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9" r:id="rId5"/>
    <p:sldId id="338" r:id="rId6"/>
    <p:sldId id="331" r:id="rId7"/>
    <p:sldId id="341" r:id="rId8"/>
    <p:sldId id="379" r:id="rId9"/>
    <p:sldId id="343" r:id="rId10"/>
    <p:sldId id="344" r:id="rId11"/>
    <p:sldId id="345" r:id="rId12"/>
    <p:sldId id="348" r:id="rId13"/>
    <p:sldId id="347" r:id="rId14"/>
    <p:sldId id="351" r:id="rId15"/>
    <p:sldId id="350" r:id="rId16"/>
    <p:sldId id="352" r:id="rId17"/>
    <p:sldId id="354" r:id="rId18"/>
    <p:sldId id="355" r:id="rId19"/>
    <p:sldId id="356" r:id="rId20"/>
    <p:sldId id="359" r:id="rId21"/>
    <p:sldId id="360" r:id="rId22"/>
    <p:sldId id="361" r:id="rId23"/>
    <p:sldId id="363" r:id="rId24"/>
    <p:sldId id="364" r:id="rId25"/>
    <p:sldId id="365" r:id="rId26"/>
    <p:sldId id="366" r:id="rId27"/>
    <p:sldId id="367" r:id="rId28"/>
    <p:sldId id="368" r:id="rId29"/>
    <p:sldId id="370" r:id="rId30"/>
    <p:sldId id="371" r:id="rId31"/>
    <p:sldId id="373" r:id="rId32"/>
    <p:sldId id="374" r:id="rId33"/>
    <p:sldId id="376" r:id="rId34"/>
    <p:sldId id="357" r:id="rId35"/>
    <p:sldId id="358" r:id="rId36"/>
    <p:sldId id="362" r:id="rId37"/>
    <p:sldId id="369" r:id="rId38"/>
    <p:sldId id="372" r:id="rId39"/>
    <p:sldId id="377" r:id="rId40"/>
    <p:sldId id="380" r:id="rId41"/>
    <p:sldId id="381" r:id="rId42"/>
    <p:sldId id="382" r:id="rId43"/>
    <p:sldId id="383" r:id="rId44"/>
    <p:sldId id="384" r:id="rId45"/>
    <p:sldId id="385" r:id="rId46"/>
    <p:sldId id="386" r:id="rId47"/>
    <p:sldId id="387" r:id="rId48"/>
    <p:sldId id="388" r:id="rId49"/>
    <p:sldId id="389" r:id="rId50"/>
    <p:sldId id="390" r:id="rId51"/>
    <p:sldId id="391" r:id="rId52"/>
    <p:sldId id="392" r:id="rId53"/>
    <p:sldId id="393" r:id="rId54"/>
    <p:sldId id="394" r:id="rId55"/>
    <p:sldId id="395" r:id="rId56"/>
    <p:sldId id="328" r:id="rId57"/>
    <p:sldId id="314" r:id="rId58"/>
    <p:sldId id="316" r:id="rId59"/>
    <p:sldId id="286" r:id="rId60"/>
    <p:sldId id="282" r:id="rId61"/>
    <p:sldId id="271" r:id="rId62"/>
    <p:sldId id="281" r:id="rId63"/>
    <p:sldId id="274" r:id="rId64"/>
    <p:sldId id="329" r:id="rId65"/>
    <p:sldId id="277" r:id="rId66"/>
    <p:sldId id="278" r:id="rId67"/>
    <p:sldId id="288" r:id="rId68"/>
    <p:sldId id="279" r:id="rId69"/>
    <p:sldId id="280" r:id="rId70"/>
    <p:sldId id="337" r:id="rId71"/>
    <p:sldId id="340" r:id="rId72"/>
    <p:sldId id="285" r:id="rId73"/>
    <p:sldId id="317" r:id="rId74"/>
    <p:sldId id="321" r:id="rId75"/>
    <p:sldId id="318" r:id="rId76"/>
    <p:sldId id="320" r:id="rId77"/>
    <p:sldId id="323" r:id="rId78"/>
    <p:sldId id="322" r:id="rId79"/>
    <p:sldId id="330" r:id="rId80"/>
    <p:sldId id="287" r:id="rId81"/>
    <p:sldId id="289" r:id="rId82"/>
    <p:sldId id="290" r:id="rId83"/>
    <p:sldId id="291" r:id="rId84"/>
    <p:sldId id="349" r:id="rId85"/>
    <p:sldId id="295" r:id="rId86"/>
    <p:sldId id="296" r:id="rId87"/>
    <p:sldId id="297" r:id="rId88"/>
    <p:sldId id="298" r:id="rId89"/>
    <p:sldId id="333" r:id="rId90"/>
    <p:sldId id="305" r:id="rId91"/>
    <p:sldId id="311" r:id="rId92"/>
    <p:sldId id="312" r:id="rId93"/>
    <p:sldId id="306" r:id="rId94"/>
    <p:sldId id="308" r:id="rId95"/>
    <p:sldId id="315" r:id="rId96"/>
  </p:sldIdLst>
  <p:sldSz cx="12192000" cy="6858000"/>
  <p:notesSz cx="6858000" cy="9144000"/>
  <p:defaultText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BEFA"/>
    <a:srgbClr val="8B71EC"/>
    <a:srgbClr val="8D6EEB"/>
    <a:srgbClr val="59BDFA"/>
    <a:srgbClr val="8F69EA"/>
    <a:srgbClr val="53C2FA"/>
    <a:srgbClr val="8680EF"/>
    <a:srgbClr val="9553E7"/>
    <a:srgbClr val="72A2F5"/>
    <a:srgbClr val="8B75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14759F-57D0-4FC4-864D-6189F7E50B37}" v="2881" dt="2025-10-12T06:55:46.466"/>
    <p1510:client id="{D6C186FC-22D7-46C2-8010-47C3AC562607}" v="792" dt="2025-10-12T05:40:09.768"/>
  </p1510:revLst>
</p1510:revInfo>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viewProps" Target="viewProps.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6A4399E3-57EF-44F9-93EF-F995A1910A43}"/>
              </a:ext>
            </a:extLst>
          </p:cNvPr>
          <p:cNvSpPr>
            <a:spLocks noGrp="1"/>
          </p:cNvSpPr>
          <p:nvPr>
            <p:ph type="pic" sz="quarter" idx="10"/>
          </p:nvPr>
        </p:nvSpPr>
        <p:spPr>
          <a:xfrm>
            <a:off x="7800975" y="1646239"/>
            <a:ext cx="2600325" cy="2259013"/>
          </a:xfrm>
          <a:custGeom>
            <a:avLst/>
            <a:gdLst>
              <a:gd name="connsiteX0" fmla="*/ 354071 w 2600325"/>
              <a:gd name="connsiteY0" fmla="*/ 0 h 2259013"/>
              <a:gd name="connsiteX1" fmla="*/ 2250061 w 2600325"/>
              <a:gd name="connsiteY1" fmla="*/ 0 h 2259013"/>
              <a:gd name="connsiteX2" fmla="*/ 2600325 w 2600325"/>
              <a:gd name="connsiteY2" fmla="*/ 354280 h 2259013"/>
              <a:gd name="connsiteX3" fmla="*/ 2600325 w 2600325"/>
              <a:gd name="connsiteY3" fmla="*/ 1908542 h 2259013"/>
              <a:gd name="connsiteX4" fmla="*/ 2250061 w 2600325"/>
              <a:gd name="connsiteY4" fmla="*/ 2259013 h 2259013"/>
              <a:gd name="connsiteX5" fmla="*/ 354071 w 2600325"/>
              <a:gd name="connsiteY5" fmla="*/ 2259013 h 2259013"/>
              <a:gd name="connsiteX6" fmla="*/ 0 w 2600325"/>
              <a:gd name="connsiteY6" fmla="*/ 1908542 h 2259013"/>
              <a:gd name="connsiteX7" fmla="*/ 0 w 2600325"/>
              <a:gd name="connsiteY7" fmla="*/ 354280 h 2259013"/>
              <a:gd name="connsiteX8" fmla="*/ 354071 w 2600325"/>
              <a:gd name="connsiteY8" fmla="*/ 0 h 2259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325" h="2259013">
                <a:moveTo>
                  <a:pt x="354071" y="0"/>
                </a:moveTo>
                <a:cubicBezTo>
                  <a:pt x="2250061" y="0"/>
                  <a:pt x="2250061" y="0"/>
                  <a:pt x="2250061" y="0"/>
                </a:cubicBezTo>
                <a:cubicBezTo>
                  <a:pt x="2444229" y="0"/>
                  <a:pt x="2600325" y="159998"/>
                  <a:pt x="2600325" y="354280"/>
                </a:cubicBezTo>
                <a:cubicBezTo>
                  <a:pt x="2600325" y="1908542"/>
                  <a:pt x="2600325" y="1908542"/>
                  <a:pt x="2600325" y="1908542"/>
                </a:cubicBezTo>
                <a:cubicBezTo>
                  <a:pt x="2600325" y="2102825"/>
                  <a:pt x="2444229" y="2259013"/>
                  <a:pt x="2250061" y="2259013"/>
                </a:cubicBezTo>
                <a:cubicBezTo>
                  <a:pt x="354071" y="2259013"/>
                  <a:pt x="354071" y="2259013"/>
                  <a:pt x="354071" y="2259013"/>
                </a:cubicBezTo>
                <a:cubicBezTo>
                  <a:pt x="159903" y="2259013"/>
                  <a:pt x="0" y="2102825"/>
                  <a:pt x="0" y="1908542"/>
                </a:cubicBezTo>
                <a:cubicBezTo>
                  <a:pt x="0" y="354280"/>
                  <a:pt x="0" y="354280"/>
                  <a:pt x="0" y="354280"/>
                </a:cubicBezTo>
                <a:cubicBezTo>
                  <a:pt x="0" y="159998"/>
                  <a:pt x="159903" y="0"/>
                  <a:pt x="354071" y="0"/>
                </a:cubicBezTo>
                <a:close/>
              </a:path>
            </a:pathLst>
          </a:custGeom>
        </p:spPr>
        <p:txBody>
          <a:bodyPr wrap="square">
            <a:noAutofit/>
          </a:bodyPr>
          <a:lstStyle>
            <a:lvl1pPr>
              <a:defRPr sz="1200"/>
            </a:lvl1pPr>
          </a:lstStyle>
          <a:p>
            <a:endParaRPr lang="ru-UA"/>
          </a:p>
        </p:txBody>
      </p:sp>
    </p:spTree>
    <p:extLst>
      <p:ext uri="{BB962C8B-B14F-4D97-AF65-F5344CB8AC3E}">
        <p14:creationId xmlns:p14="http://schemas.microsoft.com/office/powerpoint/2010/main" val="1693889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DD7CFA88-A254-45AD-859E-91B12E2DCFDF}"/>
              </a:ext>
            </a:extLst>
          </p:cNvPr>
          <p:cNvSpPr>
            <a:spLocks noGrp="1"/>
          </p:cNvSpPr>
          <p:nvPr>
            <p:ph type="pic" sz="quarter" idx="10"/>
          </p:nvPr>
        </p:nvSpPr>
        <p:spPr>
          <a:xfrm>
            <a:off x="1328739" y="1566864"/>
            <a:ext cx="3021013" cy="2124075"/>
          </a:xfrm>
          <a:custGeom>
            <a:avLst/>
            <a:gdLst>
              <a:gd name="connsiteX0" fmla="*/ 0 w 3021013"/>
              <a:gd name="connsiteY0" fmla="*/ 0 h 2124075"/>
              <a:gd name="connsiteX1" fmla="*/ 3021013 w 3021013"/>
              <a:gd name="connsiteY1" fmla="*/ 0 h 2124075"/>
              <a:gd name="connsiteX2" fmla="*/ 3021013 w 3021013"/>
              <a:gd name="connsiteY2" fmla="*/ 2124075 h 2124075"/>
              <a:gd name="connsiteX3" fmla="*/ 0 w 3021013"/>
              <a:gd name="connsiteY3" fmla="*/ 2124075 h 2124075"/>
            </a:gdLst>
            <a:ahLst/>
            <a:cxnLst>
              <a:cxn ang="0">
                <a:pos x="connsiteX0" y="connsiteY0"/>
              </a:cxn>
              <a:cxn ang="0">
                <a:pos x="connsiteX1" y="connsiteY1"/>
              </a:cxn>
              <a:cxn ang="0">
                <a:pos x="connsiteX2" y="connsiteY2"/>
              </a:cxn>
              <a:cxn ang="0">
                <a:pos x="connsiteX3" y="connsiteY3"/>
              </a:cxn>
            </a:cxnLst>
            <a:rect l="l" t="t" r="r" b="b"/>
            <a:pathLst>
              <a:path w="3021013" h="2124075">
                <a:moveTo>
                  <a:pt x="0" y="0"/>
                </a:moveTo>
                <a:lnTo>
                  <a:pt x="3021013" y="0"/>
                </a:lnTo>
                <a:lnTo>
                  <a:pt x="3021013" y="2124075"/>
                </a:lnTo>
                <a:lnTo>
                  <a:pt x="0" y="2124075"/>
                </a:lnTo>
                <a:close/>
              </a:path>
            </a:pathLst>
          </a:custGeom>
        </p:spPr>
        <p:txBody>
          <a:bodyPr wrap="square">
            <a:noAutofit/>
          </a:bodyPr>
          <a:lstStyle>
            <a:lvl1pPr>
              <a:defRPr sz="1400"/>
            </a:lvl1pPr>
          </a:lstStyle>
          <a:p>
            <a:endParaRPr lang="ru-UA"/>
          </a:p>
        </p:txBody>
      </p:sp>
      <p:sp>
        <p:nvSpPr>
          <p:cNvPr id="14" name="Picture Placeholder 13">
            <a:extLst>
              <a:ext uri="{FF2B5EF4-FFF2-40B4-BE49-F238E27FC236}">
                <a16:creationId xmlns:a16="http://schemas.microsoft.com/office/drawing/2014/main" id="{851C0C81-7EBA-4A80-8370-F19E004966D5}"/>
              </a:ext>
            </a:extLst>
          </p:cNvPr>
          <p:cNvSpPr>
            <a:spLocks noGrp="1"/>
          </p:cNvSpPr>
          <p:nvPr>
            <p:ph type="pic" sz="quarter" idx="11"/>
          </p:nvPr>
        </p:nvSpPr>
        <p:spPr>
          <a:xfrm>
            <a:off x="4756944" y="1566864"/>
            <a:ext cx="3021013" cy="2124075"/>
          </a:xfrm>
          <a:custGeom>
            <a:avLst/>
            <a:gdLst>
              <a:gd name="connsiteX0" fmla="*/ 0 w 3021013"/>
              <a:gd name="connsiteY0" fmla="*/ 0 h 2124075"/>
              <a:gd name="connsiteX1" fmla="*/ 3021013 w 3021013"/>
              <a:gd name="connsiteY1" fmla="*/ 0 h 2124075"/>
              <a:gd name="connsiteX2" fmla="*/ 3021013 w 3021013"/>
              <a:gd name="connsiteY2" fmla="*/ 2124075 h 2124075"/>
              <a:gd name="connsiteX3" fmla="*/ 0 w 3021013"/>
              <a:gd name="connsiteY3" fmla="*/ 2124075 h 2124075"/>
            </a:gdLst>
            <a:ahLst/>
            <a:cxnLst>
              <a:cxn ang="0">
                <a:pos x="connsiteX0" y="connsiteY0"/>
              </a:cxn>
              <a:cxn ang="0">
                <a:pos x="connsiteX1" y="connsiteY1"/>
              </a:cxn>
              <a:cxn ang="0">
                <a:pos x="connsiteX2" y="connsiteY2"/>
              </a:cxn>
              <a:cxn ang="0">
                <a:pos x="connsiteX3" y="connsiteY3"/>
              </a:cxn>
            </a:cxnLst>
            <a:rect l="l" t="t" r="r" b="b"/>
            <a:pathLst>
              <a:path w="3021013" h="2124075">
                <a:moveTo>
                  <a:pt x="0" y="0"/>
                </a:moveTo>
                <a:lnTo>
                  <a:pt x="3021013" y="0"/>
                </a:lnTo>
                <a:lnTo>
                  <a:pt x="3021013" y="2124075"/>
                </a:lnTo>
                <a:lnTo>
                  <a:pt x="0" y="2124075"/>
                </a:lnTo>
                <a:close/>
              </a:path>
            </a:pathLst>
          </a:custGeom>
        </p:spPr>
        <p:txBody>
          <a:bodyPr wrap="square">
            <a:noAutofit/>
          </a:bodyPr>
          <a:lstStyle>
            <a:lvl1pPr>
              <a:defRPr sz="1400"/>
            </a:lvl1pPr>
          </a:lstStyle>
          <a:p>
            <a:endParaRPr lang="ru-UA"/>
          </a:p>
        </p:txBody>
      </p:sp>
      <p:sp>
        <p:nvSpPr>
          <p:cNvPr id="15" name="Picture Placeholder 14">
            <a:extLst>
              <a:ext uri="{FF2B5EF4-FFF2-40B4-BE49-F238E27FC236}">
                <a16:creationId xmlns:a16="http://schemas.microsoft.com/office/drawing/2014/main" id="{B01D2BC1-B802-4B5A-9EAB-A21C888135AB}"/>
              </a:ext>
            </a:extLst>
          </p:cNvPr>
          <p:cNvSpPr>
            <a:spLocks noGrp="1"/>
          </p:cNvSpPr>
          <p:nvPr>
            <p:ph type="pic" sz="quarter" idx="12"/>
          </p:nvPr>
        </p:nvSpPr>
        <p:spPr>
          <a:xfrm>
            <a:off x="8181974" y="1566864"/>
            <a:ext cx="3021013" cy="2124075"/>
          </a:xfrm>
          <a:custGeom>
            <a:avLst/>
            <a:gdLst>
              <a:gd name="connsiteX0" fmla="*/ 0 w 3021013"/>
              <a:gd name="connsiteY0" fmla="*/ 0 h 2124075"/>
              <a:gd name="connsiteX1" fmla="*/ 3021013 w 3021013"/>
              <a:gd name="connsiteY1" fmla="*/ 0 h 2124075"/>
              <a:gd name="connsiteX2" fmla="*/ 3021013 w 3021013"/>
              <a:gd name="connsiteY2" fmla="*/ 2124075 h 2124075"/>
              <a:gd name="connsiteX3" fmla="*/ 0 w 3021013"/>
              <a:gd name="connsiteY3" fmla="*/ 2124075 h 2124075"/>
            </a:gdLst>
            <a:ahLst/>
            <a:cxnLst>
              <a:cxn ang="0">
                <a:pos x="connsiteX0" y="connsiteY0"/>
              </a:cxn>
              <a:cxn ang="0">
                <a:pos x="connsiteX1" y="connsiteY1"/>
              </a:cxn>
              <a:cxn ang="0">
                <a:pos x="connsiteX2" y="connsiteY2"/>
              </a:cxn>
              <a:cxn ang="0">
                <a:pos x="connsiteX3" y="connsiteY3"/>
              </a:cxn>
            </a:cxnLst>
            <a:rect l="l" t="t" r="r" b="b"/>
            <a:pathLst>
              <a:path w="3021013" h="2124075">
                <a:moveTo>
                  <a:pt x="0" y="0"/>
                </a:moveTo>
                <a:lnTo>
                  <a:pt x="3021013" y="0"/>
                </a:lnTo>
                <a:lnTo>
                  <a:pt x="3021013" y="2124075"/>
                </a:lnTo>
                <a:lnTo>
                  <a:pt x="0" y="2124075"/>
                </a:lnTo>
                <a:close/>
              </a:path>
            </a:pathLst>
          </a:custGeom>
        </p:spPr>
        <p:txBody>
          <a:bodyPr wrap="square">
            <a:noAutofit/>
          </a:bodyPr>
          <a:lstStyle>
            <a:lvl1pPr>
              <a:defRPr sz="1400"/>
            </a:lvl1pPr>
          </a:lstStyle>
          <a:p>
            <a:endParaRPr lang="ru-UA"/>
          </a:p>
        </p:txBody>
      </p:sp>
    </p:spTree>
    <p:extLst>
      <p:ext uri="{BB962C8B-B14F-4D97-AF65-F5344CB8AC3E}">
        <p14:creationId xmlns:p14="http://schemas.microsoft.com/office/powerpoint/2010/main" val="381067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3EF3B9E-D640-4CEC-AB5C-D0A81346F465}"/>
              </a:ext>
            </a:extLst>
          </p:cNvPr>
          <p:cNvSpPr>
            <a:spLocks noGrp="1"/>
          </p:cNvSpPr>
          <p:nvPr>
            <p:ph type="pic" sz="quarter" idx="10"/>
          </p:nvPr>
        </p:nvSpPr>
        <p:spPr>
          <a:xfrm>
            <a:off x="3070226" y="2084389"/>
            <a:ext cx="2917825" cy="1863725"/>
          </a:xfrm>
          <a:custGeom>
            <a:avLst/>
            <a:gdLst>
              <a:gd name="connsiteX0" fmla="*/ 224741 w 2917825"/>
              <a:gd name="connsiteY0" fmla="*/ 0 h 1863725"/>
              <a:gd name="connsiteX1" fmla="*/ 2696893 w 2917825"/>
              <a:gd name="connsiteY1" fmla="*/ 0 h 1863725"/>
              <a:gd name="connsiteX2" fmla="*/ 2917825 w 2917825"/>
              <a:gd name="connsiteY2" fmla="*/ 221055 h 1863725"/>
              <a:gd name="connsiteX3" fmla="*/ 2917825 w 2917825"/>
              <a:gd name="connsiteY3" fmla="*/ 1642670 h 1863725"/>
              <a:gd name="connsiteX4" fmla="*/ 2696893 w 2917825"/>
              <a:gd name="connsiteY4" fmla="*/ 1863725 h 1863725"/>
              <a:gd name="connsiteX5" fmla="*/ 224741 w 2917825"/>
              <a:gd name="connsiteY5" fmla="*/ 1863725 h 1863725"/>
              <a:gd name="connsiteX6" fmla="*/ 0 w 2917825"/>
              <a:gd name="connsiteY6" fmla="*/ 1642670 h 1863725"/>
              <a:gd name="connsiteX7" fmla="*/ 0 w 2917825"/>
              <a:gd name="connsiteY7" fmla="*/ 221055 h 1863725"/>
              <a:gd name="connsiteX8" fmla="*/ 224741 w 2917825"/>
              <a:gd name="connsiteY8" fmla="*/ 0 h 186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7825" h="1863725">
                <a:moveTo>
                  <a:pt x="224741" y="0"/>
                </a:moveTo>
                <a:cubicBezTo>
                  <a:pt x="2696893" y="0"/>
                  <a:pt x="2696893" y="0"/>
                  <a:pt x="2696893" y="0"/>
                </a:cubicBezTo>
                <a:cubicBezTo>
                  <a:pt x="2818787" y="0"/>
                  <a:pt x="2917825" y="99094"/>
                  <a:pt x="2917825" y="221055"/>
                </a:cubicBezTo>
                <a:cubicBezTo>
                  <a:pt x="2917825" y="1642670"/>
                  <a:pt x="2917825" y="1642670"/>
                  <a:pt x="2917825" y="1642670"/>
                </a:cubicBezTo>
                <a:cubicBezTo>
                  <a:pt x="2917825" y="1764631"/>
                  <a:pt x="2818787" y="1863725"/>
                  <a:pt x="2696893" y="1863725"/>
                </a:cubicBezTo>
                <a:cubicBezTo>
                  <a:pt x="224741" y="1863725"/>
                  <a:pt x="224741" y="1863725"/>
                  <a:pt x="224741" y="1863725"/>
                </a:cubicBezTo>
                <a:cubicBezTo>
                  <a:pt x="99039" y="1863725"/>
                  <a:pt x="0" y="1764631"/>
                  <a:pt x="0" y="1642670"/>
                </a:cubicBezTo>
                <a:cubicBezTo>
                  <a:pt x="0" y="221055"/>
                  <a:pt x="0" y="221055"/>
                  <a:pt x="0" y="221055"/>
                </a:cubicBezTo>
                <a:cubicBezTo>
                  <a:pt x="0" y="99094"/>
                  <a:pt x="99039" y="0"/>
                  <a:pt x="224741" y="0"/>
                </a:cubicBezTo>
                <a:close/>
              </a:path>
            </a:pathLst>
          </a:custGeom>
        </p:spPr>
        <p:txBody>
          <a:bodyPr wrap="square">
            <a:noAutofit/>
          </a:bodyPr>
          <a:lstStyle>
            <a:lvl1pPr>
              <a:defRPr sz="1600"/>
            </a:lvl1pPr>
          </a:lstStyle>
          <a:p>
            <a:endParaRPr lang="ru-UA"/>
          </a:p>
        </p:txBody>
      </p:sp>
    </p:spTree>
    <p:extLst>
      <p:ext uri="{BB962C8B-B14F-4D97-AF65-F5344CB8AC3E}">
        <p14:creationId xmlns:p14="http://schemas.microsoft.com/office/powerpoint/2010/main" val="305637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ABCA5-2813-466F-88D1-1C5E76523A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UA"/>
          </a:p>
        </p:txBody>
      </p:sp>
      <p:sp>
        <p:nvSpPr>
          <p:cNvPr id="3" name="Subtitle 2">
            <a:extLst>
              <a:ext uri="{FF2B5EF4-FFF2-40B4-BE49-F238E27FC236}">
                <a16:creationId xmlns:a16="http://schemas.microsoft.com/office/drawing/2014/main" id="{F22CC830-6198-4CE6-AE2F-AA1BAC0A95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UA"/>
          </a:p>
        </p:txBody>
      </p:sp>
      <p:sp>
        <p:nvSpPr>
          <p:cNvPr id="4" name="Date Placeholder 3">
            <a:extLst>
              <a:ext uri="{FF2B5EF4-FFF2-40B4-BE49-F238E27FC236}">
                <a16:creationId xmlns:a16="http://schemas.microsoft.com/office/drawing/2014/main" id="{D3B67709-21DE-48EA-BF00-F74970D5CE08}"/>
              </a:ext>
            </a:extLst>
          </p:cNvPr>
          <p:cNvSpPr>
            <a:spLocks noGrp="1"/>
          </p:cNvSpPr>
          <p:nvPr>
            <p:ph type="dt" sz="half" idx="10"/>
          </p:nvPr>
        </p:nvSpPr>
        <p:spPr/>
        <p:txBody>
          <a:bodyPr/>
          <a:lstStyle/>
          <a:p>
            <a:fld id="{2D941A6B-56F0-4C5C-94BE-4E0ADA2D9D75}" type="datetimeFigureOut">
              <a:rPr lang="ru-UA" smtClean="0"/>
              <a:t>10/12/2025</a:t>
            </a:fld>
            <a:endParaRPr lang="ru-UA"/>
          </a:p>
        </p:txBody>
      </p:sp>
      <p:sp>
        <p:nvSpPr>
          <p:cNvPr id="5" name="Footer Placeholder 4">
            <a:extLst>
              <a:ext uri="{FF2B5EF4-FFF2-40B4-BE49-F238E27FC236}">
                <a16:creationId xmlns:a16="http://schemas.microsoft.com/office/drawing/2014/main" id="{BDCC49CF-6512-49C7-9997-E8D32B831518}"/>
              </a:ext>
            </a:extLst>
          </p:cNvPr>
          <p:cNvSpPr>
            <a:spLocks noGrp="1"/>
          </p:cNvSpPr>
          <p:nvPr>
            <p:ph type="ftr" sz="quarter" idx="11"/>
          </p:nvPr>
        </p:nvSpPr>
        <p:spPr/>
        <p:txBody>
          <a:bodyPr/>
          <a:lstStyle/>
          <a:p>
            <a:endParaRPr lang="ru-UA"/>
          </a:p>
        </p:txBody>
      </p:sp>
      <p:sp>
        <p:nvSpPr>
          <p:cNvPr id="6" name="Slide Number Placeholder 5">
            <a:extLst>
              <a:ext uri="{FF2B5EF4-FFF2-40B4-BE49-F238E27FC236}">
                <a16:creationId xmlns:a16="http://schemas.microsoft.com/office/drawing/2014/main" id="{85D336AD-C78A-4A96-9169-596AA25A88CC}"/>
              </a:ext>
            </a:extLst>
          </p:cNvPr>
          <p:cNvSpPr>
            <a:spLocks noGrp="1"/>
          </p:cNvSpPr>
          <p:nvPr>
            <p:ph type="sldNum" sz="quarter" idx="12"/>
          </p:nvPr>
        </p:nvSpPr>
        <p:spPr/>
        <p:txBody>
          <a:bodyPr/>
          <a:lstStyle/>
          <a:p>
            <a:fld id="{75FC8B4C-AB00-4CDB-B6E7-A8037F4776BA}" type="slidenum">
              <a:rPr lang="ru-UA" smtClean="0"/>
              <a:t>‹#›</a:t>
            </a:fld>
            <a:endParaRPr lang="ru-UA"/>
          </a:p>
        </p:txBody>
      </p:sp>
    </p:spTree>
    <p:extLst>
      <p:ext uri="{BB962C8B-B14F-4D97-AF65-F5344CB8AC3E}">
        <p14:creationId xmlns:p14="http://schemas.microsoft.com/office/powerpoint/2010/main" val="142964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1B20F-0F75-46E5-A654-4072B069E8C4}"/>
              </a:ext>
            </a:extLst>
          </p:cNvPr>
          <p:cNvSpPr>
            <a:spLocks noGrp="1"/>
          </p:cNvSpPr>
          <p:nvPr>
            <p:ph type="title"/>
          </p:nvPr>
        </p:nvSpPr>
        <p:spPr/>
        <p:txBody>
          <a:bodyPr/>
          <a:lstStyle/>
          <a:p>
            <a:r>
              <a:rPr lang="en-US"/>
              <a:t>Click to edit Master title style</a:t>
            </a:r>
            <a:endParaRPr lang="ru-UA"/>
          </a:p>
        </p:txBody>
      </p:sp>
      <p:sp>
        <p:nvSpPr>
          <p:cNvPr id="3" name="Content Placeholder 2">
            <a:extLst>
              <a:ext uri="{FF2B5EF4-FFF2-40B4-BE49-F238E27FC236}">
                <a16:creationId xmlns:a16="http://schemas.microsoft.com/office/drawing/2014/main" id="{AB99B7CF-DE2C-4792-8F3D-67A1FF50AF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C5BBB502-0272-499D-907D-31639DB4C5A9}"/>
              </a:ext>
            </a:extLst>
          </p:cNvPr>
          <p:cNvSpPr>
            <a:spLocks noGrp="1"/>
          </p:cNvSpPr>
          <p:nvPr>
            <p:ph type="dt" sz="half" idx="10"/>
          </p:nvPr>
        </p:nvSpPr>
        <p:spPr/>
        <p:txBody>
          <a:bodyPr/>
          <a:lstStyle/>
          <a:p>
            <a:fld id="{2D941A6B-56F0-4C5C-94BE-4E0ADA2D9D75}" type="datetimeFigureOut">
              <a:rPr lang="ru-UA" smtClean="0"/>
              <a:t>10/12/2025</a:t>
            </a:fld>
            <a:endParaRPr lang="ru-UA"/>
          </a:p>
        </p:txBody>
      </p:sp>
      <p:sp>
        <p:nvSpPr>
          <p:cNvPr id="5" name="Footer Placeholder 4">
            <a:extLst>
              <a:ext uri="{FF2B5EF4-FFF2-40B4-BE49-F238E27FC236}">
                <a16:creationId xmlns:a16="http://schemas.microsoft.com/office/drawing/2014/main" id="{D26D7E73-1AB9-47F9-8601-1805159D1445}"/>
              </a:ext>
            </a:extLst>
          </p:cNvPr>
          <p:cNvSpPr>
            <a:spLocks noGrp="1"/>
          </p:cNvSpPr>
          <p:nvPr>
            <p:ph type="ftr" sz="quarter" idx="11"/>
          </p:nvPr>
        </p:nvSpPr>
        <p:spPr/>
        <p:txBody>
          <a:bodyPr/>
          <a:lstStyle/>
          <a:p>
            <a:endParaRPr lang="ru-UA"/>
          </a:p>
        </p:txBody>
      </p:sp>
      <p:sp>
        <p:nvSpPr>
          <p:cNvPr id="6" name="Slide Number Placeholder 5">
            <a:extLst>
              <a:ext uri="{FF2B5EF4-FFF2-40B4-BE49-F238E27FC236}">
                <a16:creationId xmlns:a16="http://schemas.microsoft.com/office/drawing/2014/main" id="{352CA115-2415-4AA9-A40B-7CCCFFF79B73}"/>
              </a:ext>
            </a:extLst>
          </p:cNvPr>
          <p:cNvSpPr>
            <a:spLocks noGrp="1"/>
          </p:cNvSpPr>
          <p:nvPr>
            <p:ph type="sldNum" sz="quarter" idx="12"/>
          </p:nvPr>
        </p:nvSpPr>
        <p:spPr/>
        <p:txBody>
          <a:bodyPr/>
          <a:lstStyle/>
          <a:p>
            <a:fld id="{75FC8B4C-AB00-4CDB-B6E7-A8037F4776BA}" type="slidenum">
              <a:rPr lang="ru-UA" smtClean="0"/>
              <a:t>‹#›</a:t>
            </a:fld>
            <a:endParaRPr lang="ru-UA"/>
          </a:p>
        </p:txBody>
      </p:sp>
    </p:spTree>
    <p:extLst>
      <p:ext uri="{BB962C8B-B14F-4D97-AF65-F5344CB8AC3E}">
        <p14:creationId xmlns:p14="http://schemas.microsoft.com/office/powerpoint/2010/main" val="26396159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15124-F214-4B85-9ADB-44B864CBA7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UA"/>
          </a:p>
        </p:txBody>
      </p:sp>
      <p:sp>
        <p:nvSpPr>
          <p:cNvPr id="3" name="Text Placeholder 2">
            <a:extLst>
              <a:ext uri="{FF2B5EF4-FFF2-40B4-BE49-F238E27FC236}">
                <a16:creationId xmlns:a16="http://schemas.microsoft.com/office/drawing/2014/main" id="{B187B832-3976-4D4E-B7F9-AC8972EE23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668C25-CE0E-4B05-A615-A0FB2B2258B0}"/>
              </a:ext>
            </a:extLst>
          </p:cNvPr>
          <p:cNvSpPr>
            <a:spLocks noGrp="1"/>
          </p:cNvSpPr>
          <p:nvPr>
            <p:ph type="dt" sz="half" idx="10"/>
          </p:nvPr>
        </p:nvSpPr>
        <p:spPr/>
        <p:txBody>
          <a:bodyPr/>
          <a:lstStyle/>
          <a:p>
            <a:fld id="{2D941A6B-56F0-4C5C-94BE-4E0ADA2D9D75}" type="datetimeFigureOut">
              <a:rPr lang="ru-UA" smtClean="0"/>
              <a:t>10/12/2025</a:t>
            </a:fld>
            <a:endParaRPr lang="ru-UA"/>
          </a:p>
        </p:txBody>
      </p:sp>
      <p:sp>
        <p:nvSpPr>
          <p:cNvPr id="5" name="Footer Placeholder 4">
            <a:extLst>
              <a:ext uri="{FF2B5EF4-FFF2-40B4-BE49-F238E27FC236}">
                <a16:creationId xmlns:a16="http://schemas.microsoft.com/office/drawing/2014/main" id="{2832A452-0A2A-45E2-B0D5-E5459F1C3DE1}"/>
              </a:ext>
            </a:extLst>
          </p:cNvPr>
          <p:cNvSpPr>
            <a:spLocks noGrp="1"/>
          </p:cNvSpPr>
          <p:nvPr>
            <p:ph type="ftr" sz="quarter" idx="11"/>
          </p:nvPr>
        </p:nvSpPr>
        <p:spPr/>
        <p:txBody>
          <a:bodyPr/>
          <a:lstStyle/>
          <a:p>
            <a:endParaRPr lang="ru-UA"/>
          </a:p>
        </p:txBody>
      </p:sp>
      <p:sp>
        <p:nvSpPr>
          <p:cNvPr id="6" name="Slide Number Placeholder 5">
            <a:extLst>
              <a:ext uri="{FF2B5EF4-FFF2-40B4-BE49-F238E27FC236}">
                <a16:creationId xmlns:a16="http://schemas.microsoft.com/office/drawing/2014/main" id="{D6AD133B-8447-45F0-80DD-DFB829F5F150}"/>
              </a:ext>
            </a:extLst>
          </p:cNvPr>
          <p:cNvSpPr>
            <a:spLocks noGrp="1"/>
          </p:cNvSpPr>
          <p:nvPr>
            <p:ph type="sldNum" sz="quarter" idx="12"/>
          </p:nvPr>
        </p:nvSpPr>
        <p:spPr/>
        <p:txBody>
          <a:bodyPr/>
          <a:lstStyle/>
          <a:p>
            <a:fld id="{75FC8B4C-AB00-4CDB-B6E7-A8037F4776BA}" type="slidenum">
              <a:rPr lang="ru-UA" smtClean="0"/>
              <a:t>‹#›</a:t>
            </a:fld>
            <a:endParaRPr lang="ru-UA"/>
          </a:p>
        </p:txBody>
      </p:sp>
    </p:spTree>
    <p:extLst>
      <p:ext uri="{BB962C8B-B14F-4D97-AF65-F5344CB8AC3E}">
        <p14:creationId xmlns:p14="http://schemas.microsoft.com/office/powerpoint/2010/main" val="42126977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EE34B-2ADA-43DE-B345-698B745971CA}"/>
              </a:ext>
            </a:extLst>
          </p:cNvPr>
          <p:cNvSpPr>
            <a:spLocks noGrp="1"/>
          </p:cNvSpPr>
          <p:nvPr>
            <p:ph type="title"/>
          </p:nvPr>
        </p:nvSpPr>
        <p:spPr/>
        <p:txBody>
          <a:bodyPr/>
          <a:lstStyle/>
          <a:p>
            <a:r>
              <a:rPr lang="en-US"/>
              <a:t>Click to edit Master title style</a:t>
            </a:r>
            <a:endParaRPr lang="ru-UA"/>
          </a:p>
        </p:txBody>
      </p:sp>
      <p:sp>
        <p:nvSpPr>
          <p:cNvPr id="3" name="Content Placeholder 2">
            <a:extLst>
              <a:ext uri="{FF2B5EF4-FFF2-40B4-BE49-F238E27FC236}">
                <a16:creationId xmlns:a16="http://schemas.microsoft.com/office/drawing/2014/main" id="{152EED17-8ED8-43B9-BBAF-A5903D62BD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Content Placeholder 3">
            <a:extLst>
              <a:ext uri="{FF2B5EF4-FFF2-40B4-BE49-F238E27FC236}">
                <a16:creationId xmlns:a16="http://schemas.microsoft.com/office/drawing/2014/main" id="{3E1B880D-5E7E-4FA9-B826-FA17639A81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5" name="Date Placeholder 4">
            <a:extLst>
              <a:ext uri="{FF2B5EF4-FFF2-40B4-BE49-F238E27FC236}">
                <a16:creationId xmlns:a16="http://schemas.microsoft.com/office/drawing/2014/main" id="{77252365-B31B-4A8D-A0F2-3E8381761651}"/>
              </a:ext>
            </a:extLst>
          </p:cNvPr>
          <p:cNvSpPr>
            <a:spLocks noGrp="1"/>
          </p:cNvSpPr>
          <p:nvPr>
            <p:ph type="dt" sz="half" idx="10"/>
          </p:nvPr>
        </p:nvSpPr>
        <p:spPr/>
        <p:txBody>
          <a:bodyPr/>
          <a:lstStyle/>
          <a:p>
            <a:fld id="{2D941A6B-56F0-4C5C-94BE-4E0ADA2D9D75}" type="datetimeFigureOut">
              <a:rPr lang="ru-UA" smtClean="0"/>
              <a:t>10/12/2025</a:t>
            </a:fld>
            <a:endParaRPr lang="ru-UA"/>
          </a:p>
        </p:txBody>
      </p:sp>
      <p:sp>
        <p:nvSpPr>
          <p:cNvPr id="6" name="Footer Placeholder 5">
            <a:extLst>
              <a:ext uri="{FF2B5EF4-FFF2-40B4-BE49-F238E27FC236}">
                <a16:creationId xmlns:a16="http://schemas.microsoft.com/office/drawing/2014/main" id="{4D1A44F5-783F-4D55-9375-C9D42EFB26F7}"/>
              </a:ext>
            </a:extLst>
          </p:cNvPr>
          <p:cNvSpPr>
            <a:spLocks noGrp="1"/>
          </p:cNvSpPr>
          <p:nvPr>
            <p:ph type="ftr" sz="quarter" idx="11"/>
          </p:nvPr>
        </p:nvSpPr>
        <p:spPr/>
        <p:txBody>
          <a:bodyPr/>
          <a:lstStyle/>
          <a:p>
            <a:endParaRPr lang="ru-UA"/>
          </a:p>
        </p:txBody>
      </p:sp>
      <p:sp>
        <p:nvSpPr>
          <p:cNvPr id="7" name="Slide Number Placeholder 6">
            <a:extLst>
              <a:ext uri="{FF2B5EF4-FFF2-40B4-BE49-F238E27FC236}">
                <a16:creationId xmlns:a16="http://schemas.microsoft.com/office/drawing/2014/main" id="{64A52E87-9C12-4CF3-821A-B755B1910610}"/>
              </a:ext>
            </a:extLst>
          </p:cNvPr>
          <p:cNvSpPr>
            <a:spLocks noGrp="1"/>
          </p:cNvSpPr>
          <p:nvPr>
            <p:ph type="sldNum" sz="quarter" idx="12"/>
          </p:nvPr>
        </p:nvSpPr>
        <p:spPr/>
        <p:txBody>
          <a:bodyPr/>
          <a:lstStyle/>
          <a:p>
            <a:fld id="{75FC8B4C-AB00-4CDB-B6E7-A8037F4776BA}" type="slidenum">
              <a:rPr lang="ru-UA" smtClean="0"/>
              <a:t>‹#›</a:t>
            </a:fld>
            <a:endParaRPr lang="ru-UA"/>
          </a:p>
        </p:txBody>
      </p:sp>
    </p:spTree>
    <p:extLst>
      <p:ext uri="{BB962C8B-B14F-4D97-AF65-F5344CB8AC3E}">
        <p14:creationId xmlns:p14="http://schemas.microsoft.com/office/powerpoint/2010/main" val="1363585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6F729-08BD-48B9-9C5E-50F2DA747B64}"/>
              </a:ext>
            </a:extLst>
          </p:cNvPr>
          <p:cNvSpPr>
            <a:spLocks noGrp="1"/>
          </p:cNvSpPr>
          <p:nvPr>
            <p:ph type="title"/>
          </p:nvPr>
        </p:nvSpPr>
        <p:spPr>
          <a:xfrm>
            <a:off x="839788" y="365125"/>
            <a:ext cx="10515600" cy="1325563"/>
          </a:xfrm>
        </p:spPr>
        <p:txBody>
          <a:bodyPr/>
          <a:lstStyle/>
          <a:p>
            <a:r>
              <a:rPr lang="en-US"/>
              <a:t>Click to edit Master title style</a:t>
            </a:r>
            <a:endParaRPr lang="ru-UA"/>
          </a:p>
        </p:txBody>
      </p:sp>
      <p:sp>
        <p:nvSpPr>
          <p:cNvPr id="3" name="Text Placeholder 2">
            <a:extLst>
              <a:ext uri="{FF2B5EF4-FFF2-40B4-BE49-F238E27FC236}">
                <a16:creationId xmlns:a16="http://schemas.microsoft.com/office/drawing/2014/main" id="{88B4C947-D6E3-450C-8437-657DD881D6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FE1511-3B92-4BFA-8EF3-928D267711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5" name="Text Placeholder 4">
            <a:extLst>
              <a:ext uri="{FF2B5EF4-FFF2-40B4-BE49-F238E27FC236}">
                <a16:creationId xmlns:a16="http://schemas.microsoft.com/office/drawing/2014/main" id="{6FA9E7C2-0F29-4AE6-99A9-4BF02F4F7B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7B588E-F442-4666-98D2-63037C1863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7" name="Date Placeholder 6">
            <a:extLst>
              <a:ext uri="{FF2B5EF4-FFF2-40B4-BE49-F238E27FC236}">
                <a16:creationId xmlns:a16="http://schemas.microsoft.com/office/drawing/2014/main" id="{8AF06D8E-A5CE-4035-9373-8626EBAC52E5}"/>
              </a:ext>
            </a:extLst>
          </p:cNvPr>
          <p:cNvSpPr>
            <a:spLocks noGrp="1"/>
          </p:cNvSpPr>
          <p:nvPr>
            <p:ph type="dt" sz="half" idx="10"/>
          </p:nvPr>
        </p:nvSpPr>
        <p:spPr/>
        <p:txBody>
          <a:bodyPr/>
          <a:lstStyle/>
          <a:p>
            <a:fld id="{2D941A6B-56F0-4C5C-94BE-4E0ADA2D9D75}" type="datetimeFigureOut">
              <a:rPr lang="ru-UA" smtClean="0"/>
              <a:t>10/12/2025</a:t>
            </a:fld>
            <a:endParaRPr lang="ru-UA"/>
          </a:p>
        </p:txBody>
      </p:sp>
      <p:sp>
        <p:nvSpPr>
          <p:cNvPr id="8" name="Footer Placeholder 7">
            <a:extLst>
              <a:ext uri="{FF2B5EF4-FFF2-40B4-BE49-F238E27FC236}">
                <a16:creationId xmlns:a16="http://schemas.microsoft.com/office/drawing/2014/main" id="{C5BD6126-F468-48BE-93B1-27AD78FD2614}"/>
              </a:ext>
            </a:extLst>
          </p:cNvPr>
          <p:cNvSpPr>
            <a:spLocks noGrp="1"/>
          </p:cNvSpPr>
          <p:nvPr>
            <p:ph type="ftr" sz="quarter" idx="11"/>
          </p:nvPr>
        </p:nvSpPr>
        <p:spPr/>
        <p:txBody>
          <a:bodyPr/>
          <a:lstStyle/>
          <a:p>
            <a:endParaRPr lang="ru-UA"/>
          </a:p>
        </p:txBody>
      </p:sp>
      <p:sp>
        <p:nvSpPr>
          <p:cNvPr id="9" name="Slide Number Placeholder 8">
            <a:extLst>
              <a:ext uri="{FF2B5EF4-FFF2-40B4-BE49-F238E27FC236}">
                <a16:creationId xmlns:a16="http://schemas.microsoft.com/office/drawing/2014/main" id="{A6BE7AF3-B9B7-461C-9C8C-F121F02E3560}"/>
              </a:ext>
            </a:extLst>
          </p:cNvPr>
          <p:cNvSpPr>
            <a:spLocks noGrp="1"/>
          </p:cNvSpPr>
          <p:nvPr>
            <p:ph type="sldNum" sz="quarter" idx="12"/>
          </p:nvPr>
        </p:nvSpPr>
        <p:spPr/>
        <p:txBody>
          <a:bodyPr/>
          <a:lstStyle/>
          <a:p>
            <a:fld id="{75FC8B4C-AB00-4CDB-B6E7-A8037F4776BA}" type="slidenum">
              <a:rPr lang="ru-UA" smtClean="0"/>
              <a:t>‹#›</a:t>
            </a:fld>
            <a:endParaRPr lang="ru-UA"/>
          </a:p>
        </p:txBody>
      </p:sp>
    </p:spTree>
    <p:extLst>
      <p:ext uri="{BB962C8B-B14F-4D97-AF65-F5344CB8AC3E}">
        <p14:creationId xmlns:p14="http://schemas.microsoft.com/office/powerpoint/2010/main" val="4078847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006AE-4802-43AA-86F4-9C5F530377F8}"/>
              </a:ext>
            </a:extLst>
          </p:cNvPr>
          <p:cNvSpPr>
            <a:spLocks noGrp="1"/>
          </p:cNvSpPr>
          <p:nvPr>
            <p:ph type="title"/>
          </p:nvPr>
        </p:nvSpPr>
        <p:spPr/>
        <p:txBody>
          <a:bodyPr/>
          <a:lstStyle/>
          <a:p>
            <a:r>
              <a:rPr lang="en-US"/>
              <a:t>Click to edit Master title style</a:t>
            </a:r>
            <a:endParaRPr lang="ru-UA"/>
          </a:p>
        </p:txBody>
      </p:sp>
      <p:sp>
        <p:nvSpPr>
          <p:cNvPr id="3" name="Date Placeholder 2">
            <a:extLst>
              <a:ext uri="{FF2B5EF4-FFF2-40B4-BE49-F238E27FC236}">
                <a16:creationId xmlns:a16="http://schemas.microsoft.com/office/drawing/2014/main" id="{31A4BBD6-2ECD-47DE-A529-B161AB58933F}"/>
              </a:ext>
            </a:extLst>
          </p:cNvPr>
          <p:cNvSpPr>
            <a:spLocks noGrp="1"/>
          </p:cNvSpPr>
          <p:nvPr>
            <p:ph type="dt" sz="half" idx="10"/>
          </p:nvPr>
        </p:nvSpPr>
        <p:spPr/>
        <p:txBody>
          <a:bodyPr/>
          <a:lstStyle/>
          <a:p>
            <a:fld id="{2D941A6B-56F0-4C5C-94BE-4E0ADA2D9D75}" type="datetimeFigureOut">
              <a:rPr lang="ru-UA" smtClean="0"/>
              <a:t>10/12/2025</a:t>
            </a:fld>
            <a:endParaRPr lang="ru-UA"/>
          </a:p>
        </p:txBody>
      </p:sp>
      <p:sp>
        <p:nvSpPr>
          <p:cNvPr id="4" name="Footer Placeholder 3">
            <a:extLst>
              <a:ext uri="{FF2B5EF4-FFF2-40B4-BE49-F238E27FC236}">
                <a16:creationId xmlns:a16="http://schemas.microsoft.com/office/drawing/2014/main" id="{21818120-E8C9-475C-97E6-FF673E6433BF}"/>
              </a:ext>
            </a:extLst>
          </p:cNvPr>
          <p:cNvSpPr>
            <a:spLocks noGrp="1"/>
          </p:cNvSpPr>
          <p:nvPr>
            <p:ph type="ftr" sz="quarter" idx="11"/>
          </p:nvPr>
        </p:nvSpPr>
        <p:spPr/>
        <p:txBody>
          <a:bodyPr/>
          <a:lstStyle/>
          <a:p>
            <a:endParaRPr lang="ru-UA"/>
          </a:p>
        </p:txBody>
      </p:sp>
      <p:sp>
        <p:nvSpPr>
          <p:cNvPr id="5" name="Slide Number Placeholder 4">
            <a:extLst>
              <a:ext uri="{FF2B5EF4-FFF2-40B4-BE49-F238E27FC236}">
                <a16:creationId xmlns:a16="http://schemas.microsoft.com/office/drawing/2014/main" id="{45E04628-0968-44AF-BFD8-9A7A104ED1AB}"/>
              </a:ext>
            </a:extLst>
          </p:cNvPr>
          <p:cNvSpPr>
            <a:spLocks noGrp="1"/>
          </p:cNvSpPr>
          <p:nvPr>
            <p:ph type="sldNum" sz="quarter" idx="12"/>
          </p:nvPr>
        </p:nvSpPr>
        <p:spPr/>
        <p:txBody>
          <a:bodyPr/>
          <a:lstStyle/>
          <a:p>
            <a:fld id="{75FC8B4C-AB00-4CDB-B6E7-A8037F4776BA}" type="slidenum">
              <a:rPr lang="ru-UA" smtClean="0"/>
              <a:t>‹#›</a:t>
            </a:fld>
            <a:endParaRPr lang="ru-UA"/>
          </a:p>
        </p:txBody>
      </p:sp>
    </p:spTree>
    <p:extLst>
      <p:ext uri="{BB962C8B-B14F-4D97-AF65-F5344CB8AC3E}">
        <p14:creationId xmlns:p14="http://schemas.microsoft.com/office/powerpoint/2010/main" val="14215934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463D9B-16C8-4392-9E13-19D04ED26A7E}"/>
              </a:ext>
            </a:extLst>
          </p:cNvPr>
          <p:cNvSpPr>
            <a:spLocks noGrp="1"/>
          </p:cNvSpPr>
          <p:nvPr>
            <p:ph type="dt" sz="half" idx="10"/>
          </p:nvPr>
        </p:nvSpPr>
        <p:spPr/>
        <p:txBody>
          <a:bodyPr/>
          <a:lstStyle/>
          <a:p>
            <a:fld id="{2D941A6B-56F0-4C5C-94BE-4E0ADA2D9D75}" type="datetimeFigureOut">
              <a:rPr lang="ru-UA" smtClean="0"/>
              <a:t>10/12/2025</a:t>
            </a:fld>
            <a:endParaRPr lang="ru-UA"/>
          </a:p>
        </p:txBody>
      </p:sp>
      <p:sp>
        <p:nvSpPr>
          <p:cNvPr id="3" name="Footer Placeholder 2">
            <a:extLst>
              <a:ext uri="{FF2B5EF4-FFF2-40B4-BE49-F238E27FC236}">
                <a16:creationId xmlns:a16="http://schemas.microsoft.com/office/drawing/2014/main" id="{ADDC640D-11E1-4F8D-ACF4-C89F6AADF317}"/>
              </a:ext>
            </a:extLst>
          </p:cNvPr>
          <p:cNvSpPr>
            <a:spLocks noGrp="1"/>
          </p:cNvSpPr>
          <p:nvPr>
            <p:ph type="ftr" sz="quarter" idx="11"/>
          </p:nvPr>
        </p:nvSpPr>
        <p:spPr/>
        <p:txBody>
          <a:bodyPr/>
          <a:lstStyle/>
          <a:p>
            <a:endParaRPr lang="ru-UA"/>
          </a:p>
        </p:txBody>
      </p:sp>
      <p:sp>
        <p:nvSpPr>
          <p:cNvPr id="4" name="Slide Number Placeholder 3">
            <a:extLst>
              <a:ext uri="{FF2B5EF4-FFF2-40B4-BE49-F238E27FC236}">
                <a16:creationId xmlns:a16="http://schemas.microsoft.com/office/drawing/2014/main" id="{FB09BE55-AA59-43D5-B1AF-17D51654A090}"/>
              </a:ext>
            </a:extLst>
          </p:cNvPr>
          <p:cNvSpPr>
            <a:spLocks noGrp="1"/>
          </p:cNvSpPr>
          <p:nvPr>
            <p:ph type="sldNum" sz="quarter" idx="12"/>
          </p:nvPr>
        </p:nvSpPr>
        <p:spPr/>
        <p:txBody>
          <a:bodyPr/>
          <a:lstStyle/>
          <a:p>
            <a:fld id="{75FC8B4C-AB00-4CDB-B6E7-A8037F4776BA}" type="slidenum">
              <a:rPr lang="ru-UA" smtClean="0"/>
              <a:t>‹#›</a:t>
            </a:fld>
            <a:endParaRPr lang="ru-UA"/>
          </a:p>
        </p:txBody>
      </p:sp>
    </p:spTree>
    <p:extLst>
      <p:ext uri="{BB962C8B-B14F-4D97-AF65-F5344CB8AC3E}">
        <p14:creationId xmlns:p14="http://schemas.microsoft.com/office/powerpoint/2010/main" val="3875787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A450A-DADD-4E8C-A827-E3B7C14C3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UA"/>
          </a:p>
        </p:txBody>
      </p:sp>
      <p:sp>
        <p:nvSpPr>
          <p:cNvPr id="3" name="Content Placeholder 2">
            <a:extLst>
              <a:ext uri="{FF2B5EF4-FFF2-40B4-BE49-F238E27FC236}">
                <a16:creationId xmlns:a16="http://schemas.microsoft.com/office/drawing/2014/main" id="{DDD1E173-5E18-4790-82AC-B05603193A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Text Placeholder 3">
            <a:extLst>
              <a:ext uri="{FF2B5EF4-FFF2-40B4-BE49-F238E27FC236}">
                <a16:creationId xmlns:a16="http://schemas.microsoft.com/office/drawing/2014/main" id="{E7575D1B-D4F2-4452-99F2-8BF8564A0E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AA145B-3F20-4984-98ED-3538041522A5}"/>
              </a:ext>
            </a:extLst>
          </p:cNvPr>
          <p:cNvSpPr>
            <a:spLocks noGrp="1"/>
          </p:cNvSpPr>
          <p:nvPr>
            <p:ph type="dt" sz="half" idx="10"/>
          </p:nvPr>
        </p:nvSpPr>
        <p:spPr/>
        <p:txBody>
          <a:bodyPr/>
          <a:lstStyle/>
          <a:p>
            <a:fld id="{2D941A6B-56F0-4C5C-94BE-4E0ADA2D9D75}" type="datetimeFigureOut">
              <a:rPr lang="ru-UA" smtClean="0"/>
              <a:t>10/12/2025</a:t>
            </a:fld>
            <a:endParaRPr lang="ru-UA"/>
          </a:p>
        </p:txBody>
      </p:sp>
      <p:sp>
        <p:nvSpPr>
          <p:cNvPr id="6" name="Footer Placeholder 5">
            <a:extLst>
              <a:ext uri="{FF2B5EF4-FFF2-40B4-BE49-F238E27FC236}">
                <a16:creationId xmlns:a16="http://schemas.microsoft.com/office/drawing/2014/main" id="{F16CF553-0E02-478C-83B6-27FEEFE8D5B2}"/>
              </a:ext>
            </a:extLst>
          </p:cNvPr>
          <p:cNvSpPr>
            <a:spLocks noGrp="1"/>
          </p:cNvSpPr>
          <p:nvPr>
            <p:ph type="ftr" sz="quarter" idx="11"/>
          </p:nvPr>
        </p:nvSpPr>
        <p:spPr/>
        <p:txBody>
          <a:bodyPr/>
          <a:lstStyle/>
          <a:p>
            <a:endParaRPr lang="ru-UA"/>
          </a:p>
        </p:txBody>
      </p:sp>
      <p:sp>
        <p:nvSpPr>
          <p:cNvPr id="7" name="Slide Number Placeholder 6">
            <a:extLst>
              <a:ext uri="{FF2B5EF4-FFF2-40B4-BE49-F238E27FC236}">
                <a16:creationId xmlns:a16="http://schemas.microsoft.com/office/drawing/2014/main" id="{B8693D26-20F0-435F-BD6C-0295AA4E43E6}"/>
              </a:ext>
            </a:extLst>
          </p:cNvPr>
          <p:cNvSpPr>
            <a:spLocks noGrp="1"/>
          </p:cNvSpPr>
          <p:nvPr>
            <p:ph type="sldNum" sz="quarter" idx="12"/>
          </p:nvPr>
        </p:nvSpPr>
        <p:spPr/>
        <p:txBody>
          <a:bodyPr/>
          <a:lstStyle/>
          <a:p>
            <a:fld id="{75FC8B4C-AB00-4CDB-B6E7-A8037F4776BA}" type="slidenum">
              <a:rPr lang="ru-UA" smtClean="0"/>
              <a:t>‹#›</a:t>
            </a:fld>
            <a:endParaRPr lang="ru-UA"/>
          </a:p>
        </p:txBody>
      </p:sp>
    </p:spTree>
    <p:extLst>
      <p:ext uri="{BB962C8B-B14F-4D97-AF65-F5344CB8AC3E}">
        <p14:creationId xmlns:p14="http://schemas.microsoft.com/office/powerpoint/2010/main" val="3446599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FB341BB-BC1F-46E1-AADC-1A57D5CCEE7F}"/>
              </a:ext>
            </a:extLst>
          </p:cNvPr>
          <p:cNvSpPr>
            <a:spLocks noGrp="1"/>
          </p:cNvSpPr>
          <p:nvPr>
            <p:ph type="pic" sz="quarter" idx="11"/>
          </p:nvPr>
        </p:nvSpPr>
        <p:spPr>
          <a:xfrm>
            <a:off x="5394649" y="2295526"/>
            <a:ext cx="1402704" cy="1406524"/>
          </a:xfrm>
          <a:custGeom>
            <a:avLst/>
            <a:gdLst>
              <a:gd name="connsiteX0" fmla="*/ 582613 w 1165226"/>
              <a:gd name="connsiteY0" fmla="*/ 0 h 1168400"/>
              <a:gd name="connsiteX1" fmla="*/ 1165226 w 1165226"/>
              <a:gd name="connsiteY1" fmla="*/ 584200 h 1168400"/>
              <a:gd name="connsiteX2" fmla="*/ 582613 w 1165226"/>
              <a:gd name="connsiteY2" fmla="*/ 1168400 h 1168400"/>
              <a:gd name="connsiteX3" fmla="*/ 0 w 1165226"/>
              <a:gd name="connsiteY3" fmla="*/ 584200 h 1168400"/>
              <a:gd name="connsiteX4" fmla="*/ 582613 w 1165226"/>
              <a:gd name="connsiteY4" fmla="*/ 0 h 116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226" h="1168400">
                <a:moveTo>
                  <a:pt x="582613" y="0"/>
                </a:moveTo>
                <a:cubicBezTo>
                  <a:pt x="904381" y="0"/>
                  <a:pt x="1165226" y="261555"/>
                  <a:pt x="1165226" y="584200"/>
                </a:cubicBezTo>
                <a:cubicBezTo>
                  <a:pt x="1165226" y="906845"/>
                  <a:pt x="904381" y="1168400"/>
                  <a:pt x="582613" y="1168400"/>
                </a:cubicBezTo>
                <a:cubicBezTo>
                  <a:pt x="260845" y="1168400"/>
                  <a:pt x="0" y="906845"/>
                  <a:pt x="0" y="584200"/>
                </a:cubicBezTo>
                <a:cubicBezTo>
                  <a:pt x="0" y="261555"/>
                  <a:pt x="260845" y="0"/>
                  <a:pt x="582613" y="0"/>
                </a:cubicBezTo>
                <a:close/>
              </a:path>
            </a:pathLst>
          </a:custGeom>
        </p:spPr>
        <p:txBody>
          <a:bodyPr wrap="square">
            <a:noAutofit/>
          </a:bodyPr>
          <a:lstStyle>
            <a:lvl1pPr>
              <a:defRPr sz="1200"/>
            </a:lvl1pPr>
          </a:lstStyle>
          <a:p>
            <a:endParaRPr lang="ru-UA"/>
          </a:p>
        </p:txBody>
      </p:sp>
      <p:sp>
        <p:nvSpPr>
          <p:cNvPr id="13" name="Picture Placeholder 12">
            <a:extLst>
              <a:ext uri="{FF2B5EF4-FFF2-40B4-BE49-F238E27FC236}">
                <a16:creationId xmlns:a16="http://schemas.microsoft.com/office/drawing/2014/main" id="{C785AB25-AE4F-4A2C-A990-9B7175206265}"/>
              </a:ext>
            </a:extLst>
          </p:cNvPr>
          <p:cNvSpPr>
            <a:spLocks noGrp="1"/>
          </p:cNvSpPr>
          <p:nvPr>
            <p:ph type="pic" sz="quarter" idx="12"/>
          </p:nvPr>
        </p:nvSpPr>
        <p:spPr>
          <a:xfrm>
            <a:off x="8453971" y="2256156"/>
            <a:ext cx="1483248" cy="1485264"/>
          </a:xfrm>
          <a:custGeom>
            <a:avLst/>
            <a:gdLst>
              <a:gd name="connsiteX0" fmla="*/ 583407 w 1166814"/>
              <a:gd name="connsiteY0" fmla="*/ 0 h 1168400"/>
              <a:gd name="connsiteX1" fmla="*/ 1166814 w 1166814"/>
              <a:gd name="connsiteY1" fmla="*/ 584200 h 1168400"/>
              <a:gd name="connsiteX2" fmla="*/ 583407 w 1166814"/>
              <a:gd name="connsiteY2" fmla="*/ 1168400 h 1168400"/>
              <a:gd name="connsiteX3" fmla="*/ 0 w 1166814"/>
              <a:gd name="connsiteY3" fmla="*/ 584200 h 1168400"/>
              <a:gd name="connsiteX4" fmla="*/ 583407 w 1166814"/>
              <a:gd name="connsiteY4" fmla="*/ 0 h 116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814" h="1168400">
                <a:moveTo>
                  <a:pt x="583407" y="0"/>
                </a:moveTo>
                <a:cubicBezTo>
                  <a:pt x="905614" y="0"/>
                  <a:pt x="1166814" y="261555"/>
                  <a:pt x="1166814" y="584200"/>
                </a:cubicBezTo>
                <a:cubicBezTo>
                  <a:pt x="1166814" y="906845"/>
                  <a:pt x="905614" y="1168400"/>
                  <a:pt x="583407" y="1168400"/>
                </a:cubicBezTo>
                <a:cubicBezTo>
                  <a:pt x="261200" y="1168400"/>
                  <a:pt x="0" y="906845"/>
                  <a:pt x="0" y="584200"/>
                </a:cubicBezTo>
                <a:cubicBezTo>
                  <a:pt x="0" y="261555"/>
                  <a:pt x="261200" y="0"/>
                  <a:pt x="583407" y="0"/>
                </a:cubicBezTo>
                <a:close/>
              </a:path>
            </a:pathLst>
          </a:custGeom>
        </p:spPr>
        <p:txBody>
          <a:bodyPr wrap="square">
            <a:noAutofit/>
          </a:bodyPr>
          <a:lstStyle>
            <a:lvl1pPr>
              <a:defRPr sz="1200"/>
            </a:lvl1pPr>
          </a:lstStyle>
          <a:p>
            <a:endParaRPr lang="ru-UA"/>
          </a:p>
        </p:txBody>
      </p:sp>
      <p:sp>
        <p:nvSpPr>
          <p:cNvPr id="10" name="Picture Placeholder 9">
            <a:extLst>
              <a:ext uri="{FF2B5EF4-FFF2-40B4-BE49-F238E27FC236}">
                <a16:creationId xmlns:a16="http://schemas.microsoft.com/office/drawing/2014/main" id="{04ACE81F-73C5-42F3-B33F-CEB277E9FB0F}"/>
              </a:ext>
            </a:extLst>
          </p:cNvPr>
          <p:cNvSpPr>
            <a:spLocks noGrp="1"/>
          </p:cNvSpPr>
          <p:nvPr>
            <p:ph type="pic" sz="quarter" idx="10"/>
          </p:nvPr>
        </p:nvSpPr>
        <p:spPr>
          <a:xfrm>
            <a:off x="2294100" y="2295526"/>
            <a:ext cx="1404614" cy="1406524"/>
          </a:xfrm>
          <a:custGeom>
            <a:avLst/>
            <a:gdLst>
              <a:gd name="connsiteX0" fmla="*/ 583407 w 1166814"/>
              <a:gd name="connsiteY0" fmla="*/ 0 h 1168400"/>
              <a:gd name="connsiteX1" fmla="*/ 1166814 w 1166814"/>
              <a:gd name="connsiteY1" fmla="*/ 584200 h 1168400"/>
              <a:gd name="connsiteX2" fmla="*/ 583407 w 1166814"/>
              <a:gd name="connsiteY2" fmla="*/ 1168400 h 1168400"/>
              <a:gd name="connsiteX3" fmla="*/ 0 w 1166814"/>
              <a:gd name="connsiteY3" fmla="*/ 584200 h 1168400"/>
              <a:gd name="connsiteX4" fmla="*/ 583407 w 1166814"/>
              <a:gd name="connsiteY4" fmla="*/ 0 h 116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814" h="1168400">
                <a:moveTo>
                  <a:pt x="583407" y="0"/>
                </a:moveTo>
                <a:cubicBezTo>
                  <a:pt x="905614" y="0"/>
                  <a:pt x="1166814" y="261555"/>
                  <a:pt x="1166814" y="584200"/>
                </a:cubicBezTo>
                <a:cubicBezTo>
                  <a:pt x="1166814" y="906845"/>
                  <a:pt x="905614" y="1168400"/>
                  <a:pt x="583407" y="1168400"/>
                </a:cubicBezTo>
                <a:cubicBezTo>
                  <a:pt x="261200" y="1168400"/>
                  <a:pt x="0" y="906845"/>
                  <a:pt x="0" y="584200"/>
                </a:cubicBezTo>
                <a:cubicBezTo>
                  <a:pt x="0" y="261555"/>
                  <a:pt x="261200" y="0"/>
                  <a:pt x="583407" y="0"/>
                </a:cubicBezTo>
                <a:close/>
              </a:path>
            </a:pathLst>
          </a:custGeom>
        </p:spPr>
        <p:txBody>
          <a:bodyPr wrap="square">
            <a:noAutofit/>
          </a:bodyPr>
          <a:lstStyle>
            <a:lvl1pPr>
              <a:defRPr sz="1200"/>
            </a:lvl1pPr>
          </a:lstStyle>
          <a:p>
            <a:endParaRPr lang="ru-UA"/>
          </a:p>
        </p:txBody>
      </p:sp>
    </p:spTree>
    <p:extLst>
      <p:ext uri="{BB962C8B-B14F-4D97-AF65-F5344CB8AC3E}">
        <p14:creationId xmlns:p14="http://schemas.microsoft.com/office/powerpoint/2010/main" val="404221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C5EE-2935-475B-AF6D-8CC2A42BBE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UA"/>
          </a:p>
        </p:txBody>
      </p:sp>
      <p:sp>
        <p:nvSpPr>
          <p:cNvPr id="3" name="Picture Placeholder 2">
            <a:extLst>
              <a:ext uri="{FF2B5EF4-FFF2-40B4-BE49-F238E27FC236}">
                <a16:creationId xmlns:a16="http://schemas.microsoft.com/office/drawing/2014/main" id="{E93090D9-9B6A-4029-8249-D142134B19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UA"/>
          </a:p>
        </p:txBody>
      </p:sp>
      <p:sp>
        <p:nvSpPr>
          <p:cNvPr id="4" name="Text Placeholder 3">
            <a:extLst>
              <a:ext uri="{FF2B5EF4-FFF2-40B4-BE49-F238E27FC236}">
                <a16:creationId xmlns:a16="http://schemas.microsoft.com/office/drawing/2014/main" id="{119A6930-82FA-49CC-BFE6-27601A3737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31B67B-E6F5-4D11-B355-60A21486082A}"/>
              </a:ext>
            </a:extLst>
          </p:cNvPr>
          <p:cNvSpPr>
            <a:spLocks noGrp="1"/>
          </p:cNvSpPr>
          <p:nvPr>
            <p:ph type="dt" sz="half" idx="10"/>
          </p:nvPr>
        </p:nvSpPr>
        <p:spPr/>
        <p:txBody>
          <a:bodyPr/>
          <a:lstStyle/>
          <a:p>
            <a:fld id="{2D941A6B-56F0-4C5C-94BE-4E0ADA2D9D75}" type="datetimeFigureOut">
              <a:rPr lang="ru-UA" smtClean="0"/>
              <a:t>10/12/2025</a:t>
            </a:fld>
            <a:endParaRPr lang="ru-UA"/>
          </a:p>
        </p:txBody>
      </p:sp>
      <p:sp>
        <p:nvSpPr>
          <p:cNvPr id="6" name="Footer Placeholder 5">
            <a:extLst>
              <a:ext uri="{FF2B5EF4-FFF2-40B4-BE49-F238E27FC236}">
                <a16:creationId xmlns:a16="http://schemas.microsoft.com/office/drawing/2014/main" id="{0D227112-1A83-4DDF-80A3-343A577F6D5B}"/>
              </a:ext>
            </a:extLst>
          </p:cNvPr>
          <p:cNvSpPr>
            <a:spLocks noGrp="1"/>
          </p:cNvSpPr>
          <p:nvPr>
            <p:ph type="ftr" sz="quarter" idx="11"/>
          </p:nvPr>
        </p:nvSpPr>
        <p:spPr/>
        <p:txBody>
          <a:bodyPr/>
          <a:lstStyle/>
          <a:p>
            <a:endParaRPr lang="ru-UA"/>
          </a:p>
        </p:txBody>
      </p:sp>
      <p:sp>
        <p:nvSpPr>
          <p:cNvPr id="7" name="Slide Number Placeholder 6">
            <a:extLst>
              <a:ext uri="{FF2B5EF4-FFF2-40B4-BE49-F238E27FC236}">
                <a16:creationId xmlns:a16="http://schemas.microsoft.com/office/drawing/2014/main" id="{27A3525F-323E-4463-8A58-4CCC56056985}"/>
              </a:ext>
            </a:extLst>
          </p:cNvPr>
          <p:cNvSpPr>
            <a:spLocks noGrp="1"/>
          </p:cNvSpPr>
          <p:nvPr>
            <p:ph type="sldNum" sz="quarter" idx="12"/>
          </p:nvPr>
        </p:nvSpPr>
        <p:spPr/>
        <p:txBody>
          <a:bodyPr/>
          <a:lstStyle/>
          <a:p>
            <a:fld id="{75FC8B4C-AB00-4CDB-B6E7-A8037F4776BA}" type="slidenum">
              <a:rPr lang="ru-UA" smtClean="0"/>
              <a:t>‹#›</a:t>
            </a:fld>
            <a:endParaRPr lang="ru-UA"/>
          </a:p>
        </p:txBody>
      </p:sp>
    </p:spTree>
    <p:extLst>
      <p:ext uri="{BB962C8B-B14F-4D97-AF65-F5344CB8AC3E}">
        <p14:creationId xmlns:p14="http://schemas.microsoft.com/office/powerpoint/2010/main" val="24086701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FB82-393D-4755-A995-0F0A8B23D961}"/>
              </a:ext>
            </a:extLst>
          </p:cNvPr>
          <p:cNvSpPr>
            <a:spLocks noGrp="1"/>
          </p:cNvSpPr>
          <p:nvPr>
            <p:ph type="title"/>
          </p:nvPr>
        </p:nvSpPr>
        <p:spPr/>
        <p:txBody>
          <a:bodyPr/>
          <a:lstStyle/>
          <a:p>
            <a:r>
              <a:rPr lang="en-US"/>
              <a:t>Click to edit Master title style</a:t>
            </a:r>
            <a:endParaRPr lang="ru-UA"/>
          </a:p>
        </p:txBody>
      </p:sp>
      <p:sp>
        <p:nvSpPr>
          <p:cNvPr id="3" name="Vertical Text Placeholder 2">
            <a:extLst>
              <a:ext uri="{FF2B5EF4-FFF2-40B4-BE49-F238E27FC236}">
                <a16:creationId xmlns:a16="http://schemas.microsoft.com/office/drawing/2014/main" id="{D1027962-17D6-4D42-9DB8-2A6D6C7DF8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750097AD-1F37-4F3E-BFB0-A2240F5C6558}"/>
              </a:ext>
            </a:extLst>
          </p:cNvPr>
          <p:cNvSpPr>
            <a:spLocks noGrp="1"/>
          </p:cNvSpPr>
          <p:nvPr>
            <p:ph type="dt" sz="half" idx="10"/>
          </p:nvPr>
        </p:nvSpPr>
        <p:spPr/>
        <p:txBody>
          <a:bodyPr/>
          <a:lstStyle/>
          <a:p>
            <a:fld id="{2D941A6B-56F0-4C5C-94BE-4E0ADA2D9D75}" type="datetimeFigureOut">
              <a:rPr lang="ru-UA" smtClean="0"/>
              <a:t>10/12/2025</a:t>
            </a:fld>
            <a:endParaRPr lang="ru-UA"/>
          </a:p>
        </p:txBody>
      </p:sp>
      <p:sp>
        <p:nvSpPr>
          <p:cNvPr id="5" name="Footer Placeholder 4">
            <a:extLst>
              <a:ext uri="{FF2B5EF4-FFF2-40B4-BE49-F238E27FC236}">
                <a16:creationId xmlns:a16="http://schemas.microsoft.com/office/drawing/2014/main" id="{9ED40E4D-3264-4734-BCBF-F5A99CCE22C3}"/>
              </a:ext>
            </a:extLst>
          </p:cNvPr>
          <p:cNvSpPr>
            <a:spLocks noGrp="1"/>
          </p:cNvSpPr>
          <p:nvPr>
            <p:ph type="ftr" sz="quarter" idx="11"/>
          </p:nvPr>
        </p:nvSpPr>
        <p:spPr/>
        <p:txBody>
          <a:bodyPr/>
          <a:lstStyle/>
          <a:p>
            <a:endParaRPr lang="ru-UA"/>
          </a:p>
        </p:txBody>
      </p:sp>
      <p:sp>
        <p:nvSpPr>
          <p:cNvPr id="6" name="Slide Number Placeholder 5">
            <a:extLst>
              <a:ext uri="{FF2B5EF4-FFF2-40B4-BE49-F238E27FC236}">
                <a16:creationId xmlns:a16="http://schemas.microsoft.com/office/drawing/2014/main" id="{6C188696-4857-44C1-A7E3-E6D8141E60B5}"/>
              </a:ext>
            </a:extLst>
          </p:cNvPr>
          <p:cNvSpPr>
            <a:spLocks noGrp="1"/>
          </p:cNvSpPr>
          <p:nvPr>
            <p:ph type="sldNum" sz="quarter" idx="12"/>
          </p:nvPr>
        </p:nvSpPr>
        <p:spPr/>
        <p:txBody>
          <a:bodyPr/>
          <a:lstStyle/>
          <a:p>
            <a:fld id="{75FC8B4C-AB00-4CDB-B6E7-A8037F4776BA}" type="slidenum">
              <a:rPr lang="ru-UA" smtClean="0"/>
              <a:t>‹#›</a:t>
            </a:fld>
            <a:endParaRPr lang="ru-UA"/>
          </a:p>
        </p:txBody>
      </p:sp>
    </p:spTree>
    <p:extLst>
      <p:ext uri="{BB962C8B-B14F-4D97-AF65-F5344CB8AC3E}">
        <p14:creationId xmlns:p14="http://schemas.microsoft.com/office/powerpoint/2010/main" val="32328263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53B312-91BD-4826-8DAC-D3F1CAACD3D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UA"/>
          </a:p>
        </p:txBody>
      </p:sp>
      <p:sp>
        <p:nvSpPr>
          <p:cNvPr id="3" name="Vertical Text Placeholder 2">
            <a:extLst>
              <a:ext uri="{FF2B5EF4-FFF2-40B4-BE49-F238E27FC236}">
                <a16:creationId xmlns:a16="http://schemas.microsoft.com/office/drawing/2014/main" id="{C0CEF77A-6F0D-4035-966F-2E3885E344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D4062953-19D6-419C-9464-ABB30AD57FAD}"/>
              </a:ext>
            </a:extLst>
          </p:cNvPr>
          <p:cNvSpPr>
            <a:spLocks noGrp="1"/>
          </p:cNvSpPr>
          <p:nvPr>
            <p:ph type="dt" sz="half" idx="10"/>
          </p:nvPr>
        </p:nvSpPr>
        <p:spPr/>
        <p:txBody>
          <a:bodyPr/>
          <a:lstStyle/>
          <a:p>
            <a:fld id="{2D941A6B-56F0-4C5C-94BE-4E0ADA2D9D75}" type="datetimeFigureOut">
              <a:rPr lang="ru-UA" smtClean="0"/>
              <a:t>10/12/2025</a:t>
            </a:fld>
            <a:endParaRPr lang="ru-UA"/>
          </a:p>
        </p:txBody>
      </p:sp>
      <p:sp>
        <p:nvSpPr>
          <p:cNvPr id="5" name="Footer Placeholder 4">
            <a:extLst>
              <a:ext uri="{FF2B5EF4-FFF2-40B4-BE49-F238E27FC236}">
                <a16:creationId xmlns:a16="http://schemas.microsoft.com/office/drawing/2014/main" id="{664DA975-1559-46F7-B877-A3C7431EC10E}"/>
              </a:ext>
            </a:extLst>
          </p:cNvPr>
          <p:cNvSpPr>
            <a:spLocks noGrp="1"/>
          </p:cNvSpPr>
          <p:nvPr>
            <p:ph type="ftr" sz="quarter" idx="11"/>
          </p:nvPr>
        </p:nvSpPr>
        <p:spPr/>
        <p:txBody>
          <a:bodyPr/>
          <a:lstStyle/>
          <a:p>
            <a:endParaRPr lang="ru-UA"/>
          </a:p>
        </p:txBody>
      </p:sp>
      <p:sp>
        <p:nvSpPr>
          <p:cNvPr id="6" name="Slide Number Placeholder 5">
            <a:extLst>
              <a:ext uri="{FF2B5EF4-FFF2-40B4-BE49-F238E27FC236}">
                <a16:creationId xmlns:a16="http://schemas.microsoft.com/office/drawing/2014/main" id="{7C1884A5-335E-4BDB-84A4-C0BA003E91AD}"/>
              </a:ext>
            </a:extLst>
          </p:cNvPr>
          <p:cNvSpPr>
            <a:spLocks noGrp="1"/>
          </p:cNvSpPr>
          <p:nvPr>
            <p:ph type="sldNum" sz="quarter" idx="12"/>
          </p:nvPr>
        </p:nvSpPr>
        <p:spPr/>
        <p:txBody>
          <a:bodyPr/>
          <a:lstStyle/>
          <a:p>
            <a:fld id="{75FC8B4C-AB00-4CDB-B6E7-A8037F4776BA}" type="slidenum">
              <a:rPr lang="ru-UA" smtClean="0"/>
              <a:t>‹#›</a:t>
            </a:fld>
            <a:endParaRPr lang="ru-UA"/>
          </a:p>
        </p:txBody>
      </p:sp>
    </p:spTree>
    <p:extLst>
      <p:ext uri="{BB962C8B-B14F-4D97-AF65-F5344CB8AC3E}">
        <p14:creationId xmlns:p14="http://schemas.microsoft.com/office/powerpoint/2010/main" val="2488958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D87763B-A648-4AEA-9D47-CE914B547C0B}"/>
              </a:ext>
            </a:extLst>
          </p:cNvPr>
          <p:cNvSpPr>
            <a:spLocks noGrp="1"/>
          </p:cNvSpPr>
          <p:nvPr>
            <p:ph type="pic" sz="quarter" idx="10"/>
          </p:nvPr>
        </p:nvSpPr>
        <p:spPr>
          <a:xfrm>
            <a:off x="3141663" y="1227138"/>
            <a:ext cx="1951038" cy="4216400"/>
          </a:xfrm>
          <a:custGeom>
            <a:avLst/>
            <a:gdLst>
              <a:gd name="connsiteX0" fmla="*/ 236259 w 1951038"/>
              <a:gd name="connsiteY0" fmla="*/ 0 h 4216400"/>
              <a:gd name="connsiteX1" fmla="*/ 1714780 w 1951038"/>
              <a:gd name="connsiteY1" fmla="*/ 0 h 4216400"/>
              <a:gd name="connsiteX2" fmla="*/ 1951038 w 1951038"/>
              <a:gd name="connsiteY2" fmla="*/ 236363 h 4216400"/>
              <a:gd name="connsiteX3" fmla="*/ 1951038 w 1951038"/>
              <a:gd name="connsiteY3" fmla="*/ 3980038 h 4216400"/>
              <a:gd name="connsiteX4" fmla="*/ 1714780 w 1951038"/>
              <a:gd name="connsiteY4" fmla="*/ 4216400 h 4216400"/>
              <a:gd name="connsiteX5" fmla="*/ 236259 w 1951038"/>
              <a:gd name="connsiteY5" fmla="*/ 4216400 h 4216400"/>
              <a:gd name="connsiteX6" fmla="*/ 0 w 1951038"/>
              <a:gd name="connsiteY6" fmla="*/ 3980038 h 4216400"/>
              <a:gd name="connsiteX7" fmla="*/ 0 w 1951038"/>
              <a:gd name="connsiteY7" fmla="*/ 236363 h 4216400"/>
              <a:gd name="connsiteX8" fmla="*/ 236259 w 1951038"/>
              <a:gd name="connsiteY8" fmla="*/ 0 h 421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1038" h="4216400">
                <a:moveTo>
                  <a:pt x="236259" y="0"/>
                </a:moveTo>
                <a:cubicBezTo>
                  <a:pt x="1714780" y="0"/>
                  <a:pt x="1714780" y="0"/>
                  <a:pt x="1714780" y="0"/>
                </a:cubicBezTo>
                <a:cubicBezTo>
                  <a:pt x="1844341" y="0"/>
                  <a:pt x="1951038" y="106744"/>
                  <a:pt x="1951038" y="236363"/>
                </a:cubicBezTo>
                <a:cubicBezTo>
                  <a:pt x="1951038" y="3980038"/>
                  <a:pt x="1951038" y="3980038"/>
                  <a:pt x="1951038" y="3980038"/>
                </a:cubicBezTo>
                <a:cubicBezTo>
                  <a:pt x="1951038" y="4109656"/>
                  <a:pt x="1844341" y="4216400"/>
                  <a:pt x="1714780" y="4216400"/>
                </a:cubicBezTo>
                <a:cubicBezTo>
                  <a:pt x="236259" y="4216400"/>
                  <a:pt x="236259" y="4216400"/>
                  <a:pt x="236259" y="4216400"/>
                </a:cubicBezTo>
                <a:cubicBezTo>
                  <a:pt x="106698" y="4216400"/>
                  <a:pt x="0" y="4109656"/>
                  <a:pt x="0" y="3980038"/>
                </a:cubicBezTo>
                <a:cubicBezTo>
                  <a:pt x="0" y="236363"/>
                  <a:pt x="0" y="236363"/>
                  <a:pt x="0" y="236363"/>
                </a:cubicBezTo>
                <a:cubicBezTo>
                  <a:pt x="0" y="106744"/>
                  <a:pt x="106698" y="0"/>
                  <a:pt x="236259" y="0"/>
                </a:cubicBezTo>
                <a:close/>
              </a:path>
            </a:pathLst>
          </a:custGeom>
        </p:spPr>
        <p:txBody>
          <a:bodyPr wrap="square">
            <a:noAutofit/>
          </a:bodyPr>
          <a:lstStyle>
            <a:lvl1pPr>
              <a:defRPr sz="1400"/>
            </a:lvl1pPr>
          </a:lstStyle>
          <a:p>
            <a:endParaRPr lang="ru-UA"/>
          </a:p>
        </p:txBody>
      </p:sp>
      <p:sp>
        <p:nvSpPr>
          <p:cNvPr id="12" name="Picture Placeholder 11">
            <a:extLst>
              <a:ext uri="{FF2B5EF4-FFF2-40B4-BE49-F238E27FC236}">
                <a16:creationId xmlns:a16="http://schemas.microsoft.com/office/drawing/2014/main" id="{E4F71E9C-BB23-4539-A086-5ED3533DA530}"/>
              </a:ext>
            </a:extLst>
          </p:cNvPr>
          <p:cNvSpPr>
            <a:spLocks noGrp="1"/>
          </p:cNvSpPr>
          <p:nvPr>
            <p:ph type="pic" sz="quarter" idx="11"/>
          </p:nvPr>
        </p:nvSpPr>
        <p:spPr>
          <a:xfrm>
            <a:off x="3549650" y="1784350"/>
            <a:ext cx="1135064" cy="1135064"/>
          </a:xfrm>
          <a:custGeom>
            <a:avLst/>
            <a:gdLst>
              <a:gd name="connsiteX0" fmla="*/ 567532 w 1135064"/>
              <a:gd name="connsiteY0" fmla="*/ 0 h 1135064"/>
              <a:gd name="connsiteX1" fmla="*/ 1135064 w 1135064"/>
              <a:gd name="connsiteY1" fmla="*/ 567532 h 1135064"/>
              <a:gd name="connsiteX2" fmla="*/ 567532 w 1135064"/>
              <a:gd name="connsiteY2" fmla="*/ 1135064 h 1135064"/>
              <a:gd name="connsiteX3" fmla="*/ 0 w 1135064"/>
              <a:gd name="connsiteY3" fmla="*/ 567532 h 1135064"/>
              <a:gd name="connsiteX4" fmla="*/ 567532 w 1135064"/>
              <a:gd name="connsiteY4" fmla="*/ 0 h 1135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4" h="1135064">
                <a:moveTo>
                  <a:pt x="567532" y="0"/>
                </a:moveTo>
                <a:cubicBezTo>
                  <a:pt x="880971" y="0"/>
                  <a:pt x="1135064" y="254093"/>
                  <a:pt x="1135064" y="567532"/>
                </a:cubicBezTo>
                <a:cubicBezTo>
                  <a:pt x="1135064" y="880971"/>
                  <a:pt x="880971" y="1135064"/>
                  <a:pt x="567532" y="1135064"/>
                </a:cubicBezTo>
                <a:cubicBezTo>
                  <a:pt x="254093" y="1135064"/>
                  <a:pt x="0" y="880971"/>
                  <a:pt x="0" y="567532"/>
                </a:cubicBezTo>
                <a:cubicBezTo>
                  <a:pt x="0" y="254093"/>
                  <a:pt x="254093" y="0"/>
                  <a:pt x="567532" y="0"/>
                </a:cubicBezTo>
                <a:close/>
              </a:path>
            </a:pathLst>
          </a:custGeom>
        </p:spPr>
        <p:txBody>
          <a:bodyPr wrap="square">
            <a:noAutofit/>
          </a:bodyPr>
          <a:lstStyle>
            <a:lvl1pPr>
              <a:defRPr sz="1400"/>
            </a:lvl1pPr>
          </a:lstStyle>
          <a:p>
            <a:endParaRPr lang="ru-UA"/>
          </a:p>
        </p:txBody>
      </p:sp>
    </p:spTree>
    <p:extLst>
      <p:ext uri="{BB962C8B-B14F-4D97-AF65-F5344CB8AC3E}">
        <p14:creationId xmlns:p14="http://schemas.microsoft.com/office/powerpoint/2010/main" val="123654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8CD2D956-D688-4D1D-92A6-BC954018B85D}"/>
              </a:ext>
            </a:extLst>
          </p:cNvPr>
          <p:cNvSpPr>
            <a:spLocks noGrp="1"/>
          </p:cNvSpPr>
          <p:nvPr>
            <p:ph type="pic" sz="quarter" idx="10"/>
          </p:nvPr>
        </p:nvSpPr>
        <p:spPr>
          <a:xfrm>
            <a:off x="1489076" y="2179638"/>
            <a:ext cx="1751013" cy="1485900"/>
          </a:xfrm>
          <a:custGeom>
            <a:avLst/>
            <a:gdLst>
              <a:gd name="connsiteX0" fmla="*/ 293104 w 1751013"/>
              <a:gd name="connsiteY0" fmla="*/ 0 h 1485900"/>
              <a:gd name="connsiteX1" fmla="*/ 1457909 w 1751013"/>
              <a:gd name="connsiteY1" fmla="*/ 0 h 1485900"/>
              <a:gd name="connsiteX2" fmla="*/ 1751013 w 1751013"/>
              <a:gd name="connsiteY2" fmla="*/ 289560 h 1485900"/>
              <a:gd name="connsiteX3" fmla="*/ 1751013 w 1751013"/>
              <a:gd name="connsiteY3" fmla="*/ 1196340 h 1485900"/>
              <a:gd name="connsiteX4" fmla="*/ 1457909 w 1751013"/>
              <a:gd name="connsiteY4" fmla="*/ 1485900 h 1485900"/>
              <a:gd name="connsiteX5" fmla="*/ 293104 w 1751013"/>
              <a:gd name="connsiteY5" fmla="*/ 1485900 h 1485900"/>
              <a:gd name="connsiteX6" fmla="*/ 0 w 1751013"/>
              <a:gd name="connsiteY6" fmla="*/ 1196340 h 1485900"/>
              <a:gd name="connsiteX7" fmla="*/ 0 w 1751013"/>
              <a:gd name="connsiteY7" fmla="*/ 289560 h 1485900"/>
              <a:gd name="connsiteX8" fmla="*/ 293104 w 1751013"/>
              <a:gd name="connsiteY8" fmla="*/ 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1013" h="1485900">
                <a:moveTo>
                  <a:pt x="293104" y="0"/>
                </a:moveTo>
                <a:cubicBezTo>
                  <a:pt x="1457909" y="0"/>
                  <a:pt x="1457909" y="0"/>
                  <a:pt x="1457909" y="0"/>
                </a:cubicBezTo>
                <a:cubicBezTo>
                  <a:pt x="1617784" y="0"/>
                  <a:pt x="1751013" y="129540"/>
                  <a:pt x="1751013" y="289560"/>
                </a:cubicBezTo>
                <a:cubicBezTo>
                  <a:pt x="1751013" y="1196340"/>
                  <a:pt x="1751013" y="1196340"/>
                  <a:pt x="1751013" y="1196340"/>
                </a:cubicBezTo>
                <a:cubicBezTo>
                  <a:pt x="1751013" y="1356360"/>
                  <a:pt x="1617784" y="1485900"/>
                  <a:pt x="1457909" y="1485900"/>
                </a:cubicBezTo>
                <a:cubicBezTo>
                  <a:pt x="293104" y="1485900"/>
                  <a:pt x="293104" y="1485900"/>
                  <a:pt x="293104" y="1485900"/>
                </a:cubicBezTo>
                <a:cubicBezTo>
                  <a:pt x="133229" y="1485900"/>
                  <a:pt x="0" y="1356360"/>
                  <a:pt x="0" y="1196340"/>
                </a:cubicBezTo>
                <a:cubicBezTo>
                  <a:pt x="0" y="289560"/>
                  <a:pt x="0" y="289560"/>
                  <a:pt x="0" y="289560"/>
                </a:cubicBezTo>
                <a:cubicBezTo>
                  <a:pt x="0" y="129540"/>
                  <a:pt x="133229" y="0"/>
                  <a:pt x="293104" y="0"/>
                </a:cubicBezTo>
                <a:close/>
              </a:path>
            </a:pathLst>
          </a:custGeom>
        </p:spPr>
        <p:txBody>
          <a:bodyPr wrap="square">
            <a:noAutofit/>
          </a:bodyPr>
          <a:lstStyle>
            <a:lvl1pPr>
              <a:defRPr sz="1400"/>
            </a:lvl1pPr>
          </a:lstStyle>
          <a:p>
            <a:endParaRPr lang="ru-UA"/>
          </a:p>
        </p:txBody>
      </p:sp>
      <p:sp>
        <p:nvSpPr>
          <p:cNvPr id="18" name="Picture Placeholder 17">
            <a:extLst>
              <a:ext uri="{FF2B5EF4-FFF2-40B4-BE49-F238E27FC236}">
                <a16:creationId xmlns:a16="http://schemas.microsoft.com/office/drawing/2014/main" id="{FC1168D3-2FC8-4CE8-8A4B-5308C0C455D5}"/>
              </a:ext>
            </a:extLst>
          </p:cNvPr>
          <p:cNvSpPr>
            <a:spLocks noGrp="1"/>
          </p:cNvSpPr>
          <p:nvPr>
            <p:ph type="pic" sz="quarter" idx="11"/>
          </p:nvPr>
        </p:nvSpPr>
        <p:spPr>
          <a:xfrm>
            <a:off x="3971926" y="2179638"/>
            <a:ext cx="1751013" cy="1485900"/>
          </a:xfrm>
          <a:custGeom>
            <a:avLst/>
            <a:gdLst>
              <a:gd name="connsiteX0" fmla="*/ 293105 w 1751013"/>
              <a:gd name="connsiteY0" fmla="*/ 0 h 1485900"/>
              <a:gd name="connsiteX1" fmla="*/ 1457909 w 1751013"/>
              <a:gd name="connsiteY1" fmla="*/ 0 h 1485900"/>
              <a:gd name="connsiteX2" fmla="*/ 1751013 w 1751013"/>
              <a:gd name="connsiteY2" fmla="*/ 289560 h 1485900"/>
              <a:gd name="connsiteX3" fmla="*/ 1751013 w 1751013"/>
              <a:gd name="connsiteY3" fmla="*/ 1196340 h 1485900"/>
              <a:gd name="connsiteX4" fmla="*/ 1457909 w 1751013"/>
              <a:gd name="connsiteY4" fmla="*/ 1485900 h 1485900"/>
              <a:gd name="connsiteX5" fmla="*/ 293105 w 1751013"/>
              <a:gd name="connsiteY5" fmla="*/ 1485900 h 1485900"/>
              <a:gd name="connsiteX6" fmla="*/ 0 w 1751013"/>
              <a:gd name="connsiteY6" fmla="*/ 1196340 h 1485900"/>
              <a:gd name="connsiteX7" fmla="*/ 0 w 1751013"/>
              <a:gd name="connsiteY7" fmla="*/ 289560 h 1485900"/>
              <a:gd name="connsiteX8" fmla="*/ 293105 w 1751013"/>
              <a:gd name="connsiteY8" fmla="*/ 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1013" h="1485900">
                <a:moveTo>
                  <a:pt x="293105" y="0"/>
                </a:moveTo>
                <a:cubicBezTo>
                  <a:pt x="1457909" y="0"/>
                  <a:pt x="1457909" y="0"/>
                  <a:pt x="1457909" y="0"/>
                </a:cubicBezTo>
                <a:cubicBezTo>
                  <a:pt x="1617784" y="0"/>
                  <a:pt x="1751013" y="129540"/>
                  <a:pt x="1751013" y="289560"/>
                </a:cubicBezTo>
                <a:cubicBezTo>
                  <a:pt x="1751013" y="1196340"/>
                  <a:pt x="1751013" y="1196340"/>
                  <a:pt x="1751013" y="1196340"/>
                </a:cubicBezTo>
                <a:cubicBezTo>
                  <a:pt x="1751013" y="1356360"/>
                  <a:pt x="1617784" y="1485900"/>
                  <a:pt x="1457909" y="1485900"/>
                </a:cubicBezTo>
                <a:cubicBezTo>
                  <a:pt x="293105" y="1485900"/>
                  <a:pt x="293105" y="1485900"/>
                  <a:pt x="293105" y="1485900"/>
                </a:cubicBezTo>
                <a:cubicBezTo>
                  <a:pt x="133229" y="1485900"/>
                  <a:pt x="0" y="1356360"/>
                  <a:pt x="0" y="1196340"/>
                </a:cubicBezTo>
                <a:cubicBezTo>
                  <a:pt x="0" y="289560"/>
                  <a:pt x="0" y="289560"/>
                  <a:pt x="0" y="289560"/>
                </a:cubicBezTo>
                <a:cubicBezTo>
                  <a:pt x="0" y="129540"/>
                  <a:pt x="133229" y="0"/>
                  <a:pt x="293105" y="0"/>
                </a:cubicBezTo>
                <a:close/>
              </a:path>
            </a:pathLst>
          </a:custGeom>
        </p:spPr>
        <p:txBody>
          <a:bodyPr wrap="square">
            <a:noAutofit/>
          </a:bodyPr>
          <a:lstStyle>
            <a:lvl1pPr>
              <a:defRPr sz="1400"/>
            </a:lvl1pPr>
          </a:lstStyle>
          <a:p>
            <a:endParaRPr lang="ru-UA"/>
          </a:p>
        </p:txBody>
      </p:sp>
      <p:sp>
        <p:nvSpPr>
          <p:cNvPr id="19" name="Picture Placeholder 18">
            <a:extLst>
              <a:ext uri="{FF2B5EF4-FFF2-40B4-BE49-F238E27FC236}">
                <a16:creationId xmlns:a16="http://schemas.microsoft.com/office/drawing/2014/main" id="{CC28CFAB-E939-4451-889B-58CB34E319A5}"/>
              </a:ext>
            </a:extLst>
          </p:cNvPr>
          <p:cNvSpPr>
            <a:spLocks noGrp="1"/>
          </p:cNvSpPr>
          <p:nvPr>
            <p:ph type="pic" sz="quarter" idx="12"/>
          </p:nvPr>
        </p:nvSpPr>
        <p:spPr>
          <a:xfrm>
            <a:off x="6453188" y="2179638"/>
            <a:ext cx="1752600" cy="1485900"/>
          </a:xfrm>
          <a:custGeom>
            <a:avLst/>
            <a:gdLst>
              <a:gd name="connsiteX0" fmla="*/ 293370 w 1752600"/>
              <a:gd name="connsiteY0" fmla="*/ 0 h 1485900"/>
              <a:gd name="connsiteX1" fmla="*/ 1459230 w 1752600"/>
              <a:gd name="connsiteY1" fmla="*/ 0 h 1485900"/>
              <a:gd name="connsiteX2" fmla="*/ 1752600 w 1752600"/>
              <a:gd name="connsiteY2" fmla="*/ 289560 h 1485900"/>
              <a:gd name="connsiteX3" fmla="*/ 1752600 w 1752600"/>
              <a:gd name="connsiteY3" fmla="*/ 1196340 h 1485900"/>
              <a:gd name="connsiteX4" fmla="*/ 1459230 w 1752600"/>
              <a:gd name="connsiteY4" fmla="*/ 1485900 h 1485900"/>
              <a:gd name="connsiteX5" fmla="*/ 293370 w 1752600"/>
              <a:gd name="connsiteY5" fmla="*/ 1485900 h 1485900"/>
              <a:gd name="connsiteX6" fmla="*/ 0 w 1752600"/>
              <a:gd name="connsiteY6" fmla="*/ 1196340 h 1485900"/>
              <a:gd name="connsiteX7" fmla="*/ 0 w 1752600"/>
              <a:gd name="connsiteY7" fmla="*/ 289560 h 1485900"/>
              <a:gd name="connsiteX8" fmla="*/ 293370 w 1752600"/>
              <a:gd name="connsiteY8" fmla="*/ 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2600" h="1485900">
                <a:moveTo>
                  <a:pt x="293370" y="0"/>
                </a:moveTo>
                <a:cubicBezTo>
                  <a:pt x="1459230" y="0"/>
                  <a:pt x="1459230" y="0"/>
                  <a:pt x="1459230" y="0"/>
                </a:cubicBezTo>
                <a:cubicBezTo>
                  <a:pt x="1619250" y="0"/>
                  <a:pt x="1752600" y="129540"/>
                  <a:pt x="1752600" y="289560"/>
                </a:cubicBezTo>
                <a:cubicBezTo>
                  <a:pt x="1752600" y="1196340"/>
                  <a:pt x="1752600" y="1196340"/>
                  <a:pt x="1752600" y="1196340"/>
                </a:cubicBezTo>
                <a:cubicBezTo>
                  <a:pt x="1752600" y="1356360"/>
                  <a:pt x="1619250" y="1485900"/>
                  <a:pt x="1459230" y="1485900"/>
                </a:cubicBezTo>
                <a:cubicBezTo>
                  <a:pt x="293370" y="1485900"/>
                  <a:pt x="293370" y="1485900"/>
                  <a:pt x="293370" y="1485900"/>
                </a:cubicBezTo>
                <a:cubicBezTo>
                  <a:pt x="133350" y="1485900"/>
                  <a:pt x="0" y="1356360"/>
                  <a:pt x="0" y="1196340"/>
                </a:cubicBezTo>
                <a:cubicBezTo>
                  <a:pt x="0" y="289560"/>
                  <a:pt x="0" y="289560"/>
                  <a:pt x="0" y="289560"/>
                </a:cubicBezTo>
                <a:cubicBezTo>
                  <a:pt x="0" y="129540"/>
                  <a:pt x="133350" y="0"/>
                  <a:pt x="293370" y="0"/>
                </a:cubicBezTo>
                <a:close/>
              </a:path>
            </a:pathLst>
          </a:custGeom>
        </p:spPr>
        <p:txBody>
          <a:bodyPr wrap="square">
            <a:noAutofit/>
          </a:bodyPr>
          <a:lstStyle>
            <a:lvl1pPr>
              <a:defRPr sz="1400"/>
            </a:lvl1pPr>
          </a:lstStyle>
          <a:p>
            <a:endParaRPr lang="ru-UA"/>
          </a:p>
        </p:txBody>
      </p:sp>
      <p:sp>
        <p:nvSpPr>
          <p:cNvPr id="20" name="Picture Placeholder 19">
            <a:extLst>
              <a:ext uri="{FF2B5EF4-FFF2-40B4-BE49-F238E27FC236}">
                <a16:creationId xmlns:a16="http://schemas.microsoft.com/office/drawing/2014/main" id="{75CFF958-EC1C-439E-ACF5-7A064B660F4E}"/>
              </a:ext>
            </a:extLst>
          </p:cNvPr>
          <p:cNvSpPr>
            <a:spLocks noGrp="1"/>
          </p:cNvSpPr>
          <p:nvPr>
            <p:ph type="pic" sz="quarter" idx="13"/>
          </p:nvPr>
        </p:nvSpPr>
        <p:spPr>
          <a:xfrm>
            <a:off x="8936039" y="2179638"/>
            <a:ext cx="1751013" cy="1485900"/>
          </a:xfrm>
          <a:custGeom>
            <a:avLst/>
            <a:gdLst>
              <a:gd name="connsiteX0" fmla="*/ 293104 w 1751013"/>
              <a:gd name="connsiteY0" fmla="*/ 0 h 1485900"/>
              <a:gd name="connsiteX1" fmla="*/ 1457909 w 1751013"/>
              <a:gd name="connsiteY1" fmla="*/ 0 h 1485900"/>
              <a:gd name="connsiteX2" fmla="*/ 1751013 w 1751013"/>
              <a:gd name="connsiteY2" fmla="*/ 289560 h 1485900"/>
              <a:gd name="connsiteX3" fmla="*/ 1751013 w 1751013"/>
              <a:gd name="connsiteY3" fmla="*/ 1196340 h 1485900"/>
              <a:gd name="connsiteX4" fmla="*/ 1457909 w 1751013"/>
              <a:gd name="connsiteY4" fmla="*/ 1485900 h 1485900"/>
              <a:gd name="connsiteX5" fmla="*/ 293104 w 1751013"/>
              <a:gd name="connsiteY5" fmla="*/ 1485900 h 1485900"/>
              <a:gd name="connsiteX6" fmla="*/ 0 w 1751013"/>
              <a:gd name="connsiteY6" fmla="*/ 1196340 h 1485900"/>
              <a:gd name="connsiteX7" fmla="*/ 0 w 1751013"/>
              <a:gd name="connsiteY7" fmla="*/ 289560 h 1485900"/>
              <a:gd name="connsiteX8" fmla="*/ 293104 w 1751013"/>
              <a:gd name="connsiteY8" fmla="*/ 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1013" h="1485900">
                <a:moveTo>
                  <a:pt x="293104" y="0"/>
                </a:moveTo>
                <a:cubicBezTo>
                  <a:pt x="1457909" y="0"/>
                  <a:pt x="1457909" y="0"/>
                  <a:pt x="1457909" y="0"/>
                </a:cubicBezTo>
                <a:cubicBezTo>
                  <a:pt x="1617784" y="0"/>
                  <a:pt x="1751013" y="129540"/>
                  <a:pt x="1751013" y="289560"/>
                </a:cubicBezTo>
                <a:cubicBezTo>
                  <a:pt x="1751013" y="1196340"/>
                  <a:pt x="1751013" y="1196340"/>
                  <a:pt x="1751013" y="1196340"/>
                </a:cubicBezTo>
                <a:cubicBezTo>
                  <a:pt x="1751013" y="1356360"/>
                  <a:pt x="1617784" y="1485900"/>
                  <a:pt x="1457909" y="1485900"/>
                </a:cubicBezTo>
                <a:cubicBezTo>
                  <a:pt x="293104" y="1485900"/>
                  <a:pt x="293104" y="1485900"/>
                  <a:pt x="293104" y="1485900"/>
                </a:cubicBezTo>
                <a:cubicBezTo>
                  <a:pt x="133229" y="1485900"/>
                  <a:pt x="0" y="1356360"/>
                  <a:pt x="0" y="1196340"/>
                </a:cubicBezTo>
                <a:cubicBezTo>
                  <a:pt x="0" y="289560"/>
                  <a:pt x="0" y="289560"/>
                  <a:pt x="0" y="289560"/>
                </a:cubicBezTo>
                <a:cubicBezTo>
                  <a:pt x="0" y="129540"/>
                  <a:pt x="133229" y="0"/>
                  <a:pt x="293104" y="0"/>
                </a:cubicBezTo>
                <a:close/>
              </a:path>
            </a:pathLst>
          </a:custGeom>
        </p:spPr>
        <p:txBody>
          <a:bodyPr wrap="square">
            <a:noAutofit/>
          </a:bodyPr>
          <a:lstStyle>
            <a:lvl1pPr>
              <a:defRPr sz="1400"/>
            </a:lvl1pPr>
          </a:lstStyle>
          <a:p>
            <a:endParaRPr lang="ru-UA"/>
          </a:p>
        </p:txBody>
      </p:sp>
    </p:spTree>
    <p:extLst>
      <p:ext uri="{BB962C8B-B14F-4D97-AF65-F5344CB8AC3E}">
        <p14:creationId xmlns:p14="http://schemas.microsoft.com/office/powerpoint/2010/main" val="3049113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3238D83-C702-43EB-BBA9-6497FBF29BF4}"/>
              </a:ext>
            </a:extLst>
          </p:cNvPr>
          <p:cNvSpPr>
            <a:spLocks noGrp="1"/>
          </p:cNvSpPr>
          <p:nvPr>
            <p:ph type="pic" sz="quarter" idx="10"/>
          </p:nvPr>
        </p:nvSpPr>
        <p:spPr>
          <a:xfrm>
            <a:off x="7754938" y="1762126"/>
            <a:ext cx="2744788" cy="3343275"/>
          </a:xfrm>
          <a:custGeom>
            <a:avLst/>
            <a:gdLst>
              <a:gd name="connsiteX0" fmla="*/ 346911 w 2744788"/>
              <a:gd name="connsiteY0" fmla="*/ 0 h 3343275"/>
              <a:gd name="connsiteX1" fmla="*/ 2397877 w 2744788"/>
              <a:gd name="connsiteY1" fmla="*/ 0 h 3343275"/>
              <a:gd name="connsiteX2" fmla="*/ 2744788 w 2744788"/>
              <a:gd name="connsiteY2" fmla="*/ 347304 h 3343275"/>
              <a:gd name="connsiteX3" fmla="*/ 2744788 w 2744788"/>
              <a:gd name="connsiteY3" fmla="*/ 2995971 h 3343275"/>
              <a:gd name="connsiteX4" fmla="*/ 2397877 w 2744788"/>
              <a:gd name="connsiteY4" fmla="*/ 3343275 h 3343275"/>
              <a:gd name="connsiteX5" fmla="*/ 346911 w 2744788"/>
              <a:gd name="connsiteY5" fmla="*/ 3343275 h 3343275"/>
              <a:gd name="connsiteX6" fmla="*/ 0 w 2744788"/>
              <a:gd name="connsiteY6" fmla="*/ 2995971 h 3343275"/>
              <a:gd name="connsiteX7" fmla="*/ 0 w 2744788"/>
              <a:gd name="connsiteY7" fmla="*/ 347304 h 3343275"/>
              <a:gd name="connsiteX8" fmla="*/ 346911 w 2744788"/>
              <a:gd name="connsiteY8" fmla="*/ 0 h 334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788" h="3343275">
                <a:moveTo>
                  <a:pt x="346911" y="0"/>
                </a:moveTo>
                <a:cubicBezTo>
                  <a:pt x="2397877" y="0"/>
                  <a:pt x="2397877" y="0"/>
                  <a:pt x="2397877" y="0"/>
                </a:cubicBezTo>
                <a:cubicBezTo>
                  <a:pt x="2592300" y="0"/>
                  <a:pt x="2744788" y="156478"/>
                  <a:pt x="2744788" y="347304"/>
                </a:cubicBezTo>
                <a:cubicBezTo>
                  <a:pt x="2744788" y="2995971"/>
                  <a:pt x="2744788" y="2995971"/>
                  <a:pt x="2744788" y="2995971"/>
                </a:cubicBezTo>
                <a:cubicBezTo>
                  <a:pt x="2744788" y="3186798"/>
                  <a:pt x="2592300" y="3343275"/>
                  <a:pt x="2397877" y="3343275"/>
                </a:cubicBezTo>
                <a:cubicBezTo>
                  <a:pt x="346911" y="3343275"/>
                  <a:pt x="346911" y="3343275"/>
                  <a:pt x="346911" y="3343275"/>
                </a:cubicBezTo>
                <a:cubicBezTo>
                  <a:pt x="156301" y="3343275"/>
                  <a:pt x="0" y="3186798"/>
                  <a:pt x="0" y="2995971"/>
                </a:cubicBezTo>
                <a:cubicBezTo>
                  <a:pt x="0" y="347304"/>
                  <a:pt x="0" y="347304"/>
                  <a:pt x="0" y="347304"/>
                </a:cubicBezTo>
                <a:cubicBezTo>
                  <a:pt x="0" y="156478"/>
                  <a:pt x="156301" y="0"/>
                  <a:pt x="346911" y="0"/>
                </a:cubicBezTo>
                <a:close/>
              </a:path>
            </a:pathLst>
          </a:custGeom>
        </p:spPr>
        <p:txBody>
          <a:bodyPr wrap="square">
            <a:noAutofit/>
          </a:bodyPr>
          <a:lstStyle>
            <a:lvl1pPr>
              <a:defRPr sz="1400"/>
            </a:lvl1pPr>
          </a:lstStyle>
          <a:p>
            <a:endParaRPr lang="ru-UA"/>
          </a:p>
        </p:txBody>
      </p:sp>
    </p:spTree>
    <p:extLst>
      <p:ext uri="{BB962C8B-B14F-4D97-AF65-F5344CB8AC3E}">
        <p14:creationId xmlns:p14="http://schemas.microsoft.com/office/powerpoint/2010/main" val="1523661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0075C73-254C-4BC9-BA2A-1962259936D8}"/>
              </a:ext>
            </a:extLst>
          </p:cNvPr>
          <p:cNvSpPr>
            <a:spLocks noGrp="1"/>
          </p:cNvSpPr>
          <p:nvPr>
            <p:ph type="pic" sz="quarter" idx="10"/>
          </p:nvPr>
        </p:nvSpPr>
        <p:spPr>
          <a:xfrm>
            <a:off x="1201738" y="1203325"/>
            <a:ext cx="4886325" cy="4451350"/>
          </a:xfrm>
          <a:custGeom>
            <a:avLst/>
            <a:gdLst>
              <a:gd name="connsiteX0" fmla="*/ 0 w 4886325"/>
              <a:gd name="connsiteY0" fmla="*/ 0 h 4451350"/>
              <a:gd name="connsiteX1" fmla="*/ 4886325 w 4886325"/>
              <a:gd name="connsiteY1" fmla="*/ 0 h 4451350"/>
              <a:gd name="connsiteX2" fmla="*/ 4886325 w 4886325"/>
              <a:gd name="connsiteY2" fmla="*/ 4451350 h 4451350"/>
              <a:gd name="connsiteX3" fmla="*/ 0 w 4886325"/>
              <a:gd name="connsiteY3" fmla="*/ 4451350 h 4451350"/>
            </a:gdLst>
            <a:ahLst/>
            <a:cxnLst>
              <a:cxn ang="0">
                <a:pos x="connsiteX0" y="connsiteY0"/>
              </a:cxn>
              <a:cxn ang="0">
                <a:pos x="connsiteX1" y="connsiteY1"/>
              </a:cxn>
              <a:cxn ang="0">
                <a:pos x="connsiteX2" y="connsiteY2"/>
              </a:cxn>
              <a:cxn ang="0">
                <a:pos x="connsiteX3" y="connsiteY3"/>
              </a:cxn>
            </a:cxnLst>
            <a:rect l="l" t="t" r="r" b="b"/>
            <a:pathLst>
              <a:path w="4886325" h="4451350">
                <a:moveTo>
                  <a:pt x="0" y="0"/>
                </a:moveTo>
                <a:lnTo>
                  <a:pt x="4886325" y="0"/>
                </a:lnTo>
                <a:lnTo>
                  <a:pt x="4886325" y="4451350"/>
                </a:lnTo>
                <a:lnTo>
                  <a:pt x="0" y="4451350"/>
                </a:lnTo>
                <a:close/>
              </a:path>
            </a:pathLst>
          </a:custGeom>
        </p:spPr>
        <p:txBody>
          <a:bodyPr wrap="square">
            <a:noAutofit/>
          </a:bodyPr>
          <a:lstStyle>
            <a:lvl1pPr>
              <a:defRPr sz="1400"/>
            </a:lvl1pPr>
          </a:lstStyle>
          <a:p>
            <a:endParaRPr lang="ru-UA"/>
          </a:p>
        </p:txBody>
      </p:sp>
    </p:spTree>
    <p:extLst>
      <p:ext uri="{BB962C8B-B14F-4D97-AF65-F5344CB8AC3E}">
        <p14:creationId xmlns:p14="http://schemas.microsoft.com/office/powerpoint/2010/main" val="2940722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8126870-C8BA-4325-9E80-88F9339253CB}"/>
              </a:ext>
            </a:extLst>
          </p:cNvPr>
          <p:cNvSpPr>
            <a:spLocks noGrp="1"/>
          </p:cNvSpPr>
          <p:nvPr>
            <p:ph type="pic" sz="quarter" idx="10"/>
          </p:nvPr>
        </p:nvSpPr>
        <p:spPr>
          <a:xfrm>
            <a:off x="8120063" y="989013"/>
            <a:ext cx="2924175" cy="4884738"/>
          </a:xfrm>
          <a:custGeom>
            <a:avLst/>
            <a:gdLst>
              <a:gd name="connsiteX0" fmla="*/ 0 w 2924175"/>
              <a:gd name="connsiteY0" fmla="*/ 0 h 4884738"/>
              <a:gd name="connsiteX1" fmla="*/ 2924175 w 2924175"/>
              <a:gd name="connsiteY1" fmla="*/ 0 h 4884738"/>
              <a:gd name="connsiteX2" fmla="*/ 2924175 w 2924175"/>
              <a:gd name="connsiteY2" fmla="*/ 4884738 h 4884738"/>
              <a:gd name="connsiteX3" fmla="*/ 0 w 2924175"/>
              <a:gd name="connsiteY3" fmla="*/ 4884738 h 4884738"/>
            </a:gdLst>
            <a:ahLst/>
            <a:cxnLst>
              <a:cxn ang="0">
                <a:pos x="connsiteX0" y="connsiteY0"/>
              </a:cxn>
              <a:cxn ang="0">
                <a:pos x="connsiteX1" y="connsiteY1"/>
              </a:cxn>
              <a:cxn ang="0">
                <a:pos x="connsiteX2" y="connsiteY2"/>
              </a:cxn>
              <a:cxn ang="0">
                <a:pos x="connsiteX3" y="connsiteY3"/>
              </a:cxn>
            </a:cxnLst>
            <a:rect l="l" t="t" r="r" b="b"/>
            <a:pathLst>
              <a:path w="2924175" h="4884738">
                <a:moveTo>
                  <a:pt x="0" y="0"/>
                </a:moveTo>
                <a:lnTo>
                  <a:pt x="2924175" y="0"/>
                </a:lnTo>
                <a:lnTo>
                  <a:pt x="2924175" y="4884738"/>
                </a:lnTo>
                <a:lnTo>
                  <a:pt x="0" y="4884738"/>
                </a:lnTo>
                <a:close/>
              </a:path>
            </a:pathLst>
          </a:custGeom>
        </p:spPr>
        <p:txBody>
          <a:bodyPr wrap="square">
            <a:noAutofit/>
          </a:bodyPr>
          <a:lstStyle>
            <a:lvl1pPr>
              <a:defRPr sz="1050"/>
            </a:lvl1pPr>
          </a:lstStyle>
          <a:p>
            <a:endParaRPr lang="ru-UA"/>
          </a:p>
        </p:txBody>
      </p:sp>
    </p:spTree>
    <p:extLst>
      <p:ext uri="{BB962C8B-B14F-4D97-AF65-F5344CB8AC3E}">
        <p14:creationId xmlns:p14="http://schemas.microsoft.com/office/powerpoint/2010/main" val="4244945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7C3067E-DC4D-42A9-A5AB-A3C7EC0DBB3A}"/>
              </a:ext>
            </a:extLst>
          </p:cNvPr>
          <p:cNvSpPr>
            <a:spLocks noGrp="1"/>
          </p:cNvSpPr>
          <p:nvPr>
            <p:ph type="pic" sz="quarter" idx="10"/>
          </p:nvPr>
        </p:nvSpPr>
        <p:spPr>
          <a:xfrm>
            <a:off x="1216026" y="842963"/>
            <a:ext cx="3019425" cy="5176838"/>
          </a:xfrm>
          <a:custGeom>
            <a:avLst/>
            <a:gdLst>
              <a:gd name="connsiteX0" fmla="*/ 0 w 3019425"/>
              <a:gd name="connsiteY0" fmla="*/ 0 h 5176838"/>
              <a:gd name="connsiteX1" fmla="*/ 3019425 w 3019425"/>
              <a:gd name="connsiteY1" fmla="*/ 0 h 5176838"/>
              <a:gd name="connsiteX2" fmla="*/ 3019425 w 3019425"/>
              <a:gd name="connsiteY2" fmla="*/ 5176838 h 5176838"/>
              <a:gd name="connsiteX3" fmla="*/ 0 w 3019425"/>
              <a:gd name="connsiteY3" fmla="*/ 5176838 h 5176838"/>
            </a:gdLst>
            <a:ahLst/>
            <a:cxnLst>
              <a:cxn ang="0">
                <a:pos x="connsiteX0" y="connsiteY0"/>
              </a:cxn>
              <a:cxn ang="0">
                <a:pos x="connsiteX1" y="connsiteY1"/>
              </a:cxn>
              <a:cxn ang="0">
                <a:pos x="connsiteX2" y="connsiteY2"/>
              </a:cxn>
              <a:cxn ang="0">
                <a:pos x="connsiteX3" y="connsiteY3"/>
              </a:cxn>
            </a:cxnLst>
            <a:rect l="l" t="t" r="r" b="b"/>
            <a:pathLst>
              <a:path w="3019425" h="5176838">
                <a:moveTo>
                  <a:pt x="0" y="0"/>
                </a:moveTo>
                <a:lnTo>
                  <a:pt x="3019425" y="0"/>
                </a:lnTo>
                <a:lnTo>
                  <a:pt x="3019425" y="5176838"/>
                </a:lnTo>
                <a:lnTo>
                  <a:pt x="0" y="5176838"/>
                </a:lnTo>
                <a:close/>
              </a:path>
            </a:pathLst>
          </a:custGeom>
        </p:spPr>
        <p:txBody>
          <a:bodyPr wrap="square">
            <a:noAutofit/>
          </a:bodyPr>
          <a:lstStyle>
            <a:lvl1pPr>
              <a:defRPr sz="1600"/>
            </a:lvl1pPr>
          </a:lstStyle>
          <a:p>
            <a:endParaRPr lang="ru-UA"/>
          </a:p>
        </p:txBody>
      </p:sp>
      <p:sp>
        <p:nvSpPr>
          <p:cNvPr id="8" name="Picture Placeholder 7">
            <a:extLst>
              <a:ext uri="{FF2B5EF4-FFF2-40B4-BE49-F238E27FC236}">
                <a16:creationId xmlns:a16="http://schemas.microsoft.com/office/drawing/2014/main" id="{63B31EC9-3CBD-4930-9516-F88E50261E4C}"/>
              </a:ext>
            </a:extLst>
          </p:cNvPr>
          <p:cNvSpPr>
            <a:spLocks noGrp="1"/>
          </p:cNvSpPr>
          <p:nvPr>
            <p:ph type="pic" sz="quarter" idx="11"/>
          </p:nvPr>
        </p:nvSpPr>
        <p:spPr>
          <a:xfrm>
            <a:off x="7956551" y="842963"/>
            <a:ext cx="3019425" cy="5176838"/>
          </a:xfrm>
          <a:custGeom>
            <a:avLst/>
            <a:gdLst>
              <a:gd name="connsiteX0" fmla="*/ 0 w 3019425"/>
              <a:gd name="connsiteY0" fmla="*/ 0 h 5176838"/>
              <a:gd name="connsiteX1" fmla="*/ 3019425 w 3019425"/>
              <a:gd name="connsiteY1" fmla="*/ 0 h 5176838"/>
              <a:gd name="connsiteX2" fmla="*/ 3019425 w 3019425"/>
              <a:gd name="connsiteY2" fmla="*/ 5176838 h 5176838"/>
              <a:gd name="connsiteX3" fmla="*/ 0 w 3019425"/>
              <a:gd name="connsiteY3" fmla="*/ 5176838 h 5176838"/>
            </a:gdLst>
            <a:ahLst/>
            <a:cxnLst>
              <a:cxn ang="0">
                <a:pos x="connsiteX0" y="connsiteY0"/>
              </a:cxn>
              <a:cxn ang="0">
                <a:pos x="connsiteX1" y="connsiteY1"/>
              </a:cxn>
              <a:cxn ang="0">
                <a:pos x="connsiteX2" y="connsiteY2"/>
              </a:cxn>
              <a:cxn ang="0">
                <a:pos x="connsiteX3" y="connsiteY3"/>
              </a:cxn>
            </a:cxnLst>
            <a:rect l="l" t="t" r="r" b="b"/>
            <a:pathLst>
              <a:path w="3019425" h="5176838">
                <a:moveTo>
                  <a:pt x="0" y="0"/>
                </a:moveTo>
                <a:lnTo>
                  <a:pt x="3019425" y="0"/>
                </a:lnTo>
                <a:lnTo>
                  <a:pt x="3019425" y="5176838"/>
                </a:lnTo>
                <a:lnTo>
                  <a:pt x="0" y="5176838"/>
                </a:lnTo>
                <a:close/>
              </a:path>
            </a:pathLst>
          </a:custGeom>
        </p:spPr>
        <p:txBody>
          <a:bodyPr wrap="square">
            <a:noAutofit/>
          </a:bodyPr>
          <a:lstStyle>
            <a:lvl1pPr>
              <a:defRPr sz="1600"/>
            </a:lvl1pPr>
          </a:lstStyle>
          <a:p>
            <a:endParaRPr lang="ru-UA"/>
          </a:p>
        </p:txBody>
      </p:sp>
    </p:spTree>
    <p:extLst>
      <p:ext uri="{BB962C8B-B14F-4D97-AF65-F5344CB8AC3E}">
        <p14:creationId xmlns:p14="http://schemas.microsoft.com/office/powerpoint/2010/main" val="2059438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3FEA6BA-89CF-470E-A742-BB3BDBAF3DE6}"/>
              </a:ext>
            </a:extLst>
          </p:cNvPr>
          <p:cNvSpPr>
            <a:spLocks noGrp="1"/>
          </p:cNvSpPr>
          <p:nvPr>
            <p:ph type="pic" sz="quarter" idx="10"/>
          </p:nvPr>
        </p:nvSpPr>
        <p:spPr>
          <a:xfrm>
            <a:off x="1173163" y="1104900"/>
            <a:ext cx="2235200" cy="4651375"/>
          </a:xfrm>
          <a:custGeom>
            <a:avLst/>
            <a:gdLst>
              <a:gd name="connsiteX0" fmla="*/ 0 w 2235200"/>
              <a:gd name="connsiteY0" fmla="*/ 0 h 4651375"/>
              <a:gd name="connsiteX1" fmla="*/ 2235200 w 2235200"/>
              <a:gd name="connsiteY1" fmla="*/ 0 h 4651375"/>
              <a:gd name="connsiteX2" fmla="*/ 2235200 w 2235200"/>
              <a:gd name="connsiteY2" fmla="*/ 4651375 h 4651375"/>
              <a:gd name="connsiteX3" fmla="*/ 0 w 2235200"/>
              <a:gd name="connsiteY3" fmla="*/ 4651375 h 4651375"/>
            </a:gdLst>
            <a:ahLst/>
            <a:cxnLst>
              <a:cxn ang="0">
                <a:pos x="connsiteX0" y="connsiteY0"/>
              </a:cxn>
              <a:cxn ang="0">
                <a:pos x="connsiteX1" y="connsiteY1"/>
              </a:cxn>
              <a:cxn ang="0">
                <a:pos x="connsiteX2" y="connsiteY2"/>
              </a:cxn>
              <a:cxn ang="0">
                <a:pos x="connsiteX3" y="connsiteY3"/>
              </a:cxn>
            </a:cxnLst>
            <a:rect l="l" t="t" r="r" b="b"/>
            <a:pathLst>
              <a:path w="2235200" h="4651375">
                <a:moveTo>
                  <a:pt x="0" y="0"/>
                </a:moveTo>
                <a:lnTo>
                  <a:pt x="2235200" y="0"/>
                </a:lnTo>
                <a:lnTo>
                  <a:pt x="2235200" y="4651375"/>
                </a:lnTo>
                <a:lnTo>
                  <a:pt x="0" y="4651375"/>
                </a:lnTo>
                <a:close/>
              </a:path>
            </a:pathLst>
          </a:custGeom>
        </p:spPr>
        <p:txBody>
          <a:bodyPr wrap="square">
            <a:noAutofit/>
          </a:bodyPr>
          <a:lstStyle/>
          <a:p>
            <a:endParaRPr lang="ru-UA"/>
          </a:p>
        </p:txBody>
      </p:sp>
      <p:sp>
        <p:nvSpPr>
          <p:cNvPr id="12" name="Picture Placeholder 11">
            <a:extLst>
              <a:ext uri="{FF2B5EF4-FFF2-40B4-BE49-F238E27FC236}">
                <a16:creationId xmlns:a16="http://schemas.microsoft.com/office/drawing/2014/main" id="{542FCADB-54E6-49C8-AC4F-E8455BAD341E}"/>
              </a:ext>
            </a:extLst>
          </p:cNvPr>
          <p:cNvSpPr>
            <a:spLocks noGrp="1"/>
          </p:cNvSpPr>
          <p:nvPr>
            <p:ph type="pic" sz="quarter" idx="11"/>
          </p:nvPr>
        </p:nvSpPr>
        <p:spPr>
          <a:xfrm>
            <a:off x="6246813" y="1104900"/>
            <a:ext cx="2232025" cy="4651375"/>
          </a:xfrm>
          <a:custGeom>
            <a:avLst/>
            <a:gdLst>
              <a:gd name="connsiteX0" fmla="*/ 0 w 2232025"/>
              <a:gd name="connsiteY0" fmla="*/ 0 h 4651375"/>
              <a:gd name="connsiteX1" fmla="*/ 2232025 w 2232025"/>
              <a:gd name="connsiteY1" fmla="*/ 0 h 4651375"/>
              <a:gd name="connsiteX2" fmla="*/ 2232025 w 2232025"/>
              <a:gd name="connsiteY2" fmla="*/ 4651375 h 4651375"/>
              <a:gd name="connsiteX3" fmla="*/ 0 w 2232025"/>
              <a:gd name="connsiteY3" fmla="*/ 4651375 h 4651375"/>
            </a:gdLst>
            <a:ahLst/>
            <a:cxnLst>
              <a:cxn ang="0">
                <a:pos x="connsiteX0" y="connsiteY0"/>
              </a:cxn>
              <a:cxn ang="0">
                <a:pos x="connsiteX1" y="connsiteY1"/>
              </a:cxn>
              <a:cxn ang="0">
                <a:pos x="connsiteX2" y="connsiteY2"/>
              </a:cxn>
              <a:cxn ang="0">
                <a:pos x="connsiteX3" y="connsiteY3"/>
              </a:cxn>
            </a:cxnLst>
            <a:rect l="l" t="t" r="r" b="b"/>
            <a:pathLst>
              <a:path w="2232025" h="4651375">
                <a:moveTo>
                  <a:pt x="0" y="0"/>
                </a:moveTo>
                <a:lnTo>
                  <a:pt x="2232025" y="0"/>
                </a:lnTo>
                <a:lnTo>
                  <a:pt x="2232025" y="4651375"/>
                </a:lnTo>
                <a:lnTo>
                  <a:pt x="0" y="4651375"/>
                </a:lnTo>
                <a:close/>
              </a:path>
            </a:pathLst>
          </a:custGeom>
        </p:spPr>
        <p:txBody>
          <a:bodyPr wrap="square">
            <a:noAutofit/>
          </a:bodyPr>
          <a:lstStyle/>
          <a:p>
            <a:endParaRPr lang="ru-UA"/>
          </a:p>
        </p:txBody>
      </p:sp>
    </p:spTree>
    <p:extLst>
      <p:ext uri="{BB962C8B-B14F-4D97-AF65-F5344CB8AC3E}">
        <p14:creationId xmlns:p14="http://schemas.microsoft.com/office/powerpoint/2010/main" val="1516230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A9F7A9C-4314-4612-A772-A781842D52B8}"/>
              </a:ext>
            </a:extLst>
          </p:cNvPr>
          <p:cNvSpPr>
            <a:spLocks noGrp="1"/>
          </p:cNvSpPr>
          <p:nvPr>
            <p:ph type="pic" sz="quarter" idx="10"/>
          </p:nvPr>
        </p:nvSpPr>
        <p:spPr>
          <a:xfrm>
            <a:off x="1592263" y="1311275"/>
            <a:ext cx="4311650" cy="2700338"/>
          </a:xfrm>
          <a:custGeom>
            <a:avLst/>
            <a:gdLst>
              <a:gd name="connsiteX0" fmla="*/ 0 w 4311650"/>
              <a:gd name="connsiteY0" fmla="*/ 0 h 2700338"/>
              <a:gd name="connsiteX1" fmla="*/ 4311650 w 4311650"/>
              <a:gd name="connsiteY1" fmla="*/ 0 h 2700338"/>
              <a:gd name="connsiteX2" fmla="*/ 4311650 w 4311650"/>
              <a:gd name="connsiteY2" fmla="*/ 2700338 h 2700338"/>
              <a:gd name="connsiteX3" fmla="*/ 0 w 4311650"/>
              <a:gd name="connsiteY3" fmla="*/ 2700338 h 2700338"/>
            </a:gdLst>
            <a:ahLst/>
            <a:cxnLst>
              <a:cxn ang="0">
                <a:pos x="connsiteX0" y="connsiteY0"/>
              </a:cxn>
              <a:cxn ang="0">
                <a:pos x="connsiteX1" y="connsiteY1"/>
              </a:cxn>
              <a:cxn ang="0">
                <a:pos x="connsiteX2" y="connsiteY2"/>
              </a:cxn>
              <a:cxn ang="0">
                <a:pos x="connsiteX3" y="connsiteY3"/>
              </a:cxn>
            </a:cxnLst>
            <a:rect l="l" t="t" r="r" b="b"/>
            <a:pathLst>
              <a:path w="4311650" h="2700338">
                <a:moveTo>
                  <a:pt x="0" y="0"/>
                </a:moveTo>
                <a:lnTo>
                  <a:pt x="4311650" y="0"/>
                </a:lnTo>
                <a:lnTo>
                  <a:pt x="4311650" y="2700338"/>
                </a:lnTo>
                <a:lnTo>
                  <a:pt x="0" y="2700338"/>
                </a:lnTo>
                <a:close/>
              </a:path>
            </a:pathLst>
          </a:custGeom>
        </p:spPr>
        <p:txBody>
          <a:bodyPr wrap="square">
            <a:noAutofit/>
          </a:bodyPr>
          <a:lstStyle>
            <a:lvl1pPr>
              <a:defRPr sz="1800"/>
            </a:lvl1pPr>
          </a:lstStyle>
          <a:p>
            <a:endParaRPr lang="ru-UA"/>
          </a:p>
        </p:txBody>
      </p:sp>
      <p:sp>
        <p:nvSpPr>
          <p:cNvPr id="10" name="Picture Placeholder 9">
            <a:extLst>
              <a:ext uri="{FF2B5EF4-FFF2-40B4-BE49-F238E27FC236}">
                <a16:creationId xmlns:a16="http://schemas.microsoft.com/office/drawing/2014/main" id="{5F5B1415-CC3D-433A-8BF5-CD9EFAA98327}"/>
              </a:ext>
            </a:extLst>
          </p:cNvPr>
          <p:cNvSpPr>
            <a:spLocks noGrp="1"/>
          </p:cNvSpPr>
          <p:nvPr>
            <p:ph type="pic" sz="quarter" idx="11"/>
          </p:nvPr>
        </p:nvSpPr>
        <p:spPr>
          <a:xfrm>
            <a:off x="6284913" y="1311275"/>
            <a:ext cx="4311650" cy="2700338"/>
          </a:xfrm>
          <a:custGeom>
            <a:avLst/>
            <a:gdLst>
              <a:gd name="connsiteX0" fmla="*/ 0 w 4311650"/>
              <a:gd name="connsiteY0" fmla="*/ 0 h 2700338"/>
              <a:gd name="connsiteX1" fmla="*/ 4311650 w 4311650"/>
              <a:gd name="connsiteY1" fmla="*/ 0 h 2700338"/>
              <a:gd name="connsiteX2" fmla="*/ 4311650 w 4311650"/>
              <a:gd name="connsiteY2" fmla="*/ 2700338 h 2700338"/>
              <a:gd name="connsiteX3" fmla="*/ 0 w 4311650"/>
              <a:gd name="connsiteY3" fmla="*/ 2700338 h 2700338"/>
            </a:gdLst>
            <a:ahLst/>
            <a:cxnLst>
              <a:cxn ang="0">
                <a:pos x="connsiteX0" y="connsiteY0"/>
              </a:cxn>
              <a:cxn ang="0">
                <a:pos x="connsiteX1" y="connsiteY1"/>
              </a:cxn>
              <a:cxn ang="0">
                <a:pos x="connsiteX2" y="connsiteY2"/>
              </a:cxn>
              <a:cxn ang="0">
                <a:pos x="connsiteX3" y="connsiteY3"/>
              </a:cxn>
            </a:cxnLst>
            <a:rect l="l" t="t" r="r" b="b"/>
            <a:pathLst>
              <a:path w="4311650" h="2700338">
                <a:moveTo>
                  <a:pt x="0" y="0"/>
                </a:moveTo>
                <a:lnTo>
                  <a:pt x="4311650" y="0"/>
                </a:lnTo>
                <a:lnTo>
                  <a:pt x="4311650" y="2700338"/>
                </a:lnTo>
                <a:lnTo>
                  <a:pt x="0" y="2700338"/>
                </a:lnTo>
                <a:close/>
              </a:path>
            </a:pathLst>
          </a:custGeom>
        </p:spPr>
        <p:txBody>
          <a:bodyPr wrap="square">
            <a:noAutofit/>
          </a:bodyPr>
          <a:lstStyle>
            <a:lvl1pPr>
              <a:defRPr sz="1800"/>
            </a:lvl1pPr>
          </a:lstStyle>
          <a:p>
            <a:endParaRPr lang="ru-UA"/>
          </a:p>
        </p:txBody>
      </p:sp>
    </p:spTree>
    <p:extLst>
      <p:ext uri="{BB962C8B-B14F-4D97-AF65-F5344CB8AC3E}">
        <p14:creationId xmlns:p14="http://schemas.microsoft.com/office/powerpoint/2010/main" val="2839642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gs>
            <a:gs pos="100000">
              <a:schemeClr val="accent5"/>
            </a:gs>
          </a:gsLst>
          <a:lin ang="27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ED1F72-23C0-491C-A952-A75AEDD902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UA"/>
          </a:p>
        </p:txBody>
      </p:sp>
      <p:sp>
        <p:nvSpPr>
          <p:cNvPr id="3" name="Text Placeholder 2">
            <a:extLst>
              <a:ext uri="{FF2B5EF4-FFF2-40B4-BE49-F238E27FC236}">
                <a16:creationId xmlns:a16="http://schemas.microsoft.com/office/drawing/2014/main" id="{4AB748F6-9E0D-4B43-9EBB-AF9B0BD4C6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FACD55A5-4A11-4519-BED8-A560C8151E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941A6B-56F0-4C5C-94BE-4E0ADA2D9D75}" type="datetimeFigureOut">
              <a:rPr lang="ru-UA" smtClean="0"/>
              <a:t>10/12/2025</a:t>
            </a:fld>
            <a:endParaRPr lang="ru-UA"/>
          </a:p>
        </p:txBody>
      </p:sp>
      <p:sp>
        <p:nvSpPr>
          <p:cNvPr id="5" name="Footer Placeholder 4">
            <a:extLst>
              <a:ext uri="{FF2B5EF4-FFF2-40B4-BE49-F238E27FC236}">
                <a16:creationId xmlns:a16="http://schemas.microsoft.com/office/drawing/2014/main" id="{DA331793-586A-4E81-8851-ED9816CA0A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UA"/>
          </a:p>
        </p:txBody>
      </p:sp>
      <p:sp>
        <p:nvSpPr>
          <p:cNvPr id="6" name="Slide Number Placeholder 5">
            <a:extLst>
              <a:ext uri="{FF2B5EF4-FFF2-40B4-BE49-F238E27FC236}">
                <a16:creationId xmlns:a16="http://schemas.microsoft.com/office/drawing/2014/main" id="{AFA054C6-B16C-4CB7-B471-1E6436FB34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FC8B4C-AB00-4CDB-B6E7-A8037F4776BA}" type="slidenum">
              <a:rPr lang="ru-UA" smtClean="0"/>
              <a:t>‹#›</a:t>
            </a:fld>
            <a:endParaRPr lang="ru-UA"/>
          </a:p>
        </p:txBody>
      </p:sp>
    </p:spTree>
    <p:extLst>
      <p:ext uri="{BB962C8B-B14F-4D97-AF65-F5344CB8AC3E}">
        <p14:creationId xmlns:p14="http://schemas.microsoft.com/office/powerpoint/2010/main" val="109377641"/>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1" r:id="rId11"/>
    <p:sldLayoutId id="2147483660" r:id="rId12"/>
    <p:sldLayoutId id="2147483650" r:id="rId13"/>
    <p:sldLayoutId id="2147483651" r:id="rId14"/>
    <p:sldLayoutId id="2147483652" r:id="rId15"/>
    <p:sldLayoutId id="2147483653" r:id="rId16"/>
    <p:sldLayoutId id="2147483654" r:id="rId17"/>
    <p:sldLayoutId id="2147483655" r:id="rId18"/>
    <p:sldLayoutId id="2147483656" r:id="rId19"/>
    <p:sldLayoutId id="2147483657" r:id="rId20"/>
    <p:sldLayoutId id="2147483658" r:id="rId21"/>
    <p:sldLayoutId id="2147483659" r:id="rId22"/>
    <p:sldLayoutId id="2147483670"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3.xml"/><Relationship Id="rId5" Type="http://schemas.openxmlformats.org/officeDocument/2006/relationships/image" Target="../media/image55.pn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8" Type="http://schemas.openxmlformats.org/officeDocument/2006/relationships/hyperlink" Target="https://codewithandrea.com/articles/flutter-text-field-form-validation/" TargetMode="External"/><Relationship Id="rId3" Type="http://schemas.openxmlformats.org/officeDocument/2006/relationships/hyperlink" Target="https://api.flutter.dev/flutter/material/ElevatedButton-class.html" TargetMode="External"/><Relationship Id="rId7" Type="http://schemas.openxmlformats.org/officeDocument/2006/relationships/hyperlink" Target="https://api.flutter.dev/flutter/material/TextField-class.html" TargetMode="External"/><Relationship Id="rId2" Type="http://schemas.openxmlformats.org/officeDocument/2006/relationships/hyperlink" Target="https://api.flutter.dev/flutter/material/FloatingActionButton-class.html" TargetMode="External"/><Relationship Id="rId1" Type="http://schemas.openxmlformats.org/officeDocument/2006/relationships/slideLayout" Target="../slideLayouts/slideLayout13.xml"/><Relationship Id="rId6" Type="http://schemas.openxmlformats.org/officeDocument/2006/relationships/hyperlink" Target="https://api.flutter.dev/flutter/material/IconButton-class.html" TargetMode="External"/><Relationship Id="rId5" Type="http://schemas.openxmlformats.org/officeDocument/2006/relationships/hyperlink" Target="https://api.flutter.dev/flutter/material/OutlinedButton-class.html" TargetMode="External"/><Relationship Id="rId4" Type="http://schemas.openxmlformats.org/officeDocument/2006/relationships/hyperlink" Target="https://api.flutter.dev/flutter/material/TextButton-class.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xml"/><Relationship Id="rId4" Type="http://schemas.microsoft.com/office/2007/relationships/hdphoto" Target="../media/hdphoto2.wdp"/></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6">
            <a:extLst>
              <a:ext uri="{FF2B5EF4-FFF2-40B4-BE49-F238E27FC236}">
                <a16:creationId xmlns:a16="http://schemas.microsoft.com/office/drawing/2014/main" id="{4B31057C-DC6E-4270-ADCD-EE6954E00B83}"/>
              </a:ext>
            </a:extLst>
          </p:cNvPr>
          <p:cNvSpPr>
            <a:spLocks noChangeArrowheads="1"/>
          </p:cNvSpPr>
          <p:nvPr/>
        </p:nvSpPr>
        <p:spPr bwMode="auto">
          <a:xfrm>
            <a:off x="3763963" y="4357688"/>
            <a:ext cx="1628775" cy="1630363"/>
          </a:xfrm>
          <a:prstGeom prst="ellipse">
            <a:avLst/>
          </a:prstGeom>
          <a:gradFill flip="none" rotWithShape="1">
            <a:gsLst>
              <a:gs pos="100000">
                <a:schemeClr val="accent3"/>
              </a:gs>
              <a:gs pos="23000">
                <a:schemeClr val="accent1"/>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0" name="Oval 7">
            <a:extLst>
              <a:ext uri="{FF2B5EF4-FFF2-40B4-BE49-F238E27FC236}">
                <a16:creationId xmlns:a16="http://schemas.microsoft.com/office/drawing/2014/main" id="{488E9E0B-D48B-47C5-9165-C24F2A0F64D8}"/>
              </a:ext>
            </a:extLst>
          </p:cNvPr>
          <p:cNvSpPr>
            <a:spLocks noChangeArrowheads="1"/>
          </p:cNvSpPr>
          <p:nvPr/>
        </p:nvSpPr>
        <p:spPr bwMode="auto">
          <a:xfrm>
            <a:off x="7318375" y="1682750"/>
            <a:ext cx="1087438" cy="1084263"/>
          </a:xfrm>
          <a:prstGeom prst="ellipse">
            <a:avLst/>
          </a:prstGeom>
          <a:gradFill flip="none" rotWithShape="1">
            <a:gsLst>
              <a:gs pos="100000">
                <a:schemeClr val="accent4"/>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70" name="Oval 8">
            <a:extLst>
              <a:ext uri="{FF2B5EF4-FFF2-40B4-BE49-F238E27FC236}">
                <a16:creationId xmlns:a16="http://schemas.microsoft.com/office/drawing/2014/main" id="{5C3B434D-9E09-4E64-8A56-F17FB5680481}"/>
              </a:ext>
            </a:extLst>
          </p:cNvPr>
          <p:cNvSpPr>
            <a:spLocks noChangeArrowheads="1"/>
          </p:cNvSpPr>
          <p:nvPr/>
        </p:nvSpPr>
        <p:spPr bwMode="auto">
          <a:xfrm>
            <a:off x="3951490" y="1280775"/>
            <a:ext cx="4286250" cy="4289425"/>
          </a:xfrm>
          <a:prstGeom prst="ellipse">
            <a:avLst/>
          </a:prstGeom>
          <a:gradFill>
            <a:gsLst>
              <a:gs pos="0">
                <a:srgbClr val="53C2FA"/>
              </a:gs>
              <a:gs pos="100000">
                <a:srgbClr val="8F69EA"/>
              </a:gs>
            </a:gsLst>
            <a:lin ang="2700000" scaled="0"/>
          </a:gradFill>
          <a:ln w="9525">
            <a:noFill/>
            <a:round/>
            <a:headEnd/>
            <a:tailEnd/>
          </a:ln>
          <a:effectLst>
            <a:outerShdw blurRad="330200" dist="342900" dir="2700000" algn="tl" rotWithShape="0">
              <a:schemeClr val="accent5">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4" name="Rectangle 11">
            <a:extLst>
              <a:ext uri="{FF2B5EF4-FFF2-40B4-BE49-F238E27FC236}">
                <a16:creationId xmlns:a16="http://schemas.microsoft.com/office/drawing/2014/main" id="{5B5D41CE-EE67-475E-BD39-3D80970EA766}"/>
              </a:ext>
            </a:extLst>
          </p:cNvPr>
          <p:cNvSpPr>
            <a:spLocks noChangeArrowheads="1"/>
          </p:cNvSpPr>
          <p:nvPr/>
        </p:nvSpPr>
        <p:spPr bwMode="auto">
          <a:xfrm>
            <a:off x="659042" y="2833688"/>
            <a:ext cx="106150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ru-UA" sz="6000" b="1">
                <a:solidFill>
                  <a:srgbClr val="FFFFFF"/>
                </a:solidFill>
                <a:effectLst>
                  <a:outerShdw blurRad="139700" dist="139700" dir="2700000" algn="tl">
                    <a:srgbClr val="000000">
                      <a:alpha val="10000"/>
                    </a:srgbClr>
                  </a:outerShdw>
                </a:effectLst>
                <a:latin typeface="Montserrat ExtraBold" panose="00000900000000000000" pitchFamily="50" charset="-52"/>
              </a:rPr>
              <a:t>Buttons </a:t>
            </a:r>
            <a:r>
              <a:rPr lang="en-US" altLang="ru-UA" sz="6000" b="1" err="1">
                <a:solidFill>
                  <a:srgbClr val="FFFFFF"/>
                </a:solidFill>
                <a:effectLst>
                  <a:outerShdw blurRad="139700" dist="139700" dir="2700000" algn="tl">
                    <a:srgbClr val="000000">
                      <a:alpha val="10000"/>
                    </a:srgbClr>
                  </a:outerShdw>
                </a:effectLst>
                <a:latin typeface="Montserrat ExtraBold" panose="00000900000000000000" pitchFamily="50" charset="-52"/>
              </a:rPr>
              <a:t>và</a:t>
            </a:r>
            <a:r>
              <a:rPr lang="en-US" altLang="ru-UA" sz="6000" b="1">
                <a:solidFill>
                  <a:srgbClr val="FFFFFF"/>
                </a:solidFill>
                <a:effectLst>
                  <a:outerShdw blurRad="139700" dist="139700" dir="2700000" algn="tl">
                    <a:srgbClr val="000000">
                      <a:alpha val="10000"/>
                    </a:srgbClr>
                  </a:outerShdw>
                </a:effectLst>
                <a:latin typeface="Montserrat ExtraBold" panose="00000900000000000000" pitchFamily="50" charset="-52"/>
              </a:rPr>
              <a:t> Input Widgets</a:t>
            </a:r>
          </a:p>
        </p:txBody>
      </p:sp>
      <p:sp>
        <p:nvSpPr>
          <p:cNvPr id="69" name="Freeform: Shape 68">
            <a:extLst>
              <a:ext uri="{FF2B5EF4-FFF2-40B4-BE49-F238E27FC236}">
                <a16:creationId xmlns:a16="http://schemas.microsoft.com/office/drawing/2014/main" id="{36F96DAD-F79E-499C-B555-3390386BC009}"/>
              </a:ext>
            </a:extLst>
          </p:cNvPr>
          <p:cNvSpPr>
            <a:spLocks noChangeArrowheads="1"/>
          </p:cNvSpPr>
          <p:nvPr/>
        </p:nvSpPr>
        <p:spPr bwMode="auto">
          <a:xfrm>
            <a:off x="3951315" y="4178913"/>
            <a:ext cx="1609463" cy="1471791"/>
          </a:xfrm>
          <a:custGeom>
            <a:avLst/>
            <a:gdLst>
              <a:gd name="connsiteX0" fmla="*/ 366501 w 1180889"/>
              <a:gd name="connsiteY0" fmla="*/ 0 h 1078634"/>
              <a:gd name="connsiteX1" fmla="*/ 1180889 w 1180889"/>
              <a:gd name="connsiteY1" fmla="*/ 815182 h 1078634"/>
              <a:gd name="connsiteX2" fmla="*/ 1144276 w 1180889"/>
              <a:gd name="connsiteY2" fmla="*/ 1057593 h 1078634"/>
              <a:gd name="connsiteX3" fmla="*/ 1136582 w 1180889"/>
              <a:gd name="connsiteY3" fmla="*/ 1078634 h 1078634"/>
              <a:gd name="connsiteX4" fmla="*/ 1051537 w 1180889"/>
              <a:gd name="connsiteY4" fmla="*/ 1047484 h 1078634"/>
              <a:gd name="connsiteX5" fmla="*/ 1277 w 1180889"/>
              <a:gd name="connsiteY5" fmla="*/ 93611 h 1078634"/>
              <a:gd name="connsiteX6" fmla="*/ 0 w 1180889"/>
              <a:gd name="connsiteY6" fmla="*/ 90958 h 1078634"/>
              <a:gd name="connsiteX7" fmla="*/ 49505 w 1180889"/>
              <a:gd name="connsiteY7" fmla="*/ 64061 h 1078634"/>
              <a:gd name="connsiteX8" fmla="*/ 366501 w 1180889"/>
              <a:gd name="connsiteY8" fmla="*/ 0 h 1078634"/>
              <a:gd name="connsiteX0" fmla="*/ 366501 w 1180889"/>
              <a:gd name="connsiteY0" fmla="*/ 3224 h 1081858"/>
              <a:gd name="connsiteX1" fmla="*/ 1180889 w 1180889"/>
              <a:gd name="connsiteY1" fmla="*/ 818406 h 1081858"/>
              <a:gd name="connsiteX2" fmla="*/ 1144276 w 1180889"/>
              <a:gd name="connsiteY2" fmla="*/ 1060817 h 1081858"/>
              <a:gd name="connsiteX3" fmla="*/ 1136582 w 1180889"/>
              <a:gd name="connsiteY3" fmla="*/ 1081858 h 1081858"/>
              <a:gd name="connsiteX4" fmla="*/ 1051537 w 1180889"/>
              <a:gd name="connsiteY4" fmla="*/ 1050708 h 1081858"/>
              <a:gd name="connsiteX5" fmla="*/ 1277 w 1180889"/>
              <a:gd name="connsiteY5" fmla="*/ 96835 h 1081858"/>
              <a:gd name="connsiteX6" fmla="*/ 0 w 1180889"/>
              <a:gd name="connsiteY6" fmla="*/ 94182 h 1081858"/>
              <a:gd name="connsiteX7" fmla="*/ 49505 w 1180889"/>
              <a:gd name="connsiteY7" fmla="*/ 67285 h 1081858"/>
              <a:gd name="connsiteX8" fmla="*/ 366501 w 1180889"/>
              <a:gd name="connsiteY8" fmla="*/ 3224 h 1081858"/>
              <a:gd name="connsiteX0" fmla="*/ 366501 w 1182426"/>
              <a:gd name="connsiteY0" fmla="*/ 3620 h 1082254"/>
              <a:gd name="connsiteX1" fmla="*/ 1180889 w 1182426"/>
              <a:gd name="connsiteY1" fmla="*/ 818802 h 1082254"/>
              <a:gd name="connsiteX2" fmla="*/ 1144276 w 1182426"/>
              <a:gd name="connsiteY2" fmla="*/ 1061213 h 1082254"/>
              <a:gd name="connsiteX3" fmla="*/ 1136582 w 1182426"/>
              <a:gd name="connsiteY3" fmla="*/ 1082254 h 1082254"/>
              <a:gd name="connsiteX4" fmla="*/ 1051537 w 1182426"/>
              <a:gd name="connsiteY4" fmla="*/ 1051104 h 1082254"/>
              <a:gd name="connsiteX5" fmla="*/ 1277 w 1182426"/>
              <a:gd name="connsiteY5" fmla="*/ 97231 h 1082254"/>
              <a:gd name="connsiteX6" fmla="*/ 0 w 1182426"/>
              <a:gd name="connsiteY6" fmla="*/ 94578 h 1082254"/>
              <a:gd name="connsiteX7" fmla="*/ 49505 w 1182426"/>
              <a:gd name="connsiteY7" fmla="*/ 67681 h 1082254"/>
              <a:gd name="connsiteX8" fmla="*/ 366501 w 1182426"/>
              <a:gd name="connsiteY8" fmla="*/ 3620 h 1082254"/>
              <a:gd name="connsiteX0" fmla="*/ 366501 w 1185057"/>
              <a:gd name="connsiteY0" fmla="*/ 3635 h 1082269"/>
              <a:gd name="connsiteX1" fmla="*/ 1180889 w 1185057"/>
              <a:gd name="connsiteY1" fmla="*/ 818817 h 1082269"/>
              <a:gd name="connsiteX2" fmla="*/ 1144276 w 1185057"/>
              <a:gd name="connsiteY2" fmla="*/ 1061228 h 1082269"/>
              <a:gd name="connsiteX3" fmla="*/ 1136582 w 1185057"/>
              <a:gd name="connsiteY3" fmla="*/ 1082269 h 1082269"/>
              <a:gd name="connsiteX4" fmla="*/ 1051537 w 1185057"/>
              <a:gd name="connsiteY4" fmla="*/ 1051119 h 1082269"/>
              <a:gd name="connsiteX5" fmla="*/ 1277 w 1185057"/>
              <a:gd name="connsiteY5" fmla="*/ 97246 h 1082269"/>
              <a:gd name="connsiteX6" fmla="*/ 0 w 1185057"/>
              <a:gd name="connsiteY6" fmla="*/ 94593 h 1082269"/>
              <a:gd name="connsiteX7" fmla="*/ 49505 w 1185057"/>
              <a:gd name="connsiteY7" fmla="*/ 67696 h 1082269"/>
              <a:gd name="connsiteX8" fmla="*/ 366501 w 1185057"/>
              <a:gd name="connsiteY8" fmla="*/ 3635 h 1082269"/>
              <a:gd name="connsiteX0" fmla="*/ 366501 w 1186566"/>
              <a:gd name="connsiteY0" fmla="*/ 3635 h 1082269"/>
              <a:gd name="connsiteX1" fmla="*/ 1180889 w 1186566"/>
              <a:gd name="connsiteY1" fmla="*/ 818817 h 1082269"/>
              <a:gd name="connsiteX2" fmla="*/ 1144276 w 1186566"/>
              <a:gd name="connsiteY2" fmla="*/ 1061228 h 1082269"/>
              <a:gd name="connsiteX3" fmla="*/ 1136582 w 1186566"/>
              <a:gd name="connsiteY3" fmla="*/ 1082269 h 1082269"/>
              <a:gd name="connsiteX4" fmla="*/ 1051537 w 1186566"/>
              <a:gd name="connsiteY4" fmla="*/ 1051119 h 1082269"/>
              <a:gd name="connsiteX5" fmla="*/ 1277 w 1186566"/>
              <a:gd name="connsiteY5" fmla="*/ 97246 h 1082269"/>
              <a:gd name="connsiteX6" fmla="*/ 0 w 1186566"/>
              <a:gd name="connsiteY6" fmla="*/ 94593 h 1082269"/>
              <a:gd name="connsiteX7" fmla="*/ 49505 w 1186566"/>
              <a:gd name="connsiteY7" fmla="*/ 67696 h 1082269"/>
              <a:gd name="connsiteX8" fmla="*/ 366501 w 1186566"/>
              <a:gd name="connsiteY8" fmla="*/ 3635 h 1082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566" h="1082269">
                <a:moveTo>
                  <a:pt x="366501" y="3635"/>
                </a:moveTo>
                <a:cubicBezTo>
                  <a:pt x="893520" y="-40141"/>
                  <a:pt x="1235313" y="316074"/>
                  <a:pt x="1180889" y="818817"/>
                </a:cubicBezTo>
                <a:cubicBezTo>
                  <a:pt x="1171804" y="902742"/>
                  <a:pt x="1168071" y="984650"/>
                  <a:pt x="1144276" y="1061228"/>
                </a:cubicBezTo>
                <a:lnTo>
                  <a:pt x="1136582" y="1082269"/>
                </a:lnTo>
                <a:lnTo>
                  <a:pt x="1051537" y="1051119"/>
                </a:lnTo>
                <a:cubicBezTo>
                  <a:pt x="602838" y="861194"/>
                  <a:pt x="232223" y="522694"/>
                  <a:pt x="1277" y="97246"/>
                </a:cubicBezTo>
                <a:lnTo>
                  <a:pt x="0" y="94593"/>
                </a:lnTo>
                <a:lnTo>
                  <a:pt x="49505" y="67696"/>
                </a:lnTo>
                <a:cubicBezTo>
                  <a:pt x="146937" y="26446"/>
                  <a:pt x="254058" y="3635"/>
                  <a:pt x="366501" y="3635"/>
                </a:cubicBezTo>
                <a:close/>
              </a:path>
            </a:pathLst>
          </a:custGeom>
          <a:gradFill flip="none" rotWithShape="1">
            <a:gsLst>
              <a:gs pos="100000">
                <a:schemeClr val="accent3"/>
              </a:gs>
              <a:gs pos="23000">
                <a:schemeClr val="accent1"/>
              </a:gs>
            </a:gsLst>
            <a:path path="circle">
              <a:fillToRect r="100000" b="100000"/>
            </a:path>
            <a:tileRect l="-100000" t="-100000"/>
          </a:gradFill>
          <a:ln>
            <a:noFill/>
          </a:ln>
          <a:effectLst>
            <a:softEdge rad="1524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71" name="Freeform: Shape 70">
            <a:extLst>
              <a:ext uri="{FF2B5EF4-FFF2-40B4-BE49-F238E27FC236}">
                <a16:creationId xmlns:a16="http://schemas.microsoft.com/office/drawing/2014/main" id="{90D93BDB-FD91-4AA4-84D9-ACC85F839CF6}"/>
              </a:ext>
            </a:extLst>
          </p:cNvPr>
          <p:cNvSpPr>
            <a:spLocks noChangeArrowheads="1"/>
          </p:cNvSpPr>
          <p:nvPr/>
        </p:nvSpPr>
        <p:spPr bwMode="auto">
          <a:xfrm>
            <a:off x="7148513" y="1550829"/>
            <a:ext cx="1246684" cy="1415932"/>
          </a:xfrm>
          <a:custGeom>
            <a:avLst/>
            <a:gdLst>
              <a:gd name="connsiteX0" fmla="*/ 189392 w 793918"/>
              <a:gd name="connsiteY0" fmla="*/ 0 h 950273"/>
              <a:gd name="connsiteX1" fmla="*/ 294631 w 793918"/>
              <a:gd name="connsiteY1" fmla="*/ 95719 h 950273"/>
              <a:gd name="connsiteX2" fmla="*/ 753921 w 793918"/>
              <a:gd name="connsiteY2" fmla="*/ 777441 h 950273"/>
              <a:gd name="connsiteX3" fmla="*/ 793918 w 793918"/>
              <a:gd name="connsiteY3" fmla="*/ 886802 h 950273"/>
              <a:gd name="connsiteX4" fmla="*/ 755359 w 793918"/>
              <a:gd name="connsiteY4" fmla="*/ 907670 h 950273"/>
              <a:gd name="connsiteX5" fmla="*/ 543719 w 793918"/>
              <a:gd name="connsiteY5" fmla="*/ 950273 h 950273"/>
              <a:gd name="connsiteX6" fmla="*/ 0 w 793918"/>
              <a:gd name="connsiteY6" fmla="*/ 408141 h 950273"/>
              <a:gd name="connsiteX7" fmla="*/ 159252 w 793918"/>
              <a:gd name="connsiteY7" fmla="*/ 24796 h 950273"/>
              <a:gd name="connsiteX0" fmla="*/ 189392 w 793918"/>
              <a:gd name="connsiteY0" fmla="*/ 0 h 964884"/>
              <a:gd name="connsiteX1" fmla="*/ 294631 w 793918"/>
              <a:gd name="connsiteY1" fmla="*/ 95719 h 964884"/>
              <a:gd name="connsiteX2" fmla="*/ 753921 w 793918"/>
              <a:gd name="connsiteY2" fmla="*/ 777441 h 964884"/>
              <a:gd name="connsiteX3" fmla="*/ 793918 w 793918"/>
              <a:gd name="connsiteY3" fmla="*/ 886802 h 964884"/>
              <a:gd name="connsiteX4" fmla="*/ 755359 w 793918"/>
              <a:gd name="connsiteY4" fmla="*/ 907670 h 964884"/>
              <a:gd name="connsiteX5" fmla="*/ 495947 w 793918"/>
              <a:gd name="connsiteY5" fmla="*/ 964884 h 964884"/>
              <a:gd name="connsiteX6" fmla="*/ 0 w 793918"/>
              <a:gd name="connsiteY6" fmla="*/ 408141 h 964884"/>
              <a:gd name="connsiteX7" fmla="*/ 159252 w 793918"/>
              <a:gd name="connsiteY7" fmla="*/ 24796 h 964884"/>
              <a:gd name="connsiteX8" fmla="*/ 189392 w 793918"/>
              <a:gd name="connsiteY8" fmla="*/ 0 h 964884"/>
              <a:gd name="connsiteX0" fmla="*/ 200179 w 804705"/>
              <a:gd name="connsiteY0" fmla="*/ 0 h 964884"/>
              <a:gd name="connsiteX1" fmla="*/ 305418 w 804705"/>
              <a:gd name="connsiteY1" fmla="*/ 95719 h 964884"/>
              <a:gd name="connsiteX2" fmla="*/ 764708 w 804705"/>
              <a:gd name="connsiteY2" fmla="*/ 777441 h 964884"/>
              <a:gd name="connsiteX3" fmla="*/ 804705 w 804705"/>
              <a:gd name="connsiteY3" fmla="*/ 886802 h 964884"/>
              <a:gd name="connsiteX4" fmla="*/ 766146 w 804705"/>
              <a:gd name="connsiteY4" fmla="*/ 907670 h 964884"/>
              <a:gd name="connsiteX5" fmla="*/ 506734 w 804705"/>
              <a:gd name="connsiteY5" fmla="*/ 964884 h 964884"/>
              <a:gd name="connsiteX6" fmla="*/ 0 w 804705"/>
              <a:gd name="connsiteY6" fmla="*/ 424375 h 964884"/>
              <a:gd name="connsiteX7" fmla="*/ 170039 w 804705"/>
              <a:gd name="connsiteY7" fmla="*/ 24796 h 964884"/>
              <a:gd name="connsiteX8" fmla="*/ 200179 w 804705"/>
              <a:gd name="connsiteY8" fmla="*/ 0 h 964884"/>
              <a:gd name="connsiteX0" fmla="*/ 201983 w 806509"/>
              <a:gd name="connsiteY0" fmla="*/ 0 h 964884"/>
              <a:gd name="connsiteX1" fmla="*/ 307222 w 806509"/>
              <a:gd name="connsiteY1" fmla="*/ 95719 h 964884"/>
              <a:gd name="connsiteX2" fmla="*/ 766512 w 806509"/>
              <a:gd name="connsiteY2" fmla="*/ 777441 h 964884"/>
              <a:gd name="connsiteX3" fmla="*/ 806509 w 806509"/>
              <a:gd name="connsiteY3" fmla="*/ 886802 h 964884"/>
              <a:gd name="connsiteX4" fmla="*/ 767950 w 806509"/>
              <a:gd name="connsiteY4" fmla="*/ 907670 h 964884"/>
              <a:gd name="connsiteX5" fmla="*/ 508538 w 806509"/>
              <a:gd name="connsiteY5" fmla="*/ 964884 h 964884"/>
              <a:gd name="connsiteX6" fmla="*/ 1804 w 806509"/>
              <a:gd name="connsiteY6" fmla="*/ 424375 h 964884"/>
              <a:gd name="connsiteX7" fmla="*/ 171843 w 806509"/>
              <a:gd name="connsiteY7" fmla="*/ 24796 h 964884"/>
              <a:gd name="connsiteX8" fmla="*/ 201983 w 806509"/>
              <a:gd name="connsiteY8" fmla="*/ 0 h 964884"/>
              <a:gd name="connsiteX0" fmla="*/ 202144 w 806670"/>
              <a:gd name="connsiteY0" fmla="*/ 0 h 965161"/>
              <a:gd name="connsiteX1" fmla="*/ 307383 w 806670"/>
              <a:gd name="connsiteY1" fmla="*/ 95719 h 965161"/>
              <a:gd name="connsiteX2" fmla="*/ 766673 w 806670"/>
              <a:gd name="connsiteY2" fmla="*/ 777441 h 965161"/>
              <a:gd name="connsiteX3" fmla="*/ 806670 w 806670"/>
              <a:gd name="connsiteY3" fmla="*/ 886802 h 965161"/>
              <a:gd name="connsiteX4" fmla="*/ 768111 w 806670"/>
              <a:gd name="connsiteY4" fmla="*/ 907670 h 965161"/>
              <a:gd name="connsiteX5" fmla="*/ 508699 w 806670"/>
              <a:gd name="connsiteY5" fmla="*/ 964884 h 965161"/>
              <a:gd name="connsiteX6" fmla="*/ 1965 w 806670"/>
              <a:gd name="connsiteY6" fmla="*/ 424375 h 965161"/>
              <a:gd name="connsiteX7" fmla="*/ 172004 w 806670"/>
              <a:gd name="connsiteY7" fmla="*/ 24796 h 965161"/>
              <a:gd name="connsiteX8" fmla="*/ 202144 w 806670"/>
              <a:gd name="connsiteY8" fmla="*/ 0 h 96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6670" h="965161">
                <a:moveTo>
                  <a:pt x="202144" y="0"/>
                </a:moveTo>
                <a:lnTo>
                  <a:pt x="307383" y="95719"/>
                </a:lnTo>
                <a:cubicBezTo>
                  <a:pt x="501298" y="289778"/>
                  <a:pt x="658225" y="520851"/>
                  <a:pt x="766673" y="777441"/>
                </a:cubicBezTo>
                <a:lnTo>
                  <a:pt x="806670" y="886802"/>
                </a:lnTo>
                <a:lnTo>
                  <a:pt x="768111" y="907670"/>
                </a:lnTo>
                <a:cubicBezTo>
                  <a:pt x="703062" y="935103"/>
                  <a:pt x="583771" y="964884"/>
                  <a:pt x="508699" y="964884"/>
                </a:cubicBezTo>
                <a:cubicBezTo>
                  <a:pt x="186836" y="974624"/>
                  <a:pt x="-22692" y="727033"/>
                  <a:pt x="1965" y="424375"/>
                </a:cubicBezTo>
                <a:cubicBezTo>
                  <a:pt x="1965" y="274670"/>
                  <a:pt x="73610" y="122903"/>
                  <a:pt x="172004" y="24796"/>
                </a:cubicBezTo>
                <a:lnTo>
                  <a:pt x="202144" y="0"/>
                </a:lnTo>
                <a:close/>
              </a:path>
            </a:pathLst>
          </a:custGeom>
          <a:gradFill flip="none" rotWithShape="1">
            <a:gsLst>
              <a:gs pos="100000">
                <a:schemeClr val="accent4">
                  <a:alpha val="39000"/>
                </a:schemeClr>
              </a:gs>
              <a:gs pos="23000">
                <a:schemeClr val="accent6">
                  <a:alpha val="47000"/>
                </a:schemeClr>
              </a:gs>
            </a:gsLst>
            <a:path path="circle">
              <a:fillToRect r="100000" b="100000"/>
            </a:path>
            <a:tileRect l="-100000" t="-100000"/>
          </a:gradFill>
          <a:ln>
            <a:noFill/>
          </a:ln>
          <a:effectLst>
            <a:softEdge rad="1651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nvGrpSpPr>
          <p:cNvPr id="65" name="Group 64">
            <a:extLst>
              <a:ext uri="{FF2B5EF4-FFF2-40B4-BE49-F238E27FC236}">
                <a16:creationId xmlns:a16="http://schemas.microsoft.com/office/drawing/2014/main" id="{500542F1-7ACA-40CD-9B16-5A390700B234}"/>
              </a:ext>
            </a:extLst>
          </p:cNvPr>
          <p:cNvGrpSpPr/>
          <p:nvPr/>
        </p:nvGrpSpPr>
        <p:grpSpPr>
          <a:xfrm>
            <a:off x="3950917" y="1284286"/>
            <a:ext cx="4289796" cy="4289427"/>
            <a:chOff x="3950917" y="1284286"/>
            <a:chExt cx="4289796" cy="4289427"/>
          </a:xfrm>
        </p:grpSpPr>
        <p:sp>
          <p:nvSpPr>
            <p:cNvPr id="21" name="Oval 8">
              <a:extLst>
                <a:ext uri="{FF2B5EF4-FFF2-40B4-BE49-F238E27FC236}">
                  <a16:creationId xmlns:a16="http://schemas.microsoft.com/office/drawing/2014/main" id="{9E83FF2B-377E-416F-AA0E-6FE8C9F8E802}"/>
                </a:ext>
              </a:extLst>
            </p:cNvPr>
            <p:cNvSpPr>
              <a:spLocks noChangeArrowheads="1"/>
            </p:cNvSpPr>
            <p:nvPr/>
          </p:nvSpPr>
          <p:spPr bwMode="auto">
            <a:xfrm>
              <a:off x="3954463" y="1284288"/>
              <a:ext cx="4286250" cy="4289425"/>
            </a:xfrm>
            <a:prstGeom prst="ellipse">
              <a:avLst/>
            </a:prstGeom>
            <a:gradFill>
              <a:gsLst>
                <a:gs pos="0">
                  <a:srgbClr val="FFFFFF">
                    <a:alpha val="11000"/>
                  </a:srgbClr>
                </a:gs>
                <a:gs pos="100000">
                  <a:srgbClr val="FFFFFF">
                    <a:alpha val="21000"/>
                  </a:srgbClr>
                </a:gs>
              </a:gsLst>
              <a:lin ang="2700000" scaled="0"/>
            </a:gradFill>
            <a:ln w="9525">
              <a:noFill/>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64" name="Freeform 5">
              <a:extLst>
                <a:ext uri="{FF2B5EF4-FFF2-40B4-BE49-F238E27FC236}">
                  <a16:creationId xmlns:a16="http://schemas.microsoft.com/office/drawing/2014/main" id="{866AB7B8-5B47-4408-9D1D-E52078808E06}"/>
                </a:ext>
              </a:extLst>
            </p:cNvPr>
            <p:cNvSpPr>
              <a:spLocks noEditPoints="1"/>
            </p:cNvSpPr>
            <p:nvPr/>
          </p:nvSpPr>
          <p:spPr bwMode="auto">
            <a:xfrm>
              <a:off x="3950917" y="1284286"/>
              <a:ext cx="4289425" cy="4289425"/>
            </a:xfrm>
            <a:custGeom>
              <a:avLst/>
              <a:gdLst>
                <a:gd name="T0" fmla="*/ 573 w 1146"/>
                <a:gd name="T1" fmla="*/ 1146 h 1146"/>
                <a:gd name="T2" fmla="*/ 0 w 1146"/>
                <a:gd name="T3" fmla="*/ 573 h 1146"/>
                <a:gd name="T4" fmla="*/ 573 w 1146"/>
                <a:gd name="T5" fmla="*/ 0 h 1146"/>
                <a:gd name="T6" fmla="*/ 1146 w 1146"/>
                <a:gd name="T7" fmla="*/ 573 h 1146"/>
                <a:gd name="T8" fmla="*/ 573 w 1146"/>
                <a:gd name="T9" fmla="*/ 1146 h 1146"/>
                <a:gd name="T10" fmla="*/ 573 w 1146"/>
                <a:gd name="T11" fmla="*/ 4 h 1146"/>
                <a:gd name="T12" fmla="*/ 4 w 1146"/>
                <a:gd name="T13" fmla="*/ 573 h 1146"/>
                <a:gd name="T14" fmla="*/ 573 w 1146"/>
                <a:gd name="T15" fmla="*/ 1142 h 1146"/>
                <a:gd name="T16" fmla="*/ 1142 w 1146"/>
                <a:gd name="T17" fmla="*/ 573 h 1146"/>
                <a:gd name="T18" fmla="*/ 573 w 1146"/>
                <a:gd name="T19" fmla="*/ 4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6" h="1146">
                  <a:moveTo>
                    <a:pt x="573" y="1146"/>
                  </a:moveTo>
                  <a:cubicBezTo>
                    <a:pt x="257" y="1146"/>
                    <a:pt x="0" y="889"/>
                    <a:pt x="0" y="573"/>
                  </a:cubicBezTo>
                  <a:cubicBezTo>
                    <a:pt x="0" y="257"/>
                    <a:pt x="257" y="0"/>
                    <a:pt x="573" y="0"/>
                  </a:cubicBezTo>
                  <a:cubicBezTo>
                    <a:pt x="889" y="0"/>
                    <a:pt x="1146" y="257"/>
                    <a:pt x="1146" y="573"/>
                  </a:cubicBezTo>
                  <a:cubicBezTo>
                    <a:pt x="1146" y="889"/>
                    <a:pt x="889" y="1146"/>
                    <a:pt x="573" y="1146"/>
                  </a:cubicBezTo>
                  <a:close/>
                  <a:moveTo>
                    <a:pt x="573" y="4"/>
                  </a:moveTo>
                  <a:cubicBezTo>
                    <a:pt x="259" y="4"/>
                    <a:pt x="4" y="259"/>
                    <a:pt x="4" y="573"/>
                  </a:cubicBezTo>
                  <a:cubicBezTo>
                    <a:pt x="4" y="887"/>
                    <a:pt x="259" y="1142"/>
                    <a:pt x="573" y="1142"/>
                  </a:cubicBezTo>
                  <a:cubicBezTo>
                    <a:pt x="887" y="1142"/>
                    <a:pt x="1142" y="887"/>
                    <a:pt x="1142" y="573"/>
                  </a:cubicBezTo>
                  <a:cubicBezTo>
                    <a:pt x="1142" y="259"/>
                    <a:pt x="887" y="4"/>
                    <a:pt x="573" y="4"/>
                  </a:cubicBez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58" name="Group 57">
            <a:extLst>
              <a:ext uri="{FF2B5EF4-FFF2-40B4-BE49-F238E27FC236}">
                <a16:creationId xmlns:a16="http://schemas.microsoft.com/office/drawing/2014/main" id="{4B461ED7-64F1-4584-99B7-398B592EF492}"/>
              </a:ext>
            </a:extLst>
          </p:cNvPr>
          <p:cNvGrpSpPr/>
          <p:nvPr/>
        </p:nvGrpSpPr>
        <p:grpSpPr>
          <a:xfrm>
            <a:off x="3786188" y="680241"/>
            <a:ext cx="1347788" cy="1209675"/>
            <a:chOff x="3786188" y="1122363"/>
            <a:chExt cx="1347788" cy="1209675"/>
          </a:xfrm>
        </p:grpSpPr>
        <p:sp>
          <p:nvSpPr>
            <p:cNvPr id="25" name="Freeform 12">
              <a:extLst>
                <a:ext uri="{FF2B5EF4-FFF2-40B4-BE49-F238E27FC236}">
                  <a16:creationId xmlns:a16="http://schemas.microsoft.com/office/drawing/2014/main" id="{C64DAB63-94E8-4B6E-A8A7-312C51C697F1}"/>
                </a:ext>
              </a:extLst>
            </p:cNvPr>
            <p:cNvSpPr>
              <a:spLocks/>
            </p:cNvSpPr>
            <p:nvPr/>
          </p:nvSpPr>
          <p:spPr bwMode="auto">
            <a:xfrm>
              <a:off x="3929063" y="1238250"/>
              <a:ext cx="1046163" cy="819150"/>
            </a:xfrm>
            <a:custGeom>
              <a:avLst/>
              <a:gdLst>
                <a:gd name="T0" fmla="*/ 264 w 279"/>
                <a:gd name="T1" fmla="*/ 47 h 218"/>
                <a:gd name="T2" fmla="*/ 279 w 279"/>
                <a:gd name="T3" fmla="*/ 72 h 218"/>
                <a:gd name="T4" fmla="*/ 171 w 279"/>
                <a:gd name="T5" fmla="*/ 31 h 218"/>
                <a:gd name="T6" fmla="*/ 18 w 279"/>
                <a:gd name="T7" fmla="*/ 163 h 218"/>
                <a:gd name="T8" fmla="*/ 27 w 279"/>
                <a:gd name="T9" fmla="*/ 218 h 218"/>
                <a:gd name="T10" fmla="*/ 12 w 279"/>
                <a:gd name="T11" fmla="*/ 193 h 218"/>
                <a:gd name="T12" fmla="*/ 3 w 279"/>
                <a:gd name="T13" fmla="*/ 138 h 218"/>
                <a:gd name="T14" fmla="*/ 157 w 279"/>
                <a:gd name="T15" fmla="*/ 6 h 218"/>
                <a:gd name="T16" fmla="*/ 264 w 279"/>
                <a:gd name="T17" fmla="*/ 4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18">
                  <a:moveTo>
                    <a:pt x="264" y="47"/>
                  </a:moveTo>
                  <a:cubicBezTo>
                    <a:pt x="279" y="72"/>
                    <a:pt x="279" y="72"/>
                    <a:pt x="279" y="72"/>
                  </a:cubicBezTo>
                  <a:cubicBezTo>
                    <a:pt x="261" y="41"/>
                    <a:pt x="221" y="24"/>
                    <a:pt x="171" y="31"/>
                  </a:cubicBezTo>
                  <a:cubicBezTo>
                    <a:pt x="97" y="41"/>
                    <a:pt x="28" y="100"/>
                    <a:pt x="18" y="163"/>
                  </a:cubicBezTo>
                  <a:cubicBezTo>
                    <a:pt x="14" y="184"/>
                    <a:pt x="18" y="202"/>
                    <a:pt x="27" y="218"/>
                  </a:cubicBezTo>
                  <a:cubicBezTo>
                    <a:pt x="12" y="193"/>
                    <a:pt x="12" y="193"/>
                    <a:pt x="12" y="193"/>
                  </a:cubicBezTo>
                  <a:cubicBezTo>
                    <a:pt x="3" y="178"/>
                    <a:pt x="0" y="159"/>
                    <a:pt x="3" y="138"/>
                  </a:cubicBezTo>
                  <a:cubicBezTo>
                    <a:pt x="14" y="75"/>
                    <a:pt x="83" y="16"/>
                    <a:pt x="157" y="6"/>
                  </a:cubicBezTo>
                  <a:cubicBezTo>
                    <a:pt x="207" y="0"/>
                    <a:pt x="247" y="16"/>
                    <a:pt x="264" y="47"/>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6" name="Freeform 13">
              <a:extLst>
                <a:ext uri="{FF2B5EF4-FFF2-40B4-BE49-F238E27FC236}">
                  <a16:creationId xmlns:a16="http://schemas.microsoft.com/office/drawing/2014/main" id="{B9AEE990-29B7-479C-8C29-D8090A9B5349}"/>
                </a:ext>
              </a:extLst>
            </p:cNvPr>
            <p:cNvSpPr>
              <a:spLocks/>
            </p:cNvSpPr>
            <p:nvPr/>
          </p:nvSpPr>
          <p:spPr bwMode="auto">
            <a:xfrm>
              <a:off x="3871913" y="1355725"/>
              <a:ext cx="1262063" cy="976313"/>
            </a:xfrm>
            <a:custGeom>
              <a:avLst/>
              <a:gdLst>
                <a:gd name="T0" fmla="*/ 307 w 336"/>
                <a:gd name="T1" fmla="*/ 0 h 260"/>
                <a:gd name="T2" fmla="*/ 321 w 336"/>
                <a:gd name="T3" fmla="*/ 25 h 260"/>
                <a:gd name="T4" fmla="*/ 332 w 336"/>
                <a:gd name="T5" fmla="*/ 92 h 260"/>
                <a:gd name="T6" fmla="*/ 145 w 336"/>
                <a:gd name="T7" fmla="*/ 252 h 260"/>
                <a:gd name="T8" fmla="*/ 14 w 336"/>
                <a:gd name="T9" fmla="*/ 202 h 260"/>
                <a:gd name="T10" fmla="*/ 0 w 336"/>
                <a:gd name="T11" fmla="*/ 178 h 260"/>
                <a:gd name="T12" fmla="*/ 131 w 336"/>
                <a:gd name="T13" fmla="*/ 227 h 260"/>
                <a:gd name="T14" fmla="*/ 318 w 336"/>
                <a:gd name="T15" fmla="*/ 67 h 260"/>
                <a:gd name="T16" fmla="*/ 307 w 336"/>
                <a:gd name="T1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260">
                  <a:moveTo>
                    <a:pt x="307" y="0"/>
                  </a:moveTo>
                  <a:cubicBezTo>
                    <a:pt x="321" y="25"/>
                    <a:pt x="321" y="25"/>
                    <a:pt x="321" y="25"/>
                  </a:cubicBezTo>
                  <a:cubicBezTo>
                    <a:pt x="332" y="44"/>
                    <a:pt x="336" y="66"/>
                    <a:pt x="332" y="92"/>
                  </a:cubicBezTo>
                  <a:cubicBezTo>
                    <a:pt x="319" y="168"/>
                    <a:pt x="236" y="240"/>
                    <a:pt x="145" y="252"/>
                  </a:cubicBezTo>
                  <a:cubicBezTo>
                    <a:pt x="84" y="260"/>
                    <a:pt x="36" y="240"/>
                    <a:pt x="14" y="202"/>
                  </a:cubicBezTo>
                  <a:cubicBezTo>
                    <a:pt x="0" y="178"/>
                    <a:pt x="0" y="178"/>
                    <a:pt x="0" y="178"/>
                  </a:cubicBezTo>
                  <a:cubicBezTo>
                    <a:pt x="21" y="215"/>
                    <a:pt x="70" y="236"/>
                    <a:pt x="131" y="227"/>
                  </a:cubicBezTo>
                  <a:cubicBezTo>
                    <a:pt x="221" y="215"/>
                    <a:pt x="305" y="143"/>
                    <a:pt x="318" y="67"/>
                  </a:cubicBezTo>
                  <a:cubicBezTo>
                    <a:pt x="322" y="41"/>
                    <a:pt x="318" y="19"/>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7" name="Freeform 14">
              <a:extLst>
                <a:ext uri="{FF2B5EF4-FFF2-40B4-BE49-F238E27FC236}">
                  <a16:creationId xmlns:a16="http://schemas.microsoft.com/office/drawing/2014/main" id="{1C91A75F-827B-4FC6-9C5E-9107B0D1ADE3}"/>
                </a:ext>
              </a:extLst>
            </p:cNvPr>
            <p:cNvSpPr>
              <a:spLocks noEditPoints="1"/>
            </p:cNvSpPr>
            <p:nvPr/>
          </p:nvSpPr>
          <p:spPr bwMode="auto">
            <a:xfrm>
              <a:off x="3786188" y="1122363"/>
              <a:ext cx="1323975" cy="1135063"/>
            </a:xfrm>
            <a:custGeom>
              <a:avLst/>
              <a:gdLst>
                <a:gd name="T0" fmla="*/ 199 w 353"/>
                <a:gd name="T1" fmla="*/ 13 h 302"/>
                <a:gd name="T2" fmla="*/ 341 w 353"/>
                <a:gd name="T3" fmla="*/ 129 h 302"/>
                <a:gd name="T4" fmla="*/ 154 w 353"/>
                <a:gd name="T5" fmla="*/ 289 h 302"/>
                <a:gd name="T6" fmla="*/ 12 w 353"/>
                <a:gd name="T7" fmla="*/ 173 h 302"/>
                <a:gd name="T8" fmla="*/ 199 w 353"/>
                <a:gd name="T9" fmla="*/ 13 h 302"/>
                <a:gd name="T10" fmla="*/ 158 w 353"/>
                <a:gd name="T11" fmla="*/ 265 h 302"/>
                <a:gd name="T12" fmla="*/ 311 w 353"/>
                <a:gd name="T13" fmla="*/ 133 h 302"/>
                <a:gd name="T14" fmla="*/ 195 w 353"/>
                <a:gd name="T15" fmla="*/ 37 h 302"/>
                <a:gd name="T16" fmla="*/ 41 w 353"/>
                <a:gd name="T17" fmla="*/ 169 h 302"/>
                <a:gd name="T18" fmla="*/ 158 w 353"/>
                <a:gd name="T19" fmla="*/ 26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3" h="302">
                  <a:moveTo>
                    <a:pt x="199" y="13"/>
                  </a:moveTo>
                  <a:cubicBezTo>
                    <a:pt x="290" y="0"/>
                    <a:pt x="353" y="52"/>
                    <a:pt x="341" y="129"/>
                  </a:cubicBezTo>
                  <a:cubicBezTo>
                    <a:pt x="328" y="205"/>
                    <a:pt x="244" y="277"/>
                    <a:pt x="154" y="289"/>
                  </a:cubicBezTo>
                  <a:cubicBezTo>
                    <a:pt x="63" y="302"/>
                    <a:pt x="0" y="250"/>
                    <a:pt x="12" y="173"/>
                  </a:cubicBezTo>
                  <a:cubicBezTo>
                    <a:pt x="25" y="97"/>
                    <a:pt x="108" y="25"/>
                    <a:pt x="199" y="13"/>
                  </a:cubicBezTo>
                  <a:close/>
                  <a:moveTo>
                    <a:pt x="158" y="265"/>
                  </a:moveTo>
                  <a:cubicBezTo>
                    <a:pt x="232" y="255"/>
                    <a:pt x="301" y="196"/>
                    <a:pt x="311" y="133"/>
                  </a:cubicBezTo>
                  <a:cubicBezTo>
                    <a:pt x="322" y="70"/>
                    <a:pt x="270" y="27"/>
                    <a:pt x="195" y="37"/>
                  </a:cubicBezTo>
                  <a:cubicBezTo>
                    <a:pt x="121" y="47"/>
                    <a:pt x="52" y="106"/>
                    <a:pt x="41" y="169"/>
                  </a:cubicBezTo>
                  <a:cubicBezTo>
                    <a:pt x="31" y="232"/>
                    <a:pt x="83" y="275"/>
                    <a:pt x="158" y="26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60" name="Group 59">
            <a:extLst>
              <a:ext uri="{FF2B5EF4-FFF2-40B4-BE49-F238E27FC236}">
                <a16:creationId xmlns:a16="http://schemas.microsoft.com/office/drawing/2014/main" id="{FD982CD8-3A7D-4D70-AED3-AB3C79B7D727}"/>
              </a:ext>
            </a:extLst>
          </p:cNvPr>
          <p:cNvGrpSpPr/>
          <p:nvPr/>
        </p:nvGrpSpPr>
        <p:grpSpPr>
          <a:xfrm>
            <a:off x="9261475" y="1704975"/>
            <a:ext cx="668338" cy="720725"/>
            <a:chOff x="9261475" y="1704975"/>
            <a:chExt cx="668338" cy="720725"/>
          </a:xfrm>
        </p:grpSpPr>
        <p:sp>
          <p:nvSpPr>
            <p:cNvPr id="28" name="Freeform 15">
              <a:extLst>
                <a:ext uri="{FF2B5EF4-FFF2-40B4-BE49-F238E27FC236}">
                  <a16:creationId xmlns:a16="http://schemas.microsoft.com/office/drawing/2014/main" id="{B9550813-2413-4707-AA35-097873CB4F0F}"/>
                </a:ext>
              </a:extLst>
            </p:cNvPr>
            <p:cNvSpPr>
              <a:spLocks/>
            </p:cNvSpPr>
            <p:nvPr/>
          </p:nvSpPr>
          <p:spPr bwMode="auto">
            <a:xfrm>
              <a:off x="9359900" y="1798638"/>
              <a:ext cx="517525" cy="555625"/>
            </a:xfrm>
            <a:custGeom>
              <a:avLst/>
              <a:gdLst>
                <a:gd name="T0" fmla="*/ 134 w 138"/>
                <a:gd name="T1" fmla="*/ 39 h 148"/>
                <a:gd name="T2" fmla="*/ 126 w 138"/>
                <a:gd name="T3" fmla="*/ 22 h 148"/>
                <a:gd name="T4" fmla="*/ 101 w 138"/>
                <a:gd name="T5" fmla="*/ 0 h 148"/>
                <a:gd name="T6" fmla="*/ 109 w 138"/>
                <a:gd name="T7" fmla="*/ 17 h 148"/>
                <a:gd name="T8" fmla="*/ 57 w 138"/>
                <a:gd name="T9" fmla="*/ 106 h 148"/>
                <a:gd name="T10" fmla="*/ 0 w 138"/>
                <a:gd name="T11" fmla="*/ 115 h 148"/>
                <a:gd name="T12" fmla="*/ 26 w 138"/>
                <a:gd name="T13" fmla="*/ 138 h 148"/>
                <a:gd name="T14" fmla="*/ 83 w 138"/>
                <a:gd name="T15" fmla="*/ 129 h 148"/>
                <a:gd name="T16" fmla="*/ 134 w 138"/>
                <a:gd name="T17" fmla="*/ 3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48">
                  <a:moveTo>
                    <a:pt x="134" y="39"/>
                  </a:moveTo>
                  <a:cubicBezTo>
                    <a:pt x="133" y="31"/>
                    <a:pt x="130" y="26"/>
                    <a:pt x="126" y="22"/>
                  </a:cubicBezTo>
                  <a:cubicBezTo>
                    <a:pt x="101" y="0"/>
                    <a:pt x="101" y="0"/>
                    <a:pt x="101" y="0"/>
                  </a:cubicBezTo>
                  <a:cubicBezTo>
                    <a:pt x="105" y="3"/>
                    <a:pt x="108" y="9"/>
                    <a:pt x="109" y="17"/>
                  </a:cubicBezTo>
                  <a:cubicBezTo>
                    <a:pt x="113" y="44"/>
                    <a:pt x="89" y="84"/>
                    <a:pt x="57" y="106"/>
                  </a:cubicBezTo>
                  <a:cubicBezTo>
                    <a:pt x="34" y="123"/>
                    <a:pt x="12" y="126"/>
                    <a:pt x="0" y="115"/>
                  </a:cubicBezTo>
                  <a:cubicBezTo>
                    <a:pt x="26" y="138"/>
                    <a:pt x="26" y="138"/>
                    <a:pt x="26" y="138"/>
                  </a:cubicBezTo>
                  <a:cubicBezTo>
                    <a:pt x="37" y="148"/>
                    <a:pt x="59" y="145"/>
                    <a:pt x="83" y="129"/>
                  </a:cubicBezTo>
                  <a:cubicBezTo>
                    <a:pt x="115" y="106"/>
                    <a:pt x="138" y="66"/>
                    <a:pt x="134" y="39"/>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9" name="Freeform 16">
              <a:extLst>
                <a:ext uri="{FF2B5EF4-FFF2-40B4-BE49-F238E27FC236}">
                  <a16:creationId xmlns:a16="http://schemas.microsoft.com/office/drawing/2014/main" id="{5C37438F-77BB-40BA-9F2C-C62C62C8379C}"/>
                </a:ext>
              </a:extLst>
            </p:cNvPr>
            <p:cNvSpPr>
              <a:spLocks/>
            </p:cNvSpPr>
            <p:nvPr/>
          </p:nvSpPr>
          <p:spPr bwMode="auto">
            <a:xfrm>
              <a:off x="9261475" y="1704975"/>
              <a:ext cx="612775" cy="657225"/>
            </a:xfrm>
            <a:custGeom>
              <a:avLst/>
              <a:gdLst>
                <a:gd name="T0" fmla="*/ 137 w 163"/>
                <a:gd name="T1" fmla="*/ 12 h 175"/>
                <a:gd name="T2" fmla="*/ 68 w 163"/>
                <a:gd name="T3" fmla="*/ 23 h 175"/>
                <a:gd name="T4" fmla="*/ 5 w 163"/>
                <a:gd name="T5" fmla="*/ 133 h 175"/>
                <a:gd name="T6" fmla="*/ 15 w 163"/>
                <a:gd name="T7" fmla="*/ 153 h 175"/>
                <a:gd name="T8" fmla="*/ 41 w 163"/>
                <a:gd name="T9" fmla="*/ 175 h 175"/>
                <a:gd name="T10" fmla="*/ 31 w 163"/>
                <a:gd name="T11" fmla="*/ 155 h 175"/>
                <a:gd name="T12" fmla="*/ 94 w 163"/>
                <a:gd name="T13" fmla="*/ 45 h 175"/>
                <a:gd name="T14" fmla="*/ 163 w 163"/>
                <a:gd name="T15" fmla="*/ 34 h 175"/>
                <a:gd name="T16" fmla="*/ 137 w 163"/>
                <a:gd name="T17" fmla="*/ 1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175">
                  <a:moveTo>
                    <a:pt x="137" y="12"/>
                  </a:moveTo>
                  <a:cubicBezTo>
                    <a:pt x="123" y="0"/>
                    <a:pt x="97" y="3"/>
                    <a:pt x="68" y="23"/>
                  </a:cubicBezTo>
                  <a:cubicBezTo>
                    <a:pt x="29" y="51"/>
                    <a:pt x="0" y="100"/>
                    <a:pt x="5" y="133"/>
                  </a:cubicBezTo>
                  <a:cubicBezTo>
                    <a:pt x="6" y="142"/>
                    <a:pt x="10" y="148"/>
                    <a:pt x="15" y="153"/>
                  </a:cubicBezTo>
                  <a:cubicBezTo>
                    <a:pt x="41" y="175"/>
                    <a:pt x="41" y="175"/>
                    <a:pt x="41" y="175"/>
                  </a:cubicBezTo>
                  <a:cubicBezTo>
                    <a:pt x="35" y="171"/>
                    <a:pt x="32" y="164"/>
                    <a:pt x="31" y="155"/>
                  </a:cubicBezTo>
                  <a:cubicBezTo>
                    <a:pt x="26" y="122"/>
                    <a:pt x="54" y="73"/>
                    <a:pt x="94" y="45"/>
                  </a:cubicBezTo>
                  <a:cubicBezTo>
                    <a:pt x="122" y="25"/>
                    <a:pt x="149" y="22"/>
                    <a:pt x="163" y="34"/>
                  </a:cubicBezTo>
                  <a:lnTo>
                    <a:pt x="137" y="12"/>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0" name="Freeform 17">
              <a:extLst>
                <a:ext uri="{FF2B5EF4-FFF2-40B4-BE49-F238E27FC236}">
                  <a16:creationId xmlns:a16="http://schemas.microsoft.com/office/drawing/2014/main" id="{91CD5A5A-73E0-44E2-B1FF-0985764E4321}"/>
                </a:ext>
              </a:extLst>
            </p:cNvPr>
            <p:cNvSpPr>
              <a:spLocks noEditPoints="1"/>
            </p:cNvSpPr>
            <p:nvPr/>
          </p:nvSpPr>
          <p:spPr bwMode="auto">
            <a:xfrm>
              <a:off x="9359900" y="1771650"/>
              <a:ext cx="569913" cy="654050"/>
            </a:xfrm>
            <a:custGeom>
              <a:avLst/>
              <a:gdLst>
                <a:gd name="T0" fmla="*/ 68 w 152"/>
                <a:gd name="T1" fmla="*/ 27 h 174"/>
                <a:gd name="T2" fmla="*/ 147 w 152"/>
                <a:gd name="T3" fmla="*/ 37 h 174"/>
                <a:gd name="T4" fmla="*/ 84 w 152"/>
                <a:gd name="T5" fmla="*/ 146 h 174"/>
                <a:gd name="T6" fmla="*/ 5 w 152"/>
                <a:gd name="T7" fmla="*/ 137 h 174"/>
                <a:gd name="T8" fmla="*/ 68 w 152"/>
                <a:gd name="T9" fmla="*/ 27 h 174"/>
                <a:gd name="T10" fmla="*/ 83 w 152"/>
                <a:gd name="T11" fmla="*/ 136 h 174"/>
                <a:gd name="T12" fmla="*/ 134 w 152"/>
                <a:gd name="T13" fmla="*/ 46 h 174"/>
                <a:gd name="T14" fmla="*/ 69 w 152"/>
                <a:gd name="T15" fmla="*/ 38 h 174"/>
                <a:gd name="T16" fmla="*/ 17 w 152"/>
                <a:gd name="T17" fmla="*/ 128 h 174"/>
                <a:gd name="T18" fmla="*/ 83 w 152"/>
                <a:gd name="T19" fmla="*/ 13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4">
                  <a:moveTo>
                    <a:pt x="68" y="27"/>
                  </a:moveTo>
                  <a:cubicBezTo>
                    <a:pt x="107" y="0"/>
                    <a:pt x="143" y="4"/>
                    <a:pt x="147" y="37"/>
                  </a:cubicBezTo>
                  <a:cubicBezTo>
                    <a:pt x="152" y="70"/>
                    <a:pt x="124" y="119"/>
                    <a:pt x="84" y="146"/>
                  </a:cubicBezTo>
                  <a:cubicBezTo>
                    <a:pt x="45" y="174"/>
                    <a:pt x="9" y="170"/>
                    <a:pt x="5" y="137"/>
                  </a:cubicBezTo>
                  <a:cubicBezTo>
                    <a:pt x="0" y="104"/>
                    <a:pt x="28" y="55"/>
                    <a:pt x="68" y="27"/>
                  </a:cubicBezTo>
                  <a:close/>
                  <a:moveTo>
                    <a:pt x="83" y="136"/>
                  </a:moveTo>
                  <a:cubicBezTo>
                    <a:pt x="115" y="113"/>
                    <a:pt x="138" y="73"/>
                    <a:pt x="134" y="46"/>
                  </a:cubicBezTo>
                  <a:cubicBezTo>
                    <a:pt x="131" y="19"/>
                    <a:pt x="101" y="15"/>
                    <a:pt x="69" y="38"/>
                  </a:cubicBezTo>
                  <a:cubicBezTo>
                    <a:pt x="37" y="60"/>
                    <a:pt x="14" y="101"/>
                    <a:pt x="17" y="128"/>
                  </a:cubicBezTo>
                  <a:cubicBezTo>
                    <a:pt x="21" y="155"/>
                    <a:pt x="50" y="158"/>
                    <a:pt x="83" y="136"/>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55" name="Group 54">
            <a:extLst>
              <a:ext uri="{FF2B5EF4-FFF2-40B4-BE49-F238E27FC236}">
                <a16:creationId xmlns:a16="http://schemas.microsoft.com/office/drawing/2014/main" id="{21B2B429-4B2B-4F36-8025-394E22BA60A4}"/>
              </a:ext>
            </a:extLst>
          </p:cNvPr>
          <p:cNvGrpSpPr/>
          <p:nvPr/>
        </p:nvGrpSpPr>
        <p:grpSpPr>
          <a:xfrm>
            <a:off x="2300288" y="1752600"/>
            <a:ext cx="731837" cy="736601"/>
            <a:chOff x="2300288" y="1752600"/>
            <a:chExt cx="731837" cy="736601"/>
          </a:xfrm>
        </p:grpSpPr>
        <p:sp>
          <p:nvSpPr>
            <p:cNvPr id="31" name="Freeform 18">
              <a:extLst>
                <a:ext uri="{FF2B5EF4-FFF2-40B4-BE49-F238E27FC236}">
                  <a16:creationId xmlns:a16="http://schemas.microsoft.com/office/drawing/2014/main" id="{F7298139-6C25-45B4-8394-D5E20C8E1AC4}"/>
                </a:ext>
              </a:extLst>
            </p:cNvPr>
            <p:cNvSpPr>
              <a:spLocks/>
            </p:cNvSpPr>
            <p:nvPr/>
          </p:nvSpPr>
          <p:spPr bwMode="auto">
            <a:xfrm>
              <a:off x="2678113" y="1919288"/>
              <a:ext cx="315913" cy="115888"/>
            </a:xfrm>
            <a:custGeom>
              <a:avLst/>
              <a:gdLst>
                <a:gd name="T0" fmla="*/ 48 w 199"/>
                <a:gd name="T1" fmla="*/ 73 h 73"/>
                <a:gd name="T2" fmla="*/ 0 w 199"/>
                <a:gd name="T3" fmla="*/ 56 h 73"/>
                <a:gd name="T4" fmla="*/ 152 w 199"/>
                <a:gd name="T5" fmla="*/ 0 h 73"/>
                <a:gd name="T6" fmla="*/ 199 w 199"/>
                <a:gd name="T7" fmla="*/ 19 h 73"/>
                <a:gd name="T8" fmla="*/ 48 w 199"/>
                <a:gd name="T9" fmla="*/ 73 h 73"/>
              </a:gdLst>
              <a:ahLst/>
              <a:cxnLst>
                <a:cxn ang="0">
                  <a:pos x="T0" y="T1"/>
                </a:cxn>
                <a:cxn ang="0">
                  <a:pos x="T2" y="T3"/>
                </a:cxn>
                <a:cxn ang="0">
                  <a:pos x="T4" y="T5"/>
                </a:cxn>
                <a:cxn ang="0">
                  <a:pos x="T6" y="T7"/>
                </a:cxn>
                <a:cxn ang="0">
                  <a:pos x="T8" y="T9"/>
                </a:cxn>
              </a:cxnLst>
              <a:rect l="0" t="0" r="r" b="b"/>
              <a:pathLst>
                <a:path w="199" h="73">
                  <a:moveTo>
                    <a:pt x="48" y="73"/>
                  </a:moveTo>
                  <a:lnTo>
                    <a:pt x="0" y="56"/>
                  </a:lnTo>
                  <a:lnTo>
                    <a:pt x="152" y="0"/>
                  </a:lnTo>
                  <a:lnTo>
                    <a:pt x="199" y="19"/>
                  </a:lnTo>
                  <a:lnTo>
                    <a:pt x="48" y="73"/>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2" name="Freeform 19">
              <a:extLst>
                <a:ext uri="{FF2B5EF4-FFF2-40B4-BE49-F238E27FC236}">
                  <a16:creationId xmlns:a16="http://schemas.microsoft.com/office/drawing/2014/main" id="{C0DC90B2-4893-42DB-B4C2-9EC8F86EC1F7}"/>
                </a:ext>
              </a:extLst>
            </p:cNvPr>
            <p:cNvSpPr>
              <a:spLocks/>
            </p:cNvSpPr>
            <p:nvPr/>
          </p:nvSpPr>
          <p:spPr bwMode="auto">
            <a:xfrm>
              <a:off x="2578100" y="2208213"/>
              <a:ext cx="138113" cy="280988"/>
            </a:xfrm>
            <a:custGeom>
              <a:avLst/>
              <a:gdLst>
                <a:gd name="T0" fmla="*/ 87 w 87"/>
                <a:gd name="T1" fmla="*/ 177 h 177"/>
                <a:gd name="T2" fmla="*/ 40 w 87"/>
                <a:gd name="T3" fmla="*/ 161 h 177"/>
                <a:gd name="T4" fmla="*/ 0 w 87"/>
                <a:gd name="T5" fmla="*/ 0 h 177"/>
                <a:gd name="T6" fmla="*/ 47 w 87"/>
                <a:gd name="T7" fmla="*/ 19 h 177"/>
                <a:gd name="T8" fmla="*/ 87 w 87"/>
                <a:gd name="T9" fmla="*/ 177 h 177"/>
              </a:gdLst>
              <a:ahLst/>
              <a:cxnLst>
                <a:cxn ang="0">
                  <a:pos x="T0" y="T1"/>
                </a:cxn>
                <a:cxn ang="0">
                  <a:pos x="T2" y="T3"/>
                </a:cxn>
                <a:cxn ang="0">
                  <a:pos x="T4" y="T5"/>
                </a:cxn>
                <a:cxn ang="0">
                  <a:pos x="T6" y="T7"/>
                </a:cxn>
                <a:cxn ang="0">
                  <a:pos x="T8" y="T9"/>
                </a:cxn>
              </a:cxnLst>
              <a:rect l="0" t="0" r="r" b="b"/>
              <a:pathLst>
                <a:path w="87" h="177">
                  <a:moveTo>
                    <a:pt x="87" y="177"/>
                  </a:moveTo>
                  <a:lnTo>
                    <a:pt x="40" y="161"/>
                  </a:lnTo>
                  <a:lnTo>
                    <a:pt x="0" y="0"/>
                  </a:lnTo>
                  <a:lnTo>
                    <a:pt x="47" y="19"/>
                  </a:lnTo>
                  <a:lnTo>
                    <a:pt x="87" y="177"/>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3" name="Freeform 20">
              <a:extLst>
                <a:ext uri="{FF2B5EF4-FFF2-40B4-BE49-F238E27FC236}">
                  <a16:creationId xmlns:a16="http://schemas.microsoft.com/office/drawing/2014/main" id="{839D44C5-9041-4CEC-B021-14E22F76ECCE}"/>
                </a:ext>
              </a:extLst>
            </p:cNvPr>
            <p:cNvSpPr>
              <a:spLocks/>
            </p:cNvSpPr>
            <p:nvPr/>
          </p:nvSpPr>
          <p:spPr bwMode="auto">
            <a:xfrm>
              <a:off x="2476500" y="1806575"/>
              <a:ext cx="138113" cy="280988"/>
            </a:xfrm>
            <a:custGeom>
              <a:avLst/>
              <a:gdLst>
                <a:gd name="T0" fmla="*/ 87 w 87"/>
                <a:gd name="T1" fmla="*/ 177 h 177"/>
                <a:gd name="T2" fmla="*/ 40 w 87"/>
                <a:gd name="T3" fmla="*/ 158 h 177"/>
                <a:gd name="T4" fmla="*/ 0 w 87"/>
                <a:gd name="T5" fmla="*/ 0 h 177"/>
                <a:gd name="T6" fmla="*/ 47 w 87"/>
                <a:gd name="T7" fmla="*/ 19 h 177"/>
                <a:gd name="T8" fmla="*/ 87 w 87"/>
                <a:gd name="T9" fmla="*/ 177 h 177"/>
              </a:gdLst>
              <a:ahLst/>
              <a:cxnLst>
                <a:cxn ang="0">
                  <a:pos x="T0" y="T1"/>
                </a:cxn>
                <a:cxn ang="0">
                  <a:pos x="T2" y="T3"/>
                </a:cxn>
                <a:cxn ang="0">
                  <a:pos x="T4" y="T5"/>
                </a:cxn>
                <a:cxn ang="0">
                  <a:pos x="T6" y="T7"/>
                </a:cxn>
                <a:cxn ang="0">
                  <a:pos x="T8" y="T9"/>
                </a:cxn>
              </a:cxnLst>
              <a:rect l="0" t="0" r="r" b="b"/>
              <a:pathLst>
                <a:path w="87" h="177">
                  <a:moveTo>
                    <a:pt x="87" y="177"/>
                  </a:moveTo>
                  <a:lnTo>
                    <a:pt x="40" y="158"/>
                  </a:lnTo>
                  <a:lnTo>
                    <a:pt x="0" y="0"/>
                  </a:lnTo>
                  <a:lnTo>
                    <a:pt x="47" y="19"/>
                  </a:lnTo>
                  <a:lnTo>
                    <a:pt x="87" y="177"/>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4" name="Freeform 21">
              <a:extLst>
                <a:ext uri="{FF2B5EF4-FFF2-40B4-BE49-F238E27FC236}">
                  <a16:creationId xmlns:a16="http://schemas.microsoft.com/office/drawing/2014/main" id="{CDFCC4EF-732F-4DD7-9FB3-9EB46551F6B0}"/>
                </a:ext>
              </a:extLst>
            </p:cNvPr>
            <p:cNvSpPr>
              <a:spLocks/>
            </p:cNvSpPr>
            <p:nvPr/>
          </p:nvSpPr>
          <p:spPr bwMode="auto">
            <a:xfrm>
              <a:off x="2476500" y="1752600"/>
              <a:ext cx="212725" cy="84138"/>
            </a:xfrm>
            <a:custGeom>
              <a:avLst/>
              <a:gdLst>
                <a:gd name="T0" fmla="*/ 47 w 134"/>
                <a:gd name="T1" fmla="*/ 53 h 53"/>
                <a:gd name="T2" fmla="*/ 0 w 134"/>
                <a:gd name="T3" fmla="*/ 34 h 53"/>
                <a:gd name="T4" fmla="*/ 87 w 134"/>
                <a:gd name="T5" fmla="*/ 0 h 53"/>
                <a:gd name="T6" fmla="*/ 134 w 134"/>
                <a:gd name="T7" fmla="*/ 19 h 53"/>
                <a:gd name="T8" fmla="*/ 47 w 134"/>
                <a:gd name="T9" fmla="*/ 53 h 53"/>
              </a:gdLst>
              <a:ahLst/>
              <a:cxnLst>
                <a:cxn ang="0">
                  <a:pos x="T0" y="T1"/>
                </a:cxn>
                <a:cxn ang="0">
                  <a:pos x="T2" y="T3"/>
                </a:cxn>
                <a:cxn ang="0">
                  <a:pos x="T4" y="T5"/>
                </a:cxn>
                <a:cxn ang="0">
                  <a:pos x="T6" y="T7"/>
                </a:cxn>
                <a:cxn ang="0">
                  <a:pos x="T8" y="T9"/>
                </a:cxn>
              </a:cxnLst>
              <a:rect l="0" t="0" r="r" b="b"/>
              <a:pathLst>
                <a:path w="134" h="53">
                  <a:moveTo>
                    <a:pt x="47" y="53"/>
                  </a:moveTo>
                  <a:lnTo>
                    <a:pt x="0" y="34"/>
                  </a:lnTo>
                  <a:lnTo>
                    <a:pt x="87" y="0"/>
                  </a:lnTo>
                  <a:lnTo>
                    <a:pt x="134" y="19"/>
                  </a:lnTo>
                  <a:lnTo>
                    <a:pt x="47" y="53"/>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5" name="Freeform 22">
              <a:extLst>
                <a:ext uri="{FF2B5EF4-FFF2-40B4-BE49-F238E27FC236}">
                  <a16:creationId xmlns:a16="http://schemas.microsoft.com/office/drawing/2014/main" id="{629F712E-3F24-47A0-82EC-4F2213763943}"/>
                </a:ext>
              </a:extLst>
            </p:cNvPr>
            <p:cNvSpPr>
              <a:spLocks/>
            </p:cNvSpPr>
            <p:nvPr/>
          </p:nvSpPr>
          <p:spPr bwMode="auto">
            <a:xfrm>
              <a:off x="2300288" y="2057400"/>
              <a:ext cx="314325" cy="120650"/>
            </a:xfrm>
            <a:custGeom>
              <a:avLst/>
              <a:gdLst>
                <a:gd name="T0" fmla="*/ 47 w 198"/>
                <a:gd name="T1" fmla="*/ 76 h 76"/>
                <a:gd name="T2" fmla="*/ 0 w 198"/>
                <a:gd name="T3" fmla="*/ 57 h 76"/>
                <a:gd name="T4" fmla="*/ 151 w 198"/>
                <a:gd name="T5" fmla="*/ 0 h 76"/>
                <a:gd name="T6" fmla="*/ 198 w 198"/>
                <a:gd name="T7" fmla="*/ 19 h 76"/>
                <a:gd name="T8" fmla="*/ 47 w 198"/>
                <a:gd name="T9" fmla="*/ 76 h 76"/>
              </a:gdLst>
              <a:ahLst/>
              <a:cxnLst>
                <a:cxn ang="0">
                  <a:pos x="T0" y="T1"/>
                </a:cxn>
                <a:cxn ang="0">
                  <a:pos x="T2" y="T3"/>
                </a:cxn>
                <a:cxn ang="0">
                  <a:pos x="T4" y="T5"/>
                </a:cxn>
                <a:cxn ang="0">
                  <a:pos x="T6" y="T7"/>
                </a:cxn>
                <a:cxn ang="0">
                  <a:pos x="T8" y="T9"/>
                </a:cxn>
              </a:cxnLst>
              <a:rect l="0" t="0" r="r" b="b"/>
              <a:pathLst>
                <a:path w="198" h="76">
                  <a:moveTo>
                    <a:pt x="47" y="76"/>
                  </a:moveTo>
                  <a:lnTo>
                    <a:pt x="0" y="57"/>
                  </a:lnTo>
                  <a:lnTo>
                    <a:pt x="151" y="0"/>
                  </a:lnTo>
                  <a:lnTo>
                    <a:pt x="198" y="19"/>
                  </a:lnTo>
                  <a:lnTo>
                    <a:pt x="47" y="76"/>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6" name="Freeform 23">
              <a:extLst>
                <a:ext uri="{FF2B5EF4-FFF2-40B4-BE49-F238E27FC236}">
                  <a16:creationId xmlns:a16="http://schemas.microsoft.com/office/drawing/2014/main" id="{213BCC83-6D76-4EB1-B776-EE496E76BB50}"/>
                </a:ext>
              </a:extLst>
            </p:cNvPr>
            <p:cNvSpPr>
              <a:spLocks/>
            </p:cNvSpPr>
            <p:nvPr/>
          </p:nvSpPr>
          <p:spPr bwMode="auto">
            <a:xfrm>
              <a:off x="2300288" y="2147888"/>
              <a:ext cx="112713" cy="180975"/>
            </a:xfrm>
            <a:custGeom>
              <a:avLst/>
              <a:gdLst>
                <a:gd name="T0" fmla="*/ 71 w 71"/>
                <a:gd name="T1" fmla="*/ 114 h 114"/>
                <a:gd name="T2" fmla="*/ 23 w 71"/>
                <a:gd name="T3" fmla="*/ 95 h 114"/>
                <a:gd name="T4" fmla="*/ 0 w 71"/>
                <a:gd name="T5" fmla="*/ 0 h 114"/>
                <a:gd name="T6" fmla="*/ 47 w 71"/>
                <a:gd name="T7" fmla="*/ 19 h 114"/>
                <a:gd name="T8" fmla="*/ 71 w 71"/>
                <a:gd name="T9" fmla="*/ 114 h 114"/>
              </a:gdLst>
              <a:ahLst/>
              <a:cxnLst>
                <a:cxn ang="0">
                  <a:pos x="T0" y="T1"/>
                </a:cxn>
                <a:cxn ang="0">
                  <a:pos x="T2" y="T3"/>
                </a:cxn>
                <a:cxn ang="0">
                  <a:pos x="T4" y="T5"/>
                </a:cxn>
                <a:cxn ang="0">
                  <a:pos x="T6" y="T7"/>
                </a:cxn>
                <a:cxn ang="0">
                  <a:pos x="T8" y="T9"/>
                </a:cxn>
              </a:cxnLst>
              <a:rect l="0" t="0" r="r" b="b"/>
              <a:pathLst>
                <a:path w="71" h="114">
                  <a:moveTo>
                    <a:pt x="71" y="114"/>
                  </a:moveTo>
                  <a:lnTo>
                    <a:pt x="23" y="95"/>
                  </a:lnTo>
                  <a:lnTo>
                    <a:pt x="0" y="0"/>
                  </a:lnTo>
                  <a:lnTo>
                    <a:pt x="47" y="19"/>
                  </a:lnTo>
                  <a:lnTo>
                    <a:pt x="71" y="11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7" name="Freeform 24">
              <a:extLst>
                <a:ext uri="{FF2B5EF4-FFF2-40B4-BE49-F238E27FC236}">
                  <a16:creationId xmlns:a16="http://schemas.microsoft.com/office/drawing/2014/main" id="{8496446B-6427-4AC7-ABB4-CC662BCCA1C9}"/>
                </a:ext>
              </a:extLst>
            </p:cNvPr>
            <p:cNvSpPr>
              <a:spLocks/>
            </p:cNvSpPr>
            <p:nvPr/>
          </p:nvSpPr>
          <p:spPr bwMode="auto">
            <a:xfrm>
              <a:off x="2374900" y="1782763"/>
              <a:ext cx="657225" cy="706438"/>
            </a:xfrm>
            <a:custGeom>
              <a:avLst/>
              <a:gdLst>
                <a:gd name="T0" fmla="*/ 198 w 414"/>
                <a:gd name="T1" fmla="*/ 0 h 445"/>
                <a:gd name="T2" fmla="*/ 239 w 414"/>
                <a:gd name="T3" fmla="*/ 159 h 445"/>
                <a:gd name="T4" fmla="*/ 390 w 414"/>
                <a:gd name="T5" fmla="*/ 105 h 445"/>
                <a:gd name="T6" fmla="*/ 414 w 414"/>
                <a:gd name="T7" fmla="*/ 197 h 445"/>
                <a:gd name="T8" fmla="*/ 262 w 414"/>
                <a:gd name="T9" fmla="*/ 254 h 445"/>
                <a:gd name="T10" fmla="*/ 303 w 414"/>
                <a:gd name="T11" fmla="*/ 412 h 445"/>
                <a:gd name="T12" fmla="*/ 215 w 414"/>
                <a:gd name="T13" fmla="*/ 445 h 445"/>
                <a:gd name="T14" fmla="*/ 175 w 414"/>
                <a:gd name="T15" fmla="*/ 287 h 445"/>
                <a:gd name="T16" fmla="*/ 24 w 414"/>
                <a:gd name="T17" fmla="*/ 344 h 445"/>
                <a:gd name="T18" fmla="*/ 0 w 414"/>
                <a:gd name="T19" fmla="*/ 249 h 445"/>
                <a:gd name="T20" fmla="*/ 151 w 414"/>
                <a:gd name="T21" fmla="*/ 192 h 445"/>
                <a:gd name="T22" fmla="*/ 111 w 414"/>
                <a:gd name="T23" fmla="*/ 34 h 445"/>
                <a:gd name="T24" fmla="*/ 198 w 414"/>
                <a:gd name="T25"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445">
                  <a:moveTo>
                    <a:pt x="198" y="0"/>
                  </a:moveTo>
                  <a:lnTo>
                    <a:pt x="239" y="159"/>
                  </a:lnTo>
                  <a:lnTo>
                    <a:pt x="390" y="105"/>
                  </a:lnTo>
                  <a:lnTo>
                    <a:pt x="414" y="197"/>
                  </a:lnTo>
                  <a:lnTo>
                    <a:pt x="262" y="254"/>
                  </a:lnTo>
                  <a:lnTo>
                    <a:pt x="303" y="412"/>
                  </a:lnTo>
                  <a:lnTo>
                    <a:pt x="215" y="445"/>
                  </a:lnTo>
                  <a:lnTo>
                    <a:pt x="175" y="287"/>
                  </a:lnTo>
                  <a:lnTo>
                    <a:pt x="24" y="344"/>
                  </a:lnTo>
                  <a:lnTo>
                    <a:pt x="0" y="249"/>
                  </a:lnTo>
                  <a:lnTo>
                    <a:pt x="151" y="192"/>
                  </a:lnTo>
                  <a:lnTo>
                    <a:pt x="111" y="34"/>
                  </a:lnTo>
                  <a:lnTo>
                    <a:pt x="198"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57" name="Group 56">
            <a:extLst>
              <a:ext uri="{FF2B5EF4-FFF2-40B4-BE49-F238E27FC236}">
                <a16:creationId xmlns:a16="http://schemas.microsoft.com/office/drawing/2014/main" id="{F210C338-6C20-4767-A4F7-89FD6669A446}"/>
              </a:ext>
            </a:extLst>
          </p:cNvPr>
          <p:cNvGrpSpPr/>
          <p:nvPr/>
        </p:nvGrpSpPr>
        <p:grpSpPr>
          <a:xfrm>
            <a:off x="9071039" y="4643488"/>
            <a:ext cx="476251" cy="473076"/>
            <a:chOff x="9070975" y="4330700"/>
            <a:chExt cx="476251" cy="473076"/>
          </a:xfrm>
        </p:grpSpPr>
        <p:sp>
          <p:nvSpPr>
            <p:cNvPr id="38" name="Freeform 25">
              <a:extLst>
                <a:ext uri="{FF2B5EF4-FFF2-40B4-BE49-F238E27FC236}">
                  <a16:creationId xmlns:a16="http://schemas.microsoft.com/office/drawing/2014/main" id="{C9132EC5-FD65-4F6F-9B59-7B17A193D808}"/>
                </a:ext>
              </a:extLst>
            </p:cNvPr>
            <p:cNvSpPr>
              <a:spLocks/>
            </p:cNvSpPr>
            <p:nvPr/>
          </p:nvSpPr>
          <p:spPr bwMode="auto">
            <a:xfrm>
              <a:off x="9269413" y="4330700"/>
              <a:ext cx="120650" cy="203200"/>
            </a:xfrm>
            <a:custGeom>
              <a:avLst/>
              <a:gdLst>
                <a:gd name="T0" fmla="*/ 0 w 76"/>
                <a:gd name="T1" fmla="*/ 0 h 128"/>
                <a:gd name="T2" fmla="*/ 59 w 76"/>
                <a:gd name="T3" fmla="*/ 36 h 128"/>
                <a:gd name="T4" fmla="*/ 76 w 76"/>
                <a:gd name="T5" fmla="*/ 128 h 128"/>
                <a:gd name="T6" fmla="*/ 17 w 76"/>
                <a:gd name="T7" fmla="*/ 92 h 128"/>
                <a:gd name="T8" fmla="*/ 0 w 76"/>
                <a:gd name="T9" fmla="*/ 0 h 128"/>
              </a:gdLst>
              <a:ahLst/>
              <a:cxnLst>
                <a:cxn ang="0">
                  <a:pos x="T0" y="T1"/>
                </a:cxn>
                <a:cxn ang="0">
                  <a:pos x="T2" y="T3"/>
                </a:cxn>
                <a:cxn ang="0">
                  <a:pos x="T4" y="T5"/>
                </a:cxn>
                <a:cxn ang="0">
                  <a:pos x="T6" y="T7"/>
                </a:cxn>
                <a:cxn ang="0">
                  <a:pos x="T8" y="T9"/>
                </a:cxn>
              </a:cxnLst>
              <a:rect l="0" t="0" r="r" b="b"/>
              <a:pathLst>
                <a:path w="76" h="128">
                  <a:moveTo>
                    <a:pt x="0" y="0"/>
                  </a:moveTo>
                  <a:lnTo>
                    <a:pt x="59" y="36"/>
                  </a:lnTo>
                  <a:lnTo>
                    <a:pt x="76" y="128"/>
                  </a:lnTo>
                  <a:lnTo>
                    <a:pt x="17" y="92"/>
                  </a:lnTo>
                  <a:lnTo>
                    <a:pt x="0" y="0"/>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9" name="Freeform 26">
              <a:extLst>
                <a:ext uri="{FF2B5EF4-FFF2-40B4-BE49-F238E27FC236}">
                  <a16:creationId xmlns:a16="http://schemas.microsoft.com/office/drawing/2014/main" id="{2FF56A47-F1E7-4BBC-9998-3E6EC5322BD7}"/>
                </a:ext>
              </a:extLst>
            </p:cNvPr>
            <p:cNvSpPr>
              <a:spLocks/>
            </p:cNvSpPr>
            <p:nvPr/>
          </p:nvSpPr>
          <p:spPr bwMode="auto">
            <a:xfrm>
              <a:off x="9090025" y="4597400"/>
              <a:ext cx="231775" cy="120650"/>
            </a:xfrm>
            <a:custGeom>
              <a:avLst/>
              <a:gdLst>
                <a:gd name="T0" fmla="*/ 87 w 146"/>
                <a:gd name="T1" fmla="*/ 0 h 76"/>
                <a:gd name="T2" fmla="*/ 146 w 146"/>
                <a:gd name="T3" fmla="*/ 38 h 76"/>
                <a:gd name="T4" fmla="*/ 59 w 146"/>
                <a:gd name="T5" fmla="*/ 76 h 76"/>
                <a:gd name="T6" fmla="*/ 0 w 146"/>
                <a:gd name="T7" fmla="*/ 40 h 76"/>
                <a:gd name="T8" fmla="*/ 87 w 146"/>
                <a:gd name="T9" fmla="*/ 0 h 76"/>
              </a:gdLst>
              <a:ahLst/>
              <a:cxnLst>
                <a:cxn ang="0">
                  <a:pos x="T0" y="T1"/>
                </a:cxn>
                <a:cxn ang="0">
                  <a:pos x="T2" y="T3"/>
                </a:cxn>
                <a:cxn ang="0">
                  <a:pos x="T4" y="T5"/>
                </a:cxn>
                <a:cxn ang="0">
                  <a:pos x="T6" y="T7"/>
                </a:cxn>
                <a:cxn ang="0">
                  <a:pos x="T8" y="T9"/>
                </a:cxn>
              </a:cxnLst>
              <a:rect l="0" t="0" r="r" b="b"/>
              <a:pathLst>
                <a:path w="146" h="76">
                  <a:moveTo>
                    <a:pt x="87" y="0"/>
                  </a:moveTo>
                  <a:lnTo>
                    <a:pt x="146" y="38"/>
                  </a:lnTo>
                  <a:lnTo>
                    <a:pt x="59" y="76"/>
                  </a:lnTo>
                  <a:lnTo>
                    <a:pt x="0" y="40"/>
                  </a:lnTo>
                  <a:lnTo>
                    <a:pt x="87" y="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0" name="Freeform 27">
              <a:extLst>
                <a:ext uri="{FF2B5EF4-FFF2-40B4-BE49-F238E27FC236}">
                  <a16:creationId xmlns:a16="http://schemas.microsoft.com/office/drawing/2014/main" id="{090F19C1-6364-420F-B7D4-5DDEF29BD7B2}"/>
                </a:ext>
              </a:extLst>
            </p:cNvPr>
            <p:cNvSpPr>
              <a:spLocks/>
            </p:cNvSpPr>
            <p:nvPr/>
          </p:nvSpPr>
          <p:spPr bwMode="auto">
            <a:xfrm>
              <a:off x="9310688" y="4500563"/>
              <a:ext cx="236538" cy="119063"/>
            </a:xfrm>
            <a:custGeom>
              <a:avLst/>
              <a:gdLst>
                <a:gd name="T0" fmla="*/ 90 w 149"/>
                <a:gd name="T1" fmla="*/ 0 h 75"/>
                <a:gd name="T2" fmla="*/ 149 w 149"/>
                <a:gd name="T3" fmla="*/ 37 h 75"/>
                <a:gd name="T4" fmla="*/ 59 w 149"/>
                <a:gd name="T5" fmla="*/ 75 h 75"/>
                <a:gd name="T6" fmla="*/ 0 w 149"/>
                <a:gd name="T7" fmla="*/ 40 h 75"/>
                <a:gd name="T8" fmla="*/ 90 w 149"/>
                <a:gd name="T9" fmla="*/ 0 h 75"/>
              </a:gdLst>
              <a:ahLst/>
              <a:cxnLst>
                <a:cxn ang="0">
                  <a:pos x="T0" y="T1"/>
                </a:cxn>
                <a:cxn ang="0">
                  <a:pos x="T2" y="T3"/>
                </a:cxn>
                <a:cxn ang="0">
                  <a:pos x="T4" y="T5"/>
                </a:cxn>
                <a:cxn ang="0">
                  <a:pos x="T6" y="T7"/>
                </a:cxn>
                <a:cxn ang="0">
                  <a:pos x="T8" y="T9"/>
                </a:cxn>
              </a:cxnLst>
              <a:rect l="0" t="0" r="r" b="b"/>
              <a:pathLst>
                <a:path w="149" h="75">
                  <a:moveTo>
                    <a:pt x="90" y="0"/>
                  </a:moveTo>
                  <a:lnTo>
                    <a:pt x="149" y="37"/>
                  </a:lnTo>
                  <a:lnTo>
                    <a:pt x="59" y="75"/>
                  </a:lnTo>
                  <a:lnTo>
                    <a:pt x="0" y="40"/>
                  </a:lnTo>
                  <a:lnTo>
                    <a:pt x="90" y="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1" name="Freeform 28">
              <a:extLst>
                <a:ext uri="{FF2B5EF4-FFF2-40B4-BE49-F238E27FC236}">
                  <a16:creationId xmlns:a16="http://schemas.microsoft.com/office/drawing/2014/main" id="{EC9FD704-65E0-4E50-8401-78B148BA03B3}"/>
                </a:ext>
              </a:extLst>
            </p:cNvPr>
            <p:cNvSpPr>
              <a:spLocks/>
            </p:cNvSpPr>
            <p:nvPr/>
          </p:nvSpPr>
          <p:spPr bwMode="auto">
            <a:xfrm>
              <a:off x="9434513" y="4413250"/>
              <a:ext cx="112713" cy="146050"/>
            </a:xfrm>
            <a:custGeom>
              <a:avLst/>
              <a:gdLst>
                <a:gd name="T0" fmla="*/ 0 w 71"/>
                <a:gd name="T1" fmla="*/ 0 h 92"/>
                <a:gd name="T2" fmla="*/ 59 w 71"/>
                <a:gd name="T3" fmla="*/ 38 h 92"/>
                <a:gd name="T4" fmla="*/ 71 w 71"/>
                <a:gd name="T5" fmla="*/ 92 h 92"/>
                <a:gd name="T6" fmla="*/ 12 w 71"/>
                <a:gd name="T7" fmla="*/ 55 h 92"/>
                <a:gd name="T8" fmla="*/ 0 w 71"/>
                <a:gd name="T9" fmla="*/ 0 h 92"/>
              </a:gdLst>
              <a:ahLst/>
              <a:cxnLst>
                <a:cxn ang="0">
                  <a:pos x="T0" y="T1"/>
                </a:cxn>
                <a:cxn ang="0">
                  <a:pos x="T2" y="T3"/>
                </a:cxn>
                <a:cxn ang="0">
                  <a:pos x="T4" y="T5"/>
                </a:cxn>
                <a:cxn ang="0">
                  <a:pos x="T6" y="T7"/>
                </a:cxn>
                <a:cxn ang="0">
                  <a:pos x="T8" y="T9"/>
                </a:cxn>
              </a:cxnLst>
              <a:rect l="0" t="0" r="r" b="b"/>
              <a:pathLst>
                <a:path w="71" h="92">
                  <a:moveTo>
                    <a:pt x="0" y="0"/>
                  </a:moveTo>
                  <a:lnTo>
                    <a:pt x="59" y="38"/>
                  </a:lnTo>
                  <a:lnTo>
                    <a:pt x="71" y="92"/>
                  </a:lnTo>
                  <a:lnTo>
                    <a:pt x="12" y="55"/>
                  </a:lnTo>
                  <a:lnTo>
                    <a:pt x="0" y="0"/>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2" name="Freeform 29">
              <a:extLst>
                <a:ext uri="{FF2B5EF4-FFF2-40B4-BE49-F238E27FC236}">
                  <a16:creationId xmlns:a16="http://schemas.microsoft.com/office/drawing/2014/main" id="{45143FF2-6FBA-45B2-8563-5C19BE387223}"/>
                </a:ext>
              </a:extLst>
            </p:cNvPr>
            <p:cNvSpPr>
              <a:spLocks/>
            </p:cNvSpPr>
            <p:nvPr/>
          </p:nvSpPr>
          <p:spPr bwMode="auto">
            <a:xfrm>
              <a:off x="9255125" y="4710113"/>
              <a:ext cx="176213" cy="93663"/>
            </a:xfrm>
            <a:custGeom>
              <a:avLst/>
              <a:gdLst>
                <a:gd name="T0" fmla="*/ 52 w 111"/>
                <a:gd name="T1" fmla="*/ 0 h 59"/>
                <a:gd name="T2" fmla="*/ 111 w 111"/>
                <a:gd name="T3" fmla="*/ 36 h 59"/>
                <a:gd name="T4" fmla="*/ 59 w 111"/>
                <a:gd name="T5" fmla="*/ 59 h 59"/>
                <a:gd name="T6" fmla="*/ 0 w 111"/>
                <a:gd name="T7" fmla="*/ 21 h 59"/>
                <a:gd name="T8" fmla="*/ 52 w 111"/>
                <a:gd name="T9" fmla="*/ 0 h 59"/>
              </a:gdLst>
              <a:ahLst/>
              <a:cxnLst>
                <a:cxn ang="0">
                  <a:pos x="T0" y="T1"/>
                </a:cxn>
                <a:cxn ang="0">
                  <a:pos x="T2" y="T3"/>
                </a:cxn>
                <a:cxn ang="0">
                  <a:pos x="T4" y="T5"/>
                </a:cxn>
                <a:cxn ang="0">
                  <a:pos x="T6" y="T7"/>
                </a:cxn>
                <a:cxn ang="0">
                  <a:pos x="T8" y="T9"/>
                </a:cxn>
              </a:cxnLst>
              <a:rect l="0" t="0" r="r" b="b"/>
              <a:pathLst>
                <a:path w="111" h="59">
                  <a:moveTo>
                    <a:pt x="52" y="0"/>
                  </a:moveTo>
                  <a:lnTo>
                    <a:pt x="111" y="36"/>
                  </a:lnTo>
                  <a:lnTo>
                    <a:pt x="59" y="59"/>
                  </a:lnTo>
                  <a:lnTo>
                    <a:pt x="0" y="21"/>
                  </a:lnTo>
                  <a:lnTo>
                    <a:pt x="52" y="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3" name="Freeform 30">
              <a:extLst>
                <a:ext uri="{FF2B5EF4-FFF2-40B4-BE49-F238E27FC236}">
                  <a16:creationId xmlns:a16="http://schemas.microsoft.com/office/drawing/2014/main" id="{AF6856BE-6BDA-4D4E-97B7-477E07706121}"/>
                </a:ext>
              </a:extLst>
            </p:cNvPr>
            <p:cNvSpPr>
              <a:spLocks/>
            </p:cNvSpPr>
            <p:nvPr/>
          </p:nvSpPr>
          <p:spPr bwMode="auto">
            <a:xfrm>
              <a:off x="9310688" y="4564063"/>
              <a:ext cx="120650" cy="203200"/>
            </a:xfrm>
            <a:custGeom>
              <a:avLst/>
              <a:gdLst>
                <a:gd name="T0" fmla="*/ 0 w 76"/>
                <a:gd name="T1" fmla="*/ 0 h 128"/>
                <a:gd name="T2" fmla="*/ 59 w 76"/>
                <a:gd name="T3" fmla="*/ 35 h 128"/>
                <a:gd name="T4" fmla="*/ 76 w 76"/>
                <a:gd name="T5" fmla="*/ 128 h 128"/>
                <a:gd name="T6" fmla="*/ 17 w 76"/>
                <a:gd name="T7" fmla="*/ 92 h 128"/>
                <a:gd name="T8" fmla="*/ 0 w 76"/>
                <a:gd name="T9" fmla="*/ 0 h 128"/>
              </a:gdLst>
              <a:ahLst/>
              <a:cxnLst>
                <a:cxn ang="0">
                  <a:pos x="T0" y="T1"/>
                </a:cxn>
                <a:cxn ang="0">
                  <a:pos x="T2" y="T3"/>
                </a:cxn>
                <a:cxn ang="0">
                  <a:pos x="T4" y="T5"/>
                </a:cxn>
                <a:cxn ang="0">
                  <a:pos x="T6" y="T7"/>
                </a:cxn>
                <a:cxn ang="0">
                  <a:pos x="T8" y="T9"/>
                </a:cxn>
              </a:cxnLst>
              <a:rect l="0" t="0" r="r" b="b"/>
              <a:pathLst>
                <a:path w="76" h="128">
                  <a:moveTo>
                    <a:pt x="0" y="0"/>
                  </a:moveTo>
                  <a:lnTo>
                    <a:pt x="59" y="35"/>
                  </a:lnTo>
                  <a:lnTo>
                    <a:pt x="76" y="128"/>
                  </a:lnTo>
                  <a:lnTo>
                    <a:pt x="17" y="92"/>
                  </a:lnTo>
                  <a:lnTo>
                    <a:pt x="0" y="0"/>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4" name="Freeform 31">
              <a:extLst>
                <a:ext uri="{FF2B5EF4-FFF2-40B4-BE49-F238E27FC236}">
                  <a16:creationId xmlns:a16="http://schemas.microsoft.com/office/drawing/2014/main" id="{450C2E98-2F7C-4673-88EB-241F8FD24C50}"/>
                </a:ext>
              </a:extLst>
            </p:cNvPr>
            <p:cNvSpPr>
              <a:spLocks/>
            </p:cNvSpPr>
            <p:nvPr/>
          </p:nvSpPr>
          <p:spPr bwMode="auto">
            <a:xfrm>
              <a:off x="9070975" y="4330700"/>
              <a:ext cx="382588" cy="412750"/>
            </a:xfrm>
            <a:custGeom>
              <a:avLst/>
              <a:gdLst>
                <a:gd name="T0" fmla="*/ 125 w 241"/>
                <a:gd name="T1" fmla="*/ 0 h 260"/>
                <a:gd name="T2" fmla="*/ 142 w 241"/>
                <a:gd name="T3" fmla="*/ 92 h 260"/>
                <a:gd name="T4" fmla="*/ 229 w 241"/>
                <a:gd name="T5" fmla="*/ 52 h 260"/>
                <a:gd name="T6" fmla="*/ 241 w 241"/>
                <a:gd name="T7" fmla="*/ 107 h 260"/>
                <a:gd name="T8" fmla="*/ 151 w 241"/>
                <a:gd name="T9" fmla="*/ 147 h 260"/>
                <a:gd name="T10" fmla="*/ 168 w 241"/>
                <a:gd name="T11" fmla="*/ 239 h 260"/>
                <a:gd name="T12" fmla="*/ 116 w 241"/>
                <a:gd name="T13" fmla="*/ 260 h 260"/>
                <a:gd name="T14" fmla="*/ 99 w 241"/>
                <a:gd name="T15" fmla="*/ 168 h 260"/>
                <a:gd name="T16" fmla="*/ 12 w 241"/>
                <a:gd name="T17" fmla="*/ 208 h 260"/>
                <a:gd name="T18" fmla="*/ 0 w 241"/>
                <a:gd name="T19" fmla="*/ 154 h 260"/>
                <a:gd name="T20" fmla="*/ 90 w 241"/>
                <a:gd name="T21" fmla="*/ 114 h 260"/>
                <a:gd name="T22" fmla="*/ 73 w 241"/>
                <a:gd name="T23" fmla="*/ 21 h 260"/>
                <a:gd name="T24" fmla="*/ 125 w 241"/>
                <a:gd name="T25"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260">
                  <a:moveTo>
                    <a:pt x="125" y="0"/>
                  </a:moveTo>
                  <a:lnTo>
                    <a:pt x="142" y="92"/>
                  </a:lnTo>
                  <a:lnTo>
                    <a:pt x="229" y="52"/>
                  </a:lnTo>
                  <a:lnTo>
                    <a:pt x="241" y="107"/>
                  </a:lnTo>
                  <a:lnTo>
                    <a:pt x="151" y="147"/>
                  </a:lnTo>
                  <a:lnTo>
                    <a:pt x="168" y="239"/>
                  </a:lnTo>
                  <a:lnTo>
                    <a:pt x="116" y="260"/>
                  </a:lnTo>
                  <a:lnTo>
                    <a:pt x="99" y="168"/>
                  </a:lnTo>
                  <a:lnTo>
                    <a:pt x="12" y="208"/>
                  </a:lnTo>
                  <a:lnTo>
                    <a:pt x="0" y="154"/>
                  </a:lnTo>
                  <a:lnTo>
                    <a:pt x="90" y="114"/>
                  </a:lnTo>
                  <a:lnTo>
                    <a:pt x="73" y="21"/>
                  </a:lnTo>
                  <a:lnTo>
                    <a:pt x="1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72" name="Group 71">
            <a:extLst>
              <a:ext uri="{FF2B5EF4-FFF2-40B4-BE49-F238E27FC236}">
                <a16:creationId xmlns:a16="http://schemas.microsoft.com/office/drawing/2014/main" id="{741B3D14-8063-439F-BF16-25EC600934CB}"/>
              </a:ext>
            </a:extLst>
          </p:cNvPr>
          <p:cNvGrpSpPr/>
          <p:nvPr/>
        </p:nvGrpSpPr>
        <p:grpSpPr>
          <a:xfrm>
            <a:off x="7200900" y="4511675"/>
            <a:ext cx="1276351" cy="1317626"/>
            <a:chOff x="7200900" y="4511675"/>
            <a:chExt cx="1276351" cy="1317626"/>
          </a:xfrm>
        </p:grpSpPr>
        <p:sp>
          <p:nvSpPr>
            <p:cNvPr id="45" name="Freeform 32">
              <a:extLst>
                <a:ext uri="{FF2B5EF4-FFF2-40B4-BE49-F238E27FC236}">
                  <a16:creationId xmlns:a16="http://schemas.microsoft.com/office/drawing/2014/main" id="{5C358ABB-C8D1-4C03-8184-4EEB7435F7B0}"/>
                </a:ext>
              </a:extLst>
            </p:cNvPr>
            <p:cNvSpPr>
              <a:spLocks/>
            </p:cNvSpPr>
            <p:nvPr/>
          </p:nvSpPr>
          <p:spPr bwMode="auto">
            <a:xfrm>
              <a:off x="7200900" y="4957763"/>
              <a:ext cx="319088" cy="657225"/>
            </a:xfrm>
            <a:custGeom>
              <a:avLst/>
              <a:gdLst>
                <a:gd name="T0" fmla="*/ 0 w 201"/>
                <a:gd name="T1" fmla="*/ 0 h 414"/>
                <a:gd name="T2" fmla="*/ 85 w 201"/>
                <a:gd name="T3" fmla="*/ 414 h 414"/>
                <a:gd name="T4" fmla="*/ 201 w 201"/>
                <a:gd name="T5" fmla="*/ 67 h 414"/>
                <a:gd name="T6" fmla="*/ 0 w 201"/>
                <a:gd name="T7" fmla="*/ 0 h 414"/>
              </a:gdLst>
              <a:ahLst/>
              <a:cxnLst>
                <a:cxn ang="0">
                  <a:pos x="T0" y="T1"/>
                </a:cxn>
                <a:cxn ang="0">
                  <a:pos x="T2" y="T3"/>
                </a:cxn>
                <a:cxn ang="0">
                  <a:pos x="T4" y="T5"/>
                </a:cxn>
                <a:cxn ang="0">
                  <a:pos x="T6" y="T7"/>
                </a:cxn>
              </a:cxnLst>
              <a:rect l="0" t="0" r="r" b="b"/>
              <a:pathLst>
                <a:path w="201" h="414">
                  <a:moveTo>
                    <a:pt x="0" y="0"/>
                  </a:moveTo>
                  <a:lnTo>
                    <a:pt x="85" y="414"/>
                  </a:lnTo>
                  <a:lnTo>
                    <a:pt x="201" y="67"/>
                  </a:lnTo>
                  <a:lnTo>
                    <a:pt x="0" y="0"/>
                  </a:lnTo>
                  <a:close/>
                </a:path>
              </a:pathLst>
            </a:custGeom>
            <a:solidFill>
              <a:srgbClr val="8615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6" name="Freeform 33">
              <a:extLst>
                <a:ext uri="{FF2B5EF4-FFF2-40B4-BE49-F238E27FC236}">
                  <a16:creationId xmlns:a16="http://schemas.microsoft.com/office/drawing/2014/main" id="{06E2A804-3419-42B1-8227-7B23F02ED93F}"/>
                </a:ext>
              </a:extLst>
            </p:cNvPr>
            <p:cNvSpPr>
              <a:spLocks/>
            </p:cNvSpPr>
            <p:nvPr/>
          </p:nvSpPr>
          <p:spPr bwMode="auto">
            <a:xfrm>
              <a:off x="7704138" y="4511675"/>
              <a:ext cx="638175" cy="434975"/>
            </a:xfrm>
            <a:custGeom>
              <a:avLst/>
              <a:gdLst>
                <a:gd name="T0" fmla="*/ 402 w 402"/>
                <a:gd name="T1" fmla="*/ 135 h 274"/>
                <a:gd name="T2" fmla="*/ 0 w 402"/>
                <a:gd name="T3" fmla="*/ 0 h 274"/>
                <a:gd name="T4" fmla="*/ 244 w 402"/>
                <a:gd name="T5" fmla="*/ 274 h 274"/>
                <a:gd name="T6" fmla="*/ 402 w 402"/>
                <a:gd name="T7" fmla="*/ 135 h 274"/>
              </a:gdLst>
              <a:ahLst/>
              <a:cxnLst>
                <a:cxn ang="0">
                  <a:pos x="T0" y="T1"/>
                </a:cxn>
                <a:cxn ang="0">
                  <a:pos x="T2" y="T3"/>
                </a:cxn>
                <a:cxn ang="0">
                  <a:pos x="T4" y="T5"/>
                </a:cxn>
                <a:cxn ang="0">
                  <a:pos x="T6" y="T7"/>
                </a:cxn>
              </a:cxnLst>
              <a:rect l="0" t="0" r="r" b="b"/>
              <a:pathLst>
                <a:path w="402" h="274">
                  <a:moveTo>
                    <a:pt x="402" y="135"/>
                  </a:moveTo>
                  <a:lnTo>
                    <a:pt x="0" y="0"/>
                  </a:lnTo>
                  <a:lnTo>
                    <a:pt x="244" y="274"/>
                  </a:lnTo>
                  <a:lnTo>
                    <a:pt x="402" y="135"/>
                  </a:lnTo>
                  <a:close/>
                </a:path>
              </a:pathLst>
            </a:custGeom>
            <a:solidFill>
              <a:srgbClr val="7400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7" name="Freeform 34">
              <a:extLst>
                <a:ext uri="{FF2B5EF4-FFF2-40B4-BE49-F238E27FC236}">
                  <a16:creationId xmlns:a16="http://schemas.microsoft.com/office/drawing/2014/main" id="{92A426EB-0726-4F78-B374-A1C9D578EBC5}"/>
                </a:ext>
              </a:extLst>
            </p:cNvPr>
            <p:cNvSpPr>
              <a:spLocks/>
            </p:cNvSpPr>
            <p:nvPr/>
          </p:nvSpPr>
          <p:spPr bwMode="auto">
            <a:xfrm>
              <a:off x="7200900" y="4511675"/>
              <a:ext cx="503238" cy="552450"/>
            </a:xfrm>
            <a:custGeom>
              <a:avLst/>
              <a:gdLst>
                <a:gd name="T0" fmla="*/ 317 w 317"/>
                <a:gd name="T1" fmla="*/ 0 h 348"/>
                <a:gd name="T2" fmla="*/ 0 w 317"/>
                <a:gd name="T3" fmla="*/ 281 h 348"/>
                <a:gd name="T4" fmla="*/ 201 w 317"/>
                <a:gd name="T5" fmla="*/ 348 h 348"/>
                <a:gd name="T6" fmla="*/ 317 w 317"/>
                <a:gd name="T7" fmla="*/ 0 h 348"/>
              </a:gdLst>
              <a:ahLst/>
              <a:cxnLst>
                <a:cxn ang="0">
                  <a:pos x="T0" y="T1"/>
                </a:cxn>
                <a:cxn ang="0">
                  <a:pos x="T2" y="T3"/>
                </a:cxn>
                <a:cxn ang="0">
                  <a:pos x="T4" y="T5"/>
                </a:cxn>
                <a:cxn ang="0">
                  <a:pos x="T6" y="T7"/>
                </a:cxn>
              </a:cxnLst>
              <a:rect l="0" t="0" r="r" b="b"/>
              <a:pathLst>
                <a:path w="317" h="348">
                  <a:moveTo>
                    <a:pt x="317" y="0"/>
                  </a:moveTo>
                  <a:lnTo>
                    <a:pt x="0" y="281"/>
                  </a:lnTo>
                  <a:lnTo>
                    <a:pt x="201" y="348"/>
                  </a:lnTo>
                  <a:lnTo>
                    <a:pt x="317" y="0"/>
                  </a:lnTo>
                  <a:close/>
                </a:path>
              </a:pathLst>
            </a:custGeom>
            <a:solidFill>
              <a:srgbClr val="8E21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35">
              <a:extLst>
                <a:ext uri="{FF2B5EF4-FFF2-40B4-BE49-F238E27FC236}">
                  <a16:creationId xmlns:a16="http://schemas.microsoft.com/office/drawing/2014/main" id="{86F1D0D3-0005-4F46-A721-7DB3D999B8F1}"/>
                </a:ext>
              </a:extLst>
            </p:cNvPr>
            <p:cNvSpPr>
              <a:spLocks/>
            </p:cNvSpPr>
            <p:nvPr/>
          </p:nvSpPr>
          <p:spPr bwMode="auto">
            <a:xfrm>
              <a:off x="8091488" y="4725988"/>
              <a:ext cx="385763" cy="660400"/>
            </a:xfrm>
            <a:custGeom>
              <a:avLst/>
              <a:gdLst>
                <a:gd name="T0" fmla="*/ 0 w 243"/>
                <a:gd name="T1" fmla="*/ 139 h 416"/>
                <a:gd name="T2" fmla="*/ 243 w 243"/>
                <a:gd name="T3" fmla="*/ 416 h 416"/>
                <a:gd name="T4" fmla="*/ 158 w 243"/>
                <a:gd name="T5" fmla="*/ 0 h 416"/>
                <a:gd name="T6" fmla="*/ 0 w 243"/>
                <a:gd name="T7" fmla="*/ 139 h 416"/>
              </a:gdLst>
              <a:ahLst/>
              <a:cxnLst>
                <a:cxn ang="0">
                  <a:pos x="T0" y="T1"/>
                </a:cxn>
                <a:cxn ang="0">
                  <a:pos x="T2" y="T3"/>
                </a:cxn>
                <a:cxn ang="0">
                  <a:pos x="T4" y="T5"/>
                </a:cxn>
                <a:cxn ang="0">
                  <a:pos x="T6" y="T7"/>
                </a:cxn>
              </a:cxnLst>
              <a:rect l="0" t="0" r="r" b="b"/>
              <a:pathLst>
                <a:path w="243" h="416">
                  <a:moveTo>
                    <a:pt x="0" y="139"/>
                  </a:moveTo>
                  <a:lnTo>
                    <a:pt x="243" y="416"/>
                  </a:lnTo>
                  <a:lnTo>
                    <a:pt x="158" y="0"/>
                  </a:lnTo>
                  <a:lnTo>
                    <a:pt x="0" y="139"/>
                  </a:lnTo>
                  <a:close/>
                </a:path>
              </a:pathLst>
            </a:custGeom>
            <a:solidFill>
              <a:srgbClr val="6500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9" name="Freeform 36">
              <a:extLst>
                <a:ext uri="{FF2B5EF4-FFF2-40B4-BE49-F238E27FC236}">
                  <a16:creationId xmlns:a16="http://schemas.microsoft.com/office/drawing/2014/main" id="{78B7089E-98C8-440A-89CC-FF123EF73CCE}"/>
                </a:ext>
              </a:extLst>
            </p:cNvPr>
            <p:cNvSpPr>
              <a:spLocks/>
            </p:cNvSpPr>
            <p:nvPr/>
          </p:nvSpPr>
          <p:spPr bwMode="auto">
            <a:xfrm>
              <a:off x="7519988" y="4511675"/>
              <a:ext cx="571500" cy="552450"/>
            </a:xfrm>
            <a:custGeom>
              <a:avLst/>
              <a:gdLst>
                <a:gd name="T0" fmla="*/ 360 w 360"/>
                <a:gd name="T1" fmla="*/ 274 h 348"/>
                <a:gd name="T2" fmla="*/ 116 w 360"/>
                <a:gd name="T3" fmla="*/ 0 h 348"/>
                <a:gd name="T4" fmla="*/ 0 w 360"/>
                <a:gd name="T5" fmla="*/ 348 h 348"/>
                <a:gd name="T6" fmla="*/ 360 w 360"/>
                <a:gd name="T7" fmla="*/ 274 h 348"/>
              </a:gdLst>
              <a:ahLst/>
              <a:cxnLst>
                <a:cxn ang="0">
                  <a:pos x="T0" y="T1"/>
                </a:cxn>
                <a:cxn ang="0">
                  <a:pos x="T2" y="T3"/>
                </a:cxn>
                <a:cxn ang="0">
                  <a:pos x="T4" y="T5"/>
                </a:cxn>
                <a:cxn ang="0">
                  <a:pos x="T6" y="T7"/>
                </a:cxn>
              </a:cxnLst>
              <a:rect l="0" t="0" r="r" b="b"/>
              <a:pathLst>
                <a:path w="360" h="348">
                  <a:moveTo>
                    <a:pt x="360" y="274"/>
                  </a:moveTo>
                  <a:lnTo>
                    <a:pt x="116" y="0"/>
                  </a:lnTo>
                  <a:lnTo>
                    <a:pt x="0" y="348"/>
                  </a:lnTo>
                  <a:lnTo>
                    <a:pt x="360" y="274"/>
                  </a:lnTo>
                  <a:close/>
                </a:path>
              </a:pathLst>
            </a:custGeom>
            <a:solidFill>
              <a:srgbClr val="7C00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50" name="Freeform 37">
              <a:extLst>
                <a:ext uri="{FF2B5EF4-FFF2-40B4-BE49-F238E27FC236}">
                  <a16:creationId xmlns:a16="http://schemas.microsoft.com/office/drawing/2014/main" id="{B3AE0585-4816-4918-A24C-26EDCFAB750B}"/>
                </a:ext>
              </a:extLst>
            </p:cNvPr>
            <p:cNvSpPr>
              <a:spLocks/>
            </p:cNvSpPr>
            <p:nvPr/>
          </p:nvSpPr>
          <p:spPr bwMode="auto">
            <a:xfrm>
              <a:off x="7907338" y="4946650"/>
              <a:ext cx="569913" cy="555625"/>
            </a:xfrm>
            <a:custGeom>
              <a:avLst/>
              <a:gdLst>
                <a:gd name="T0" fmla="*/ 0 w 359"/>
                <a:gd name="T1" fmla="*/ 350 h 350"/>
                <a:gd name="T2" fmla="*/ 359 w 359"/>
                <a:gd name="T3" fmla="*/ 277 h 350"/>
                <a:gd name="T4" fmla="*/ 116 w 359"/>
                <a:gd name="T5" fmla="*/ 0 h 350"/>
                <a:gd name="T6" fmla="*/ 0 w 359"/>
                <a:gd name="T7" fmla="*/ 350 h 350"/>
              </a:gdLst>
              <a:ahLst/>
              <a:cxnLst>
                <a:cxn ang="0">
                  <a:pos x="T0" y="T1"/>
                </a:cxn>
                <a:cxn ang="0">
                  <a:pos x="T2" y="T3"/>
                </a:cxn>
                <a:cxn ang="0">
                  <a:pos x="T4" y="T5"/>
                </a:cxn>
                <a:cxn ang="0">
                  <a:pos x="T6" y="T7"/>
                </a:cxn>
              </a:cxnLst>
              <a:rect l="0" t="0" r="r" b="b"/>
              <a:pathLst>
                <a:path w="359" h="350">
                  <a:moveTo>
                    <a:pt x="0" y="350"/>
                  </a:moveTo>
                  <a:lnTo>
                    <a:pt x="359" y="277"/>
                  </a:lnTo>
                  <a:lnTo>
                    <a:pt x="116" y="0"/>
                  </a:lnTo>
                  <a:lnTo>
                    <a:pt x="0" y="350"/>
                  </a:lnTo>
                  <a:close/>
                </a:path>
              </a:pathLst>
            </a:custGeom>
            <a:solidFill>
              <a:srgbClr val="6F00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51" name="Freeform 38">
              <a:extLst>
                <a:ext uri="{FF2B5EF4-FFF2-40B4-BE49-F238E27FC236}">
                  <a16:creationId xmlns:a16="http://schemas.microsoft.com/office/drawing/2014/main" id="{F02B91A4-5C40-4746-984D-111F21E215F2}"/>
                </a:ext>
              </a:extLst>
            </p:cNvPr>
            <p:cNvSpPr>
              <a:spLocks/>
            </p:cNvSpPr>
            <p:nvPr/>
          </p:nvSpPr>
          <p:spPr bwMode="auto">
            <a:xfrm>
              <a:off x="7335838" y="5064125"/>
              <a:ext cx="571500" cy="550863"/>
            </a:xfrm>
            <a:custGeom>
              <a:avLst/>
              <a:gdLst>
                <a:gd name="T0" fmla="*/ 116 w 360"/>
                <a:gd name="T1" fmla="*/ 0 h 347"/>
                <a:gd name="T2" fmla="*/ 0 w 360"/>
                <a:gd name="T3" fmla="*/ 347 h 347"/>
                <a:gd name="T4" fmla="*/ 360 w 360"/>
                <a:gd name="T5" fmla="*/ 276 h 347"/>
                <a:gd name="T6" fmla="*/ 116 w 360"/>
                <a:gd name="T7" fmla="*/ 0 h 347"/>
              </a:gdLst>
              <a:ahLst/>
              <a:cxnLst>
                <a:cxn ang="0">
                  <a:pos x="T0" y="T1"/>
                </a:cxn>
                <a:cxn ang="0">
                  <a:pos x="T2" y="T3"/>
                </a:cxn>
                <a:cxn ang="0">
                  <a:pos x="T4" y="T5"/>
                </a:cxn>
                <a:cxn ang="0">
                  <a:pos x="T6" y="T7"/>
                </a:cxn>
              </a:cxnLst>
              <a:rect l="0" t="0" r="r" b="b"/>
              <a:pathLst>
                <a:path w="360" h="347">
                  <a:moveTo>
                    <a:pt x="116" y="0"/>
                  </a:moveTo>
                  <a:lnTo>
                    <a:pt x="0" y="347"/>
                  </a:lnTo>
                  <a:lnTo>
                    <a:pt x="360" y="276"/>
                  </a:lnTo>
                  <a:lnTo>
                    <a:pt x="116" y="0"/>
                  </a:lnTo>
                  <a:close/>
                </a:path>
              </a:pathLst>
            </a:custGeom>
            <a:solidFill>
              <a:srgbClr val="7C00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52" name="Freeform 39">
              <a:extLst>
                <a:ext uri="{FF2B5EF4-FFF2-40B4-BE49-F238E27FC236}">
                  <a16:creationId xmlns:a16="http://schemas.microsoft.com/office/drawing/2014/main" id="{1DD9B741-5530-4923-A292-7FCD013DAD53}"/>
                </a:ext>
              </a:extLst>
            </p:cNvPr>
            <p:cNvSpPr>
              <a:spLocks/>
            </p:cNvSpPr>
            <p:nvPr/>
          </p:nvSpPr>
          <p:spPr bwMode="auto">
            <a:xfrm>
              <a:off x="7335838" y="5502275"/>
              <a:ext cx="638175" cy="327025"/>
            </a:xfrm>
            <a:custGeom>
              <a:avLst/>
              <a:gdLst>
                <a:gd name="T0" fmla="*/ 0 w 402"/>
                <a:gd name="T1" fmla="*/ 71 h 206"/>
                <a:gd name="T2" fmla="*/ 402 w 402"/>
                <a:gd name="T3" fmla="*/ 206 h 206"/>
                <a:gd name="T4" fmla="*/ 360 w 402"/>
                <a:gd name="T5" fmla="*/ 0 h 206"/>
                <a:gd name="T6" fmla="*/ 0 w 402"/>
                <a:gd name="T7" fmla="*/ 71 h 206"/>
              </a:gdLst>
              <a:ahLst/>
              <a:cxnLst>
                <a:cxn ang="0">
                  <a:pos x="T0" y="T1"/>
                </a:cxn>
                <a:cxn ang="0">
                  <a:pos x="T2" y="T3"/>
                </a:cxn>
                <a:cxn ang="0">
                  <a:pos x="T4" y="T5"/>
                </a:cxn>
                <a:cxn ang="0">
                  <a:pos x="T6" y="T7"/>
                </a:cxn>
              </a:cxnLst>
              <a:rect l="0" t="0" r="r" b="b"/>
              <a:pathLst>
                <a:path w="402" h="206">
                  <a:moveTo>
                    <a:pt x="0" y="71"/>
                  </a:moveTo>
                  <a:lnTo>
                    <a:pt x="402" y="206"/>
                  </a:lnTo>
                  <a:lnTo>
                    <a:pt x="360" y="0"/>
                  </a:lnTo>
                  <a:lnTo>
                    <a:pt x="0" y="71"/>
                  </a:lnTo>
                  <a:close/>
                </a:path>
              </a:pathLst>
            </a:custGeom>
            <a:solidFill>
              <a:srgbClr val="7400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53" name="Freeform 40">
              <a:extLst>
                <a:ext uri="{FF2B5EF4-FFF2-40B4-BE49-F238E27FC236}">
                  <a16:creationId xmlns:a16="http://schemas.microsoft.com/office/drawing/2014/main" id="{D75D7FFA-289C-488E-8569-0CB61E934D4C}"/>
                </a:ext>
              </a:extLst>
            </p:cNvPr>
            <p:cNvSpPr>
              <a:spLocks/>
            </p:cNvSpPr>
            <p:nvPr/>
          </p:nvSpPr>
          <p:spPr bwMode="auto">
            <a:xfrm>
              <a:off x="7907338" y="5386388"/>
              <a:ext cx="569913" cy="442913"/>
            </a:xfrm>
            <a:custGeom>
              <a:avLst/>
              <a:gdLst>
                <a:gd name="T0" fmla="*/ 0 w 359"/>
                <a:gd name="T1" fmla="*/ 73 h 279"/>
                <a:gd name="T2" fmla="*/ 42 w 359"/>
                <a:gd name="T3" fmla="*/ 279 h 279"/>
                <a:gd name="T4" fmla="*/ 359 w 359"/>
                <a:gd name="T5" fmla="*/ 0 h 279"/>
                <a:gd name="T6" fmla="*/ 0 w 359"/>
                <a:gd name="T7" fmla="*/ 73 h 279"/>
              </a:gdLst>
              <a:ahLst/>
              <a:cxnLst>
                <a:cxn ang="0">
                  <a:pos x="T0" y="T1"/>
                </a:cxn>
                <a:cxn ang="0">
                  <a:pos x="T2" y="T3"/>
                </a:cxn>
                <a:cxn ang="0">
                  <a:pos x="T4" y="T5"/>
                </a:cxn>
                <a:cxn ang="0">
                  <a:pos x="T6" y="T7"/>
                </a:cxn>
              </a:cxnLst>
              <a:rect l="0" t="0" r="r" b="b"/>
              <a:pathLst>
                <a:path w="359" h="279">
                  <a:moveTo>
                    <a:pt x="0" y="73"/>
                  </a:moveTo>
                  <a:lnTo>
                    <a:pt x="42" y="279"/>
                  </a:lnTo>
                  <a:lnTo>
                    <a:pt x="359" y="0"/>
                  </a:lnTo>
                  <a:lnTo>
                    <a:pt x="0" y="73"/>
                  </a:lnTo>
                  <a:close/>
                </a:path>
              </a:pathLst>
            </a:custGeom>
            <a:solidFill>
              <a:srgbClr val="6500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54" name="Freeform 41">
              <a:extLst>
                <a:ext uri="{FF2B5EF4-FFF2-40B4-BE49-F238E27FC236}">
                  <a16:creationId xmlns:a16="http://schemas.microsoft.com/office/drawing/2014/main" id="{C59A0ED7-C137-4A39-AAB8-4B18FC08C05D}"/>
                </a:ext>
              </a:extLst>
            </p:cNvPr>
            <p:cNvSpPr>
              <a:spLocks/>
            </p:cNvSpPr>
            <p:nvPr/>
          </p:nvSpPr>
          <p:spPr bwMode="auto">
            <a:xfrm>
              <a:off x="7519988" y="4946650"/>
              <a:ext cx="571500" cy="555625"/>
            </a:xfrm>
            <a:custGeom>
              <a:avLst/>
              <a:gdLst>
                <a:gd name="T0" fmla="*/ 0 w 360"/>
                <a:gd name="T1" fmla="*/ 74 h 350"/>
                <a:gd name="T2" fmla="*/ 360 w 360"/>
                <a:gd name="T3" fmla="*/ 0 h 350"/>
                <a:gd name="T4" fmla="*/ 244 w 360"/>
                <a:gd name="T5" fmla="*/ 350 h 350"/>
                <a:gd name="T6" fmla="*/ 0 w 360"/>
                <a:gd name="T7" fmla="*/ 74 h 350"/>
              </a:gdLst>
              <a:ahLst/>
              <a:cxnLst>
                <a:cxn ang="0">
                  <a:pos x="T0" y="T1"/>
                </a:cxn>
                <a:cxn ang="0">
                  <a:pos x="T2" y="T3"/>
                </a:cxn>
                <a:cxn ang="0">
                  <a:pos x="T4" y="T5"/>
                </a:cxn>
                <a:cxn ang="0">
                  <a:pos x="T6" y="T7"/>
                </a:cxn>
              </a:cxnLst>
              <a:rect l="0" t="0" r="r" b="b"/>
              <a:pathLst>
                <a:path w="360" h="350">
                  <a:moveTo>
                    <a:pt x="0" y="74"/>
                  </a:moveTo>
                  <a:lnTo>
                    <a:pt x="360" y="0"/>
                  </a:lnTo>
                  <a:lnTo>
                    <a:pt x="244" y="350"/>
                  </a:lnTo>
                  <a:lnTo>
                    <a:pt x="0" y="74"/>
                  </a:lnTo>
                  <a:close/>
                </a:path>
              </a:pathLst>
            </a:custGeom>
            <a:solidFill>
              <a:srgbClr val="7700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73" name="Group 72">
            <a:extLst>
              <a:ext uri="{FF2B5EF4-FFF2-40B4-BE49-F238E27FC236}">
                <a16:creationId xmlns:a16="http://schemas.microsoft.com/office/drawing/2014/main" id="{AD87EEA1-16FA-40EC-A6AF-5E06E80C7A31}"/>
              </a:ext>
            </a:extLst>
          </p:cNvPr>
          <p:cNvGrpSpPr/>
          <p:nvPr/>
        </p:nvGrpSpPr>
        <p:grpSpPr>
          <a:xfrm rot="7470316">
            <a:off x="9928335" y="5074220"/>
            <a:ext cx="987205" cy="530671"/>
            <a:chOff x="1393036" y="1869116"/>
            <a:chExt cx="1953280" cy="1049984"/>
          </a:xfrm>
        </p:grpSpPr>
        <p:sp>
          <p:nvSpPr>
            <p:cNvPr id="74" name="Freeform 5">
              <a:extLst>
                <a:ext uri="{FF2B5EF4-FFF2-40B4-BE49-F238E27FC236}">
                  <a16:creationId xmlns:a16="http://schemas.microsoft.com/office/drawing/2014/main" id="{5A513874-DCA2-4949-BC3F-5910672F8DE0}"/>
                </a:ext>
              </a:extLst>
            </p:cNvPr>
            <p:cNvSpPr>
              <a:spLocks/>
            </p:cNvSpPr>
            <p:nvPr/>
          </p:nvSpPr>
          <p:spPr bwMode="auto">
            <a:xfrm>
              <a:off x="1393036" y="1934740"/>
              <a:ext cx="1953279" cy="984360"/>
            </a:xfrm>
            <a:custGeom>
              <a:avLst/>
              <a:gdLst>
                <a:gd name="T0" fmla="*/ 286 w 571"/>
                <a:gd name="T1" fmla="*/ 286 h 286"/>
                <a:gd name="T2" fmla="*/ 0 w 571"/>
                <a:gd name="T3" fmla="*/ 0 h 286"/>
                <a:gd name="T4" fmla="*/ 112 w 571"/>
                <a:gd name="T5" fmla="*/ 0 h 286"/>
                <a:gd name="T6" fmla="*/ 286 w 571"/>
                <a:gd name="T7" fmla="*/ 174 h 286"/>
                <a:gd name="T8" fmla="*/ 459 w 571"/>
                <a:gd name="T9" fmla="*/ 0 h 286"/>
                <a:gd name="T10" fmla="*/ 571 w 571"/>
                <a:gd name="T11" fmla="*/ 0 h 286"/>
                <a:gd name="T12" fmla="*/ 286 w 571"/>
                <a:gd name="T13" fmla="*/ 286 h 286"/>
              </a:gdLst>
              <a:ahLst/>
              <a:cxnLst>
                <a:cxn ang="0">
                  <a:pos x="T0" y="T1"/>
                </a:cxn>
                <a:cxn ang="0">
                  <a:pos x="T2" y="T3"/>
                </a:cxn>
                <a:cxn ang="0">
                  <a:pos x="T4" y="T5"/>
                </a:cxn>
                <a:cxn ang="0">
                  <a:pos x="T6" y="T7"/>
                </a:cxn>
                <a:cxn ang="0">
                  <a:pos x="T8" y="T9"/>
                </a:cxn>
                <a:cxn ang="0">
                  <a:pos x="T10" y="T11"/>
                </a:cxn>
                <a:cxn ang="0">
                  <a:pos x="T12" y="T13"/>
                </a:cxn>
              </a:cxnLst>
              <a:rect l="0" t="0" r="r" b="b"/>
              <a:pathLst>
                <a:path w="571" h="286">
                  <a:moveTo>
                    <a:pt x="286" y="286"/>
                  </a:moveTo>
                  <a:cubicBezTo>
                    <a:pt x="128" y="286"/>
                    <a:pt x="0" y="158"/>
                    <a:pt x="0" y="0"/>
                  </a:cubicBezTo>
                  <a:cubicBezTo>
                    <a:pt x="112" y="0"/>
                    <a:pt x="112" y="0"/>
                    <a:pt x="112" y="0"/>
                  </a:cubicBezTo>
                  <a:cubicBezTo>
                    <a:pt x="112" y="96"/>
                    <a:pt x="190" y="174"/>
                    <a:pt x="286" y="174"/>
                  </a:cubicBezTo>
                  <a:cubicBezTo>
                    <a:pt x="381" y="174"/>
                    <a:pt x="459" y="96"/>
                    <a:pt x="459" y="0"/>
                  </a:cubicBezTo>
                  <a:cubicBezTo>
                    <a:pt x="571" y="0"/>
                    <a:pt x="571" y="0"/>
                    <a:pt x="571" y="0"/>
                  </a:cubicBezTo>
                  <a:cubicBezTo>
                    <a:pt x="571" y="158"/>
                    <a:pt x="443" y="286"/>
                    <a:pt x="286" y="286"/>
                  </a:cubicBezTo>
                  <a:close/>
                </a:path>
              </a:pathLst>
            </a:custGeom>
            <a:solidFill>
              <a:schemeClr val="accent5"/>
            </a:solidFill>
            <a:ln>
              <a:noFill/>
            </a:ln>
            <a:scene3d>
              <a:camera prst="orthographicFront"/>
              <a:lightRig rig="soft" dir="t"/>
            </a:scene3d>
            <a:sp3d>
              <a:bevelT w="95250" h="889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5" name="Oval 6">
              <a:extLst>
                <a:ext uri="{FF2B5EF4-FFF2-40B4-BE49-F238E27FC236}">
                  <a16:creationId xmlns:a16="http://schemas.microsoft.com/office/drawing/2014/main" id="{A71BC9A5-5393-4BDF-AB5F-B7BD84C4586F}"/>
                </a:ext>
              </a:extLst>
            </p:cNvPr>
            <p:cNvSpPr>
              <a:spLocks noChangeArrowheads="1"/>
            </p:cNvSpPr>
            <p:nvPr/>
          </p:nvSpPr>
          <p:spPr bwMode="auto">
            <a:xfrm>
              <a:off x="1393036" y="1869116"/>
              <a:ext cx="384094" cy="131248"/>
            </a:xfrm>
            <a:prstGeom prst="ellipse">
              <a:avLst/>
            </a:pr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6" name="Oval 7">
              <a:extLst>
                <a:ext uri="{FF2B5EF4-FFF2-40B4-BE49-F238E27FC236}">
                  <a16:creationId xmlns:a16="http://schemas.microsoft.com/office/drawing/2014/main" id="{4446E9EA-0061-416C-9FC1-07944633F705}"/>
                </a:ext>
              </a:extLst>
            </p:cNvPr>
            <p:cNvSpPr>
              <a:spLocks noChangeArrowheads="1"/>
            </p:cNvSpPr>
            <p:nvPr/>
          </p:nvSpPr>
          <p:spPr bwMode="auto">
            <a:xfrm>
              <a:off x="2962222" y="1869116"/>
              <a:ext cx="384094" cy="131248"/>
            </a:xfrm>
            <a:prstGeom prst="ellipse">
              <a:avLst/>
            </a:pr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77" name="Group 76">
            <a:extLst>
              <a:ext uri="{FF2B5EF4-FFF2-40B4-BE49-F238E27FC236}">
                <a16:creationId xmlns:a16="http://schemas.microsoft.com/office/drawing/2014/main" id="{C6A70B3D-70EE-4802-935E-48DB62042012}"/>
              </a:ext>
            </a:extLst>
          </p:cNvPr>
          <p:cNvGrpSpPr/>
          <p:nvPr/>
        </p:nvGrpSpPr>
        <p:grpSpPr>
          <a:xfrm rot="19614422">
            <a:off x="1974124" y="4772225"/>
            <a:ext cx="774832" cy="416510"/>
            <a:chOff x="1393036" y="1869116"/>
            <a:chExt cx="1953280" cy="1049984"/>
          </a:xfrm>
        </p:grpSpPr>
        <p:sp>
          <p:nvSpPr>
            <p:cNvPr id="78" name="Freeform 5">
              <a:extLst>
                <a:ext uri="{FF2B5EF4-FFF2-40B4-BE49-F238E27FC236}">
                  <a16:creationId xmlns:a16="http://schemas.microsoft.com/office/drawing/2014/main" id="{98470BD2-B861-4A60-8EC7-3FC03A4D53A7}"/>
                </a:ext>
              </a:extLst>
            </p:cNvPr>
            <p:cNvSpPr>
              <a:spLocks/>
            </p:cNvSpPr>
            <p:nvPr/>
          </p:nvSpPr>
          <p:spPr bwMode="auto">
            <a:xfrm>
              <a:off x="1393036" y="1934740"/>
              <a:ext cx="1953279" cy="984360"/>
            </a:xfrm>
            <a:custGeom>
              <a:avLst/>
              <a:gdLst>
                <a:gd name="T0" fmla="*/ 286 w 571"/>
                <a:gd name="T1" fmla="*/ 286 h 286"/>
                <a:gd name="T2" fmla="*/ 0 w 571"/>
                <a:gd name="T3" fmla="*/ 0 h 286"/>
                <a:gd name="T4" fmla="*/ 112 w 571"/>
                <a:gd name="T5" fmla="*/ 0 h 286"/>
                <a:gd name="T6" fmla="*/ 286 w 571"/>
                <a:gd name="T7" fmla="*/ 174 h 286"/>
                <a:gd name="T8" fmla="*/ 459 w 571"/>
                <a:gd name="T9" fmla="*/ 0 h 286"/>
                <a:gd name="T10" fmla="*/ 571 w 571"/>
                <a:gd name="T11" fmla="*/ 0 h 286"/>
                <a:gd name="T12" fmla="*/ 286 w 571"/>
                <a:gd name="T13" fmla="*/ 286 h 286"/>
              </a:gdLst>
              <a:ahLst/>
              <a:cxnLst>
                <a:cxn ang="0">
                  <a:pos x="T0" y="T1"/>
                </a:cxn>
                <a:cxn ang="0">
                  <a:pos x="T2" y="T3"/>
                </a:cxn>
                <a:cxn ang="0">
                  <a:pos x="T4" y="T5"/>
                </a:cxn>
                <a:cxn ang="0">
                  <a:pos x="T6" y="T7"/>
                </a:cxn>
                <a:cxn ang="0">
                  <a:pos x="T8" y="T9"/>
                </a:cxn>
                <a:cxn ang="0">
                  <a:pos x="T10" y="T11"/>
                </a:cxn>
                <a:cxn ang="0">
                  <a:pos x="T12" y="T13"/>
                </a:cxn>
              </a:cxnLst>
              <a:rect l="0" t="0" r="r" b="b"/>
              <a:pathLst>
                <a:path w="571" h="286">
                  <a:moveTo>
                    <a:pt x="286" y="286"/>
                  </a:moveTo>
                  <a:cubicBezTo>
                    <a:pt x="128" y="286"/>
                    <a:pt x="0" y="158"/>
                    <a:pt x="0" y="0"/>
                  </a:cubicBezTo>
                  <a:cubicBezTo>
                    <a:pt x="112" y="0"/>
                    <a:pt x="112" y="0"/>
                    <a:pt x="112" y="0"/>
                  </a:cubicBezTo>
                  <a:cubicBezTo>
                    <a:pt x="112" y="96"/>
                    <a:pt x="190" y="174"/>
                    <a:pt x="286" y="174"/>
                  </a:cubicBezTo>
                  <a:cubicBezTo>
                    <a:pt x="381" y="174"/>
                    <a:pt x="459" y="96"/>
                    <a:pt x="459" y="0"/>
                  </a:cubicBezTo>
                  <a:cubicBezTo>
                    <a:pt x="571" y="0"/>
                    <a:pt x="571" y="0"/>
                    <a:pt x="571" y="0"/>
                  </a:cubicBezTo>
                  <a:cubicBezTo>
                    <a:pt x="571" y="158"/>
                    <a:pt x="443" y="286"/>
                    <a:pt x="286" y="286"/>
                  </a:cubicBezTo>
                  <a:close/>
                </a:path>
              </a:pathLst>
            </a:custGeom>
            <a:solidFill>
              <a:schemeClr val="accent1"/>
            </a:solidFill>
            <a:ln>
              <a:noFill/>
            </a:ln>
            <a:scene3d>
              <a:camera prst="orthographicFront"/>
              <a:lightRig rig="soft" dir="t"/>
            </a:scene3d>
            <a:sp3d>
              <a:bevelT h="508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9" name="Oval 6">
              <a:extLst>
                <a:ext uri="{FF2B5EF4-FFF2-40B4-BE49-F238E27FC236}">
                  <a16:creationId xmlns:a16="http://schemas.microsoft.com/office/drawing/2014/main" id="{C3D9E7E9-C3B8-4BD7-9B80-F10C39693354}"/>
                </a:ext>
              </a:extLst>
            </p:cNvPr>
            <p:cNvSpPr>
              <a:spLocks noChangeArrowheads="1"/>
            </p:cNvSpPr>
            <p:nvPr/>
          </p:nvSpPr>
          <p:spPr bwMode="auto">
            <a:xfrm>
              <a:off x="1393036" y="1869116"/>
              <a:ext cx="384094" cy="13124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80" name="Oval 7">
              <a:extLst>
                <a:ext uri="{FF2B5EF4-FFF2-40B4-BE49-F238E27FC236}">
                  <a16:creationId xmlns:a16="http://schemas.microsoft.com/office/drawing/2014/main" id="{06492647-952B-4462-A8F7-8E55947DB06F}"/>
                </a:ext>
              </a:extLst>
            </p:cNvPr>
            <p:cNvSpPr>
              <a:spLocks noChangeArrowheads="1"/>
            </p:cNvSpPr>
            <p:nvPr/>
          </p:nvSpPr>
          <p:spPr bwMode="auto">
            <a:xfrm>
              <a:off x="2962222" y="1869116"/>
              <a:ext cx="384094" cy="13124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59" name="Group 58">
            <a:extLst>
              <a:ext uri="{FF2B5EF4-FFF2-40B4-BE49-F238E27FC236}">
                <a16:creationId xmlns:a16="http://schemas.microsoft.com/office/drawing/2014/main" id="{A7EDBEED-2142-4D51-912A-D9F440A6ED5B}"/>
              </a:ext>
            </a:extLst>
          </p:cNvPr>
          <p:cNvGrpSpPr/>
          <p:nvPr/>
        </p:nvGrpSpPr>
        <p:grpSpPr>
          <a:xfrm>
            <a:off x="6147284" y="5760491"/>
            <a:ext cx="465347" cy="465347"/>
            <a:chOff x="2335848" y="1439863"/>
            <a:chExt cx="1009650" cy="1009650"/>
          </a:xfrm>
        </p:grpSpPr>
        <p:sp>
          <p:nvSpPr>
            <p:cNvPr id="61" name="Freeform 9">
              <a:extLst>
                <a:ext uri="{FF2B5EF4-FFF2-40B4-BE49-F238E27FC236}">
                  <a16:creationId xmlns:a16="http://schemas.microsoft.com/office/drawing/2014/main" id="{D2C0DB73-99B7-428A-BFED-0A24CFA6CFD7}"/>
                </a:ext>
              </a:extLst>
            </p:cNvPr>
            <p:cNvSpPr>
              <a:spLocks/>
            </p:cNvSpPr>
            <p:nvPr/>
          </p:nvSpPr>
          <p:spPr bwMode="auto">
            <a:xfrm>
              <a:off x="2691448" y="1439863"/>
              <a:ext cx="298450" cy="1009650"/>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62" name="Freeform 10">
              <a:extLst>
                <a:ext uri="{FF2B5EF4-FFF2-40B4-BE49-F238E27FC236}">
                  <a16:creationId xmlns:a16="http://schemas.microsoft.com/office/drawing/2014/main" id="{436B20DB-41D9-421B-98DE-C91CC0446C54}"/>
                </a:ext>
              </a:extLst>
            </p:cNvPr>
            <p:cNvSpPr>
              <a:spLocks/>
            </p:cNvSpPr>
            <p:nvPr/>
          </p:nvSpPr>
          <p:spPr bwMode="auto">
            <a:xfrm>
              <a:off x="2335848" y="1795463"/>
              <a:ext cx="1009650" cy="298450"/>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63" name="Group 62">
            <a:extLst>
              <a:ext uri="{FF2B5EF4-FFF2-40B4-BE49-F238E27FC236}">
                <a16:creationId xmlns:a16="http://schemas.microsoft.com/office/drawing/2014/main" id="{30FEE80E-0EA8-4781-9F1F-552EB12A0839}"/>
              </a:ext>
            </a:extLst>
          </p:cNvPr>
          <p:cNvGrpSpPr/>
          <p:nvPr/>
        </p:nvGrpSpPr>
        <p:grpSpPr>
          <a:xfrm rot="2612917">
            <a:off x="8525651" y="1186746"/>
            <a:ext cx="337958" cy="337958"/>
            <a:chOff x="8728347" y="1533511"/>
            <a:chExt cx="465347" cy="465347"/>
          </a:xfrm>
        </p:grpSpPr>
        <p:sp>
          <p:nvSpPr>
            <p:cNvPr id="66" name="Freeform 9">
              <a:extLst>
                <a:ext uri="{FF2B5EF4-FFF2-40B4-BE49-F238E27FC236}">
                  <a16:creationId xmlns:a16="http://schemas.microsoft.com/office/drawing/2014/main" id="{1EE96C10-1ACE-4AD5-8BDF-66B4D65DA45B}"/>
                </a:ext>
              </a:extLst>
            </p:cNvPr>
            <p:cNvSpPr>
              <a:spLocks/>
            </p:cNvSpPr>
            <p:nvPr/>
          </p:nvSpPr>
          <p:spPr bwMode="auto">
            <a:xfrm>
              <a:off x="8892243" y="1533511"/>
              <a:ext cx="137555" cy="465347"/>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67" name="Freeform 10">
              <a:extLst>
                <a:ext uri="{FF2B5EF4-FFF2-40B4-BE49-F238E27FC236}">
                  <a16:creationId xmlns:a16="http://schemas.microsoft.com/office/drawing/2014/main" id="{035C7D18-EB83-46CF-99F4-6730B201B190}"/>
                </a:ext>
              </a:extLst>
            </p:cNvPr>
            <p:cNvSpPr>
              <a:spLocks/>
            </p:cNvSpPr>
            <p:nvPr/>
          </p:nvSpPr>
          <p:spPr bwMode="auto">
            <a:xfrm>
              <a:off x="8728347" y="1697407"/>
              <a:ext cx="465347" cy="137555"/>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1">
            <a:extLst>
              <a:ext uri="{FF2B5EF4-FFF2-40B4-BE49-F238E27FC236}">
                <a16:creationId xmlns:a16="http://schemas.microsoft.com/office/drawing/2014/main" id="{A78709AD-A933-3938-0AC5-E900F62558A5}"/>
              </a:ext>
            </a:extLst>
          </p:cNvPr>
          <p:cNvSpPr>
            <a:spLocks noChangeArrowheads="1"/>
          </p:cNvSpPr>
          <p:nvPr/>
        </p:nvSpPr>
        <p:spPr bwMode="auto">
          <a:xfrm>
            <a:off x="7598944" y="3837593"/>
            <a:ext cx="356187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ru-UA" b="1">
                <a:solidFill>
                  <a:schemeClr val="bg2"/>
                </a:solidFill>
                <a:latin typeface="Montserrat" panose="00000500000000000000" pitchFamily="50" charset="-52"/>
              </a:rPr>
              <a:t>Bùi Trịnh Thế Viên – 22KTMT2</a:t>
            </a:r>
          </a:p>
          <a:p>
            <a:r>
              <a:rPr lang="en-US" altLang="ru-UA" b="1">
                <a:solidFill>
                  <a:schemeClr val="bg2"/>
                </a:solidFill>
                <a:latin typeface="Montserrat" panose="00000500000000000000" pitchFamily="50" charset="-52"/>
              </a:rPr>
              <a:t>Kim Gia Bảo – 22KTMT2</a:t>
            </a:r>
            <a:endParaRPr lang="ru-UA" altLang="ru-UA" b="1">
              <a:solidFill>
                <a:schemeClr val="bg2"/>
              </a:solidFill>
              <a:latin typeface="Montserrat" panose="00000500000000000000" pitchFamily="50" charset="-52"/>
            </a:endParaRPr>
          </a:p>
        </p:txBody>
      </p:sp>
    </p:spTree>
    <p:extLst>
      <p:ext uri="{BB962C8B-B14F-4D97-AF65-F5344CB8AC3E}">
        <p14:creationId xmlns:p14="http://schemas.microsoft.com/office/powerpoint/2010/main" val="382719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1000" fill="hold"/>
                                        <p:tgtEl>
                                          <p:spTgt spid="72"/>
                                        </p:tgtEl>
                                        <p:attrNameLst>
                                          <p:attrName>ppt_x</p:attrName>
                                        </p:attrNameLst>
                                      </p:cBhvr>
                                      <p:tavLst>
                                        <p:tav tm="0">
                                          <p:val>
                                            <p:strVal val="#ppt_x"/>
                                          </p:val>
                                        </p:tav>
                                        <p:tav tm="100000">
                                          <p:val>
                                            <p:strVal val="#ppt_x"/>
                                          </p:val>
                                        </p:tav>
                                      </p:tavLst>
                                    </p:anim>
                                    <p:anim calcmode="lin" valueType="num">
                                      <p:cBhvr additive="base">
                                        <p:cTn id="8" dur="1000" fill="hold"/>
                                        <p:tgtEl>
                                          <p:spTgt spid="7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1000" fill="hold"/>
                                        <p:tgtEl>
                                          <p:spTgt spid="77"/>
                                        </p:tgtEl>
                                        <p:attrNameLst>
                                          <p:attrName>ppt_x</p:attrName>
                                        </p:attrNameLst>
                                      </p:cBhvr>
                                      <p:tavLst>
                                        <p:tav tm="0">
                                          <p:val>
                                            <p:strVal val="#ppt_x"/>
                                          </p:val>
                                        </p:tav>
                                        <p:tav tm="100000">
                                          <p:val>
                                            <p:strVal val="#ppt_x"/>
                                          </p:val>
                                        </p:tav>
                                      </p:tavLst>
                                    </p:anim>
                                    <p:anim calcmode="lin" valueType="num">
                                      <p:cBhvr additive="base">
                                        <p:cTn id="12" dur="1000" fill="hold"/>
                                        <p:tgtEl>
                                          <p:spTgt spid="77"/>
                                        </p:tgtEl>
                                        <p:attrNameLst>
                                          <p:attrName>ppt_y</p:attrName>
                                        </p:attrNameLst>
                                      </p:cBhvr>
                                      <p:tavLst>
                                        <p:tav tm="0">
                                          <p:val>
                                            <p:strVal val="1+#ppt_h/2"/>
                                          </p:val>
                                        </p:tav>
                                        <p:tav tm="100000">
                                          <p:val>
                                            <p:strVal val="#ppt_y"/>
                                          </p:val>
                                        </p:tav>
                                      </p:tavLst>
                                    </p:anim>
                                  </p:childTnLst>
                                </p:cTn>
                              </p:par>
                              <p:par>
                                <p:cTn id="13" presetID="2" presetClass="entr" presetSubtype="1" decel="100000" fill="hold" nodeType="withEffect">
                                  <p:stCondLst>
                                    <p:cond delay="50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1000" fill="hold"/>
                                        <p:tgtEl>
                                          <p:spTgt spid="55"/>
                                        </p:tgtEl>
                                        <p:attrNameLst>
                                          <p:attrName>ppt_x</p:attrName>
                                        </p:attrNameLst>
                                      </p:cBhvr>
                                      <p:tavLst>
                                        <p:tav tm="0">
                                          <p:val>
                                            <p:strVal val="#ppt_x"/>
                                          </p:val>
                                        </p:tav>
                                        <p:tav tm="100000">
                                          <p:val>
                                            <p:strVal val="#ppt_x"/>
                                          </p:val>
                                        </p:tav>
                                      </p:tavLst>
                                    </p:anim>
                                    <p:anim calcmode="lin" valueType="num">
                                      <p:cBhvr additive="base">
                                        <p:cTn id="16" dur="1000" fill="hold"/>
                                        <p:tgtEl>
                                          <p:spTgt spid="55"/>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25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1000" fill="hold"/>
                                        <p:tgtEl>
                                          <p:spTgt spid="60"/>
                                        </p:tgtEl>
                                        <p:attrNameLst>
                                          <p:attrName>ppt_x</p:attrName>
                                        </p:attrNameLst>
                                      </p:cBhvr>
                                      <p:tavLst>
                                        <p:tav tm="0">
                                          <p:val>
                                            <p:strVal val="#ppt_x"/>
                                          </p:val>
                                        </p:tav>
                                        <p:tav tm="100000">
                                          <p:val>
                                            <p:strVal val="#ppt_x"/>
                                          </p:val>
                                        </p:tav>
                                      </p:tavLst>
                                    </p:anim>
                                    <p:anim calcmode="lin" valueType="num">
                                      <p:cBhvr additive="base">
                                        <p:cTn id="20" dur="1000" fill="hold"/>
                                        <p:tgtEl>
                                          <p:spTgt spid="60"/>
                                        </p:tgtEl>
                                        <p:attrNameLst>
                                          <p:attrName>ppt_y</p:attrName>
                                        </p:attrNameLst>
                                      </p:cBhvr>
                                      <p:tavLst>
                                        <p:tav tm="0">
                                          <p:val>
                                            <p:strVal val="0-#ppt_h/2"/>
                                          </p:val>
                                        </p:tav>
                                        <p:tav tm="100000">
                                          <p:val>
                                            <p:strVal val="#ppt_y"/>
                                          </p:val>
                                        </p:tav>
                                      </p:tavLst>
                                    </p:anim>
                                  </p:childTnLst>
                                </p:cTn>
                              </p:par>
                              <p:par>
                                <p:cTn id="21" presetID="2" presetClass="entr" presetSubtype="4" decel="100000" fill="hold" nodeType="withEffect">
                                  <p:stCondLst>
                                    <p:cond delay="750"/>
                                  </p:stCondLst>
                                  <p:childTnLst>
                                    <p:set>
                                      <p:cBhvr>
                                        <p:cTn id="22" dur="1" fill="hold">
                                          <p:stCondLst>
                                            <p:cond delay="0"/>
                                          </p:stCondLst>
                                        </p:cTn>
                                        <p:tgtEl>
                                          <p:spTgt spid="73"/>
                                        </p:tgtEl>
                                        <p:attrNameLst>
                                          <p:attrName>style.visibility</p:attrName>
                                        </p:attrNameLst>
                                      </p:cBhvr>
                                      <p:to>
                                        <p:strVal val="visible"/>
                                      </p:to>
                                    </p:set>
                                    <p:anim calcmode="lin" valueType="num">
                                      <p:cBhvr additive="base">
                                        <p:cTn id="23" dur="1000" fill="hold"/>
                                        <p:tgtEl>
                                          <p:spTgt spid="73"/>
                                        </p:tgtEl>
                                        <p:attrNameLst>
                                          <p:attrName>ppt_x</p:attrName>
                                        </p:attrNameLst>
                                      </p:cBhvr>
                                      <p:tavLst>
                                        <p:tav tm="0">
                                          <p:val>
                                            <p:strVal val="#ppt_x"/>
                                          </p:val>
                                        </p:tav>
                                        <p:tav tm="100000">
                                          <p:val>
                                            <p:strVal val="#ppt_x"/>
                                          </p:val>
                                        </p:tav>
                                      </p:tavLst>
                                    </p:anim>
                                    <p:anim calcmode="lin" valueType="num">
                                      <p:cBhvr additive="base">
                                        <p:cTn id="24" dur="1000" fill="hold"/>
                                        <p:tgtEl>
                                          <p:spTgt spid="73"/>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250"/>
                                  </p:stCondLst>
                                  <p:childTnLst>
                                    <p:set>
                                      <p:cBhvr>
                                        <p:cTn id="26" dur="1" fill="hold">
                                          <p:stCondLst>
                                            <p:cond delay="0"/>
                                          </p:stCondLst>
                                        </p:cTn>
                                        <p:tgtEl>
                                          <p:spTgt spid="24">
                                            <p:txEl>
                                              <p:pRg st="0" end="0"/>
                                            </p:txEl>
                                          </p:spTgt>
                                        </p:tgtEl>
                                        <p:attrNameLst>
                                          <p:attrName>style.visibility</p:attrName>
                                        </p:attrNameLst>
                                      </p:cBhvr>
                                      <p:to>
                                        <p:strVal val="visible"/>
                                      </p:to>
                                    </p:set>
                                    <p:animEffect transition="in" filter="fade">
                                      <p:cBhvr>
                                        <p:cTn id="27" dur="1000"/>
                                        <p:tgtEl>
                                          <p:spTgt spid="24">
                                            <p:txEl>
                                              <p:pRg st="0" end="0"/>
                                            </p:txEl>
                                          </p:spTgt>
                                        </p:tgtEl>
                                      </p:cBhvr>
                                    </p:animEffect>
                                  </p:childTnLst>
                                </p:cTn>
                              </p:par>
                              <p:par>
                                <p:cTn id="28" presetID="42" presetClass="path" presetSubtype="0" repeatCount="indefinite" accel="50000" decel="50000" autoRev="1" fill="hold" nodeType="withEffect">
                                  <p:stCondLst>
                                    <p:cond delay="0"/>
                                  </p:stCondLst>
                                  <p:childTnLst>
                                    <p:animMotion origin="layout" path="M -1.66667E-6 -4.07407E-6 L -0.00065 -0.09745 " pathEditMode="relative" rAng="0" ptsTypes="AA">
                                      <p:cBhvr>
                                        <p:cTn id="29" dur="6750" fill="hold"/>
                                        <p:tgtEl>
                                          <p:spTgt spid="57"/>
                                        </p:tgtEl>
                                        <p:attrNameLst>
                                          <p:attrName>ppt_x</p:attrName>
                                          <p:attrName>ppt_y</p:attrName>
                                        </p:attrNameLst>
                                      </p:cBhvr>
                                      <p:rCtr x="-39" y="-4884"/>
                                    </p:animMotion>
                                  </p:childTnLst>
                                </p:cTn>
                              </p:par>
                              <p:par>
                                <p:cTn id="30" presetID="2" presetClass="entr" presetSubtype="1" decel="100000" fill="hold" nodeType="with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additive="base">
                                        <p:cTn id="32" dur="1000" fill="hold"/>
                                        <p:tgtEl>
                                          <p:spTgt spid="58"/>
                                        </p:tgtEl>
                                        <p:attrNameLst>
                                          <p:attrName>ppt_x</p:attrName>
                                        </p:attrNameLst>
                                      </p:cBhvr>
                                      <p:tavLst>
                                        <p:tav tm="0">
                                          <p:val>
                                            <p:strVal val="#ppt_x"/>
                                          </p:val>
                                        </p:tav>
                                        <p:tav tm="100000">
                                          <p:val>
                                            <p:strVal val="#ppt_x"/>
                                          </p:val>
                                        </p:tav>
                                      </p:tavLst>
                                    </p:anim>
                                    <p:anim calcmode="lin" valueType="num">
                                      <p:cBhvr additive="base">
                                        <p:cTn id="33" dur="1000" fill="hold"/>
                                        <p:tgtEl>
                                          <p:spTgt spid="58"/>
                                        </p:tgtEl>
                                        <p:attrNameLst>
                                          <p:attrName>ppt_y</p:attrName>
                                        </p:attrNameLst>
                                      </p:cBhvr>
                                      <p:tavLst>
                                        <p:tav tm="0">
                                          <p:val>
                                            <p:strVal val="0-#ppt_h/2"/>
                                          </p:val>
                                        </p:tav>
                                        <p:tav tm="100000">
                                          <p:val>
                                            <p:strVal val="#ppt_y"/>
                                          </p:val>
                                        </p:tav>
                                      </p:tavLst>
                                    </p:anim>
                                  </p:childTnLst>
                                </p:cTn>
                              </p:par>
                              <p:par>
                                <p:cTn id="34" presetID="42" presetClass="path" presetSubtype="0" repeatCount="indefinite" autoRev="1" fill="hold" nodeType="withEffect">
                                  <p:stCondLst>
                                    <p:cond delay="980"/>
                                  </p:stCondLst>
                                  <p:childTnLst>
                                    <p:animMotion origin="layout" path="M 4.79167E-6 1.48148E-6 L 4.79167E-6 0.09259 " pathEditMode="relative" rAng="0" ptsTypes="AA">
                                      <p:cBhvr>
                                        <p:cTn id="35" dur="6750" fill="hold"/>
                                        <p:tgtEl>
                                          <p:spTgt spid="58"/>
                                        </p:tgtEl>
                                        <p:attrNameLst>
                                          <p:attrName>ppt_x</p:attrName>
                                          <p:attrName>ppt_y</p:attrName>
                                        </p:attrNameLst>
                                      </p:cBhvr>
                                      <p:rCtr x="0" y="4630"/>
                                    </p:animMotion>
                                  </p:childTnLst>
                                </p:cTn>
                              </p:par>
                              <p:par>
                                <p:cTn id="36" presetID="10" presetClass="entr" presetSubtype="0" fill="hold" nodeType="withEffect">
                                  <p:stCondLst>
                                    <p:cond delay="500"/>
                                  </p:stCondLst>
                                  <p:childTnLst>
                                    <p:set>
                                      <p:cBhvr>
                                        <p:cTn id="37" dur="1" fill="hold">
                                          <p:stCondLst>
                                            <p:cond delay="0"/>
                                          </p:stCondLst>
                                        </p:cTn>
                                        <p:tgtEl>
                                          <p:spTgt spid="63"/>
                                        </p:tgtEl>
                                        <p:attrNameLst>
                                          <p:attrName>style.visibility</p:attrName>
                                        </p:attrNameLst>
                                      </p:cBhvr>
                                      <p:to>
                                        <p:strVal val="visible"/>
                                      </p:to>
                                    </p:set>
                                    <p:animEffect transition="in" filter="fade">
                                      <p:cBhvr>
                                        <p:cTn id="38" dur="750"/>
                                        <p:tgtEl>
                                          <p:spTgt spid="63"/>
                                        </p:tgtEl>
                                      </p:cBhvr>
                                    </p:animEffect>
                                  </p:childTnLst>
                                </p:cTn>
                              </p:par>
                              <p:par>
                                <p:cTn id="39" presetID="8" presetClass="emph" presetSubtype="0" repeatCount="indefinite" fill="hold" nodeType="withEffect">
                                  <p:stCondLst>
                                    <p:cond delay="0"/>
                                  </p:stCondLst>
                                  <p:childTnLst>
                                    <p:animRot by="-21600000">
                                      <p:cBhvr>
                                        <p:cTn id="40" dur="5000" fill="hold"/>
                                        <p:tgtEl>
                                          <p:spTgt spid="63"/>
                                        </p:tgtEl>
                                        <p:attrNameLst>
                                          <p:attrName>r</p:attrName>
                                        </p:attrNameLst>
                                      </p:cBhvr>
                                    </p:animRot>
                                  </p:childTnLst>
                                </p:cTn>
                              </p:par>
                              <p:par>
                                <p:cTn id="41" presetID="10" presetClass="entr" presetSubtype="0" fill="hold" nodeType="withEffect">
                                  <p:stCondLst>
                                    <p:cond delay="50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750"/>
                                        <p:tgtEl>
                                          <p:spTgt spid="59"/>
                                        </p:tgtEl>
                                      </p:cBhvr>
                                    </p:animEffect>
                                  </p:childTnLst>
                                </p:cTn>
                              </p:par>
                              <p:par>
                                <p:cTn id="44" presetID="8" presetClass="emph" presetSubtype="0" repeatCount="indefinite" fill="hold" nodeType="withEffect">
                                  <p:stCondLst>
                                    <p:cond delay="0"/>
                                  </p:stCondLst>
                                  <p:childTnLst>
                                    <p:animRot by="21600000">
                                      <p:cBhvr>
                                        <p:cTn id="45" dur="5000" fill="hold"/>
                                        <p:tgtEl>
                                          <p:spTgt spid="59"/>
                                        </p:tgtEl>
                                        <p:attrNameLst>
                                          <p:attrName>r</p:attrName>
                                        </p:attrNameLst>
                                      </p:cBhvr>
                                    </p:animRot>
                                  </p:childTnLst>
                                </p:cTn>
                              </p:par>
                              <p:par>
                                <p:cTn id="46" presetID="10" presetClass="entr" presetSubtype="0" fill="hold" grpId="0" nodeType="withEffect">
                                  <p:stCondLst>
                                    <p:cond delay="25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E98C4-4925-9210-C0AD-D40213A6476F}"/>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ED80644A-7406-F6F7-0AAC-D5019188C7DD}"/>
              </a:ext>
            </a:extLst>
          </p:cNvPr>
          <p:cNvGrpSpPr/>
          <p:nvPr/>
        </p:nvGrpSpPr>
        <p:grpSpPr>
          <a:xfrm>
            <a:off x="5623875" y="1927289"/>
            <a:ext cx="2248993" cy="2242428"/>
            <a:chOff x="6772802" y="1406220"/>
            <a:chExt cx="2248993" cy="2242428"/>
          </a:xfrm>
        </p:grpSpPr>
        <p:sp>
          <p:nvSpPr>
            <p:cNvPr id="24" name="Oval 7">
              <a:extLst>
                <a:ext uri="{FF2B5EF4-FFF2-40B4-BE49-F238E27FC236}">
                  <a16:creationId xmlns:a16="http://schemas.microsoft.com/office/drawing/2014/main" id="{F2B52617-3C1F-E47A-1286-79F584108A05}"/>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D2D9652C-009C-1A45-B590-F4692DC6317B}"/>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6D660C0A-8A1A-EFAF-A9F9-5AB95C4984B1}"/>
              </a:ext>
            </a:extLst>
          </p:cNvPr>
          <p:cNvSpPr/>
          <p:nvPr/>
        </p:nvSpPr>
        <p:spPr>
          <a:xfrm>
            <a:off x="5669282" y="1842614"/>
            <a:ext cx="1159496" cy="1852806"/>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CFCCB62F-8114-5AA2-A4BE-512DB49E1E82}"/>
              </a:ext>
            </a:extLst>
          </p:cNvPr>
          <p:cNvSpPr>
            <a:spLocks noChangeArrowheads="1"/>
          </p:cNvSpPr>
          <p:nvPr/>
        </p:nvSpPr>
        <p:spPr bwMode="auto">
          <a:xfrm>
            <a:off x="3765545" y="509288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BD121C59-1A02-3EA1-3F19-D79EE210AD17}"/>
              </a:ext>
            </a:extLst>
          </p:cNvPr>
          <p:cNvGrpSpPr/>
          <p:nvPr/>
        </p:nvGrpSpPr>
        <p:grpSpPr>
          <a:xfrm>
            <a:off x="-597368" y="5472920"/>
            <a:ext cx="2396050" cy="2389054"/>
            <a:chOff x="551559" y="4354644"/>
            <a:chExt cx="2396050" cy="2389054"/>
          </a:xfrm>
        </p:grpSpPr>
        <p:sp>
          <p:nvSpPr>
            <p:cNvPr id="31" name="Oval 7">
              <a:extLst>
                <a:ext uri="{FF2B5EF4-FFF2-40B4-BE49-F238E27FC236}">
                  <a16:creationId xmlns:a16="http://schemas.microsoft.com/office/drawing/2014/main" id="{A54777D2-BFD2-A2C1-88DF-72563EA759D0}"/>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F532AB0D-2C68-0882-9562-F41D00A624C0}"/>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128391A3-583B-E08C-DF0F-A3E5F851E716}"/>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2E4928F2-619D-2B5F-8441-A2CE5256E0BB}"/>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sp>
        <p:nvSpPr>
          <p:cNvPr id="71" name="Rectangle 31">
            <a:extLst>
              <a:ext uri="{FF2B5EF4-FFF2-40B4-BE49-F238E27FC236}">
                <a16:creationId xmlns:a16="http://schemas.microsoft.com/office/drawing/2014/main" id="{5FCCCBA4-F922-CFDE-AA1E-193839275D1C}"/>
              </a:ext>
            </a:extLst>
          </p:cNvPr>
          <p:cNvSpPr>
            <a:spLocks noChangeArrowheads="1"/>
          </p:cNvSpPr>
          <p:nvPr/>
        </p:nvSpPr>
        <p:spPr bwMode="auto">
          <a:xfrm>
            <a:off x="1865851" y="436425"/>
            <a:ext cx="82073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1. TextField với controller và validation</a:t>
            </a:r>
            <a:endParaRPr lang="ru-UA" altLang="ru-UA" sz="3200" b="1">
              <a:solidFill>
                <a:schemeClr val="bg2"/>
              </a:solidFill>
              <a:latin typeface="Montserrat" panose="00000500000000000000" pitchFamily="50" charset="-52"/>
            </a:endParaRPr>
          </a:p>
        </p:txBody>
      </p:sp>
      <p:grpSp>
        <p:nvGrpSpPr>
          <p:cNvPr id="13" name="Group 12">
            <a:extLst>
              <a:ext uri="{FF2B5EF4-FFF2-40B4-BE49-F238E27FC236}">
                <a16:creationId xmlns:a16="http://schemas.microsoft.com/office/drawing/2014/main" id="{37AA81A7-4083-23FF-7419-D1DC5E8894E1}"/>
              </a:ext>
            </a:extLst>
          </p:cNvPr>
          <p:cNvGrpSpPr/>
          <p:nvPr/>
        </p:nvGrpSpPr>
        <p:grpSpPr>
          <a:xfrm>
            <a:off x="145858" y="2676179"/>
            <a:ext cx="5916748" cy="2630250"/>
            <a:chOff x="11758" y="2743965"/>
            <a:chExt cx="5916748" cy="2630250"/>
          </a:xfrm>
        </p:grpSpPr>
        <p:pic>
          <p:nvPicPr>
            <p:cNvPr id="6" name="Picture 5">
              <a:extLst>
                <a:ext uri="{FF2B5EF4-FFF2-40B4-BE49-F238E27FC236}">
                  <a16:creationId xmlns:a16="http://schemas.microsoft.com/office/drawing/2014/main" id="{E080A980-93B5-2582-7C8F-0C5DFB230B5D}"/>
                </a:ext>
              </a:extLst>
            </p:cNvPr>
            <p:cNvPicPr>
              <a:picLocks noChangeAspect="1"/>
            </p:cNvPicPr>
            <p:nvPr/>
          </p:nvPicPr>
          <p:blipFill>
            <a:blip r:embed="rId2">
              <a:extLst>
                <a:ext uri="{28A0092B-C50C-407E-A947-70E740481C1C}">
                  <a14:useLocalDpi xmlns:a14="http://schemas.microsoft.com/office/drawing/2010/main" val="0"/>
                </a:ext>
              </a:extLst>
            </a:blip>
            <a:srcRect l="9546" t="17627" r="9546" b="17155"/>
            <a:stretch>
              <a:fillRect/>
            </a:stretch>
          </p:blipFill>
          <p:spPr>
            <a:xfrm>
              <a:off x="11758" y="2743965"/>
              <a:ext cx="5916748" cy="2630250"/>
            </a:xfrm>
            <a:prstGeom prst="rect">
              <a:avLst/>
            </a:prstGeom>
          </p:spPr>
        </p:pic>
        <p:sp>
          <p:nvSpPr>
            <p:cNvPr id="12" name="Rectangle 11">
              <a:extLst>
                <a:ext uri="{FF2B5EF4-FFF2-40B4-BE49-F238E27FC236}">
                  <a16:creationId xmlns:a16="http://schemas.microsoft.com/office/drawing/2014/main" id="{1282A562-2EF6-A92A-76A4-FF5CD1AFC2E8}"/>
                </a:ext>
              </a:extLst>
            </p:cNvPr>
            <p:cNvSpPr/>
            <p:nvPr/>
          </p:nvSpPr>
          <p:spPr>
            <a:xfrm>
              <a:off x="619841" y="4610712"/>
              <a:ext cx="1873002" cy="350143"/>
            </a:xfrm>
            <a:prstGeom prst="rect">
              <a:avLst/>
            </a:prstGeom>
            <a:noFill/>
            <a:ln w="57150">
              <a:solidFill>
                <a:srgbClr val="58BEFA"/>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noFill/>
              </a:endParaRPr>
            </a:p>
          </p:txBody>
        </p:sp>
      </p:grpSp>
      <p:pic>
        <p:nvPicPr>
          <p:cNvPr id="18" name="Picture 17">
            <a:extLst>
              <a:ext uri="{FF2B5EF4-FFF2-40B4-BE49-F238E27FC236}">
                <a16:creationId xmlns:a16="http://schemas.microsoft.com/office/drawing/2014/main" id="{6E0CC1B6-93F6-6C8B-DA9A-A880A974E091}"/>
              </a:ext>
            </a:extLst>
          </p:cNvPr>
          <p:cNvPicPr>
            <a:picLocks noChangeAspect="1"/>
          </p:cNvPicPr>
          <p:nvPr/>
        </p:nvPicPr>
        <p:blipFill>
          <a:blip r:embed="rId3"/>
          <a:srcRect l="10583" t="14985" r="10750" b="70921"/>
          <a:stretch>
            <a:fillRect/>
          </a:stretch>
        </p:blipFill>
        <p:spPr>
          <a:xfrm>
            <a:off x="145858" y="2307264"/>
            <a:ext cx="5361700" cy="757180"/>
          </a:xfrm>
          <a:prstGeom prst="rect">
            <a:avLst/>
          </a:prstGeom>
        </p:spPr>
      </p:pic>
      <p:pic>
        <p:nvPicPr>
          <p:cNvPr id="19" name="Picture 18">
            <a:extLst>
              <a:ext uri="{FF2B5EF4-FFF2-40B4-BE49-F238E27FC236}">
                <a16:creationId xmlns:a16="http://schemas.microsoft.com/office/drawing/2014/main" id="{BE68C2E2-8A03-A8A2-5D80-19B5AD593C16}"/>
              </a:ext>
            </a:extLst>
          </p:cNvPr>
          <p:cNvPicPr>
            <a:picLocks noChangeAspect="1"/>
          </p:cNvPicPr>
          <p:nvPr/>
        </p:nvPicPr>
        <p:blipFill>
          <a:blip r:embed="rId3"/>
          <a:srcRect l="10583" t="29416" r="10750" b="13557"/>
          <a:stretch>
            <a:fillRect/>
          </a:stretch>
        </p:blipFill>
        <p:spPr>
          <a:xfrm>
            <a:off x="6226310" y="2084411"/>
            <a:ext cx="5638984" cy="3222018"/>
          </a:xfrm>
          <a:prstGeom prst="rect">
            <a:avLst/>
          </a:prstGeom>
        </p:spPr>
      </p:pic>
      <p:pic>
        <p:nvPicPr>
          <p:cNvPr id="23" name="Picture 22">
            <a:extLst>
              <a:ext uri="{FF2B5EF4-FFF2-40B4-BE49-F238E27FC236}">
                <a16:creationId xmlns:a16="http://schemas.microsoft.com/office/drawing/2014/main" id="{2A294563-69F6-F3EA-7B4F-C56A4C22F0A5}"/>
              </a:ext>
            </a:extLst>
          </p:cNvPr>
          <p:cNvPicPr>
            <a:picLocks noChangeAspect="1"/>
          </p:cNvPicPr>
          <p:nvPr/>
        </p:nvPicPr>
        <p:blipFill>
          <a:blip r:embed="rId3"/>
          <a:srcRect l="53330" t="14985" r="10750" b="70921"/>
          <a:stretch>
            <a:fillRect/>
          </a:stretch>
        </p:blipFill>
        <p:spPr>
          <a:xfrm>
            <a:off x="3614420" y="2307264"/>
            <a:ext cx="2448186" cy="757180"/>
          </a:xfrm>
          <a:prstGeom prst="rect">
            <a:avLst/>
          </a:prstGeom>
        </p:spPr>
      </p:pic>
      <p:sp>
        <p:nvSpPr>
          <p:cNvPr id="14" name="Rectangle 13">
            <a:extLst>
              <a:ext uri="{FF2B5EF4-FFF2-40B4-BE49-F238E27FC236}">
                <a16:creationId xmlns:a16="http://schemas.microsoft.com/office/drawing/2014/main" id="{6D0FA431-026C-5EF0-A53C-D468A4B3C232}"/>
              </a:ext>
            </a:extLst>
          </p:cNvPr>
          <p:cNvSpPr/>
          <p:nvPr/>
        </p:nvSpPr>
        <p:spPr>
          <a:xfrm>
            <a:off x="6568796" y="2084410"/>
            <a:ext cx="2894911" cy="222853"/>
          </a:xfrm>
          <a:prstGeom prst="rect">
            <a:avLst/>
          </a:prstGeom>
          <a:noFill/>
          <a:ln w="57150">
            <a:solidFill>
              <a:srgbClr val="58BEFA"/>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574318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FAE70-FDF1-05FA-25DF-9ED97211D982}"/>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F47B8787-D90F-FD54-8281-CCF99F603A8A}"/>
              </a:ext>
            </a:extLst>
          </p:cNvPr>
          <p:cNvGrpSpPr/>
          <p:nvPr/>
        </p:nvGrpSpPr>
        <p:grpSpPr>
          <a:xfrm>
            <a:off x="5623875" y="1927289"/>
            <a:ext cx="2248993" cy="2242428"/>
            <a:chOff x="6772802" y="1406220"/>
            <a:chExt cx="2248993" cy="2242428"/>
          </a:xfrm>
        </p:grpSpPr>
        <p:sp>
          <p:nvSpPr>
            <p:cNvPr id="24" name="Oval 7">
              <a:extLst>
                <a:ext uri="{FF2B5EF4-FFF2-40B4-BE49-F238E27FC236}">
                  <a16:creationId xmlns:a16="http://schemas.microsoft.com/office/drawing/2014/main" id="{AF59906D-6CFA-311F-C950-044584A25E1B}"/>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22873C5C-5383-7525-23F6-892FD7919FAE}"/>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061E940A-8748-C290-262F-41958CA10991}"/>
              </a:ext>
            </a:extLst>
          </p:cNvPr>
          <p:cNvSpPr/>
          <p:nvPr/>
        </p:nvSpPr>
        <p:spPr>
          <a:xfrm>
            <a:off x="5669282" y="1842614"/>
            <a:ext cx="1159496" cy="1852806"/>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FBF45AB0-D2D0-AA85-C182-1D8A41A08594}"/>
              </a:ext>
            </a:extLst>
          </p:cNvPr>
          <p:cNvSpPr>
            <a:spLocks noChangeArrowheads="1"/>
          </p:cNvSpPr>
          <p:nvPr/>
        </p:nvSpPr>
        <p:spPr bwMode="auto">
          <a:xfrm>
            <a:off x="3765545" y="509288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73AB79F2-C140-C34F-F2B3-13C2B5EFA738}"/>
              </a:ext>
            </a:extLst>
          </p:cNvPr>
          <p:cNvGrpSpPr/>
          <p:nvPr/>
        </p:nvGrpSpPr>
        <p:grpSpPr>
          <a:xfrm>
            <a:off x="-597368" y="5472920"/>
            <a:ext cx="2396050" cy="2389054"/>
            <a:chOff x="551559" y="4354644"/>
            <a:chExt cx="2396050" cy="2389054"/>
          </a:xfrm>
        </p:grpSpPr>
        <p:sp>
          <p:nvSpPr>
            <p:cNvPr id="31" name="Oval 7">
              <a:extLst>
                <a:ext uri="{FF2B5EF4-FFF2-40B4-BE49-F238E27FC236}">
                  <a16:creationId xmlns:a16="http://schemas.microsoft.com/office/drawing/2014/main" id="{9A88B79D-571B-E964-9A93-6E00B63E76D1}"/>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07F9C7E9-529D-F8EB-3023-4B4CB04E2A1C}"/>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9E6E636F-A6CD-3F97-91B5-BD97C2272C10}"/>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FC4DC996-E188-039A-AE75-EC710B2965BD}"/>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sp>
        <p:nvSpPr>
          <p:cNvPr id="71" name="Rectangle 31">
            <a:extLst>
              <a:ext uri="{FF2B5EF4-FFF2-40B4-BE49-F238E27FC236}">
                <a16:creationId xmlns:a16="http://schemas.microsoft.com/office/drawing/2014/main" id="{13EC30BF-03C7-6083-5619-FDFD9AF3DC96}"/>
              </a:ext>
            </a:extLst>
          </p:cNvPr>
          <p:cNvSpPr>
            <a:spLocks noChangeArrowheads="1"/>
          </p:cNvSpPr>
          <p:nvPr/>
        </p:nvSpPr>
        <p:spPr bwMode="auto">
          <a:xfrm>
            <a:off x="1865851" y="299509"/>
            <a:ext cx="82073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1. TextField với controller và validation</a:t>
            </a:r>
            <a:endParaRPr lang="ru-UA" altLang="ru-UA" sz="3200" b="1">
              <a:solidFill>
                <a:schemeClr val="bg2"/>
              </a:solidFill>
              <a:latin typeface="Montserrat" panose="00000500000000000000" pitchFamily="50" charset="-52"/>
            </a:endParaRPr>
          </a:p>
        </p:txBody>
      </p:sp>
      <p:pic>
        <p:nvPicPr>
          <p:cNvPr id="5" name="Picture 4">
            <a:extLst>
              <a:ext uri="{FF2B5EF4-FFF2-40B4-BE49-F238E27FC236}">
                <a16:creationId xmlns:a16="http://schemas.microsoft.com/office/drawing/2014/main" id="{D05A2D0A-EFA3-7289-D356-1A617D924E33}"/>
              </a:ext>
            </a:extLst>
          </p:cNvPr>
          <p:cNvPicPr>
            <a:picLocks noChangeAspect="1"/>
          </p:cNvPicPr>
          <p:nvPr/>
        </p:nvPicPr>
        <p:blipFill>
          <a:blip r:embed="rId2"/>
          <a:srcRect l="13214" t="10666" r="13040" b="11556"/>
          <a:stretch>
            <a:fillRect/>
          </a:stretch>
        </p:blipFill>
        <p:spPr>
          <a:xfrm>
            <a:off x="3647973" y="1029813"/>
            <a:ext cx="4643120" cy="5708754"/>
          </a:xfrm>
          <a:prstGeom prst="rect">
            <a:avLst/>
          </a:prstGeom>
        </p:spPr>
      </p:pic>
    </p:spTree>
    <p:extLst>
      <p:ext uri="{BB962C8B-B14F-4D97-AF65-F5344CB8AC3E}">
        <p14:creationId xmlns:p14="http://schemas.microsoft.com/office/powerpoint/2010/main" val="828994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C1F82-E1F0-CE95-E095-9A2F7563D8F8}"/>
            </a:ext>
          </a:extLst>
        </p:cNvPr>
        <p:cNvGrpSpPr/>
        <p:nvPr/>
      </p:nvGrpSpPr>
      <p:grpSpPr>
        <a:xfrm>
          <a:off x="0" y="0"/>
          <a:ext cx="0" cy="0"/>
          <a:chOff x="0" y="0"/>
          <a:chExt cx="0" cy="0"/>
        </a:xfrm>
      </p:grpSpPr>
      <p:grpSp>
        <p:nvGrpSpPr>
          <p:cNvPr id="34" name="Sphere">
            <a:extLst>
              <a:ext uri="{FF2B5EF4-FFF2-40B4-BE49-F238E27FC236}">
                <a16:creationId xmlns:a16="http://schemas.microsoft.com/office/drawing/2014/main" id="{DF502E41-E520-AFA6-017A-A5C54ED0FF14}"/>
              </a:ext>
            </a:extLst>
          </p:cNvPr>
          <p:cNvGrpSpPr/>
          <p:nvPr/>
        </p:nvGrpSpPr>
        <p:grpSpPr>
          <a:xfrm>
            <a:off x="9314863" y="1552117"/>
            <a:ext cx="1194484" cy="1268236"/>
            <a:chOff x="8266112" y="61656"/>
            <a:chExt cx="1282622" cy="1361817"/>
          </a:xfrm>
        </p:grpSpPr>
        <p:sp>
          <p:nvSpPr>
            <p:cNvPr id="35" name="Oval 7">
              <a:extLst>
                <a:ext uri="{FF2B5EF4-FFF2-40B4-BE49-F238E27FC236}">
                  <a16:creationId xmlns:a16="http://schemas.microsoft.com/office/drawing/2014/main" id="{86507632-23B4-B4DD-88DF-D49969772737}"/>
                </a:ext>
              </a:extLst>
            </p:cNvPr>
            <p:cNvSpPr>
              <a:spLocks noChangeArrowheads="1"/>
            </p:cNvSpPr>
            <p:nvPr/>
          </p:nvSpPr>
          <p:spPr bwMode="auto">
            <a:xfrm>
              <a:off x="8312150" y="190499"/>
              <a:ext cx="1236584" cy="1232974"/>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6" name="Oval 7">
              <a:extLst>
                <a:ext uri="{FF2B5EF4-FFF2-40B4-BE49-F238E27FC236}">
                  <a16:creationId xmlns:a16="http://schemas.microsoft.com/office/drawing/2014/main" id="{BC058C1A-3B73-15A6-AFF7-F5AE3EE0F44A}"/>
                </a:ext>
              </a:extLst>
            </p:cNvPr>
            <p:cNvSpPr>
              <a:spLocks noChangeArrowheads="1"/>
            </p:cNvSpPr>
            <p:nvPr/>
          </p:nvSpPr>
          <p:spPr bwMode="auto">
            <a:xfrm>
              <a:off x="8266112" y="61656"/>
              <a:ext cx="1019232" cy="1016257"/>
            </a:xfrm>
            <a:prstGeom prst="ellipse">
              <a:avLst/>
            </a:prstGeom>
            <a:solidFill>
              <a:schemeClr val="accent5">
                <a:lumMod val="40000"/>
                <a:lumOff val="60000"/>
              </a:schemeClr>
            </a:soli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33" name="Oval 23">
            <a:extLst>
              <a:ext uri="{FF2B5EF4-FFF2-40B4-BE49-F238E27FC236}">
                <a16:creationId xmlns:a16="http://schemas.microsoft.com/office/drawing/2014/main" id="{4722CD23-D917-12AF-2F52-6BDAE661152F}"/>
              </a:ext>
            </a:extLst>
          </p:cNvPr>
          <p:cNvSpPr>
            <a:spLocks noChangeArrowheads="1"/>
          </p:cNvSpPr>
          <p:nvPr/>
        </p:nvSpPr>
        <p:spPr bwMode="auto">
          <a:xfrm>
            <a:off x="1662482" y="4823183"/>
            <a:ext cx="1375942" cy="1379775"/>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3" name="Freeform 10">
            <a:extLst>
              <a:ext uri="{FF2B5EF4-FFF2-40B4-BE49-F238E27FC236}">
                <a16:creationId xmlns:a16="http://schemas.microsoft.com/office/drawing/2014/main" id="{BA6D078F-F944-858A-4AA0-4A32734E3F1E}"/>
              </a:ext>
            </a:extLst>
          </p:cNvPr>
          <p:cNvSpPr>
            <a:spLocks/>
          </p:cNvSpPr>
          <p:nvPr/>
        </p:nvSpPr>
        <p:spPr bwMode="auto">
          <a:xfrm>
            <a:off x="2297113" y="1265238"/>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30D5FE"/>
              </a:gs>
              <a:gs pos="100000">
                <a:srgbClr val="739FF4"/>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4" name="Freeform 11">
            <a:extLst>
              <a:ext uri="{FF2B5EF4-FFF2-40B4-BE49-F238E27FC236}">
                <a16:creationId xmlns:a16="http://schemas.microsoft.com/office/drawing/2014/main" id="{7408995C-A051-96D4-58ED-BD576F0C637B}"/>
              </a:ext>
            </a:extLst>
          </p:cNvPr>
          <p:cNvSpPr>
            <a:spLocks/>
          </p:cNvSpPr>
          <p:nvPr/>
        </p:nvSpPr>
        <p:spPr bwMode="auto">
          <a:xfrm>
            <a:off x="6342063" y="1265238"/>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63B4F8"/>
              </a:gs>
              <a:gs pos="100000">
                <a:srgbClr val="9066EB"/>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5" name="Freeform 12">
            <a:extLst>
              <a:ext uri="{FF2B5EF4-FFF2-40B4-BE49-F238E27FC236}">
                <a16:creationId xmlns:a16="http://schemas.microsoft.com/office/drawing/2014/main" id="{CA742F88-241D-E69C-DB81-F5BED4E4B5EA}"/>
              </a:ext>
            </a:extLst>
          </p:cNvPr>
          <p:cNvSpPr>
            <a:spLocks/>
          </p:cNvSpPr>
          <p:nvPr/>
        </p:nvSpPr>
        <p:spPr bwMode="auto">
          <a:xfrm>
            <a:off x="2297113" y="3675063"/>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4FC5FB"/>
              </a:gs>
              <a:gs pos="100000">
                <a:srgbClr val="877EEF"/>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6" name="Freeform 13">
            <a:extLst>
              <a:ext uri="{FF2B5EF4-FFF2-40B4-BE49-F238E27FC236}">
                <a16:creationId xmlns:a16="http://schemas.microsoft.com/office/drawing/2014/main" id="{670DCF32-03CF-38B8-58AE-D7E7C372A10E}"/>
              </a:ext>
            </a:extLst>
          </p:cNvPr>
          <p:cNvSpPr>
            <a:spLocks/>
          </p:cNvSpPr>
          <p:nvPr/>
        </p:nvSpPr>
        <p:spPr bwMode="auto">
          <a:xfrm>
            <a:off x="6342063" y="3675063"/>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779CF4"/>
              </a:gs>
              <a:gs pos="100000">
                <a:srgbClr val="993CE3"/>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7" name="Blur_Sphere">
            <a:extLst>
              <a:ext uri="{FF2B5EF4-FFF2-40B4-BE49-F238E27FC236}">
                <a16:creationId xmlns:a16="http://schemas.microsoft.com/office/drawing/2014/main" id="{FBBC63D3-3305-509A-CE73-B6E8C5AFEABF}"/>
              </a:ext>
            </a:extLst>
          </p:cNvPr>
          <p:cNvSpPr/>
          <p:nvPr/>
        </p:nvSpPr>
        <p:spPr>
          <a:xfrm>
            <a:off x="9077389" y="1407741"/>
            <a:ext cx="1081024" cy="1699780"/>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schemeClr>
              </a:gs>
              <a:gs pos="23000">
                <a:schemeClr val="accent6"/>
              </a:gs>
            </a:gsLst>
            <a:path path="circle">
              <a:fillToRect r="100000" b="100000"/>
            </a:path>
            <a:tileRect l="-100000" t="-100000"/>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38" name="Freeform: Shape 37">
            <a:extLst>
              <a:ext uri="{FF2B5EF4-FFF2-40B4-BE49-F238E27FC236}">
                <a16:creationId xmlns:a16="http://schemas.microsoft.com/office/drawing/2014/main" id="{47CB9CA5-52F4-A698-9ADF-57D35628AF47}"/>
              </a:ext>
            </a:extLst>
          </p:cNvPr>
          <p:cNvSpPr>
            <a:spLocks noChangeArrowheads="1"/>
          </p:cNvSpPr>
          <p:nvPr/>
        </p:nvSpPr>
        <p:spPr bwMode="auto">
          <a:xfrm>
            <a:off x="2117460" y="4635119"/>
            <a:ext cx="1120713" cy="1179894"/>
          </a:xfrm>
          <a:custGeom>
            <a:avLst/>
            <a:gdLst>
              <a:gd name="connsiteX0" fmla="*/ 53340 w 741311"/>
              <a:gd name="connsiteY0" fmla="*/ 0 h 780693"/>
              <a:gd name="connsiteX1" fmla="*/ 741311 w 741311"/>
              <a:gd name="connsiteY1" fmla="*/ 689888 h 780693"/>
              <a:gd name="connsiteX2" fmla="*/ 732183 w 741311"/>
              <a:gd name="connsiteY2" fmla="*/ 780693 h 780693"/>
              <a:gd name="connsiteX3" fmla="*/ 668228 w 741311"/>
              <a:gd name="connsiteY3" fmla="*/ 780693 h 780693"/>
              <a:gd name="connsiteX4" fmla="*/ 445611 w 741311"/>
              <a:gd name="connsiteY4" fmla="*/ 780693 h 780693"/>
              <a:gd name="connsiteX5" fmla="*/ 0 w 741311"/>
              <a:gd name="connsiteY5" fmla="*/ 334703 h 780693"/>
              <a:gd name="connsiteX6" fmla="*/ 0 w 741311"/>
              <a:gd name="connsiteY6" fmla="*/ 152194 h 780693"/>
              <a:gd name="connsiteX7" fmla="*/ 0 w 741311"/>
              <a:gd name="connsiteY7" fmla="*/ 5392 h 780693"/>
              <a:gd name="connsiteX0" fmla="*/ 53340 w 741311"/>
              <a:gd name="connsiteY0" fmla="*/ 450 h 781143"/>
              <a:gd name="connsiteX1" fmla="*/ 741311 w 741311"/>
              <a:gd name="connsiteY1" fmla="*/ 690338 h 781143"/>
              <a:gd name="connsiteX2" fmla="*/ 732183 w 741311"/>
              <a:gd name="connsiteY2" fmla="*/ 781143 h 781143"/>
              <a:gd name="connsiteX3" fmla="*/ 668228 w 741311"/>
              <a:gd name="connsiteY3" fmla="*/ 781143 h 781143"/>
              <a:gd name="connsiteX4" fmla="*/ 445611 w 741311"/>
              <a:gd name="connsiteY4" fmla="*/ 781143 h 781143"/>
              <a:gd name="connsiteX5" fmla="*/ 0 w 741311"/>
              <a:gd name="connsiteY5" fmla="*/ 335153 h 781143"/>
              <a:gd name="connsiteX6" fmla="*/ 0 w 741311"/>
              <a:gd name="connsiteY6" fmla="*/ 152644 h 781143"/>
              <a:gd name="connsiteX7" fmla="*/ 0 w 741311"/>
              <a:gd name="connsiteY7" fmla="*/ 5842 h 781143"/>
              <a:gd name="connsiteX8" fmla="*/ 53340 w 741311"/>
              <a:gd name="connsiteY8" fmla="*/ 450 h 781143"/>
              <a:gd name="connsiteX0" fmla="*/ 53340 w 742000"/>
              <a:gd name="connsiteY0" fmla="*/ 491 h 781184"/>
              <a:gd name="connsiteX1" fmla="*/ 741311 w 742000"/>
              <a:gd name="connsiteY1" fmla="*/ 690379 h 781184"/>
              <a:gd name="connsiteX2" fmla="*/ 732183 w 742000"/>
              <a:gd name="connsiteY2" fmla="*/ 781184 h 781184"/>
              <a:gd name="connsiteX3" fmla="*/ 668228 w 742000"/>
              <a:gd name="connsiteY3" fmla="*/ 781184 h 781184"/>
              <a:gd name="connsiteX4" fmla="*/ 445611 w 742000"/>
              <a:gd name="connsiteY4" fmla="*/ 781184 h 781184"/>
              <a:gd name="connsiteX5" fmla="*/ 0 w 742000"/>
              <a:gd name="connsiteY5" fmla="*/ 335194 h 781184"/>
              <a:gd name="connsiteX6" fmla="*/ 0 w 742000"/>
              <a:gd name="connsiteY6" fmla="*/ 152685 h 781184"/>
              <a:gd name="connsiteX7" fmla="*/ 0 w 742000"/>
              <a:gd name="connsiteY7" fmla="*/ 5883 h 781184"/>
              <a:gd name="connsiteX8" fmla="*/ 53340 w 742000"/>
              <a:gd name="connsiteY8" fmla="*/ 491 h 7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000" h="781184">
                <a:moveTo>
                  <a:pt x="53340" y="491"/>
                </a:moveTo>
                <a:cubicBezTo>
                  <a:pt x="551539" y="-13698"/>
                  <a:pt x="755501" y="280986"/>
                  <a:pt x="741311" y="690379"/>
                </a:cubicBezTo>
                <a:lnTo>
                  <a:pt x="732183" y="781184"/>
                </a:lnTo>
                <a:lnTo>
                  <a:pt x="668228" y="781184"/>
                </a:lnTo>
                <a:lnTo>
                  <a:pt x="445611" y="781184"/>
                </a:lnTo>
                <a:cubicBezTo>
                  <a:pt x="198049" y="781184"/>
                  <a:pt x="0" y="582966"/>
                  <a:pt x="0" y="335194"/>
                </a:cubicBezTo>
                <a:lnTo>
                  <a:pt x="0" y="152685"/>
                </a:lnTo>
                <a:lnTo>
                  <a:pt x="0" y="5883"/>
                </a:lnTo>
                <a:lnTo>
                  <a:pt x="53340" y="491"/>
                </a:ln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1651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nvGrpSpPr>
          <p:cNvPr id="3" name="Group 2">
            <a:extLst>
              <a:ext uri="{FF2B5EF4-FFF2-40B4-BE49-F238E27FC236}">
                <a16:creationId xmlns:a16="http://schemas.microsoft.com/office/drawing/2014/main" id="{EC8218A3-3023-CF45-AA53-0E7A274B7EC6}"/>
              </a:ext>
            </a:extLst>
          </p:cNvPr>
          <p:cNvGrpSpPr/>
          <p:nvPr/>
        </p:nvGrpSpPr>
        <p:grpSpPr>
          <a:xfrm>
            <a:off x="2289175" y="1257300"/>
            <a:ext cx="3565525" cy="1944688"/>
            <a:chOff x="2289175" y="1257300"/>
            <a:chExt cx="3565525" cy="1944688"/>
          </a:xfrm>
        </p:grpSpPr>
        <p:sp>
          <p:nvSpPr>
            <p:cNvPr id="17" name="Freeform 14">
              <a:extLst>
                <a:ext uri="{FF2B5EF4-FFF2-40B4-BE49-F238E27FC236}">
                  <a16:creationId xmlns:a16="http://schemas.microsoft.com/office/drawing/2014/main" id="{4F1533E4-9120-4F71-FC4D-1116C859EC58}"/>
                </a:ext>
              </a:extLst>
            </p:cNvPr>
            <p:cNvSpPr>
              <a:spLocks/>
            </p:cNvSpPr>
            <p:nvPr/>
          </p:nvSpPr>
          <p:spPr bwMode="auto">
            <a:xfrm>
              <a:off x="2297113" y="1265238"/>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Freeform 18">
              <a:extLst>
                <a:ext uri="{FF2B5EF4-FFF2-40B4-BE49-F238E27FC236}">
                  <a16:creationId xmlns:a16="http://schemas.microsoft.com/office/drawing/2014/main" id="{D0A4E0F8-36C0-CAC5-6777-0961F7DA89EE}"/>
                </a:ext>
              </a:extLst>
            </p:cNvPr>
            <p:cNvSpPr>
              <a:spLocks noEditPoints="1"/>
            </p:cNvSpPr>
            <p:nvPr/>
          </p:nvSpPr>
          <p:spPr bwMode="auto">
            <a:xfrm>
              <a:off x="2289175" y="1257300"/>
              <a:ext cx="3565525" cy="1944688"/>
            </a:xfrm>
            <a:custGeom>
              <a:avLst/>
              <a:gdLst>
                <a:gd name="T0" fmla="*/ 817 w 936"/>
                <a:gd name="T1" fmla="*/ 510 h 510"/>
                <a:gd name="T2" fmla="*/ 119 w 936"/>
                <a:gd name="T3" fmla="*/ 510 h 510"/>
                <a:gd name="T4" fmla="*/ 0 w 936"/>
                <a:gd name="T5" fmla="*/ 391 h 510"/>
                <a:gd name="T6" fmla="*/ 0 w 936"/>
                <a:gd name="T7" fmla="*/ 119 h 510"/>
                <a:gd name="T8" fmla="*/ 119 w 936"/>
                <a:gd name="T9" fmla="*/ 0 h 510"/>
                <a:gd name="T10" fmla="*/ 817 w 936"/>
                <a:gd name="T11" fmla="*/ 0 h 510"/>
                <a:gd name="T12" fmla="*/ 936 w 936"/>
                <a:gd name="T13" fmla="*/ 119 h 510"/>
                <a:gd name="T14" fmla="*/ 936 w 936"/>
                <a:gd name="T15" fmla="*/ 391 h 510"/>
                <a:gd name="T16" fmla="*/ 817 w 936"/>
                <a:gd name="T17" fmla="*/ 510 h 510"/>
                <a:gd name="T18" fmla="*/ 119 w 936"/>
                <a:gd name="T19" fmla="*/ 3 h 510"/>
                <a:gd name="T20" fmla="*/ 3 w 936"/>
                <a:gd name="T21" fmla="*/ 119 h 510"/>
                <a:gd name="T22" fmla="*/ 3 w 936"/>
                <a:gd name="T23" fmla="*/ 391 h 510"/>
                <a:gd name="T24" fmla="*/ 119 w 936"/>
                <a:gd name="T25" fmla="*/ 507 h 510"/>
                <a:gd name="T26" fmla="*/ 817 w 936"/>
                <a:gd name="T27" fmla="*/ 507 h 510"/>
                <a:gd name="T28" fmla="*/ 933 w 936"/>
                <a:gd name="T29" fmla="*/ 391 h 510"/>
                <a:gd name="T30" fmla="*/ 933 w 936"/>
                <a:gd name="T31" fmla="*/ 119 h 510"/>
                <a:gd name="T32" fmla="*/ 817 w 936"/>
                <a:gd name="T33" fmla="*/ 3 h 510"/>
                <a:gd name="T34" fmla="*/ 119 w 936"/>
                <a:gd name="T35" fmla="*/ 3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6" h="510">
                  <a:moveTo>
                    <a:pt x="817" y="510"/>
                  </a:moveTo>
                  <a:cubicBezTo>
                    <a:pt x="119" y="510"/>
                    <a:pt x="119" y="510"/>
                    <a:pt x="119" y="510"/>
                  </a:cubicBezTo>
                  <a:cubicBezTo>
                    <a:pt x="53" y="510"/>
                    <a:pt x="0" y="457"/>
                    <a:pt x="0" y="391"/>
                  </a:cubicBezTo>
                  <a:cubicBezTo>
                    <a:pt x="0" y="119"/>
                    <a:pt x="0" y="119"/>
                    <a:pt x="0" y="119"/>
                  </a:cubicBezTo>
                  <a:cubicBezTo>
                    <a:pt x="0" y="53"/>
                    <a:pt x="53" y="0"/>
                    <a:pt x="119" y="0"/>
                  </a:cubicBezTo>
                  <a:cubicBezTo>
                    <a:pt x="817" y="0"/>
                    <a:pt x="817" y="0"/>
                    <a:pt x="817" y="0"/>
                  </a:cubicBezTo>
                  <a:cubicBezTo>
                    <a:pt x="883" y="0"/>
                    <a:pt x="936" y="53"/>
                    <a:pt x="936" y="119"/>
                  </a:cubicBezTo>
                  <a:cubicBezTo>
                    <a:pt x="936" y="391"/>
                    <a:pt x="936" y="391"/>
                    <a:pt x="936" y="391"/>
                  </a:cubicBezTo>
                  <a:cubicBezTo>
                    <a:pt x="936" y="457"/>
                    <a:pt x="883" y="510"/>
                    <a:pt x="817" y="510"/>
                  </a:cubicBezTo>
                  <a:close/>
                  <a:moveTo>
                    <a:pt x="119" y="3"/>
                  </a:moveTo>
                  <a:cubicBezTo>
                    <a:pt x="55" y="3"/>
                    <a:pt x="3" y="55"/>
                    <a:pt x="3" y="119"/>
                  </a:cubicBezTo>
                  <a:cubicBezTo>
                    <a:pt x="3" y="391"/>
                    <a:pt x="3" y="391"/>
                    <a:pt x="3" y="391"/>
                  </a:cubicBezTo>
                  <a:cubicBezTo>
                    <a:pt x="3" y="455"/>
                    <a:pt x="55" y="507"/>
                    <a:pt x="119" y="507"/>
                  </a:cubicBezTo>
                  <a:cubicBezTo>
                    <a:pt x="817" y="507"/>
                    <a:pt x="817" y="507"/>
                    <a:pt x="817" y="507"/>
                  </a:cubicBezTo>
                  <a:cubicBezTo>
                    <a:pt x="881" y="507"/>
                    <a:pt x="933" y="455"/>
                    <a:pt x="933" y="391"/>
                  </a:cubicBezTo>
                  <a:cubicBezTo>
                    <a:pt x="933" y="119"/>
                    <a:pt x="933" y="119"/>
                    <a:pt x="933" y="119"/>
                  </a:cubicBezTo>
                  <a:cubicBezTo>
                    <a:pt x="933" y="55"/>
                    <a:pt x="881" y="3"/>
                    <a:pt x="817" y="3"/>
                  </a:cubicBezTo>
                  <a:lnTo>
                    <a:pt x="119"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4" name="Group 3">
            <a:extLst>
              <a:ext uri="{FF2B5EF4-FFF2-40B4-BE49-F238E27FC236}">
                <a16:creationId xmlns:a16="http://schemas.microsoft.com/office/drawing/2014/main" id="{C9B17CBE-F368-2C5E-68B9-03111F4A59F0}"/>
              </a:ext>
            </a:extLst>
          </p:cNvPr>
          <p:cNvGrpSpPr/>
          <p:nvPr/>
        </p:nvGrpSpPr>
        <p:grpSpPr>
          <a:xfrm>
            <a:off x="6334125" y="1257300"/>
            <a:ext cx="3565525" cy="1944688"/>
            <a:chOff x="6334125" y="1257300"/>
            <a:chExt cx="3565525" cy="1944688"/>
          </a:xfrm>
        </p:grpSpPr>
        <p:sp>
          <p:nvSpPr>
            <p:cNvPr id="18" name="Freeform 15">
              <a:extLst>
                <a:ext uri="{FF2B5EF4-FFF2-40B4-BE49-F238E27FC236}">
                  <a16:creationId xmlns:a16="http://schemas.microsoft.com/office/drawing/2014/main" id="{3650A065-C922-B063-23B1-E7A283599D62}"/>
                </a:ext>
              </a:extLst>
            </p:cNvPr>
            <p:cNvSpPr>
              <a:spLocks/>
            </p:cNvSpPr>
            <p:nvPr/>
          </p:nvSpPr>
          <p:spPr bwMode="auto">
            <a:xfrm>
              <a:off x="6342063" y="1265238"/>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2" name="Freeform 19">
              <a:extLst>
                <a:ext uri="{FF2B5EF4-FFF2-40B4-BE49-F238E27FC236}">
                  <a16:creationId xmlns:a16="http://schemas.microsoft.com/office/drawing/2014/main" id="{1FB44925-0176-73BB-66E8-C379EED5779F}"/>
                </a:ext>
              </a:extLst>
            </p:cNvPr>
            <p:cNvSpPr>
              <a:spLocks noEditPoints="1"/>
            </p:cNvSpPr>
            <p:nvPr/>
          </p:nvSpPr>
          <p:spPr bwMode="auto">
            <a:xfrm>
              <a:off x="6334125" y="1257300"/>
              <a:ext cx="3565525" cy="1944688"/>
            </a:xfrm>
            <a:custGeom>
              <a:avLst/>
              <a:gdLst>
                <a:gd name="T0" fmla="*/ 817 w 936"/>
                <a:gd name="T1" fmla="*/ 510 h 510"/>
                <a:gd name="T2" fmla="*/ 119 w 936"/>
                <a:gd name="T3" fmla="*/ 510 h 510"/>
                <a:gd name="T4" fmla="*/ 0 w 936"/>
                <a:gd name="T5" fmla="*/ 391 h 510"/>
                <a:gd name="T6" fmla="*/ 0 w 936"/>
                <a:gd name="T7" fmla="*/ 119 h 510"/>
                <a:gd name="T8" fmla="*/ 119 w 936"/>
                <a:gd name="T9" fmla="*/ 0 h 510"/>
                <a:gd name="T10" fmla="*/ 817 w 936"/>
                <a:gd name="T11" fmla="*/ 0 h 510"/>
                <a:gd name="T12" fmla="*/ 936 w 936"/>
                <a:gd name="T13" fmla="*/ 119 h 510"/>
                <a:gd name="T14" fmla="*/ 936 w 936"/>
                <a:gd name="T15" fmla="*/ 391 h 510"/>
                <a:gd name="T16" fmla="*/ 817 w 936"/>
                <a:gd name="T17" fmla="*/ 510 h 510"/>
                <a:gd name="T18" fmla="*/ 119 w 936"/>
                <a:gd name="T19" fmla="*/ 3 h 510"/>
                <a:gd name="T20" fmla="*/ 3 w 936"/>
                <a:gd name="T21" fmla="*/ 119 h 510"/>
                <a:gd name="T22" fmla="*/ 3 w 936"/>
                <a:gd name="T23" fmla="*/ 391 h 510"/>
                <a:gd name="T24" fmla="*/ 119 w 936"/>
                <a:gd name="T25" fmla="*/ 507 h 510"/>
                <a:gd name="T26" fmla="*/ 817 w 936"/>
                <a:gd name="T27" fmla="*/ 507 h 510"/>
                <a:gd name="T28" fmla="*/ 933 w 936"/>
                <a:gd name="T29" fmla="*/ 391 h 510"/>
                <a:gd name="T30" fmla="*/ 933 w 936"/>
                <a:gd name="T31" fmla="*/ 119 h 510"/>
                <a:gd name="T32" fmla="*/ 817 w 936"/>
                <a:gd name="T33" fmla="*/ 3 h 510"/>
                <a:gd name="T34" fmla="*/ 119 w 936"/>
                <a:gd name="T35" fmla="*/ 3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6" h="510">
                  <a:moveTo>
                    <a:pt x="817" y="510"/>
                  </a:moveTo>
                  <a:cubicBezTo>
                    <a:pt x="119" y="510"/>
                    <a:pt x="119" y="510"/>
                    <a:pt x="119" y="510"/>
                  </a:cubicBezTo>
                  <a:cubicBezTo>
                    <a:pt x="53" y="510"/>
                    <a:pt x="0" y="457"/>
                    <a:pt x="0" y="391"/>
                  </a:cubicBezTo>
                  <a:cubicBezTo>
                    <a:pt x="0" y="119"/>
                    <a:pt x="0" y="119"/>
                    <a:pt x="0" y="119"/>
                  </a:cubicBezTo>
                  <a:cubicBezTo>
                    <a:pt x="0" y="53"/>
                    <a:pt x="53" y="0"/>
                    <a:pt x="119" y="0"/>
                  </a:cubicBezTo>
                  <a:cubicBezTo>
                    <a:pt x="817" y="0"/>
                    <a:pt x="817" y="0"/>
                    <a:pt x="817" y="0"/>
                  </a:cubicBezTo>
                  <a:cubicBezTo>
                    <a:pt x="883" y="0"/>
                    <a:pt x="936" y="53"/>
                    <a:pt x="936" y="119"/>
                  </a:cubicBezTo>
                  <a:cubicBezTo>
                    <a:pt x="936" y="391"/>
                    <a:pt x="936" y="391"/>
                    <a:pt x="936" y="391"/>
                  </a:cubicBezTo>
                  <a:cubicBezTo>
                    <a:pt x="936" y="457"/>
                    <a:pt x="883" y="510"/>
                    <a:pt x="817" y="510"/>
                  </a:cubicBezTo>
                  <a:close/>
                  <a:moveTo>
                    <a:pt x="119" y="3"/>
                  </a:moveTo>
                  <a:cubicBezTo>
                    <a:pt x="55" y="3"/>
                    <a:pt x="3" y="55"/>
                    <a:pt x="3" y="119"/>
                  </a:cubicBezTo>
                  <a:cubicBezTo>
                    <a:pt x="3" y="391"/>
                    <a:pt x="3" y="391"/>
                    <a:pt x="3" y="391"/>
                  </a:cubicBezTo>
                  <a:cubicBezTo>
                    <a:pt x="3" y="455"/>
                    <a:pt x="55" y="507"/>
                    <a:pt x="119" y="507"/>
                  </a:cubicBezTo>
                  <a:cubicBezTo>
                    <a:pt x="817" y="507"/>
                    <a:pt x="817" y="507"/>
                    <a:pt x="817" y="507"/>
                  </a:cubicBezTo>
                  <a:cubicBezTo>
                    <a:pt x="881" y="507"/>
                    <a:pt x="933" y="455"/>
                    <a:pt x="933" y="391"/>
                  </a:cubicBezTo>
                  <a:cubicBezTo>
                    <a:pt x="933" y="119"/>
                    <a:pt x="933" y="119"/>
                    <a:pt x="933" y="119"/>
                  </a:cubicBezTo>
                  <a:cubicBezTo>
                    <a:pt x="933" y="55"/>
                    <a:pt x="881" y="3"/>
                    <a:pt x="817" y="3"/>
                  </a:cubicBezTo>
                  <a:lnTo>
                    <a:pt x="119"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2" name="Group 1">
            <a:extLst>
              <a:ext uri="{FF2B5EF4-FFF2-40B4-BE49-F238E27FC236}">
                <a16:creationId xmlns:a16="http://schemas.microsoft.com/office/drawing/2014/main" id="{BD3E607E-A3C0-0684-D9E1-CEF2E6147BFD}"/>
              </a:ext>
            </a:extLst>
          </p:cNvPr>
          <p:cNvGrpSpPr/>
          <p:nvPr/>
        </p:nvGrpSpPr>
        <p:grpSpPr>
          <a:xfrm>
            <a:off x="2289175" y="3667125"/>
            <a:ext cx="3565525" cy="1944688"/>
            <a:chOff x="2289175" y="3667125"/>
            <a:chExt cx="3565525" cy="1944688"/>
          </a:xfrm>
        </p:grpSpPr>
        <p:sp>
          <p:nvSpPr>
            <p:cNvPr id="19" name="Freeform 16">
              <a:extLst>
                <a:ext uri="{FF2B5EF4-FFF2-40B4-BE49-F238E27FC236}">
                  <a16:creationId xmlns:a16="http://schemas.microsoft.com/office/drawing/2014/main" id="{06BCEA38-8385-BEAB-E57C-A8DA11657713}"/>
                </a:ext>
              </a:extLst>
            </p:cNvPr>
            <p:cNvSpPr>
              <a:spLocks/>
            </p:cNvSpPr>
            <p:nvPr/>
          </p:nvSpPr>
          <p:spPr bwMode="auto">
            <a:xfrm>
              <a:off x="2297113" y="3675063"/>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3" name="Freeform 20">
              <a:extLst>
                <a:ext uri="{FF2B5EF4-FFF2-40B4-BE49-F238E27FC236}">
                  <a16:creationId xmlns:a16="http://schemas.microsoft.com/office/drawing/2014/main" id="{D7877A7A-AEF8-09BE-1243-5E19E437EC46}"/>
                </a:ext>
              </a:extLst>
            </p:cNvPr>
            <p:cNvSpPr>
              <a:spLocks noEditPoints="1"/>
            </p:cNvSpPr>
            <p:nvPr/>
          </p:nvSpPr>
          <p:spPr bwMode="auto">
            <a:xfrm>
              <a:off x="2289175" y="3667125"/>
              <a:ext cx="3565525" cy="1944688"/>
            </a:xfrm>
            <a:custGeom>
              <a:avLst/>
              <a:gdLst>
                <a:gd name="T0" fmla="*/ 817 w 936"/>
                <a:gd name="T1" fmla="*/ 510 h 510"/>
                <a:gd name="T2" fmla="*/ 119 w 936"/>
                <a:gd name="T3" fmla="*/ 510 h 510"/>
                <a:gd name="T4" fmla="*/ 0 w 936"/>
                <a:gd name="T5" fmla="*/ 391 h 510"/>
                <a:gd name="T6" fmla="*/ 0 w 936"/>
                <a:gd name="T7" fmla="*/ 119 h 510"/>
                <a:gd name="T8" fmla="*/ 119 w 936"/>
                <a:gd name="T9" fmla="*/ 0 h 510"/>
                <a:gd name="T10" fmla="*/ 817 w 936"/>
                <a:gd name="T11" fmla="*/ 0 h 510"/>
                <a:gd name="T12" fmla="*/ 936 w 936"/>
                <a:gd name="T13" fmla="*/ 119 h 510"/>
                <a:gd name="T14" fmla="*/ 936 w 936"/>
                <a:gd name="T15" fmla="*/ 391 h 510"/>
                <a:gd name="T16" fmla="*/ 817 w 936"/>
                <a:gd name="T17" fmla="*/ 510 h 510"/>
                <a:gd name="T18" fmla="*/ 119 w 936"/>
                <a:gd name="T19" fmla="*/ 3 h 510"/>
                <a:gd name="T20" fmla="*/ 3 w 936"/>
                <a:gd name="T21" fmla="*/ 119 h 510"/>
                <a:gd name="T22" fmla="*/ 3 w 936"/>
                <a:gd name="T23" fmla="*/ 391 h 510"/>
                <a:gd name="T24" fmla="*/ 119 w 936"/>
                <a:gd name="T25" fmla="*/ 507 h 510"/>
                <a:gd name="T26" fmla="*/ 817 w 936"/>
                <a:gd name="T27" fmla="*/ 507 h 510"/>
                <a:gd name="T28" fmla="*/ 933 w 936"/>
                <a:gd name="T29" fmla="*/ 391 h 510"/>
                <a:gd name="T30" fmla="*/ 933 w 936"/>
                <a:gd name="T31" fmla="*/ 119 h 510"/>
                <a:gd name="T32" fmla="*/ 817 w 936"/>
                <a:gd name="T33" fmla="*/ 3 h 510"/>
                <a:gd name="T34" fmla="*/ 119 w 936"/>
                <a:gd name="T35" fmla="*/ 3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6" h="510">
                  <a:moveTo>
                    <a:pt x="817" y="510"/>
                  </a:moveTo>
                  <a:cubicBezTo>
                    <a:pt x="119" y="510"/>
                    <a:pt x="119" y="510"/>
                    <a:pt x="119" y="510"/>
                  </a:cubicBezTo>
                  <a:cubicBezTo>
                    <a:pt x="53" y="510"/>
                    <a:pt x="0" y="457"/>
                    <a:pt x="0" y="391"/>
                  </a:cubicBezTo>
                  <a:cubicBezTo>
                    <a:pt x="0" y="119"/>
                    <a:pt x="0" y="119"/>
                    <a:pt x="0" y="119"/>
                  </a:cubicBezTo>
                  <a:cubicBezTo>
                    <a:pt x="0" y="53"/>
                    <a:pt x="53" y="0"/>
                    <a:pt x="119" y="0"/>
                  </a:cubicBezTo>
                  <a:cubicBezTo>
                    <a:pt x="817" y="0"/>
                    <a:pt x="817" y="0"/>
                    <a:pt x="817" y="0"/>
                  </a:cubicBezTo>
                  <a:cubicBezTo>
                    <a:pt x="883" y="0"/>
                    <a:pt x="936" y="53"/>
                    <a:pt x="936" y="119"/>
                  </a:cubicBezTo>
                  <a:cubicBezTo>
                    <a:pt x="936" y="391"/>
                    <a:pt x="936" y="391"/>
                    <a:pt x="936" y="391"/>
                  </a:cubicBezTo>
                  <a:cubicBezTo>
                    <a:pt x="936" y="457"/>
                    <a:pt x="883" y="510"/>
                    <a:pt x="817" y="510"/>
                  </a:cubicBezTo>
                  <a:close/>
                  <a:moveTo>
                    <a:pt x="119" y="3"/>
                  </a:moveTo>
                  <a:cubicBezTo>
                    <a:pt x="55" y="3"/>
                    <a:pt x="3" y="55"/>
                    <a:pt x="3" y="119"/>
                  </a:cubicBezTo>
                  <a:cubicBezTo>
                    <a:pt x="3" y="391"/>
                    <a:pt x="3" y="391"/>
                    <a:pt x="3" y="391"/>
                  </a:cubicBezTo>
                  <a:cubicBezTo>
                    <a:pt x="3" y="455"/>
                    <a:pt x="55" y="507"/>
                    <a:pt x="119" y="507"/>
                  </a:cubicBezTo>
                  <a:cubicBezTo>
                    <a:pt x="817" y="507"/>
                    <a:pt x="817" y="507"/>
                    <a:pt x="817" y="507"/>
                  </a:cubicBezTo>
                  <a:cubicBezTo>
                    <a:pt x="881" y="507"/>
                    <a:pt x="933" y="455"/>
                    <a:pt x="933" y="391"/>
                  </a:cubicBezTo>
                  <a:cubicBezTo>
                    <a:pt x="933" y="119"/>
                    <a:pt x="933" y="119"/>
                    <a:pt x="933" y="119"/>
                  </a:cubicBezTo>
                  <a:cubicBezTo>
                    <a:pt x="933" y="55"/>
                    <a:pt x="881" y="3"/>
                    <a:pt x="817" y="3"/>
                  </a:cubicBezTo>
                  <a:lnTo>
                    <a:pt x="119"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5" name="Group 4">
            <a:extLst>
              <a:ext uri="{FF2B5EF4-FFF2-40B4-BE49-F238E27FC236}">
                <a16:creationId xmlns:a16="http://schemas.microsoft.com/office/drawing/2014/main" id="{BACA628C-E823-1583-4F99-CE2D36EFE089}"/>
              </a:ext>
            </a:extLst>
          </p:cNvPr>
          <p:cNvGrpSpPr/>
          <p:nvPr/>
        </p:nvGrpSpPr>
        <p:grpSpPr>
          <a:xfrm>
            <a:off x="6334125" y="3667125"/>
            <a:ext cx="3565525" cy="1944688"/>
            <a:chOff x="6334125" y="3667125"/>
            <a:chExt cx="3565525" cy="1944688"/>
          </a:xfrm>
        </p:grpSpPr>
        <p:sp>
          <p:nvSpPr>
            <p:cNvPr id="20" name="Freeform 17">
              <a:extLst>
                <a:ext uri="{FF2B5EF4-FFF2-40B4-BE49-F238E27FC236}">
                  <a16:creationId xmlns:a16="http://schemas.microsoft.com/office/drawing/2014/main" id="{A1525D3E-FBD3-029D-97D1-0427C4FAD94F}"/>
                </a:ext>
              </a:extLst>
            </p:cNvPr>
            <p:cNvSpPr>
              <a:spLocks/>
            </p:cNvSpPr>
            <p:nvPr/>
          </p:nvSpPr>
          <p:spPr bwMode="auto">
            <a:xfrm>
              <a:off x="6342063" y="3675063"/>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4" name="Freeform 21">
              <a:extLst>
                <a:ext uri="{FF2B5EF4-FFF2-40B4-BE49-F238E27FC236}">
                  <a16:creationId xmlns:a16="http://schemas.microsoft.com/office/drawing/2014/main" id="{4906B41A-C0A7-0091-8648-8A8E04FD2885}"/>
                </a:ext>
              </a:extLst>
            </p:cNvPr>
            <p:cNvSpPr>
              <a:spLocks noEditPoints="1"/>
            </p:cNvSpPr>
            <p:nvPr/>
          </p:nvSpPr>
          <p:spPr bwMode="auto">
            <a:xfrm>
              <a:off x="6334125" y="3667125"/>
              <a:ext cx="3565525" cy="1944688"/>
            </a:xfrm>
            <a:custGeom>
              <a:avLst/>
              <a:gdLst>
                <a:gd name="T0" fmla="*/ 817 w 936"/>
                <a:gd name="T1" fmla="*/ 510 h 510"/>
                <a:gd name="T2" fmla="*/ 119 w 936"/>
                <a:gd name="T3" fmla="*/ 510 h 510"/>
                <a:gd name="T4" fmla="*/ 0 w 936"/>
                <a:gd name="T5" fmla="*/ 391 h 510"/>
                <a:gd name="T6" fmla="*/ 0 w 936"/>
                <a:gd name="T7" fmla="*/ 119 h 510"/>
                <a:gd name="T8" fmla="*/ 119 w 936"/>
                <a:gd name="T9" fmla="*/ 0 h 510"/>
                <a:gd name="T10" fmla="*/ 817 w 936"/>
                <a:gd name="T11" fmla="*/ 0 h 510"/>
                <a:gd name="T12" fmla="*/ 936 w 936"/>
                <a:gd name="T13" fmla="*/ 119 h 510"/>
                <a:gd name="T14" fmla="*/ 936 w 936"/>
                <a:gd name="T15" fmla="*/ 391 h 510"/>
                <a:gd name="T16" fmla="*/ 817 w 936"/>
                <a:gd name="T17" fmla="*/ 510 h 510"/>
                <a:gd name="T18" fmla="*/ 119 w 936"/>
                <a:gd name="T19" fmla="*/ 3 h 510"/>
                <a:gd name="T20" fmla="*/ 3 w 936"/>
                <a:gd name="T21" fmla="*/ 119 h 510"/>
                <a:gd name="T22" fmla="*/ 3 w 936"/>
                <a:gd name="T23" fmla="*/ 391 h 510"/>
                <a:gd name="T24" fmla="*/ 119 w 936"/>
                <a:gd name="T25" fmla="*/ 507 h 510"/>
                <a:gd name="T26" fmla="*/ 817 w 936"/>
                <a:gd name="T27" fmla="*/ 507 h 510"/>
                <a:gd name="T28" fmla="*/ 933 w 936"/>
                <a:gd name="T29" fmla="*/ 391 h 510"/>
                <a:gd name="T30" fmla="*/ 933 w 936"/>
                <a:gd name="T31" fmla="*/ 119 h 510"/>
                <a:gd name="T32" fmla="*/ 817 w 936"/>
                <a:gd name="T33" fmla="*/ 3 h 510"/>
                <a:gd name="T34" fmla="*/ 119 w 936"/>
                <a:gd name="T35" fmla="*/ 3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6" h="510">
                  <a:moveTo>
                    <a:pt x="817" y="510"/>
                  </a:moveTo>
                  <a:cubicBezTo>
                    <a:pt x="119" y="510"/>
                    <a:pt x="119" y="510"/>
                    <a:pt x="119" y="510"/>
                  </a:cubicBezTo>
                  <a:cubicBezTo>
                    <a:pt x="53" y="510"/>
                    <a:pt x="0" y="457"/>
                    <a:pt x="0" y="391"/>
                  </a:cubicBezTo>
                  <a:cubicBezTo>
                    <a:pt x="0" y="119"/>
                    <a:pt x="0" y="119"/>
                    <a:pt x="0" y="119"/>
                  </a:cubicBezTo>
                  <a:cubicBezTo>
                    <a:pt x="0" y="53"/>
                    <a:pt x="53" y="0"/>
                    <a:pt x="119" y="0"/>
                  </a:cubicBezTo>
                  <a:cubicBezTo>
                    <a:pt x="817" y="0"/>
                    <a:pt x="817" y="0"/>
                    <a:pt x="817" y="0"/>
                  </a:cubicBezTo>
                  <a:cubicBezTo>
                    <a:pt x="883" y="0"/>
                    <a:pt x="936" y="53"/>
                    <a:pt x="936" y="119"/>
                  </a:cubicBezTo>
                  <a:cubicBezTo>
                    <a:pt x="936" y="391"/>
                    <a:pt x="936" y="391"/>
                    <a:pt x="936" y="391"/>
                  </a:cubicBezTo>
                  <a:cubicBezTo>
                    <a:pt x="936" y="457"/>
                    <a:pt x="883" y="510"/>
                    <a:pt x="817" y="510"/>
                  </a:cubicBezTo>
                  <a:close/>
                  <a:moveTo>
                    <a:pt x="119" y="3"/>
                  </a:moveTo>
                  <a:cubicBezTo>
                    <a:pt x="55" y="3"/>
                    <a:pt x="3" y="55"/>
                    <a:pt x="3" y="119"/>
                  </a:cubicBezTo>
                  <a:cubicBezTo>
                    <a:pt x="3" y="391"/>
                    <a:pt x="3" y="391"/>
                    <a:pt x="3" y="391"/>
                  </a:cubicBezTo>
                  <a:cubicBezTo>
                    <a:pt x="3" y="455"/>
                    <a:pt x="55" y="507"/>
                    <a:pt x="119" y="507"/>
                  </a:cubicBezTo>
                  <a:cubicBezTo>
                    <a:pt x="817" y="507"/>
                    <a:pt x="817" y="507"/>
                    <a:pt x="817" y="507"/>
                  </a:cubicBezTo>
                  <a:cubicBezTo>
                    <a:pt x="881" y="507"/>
                    <a:pt x="933" y="455"/>
                    <a:pt x="933" y="391"/>
                  </a:cubicBezTo>
                  <a:cubicBezTo>
                    <a:pt x="933" y="119"/>
                    <a:pt x="933" y="119"/>
                    <a:pt x="933" y="119"/>
                  </a:cubicBezTo>
                  <a:cubicBezTo>
                    <a:pt x="933" y="55"/>
                    <a:pt x="881" y="3"/>
                    <a:pt x="817" y="3"/>
                  </a:cubicBezTo>
                  <a:lnTo>
                    <a:pt x="119"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5" name="Rectangle 22">
            <a:extLst>
              <a:ext uri="{FF2B5EF4-FFF2-40B4-BE49-F238E27FC236}">
                <a16:creationId xmlns:a16="http://schemas.microsoft.com/office/drawing/2014/main" id="{0A98DA79-5B9B-CF56-3FE8-A4675CB7B159}"/>
              </a:ext>
            </a:extLst>
          </p:cNvPr>
          <p:cNvSpPr>
            <a:spLocks noChangeArrowheads="1"/>
          </p:cNvSpPr>
          <p:nvPr/>
        </p:nvSpPr>
        <p:spPr bwMode="auto">
          <a:xfrm>
            <a:off x="2297113" y="1609655"/>
            <a:ext cx="3549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01. </a:t>
            </a:r>
            <a:r>
              <a:rPr kumimoji="0" lang="en-US"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TextField</a:t>
            </a:r>
            <a:endParaRPr kumimoji="0" lang="ru-UA" altLang="ru-UA" sz="2400" b="0" i="0" u="none" strike="noStrike" cap="none" normalizeH="0" baseline="0">
              <a:ln>
                <a:noFill/>
              </a:ln>
              <a:solidFill>
                <a:schemeClr val="tx1"/>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A9557B8F-A759-09D0-580A-F0E263E30627}"/>
              </a:ext>
            </a:extLst>
          </p:cNvPr>
          <p:cNvSpPr>
            <a:spLocks noChangeArrowheads="1"/>
          </p:cNvSpPr>
          <p:nvPr/>
        </p:nvSpPr>
        <p:spPr bwMode="auto">
          <a:xfrm>
            <a:off x="1" y="193472"/>
            <a:ext cx="121920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4000" b="1">
                <a:solidFill>
                  <a:schemeClr val="bg2"/>
                </a:solidFill>
                <a:latin typeface="+mn-lt"/>
              </a:rPr>
              <a:t>Nội dung</a:t>
            </a:r>
            <a:endParaRPr kumimoji="0" lang="ru-UA" altLang="ru-UA" sz="1600" b="1" i="0" u="none" strike="noStrike" cap="none" normalizeH="0" baseline="0">
              <a:ln>
                <a:noFill/>
              </a:ln>
              <a:solidFill>
                <a:schemeClr val="bg2"/>
              </a:solidFill>
              <a:latin typeface="+mn-lt"/>
            </a:endParaRPr>
          </a:p>
        </p:txBody>
      </p:sp>
      <p:sp>
        <p:nvSpPr>
          <p:cNvPr id="7" name="TextBox 6">
            <a:extLst>
              <a:ext uri="{FF2B5EF4-FFF2-40B4-BE49-F238E27FC236}">
                <a16:creationId xmlns:a16="http://schemas.microsoft.com/office/drawing/2014/main" id="{3E168428-AD91-353E-50AE-6CF5B85F6F69}"/>
              </a:ext>
            </a:extLst>
          </p:cNvPr>
          <p:cNvSpPr txBox="1"/>
          <p:nvPr/>
        </p:nvSpPr>
        <p:spPr>
          <a:xfrm>
            <a:off x="2431126" y="2108218"/>
            <a:ext cx="3330847" cy="307777"/>
          </a:xfrm>
          <a:prstGeom prst="rect">
            <a:avLst/>
          </a:prstGeom>
          <a:noFill/>
        </p:spPr>
        <p:txBody>
          <a:bodyPr wrap="square" rtlCol="0">
            <a:spAutoFit/>
          </a:bodyPr>
          <a:lstStyle/>
          <a:p>
            <a:pPr algn="ctr"/>
            <a:r>
              <a:rPr lang="en-US" sz="1400">
                <a:solidFill>
                  <a:schemeClr val="bg2"/>
                </a:solidFill>
                <a:latin typeface="Montserrat Light" panose="00000400000000000000" pitchFamily="50" charset="-52"/>
              </a:rPr>
              <a:t>TextField với controller và validation</a:t>
            </a:r>
            <a:endParaRPr lang="ru-UA" sz="1400">
              <a:solidFill>
                <a:schemeClr val="bg2"/>
              </a:solidFill>
              <a:latin typeface="Montserrat Light" panose="00000400000000000000" pitchFamily="50" charset="-52"/>
            </a:endParaRPr>
          </a:p>
        </p:txBody>
      </p:sp>
      <p:sp>
        <p:nvSpPr>
          <p:cNvPr id="8" name="Rectangle 22">
            <a:extLst>
              <a:ext uri="{FF2B5EF4-FFF2-40B4-BE49-F238E27FC236}">
                <a16:creationId xmlns:a16="http://schemas.microsoft.com/office/drawing/2014/main" id="{4ED79050-1524-FA83-D7BD-FFE7AD588E1F}"/>
              </a:ext>
            </a:extLst>
          </p:cNvPr>
          <p:cNvSpPr>
            <a:spLocks noChangeArrowheads="1"/>
          </p:cNvSpPr>
          <p:nvPr/>
        </p:nvSpPr>
        <p:spPr bwMode="auto">
          <a:xfrm>
            <a:off x="6296014" y="1585576"/>
            <a:ext cx="3549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02</a:t>
            </a:r>
            <a:r>
              <a:rPr kumimoji="0" lang="ru-UA"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 </a:t>
            </a:r>
            <a:r>
              <a:rPr kumimoji="0" lang="en-US"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Buttons</a:t>
            </a:r>
            <a:endParaRPr kumimoji="0" lang="ru-UA" altLang="ru-UA" sz="2400" b="0" i="0" u="none" strike="noStrike" cap="none" normalizeH="0" baseline="0">
              <a:ln>
                <a:noFill/>
              </a:ln>
              <a:solidFill>
                <a:schemeClr val="tx1"/>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E4DA188F-4A57-60EE-FBDB-0E8367E4FE9D}"/>
              </a:ext>
            </a:extLst>
          </p:cNvPr>
          <p:cNvSpPr txBox="1"/>
          <p:nvPr/>
        </p:nvSpPr>
        <p:spPr>
          <a:xfrm>
            <a:off x="6430027" y="2084139"/>
            <a:ext cx="3330847" cy="954107"/>
          </a:xfrm>
          <a:prstGeom prst="rect">
            <a:avLst/>
          </a:prstGeom>
          <a:noFill/>
        </p:spPr>
        <p:txBody>
          <a:bodyPr wrap="square" rtlCol="0">
            <a:spAutoFit/>
          </a:bodyPr>
          <a:lstStyle/>
          <a:p>
            <a:pPr algn="ctr"/>
            <a:r>
              <a:rPr lang="en-US" sz="1400">
                <a:solidFill>
                  <a:schemeClr val="bg2"/>
                </a:solidFill>
                <a:latin typeface="Montserrat Light" panose="00000400000000000000" pitchFamily="50" charset="-52"/>
              </a:rPr>
              <a:t>ElevatedButton, TextButton, OutlinedButton, IconButton, FloatingActionButton và các variants</a:t>
            </a:r>
            <a:endParaRPr lang="ru-UA" sz="1400">
              <a:solidFill>
                <a:schemeClr val="bg2"/>
              </a:solidFill>
              <a:latin typeface="Montserrat Light" panose="00000400000000000000" pitchFamily="50" charset="-52"/>
            </a:endParaRPr>
          </a:p>
        </p:txBody>
      </p:sp>
      <p:sp>
        <p:nvSpPr>
          <p:cNvPr id="10" name="Rectangle 22">
            <a:extLst>
              <a:ext uri="{FF2B5EF4-FFF2-40B4-BE49-F238E27FC236}">
                <a16:creationId xmlns:a16="http://schemas.microsoft.com/office/drawing/2014/main" id="{56FD3937-63C4-50C9-C953-88DAD71C4E79}"/>
              </a:ext>
            </a:extLst>
          </p:cNvPr>
          <p:cNvSpPr>
            <a:spLocks noChangeArrowheads="1"/>
          </p:cNvSpPr>
          <p:nvPr/>
        </p:nvSpPr>
        <p:spPr bwMode="auto">
          <a:xfrm>
            <a:off x="2281238" y="4353699"/>
            <a:ext cx="35496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03</a:t>
            </a:r>
            <a:r>
              <a:rPr kumimoji="0" lang="ru-UA"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 </a:t>
            </a:r>
            <a:r>
              <a:rPr kumimoji="0" lang="en-US"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Switch, Checkbox, Radio, Slider</a:t>
            </a:r>
            <a:endParaRPr kumimoji="0" lang="ru-UA" altLang="ru-UA" sz="2400" b="0" i="0" u="none" strike="noStrike" cap="none" normalizeH="0" baseline="0">
              <a:ln>
                <a:noFill/>
              </a:ln>
              <a:solidFill>
                <a:schemeClr val="tx1"/>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
        <p:nvSpPr>
          <p:cNvPr id="12" name="Rectangle 22">
            <a:extLst>
              <a:ext uri="{FF2B5EF4-FFF2-40B4-BE49-F238E27FC236}">
                <a16:creationId xmlns:a16="http://schemas.microsoft.com/office/drawing/2014/main" id="{79ED152B-A4AE-B85E-6B1C-FE03D0679722}"/>
              </a:ext>
            </a:extLst>
          </p:cNvPr>
          <p:cNvSpPr>
            <a:spLocks noChangeArrowheads="1"/>
          </p:cNvSpPr>
          <p:nvPr/>
        </p:nvSpPr>
        <p:spPr bwMode="auto">
          <a:xfrm>
            <a:off x="6296014" y="4353699"/>
            <a:ext cx="35496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04</a:t>
            </a:r>
            <a:r>
              <a:rPr kumimoji="0" lang="ru-UA"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 </a:t>
            </a:r>
            <a:r>
              <a:rPr kumimoji="0" lang="en-US"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GestureDetector và InkWell</a:t>
            </a:r>
            <a:endParaRPr kumimoji="0" lang="ru-UA" altLang="ru-UA" sz="2400" b="0" i="0" u="none" strike="noStrike" cap="none" normalizeH="0" baseline="0">
              <a:ln>
                <a:noFill/>
              </a:ln>
              <a:solidFill>
                <a:schemeClr val="tx1"/>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699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75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750"/>
                                        <p:tgtEl>
                                          <p:spTgt spid="3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750"/>
                                        <p:tgtEl>
                                          <p:spTgt spid="37"/>
                                        </p:tgtEl>
                                      </p:cBhvr>
                                    </p:animEffect>
                                  </p:childTnLst>
                                </p:cTn>
                              </p:par>
                              <p:par>
                                <p:cTn id="14" presetID="10" presetClass="entr" presetSubtype="0" fill="hold" nodeType="withEffect">
                                  <p:stCondLst>
                                    <p:cond delay="25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750"/>
                                        <p:tgtEl>
                                          <p:spTgt spid="34"/>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animBg="1"/>
      <p:bldP spid="38"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FBBD3-7072-A378-8084-B0F1FCCFEAB0}"/>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F620EABC-D1B8-2122-21CC-056E46D3C80B}"/>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EE1BF9DE-F313-25A7-D83E-77A07C7AD3C7}"/>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997BE108-D30C-509C-4A6A-0C5A91F2AB8D}"/>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8" name="Rectangle 8">
            <a:extLst>
              <a:ext uri="{FF2B5EF4-FFF2-40B4-BE49-F238E27FC236}">
                <a16:creationId xmlns:a16="http://schemas.microsoft.com/office/drawing/2014/main" id="{FB374248-9930-0FB8-A5D3-66F8BD779F6A}"/>
              </a:ext>
            </a:extLst>
          </p:cNvPr>
          <p:cNvSpPr>
            <a:spLocks noChangeArrowheads="1"/>
          </p:cNvSpPr>
          <p:nvPr/>
        </p:nvSpPr>
        <p:spPr bwMode="auto">
          <a:xfrm>
            <a:off x="2852616" y="1799242"/>
            <a:ext cx="6610350" cy="3080077"/>
          </a:xfrm>
          <a:prstGeom prst="rect">
            <a:avLst/>
          </a:prstGeom>
          <a:gradFill>
            <a:gsLst>
              <a:gs pos="0">
                <a:srgbClr val="1DDAFE"/>
              </a:gs>
              <a:gs pos="100000">
                <a:srgbClr val="925AE8"/>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2" name="Blur_Sphere">
            <a:extLst>
              <a:ext uri="{FF2B5EF4-FFF2-40B4-BE49-F238E27FC236}">
                <a16:creationId xmlns:a16="http://schemas.microsoft.com/office/drawing/2014/main" id="{E84085AF-214E-F23B-5101-CD1CD2E33D25}"/>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B23DC3AE-44C5-FC2D-3C11-47395BFAF51E}"/>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9" name="Rectangle 9">
            <a:extLst>
              <a:ext uri="{FF2B5EF4-FFF2-40B4-BE49-F238E27FC236}">
                <a16:creationId xmlns:a16="http://schemas.microsoft.com/office/drawing/2014/main" id="{222DD344-BE8B-DFD1-0401-1FADCFC9239B}"/>
              </a:ext>
            </a:extLst>
          </p:cNvPr>
          <p:cNvSpPr>
            <a:spLocks noChangeArrowheads="1"/>
          </p:cNvSpPr>
          <p:nvPr/>
        </p:nvSpPr>
        <p:spPr bwMode="auto">
          <a:xfrm>
            <a:off x="2852616" y="1799242"/>
            <a:ext cx="6610350" cy="3080077"/>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 name="Freeform 10">
            <a:extLst>
              <a:ext uri="{FF2B5EF4-FFF2-40B4-BE49-F238E27FC236}">
                <a16:creationId xmlns:a16="http://schemas.microsoft.com/office/drawing/2014/main" id="{27EB0647-79C1-264A-34A1-3833A2A008B8}"/>
              </a:ext>
            </a:extLst>
          </p:cNvPr>
          <p:cNvSpPr>
            <a:spLocks noEditPoints="1"/>
          </p:cNvSpPr>
          <p:nvPr/>
        </p:nvSpPr>
        <p:spPr bwMode="auto">
          <a:xfrm>
            <a:off x="2844678" y="1791304"/>
            <a:ext cx="6623050" cy="3090087"/>
          </a:xfrm>
          <a:custGeom>
            <a:avLst/>
            <a:gdLst>
              <a:gd name="T0" fmla="*/ 4172 w 4172"/>
              <a:gd name="T1" fmla="*/ 3087 h 3087"/>
              <a:gd name="T2" fmla="*/ 0 w 4172"/>
              <a:gd name="T3" fmla="*/ 3087 h 3087"/>
              <a:gd name="T4" fmla="*/ 0 w 4172"/>
              <a:gd name="T5" fmla="*/ 0 h 3087"/>
              <a:gd name="T6" fmla="*/ 4172 w 4172"/>
              <a:gd name="T7" fmla="*/ 0 h 3087"/>
              <a:gd name="T8" fmla="*/ 4172 w 4172"/>
              <a:gd name="T9" fmla="*/ 3087 h 3087"/>
              <a:gd name="T10" fmla="*/ 10 w 4172"/>
              <a:gd name="T11" fmla="*/ 3078 h 3087"/>
              <a:gd name="T12" fmla="*/ 4164 w 4172"/>
              <a:gd name="T13" fmla="*/ 3078 h 3087"/>
              <a:gd name="T14" fmla="*/ 4164 w 4172"/>
              <a:gd name="T15" fmla="*/ 10 h 3087"/>
              <a:gd name="T16" fmla="*/ 10 w 4172"/>
              <a:gd name="T17" fmla="*/ 10 h 3087"/>
              <a:gd name="T18" fmla="*/ 10 w 4172"/>
              <a:gd name="T19" fmla="*/ 3078 h 3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2" h="3087">
                <a:moveTo>
                  <a:pt x="4172" y="3087"/>
                </a:moveTo>
                <a:lnTo>
                  <a:pt x="0" y="3087"/>
                </a:lnTo>
                <a:lnTo>
                  <a:pt x="0" y="0"/>
                </a:lnTo>
                <a:lnTo>
                  <a:pt x="4172" y="0"/>
                </a:lnTo>
                <a:lnTo>
                  <a:pt x="4172" y="3087"/>
                </a:lnTo>
                <a:close/>
                <a:moveTo>
                  <a:pt x="10" y="3078"/>
                </a:moveTo>
                <a:lnTo>
                  <a:pt x="4164" y="3078"/>
                </a:lnTo>
                <a:lnTo>
                  <a:pt x="4164" y="10"/>
                </a:lnTo>
                <a:lnTo>
                  <a:pt x="10" y="10"/>
                </a:lnTo>
                <a:lnTo>
                  <a:pt x="10" y="3078"/>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7" name="Rectangle 19">
            <a:extLst>
              <a:ext uri="{FF2B5EF4-FFF2-40B4-BE49-F238E27FC236}">
                <a16:creationId xmlns:a16="http://schemas.microsoft.com/office/drawing/2014/main" id="{F6C7E99A-1511-5767-E8A4-670F91EA27EA}"/>
              </a:ext>
            </a:extLst>
          </p:cNvPr>
          <p:cNvSpPr>
            <a:spLocks noChangeArrowheads="1"/>
          </p:cNvSpPr>
          <p:nvPr/>
        </p:nvSpPr>
        <p:spPr bwMode="auto">
          <a:xfrm>
            <a:off x="3044774" y="3669669"/>
            <a:ext cx="622285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ru-UA" sz="2800" b="1">
                <a:solidFill>
                  <a:schemeClr val="bg2"/>
                </a:solidFill>
                <a:latin typeface="Montserrat Medium" panose="00000600000000000000" pitchFamily="50" charset="-52"/>
              </a:rPr>
              <a:t>Đây là widget nút nhấn (button)</a:t>
            </a:r>
          </a:p>
          <a:p>
            <a:pPr lvl="0" algn="ctr"/>
            <a:r>
              <a:rPr lang="en-US" altLang="ru-UA" sz="2800" b="1">
                <a:solidFill>
                  <a:schemeClr val="bg2"/>
                </a:solidFill>
                <a:latin typeface="Montserrat Medium" panose="00000600000000000000" pitchFamily="50" charset="-52"/>
              </a:rPr>
              <a:t>có hiệu ứng đổ bóng trong Flutter.</a:t>
            </a:r>
          </a:p>
        </p:txBody>
      </p:sp>
      <p:grpSp>
        <p:nvGrpSpPr>
          <p:cNvPr id="39" name="Group 38">
            <a:extLst>
              <a:ext uri="{FF2B5EF4-FFF2-40B4-BE49-F238E27FC236}">
                <a16:creationId xmlns:a16="http://schemas.microsoft.com/office/drawing/2014/main" id="{66837ED6-9064-8DB5-67CF-FF0FD4BF1EA6}"/>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B7087E1D-F550-48A4-E3B3-A71BCF383073}"/>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8BF0C54D-20A6-1FC3-E3BC-9C3DB2EBA3E1}"/>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DEA0869B-9FBC-F9A5-85FE-937B5384D375}"/>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04770B80-6DFF-ABBC-9DFE-102A1B376BB4}"/>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56B3866A-2EF8-9B82-F66F-352491C2BE64}"/>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57D795BD-0FB1-0371-CAFF-56B9A8F58A54}"/>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C5C4E49E-06EA-34D4-4592-5E8ADC813816}"/>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1CBCBC7D-2FD2-E036-3A3F-BAC99367379B}"/>
              </a:ext>
            </a:extLst>
          </p:cNvPr>
          <p:cNvSpPr>
            <a:spLocks noChangeArrowheads="1"/>
          </p:cNvSpPr>
          <p:nvPr/>
        </p:nvSpPr>
        <p:spPr bwMode="auto">
          <a:xfrm>
            <a:off x="4045136" y="436425"/>
            <a:ext cx="38488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2. ElevatedButton</a:t>
            </a:r>
            <a:endParaRPr lang="ru-UA" altLang="ru-UA" sz="3200" b="1">
              <a:solidFill>
                <a:schemeClr val="bg2"/>
              </a:solidFill>
              <a:latin typeface="Montserrat" panose="00000500000000000000" pitchFamily="50" charset="-52"/>
            </a:endParaRPr>
          </a:p>
        </p:txBody>
      </p:sp>
      <p:pic>
        <p:nvPicPr>
          <p:cNvPr id="18" name="Picture 17" descr="A close-up of a white background&#10;&#10;AI-generated content may be incorrect.">
            <a:extLst>
              <a:ext uri="{FF2B5EF4-FFF2-40B4-BE49-F238E27FC236}">
                <a16:creationId xmlns:a16="http://schemas.microsoft.com/office/drawing/2014/main" id="{A8E13458-D2E4-DFB9-4AF1-59F360787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810" y="1799242"/>
            <a:ext cx="7965440" cy="1629758"/>
          </a:xfrm>
          <a:prstGeom prst="rect">
            <a:avLst/>
          </a:prstGeom>
        </p:spPr>
      </p:pic>
    </p:spTree>
    <p:extLst>
      <p:ext uri="{BB962C8B-B14F-4D97-AF65-F5344CB8AC3E}">
        <p14:creationId xmlns:p14="http://schemas.microsoft.com/office/powerpoint/2010/main" val="198178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44E44-5C73-6476-1F83-CAA671C64A36}"/>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16CFC0A7-5126-F216-B7EB-AC7AE6C29E14}"/>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1CF9AE5A-D7CA-4E3C-7183-4DCF1F0BB6DB}"/>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DA494548-BC56-ECAD-C6F9-3C56F0924304}"/>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8A5CF671-43E8-7BD5-FFED-C0EE1D1A34CA}"/>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E0606F21-3B3D-74B6-6E88-24CCF1E9A1B2}"/>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06AF61EE-967F-4BB6-FEF0-4A934F5FA829}"/>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35CE7D84-98DE-2475-8F2B-CCFF0978B5BD}"/>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16CC3E89-C85A-1F76-3E75-30059AE054DC}"/>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2CD158D2-69F6-57DA-2A53-8CD11BABD1C6}"/>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C64CC8D6-C59D-6ECC-B8E4-017975652898}"/>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F8F6520D-7051-127F-9EA9-CEF4B0CC8E38}"/>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14737577-D82E-218C-3460-A2F4CFA93A60}"/>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BAB7FABA-B26D-0A38-3BC8-9305B53EE2D9}"/>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F23A87E3-B858-3AF5-BE20-4B2521CE5BAA}"/>
              </a:ext>
            </a:extLst>
          </p:cNvPr>
          <p:cNvSpPr>
            <a:spLocks noChangeArrowheads="1"/>
          </p:cNvSpPr>
          <p:nvPr/>
        </p:nvSpPr>
        <p:spPr bwMode="auto">
          <a:xfrm>
            <a:off x="2713774" y="154956"/>
            <a:ext cx="668772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2. Cấu trúc của ElevatedButton</a:t>
            </a:r>
            <a:endParaRPr lang="ru-UA" altLang="ru-UA" sz="3200" b="1">
              <a:solidFill>
                <a:schemeClr val="bg2"/>
              </a:solidFill>
              <a:latin typeface="Montserrat" panose="00000500000000000000" pitchFamily="50" charset="-52"/>
            </a:endParaRPr>
          </a:p>
        </p:txBody>
      </p:sp>
      <p:pic>
        <p:nvPicPr>
          <p:cNvPr id="4" name="Picture 3">
            <a:extLst>
              <a:ext uri="{FF2B5EF4-FFF2-40B4-BE49-F238E27FC236}">
                <a16:creationId xmlns:a16="http://schemas.microsoft.com/office/drawing/2014/main" id="{87FD56C6-44DC-853B-13CE-3C1752D5522C}"/>
              </a:ext>
            </a:extLst>
          </p:cNvPr>
          <p:cNvPicPr>
            <a:picLocks noChangeAspect="1"/>
          </p:cNvPicPr>
          <p:nvPr/>
        </p:nvPicPr>
        <p:blipFill>
          <a:blip r:embed="rId2">
            <a:extLst>
              <a:ext uri="{28A0092B-C50C-407E-A947-70E740481C1C}">
                <a14:useLocalDpi xmlns:a14="http://schemas.microsoft.com/office/drawing/2010/main" val="0"/>
              </a:ext>
            </a:extLst>
          </a:blip>
          <a:srcRect l="14638" t="19136" r="14824" b="18234"/>
          <a:stretch>
            <a:fillRect/>
          </a:stretch>
        </p:blipFill>
        <p:spPr>
          <a:xfrm>
            <a:off x="431131" y="2659474"/>
            <a:ext cx="5162534" cy="3669006"/>
          </a:xfrm>
          <a:prstGeom prst="rect">
            <a:avLst/>
          </a:prstGeom>
        </p:spPr>
      </p:pic>
      <p:pic>
        <p:nvPicPr>
          <p:cNvPr id="5" name="Picture 4" descr="A close-up of a white background&#10;&#10;AI-generated content may be incorrect.">
            <a:extLst>
              <a:ext uri="{FF2B5EF4-FFF2-40B4-BE49-F238E27FC236}">
                <a16:creationId xmlns:a16="http://schemas.microsoft.com/office/drawing/2014/main" id="{CE3AC636-3F8D-7D80-FA19-3509AC275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081" y="780801"/>
            <a:ext cx="7292898" cy="1492154"/>
          </a:xfrm>
          <a:prstGeom prst="rect">
            <a:avLst/>
          </a:prstGeom>
        </p:spPr>
      </p:pic>
      <p:graphicFrame>
        <p:nvGraphicFramePr>
          <p:cNvPr id="6" name="Table 5">
            <a:extLst>
              <a:ext uri="{FF2B5EF4-FFF2-40B4-BE49-F238E27FC236}">
                <a16:creationId xmlns:a16="http://schemas.microsoft.com/office/drawing/2014/main" id="{D4812151-5835-3657-AF98-C9736328937E}"/>
              </a:ext>
            </a:extLst>
          </p:cNvPr>
          <p:cNvGraphicFramePr>
            <a:graphicFrameLocks noGrp="1"/>
          </p:cNvGraphicFramePr>
          <p:nvPr>
            <p:extLst>
              <p:ext uri="{D42A27DB-BD31-4B8C-83A1-F6EECF244321}">
                <p14:modId xmlns:p14="http://schemas.microsoft.com/office/powerpoint/2010/main" val="35131441"/>
              </p:ext>
            </p:extLst>
          </p:nvPr>
        </p:nvGraphicFramePr>
        <p:xfrm>
          <a:off x="5855948" y="2619457"/>
          <a:ext cx="5934729" cy="3749040"/>
        </p:xfrm>
        <a:graphic>
          <a:graphicData uri="http://schemas.openxmlformats.org/drawingml/2006/table">
            <a:tbl>
              <a:tblPr>
                <a:tableStyleId>{616DA210-FB5B-4158-B5E0-FEB733F419BA}</a:tableStyleId>
              </a:tblPr>
              <a:tblGrid>
                <a:gridCol w="1978243">
                  <a:extLst>
                    <a:ext uri="{9D8B030D-6E8A-4147-A177-3AD203B41FA5}">
                      <a16:colId xmlns:a16="http://schemas.microsoft.com/office/drawing/2014/main" val="810982663"/>
                    </a:ext>
                  </a:extLst>
                </a:gridCol>
                <a:gridCol w="1978243">
                  <a:extLst>
                    <a:ext uri="{9D8B030D-6E8A-4147-A177-3AD203B41FA5}">
                      <a16:colId xmlns:a16="http://schemas.microsoft.com/office/drawing/2014/main" val="342249200"/>
                    </a:ext>
                  </a:extLst>
                </a:gridCol>
                <a:gridCol w="1978243">
                  <a:extLst>
                    <a:ext uri="{9D8B030D-6E8A-4147-A177-3AD203B41FA5}">
                      <a16:colId xmlns:a16="http://schemas.microsoft.com/office/drawing/2014/main" val="1707999068"/>
                    </a:ext>
                  </a:extLst>
                </a:gridCol>
              </a:tblGrid>
              <a:tr h="319332">
                <a:tc>
                  <a:txBody>
                    <a:bodyPr/>
                    <a:lstStyle/>
                    <a:p>
                      <a:pPr>
                        <a:buNone/>
                      </a:pPr>
                      <a:r>
                        <a:rPr lang="en-US"/>
                        <a:t>Thuộc tính</a:t>
                      </a:r>
                    </a:p>
                  </a:txBody>
                  <a:tcPr anchor="ctr">
                    <a:solidFill>
                      <a:schemeClr val="bg1"/>
                    </a:solidFill>
                  </a:tcPr>
                </a:tc>
                <a:tc>
                  <a:txBody>
                    <a:bodyPr/>
                    <a:lstStyle/>
                    <a:p>
                      <a:pPr>
                        <a:buNone/>
                      </a:pPr>
                      <a:r>
                        <a:rPr lang="en-US"/>
                        <a:t>Kiểu dữ liệu</a:t>
                      </a:r>
                    </a:p>
                  </a:txBody>
                  <a:tcPr anchor="ctr">
                    <a:solidFill>
                      <a:schemeClr val="bg1"/>
                    </a:solidFill>
                  </a:tcPr>
                </a:tc>
                <a:tc>
                  <a:txBody>
                    <a:bodyPr/>
                    <a:lstStyle/>
                    <a:p>
                      <a:pPr>
                        <a:buNone/>
                      </a:pPr>
                      <a:r>
                        <a:rPr lang="en-US"/>
                        <a:t>Mô tả</a:t>
                      </a:r>
                    </a:p>
                  </a:txBody>
                  <a:tcPr anchor="ctr">
                    <a:solidFill>
                      <a:schemeClr val="bg1"/>
                    </a:solidFill>
                  </a:tcPr>
                </a:tc>
                <a:extLst>
                  <a:ext uri="{0D108BD9-81ED-4DB2-BD59-A6C34878D82A}">
                    <a16:rowId xmlns:a16="http://schemas.microsoft.com/office/drawing/2014/main" val="2413293119"/>
                  </a:ext>
                </a:extLst>
              </a:tr>
              <a:tr h="558831">
                <a:tc>
                  <a:txBody>
                    <a:bodyPr/>
                    <a:lstStyle/>
                    <a:p>
                      <a:pPr>
                        <a:buNone/>
                      </a:pPr>
                      <a:r>
                        <a:rPr lang="en-US"/>
                        <a:t>onPressed</a:t>
                      </a:r>
                    </a:p>
                  </a:txBody>
                  <a:tcPr anchor="ctr">
                    <a:solidFill>
                      <a:schemeClr val="bg1"/>
                    </a:solidFill>
                  </a:tcPr>
                </a:tc>
                <a:tc>
                  <a:txBody>
                    <a:bodyPr/>
                    <a:lstStyle/>
                    <a:p>
                      <a:pPr>
                        <a:buNone/>
                      </a:pPr>
                      <a:r>
                        <a:rPr lang="en-US"/>
                        <a:t>VoidCallback?</a:t>
                      </a:r>
                    </a:p>
                  </a:txBody>
                  <a:tcPr anchor="ctr">
                    <a:solidFill>
                      <a:schemeClr val="bg1"/>
                    </a:solidFill>
                  </a:tcPr>
                </a:tc>
                <a:tc>
                  <a:txBody>
                    <a:bodyPr/>
                    <a:lstStyle/>
                    <a:p>
                      <a:pPr>
                        <a:buNone/>
                      </a:pPr>
                      <a:r>
                        <a:rPr lang="en-US"/>
                        <a:t>Hàm gọi khi nhấn (</a:t>
                      </a:r>
                      <a:r>
                        <a:rPr lang="en-US" b="1"/>
                        <a:t>required</a:t>
                      </a:r>
                      <a:r>
                        <a:rPr lang="en-US"/>
                        <a:t>)</a:t>
                      </a:r>
                    </a:p>
                  </a:txBody>
                  <a:tcPr anchor="ctr">
                    <a:solidFill>
                      <a:schemeClr val="bg1"/>
                    </a:solidFill>
                  </a:tcPr>
                </a:tc>
                <a:extLst>
                  <a:ext uri="{0D108BD9-81ED-4DB2-BD59-A6C34878D82A}">
                    <a16:rowId xmlns:a16="http://schemas.microsoft.com/office/drawing/2014/main" val="3790150195"/>
                  </a:ext>
                </a:extLst>
              </a:tr>
              <a:tr h="558831">
                <a:tc>
                  <a:txBody>
                    <a:bodyPr/>
                    <a:lstStyle/>
                    <a:p>
                      <a:pPr>
                        <a:buNone/>
                      </a:pPr>
                      <a:r>
                        <a:rPr lang="en-US"/>
                        <a:t>child</a:t>
                      </a:r>
                    </a:p>
                  </a:txBody>
                  <a:tcPr anchor="ctr">
                    <a:solidFill>
                      <a:schemeClr val="bg1"/>
                    </a:solidFill>
                  </a:tcPr>
                </a:tc>
                <a:tc>
                  <a:txBody>
                    <a:bodyPr/>
                    <a:lstStyle/>
                    <a:p>
                      <a:pPr>
                        <a:buNone/>
                      </a:pPr>
                      <a:r>
                        <a:rPr lang="en-US"/>
                        <a:t>Widget</a:t>
                      </a:r>
                    </a:p>
                  </a:txBody>
                  <a:tcPr anchor="ctr">
                    <a:solidFill>
                      <a:schemeClr val="bg1"/>
                    </a:solidFill>
                  </a:tcPr>
                </a:tc>
                <a:tc>
                  <a:txBody>
                    <a:bodyPr/>
                    <a:lstStyle/>
                    <a:p>
                      <a:pPr>
                        <a:buNone/>
                      </a:pPr>
                      <a:r>
                        <a:rPr lang="en-US"/>
                        <a:t>Nội dung button (Text, Icon...)</a:t>
                      </a:r>
                    </a:p>
                  </a:txBody>
                  <a:tcPr anchor="ctr">
                    <a:solidFill>
                      <a:schemeClr val="bg1"/>
                    </a:solidFill>
                  </a:tcPr>
                </a:tc>
                <a:extLst>
                  <a:ext uri="{0D108BD9-81ED-4DB2-BD59-A6C34878D82A}">
                    <a16:rowId xmlns:a16="http://schemas.microsoft.com/office/drawing/2014/main" val="1791234087"/>
                  </a:ext>
                </a:extLst>
              </a:tr>
              <a:tr h="558831">
                <a:tc>
                  <a:txBody>
                    <a:bodyPr/>
                    <a:lstStyle/>
                    <a:p>
                      <a:pPr>
                        <a:buNone/>
                      </a:pPr>
                      <a:r>
                        <a:rPr lang="en-US"/>
                        <a:t>style</a:t>
                      </a:r>
                    </a:p>
                  </a:txBody>
                  <a:tcPr anchor="ctr">
                    <a:solidFill>
                      <a:schemeClr val="bg1"/>
                    </a:solidFill>
                  </a:tcPr>
                </a:tc>
                <a:tc>
                  <a:txBody>
                    <a:bodyPr/>
                    <a:lstStyle/>
                    <a:p>
                      <a:pPr>
                        <a:buNone/>
                      </a:pPr>
                      <a:r>
                        <a:rPr lang="en-US"/>
                        <a:t>ButtonStyle?</a:t>
                      </a:r>
                    </a:p>
                  </a:txBody>
                  <a:tcPr anchor="ctr">
                    <a:solidFill>
                      <a:schemeClr val="bg1"/>
                    </a:solidFill>
                  </a:tcPr>
                </a:tc>
                <a:tc>
                  <a:txBody>
                    <a:bodyPr/>
                    <a:lstStyle/>
                    <a:p>
                      <a:pPr>
                        <a:buNone/>
                      </a:pPr>
                      <a:r>
                        <a:rPr lang="en-US"/>
                        <a:t>Tùy chỉnh màu, padding, shape...</a:t>
                      </a:r>
                    </a:p>
                  </a:txBody>
                  <a:tcPr anchor="ctr">
                    <a:solidFill>
                      <a:schemeClr val="bg1"/>
                    </a:solidFill>
                  </a:tcPr>
                </a:tc>
                <a:extLst>
                  <a:ext uri="{0D108BD9-81ED-4DB2-BD59-A6C34878D82A}">
                    <a16:rowId xmlns:a16="http://schemas.microsoft.com/office/drawing/2014/main" val="921136562"/>
                  </a:ext>
                </a:extLst>
              </a:tr>
              <a:tr h="0">
                <a:tc>
                  <a:txBody>
                    <a:bodyPr/>
                    <a:lstStyle/>
                    <a:p>
                      <a:pPr>
                        <a:buNone/>
                      </a:pPr>
                      <a:r>
                        <a:rPr lang="en-US"/>
                        <a:t>onLongPress</a:t>
                      </a:r>
                    </a:p>
                  </a:txBody>
                  <a:tcPr anchor="ctr">
                    <a:solidFill>
                      <a:schemeClr val="bg1"/>
                    </a:solidFill>
                  </a:tcPr>
                </a:tc>
                <a:tc>
                  <a:txBody>
                    <a:bodyPr/>
                    <a:lstStyle/>
                    <a:p>
                      <a:pPr>
                        <a:buNone/>
                      </a:pPr>
                      <a:r>
                        <a:rPr lang="en-US"/>
                        <a:t>VoidCallback?</a:t>
                      </a:r>
                    </a:p>
                  </a:txBody>
                  <a:tcPr anchor="ctr">
                    <a:solidFill>
                      <a:schemeClr val="bg1"/>
                    </a:solidFill>
                  </a:tcPr>
                </a:tc>
                <a:tc>
                  <a:txBody>
                    <a:bodyPr/>
                    <a:lstStyle/>
                    <a:p>
                      <a:pPr>
                        <a:buNone/>
                      </a:pPr>
                      <a:r>
                        <a:rPr lang="en-US"/>
                        <a:t>Hàm gọi khi nhấn giữ</a:t>
                      </a:r>
                    </a:p>
                  </a:txBody>
                  <a:tcPr anchor="ctr">
                    <a:solidFill>
                      <a:schemeClr val="bg1"/>
                    </a:solidFill>
                  </a:tcPr>
                </a:tc>
                <a:extLst>
                  <a:ext uri="{0D108BD9-81ED-4DB2-BD59-A6C34878D82A}">
                    <a16:rowId xmlns:a16="http://schemas.microsoft.com/office/drawing/2014/main" val="3567953509"/>
                  </a:ext>
                </a:extLst>
              </a:tr>
            </a:tbl>
          </a:graphicData>
        </a:graphic>
      </p:graphicFrame>
    </p:spTree>
    <p:extLst>
      <p:ext uri="{BB962C8B-B14F-4D97-AF65-F5344CB8AC3E}">
        <p14:creationId xmlns:p14="http://schemas.microsoft.com/office/powerpoint/2010/main" val="187485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63154-51AD-BC98-E195-99541CA591DE}"/>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39459A03-76E4-23F0-D990-FC95060B4947}"/>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2246AB45-0850-D5BF-CCD5-C04F51B64D5F}"/>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459A95B9-01EB-FA93-09A9-C17572717C80}"/>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53699BFA-2131-E0BC-3620-FE5B6DBAF938}"/>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4A0C0230-4E1D-7E2E-701A-078778D3DA40}"/>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5CFAE3BB-DEFC-CAD2-6885-26F8B2A6A6A5}"/>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7F8D13F2-0CDA-63D4-6974-5F50C93A8F29}"/>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8C52778E-92AD-B742-5889-FC466F61F6C0}"/>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FA58D8E4-8020-6510-5404-BC8A1A3E818A}"/>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8C585B7F-ADFA-A9AF-0610-E492AA21D09E}"/>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F884F839-43CF-5F96-BD6B-0317D3C7E557}"/>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FC7133B5-9737-7055-739B-685BBA3709DE}"/>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3058E163-2F30-18C1-3453-05D12EBA1118}"/>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1712E37E-FC52-886B-CB9B-81791F696FE2}"/>
              </a:ext>
            </a:extLst>
          </p:cNvPr>
          <p:cNvSpPr>
            <a:spLocks noChangeArrowheads="1"/>
          </p:cNvSpPr>
          <p:nvPr/>
        </p:nvSpPr>
        <p:spPr bwMode="auto">
          <a:xfrm>
            <a:off x="4133230" y="154956"/>
            <a:ext cx="38488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2. ElevatedButton</a:t>
            </a:r>
            <a:endParaRPr lang="ru-UA" altLang="ru-UA" sz="3200" b="1">
              <a:solidFill>
                <a:schemeClr val="bg2"/>
              </a:solidFill>
              <a:latin typeface="Montserrat" panose="00000500000000000000" pitchFamily="50" charset="-52"/>
            </a:endParaRPr>
          </a:p>
        </p:txBody>
      </p:sp>
      <p:pic>
        <p:nvPicPr>
          <p:cNvPr id="4" name="Picture 3">
            <a:extLst>
              <a:ext uri="{FF2B5EF4-FFF2-40B4-BE49-F238E27FC236}">
                <a16:creationId xmlns:a16="http://schemas.microsoft.com/office/drawing/2014/main" id="{A21CA136-C962-53E2-03F7-9C8BA87A5F43}"/>
              </a:ext>
            </a:extLst>
          </p:cNvPr>
          <p:cNvPicPr>
            <a:picLocks noChangeAspect="1"/>
          </p:cNvPicPr>
          <p:nvPr/>
        </p:nvPicPr>
        <p:blipFill>
          <a:blip r:embed="rId2">
            <a:extLst>
              <a:ext uri="{28A0092B-C50C-407E-A947-70E740481C1C}">
                <a14:useLocalDpi xmlns:a14="http://schemas.microsoft.com/office/drawing/2010/main" val="0"/>
              </a:ext>
            </a:extLst>
          </a:blip>
          <a:srcRect l="12115" t="14186" r="12312" b="15467"/>
          <a:stretch>
            <a:fillRect/>
          </a:stretch>
        </p:blipFill>
        <p:spPr>
          <a:xfrm>
            <a:off x="311456" y="1942816"/>
            <a:ext cx="5154620" cy="3517648"/>
          </a:xfrm>
          <a:prstGeom prst="rect">
            <a:avLst/>
          </a:prstGeom>
        </p:spPr>
      </p:pic>
      <p:graphicFrame>
        <p:nvGraphicFramePr>
          <p:cNvPr id="6" name="Table 5">
            <a:extLst>
              <a:ext uri="{FF2B5EF4-FFF2-40B4-BE49-F238E27FC236}">
                <a16:creationId xmlns:a16="http://schemas.microsoft.com/office/drawing/2014/main" id="{A775B502-3407-6C4B-5003-A1BAA07B503A}"/>
              </a:ext>
            </a:extLst>
          </p:cNvPr>
          <p:cNvGraphicFramePr>
            <a:graphicFrameLocks noGrp="1"/>
          </p:cNvGraphicFramePr>
          <p:nvPr>
            <p:extLst>
              <p:ext uri="{D42A27DB-BD31-4B8C-83A1-F6EECF244321}">
                <p14:modId xmlns:p14="http://schemas.microsoft.com/office/powerpoint/2010/main" val="1629717211"/>
              </p:ext>
            </p:extLst>
          </p:nvPr>
        </p:nvGraphicFramePr>
        <p:xfrm>
          <a:off x="5855948" y="1715217"/>
          <a:ext cx="5934729" cy="3749040"/>
        </p:xfrm>
        <a:graphic>
          <a:graphicData uri="http://schemas.openxmlformats.org/drawingml/2006/table">
            <a:tbl>
              <a:tblPr>
                <a:tableStyleId>{5940675A-B579-460E-94D1-54222C63F5DA}</a:tableStyleId>
              </a:tblPr>
              <a:tblGrid>
                <a:gridCol w="1978243">
                  <a:extLst>
                    <a:ext uri="{9D8B030D-6E8A-4147-A177-3AD203B41FA5}">
                      <a16:colId xmlns:a16="http://schemas.microsoft.com/office/drawing/2014/main" val="810982663"/>
                    </a:ext>
                  </a:extLst>
                </a:gridCol>
                <a:gridCol w="1978243">
                  <a:extLst>
                    <a:ext uri="{9D8B030D-6E8A-4147-A177-3AD203B41FA5}">
                      <a16:colId xmlns:a16="http://schemas.microsoft.com/office/drawing/2014/main" val="342249200"/>
                    </a:ext>
                  </a:extLst>
                </a:gridCol>
                <a:gridCol w="1978243">
                  <a:extLst>
                    <a:ext uri="{9D8B030D-6E8A-4147-A177-3AD203B41FA5}">
                      <a16:colId xmlns:a16="http://schemas.microsoft.com/office/drawing/2014/main" val="1707999068"/>
                    </a:ext>
                  </a:extLst>
                </a:gridCol>
              </a:tblGrid>
              <a:tr h="319332">
                <a:tc>
                  <a:txBody>
                    <a:bodyPr/>
                    <a:lstStyle/>
                    <a:p>
                      <a:pPr>
                        <a:buNone/>
                      </a:pPr>
                      <a:r>
                        <a:rPr lang="en-US"/>
                        <a:t>Thuộc tính</a:t>
                      </a:r>
                    </a:p>
                  </a:txBody>
                  <a:tcPr anchor="ctr">
                    <a:solidFill>
                      <a:schemeClr val="bg1"/>
                    </a:solidFill>
                  </a:tcPr>
                </a:tc>
                <a:tc>
                  <a:txBody>
                    <a:bodyPr/>
                    <a:lstStyle/>
                    <a:p>
                      <a:pPr>
                        <a:buNone/>
                      </a:pPr>
                      <a:r>
                        <a:rPr lang="en-US"/>
                        <a:t>Kiểu dữ liệu</a:t>
                      </a:r>
                    </a:p>
                  </a:txBody>
                  <a:tcPr anchor="ctr">
                    <a:solidFill>
                      <a:schemeClr val="bg1"/>
                    </a:solidFill>
                  </a:tcPr>
                </a:tc>
                <a:tc>
                  <a:txBody>
                    <a:bodyPr/>
                    <a:lstStyle/>
                    <a:p>
                      <a:pPr>
                        <a:buNone/>
                      </a:pPr>
                      <a:r>
                        <a:rPr lang="en-US"/>
                        <a:t>Mô tả</a:t>
                      </a:r>
                    </a:p>
                  </a:txBody>
                  <a:tcPr anchor="ctr">
                    <a:solidFill>
                      <a:schemeClr val="bg1"/>
                    </a:solidFill>
                  </a:tcPr>
                </a:tc>
                <a:extLst>
                  <a:ext uri="{0D108BD9-81ED-4DB2-BD59-A6C34878D82A}">
                    <a16:rowId xmlns:a16="http://schemas.microsoft.com/office/drawing/2014/main" val="2413293119"/>
                  </a:ext>
                </a:extLst>
              </a:tr>
              <a:tr h="558831">
                <a:tc>
                  <a:txBody>
                    <a:bodyPr/>
                    <a:lstStyle/>
                    <a:p>
                      <a:pPr>
                        <a:buNone/>
                      </a:pPr>
                      <a:r>
                        <a:rPr lang="en-US"/>
                        <a:t>onPressed</a:t>
                      </a:r>
                    </a:p>
                  </a:txBody>
                  <a:tcPr anchor="ctr">
                    <a:solidFill>
                      <a:schemeClr val="bg1"/>
                    </a:solidFill>
                  </a:tcPr>
                </a:tc>
                <a:tc>
                  <a:txBody>
                    <a:bodyPr/>
                    <a:lstStyle/>
                    <a:p>
                      <a:pPr>
                        <a:buNone/>
                      </a:pPr>
                      <a:r>
                        <a:rPr lang="en-US"/>
                        <a:t>VoidCallback?</a:t>
                      </a:r>
                    </a:p>
                  </a:txBody>
                  <a:tcPr anchor="ctr">
                    <a:solidFill>
                      <a:schemeClr val="bg1"/>
                    </a:solidFill>
                  </a:tcPr>
                </a:tc>
                <a:tc>
                  <a:txBody>
                    <a:bodyPr/>
                    <a:lstStyle/>
                    <a:p>
                      <a:pPr>
                        <a:buNone/>
                      </a:pPr>
                      <a:r>
                        <a:rPr lang="en-US"/>
                        <a:t>Hàm gọi khi nhấn (</a:t>
                      </a:r>
                      <a:r>
                        <a:rPr lang="en-US" b="1"/>
                        <a:t>required</a:t>
                      </a:r>
                      <a:r>
                        <a:rPr lang="en-US"/>
                        <a:t>)</a:t>
                      </a:r>
                    </a:p>
                  </a:txBody>
                  <a:tcPr anchor="ctr">
                    <a:solidFill>
                      <a:schemeClr val="bg1"/>
                    </a:solidFill>
                  </a:tcPr>
                </a:tc>
                <a:extLst>
                  <a:ext uri="{0D108BD9-81ED-4DB2-BD59-A6C34878D82A}">
                    <a16:rowId xmlns:a16="http://schemas.microsoft.com/office/drawing/2014/main" val="3790150195"/>
                  </a:ext>
                </a:extLst>
              </a:tr>
              <a:tr h="558831">
                <a:tc>
                  <a:txBody>
                    <a:bodyPr/>
                    <a:lstStyle/>
                    <a:p>
                      <a:pPr>
                        <a:buNone/>
                      </a:pPr>
                      <a:r>
                        <a:rPr lang="en-US"/>
                        <a:t>child</a:t>
                      </a:r>
                    </a:p>
                  </a:txBody>
                  <a:tcPr anchor="ctr">
                    <a:solidFill>
                      <a:schemeClr val="bg1"/>
                    </a:solidFill>
                  </a:tcPr>
                </a:tc>
                <a:tc>
                  <a:txBody>
                    <a:bodyPr/>
                    <a:lstStyle/>
                    <a:p>
                      <a:pPr>
                        <a:buNone/>
                      </a:pPr>
                      <a:r>
                        <a:rPr lang="en-US"/>
                        <a:t>Widget</a:t>
                      </a:r>
                    </a:p>
                  </a:txBody>
                  <a:tcPr anchor="ctr">
                    <a:solidFill>
                      <a:schemeClr val="bg1"/>
                    </a:solidFill>
                  </a:tcPr>
                </a:tc>
                <a:tc>
                  <a:txBody>
                    <a:bodyPr/>
                    <a:lstStyle/>
                    <a:p>
                      <a:pPr>
                        <a:buNone/>
                      </a:pPr>
                      <a:r>
                        <a:rPr lang="en-US"/>
                        <a:t>Nội dung button (Text, Icon...)</a:t>
                      </a:r>
                    </a:p>
                  </a:txBody>
                  <a:tcPr anchor="ctr">
                    <a:solidFill>
                      <a:schemeClr val="bg1"/>
                    </a:solidFill>
                  </a:tcPr>
                </a:tc>
                <a:extLst>
                  <a:ext uri="{0D108BD9-81ED-4DB2-BD59-A6C34878D82A}">
                    <a16:rowId xmlns:a16="http://schemas.microsoft.com/office/drawing/2014/main" val="1791234087"/>
                  </a:ext>
                </a:extLst>
              </a:tr>
              <a:tr h="558831">
                <a:tc>
                  <a:txBody>
                    <a:bodyPr/>
                    <a:lstStyle/>
                    <a:p>
                      <a:pPr>
                        <a:buNone/>
                      </a:pPr>
                      <a:r>
                        <a:rPr lang="en-US"/>
                        <a:t>style</a:t>
                      </a:r>
                    </a:p>
                  </a:txBody>
                  <a:tcPr anchor="ctr">
                    <a:solidFill>
                      <a:schemeClr val="bg1"/>
                    </a:solidFill>
                  </a:tcPr>
                </a:tc>
                <a:tc>
                  <a:txBody>
                    <a:bodyPr/>
                    <a:lstStyle/>
                    <a:p>
                      <a:pPr>
                        <a:buNone/>
                      </a:pPr>
                      <a:r>
                        <a:rPr lang="en-US"/>
                        <a:t>ButtonStyle?</a:t>
                      </a:r>
                    </a:p>
                  </a:txBody>
                  <a:tcPr anchor="ctr">
                    <a:solidFill>
                      <a:schemeClr val="bg1"/>
                    </a:solidFill>
                  </a:tcPr>
                </a:tc>
                <a:tc>
                  <a:txBody>
                    <a:bodyPr/>
                    <a:lstStyle/>
                    <a:p>
                      <a:pPr>
                        <a:buNone/>
                      </a:pPr>
                      <a:r>
                        <a:rPr lang="en-US"/>
                        <a:t>Tùy chỉnh màu, padding, shape...</a:t>
                      </a:r>
                    </a:p>
                  </a:txBody>
                  <a:tcPr anchor="ctr">
                    <a:solidFill>
                      <a:schemeClr val="bg1"/>
                    </a:solidFill>
                  </a:tcPr>
                </a:tc>
                <a:extLst>
                  <a:ext uri="{0D108BD9-81ED-4DB2-BD59-A6C34878D82A}">
                    <a16:rowId xmlns:a16="http://schemas.microsoft.com/office/drawing/2014/main" val="921136562"/>
                  </a:ext>
                </a:extLst>
              </a:tr>
              <a:tr h="0">
                <a:tc>
                  <a:txBody>
                    <a:bodyPr/>
                    <a:lstStyle/>
                    <a:p>
                      <a:pPr>
                        <a:buNone/>
                      </a:pPr>
                      <a:r>
                        <a:rPr lang="en-US"/>
                        <a:t>onLongPress</a:t>
                      </a:r>
                    </a:p>
                  </a:txBody>
                  <a:tcPr anchor="ctr">
                    <a:solidFill>
                      <a:schemeClr val="bg1"/>
                    </a:solidFill>
                  </a:tcPr>
                </a:tc>
                <a:tc>
                  <a:txBody>
                    <a:bodyPr/>
                    <a:lstStyle/>
                    <a:p>
                      <a:pPr>
                        <a:buNone/>
                      </a:pPr>
                      <a:r>
                        <a:rPr lang="en-US"/>
                        <a:t>VoidCallback?</a:t>
                      </a:r>
                    </a:p>
                  </a:txBody>
                  <a:tcPr anchor="ctr">
                    <a:solidFill>
                      <a:schemeClr val="bg1"/>
                    </a:solidFill>
                  </a:tcPr>
                </a:tc>
                <a:tc>
                  <a:txBody>
                    <a:bodyPr/>
                    <a:lstStyle/>
                    <a:p>
                      <a:pPr>
                        <a:buNone/>
                      </a:pPr>
                      <a:r>
                        <a:rPr lang="en-US"/>
                        <a:t>Hàm gọi khi nhấn giữ</a:t>
                      </a:r>
                    </a:p>
                  </a:txBody>
                  <a:tcPr anchor="ctr">
                    <a:solidFill>
                      <a:schemeClr val="bg1"/>
                    </a:solidFill>
                  </a:tcPr>
                </a:tc>
                <a:extLst>
                  <a:ext uri="{0D108BD9-81ED-4DB2-BD59-A6C34878D82A}">
                    <a16:rowId xmlns:a16="http://schemas.microsoft.com/office/drawing/2014/main" val="3567953509"/>
                  </a:ext>
                </a:extLst>
              </a:tr>
            </a:tbl>
          </a:graphicData>
        </a:graphic>
      </p:graphicFrame>
    </p:spTree>
    <p:extLst>
      <p:ext uri="{BB962C8B-B14F-4D97-AF65-F5344CB8AC3E}">
        <p14:creationId xmlns:p14="http://schemas.microsoft.com/office/powerpoint/2010/main" val="255715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D3705-1093-7E48-EEFE-A2708CC933AC}"/>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438DC536-2543-C66E-8BB5-F135AB41F76E}"/>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1A21160A-ADB8-5A80-C3BE-42CB9CA5B1C9}"/>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86E2DFA2-C13D-33C9-C5CE-6C7BBC8E7E17}"/>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4C061C71-B5BF-6676-3C37-AAE029402C12}"/>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ABE2A765-DC15-1339-0D27-1A4F7CE3895F}"/>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B4AA2975-4C32-CAB5-6420-CA193A9A6A2C}"/>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206FCA6C-54F7-1F49-00EE-6446E3C50F43}"/>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0837DB75-6860-CBE9-84D0-6F638EEF2420}"/>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3605AD6C-4CF3-16D2-FF6D-BAEB6746E5A2}"/>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6B453CD2-32B2-A6BB-4418-5611352F9434}"/>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EA8AEFC6-7BC2-D50D-8B1C-41102703AC77}"/>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AC8CC45A-2A2A-C416-6ED4-07236CAD84B0}"/>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212CD8E7-EB3F-84DB-BA62-67E700899E51}"/>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042C398A-AC3E-3D1B-9A16-DEF9F6F62AF7}"/>
              </a:ext>
            </a:extLst>
          </p:cNvPr>
          <p:cNvSpPr>
            <a:spLocks noChangeArrowheads="1"/>
          </p:cNvSpPr>
          <p:nvPr/>
        </p:nvSpPr>
        <p:spPr bwMode="auto">
          <a:xfrm>
            <a:off x="4133230" y="154956"/>
            <a:ext cx="38488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2. ElevatedButton</a:t>
            </a:r>
            <a:endParaRPr lang="ru-UA" altLang="ru-UA" sz="3200" b="1">
              <a:solidFill>
                <a:schemeClr val="bg2"/>
              </a:solidFill>
              <a:latin typeface="Montserrat" panose="00000500000000000000" pitchFamily="50" charset="-52"/>
            </a:endParaRPr>
          </a:p>
        </p:txBody>
      </p:sp>
      <p:pic>
        <p:nvPicPr>
          <p:cNvPr id="5" name="Picture 4">
            <a:extLst>
              <a:ext uri="{FF2B5EF4-FFF2-40B4-BE49-F238E27FC236}">
                <a16:creationId xmlns:a16="http://schemas.microsoft.com/office/drawing/2014/main" id="{6817F96F-A42B-D55A-4918-C7B83967DD26}"/>
              </a:ext>
            </a:extLst>
          </p:cNvPr>
          <p:cNvPicPr>
            <a:picLocks noChangeAspect="1"/>
          </p:cNvPicPr>
          <p:nvPr/>
        </p:nvPicPr>
        <p:blipFill>
          <a:blip r:embed="rId2"/>
          <a:srcRect l="12205" t="9985" r="13363" b="9720"/>
          <a:stretch>
            <a:fillRect/>
          </a:stretch>
        </p:blipFill>
        <p:spPr>
          <a:xfrm>
            <a:off x="759324" y="947285"/>
            <a:ext cx="4465603" cy="5506721"/>
          </a:xfrm>
          <a:prstGeom prst="rect">
            <a:avLst/>
          </a:prstGeom>
        </p:spPr>
      </p:pic>
      <p:pic>
        <p:nvPicPr>
          <p:cNvPr id="8" name="Picture 7" descr="A close-up of a white background&#10;&#10;AI-generated content may be incorrect.">
            <a:extLst>
              <a:ext uri="{FF2B5EF4-FFF2-40B4-BE49-F238E27FC236}">
                <a16:creationId xmlns:a16="http://schemas.microsoft.com/office/drawing/2014/main" id="{8C7FF2AA-C8BB-2E7E-5319-56A6E258F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8744" y="2806304"/>
            <a:ext cx="6086856" cy="1245392"/>
          </a:xfrm>
          <a:prstGeom prst="rect">
            <a:avLst/>
          </a:prstGeom>
        </p:spPr>
      </p:pic>
    </p:spTree>
    <p:extLst>
      <p:ext uri="{BB962C8B-B14F-4D97-AF65-F5344CB8AC3E}">
        <p14:creationId xmlns:p14="http://schemas.microsoft.com/office/powerpoint/2010/main" val="72641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3162A-DD6A-E2E3-FBEE-CE74FF5A53DA}"/>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08AB9E3D-5D75-2350-BEC9-DA153A6A229B}"/>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7F8AB131-B391-6071-54EB-49BFB2915B2B}"/>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C9EEA346-B6F4-F146-3E0E-1E9A5C2A8D4D}"/>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8" name="Rectangle 8">
            <a:extLst>
              <a:ext uri="{FF2B5EF4-FFF2-40B4-BE49-F238E27FC236}">
                <a16:creationId xmlns:a16="http://schemas.microsoft.com/office/drawing/2014/main" id="{447C8AC0-2349-D1C5-BACD-7D2A0E3A8C15}"/>
              </a:ext>
            </a:extLst>
          </p:cNvPr>
          <p:cNvSpPr>
            <a:spLocks noChangeArrowheads="1"/>
          </p:cNvSpPr>
          <p:nvPr/>
        </p:nvSpPr>
        <p:spPr bwMode="auto">
          <a:xfrm>
            <a:off x="2852616" y="1799242"/>
            <a:ext cx="6610350" cy="3080077"/>
          </a:xfrm>
          <a:prstGeom prst="rect">
            <a:avLst/>
          </a:prstGeom>
          <a:gradFill>
            <a:gsLst>
              <a:gs pos="0">
                <a:srgbClr val="1DDAFE"/>
              </a:gs>
              <a:gs pos="100000">
                <a:srgbClr val="925AE8"/>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2" name="Blur_Sphere">
            <a:extLst>
              <a:ext uri="{FF2B5EF4-FFF2-40B4-BE49-F238E27FC236}">
                <a16:creationId xmlns:a16="http://schemas.microsoft.com/office/drawing/2014/main" id="{BBFC957D-6BC2-DAA7-621B-49866F6D5C98}"/>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5F7B0987-3304-ECB3-3777-95D3D438B39D}"/>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9" name="Rectangle 9">
            <a:extLst>
              <a:ext uri="{FF2B5EF4-FFF2-40B4-BE49-F238E27FC236}">
                <a16:creationId xmlns:a16="http://schemas.microsoft.com/office/drawing/2014/main" id="{BAC5BF58-0426-10FA-1BF3-C7FA8061AC51}"/>
              </a:ext>
            </a:extLst>
          </p:cNvPr>
          <p:cNvSpPr>
            <a:spLocks noChangeArrowheads="1"/>
          </p:cNvSpPr>
          <p:nvPr/>
        </p:nvSpPr>
        <p:spPr bwMode="auto">
          <a:xfrm>
            <a:off x="2852616" y="1799242"/>
            <a:ext cx="6610350" cy="3080077"/>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 name="Freeform 10">
            <a:extLst>
              <a:ext uri="{FF2B5EF4-FFF2-40B4-BE49-F238E27FC236}">
                <a16:creationId xmlns:a16="http://schemas.microsoft.com/office/drawing/2014/main" id="{971CE798-6A1C-6D55-FCEE-694DFFA692DF}"/>
              </a:ext>
            </a:extLst>
          </p:cNvPr>
          <p:cNvSpPr>
            <a:spLocks noEditPoints="1"/>
          </p:cNvSpPr>
          <p:nvPr/>
        </p:nvSpPr>
        <p:spPr bwMode="auto">
          <a:xfrm>
            <a:off x="2844678" y="1791304"/>
            <a:ext cx="6623050" cy="3090087"/>
          </a:xfrm>
          <a:custGeom>
            <a:avLst/>
            <a:gdLst>
              <a:gd name="T0" fmla="*/ 4172 w 4172"/>
              <a:gd name="T1" fmla="*/ 3087 h 3087"/>
              <a:gd name="T2" fmla="*/ 0 w 4172"/>
              <a:gd name="T3" fmla="*/ 3087 h 3087"/>
              <a:gd name="T4" fmla="*/ 0 w 4172"/>
              <a:gd name="T5" fmla="*/ 0 h 3087"/>
              <a:gd name="T6" fmla="*/ 4172 w 4172"/>
              <a:gd name="T7" fmla="*/ 0 h 3087"/>
              <a:gd name="T8" fmla="*/ 4172 w 4172"/>
              <a:gd name="T9" fmla="*/ 3087 h 3087"/>
              <a:gd name="T10" fmla="*/ 10 w 4172"/>
              <a:gd name="T11" fmla="*/ 3078 h 3087"/>
              <a:gd name="T12" fmla="*/ 4164 w 4172"/>
              <a:gd name="T13" fmla="*/ 3078 h 3087"/>
              <a:gd name="T14" fmla="*/ 4164 w 4172"/>
              <a:gd name="T15" fmla="*/ 10 h 3087"/>
              <a:gd name="T16" fmla="*/ 10 w 4172"/>
              <a:gd name="T17" fmla="*/ 10 h 3087"/>
              <a:gd name="T18" fmla="*/ 10 w 4172"/>
              <a:gd name="T19" fmla="*/ 3078 h 3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2" h="3087">
                <a:moveTo>
                  <a:pt x="4172" y="3087"/>
                </a:moveTo>
                <a:lnTo>
                  <a:pt x="0" y="3087"/>
                </a:lnTo>
                <a:lnTo>
                  <a:pt x="0" y="0"/>
                </a:lnTo>
                <a:lnTo>
                  <a:pt x="4172" y="0"/>
                </a:lnTo>
                <a:lnTo>
                  <a:pt x="4172" y="3087"/>
                </a:lnTo>
                <a:close/>
                <a:moveTo>
                  <a:pt x="10" y="3078"/>
                </a:moveTo>
                <a:lnTo>
                  <a:pt x="4164" y="3078"/>
                </a:lnTo>
                <a:lnTo>
                  <a:pt x="4164" y="10"/>
                </a:lnTo>
                <a:lnTo>
                  <a:pt x="10" y="10"/>
                </a:lnTo>
                <a:lnTo>
                  <a:pt x="10" y="3078"/>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7" name="Rectangle 19">
            <a:extLst>
              <a:ext uri="{FF2B5EF4-FFF2-40B4-BE49-F238E27FC236}">
                <a16:creationId xmlns:a16="http://schemas.microsoft.com/office/drawing/2014/main" id="{13BF0388-1E7A-6FDF-6380-3056558D8D19}"/>
              </a:ext>
            </a:extLst>
          </p:cNvPr>
          <p:cNvSpPr>
            <a:spLocks noChangeArrowheads="1"/>
          </p:cNvSpPr>
          <p:nvPr/>
        </p:nvSpPr>
        <p:spPr bwMode="auto">
          <a:xfrm>
            <a:off x="3045575" y="3669669"/>
            <a:ext cx="622125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ru-UA" sz="2800" b="1">
                <a:solidFill>
                  <a:schemeClr val="bg2"/>
                </a:solidFill>
                <a:latin typeface="Montserrat Medium" panose="00000600000000000000" pitchFamily="50" charset="-52"/>
              </a:rPr>
              <a:t>Đây là widget nút nhấn (button)</a:t>
            </a:r>
          </a:p>
          <a:p>
            <a:pPr lvl="0" algn="ctr"/>
            <a:r>
              <a:rPr lang="en-US" altLang="ru-UA" sz="2800" b="1">
                <a:solidFill>
                  <a:schemeClr val="bg2"/>
                </a:solidFill>
                <a:latin typeface="Montserrat Medium" panose="00000600000000000000" pitchFamily="50" charset="-52"/>
              </a:rPr>
              <a:t>có viền (outline) và nền trong suốt.</a:t>
            </a:r>
          </a:p>
        </p:txBody>
      </p:sp>
      <p:grpSp>
        <p:nvGrpSpPr>
          <p:cNvPr id="39" name="Group 38">
            <a:extLst>
              <a:ext uri="{FF2B5EF4-FFF2-40B4-BE49-F238E27FC236}">
                <a16:creationId xmlns:a16="http://schemas.microsoft.com/office/drawing/2014/main" id="{8BB50B28-90EE-5F16-BC35-F1F18B50E00E}"/>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CC0893C4-091F-819B-1626-6D147B4C0493}"/>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9D59FE01-A6CE-2CB0-4152-07EA08586AAF}"/>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69A33991-1BEC-70C3-5AE1-E9DB129EB0CC}"/>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D4D15B79-9142-D21B-63E9-B05F0D09A741}"/>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3008135B-6590-2872-B806-F425CAF53D8D}"/>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9559BACB-D028-EC84-6951-F5EADD264B10}"/>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FFACBD58-02A1-93FE-3A5D-8DCC83DBE734}"/>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35594D4F-5549-062F-2A45-83F863970E47}"/>
              </a:ext>
            </a:extLst>
          </p:cNvPr>
          <p:cNvSpPr>
            <a:spLocks noChangeArrowheads="1"/>
          </p:cNvSpPr>
          <p:nvPr/>
        </p:nvSpPr>
        <p:spPr bwMode="auto">
          <a:xfrm>
            <a:off x="4021405" y="395686"/>
            <a:ext cx="39658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2. OutlinedButton</a:t>
            </a:r>
            <a:endParaRPr lang="ru-UA" altLang="ru-UA" sz="3200" b="1">
              <a:solidFill>
                <a:schemeClr val="bg2"/>
              </a:solidFill>
              <a:latin typeface="Montserrat" panose="00000500000000000000" pitchFamily="50" charset="-52"/>
            </a:endParaRPr>
          </a:p>
        </p:txBody>
      </p:sp>
      <p:pic>
        <p:nvPicPr>
          <p:cNvPr id="4" name="Picture 3">
            <a:extLst>
              <a:ext uri="{FF2B5EF4-FFF2-40B4-BE49-F238E27FC236}">
                <a16:creationId xmlns:a16="http://schemas.microsoft.com/office/drawing/2014/main" id="{BCFB60C6-8F75-2A35-BDF8-CB95D0DEC2F6}"/>
              </a:ext>
            </a:extLst>
          </p:cNvPr>
          <p:cNvPicPr>
            <a:picLocks noChangeAspect="1"/>
          </p:cNvPicPr>
          <p:nvPr/>
        </p:nvPicPr>
        <p:blipFill>
          <a:blip r:embed="rId2"/>
          <a:srcRect l="9555" t="50117" r="8603" b="41778"/>
          <a:stretch>
            <a:fillRect/>
          </a:stretch>
        </p:blipFill>
        <p:spPr>
          <a:xfrm>
            <a:off x="2536059" y="1821869"/>
            <a:ext cx="7207942" cy="1546572"/>
          </a:xfrm>
          <a:prstGeom prst="rect">
            <a:avLst/>
          </a:prstGeom>
        </p:spPr>
      </p:pic>
    </p:spTree>
    <p:extLst>
      <p:ext uri="{BB962C8B-B14F-4D97-AF65-F5344CB8AC3E}">
        <p14:creationId xmlns:p14="http://schemas.microsoft.com/office/powerpoint/2010/main" val="336416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F8783-B2B3-FE57-9A87-275245682AA6}"/>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63BC2E0A-3744-2E3B-560A-CCB0BCD65E2E}"/>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AC68D763-8FF5-8A3F-A196-016A2341157F}"/>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90E3A2F1-AE08-974C-C1E8-FE512493711E}"/>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7D7BDC73-681C-FE9E-414A-641E3DAEB151}"/>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94B3AF43-2FA9-7153-D37A-1DC682BD61FD}"/>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6351549A-9A21-BAF3-C54B-C61207C211E7}"/>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F7B6DF29-375F-70D6-A56C-0FEA2226A74C}"/>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F2FD1242-DA89-B73E-E72A-492AB67AF9CE}"/>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8F1924B2-336C-381D-F369-98F91F3EBED7}"/>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31D60B6E-BBDE-4C5D-860F-5C19555BBA99}"/>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DB60310E-0F99-B53E-95DE-D48E382992F0}"/>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0F3AB353-6C2A-0178-FBFF-157A154B9418}"/>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198CDAC8-A98A-F6A9-6CC2-E25AB231D0BD}"/>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C0294311-850B-8F28-93D0-90705446EAA7}"/>
              </a:ext>
            </a:extLst>
          </p:cNvPr>
          <p:cNvSpPr>
            <a:spLocks noChangeArrowheads="1"/>
          </p:cNvSpPr>
          <p:nvPr/>
        </p:nvSpPr>
        <p:spPr bwMode="auto">
          <a:xfrm>
            <a:off x="3159407" y="154956"/>
            <a:ext cx="579646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2. Cấu trúc OutlinedButton</a:t>
            </a:r>
            <a:endParaRPr lang="ru-UA" altLang="ru-UA" sz="3200" b="1">
              <a:solidFill>
                <a:schemeClr val="bg2"/>
              </a:solidFill>
              <a:latin typeface="Montserrat" panose="00000500000000000000" pitchFamily="50" charset="-52"/>
            </a:endParaRPr>
          </a:p>
        </p:txBody>
      </p:sp>
      <p:pic>
        <p:nvPicPr>
          <p:cNvPr id="4" name="Picture 3">
            <a:extLst>
              <a:ext uri="{FF2B5EF4-FFF2-40B4-BE49-F238E27FC236}">
                <a16:creationId xmlns:a16="http://schemas.microsoft.com/office/drawing/2014/main" id="{607D7A0E-9416-0338-BF3F-60256D78030F}"/>
              </a:ext>
            </a:extLst>
          </p:cNvPr>
          <p:cNvPicPr>
            <a:picLocks noChangeAspect="1"/>
          </p:cNvPicPr>
          <p:nvPr/>
        </p:nvPicPr>
        <p:blipFill>
          <a:blip r:embed="rId2">
            <a:extLst>
              <a:ext uri="{28A0092B-C50C-407E-A947-70E740481C1C}">
                <a14:useLocalDpi xmlns:a14="http://schemas.microsoft.com/office/drawing/2010/main" val="0"/>
              </a:ext>
            </a:extLst>
          </a:blip>
          <a:srcRect l="15463" t="21108" r="15143" b="18607"/>
          <a:stretch>
            <a:fillRect/>
          </a:stretch>
        </p:blipFill>
        <p:spPr>
          <a:xfrm>
            <a:off x="398691" y="2722445"/>
            <a:ext cx="5243836" cy="3646372"/>
          </a:xfrm>
          <a:prstGeom prst="rect">
            <a:avLst/>
          </a:prstGeom>
        </p:spPr>
      </p:pic>
      <p:graphicFrame>
        <p:nvGraphicFramePr>
          <p:cNvPr id="6" name="Table 5">
            <a:extLst>
              <a:ext uri="{FF2B5EF4-FFF2-40B4-BE49-F238E27FC236}">
                <a16:creationId xmlns:a16="http://schemas.microsoft.com/office/drawing/2014/main" id="{723F1484-EF2D-C2B5-47AD-443771B0B6FB}"/>
              </a:ext>
            </a:extLst>
          </p:cNvPr>
          <p:cNvGraphicFramePr>
            <a:graphicFrameLocks noGrp="1"/>
          </p:cNvGraphicFramePr>
          <p:nvPr/>
        </p:nvGraphicFramePr>
        <p:xfrm>
          <a:off x="5855948" y="2619457"/>
          <a:ext cx="5934729" cy="3749040"/>
        </p:xfrm>
        <a:graphic>
          <a:graphicData uri="http://schemas.openxmlformats.org/drawingml/2006/table">
            <a:tbl>
              <a:tblPr>
                <a:tableStyleId>{616DA210-FB5B-4158-B5E0-FEB733F419BA}</a:tableStyleId>
              </a:tblPr>
              <a:tblGrid>
                <a:gridCol w="1978243">
                  <a:extLst>
                    <a:ext uri="{9D8B030D-6E8A-4147-A177-3AD203B41FA5}">
                      <a16:colId xmlns:a16="http://schemas.microsoft.com/office/drawing/2014/main" val="810982663"/>
                    </a:ext>
                  </a:extLst>
                </a:gridCol>
                <a:gridCol w="1978243">
                  <a:extLst>
                    <a:ext uri="{9D8B030D-6E8A-4147-A177-3AD203B41FA5}">
                      <a16:colId xmlns:a16="http://schemas.microsoft.com/office/drawing/2014/main" val="342249200"/>
                    </a:ext>
                  </a:extLst>
                </a:gridCol>
                <a:gridCol w="1978243">
                  <a:extLst>
                    <a:ext uri="{9D8B030D-6E8A-4147-A177-3AD203B41FA5}">
                      <a16:colId xmlns:a16="http://schemas.microsoft.com/office/drawing/2014/main" val="1707999068"/>
                    </a:ext>
                  </a:extLst>
                </a:gridCol>
              </a:tblGrid>
              <a:tr h="319332">
                <a:tc>
                  <a:txBody>
                    <a:bodyPr/>
                    <a:lstStyle/>
                    <a:p>
                      <a:pPr>
                        <a:buNone/>
                      </a:pPr>
                      <a:r>
                        <a:rPr lang="en-US"/>
                        <a:t>Thuộc tính</a:t>
                      </a:r>
                    </a:p>
                  </a:txBody>
                  <a:tcPr anchor="ctr">
                    <a:solidFill>
                      <a:schemeClr val="bg1"/>
                    </a:solidFill>
                  </a:tcPr>
                </a:tc>
                <a:tc>
                  <a:txBody>
                    <a:bodyPr/>
                    <a:lstStyle/>
                    <a:p>
                      <a:pPr>
                        <a:buNone/>
                      </a:pPr>
                      <a:r>
                        <a:rPr lang="en-US"/>
                        <a:t>Kiểu dữ liệu</a:t>
                      </a:r>
                    </a:p>
                  </a:txBody>
                  <a:tcPr anchor="ctr">
                    <a:solidFill>
                      <a:schemeClr val="bg1"/>
                    </a:solidFill>
                  </a:tcPr>
                </a:tc>
                <a:tc>
                  <a:txBody>
                    <a:bodyPr/>
                    <a:lstStyle/>
                    <a:p>
                      <a:pPr>
                        <a:buNone/>
                      </a:pPr>
                      <a:r>
                        <a:rPr lang="en-US"/>
                        <a:t>Mô tả</a:t>
                      </a:r>
                    </a:p>
                  </a:txBody>
                  <a:tcPr anchor="ctr">
                    <a:solidFill>
                      <a:schemeClr val="bg1"/>
                    </a:solidFill>
                  </a:tcPr>
                </a:tc>
                <a:extLst>
                  <a:ext uri="{0D108BD9-81ED-4DB2-BD59-A6C34878D82A}">
                    <a16:rowId xmlns:a16="http://schemas.microsoft.com/office/drawing/2014/main" val="2413293119"/>
                  </a:ext>
                </a:extLst>
              </a:tr>
              <a:tr h="558831">
                <a:tc>
                  <a:txBody>
                    <a:bodyPr/>
                    <a:lstStyle/>
                    <a:p>
                      <a:pPr>
                        <a:buNone/>
                      </a:pPr>
                      <a:r>
                        <a:rPr lang="en-US"/>
                        <a:t>onPressed</a:t>
                      </a:r>
                    </a:p>
                  </a:txBody>
                  <a:tcPr anchor="ctr">
                    <a:solidFill>
                      <a:schemeClr val="bg1"/>
                    </a:solidFill>
                  </a:tcPr>
                </a:tc>
                <a:tc>
                  <a:txBody>
                    <a:bodyPr/>
                    <a:lstStyle/>
                    <a:p>
                      <a:pPr>
                        <a:buNone/>
                      </a:pPr>
                      <a:r>
                        <a:rPr lang="en-US"/>
                        <a:t>VoidCallback?</a:t>
                      </a:r>
                    </a:p>
                  </a:txBody>
                  <a:tcPr anchor="ctr">
                    <a:solidFill>
                      <a:schemeClr val="bg1"/>
                    </a:solidFill>
                  </a:tcPr>
                </a:tc>
                <a:tc>
                  <a:txBody>
                    <a:bodyPr/>
                    <a:lstStyle/>
                    <a:p>
                      <a:pPr>
                        <a:buNone/>
                      </a:pPr>
                      <a:r>
                        <a:rPr lang="en-US"/>
                        <a:t>Hàm gọi khi nhấn (</a:t>
                      </a:r>
                      <a:r>
                        <a:rPr lang="en-US" b="1"/>
                        <a:t>required</a:t>
                      </a:r>
                      <a:r>
                        <a:rPr lang="en-US"/>
                        <a:t>)</a:t>
                      </a:r>
                    </a:p>
                  </a:txBody>
                  <a:tcPr anchor="ctr">
                    <a:solidFill>
                      <a:schemeClr val="bg1"/>
                    </a:solidFill>
                  </a:tcPr>
                </a:tc>
                <a:extLst>
                  <a:ext uri="{0D108BD9-81ED-4DB2-BD59-A6C34878D82A}">
                    <a16:rowId xmlns:a16="http://schemas.microsoft.com/office/drawing/2014/main" val="3790150195"/>
                  </a:ext>
                </a:extLst>
              </a:tr>
              <a:tr h="558831">
                <a:tc>
                  <a:txBody>
                    <a:bodyPr/>
                    <a:lstStyle/>
                    <a:p>
                      <a:pPr>
                        <a:buNone/>
                      </a:pPr>
                      <a:r>
                        <a:rPr lang="en-US"/>
                        <a:t>child</a:t>
                      </a:r>
                    </a:p>
                  </a:txBody>
                  <a:tcPr anchor="ctr">
                    <a:solidFill>
                      <a:schemeClr val="bg1"/>
                    </a:solidFill>
                  </a:tcPr>
                </a:tc>
                <a:tc>
                  <a:txBody>
                    <a:bodyPr/>
                    <a:lstStyle/>
                    <a:p>
                      <a:pPr>
                        <a:buNone/>
                      </a:pPr>
                      <a:r>
                        <a:rPr lang="en-US"/>
                        <a:t>Widget</a:t>
                      </a:r>
                    </a:p>
                  </a:txBody>
                  <a:tcPr anchor="ctr">
                    <a:solidFill>
                      <a:schemeClr val="bg1"/>
                    </a:solidFill>
                  </a:tcPr>
                </a:tc>
                <a:tc>
                  <a:txBody>
                    <a:bodyPr/>
                    <a:lstStyle/>
                    <a:p>
                      <a:pPr>
                        <a:buNone/>
                      </a:pPr>
                      <a:r>
                        <a:rPr lang="en-US"/>
                        <a:t>Nội dung button (Text, Icon...)</a:t>
                      </a:r>
                    </a:p>
                  </a:txBody>
                  <a:tcPr anchor="ctr">
                    <a:solidFill>
                      <a:schemeClr val="bg1"/>
                    </a:solidFill>
                  </a:tcPr>
                </a:tc>
                <a:extLst>
                  <a:ext uri="{0D108BD9-81ED-4DB2-BD59-A6C34878D82A}">
                    <a16:rowId xmlns:a16="http://schemas.microsoft.com/office/drawing/2014/main" val="1791234087"/>
                  </a:ext>
                </a:extLst>
              </a:tr>
              <a:tr h="558831">
                <a:tc>
                  <a:txBody>
                    <a:bodyPr/>
                    <a:lstStyle/>
                    <a:p>
                      <a:pPr>
                        <a:buNone/>
                      </a:pPr>
                      <a:r>
                        <a:rPr lang="en-US"/>
                        <a:t>style</a:t>
                      </a:r>
                    </a:p>
                  </a:txBody>
                  <a:tcPr anchor="ctr">
                    <a:solidFill>
                      <a:schemeClr val="bg1"/>
                    </a:solidFill>
                  </a:tcPr>
                </a:tc>
                <a:tc>
                  <a:txBody>
                    <a:bodyPr/>
                    <a:lstStyle/>
                    <a:p>
                      <a:pPr>
                        <a:buNone/>
                      </a:pPr>
                      <a:r>
                        <a:rPr lang="en-US"/>
                        <a:t>ButtonStyle?</a:t>
                      </a:r>
                    </a:p>
                  </a:txBody>
                  <a:tcPr anchor="ctr">
                    <a:solidFill>
                      <a:schemeClr val="bg1"/>
                    </a:solidFill>
                  </a:tcPr>
                </a:tc>
                <a:tc>
                  <a:txBody>
                    <a:bodyPr/>
                    <a:lstStyle/>
                    <a:p>
                      <a:pPr>
                        <a:buNone/>
                      </a:pPr>
                      <a:r>
                        <a:rPr lang="en-US"/>
                        <a:t>Tùy chỉnh màu, padding, shape...</a:t>
                      </a:r>
                    </a:p>
                  </a:txBody>
                  <a:tcPr anchor="ctr">
                    <a:solidFill>
                      <a:schemeClr val="bg1"/>
                    </a:solidFill>
                  </a:tcPr>
                </a:tc>
                <a:extLst>
                  <a:ext uri="{0D108BD9-81ED-4DB2-BD59-A6C34878D82A}">
                    <a16:rowId xmlns:a16="http://schemas.microsoft.com/office/drawing/2014/main" val="921136562"/>
                  </a:ext>
                </a:extLst>
              </a:tr>
              <a:tr h="0">
                <a:tc>
                  <a:txBody>
                    <a:bodyPr/>
                    <a:lstStyle/>
                    <a:p>
                      <a:pPr>
                        <a:buNone/>
                      </a:pPr>
                      <a:r>
                        <a:rPr lang="en-US"/>
                        <a:t>onLongPress</a:t>
                      </a:r>
                    </a:p>
                  </a:txBody>
                  <a:tcPr anchor="ctr">
                    <a:solidFill>
                      <a:schemeClr val="bg1"/>
                    </a:solidFill>
                  </a:tcPr>
                </a:tc>
                <a:tc>
                  <a:txBody>
                    <a:bodyPr/>
                    <a:lstStyle/>
                    <a:p>
                      <a:pPr>
                        <a:buNone/>
                      </a:pPr>
                      <a:r>
                        <a:rPr lang="en-US"/>
                        <a:t>VoidCallback?</a:t>
                      </a:r>
                    </a:p>
                  </a:txBody>
                  <a:tcPr anchor="ctr">
                    <a:solidFill>
                      <a:schemeClr val="bg1"/>
                    </a:solidFill>
                  </a:tcPr>
                </a:tc>
                <a:tc>
                  <a:txBody>
                    <a:bodyPr/>
                    <a:lstStyle/>
                    <a:p>
                      <a:pPr>
                        <a:buNone/>
                      </a:pPr>
                      <a:r>
                        <a:rPr lang="en-US"/>
                        <a:t>Hàm gọi khi nhấn giữ</a:t>
                      </a:r>
                    </a:p>
                  </a:txBody>
                  <a:tcPr anchor="ctr">
                    <a:solidFill>
                      <a:schemeClr val="bg1"/>
                    </a:solidFill>
                  </a:tcPr>
                </a:tc>
                <a:extLst>
                  <a:ext uri="{0D108BD9-81ED-4DB2-BD59-A6C34878D82A}">
                    <a16:rowId xmlns:a16="http://schemas.microsoft.com/office/drawing/2014/main" val="3567953509"/>
                  </a:ext>
                </a:extLst>
              </a:tr>
            </a:tbl>
          </a:graphicData>
        </a:graphic>
      </p:graphicFrame>
      <p:pic>
        <p:nvPicPr>
          <p:cNvPr id="3" name="Picture 2">
            <a:extLst>
              <a:ext uri="{FF2B5EF4-FFF2-40B4-BE49-F238E27FC236}">
                <a16:creationId xmlns:a16="http://schemas.microsoft.com/office/drawing/2014/main" id="{0056004C-C8C5-32E6-B6C6-4A032B91DA68}"/>
              </a:ext>
            </a:extLst>
          </p:cNvPr>
          <p:cNvPicPr>
            <a:picLocks noChangeAspect="1"/>
          </p:cNvPicPr>
          <p:nvPr/>
        </p:nvPicPr>
        <p:blipFill>
          <a:blip r:embed="rId3"/>
          <a:srcRect l="9555" t="50117" r="8603" b="41778"/>
          <a:stretch>
            <a:fillRect/>
          </a:stretch>
        </p:blipFill>
        <p:spPr>
          <a:xfrm>
            <a:off x="2509442" y="895041"/>
            <a:ext cx="7207942" cy="1546572"/>
          </a:xfrm>
          <a:prstGeom prst="rect">
            <a:avLst/>
          </a:prstGeom>
        </p:spPr>
      </p:pic>
    </p:spTree>
    <p:extLst>
      <p:ext uri="{BB962C8B-B14F-4D97-AF65-F5344CB8AC3E}">
        <p14:creationId xmlns:p14="http://schemas.microsoft.com/office/powerpoint/2010/main" val="172646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F0E84-8781-A9C4-15FF-A6D2F32EB7FD}"/>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2F9A591F-6107-78A6-2FA5-DEC5687D8841}"/>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91067357-D0A6-B787-76DE-D90CADDABAF7}"/>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EA874A26-93A6-EDBE-9E1D-29370B9D1428}"/>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C28FE1FB-9B90-7B9A-0AD8-58B235A24613}"/>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A351E2D0-4040-6C1A-D92A-FC0EFC337E15}"/>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A3A72E23-6582-E6D5-B47F-166F65EACD13}"/>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BD18A7DE-1DA5-F99F-6049-70489B98CCAB}"/>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14986EEF-BA13-D6CE-9300-AB3F1E7B3EFF}"/>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72C8249F-386B-F4AD-2EE1-A2BDD6866631}"/>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90521645-223D-EAA1-711A-C0F5A5827166}"/>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B9AD0216-41D7-F3D8-BB16-05769393F101}"/>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B59001EC-850D-EB55-BBB2-EC5BBA08B530}"/>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F2E5AA4C-AC37-029D-3FA7-46998E0E8BE2}"/>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12A5353A-3B9C-9643-F81A-0D98EE3766D8}"/>
              </a:ext>
            </a:extLst>
          </p:cNvPr>
          <p:cNvSpPr>
            <a:spLocks noChangeArrowheads="1"/>
          </p:cNvSpPr>
          <p:nvPr/>
        </p:nvSpPr>
        <p:spPr bwMode="auto">
          <a:xfrm>
            <a:off x="4133230" y="154956"/>
            <a:ext cx="38488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2. OutlinedButton</a:t>
            </a:r>
            <a:endParaRPr lang="ru-UA" altLang="ru-UA" sz="3200" b="1">
              <a:solidFill>
                <a:schemeClr val="bg2"/>
              </a:solidFill>
              <a:latin typeface="Montserrat" panose="00000500000000000000" pitchFamily="50" charset="-52"/>
            </a:endParaRPr>
          </a:p>
        </p:txBody>
      </p:sp>
      <p:grpSp>
        <p:nvGrpSpPr>
          <p:cNvPr id="9" name="Group 8">
            <a:extLst>
              <a:ext uri="{FF2B5EF4-FFF2-40B4-BE49-F238E27FC236}">
                <a16:creationId xmlns:a16="http://schemas.microsoft.com/office/drawing/2014/main" id="{7F47028E-3CE2-624E-E377-84AA18B3C7B6}"/>
              </a:ext>
            </a:extLst>
          </p:cNvPr>
          <p:cNvGrpSpPr/>
          <p:nvPr/>
        </p:nvGrpSpPr>
        <p:grpSpPr>
          <a:xfrm>
            <a:off x="591308" y="1081663"/>
            <a:ext cx="4833828" cy="5403014"/>
            <a:chOff x="3714346" y="819811"/>
            <a:chExt cx="4854123" cy="5425699"/>
          </a:xfrm>
        </p:grpSpPr>
        <p:pic>
          <p:nvPicPr>
            <p:cNvPr id="7" name="Picture 6">
              <a:extLst>
                <a:ext uri="{FF2B5EF4-FFF2-40B4-BE49-F238E27FC236}">
                  <a16:creationId xmlns:a16="http://schemas.microsoft.com/office/drawing/2014/main" id="{1CA95069-E15A-0A3C-B84D-9886DF2447CA}"/>
                </a:ext>
              </a:extLst>
            </p:cNvPr>
            <p:cNvPicPr>
              <a:picLocks noChangeAspect="1"/>
            </p:cNvPicPr>
            <p:nvPr/>
          </p:nvPicPr>
          <p:blipFill>
            <a:blip r:embed="rId2"/>
            <a:srcRect l="10914" t="10811" r="10916" b="10074"/>
            <a:stretch>
              <a:fillRect/>
            </a:stretch>
          </p:blipFill>
          <p:spPr>
            <a:xfrm>
              <a:off x="3714346" y="819811"/>
              <a:ext cx="4854123" cy="5425699"/>
            </a:xfrm>
            <a:prstGeom prst="rect">
              <a:avLst/>
            </a:prstGeom>
          </p:spPr>
        </p:pic>
        <p:sp>
          <p:nvSpPr>
            <p:cNvPr id="8" name="Rectangle 7">
              <a:extLst>
                <a:ext uri="{FF2B5EF4-FFF2-40B4-BE49-F238E27FC236}">
                  <a16:creationId xmlns:a16="http://schemas.microsoft.com/office/drawing/2014/main" id="{789B90D8-C831-0EF3-5442-58C60DE12DCE}"/>
                </a:ext>
              </a:extLst>
            </p:cNvPr>
            <p:cNvSpPr/>
            <p:nvPr/>
          </p:nvSpPr>
          <p:spPr>
            <a:xfrm>
              <a:off x="4685829" y="4812663"/>
              <a:ext cx="3791826" cy="350143"/>
            </a:xfrm>
            <a:prstGeom prst="rect">
              <a:avLst/>
            </a:prstGeom>
            <a:noFill/>
            <a:ln w="57150">
              <a:solidFill>
                <a:srgbClr val="58BEFA"/>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noFill/>
              </a:endParaRPr>
            </a:p>
          </p:txBody>
        </p:sp>
      </p:grpSp>
      <p:pic>
        <p:nvPicPr>
          <p:cNvPr id="10" name="Picture 9">
            <a:extLst>
              <a:ext uri="{FF2B5EF4-FFF2-40B4-BE49-F238E27FC236}">
                <a16:creationId xmlns:a16="http://schemas.microsoft.com/office/drawing/2014/main" id="{909EAD03-0485-1489-4A4E-A0422B1F121C}"/>
              </a:ext>
            </a:extLst>
          </p:cNvPr>
          <p:cNvPicPr>
            <a:picLocks noChangeAspect="1"/>
          </p:cNvPicPr>
          <p:nvPr/>
        </p:nvPicPr>
        <p:blipFill>
          <a:blip r:embed="rId3"/>
          <a:srcRect l="9555" t="50117" r="8603" b="41778"/>
          <a:stretch>
            <a:fillRect/>
          </a:stretch>
        </p:blipFill>
        <p:spPr>
          <a:xfrm>
            <a:off x="5700276" y="3008588"/>
            <a:ext cx="6246074" cy="1340188"/>
          </a:xfrm>
          <a:prstGeom prst="rect">
            <a:avLst/>
          </a:prstGeom>
        </p:spPr>
      </p:pic>
    </p:spTree>
    <p:extLst>
      <p:ext uri="{BB962C8B-B14F-4D97-AF65-F5344CB8AC3E}">
        <p14:creationId xmlns:p14="http://schemas.microsoft.com/office/powerpoint/2010/main" val="248549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B39AB-E39C-627E-90D2-F52629CE045C}"/>
            </a:ext>
          </a:extLst>
        </p:cNvPr>
        <p:cNvGrpSpPr/>
        <p:nvPr/>
      </p:nvGrpSpPr>
      <p:grpSpPr>
        <a:xfrm>
          <a:off x="0" y="0"/>
          <a:ext cx="0" cy="0"/>
          <a:chOff x="0" y="0"/>
          <a:chExt cx="0" cy="0"/>
        </a:xfrm>
      </p:grpSpPr>
      <p:grpSp>
        <p:nvGrpSpPr>
          <p:cNvPr id="34" name="Sphere">
            <a:extLst>
              <a:ext uri="{FF2B5EF4-FFF2-40B4-BE49-F238E27FC236}">
                <a16:creationId xmlns:a16="http://schemas.microsoft.com/office/drawing/2014/main" id="{889DB3E1-AE25-9618-7A8E-41B33BDD0359}"/>
              </a:ext>
            </a:extLst>
          </p:cNvPr>
          <p:cNvGrpSpPr/>
          <p:nvPr/>
        </p:nvGrpSpPr>
        <p:grpSpPr>
          <a:xfrm>
            <a:off x="9314863" y="1552117"/>
            <a:ext cx="1194484" cy="1268236"/>
            <a:chOff x="8266112" y="61656"/>
            <a:chExt cx="1282622" cy="1361817"/>
          </a:xfrm>
        </p:grpSpPr>
        <p:sp>
          <p:nvSpPr>
            <p:cNvPr id="35" name="Oval 7">
              <a:extLst>
                <a:ext uri="{FF2B5EF4-FFF2-40B4-BE49-F238E27FC236}">
                  <a16:creationId xmlns:a16="http://schemas.microsoft.com/office/drawing/2014/main" id="{077B5DDA-0EC3-9880-4DCA-44A0EFA1B552}"/>
                </a:ext>
              </a:extLst>
            </p:cNvPr>
            <p:cNvSpPr>
              <a:spLocks noChangeArrowheads="1"/>
            </p:cNvSpPr>
            <p:nvPr/>
          </p:nvSpPr>
          <p:spPr bwMode="auto">
            <a:xfrm>
              <a:off x="8312150" y="190499"/>
              <a:ext cx="1236584" cy="1232974"/>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6" name="Oval 7">
              <a:extLst>
                <a:ext uri="{FF2B5EF4-FFF2-40B4-BE49-F238E27FC236}">
                  <a16:creationId xmlns:a16="http://schemas.microsoft.com/office/drawing/2014/main" id="{18343E2D-503C-0921-1265-28799D2209FE}"/>
                </a:ext>
              </a:extLst>
            </p:cNvPr>
            <p:cNvSpPr>
              <a:spLocks noChangeArrowheads="1"/>
            </p:cNvSpPr>
            <p:nvPr/>
          </p:nvSpPr>
          <p:spPr bwMode="auto">
            <a:xfrm>
              <a:off x="8266112" y="61656"/>
              <a:ext cx="1019232" cy="1016257"/>
            </a:xfrm>
            <a:prstGeom prst="ellipse">
              <a:avLst/>
            </a:prstGeom>
            <a:solidFill>
              <a:schemeClr val="accent5">
                <a:lumMod val="40000"/>
                <a:lumOff val="60000"/>
              </a:schemeClr>
            </a:soli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33" name="Oval 23">
            <a:extLst>
              <a:ext uri="{FF2B5EF4-FFF2-40B4-BE49-F238E27FC236}">
                <a16:creationId xmlns:a16="http://schemas.microsoft.com/office/drawing/2014/main" id="{0E5ED024-12AE-182D-BA8B-613D1ABF381F}"/>
              </a:ext>
            </a:extLst>
          </p:cNvPr>
          <p:cNvSpPr>
            <a:spLocks noChangeArrowheads="1"/>
          </p:cNvSpPr>
          <p:nvPr/>
        </p:nvSpPr>
        <p:spPr bwMode="auto">
          <a:xfrm>
            <a:off x="1662482" y="4823183"/>
            <a:ext cx="1375942" cy="1379775"/>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3" name="Freeform 10">
            <a:extLst>
              <a:ext uri="{FF2B5EF4-FFF2-40B4-BE49-F238E27FC236}">
                <a16:creationId xmlns:a16="http://schemas.microsoft.com/office/drawing/2014/main" id="{35C9709F-7C80-B38B-A758-6164C82E0A82}"/>
              </a:ext>
            </a:extLst>
          </p:cNvPr>
          <p:cNvSpPr>
            <a:spLocks/>
          </p:cNvSpPr>
          <p:nvPr/>
        </p:nvSpPr>
        <p:spPr bwMode="auto">
          <a:xfrm>
            <a:off x="2297113" y="1265238"/>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30D5FE"/>
              </a:gs>
              <a:gs pos="100000">
                <a:srgbClr val="739FF4"/>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4" name="Freeform 11">
            <a:extLst>
              <a:ext uri="{FF2B5EF4-FFF2-40B4-BE49-F238E27FC236}">
                <a16:creationId xmlns:a16="http://schemas.microsoft.com/office/drawing/2014/main" id="{0D3ADE14-DA00-230F-63D6-B3C0C369F6A1}"/>
              </a:ext>
            </a:extLst>
          </p:cNvPr>
          <p:cNvSpPr>
            <a:spLocks/>
          </p:cNvSpPr>
          <p:nvPr/>
        </p:nvSpPr>
        <p:spPr bwMode="auto">
          <a:xfrm>
            <a:off x="6342063" y="1265238"/>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63B4F8"/>
              </a:gs>
              <a:gs pos="100000">
                <a:srgbClr val="9066EB"/>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5" name="Freeform 12">
            <a:extLst>
              <a:ext uri="{FF2B5EF4-FFF2-40B4-BE49-F238E27FC236}">
                <a16:creationId xmlns:a16="http://schemas.microsoft.com/office/drawing/2014/main" id="{9B4C47E5-E65E-7CF1-2349-E7A0C69E6593}"/>
              </a:ext>
            </a:extLst>
          </p:cNvPr>
          <p:cNvSpPr>
            <a:spLocks/>
          </p:cNvSpPr>
          <p:nvPr/>
        </p:nvSpPr>
        <p:spPr bwMode="auto">
          <a:xfrm>
            <a:off x="2297113" y="3675063"/>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4FC5FB"/>
              </a:gs>
              <a:gs pos="100000">
                <a:srgbClr val="877EEF"/>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6" name="Freeform 13">
            <a:extLst>
              <a:ext uri="{FF2B5EF4-FFF2-40B4-BE49-F238E27FC236}">
                <a16:creationId xmlns:a16="http://schemas.microsoft.com/office/drawing/2014/main" id="{C921CC45-2E63-F9C8-FA17-9D2C1171C3C4}"/>
              </a:ext>
            </a:extLst>
          </p:cNvPr>
          <p:cNvSpPr>
            <a:spLocks/>
          </p:cNvSpPr>
          <p:nvPr/>
        </p:nvSpPr>
        <p:spPr bwMode="auto">
          <a:xfrm>
            <a:off x="6342063" y="3675063"/>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779CF4"/>
              </a:gs>
              <a:gs pos="100000">
                <a:srgbClr val="993CE3"/>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7" name="Blur_Sphere">
            <a:extLst>
              <a:ext uri="{FF2B5EF4-FFF2-40B4-BE49-F238E27FC236}">
                <a16:creationId xmlns:a16="http://schemas.microsoft.com/office/drawing/2014/main" id="{4CDAE080-F3BA-FCB4-5CB6-ABDC73B362DE}"/>
              </a:ext>
            </a:extLst>
          </p:cNvPr>
          <p:cNvSpPr/>
          <p:nvPr/>
        </p:nvSpPr>
        <p:spPr>
          <a:xfrm>
            <a:off x="9077389" y="1407741"/>
            <a:ext cx="1081024" cy="1699780"/>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schemeClr>
              </a:gs>
              <a:gs pos="23000">
                <a:schemeClr val="accent6"/>
              </a:gs>
            </a:gsLst>
            <a:path path="circle">
              <a:fillToRect r="100000" b="100000"/>
            </a:path>
            <a:tileRect l="-100000" t="-100000"/>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38" name="Freeform: Shape 37">
            <a:extLst>
              <a:ext uri="{FF2B5EF4-FFF2-40B4-BE49-F238E27FC236}">
                <a16:creationId xmlns:a16="http://schemas.microsoft.com/office/drawing/2014/main" id="{6DAA88D0-3C0A-D1E8-8554-DA21541EB761}"/>
              </a:ext>
            </a:extLst>
          </p:cNvPr>
          <p:cNvSpPr>
            <a:spLocks noChangeArrowheads="1"/>
          </p:cNvSpPr>
          <p:nvPr/>
        </p:nvSpPr>
        <p:spPr bwMode="auto">
          <a:xfrm>
            <a:off x="2117460" y="4635119"/>
            <a:ext cx="1120713" cy="1179894"/>
          </a:xfrm>
          <a:custGeom>
            <a:avLst/>
            <a:gdLst>
              <a:gd name="connsiteX0" fmla="*/ 53340 w 741311"/>
              <a:gd name="connsiteY0" fmla="*/ 0 h 780693"/>
              <a:gd name="connsiteX1" fmla="*/ 741311 w 741311"/>
              <a:gd name="connsiteY1" fmla="*/ 689888 h 780693"/>
              <a:gd name="connsiteX2" fmla="*/ 732183 w 741311"/>
              <a:gd name="connsiteY2" fmla="*/ 780693 h 780693"/>
              <a:gd name="connsiteX3" fmla="*/ 668228 w 741311"/>
              <a:gd name="connsiteY3" fmla="*/ 780693 h 780693"/>
              <a:gd name="connsiteX4" fmla="*/ 445611 w 741311"/>
              <a:gd name="connsiteY4" fmla="*/ 780693 h 780693"/>
              <a:gd name="connsiteX5" fmla="*/ 0 w 741311"/>
              <a:gd name="connsiteY5" fmla="*/ 334703 h 780693"/>
              <a:gd name="connsiteX6" fmla="*/ 0 w 741311"/>
              <a:gd name="connsiteY6" fmla="*/ 152194 h 780693"/>
              <a:gd name="connsiteX7" fmla="*/ 0 w 741311"/>
              <a:gd name="connsiteY7" fmla="*/ 5392 h 780693"/>
              <a:gd name="connsiteX0" fmla="*/ 53340 w 741311"/>
              <a:gd name="connsiteY0" fmla="*/ 450 h 781143"/>
              <a:gd name="connsiteX1" fmla="*/ 741311 w 741311"/>
              <a:gd name="connsiteY1" fmla="*/ 690338 h 781143"/>
              <a:gd name="connsiteX2" fmla="*/ 732183 w 741311"/>
              <a:gd name="connsiteY2" fmla="*/ 781143 h 781143"/>
              <a:gd name="connsiteX3" fmla="*/ 668228 w 741311"/>
              <a:gd name="connsiteY3" fmla="*/ 781143 h 781143"/>
              <a:gd name="connsiteX4" fmla="*/ 445611 w 741311"/>
              <a:gd name="connsiteY4" fmla="*/ 781143 h 781143"/>
              <a:gd name="connsiteX5" fmla="*/ 0 w 741311"/>
              <a:gd name="connsiteY5" fmla="*/ 335153 h 781143"/>
              <a:gd name="connsiteX6" fmla="*/ 0 w 741311"/>
              <a:gd name="connsiteY6" fmla="*/ 152644 h 781143"/>
              <a:gd name="connsiteX7" fmla="*/ 0 w 741311"/>
              <a:gd name="connsiteY7" fmla="*/ 5842 h 781143"/>
              <a:gd name="connsiteX8" fmla="*/ 53340 w 741311"/>
              <a:gd name="connsiteY8" fmla="*/ 450 h 781143"/>
              <a:gd name="connsiteX0" fmla="*/ 53340 w 742000"/>
              <a:gd name="connsiteY0" fmla="*/ 491 h 781184"/>
              <a:gd name="connsiteX1" fmla="*/ 741311 w 742000"/>
              <a:gd name="connsiteY1" fmla="*/ 690379 h 781184"/>
              <a:gd name="connsiteX2" fmla="*/ 732183 w 742000"/>
              <a:gd name="connsiteY2" fmla="*/ 781184 h 781184"/>
              <a:gd name="connsiteX3" fmla="*/ 668228 w 742000"/>
              <a:gd name="connsiteY3" fmla="*/ 781184 h 781184"/>
              <a:gd name="connsiteX4" fmla="*/ 445611 w 742000"/>
              <a:gd name="connsiteY4" fmla="*/ 781184 h 781184"/>
              <a:gd name="connsiteX5" fmla="*/ 0 w 742000"/>
              <a:gd name="connsiteY5" fmla="*/ 335194 h 781184"/>
              <a:gd name="connsiteX6" fmla="*/ 0 w 742000"/>
              <a:gd name="connsiteY6" fmla="*/ 152685 h 781184"/>
              <a:gd name="connsiteX7" fmla="*/ 0 w 742000"/>
              <a:gd name="connsiteY7" fmla="*/ 5883 h 781184"/>
              <a:gd name="connsiteX8" fmla="*/ 53340 w 742000"/>
              <a:gd name="connsiteY8" fmla="*/ 491 h 7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000" h="781184">
                <a:moveTo>
                  <a:pt x="53340" y="491"/>
                </a:moveTo>
                <a:cubicBezTo>
                  <a:pt x="551539" y="-13698"/>
                  <a:pt x="755501" y="280986"/>
                  <a:pt x="741311" y="690379"/>
                </a:cubicBezTo>
                <a:lnTo>
                  <a:pt x="732183" y="781184"/>
                </a:lnTo>
                <a:lnTo>
                  <a:pt x="668228" y="781184"/>
                </a:lnTo>
                <a:lnTo>
                  <a:pt x="445611" y="781184"/>
                </a:lnTo>
                <a:cubicBezTo>
                  <a:pt x="198049" y="781184"/>
                  <a:pt x="0" y="582966"/>
                  <a:pt x="0" y="335194"/>
                </a:cubicBezTo>
                <a:lnTo>
                  <a:pt x="0" y="152685"/>
                </a:lnTo>
                <a:lnTo>
                  <a:pt x="0" y="5883"/>
                </a:lnTo>
                <a:lnTo>
                  <a:pt x="53340" y="491"/>
                </a:ln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1651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nvGrpSpPr>
          <p:cNvPr id="3" name="Group 2">
            <a:extLst>
              <a:ext uri="{FF2B5EF4-FFF2-40B4-BE49-F238E27FC236}">
                <a16:creationId xmlns:a16="http://schemas.microsoft.com/office/drawing/2014/main" id="{EDB3C039-B430-1617-5496-1CF4EB08B666}"/>
              </a:ext>
            </a:extLst>
          </p:cNvPr>
          <p:cNvGrpSpPr/>
          <p:nvPr/>
        </p:nvGrpSpPr>
        <p:grpSpPr>
          <a:xfrm>
            <a:off x="2289175" y="1257300"/>
            <a:ext cx="3565525" cy="1944688"/>
            <a:chOff x="2289175" y="1257300"/>
            <a:chExt cx="3565525" cy="1944688"/>
          </a:xfrm>
        </p:grpSpPr>
        <p:sp>
          <p:nvSpPr>
            <p:cNvPr id="17" name="Freeform 14">
              <a:extLst>
                <a:ext uri="{FF2B5EF4-FFF2-40B4-BE49-F238E27FC236}">
                  <a16:creationId xmlns:a16="http://schemas.microsoft.com/office/drawing/2014/main" id="{6F3EAE42-DED7-E45B-997E-0FB8608E42C7}"/>
                </a:ext>
              </a:extLst>
            </p:cNvPr>
            <p:cNvSpPr>
              <a:spLocks/>
            </p:cNvSpPr>
            <p:nvPr/>
          </p:nvSpPr>
          <p:spPr bwMode="auto">
            <a:xfrm>
              <a:off x="2297113" y="1265238"/>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Freeform 18">
              <a:extLst>
                <a:ext uri="{FF2B5EF4-FFF2-40B4-BE49-F238E27FC236}">
                  <a16:creationId xmlns:a16="http://schemas.microsoft.com/office/drawing/2014/main" id="{E3392E9F-82A6-C8A7-E9C2-15DFD23952D5}"/>
                </a:ext>
              </a:extLst>
            </p:cNvPr>
            <p:cNvSpPr>
              <a:spLocks noEditPoints="1"/>
            </p:cNvSpPr>
            <p:nvPr/>
          </p:nvSpPr>
          <p:spPr bwMode="auto">
            <a:xfrm>
              <a:off x="2289175" y="1257300"/>
              <a:ext cx="3565525" cy="1944688"/>
            </a:xfrm>
            <a:custGeom>
              <a:avLst/>
              <a:gdLst>
                <a:gd name="T0" fmla="*/ 817 w 936"/>
                <a:gd name="T1" fmla="*/ 510 h 510"/>
                <a:gd name="T2" fmla="*/ 119 w 936"/>
                <a:gd name="T3" fmla="*/ 510 h 510"/>
                <a:gd name="T4" fmla="*/ 0 w 936"/>
                <a:gd name="T5" fmla="*/ 391 h 510"/>
                <a:gd name="T6" fmla="*/ 0 w 936"/>
                <a:gd name="T7" fmla="*/ 119 h 510"/>
                <a:gd name="T8" fmla="*/ 119 w 936"/>
                <a:gd name="T9" fmla="*/ 0 h 510"/>
                <a:gd name="T10" fmla="*/ 817 w 936"/>
                <a:gd name="T11" fmla="*/ 0 h 510"/>
                <a:gd name="T12" fmla="*/ 936 w 936"/>
                <a:gd name="T13" fmla="*/ 119 h 510"/>
                <a:gd name="T14" fmla="*/ 936 w 936"/>
                <a:gd name="T15" fmla="*/ 391 h 510"/>
                <a:gd name="T16" fmla="*/ 817 w 936"/>
                <a:gd name="T17" fmla="*/ 510 h 510"/>
                <a:gd name="T18" fmla="*/ 119 w 936"/>
                <a:gd name="T19" fmla="*/ 3 h 510"/>
                <a:gd name="T20" fmla="*/ 3 w 936"/>
                <a:gd name="T21" fmla="*/ 119 h 510"/>
                <a:gd name="T22" fmla="*/ 3 w 936"/>
                <a:gd name="T23" fmla="*/ 391 h 510"/>
                <a:gd name="T24" fmla="*/ 119 w 936"/>
                <a:gd name="T25" fmla="*/ 507 h 510"/>
                <a:gd name="T26" fmla="*/ 817 w 936"/>
                <a:gd name="T27" fmla="*/ 507 h 510"/>
                <a:gd name="T28" fmla="*/ 933 w 936"/>
                <a:gd name="T29" fmla="*/ 391 h 510"/>
                <a:gd name="T30" fmla="*/ 933 w 936"/>
                <a:gd name="T31" fmla="*/ 119 h 510"/>
                <a:gd name="T32" fmla="*/ 817 w 936"/>
                <a:gd name="T33" fmla="*/ 3 h 510"/>
                <a:gd name="T34" fmla="*/ 119 w 936"/>
                <a:gd name="T35" fmla="*/ 3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6" h="510">
                  <a:moveTo>
                    <a:pt x="817" y="510"/>
                  </a:moveTo>
                  <a:cubicBezTo>
                    <a:pt x="119" y="510"/>
                    <a:pt x="119" y="510"/>
                    <a:pt x="119" y="510"/>
                  </a:cubicBezTo>
                  <a:cubicBezTo>
                    <a:pt x="53" y="510"/>
                    <a:pt x="0" y="457"/>
                    <a:pt x="0" y="391"/>
                  </a:cubicBezTo>
                  <a:cubicBezTo>
                    <a:pt x="0" y="119"/>
                    <a:pt x="0" y="119"/>
                    <a:pt x="0" y="119"/>
                  </a:cubicBezTo>
                  <a:cubicBezTo>
                    <a:pt x="0" y="53"/>
                    <a:pt x="53" y="0"/>
                    <a:pt x="119" y="0"/>
                  </a:cubicBezTo>
                  <a:cubicBezTo>
                    <a:pt x="817" y="0"/>
                    <a:pt x="817" y="0"/>
                    <a:pt x="817" y="0"/>
                  </a:cubicBezTo>
                  <a:cubicBezTo>
                    <a:pt x="883" y="0"/>
                    <a:pt x="936" y="53"/>
                    <a:pt x="936" y="119"/>
                  </a:cubicBezTo>
                  <a:cubicBezTo>
                    <a:pt x="936" y="391"/>
                    <a:pt x="936" y="391"/>
                    <a:pt x="936" y="391"/>
                  </a:cubicBezTo>
                  <a:cubicBezTo>
                    <a:pt x="936" y="457"/>
                    <a:pt x="883" y="510"/>
                    <a:pt x="817" y="510"/>
                  </a:cubicBezTo>
                  <a:close/>
                  <a:moveTo>
                    <a:pt x="119" y="3"/>
                  </a:moveTo>
                  <a:cubicBezTo>
                    <a:pt x="55" y="3"/>
                    <a:pt x="3" y="55"/>
                    <a:pt x="3" y="119"/>
                  </a:cubicBezTo>
                  <a:cubicBezTo>
                    <a:pt x="3" y="391"/>
                    <a:pt x="3" y="391"/>
                    <a:pt x="3" y="391"/>
                  </a:cubicBezTo>
                  <a:cubicBezTo>
                    <a:pt x="3" y="455"/>
                    <a:pt x="55" y="507"/>
                    <a:pt x="119" y="507"/>
                  </a:cubicBezTo>
                  <a:cubicBezTo>
                    <a:pt x="817" y="507"/>
                    <a:pt x="817" y="507"/>
                    <a:pt x="817" y="507"/>
                  </a:cubicBezTo>
                  <a:cubicBezTo>
                    <a:pt x="881" y="507"/>
                    <a:pt x="933" y="455"/>
                    <a:pt x="933" y="391"/>
                  </a:cubicBezTo>
                  <a:cubicBezTo>
                    <a:pt x="933" y="119"/>
                    <a:pt x="933" y="119"/>
                    <a:pt x="933" y="119"/>
                  </a:cubicBezTo>
                  <a:cubicBezTo>
                    <a:pt x="933" y="55"/>
                    <a:pt x="881" y="3"/>
                    <a:pt x="817" y="3"/>
                  </a:cubicBezTo>
                  <a:lnTo>
                    <a:pt x="119"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4" name="Group 3">
            <a:extLst>
              <a:ext uri="{FF2B5EF4-FFF2-40B4-BE49-F238E27FC236}">
                <a16:creationId xmlns:a16="http://schemas.microsoft.com/office/drawing/2014/main" id="{5782F214-C9BA-5926-A899-9596383572FB}"/>
              </a:ext>
            </a:extLst>
          </p:cNvPr>
          <p:cNvGrpSpPr/>
          <p:nvPr/>
        </p:nvGrpSpPr>
        <p:grpSpPr>
          <a:xfrm>
            <a:off x="6334125" y="1257300"/>
            <a:ext cx="3565525" cy="1944688"/>
            <a:chOff x="6334125" y="1257300"/>
            <a:chExt cx="3565525" cy="1944688"/>
          </a:xfrm>
        </p:grpSpPr>
        <p:sp>
          <p:nvSpPr>
            <p:cNvPr id="18" name="Freeform 15">
              <a:extLst>
                <a:ext uri="{FF2B5EF4-FFF2-40B4-BE49-F238E27FC236}">
                  <a16:creationId xmlns:a16="http://schemas.microsoft.com/office/drawing/2014/main" id="{57B0CDDD-9B5E-91AF-D5ED-A48AD3044D8B}"/>
                </a:ext>
              </a:extLst>
            </p:cNvPr>
            <p:cNvSpPr>
              <a:spLocks/>
            </p:cNvSpPr>
            <p:nvPr/>
          </p:nvSpPr>
          <p:spPr bwMode="auto">
            <a:xfrm>
              <a:off x="6342063" y="1265238"/>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2" name="Freeform 19">
              <a:extLst>
                <a:ext uri="{FF2B5EF4-FFF2-40B4-BE49-F238E27FC236}">
                  <a16:creationId xmlns:a16="http://schemas.microsoft.com/office/drawing/2014/main" id="{F7DB96F8-1EA5-5A69-BB09-B989E2792DB5}"/>
                </a:ext>
              </a:extLst>
            </p:cNvPr>
            <p:cNvSpPr>
              <a:spLocks noEditPoints="1"/>
            </p:cNvSpPr>
            <p:nvPr/>
          </p:nvSpPr>
          <p:spPr bwMode="auto">
            <a:xfrm>
              <a:off x="6334125" y="1257300"/>
              <a:ext cx="3565525" cy="1944688"/>
            </a:xfrm>
            <a:custGeom>
              <a:avLst/>
              <a:gdLst>
                <a:gd name="T0" fmla="*/ 817 w 936"/>
                <a:gd name="T1" fmla="*/ 510 h 510"/>
                <a:gd name="T2" fmla="*/ 119 w 936"/>
                <a:gd name="T3" fmla="*/ 510 h 510"/>
                <a:gd name="T4" fmla="*/ 0 w 936"/>
                <a:gd name="T5" fmla="*/ 391 h 510"/>
                <a:gd name="T6" fmla="*/ 0 w 936"/>
                <a:gd name="T7" fmla="*/ 119 h 510"/>
                <a:gd name="T8" fmla="*/ 119 w 936"/>
                <a:gd name="T9" fmla="*/ 0 h 510"/>
                <a:gd name="T10" fmla="*/ 817 w 936"/>
                <a:gd name="T11" fmla="*/ 0 h 510"/>
                <a:gd name="T12" fmla="*/ 936 w 936"/>
                <a:gd name="T13" fmla="*/ 119 h 510"/>
                <a:gd name="T14" fmla="*/ 936 w 936"/>
                <a:gd name="T15" fmla="*/ 391 h 510"/>
                <a:gd name="T16" fmla="*/ 817 w 936"/>
                <a:gd name="T17" fmla="*/ 510 h 510"/>
                <a:gd name="T18" fmla="*/ 119 w 936"/>
                <a:gd name="T19" fmla="*/ 3 h 510"/>
                <a:gd name="T20" fmla="*/ 3 w 936"/>
                <a:gd name="T21" fmla="*/ 119 h 510"/>
                <a:gd name="T22" fmla="*/ 3 w 936"/>
                <a:gd name="T23" fmla="*/ 391 h 510"/>
                <a:gd name="T24" fmla="*/ 119 w 936"/>
                <a:gd name="T25" fmla="*/ 507 h 510"/>
                <a:gd name="T26" fmla="*/ 817 w 936"/>
                <a:gd name="T27" fmla="*/ 507 h 510"/>
                <a:gd name="T28" fmla="*/ 933 w 936"/>
                <a:gd name="T29" fmla="*/ 391 h 510"/>
                <a:gd name="T30" fmla="*/ 933 w 936"/>
                <a:gd name="T31" fmla="*/ 119 h 510"/>
                <a:gd name="T32" fmla="*/ 817 w 936"/>
                <a:gd name="T33" fmla="*/ 3 h 510"/>
                <a:gd name="T34" fmla="*/ 119 w 936"/>
                <a:gd name="T35" fmla="*/ 3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6" h="510">
                  <a:moveTo>
                    <a:pt x="817" y="510"/>
                  </a:moveTo>
                  <a:cubicBezTo>
                    <a:pt x="119" y="510"/>
                    <a:pt x="119" y="510"/>
                    <a:pt x="119" y="510"/>
                  </a:cubicBezTo>
                  <a:cubicBezTo>
                    <a:pt x="53" y="510"/>
                    <a:pt x="0" y="457"/>
                    <a:pt x="0" y="391"/>
                  </a:cubicBezTo>
                  <a:cubicBezTo>
                    <a:pt x="0" y="119"/>
                    <a:pt x="0" y="119"/>
                    <a:pt x="0" y="119"/>
                  </a:cubicBezTo>
                  <a:cubicBezTo>
                    <a:pt x="0" y="53"/>
                    <a:pt x="53" y="0"/>
                    <a:pt x="119" y="0"/>
                  </a:cubicBezTo>
                  <a:cubicBezTo>
                    <a:pt x="817" y="0"/>
                    <a:pt x="817" y="0"/>
                    <a:pt x="817" y="0"/>
                  </a:cubicBezTo>
                  <a:cubicBezTo>
                    <a:pt x="883" y="0"/>
                    <a:pt x="936" y="53"/>
                    <a:pt x="936" y="119"/>
                  </a:cubicBezTo>
                  <a:cubicBezTo>
                    <a:pt x="936" y="391"/>
                    <a:pt x="936" y="391"/>
                    <a:pt x="936" y="391"/>
                  </a:cubicBezTo>
                  <a:cubicBezTo>
                    <a:pt x="936" y="457"/>
                    <a:pt x="883" y="510"/>
                    <a:pt x="817" y="510"/>
                  </a:cubicBezTo>
                  <a:close/>
                  <a:moveTo>
                    <a:pt x="119" y="3"/>
                  </a:moveTo>
                  <a:cubicBezTo>
                    <a:pt x="55" y="3"/>
                    <a:pt x="3" y="55"/>
                    <a:pt x="3" y="119"/>
                  </a:cubicBezTo>
                  <a:cubicBezTo>
                    <a:pt x="3" y="391"/>
                    <a:pt x="3" y="391"/>
                    <a:pt x="3" y="391"/>
                  </a:cubicBezTo>
                  <a:cubicBezTo>
                    <a:pt x="3" y="455"/>
                    <a:pt x="55" y="507"/>
                    <a:pt x="119" y="507"/>
                  </a:cubicBezTo>
                  <a:cubicBezTo>
                    <a:pt x="817" y="507"/>
                    <a:pt x="817" y="507"/>
                    <a:pt x="817" y="507"/>
                  </a:cubicBezTo>
                  <a:cubicBezTo>
                    <a:pt x="881" y="507"/>
                    <a:pt x="933" y="455"/>
                    <a:pt x="933" y="391"/>
                  </a:cubicBezTo>
                  <a:cubicBezTo>
                    <a:pt x="933" y="119"/>
                    <a:pt x="933" y="119"/>
                    <a:pt x="933" y="119"/>
                  </a:cubicBezTo>
                  <a:cubicBezTo>
                    <a:pt x="933" y="55"/>
                    <a:pt x="881" y="3"/>
                    <a:pt x="817" y="3"/>
                  </a:cubicBezTo>
                  <a:lnTo>
                    <a:pt x="119"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2" name="Group 1">
            <a:extLst>
              <a:ext uri="{FF2B5EF4-FFF2-40B4-BE49-F238E27FC236}">
                <a16:creationId xmlns:a16="http://schemas.microsoft.com/office/drawing/2014/main" id="{083ED1D0-EDC9-6C69-D862-EACFB4ACA0D2}"/>
              </a:ext>
            </a:extLst>
          </p:cNvPr>
          <p:cNvGrpSpPr/>
          <p:nvPr/>
        </p:nvGrpSpPr>
        <p:grpSpPr>
          <a:xfrm>
            <a:off x="2289175" y="3667125"/>
            <a:ext cx="3565525" cy="1944688"/>
            <a:chOff x="2289175" y="3667125"/>
            <a:chExt cx="3565525" cy="1944688"/>
          </a:xfrm>
        </p:grpSpPr>
        <p:sp>
          <p:nvSpPr>
            <p:cNvPr id="19" name="Freeform 16">
              <a:extLst>
                <a:ext uri="{FF2B5EF4-FFF2-40B4-BE49-F238E27FC236}">
                  <a16:creationId xmlns:a16="http://schemas.microsoft.com/office/drawing/2014/main" id="{20B4E84A-492E-2AB2-05F5-619B606AF889}"/>
                </a:ext>
              </a:extLst>
            </p:cNvPr>
            <p:cNvSpPr>
              <a:spLocks/>
            </p:cNvSpPr>
            <p:nvPr/>
          </p:nvSpPr>
          <p:spPr bwMode="auto">
            <a:xfrm>
              <a:off x="2297113" y="3675063"/>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3" name="Freeform 20">
              <a:extLst>
                <a:ext uri="{FF2B5EF4-FFF2-40B4-BE49-F238E27FC236}">
                  <a16:creationId xmlns:a16="http://schemas.microsoft.com/office/drawing/2014/main" id="{96F7C066-D8B1-5055-53D0-951340F4BC0D}"/>
                </a:ext>
              </a:extLst>
            </p:cNvPr>
            <p:cNvSpPr>
              <a:spLocks noEditPoints="1"/>
            </p:cNvSpPr>
            <p:nvPr/>
          </p:nvSpPr>
          <p:spPr bwMode="auto">
            <a:xfrm>
              <a:off x="2289175" y="3667125"/>
              <a:ext cx="3565525" cy="1944688"/>
            </a:xfrm>
            <a:custGeom>
              <a:avLst/>
              <a:gdLst>
                <a:gd name="T0" fmla="*/ 817 w 936"/>
                <a:gd name="T1" fmla="*/ 510 h 510"/>
                <a:gd name="T2" fmla="*/ 119 w 936"/>
                <a:gd name="T3" fmla="*/ 510 h 510"/>
                <a:gd name="T4" fmla="*/ 0 w 936"/>
                <a:gd name="T5" fmla="*/ 391 h 510"/>
                <a:gd name="T6" fmla="*/ 0 w 936"/>
                <a:gd name="T7" fmla="*/ 119 h 510"/>
                <a:gd name="T8" fmla="*/ 119 w 936"/>
                <a:gd name="T9" fmla="*/ 0 h 510"/>
                <a:gd name="T10" fmla="*/ 817 w 936"/>
                <a:gd name="T11" fmla="*/ 0 h 510"/>
                <a:gd name="T12" fmla="*/ 936 w 936"/>
                <a:gd name="T13" fmla="*/ 119 h 510"/>
                <a:gd name="T14" fmla="*/ 936 w 936"/>
                <a:gd name="T15" fmla="*/ 391 h 510"/>
                <a:gd name="T16" fmla="*/ 817 w 936"/>
                <a:gd name="T17" fmla="*/ 510 h 510"/>
                <a:gd name="T18" fmla="*/ 119 w 936"/>
                <a:gd name="T19" fmla="*/ 3 h 510"/>
                <a:gd name="T20" fmla="*/ 3 w 936"/>
                <a:gd name="T21" fmla="*/ 119 h 510"/>
                <a:gd name="T22" fmla="*/ 3 w 936"/>
                <a:gd name="T23" fmla="*/ 391 h 510"/>
                <a:gd name="T24" fmla="*/ 119 w 936"/>
                <a:gd name="T25" fmla="*/ 507 h 510"/>
                <a:gd name="T26" fmla="*/ 817 w 936"/>
                <a:gd name="T27" fmla="*/ 507 h 510"/>
                <a:gd name="T28" fmla="*/ 933 w 936"/>
                <a:gd name="T29" fmla="*/ 391 h 510"/>
                <a:gd name="T30" fmla="*/ 933 w 936"/>
                <a:gd name="T31" fmla="*/ 119 h 510"/>
                <a:gd name="T32" fmla="*/ 817 w 936"/>
                <a:gd name="T33" fmla="*/ 3 h 510"/>
                <a:gd name="T34" fmla="*/ 119 w 936"/>
                <a:gd name="T35" fmla="*/ 3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6" h="510">
                  <a:moveTo>
                    <a:pt x="817" y="510"/>
                  </a:moveTo>
                  <a:cubicBezTo>
                    <a:pt x="119" y="510"/>
                    <a:pt x="119" y="510"/>
                    <a:pt x="119" y="510"/>
                  </a:cubicBezTo>
                  <a:cubicBezTo>
                    <a:pt x="53" y="510"/>
                    <a:pt x="0" y="457"/>
                    <a:pt x="0" y="391"/>
                  </a:cubicBezTo>
                  <a:cubicBezTo>
                    <a:pt x="0" y="119"/>
                    <a:pt x="0" y="119"/>
                    <a:pt x="0" y="119"/>
                  </a:cubicBezTo>
                  <a:cubicBezTo>
                    <a:pt x="0" y="53"/>
                    <a:pt x="53" y="0"/>
                    <a:pt x="119" y="0"/>
                  </a:cubicBezTo>
                  <a:cubicBezTo>
                    <a:pt x="817" y="0"/>
                    <a:pt x="817" y="0"/>
                    <a:pt x="817" y="0"/>
                  </a:cubicBezTo>
                  <a:cubicBezTo>
                    <a:pt x="883" y="0"/>
                    <a:pt x="936" y="53"/>
                    <a:pt x="936" y="119"/>
                  </a:cubicBezTo>
                  <a:cubicBezTo>
                    <a:pt x="936" y="391"/>
                    <a:pt x="936" y="391"/>
                    <a:pt x="936" y="391"/>
                  </a:cubicBezTo>
                  <a:cubicBezTo>
                    <a:pt x="936" y="457"/>
                    <a:pt x="883" y="510"/>
                    <a:pt x="817" y="510"/>
                  </a:cubicBezTo>
                  <a:close/>
                  <a:moveTo>
                    <a:pt x="119" y="3"/>
                  </a:moveTo>
                  <a:cubicBezTo>
                    <a:pt x="55" y="3"/>
                    <a:pt x="3" y="55"/>
                    <a:pt x="3" y="119"/>
                  </a:cubicBezTo>
                  <a:cubicBezTo>
                    <a:pt x="3" y="391"/>
                    <a:pt x="3" y="391"/>
                    <a:pt x="3" y="391"/>
                  </a:cubicBezTo>
                  <a:cubicBezTo>
                    <a:pt x="3" y="455"/>
                    <a:pt x="55" y="507"/>
                    <a:pt x="119" y="507"/>
                  </a:cubicBezTo>
                  <a:cubicBezTo>
                    <a:pt x="817" y="507"/>
                    <a:pt x="817" y="507"/>
                    <a:pt x="817" y="507"/>
                  </a:cubicBezTo>
                  <a:cubicBezTo>
                    <a:pt x="881" y="507"/>
                    <a:pt x="933" y="455"/>
                    <a:pt x="933" y="391"/>
                  </a:cubicBezTo>
                  <a:cubicBezTo>
                    <a:pt x="933" y="119"/>
                    <a:pt x="933" y="119"/>
                    <a:pt x="933" y="119"/>
                  </a:cubicBezTo>
                  <a:cubicBezTo>
                    <a:pt x="933" y="55"/>
                    <a:pt x="881" y="3"/>
                    <a:pt x="817" y="3"/>
                  </a:cubicBezTo>
                  <a:lnTo>
                    <a:pt x="119"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5" name="Group 4">
            <a:extLst>
              <a:ext uri="{FF2B5EF4-FFF2-40B4-BE49-F238E27FC236}">
                <a16:creationId xmlns:a16="http://schemas.microsoft.com/office/drawing/2014/main" id="{4D7E8930-1409-6252-95E2-3B55C19418FF}"/>
              </a:ext>
            </a:extLst>
          </p:cNvPr>
          <p:cNvGrpSpPr/>
          <p:nvPr/>
        </p:nvGrpSpPr>
        <p:grpSpPr>
          <a:xfrm>
            <a:off x="6334125" y="3667125"/>
            <a:ext cx="3565525" cy="1944688"/>
            <a:chOff x="6334125" y="3667125"/>
            <a:chExt cx="3565525" cy="1944688"/>
          </a:xfrm>
        </p:grpSpPr>
        <p:sp>
          <p:nvSpPr>
            <p:cNvPr id="20" name="Freeform 17">
              <a:extLst>
                <a:ext uri="{FF2B5EF4-FFF2-40B4-BE49-F238E27FC236}">
                  <a16:creationId xmlns:a16="http://schemas.microsoft.com/office/drawing/2014/main" id="{4504B0ED-CA17-8398-3185-D79242351BAF}"/>
                </a:ext>
              </a:extLst>
            </p:cNvPr>
            <p:cNvSpPr>
              <a:spLocks/>
            </p:cNvSpPr>
            <p:nvPr/>
          </p:nvSpPr>
          <p:spPr bwMode="auto">
            <a:xfrm>
              <a:off x="6342063" y="3675063"/>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4" name="Freeform 21">
              <a:extLst>
                <a:ext uri="{FF2B5EF4-FFF2-40B4-BE49-F238E27FC236}">
                  <a16:creationId xmlns:a16="http://schemas.microsoft.com/office/drawing/2014/main" id="{38822260-0597-1D54-297B-62ADFEF8E78A}"/>
                </a:ext>
              </a:extLst>
            </p:cNvPr>
            <p:cNvSpPr>
              <a:spLocks noEditPoints="1"/>
            </p:cNvSpPr>
            <p:nvPr/>
          </p:nvSpPr>
          <p:spPr bwMode="auto">
            <a:xfrm>
              <a:off x="6334125" y="3667125"/>
              <a:ext cx="3565525" cy="1944688"/>
            </a:xfrm>
            <a:custGeom>
              <a:avLst/>
              <a:gdLst>
                <a:gd name="T0" fmla="*/ 817 w 936"/>
                <a:gd name="T1" fmla="*/ 510 h 510"/>
                <a:gd name="T2" fmla="*/ 119 w 936"/>
                <a:gd name="T3" fmla="*/ 510 h 510"/>
                <a:gd name="T4" fmla="*/ 0 w 936"/>
                <a:gd name="T5" fmla="*/ 391 h 510"/>
                <a:gd name="T6" fmla="*/ 0 w 936"/>
                <a:gd name="T7" fmla="*/ 119 h 510"/>
                <a:gd name="T8" fmla="*/ 119 w 936"/>
                <a:gd name="T9" fmla="*/ 0 h 510"/>
                <a:gd name="T10" fmla="*/ 817 w 936"/>
                <a:gd name="T11" fmla="*/ 0 h 510"/>
                <a:gd name="T12" fmla="*/ 936 w 936"/>
                <a:gd name="T13" fmla="*/ 119 h 510"/>
                <a:gd name="T14" fmla="*/ 936 w 936"/>
                <a:gd name="T15" fmla="*/ 391 h 510"/>
                <a:gd name="T16" fmla="*/ 817 w 936"/>
                <a:gd name="T17" fmla="*/ 510 h 510"/>
                <a:gd name="T18" fmla="*/ 119 w 936"/>
                <a:gd name="T19" fmla="*/ 3 h 510"/>
                <a:gd name="T20" fmla="*/ 3 w 936"/>
                <a:gd name="T21" fmla="*/ 119 h 510"/>
                <a:gd name="T22" fmla="*/ 3 w 936"/>
                <a:gd name="T23" fmla="*/ 391 h 510"/>
                <a:gd name="T24" fmla="*/ 119 w 936"/>
                <a:gd name="T25" fmla="*/ 507 h 510"/>
                <a:gd name="T26" fmla="*/ 817 w 936"/>
                <a:gd name="T27" fmla="*/ 507 h 510"/>
                <a:gd name="T28" fmla="*/ 933 w 936"/>
                <a:gd name="T29" fmla="*/ 391 h 510"/>
                <a:gd name="T30" fmla="*/ 933 w 936"/>
                <a:gd name="T31" fmla="*/ 119 h 510"/>
                <a:gd name="T32" fmla="*/ 817 w 936"/>
                <a:gd name="T33" fmla="*/ 3 h 510"/>
                <a:gd name="T34" fmla="*/ 119 w 936"/>
                <a:gd name="T35" fmla="*/ 3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6" h="510">
                  <a:moveTo>
                    <a:pt x="817" y="510"/>
                  </a:moveTo>
                  <a:cubicBezTo>
                    <a:pt x="119" y="510"/>
                    <a:pt x="119" y="510"/>
                    <a:pt x="119" y="510"/>
                  </a:cubicBezTo>
                  <a:cubicBezTo>
                    <a:pt x="53" y="510"/>
                    <a:pt x="0" y="457"/>
                    <a:pt x="0" y="391"/>
                  </a:cubicBezTo>
                  <a:cubicBezTo>
                    <a:pt x="0" y="119"/>
                    <a:pt x="0" y="119"/>
                    <a:pt x="0" y="119"/>
                  </a:cubicBezTo>
                  <a:cubicBezTo>
                    <a:pt x="0" y="53"/>
                    <a:pt x="53" y="0"/>
                    <a:pt x="119" y="0"/>
                  </a:cubicBezTo>
                  <a:cubicBezTo>
                    <a:pt x="817" y="0"/>
                    <a:pt x="817" y="0"/>
                    <a:pt x="817" y="0"/>
                  </a:cubicBezTo>
                  <a:cubicBezTo>
                    <a:pt x="883" y="0"/>
                    <a:pt x="936" y="53"/>
                    <a:pt x="936" y="119"/>
                  </a:cubicBezTo>
                  <a:cubicBezTo>
                    <a:pt x="936" y="391"/>
                    <a:pt x="936" y="391"/>
                    <a:pt x="936" y="391"/>
                  </a:cubicBezTo>
                  <a:cubicBezTo>
                    <a:pt x="936" y="457"/>
                    <a:pt x="883" y="510"/>
                    <a:pt x="817" y="510"/>
                  </a:cubicBezTo>
                  <a:close/>
                  <a:moveTo>
                    <a:pt x="119" y="3"/>
                  </a:moveTo>
                  <a:cubicBezTo>
                    <a:pt x="55" y="3"/>
                    <a:pt x="3" y="55"/>
                    <a:pt x="3" y="119"/>
                  </a:cubicBezTo>
                  <a:cubicBezTo>
                    <a:pt x="3" y="391"/>
                    <a:pt x="3" y="391"/>
                    <a:pt x="3" y="391"/>
                  </a:cubicBezTo>
                  <a:cubicBezTo>
                    <a:pt x="3" y="455"/>
                    <a:pt x="55" y="507"/>
                    <a:pt x="119" y="507"/>
                  </a:cubicBezTo>
                  <a:cubicBezTo>
                    <a:pt x="817" y="507"/>
                    <a:pt x="817" y="507"/>
                    <a:pt x="817" y="507"/>
                  </a:cubicBezTo>
                  <a:cubicBezTo>
                    <a:pt x="881" y="507"/>
                    <a:pt x="933" y="455"/>
                    <a:pt x="933" y="391"/>
                  </a:cubicBezTo>
                  <a:cubicBezTo>
                    <a:pt x="933" y="119"/>
                    <a:pt x="933" y="119"/>
                    <a:pt x="933" y="119"/>
                  </a:cubicBezTo>
                  <a:cubicBezTo>
                    <a:pt x="933" y="55"/>
                    <a:pt x="881" y="3"/>
                    <a:pt x="817" y="3"/>
                  </a:cubicBezTo>
                  <a:lnTo>
                    <a:pt x="119"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5" name="Rectangle 22">
            <a:extLst>
              <a:ext uri="{FF2B5EF4-FFF2-40B4-BE49-F238E27FC236}">
                <a16:creationId xmlns:a16="http://schemas.microsoft.com/office/drawing/2014/main" id="{CEFC3CD7-F015-48D1-EED6-91BFB3B5836C}"/>
              </a:ext>
            </a:extLst>
          </p:cNvPr>
          <p:cNvSpPr>
            <a:spLocks noChangeArrowheads="1"/>
          </p:cNvSpPr>
          <p:nvPr/>
        </p:nvSpPr>
        <p:spPr bwMode="auto">
          <a:xfrm>
            <a:off x="2297113" y="1609655"/>
            <a:ext cx="3549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01. </a:t>
            </a:r>
            <a:r>
              <a:rPr kumimoji="0" lang="en-US"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TextField</a:t>
            </a:r>
            <a:endParaRPr kumimoji="0" lang="ru-UA" altLang="ru-UA" sz="2400" b="0" i="0" u="none" strike="noStrike" cap="none" normalizeH="0" baseline="0">
              <a:ln>
                <a:noFill/>
              </a:ln>
              <a:solidFill>
                <a:schemeClr val="tx1"/>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F844934E-FDFC-7991-6AD8-B107773F2F9D}"/>
              </a:ext>
            </a:extLst>
          </p:cNvPr>
          <p:cNvSpPr>
            <a:spLocks noChangeArrowheads="1"/>
          </p:cNvSpPr>
          <p:nvPr/>
        </p:nvSpPr>
        <p:spPr bwMode="auto">
          <a:xfrm>
            <a:off x="1" y="193472"/>
            <a:ext cx="121920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4000" b="1">
                <a:solidFill>
                  <a:schemeClr val="bg2"/>
                </a:solidFill>
                <a:latin typeface="+mn-lt"/>
              </a:rPr>
              <a:t>Nội dung</a:t>
            </a:r>
            <a:endParaRPr kumimoji="0" lang="ru-UA" altLang="ru-UA" sz="1600" b="1" i="0" u="none" strike="noStrike" cap="none" normalizeH="0" baseline="0">
              <a:ln>
                <a:noFill/>
              </a:ln>
              <a:solidFill>
                <a:schemeClr val="bg2"/>
              </a:solidFill>
              <a:latin typeface="+mn-lt"/>
            </a:endParaRPr>
          </a:p>
        </p:txBody>
      </p:sp>
      <p:sp>
        <p:nvSpPr>
          <p:cNvPr id="7" name="TextBox 6">
            <a:extLst>
              <a:ext uri="{FF2B5EF4-FFF2-40B4-BE49-F238E27FC236}">
                <a16:creationId xmlns:a16="http://schemas.microsoft.com/office/drawing/2014/main" id="{0EB81F97-F26A-1791-E200-8F7F58F86402}"/>
              </a:ext>
            </a:extLst>
          </p:cNvPr>
          <p:cNvSpPr txBox="1"/>
          <p:nvPr/>
        </p:nvSpPr>
        <p:spPr>
          <a:xfrm>
            <a:off x="2431126" y="2108218"/>
            <a:ext cx="3330847" cy="307777"/>
          </a:xfrm>
          <a:prstGeom prst="rect">
            <a:avLst/>
          </a:prstGeom>
          <a:noFill/>
        </p:spPr>
        <p:txBody>
          <a:bodyPr wrap="square" rtlCol="0">
            <a:spAutoFit/>
          </a:bodyPr>
          <a:lstStyle/>
          <a:p>
            <a:pPr algn="ctr"/>
            <a:r>
              <a:rPr lang="en-US" sz="1400">
                <a:solidFill>
                  <a:schemeClr val="bg2"/>
                </a:solidFill>
                <a:latin typeface="Montserrat Light" panose="00000400000000000000" pitchFamily="50" charset="-52"/>
              </a:rPr>
              <a:t>TextField với controller và validation</a:t>
            </a:r>
            <a:endParaRPr lang="ru-UA" sz="1400">
              <a:solidFill>
                <a:schemeClr val="bg2"/>
              </a:solidFill>
              <a:latin typeface="Montserrat Light" panose="00000400000000000000" pitchFamily="50" charset="-52"/>
            </a:endParaRPr>
          </a:p>
        </p:txBody>
      </p:sp>
      <p:sp>
        <p:nvSpPr>
          <p:cNvPr id="8" name="Rectangle 22">
            <a:extLst>
              <a:ext uri="{FF2B5EF4-FFF2-40B4-BE49-F238E27FC236}">
                <a16:creationId xmlns:a16="http://schemas.microsoft.com/office/drawing/2014/main" id="{BEB7326C-F24E-342B-F847-3052C1BC6619}"/>
              </a:ext>
            </a:extLst>
          </p:cNvPr>
          <p:cNvSpPr>
            <a:spLocks noChangeArrowheads="1"/>
          </p:cNvSpPr>
          <p:nvPr/>
        </p:nvSpPr>
        <p:spPr bwMode="auto">
          <a:xfrm>
            <a:off x="6296014" y="1585576"/>
            <a:ext cx="3549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02</a:t>
            </a:r>
            <a:r>
              <a:rPr kumimoji="0" lang="ru-UA"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 </a:t>
            </a:r>
            <a:r>
              <a:rPr kumimoji="0" lang="en-US"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Buttons</a:t>
            </a:r>
            <a:endParaRPr kumimoji="0" lang="ru-UA" altLang="ru-UA" sz="2400" b="0" i="0" u="none" strike="noStrike" cap="none" normalizeH="0" baseline="0">
              <a:ln>
                <a:noFill/>
              </a:ln>
              <a:solidFill>
                <a:schemeClr val="tx1"/>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D66840A1-8A76-ED77-FE9A-2DAF9F9A83C1}"/>
              </a:ext>
            </a:extLst>
          </p:cNvPr>
          <p:cNvSpPr txBox="1"/>
          <p:nvPr/>
        </p:nvSpPr>
        <p:spPr>
          <a:xfrm>
            <a:off x="6430027" y="2084139"/>
            <a:ext cx="3330847" cy="954107"/>
          </a:xfrm>
          <a:prstGeom prst="rect">
            <a:avLst/>
          </a:prstGeom>
          <a:noFill/>
        </p:spPr>
        <p:txBody>
          <a:bodyPr wrap="square" rtlCol="0">
            <a:spAutoFit/>
          </a:bodyPr>
          <a:lstStyle/>
          <a:p>
            <a:pPr algn="ctr"/>
            <a:r>
              <a:rPr lang="en-US" sz="1400">
                <a:solidFill>
                  <a:schemeClr val="bg2"/>
                </a:solidFill>
                <a:latin typeface="Montserrat Light" panose="00000400000000000000" pitchFamily="50" charset="-52"/>
              </a:rPr>
              <a:t>ElevatedButton, TextButton, OutlinedButton, IconButton, FloatingActionButton và các variants</a:t>
            </a:r>
            <a:endParaRPr lang="ru-UA" sz="1400">
              <a:solidFill>
                <a:schemeClr val="bg2"/>
              </a:solidFill>
              <a:latin typeface="Montserrat Light" panose="00000400000000000000" pitchFamily="50" charset="-52"/>
            </a:endParaRPr>
          </a:p>
        </p:txBody>
      </p:sp>
      <p:sp>
        <p:nvSpPr>
          <p:cNvPr id="10" name="Rectangle 22">
            <a:extLst>
              <a:ext uri="{FF2B5EF4-FFF2-40B4-BE49-F238E27FC236}">
                <a16:creationId xmlns:a16="http://schemas.microsoft.com/office/drawing/2014/main" id="{4B58808E-5809-45F3-31C8-6BE17243DB2D}"/>
              </a:ext>
            </a:extLst>
          </p:cNvPr>
          <p:cNvSpPr>
            <a:spLocks noChangeArrowheads="1"/>
          </p:cNvSpPr>
          <p:nvPr/>
        </p:nvSpPr>
        <p:spPr bwMode="auto">
          <a:xfrm>
            <a:off x="2281238" y="4353699"/>
            <a:ext cx="35496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03</a:t>
            </a:r>
            <a:r>
              <a:rPr kumimoji="0" lang="ru-UA"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 </a:t>
            </a:r>
            <a:r>
              <a:rPr kumimoji="0" lang="en-US"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Switch, Checkbox, Radio, Slider</a:t>
            </a:r>
            <a:endParaRPr kumimoji="0" lang="ru-UA" altLang="ru-UA" sz="2400" b="0" i="0" u="none" strike="noStrike" cap="none" normalizeH="0" baseline="0">
              <a:ln>
                <a:noFill/>
              </a:ln>
              <a:solidFill>
                <a:schemeClr val="tx1"/>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
        <p:nvSpPr>
          <p:cNvPr id="12" name="Rectangle 22">
            <a:extLst>
              <a:ext uri="{FF2B5EF4-FFF2-40B4-BE49-F238E27FC236}">
                <a16:creationId xmlns:a16="http://schemas.microsoft.com/office/drawing/2014/main" id="{D844429F-D68D-B40C-6822-1250CA3A359D}"/>
              </a:ext>
            </a:extLst>
          </p:cNvPr>
          <p:cNvSpPr>
            <a:spLocks noChangeArrowheads="1"/>
          </p:cNvSpPr>
          <p:nvPr/>
        </p:nvSpPr>
        <p:spPr bwMode="auto">
          <a:xfrm>
            <a:off x="6296014" y="4353699"/>
            <a:ext cx="35496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04</a:t>
            </a:r>
            <a:r>
              <a:rPr kumimoji="0" lang="ru-UA"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 </a:t>
            </a:r>
            <a:r>
              <a:rPr kumimoji="0" lang="en-US"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GestureDetector và InkWell</a:t>
            </a:r>
            <a:endParaRPr kumimoji="0" lang="ru-UA" altLang="ru-UA" sz="2400" b="0" i="0" u="none" strike="noStrike" cap="none" normalizeH="0" baseline="0">
              <a:ln>
                <a:noFill/>
              </a:ln>
              <a:solidFill>
                <a:schemeClr val="tx1"/>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0976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75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750"/>
                                        <p:tgtEl>
                                          <p:spTgt spid="3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750"/>
                                        <p:tgtEl>
                                          <p:spTgt spid="37"/>
                                        </p:tgtEl>
                                      </p:cBhvr>
                                    </p:animEffect>
                                  </p:childTnLst>
                                </p:cTn>
                              </p:par>
                              <p:par>
                                <p:cTn id="14" presetID="10" presetClass="entr" presetSubtype="0" fill="hold" nodeType="withEffect">
                                  <p:stCondLst>
                                    <p:cond delay="25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750"/>
                                        <p:tgtEl>
                                          <p:spTgt spid="34"/>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animBg="1"/>
      <p:bldP spid="38" grpId="0" animBg="1"/>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14355-12C4-0428-D907-3F31FB05CCC7}"/>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BB897256-79F4-3EEB-D8E3-C6161708F556}"/>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D15A5C9B-76B1-D778-4446-F2B714603DE4}"/>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B7E83567-B5D1-8FC0-F73C-ACAF3154669A}"/>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8" name="Rectangle 8">
            <a:extLst>
              <a:ext uri="{FF2B5EF4-FFF2-40B4-BE49-F238E27FC236}">
                <a16:creationId xmlns:a16="http://schemas.microsoft.com/office/drawing/2014/main" id="{45E2115B-15A1-9534-EAB3-0DFE56ACAE88}"/>
              </a:ext>
            </a:extLst>
          </p:cNvPr>
          <p:cNvSpPr>
            <a:spLocks noChangeArrowheads="1"/>
          </p:cNvSpPr>
          <p:nvPr/>
        </p:nvSpPr>
        <p:spPr bwMode="auto">
          <a:xfrm>
            <a:off x="2852616" y="1799242"/>
            <a:ext cx="6610350" cy="3080077"/>
          </a:xfrm>
          <a:prstGeom prst="rect">
            <a:avLst/>
          </a:prstGeom>
          <a:gradFill>
            <a:gsLst>
              <a:gs pos="0">
                <a:srgbClr val="1DDAFE"/>
              </a:gs>
              <a:gs pos="100000">
                <a:srgbClr val="925AE8"/>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2" name="Blur_Sphere">
            <a:extLst>
              <a:ext uri="{FF2B5EF4-FFF2-40B4-BE49-F238E27FC236}">
                <a16:creationId xmlns:a16="http://schemas.microsoft.com/office/drawing/2014/main" id="{DC651BA6-ABFC-1DBF-2B86-E760052E7B57}"/>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CB26EC41-9346-7FA5-7A64-764EC827204C}"/>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9" name="Rectangle 9">
            <a:extLst>
              <a:ext uri="{FF2B5EF4-FFF2-40B4-BE49-F238E27FC236}">
                <a16:creationId xmlns:a16="http://schemas.microsoft.com/office/drawing/2014/main" id="{E1476F83-3C67-E4F1-0E67-C90EE3363DF1}"/>
              </a:ext>
            </a:extLst>
          </p:cNvPr>
          <p:cNvSpPr>
            <a:spLocks noChangeArrowheads="1"/>
          </p:cNvSpPr>
          <p:nvPr/>
        </p:nvSpPr>
        <p:spPr bwMode="auto">
          <a:xfrm>
            <a:off x="2852616" y="1799242"/>
            <a:ext cx="6610350" cy="3080077"/>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 name="Freeform 10">
            <a:extLst>
              <a:ext uri="{FF2B5EF4-FFF2-40B4-BE49-F238E27FC236}">
                <a16:creationId xmlns:a16="http://schemas.microsoft.com/office/drawing/2014/main" id="{1685BD8E-15D5-D807-E642-AB9909B3EF11}"/>
              </a:ext>
            </a:extLst>
          </p:cNvPr>
          <p:cNvSpPr>
            <a:spLocks noEditPoints="1"/>
          </p:cNvSpPr>
          <p:nvPr/>
        </p:nvSpPr>
        <p:spPr bwMode="auto">
          <a:xfrm>
            <a:off x="2844678" y="1791304"/>
            <a:ext cx="6623050" cy="3090087"/>
          </a:xfrm>
          <a:custGeom>
            <a:avLst/>
            <a:gdLst>
              <a:gd name="T0" fmla="*/ 4172 w 4172"/>
              <a:gd name="T1" fmla="*/ 3087 h 3087"/>
              <a:gd name="T2" fmla="*/ 0 w 4172"/>
              <a:gd name="T3" fmla="*/ 3087 h 3087"/>
              <a:gd name="T4" fmla="*/ 0 w 4172"/>
              <a:gd name="T5" fmla="*/ 0 h 3087"/>
              <a:gd name="T6" fmla="*/ 4172 w 4172"/>
              <a:gd name="T7" fmla="*/ 0 h 3087"/>
              <a:gd name="T8" fmla="*/ 4172 w 4172"/>
              <a:gd name="T9" fmla="*/ 3087 h 3087"/>
              <a:gd name="T10" fmla="*/ 10 w 4172"/>
              <a:gd name="T11" fmla="*/ 3078 h 3087"/>
              <a:gd name="T12" fmla="*/ 4164 w 4172"/>
              <a:gd name="T13" fmla="*/ 3078 h 3087"/>
              <a:gd name="T14" fmla="*/ 4164 w 4172"/>
              <a:gd name="T15" fmla="*/ 10 h 3087"/>
              <a:gd name="T16" fmla="*/ 10 w 4172"/>
              <a:gd name="T17" fmla="*/ 10 h 3087"/>
              <a:gd name="T18" fmla="*/ 10 w 4172"/>
              <a:gd name="T19" fmla="*/ 3078 h 3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2" h="3087">
                <a:moveTo>
                  <a:pt x="4172" y="3087"/>
                </a:moveTo>
                <a:lnTo>
                  <a:pt x="0" y="3087"/>
                </a:lnTo>
                <a:lnTo>
                  <a:pt x="0" y="0"/>
                </a:lnTo>
                <a:lnTo>
                  <a:pt x="4172" y="0"/>
                </a:lnTo>
                <a:lnTo>
                  <a:pt x="4172" y="3087"/>
                </a:lnTo>
                <a:close/>
                <a:moveTo>
                  <a:pt x="10" y="3078"/>
                </a:moveTo>
                <a:lnTo>
                  <a:pt x="4164" y="3078"/>
                </a:lnTo>
                <a:lnTo>
                  <a:pt x="4164" y="10"/>
                </a:lnTo>
                <a:lnTo>
                  <a:pt x="10" y="10"/>
                </a:lnTo>
                <a:lnTo>
                  <a:pt x="10" y="3078"/>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7" name="Rectangle 19">
            <a:extLst>
              <a:ext uri="{FF2B5EF4-FFF2-40B4-BE49-F238E27FC236}">
                <a16:creationId xmlns:a16="http://schemas.microsoft.com/office/drawing/2014/main" id="{D05DD12B-9A38-CA96-6682-248BD49B76A7}"/>
              </a:ext>
            </a:extLst>
          </p:cNvPr>
          <p:cNvSpPr>
            <a:spLocks noChangeArrowheads="1"/>
          </p:cNvSpPr>
          <p:nvPr/>
        </p:nvSpPr>
        <p:spPr bwMode="auto">
          <a:xfrm>
            <a:off x="3265186" y="3535352"/>
            <a:ext cx="5782032"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ru-UA" sz="2800" b="1">
                <a:solidFill>
                  <a:schemeClr val="bg2"/>
                </a:solidFill>
                <a:latin typeface="Montserrat Medium" panose="00000600000000000000" pitchFamily="50" charset="-52"/>
              </a:rPr>
              <a:t>Đây là widget nút nhấn (button)</a:t>
            </a:r>
          </a:p>
          <a:p>
            <a:pPr lvl="0" algn="ctr"/>
            <a:r>
              <a:rPr lang="vi-VN" altLang="ru-UA" sz="2800" b="1">
                <a:solidFill>
                  <a:schemeClr val="bg2"/>
                </a:solidFill>
                <a:latin typeface="Montserrat Medium" panose="00000600000000000000" pitchFamily="50" charset="-52"/>
              </a:rPr>
              <a:t>chỉ có text</a:t>
            </a:r>
            <a:r>
              <a:rPr lang="en-US" altLang="ru-UA" sz="2800" b="1">
                <a:solidFill>
                  <a:schemeClr val="bg2"/>
                </a:solidFill>
                <a:latin typeface="Montserrat Medium" panose="00000600000000000000" pitchFamily="50" charset="-52"/>
              </a:rPr>
              <a:t>.</a:t>
            </a:r>
          </a:p>
        </p:txBody>
      </p:sp>
      <p:grpSp>
        <p:nvGrpSpPr>
          <p:cNvPr id="39" name="Group 38">
            <a:extLst>
              <a:ext uri="{FF2B5EF4-FFF2-40B4-BE49-F238E27FC236}">
                <a16:creationId xmlns:a16="http://schemas.microsoft.com/office/drawing/2014/main" id="{E3315251-EB80-1E6A-D34E-60EC95FE9D07}"/>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36D7067D-3EA9-C258-466E-C830EEEA06F8}"/>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9550DE83-2F6A-71D4-D723-17A895406C9B}"/>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3F81CBA9-FE8B-4D3B-E340-3122BF89FB65}"/>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7771FCEE-C92C-106E-C439-18FE9C292081}"/>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2D293671-19A6-A3CC-EDFC-13F65BF735C5}"/>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E281DC22-F088-4627-68EE-EE4001472928}"/>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E7CA672D-3F6F-6C41-5C82-8F25AB754124}"/>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2944C34F-D64C-D2D0-47A0-0919006D60DA}"/>
              </a:ext>
            </a:extLst>
          </p:cNvPr>
          <p:cNvSpPr>
            <a:spLocks noChangeArrowheads="1"/>
          </p:cNvSpPr>
          <p:nvPr/>
        </p:nvSpPr>
        <p:spPr bwMode="auto">
          <a:xfrm>
            <a:off x="4517222" y="436425"/>
            <a:ext cx="290464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2. TextButton</a:t>
            </a:r>
            <a:endParaRPr lang="ru-UA" altLang="ru-UA" sz="3200" b="1">
              <a:solidFill>
                <a:schemeClr val="bg2"/>
              </a:solidFill>
              <a:latin typeface="Montserrat" panose="00000500000000000000" pitchFamily="50" charset="-52"/>
            </a:endParaRPr>
          </a:p>
        </p:txBody>
      </p:sp>
      <p:pic>
        <p:nvPicPr>
          <p:cNvPr id="4" name="Picture 3">
            <a:extLst>
              <a:ext uri="{FF2B5EF4-FFF2-40B4-BE49-F238E27FC236}">
                <a16:creationId xmlns:a16="http://schemas.microsoft.com/office/drawing/2014/main" id="{BAB5B6D1-83E0-8FFD-204F-64F1C245F2C2}"/>
              </a:ext>
            </a:extLst>
          </p:cNvPr>
          <p:cNvPicPr>
            <a:picLocks noChangeAspect="1"/>
          </p:cNvPicPr>
          <p:nvPr/>
        </p:nvPicPr>
        <p:blipFill>
          <a:blip r:embed="rId2"/>
          <a:srcRect l="10994" t="58386" r="9650" b="35287"/>
          <a:stretch>
            <a:fillRect/>
          </a:stretch>
        </p:blipFill>
        <p:spPr>
          <a:xfrm>
            <a:off x="1900035" y="1709260"/>
            <a:ext cx="8512334" cy="1470538"/>
          </a:xfrm>
          <a:prstGeom prst="rect">
            <a:avLst/>
          </a:prstGeom>
        </p:spPr>
      </p:pic>
    </p:spTree>
    <p:extLst>
      <p:ext uri="{BB962C8B-B14F-4D97-AF65-F5344CB8AC3E}">
        <p14:creationId xmlns:p14="http://schemas.microsoft.com/office/powerpoint/2010/main" val="278580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8B3AF-7284-9BAB-F6E8-F6FAC6753ED8}"/>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C3B27538-E171-2EC6-E233-C283313B3B7B}"/>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C4BBE1E2-8967-63B9-2357-41F715A6FF6D}"/>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5D452900-F0A2-38C3-B525-7E68A20930A2}"/>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6EE3BB11-DD0B-ED29-1CEF-AA543F3D094A}"/>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6FDD3044-2641-9E66-1262-6EE1EE5D4D6D}"/>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E41C666C-7D0A-2D90-4C81-B9999852A5DA}"/>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9CA0D44C-B1B8-7299-B07B-BD94A3E94345}"/>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07BE3AF0-00FB-0018-4685-EE1B455DA1DB}"/>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23FF6A81-4ADF-47C7-0B77-E6659E01888D}"/>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A78E4B82-32B0-16FE-3501-6ABF8D67D50F}"/>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D8A8920C-8999-3222-E3AC-57E1F0D12EE6}"/>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FA13BD02-EB93-F946-53E1-077DA02868D6}"/>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C363FDC6-A561-E483-1F9B-D0E456B5FA39}"/>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C01BF6C5-2BED-F965-473E-C07BD4E73DBD}"/>
              </a:ext>
            </a:extLst>
          </p:cNvPr>
          <p:cNvSpPr>
            <a:spLocks noChangeArrowheads="1"/>
          </p:cNvSpPr>
          <p:nvPr/>
        </p:nvSpPr>
        <p:spPr bwMode="auto">
          <a:xfrm>
            <a:off x="3632295" y="154956"/>
            <a:ext cx="48506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2. Cấu trúc TextButton</a:t>
            </a:r>
            <a:endParaRPr lang="ru-UA" altLang="ru-UA" sz="3200" b="1">
              <a:solidFill>
                <a:schemeClr val="bg2"/>
              </a:solidFill>
              <a:latin typeface="Montserrat" panose="00000500000000000000" pitchFamily="50" charset="-52"/>
            </a:endParaRPr>
          </a:p>
        </p:txBody>
      </p:sp>
      <p:pic>
        <p:nvPicPr>
          <p:cNvPr id="4" name="Picture 3">
            <a:extLst>
              <a:ext uri="{FF2B5EF4-FFF2-40B4-BE49-F238E27FC236}">
                <a16:creationId xmlns:a16="http://schemas.microsoft.com/office/drawing/2014/main" id="{0498ED7D-40F4-4CEA-B96C-D09F8B121C7B}"/>
              </a:ext>
            </a:extLst>
          </p:cNvPr>
          <p:cNvPicPr>
            <a:picLocks noChangeAspect="1"/>
          </p:cNvPicPr>
          <p:nvPr/>
        </p:nvPicPr>
        <p:blipFill>
          <a:blip r:embed="rId2">
            <a:extLst>
              <a:ext uri="{28A0092B-C50C-407E-A947-70E740481C1C}">
                <a14:useLocalDpi xmlns:a14="http://schemas.microsoft.com/office/drawing/2010/main" val="0"/>
              </a:ext>
            </a:extLst>
          </a:blip>
          <a:srcRect l="15367" t="21871" r="15367" b="21871"/>
          <a:stretch>
            <a:fillRect/>
          </a:stretch>
        </p:blipFill>
        <p:spPr>
          <a:xfrm>
            <a:off x="398691" y="2722445"/>
            <a:ext cx="5243836" cy="3646372"/>
          </a:xfrm>
          <a:prstGeom prst="rect">
            <a:avLst/>
          </a:prstGeom>
        </p:spPr>
      </p:pic>
      <p:graphicFrame>
        <p:nvGraphicFramePr>
          <p:cNvPr id="6" name="Table 5">
            <a:extLst>
              <a:ext uri="{FF2B5EF4-FFF2-40B4-BE49-F238E27FC236}">
                <a16:creationId xmlns:a16="http://schemas.microsoft.com/office/drawing/2014/main" id="{DDAEC0FF-E7EB-B3B9-21B2-4A83493FA10B}"/>
              </a:ext>
            </a:extLst>
          </p:cNvPr>
          <p:cNvGraphicFramePr>
            <a:graphicFrameLocks noGrp="1"/>
          </p:cNvGraphicFramePr>
          <p:nvPr/>
        </p:nvGraphicFramePr>
        <p:xfrm>
          <a:off x="5855948" y="2619457"/>
          <a:ext cx="5934729" cy="3749040"/>
        </p:xfrm>
        <a:graphic>
          <a:graphicData uri="http://schemas.openxmlformats.org/drawingml/2006/table">
            <a:tbl>
              <a:tblPr>
                <a:tableStyleId>{616DA210-FB5B-4158-B5E0-FEB733F419BA}</a:tableStyleId>
              </a:tblPr>
              <a:tblGrid>
                <a:gridCol w="1978243">
                  <a:extLst>
                    <a:ext uri="{9D8B030D-6E8A-4147-A177-3AD203B41FA5}">
                      <a16:colId xmlns:a16="http://schemas.microsoft.com/office/drawing/2014/main" val="810982663"/>
                    </a:ext>
                  </a:extLst>
                </a:gridCol>
                <a:gridCol w="1978243">
                  <a:extLst>
                    <a:ext uri="{9D8B030D-6E8A-4147-A177-3AD203B41FA5}">
                      <a16:colId xmlns:a16="http://schemas.microsoft.com/office/drawing/2014/main" val="342249200"/>
                    </a:ext>
                  </a:extLst>
                </a:gridCol>
                <a:gridCol w="1978243">
                  <a:extLst>
                    <a:ext uri="{9D8B030D-6E8A-4147-A177-3AD203B41FA5}">
                      <a16:colId xmlns:a16="http://schemas.microsoft.com/office/drawing/2014/main" val="1707999068"/>
                    </a:ext>
                  </a:extLst>
                </a:gridCol>
              </a:tblGrid>
              <a:tr h="319332">
                <a:tc>
                  <a:txBody>
                    <a:bodyPr/>
                    <a:lstStyle/>
                    <a:p>
                      <a:pPr>
                        <a:buNone/>
                      </a:pPr>
                      <a:r>
                        <a:rPr lang="en-US"/>
                        <a:t>Thuộc tính</a:t>
                      </a:r>
                    </a:p>
                  </a:txBody>
                  <a:tcPr anchor="ctr">
                    <a:solidFill>
                      <a:schemeClr val="bg1"/>
                    </a:solidFill>
                  </a:tcPr>
                </a:tc>
                <a:tc>
                  <a:txBody>
                    <a:bodyPr/>
                    <a:lstStyle/>
                    <a:p>
                      <a:pPr>
                        <a:buNone/>
                      </a:pPr>
                      <a:r>
                        <a:rPr lang="en-US"/>
                        <a:t>Kiểu dữ liệu</a:t>
                      </a:r>
                    </a:p>
                  </a:txBody>
                  <a:tcPr anchor="ctr">
                    <a:solidFill>
                      <a:schemeClr val="bg1"/>
                    </a:solidFill>
                  </a:tcPr>
                </a:tc>
                <a:tc>
                  <a:txBody>
                    <a:bodyPr/>
                    <a:lstStyle/>
                    <a:p>
                      <a:pPr>
                        <a:buNone/>
                      </a:pPr>
                      <a:r>
                        <a:rPr lang="en-US"/>
                        <a:t>Mô tả</a:t>
                      </a:r>
                    </a:p>
                  </a:txBody>
                  <a:tcPr anchor="ctr">
                    <a:solidFill>
                      <a:schemeClr val="bg1"/>
                    </a:solidFill>
                  </a:tcPr>
                </a:tc>
                <a:extLst>
                  <a:ext uri="{0D108BD9-81ED-4DB2-BD59-A6C34878D82A}">
                    <a16:rowId xmlns:a16="http://schemas.microsoft.com/office/drawing/2014/main" val="2413293119"/>
                  </a:ext>
                </a:extLst>
              </a:tr>
              <a:tr h="558831">
                <a:tc>
                  <a:txBody>
                    <a:bodyPr/>
                    <a:lstStyle/>
                    <a:p>
                      <a:pPr>
                        <a:buNone/>
                      </a:pPr>
                      <a:r>
                        <a:rPr lang="en-US"/>
                        <a:t>onPressed</a:t>
                      </a:r>
                    </a:p>
                  </a:txBody>
                  <a:tcPr anchor="ctr">
                    <a:solidFill>
                      <a:schemeClr val="bg1"/>
                    </a:solidFill>
                  </a:tcPr>
                </a:tc>
                <a:tc>
                  <a:txBody>
                    <a:bodyPr/>
                    <a:lstStyle/>
                    <a:p>
                      <a:pPr>
                        <a:buNone/>
                      </a:pPr>
                      <a:r>
                        <a:rPr lang="en-US"/>
                        <a:t>VoidCallback?</a:t>
                      </a:r>
                    </a:p>
                  </a:txBody>
                  <a:tcPr anchor="ctr">
                    <a:solidFill>
                      <a:schemeClr val="bg1"/>
                    </a:solidFill>
                  </a:tcPr>
                </a:tc>
                <a:tc>
                  <a:txBody>
                    <a:bodyPr/>
                    <a:lstStyle/>
                    <a:p>
                      <a:pPr>
                        <a:buNone/>
                      </a:pPr>
                      <a:r>
                        <a:rPr lang="en-US"/>
                        <a:t>Hàm gọi khi nhấn (</a:t>
                      </a:r>
                      <a:r>
                        <a:rPr lang="en-US" b="1"/>
                        <a:t>required</a:t>
                      </a:r>
                      <a:r>
                        <a:rPr lang="en-US"/>
                        <a:t>)</a:t>
                      </a:r>
                    </a:p>
                  </a:txBody>
                  <a:tcPr anchor="ctr">
                    <a:solidFill>
                      <a:schemeClr val="bg1"/>
                    </a:solidFill>
                  </a:tcPr>
                </a:tc>
                <a:extLst>
                  <a:ext uri="{0D108BD9-81ED-4DB2-BD59-A6C34878D82A}">
                    <a16:rowId xmlns:a16="http://schemas.microsoft.com/office/drawing/2014/main" val="3790150195"/>
                  </a:ext>
                </a:extLst>
              </a:tr>
              <a:tr h="558831">
                <a:tc>
                  <a:txBody>
                    <a:bodyPr/>
                    <a:lstStyle/>
                    <a:p>
                      <a:pPr>
                        <a:buNone/>
                      </a:pPr>
                      <a:r>
                        <a:rPr lang="en-US"/>
                        <a:t>child</a:t>
                      </a:r>
                    </a:p>
                  </a:txBody>
                  <a:tcPr anchor="ctr">
                    <a:solidFill>
                      <a:schemeClr val="bg1"/>
                    </a:solidFill>
                  </a:tcPr>
                </a:tc>
                <a:tc>
                  <a:txBody>
                    <a:bodyPr/>
                    <a:lstStyle/>
                    <a:p>
                      <a:pPr>
                        <a:buNone/>
                      </a:pPr>
                      <a:r>
                        <a:rPr lang="en-US"/>
                        <a:t>Widget</a:t>
                      </a:r>
                    </a:p>
                  </a:txBody>
                  <a:tcPr anchor="ctr">
                    <a:solidFill>
                      <a:schemeClr val="bg1"/>
                    </a:solidFill>
                  </a:tcPr>
                </a:tc>
                <a:tc>
                  <a:txBody>
                    <a:bodyPr/>
                    <a:lstStyle/>
                    <a:p>
                      <a:pPr>
                        <a:buNone/>
                      </a:pPr>
                      <a:r>
                        <a:rPr lang="en-US"/>
                        <a:t>Nội dung button (Text, Icon...)</a:t>
                      </a:r>
                    </a:p>
                  </a:txBody>
                  <a:tcPr anchor="ctr">
                    <a:solidFill>
                      <a:schemeClr val="bg1"/>
                    </a:solidFill>
                  </a:tcPr>
                </a:tc>
                <a:extLst>
                  <a:ext uri="{0D108BD9-81ED-4DB2-BD59-A6C34878D82A}">
                    <a16:rowId xmlns:a16="http://schemas.microsoft.com/office/drawing/2014/main" val="1791234087"/>
                  </a:ext>
                </a:extLst>
              </a:tr>
              <a:tr h="558831">
                <a:tc>
                  <a:txBody>
                    <a:bodyPr/>
                    <a:lstStyle/>
                    <a:p>
                      <a:pPr>
                        <a:buNone/>
                      </a:pPr>
                      <a:r>
                        <a:rPr lang="en-US"/>
                        <a:t>style</a:t>
                      </a:r>
                    </a:p>
                  </a:txBody>
                  <a:tcPr anchor="ctr">
                    <a:solidFill>
                      <a:schemeClr val="bg1"/>
                    </a:solidFill>
                  </a:tcPr>
                </a:tc>
                <a:tc>
                  <a:txBody>
                    <a:bodyPr/>
                    <a:lstStyle/>
                    <a:p>
                      <a:pPr>
                        <a:buNone/>
                      </a:pPr>
                      <a:r>
                        <a:rPr lang="en-US"/>
                        <a:t>ButtonStyle?</a:t>
                      </a:r>
                    </a:p>
                  </a:txBody>
                  <a:tcPr anchor="ctr">
                    <a:solidFill>
                      <a:schemeClr val="bg1"/>
                    </a:solidFill>
                  </a:tcPr>
                </a:tc>
                <a:tc>
                  <a:txBody>
                    <a:bodyPr/>
                    <a:lstStyle/>
                    <a:p>
                      <a:pPr>
                        <a:buNone/>
                      </a:pPr>
                      <a:r>
                        <a:rPr lang="en-US"/>
                        <a:t>Tùy chỉnh màu, padding, shape...</a:t>
                      </a:r>
                    </a:p>
                  </a:txBody>
                  <a:tcPr anchor="ctr">
                    <a:solidFill>
                      <a:schemeClr val="bg1"/>
                    </a:solidFill>
                  </a:tcPr>
                </a:tc>
                <a:extLst>
                  <a:ext uri="{0D108BD9-81ED-4DB2-BD59-A6C34878D82A}">
                    <a16:rowId xmlns:a16="http://schemas.microsoft.com/office/drawing/2014/main" val="921136562"/>
                  </a:ext>
                </a:extLst>
              </a:tr>
              <a:tr h="0">
                <a:tc>
                  <a:txBody>
                    <a:bodyPr/>
                    <a:lstStyle/>
                    <a:p>
                      <a:pPr>
                        <a:buNone/>
                      </a:pPr>
                      <a:r>
                        <a:rPr lang="en-US"/>
                        <a:t>onLongPress</a:t>
                      </a:r>
                    </a:p>
                  </a:txBody>
                  <a:tcPr anchor="ctr">
                    <a:solidFill>
                      <a:schemeClr val="bg1"/>
                    </a:solidFill>
                  </a:tcPr>
                </a:tc>
                <a:tc>
                  <a:txBody>
                    <a:bodyPr/>
                    <a:lstStyle/>
                    <a:p>
                      <a:pPr>
                        <a:buNone/>
                      </a:pPr>
                      <a:r>
                        <a:rPr lang="en-US"/>
                        <a:t>VoidCallback?</a:t>
                      </a:r>
                    </a:p>
                  </a:txBody>
                  <a:tcPr anchor="ctr">
                    <a:solidFill>
                      <a:schemeClr val="bg1"/>
                    </a:solidFill>
                  </a:tcPr>
                </a:tc>
                <a:tc>
                  <a:txBody>
                    <a:bodyPr/>
                    <a:lstStyle/>
                    <a:p>
                      <a:pPr>
                        <a:buNone/>
                      </a:pPr>
                      <a:r>
                        <a:rPr lang="en-US"/>
                        <a:t>Hàm gọi khi nhấn giữ</a:t>
                      </a:r>
                    </a:p>
                  </a:txBody>
                  <a:tcPr anchor="ctr">
                    <a:solidFill>
                      <a:schemeClr val="bg1"/>
                    </a:solidFill>
                  </a:tcPr>
                </a:tc>
                <a:extLst>
                  <a:ext uri="{0D108BD9-81ED-4DB2-BD59-A6C34878D82A}">
                    <a16:rowId xmlns:a16="http://schemas.microsoft.com/office/drawing/2014/main" val="3567953509"/>
                  </a:ext>
                </a:extLst>
              </a:tr>
            </a:tbl>
          </a:graphicData>
        </a:graphic>
      </p:graphicFrame>
      <p:pic>
        <p:nvPicPr>
          <p:cNvPr id="5" name="Picture 4">
            <a:extLst>
              <a:ext uri="{FF2B5EF4-FFF2-40B4-BE49-F238E27FC236}">
                <a16:creationId xmlns:a16="http://schemas.microsoft.com/office/drawing/2014/main" id="{ACFF899A-7677-B9A8-8028-4AA553A9A6E5}"/>
              </a:ext>
            </a:extLst>
          </p:cNvPr>
          <p:cNvPicPr>
            <a:picLocks noChangeAspect="1"/>
          </p:cNvPicPr>
          <p:nvPr/>
        </p:nvPicPr>
        <p:blipFill>
          <a:blip r:embed="rId3"/>
          <a:srcRect l="10994" t="58386" r="9650" b="35287"/>
          <a:stretch>
            <a:fillRect/>
          </a:stretch>
        </p:blipFill>
        <p:spPr>
          <a:xfrm>
            <a:off x="1900035" y="947415"/>
            <a:ext cx="8512334" cy="1470538"/>
          </a:xfrm>
          <a:prstGeom prst="rect">
            <a:avLst/>
          </a:prstGeom>
        </p:spPr>
      </p:pic>
    </p:spTree>
    <p:extLst>
      <p:ext uri="{BB962C8B-B14F-4D97-AF65-F5344CB8AC3E}">
        <p14:creationId xmlns:p14="http://schemas.microsoft.com/office/powerpoint/2010/main" val="226787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94125-B700-E0B3-D91B-E58CCF46A9C6}"/>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689F769D-D5ED-8649-D475-C3211430B5D3}"/>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00E98599-F091-E6E5-9815-84A7E6D25FD2}"/>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08417CA8-AFDE-C066-044C-BB81B0670E15}"/>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D26A4A6A-1E16-CD2B-645A-4039170524BC}"/>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B1A49339-36CD-3ED4-B76E-60A11E602A17}"/>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FA93DC41-DC6C-02F9-BF5D-C4710BE3FBC5}"/>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F8EC64FD-B222-F38C-CBE6-E9B4F6209E8B}"/>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A9FEC030-67EC-7E8A-AF34-203612880E1C}"/>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0A92ABF6-1F9D-AB87-F447-A0D2EC331643}"/>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6DFCD768-C8CE-B674-6035-414457384DBC}"/>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61D09617-0FCD-3688-0558-36ED21494715}"/>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C0C54EDF-30DC-B81B-44F1-BC9A8EF1E17D}"/>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DF3B1392-BF06-F9E5-9923-DB7FD0EC7B0A}"/>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pic>
        <p:nvPicPr>
          <p:cNvPr id="4" name="Picture 3">
            <a:extLst>
              <a:ext uri="{FF2B5EF4-FFF2-40B4-BE49-F238E27FC236}">
                <a16:creationId xmlns:a16="http://schemas.microsoft.com/office/drawing/2014/main" id="{142D8309-183B-DF5F-9699-451BD2D9C5D8}"/>
              </a:ext>
            </a:extLst>
          </p:cNvPr>
          <p:cNvPicPr>
            <a:picLocks noChangeAspect="1"/>
          </p:cNvPicPr>
          <p:nvPr/>
        </p:nvPicPr>
        <p:blipFill>
          <a:blip r:embed="rId2">
            <a:extLst>
              <a:ext uri="{28A0092B-C50C-407E-A947-70E740481C1C}">
                <a14:useLocalDpi xmlns:a14="http://schemas.microsoft.com/office/drawing/2010/main" val="0"/>
              </a:ext>
            </a:extLst>
          </a:blip>
          <a:srcRect l="10728" t="16791" r="10728" b="17236"/>
          <a:stretch>
            <a:fillRect/>
          </a:stretch>
        </p:blipFill>
        <p:spPr>
          <a:xfrm>
            <a:off x="311456" y="2216448"/>
            <a:ext cx="5154620" cy="2950521"/>
          </a:xfrm>
          <a:prstGeom prst="rect">
            <a:avLst/>
          </a:prstGeom>
        </p:spPr>
      </p:pic>
      <p:graphicFrame>
        <p:nvGraphicFramePr>
          <p:cNvPr id="6" name="Table 5">
            <a:extLst>
              <a:ext uri="{FF2B5EF4-FFF2-40B4-BE49-F238E27FC236}">
                <a16:creationId xmlns:a16="http://schemas.microsoft.com/office/drawing/2014/main" id="{39A4F25C-3FB9-38D3-7DDC-2E025D03A586}"/>
              </a:ext>
            </a:extLst>
          </p:cNvPr>
          <p:cNvGraphicFramePr>
            <a:graphicFrameLocks noGrp="1"/>
          </p:cNvGraphicFramePr>
          <p:nvPr/>
        </p:nvGraphicFramePr>
        <p:xfrm>
          <a:off x="5855948" y="1715217"/>
          <a:ext cx="5934729" cy="3749040"/>
        </p:xfrm>
        <a:graphic>
          <a:graphicData uri="http://schemas.openxmlformats.org/drawingml/2006/table">
            <a:tbl>
              <a:tblPr>
                <a:tableStyleId>{5940675A-B579-460E-94D1-54222C63F5DA}</a:tableStyleId>
              </a:tblPr>
              <a:tblGrid>
                <a:gridCol w="1978243">
                  <a:extLst>
                    <a:ext uri="{9D8B030D-6E8A-4147-A177-3AD203B41FA5}">
                      <a16:colId xmlns:a16="http://schemas.microsoft.com/office/drawing/2014/main" val="810982663"/>
                    </a:ext>
                  </a:extLst>
                </a:gridCol>
                <a:gridCol w="1978243">
                  <a:extLst>
                    <a:ext uri="{9D8B030D-6E8A-4147-A177-3AD203B41FA5}">
                      <a16:colId xmlns:a16="http://schemas.microsoft.com/office/drawing/2014/main" val="342249200"/>
                    </a:ext>
                  </a:extLst>
                </a:gridCol>
                <a:gridCol w="1978243">
                  <a:extLst>
                    <a:ext uri="{9D8B030D-6E8A-4147-A177-3AD203B41FA5}">
                      <a16:colId xmlns:a16="http://schemas.microsoft.com/office/drawing/2014/main" val="1707999068"/>
                    </a:ext>
                  </a:extLst>
                </a:gridCol>
              </a:tblGrid>
              <a:tr h="319332">
                <a:tc>
                  <a:txBody>
                    <a:bodyPr/>
                    <a:lstStyle/>
                    <a:p>
                      <a:pPr>
                        <a:buNone/>
                      </a:pPr>
                      <a:r>
                        <a:rPr lang="en-US"/>
                        <a:t>Thuộc tính</a:t>
                      </a:r>
                    </a:p>
                  </a:txBody>
                  <a:tcPr anchor="ctr">
                    <a:solidFill>
                      <a:schemeClr val="bg1"/>
                    </a:solidFill>
                  </a:tcPr>
                </a:tc>
                <a:tc>
                  <a:txBody>
                    <a:bodyPr/>
                    <a:lstStyle/>
                    <a:p>
                      <a:pPr>
                        <a:buNone/>
                      </a:pPr>
                      <a:r>
                        <a:rPr lang="en-US"/>
                        <a:t>Kiểu dữ liệu</a:t>
                      </a:r>
                    </a:p>
                  </a:txBody>
                  <a:tcPr anchor="ctr">
                    <a:solidFill>
                      <a:schemeClr val="bg1"/>
                    </a:solidFill>
                  </a:tcPr>
                </a:tc>
                <a:tc>
                  <a:txBody>
                    <a:bodyPr/>
                    <a:lstStyle/>
                    <a:p>
                      <a:pPr>
                        <a:buNone/>
                      </a:pPr>
                      <a:r>
                        <a:rPr lang="en-US"/>
                        <a:t>Mô tả</a:t>
                      </a:r>
                    </a:p>
                  </a:txBody>
                  <a:tcPr anchor="ctr">
                    <a:solidFill>
                      <a:schemeClr val="bg1"/>
                    </a:solidFill>
                  </a:tcPr>
                </a:tc>
                <a:extLst>
                  <a:ext uri="{0D108BD9-81ED-4DB2-BD59-A6C34878D82A}">
                    <a16:rowId xmlns:a16="http://schemas.microsoft.com/office/drawing/2014/main" val="2413293119"/>
                  </a:ext>
                </a:extLst>
              </a:tr>
              <a:tr h="558831">
                <a:tc>
                  <a:txBody>
                    <a:bodyPr/>
                    <a:lstStyle/>
                    <a:p>
                      <a:pPr>
                        <a:buNone/>
                      </a:pPr>
                      <a:r>
                        <a:rPr lang="en-US"/>
                        <a:t>onPressed</a:t>
                      </a:r>
                    </a:p>
                  </a:txBody>
                  <a:tcPr anchor="ctr">
                    <a:solidFill>
                      <a:schemeClr val="bg1"/>
                    </a:solidFill>
                  </a:tcPr>
                </a:tc>
                <a:tc>
                  <a:txBody>
                    <a:bodyPr/>
                    <a:lstStyle/>
                    <a:p>
                      <a:pPr>
                        <a:buNone/>
                      </a:pPr>
                      <a:r>
                        <a:rPr lang="en-US"/>
                        <a:t>VoidCallback?</a:t>
                      </a:r>
                    </a:p>
                  </a:txBody>
                  <a:tcPr anchor="ctr">
                    <a:solidFill>
                      <a:schemeClr val="bg1"/>
                    </a:solidFill>
                  </a:tcPr>
                </a:tc>
                <a:tc>
                  <a:txBody>
                    <a:bodyPr/>
                    <a:lstStyle/>
                    <a:p>
                      <a:pPr>
                        <a:buNone/>
                      </a:pPr>
                      <a:r>
                        <a:rPr lang="en-US"/>
                        <a:t>Hàm gọi khi nhấn (</a:t>
                      </a:r>
                      <a:r>
                        <a:rPr lang="en-US" b="1"/>
                        <a:t>required</a:t>
                      </a:r>
                      <a:r>
                        <a:rPr lang="en-US"/>
                        <a:t>)</a:t>
                      </a:r>
                    </a:p>
                  </a:txBody>
                  <a:tcPr anchor="ctr">
                    <a:solidFill>
                      <a:schemeClr val="bg1"/>
                    </a:solidFill>
                  </a:tcPr>
                </a:tc>
                <a:extLst>
                  <a:ext uri="{0D108BD9-81ED-4DB2-BD59-A6C34878D82A}">
                    <a16:rowId xmlns:a16="http://schemas.microsoft.com/office/drawing/2014/main" val="3790150195"/>
                  </a:ext>
                </a:extLst>
              </a:tr>
              <a:tr h="558831">
                <a:tc>
                  <a:txBody>
                    <a:bodyPr/>
                    <a:lstStyle/>
                    <a:p>
                      <a:pPr>
                        <a:buNone/>
                      </a:pPr>
                      <a:r>
                        <a:rPr lang="en-US"/>
                        <a:t>child</a:t>
                      </a:r>
                    </a:p>
                  </a:txBody>
                  <a:tcPr anchor="ctr">
                    <a:solidFill>
                      <a:schemeClr val="bg1"/>
                    </a:solidFill>
                  </a:tcPr>
                </a:tc>
                <a:tc>
                  <a:txBody>
                    <a:bodyPr/>
                    <a:lstStyle/>
                    <a:p>
                      <a:pPr>
                        <a:buNone/>
                      </a:pPr>
                      <a:r>
                        <a:rPr lang="en-US"/>
                        <a:t>Widget</a:t>
                      </a:r>
                    </a:p>
                  </a:txBody>
                  <a:tcPr anchor="ctr">
                    <a:solidFill>
                      <a:schemeClr val="bg1"/>
                    </a:solidFill>
                  </a:tcPr>
                </a:tc>
                <a:tc>
                  <a:txBody>
                    <a:bodyPr/>
                    <a:lstStyle/>
                    <a:p>
                      <a:pPr>
                        <a:buNone/>
                      </a:pPr>
                      <a:r>
                        <a:rPr lang="en-US"/>
                        <a:t>Nội dung button (Text, Icon...)</a:t>
                      </a:r>
                    </a:p>
                  </a:txBody>
                  <a:tcPr anchor="ctr">
                    <a:solidFill>
                      <a:schemeClr val="bg1"/>
                    </a:solidFill>
                  </a:tcPr>
                </a:tc>
                <a:extLst>
                  <a:ext uri="{0D108BD9-81ED-4DB2-BD59-A6C34878D82A}">
                    <a16:rowId xmlns:a16="http://schemas.microsoft.com/office/drawing/2014/main" val="1791234087"/>
                  </a:ext>
                </a:extLst>
              </a:tr>
              <a:tr h="558831">
                <a:tc>
                  <a:txBody>
                    <a:bodyPr/>
                    <a:lstStyle/>
                    <a:p>
                      <a:pPr>
                        <a:buNone/>
                      </a:pPr>
                      <a:r>
                        <a:rPr lang="en-US"/>
                        <a:t>style</a:t>
                      </a:r>
                    </a:p>
                  </a:txBody>
                  <a:tcPr anchor="ctr">
                    <a:solidFill>
                      <a:schemeClr val="bg1"/>
                    </a:solidFill>
                  </a:tcPr>
                </a:tc>
                <a:tc>
                  <a:txBody>
                    <a:bodyPr/>
                    <a:lstStyle/>
                    <a:p>
                      <a:pPr>
                        <a:buNone/>
                      </a:pPr>
                      <a:r>
                        <a:rPr lang="en-US"/>
                        <a:t>ButtonStyle?</a:t>
                      </a:r>
                    </a:p>
                  </a:txBody>
                  <a:tcPr anchor="ctr">
                    <a:solidFill>
                      <a:schemeClr val="bg1"/>
                    </a:solidFill>
                  </a:tcPr>
                </a:tc>
                <a:tc>
                  <a:txBody>
                    <a:bodyPr/>
                    <a:lstStyle/>
                    <a:p>
                      <a:pPr>
                        <a:buNone/>
                      </a:pPr>
                      <a:r>
                        <a:rPr lang="en-US"/>
                        <a:t>Tùy chỉnh màu, padding, shape...</a:t>
                      </a:r>
                    </a:p>
                  </a:txBody>
                  <a:tcPr anchor="ctr">
                    <a:solidFill>
                      <a:schemeClr val="bg1"/>
                    </a:solidFill>
                  </a:tcPr>
                </a:tc>
                <a:extLst>
                  <a:ext uri="{0D108BD9-81ED-4DB2-BD59-A6C34878D82A}">
                    <a16:rowId xmlns:a16="http://schemas.microsoft.com/office/drawing/2014/main" val="921136562"/>
                  </a:ext>
                </a:extLst>
              </a:tr>
              <a:tr h="0">
                <a:tc>
                  <a:txBody>
                    <a:bodyPr/>
                    <a:lstStyle/>
                    <a:p>
                      <a:pPr>
                        <a:buNone/>
                      </a:pPr>
                      <a:r>
                        <a:rPr lang="en-US"/>
                        <a:t>onLongPress</a:t>
                      </a:r>
                    </a:p>
                  </a:txBody>
                  <a:tcPr anchor="ctr">
                    <a:solidFill>
                      <a:schemeClr val="bg1"/>
                    </a:solidFill>
                  </a:tcPr>
                </a:tc>
                <a:tc>
                  <a:txBody>
                    <a:bodyPr/>
                    <a:lstStyle/>
                    <a:p>
                      <a:pPr>
                        <a:buNone/>
                      </a:pPr>
                      <a:r>
                        <a:rPr lang="en-US"/>
                        <a:t>VoidCallback?</a:t>
                      </a:r>
                    </a:p>
                  </a:txBody>
                  <a:tcPr anchor="ctr">
                    <a:solidFill>
                      <a:schemeClr val="bg1"/>
                    </a:solidFill>
                  </a:tcPr>
                </a:tc>
                <a:tc>
                  <a:txBody>
                    <a:bodyPr/>
                    <a:lstStyle/>
                    <a:p>
                      <a:pPr>
                        <a:buNone/>
                      </a:pPr>
                      <a:r>
                        <a:rPr lang="en-US"/>
                        <a:t>Hàm gọi khi nhấn giữ</a:t>
                      </a:r>
                    </a:p>
                  </a:txBody>
                  <a:tcPr anchor="ctr">
                    <a:solidFill>
                      <a:schemeClr val="bg1"/>
                    </a:solidFill>
                  </a:tcPr>
                </a:tc>
                <a:extLst>
                  <a:ext uri="{0D108BD9-81ED-4DB2-BD59-A6C34878D82A}">
                    <a16:rowId xmlns:a16="http://schemas.microsoft.com/office/drawing/2014/main" val="3567953509"/>
                  </a:ext>
                </a:extLst>
              </a:tr>
            </a:tbl>
          </a:graphicData>
        </a:graphic>
      </p:graphicFrame>
      <p:sp>
        <p:nvSpPr>
          <p:cNvPr id="3" name="Rectangle 31">
            <a:extLst>
              <a:ext uri="{FF2B5EF4-FFF2-40B4-BE49-F238E27FC236}">
                <a16:creationId xmlns:a16="http://schemas.microsoft.com/office/drawing/2014/main" id="{6E634F48-BF32-586C-334C-5A732F5E2D79}"/>
              </a:ext>
            </a:extLst>
          </p:cNvPr>
          <p:cNvSpPr>
            <a:spLocks noChangeArrowheads="1"/>
          </p:cNvSpPr>
          <p:nvPr/>
        </p:nvSpPr>
        <p:spPr bwMode="auto">
          <a:xfrm>
            <a:off x="4517222" y="436425"/>
            <a:ext cx="290464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2. TextButton</a:t>
            </a:r>
            <a:endParaRPr lang="ru-UA" altLang="ru-UA" sz="3200" b="1">
              <a:solidFill>
                <a:schemeClr val="bg2"/>
              </a:solidFill>
              <a:latin typeface="Montserrat" panose="00000500000000000000" pitchFamily="50" charset="-52"/>
            </a:endParaRPr>
          </a:p>
        </p:txBody>
      </p:sp>
    </p:spTree>
    <p:extLst>
      <p:ext uri="{BB962C8B-B14F-4D97-AF65-F5344CB8AC3E}">
        <p14:creationId xmlns:p14="http://schemas.microsoft.com/office/powerpoint/2010/main" val="339491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4131A-9320-4414-C99D-9848AD0D72D2}"/>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1658A0A2-7CBB-7F42-2F9B-B2A9A558F7DE}"/>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473195B0-E7B4-EF6F-42D7-AEAFB67AF8B4}"/>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CF5E9B45-8B27-43A9-8F9B-37633F17BF6E}"/>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EBDE69D7-39D5-C5A7-C7D9-746D6781C798}"/>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EC08504B-BE2A-A43D-A0CD-C54B41921013}"/>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46B4DEE2-EC70-E38E-789B-C5C9ADCBDA31}"/>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2BF0EC6E-1BE2-46CB-193B-CA8CB48E2713}"/>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61CFE34D-2AEC-0DA4-BD2D-C2DC3ABBDA97}"/>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0B92B9A2-8BC7-61B3-C384-E8810592EE9E}"/>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21E999E7-A2EA-A310-A865-F37B7C3D686A}"/>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FB2CB4CC-3AA6-FE13-ED04-78EE99B9DBEA}"/>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D540590F-E827-322F-8A4D-560AB6EB8A76}"/>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1643DD6D-C554-DCD9-977B-3D3CCA51682E}"/>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pic>
        <p:nvPicPr>
          <p:cNvPr id="5" name="Picture 4">
            <a:extLst>
              <a:ext uri="{FF2B5EF4-FFF2-40B4-BE49-F238E27FC236}">
                <a16:creationId xmlns:a16="http://schemas.microsoft.com/office/drawing/2014/main" id="{96AAC159-D711-E46B-098C-A15373EB7E2D}"/>
              </a:ext>
            </a:extLst>
          </p:cNvPr>
          <p:cNvPicPr>
            <a:picLocks noChangeAspect="1"/>
          </p:cNvPicPr>
          <p:nvPr/>
        </p:nvPicPr>
        <p:blipFill>
          <a:blip r:embed="rId2">
            <a:extLst>
              <a:ext uri="{28A0092B-C50C-407E-A947-70E740481C1C}">
                <a14:useLocalDpi xmlns:a14="http://schemas.microsoft.com/office/drawing/2010/main" val="0"/>
              </a:ext>
            </a:extLst>
          </a:blip>
          <a:srcRect l="8813" t="11803" r="10634" b="11477"/>
          <a:stretch>
            <a:fillRect/>
          </a:stretch>
        </p:blipFill>
        <p:spPr>
          <a:xfrm>
            <a:off x="224707" y="779418"/>
            <a:ext cx="7710318" cy="5721640"/>
          </a:xfrm>
          <a:prstGeom prst="rect">
            <a:avLst/>
          </a:prstGeom>
        </p:spPr>
      </p:pic>
      <p:sp>
        <p:nvSpPr>
          <p:cNvPr id="3" name="Rectangle 31">
            <a:extLst>
              <a:ext uri="{FF2B5EF4-FFF2-40B4-BE49-F238E27FC236}">
                <a16:creationId xmlns:a16="http://schemas.microsoft.com/office/drawing/2014/main" id="{AD884026-E2FB-F706-D54B-EF748A034800}"/>
              </a:ext>
            </a:extLst>
          </p:cNvPr>
          <p:cNvSpPr>
            <a:spLocks noChangeArrowheads="1"/>
          </p:cNvSpPr>
          <p:nvPr/>
        </p:nvSpPr>
        <p:spPr bwMode="auto">
          <a:xfrm>
            <a:off x="4517222" y="110720"/>
            <a:ext cx="290464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2. TextButton</a:t>
            </a:r>
            <a:endParaRPr lang="ru-UA" altLang="ru-UA" sz="3200" b="1">
              <a:solidFill>
                <a:schemeClr val="bg2"/>
              </a:solidFill>
              <a:latin typeface="Montserrat" panose="00000500000000000000" pitchFamily="50" charset="-52"/>
            </a:endParaRPr>
          </a:p>
        </p:txBody>
      </p:sp>
      <p:pic>
        <p:nvPicPr>
          <p:cNvPr id="4" name="Picture 3">
            <a:extLst>
              <a:ext uri="{FF2B5EF4-FFF2-40B4-BE49-F238E27FC236}">
                <a16:creationId xmlns:a16="http://schemas.microsoft.com/office/drawing/2014/main" id="{2862D212-6464-B61C-77B3-A9F7045E7228}"/>
              </a:ext>
            </a:extLst>
          </p:cNvPr>
          <p:cNvPicPr>
            <a:picLocks noChangeAspect="1"/>
          </p:cNvPicPr>
          <p:nvPr/>
        </p:nvPicPr>
        <p:blipFill>
          <a:blip r:embed="rId3"/>
          <a:srcRect l="10994" t="58386" r="9650" b="35287"/>
          <a:stretch>
            <a:fillRect/>
          </a:stretch>
        </p:blipFill>
        <p:spPr>
          <a:xfrm>
            <a:off x="8096004" y="3155978"/>
            <a:ext cx="3679436" cy="635636"/>
          </a:xfrm>
          <a:prstGeom prst="rect">
            <a:avLst/>
          </a:prstGeom>
        </p:spPr>
      </p:pic>
    </p:spTree>
    <p:extLst>
      <p:ext uri="{BB962C8B-B14F-4D97-AF65-F5344CB8AC3E}">
        <p14:creationId xmlns:p14="http://schemas.microsoft.com/office/powerpoint/2010/main" val="55985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C364A-163C-9A67-06BE-6EE13C1A7B21}"/>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CBEB8895-9F6F-E98B-150A-4384D4C74B13}"/>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88A55ABA-8CED-DE09-BC03-DC72DBC0EAB2}"/>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2078D03D-BC73-DAB7-6028-9C682BA7F5D4}"/>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8" name="Rectangle 8">
            <a:extLst>
              <a:ext uri="{FF2B5EF4-FFF2-40B4-BE49-F238E27FC236}">
                <a16:creationId xmlns:a16="http://schemas.microsoft.com/office/drawing/2014/main" id="{E6E3EA8A-1B0A-4A14-B820-891B0F380E0A}"/>
              </a:ext>
            </a:extLst>
          </p:cNvPr>
          <p:cNvSpPr>
            <a:spLocks noChangeArrowheads="1"/>
          </p:cNvSpPr>
          <p:nvPr/>
        </p:nvSpPr>
        <p:spPr bwMode="auto">
          <a:xfrm>
            <a:off x="2852616" y="1799242"/>
            <a:ext cx="6610350" cy="3080077"/>
          </a:xfrm>
          <a:prstGeom prst="rect">
            <a:avLst/>
          </a:prstGeom>
          <a:gradFill>
            <a:gsLst>
              <a:gs pos="0">
                <a:srgbClr val="1DDAFE"/>
              </a:gs>
              <a:gs pos="100000">
                <a:srgbClr val="925AE8"/>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2" name="Blur_Sphere">
            <a:extLst>
              <a:ext uri="{FF2B5EF4-FFF2-40B4-BE49-F238E27FC236}">
                <a16:creationId xmlns:a16="http://schemas.microsoft.com/office/drawing/2014/main" id="{4CF15034-154C-03CD-7FA2-344971E4000A}"/>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52E7777E-2B4F-D070-6206-86D682305E9C}"/>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9" name="Rectangle 9">
            <a:extLst>
              <a:ext uri="{FF2B5EF4-FFF2-40B4-BE49-F238E27FC236}">
                <a16:creationId xmlns:a16="http://schemas.microsoft.com/office/drawing/2014/main" id="{11AC598B-C055-F473-E14E-0F99CA34B466}"/>
              </a:ext>
            </a:extLst>
          </p:cNvPr>
          <p:cNvSpPr>
            <a:spLocks noChangeArrowheads="1"/>
          </p:cNvSpPr>
          <p:nvPr/>
        </p:nvSpPr>
        <p:spPr bwMode="auto">
          <a:xfrm>
            <a:off x="2852616" y="1799242"/>
            <a:ext cx="6610350" cy="3080077"/>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 name="Freeform 10">
            <a:extLst>
              <a:ext uri="{FF2B5EF4-FFF2-40B4-BE49-F238E27FC236}">
                <a16:creationId xmlns:a16="http://schemas.microsoft.com/office/drawing/2014/main" id="{15DC126D-7E0F-A76F-41A6-B64E0418CCDF}"/>
              </a:ext>
            </a:extLst>
          </p:cNvPr>
          <p:cNvSpPr>
            <a:spLocks noEditPoints="1"/>
          </p:cNvSpPr>
          <p:nvPr/>
        </p:nvSpPr>
        <p:spPr bwMode="auto">
          <a:xfrm>
            <a:off x="2844678" y="1791304"/>
            <a:ext cx="6623050" cy="3090087"/>
          </a:xfrm>
          <a:custGeom>
            <a:avLst/>
            <a:gdLst>
              <a:gd name="T0" fmla="*/ 4172 w 4172"/>
              <a:gd name="T1" fmla="*/ 3087 h 3087"/>
              <a:gd name="T2" fmla="*/ 0 w 4172"/>
              <a:gd name="T3" fmla="*/ 3087 h 3087"/>
              <a:gd name="T4" fmla="*/ 0 w 4172"/>
              <a:gd name="T5" fmla="*/ 0 h 3087"/>
              <a:gd name="T6" fmla="*/ 4172 w 4172"/>
              <a:gd name="T7" fmla="*/ 0 h 3087"/>
              <a:gd name="T8" fmla="*/ 4172 w 4172"/>
              <a:gd name="T9" fmla="*/ 3087 h 3087"/>
              <a:gd name="T10" fmla="*/ 10 w 4172"/>
              <a:gd name="T11" fmla="*/ 3078 h 3087"/>
              <a:gd name="T12" fmla="*/ 4164 w 4172"/>
              <a:gd name="T13" fmla="*/ 3078 h 3087"/>
              <a:gd name="T14" fmla="*/ 4164 w 4172"/>
              <a:gd name="T15" fmla="*/ 10 h 3087"/>
              <a:gd name="T16" fmla="*/ 10 w 4172"/>
              <a:gd name="T17" fmla="*/ 10 h 3087"/>
              <a:gd name="T18" fmla="*/ 10 w 4172"/>
              <a:gd name="T19" fmla="*/ 3078 h 3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2" h="3087">
                <a:moveTo>
                  <a:pt x="4172" y="3087"/>
                </a:moveTo>
                <a:lnTo>
                  <a:pt x="0" y="3087"/>
                </a:lnTo>
                <a:lnTo>
                  <a:pt x="0" y="0"/>
                </a:lnTo>
                <a:lnTo>
                  <a:pt x="4172" y="0"/>
                </a:lnTo>
                <a:lnTo>
                  <a:pt x="4172" y="3087"/>
                </a:lnTo>
                <a:close/>
                <a:moveTo>
                  <a:pt x="10" y="3078"/>
                </a:moveTo>
                <a:lnTo>
                  <a:pt x="4164" y="3078"/>
                </a:lnTo>
                <a:lnTo>
                  <a:pt x="4164" y="10"/>
                </a:lnTo>
                <a:lnTo>
                  <a:pt x="10" y="10"/>
                </a:lnTo>
                <a:lnTo>
                  <a:pt x="10" y="3078"/>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7" name="Rectangle 19">
            <a:extLst>
              <a:ext uri="{FF2B5EF4-FFF2-40B4-BE49-F238E27FC236}">
                <a16:creationId xmlns:a16="http://schemas.microsoft.com/office/drawing/2014/main" id="{70E909C0-7677-B0BA-4F81-7A48634CFB95}"/>
              </a:ext>
            </a:extLst>
          </p:cNvPr>
          <p:cNvSpPr>
            <a:spLocks noChangeArrowheads="1"/>
          </p:cNvSpPr>
          <p:nvPr/>
        </p:nvSpPr>
        <p:spPr bwMode="auto">
          <a:xfrm>
            <a:off x="3027141" y="3669669"/>
            <a:ext cx="6258123"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ru-UA" sz="2800" b="1">
                <a:solidFill>
                  <a:schemeClr val="bg2"/>
                </a:solidFill>
                <a:latin typeface="Montserrat Medium" panose="00000600000000000000" pitchFamily="50" charset="-52"/>
              </a:rPr>
              <a:t>Đây là widget nút nhấn (button)</a:t>
            </a:r>
          </a:p>
          <a:p>
            <a:pPr lvl="0" algn="ctr"/>
            <a:r>
              <a:rPr lang="en-US" altLang="ru-UA" sz="2800" b="1">
                <a:solidFill>
                  <a:schemeClr val="bg2"/>
                </a:solidFill>
                <a:latin typeface="Montserrat Medium" panose="00000600000000000000" pitchFamily="50" charset="-52"/>
              </a:rPr>
              <a:t>hiển thị icon (hình ảnh) thay vì text</a:t>
            </a:r>
          </a:p>
        </p:txBody>
      </p:sp>
      <p:grpSp>
        <p:nvGrpSpPr>
          <p:cNvPr id="39" name="Group 38">
            <a:extLst>
              <a:ext uri="{FF2B5EF4-FFF2-40B4-BE49-F238E27FC236}">
                <a16:creationId xmlns:a16="http://schemas.microsoft.com/office/drawing/2014/main" id="{031862E2-713E-DF7C-EFEE-0B35E2C68E35}"/>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1D7C6093-F142-1CEE-2E42-DFCBACF88C99}"/>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02A391C7-00E3-25FD-DAFD-307D49316662}"/>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F4EF4152-5FAD-DC98-CDEA-F3073AE11412}"/>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24995F92-56F9-BCE3-4D77-83D2E42FBEB5}"/>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D90AD382-56BD-6EA3-011B-A832A045D153}"/>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90DABBAA-A760-95F2-96E0-A41A115E6DBB}"/>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1DF24013-348F-242F-CEB8-1606C5409559}"/>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CE237F24-0146-508E-3A2D-90B8CE3F62F8}"/>
              </a:ext>
            </a:extLst>
          </p:cNvPr>
          <p:cNvSpPr>
            <a:spLocks noChangeArrowheads="1"/>
          </p:cNvSpPr>
          <p:nvPr/>
        </p:nvSpPr>
        <p:spPr bwMode="auto">
          <a:xfrm>
            <a:off x="4519629" y="436425"/>
            <a:ext cx="289983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2. IconButton</a:t>
            </a:r>
            <a:endParaRPr lang="ru-UA" altLang="ru-UA" sz="3200" b="1">
              <a:solidFill>
                <a:schemeClr val="bg2"/>
              </a:solidFill>
              <a:latin typeface="Montserrat" panose="00000500000000000000" pitchFamily="50" charset="-52"/>
            </a:endParaRPr>
          </a:p>
        </p:txBody>
      </p:sp>
      <p:pic>
        <p:nvPicPr>
          <p:cNvPr id="11" name="Picture 10">
            <a:extLst>
              <a:ext uri="{FF2B5EF4-FFF2-40B4-BE49-F238E27FC236}">
                <a16:creationId xmlns:a16="http://schemas.microsoft.com/office/drawing/2014/main" id="{A390DDDA-8611-B3D2-DC1F-9A29F4E13744}"/>
              </a:ext>
            </a:extLst>
          </p:cNvPr>
          <p:cNvPicPr>
            <a:picLocks noChangeAspect="1"/>
          </p:cNvPicPr>
          <p:nvPr/>
        </p:nvPicPr>
        <p:blipFill>
          <a:blip r:embed="rId2"/>
          <a:srcRect l="5605" t="69215" r="5544" b="13697"/>
          <a:stretch>
            <a:fillRect/>
          </a:stretch>
        </p:blipFill>
        <p:spPr>
          <a:xfrm>
            <a:off x="3596640" y="1463639"/>
            <a:ext cx="4998720" cy="2082925"/>
          </a:xfrm>
          <a:prstGeom prst="rect">
            <a:avLst/>
          </a:prstGeom>
        </p:spPr>
      </p:pic>
    </p:spTree>
    <p:extLst>
      <p:ext uri="{BB962C8B-B14F-4D97-AF65-F5344CB8AC3E}">
        <p14:creationId xmlns:p14="http://schemas.microsoft.com/office/powerpoint/2010/main" val="299739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45A1F-7C9E-0789-450B-5F55E7FE49AF}"/>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943B2B83-F81A-15E3-4259-C25B7E4D17FD}"/>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CF2DAF45-BE1A-E20D-323A-4C4EB9F4A482}"/>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E992AD7C-29CC-1A87-B009-7A477EC2166E}"/>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B64ABC22-7749-96D4-CF91-222B7373BFAC}"/>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B0875913-3A00-96CC-44F4-05595A61D09C}"/>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05242902-11E9-5015-B629-C7CA877D7CCB}"/>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9602800B-BF43-0317-0CB3-DFD46D93139F}"/>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AB64B390-4061-1BBE-CF9C-D8480B432A11}"/>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808C5FD7-13F6-E9F2-2801-FFC4E54838C4}"/>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8CDCD167-3D71-05F9-6B5B-4F57FC4F5EF6}"/>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22EEFF93-16CE-225A-E61E-604317C36255}"/>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346A37EF-3B25-19FF-8F9B-AEE6D33B354F}"/>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5F942EA0-2F18-FECE-DF45-6D39F78F9D3C}"/>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01C76CBA-55AB-A3AA-FE8D-87B895C5CBB2}"/>
              </a:ext>
            </a:extLst>
          </p:cNvPr>
          <p:cNvSpPr>
            <a:spLocks noChangeArrowheads="1"/>
          </p:cNvSpPr>
          <p:nvPr/>
        </p:nvSpPr>
        <p:spPr bwMode="auto">
          <a:xfrm>
            <a:off x="3634701" y="154956"/>
            <a:ext cx="484587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2. Cấu trúc IconButton</a:t>
            </a:r>
            <a:endParaRPr lang="ru-UA" altLang="ru-UA" sz="3200" b="1">
              <a:solidFill>
                <a:schemeClr val="bg2"/>
              </a:solidFill>
              <a:latin typeface="Montserrat" panose="00000500000000000000" pitchFamily="50" charset="-52"/>
            </a:endParaRPr>
          </a:p>
        </p:txBody>
      </p:sp>
      <p:pic>
        <p:nvPicPr>
          <p:cNvPr id="4" name="Picture 3">
            <a:extLst>
              <a:ext uri="{FF2B5EF4-FFF2-40B4-BE49-F238E27FC236}">
                <a16:creationId xmlns:a16="http://schemas.microsoft.com/office/drawing/2014/main" id="{1CBC0234-7D20-446D-451D-FD5773F23BA9}"/>
              </a:ext>
            </a:extLst>
          </p:cNvPr>
          <p:cNvPicPr>
            <a:picLocks noChangeAspect="1"/>
          </p:cNvPicPr>
          <p:nvPr/>
        </p:nvPicPr>
        <p:blipFill>
          <a:blip r:embed="rId2">
            <a:extLst>
              <a:ext uri="{28A0092B-C50C-407E-A947-70E740481C1C}">
                <a14:useLocalDpi xmlns:a14="http://schemas.microsoft.com/office/drawing/2010/main" val="0"/>
              </a:ext>
            </a:extLst>
          </a:blip>
          <a:srcRect l="15921" t="18101" r="16188" b="18101"/>
          <a:stretch>
            <a:fillRect/>
          </a:stretch>
        </p:blipFill>
        <p:spPr>
          <a:xfrm>
            <a:off x="258372" y="1437916"/>
            <a:ext cx="5184752" cy="4527448"/>
          </a:xfrm>
          <a:prstGeom prst="rect">
            <a:avLst/>
          </a:prstGeom>
        </p:spPr>
      </p:pic>
      <p:graphicFrame>
        <p:nvGraphicFramePr>
          <p:cNvPr id="8" name="Table 7">
            <a:extLst>
              <a:ext uri="{FF2B5EF4-FFF2-40B4-BE49-F238E27FC236}">
                <a16:creationId xmlns:a16="http://schemas.microsoft.com/office/drawing/2014/main" id="{B2004853-9627-A550-4342-F28CCA2967A9}"/>
              </a:ext>
            </a:extLst>
          </p:cNvPr>
          <p:cNvGraphicFramePr>
            <a:graphicFrameLocks noGrp="1"/>
          </p:cNvGraphicFramePr>
          <p:nvPr>
            <p:extLst>
              <p:ext uri="{D42A27DB-BD31-4B8C-83A1-F6EECF244321}">
                <p14:modId xmlns:p14="http://schemas.microsoft.com/office/powerpoint/2010/main" val="1705535393"/>
              </p:ext>
            </p:extLst>
          </p:nvPr>
        </p:nvGraphicFramePr>
        <p:xfrm>
          <a:off x="5673413" y="647399"/>
          <a:ext cx="6299799" cy="6139863"/>
        </p:xfrm>
        <a:graphic>
          <a:graphicData uri="http://schemas.openxmlformats.org/drawingml/2006/table">
            <a:tbl>
              <a:tblPr>
                <a:tableStyleId>{5940675A-B579-460E-94D1-54222C63F5DA}</a:tableStyleId>
              </a:tblPr>
              <a:tblGrid>
                <a:gridCol w="2099933">
                  <a:extLst>
                    <a:ext uri="{9D8B030D-6E8A-4147-A177-3AD203B41FA5}">
                      <a16:colId xmlns:a16="http://schemas.microsoft.com/office/drawing/2014/main" val="2881703996"/>
                    </a:ext>
                  </a:extLst>
                </a:gridCol>
                <a:gridCol w="2099933">
                  <a:extLst>
                    <a:ext uri="{9D8B030D-6E8A-4147-A177-3AD203B41FA5}">
                      <a16:colId xmlns:a16="http://schemas.microsoft.com/office/drawing/2014/main" val="4263655339"/>
                    </a:ext>
                  </a:extLst>
                </a:gridCol>
                <a:gridCol w="2099933">
                  <a:extLst>
                    <a:ext uri="{9D8B030D-6E8A-4147-A177-3AD203B41FA5}">
                      <a16:colId xmlns:a16="http://schemas.microsoft.com/office/drawing/2014/main" val="4073519658"/>
                    </a:ext>
                  </a:extLst>
                </a:gridCol>
              </a:tblGrid>
              <a:tr h="379143">
                <a:tc>
                  <a:txBody>
                    <a:bodyPr/>
                    <a:lstStyle/>
                    <a:p>
                      <a:pPr>
                        <a:buNone/>
                      </a:pPr>
                      <a:r>
                        <a:rPr lang="en-US"/>
                        <a:t>Thuộc tính</a:t>
                      </a:r>
                    </a:p>
                  </a:txBody>
                  <a:tcPr anchor="ctr">
                    <a:solidFill>
                      <a:schemeClr val="bg1"/>
                    </a:solidFill>
                  </a:tcPr>
                </a:tc>
                <a:tc>
                  <a:txBody>
                    <a:bodyPr/>
                    <a:lstStyle/>
                    <a:p>
                      <a:pPr>
                        <a:buNone/>
                      </a:pPr>
                      <a:r>
                        <a:rPr lang="en-US"/>
                        <a:t>Kiểu dữ liệu</a:t>
                      </a:r>
                    </a:p>
                  </a:txBody>
                  <a:tcPr anchor="ctr">
                    <a:solidFill>
                      <a:schemeClr val="bg1"/>
                    </a:solidFill>
                  </a:tcPr>
                </a:tc>
                <a:tc>
                  <a:txBody>
                    <a:bodyPr/>
                    <a:lstStyle/>
                    <a:p>
                      <a:pPr>
                        <a:buNone/>
                      </a:pPr>
                      <a:r>
                        <a:rPr lang="en-US"/>
                        <a:t>Mô tả</a:t>
                      </a:r>
                    </a:p>
                  </a:txBody>
                  <a:tcPr anchor="ctr">
                    <a:solidFill>
                      <a:schemeClr val="bg1"/>
                    </a:solidFill>
                  </a:tcPr>
                </a:tc>
                <a:extLst>
                  <a:ext uri="{0D108BD9-81ED-4DB2-BD59-A6C34878D82A}">
                    <a16:rowId xmlns:a16="http://schemas.microsoft.com/office/drawing/2014/main" val="12815906"/>
                  </a:ext>
                </a:extLst>
              </a:tr>
              <a:tr h="379143">
                <a:tc>
                  <a:txBody>
                    <a:bodyPr/>
                    <a:lstStyle/>
                    <a:p>
                      <a:pPr>
                        <a:buNone/>
                      </a:pPr>
                      <a:r>
                        <a:rPr lang="en-US"/>
                        <a:t>onPressed</a:t>
                      </a:r>
                    </a:p>
                  </a:txBody>
                  <a:tcPr anchor="ctr">
                    <a:solidFill>
                      <a:schemeClr val="bg1"/>
                    </a:solidFill>
                  </a:tcPr>
                </a:tc>
                <a:tc>
                  <a:txBody>
                    <a:bodyPr/>
                    <a:lstStyle/>
                    <a:p>
                      <a:pPr>
                        <a:buNone/>
                      </a:pPr>
                      <a:r>
                        <a:rPr lang="en-US"/>
                        <a:t>VoidCallback?</a:t>
                      </a:r>
                    </a:p>
                  </a:txBody>
                  <a:tcPr anchor="ctr">
                    <a:solidFill>
                      <a:schemeClr val="bg1"/>
                    </a:solidFill>
                  </a:tcPr>
                </a:tc>
                <a:tc>
                  <a:txBody>
                    <a:bodyPr/>
                    <a:lstStyle/>
                    <a:p>
                      <a:pPr>
                        <a:buNone/>
                      </a:pPr>
                      <a:r>
                        <a:rPr lang="en-US"/>
                        <a:t>Hàm gọi khi nhấn (required)</a:t>
                      </a:r>
                    </a:p>
                  </a:txBody>
                  <a:tcPr anchor="ctr">
                    <a:solidFill>
                      <a:schemeClr val="bg1"/>
                    </a:solidFill>
                  </a:tcPr>
                </a:tc>
                <a:extLst>
                  <a:ext uri="{0D108BD9-81ED-4DB2-BD59-A6C34878D82A}">
                    <a16:rowId xmlns:a16="http://schemas.microsoft.com/office/drawing/2014/main" val="985199169"/>
                  </a:ext>
                </a:extLst>
              </a:tr>
              <a:tr h="379143">
                <a:tc>
                  <a:txBody>
                    <a:bodyPr/>
                    <a:lstStyle/>
                    <a:p>
                      <a:pPr>
                        <a:buNone/>
                      </a:pPr>
                      <a:r>
                        <a:rPr lang="en-US"/>
                        <a:t>icon</a:t>
                      </a:r>
                    </a:p>
                  </a:txBody>
                  <a:tcPr anchor="ctr">
                    <a:solidFill>
                      <a:schemeClr val="bg1"/>
                    </a:solidFill>
                  </a:tcPr>
                </a:tc>
                <a:tc>
                  <a:txBody>
                    <a:bodyPr/>
                    <a:lstStyle/>
                    <a:p>
                      <a:pPr>
                        <a:buNone/>
                      </a:pPr>
                      <a:r>
                        <a:rPr lang="en-US"/>
                        <a:t>Widget</a:t>
                      </a:r>
                    </a:p>
                  </a:txBody>
                  <a:tcPr anchor="ctr">
                    <a:solidFill>
                      <a:schemeClr val="bg1"/>
                    </a:solidFill>
                  </a:tcPr>
                </a:tc>
                <a:tc>
                  <a:txBody>
                    <a:bodyPr/>
                    <a:lstStyle/>
                    <a:p>
                      <a:pPr>
                        <a:buNone/>
                      </a:pPr>
                      <a:r>
                        <a:rPr lang="en-US"/>
                        <a:t>Icon hiển thị (required)</a:t>
                      </a:r>
                    </a:p>
                  </a:txBody>
                  <a:tcPr anchor="ctr">
                    <a:solidFill>
                      <a:schemeClr val="bg1"/>
                    </a:solidFill>
                  </a:tcPr>
                </a:tc>
                <a:extLst>
                  <a:ext uri="{0D108BD9-81ED-4DB2-BD59-A6C34878D82A}">
                    <a16:rowId xmlns:a16="http://schemas.microsoft.com/office/drawing/2014/main" val="3555799836"/>
                  </a:ext>
                </a:extLst>
              </a:tr>
              <a:tr h="379143">
                <a:tc>
                  <a:txBody>
                    <a:bodyPr/>
                    <a:lstStyle/>
                    <a:p>
                      <a:pPr>
                        <a:buNone/>
                      </a:pPr>
                      <a:r>
                        <a:rPr lang="en-US"/>
                        <a:t>iconSize</a:t>
                      </a:r>
                    </a:p>
                  </a:txBody>
                  <a:tcPr anchor="ctr">
                    <a:solidFill>
                      <a:schemeClr val="bg1"/>
                    </a:solidFill>
                  </a:tcPr>
                </a:tc>
                <a:tc>
                  <a:txBody>
                    <a:bodyPr/>
                    <a:lstStyle/>
                    <a:p>
                      <a:pPr>
                        <a:buNone/>
                      </a:pPr>
                      <a:r>
                        <a:rPr lang="en-US"/>
                        <a:t>double?</a:t>
                      </a:r>
                    </a:p>
                  </a:txBody>
                  <a:tcPr anchor="ctr">
                    <a:solidFill>
                      <a:schemeClr val="bg1"/>
                    </a:solidFill>
                  </a:tcPr>
                </a:tc>
                <a:tc>
                  <a:txBody>
                    <a:bodyPr/>
                    <a:lstStyle/>
                    <a:p>
                      <a:pPr>
                        <a:buNone/>
                      </a:pPr>
                      <a:r>
                        <a:rPr lang="vi-VN"/>
                        <a:t>Kích thước icon (default: 24)</a:t>
                      </a:r>
                    </a:p>
                  </a:txBody>
                  <a:tcPr anchor="ctr">
                    <a:solidFill>
                      <a:schemeClr val="bg1"/>
                    </a:solidFill>
                  </a:tcPr>
                </a:tc>
                <a:extLst>
                  <a:ext uri="{0D108BD9-81ED-4DB2-BD59-A6C34878D82A}">
                    <a16:rowId xmlns:a16="http://schemas.microsoft.com/office/drawing/2014/main" val="755820366"/>
                  </a:ext>
                </a:extLst>
              </a:tr>
              <a:tr h="379143">
                <a:tc>
                  <a:txBody>
                    <a:bodyPr/>
                    <a:lstStyle/>
                    <a:p>
                      <a:pPr>
                        <a:buNone/>
                      </a:pPr>
                      <a:r>
                        <a:rPr lang="en-US"/>
                        <a:t>tooltip</a:t>
                      </a:r>
                    </a:p>
                  </a:txBody>
                  <a:tcPr anchor="ctr">
                    <a:solidFill>
                      <a:schemeClr val="bg1"/>
                    </a:solidFill>
                  </a:tcPr>
                </a:tc>
                <a:tc>
                  <a:txBody>
                    <a:bodyPr/>
                    <a:lstStyle/>
                    <a:p>
                      <a:pPr>
                        <a:buNone/>
                      </a:pPr>
                      <a:r>
                        <a:rPr lang="en-US"/>
                        <a:t>String?</a:t>
                      </a:r>
                    </a:p>
                  </a:txBody>
                  <a:tcPr anchor="ctr">
                    <a:solidFill>
                      <a:schemeClr val="bg1"/>
                    </a:solidFill>
                  </a:tcPr>
                </a:tc>
                <a:tc>
                  <a:txBody>
                    <a:bodyPr/>
                    <a:lstStyle/>
                    <a:p>
                      <a:pPr>
                        <a:buNone/>
                      </a:pPr>
                      <a:r>
                        <a:rPr lang="en-US"/>
                        <a:t>Text hiển thị khi hover</a:t>
                      </a:r>
                    </a:p>
                  </a:txBody>
                  <a:tcPr anchor="ctr">
                    <a:solidFill>
                      <a:schemeClr val="bg1"/>
                    </a:solidFill>
                  </a:tcPr>
                </a:tc>
                <a:extLst>
                  <a:ext uri="{0D108BD9-81ED-4DB2-BD59-A6C34878D82A}">
                    <a16:rowId xmlns:a16="http://schemas.microsoft.com/office/drawing/2014/main" val="2953606483"/>
                  </a:ext>
                </a:extLst>
              </a:tr>
              <a:tr h="379143">
                <a:tc>
                  <a:txBody>
                    <a:bodyPr/>
                    <a:lstStyle/>
                    <a:p>
                      <a:pPr>
                        <a:buNone/>
                      </a:pPr>
                      <a:r>
                        <a:rPr lang="en-US"/>
                        <a:t>color</a:t>
                      </a:r>
                    </a:p>
                  </a:txBody>
                  <a:tcPr anchor="ctr">
                    <a:solidFill>
                      <a:schemeClr val="bg1"/>
                    </a:solidFill>
                  </a:tcPr>
                </a:tc>
                <a:tc>
                  <a:txBody>
                    <a:bodyPr/>
                    <a:lstStyle/>
                    <a:p>
                      <a:pPr>
                        <a:buNone/>
                      </a:pPr>
                      <a:r>
                        <a:rPr lang="en-US"/>
                        <a:t>Color?</a:t>
                      </a:r>
                    </a:p>
                  </a:txBody>
                  <a:tcPr anchor="ctr">
                    <a:solidFill>
                      <a:schemeClr val="bg1"/>
                    </a:solidFill>
                  </a:tcPr>
                </a:tc>
                <a:tc>
                  <a:txBody>
                    <a:bodyPr/>
                    <a:lstStyle/>
                    <a:p>
                      <a:pPr>
                        <a:buNone/>
                      </a:pPr>
                      <a:r>
                        <a:rPr lang="en-US"/>
                        <a:t>Màu icon khi enabled</a:t>
                      </a:r>
                    </a:p>
                  </a:txBody>
                  <a:tcPr anchor="ctr">
                    <a:solidFill>
                      <a:schemeClr val="bg1"/>
                    </a:solidFill>
                  </a:tcPr>
                </a:tc>
                <a:extLst>
                  <a:ext uri="{0D108BD9-81ED-4DB2-BD59-A6C34878D82A}">
                    <a16:rowId xmlns:a16="http://schemas.microsoft.com/office/drawing/2014/main" val="2676590504"/>
                  </a:ext>
                </a:extLst>
              </a:tr>
              <a:tr h="379143">
                <a:tc>
                  <a:txBody>
                    <a:bodyPr/>
                    <a:lstStyle/>
                    <a:p>
                      <a:pPr>
                        <a:buNone/>
                      </a:pPr>
                      <a:r>
                        <a:rPr lang="en-US"/>
                        <a:t>disabledColor</a:t>
                      </a:r>
                    </a:p>
                  </a:txBody>
                  <a:tcPr anchor="ctr">
                    <a:solidFill>
                      <a:schemeClr val="bg1"/>
                    </a:solidFill>
                  </a:tcPr>
                </a:tc>
                <a:tc>
                  <a:txBody>
                    <a:bodyPr/>
                    <a:lstStyle/>
                    <a:p>
                      <a:pPr>
                        <a:buNone/>
                      </a:pPr>
                      <a:r>
                        <a:rPr lang="en-US"/>
                        <a:t>Color?</a:t>
                      </a:r>
                    </a:p>
                  </a:txBody>
                  <a:tcPr anchor="ctr">
                    <a:solidFill>
                      <a:schemeClr val="bg1"/>
                    </a:solidFill>
                  </a:tcPr>
                </a:tc>
                <a:tc>
                  <a:txBody>
                    <a:bodyPr/>
                    <a:lstStyle/>
                    <a:p>
                      <a:pPr>
                        <a:buNone/>
                      </a:pPr>
                      <a:r>
                        <a:rPr lang="en-US"/>
                        <a:t>Màu icon khi disabled</a:t>
                      </a:r>
                    </a:p>
                  </a:txBody>
                  <a:tcPr anchor="ctr">
                    <a:solidFill>
                      <a:schemeClr val="bg1"/>
                    </a:solidFill>
                  </a:tcPr>
                </a:tc>
                <a:extLst>
                  <a:ext uri="{0D108BD9-81ED-4DB2-BD59-A6C34878D82A}">
                    <a16:rowId xmlns:a16="http://schemas.microsoft.com/office/drawing/2014/main" val="2649563924"/>
                  </a:ext>
                </a:extLst>
              </a:tr>
              <a:tr h="379143">
                <a:tc>
                  <a:txBody>
                    <a:bodyPr/>
                    <a:lstStyle/>
                    <a:p>
                      <a:pPr>
                        <a:buNone/>
                      </a:pPr>
                      <a:r>
                        <a:rPr lang="en-US"/>
                        <a:t>style</a:t>
                      </a:r>
                    </a:p>
                  </a:txBody>
                  <a:tcPr anchor="ctr">
                    <a:solidFill>
                      <a:schemeClr val="bg1"/>
                    </a:solidFill>
                  </a:tcPr>
                </a:tc>
                <a:tc>
                  <a:txBody>
                    <a:bodyPr/>
                    <a:lstStyle/>
                    <a:p>
                      <a:pPr>
                        <a:buNone/>
                      </a:pPr>
                      <a:r>
                        <a:rPr lang="en-US"/>
                        <a:t>ButtonStyle?</a:t>
                      </a:r>
                    </a:p>
                  </a:txBody>
                  <a:tcPr anchor="ctr">
                    <a:solidFill>
                      <a:schemeClr val="bg1"/>
                    </a:solidFill>
                  </a:tcPr>
                </a:tc>
                <a:tc>
                  <a:txBody>
                    <a:bodyPr/>
                    <a:lstStyle/>
                    <a:p>
                      <a:pPr>
                        <a:buNone/>
                      </a:pPr>
                      <a:r>
                        <a:rPr lang="en-US"/>
                        <a:t>Tùy chỉnh giao diện</a:t>
                      </a:r>
                    </a:p>
                  </a:txBody>
                  <a:tcPr anchor="ctr">
                    <a:solidFill>
                      <a:schemeClr val="bg1"/>
                    </a:solidFill>
                  </a:tcPr>
                </a:tc>
                <a:extLst>
                  <a:ext uri="{0D108BD9-81ED-4DB2-BD59-A6C34878D82A}">
                    <a16:rowId xmlns:a16="http://schemas.microsoft.com/office/drawing/2014/main" val="2690242555"/>
                  </a:ext>
                </a:extLst>
              </a:tr>
              <a:tr h="379143">
                <a:tc>
                  <a:txBody>
                    <a:bodyPr/>
                    <a:lstStyle/>
                    <a:p>
                      <a:pPr>
                        <a:buNone/>
                      </a:pPr>
                      <a:r>
                        <a:rPr lang="en-US"/>
                        <a:t>isSelected</a:t>
                      </a:r>
                    </a:p>
                  </a:txBody>
                  <a:tcPr anchor="ctr">
                    <a:solidFill>
                      <a:schemeClr val="bg1"/>
                    </a:solidFill>
                  </a:tcPr>
                </a:tc>
                <a:tc>
                  <a:txBody>
                    <a:bodyPr/>
                    <a:lstStyle/>
                    <a:p>
                      <a:pPr>
                        <a:buNone/>
                      </a:pPr>
                      <a:r>
                        <a:rPr lang="en-US"/>
                        <a:t>bool?</a:t>
                      </a:r>
                    </a:p>
                  </a:txBody>
                  <a:tcPr anchor="ctr">
                    <a:solidFill>
                      <a:schemeClr val="bg1"/>
                    </a:solidFill>
                  </a:tcPr>
                </a:tc>
                <a:tc>
                  <a:txBody>
                    <a:bodyPr/>
                    <a:lstStyle/>
                    <a:p>
                      <a:pPr>
                        <a:buNone/>
                      </a:pPr>
                      <a:r>
                        <a:rPr lang="en-US"/>
                        <a:t>Trạng thái toggle (MD3)</a:t>
                      </a:r>
                    </a:p>
                  </a:txBody>
                  <a:tcPr anchor="ctr">
                    <a:solidFill>
                      <a:schemeClr val="bg1"/>
                    </a:solidFill>
                  </a:tcPr>
                </a:tc>
                <a:extLst>
                  <a:ext uri="{0D108BD9-81ED-4DB2-BD59-A6C34878D82A}">
                    <a16:rowId xmlns:a16="http://schemas.microsoft.com/office/drawing/2014/main" val="2213060755"/>
                  </a:ext>
                </a:extLst>
              </a:tr>
              <a:tr h="379143">
                <a:tc>
                  <a:txBody>
                    <a:bodyPr/>
                    <a:lstStyle/>
                    <a:p>
                      <a:pPr>
                        <a:buNone/>
                      </a:pPr>
                      <a:r>
                        <a:rPr lang="en-US"/>
                        <a:t>selectedIcon</a:t>
                      </a:r>
                    </a:p>
                  </a:txBody>
                  <a:tcPr anchor="ctr">
                    <a:solidFill>
                      <a:schemeClr val="bg1"/>
                    </a:solidFill>
                  </a:tcPr>
                </a:tc>
                <a:tc>
                  <a:txBody>
                    <a:bodyPr/>
                    <a:lstStyle/>
                    <a:p>
                      <a:pPr>
                        <a:buNone/>
                      </a:pPr>
                      <a:r>
                        <a:rPr lang="en-US"/>
                        <a:t>Widget?</a:t>
                      </a:r>
                    </a:p>
                  </a:txBody>
                  <a:tcPr anchor="ctr">
                    <a:solidFill>
                      <a:schemeClr val="bg1"/>
                    </a:solidFill>
                  </a:tcPr>
                </a:tc>
                <a:tc>
                  <a:txBody>
                    <a:bodyPr/>
                    <a:lstStyle/>
                    <a:p>
                      <a:pPr>
                        <a:buNone/>
                      </a:pPr>
                      <a:r>
                        <a:rPr lang="en-US"/>
                        <a:t>Icon khi isSelected = true</a:t>
                      </a:r>
                    </a:p>
                  </a:txBody>
                  <a:tcPr anchor="ctr">
                    <a:solidFill>
                      <a:schemeClr val="bg1"/>
                    </a:solidFill>
                  </a:tcPr>
                </a:tc>
                <a:extLst>
                  <a:ext uri="{0D108BD9-81ED-4DB2-BD59-A6C34878D82A}">
                    <a16:rowId xmlns:a16="http://schemas.microsoft.com/office/drawing/2014/main" val="2459705747"/>
                  </a:ext>
                </a:extLst>
              </a:tr>
            </a:tbl>
          </a:graphicData>
        </a:graphic>
      </p:graphicFrame>
    </p:spTree>
    <p:extLst>
      <p:ext uri="{BB962C8B-B14F-4D97-AF65-F5344CB8AC3E}">
        <p14:creationId xmlns:p14="http://schemas.microsoft.com/office/powerpoint/2010/main" val="183789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32E1F-B4E3-C30F-643A-BC5EBD6C54AC}"/>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983ECF76-A9B1-6A77-000B-C09AAEB5D1D3}"/>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C9EF13B3-3D07-C706-C071-76A7FC8F4167}"/>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CC8AE673-DE95-D205-6521-FB06447D2817}"/>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83A72CCD-FDC6-9DFD-6699-6ECDF33859A4}"/>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536B53A2-8146-4280-0317-7309DE642001}"/>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C24B0373-4D8C-F3C4-7C1D-44B34DB9A35A}"/>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97167F7B-7049-491C-5A8B-3515B8347C7C}"/>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597ACDFE-BAC2-555D-7BC9-6F03976BD4EB}"/>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B81A2F75-B39E-AF65-8163-7D2CA2C516FD}"/>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F3AC1DC0-ECC1-FA00-88AF-3A9F82369473}"/>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9C801C3D-2A48-DFCF-522B-1B71D195E437}"/>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C508BB81-FCC8-65BA-B725-E1DF9B5B3F6D}"/>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3E7909CC-FCB2-FBE7-9BA2-5529F489EF8B}"/>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3" name="Rectangle 31">
            <a:extLst>
              <a:ext uri="{FF2B5EF4-FFF2-40B4-BE49-F238E27FC236}">
                <a16:creationId xmlns:a16="http://schemas.microsoft.com/office/drawing/2014/main" id="{84A3D9F2-B271-1D64-7F41-4BF5CC4928C1}"/>
              </a:ext>
            </a:extLst>
          </p:cNvPr>
          <p:cNvSpPr>
            <a:spLocks noChangeArrowheads="1"/>
          </p:cNvSpPr>
          <p:nvPr/>
        </p:nvSpPr>
        <p:spPr bwMode="auto">
          <a:xfrm>
            <a:off x="4519628" y="110720"/>
            <a:ext cx="289983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2. IconButton</a:t>
            </a:r>
            <a:endParaRPr lang="ru-UA" altLang="ru-UA" sz="3200" b="1">
              <a:solidFill>
                <a:schemeClr val="bg2"/>
              </a:solidFill>
              <a:latin typeface="Montserrat" panose="00000500000000000000" pitchFamily="50" charset="-52"/>
            </a:endParaRPr>
          </a:p>
        </p:txBody>
      </p:sp>
      <p:pic>
        <p:nvPicPr>
          <p:cNvPr id="4" name="Picture 3">
            <a:extLst>
              <a:ext uri="{FF2B5EF4-FFF2-40B4-BE49-F238E27FC236}">
                <a16:creationId xmlns:a16="http://schemas.microsoft.com/office/drawing/2014/main" id="{99007F7C-5AD9-10EE-CC19-9428109E7A08}"/>
              </a:ext>
            </a:extLst>
          </p:cNvPr>
          <p:cNvPicPr>
            <a:picLocks noChangeAspect="1"/>
          </p:cNvPicPr>
          <p:nvPr/>
        </p:nvPicPr>
        <p:blipFill>
          <a:blip r:embed="rId2"/>
          <a:srcRect l="12136" t="43508" r="14552" b="7260"/>
          <a:stretch>
            <a:fillRect/>
          </a:stretch>
        </p:blipFill>
        <p:spPr>
          <a:xfrm>
            <a:off x="1268221" y="932809"/>
            <a:ext cx="4691070" cy="5537662"/>
          </a:xfrm>
          <a:prstGeom prst="rect">
            <a:avLst/>
          </a:prstGeom>
        </p:spPr>
      </p:pic>
      <p:pic>
        <p:nvPicPr>
          <p:cNvPr id="6" name="Picture 5">
            <a:extLst>
              <a:ext uri="{FF2B5EF4-FFF2-40B4-BE49-F238E27FC236}">
                <a16:creationId xmlns:a16="http://schemas.microsoft.com/office/drawing/2014/main" id="{95404094-8D04-E6DF-3B86-3397A34202EF}"/>
              </a:ext>
            </a:extLst>
          </p:cNvPr>
          <p:cNvPicPr>
            <a:picLocks noChangeAspect="1"/>
          </p:cNvPicPr>
          <p:nvPr/>
        </p:nvPicPr>
        <p:blipFill>
          <a:blip r:embed="rId3"/>
          <a:srcRect l="5605" t="69215" r="5544" b="13697"/>
          <a:stretch>
            <a:fillRect/>
          </a:stretch>
        </p:blipFill>
        <p:spPr>
          <a:xfrm>
            <a:off x="6502400" y="2432333"/>
            <a:ext cx="4998720" cy="2082925"/>
          </a:xfrm>
          <a:prstGeom prst="rect">
            <a:avLst/>
          </a:prstGeom>
        </p:spPr>
      </p:pic>
    </p:spTree>
    <p:extLst>
      <p:ext uri="{BB962C8B-B14F-4D97-AF65-F5344CB8AC3E}">
        <p14:creationId xmlns:p14="http://schemas.microsoft.com/office/powerpoint/2010/main" val="79482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B6FB3-725C-4A97-FA14-3646A34E294F}"/>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D0425750-68DC-4465-27B4-FC1C6E3EA830}"/>
              </a:ext>
            </a:extLst>
          </p:cNvPr>
          <p:cNvGrpSpPr/>
          <p:nvPr/>
        </p:nvGrpSpPr>
        <p:grpSpPr>
          <a:xfrm>
            <a:off x="10383966" y="2394677"/>
            <a:ext cx="2248993" cy="2242428"/>
            <a:chOff x="6772802" y="1406220"/>
            <a:chExt cx="2248993" cy="2242428"/>
          </a:xfrm>
        </p:grpSpPr>
        <p:sp>
          <p:nvSpPr>
            <p:cNvPr id="24" name="Oval 7">
              <a:extLst>
                <a:ext uri="{FF2B5EF4-FFF2-40B4-BE49-F238E27FC236}">
                  <a16:creationId xmlns:a16="http://schemas.microsoft.com/office/drawing/2014/main" id="{4007BB24-8920-395A-298D-0F8A4C7F7E55}"/>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FCB1D05C-51A0-03AE-0B73-6123F1264678}"/>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8" name="Rectangle 8">
            <a:extLst>
              <a:ext uri="{FF2B5EF4-FFF2-40B4-BE49-F238E27FC236}">
                <a16:creationId xmlns:a16="http://schemas.microsoft.com/office/drawing/2014/main" id="{8CD93BDD-0DDE-2BEE-EB42-325DE73A745B}"/>
              </a:ext>
            </a:extLst>
          </p:cNvPr>
          <p:cNvSpPr>
            <a:spLocks noChangeArrowheads="1"/>
          </p:cNvSpPr>
          <p:nvPr/>
        </p:nvSpPr>
        <p:spPr bwMode="auto">
          <a:xfrm>
            <a:off x="5043497" y="2864443"/>
            <a:ext cx="6610350" cy="1427859"/>
          </a:xfrm>
          <a:prstGeom prst="rect">
            <a:avLst/>
          </a:prstGeom>
          <a:gradFill>
            <a:gsLst>
              <a:gs pos="0">
                <a:srgbClr val="1DDAFE"/>
              </a:gs>
              <a:gs pos="100000">
                <a:srgbClr val="925AE8"/>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0" name="Oval 23">
            <a:extLst>
              <a:ext uri="{FF2B5EF4-FFF2-40B4-BE49-F238E27FC236}">
                <a16:creationId xmlns:a16="http://schemas.microsoft.com/office/drawing/2014/main" id="{E3974F10-E36B-4EBF-FDA6-E98DD0E196EF}"/>
              </a:ext>
            </a:extLst>
          </p:cNvPr>
          <p:cNvSpPr>
            <a:spLocks noChangeArrowheads="1"/>
          </p:cNvSpPr>
          <p:nvPr/>
        </p:nvSpPr>
        <p:spPr bwMode="auto">
          <a:xfrm>
            <a:off x="8525636" y="5560270"/>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9" name="Rectangle 9">
            <a:extLst>
              <a:ext uri="{FF2B5EF4-FFF2-40B4-BE49-F238E27FC236}">
                <a16:creationId xmlns:a16="http://schemas.microsoft.com/office/drawing/2014/main" id="{6C975F62-B090-F0C4-B0E3-8FF7DB898706}"/>
              </a:ext>
            </a:extLst>
          </p:cNvPr>
          <p:cNvSpPr>
            <a:spLocks noChangeArrowheads="1"/>
          </p:cNvSpPr>
          <p:nvPr/>
        </p:nvSpPr>
        <p:spPr bwMode="auto">
          <a:xfrm>
            <a:off x="5043497" y="2864443"/>
            <a:ext cx="6610350" cy="1427859"/>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 name="Freeform 10">
            <a:extLst>
              <a:ext uri="{FF2B5EF4-FFF2-40B4-BE49-F238E27FC236}">
                <a16:creationId xmlns:a16="http://schemas.microsoft.com/office/drawing/2014/main" id="{D9028BDE-3A92-A5C2-0400-3C5FBAC672A0}"/>
              </a:ext>
            </a:extLst>
          </p:cNvPr>
          <p:cNvSpPr>
            <a:spLocks noEditPoints="1"/>
          </p:cNvSpPr>
          <p:nvPr/>
        </p:nvSpPr>
        <p:spPr bwMode="auto">
          <a:xfrm>
            <a:off x="5035559" y="2861875"/>
            <a:ext cx="6623050" cy="1432499"/>
          </a:xfrm>
          <a:custGeom>
            <a:avLst/>
            <a:gdLst>
              <a:gd name="T0" fmla="*/ 4172 w 4172"/>
              <a:gd name="T1" fmla="*/ 3087 h 3087"/>
              <a:gd name="T2" fmla="*/ 0 w 4172"/>
              <a:gd name="T3" fmla="*/ 3087 h 3087"/>
              <a:gd name="T4" fmla="*/ 0 w 4172"/>
              <a:gd name="T5" fmla="*/ 0 h 3087"/>
              <a:gd name="T6" fmla="*/ 4172 w 4172"/>
              <a:gd name="T7" fmla="*/ 0 h 3087"/>
              <a:gd name="T8" fmla="*/ 4172 w 4172"/>
              <a:gd name="T9" fmla="*/ 3087 h 3087"/>
              <a:gd name="T10" fmla="*/ 10 w 4172"/>
              <a:gd name="T11" fmla="*/ 3078 h 3087"/>
              <a:gd name="T12" fmla="*/ 4164 w 4172"/>
              <a:gd name="T13" fmla="*/ 3078 h 3087"/>
              <a:gd name="T14" fmla="*/ 4164 w 4172"/>
              <a:gd name="T15" fmla="*/ 10 h 3087"/>
              <a:gd name="T16" fmla="*/ 10 w 4172"/>
              <a:gd name="T17" fmla="*/ 10 h 3087"/>
              <a:gd name="T18" fmla="*/ 10 w 4172"/>
              <a:gd name="T19" fmla="*/ 3078 h 3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2" h="3087">
                <a:moveTo>
                  <a:pt x="4172" y="3087"/>
                </a:moveTo>
                <a:lnTo>
                  <a:pt x="0" y="3087"/>
                </a:lnTo>
                <a:lnTo>
                  <a:pt x="0" y="0"/>
                </a:lnTo>
                <a:lnTo>
                  <a:pt x="4172" y="0"/>
                </a:lnTo>
                <a:lnTo>
                  <a:pt x="4172" y="3087"/>
                </a:lnTo>
                <a:close/>
                <a:moveTo>
                  <a:pt x="10" y="3078"/>
                </a:moveTo>
                <a:lnTo>
                  <a:pt x="4164" y="3078"/>
                </a:lnTo>
                <a:lnTo>
                  <a:pt x="4164" y="10"/>
                </a:lnTo>
                <a:lnTo>
                  <a:pt x="10" y="10"/>
                </a:lnTo>
                <a:lnTo>
                  <a:pt x="10" y="3078"/>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7" name="Rectangle 19">
            <a:extLst>
              <a:ext uri="{FF2B5EF4-FFF2-40B4-BE49-F238E27FC236}">
                <a16:creationId xmlns:a16="http://schemas.microsoft.com/office/drawing/2014/main" id="{01467D09-8913-9673-7760-1529FF29D083}"/>
              </a:ext>
            </a:extLst>
          </p:cNvPr>
          <p:cNvSpPr>
            <a:spLocks noChangeArrowheads="1"/>
          </p:cNvSpPr>
          <p:nvPr/>
        </p:nvSpPr>
        <p:spPr bwMode="auto">
          <a:xfrm>
            <a:off x="5456067" y="3092079"/>
            <a:ext cx="5782032"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ru-UA" sz="2800" b="1">
                <a:solidFill>
                  <a:schemeClr val="bg2"/>
                </a:solidFill>
                <a:latin typeface="Montserrat Medium" panose="00000600000000000000" pitchFamily="50" charset="-52"/>
              </a:rPr>
              <a:t>Đây là widget nút nhấn (button)</a:t>
            </a:r>
          </a:p>
          <a:p>
            <a:pPr lvl="0" algn="ctr"/>
            <a:r>
              <a:rPr lang="vi-VN" altLang="ru-UA" sz="2800" b="1">
                <a:solidFill>
                  <a:schemeClr val="bg2"/>
                </a:solidFill>
                <a:latin typeface="Montserrat Medium" panose="00000600000000000000" pitchFamily="50" charset="-52"/>
              </a:rPr>
              <a:t>nổi trên nộ</a:t>
            </a:r>
            <a:r>
              <a:rPr lang="en-US" altLang="ru-UA" sz="2800" b="1">
                <a:solidFill>
                  <a:schemeClr val="bg2"/>
                </a:solidFill>
                <a:latin typeface="Montserrat Medium" panose="00000600000000000000" pitchFamily="50" charset="-52"/>
              </a:rPr>
              <a:t>i dung.</a:t>
            </a:r>
          </a:p>
        </p:txBody>
      </p:sp>
      <p:grpSp>
        <p:nvGrpSpPr>
          <p:cNvPr id="39" name="Group 38">
            <a:extLst>
              <a:ext uri="{FF2B5EF4-FFF2-40B4-BE49-F238E27FC236}">
                <a16:creationId xmlns:a16="http://schemas.microsoft.com/office/drawing/2014/main" id="{67948448-E75D-0F13-4AF3-A2FDD2F827EE}"/>
              </a:ext>
            </a:extLst>
          </p:cNvPr>
          <p:cNvGrpSpPr/>
          <p:nvPr/>
        </p:nvGrpSpPr>
        <p:grpSpPr>
          <a:xfrm>
            <a:off x="3930215" y="5172785"/>
            <a:ext cx="2396050" cy="2389054"/>
            <a:chOff x="551559" y="4354644"/>
            <a:chExt cx="2396050" cy="2389054"/>
          </a:xfrm>
        </p:grpSpPr>
        <p:sp>
          <p:nvSpPr>
            <p:cNvPr id="31" name="Oval 7">
              <a:extLst>
                <a:ext uri="{FF2B5EF4-FFF2-40B4-BE49-F238E27FC236}">
                  <a16:creationId xmlns:a16="http://schemas.microsoft.com/office/drawing/2014/main" id="{AB10A7A9-509A-05A7-1B9C-4BF34714141D}"/>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5AE623C3-0126-7ED7-F0A0-867AF75EBE99}"/>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D83261A8-0F2B-C4D2-7E6F-BD36855C0CC9}"/>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85DB0105-6553-44C1-5236-EDD43D470990}"/>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sp>
        <p:nvSpPr>
          <p:cNvPr id="2" name="Rectangle 31">
            <a:extLst>
              <a:ext uri="{FF2B5EF4-FFF2-40B4-BE49-F238E27FC236}">
                <a16:creationId xmlns:a16="http://schemas.microsoft.com/office/drawing/2014/main" id="{BE46C82A-4DC1-6B09-8686-5D7C7629FB65}"/>
              </a:ext>
            </a:extLst>
          </p:cNvPr>
          <p:cNvSpPr>
            <a:spLocks noChangeArrowheads="1"/>
          </p:cNvSpPr>
          <p:nvPr/>
        </p:nvSpPr>
        <p:spPr bwMode="auto">
          <a:xfrm>
            <a:off x="3388708" y="436425"/>
            <a:ext cx="516166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2. FloatingActionButton</a:t>
            </a:r>
            <a:endParaRPr lang="ru-UA" altLang="ru-UA" sz="3200" b="1">
              <a:solidFill>
                <a:schemeClr val="bg2"/>
              </a:solidFill>
              <a:latin typeface="Montserrat" panose="00000500000000000000" pitchFamily="50" charset="-52"/>
            </a:endParaRPr>
          </a:p>
        </p:txBody>
      </p:sp>
      <p:pic>
        <p:nvPicPr>
          <p:cNvPr id="5" name="Picture 4">
            <a:extLst>
              <a:ext uri="{FF2B5EF4-FFF2-40B4-BE49-F238E27FC236}">
                <a16:creationId xmlns:a16="http://schemas.microsoft.com/office/drawing/2014/main" id="{A7C4B9FA-D7CB-A05A-966D-195E6D3BE441}"/>
              </a:ext>
            </a:extLst>
          </p:cNvPr>
          <p:cNvPicPr>
            <a:picLocks noChangeAspect="1"/>
          </p:cNvPicPr>
          <p:nvPr/>
        </p:nvPicPr>
        <p:blipFill>
          <a:blip r:embed="rId2"/>
          <a:srcRect t="33127"/>
          <a:stretch>
            <a:fillRect/>
          </a:stretch>
        </p:blipFill>
        <p:spPr>
          <a:xfrm>
            <a:off x="996932" y="1321106"/>
            <a:ext cx="3165231" cy="4586171"/>
          </a:xfrm>
          <a:prstGeom prst="rect">
            <a:avLst/>
          </a:prstGeom>
        </p:spPr>
      </p:pic>
      <p:sp>
        <p:nvSpPr>
          <p:cNvPr id="6" name="Rectangle 5">
            <a:extLst>
              <a:ext uri="{FF2B5EF4-FFF2-40B4-BE49-F238E27FC236}">
                <a16:creationId xmlns:a16="http://schemas.microsoft.com/office/drawing/2014/main" id="{FCC93DB6-F6E5-98B1-B2A2-183D81B01804}"/>
              </a:ext>
            </a:extLst>
          </p:cNvPr>
          <p:cNvSpPr/>
          <p:nvPr/>
        </p:nvSpPr>
        <p:spPr>
          <a:xfrm>
            <a:off x="3187854" y="2568410"/>
            <a:ext cx="1022528" cy="2567247"/>
          </a:xfrm>
          <a:prstGeom prst="rect">
            <a:avLst/>
          </a:prstGeom>
          <a:noFill/>
          <a:ln w="57150">
            <a:solidFill>
              <a:schemeClr val="tx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noFill/>
            </a:endParaRPr>
          </a:p>
        </p:txBody>
      </p:sp>
      <p:cxnSp>
        <p:nvCxnSpPr>
          <p:cNvPr id="12" name="Straight Arrow Connector 11">
            <a:extLst>
              <a:ext uri="{FF2B5EF4-FFF2-40B4-BE49-F238E27FC236}">
                <a16:creationId xmlns:a16="http://schemas.microsoft.com/office/drawing/2014/main" id="{F16B53A2-D03D-168E-93CE-DE2D9333AE05}"/>
              </a:ext>
            </a:extLst>
          </p:cNvPr>
          <p:cNvCxnSpPr>
            <a:stCxn id="6" idx="3"/>
          </p:cNvCxnSpPr>
          <p:nvPr/>
        </p:nvCxnSpPr>
        <p:spPr>
          <a:xfrm flipV="1">
            <a:off x="4210382" y="3852033"/>
            <a:ext cx="825177"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0718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42" presetClass="path" presetSubtype="0" repeatCount="indefinite" autoRev="1" fill="hold" nodeType="withEffect">
                                  <p:stCondLst>
                                    <p:cond delay="1000"/>
                                  </p:stCondLst>
                                  <p:childTnLst>
                                    <p:animMotion origin="layout" path="M -2.08333E-7 -1.11022E-16 L -0.00117 0.19653 " pathEditMode="relative" rAng="0" ptsTypes="AA">
                                      <p:cBhvr>
                                        <p:cTn id="9" dur="6750" fill="hold"/>
                                        <p:tgtEl>
                                          <p:spTgt spid="29"/>
                                        </p:tgtEl>
                                        <p:attrNameLst>
                                          <p:attrName>ppt_x</p:attrName>
                                          <p:attrName>ppt_y</p:attrName>
                                        </p:attrNameLst>
                                      </p:cBhvr>
                                      <p:rCtr x="-65" y="9815"/>
                                    </p:animMotion>
                                  </p:childTnLst>
                                </p:cTn>
                              </p:par>
                              <p:par>
                                <p:cTn id="10" presetID="10" presetClass="entr" presetSubtype="0" fill="hold" grpId="0" nodeType="withEffect">
                                  <p:stCondLst>
                                    <p:cond delay="75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42" presetClass="path" presetSubtype="0" repeatCount="indefinite" autoRev="1" fill="hold" grpId="1" nodeType="withEffect">
                                  <p:stCondLst>
                                    <p:cond delay="750"/>
                                  </p:stCondLst>
                                  <p:childTnLst>
                                    <p:animMotion origin="layout" path="M 1.45833E-6 -0.02755 L -0.11393 -0.02755 " pathEditMode="relative" rAng="0" ptsTypes="AA">
                                      <p:cBhvr>
                                        <p:cTn id="14" dur="6750" fill="hold"/>
                                        <p:tgtEl>
                                          <p:spTgt spid="40"/>
                                        </p:tgtEl>
                                        <p:attrNameLst>
                                          <p:attrName>ppt_x</p:attrName>
                                          <p:attrName>ppt_y</p:attrName>
                                        </p:attrNameLst>
                                      </p:cBhvr>
                                      <p:rCtr x="-5703" y="0"/>
                                    </p:animMotion>
                                  </p:childTnLst>
                                </p:cTn>
                              </p:par>
                              <p:par>
                                <p:cTn id="15" presetID="10" presetClass="entr" presetSubtype="0" fill="hold" nodeType="withEffect">
                                  <p:stCondLst>
                                    <p:cond delay="75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par>
                                <p:cTn id="18" presetID="42" presetClass="path" presetSubtype="0" repeatCount="indefinite" autoRev="1" fill="hold" nodeType="withEffect">
                                  <p:stCondLst>
                                    <p:cond delay="750"/>
                                  </p:stCondLst>
                                  <p:childTnLst>
                                    <p:animMotion origin="layout" path="M -2.91667E-6 -0.02755 L -2.91667E-6 -0.13333 " pathEditMode="relative" rAng="0" ptsTypes="AA">
                                      <p:cBhvr>
                                        <p:cTn id="19" dur="6750" fill="hold"/>
                                        <p:tgtEl>
                                          <p:spTgt spid="39"/>
                                        </p:tgtEl>
                                        <p:attrNameLst>
                                          <p:attrName>ppt_x</p:attrName>
                                          <p:attrName>ppt_y</p:attrName>
                                        </p:attrNameLst>
                                      </p:cBhvr>
                                      <p:rCtr x="0" y="-5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8F5C8-245D-E449-DD36-E0FA302A6CC2}"/>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AEB3E186-B0D9-2E7F-5370-4760AABE18F5}"/>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6502DEC2-5491-445F-336B-B11D67459FAB}"/>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20F869D1-8B78-DC19-B6DE-301A46A6055C}"/>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FE737755-7A37-F945-31DF-D7EF845FFA82}"/>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DC209F67-BA29-80D0-B50E-80EFE2254020}"/>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2A53B9FB-41B0-17C6-FE0F-0ED942FDDCC9}"/>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0A969EF6-AF91-C46F-656B-CAED0D80B4B1}"/>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189364E0-F159-3FF2-0D70-28FB76949C4A}"/>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014C73A3-A04A-F111-B156-6D6D09819138}"/>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74F7B82B-0B26-2A10-6A78-C2380854996B}"/>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6EB35754-5C08-D909-6B45-735598BF55A3}"/>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821C1E4C-FE49-1C17-487B-E3D75781ADBC}"/>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B0F5F2C7-89A7-CFC6-DF8E-E4962BC9AACD}"/>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D06E81B6-565D-2998-931B-75541C6E3D63}"/>
              </a:ext>
            </a:extLst>
          </p:cNvPr>
          <p:cNvSpPr>
            <a:spLocks noChangeArrowheads="1"/>
          </p:cNvSpPr>
          <p:nvPr/>
        </p:nvSpPr>
        <p:spPr bwMode="auto">
          <a:xfrm>
            <a:off x="3476805" y="154956"/>
            <a:ext cx="516166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2. FloatingActionButton</a:t>
            </a:r>
            <a:endParaRPr lang="ru-UA" altLang="ru-UA" sz="3200" b="1">
              <a:solidFill>
                <a:schemeClr val="bg2"/>
              </a:solidFill>
              <a:latin typeface="Montserrat" panose="00000500000000000000" pitchFamily="50" charset="-52"/>
            </a:endParaRPr>
          </a:p>
        </p:txBody>
      </p:sp>
      <p:pic>
        <p:nvPicPr>
          <p:cNvPr id="7" name="Picture 6">
            <a:extLst>
              <a:ext uri="{FF2B5EF4-FFF2-40B4-BE49-F238E27FC236}">
                <a16:creationId xmlns:a16="http://schemas.microsoft.com/office/drawing/2014/main" id="{63751144-DC89-87FD-4A96-74E7D2E05A02}"/>
              </a:ext>
            </a:extLst>
          </p:cNvPr>
          <p:cNvPicPr>
            <a:picLocks noChangeAspect="1"/>
          </p:cNvPicPr>
          <p:nvPr/>
        </p:nvPicPr>
        <p:blipFill>
          <a:blip r:embed="rId2"/>
          <a:srcRect l="16393" t="20667" r="16027" b="20708"/>
          <a:stretch>
            <a:fillRect/>
          </a:stretch>
        </p:blipFill>
        <p:spPr>
          <a:xfrm>
            <a:off x="460553" y="1766975"/>
            <a:ext cx="4780390" cy="3313788"/>
          </a:xfrm>
          <a:prstGeom prst="rect">
            <a:avLst/>
          </a:prstGeom>
        </p:spPr>
      </p:pic>
      <p:graphicFrame>
        <p:nvGraphicFramePr>
          <p:cNvPr id="8" name="Table 7">
            <a:extLst>
              <a:ext uri="{FF2B5EF4-FFF2-40B4-BE49-F238E27FC236}">
                <a16:creationId xmlns:a16="http://schemas.microsoft.com/office/drawing/2014/main" id="{579A3C18-9679-0086-F52C-EF49B774EEE0}"/>
              </a:ext>
            </a:extLst>
          </p:cNvPr>
          <p:cNvGraphicFramePr>
            <a:graphicFrameLocks noGrp="1"/>
          </p:cNvGraphicFramePr>
          <p:nvPr>
            <p:extLst>
              <p:ext uri="{D42A27DB-BD31-4B8C-83A1-F6EECF244321}">
                <p14:modId xmlns:p14="http://schemas.microsoft.com/office/powerpoint/2010/main" val="1319576957"/>
              </p:ext>
            </p:extLst>
          </p:nvPr>
        </p:nvGraphicFramePr>
        <p:xfrm>
          <a:off x="5379089" y="858938"/>
          <a:ext cx="6640773" cy="5835102"/>
        </p:xfrm>
        <a:graphic>
          <a:graphicData uri="http://schemas.openxmlformats.org/drawingml/2006/table">
            <a:tbl>
              <a:tblPr>
                <a:tableStyleId>{5940675A-B579-460E-94D1-54222C63F5DA}</a:tableStyleId>
              </a:tblPr>
              <a:tblGrid>
                <a:gridCol w="2213591">
                  <a:extLst>
                    <a:ext uri="{9D8B030D-6E8A-4147-A177-3AD203B41FA5}">
                      <a16:colId xmlns:a16="http://schemas.microsoft.com/office/drawing/2014/main" val="3390398610"/>
                    </a:ext>
                  </a:extLst>
                </a:gridCol>
                <a:gridCol w="2213591">
                  <a:extLst>
                    <a:ext uri="{9D8B030D-6E8A-4147-A177-3AD203B41FA5}">
                      <a16:colId xmlns:a16="http://schemas.microsoft.com/office/drawing/2014/main" val="1031974279"/>
                    </a:ext>
                  </a:extLst>
                </a:gridCol>
                <a:gridCol w="2213591">
                  <a:extLst>
                    <a:ext uri="{9D8B030D-6E8A-4147-A177-3AD203B41FA5}">
                      <a16:colId xmlns:a16="http://schemas.microsoft.com/office/drawing/2014/main" val="75686767"/>
                    </a:ext>
                  </a:extLst>
                </a:gridCol>
              </a:tblGrid>
              <a:tr h="451514">
                <a:tc>
                  <a:txBody>
                    <a:bodyPr/>
                    <a:lstStyle/>
                    <a:p>
                      <a:pPr>
                        <a:buNone/>
                      </a:pPr>
                      <a:r>
                        <a:rPr lang="en-US"/>
                        <a:t>Thuộc tính</a:t>
                      </a:r>
                    </a:p>
                  </a:txBody>
                  <a:tcPr anchor="ctr">
                    <a:solidFill>
                      <a:schemeClr val="bg1"/>
                    </a:solidFill>
                  </a:tcPr>
                </a:tc>
                <a:tc>
                  <a:txBody>
                    <a:bodyPr/>
                    <a:lstStyle/>
                    <a:p>
                      <a:pPr>
                        <a:buNone/>
                      </a:pPr>
                      <a:r>
                        <a:rPr lang="en-US"/>
                        <a:t>Kiểu dữ liệu</a:t>
                      </a:r>
                    </a:p>
                  </a:txBody>
                  <a:tcPr anchor="ctr">
                    <a:solidFill>
                      <a:schemeClr val="bg1"/>
                    </a:solidFill>
                  </a:tcPr>
                </a:tc>
                <a:tc>
                  <a:txBody>
                    <a:bodyPr/>
                    <a:lstStyle/>
                    <a:p>
                      <a:pPr>
                        <a:buNone/>
                      </a:pPr>
                      <a:r>
                        <a:rPr lang="en-US"/>
                        <a:t>Mô tả</a:t>
                      </a:r>
                    </a:p>
                  </a:txBody>
                  <a:tcPr anchor="ctr">
                    <a:solidFill>
                      <a:schemeClr val="bg1"/>
                    </a:solidFill>
                  </a:tcPr>
                </a:tc>
                <a:extLst>
                  <a:ext uri="{0D108BD9-81ED-4DB2-BD59-A6C34878D82A}">
                    <a16:rowId xmlns:a16="http://schemas.microsoft.com/office/drawing/2014/main" val="365694171"/>
                  </a:ext>
                </a:extLst>
              </a:tr>
              <a:tr h="451514">
                <a:tc>
                  <a:txBody>
                    <a:bodyPr/>
                    <a:lstStyle/>
                    <a:p>
                      <a:pPr>
                        <a:buNone/>
                      </a:pPr>
                      <a:r>
                        <a:rPr lang="en-US"/>
                        <a:t>onPressed</a:t>
                      </a:r>
                    </a:p>
                  </a:txBody>
                  <a:tcPr anchor="ctr">
                    <a:solidFill>
                      <a:schemeClr val="bg1"/>
                    </a:solidFill>
                  </a:tcPr>
                </a:tc>
                <a:tc>
                  <a:txBody>
                    <a:bodyPr/>
                    <a:lstStyle/>
                    <a:p>
                      <a:pPr>
                        <a:buNone/>
                      </a:pPr>
                      <a:r>
                        <a:rPr lang="en-US"/>
                        <a:t>VoidCallback?</a:t>
                      </a:r>
                    </a:p>
                  </a:txBody>
                  <a:tcPr anchor="ctr">
                    <a:solidFill>
                      <a:schemeClr val="bg1"/>
                    </a:solidFill>
                  </a:tcPr>
                </a:tc>
                <a:tc>
                  <a:txBody>
                    <a:bodyPr/>
                    <a:lstStyle/>
                    <a:p>
                      <a:pPr>
                        <a:buNone/>
                      </a:pPr>
                      <a:r>
                        <a:rPr lang="en-US"/>
                        <a:t>Hàm gọi khi nhấn (required)</a:t>
                      </a:r>
                    </a:p>
                  </a:txBody>
                  <a:tcPr anchor="ctr">
                    <a:solidFill>
                      <a:schemeClr val="bg1"/>
                    </a:solidFill>
                  </a:tcPr>
                </a:tc>
                <a:extLst>
                  <a:ext uri="{0D108BD9-81ED-4DB2-BD59-A6C34878D82A}">
                    <a16:rowId xmlns:a16="http://schemas.microsoft.com/office/drawing/2014/main" val="721830963"/>
                  </a:ext>
                </a:extLst>
              </a:tr>
              <a:tr h="451514">
                <a:tc>
                  <a:txBody>
                    <a:bodyPr/>
                    <a:lstStyle/>
                    <a:p>
                      <a:pPr>
                        <a:buNone/>
                      </a:pPr>
                      <a:r>
                        <a:rPr lang="en-US"/>
                        <a:t>child</a:t>
                      </a:r>
                    </a:p>
                  </a:txBody>
                  <a:tcPr anchor="ctr">
                    <a:solidFill>
                      <a:schemeClr val="bg1"/>
                    </a:solidFill>
                  </a:tcPr>
                </a:tc>
                <a:tc>
                  <a:txBody>
                    <a:bodyPr/>
                    <a:lstStyle/>
                    <a:p>
                      <a:pPr>
                        <a:buNone/>
                      </a:pPr>
                      <a:r>
                        <a:rPr lang="en-US"/>
                        <a:t>Widget?</a:t>
                      </a:r>
                    </a:p>
                  </a:txBody>
                  <a:tcPr anchor="ctr">
                    <a:solidFill>
                      <a:schemeClr val="bg1"/>
                    </a:solidFill>
                  </a:tcPr>
                </a:tc>
                <a:tc>
                  <a:txBody>
                    <a:bodyPr/>
                    <a:lstStyle/>
                    <a:p>
                      <a:pPr>
                        <a:buNone/>
                      </a:pPr>
                      <a:r>
                        <a:rPr lang="de-DE"/>
                        <a:t>Nội dung FAB (Icon/Text)</a:t>
                      </a:r>
                    </a:p>
                  </a:txBody>
                  <a:tcPr anchor="ctr">
                    <a:solidFill>
                      <a:schemeClr val="bg1"/>
                    </a:solidFill>
                  </a:tcPr>
                </a:tc>
                <a:extLst>
                  <a:ext uri="{0D108BD9-81ED-4DB2-BD59-A6C34878D82A}">
                    <a16:rowId xmlns:a16="http://schemas.microsoft.com/office/drawing/2014/main" val="1702570331"/>
                  </a:ext>
                </a:extLst>
              </a:tr>
              <a:tr h="451514">
                <a:tc>
                  <a:txBody>
                    <a:bodyPr/>
                    <a:lstStyle/>
                    <a:p>
                      <a:pPr>
                        <a:buNone/>
                      </a:pPr>
                      <a:r>
                        <a:rPr lang="en-US"/>
                        <a:t>tooltip</a:t>
                      </a:r>
                    </a:p>
                  </a:txBody>
                  <a:tcPr anchor="ctr">
                    <a:solidFill>
                      <a:schemeClr val="bg1"/>
                    </a:solidFill>
                  </a:tcPr>
                </a:tc>
                <a:tc>
                  <a:txBody>
                    <a:bodyPr/>
                    <a:lstStyle/>
                    <a:p>
                      <a:pPr>
                        <a:buNone/>
                      </a:pPr>
                      <a:r>
                        <a:rPr lang="en-US"/>
                        <a:t>String?</a:t>
                      </a:r>
                    </a:p>
                  </a:txBody>
                  <a:tcPr anchor="ctr">
                    <a:solidFill>
                      <a:schemeClr val="bg1"/>
                    </a:solidFill>
                  </a:tcPr>
                </a:tc>
                <a:tc>
                  <a:txBody>
                    <a:bodyPr/>
                    <a:lstStyle/>
                    <a:p>
                      <a:pPr>
                        <a:buNone/>
                      </a:pPr>
                      <a:r>
                        <a:rPr lang="en-US"/>
                        <a:t>Text hiển thị khi long press</a:t>
                      </a:r>
                    </a:p>
                  </a:txBody>
                  <a:tcPr anchor="ctr">
                    <a:solidFill>
                      <a:schemeClr val="bg1"/>
                    </a:solidFill>
                  </a:tcPr>
                </a:tc>
                <a:extLst>
                  <a:ext uri="{0D108BD9-81ED-4DB2-BD59-A6C34878D82A}">
                    <a16:rowId xmlns:a16="http://schemas.microsoft.com/office/drawing/2014/main" val="1283299117"/>
                  </a:ext>
                </a:extLst>
              </a:tr>
              <a:tr h="451514">
                <a:tc>
                  <a:txBody>
                    <a:bodyPr/>
                    <a:lstStyle/>
                    <a:p>
                      <a:pPr>
                        <a:buNone/>
                      </a:pPr>
                      <a:r>
                        <a:rPr lang="en-US"/>
                        <a:t>backgroundColor</a:t>
                      </a:r>
                    </a:p>
                  </a:txBody>
                  <a:tcPr anchor="ctr">
                    <a:solidFill>
                      <a:schemeClr val="bg1"/>
                    </a:solidFill>
                  </a:tcPr>
                </a:tc>
                <a:tc>
                  <a:txBody>
                    <a:bodyPr/>
                    <a:lstStyle/>
                    <a:p>
                      <a:pPr>
                        <a:buNone/>
                      </a:pPr>
                      <a:r>
                        <a:rPr lang="en-US"/>
                        <a:t>Color?</a:t>
                      </a:r>
                    </a:p>
                  </a:txBody>
                  <a:tcPr anchor="ctr">
                    <a:solidFill>
                      <a:schemeClr val="bg1"/>
                    </a:solidFill>
                  </a:tcPr>
                </a:tc>
                <a:tc>
                  <a:txBody>
                    <a:bodyPr/>
                    <a:lstStyle/>
                    <a:p>
                      <a:pPr>
                        <a:buNone/>
                      </a:pPr>
                      <a:r>
                        <a:rPr lang="en-US"/>
                        <a:t>Màu nền</a:t>
                      </a:r>
                    </a:p>
                  </a:txBody>
                  <a:tcPr anchor="ctr">
                    <a:solidFill>
                      <a:schemeClr val="bg1"/>
                    </a:solidFill>
                  </a:tcPr>
                </a:tc>
                <a:extLst>
                  <a:ext uri="{0D108BD9-81ED-4DB2-BD59-A6C34878D82A}">
                    <a16:rowId xmlns:a16="http://schemas.microsoft.com/office/drawing/2014/main" val="81003901"/>
                  </a:ext>
                </a:extLst>
              </a:tr>
              <a:tr h="451514">
                <a:tc>
                  <a:txBody>
                    <a:bodyPr/>
                    <a:lstStyle/>
                    <a:p>
                      <a:pPr>
                        <a:buNone/>
                      </a:pPr>
                      <a:r>
                        <a:rPr lang="en-US"/>
                        <a:t>foregroundColor</a:t>
                      </a:r>
                    </a:p>
                  </a:txBody>
                  <a:tcPr anchor="ctr">
                    <a:solidFill>
                      <a:schemeClr val="bg1"/>
                    </a:solidFill>
                  </a:tcPr>
                </a:tc>
                <a:tc>
                  <a:txBody>
                    <a:bodyPr/>
                    <a:lstStyle/>
                    <a:p>
                      <a:pPr>
                        <a:buNone/>
                      </a:pPr>
                      <a:r>
                        <a:rPr lang="en-US"/>
                        <a:t>Color?</a:t>
                      </a:r>
                    </a:p>
                  </a:txBody>
                  <a:tcPr anchor="ctr">
                    <a:solidFill>
                      <a:schemeClr val="bg1"/>
                    </a:solidFill>
                  </a:tcPr>
                </a:tc>
                <a:tc>
                  <a:txBody>
                    <a:bodyPr/>
                    <a:lstStyle/>
                    <a:p>
                      <a:pPr>
                        <a:buNone/>
                      </a:pPr>
                      <a:r>
                        <a:rPr lang="en-US"/>
                        <a:t>Màu icon/text</a:t>
                      </a:r>
                    </a:p>
                  </a:txBody>
                  <a:tcPr anchor="ctr">
                    <a:solidFill>
                      <a:schemeClr val="bg1"/>
                    </a:solidFill>
                  </a:tcPr>
                </a:tc>
                <a:extLst>
                  <a:ext uri="{0D108BD9-81ED-4DB2-BD59-A6C34878D82A}">
                    <a16:rowId xmlns:a16="http://schemas.microsoft.com/office/drawing/2014/main" val="2961405373"/>
                  </a:ext>
                </a:extLst>
              </a:tr>
              <a:tr h="451514">
                <a:tc>
                  <a:txBody>
                    <a:bodyPr/>
                    <a:lstStyle/>
                    <a:p>
                      <a:pPr>
                        <a:buNone/>
                      </a:pPr>
                      <a:r>
                        <a:rPr lang="en-US"/>
                        <a:t>elevation</a:t>
                      </a:r>
                    </a:p>
                  </a:txBody>
                  <a:tcPr anchor="ctr">
                    <a:solidFill>
                      <a:schemeClr val="bg1"/>
                    </a:solidFill>
                  </a:tcPr>
                </a:tc>
                <a:tc>
                  <a:txBody>
                    <a:bodyPr/>
                    <a:lstStyle/>
                    <a:p>
                      <a:pPr>
                        <a:buNone/>
                      </a:pPr>
                      <a:r>
                        <a:rPr lang="en-US"/>
                        <a:t>double?</a:t>
                      </a:r>
                    </a:p>
                  </a:txBody>
                  <a:tcPr anchor="ctr">
                    <a:solidFill>
                      <a:schemeClr val="bg1"/>
                    </a:solidFill>
                  </a:tcPr>
                </a:tc>
                <a:tc>
                  <a:txBody>
                    <a:bodyPr/>
                    <a:lstStyle/>
                    <a:p>
                      <a:pPr>
                        <a:buNone/>
                      </a:pPr>
                      <a:r>
                        <a:rPr lang="en-US"/>
                        <a:t>Độ cao đổ bóng (default: 6)</a:t>
                      </a:r>
                    </a:p>
                  </a:txBody>
                  <a:tcPr anchor="ctr">
                    <a:solidFill>
                      <a:schemeClr val="bg1"/>
                    </a:solidFill>
                  </a:tcPr>
                </a:tc>
                <a:extLst>
                  <a:ext uri="{0D108BD9-81ED-4DB2-BD59-A6C34878D82A}">
                    <a16:rowId xmlns:a16="http://schemas.microsoft.com/office/drawing/2014/main" val="963768678"/>
                  </a:ext>
                </a:extLst>
              </a:tr>
              <a:tr h="451514">
                <a:tc>
                  <a:txBody>
                    <a:bodyPr/>
                    <a:lstStyle/>
                    <a:p>
                      <a:pPr>
                        <a:buNone/>
                      </a:pPr>
                      <a:r>
                        <a:rPr lang="en-US"/>
                        <a:t>heroTag</a:t>
                      </a:r>
                    </a:p>
                  </a:txBody>
                  <a:tcPr anchor="ctr">
                    <a:solidFill>
                      <a:schemeClr val="bg1"/>
                    </a:solidFill>
                  </a:tcPr>
                </a:tc>
                <a:tc>
                  <a:txBody>
                    <a:bodyPr/>
                    <a:lstStyle/>
                    <a:p>
                      <a:pPr>
                        <a:buNone/>
                      </a:pPr>
                      <a:r>
                        <a:rPr lang="en-US"/>
                        <a:t>Object?</a:t>
                      </a:r>
                    </a:p>
                  </a:txBody>
                  <a:tcPr anchor="ctr">
                    <a:solidFill>
                      <a:schemeClr val="bg1"/>
                    </a:solidFill>
                  </a:tcPr>
                </a:tc>
                <a:tc>
                  <a:txBody>
                    <a:bodyPr/>
                    <a:lstStyle/>
                    <a:p>
                      <a:pPr>
                        <a:buNone/>
                      </a:pPr>
                      <a:r>
                        <a:rPr lang="en-US"/>
                        <a:t>Tag cho Hero animation</a:t>
                      </a:r>
                    </a:p>
                  </a:txBody>
                  <a:tcPr anchor="ctr">
                    <a:solidFill>
                      <a:schemeClr val="bg1"/>
                    </a:solidFill>
                  </a:tcPr>
                </a:tc>
                <a:extLst>
                  <a:ext uri="{0D108BD9-81ED-4DB2-BD59-A6C34878D82A}">
                    <a16:rowId xmlns:a16="http://schemas.microsoft.com/office/drawing/2014/main" val="3301581397"/>
                  </a:ext>
                </a:extLst>
              </a:tr>
              <a:tr h="451514">
                <a:tc>
                  <a:txBody>
                    <a:bodyPr/>
                    <a:lstStyle/>
                    <a:p>
                      <a:pPr>
                        <a:buNone/>
                      </a:pPr>
                      <a:r>
                        <a:rPr lang="en-US"/>
                        <a:t>mini</a:t>
                      </a:r>
                    </a:p>
                  </a:txBody>
                  <a:tcPr anchor="ctr">
                    <a:solidFill>
                      <a:schemeClr val="bg1"/>
                    </a:solidFill>
                  </a:tcPr>
                </a:tc>
                <a:tc>
                  <a:txBody>
                    <a:bodyPr/>
                    <a:lstStyle/>
                    <a:p>
                      <a:pPr>
                        <a:buNone/>
                      </a:pPr>
                      <a:r>
                        <a:rPr lang="en-US"/>
                        <a:t>bool</a:t>
                      </a:r>
                    </a:p>
                  </a:txBody>
                  <a:tcPr anchor="ctr">
                    <a:solidFill>
                      <a:schemeClr val="bg1"/>
                    </a:solidFill>
                  </a:tcPr>
                </a:tc>
                <a:tc>
                  <a:txBody>
                    <a:bodyPr/>
                    <a:lstStyle/>
                    <a:p>
                      <a:pPr>
                        <a:buNone/>
                      </a:pPr>
                      <a:r>
                        <a:rPr lang="vi-VN"/>
                        <a:t>FAB nhỏ hơn (default: false)</a:t>
                      </a:r>
                    </a:p>
                  </a:txBody>
                  <a:tcPr anchor="ctr">
                    <a:solidFill>
                      <a:schemeClr val="bg1"/>
                    </a:solidFill>
                  </a:tcPr>
                </a:tc>
                <a:extLst>
                  <a:ext uri="{0D108BD9-81ED-4DB2-BD59-A6C34878D82A}">
                    <a16:rowId xmlns:a16="http://schemas.microsoft.com/office/drawing/2014/main" val="3716512295"/>
                  </a:ext>
                </a:extLst>
              </a:tr>
              <a:tr h="451514">
                <a:tc>
                  <a:txBody>
                    <a:bodyPr/>
                    <a:lstStyle/>
                    <a:p>
                      <a:pPr>
                        <a:buNone/>
                      </a:pPr>
                      <a:r>
                        <a:rPr lang="en-US"/>
                        <a:t>shape</a:t>
                      </a:r>
                    </a:p>
                  </a:txBody>
                  <a:tcPr anchor="ctr">
                    <a:solidFill>
                      <a:schemeClr val="bg1"/>
                    </a:solidFill>
                  </a:tcPr>
                </a:tc>
                <a:tc>
                  <a:txBody>
                    <a:bodyPr/>
                    <a:lstStyle/>
                    <a:p>
                      <a:pPr>
                        <a:buNone/>
                      </a:pPr>
                      <a:r>
                        <a:rPr lang="en-US"/>
                        <a:t>ShapeBorder?</a:t>
                      </a:r>
                    </a:p>
                  </a:txBody>
                  <a:tcPr anchor="ctr">
                    <a:solidFill>
                      <a:schemeClr val="bg1"/>
                    </a:solidFill>
                  </a:tcPr>
                </a:tc>
                <a:tc>
                  <a:txBody>
                    <a:bodyPr/>
                    <a:lstStyle/>
                    <a:p>
                      <a:pPr>
                        <a:buNone/>
                      </a:pPr>
                      <a:r>
                        <a:rPr lang="en-US"/>
                        <a:t>Hình dạng button</a:t>
                      </a:r>
                    </a:p>
                  </a:txBody>
                  <a:tcPr anchor="ctr">
                    <a:solidFill>
                      <a:schemeClr val="bg1"/>
                    </a:solidFill>
                  </a:tcPr>
                </a:tc>
                <a:extLst>
                  <a:ext uri="{0D108BD9-81ED-4DB2-BD59-A6C34878D82A}">
                    <a16:rowId xmlns:a16="http://schemas.microsoft.com/office/drawing/2014/main" val="764284006"/>
                  </a:ext>
                </a:extLst>
              </a:tr>
            </a:tbl>
          </a:graphicData>
        </a:graphic>
      </p:graphicFrame>
    </p:spTree>
    <p:extLst>
      <p:ext uri="{BB962C8B-B14F-4D97-AF65-F5344CB8AC3E}">
        <p14:creationId xmlns:p14="http://schemas.microsoft.com/office/powerpoint/2010/main" val="24428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0A68D-6ED1-0638-0CE8-27259C9B28C3}"/>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77A2FB76-2DB8-C815-B76C-F42AC8D1BBFD}"/>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66258901-EC2B-87A7-7CD2-A3D4E19A3F09}"/>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B4A0FCD9-EEDD-3E22-52E5-A77DCFF71221}"/>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A12EEEF2-A85F-96D3-CA71-CD8B8578565A}"/>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7C548345-B30A-AE64-769B-C1BEDD82F1A6}"/>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69F890FE-4313-D917-8013-008334EC00C5}"/>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5322C39F-8AB3-5985-6774-F4A995E63286}"/>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4025BE91-1EBD-1C74-33CA-F8065B338B72}"/>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6B4C4920-6B59-26F2-5CA2-1A4760B280A6}"/>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106D72CD-86AB-063C-8FAA-6F398248A1B1}"/>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832BA506-A7FC-126B-DE46-6279BFA590DD}"/>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71E650DA-8EA0-50AB-CB5D-127D4700C4A1}"/>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26D30590-CA1A-16F4-42FB-192DE775CE47}"/>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ADB0E51A-50BA-C5ED-D728-B21DE4BC8D0E}"/>
              </a:ext>
            </a:extLst>
          </p:cNvPr>
          <p:cNvSpPr>
            <a:spLocks noChangeArrowheads="1"/>
          </p:cNvSpPr>
          <p:nvPr/>
        </p:nvSpPr>
        <p:spPr bwMode="auto">
          <a:xfrm>
            <a:off x="3476805" y="154956"/>
            <a:ext cx="516166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2. FloatingActionButton</a:t>
            </a:r>
            <a:endParaRPr lang="ru-UA" altLang="ru-UA" sz="3200" b="1">
              <a:solidFill>
                <a:schemeClr val="bg2"/>
              </a:solidFill>
              <a:latin typeface="Montserrat" panose="00000500000000000000" pitchFamily="50" charset="-52"/>
            </a:endParaRPr>
          </a:p>
        </p:txBody>
      </p:sp>
      <p:pic>
        <p:nvPicPr>
          <p:cNvPr id="4" name="Picture 3">
            <a:extLst>
              <a:ext uri="{FF2B5EF4-FFF2-40B4-BE49-F238E27FC236}">
                <a16:creationId xmlns:a16="http://schemas.microsoft.com/office/drawing/2014/main" id="{9E705CDD-23E2-6126-C72A-3749058B638B}"/>
              </a:ext>
            </a:extLst>
          </p:cNvPr>
          <p:cNvPicPr>
            <a:picLocks noChangeAspect="1"/>
          </p:cNvPicPr>
          <p:nvPr/>
        </p:nvPicPr>
        <p:blipFill>
          <a:blip r:embed="rId2"/>
          <a:srcRect l="8916" t="17401" r="9584" b="16928"/>
          <a:stretch>
            <a:fillRect/>
          </a:stretch>
        </p:blipFill>
        <p:spPr>
          <a:xfrm>
            <a:off x="1087120" y="1330959"/>
            <a:ext cx="9936480" cy="4226561"/>
          </a:xfrm>
          <a:prstGeom prst="rect">
            <a:avLst/>
          </a:prstGeom>
        </p:spPr>
      </p:pic>
    </p:spTree>
    <p:extLst>
      <p:ext uri="{BB962C8B-B14F-4D97-AF65-F5344CB8AC3E}">
        <p14:creationId xmlns:p14="http://schemas.microsoft.com/office/powerpoint/2010/main" val="228415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7">
            <a:extLst>
              <a:ext uri="{FF2B5EF4-FFF2-40B4-BE49-F238E27FC236}">
                <a16:creationId xmlns:a16="http://schemas.microsoft.com/office/drawing/2014/main" id="{DCDCDFFA-3B45-4EB9-B8FF-7F6D686D1353}"/>
              </a:ext>
            </a:extLst>
          </p:cNvPr>
          <p:cNvSpPr>
            <a:spLocks noChangeArrowheads="1"/>
          </p:cNvSpPr>
          <p:nvPr/>
        </p:nvSpPr>
        <p:spPr bwMode="auto">
          <a:xfrm>
            <a:off x="10179488" y="1929417"/>
            <a:ext cx="1288612" cy="1284850"/>
          </a:xfrm>
          <a:prstGeom prst="ellipse">
            <a:avLst/>
          </a:prstGeom>
          <a:gradFill flip="none" rotWithShape="1">
            <a:gsLst>
              <a:gs pos="100000">
                <a:schemeClr val="accent3"/>
              </a:gs>
              <a:gs pos="0">
                <a:schemeClr val="accent1"/>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52" name="Oval 23">
            <a:extLst>
              <a:ext uri="{FF2B5EF4-FFF2-40B4-BE49-F238E27FC236}">
                <a16:creationId xmlns:a16="http://schemas.microsoft.com/office/drawing/2014/main" id="{6A727301-6D08-4EA2-A804-36CAF68F2051}"/>
              </a:ext>
            </a:extLst>
          </p:cNvPr>
          <p:cNvSpPr>
            <a:spLocks noChangeArrowheads="1"/>
          </p:cNvSpPr>
          <p:nvPr/>
        </p:nvSpPr>
        <p:spPr bwMode="auto">
          <a:xfrm>
            <a:off x="5228932" y="4290952"/>
            <a:ext cx="1610062" cy="161454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29" name="Rectangle 29">
            <a:extLst>
              <a:ext uri="{FF2B5EF4-FFF2-40B4-BE49-F238E27FC236}">
                <a16:creationId xmlns:a16="http://schemas.microsoft.com/office/drawing/2014/main" id="{9C5EDB59-B3C0-44A7-97FB-82505ED9C891}"/>
              </a:ext>
            </a:extLst>
          </p:cNvPr>
          <p:cNvSpPr>
            <a:spLocks noChangeArrowheads="1"/>
          </p:cNvSpPr>
          <p:nvPr/>
        </p:nvSpPr>
        <p:spPr bwMode="auto">
          <a:xfrm>
            <a:off x="-3175" y="0"/>
            <a:ext cx="5908675" cy="6867525"/>
          </a:xfrm>
          <a:prstGeom prst="rect">
            <a:avLst/>
          </a:prstGeom>
          <a:gradFill>
            <a:gsLst>
              <a:gs pos="0">
                <a:srgbClr val="02DDFF"/>
              </a:gs>
              <a:gs pos="100000">
                <a:srgbClr val="897AEE"/>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53" name="Freeform: Shape 52">
            <a:extLst>
              <a:ext uri="{FF2B5EF4-FFF2-40B4-BE49-F238E27FC236}">
                <a16:creationId xmlns:a16="http://schemas.microsoft.com/office/drawing/2014/main" id="{21AF5633-F567-4BA9-BB24-ADC448872CCB}"/>
              </a:ext>
            </a:extLst>
          </p:cNvPr>
          <p:cNvSpPr>
            <a:spLocks noChangeArrowheads="1"/>
          </p:cNvSpPr>
          <p:nvPr/>
        </p:nvSpPr>
        <p:spPr bwMode="auto">
          <a:xfrm>
            <a:off x="4787386" y="3833432"/>
            <a:ext cx="1551975" cy="2591180"/>
          </a:xfrm>
          <a:custGeom>
            <a:avLst/>
            <a:gdLst>
              <a:gd name="connsiteX0" fmla="*/ 794968 w 794968"/>
              <a:gd name="connsiteY0" fmla="*/ 0 h 1720175"/>
              <a:gd name="connsiteX1" fmla="*/ 794968 w 794968"/>
              <a:gd name="connsiteY1" fmla="*/ 1720175 h 1720175"/>
              <a:gd name="connsiteX2" fmla="*/ 772999 w 794968"/>
              <a:gd name="connsiteY2" fmla="*/ 1719062 h 1720175"/>
              <a:gd name="connsiteX3" fmla="*/ 0 w 794968"/>
              <a:gd name="connsiteY3" fmla="*/ 860087 h 1720175"/>
              <a:gd name="connsiteX4" fmla="*/ 772999 w 794968"/>
              <a:gd name="connsiteY4" fmla="*/ 1112 h 1720175"/>
              <a:gd name="connsiteX0" fmla="*/ 794968 w 794968"/>
              <a:gd name="connsiteY0" fmla="*/ 0 h 1720175"/>
              <a:gd name="connsiteX1" fmla="*/ 794968 w 794968"/>
              <a:gd name="connsiteY1" fmla="*/ 1720175 h 1720175"/>
              <a:gd name="connsiteX2" fmla="*/ 772999 w 794968"/>
              <a:gd name="connsiteY2" fmla="*/ 1719062 h 1720175"/>
              <a:gd name="connsiteX3" fmla="*/ 0 w 794968"/>
              <a:gd name="connsiteY3" fmla="*/ 860087 h 1720175"/>
              <a:gd name="connsiteX4" fmla="*/ 772999 w 794968"/>
              <a:gd name="connsiteY4" fmla="*/ 1112 h 1720175"/>
              <a:gd name="connsiteX5" fmla="*/ 794968 w 794968"/>
              <a:gd name="connsiteY5" fmla="*/ 0 h 1720175"/>
              <a:gd name="connsiteX0" fmla="*/ 794991 w 794991"/>
              <a:gd name="connsiteY0" fmla="*/ 0 h 1720175"/>
              <a:gd name="connsiteX1" fmla="*/ 794991 w 794991"/>
              <a:gd name="connsiteY1" fmla="*/ 1720175 h 1720175"/>
              <a:gd name="connsiteX2" fmla="*/ 773022 w 794991"/>
              <a:gd name="connsiteY2" fmla="*/ 1719062 h 1720175"/>
              <a:gd name="connsiteX3" fmla="*/ 23 w 794991"/>
              <a:gd name="connsiteY3" fmla="*/ 860087 h 1720175"/>
              <a:gd name="connsiteX4" fmla="*/ 773022 w 794991"/>
              <a:gd name="connsiteY4" fmla="*/ 1112 h 1720175"/>
              <a:gd name="connsiteX5" fmla="*/ 794991 w 794991"/>
              <a:gd name="connsiteY5" fmla="*/ 0 h 1720175"/>
              <a:gd name="connsiteX0" fmla="*/ 795062 w 795062"/>
              <a:gd name="connsiteY0" fmla="*/ 0 h 1720175"/>
              <a:gd name="connsiteX1" fmla="*/ 795062 w 795062"/>
              <a:gd name="connsiteY1" fmla="*/ 1720175 h 1720175"/>
              <a:gd name="connsiteX2" fmla="*/ 773093 w 795062"/>
              <a:gd name="connsiteY2" fmla="*/ 1719062 h 1720175"/>
              <a:gd name="connsiteX3" fmla="*/ 94 w 795062"/>
              <a:gd name="connsiteY3" fmla="*/ 860087 h 1720175"/>
              <a:gd name="connsiteX4" fmla="*/ 773093 w 795062"/>
              <a:gd name="connsiteY4" fmla="*/ 1112 h 1720175"/>
              <a:gd name="connsiteX5" fmla="*/ 795062 w 795062"/>
              <a:gd name="connsiteY5" fmla="*/ 0 h 1720175"/>
              <a:gd name="connsiteX0" fmla="*/ 824930 w 824930"/>
              <a:gd name="connsiteY0" fmla="*/ 0 h 1720175"/>
              <a:gd name="connsiteX1" fmla="*/ 824930 w 824930"/>
              <a:gd name="connsiteY1" fmla="*/ 1720175 h 1720175"/>
              <a:gd name="connsiteX2" fmla="*/ 802961 w 824930"/>
              <a:gd name="connsiteY2" fmla="*/ 1719062 h 1720175"/>
              <a:gd name="connsiteX3" fmla="*/ 86 w 824930"/>
              <a:gd name="connsiteY3" fmla="*/ 856043 h 1720175"/>
              <a:gd name="connsiteX4" fmla="*/ 802961 w 824930"/>
              <a:gd name="connsiteY4" fmla="*/ 1112 h 1720175"/>
              <a:gd name="connsiteX5" fmla="*/ 824930 w 824930"/>
              <a:gd name="connsiteY5" fmla="*/ 0 h 1720175"/>
              <a:gd name="connsiteX0" fmla="*/ 845687 w 845687"/>
              <a:gd name="connsiteY0" fmla="*/ 0 h 1720175"/>
              <a:gd name="connsiteX1" fmla="*/ 845687 w 845687"/>
              <a:gd name="connsiteY1" fmla="*/ 1720175 h 1720175"/>
              <a:gd name="connsiteX2" fmla="*/ 823718 w 845687"/>
              <a:gd name="connsiteY2" fmla="*/ 1719062 h 1720175"/>
              <a:gd name="connsiteX3" fmla="*/ 82 w 845687"/>
              <a:gd name="connsiteY3" fmla="*/ 856043 h 1720175"/>
              <a:gd name="connsiteX4" fmla="*/ 823718 w 845687"/>
              <a:gd name="connsiteY4" fmla="*/ 1112 h 1720175"/>
              <a:gd name="connsiteX5" fmla="*/ 845687 w 845687"/>
              <a:gd name="connsiteY5" fmla="*/ 0 h 172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5687" h="1720175">
                <a:moveTo>
                  <a:pt x="845687" y="0"/>
                </a:moveTo>
                <a:lnTo>
                  <a:pt x="845687" y="1720175"/>
                </a:lnTo>
                <a:lnTo>
                  <a:pt x="823718" y="1719062"/>
                </a:lnTo>
                <a:cubicBezTo>
                  <a:pt x="389536" y="1674846"/>
                  <a:pt x="-6558" y="1501265"/>
                  <a:pt x="82" y="856043"/>
                </a:cubicBezTo>
                <a:cubicBezTo>
                  <a:pt x="6722" y="210821"/>
                  <a:pt x="389536" y="45328"/>
                  <a:pt x="823718" y="1112"/>
                </a:cubicBezTo>
                <a:lnTo>
                  <a:pt x="845687" y="0"/>
                </a:ln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3810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30" name="Glass">
            <a:extLst>
              <a:ext uri="{FF2B5EF4-FFF2-40B4-BE49-F238E27FC236}">
                <a16:creationId xmlns:a16="http://schemas.microsoft.com/office/drawing/2014/main" id="{23F73946-609B-4E84-B1B2-06445376343D}"/>
              </a:ext>
            </a:extLst>
          </p:cNvPr>
          <p:cNvSpPr>
            <a:spLocks noChangeArrowheads="1"/>
          </p:cNvSpPr>
          <p:nvPr/>
        </p:nvSpPr>
        <p:spPr bwMode="auto">
          <a:xfrm>
            <a:off x="-3175" y="0"/>
            <a:ext cx="5908675" cy="6867525"/>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1" name="Freeform 31">
            <a:extLst>
              <a:ext uri="{FF2B5EF4-FFF2-40B4-BE49-F238E27FC236}">
                <a16:creationId xmlns:a16="http://schemas.microsoft.com/office/drawing/2014/main" id="{DAE90772-216F-482B-A255-EFF5539FAD66}"/>
              </a:ext>
            </a:extLst>
          </p:cNvPr>
          <p:cNvSpPr>
            <a:spLocks/>
          </p:cNvSpPr>
          <p:nvPr/>
        </p:nvSpPr>
        <p:spPr bwMode="auto">
          <a:xfrm>
            <a:off x="6347046" y="1419225"/>
            <a:ext cx="5560759" cy="4029075"/>
          </a:xfrm>
          <a:custGeom>
            <a:avLst/>
            <a:gdLst>
              <a:gd name="T0" fmla="*/ 744 w 867"/>
              <a:gd name="T1" fmla="*/ 1056 h 1056"/>
              <a:gd name="T2" fmla="*/ 123 w 867"/>
              <a:gd name="T3" fmla="*/ 1056 h 1056"/>
              <a:gd name="T4" fmla="*/ 0 w 867"/>
              <a:gd name="T5" fmla="*/ 933 h 1056"/>
              <a:gd name="T6" fmla="*/ 0 w 867"/>
              <a:gd name="T7" fmla="*/ 123 h 1056"/>
              <a:gd name="T8" fmla="*/ 123 w 867"/>
              <a:gd name="T9" fmla="*/ 0 h 1056"/>
              <a:gd name="T10" fmla="*/ 744 w 867"/>
              <a:gd name="T11" fmla="*/ 0 h 1056"/>
              <a:gd name="T12" fmla="*/ 867 w 867"/>
              <a:gd name="T13" fmla="*/ 123 h 1056"/>
              <a:gd name="T14" fmla="*/ 867 w 867"/>
              <a:gd name="T15" fmla="*/ 933 h 1056"/>
              <a:gd name="T16" fmla="*/ 744 w 867"/>
              <a:gd name="T1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 h="1056">
                <a:moveTo>
                  <a:pt x="744" y="1056"/>
                </a:moveTo>
                <a:cubicBezTo>
                  <a:pt x="123" y="1056"/>
                  <a:pt x="123" y="1056"/>
                  <a:pt x="123" y="1056"/>
                </a:cubicBezTo>
                <a:cubicBezTo>
                  <a:pt x="55" y="1056"/>
                  <a:pt x="0" y="1001"/>
                  <a:pt x="0" y="933"/>
                </a:cubicBezTo>
                <a:cubicBezTo>
                  <a:pt x="0" y="123"/>
                  <a:pt x="0" y="123"/>
                  <a:pt x="0" y="123"/>
                </a:cubicBezTo>
                <a:cubicBezTo>
                  <a:pt x="0" y="55"/>
                  <a:pt x="55" y="0"/>
                  <a:pt x="123" y="0"/>
                </a:cubicBezTo>
                <a:cubicBezTo>
                  <a:pt x="744" y="0"/>
                  <a:pt x="744" y="0"/>
                  <a:pt x="744" y="0"/>
                </a:cubicBezTo>
                <a:cubicBezTo>
                  <a:pt x="812" y="0"/>
                  <a:pt x="867" y="55"/>
                  <a:pt x="867" y="123"/>
                </a:cubicBezTo>
                <a:cubicBezTo>
                  <a:pt x="867" y="933"/>
                  <a:pt x="867" y="933"/>
                  <a:pt x="867" y="933"/>
                </a:cubicBezTo>
                <a:cubicBezTo>
                  <a:pt x="867" y="1001"/>
                  <a:pt x="812" y="1056"/>
                  <a:pt x="744" y="1056"/>
                </a:cubicBezTo>
                <a:close/>
              </a:path>
            </a:pathLst>
          </a:custGeom>
          <a:gradFill>
            <a:gsLst>
              <a:gs pos="0">
                <a:srgbClr val="70A6F6"/>
              </a:gs>
              <a:gs pos="100000">
                <a:srgbClr val="9B2EE1"/>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55" name="Blur_Sphere">
            <a:extLst>
              <a:ext uri="{FF2B5EF4-FFF2-40B4-BE49-F238E27FC236}">
                <a16:creationId xmlns:a16="http://schemas.microsoft.com/office/drawing/2014/main" id="{04740D1E-C4FF-4487-A38C-2C4F70A7DBC6}"/>
              </a:ext>
            </a:extLst>
          </p:cNvPr>
          <p:cNvSpPr/>
          <p:nvPr/>
        </p:nvSpPr>
        <p:spPr>
          <a:xfrm>
            <a:off x="9887812" y="1657705"/>
            <a:ext cx="1159496" cy="1852806"/>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3"/>
              </a:gs>
              <a:gs pos="0">
                <a:schemeClr val="accent1"/>
              </a:gs>
            </a:gsLst>
            <a:path path="circle">
              <a:fillToRect r="100000" b="100000"/>
            </a:path>
            <a:tileRect l="-100000" t="-100000"/>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nvGrpSpPr>
          <p:cNvPr id="2" name="Group 1">
            <a:extLst>
              <a:ext uri="{FF2B5EF4-FFF2-40B4-BE49-F238E27FC236}">
                <a16:creationId xmlns:a16="http://schemas.microsoft.com/office/drawing/2014/main" id="{3C1C6D2E-CA58-483A-87A1-8CD4C0C89C82}"/>
              </a:ext>
            </a:extLst>
          </p:cNvPr>
          <p:cNvGrpSpPr/>
          <p:nvPr/>
        </p:nvGrpSpPr>
        <p:grpSpPr>
          <a:xfrm>
            <a:off x="6336362" y="1411288"/>
            <a:ext cx="5582116" cy="4044950"/>
            <a:chOff x="7469188" y="1411288"/>
            <a:chExt cx="3319463" cy="4044950"/>
          </a:xfrm>
        </p:grpSpPr>
        <p:sp>
          <p:nvSpPr>
            <p:cNvPr id="32" name="Freeform 32">
              <a:extLst>
                <a:ext uri="{FF2B5EF4-FFF2-40B4-BE49-F238E27FC236}">
                  <a16:creationId xmlns:a16="http://schemas.microsoft.com/office/drawing/2014/main" id="{1879CFF2-D856-48C9-B8FE-C360E742AE34}"/>
                </a:ext>
              </a:extLst>
            </p:cNvPr>
            <p:cNvSpPr>
              <a:spLocks/>
            </p:cNvSpPr>
            <p:nvPr/>
          </p:nvSpPr>
          <p:spPr bwMode="auto">
            <a:xfrm>
              <a:off x="7475538" y="1419225"/>
              <a:ext cx="3306763" cy="4029075"/>
            </a:xfrm>
            <a:custGeom>
              <a:avLst/>
              <a:gdLst>
                <a:gd name="T0" fmla="*/ 744 w 867"/>
                <a:gd name="T1" fmla="*/ 1056 h 1056"/>
                <a:gd name="T2" fmla="*/ 123 w 867"/>
                <a:gd name="T3" fmla="*/ 1056 h 1056"/>
                <a:gd name="T4" fmla="*/ 0 w 867"/>
                <a:gd name="T5" fmla="*/ 933 h 1056"/>
                <a:gd name="T6" fmla="*/ 0 w 867"/>
                <a:gd name="T7" fmla="*/ 123 h 1056"/>
                <a:gd name="T8" fmla="*/ 123 w 867"/>
                <a:gd name="T9" fmla="*/ 0 h 1056"/>
                <a:gd name="T10" fmla="*/ 744 w 867"/>
                <a:gd name="T11" fmla="*/ 0 h 1056"/>
                <a:gd name="T12" fmla="*/ 867 w 867"/>
                <a:gd name="T13" fmla="*/ 123 h 1056"/>
                <a:gd name="T14" fmla="*/ 867 w 867"/>
                <a:gd name="T15" fmla="*/ 933 h 1056"/>
                <a:gd name="T16" fmla="*/ 744 w 867"/>
                <a:gd name="T1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 h="1056">
                  <a:moveTo>
                    <a:pt x="744" y="1056"/>
                  </a:moveTo>
                  <a:cubicBezTo>
                    <a:pt x="123" y="1056"/>
                    <a:pt x="123" y="1056"/>
                    <a:pt x="123" y="1056"/>
                  </a:cubicBezTo>
                  <a:cubicBezTo>
                    <a:pt x="55" y="1056"/>
                    <a:pt x="0" y="1001"/>
                    <a:pt x="0" y="933"/>
                  </a:cubicBezTo>
                  <a:cubicBezTo>
                    <a:pt x="0" y="123"/>
                    <a:pt x="0" y="123"/>
                    <a:pt x="0" y="123"/>
                  </a:cubicBezTo>
                  <a:cubicBezTo>
                    <a:pt x="0" y="55"/>
                    <a:pt x="55" y="0"/>
                    <a:pt x="123" y="0"/>
                  </a:cubicBezTo>
                  <a:cubicBezTo>
                    <a:pt x="744" y="0"/>
                    <a:pt x="744" y="0"/>
                    <a:pt x="744" y="0"/>
                  </a:cubicBezTo>
                  <a:cubicBezTo>
                    <a:pt x="812" y="0"/>
                    <a:pt x="867" y="55"/>
                    <a:pt x="867" y="123"/>
                  </a:cubicBezTo>
                  <a:cubicBezTo>
                    <a:pt x="867" y="933"/>
                    <a:pt x="867" y="933"/>
                    <a:pt x="867" y="933"/>
                  </a:cubicBezTo>
                  <a:cubicBezTo>
                    <a:pt x="867" y="1001"/>
                    <a:pt x="812" y="1056"/>
                    <a:pt x="744" y="1056"/>
                  </a:cubicBezTo>
                  <a:close/>
                </a:path>
              </a:pathLst>
            </a:custGeom>
            <a:gradFill>
              <a:gsLst>
                <a:gs pos="0">
                  <a:srgbClr val="FFFFFF">
                    <a:alpha val="11000"/>
                  </a:srgbClr>
                </a:gs>
                <a:gs pos="100000">
                  <a:srgbClr val="FFFFFF">
                    <a:alpha val="22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7" name="Freeform 37">
              <a:extLst>
                <a:ext uri="{FF2B5EF4-FFF2-40B4-BE49-F238E27FC236}">
                  <a16:creationId xmlns:a16="http://schemas.microsoft.com/office/drawing/2014/main" id="{335077DC-708B-414F-960A-C3348EE5FA74}"/>
                </a:ext>
              </a:extLst>
            </p:cNvPr>
            <p:cNvSpPr>
              <a:spLocks noEditPoints="1"/>
            </p:cNvSpPr>
            <p:nvPr/>
          </p:nvSpPr>
          <p:spPr bwMode="auto">
            <a:xfrm>
              <a:off x="7469188" y="1411288"/>
              <a:ext cx="3319463" cy="4044950"/>
            </a:xfrm>
            <a:custGeom>
              <a:avLst/>
              <a:gdLst>
                <a:gd name="T0" fmla="*/ 746 w 871"/>
                <a:gd name="T1" fmla="*/ 1060 h 1060"/>
                <a:gd name="T2" fmla="*/ 125 w 871"/>
                <a:gd name="T3" fmla="*/ 1060 h 1060"/>
                <a:gd name="T4" fmla="*/ 0 w 871"/>
                <a:gd name="T5" fmla="*/ 935 h 1060"/>
                <a:gd name="T6" fmla="*/ 0 w 871"/>
                <a:gd name="T7" fmla="*/ 125 h 1060"/>
                <a:gd name="T8" fmla="*/ 125 w 871"/>
                <a:gd name="T9" fmla="*/ 0 h 1060"/>
                <a:gd name="T10" fmla="*/ 746 w 871"/>
                <a:gd name="T11" fmla="*/ 0 h 1060"/>
                <a:gd name="T12" fmla="*/ 871 w 871"/>
                <a:gd name="T13" fmla="*/ 125 h 1060"/>
                <a:gd name="T14" fmla="*/ 871 w 871"/>
                <a:gd name="T15" fmla="*/ 935 h 1060"/>
                <a:gd name="T16" fmla="*/ 746 w 871"/>
                <a:gd name="T17" fmla="*/ 1060 h 1060"/>
                <a:gd name="T18" fmla="*/ 125 w 871"/>
                <a:gd name="T19" fmla="*/ 4 h 1060"/>
                <a:gd name="T20" fmla="*/ 3 w 871"/>
                <a:gd name="T21" fmla="*/ 125 h 1060"/>
                <a:gd name="T22" fmla="*/ 3 w 871"/>
                <a:gd name="T23" fmla="*/ 935 h 1060"/>
                <a:gd name="T24" fmla="*/ 125 w 871"/>
                <a:gd name="T25" fmla="*/ 1056 h 1060"/>
                <a:gd name="T26" fmla="*/ 746 w 871"/>
                <a:gd name="T27" fmla="*/ 1056 h 1060"/>
                <a:gd name="T28" fmla="*/ 867 w 871"/>
                <a:gd name="T29" fmla="*/ 935 h 1060"/>
                <a:gd name="T30" fmla="*/ 867 w 871"/>
                <a:gd name="T31" fmla="*/ 125 h 1060"/>
                <a:gd name="T32" fmla="*/ 746 w 871"/>
                <a:gd name="T33" fmla="*/ 4 h 1060"/>
                <a:gd name="T34" fmla="*/ 125 w 871"/>
                <a:gd name="T35" fmla="*/ 4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1" h="1060">
                  <a:moveTo>
                    <a:pt x="746" y="1060"/>
                  </a:moveTo>
                  <a:cubicBezTo>
                    <a:pt x="125" y="1060"/>
                    <a:pt x="125" y="1060"/>
                    <a:pt x="125" y="1060"/>
                  </a:cubicBezTo>
                  <a:cubicBezTo>
                    <a:pt x="56" y="1060"/>
                    <a:pt x="0" y="1004"/>
                    <a:pt x="0" y="935"/>
                  </a:cubicBezTo>
                  <a:cubicBezTo>
                    <a:pt x="0" y="125"/>
                    <a:pt x="0" y="125"/>
                    <a:pt x="0" y="125"/>
                  </a:cubicBezTo>
                  <a:cubicBezTo>
                    <a:pt x="0" y="56"/>
                    <a:pt x="56" y="0"/>
                    <a:pt x="125" y="0"/>
                  </a:cubicBezTo>
                  <a:cubicBezTo>
                    <a:pt x="746" y="0"/>
                    <a:pt x="746" y="0"/>
                    <a:pt x="746" y="0"/>
                  </a:cubicBezTo>
                  <a:cubicBezTo>
                    <a:pt x="815" y="0"/>
                    <a:pt x="871" y="56"/>
                    <a:pt x="871" y="125"/>
                  </a:cubicBezTo>
                  <a:cubicBezTo>
                    <a:pt x="871" y="935"/>
                    <a:pt x="871" y="935"/>
                    <a:pt x="871" y="935"/>
                  </a:cubicBezTo>
                  <a:cubicBezTo>
                    <a:pt x="871" y="1004"/>
                    <a:pt x="815" y="1060"/>
                    <a:pt x="746" y="1060"/>
                  </a:cubicBezTo>
                  <a:close/>
                  <a:moveTo>
                    <a:pt x="125" y="4"/>
                  </a:moveTo>
                  <a:cubicBezTo>
                    <a:pt x="58" y="4"/>
                    <a:pt x="3" y="58"/>
                    <a:pt x="3" y="125"/>
                  </a:cubicBezTo>
                  <a:cubicBezTo>
                    <a:pt x="3" y="935"/>
                    <a:pt x="3" y="935"/>
                    <a:pt x="3" y="935"/>
                  </a:cubicBezTo>
                  <a:cubicBezTo>
                    <a:pt x="3" y="1002"/>
                    <a:pt x="58" y="1056"/>
                    <a:pt x="125" y="1056"/>
                  </a:cubicBezTo>
                  <a:cubicBezTo>
                    <a:pt x="746" y="1056"/>
                    <a:pt x="746" y="1056"/>
                    <a:pt x="746" y="1056"/>
                  </a:cubicBezTo>
                  <a:cubicBezTo>
                    <a:pt x="813" y="1056"/>
                    <a:pt x="867" y="1002"/>
                    <a:pt x="867" y="935"/>
                  </a:cubicBezTo>
                  <a:cubicBezTo>
                    <a:pt x="867" y="125"/>
                    <a:pt x="867" y="125"/>
                    <a:pt x="867" y="125"/>
                  </a:cubicBezTo>
                  <a:cubicBezTo>
                    <a:pt x="867" y="58"/>
                    <a:pt x="813" y="4"/>
                    <a:pt x="746" y="4"/>
                  </a:cubicBezTo>
                  <a:lnTo>
                    <a:pt x="125" y="4"/>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79" name="Group 78">
            <a:extLst>
              <a:ext uri="{FF2B5EF4-FFF2-40B4-BE49-F238E27FC236}">
                <a16:creationId xmlns:a16="http://schemas.microsoft.com/office/drawing/2014/main" id="{00579DB7-AC38-4120-9D37-447120804BFC}"/>
              </a:ext>
            </a:extLst>
          </p:cNvPr>
          <p:cNvGrpSpPr/>
          <p:nvPr/>
        </p:nvGrpSpPr>
        <p:grpSpPr>
          <a:xfrm>
            <a:off x="4686669" y="1463236"/>
            <a:ext cx="500063" cy="388938"/>
            <a:chOff x="4235450" y="1731963"/>
            <a:chExt cx="500063" cy="388938"/>
          </a:xfrm>
          <a:effectLst>
            <a:outerShdw blurRad="101600" dist="165100" dir="6600000" sx="82000" sy="82000" algn="tr" rotWithShape="0">
              <a:schemeClr val="accent3">
                <a:lumMod val="50000"/>
                <a:alpha val="13000"/>
              </a:schemeClr>
            </a:outerShdw>
          </a:effectLst>
        </p:grpSpPr>
        <p:sp>
          <p:nvSpPr>
            <p:cNvPr id="38" name="Freeform 38">
              <a:extLst>
                <a:ext uri="{FF2B5EF4-FFF2-40B4-BE49-F238E27FC236}">
                  <a16:creationId xmlns:a16="http://schemas.microsoft.com/office/drawing/2014/main" id="{8B2ED9D7-CD3F-4D41-B4B4-8169776E6009}"/>
                </a:ext>
              </a:extLst>
            </p:cNvPr>
            <p:cNvSpPr>
              <a:spLocks/>
            </p:cNvSpPr>
            <p:nvPr/>
          </p:nvSpPr>
          <p:spPr bwMode="auto">
            <a:xfrm>
              <a:off x="4605338" y="1755775"/>
              <a:ext cx="130175" cy="231775"/>
            </a:xfrm>
            <a:custGeom>
              <a:avLst/>
              <a:gdLst>
                <a:gd name="T0" fmla="*/ 74 w 82"/>
                <a:gd name="T1" fmla="*/ 0 h 146"/>
                <a:gd name="T2" fmla="*/ 82 w 82"/>
                <a:gd name="T3" fmla="*/ 33 h 146"/>
                <a:gd name="T4" fmla="*/ 7 w 82"/>
                <a:gd name="T5" fmla="*/ 146 h 146"/>
                <a:gd name="T6" fmla="*/ 0 w 82"/>
                <a:gd name="T7" fmla="*/ 115 h 146"/>
                <a:gd name="T8" fmla="*/ 74 w 82"/>
                <a:gd name="T9" fmla="*/ 0 h 146"/>
              </a:gdLst>
              <a:ahLst/>
              <a:cxnLst>
                <a:cxn ang="0">
                  <a:pos x="T0" y="T1"/>
                </a:cxn>
                <a:cxn ang="0">
                  <a:pos x="T2" y="T3"/>
                </a:cxn>
                <a:cxn ang="0">
                  <a:pos x="T4" y="T5"/>
                </a:cxn>
                <a:cxn ang="0">
                  <a:pos x="T6" y="T7"/>
                </a:cxn>
                <a:cxn ang="0">
                  <a:pos x="T8" y="T9"/>
                </a:cxn>
              </a:cxnLst>
              <a:rect l="0" t="0" r="r" b="b"/>
              <a:pathLst>
                <a:path w="82" h="146">
                  <a:moveTo>
                    <a:pt x="74" y="0"/>
                  </a:moveTo>
                  <a:lnTo>
                    <a:pt x="82" y="33"/>
                  </a:lnTo>
                  <a:lnTo>
                    <a:pt x="7" y="146"/>
                  </a:lnTo>
                  <a:lnTo>
                    <a:pt x="0" y="115"/>
                  </a:lnTo>
                  <a:lnTo>
                    <a:pt x="74" y="0"/>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9" name="Freeform 39">
              <a:extLst>
                <a:ext uri="{FF2B5EF4-FFF2-40B4-BE49-F238E27FC236}">
                  <a16:creationId xmlns:a16="http://schemas.microsoft.com/office/drawing/2014/main" id="{1386789C-7403-4A8C-BA9B-FC7A1E03441B}"/>
                </a:ext>
              </a:extLst>
            </p:cNvPr>
            <p:cNvSpPr>
              <a:spLocks/>
            </p:cNvSpPr>
            <p:nvPr/>
          </p:nvSpPr>
          <p:spPr bwMode="auto">
            <a:xfrm>
              <a:off x="4518025" y="1916113"/>
              <a:ext cx="98425" cy="71438"/>
            </a:xfrm>
            <a:custGeom>
              <a:avLst/>
              <a:gdLst>
                <a:gd name="T0" fmla="*/ 55 w 62"/>
                <a:gd name="T1" fmla="*/ 14 h 45"/>
                <a:gd name="T2" fmla="*/ 62 w 62"/>
                <a:gd name="T3" fmla="*/ 45 h 45"/>
                <a:gd name="T4" fmla="*/ 7 w 62"/>
                <a:gd name="T5" fmla="*/ 31 h 45"/>
                <a:gd name="T6" fmla="*/ 0 w 62"/>
                <a:gd name="T7" fmla="*/ 0 h 45"/>
                <a:gd name="T8" fmla="*/ 55 w 62"/>
                <a:gd name="T9" fmla="*/ 14 h 45"/>
              </a:gdLst>
              <a:ahLst/>
              <a:cxnLst>
                <a:cxn ang="0">
                  <a:pos x="T0" y="T1"/>
                </a:cxn>
                <a:cxn ang="0">
                  <a:pos x="T2" y="T3"/>
                </a:cxn>
                <a:cxn ang="0">
                  <a:pos x="T4" y="T5"/>
                </a:cxn>
                <a:cxn ang="0">
                  <a:pos x="T6" y="T7"/>
                </a:cxn>
                <a:cxn ang="0">
                  <a:pos x="T8" y="T9"/>
                </a:cxn>
              </a:cxnLst>
              <a:rect l="0" t="0" r="r" b="b"/>
              <a:pathLst>
                <a:path w="62" h="45">
                  <a:moveTo>
                    <a:pt x="55" y="14"/>
                  </a:moveTo>
                  <a:lnTo>
                    <a:pt x="62" y="45"/>
                  </a:lnTo>
                  <a:lnTo>
                    <a:pt x="7" y="31"/>
                  </a:lnTo>
                  <a:lnTo>
                    <a:pt x="0" y="0"/>
                  </a:lnTo>
                  <a:lnTo>
                    <a:pt x="55" y="1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0" name="Freeform 40">
              <a:extLst>
                <a:ext uri="{FF2B5EF4-FFF2-40B4-BE49-F238E27FC236}">
                  <a16:creationId xmlns:a16="http://schemas.microsoft.com/office/drawing/2014/main" id="{ED9D66FD-2EDC-4B94-A3D6-604ECF055241}"/>
                </a:ext>
              </a:extLst>
            </p:cNvPr>
            <p:cNvSpPr>
              <a:spLocks/>
            </p:cNvSpPr>
            <p:nvPr/>
          </p:nvSpPr>
          <p:spPr bwMode="auto">
            <a:xfrm>
              <a:off x="4464050" y="1916113"/>
              <a:ext cx="65088" cy="136525"/>
            </a:xfrm>
            <a:custGeom>
              <a:avLst/>
              <a:gdLst>
                <a:gd name="T0" fmla="*/ 34 w 41"/>
                <a:gd name="T1" fmla="*/ 0 h 86"/>
                <a:gd name="T2" fmla="*/ 41 w 41"/>
                <a:gd name="T3" fmla="*/ 31 h 86"/>
                <a:gd name="T4" fmla="*/ 7 w 41"/>
                <a:gd name="T5" fmla="*/ 86 h 86"/>
                <a:gd name="T6" fmla="*/ 0 w 41"/>
                <a:gd name="T7" fmla="*/ 52 h 86"/>
                <a:gd name="T8" fmla="*/ 34 w 41"/>
                <a:gd name="T9" fmla="*/ 0 h 86"/>
              </a:gdLst>
              <a:ahLst/>
              <a:cxnLst>
                <a:cxn ang="0">
                  <a:pos x="T0" y="T1"/>
                </a:cxn>
                <a:cxn ang="0">
                  <a:pos x="T2" y="T3"/>
                </a:cxn>
                <a:cxn ang="0">
                  <a:pos x="T4" y="T5"/>
                </a:cxn>
                <a:cxn ang="0">
                  <a:pos x="T6" y="T7"/>
                </a:cxn>
                <a:cxn ang="0">
                  <a:pos x="T8" y="T9"/>
                </a:cxn>
              </a:cxnLst>
              <a:rect l="0" t="0" r="r" b="b"/>
              <a:pathLst>
                <a:path w="41" h="86">
                  <a:moveTo>
                    <a:pt x="34" y="0"/>
                  </a:moveTo>
                  <a:lnTo>
                    <a:pt x="41" y="31"/>
                  </a:lnTo>
                  <a:lnTo>
                    <a:pt x="7" y="86"/>
                  </a:lnTo>
                  <a:lnTo>
                    <a:pt x="0" y="52"/>
                  </a:lnTo>
                  <a:lnTo>
                    <a:pt x="34" y="0"/>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1" name="Freeform 41">
              <a:extLst>
                <a:ext uri="{FF2B5EF4-FFF2-40B4-BE49-F238E27FC236}">
                  <a16:creationId xmlns:a16="http://schemas.microsoft.com/office/drawing/2014/main" id="{BF3AC52B-A198-465F-8428-1771AF95EF9A}"/>
                </a:ext>
              </a:extLst>
            </p:cNvPr>
            <p:cNvSpPr>
              <a:spLocks/>
            </p:cNvSpPr>
            <p:nvPr/>
          </p:nvSpPr>
          <p:spPr bwMode="auto">
            <a:xfrm>
              <a:off x="4376738" y="1976438"/>
              <a:ext cx="98425" cy="76200"/>
            </a:xfrm>
            <a:custGeom>
              <a:avLst/>
              <a:gdLst>
                <a:gd name="T0" fmla="*/ 55 w 62"/>
                <a:gd name="T1" fmla="*/ 14 h 48"/>
                <a:gd name="T2" fmla="*/ 62 w 62"/>
                <a:gd name="T3" fmla="*/ 48 h 48"/>
                <a:gd name="T4" fmla="*/ 10 w 62"/>
                <a:gd name="T5" fmla="*/ 34 h 48"/>
                <a:gd name="T6" fmla="*/ 0 w 62"/>
                <a:gd name="T7" fmla="*/ 0 h 48"/>
                <a:gd name="T8" fmla="*/ 55 w 62"/>
                <a:gd name="T9" fmla="*/ 14 h 48"/>
              </a:gdLst>
              <a:ahLst/>
              <a:cxnLst>
                <a:cxn ang="0">
                  <a:pos x="T0" y="T1"/>
                </a:cxn>
                <a:cxn ang="0">
                  <a:pos x="T2" y="T3"/>
                </a:cxn>
                <a:cxn ang="0">
                  <a:pos x="T4" y="T5"/>
                </a:cxn>
                <a:cxn ang="0">
                  <a:pos x="T6" y="T7"/>
                </a:cxn>
                <a:cxn ang="0">
                  <a:pos x="T8" y="T9"/>
                </a:cxn>
              </a:cxnLst>
              <a:rect l="0" t="0" r="r" b="b"/>
              <a:pathLst>
                <a:path w="62" h="48">
                  <a:moveTo>
                    <a:pt x="55" y="14"/>
                  </a:moveTo>
                  <a:lnTo>
                    <a:pt x="62" y="48"/>
                  </a:lnTo>
                  <a:lnTo>
                    <a:pt x="10" y="34"/>
                  </a:lnTo>
                  <a:lnTo>
                    <a:pt x="0" y="0"/>
                  </a:lnTo>
                  <a:lnTo>
                    <a:pt x="55" y="1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2" name="Freeform 42">
              <a:extLst>
                <a:ext uri="{FF2B5EF4-FFF2-40B4-BE49-F238E27FC236}">
                  <a16:creationId xmlns:a16="http://schemas.microsoft.com/office/drawing/2014/main" id="{8FF876A8-A0AE-4723-B43D-B8C363D00FF6}"/>
                </a:ext>
              </a:extLst>
            </p:cNvPr>
            <p:cNvSpPr>
              <a:spLocks/>
            </p:cNvSpPr>
            <p:nvPr/>
          </p:nvSpPr>
          <p:spPr bwMode="auto">
            <a:xfrm>
              <a:off x="4319588" y="1976438"/>
              <a:ext cx="73025" cy="144463"/>
            </a:xfrm>
            <a:custGeom>
              <a:avLst/>
              <a:gdLst>
                <a:gd name="T0" fmla="*/ 36 w 46"/>
                <a:gd name="T1" fmla="*/ 0 h 91"/>
                <a:gd name="T2" fmla="*/ 46 w 46"/>
                <a:gd name="T3" fmla="*/ 34 h 91"/>
                <a:gd name="T4" fmla="*/ 7 w 46"/>
                <a:gd name="T5" fmla="*/ 91 h 91"/>
                <a:gd name="T6" fmla="*/ 0 w 46"/>
                <a:gd name="T7" fmla="*/ 58 h 91"/>
                <a:gd name="T8" fmla="*/ 36 w 46"/>
                <a:gd name="T9" fmla="*/ 0 h 91"/>
              </a:gdLst>
              <a:ahLst/>
              <a:cxnLst>
                <a:cxn ang="0">
                  <a:pos x="T0" y="T1"/>
                </a:cxn>
                <a:cxn ang="0">
                  <a:pos x="T2" y="T3"/>
                </a:cxn>
                <a:cxn ang="0">
                  <a:pos x="T4" y="T5"/>
                </a:cxn>
                <a:cxn ang="0">
                  <a:pos x="T6" y="T7"/>
                </a:cxn>
                <a:cxn ang="0">
                  <a:pos x="T8" y="T9"/>
                </a:cxn>
              </a:cxnLst>
              <a:rect l="0" t="0" r="r" b="b"/>
              <a:pathLst>
                <a:path w="46" h="91">
                  <a:moveTo>
                    <a:pt x="36" y="0"/>
                  </a:moveTo>
                  <a:lnTo>
                    <a:pt x="46" y="34"/>
                  </a:lnTo>
                  <a:lnTo>
                    <a:pt x="7" y="91"/>
                  </a:lnTo>
                  <a:lnTo>
                    <a:pt x="0" y="58"/>
                  </a:lnTo>
                  <a:lnTo>
                    <a:pt x="36" y="0"/>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3" name="Freeform 43">
              <a:extLst>
                <a:ext uri="{FF2B5EF4-FFF2-40B4-BE49-F238E27FC236}">
                  <a16:creationId xmlns:a16="http://schemas.microsoft.com/office/drawing/2014/main" id="{85AAB8AA-EFCC-42D1-BEC3-F10C937B2992}"/>
                </a:ext>
              </a:extLst>
            </p:cNvPr>
            <p:cNvSpPr>
              <a:spLocks/>
            </p:cNvSpPr>
            <p:nvPr/>
          </p:nvSpPr>
          <p:spPr bwMode="auto">
            <a:xfrm>
              <a:off x="4235450" y="2044700"/>
              <a:ext cx="95250" cy="76200"/>
            </a:xfrm>
            <a:custGeom>
              <a:avLst/>
              <a:gdLst>
                <a:gd name="T0" fmla="*/ 53 w 60"/>
                <a:gd name="T1" fmla="*/ 15 h 48"/>
                <a:gd name="T2" fmla="*/ 60 w 60"/>
                <a:gd name="T3" fmla="*/ 48 h 48"/>
                <a:gd name="T4" fmla="*/ 7 w 60"/>
                <a:gd name="T5" fmla="*/ 34 h 48"/>
                <a:gd name="T6" fmla="*/ 0 w 60"/>
                <a:gd name="T7" fmla="*/ 0 h 48"/>
                <a:gd name="T8" fmla="*/ 53 w 60"/>
                <a:gd name="T9" fmla="*/ 15 h 48"/>
              </a:gdLst>
              <a:ahLst/>
              <a:cxnLst>
                <a:cxn ang="0">
                  <a:pos x="T0" y="T1"/>
                </a:cxn>
                <a:cxn ang="0">
                  <a:pos x="T2" y="T3"/>
                </a:cxn>
                <a:cxn ang="0">
                  <a:pos x="T4" y="T5"/>
                </a:cxn>
                <a:cxn ang="0">
                  <a:pos x="T6" y="T7"/>
                </a:cxn>
                <a:cxn ang="0">
                  <a:pos x="T8" y="T9"/>
                </a:cxn>
              </a:cxnLst>
              <a:rect l="0" t="0" r="r" b="b"/>
              <a:pathLst>
                <a:path w="60" h="48">
                  <a:moveTo>
                    <a:pt x="53" y="15"/>
                  </a:moveTo>
                  <a:lnTo>
                    <a:pt x="60" y="48"/>
                  </a:lnTo>
                  <a:lnTo>
                    <a:pt x="7" y="34"/>
                  </a:lnTo>
                  <a:lnTo>
                    <a:pt x="0" y="0"/>
                  </a:lnTo>
                  <a:lnTo>
                    <a:pt x="53" y="1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4" name="Freeform 44">
              <a:extLst>
                <a:ext uri="{FF2B5EF4-FFF2-40B4-BE49-F238E27FC236}">
                  <a16:creationId xmlns:a16="http://schemas.microsoft.com/office/drawing/2014/main" id="{5C0FC90E-8565-4552-B873-48196BE4F4AB}"/>
                </a:ext>
              </a:extLst>
            </p:cNvPr>
            <p:cNvSpPr>
              <a:spLocks/>
            </p:cNvSpPr>
            <p:nvPr/>
          </p:nvSpPr>
          <p:spPr bwMode="auto">
            <a:xfrm>
              <a:off x="4235450" y="1731963"/>
              <a:ext cx="487363" cy="336550"/>
            </a:xfrm>
            <a:custGeom>
              <a:avLst/>
              <a:gdLst>
                <a:gd name="T0" fmla="*/ 307 w 307"/>
                <a:gd name="T1" fmla="*/ 15 h 212"/>
                <a:gd name="T2" fmla="*/ 233 w 307"/>
                <a:gd name="T3" fmla="*/ 130 h 212"/>
                <a:gd name="T4" fmla="*/ 178 w 307"/>
                <a:gd name="T5" fmla="*/ 116 h 212"/>
                <a:gd name="T6" fmla="*/ 144 w 307"/>
                <a:gd name="T7" fmla="*/ 168 h 212"/>
                <a:gd name="T8" fmla="*/ 89 w 307"/>
                <a:gd name="T9" fmla="*/ 154 h 212"/>
                <a:gd name="T10" fmla="*/ 53 w 307"/>
                <a:gd name="T11" fmla="*/ 212 h 212"/>
                <a:gd name="T12" fmla="*/ 0 w 307"/>
                <a:gd name="T13" fmla="*/ 197 h 212"/>
                <a:gd name="T14" fmla="*/ 72 w 307"/>
                <a:gd name="T15" fmla="*/ 82 h 212"/>
                <a:gd name="T16" fmla="*/ 127 w 307"/>
                <a:gd name="T17" fmla="*/ 96 h 212"/>
                <a:gd name="T18" fmla="*/ 163 w 307"/>
                <a:gd name="T19" fmla="*/ 39 h 212"/>
                <a:gd name="T20" fmla="*/ 219 w 307"/>
                <a:gd name="T21" fmla="*/ 53 h 212"/>
                <a:gd name="T22" fmla="*/ 252 w 307"/>
                <a:gd name="T23" fmla="*/ 0 h 212"/>
                <a:gd name="T24" fmla="*/ 307 w 307"/>
                <a:gd name="T25" fmla="*/ 1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7" h="212">
                  <a:moveTo>
                    <a:pt x="307" y="15"/>
                  </a:moveTo>
                  <a:lnTo>
                    <a:pt x="233" y="130"/>
                  </a:lnTo>
                  <a:lnTo>
                    <a:pt x="178" y="116"/>
                  </a:lnTo>
                  <a:lnTo>
                    <a:pt x="144" y="168"/>
                  </a:lnTo>
                  <a:lnTo>
                    <a:pt x="89" y="154"/>
                  </a:lnTo>
                  <a:lnTo>
                    <a:pt x="53" y="212"/>
                  </a:lnTo>
                  <a:lnTo>
                    <a:pt x="0" y="197"/>
                  </a:lnTo>
                  <a:lnTo>
                    <a:pt x="72" y="82"/>
                  </a:lnTo>
                  <a:lnTo>
                    <a:pt x="127" y="96"/>
                  </a:lnTo>
                  <a:lnTo>
                    <a:pt x="163" y="39"/>
                  </a:lnTo>
                  <a:lnTo>
                    <a:pt x="219" y="53"/>
                  </a:lnTo>
                  <a:lnTo>
                    <a:pt x="252" y="0"/>
                  </a:lnTo>
                  <a:lnTo>
                    <a:pt x="307" y="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57" name="Group 56">
            <a:extLst>
              <a:ext uri="{FF2B5EF4-FFF2-40B4-BE49-F238E27FC236}">
                <a16:creationId xmlns:a16="http://schemas.microsoft.com/office/drawing/2014/main" id="{BD40E2AE-D3E3-4FD6-B19F-C955582E12D1}"/>
              </a:ext>
            </a:extLst>
          </p:cNvPr>
          <p:cNvGrpSpPr/>
          <p:nvPr/>
        </p:nvGrpSpPr>
        <p:grpSpPr>
          <a:xfrm rot="13381700" flipH="1">
            <a:off x="2076071" y="4500525"/>
            <a:ext cx="941044" cy="505856"/>
            <a:chOff x="1393036" y="1869116"/>
            <a:chExt cx="1953280" cy="1049980"/>
          </a:xfrm>
          <a:solidFill>
            <a:schemeClr val="accent4"/>
          </a:solidFill>
          <a:effectLst>
            <a:outerShdw blurRad="177800" dist="292100" dir="8100000" sx="82000" sy="82000" algn="tr" rotWithShape="0">
              <a:schemeClr val="accent3">
                <a:lumMod val="50000"/>
                <a:alpha val="19000"/>
              </a:schemeClr>
            </a:outerShdw>
          </a:effectLst>
        </p:grpSpPr>
        <p:sp>
          <p:nvSpPr>
            <p:cNvPr id="58" name="Freeform 5">
              <a:extLst>
                <a:ext uri="{FF2B5EF4-FFF2-40B4-BE49-F238E27FC236}">
                  <a16:creationId xmlns:a16="http://schemas.microsoft.com/office/drawing/2014/main" id="{7A1BBE28-B728-48CE-B2DC-70D8F926EAFB}"/>
                </a:ext>
              </a:extLst>
            </p:cNvPr>
            <p:cNvSpPr>
              <a:spLocks/>
            </p:cNvSpPr>
            <p:nvPr/>
          </p:nvSpPr>
          <p:spPr bwMode="auto">
            <a:xfrm>
              <a:off x="1393036" y="1934737"/>
              <a:ext cx="1953280" cy="984359"/>
            </a:xfrm>
            <a:custGeom>
              <a:avLst/>
              <a:gdLst>
                <a:gd name="T0" fmla="*/ 286 w 571"/>
                <a:gd name="T1" fmla="*/ 286 h 286"/>
                <a:gd name="T2" fmla="*/ 0 w 571"/>
                <a:gd name="T3" fmla="*/ 0 h 286"/>
                <a:gd name="T4" fmla="*/ 112 w 571"/>
                <a:gd name="T5" fmla="*/ 0 h 286"/>
                <a:gd name="T6" fmla="*/ 286 w 571"/>
                <a:gd name="T7" fmla="*/ 174 h 286"/>
                <a:gd name="T8" fmla="*/ 459 w 571"/>
                <a:gd name="T9" fmla="*/ 0 h 286"/>
                <a:gd name="T10" fmla="*/ 571 w 571"/>
                <a:gd name="T11" fmla="*/ 0 h 286"/>
                <a:gd name="T12" fmla="*/ 286 w 571"/>
                <a:gd name="T13" fmla="*/ 286 h 286"/>
              </a:gdLst>
              <a:ahLst/>
              <a:cxnLst>
                <a:cxn ang="0">
                  <a:pos x="T0" y="T1"/>
                </a:cxn>
                <a:cxn ang="0">
                  <a:pos x="T2" y="T3"/>
                </a:cxn>
                <a:cxn ang="0">
                  <a:pos x="T4" y="T5"/>
                </a:cxn>
                <a:cxn ang="0">
                  <a:pos x="T6" y="T7"/>
                </a:cxn>
                <a:cxn ang="0">
                  <a:pos x="T8" y="T9"/>
                </a:cxn>
                <a:cxn ang="0">
                  <a:pos x="T10" y="T11"/>
                </a:cxn>
                <a:cxn ang="0">
                  <a:pos x="T12" y="T13"/>
                </a:cxn>
              </a:cxnLst>
              <a:rect l="0" t="0" r="r" b="b"/>
              <a:pathLst>
                <a:path w="571" h="286">
                  <a:moveTo>
                    <a:pt x="286" y="286"/>
                  </a:moveTo>
                  <a:cubicBezTo>
                    <a:pt x="128" y="286"/>
                    <a:pt x="0" y="158"/>
                    <a:pt x="0" y="0"/>
                  </a:cubicBezTo>
                  <a:cubicBezTo>
                    <a:pt x="112" y="0"/>
                    <a:pt x="112" y="0"/>
                    <a:pt x="112" y="0"/>
                  </a:cubicBezTo>
                  <a:cubicBezTo>
                    <a:pt x="112" y="96"/>
                    <a:pt x="190" y="174"/>
                    <a:pt x="286" y="174"/>
                  </a:cubicBezTo>
                  <a:cubicBezTo>
                    <a:pt x="381" y="174"/>
                    <a:pt x="459" y="96"/>
                    <a:pt x="459" y="0"/>
                  </a:cubicBezTo>
                  <a:cubicBezTo>
                    <a:pt x="571" y="0"/>
                    <a:pt x="571" y="0"/>
                    <a:pt x="571" y="0"/>
                  </a:cubicBezTo>
                  <a:cubicBezTo>
                    <a:pt x="571" y="158"/>
                    <a:pt x="443" y="286"/>
                    <a:pt x="286" y="286"/>
                  </a:cubicBezTo>
                  <a:close/>
                </a:path>
              </a:pathLst>
            </a:custGeom>
            <a:solidFill>
              <a:schemeClr val="accent2"/>
            </a:solidFill>
            <a:ln>
              <a:noFill/>
            </a:ln>
            <a:scene3d>
              <a:camera prst="orthographicFront"/>
              <a:lightRig rig="soft" dir="t"/>
            </a:scene3d>
            <a:sp3d>
              <a:bevelT w="88900" h="508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59" name="Oval 6">
              <a:extLst>
                <a:ext uri="{FF2B5EF4-FFF2-40B4-BE49-F238E27FC236}">
                  <a16:creationId xmlns:a16="http://schemas.microsoft.com/office/drawing/2014/main" id="{D2325447-94A7-4239-9E4F-AF8953389492}"/>
                </a:ext>
              </a:extLst>
            </p:cNvPr>
            <p:cNvSpPr>
              <a:spLocks noChangeArrowheads="1"/>
            </p:cNvSpPr>
            <p:nvPr/>
          </p:nvSpPr>
          <p:spPr bwMode="auto">
            <a:xfrm>
              <a:off x="1393036" y="1869116"/>
              <a:ext cx="384094" cy="131248"/>
            </a:xfrm>
            <a:prstGeom prst="ellipse">
              <a:avLst/>
            </a:pr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60" name="Oval 7">
              <a:extLst>
                <a:ext uri="{FF2B5EF4-FFF2-40B4-BE49-F238E27FC236}">
                  <a16:creationId xmlns:a16="http://schemas.microsoft.com/office/drawing/2014/main" id="{2BD40073-45B7-4889-B192-BD7EC4ECF271}"/>
                </a:ext>
              </a:extLst>
            </p:cNvPr>
            <p:cNvSpPr>
              <a:spLocks noChangeArrowheads="1"/>
            </p:cNvSpPr>
            <p:nvPr/>
          </p:nvSpPr>
          <p:spPr bwMode="auto">
            <a:xfrm>
              <a:off x="2962222" y="1869116"/>
              <a:ext cx="384094" cy="131248"/>
            </a:xfrm>
            <a:prstGeom prst="ellipse">
              <a:avLst/>
            </a:pr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67" name="Group 66">
            <a:extLst>
              <a:ext uri="{FF2B5EF4-FFF2-40B4-BE49-F238E27FC236}">
                <a16:creationId xmlns:a16="http://schemas.microsoft.com/office/drawing/2014/main" id="{0203995B-6AF1-4DD7-AEA5-278056F6FE27}"/>
              </a:ext>
            </a:extLst>
          </p:cNvPr>
          <p:cNvGrpSpPr/>
          <p:nvPr/>
        </p:nvGrpSpPr>
        <p:grpSpPr>
          <a:xfrm>
            <a:off x="9997166" y="790390"/>
            <a:ext cx="337958" cy="337958"/>
            <a:chOff x="7679006" y="5792679"/>
            <a:chExt cx="337958" cy="337958"/>
          </a:xfrm>
        </p:grpSpPr>
        <p:sp>
          <p:nvSpPr>
            <p:cNvPr id="62" name="Freeform 9">
              <a:extLst>
                <a:ext uri="{FF2B5EF4-FFF2-40B4-BE49-F238E27FC236}">
                  <a16:creationId xmlns:a16="http://schemas.microsoft.com/office/drawing/2014/main" id="{9AE93163-2FAC-4ADA-B6C3-FDE8C26D60F3}"/>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63" name="Freeform 10">
              <a:extLst>
                <a:ext uri="{FF2B5EF4-FFF2-40B4-BE49-F238E27FC236}">
                  <a16:creationId xmlns:a16="http://schemas.microsoft.com/office/drawing/2014/main" id="{3FDE27A2-B00D-4472-8DBE-4E65B173B462}"/>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68" name="Group 67">
            <a:extLst>
              <a:ext uri="{FF2B5EF4-FFF2-40B4-BE49-F238E27FC236}">
                <a16:creationId xmlns:a16="http://schemas.microsoft.com/office/drawing/2014/main" id="{82461AEF-4B09-4AAC-A787-B6C499249862}"/>
              </a:ext>
            </a:extLst>
          </p:cNvPr>
          <p:cNvGrpSpPr/>
          <p:nvPr/>
        </p:nvGrpSpPr>
        <p:grpSpPr>
          <a:xfrm rot="18900000">
            <a:off x="7469188" y="5792679"/>
            <a:ext cx="337958" cy="337958"/>
            <a:chOff x="7679006" y="5792679"/>
            <a:chExt cx="337958" cy="337958"/>
          </a:xfrm>
        </p:grpSpPr>
        <p:sp>
          <p:nvSpPr>
            <p:cNvPr id="69" name="Freeform 9">
              <a:extLst>
                <a:ext uri="{FF2B5EF4-FFF2-40B4-BE49-F238E27FC236}">
                  <a16:creationId xmlns:a16="http://schemas.microsoft.com/office/drawing/2014/main" id="{D3DCD7C5-0F4E-4BE6-928D-54BF71AA7E4D}"/>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0" name="Freeform 10">
              <a:extLst>
                <a:ext uri="{FF2B5EF4-FFF2-40B4-BE49-F238E27FC236}">
                  <a16:creationId xmlns:a16="http://schemas.microsoft.com/office/drawing/2014/main" id="{3CD33A8B-9555-4CD2-B271-EC196D127B3C}"/>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81" name="Rectangle 19">
            <a:extLst>
              <a:ext uri="{FF2B5EF4-FFF2-40B4-BE49-F238E27FC236}">
                <a16:creationId xmlns:a16="http://schemas.microsoft.com/office/drawing/2014/main" id="{F98D2252-7CF6-4827-A8B5-F77D9535596E}"/>
              </a:ext>
            </a:extLst>
          </p:cNvPr>
          <p:cNvSpPr>
            <a:spLocks noChangeArrowheads="1"/>
          </p:cNvSpPr>
          <p:nvPr/>
        </p:nvSpPr>
        <p:spPr bwMode="auto">
          <a:xfrm>
            <a:off x="652361" y="2223622"/>
            <a:ext cx="4217501"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vi-VN" altLang="ru-UA" sz="3600" b="1">
                <a:solidFill>
                  <a:schemeClr val="bg2"/>
                </a:solidFill>
                <a:effectLst>
                  <a:outerShdw blurRad="266700" dist="114300" dir="2700000" algn="tl">
                    <a:schemeClr val="accent3">
                      <a:lumMod val="50000"/>
                      <a:alpha val="13000"/>
                    </a:schemeClr>
                  </a:outerShdw>
                </a:effectLst>
                <a:latin typeface="Montserrat" panose="00000500000000000000" pitchFamily="50" charset="-52"/>
              </a:rPr>
              <a:t>TextField là</a:t>
            </a:r>
            <a:r>
              <a:rPr lang="en-US" altLang="ru-UA" sz="3600" b="1">
                <a:solidFill>
                  <a:schemeClr val="bg2"/>
                </a:solidFill>
                <a:effectLst>
                  <a:outerShdw blurRad="266700" dist="114300" dir="2700000" algn="tl">
                    <a:schemeClr val="accent3">
                      <a:lumMod val="50000"/>
                      <a:alpha val="13000"/>
                    </a:schemeClr>
                  </a:outerShdw>
                </a:effectLst>
                <a:latin typeface="Montserrat" panose="00000500000000000000" pitchFamily="50" charset="-52"/>
              </a:rPr>
              <a:t> </a:t>
            </a:r>
          </a:p>
          <a:p>
            <a:pPr lvl="0"/>
            <a:r>
              <a:rPr lang="vi-VN" altLang="ru-UA" sz="3600" b="1">
                <a:solidFill>
                  <a:schemeClr val="bg2"/>
                </a:solidFill>
                <a:effectLst>
                  <a:outerShdw blurRad="266700" dist="114300" dir="2700000" algn="tl">
                    <a:schemeClr val="accent3">
                      <a:lumMod val="50000"/>
                      <a:alpha val="13000"/>
                    </a:schemeClr>
                  </a:outerShdw>
                </a:effectLst>
                <a:latin typeface="Montserrat" panose="00000500000000000000" pitchFamily="50" charset="-52"/>
              </a:rPr>
              <a:t>Widget cho phép</a:t>
            </a:r>
            <a:endParaRPr lang="en-US" altLang="ru-UA" sz="3600" b="1">
              <a:solidFill>
                <a:schemeClr val="bg2"/>
              </a:solidFill>
              <a:effectLst>
                <a:outerShdw blurRad="266700" dist="114300" dir="2700000" algn="tl">
                  <a:schemeClr val="accent3">
                    <a:lumMod val="50000"/>
                    <a:alpha val="13000"/>
                  </a:schemeClr>
                </a:outerShdw>
              </a:effectLst>
              <a:latin typeface="Montserrat" panose="00000500000000000000" pitchFamily="50" charset="-52"/>
            </a:endParaRPr>
          </a:p>
          <a:p>
            <a:pPr lvl="0"/>
            <a:r>
              <a:rPr lang="vi-VN" altLang="ru-UA" sz="3600" b="1">
                <a:solidFill>
                  <a:schemeClr val="bg2"/>
                </a:solidFill>
                <a:effectLst>
                  <a:outerShdw blurRad="266700" dist="114300" dir="2700000" algn="tl">
                    <a:schemeClr val="accent3">
                      <a:lumMod val="50000"/>
                      <a:alpha val="13000"/>
                    </a:schemeClr>
                  </a:outerShdw>
                </a:effectLst>
                <a:latin typeface="Montserrat" panose="00000500000000000000" pitchFamily="50" charset="-52"/>
              </a:rPr>
              <a:t>người dùng</a:t>
            </a:r>
            <a:endParaRPr lang="en-US" altLang="ru-UA" sz="3600" b="1">
              <a:solidFill>
                <a:schemeClr val="bg2"/>
              </a:solidFill>
              <a:effectLst>
                <a:outerShdw blurRad="266700" dist="114300" dir="2700000" algn="tl">
                  <a:schemeClr val="accent3">
                    <a:lumMod val="50000"/>
                    <a:alpha val="13000"/>
                  </a:schemeClr>
                </a:outerShdw>
              </a:effectLst>
              <a:latin typeface="Montserrat" panose="00000500000000000000" pitchFamily="50" charset="-52"/>
            </a:endParaRPr>
          </a:p>
          <a:p>
            <a:pPr lvl="0"/>
            <a:r>
              <a:rPr lang="vi-VN" altLang="ru-UA" sz="3600" b="1">
                <a:solidFill>
                  <a:schemeClr val="bg2"/>
                </a:solidFill>
                <a:effectLst>
                  <a:outerShdw blurRad="266700" dist="114300" dir="2700000" algn="tl">
                    <a:schemeClr val="accent3">
                      <a:lumMod val="50000"/>
                      <a:alpha val="13000"/>
                    </a:schemeClr>
                  </a:outerShdw>
                </a:effectLst>
                <a:latin typeface="Montserrat" panose="00000500000000000000" pitchFamily="50" charset="-52"/>
              </a:rPr>
              <a:t>nhập </a:t>
            </a:r>
            <a:r>
              <a:rPr lang="en-US" altLang="ru-UA" sz="3600" b="1">
                <a:solidFill>
                  <a:schemeClr val="bg2"/>
                </a:solidFill>
                <a:effectLst>
                  <a:outerShdw blurRad="266700" dist="114300" dir="2700000" algn="tl">
                    <a:schemeClr val="accent3">
                      <a:lumMod val="50000"/>
                      <a:alpha val="13000"/>
                    </a:schemeClr>
                  </a:outerShdw>
                </a:effectLst>
                <a:latin typeface="Montserrat" panose="00000500000000000000" pitchFamily="50" charset="-52"/>
              </a:rPr>
              <a:t>văn bản</a:t>
            </a:r>
            <a:endParaRPr lang="ru-UA" altLang="ru-UA" sz="3600" b="1">
              <a:solidFill>
                <a:schemeClr val="bg2"/>
              </a:solidFill>
              <a:effectLst>
                <a:outerShdw blurRad="266700" dist="114300" dir="2700000" algn="tl">
                  <a:schemeClr val="accent3">
                    <a:lumMod val="50000"/>
                    <a:alpha val="13000"/>
                  </a:schemeClr>
                </a:outerShdw>
              </a:effectLst>
              <a:latin typeface="Montserrat" panose="00000500000000000000" pitchFamily="50" charset="-52"/>
            </a:endParaRPr>
          </a:p>
        </p:txBody>
      </p:sp>
      <p:sp>
        <p:nvSpPr>
          <p:cNvPr id="3" name="Rectangle 31">
            <a:extLst>
              <a:ext uri="{FF2B5EF4-FFF2-40B4-BE49-F238E27FC236}">
                <a16:creationId xmlns:a16="http://schemas.microsoft.com/office/drawing/2014/main" id="{50C008E4-6D44-FB98-9A2F-A4BCB1B6E9DE}"/>
              </a:ext>
            </a:extLst>
          </p:cNvPr>
          <p:cNvSpPr>
            <a:spLocks noChangeArrowheads="1"/>
          </p:cNvSpPr>
          <p:nvPr/>
        </p:nvSpPr>
        <p:spPr bwMode="auto">
          <a:xfrm>
            <a:off x="4759831" y="391262"/>
            <a:ext cx="237084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1. TextField</a:t>
            </a:r>
            <a:endParaRPr lang="ru-UA" altLang="ru-UA" sz="3200" b="1">
              <a:solidFill>
                <a:schemeClr val="bg2"/>
              </a:solidFill>
              <a:latin typeface="Montserrat" panose="00000500000000000000" pitchFamily="50" charset="-52"/>
            </a:endParaRPr>
          </a:p>
        </p:txBody>
      </p:sp>
      <p:pic>
        <p:nvPicPr>
          <p:cNvPr id="4" name="Picture Placeholder 3">
            <a:extLst>
              <a:ext uri="{FF2B5EF4-FFF2-40B4-BE49-F238E27FC236}">
                <a16:creationId xmlns:a16="http://schemas.microsoft.com/office/drawing/2014/main" id="{5802AE49-9477-F85F-6519-8D1D22BBA72C}"/>
              </a:ext>
            </a:extLst>
          </p:cNvPr>
          <p:cNvPicPr>
            <a:picLocks noGrp="1" noChangeAspect="1"/>
          </p:cNvPicPr>
          <p:nvPr>
            <p:ph type="pic" sz="quarter" idx="10"/>
          </p:nvPr>
        </p:nvPicPr>
        <p:blipFill>
          <a:blip r:embed="rId2"/>
          <a:srcRect l="-4533" r="-851"/>
          <a:stretch>
            <a:fillRect/>
          </a:stretch>
        </p:blipFill>
        <p:spPr>
          <a:xfrm>
            <a:off x="6134100" y="1762125"/>
            <a:ext cx="5784378" cy="3343275"/>
          </a:xfrm>
          <a:prstGeom prst="rect">
            <a:avLst/>
          </a:prstGeom>
        </p:spPr>
      </p:pic>
    </p:spTree>
    <p:extLst>
      <p:ext uri="{BB962C8B-B14F-4D97-AF65-F5344CB8AC3E}">
        <p14:creationId xmlns:p14="http://schemas.microsoft.com/office/powerpoint/2010/main" val="187039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repeatCount="indefinite" autoRev="1" fill="hold" grpId="1" nodeType="withEffect">
                                  <p:stCondLst>
                                    <p:cond delay="1000"/>
                                  </p:stCondLst>
                                  <p:childTnLst>
                                    <p:animMotion origin="layout" path="M -3.75E-6 -3.7037E-7 L -0.00026 0.19352 " pathEditMode="relative" rAng="0" ptsTypes="AA">
                                      <p:cBhvr>
                                        <p:cTn id="9" dur="6750" fill="hold"/>
                                        <p:tgtEl>
                                          <p:spTgt spid="55"/>
                                        </p:tgtEl>
                                        <p:attrNameLst>
                                          <p:attrName>ppt_x</p:attrName>
                                          <p:attrName>ppt_y</p:attrName>
                                        </p:attrNameLst>
                                      </p:cBhvr>
                                      <p:rCtr x="-13" y="9676"/>
                                    </p:animMotion>
                                  </p:childTnLst>
                                </p:cTn>
                              </p:par>
                              <p:par>
                                <p:cTn id="10" presetID="10" presetClass="entr" presetSubtype="0" fill="hold" grpId="0" nodeType="withEffect">
                                  <p:stCondLst>
                                    <p:cond delay="50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par>
                                <p:cTn id="13" presetID="42" presetClass="path" presetSubtype="0" repeatCount="indefinite" autoRev="1" fill="hold" grpId="1" nodeType="withEffect">
                                  <p:stCondLst>
                                    <p:cond delay="1000"/>
                                  </p:stCondLst>
                                  <p:childTnLst>
                                    <p:animMotion origin="layout" path="M 1.45833E-6 -3.7037E-7 L -0.00117 0.19653 " pathEditMode="relative" rAng="0" ptsTypes="AA">
                                      <p:cBhvr>
                                        <p:cTn id="14" dur="6750" fill="hold"/>
                                        <p:tgtEl>
                                          <p:spTgt spid="54"/>
                                        </p:tgtEl>
                                        <p:attrNameLst>
                                          <p:attrName>ppt_x</p:attrName>
                                          <p:attrName>ppt_y</p:attrName>
                                        </p:attrNameLst>
                                      </p:cBhvr>
                                      <p:rCtr x="-65" y="9815"/>
                                    </p:animMotion>
                                  </p:childTnLst>
                                </p:cTn>
                              </p:par>
                              <p:par>
                                <p:cTn id="15" presetID="10" presetClass="entr" presetSubtype="0" fill="hold" grpId="0" nodeType="withEffect">
                                  <p:stCondLst>
                                    <p:cond delay="50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42" presetClass="path" presetSubtype="0" repeatCount="indefinite" autoRev="1" fill="hold" grpId="1" nodeType="withEffect">
                                  <p:stCondLst>
                                    <p:cond delay="1000"/>
                                  </p:stCondLst>
                                  <p:childTnLst>
                                    <p:animMotion origin="layout" path="M -1.875E-6 2.96296E-6 L -0.00156 -0.33889 " pathEditMode="relative" rAng="0" ptsTypes="AA">
                                      <p:cBhvr>
                                        <p:cTn id="19" dur="6750" fill="hold"/>
                                        <p:tgtEl>
                                          <p:spTgt spid="52"/>
                                        </p:tgtEl>
                                        <p:attrNameLst>
                                          <p:attrName>ppt_x</p:attrName>
                                          <p:attrName>ppt_y</p:attrName>
                                        </p:attrNameLst>
                                      </p:cBhvr>
                                      <p:rCtr x="-78" y="-16944"/>
                                    </p:animMotion>
                                  </p:childTnLst>
                                </p:cTn>
                              </p:par>
                              <p:par>
                                <p:cTn id="20" presetID="10" presetClass="entr" presetSubtype="0"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42" presetClass="path" presetSubtype="0" repeatCount="indefinite" autoRev="1" fill="hold" grpId="1" nodeType="withEffect">
                                  <p:stCondLst>
                                    <p:cond delay="1000"/>
                                  </p:stCondLst>
                                  <p:childTnLst>
                                    <p:animMotion origin="layout" path="M 0 3.33333E-6 L -0.00156 -0.33889 " pathEditMode="relative" rAng="0" ptsTypes="AA">
                                      <p:cBhvr>
                                        <p:cTn id="24" dur="6750" fill="hold"/>
                                        <p:tgtEl>
                                          <p:spTgt spid="53"/>
                                        </p:tgtEl>
                                        <p:attrNameLst>
                                          <p:attrName>ppt_x</p:attrName>
                                          <p:attrName>ppt_y</p:attrName>
                                        </p:attrNameLst>
                                      </p:cBhvr>
                                      <p:rCtr x="-78" y="-16944"/>
                                    </p:animMotion>
                                  </p:childTnLst>
                                </p:cTn>
                              </p:par>
                              <p:par>
                                <p:cTn id="25" presetID="10" presetClass="entr" presetSubtype="0" fill="hold" nodeType="withEffect">
                                  <p:stCondLst>
                                    <p:cond delay="125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par>
                                <p:cTn id="28" presetID="42" presetClass="path" presetSubtype="0" repeatCount="indefinite" autoRev="1" fill="hold" nodeType="withEffect">
                                  <p:stCondLst>
                                    <p:cond delay="1750"/>
                                  </p:stCondLst>
                                  <p:childTnLst>
                                    <p:animMotion origin="layout" path="M -4.16667E-6 4.44444E-6 L -4.16667E-6 0.16226 " pathEditMode="relative" rAng="0" ptsTypes="AA">
                                      <p:cBhvr>
                                        <p:cTn id="29" dur="6750" fill="hold"/>
                                        <p:tgtEl>
                                          <p:spTgt spid="57"/>
                                        </p:tgtEl>
                                        <p:attrNameLst>
                                          <p:attrName>ppt_x</p:attrName>
                                          <p:attrName>ppt_y</p:attrName>
                                        </p:attrNameLst>
                                      </p:cBhvr>
                                      <p:rCtr x="0" y="8102"/>
                                    </p:animMotion>
                                  </p:childTnLst>
                                </p:cTn>
                              </p:par>
                              <p:par>
                                <p:cTn id="30" presetID="10" presetClass="entr" presetSubtype="0" fill="hold" nodeType="withEffect">
                                  <p:stCondLst>
                                    <p:cond delay="50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750"/>
                                        <p:tgtEl>
                                          <p:spTgt spid="67"/>
                                        </p:tgtEl>
                                      </p:cBhvr>
                                    </p:animEffect>
                                  </p:childTnLst>
                                </p:cTn>
                              </p:par>
                              <p:par>
                                <p:cTn id="33" presetID="8" presetClass="emph" presetSubtype="0" repeatCount="indefinite" fill="hold" nodeType="withEffect">
                                  <p:stCondLst>
                                    <p:cond delay="0"/>
                                  </p:stCondLst>
                                  <p:childTnLst>
                                    <p:animRot by="-21600000">
                                      <p:cBhvr>
                                        <p:cTn id="34" dur="5000" fill="hold"/>
                                        <p:tgtEl>
                                          <p:spTgt spid="67"/>
                                        </p:tgtEl>
                                        <p:attrNameLst>
                                          <p:attrName>r</p:attrName>
                                        </p:attrNameLst>
                                      </p:cBhvr>
                                    </p:animRot>
                                  </p:childTnLst>
                                </p:cTn>
                              </p:par>
                              <p:par>
                                <p:cTn id="35" presetID="10" presetClass="entr" presetSubtype="0" fill="hold" nodeType="withEffect">
                                  <p:stCondLst>
                                    <p:cond delay="50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750"/>
                                        <p:tgtEl>
                                          <p:spTgt spid="68"/>
                                        </p:tgtEl>
                                      </p:cBhvr>
                                    </p:animEffect>
                                  </p:childTnLst>
                                </p:cTn>
                              </p:par>
                              <p:par>
                                <p:cTn id="38" presetID="8" presetClass="emph" presetSubtype="0" repeatCount="indefinite" fill="hold" nodeType="withEffect">
                                  <p:stCondLst>
                                    <p:cond delay="0"/>
                                  </p:stCondLst>
                                  <p:childTnLst>
                                    <p:animRot by="21600000">
                                      <p:cBhvr>
                                        <p:cTn id="39" dur="5000" fill="hold"/>
                                        <p:tgtEl>
                                          <p:spTgt spid="68"/>
                                        </p:tgtEl>
                                        <p:attrNameLst>
                                          <p:attrName>r</p:attrName>
                                        </p:attrNameLst>
                                      </p:cBhvr>
                                    </p:animRot>
                                  </p:childTnLst>
                                </p:cTn>
                              </p:par>
                              <p:par>
                                <p:cTn id="40" presetID="10" presetClass="entr" presetSubtype="0" fill="hold" nodeType="withEffect">
                                  <p:stCondLst>
                                    <p:cond delay="25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par>
                                <p:cTn id="43" presetID="42" presetClass="path" presetSubtype="0" repeatCount="indefinite" accel="50000" decel="50000" autoRev="1" fill="hold" nodeType="withEffect">
                                  <p:stCondLst>
                                    <p:cond delay="250"/>
                                  </p:stCondLst>
                                  <p:childTnLst>
                                    <p:animMotion origin="layout" path="M 2.29167E-6 3.33333E-6 L -0.0431 3.33333E-6 " pathEditMode="relative" rAng="0" ptsTypes="AA">
                                      <p:cBhvr>
                                        <p:cTn id="44" dur="6750" fill="hold"/>
                                        <p:tgtEl>
                                          <p:spTgt spid="79"/>
                                        </p:tgtEl>
                                        <p:attrNameLst>
                                          <p:attrName>ppt_x</p:attrName>
                                          <p:attrName>ppt_y</p:attrName>
                                        </p:attrNameLst>
                                      </p:cBhvr>
                                      <p:rCtr x="-2161" y="0"/>
                                    </p:animMotion>
                                  </p:childTnLst>
                                </p:cTn>
                              </p:par>
                              <p:par>
                                <p:cTn id="45" presetID="2" presetClass="entr" presetSubtype="8" decel="100000" fill="hold" grpId="0" nodeType="withEffect">
                                  <p:stCondLst>
                                    <p:cond delay="1000"/>
                                  </p:stCondLst>
                                  <p:childTnLst>
                                    <p:set>
                                      <p:cBhvr>
                                        <p:cTn id="46" dur="1" fill="hold">
                                          <p:stCondLst>
                                            <p:cond delay="0"/>
                                          </p:stCondLst>
                                        </p:cTn>
                                        <p:tgtEl>
                                          <p:spTgt spid="81"/>
                                        </p:tgtEl>
                                        <p:attrNameLst>
                                          <p:attrName>style.visibility</p:attrName>
                                        </p:attrNameLst>
                                      </p:cBhvr>
                                      <p:to>
                                        <p:strVal val="visible"/>
                                      </p:to>
                                    </p:set>
                                    <p:anim calcmode="lin" valueType="num">
                                      <p:cBhvr additive="base">
                                        <p:cTn id="47" dur="1500" fill="hold"/>
                                        <p:tgtEl>
                                          <p:spTgt spid="81"/>
                                        </p:tgtEl>
                                        <p:attrNameLst>
                                          <p:attrName>ppt_x</p:attrName>
                                        </p:attrNameLst>
                                      </p:cBhvr>
                                      <p:tavLst>
                                        <p:tav tm="0">
                                          <p:val>
                                            <p:strVal val="0-#ppt_w/2"/>
                                          </p:val>
                                        </p:tav>
                                        <p:tav tm="100000">
                                          <p:val>
                                            <p:strVal val="#ppt_x"/>
                                          </p:val>
                                        </p:tav>
                                      </p:tavLst>
                                    </p:anim>
                                    <p:anim calcmode="lin" valueType="num">
                                      <p:cBhvr additive="base">
                                        <p:cTn id="48" dur="1500" fill="hold"/>
                                        <p:tgtEl>
                                          <p:spTgt spid="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52" grpId="0" animBg="1"/>
      <p:bldP spid="52" grpId="1" animBg="1"/>
      <p:bldP spid="53" grpId="0" animBg="1"/>
      <p:bldP spid="53" grpId="1" animBg="1"/>
      <p:bldP spid="55" grpId="0" animBg="1"/>
      <p:bldP spid="55" grpId="1" animBg="1"/>
      <p:bldP spid="8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3C2FC-7795-C3D9-4DA8-59B386760FF0}"/>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E547B7BF-A401-B137-F8BD-D5B5E5D47925}"/>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73CBE151-EAB9-C68A-398F-520B31FCC0B7}"/>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185B6F45-965B-FB15-7BC3-73A9832C2319}"/>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85F5B97B-8F40-E324-4BC9-80570E8FCFE5}"/>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73170A72-4BCE-76D5-E286-4F17F1B39DDD}"/>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D144C1BB-48F0-DCB8-16C8-E59C8F39B2CF}"/>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D1BDCD2F-4962-0D8F-AC2D-EFF7BF96BA69}"/>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0E0DC3AD-A01A-A716-DEBE-9296201EA655}"/>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5ADBC598-E2B1-B0EA-9A70-0BC6DE611003}"/>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2B3F33B2-0E83-EC93-0CE7-AC9E2F04E088}"/>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8026B9CA-4348-E757-D5A6-A476268C3F7C}"/>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F20F2115-11BC-08D3-058C-5003E3DC85D8}"/>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E8DFB062-7063-32A2-9A72-B5597F6D7765}"/>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BF74EF10-BE63-1804-D266-0EBF7B1BEAD5}"/>
              </a:ext>
            </a:extLst>
          </p:cNvPr>
          <p:cNvSpPr>
            <a:spLocks noChangeArrowheads="1"/>
          </p:cNvSpPr>
          <p:nvPr/>
        </p:nvSpPr>
        <p:spPr bwMode="auto">
          <a:xfrm>
            <a:off x="2246502" y="154956"/>
            <a:ext cx="762227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2. FloatingActionButton và variants</a:t>
            </a:r>
            <a:endParaRPr lang="ru-UA" altLang="ru-UA" sz="3200" b="1">
              <a:solidFill>
                <a:schemeClr val="bg2"/>
              </a:solidFill>
              <a:latin typeface="Montserrat" panose="00000500000000000000" pitchFamily="50" charset="-52"/>
            </a:endParaRPr>
          </a:p>
        </p:txBody>
      </p:sp>
      <p:pic>
        <p:nvPicPr>
          <p:cNvPr id="7" name="Picture 6">
            <a:extLst>
              <a:ext uri="{FF2B5EF4-FFF2-40B4-BE49-F238E27FC236}">
                <a16:creationId xmlns:a16="http://schemas.microsoft.com/office/drawing/2014/main" id="{6E069366-6844-AAD9-0B20-EEDF671EC7C9}"/>
              </a:ext>
            </a:extLst>
          </p:cNvPr>
          <p:cNvPicPr>
            <a:picLocks noChangeAspect="1"/>
          </p:cNvPicPr>
          <p:nvPr/>
        </p:nvPicPr>
        <p:blipFill>
          <a:blip r:embed="rId2">
            <a:extLst>
              <a:ext uri="{28A0092B-C50C-407E-A947-70E740481C1C}">
                <a14:useLocalDpi xmlns:a14="http://schemas.microsoft.com/office/drawing/2010/main" val="0"/>
              </a:ext>
            </a:extLst>
          </a:blip>
          <a:srcRect l="12412" t="9376" r="12412" b="9376"/>
          <a:stretch>
            <a:fillRect/>
          </a:stretch>
        </p:blipFill>
        <p:spPr>
          <a:xfrm>
            <a:off x="6211289" y="962099"/>
            <a:ext cx="4000197" cy="5479081"/>
          </a:xfrm>
          <a:prstGeom prst="rect">
            <a:avLst/>
          </a:prstGeom>
        </p:spPr>
      </p:pic>
      <p:pic>
        <p:nvPicPr>
          <p:cNvPr id="8" name="Picture 7">
            <a:extLst>
              <a:ext uri="{FF2B5EF4-FFF2-40B4-BE49-F238E27FC236}">
                <a16:creationId xmlns:a16="http://schemas.microsoft.com/office/drawing/2014/main" id="{5EB49B13-64DA-083F-D0CC-71CEE7C933C8}"/>
              </a:ext>
            </a:extLst>
          </p:cNvPr>
          <p:cNvPicPr>
            <a:picLocks noChangeAspect="1"/>
          </p:cNvPicPr>
          <p:nvPr/>
        </p:nvPicPr>
        <p:blipFill>
          <a:blip r:embed="rId3"/>
          <a:srcRect t="33127"/>
          <a:stretch>
            <a:fillRect/>
          </a:stretch>
        </p:blipFill>
        <p:spPr>
          <a:xfrm>
            <a:off x="1551519" y="872687"/>
            <a:ext cx="3843442" cy="5568844"/>
          </a:xfrm>
          <a:prstGeom prst="rect">
            <a:avLst/>
          </a:prstGeom>
        </p:spPr>
      </p:pic>
      <p:cxnSp>
        <p:nvCxnSpPr>
          <p:cNvPr id="9" name="Straight Arrow Connector 8">
            <a:extLst>
              <a:ext uri="{FF2B5EF4-FFF2-40B4-BE49-F238E27FC236}">
                <a16:creationId xmlns:a16="http://schemas.microsoft.com/office/drawing/2014/main" id="{C16EC808-55CA-5FCA-C861-7E99339979A2}"/>
              </a:ext>
            </a:extLst>
          </p:cNvPr>
          <p:cNvCxnSpPr>
            <a:cxnSpLocks/>
          </p:cNvCxnSpPr>
          <p:nvPr/>
        </p:nvCxnSpPr>
        <p:spPr>
          <a:xfrm flipV="1">
            <a:off x="5018810" y="2216449"/>
            <a:ext cx="1778231" cy="49947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1E563B02-8B2B-C564-B279-169FA4C9F152}"/>
              </a:ext>
            </a:extLst>
          </p:cNvPr>
          <p:cNvCxnSpPr>
            <a:cxnSpLocks/>
          </p:cNvCxnSpPr>
          <p:nvPr/>
        </p:nvCxnSpPr>
        <p:spPr>
          <a:xfrm flipV="1">
            <a:off x="5018810" y="3129280"/>
            <a:ext cx="1729423" cy="20838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ECBC9363-B71F-92DE-1866-26D56883CE4E}"/>
              </a:ext>
            </a:extLst>
          </p:cNvPr>
          <p:cNvCxnSpPr>
            <a:cxnSpLocks/>
          </p:cNvCxnSpPr>
          <p:nvPr/>
        </p:nvCxnSpPr>
        <p:spPr>
          <a:xfrm>
            <a:off x="5192929" y="4163486"/>
            <a:ext cx="1756511"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A7CCC4F7-5B78-61B8-B1FB-4DE6364AE9BB}"/>
              </a:ext>
            </a:extLst>
          </p:cNvPr>
          <p:cNvCxnSpPr>
            <a:cxnSpLocks/>
          </p:cNvCxnSpPr>
          <p:nvPr/>
        </p:nvCxnSpPr>
        <p:spPr>
          <a:xfrm>
            <a:off x="5217744" y="5067726"/>
            <a:ext cx="1731696" cy="31431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1738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79F5C-4E6D-0361-8D7B-A23238ECFF04}"/>
            </a:ext>
          </a:extLst>
        </p:cNvPr>
        <p:cNvGrpSpPr/>
        <p:nvPr/>
      </p:nvGrpSpPr>
      <p:grpSpPr>
        <a:xfrm>
          <a:off x="0" y="0"/>
          <a:ext cx="0" cy="0"/>
          <a:chOff x="0" y="0"/>
          <a:chExt cx="0" cy="0"/>
        </a:xfrm>
      </p:grpSpPr>
      <p:grpSp>
        <p:nvGrpSpPr>
          <p:cNvPr id="34" name="Sphere">
            <a:extLst>
              <a:ext uri="{FF2B5EF4-FFF2-40B4-BE49-F238E27FC236}">
                <a16:creationId xmlns:a16="http://schemas.microsoft.com/office/drawing/2014/main" id="{D97C7C0F-FD46-C433-7A3A-2D53E9B46059}"/>
              </a:ext>
            </a:extLst>
          </p:cNvPr>
          <p:cNvGrpSpPr/>
          <p:nvPr/>
        </p:nvGrpSpPr>
        <p:grpSpPr>
          <a:xfrm>
            <a:off x="9314863" y="1552117"/>
            <a:ext cx="1194484" cy="1268236"/>
            <a:chOff x="8266112" y="61656"/>
            <a:chExt cx="1282622" cy="1361817"/>
          </a:xfrm>
        </p:grpSpPr>
        <p:sp>
          <p:nvSpPr>
            <p:cNvPr id="35" name="Oval 7">
              <a:extLst>
                <a:ext uri="{FF2B5EF4-FFF2-40B4-BE49-F238E27FC236}">
                  <a16:creationId xmlns:a16="http://schemas.microsoft.com/office/drawing/2014/main" id="{941FDA4E-84B4-5A26-6FFD-FB1F7FD11F45}"/>
                </a:ext>
              </a:extLst>
            </p:cNvPr>
            <p:cNvSpPr>
              <a:spLocks noChangeArrowheads="1"/>
            </p:cNvSpPr>
            <p:nvPr/>
          </p:nvSpPr>
          <p:spPr bwMode="auto">
            <a:xfrm>
              <a:off x="8312150" y="190499"/>
              <a:ext cx="1236584" cy="1232974"/>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6" name="Oval 7">
              <a:extLst>
                <a:ext uri="{FF2B5EF4-FFF2-40B4-BE49-F238E27FC236}">
                  <a16:creationId xmlns:a16="http://schemas.microsoft.com/office/drawing/2014/main" id="{876232B9-0F86-24EB-0AE0-268AB396D660}"/>
                </a:ext>
              </a:extLst>
            </p:cNvPr>
            <p:cNvSpPr>
              <a:spLocks noChangeArrowheads="1"/>
            </p:cNvSpPr>
            <p:nvPr/>
          </p:nvSpPr>
          <p:spPr bwMode="auto">
            <a:xfrm>
              <a:off x="8266112" y="61656"/>
              <a:ext cx="1019232" cy="1016257"/>
            </a:xfrm>
            <a:prstGeom prst="ellipse">
              <a:avLst/>
            </a:prstGeom>
            <a:solidFill>
              <a:schemeClr val="accent5">
                <a:lumMod val="40000"/>
                <a:lumOff val="60000"/>
              </a:schemeClr>
            </a:soli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33" name="Oval 23">
            <a:extLst>
              <a:ext uri="{FF2B5EF4-FFF2-40B4-BE49-F238E27FC236}">
                <a16:creationId xmlns:a16="http://schemas.microsoft.com/office/drawing/2014/main" id="{6A4A5412-3692-5779-0763-2AE11A3E9DEE}"/>
              </a:ext>
            </a:extLst>
          </p:cNvPr>
          <p:cNvSpPr>
            <a:spLocks noChangeArrowheads="1"/>
          </p:cNvSpPr>
          <p:nvPr/>
        </p:nvSpPr>
        <p:spPr bwMode="auto">
          <a:xfrm>
            <a:off x="1662482" y="4823183"/>
            <a:ext cx="1375942" cy="1379775"/>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3" name="Freeform 10">
            <a:extLst>
              <a:ext uri="{FF2B5EF4-FFF2-40B4-BE49-F238E27FC236}">
                <a16:creationId xmlns:a16="http://schemas.microsoft.com/office/drawing/2014/main" id="{BC86AC80-DE9D-032D-910D-B977C31302DB}"/>
              </a:ext>
            </a:extLst>
          </p:cNvPr>
          <p:cNvSpPr>
            <a:spLocks/>
          </p:cNvSpPr>
          <p:nvPr/>
        </p:nvSpPr>
        <p:spPr bwMode="auto">
          <a:xfrm>
            <a:off x="2297113" y="1265238"/>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30D5FE"/>
              </a:gs>
              <a:gs pos="100000">
                <a:srgbClr val="739FF4"/>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4" name="Freeform 11">
            <a:extLst>
              <a:ext uri="{FF2B5EF4-FFF2-40B4-BE49-F238E27FC236}">
                <a16:creationId xmlns:a16="http://schemas.microsoft.com/office/drawing/2014/main" id="{F33B3592-99D4-50B3-40A1-A38CF96DA293}"/>
              </a:ext>
            </a:extLst>
          </p:cNvPr>
          <p:cNvSpPr>
            <a:spLocks/>
          </p:cNvSpPr>
          <p:nvPr/>
        </p:nvSpPr>
        <p:spPr bwMode="auto">
          <a:xfrm>
            <a:off x="6342063" y="1265238"/>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63B4F8"/>
              </a:gs>
              <a:gs pos="100000">
                <a:srgbClr val="9066EB"/>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5" name="Freeform 12">
            <a:extLst>
              <a:ext uri="{FF2B5EF4-FFF2-40B4-BE49-F238E27FC236}">
                <a16:creationId xmlns:a16="http://schemas.microsoft.com/office/drawing/2014/main" id="{74DBA9CB-94C2-037A-B5D4-ADBABD521941}"/>
              </a:ext>
            </a:extLst>
          </p:cNvPr>
          <p:cNvSpPr>
            <a:spLocks/>
          </p:cNvSpPr>
          <p:nvPr/>
        </p:nvSpPr>
        <p:spPr bwMode="auto">
          <a:xfrm>
            <a:off x="2297113" y="3675063"/>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4FC5FB"/>
              </a:gs>
              <a:gs pos="100000">
                <a:srgbClr val="877EEF"/>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6" name="Freeform 13">
            <a:extLst>
              <a:ext uri="{FF2B5EF4-FFF2-40B4-BE49-F238E27FC236}">
                <a16:creationId xmlns:a16="http://schemas.microsoft.com/office/drawing/2014/main" id="{BA8FF7A7-D975-50EB-4066-751A93568092}"/>
              </a:ext>
            </a:extLst>
          </p:cNvPr>
          <p:cNvSpPr>
            <a:spLocks/>
          </p:cNvSpPr>
          <p:nvPr/>
        </p:nvSpPr>
        <p:spPr bwMode="auto">
          <a:xfrm>
            <a:off x="6342063" y="3675063"/>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779CF4"/>
              </a:gs>
              <a:gs pos="100000">
                <a:srgbClr val="993CE3"/>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7" name="Blur_Sphere">
            <a:extLst>
              <a:ext uri="{FF2B5EF4-FFF2-40B4-BE49-F238E27FC236}">
                <a16:creationId xmlns:a16="http://schemas.microsoft.com/office/drawing/2014/main" id="{6AA6AAB8-5F54-EF3D-DB9D-B5D50764E74E}"/>
              </a:ext>
            </a:extLst>
          </p:cNvPr>
          <p:cNvSpPr/>
          <p:nvPr/>
        </p:nvSpPr>
        <p:spPr>
          <a:xfrm>
            <a:off x="9077389" y="1407741"/>
            <a:ext cx="1081024" cy="1699780"/>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schemeClr>
              </a:gs>
              <a:gs pos="23000">
                <a:schemeClr val="accent6"/>
              </a:gs>
            </a:gsLst>
            <a:path path="circle">
              <a:fillToRect r="100000" b="100000"/>
            </a:path>
            <a:tileRect l="-100000" t="-100000"/>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38" name="Freeform: Shape 37">
            <a:extLst>
              <a:ext uri="{FF2B5EF4-FFF2-40B4-BE49-F238E27FC236}">
                <a16:creationId xmlns:a16="http://schemas.microsoft.com/office/drawing/2014/main" id="{B09F6C96-4DC9-83D3-0B21-74BCF938EC32}"/>
              </a:ext>
            </a:extLst>
          </p:cNvPr>
          <p:cNvSpPr>
            <a:spLocks noChangeArrowheads="1"/>
          </p:cNvSpPr>
          <p:nvPr/>
        </p:nvSpPr>
        <p:spPr bwMode="auto">
          <a:xfrm>
            <a:off x="2117460" y="4635119"/>
            <a:ext cx="1120713" cy="1179894"/>
          </a:xfrm>
          <a:custGeom>
            <a:avLst/>
            <a:gdLst>
              <a:gd name="connsiteX0" fmla="*/ 53340 w 741311"/>
              <a:gd name="connsiteY0" fmla="*/ 0 h 780693"/>
              <a:gd name="connsiteX1" fmla="*/ 741311 w 741311"/>
              <a:gd name="connsiteY1" fmla="*/ 689888 h 780693"/>
              <a:gd name="connsiteX2" fmla="*/ 732183 w 741311"/>
              <a:gd name="connsiteY2" fmla="*/ 780693 h 780693"/>
              <a:gd name="connsiteX3" fmla="*/ 668228 w 741311"/>
              <a:gd name="connsiteY3" fmla="*/ 780693 h 780693"/>
              <a:gd name="connsiteX4" fmla="*/ 445611 w 741311"/>
              <a:gd name="connsiteY4" fmla="*/ 780693 h 780693"/>
              <a:gd name="connsiteX5" fmla="*/ 0 w 741311"/>
              <a:gd name="connsiteY5" fmla="*/ 334703 h 780693"/>
              <a:gd name="connsiteX6" fmla="*/ 0 w 741311"/>
              <a:gd name="connsiteY6" fmla="*/ 152194 h 780693"/>
              <a:gd name="connsiteX7" fmla="*/ 0 w 741311"/>
              <a:gd name="connsiteY7" fmla="*/ 5392 h 780693"/>
              <a:gd name="connsiteX0" fmla="*/ 53340 w 741311"/>
              <a:gd name="connsiteY0" fmla="*/ 450 h 781143"/>
              <a:gd name="connsiteX1" fmla="*/ 741311 w 741311"/>
              <a:gd name="connsiteY1" fmla="*/ 690338 h 781143"/>
              <a:gd name="connsiteX2" fmla="*/ 732183 w 741311"/>
              <a:gd name="connsiteY2" fmla="*/ 781143 h 781143"/>
              <a:gd name="connsiteX3" fmla="*/ 668228 w 741311"/>
              <a:gd name="connsiteY3" fmla="*/ 781143 h 781143"/>
              <a:gd name="connsiteX4" fmla="*/ 445611 w 741311"/>
              <a:gd name="connsiteY4" fmla="*/ 781143 h 781143"/>
              <a:gd name="connsiteX5" fmla="*/ 0 w 741311"/>
              <a:gd name="connsiteY5" fmla="*/ 335153 h 781143"/>
              <a:gd name="connsiteX6" fmla="*/ 0 w 741311"/>
              <a:gd name="connsiteY6" fmla="*/ 152644 h 781143"/>
              <a:gd name="connsiteX7" fmla="*/ 0 w 741311"/>
              <a:gd name="connsiteY7" fmla="*/ 5842 h 781143"/>
              <a:gd name="connsiteX8" fmla="*/ 53340 w 741311"/>
              <a:gd name="connsiteY8" fmla="*/ 450 h 781143"/>
              <a:gd name="connsiteX0" fmla="*/ 53340 w 742000"/>
              <a:gd name="connsiteY0" fmla="*/ 491 h 781184"/>
              <a:gd name="connsiteX1" fmla="*/ 741311 w 742000"/>
              <a:gd name="connsiteY1" fmla="*/ 690379 h 781184"/>
              <a:gd name="connsiteX2" fmla="*/ 732183 w 742000"/>
              <a:gd name="connsiteY2" fmla="*/ 781184 h 781184"/>
              <a:gd name="connsiteX3" fmla="*/ 668228 w 742000"/>
              <a:gd name="connsiteY3" fmla="*/ 781184 h 781184"/>
              <a:gd name="connsiteX4" fmla="*/ 445611 w 742000"/>
              <a:gd name="connsiteY4" fmla="*/ 781184 h 781184"/>
              <a:gd name="connsiteX5" fmla="*/ 0 w 742000"/>
              <a:gd name="connsiteY5" fmla="*/ 335194 h 781184"/>
              <a:gd name="connsiteX6" fmla="*/ 0 w 742000"/>
              <a:gd name="connsiteY6" fmla="*/ 152685 h 781184"/>
              <a:gd name="connsiteX7" fmla="*/ 0 w 742000"/>
              <a:gd name="connsiteY7" fmla="*/ 5883 h 781184"/>
              <a:gd name="connsiteX8" fmla="*/ 53340 w 742000"/>
              <a:gd name="connsiteY8" fmla="*/ 491 h 7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000" h="781184">
                <a:moveTo>
                  <a:pt x="53340" y="491"/>
                </a:moveTo>
                <a:cubicBezTo>
                  <a:pt x="551539" y="-13698"/>
                  <a:pt x="755501" y="280986"/>
                  <a:pt x="741311" y="690379"/>
                </a:cubicBezTo>
                <a:lnTo>
                  <a:pt x="732183" y="781184"/>
                </a:lnTo>
                <a:lnTo>
                  <a:pt x="668228" y="781184"/>
                </a:lnTo>
                <a:lnTo>
                  <a:pt x="445611" y="781184"/>
                </a:lnTo>
                <a:cubicBezTo>
                  <a:pt x="198049" y="781184"/>
                  <a:pt x="0" y="582966"/>
                  <a:pt x="0" y="335194"/>
                </a:cubicBezTo>
                <a:lnTo>
                  <a:pt x="0" y="152685"/>
                </a:lnTo>
                <a:lnTo>
                  <a:pt x="0" y="5883"/>
                </a:lnTo>
                <a:lnTo>
                  <a:pt x="53340" y="491"/>
                </a:ln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1651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nvGrpSpPr>
          <p:cNvPr id="3" name="Group 2">
            <a:extLst>
              <a:ext uri="{FF2B5EF4-FFF2-40B4-BE49-F238E27FC236}">
                <a16:creationId xmlns:a16="http://schemas.microsoft.com/office/drawing/2014/main" id="{79025740-CAC1-AFD1-E9A0-A249C2C73D83}"/>
              </a:ext>
            </a:extLst>
          </p:cNvPr>
          <p:cNvGrpSpPr/>
          <p:nvPr/>
        </p:nvGrpSpPr>
        <p:grpSpPr>
          <a:xfrm>
            <a:off x="2289175" y="1257300"/>
            <a:ext cx="3565525" cy="1944688"/>
            <a:chOff x="2289175" y="1257300"/>
            <a:chExt cx="3565525" cy="1944688"/>
          </a:xfrm>
        </p:grpSpPr>
        <p:sp>
          <p:nvSpPr>
            <p:cNvPr id="17" name="Freeform 14">
              <a:extLst>
                <a:ext uri="{FF2B5EF4-FFF2-40B4-BE49-F238E27FC236}">
                  <a16:creationId xmlns:a16="http://schemas.microsoft.com/office/drawing/2014/main" id="{48F4F6E5-5380-31F6-9AC3-613592FAD3F5}"/>
                </a:ext>
              </a:extLst>
            </p:cNvPr>
            <p:cNvSpPr>
              <a:spLocks/>
            </p:cNvSpPr>
            <p:nvPr/>
          </p:nvSpPr>
          <p:spPr bwMode="auto">
            <a:xfrm>
              <a:off x="2297113" y="1265238"/>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Freeform 18">
              <a:extLst>
                <a:ext uri="{FF2B5EF4-FFF2-40B4-BE49-F238E27FC236}">
                  <a16:creationId xmlns:a16="http://schemas.microsoft.com/office/drawing/2014/main" id="{EE800A32-BB07-16B4-529A-5287148738FD}"/>
                </a:ext>
              </a:extLst>
            </p:cNvPr>
            <p:cNvSpPr>
              <a:spLocks noEditPoints="1"/>
            </p:cNvSpPr>
            <p:nvPr/>
          </p:nvSpPr>
          <p:spPr bwMode="auto">
            <a:xfrm>
              <a:off x="2289175" y="1257300"/>
              <a:ext cx="3565525" cy="1944688"/>
            </a:xfrm>
            <a:custGeom>
              <a:avLst/>
              <a:gdLst>
                <a:gd name="T0" fmla="*/ 817 w 936"/>
                <a:gd name="T1" fmla="*/ 510 h 510"/>
                <a:gd name="T2" fmla="*/ 119 w 936"/>
                <a:gd name="T3" fmla="*/ 510 h 510"/>
                <a:gd name="T4" fmla="*/ 0 w 936"/>
                <a:gd name="T5" fmla="*/ 391 h 510"/>
                <a:gd name="T6" fmla="*/ 0 w 936"/>
                <a:gd name="T7" fmla="*/ 119 h 510"/>
                <a:gd name="T8" fmla="*/ 119 w 936"/>
                <a:gd name="T9" fmla="*/ 0 h 510"/>
                <a:gd name="T10" fmla="*/ 817 w 936"/>
                <a:gd name="T11" fmla="*/ 0 h 510"/>
                <a:gd name="T12" fmla="*/ 936 w 936"/>
                <a:gd name="T13" fmla="*/ 119 h 510"/>
                <a:gd name="T14" fmla="*/ 936 w 936"/>
                <a:gd name="T15" fmla="*/ 391 h 510"/>
                <a:gd name="T16" fmla="*/ 817 w 936"/>
                <a:gd name="T17" fmla="*/ 510 h 510"/>
                <a:gd name="T18" fmla="*/ 119 w 936"/>
                <a:gd name="T19" fmla="*/ 3 h 510"/>
                <a:gd name="T20" fmla="*/ 3 w 936"/>
                <a:gd name="T21" fmla="*/ 119 h 510"/>
                <a:gd name="T22" fmla="*/ 3 w 936"/>
                <a:gd name="T23" fmla="*/ 391 h 510"/>
                <a:gd name="T24" fmla="*/ 119 w 936"/>
                <a:gd name="T25" fmla="*/ 507 h 510"/>
                <a:gd name="T26" fmla="*/ 817 w 936"/>
                <a:gd name="T27" fmla="*/ 507 h 510"/>
                <a:gd name="T28" fmla="*/ 933 w 936"/>
                <a:gd name="T29" fmla="*/ 391 h 510"/>
                <a:gd name="T30" fmla="*/ 933 w 936"/>
                <a:gd name="T31" fmla="*/ 119 h 510"/>
                <a:gd name="T32" fmla="*/ 817 w 936"/>
                <a:gd name="T33" fmla="*/ 3 h 510"/>
                <a:gd name="T34" fmla="*/ 119 w 936"/>
                <a:gd name="T35" fmla="*/ 3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6" h="510">
                  <a:moveTo>
                    <a:pt x="817" y="510"/>
                  </a:moveTo>
                  <a:cubicBezTo>
                    <a:pt x="119" y="510"/>
                    <a:pt x="119" y="510"/>
                    <a:pt x="119" y="510"/>
                  </a:cubicBezTo>
                  <a:cubicBezTo>
                    <a:pt x="53" y="510"/>
                    <a:pt x="0" y="457"/>
                    <a:pt x="0" y="391"/>
                  </a:cubicBezTo>
                  <a:cubicBezTo>
                    <a:pt x="0" y="119"/>
                    <a:pt x="0" y="119"/>
                    <a:pt x="0" y="119"/>
                  </a:cubicBezTo>
                  <a:cubicBezTo>
                    <a:pt x="0" y="53"/>
                    <a:pt x="53" y="0"/>
                    <a:pt x="119" y="0"/>
                  </a:cubicBezTo>
                  <a:cubicBezTo>
                    <a:pt x="817" y="0"/>
                    <a:pt x="817" y="0"/>
                    <a:pt x="817" y="0"/>
                  </a:cubicBezTo>
                  <a:cubicBezTo>
                    <a:pt x="883" y="0"/>
                    <a:pt x="936" y="53"/>
                    <a:pt x="936" y="119"/>
                  </a:cubicBezTo>
                  <a:cubicBezTo>
                    <a:pt x="936" y="391"/>
                    <a:pt x="936" y="391"/>
                    <a:pt x="936" y="391"/>
                  </a:cubicBezTo>
                  <a:cubicBezTo>
                    <a:pt x="936" y="457"/>
                    <a:pt x="883" y="510"/>
                    <a:pt x="817" y="510"/>
                  </a:cubicBezTo>
                  <a:close/>
                  <a:moveTo>
                    <a:pt x="119" y="3"/>
                  </a:moveTo>
                  <a:cubicBezTo>
                    <a:pt x="55" y="3"/>
                    <a:pt x="3" y="55"/>
                    <a:pt x="3" y="119"/>
                  </a:cubicBezTo>
                  <a:cubicBezTo>
                    <a:pt x="3" y="391"/>
                    <a:pt x="3" y="391"/>
                    <a:pt x="3" y="391"/>
                  </a:cubicBezTo>
                  <a:cubicBezTo>
                    <a:pt x="3" y="455"/>
                    <a:pt x="55" y="507"/>
                    <a:pt x="119" y="507"/>
                  </a:cubicBezTo>
                  <a:cubicBezTo>
                    <a:pt x="817" y="507"/>
                    <a:pt x="817" y="507"/>
                    <a:pt x="817" y="507"/>
                  </a:cubicBezTo>
                  <a:cubicBezTo>
                    <a:pt x="881" y="507"/>
                    <a:pt x="933" y="455"/>
                    <a:pt x="933" y="391"/>
                  </a:cubicBezTo>
                  <a:cubicBezTo>
                    <a:pt x="933" y="119"/>
                    <a:pt x="933" y="119"/>
                    <a:pt x="933" y="119"/>
                  </a:cubicBezTo>
                  <a:cubicBezTo>
                    <a:pt x="933" y="55"/>
                    <a:pt x="881" y="3"/>
                    <a:pt x="817" y="3"/>
                  </a:cubicBezTo>
                  <a:lnTo>
                    <a:pt x="119"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4" name="Group 3">
            <a:extLst>
              <a:ext uri="{FF2B5EF4-FFF2-40B4-BE49-F238E27FC236}">
                <a16:creationId xmlns:a16="http://schemas.microsoft.com/office/drawing/2014/main" id="{4DACAFFC-1426-F75A-7E4D-BE693F4F5A99}"/>
              </a:ext>
            </a:extLst>
          </p:cNvPr>
          <p:cNvGrpSpPr/>
          <p:nvPr/>
        </p:nvGrpSpPr>
        <p:grpSpPr>
          <a:xfrm>
            <a:off x="6334125" y="1257300"/>
            <a:ext cx="3565525" cy="1944688"/>
            <a:chOff x="6334125" y="1257300"/>
            <a:chExt cx="3565525" cy="1944688"/>
          </a:xfrm>
        </p:grpSpPr>
        <p:sp>
          <p:nvSpPr>
            <p:cNvPr id="18" name="Freeform 15">
              <a:extLst>
                <a:ext uri="{FF2B5EF4-FFF2-40B4-BE49-F238E27FC236}">
                  <a16:creationId xmlns:a16="http://schemas.microsoft.com/office/drawing/2014/main" id="{65937F80-1923-5043-308C-97E0462FC09D}"/>
                </a:ext>
              </a:extLst>
            </p:cNvPr>
            <p:cNvSpPr>
              <a:spLocks/>
            </p:cNvSpPr>
            <p:nvPr/>
          </p:nvSpPr>
          <p:spPr bwMode="auto">
            <a:xfrm>
              <a:off x="6342063" y="1265238"/>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2" name="Freeform 19">
              <a:extLst>
                <a:ext uri="{FF2B5EF4-FFF2-40B4-BE49-F238E27FC236}">
                  <a16:creationId xmlns:a16="http://schemas.microsoft.com/office/drawing/2014/main" id="{624035C6-61C3-B432-522D-022ABB910AD2}"/>
                </a:ext>
              </a:extLst>
            </p:cNvPr>
            <p:cNvSpPr>
              <a:spLocks noEditPoints="1"/>
            </p:cNvSpPr>
            <p:nvPr/>
          </p:nvSpPr>
          <p:spPr bwMode="auto">
            <a:xfrm>
              <a:off x="6334125" y="1257300"/>
              <a:ext cx="3565525" cy="1944688"/>
            </a:xfrm>
            <a:custGeom>
              <a:avLst/>
              <a:gdLst>
                <a:gd name="T0" fmla="*/ 817 w 936"/>
                <a:gd name="T1" fmla="*/ 510 h 510"/>
                <a:gd name="T2" fmla="*/ 119 w 936"/>
                <a:gd name="T3" fmla="*/ 510 h 510"/>
                <a:gd name="T4" fmla="*/ 0 w 936"/>
                <a:gd name="T5" fmla="*/ 391 h 510"/>
                <a:gd name="T6" fmla="*/ 0 w 936"/>
                <a:gd name="T7" fmla="*/ 119 h 510"/>
                <a:gd name="T8" fmla="*/ 119 w 936"/>
                <a:gd name="T9" fmla="*/ 0 h 510"/>
                <a:gd name="T10" fmla="*/ 817 w 936"/>
                <a:gd name="T11" fmla="*/ 0 h 510"/>
                <a:gd name="T12" fmla="*/ 936 w 936"/>
                <a:gd name="T13" fmla="*/ 119 h 510"/>
                <a:gd name="T14" fmla="*/ 936 w 936"/>
                <a:gd name="T15" fmla="*/ 391 h 510"/>
                <a:gd name="T16" fmla="*/ 817 w 936"/>
                <a:gd name="T17" fmla="*/ 510 h 510"/>
                <a:gd name="T18" fmla="*/ 119 w 936"/>
                <a:gd name="T19" fmla="*/ 3 h 510"/>
                <a:gd name="T20" fmla="*/ 3 w 936"/>
                <a:gd name="T21" fmla="*/ 119 h 510"/>
                <a:gd name="T22" fmla="*/ 3 w 936"/>
                <a:gd name="T23" fmla="*/ 391 h 510"/>
                <a:gd name="T24" fmla="*/ 119 w 936"/>
                <a:gd name="T25" fmla="*/ 507 h 510"/>
                <a:gd name="T26" fmla="*/ 817 w 936"/>
                <a:gd name="T27" fmla="*/ 507 h 510"/>
                <a:gd name="T28" fmla="*/ 933 w 936"/>
                <a:gd name="T29" fmla="*/ 391 h 510"/>
                <a:gd name="T30" fmla="*/ 933 w 936"/>
                <a:gd name="T31" fmla="*/ 119 h 510"/>
                <a:gd name="T32" fmla="*/ 817 w 936"/>
                <a:gd name="T33" fmla="*/ 3 h 510"/>
                <a:gd name="T34" fmla="*/ 119 w 936"/>
                <a:gd name="T35" fmla="*/ 3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6" h="510">
                  <a:moveTo>
                    <a:pt x="817" y="510"/>
                  </a:moveTo>
                  <a:cubicBezTo>
                    <a:pt x="119" y="510"/>
                    <a:pt x="119" y="510"/>
                    <a:pt x="119" y="510"/>
                  </a:cubicBezTo>
                  <a:cubicBezTo>
                    <a:pt x="53" y="510"/>
                    <a:pt x="0" y="457"/>
                    <a:pt x="0" y="391"/>
                  </a:cubicBezTo>
                  <a:cubicBezTo>
                    <a:pt x="0" y="119"/>
                    <a:pt x="0" y="119"/>
                    <a:pt x="0" y="119"/>
                  </a:cubicBezTo>
                  <a:cubicBezTo>
                    <a:pt x="0" y="53"/>
                    <a:pt x="53" y="0"/>
                    <a:pt x="119" y="0"/>
                  </a:cubicBezTo>
                  <a:cubicBezTo>
                    <a:pt x="817" y="0"/>
                    <a:pt x="817" y="0"/>
                    <a:pt x="817" y="0"/>
                  </a:cubicBezTo>
                  <a:cubicBezTo>
                    <a:pt x="883" y="0"/>
                    <a:pt x="936" y="53"/>
                    <a:pt x="936" y="119"/>
                  </a:cubicBezTo>
                  <a:cubicBezTo>
                    <a:pt x="936" y="391"/>
                    <a:pt x="936" y="391"/>
                    <a:pt x="936" y="391"/>
                  </a:cubicBezTo>
                  <a:cubicBezTo>
                    <a:pt x="936" y="457"/>
                    <a:pt x="883" y="510"/>
                    <a:pt x="817" y="510"/>
                  </a:cubicBezTo>
                  <a:close/>
                  <a:moveTo>
                    <a:pt x="119" y="3"/>
                  </a:moveTo>
                  <a:cubicBezTo>
                    <a:pt x="55" y="3"/>
                    <a:pt x="3" y="55"/>
                    <a:pt x="3" y="119"/>
                  </a:cubicBezTo>
                  <a:cubicBezTo>
                    <a:pt x="3" y="391"/>
                    <a:pt x="3" y="391"/>
                    <a:pt x="3" y="391"/>
                  </a:cubicBezTo>
                  <a:cubicBezTo>
                    <a:pt x="3" y="455"/>
                    <a:pt x="55" y="507"/>
                    <a:pt x="119" y="507"/>
                  </a:cubicBezTo>
                  <a:cubicBezTo>
                    <a:pt x="817" y="507"/>
                    <a:pt x="817" y="507"/>
                    <a:pt x="817" y="507"/>
                  </a:cubicBezTo>
                  <a:cubicBezTo>
                    <a:pt x="881" y="507"/>
                    <a:pt x="933" y="455"/>
                    <a:pt x="933" y="391"/>
                  </a:cubicBezTo>
                  <a:cubicBezTo>
                    <a:pt x="933" y="119"/>
                    <a:pt x="933" y="119"/>
                    <a:pt x="933" y="119"/>
                  </a:cubicBezTo>
                  <a:cubicBezTo>
                    <a:pt x="933" y="55"/>
                    <a:pt x="881" y="3"/>
                    <a:pt x="817" y="3"/>
                  </a:cubicBezTo>
                  <a:lnTo>
                    <a:pt x="119"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2" name="Group 1">
            <a:extLst>
              <a:ext uri="{FF2B5EF4-FFF2-40B4-BE49-F238E27FC236}">
                <a16:creationId xmlns:a16="http://schemas.microsoft.com/office/drawing/2014/main" id="{409DE501-A5BB-A996-3102-B84F1D77BB74}"/>
              </a:ext>
            </a:extLst>
          </p:cNvPr>
          <p:cNvGrpSpPr/>
          <p:nvPr/>
        </p:nvGrpSpPr>
        <p:grpSpPr>
          <a:xfrm>
            <a:off x="2289175" y="3667125"/>
            <a:ext cx="3565525" cy="1944688"/>
            <a:chOff x="2289175" y="3667125"/>
            <a:chExt cx="3565525" cy="1944688"/>
          </a:xfrm>
        </p:grpSpPr>
        <p:sp>
          <p:nvSpPr>
            <p:cNvPr id="19" name="Freeform 16">
              <a:extLst>
                <a:ext uri="{FF2B5EF4-FFF2-40B4-BE49-F238E27FC236}">
                  <a16:creationId xmlns:a16="http://schemas.microsoft.com/office/drawing/2014/main" id="{26E889E3-AAF3-AB54-D5ED-0129D72DEBC4}"/>
                </a:ext>
              </a:extLst>
            </p:cNvPr>
            <p:cNvSpPr>
              <a:spLocks/>
            </p:cNvSpPr>
            <p:nvPr/>
          </p:nvSpPr>
          <p:spPr bwMode="auto">
            <a:xfrm>
              <a:off x="2297113" y="3675063"/>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3" name="Freeform 20">
              <a:extLst>
                <a:ext uri="{FF2B5EF4-FFF2-40B4-BE49-F238E27FC236}">
                  <a16:creationId xmlns:a16="http://schemas.microsoft.com/office/drawing/2014/main" id="{0DBA8E54-4690-34FC-6D7C-4EB8ACB58012}"/>
                </a:ext>
              </a:extLst>
            </p:cNvPr>
            <p:cNvSpPr>
              <a:spLocks noEditPoints="1"/>
            </p:cNvSpPr>
            <p:nvPr/>
          </p:nvSpPr>
          <p:spPr bwMode="auto">
            <a:xfrm>
              <a:off x="2289175" y="3667125"/>
              <a:ext cx="3565525" cy="1944688"/>
            </a:xfrm>
            <a:custGeom>
              <a:avLst/>
              <a:gdLst>
                <a:gd name="T0" fmla="*/ 817 w 936"/>
                <a:gd name="T1" fmla="*/ 510 h 510"/>
                <a:gd name="T2" fmla="*/ 119 w 936"/>
                <a:gd name="T3" fmla="*/ 510 h 510"/>
                <a:gd name="T4" fmla="*/ 0 w 936"/>
                <a:gd name="T5" fmla="*/ 391 h 510"/>
                <a:gd name="T6" fmla="*/ 0 w 936"/>
                <a:gd name="T7" fmla="*/ 119 h 510"/>
                <a:gd name="T8" fmla="*/ 119 w 936"/>
                <a:gd name="T9" fmla="*/ 0 h 510"/>
                <a:gd name="T10" fmla="*/ 817 w 936"/>
                <a:gd name="T11" fmla="*/ 0 h 510"/>
                <a:gd name="T12" fmla="*/ 936 w 936"/>
                <a:gd name="T13" fmla="*/ 119 h 510"/>
                <a:gd name="T14" fmla="*/ 936 w 936"/>
                <a:gd name="T15" fmla="*/ 391 h 510"/>
                <a:gd name="T16" fmla="*/ 817 w 936"/>
                <a:gd name="T17" fmla="*/ 510 h 510"/>
                <a:gd name="T18" fmla="*/ 119 w 936"/>
                <a:gd name="T19" fmla="*/ 3 h 510"/>
                <a:gd name="T20" fmla="*/ 3 w 936"/>
                <a:gd name="T21" fmla="*/ 119 h 510"/>
                <a:gd name="T22" fmla="*/ 3 w 936"/>
                <a:gd name="T23" fmla="*/ 391 h 510"/>
                <a:gd name="T24" fmla="*/ 119 w 936"/>
                <a:gd name="T25" fmla="*/ 507 h 510"/>
                <a:gd name="T26" fmla="*/ 817 w 936"/>
                <a:gd name="T27" fmla="*/ 507 h 510"/>
                <a:gd name="T28" fmla="*/ 933 w 936"/>
                <a:gd name="T29" fmla="*/ 391 h 510"/>
                <a:gd name="T30" fmla="*/ 933 w 936"/>
                <a:gd name="T31" fmla="*/ 119 h 510"/>
                <a:gd name="T32" fmla="*/ 817 w 936"/>
                <a:gd name="T33" fmla="*/ 3 h 510"/>
                <a:gd name="T34" fmla="*/ 119 w 936"/>
                <a:gd name="T35" fmla="*/ 3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6" h="510">
                  <a:moveTo>
                    <a:pt x="817" y="510"/>
                  </a:moveTo>
                  <a:cubicBezTo>
                    <a:pt x="119" y="510"/>
                    <a:pt x="119" y="510"/>
                    <a:pt x="119" y="510"/>
                  </a:cubicBezTo>
                  <a:cubicBezTo>
                    <a:pt x="53" y="510"/>
                    <a:pt x="0" y="457"/>
                    <a:pt x="0" y="391"/>
                  </a:cubicBezTo>
                  <a:cubicBezTo>
                    <a:pt x="0" y="119"/>
                    <a:pt x="0" y="119"/>
                    <a:pt x="0" y="119"/>
                  </a:cubicBezTo>
                  <a:cubicBezTo>
                    <a:pt x="0" y="53"/>
                    <a:pt x="53" y="0"/>
                    <a:pt x="119" y="0"/>
                  </a:cubicBezTo>
                  <a:cubicBezTo>
                    <a:pt x="817" y="0"/>
                    <a:pt x="817" y="0"/>
                    <a:pt x="817" y="0"/>
                  </a:cubicBezTo>
                  <a:cubicBezTo>
                    <a:pt x="883" y="0"/>
                    <a:pt x="936" y="53"/>
                    <a:pt x="936" y="119"/>
                  </a:cubicBezTo>
                  <a:cubicBezTo>
                    <a:pt x="936" y="391"/>
                    <a:pt x="936" y="391"/>
                    <a:pt x="936" y="391"/>
                  </a:cubicBezTo>
                  <a:cubicBezTo>
                    <a:pt x="936" y="457"/>
                    <a:pt x="883" y="510"/>
                    <a:pt x="817" y="510"/>
                  </a:cubicBezTo>
                  <a:close/>
                  <a:moveTo>
                    <a:pt x="119" y="3"/>
                  </a:moveTo>
                  <a:cubicBezTo>
                    <a:pt x="55" y="3"/>
                    <a:pt x="3" y="55"/>
                    <a:pt x="3" y="119"/>
                  </a:cubicBezTo>
                  <a:cubicBezTo>
                    <a:pt x="3" y="391"/>
                    <a:pt x="3" y="391"/>
                    <a:pt x="3" y="391"/>
                  </a:cubicBezTo>
                  <a:cubicBezTo>
                    <a:pt x="3" y="455"/>
                    <a:pt x="55" y="507"/>
                    <a:pt x="119" y="507"/>
                  </a:cubicBezTo>
                  <a:cubicBezTo>
                    <a:pt x="817" y="507"/>
                    <a:pt x="817" y="507"/>
                    <a:pt x="817" y="507"/>
                  </a:cubicBezTo>
                  <a:cubicBezTo>
                    <a:pt x="881" y="507"/>
                    <a:pt x="933" y="455"/>
                    <a:pt x="933" y="391"/>
                  </a:cubicBezTo>
                  <a:cubicBezTo>
                    <a:pt x="933" y="119"/>
                    <a:pt x="933" y="119"/>
                    <a:pt x="933" y="119"/>
                  </a:cubicBezTo>
                  <a:cubicBezTo>
                    <a:pt x="933" y="55"/>
                    <a:pt x="881" y="3"/>
                    <a:pt x="817" y="3"/>
                  </a:cubicBezTo>
                  <a:lnTo>
                    <a:pt x="119"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5" name="Group 4">
            <a:extLst>
              <a:ext uri="{FF2B5EF4-FFF2-40B4-BE49-F238E27FC236}">
                <a16:creationId xmlns:a16="http://schemas.microsoft.com/office/drawing/2014/main" id="{6F1BCC2D-0A44-5CED-29D0-CE470FF20D41}"/>
              </a:ext>
            </a:extLst>
          </p:cNvPr>
          <p:cNvGrpSpPr/>
          <p:nvPr/>
        </p:nvGrpSpPr>
        <p:grpSpPr>
          <a:xfrm>
            <a:off x="6334125" y="3667125"/>
            <a:ext cx="3565525" cy="1944688"/>
            <a:chOff x="6334125" y="3667125"/>
            <a:chExt cx="3565525" cy="1944688"/>
          </a:xfrm>
        </p:grpSpPr>
        <p:sp>
          <p:nvSpPr>
            <p:cNvPr id="20" name="Freeform 17">
              <a:extLst>
                <a:ext uri="{FF2B5EF4-FFF2-40B4-BE49-F238E27FC236}">
                  <a16:creationId xmlns:a16="http://schemas.microsoft.com/office/drawing/2014/main" id="{CDF5BD55-DB55-A583-6CCA-0AD7FF45A8A0}"/>
                </a:ext>
              </a:extLst>
            </p:cNvPr>
            <p:cNvSpPr>
              <a:spLocks/>
            </p:cNvSpPr>
            <p:nvPr/>
          </p:nvSpPr>
          <p:spPr bwMode="auto">
            <a:xfrm>
              <a:off x="6342063" y="3675063"/>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4" name="Freeform 21">
              <a:extLst>
                <a:ext uri="{FF2B5EF4-FFF2-40B4-BE49-F238E27FC236}">
                  <a16:creationId xmlns:a16="http://schemas.microsoft.com/office/drawing/2014/main" id="{C517E90C-6EF5-6072-FF29-39250F4B067D}"/>
                </a:ext>
              </a:extLst>
            </p:cNvPr>
            <p:cNvSpPr>
              <a:spLocks noEditPoints="1"/>
            </p:cNvSpPr>
            <p:nvPr/>
          </p:nvSpPr>
          <p:spPr bwMode="auto">
            <a:xfrm>
              <a:off x="6334125" y="3667125"/>
              <a:ext cx="3565525" cy="1944688"/>
            </a:xfrm>
            <a:custGeom>
              <a:avLst/>
              <a:gdLst>
                <a:gd name="T0" fmla="*/ 817 w 936"/>
                <a:gd name="T1" fmla="*/ 510 h 510"/>
                <a:gd name="T2" fmla="*/ 119 w 936"/>
                <a:gd name="T3" fmla="*/ 510 h 510"/>
                <a:gd name="T4" fmla="*/ 0 w 936"/>
                <a:gd name="T5" fmla="*/ 391 h 510"/>
                <a:gd name="T6" fmla="*/ 0 w 936"/>
                <a:gd name="T7" fmla="*/ 119 h 510"/>
                <a:gd name="T8" fmla="*/ 119 w 936"/>
                <a:gd name="T9" fmla="*/ 0 h 510"/>
                <a:gd name="T10" fmla="*/ 817 w 936"/>
                <a:gd name="T11" fmla="*/ 0 h 510"/>
                <a:gd name="T12" fmla="*/ 936 w 936"/>
                <a:gd name="T13" fmla="*/ 119 h 510"/>
                <a:gd name="T14" fmla="*/ 936 w 936"/>
                <a:gd name="T15" fmla="*/ 391 h 510"/>
                <a:gd name="T16" fmla="*/ 817 w 936"/>
                <a:gd name="T17" fmla="*/ 510 h 510"/>
                <a:gd name="T18" fmla="*/ 119 w 936"/>
                <a:gd name="T19" fmla="*/ 3 h 510"/>
                <a:gd name="T20" fmla="*/ 3 w 936"/>
                <a:gd name="T21" fmla="*/ 119 h 510"/>
                <a:gd name="T22" fmla="*/ 3 w 936"/>
                <a:gd name="T23" fmla="*/ 391 h 510"/>
                <a:gd name="T24" fmla="*/ 119 w 936"/>
                <a:gd name="T25" fmla="*/ 507 h 510"/>
                <a:gd name="T26" fmla="*/ 817 w 936"/>
                <a:gd name="T27" fmla="*/ 507 h 510"/>
                <a:gd name="T28" fmla="*/ 933 w 936"/>
                <a:gd name="T29" fmla="*/ 391 h 510"/>
                <a:gd name="T30" fmla="*/ 933 w 936"/>
                <a:gd name="T31" fmla="*/ 119 h 510"/>
                <a:gd name="T32" fmla="*/ 817 w 936"/>
                <a:gd name="T33" fmla="*/ 3 h 510"/>
                <a:gd name="T34" fmla="*/ 119 w 936"/>
                <a:gd name="T35" fmla="*/ 3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6" h="510">
                  <a:moveTo>
                    <a:pt x="817" y="510"/>
                  </a:moveTo>
                  <a:cubicBezTo>
                    <a:pt x="119" y="510"/>
                    <a:pt x="119" y="510"/>
                    <a:pt x="119" y="510"/>
                  </a:cubicBezTo>
                  <a:cubicBezTo>
                    <a:pt x="53" y="510"/>
                    <a:pt x="0" y="457"/>
                    <a:pt x="0" y="391"/>
                  </a:cubicBezTo>
                  <a:cubicBezTo>
                    <a:pt x="0" y="119"/>
                    <a:pt x="0" y="119"/>
                    <a:pt x="0" y="119"/>
                  </a:cubicBezTo>
                  <a:cubicBezTo>
                    <a:pt x="0" y="53"/>
                    <a:pt x="53" y="0"/>
                    <a:pt x="119" y="0"/>
                  </a:cubicBezTo>
                  <a:cubicBezTo>
                    <a:pt x="817" y="0"/>
                    <a:pt x="817" y="0"/>
                    <a:pt x="817" y="0"/>
                  </a:cubicBezTo>
                  <a:cubicBezTo>
                    <a:pt x="883" y="0"/>
                    <a:pt x="936" y="53"/>
                    <a:pt x="936" y="119"/>
                  </a:cubicBezTo>
                  <a:cubicBezTo>
                    <a:pt x="936" y="391"/>
                    <a:pt x="936" y="391"/>
                    <a:pt x="936" y="391"/>
                  </a:cubicBezTo>
                  <a:cubicBezTo>
                    <a:pt x="936" y="457"/>
                    <a:pt x="883" y="510"/>
                    <a:pt x="817" y="510"/>
                  </a:cubicBezTo>
                  <a:close/>
                  <a:moveTo>
                    <a:pt x="119" y="3"/>
                  </a:moveTo>
                  <a:cubicBezTo>
                    <a:pt x="55" y="3"/>
                    <a:pt x="3" y="55"/>
                    <a:pt x="3" y="119"/>
                  </a:cubicBezTo>
                  <a:cubicBezTo>
                    <a:pt x="3" y="391"/>
                    <a:pt x="3" y="391"/>
                    <a:pt x="3" y="391"/>
                  </a:cubicBezTo>
                  <a:cubicBezTo>
                    <a:pt x="3" y="455"/>
                    <a:pt x="55" y="507"/>
                    <a:pt x="119" y="507"/>
                  </a:cubicBezTo>
                  <a:cubicBezTo>
                    <a:pt x="817" y="507"/>
                    <a:pt x="817" y="507"/>
                    <a:pt x="817" y="507"/>
                  </a:cubicBezTo>
                  <a:cubicBezTo>
                    <a:pt x="881" y="507"/>
                    <a:pt x="933" y="455"/>
                    <a:pt x="933" y="391"/>
                  </a:cubicBezTo>
                  <a:cubicBezTo>
                    <a:pt x="933" y="119"/>
                    <a:pt x="933" y="119"/>
                    <a:pt x="933" y="119"/>
                  </a:cubicBezTo>
                  <a:cubicBezTo>
                    <a:pt x="933" y="55"/>
                    <a:pt x="881" y="3"/>
                    <a:pt x="817" y="3"/>
                  </a:cubicBezTo>
                  <a:lnTo>
                    <a:pt x="119"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5" name="Rectangle 22">
            <a:extLst>
              <a:ext uri="{FF2B5EF4-FFF2-40B4-BE49-F238E27FC236}">
                <a16:creationId xmlns:a16="http://schemas.microsoft.com/office/drawing/2014/main" id="{B568FF0B-F2C4-ECCF-D273-B286812C9A78}"/>
              </a:ext>
            </a:extLst>
          </p:cNvPr>
          <p:cNvSpPr>
            <a:spLocks noChangeArrowheads="1"/>
          </p:cNvSpPr>
          <p:nvPr/>
        </p:nvSpPr>
        <p:spPr bwMode="auto">
          <a:xfrm>
            <a:off x="2297113" y="1609655"/>
            <a:ext cx="3549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01. </a:t>
            </a:r>
            <a:r>
              <a:rPr kumimoji="0" lang="en-US"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TextField</a:t>
            </a:r>
            <a:endParaRPr kumimoji="0" lang="ru-UA" altLang="ru-UA" sz="2400" b="0" i="0" u="none" strike="noStrike" cap="none" normalizeH="0" baseline="0">
              <a:ln>
                <a:noFill/>
              </a:ln>
              <a:solidFill>
                <a:schemeClr val="tx1"/>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96949ACD-3A57-C692-9AAB-A4A800012257}"/>
              </a:ext>
            </a:extLst>
          </p:cNvPr>
          <p:cNvSpPr>
            <a:spLocks noChangeArrowheads="1"/>
          </p:cNvSpPr>
          <p:nvPr/>
        </p:nvSpPr>
        <p:spPr bwMode="auto">
          <a:xfrm>
            <a:off x="1" y="193472"/>
            <a:ext cx="121920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4000" b="1">
                <a:solidFill>
                  <a:schemeClr val="bg2"/>
                </a:solidFill>
                <a:latin typeface="+mn-lt"/>
              </a:rPr>
              <a:t>Nội dung</a:t>
            </a:r>
            <a:endParaRPr kumimoji="0" lang="ru-UA" altLang="ru-UA" sz="1600" b="1" i="0" u="none" strike="noStrike" cap="none" normalizeH="0" baseline="0">
              <a:ln>
                <a:noFill/>
              </a:ln>
              <a:solidFill>
                <a:schemeClr val="bg2"/>
              </a:solidFill>
              <a:latin typeface="+mn-lt"/>
            </a:endParaRPr>
          </a:p>
        </p:txBody>
      </p:sp>
      <p:sp>
        <p:nvSpPr>
          <p:cNvPr id="7" name="TextBox 6">
            <a:extLst>
              <a:ext uri="{FF2B5EF4-FFF2-40B4-BE49-F238E27FC236}">
                <a16:creationId xmlns:a16="http://schemas.microsoft.com/office/drawing/2014/main" id="{12C66B47-D6E1-2F71-1672-7D87CCE9F3C4}"/>
              </a:ext>
            </a:extLst>
          </p:cNvPr>
          <p:cNvSpPr txBox="1"/>
          <p:nvPr/>
        </p:nvSpPr>
        <p:spPr>
          <a:xfrm>
            <a:off x="2431126" y="2108218"/>
            <a:ext cx="3330847" cy="307777"/>
          </a:xfrm>
          <a:prstGeom prst="rect">
            <a:avLst/>
          </a:prstGeom>
          <a:noFill/>
        </p:spPr>
        <p:txBody>
          <a:bodyPr wrap="square" rtlCol="0">
            <a:spAutoFit/>
          </a:bodyPr>
          <a:lstStyle/>
          <a:p>
            <a:pPr algn="ctr"/>
            <a:r>
              <a:rPr lang="en-US" sz="1400">
                <a:solidFill>
                  <a:schemeClr val="bg2"/>
                </a:solidFill>
                <a:latin typeface="Montserrat Light" panose="00000400000000000000" pitchFamily="50" charset="-52"/>
              </a:rPr>
              <a:t>TextField với controller và validation</a:t>
            </a:r>
            <a:endParaRPr lang="ru-UA" sz="1400">
              <a:solidFill>
                <a:schemeClr val="bg2"/>
              </a:solidFill>
              <a:latin typeface="Montserrat Light" panose="00000400000000000000" pitchFamily="50" charset="-52"/>
            </a:endParaRPr>
          </a:p>
        </p:txBody>
      </p:sp>
      <p:sp>
        <p:nvSpPr>
          <p:cNvPr id="8" name="Rectangle 22">
            <a:extLst>
              <a:ext uri="{FF2B5EF4-FFF2-40B4-BE49-F238E27FC236}">
                <a16:creationId xmlns:a16="http://schemas.microsoft.com/office/drawing/2014/main" id="{22E0681D-A322-9524-6CF7-877CEEE3B550}"/>
              </a:ext>
            </a:extLst>
          </p:cNvPr>
          <p:cNvSpPr>
            <a:spLocks noChangeArrowheads="1"/>
          </p:cNvSpPr>
          <p:nvPr/>
        </p:nvSpPr>
        <p:spPr bwMode="auto">
          <a:xfrm>
            <a:off x="6296014" y="1585576"/>
            <a:ext cx="3549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02</a:t>
            </a:r>
            <a:r>
              <a:rPr kumimoji="0" lang="ru-UA"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 </a:t>
            </a:r>
            <a:r>
              <a:rPr kumimoji="0" lang="en-US"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Buttons</a:t>
            </a:r>
            <a:endParaRPr kumimoji="0" lang="ru-UA" altLang="ru-UA" sz="2400" b="0" i="0" u="none" strike="noStrike" cap="none" normalizeH="0" baseline="0">
              <a:ln>
                <a:noFill/>
              </a:ln>
              <a:solidFill>
                <a:schemeClr val="tx1"/>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6DF72006-4356-BD28-2EBE-D4EF3345015F}"/>
              </a:ext>
            </a:extLst>
          </p:cNvPr>
          <p:cNvSpPr txBox="1"/>
          <p:nvPr/>
        </p:nvSpPr>
        <p:spPr>
          <a:xfrm>
            <a:off x="6430027" y="2084139"/>
            <a:ext cx="3330847" cy="954107"/>
          </a:xfrm>
          <a:prstGeom prst="rect">
            <a:avLst/>
          </a:prstGeom>
          <a:noFill/>
        </p:spPr>
        <p:txBody>
          <a:bodyPr wrap="square" rtlCol="0">
            <a:spAutoFit/>
          </a:bodyPr>
          <a:lstStyle/>
          <a:p>
            <a:pPr algn="ctr"/>
            <a:r>
              <a:rPr lang="en-US" sz="1400">
                <a:solidFill>
                  <a:schemeClr val="bg2"/>
                </a:solidFill>
                <a:latin typeface="Montserrat Light" panose="00000400000000000000" pitchFamily="50" charset="-52"/>
              </a:rPr>
              <a:t>ElevatedButton, TextButton, OutlinedButton, IconButton, FloatingActionButton và các variants</a:t>
            </a:r>
            <a:endParaRPr lang="ru-UA" sz="1400">
              <a:solidFill>
                <a:schemeClr val="bg2"/>
              </a:solidFill>
              <a:latin typeface="Montserrat Light" panose="00000400000000000000" pitchFamily="50" charset="-52"/>
            </a:endParaRPr>
          </a:p>
        </p:txBody>
      </p:sp>
      <p:sp>
        <p:nvSpPr>
          <p:cNvPr id="10" name="Rectangle 22">
            <a:extLst>
              <a:ext uri="{FF2B5EF4-FFF2-40B4-BE49-F238E27FC236}">
                <a16:creationId xmlns:a16="http://schemas.microsoft.com/office/drawing/2014/main" id="{D01B9984-DA8C-5792-3A90-AE24E6325EC1}"/>
              </a:ext>
            </a:extLst>
          </p:cNvPr>
          <p:cNvSpPr>
            <a:spLocks noChangeArrowheads="1"/>
          </p:cNvSpPr>
          <p:nvPr/>
        </p:nvSpPr>
        <p:spPr bwMode="auto">
          <a:xfrm>
            <a:off x="2281238" y="4353699"/>
            <a:ext cx="35496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03</a:t>
            </a:r>
            <a:r>
              <a:rPr kumimoji="0" lang="ru-UA"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 </a:t>
            </a:r>
            <a:r>
              <a:rPr kumimoji="0" lang="en-US"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Switch, Checkbox, Radio, Slider</a:t>
            </a:r>
            <a:endParaRPr kumimoji="0" lang="ru-UA" altLang="ru-UA" sz="2400" b="0" i="0" u="none" strike="noStrike" cap="none" normalizeH="0" baseline="0">
              <a:ln>
                <a:noFill/>
              </a:ln>
              <a:solidFill>
                <a:schemeClr val="tx1"/>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
        <p:nvSpPr>
          <p:cNvPr id="12" name="Rectangle 22">
            <a:extLst>
              <a:ext uri="{FF2B5EF4-FFF2-40B4-BE49-F238E27FC236}">
                <a16:creationId xmlns:a16="http://schemas.microsoft.com/office/drawing/2014/main" id="{4CD094A8-AA89-91AC-D183-2B09017C11C8}"/>
              </a:ext>
            </a:extLst>
          </p:cNvPr>
          <p:cNvSpPr>
            <a:spLocks noChangeArrowheads="1"/>
          </p:cNvSpPr>
          <p:nvPr/>
        </p:nvSpPr>
        <p:spPr bwMode="auto">
          <a:xfrm>
            <a:off x="6296014" y="4353699"/>
            <a:ext cx="35496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04</a:t>
            </a:r>
            <a:r>
              <a:rPr kumimoji="0" lang="ru-UA"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 </a:t>
            </a:r>
            <a:r>
              <a:rPr kumimoji="0" lang="en-US"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GestureDetector và InkWell</a:t>
            </a:r>
            <a:endParaRPr kumimoji="0" lang="ru-UA" altLang="ru-UA" sz="2400" b="0" i="0" u="none" strike="noStrike" cap="none" normalizeH="0" baseline="0">
              <a:ln>
                <a:noFill/>
              </a:ln>
              <a:solidFill>
                <a:schemeClr val="tx1"/>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8711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75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750"/>
                                        <p:tgtEl>
                                          <p:spTgt spid="3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750"/>
                                        <p:tgtEl>
                                          <p:spTgt spid="37"/>
                                        </p:tgtEl>
                                      </p:cBhvr>
                                    </p:animEffect>
                                  </p:childTnLst>
                                </p:cTn>
                              </p:par>
                              <p:par>
                                <p:cTn id="14" presetID="10" presetClass="entr" presetSubtype="0" fill="hold" nodeType="withEffect">
                                  <p:stCondLst>
                                    <p:cond delay="25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750"/>
                                        <p:tgtEl>
                                          <p:spTgt spid="34"/>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animBg="1"/>
      <p:bldP spid="38"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C0D70-8845-D592-8D11-9D85591EBCB0}"/>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AE8B1259-B2BA-CC44-9206-7106764F5160}"/>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A39E7749-6664-BF23-D4F7-5FF4381BBB02}"/>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6D8125F1-276D-178D-843A-D0402FB74C36}"/>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8" name="Rectangle 8">
            <a:extLst>
              <a:ext uri="{FF2B5EF4-FFF2-40B4-BE49-F238E27FC236}">
                <a16:creationId xmlns:a16="http://schemas.microsoft.com/office/drawing/2014/main" id="{1AEE600B-E2CF-BCA9-559A-38CA9DCD4440}"/>
              </a:ext>
            </a:extLst>
          </p:cNvPr>
          <p:cNvSpPr>
            <a:spLocks noChangeArrowheads="1"/>
          </p:cNvSpPr>
          <p:nvPr/>
        </p:nvSpPr>
        <p:spPr bwMode="auto">
          <a:xfrm>
            <a:off x="2852616" y="1799242"/>
            <a:ext cx="6610350" cy="3080077"/>
          </a:xfrm>
          <a:prstGeom prst="rect">
            <a:avLst/>
          </a:prstGeom>
          <a:gradFill>
            <a:gsLst>
              <a:gs pos="0">
                <a:srgbClr val="1DDAFE"/>
              </a:gs>
              <a:gs pos="100000">
                <a:srgbClr val="925AE8"/>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2" name="Blur_Sphere">
            <a:extLst>
              <a:ext uri="{FF2B5EF4-FFF2-40B4-BE49-F238E27FC236}">
                <a16:creationId xmlns:a16="http://schemas.microsoft.com/office/drawing/2014/main" id="{258727EA-E44A-68F9-6206-F27C50755565}"/>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A391CC8F-DE52-A528-431B-A34B5D106F05}"/>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9" name="Rectangle 9">
            <a:extLst>
              <a:ext uri="{FF2B5EF4-FFF2-40B4-BE49-F238E27FC236}">
                <a16:creationId xmlns:a16="http://schemas.microsoft.com/office/drawing/2014/main" id="{D2D6E557-3E50-D27F-54A9-3368E4BF5447}"/>
              </a:ext>
            </a:extLst>
          </p:cNvPr>
          <p:cNvSpPr>
            <a:spLocks noChangeArrowheads="1"/>
          </p:cNvSpPr>
          <p:nvPr/>
        </p:nvSpPr>
        <p:spPr bwMode="auto">
          <a:xfrm>
            <a:off x="2852616" y="1799242"/>
            <a:ext cx="6610350" cy="3080077"/>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 name="Freeform 10">
            <a:extLst>
              <a:ext uri="{FF2B5EF4-FFF2-40B4-BE49-F238E27FC236}">
                <a16:creationId xmlns:a16="http://schemas.microsoft.com/office/drawing/2014/main" id="{0F50D330-963F-0E1D-64D1-FE77789BEEAD}"/>
              </a:ext>
            </a:extLst>
          </p:cNvPr>
          <p:cNvSpPr>
            <a:spLocks noEditPoints="1"/>
          </p:cNvSpPr>
          <p:nvPr/>
        </p:nvSpPr>
        <p:spPr bwMode="auto">
          <a:xfrm>
            <a:off x="2844678" y="1791304"/>
            <a:ext cx="6623050" cy="3090087"/>
          </a:xfrm>
          <a:custGeom>
            <a:avLst/>
            <a:gdLst>
              <a:gd name="T0" fmla="*/ 4172 w 4172"/>
              <a:gd name="T1" fmla="*/ 3087 h 3087"/>
              <a:gd name="T2" fmla="*/ 0 w 4172"/>
              <a:gd name="T3" fmla="*/ 3087 h 3087"/>
              <a:gd name="T4" fmla="*/ 0 w 4172"/>
              <a:gd name="T5" fmla="*/ 0 h 3087"/>
              <a:gd name="T6" fmla="*/ 4172 w 4172"/>
              <a:gd name="T7" fmla="*/ 0 h 3087"/>
              <a:gd name="T8" fmla="*/ 4172 w 4172"/>
              <a:gd name="T9" fmla="*/ 3087 h 3087"/>
              <a:gd name="T10" fmla="*/ 10 w 4172"/>
              <a:gd name="T11" fmla="*/ 3078 h 3087"/>
              <a:gd name="T12" fmla="*/ 4164 w 4172"/>
              <a:gd name="T13" fmla="*/ 3078 h 3087"/>
              <a:gd name="T14" fmla="*/ 4164 w 4172"/>
              <a:gd name="T15" fmla="*/ 10 h 3087"/>
              <a:gd name="T16" fmla="*/ 10 w 4172"/>
              <a:gd name="T17" fmla="*/ 10 h 3087"/>
              <a:gd name="T18" fmla="*/ 10 w 4172"/>
              <a:gd name="T19" fmla="*/ 3078 h 3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2" h="3087">
                <a:moveTo>
                  <a:pt x="4172" y="3087"/>
                </a:moveTo>
                <a:lnTo>
                  <a:pt x="0" y="3087"/>
                </a:lnTo>
                <a:lnTo>
                  <a:pt x="0" y="0"/>
                </a:lnTo>
                <a:lnTo>
                  <a:pt x="4172" y="0"/>
                </a:lnTo>
                <a:lnTo>
                  <a:pt x="4172" y="3087"/>
                </a:lnTo>
                <a:close/>
                <a:moveTo>
                  <a:pt x="10" y="3078"/>
                </a:moveTo>
                <a:lnTo>
                  <a:pt x="4164" y="3078"/>
                </a:lnTo>
                <a:lnTo>
                  <a:pt x="4164" y="10"/>
                </a:lnTo>
                <a:lnTo>
                  <a:pt x="10" y="10"/>
                </a:lnTo>
                <a:lnTo>
                  <a:pt x="10" y="3078"/>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7" name="Rectangle 19">
            <a:extLst>
              <a:ext uri="{FF2B5EF4-FFF2-40B4-BE49-F238E27FC236}">
                <a16:creationId xmlns:a16="http://schemas.microsoft.com/office/drawing/2014/main" id="{3801D3D9-0C68-18AA-B7AB-8191AE5CA364}"/>
              </a:ext>
            </a:extLst>
          </p:cNvPr>
          <p:cNvSpPr>
            <a:spLocks noChangeArrowheads="1"/>
          </p:cNvSpPr>
          <p:nvPr/>
        </p:nvSpPr>
        <p:spPr bwMode="auto">
          <a:xfrm>
            <a:off x="2933526" y="3120144"/>
            <a:ext cx="6323847"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vi-VN" altLang="ru-UA" sz="2800" b="1" err="1">
                <a:solidFill>
                  <a:schemeClr val="bg2"/>
                </a:solidFill>
                <a:latin typeface="Montserrat Medium" panose="00000600000000000000" pitchFamily="50" charset="-52"/>
              </a:rPr>
              <a:t>Switch</a:t>
            </a:r>
            <a:r>
              <a:rPr lang="vi-VN" altLang="ru-UA" sz="2800" b="1">
                <a:solidFill>
                  <a:schemeClr val="bg2"/>
                </a:solidFill>
                <a:latin typeface="Montserrat Medium" panose="00000600000000000000" pitchFamily="50" charset="-52"/>
              </a:rPr>
              <a:t> là một </a:t>
            </a:r>
            <a:r>
              <a:rPr lang="vi-VN" altLang="ru-UA" sz="2800" b="1" err="1">
                <a:solidFill>
                  <a:schemeClr val="bg2"/>
                </a:solidFill>
                <a:latin typeface="Montserrat Medium" panose="00000600000000000000" pitchFamily="50" charset="-52"/>
              </a:rPr>
              <a:t>widget</a:t>
            </a:r>
            <a:r>
              <a:rPr lang="vi-VN" altLang="ru-UA" sz="2800" b="1">
                <a:solidFill>
                  <a:schemeClr val="bg2"/>
                </a:solidFill>
                <a:latin typeface="Montserrat Medium" panose="00000600000000000000" pitchFamily="50" charset="-52"/>
              </a:rPr>
              <a:t> trong </a:t>
            </a:r>
            <a:r>
              <a:rPr lang="vi-VN" altLang="ru-UA" sz="2800" b="1" err="1">
                <a:solidFill>
                  <a:schemeClr val="bg2"/>
                </a:solidFill>
                <a:latin typeface="Montserrat Medium" panose="00000600000000000000" pitchFamily="50" charset="-52"/>
              </a:rPr>
              <a:t>Flutter</a:t>
            </a:r>
            <a:r>
              <a:rPr lang="vi-VN" altLang="ru-UA" sz="2800" b="1">
                <a:solidFill>
                  <a:schemeClr val="bg2"/>
                </a:solidFill>
                <a:latin typeface="Montserrat Medium" panose="00000600000000000000" pitchFamily="50" charset="-52"/>
              </a:rPr>
              <a:t> </a:t>
            </a:r>
          </a:p>
          <a:p>
            <a:pPr lvl="0" algn="ctr"/>
            <a:r>
              <a:rPr lang="vi-VN" altLang="ru-UA" sz="2800" b="1">
                <a:solidFill>
                  <a:schemeClr val="bg2"/>
                </a:solidFill>
                <a:latin typeface="Montserrat Medium" panose="00000600000000000000" pitchFamily="50" charset="-52"/>
              </a:rPr>
              <a:t>dùng để bật hoặc tắt trạng thái </a:t>
            </a:r>
          </a:p>
          <a:p>
            <a:pPr lvl="0" algn="ctr"/>
            <a:r>
              <a:rPr lang="vi-VN" altLang="ru-UA" sz="2800" b="1">
                <a:solidFill>
                  <a:schemeClr val="bg2"/>
                </a:solidFill>
                <a:latin typeface="Montserrat Medium" panose="00000600000000000000" pitchFamily="50" charset="-52"/>
              </a:rPr>
              <a:t>(</a:t>
            </a:r>
            <a:r>
              <a:rPr lang="vi-VN" altLang="ru-UA" sz="2800" b="1" err="1">
                <a:solidFill>
                  <a:schemeClr val="bg2"/>
                </a:solidFill>
                <a:latin typeface="Montserrat Medium" panose="00000600000000000000" pitchFamily="50" charset="-52"/>
              </a:rPr>
              <a:t>true</a:t>
            </a:r>
            <a:r>
              <a:rPr lang="vi-VN" altLang="ru-UA" sz="2800" b="1">
                <a:solidFill>
                  <a:schemeClr val="bg2"/>
                </a:solidFill>
                <a:latin typeface="Montserrat Medium" panose="00000600000000000000" pitchFamily="50" charset="-52"/>
              </a:rPr>
              <a:t>/</a:t>
            </a:r>
            <a:r>
              <a:rPr lang="vi-VN" altLang="ru-UA" sz="2800" b="1" err="1">
                <a:solidFill>
                  <a:schemeClr val="bg2"/>
                </a:solidFill>
                <a:latin typeface="Montserrat Medium" panose="00000600000000000000" pitchFamily="50" charset="-52"/>
              </a:rPr>
              <a:t>false</a:t>
            </a:r>
            <a:r>
              <a:rPr lang="vi-VN" altLang="ru-UA" sz="2800" b="1">
                <a:solidFill>
                  <a:schemeClr val="bg2"/>
                </a:solidFill>
                <a:latin typeface="Montserrat Medium" panose="00000600000000000000" pitchFamily="50" charset="-52"/>
              </a:rPr>
              <a:t>) một cách trực quan </a:t>
            </a:r>
            <a:r>
              <a:rPr lang="en-US" altLang="ru-UA" sz="2800" b="1">
                <a:solidFill>
                  <a:schemeClr val="bg2"/>
                </a:solidFill>
                <a:latin typeface="Montserrat Medium" panose="00000600000000000000" pitchFamily="50" charset="-52"/>
              </a:rPr>
              <a:t>.</a:t>
            </a:r>
          </a:p>
        </p:txBody>
      </p:sp>
      <p:grpSp>
        <p:nvGrpSpPr>
          <p:cNvPr id="39" name="Group 38">
            <a:extLst>
              <a:ext uri="{FF2B5EF4-FFF2-40B4-BE49-F238E27FC236}">
                <a16:creationId xmlns:a16="http://schemas.microsoft.com/office/drawing/2014/main" id="{5496D03B-12E4-D2B9-5E57-7FD11D83F9C9}"/>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2F59C65C-6E14-9A0F-2095-D4513842E900}"/>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41D55452-5632-A2E8-3956-2F99F533A903}"/>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96E0653F-4228-6F39-0759-EADDDDC3A19B}"/>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D252B9CA-1AAE-50EF-A086-6A3A86AF3F80}"/>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C92C132C-7CEF-C433-C4A2-A1AE85F2FEB2}"/>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26A58EB4-669F-AFD2-27ED-653B29DA33F7}"/>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30BBFFA3-80B0-356D-C3A2-51A4AFCEAD75}"/>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F9E2DAA5-22B2-5A0F-183E-79B83E53008A}"/>
              </a:ext>
            </a:extLst>
          </p:cNvPr>
          <p:cNvSpPr>
            <a:spLocks noChangeArrowheads="1"/>
          </p:cNvSpPr>
          <p:nvPr/>
        </p:nvSpPr>
        <p:spPr bwMode="auto">
          <a:xfrm>
            <a:off x="2358781" y="436425"/>
            <a:ext cx="72215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3. Switch, Checkbox, Radio, Slider</a:t>
            </a:r>
            <a:endParaRPr lang="ru-UA" altLang="ru-UA" sz="3200" b="1">
              <a:solidFill>
                <a:schemeClr val="bg2"/>
              </a:solidFill>
              <a:latin typeface="Montserrat" panose="00000500000000000000" pitchFamily="50" charset="-52"/>
            </a:endParaRPr>
          </a:p>
        </p:txBody>
      </p:sp>
      <p:pic>
        <p:nvPicPr>
          <p:cNvPr id="4" name="Picture 3">
            <a:extLst>
              <a:ext uri="{FF2B5EF4-FFF2-40B4-BE49-F238E27FC236}">
                <a16:creationId xmlns:a16="http://schemas.microsoft.com/office/drawing/2014/main" id="{5B2B02DA-B57F-1654-1242-2F40392147DD}"/>
              </a:ext>
            </a:extLst>
          </p:cNvPr>
          <p:cNvPicPr>
            <a:picLocks noChangeAspect="1"/>
          </p:cNvPicPr>
          <p:nvPr/>
        </p:nvPicPr>
        <p:blipFill>
          <a:blip r:embed="rId2"/>
          <a:stretch>
            <a:fillRect/>
          </a:stretch>
        </p:blipFill>
        <p:spPr>
          <a:xfrm>
            <a:off x="3817965" y="2054488"/>
            <a:ext cx="4554971" cy="789309"/>
          </a:xfrm>
          <a:prstGeom prst="rect">
            <a:avLst/>
          </a:prstGeom>
        </p:spPr>
      </p:pic>
    </p:spTree>
    <p:extLst>
      <p:ext uri="{BB962C8B-B14F-4D97-AF65-F5344CB8AC3E}">
        <p14:creationId xmlns:p14="http://schemas.microsoft.com/office/powerpoint/2010/main" val="329791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B20D9-524C-4F30-839D-9DFD891E3392}"/>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5D6FF4FD-D91A-F851-5CD1-50989AB3DCA0}"/>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AB3E2A9B-073A-4060-5AE3-5D7CE5224C38}"/>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64443CA1-860D-3FCB-E6C3-9ADE24AF8627}"/>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DA94A3B4-4462-3DB9-0AAE-8E9C6550303E}"/>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3416FEE4-AD47-B725-04EC-32C9F6295002}"/>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7BD919F8-6B3C-C493-7680-7F60198BF9F3}"/>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B08C247C-35AA-11CC-BF5F-0E3B288A5674}"/>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C978D55E-21C0-238E-8A39-3271A8BD1D1D}"/>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A4006D5C-A0DE-75C7-0E08-9C588A1F1D30}"/>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6EC3D2DB-5820-92CC-377F-58B12B85E8D7}"/>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139FE703-F31A-A3E6-99FE-5136F69ABE82}"/>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1DDA6E29-BD50-802B-54D8-2C2F09A79D0B}"/>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1A1516CB-56C8-34C3-811D-DDFB3179987E}"/>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D06DAF6B-CFBE-198A-3931-9B7106366911}"/>
              </a:ext>
            </a:extLst>
          </p:cNvPr>
          <p:cNvSpPr>
            <a:spLocks noChangeArrowheads="1"/>
          </p:cNvSpPr>
          <p:nvPr/>
        </p:nvSpPr>
        <p:spPr bwMode="auto">
          <a:xfrm>
            <a:off x="2446871" y="154956"/>
            <a:ext cx="72215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3. Switch, Checkbox, Radio, Slider</a:t>
            </a:r>
            <a:endParaRPr lang="ru-UA" altLang="ru-UA" sz="3200" b="1">
              <a:solidFill>
                <a:schemeClr val="bg2"/>
              </a:solidFill>
              <a:latin typeface="Montserrat" panose="00000500000000000000" pitchFamily="50" charset="-52"/>
            </a:endParaRPr>
          </a:p>
        </p:txBody>
      </p:sp>
      <p:graphicFrame>
        <p:nvGraphicFramePr>
          <p:cNvPr id="6" name="Table 5">
            <a:extLst>
              <a:ext uri="{FF2B5EF4-FFF2-40B4-BE49-F238E27FC236}">
                <a16:creationId xmlns:a16="http://schemas.microsoft.com/office/drawing/2014/main" id="{AF7BF142-2B7A-A9C4-2929-F03A65274D0D}"/>
              </a:ext>
            </a:extLst>
          </p:cNvPr>
          <p:cNvGraphicFramePr>
            <a:graphicFrameLocks noGrp="1"/>
          </p:cNvGraphicFramePr>
          <p:nvPr>
            <p:extLst>
              <p:ext uri="{D42A27DB-BD31-4B8C-83A1-F6EECF244321}">
                <p14:modId xmlns:p14="http://schemas.microsoft.com/office/powerpoint/2010/main" val="3753456757"/>
              </p:ext>
            </p:extLst>
          </p:nvPr>
        </p:nvGraphicFramePr>
        <p:xfrm>
          <a:off x="5967915" y="1140200"/>
          <a:ext cx="5934729" cy="4490751"/>
        </p:xfrm>
        <a:graphic>
          <a:graphicData uri="http://schemas.openxmlformats.org/drawingml/2006/table">
            <a:tbl>
              <a:tblPr>
                <a:tableStyleId>{616DA210-FB5B-4158-B5E0-FEB733F419BA}</a:tableStyleId>
              </a:tblPr>
              <a:tblGrid>
                <a:gridCol w="2075073">
                  <a:extLst>
                    <a:ext uri="{9D8B030D-6E8A-4147-A177-3AD203B41FA5}">
                      <a16:colId xmlns:a16="http://schemas.microsoft.com/office/drawing/2014/main" val="810982663"/>
                    </a:ext>
                  </a:extLst>
                </a:gridCol>
                <a:gridCol w="1881413">
                  <a:extLst>
                    <a:ext uri="{9D8B030D-6E8A-4147-A177-3AD203B41FA5}">
                      <a16:colId xmlns:a16="http://schemas.microsoft.com/office/drawing/2014/main" val="342249200"/>
                    </a:ext>
                  </a:extLst>
                </a:gridCol>
                <a:gridCol w="1978243">
                  <a:extLst>
                    <a:ext uri="{9D8B030D-6E8A-4147-A177-3AD203B41FA5}">
                      <a16:colId xmlns:a16="http://schemas.microsoft.com/office/drawing/2014/main" val="1707999068"/>
                    </a:ext>
                  </a:extLst>
                </a:gridCol>
              </a:tblGrid>
              <a:tr h="319332">
                <a:tc>
                  <a:txBody>
                    <a:bodyPr/>
                    <a:lstStyle/>
                    <a:p>
                      <a:pPr>
                        <a:buNone/>
                      </a:pPr>
                      <a:r>
                        <a:rPr lang="en-US"/>
                        <a:t>Thuộc </a:t>
                      </a:r>
                      <a:r>
                        <a:rPr lang="vi-VN"/>
                        <a:t>tính/ Phương thức</a:t>
                      </a:r>
                      <a:endParaRPr lang="en-US"/>
                    </a:p>
                  </a:txBody>
                  <a:tcPr anchor="ctr">
                    <a:solidFill>
                      <a:schemeClr val="bg1"/>
                    </a:solidFill>
                  </a:tcPr>
                </a:tc>
                <a:tc>
                  <a:txBody>
                    <a:bodyPr/>
                    <a:lstStyle/>
                    <a:p>
                      <a:pPr>
                        <a:buNone/>
                      </a:pPr>
                      <a:r>
                        <a:rPr lang="en-US"/>
                        <a:t>Kiểu dữ liệu</a:t>
                      </a:r>
                    </a:p>
                  </a:txBody>
                  <a:tcPr anchor="ctr">
                    <a:solidFill>
                      <a:schemeClr val="bg1"/>
                    </a:solidFill>
                  </a:tcPr>
                </a:tc>
                <a:tc>
                  <a:txBody>
                    <a:bodyPr/>
                    <a:lstStyle/>
                    <a:p>
                      <a:pPr>
                        <a:buNone/>
                      </a:pPr>
                      <a:r>
                        <a:rPr lang="en-US"/>
                        <a:t>Mô tả</a:t>
                      </a:r>
                    </a:p>
                  </a:txBody>
                  <a:tcPr anchor="ctr">
                    <a:solidFill>
                      <a:schemeClr val="bg1"/>
                    </a:solidFill>
                  </a:tcPr>
                </a:tc>
                <a:extLst>
                  <a:ext uri="{0D108BD9-81ED-4DB2-BD59-A6C34878D82A}">
                    <a16:rowId xmlns:a16="http://schemas.microsoft.com/office/drawing/2014/main" val="2413293119"/>
                  </a:ext>
                </a:extLst>
              </a:tr>
              <a:tr h="558831">
                <a:tc>
                  <a:txBody>
                    <a:bodyPr/>
                    <a:lstStyle/>
                    <a:p>
                      <a:pPr>
                        <a:buNone/>
                      </a:pPr>
                      <a:r>
                        <a:rPr lang="vi-VN"/>
                        <a:t>initialValue</a:t>
                      </a:r>
                      <a:endParaRPr lang="en-US"/>
                    </a:p>
                  </a:txBody>
                  <a:tcPr anchor="ctr">
                    <a:solidFill>
                      <a:schemeClr val="bg1"/>
                    </a:solidFill>
                  </a:tcPr>
                </a:tc>
                <a:tc>
                  <a:txBody>
                    <a:bodyPr/>
                    <a:lstStyle/>
                    <a:p>
                      <a:pPr>
                        <a:buNone/>
                      </a:pPr>
                      <a:r>
                        <a:rPr lang="vi-VN"/>
                        <a:t>bool</a:t>
                      </a:r>
                      <a:endParaRPr lang="en-US"/>
                    </a:p>
                  </a:txBody>
                  <a:tcPr anchor="ctr">
                    <a:solidFill>
                      <a:schemeClr val="bg1"/>
                    </a:solidFill>
                  </a:tcPr>
                </a:tc>
                <a:tc>
                  <a:txBody>
                    <a:bodyPr/>
                    <a:lstStyle/>
                    <a:p>
                      <a:pPr>
                        <a:buNone/>
                      </a:pPr>
                      <a:r>
                        <a:rPr lang="vi-VN"/>
                        <a:t>Lưu </a:t>
                      </a:r>
                      <a:r>
                        <a:rPr lang="vi-VN" b="1"/>
                        <a:t>giá trị khởi tạo</a:t>
                      </a:r>
                      <a:r>
                        <a:rPr lang="vi-VN"/>
                        <a:t> của switch</a:t>
                      </a:r>
                      <a:endParaRPr lang="en-US"/>
                    </a:p>
                  </a:txBody>
                  <a:tcPr anchor="ctr">
                    <a:solidFill>
                      <a:schemeClr val="bg1"/>
                    </a:solidFill>
                  </a:tcPr>
                </a:tc>
                <a:extLst>
                  <a:ext uri="{0D108BD9-81ED-4DB2-BD59-A6C34878D82A}">
                    <a16:rowId xmlns:a16="http://schemas.microsoft.com/office/drawing/2014/main" val="3790150195"/>
                  </a:ext>
                </a:extLst>
              </a:tr>
              <a:tr h="5588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800" b="0" kern="1200">
                          <a:solidFill>
                            <a:schemeClr val="tx1"/>
                          </a:solidFill>
                          <a:effectLst/>
                          <a:latin typeface="+mn-lt"/>
                          <a:ea typeface="+mn-ea"/>
                          <a:cs typeface="+mn-cs"/>
                        </a:rPr>
                        <a:t>onChanged</a:t>
                      </a:r>
                    </a:p>
                  </a:txBody>
                  <a:tcPr anchor="ctr">
                    <a:solidFill>
                      <a:schemeClr val="bg1"/>
                    </a:solidFill>
                  </a:tcPr>
                </a:tc>
                <a:tc>
                  <a:txBody>
                    <a:bodyPr/>
                    <a:lstStyle/>
                    <a:p>
                      <a:pPr>
                        <a:buNone/>
                      </a:pPr>
                      <a:r>
                        <a:rPr lang="en-ID"/>
                        <a:t>ValueChanged&lt;bool&gt;</a:t>
                      </a:r>
                      <a:endParaRPr lang="en-US"/>
                    </a:p>
                  </a:txBody>
                  <a:tcPr anchor="ctr">
                    <a:solidFill>
                      <a:schemeClr val="bg1"/>
                    </a:solidFill>
                  </a:tcPr>
                </a:tc>
                <a:tc>
                  <a:txBody>
                    <a:bodyPr/>
                    <a:lstStyle/>
                    <a:p>
                      <a:pPr>
                        <a:buNone/>
                      </a:pPr>
                      <a:r>
                        <a:rPr lang="en-ID" b="1"/>
                        <a:t>callback</a:t>
                      </a:r>
                      <a:r>
                        <a:rPr lang="en-ID"/>
                        <a:t>, cho phép parent widget biết switch đã thay đổi trạng thái</a:t>
                      </a:r>
                      <a:endParaRPr lang="en-US"/>
                    </a:p>
                  </a:txBody>
                  <a:tcPr anchor="ctr">
                    <a:solidFill>
                      <a:schemeClr val="bg1"/>
                    </a:solidFill>
                  </a:tcPr>
                </a:tc>
                <a:extLst>
                  <a:ext uri="{0D108BD9-81ED-4DB2-BD59-A6C34878D82A}">
                    <a16:rowId xmlns:a16="http://schemas.microsoft.com/office/drawing/2014/main" val="1791234087"/>
                  </a:ext>
                </a:extLst>
              </a:tr>
              <a:tr h="558831">
                <a:tc>
                  <a:txBody>
                    <a:bodyPr/>
                    <a:lstStyle/>
                    <a:p>
                      <a:pPr>
                        <a:buNone/>
                      </a:pPr>
                      <a:r>
                        <a:rPr lang="vi-VN"/>
                        <a:t>CustomSwitch()</a:t>
                      </a:r>
                      <a:endParaRPr lang="en-US"/>
                    </a:p>
                  </a:txBody>
                  <a:tcPr anchor="ctr">
                    <a:solidFill>
                      <a:schemeClr val="bg1"/>
                    </a:solidFill>
                  </a:tcPr>
                </a:tc>
                <a:tc>
                  <a:txBody>
                    <a:bodyPr/>
                    <a:lstStyle/>
                    <a:p>
                      <a:pPr>
                        <a:buNone/>
                      </a:pPr>
                      <a:endParaRPr lang="en-US"/>
                    </a:p>
                  </a:txBody>
                  <a:tcPr anchor="ctr">
                    <a:solidFill>
                      <a:schemeClr val="bg1"/>
                    </a:solidFill>
                  </a:tcPr>
                </a:tc>
                <a:tc>
                  <a:txBody>
                    <a:bodyPr/>
                    <a:lstStyle/>
                    <a:p>
                      <a:pPr>
                        <a:buNone/>
                      </a:pPr>
                      <a:r>
                        <a:rPr lang="vi-VN"/>
                        <a:t>Hàm khởi tạo</a:t>
                      </a:r>
                      <a:endParaRPr lang="en-US"/>
                    </a:p>
                  </a:txBody>
                  <a:tcPr anchor="ctr">
                    <a:solidFill>
                      <a:schemeClr val="bg1"/>
                    </a:solidFill>
                  </a:tcPr>
                </a:tc>
                <a:extLst>
                  <a:ext uri="{0D108BD9-81ED-4DB2-BD59-A6C34878D82A}">
                    <a16:rowId xmlns:a16="http://schemas.microsoft.com/office/drawing/2014/main" val="921136562"/>
                  </a:ext>
                </a:extLst>
              </a:tr>
              <a:tr h="0">
                <a:tc>
                  <a:txBody>
                    <a:bodyPr/>
                    <a:lstStyle/>
                    <a:p>
                      <a:pPr>
                        <a:buNone/>
                      </a:pPr>
                      <a:r>
                        <a:rPr lang="vi-VN"/>
                        <a:t>createState()</a:t>
                      </a:r>
                      <a:endParaRPr lang="en-US"/>
                    </a:p>
                  </a:txBody>
                  <a:tcPr anchor="ctr">
                    <a:solidFill>
                      <a:schemeClr val="bg1"/>
                    </a:solidFill>
                  </a:tcPr>
                </a:tc>
                <a:tc>
                  <a:txBody>
                    <a:bodyPr/>
                    <a:lstStyle/>
                    <a:p>
                      <a:pPr>
                        <a:buNone/>
                      </a:pPr>
                      <a:r>
                        <a:rPr lang="vi-VN"/>
                        <a:t>State&lt;CustomSwitch&gt;</a:t>
                      </a:r>
                      <a:endParaRPr lang="en-US"/>
                    </a:p>
                  </a:txBody>
                  <a:tcPr anchor="ctr">
                    <a:solidFill>
                      <a:schemeClr val="bg1"/>
                    </a:solidFill>
                  </a:tcPr>
                </a:tc>
                <a:tc>
                  <a:txBody>
                    <a:bodyPr/>
                    <a:lstStyle/>
                    <a:p>
                      <a:pPr>
                        <a:buNone/>
                      </a:pPr>
                      <a:r>
                        <a:rPr lang="vi-VN"/>
                        <a:t>Quản lí trạng thái và cập nhật UI</a:t>
                      </a:r>
                      <a:endParaRPr lang="en-US"/>
                    </a:p>
                  </a:txBody>
                  <a:tcPr anchor="ctr">
                    <a:solidFill>
                      <a:schemeClr val="bg1"/>
                    </a:solidFill>
                  </a:tcPr>
                </a:tc>
                <a:extLst>
                  <a:ext uri="{0D108BD9-81ED-4DB2-BD59-A6C34878D82A}">
                    <a16:rowId xmlns:a16="http://schemas.microsoft.com/office/drawing/2014/main" val="3567953509"/>
                  </a:ext>
                </a:extLst>
              </a:tr>
            </a:tbl>
          </a:graphicData>
        </a:graphic>
      </p:graphicFrame>
      <p:pic>
        <p:nvPicPr>
          <p:cNvPr id="9" name="Picture 8">
            <a:extLst>
              <a:ext uri="{FF2B5EF4-FFF2-40B4-BE49-F238E27FC236}">
                <a16:creationId xmlns:a16="http://schemas.microsoft.com/office/drawing/2014/main" id="{A3D9FE65-F8F0-7292-FCB2-D1003B337E0E}"/>
              </a:ext>
            </a:extLst>
          </p:cNvPr>
          <p:cNvPicPr>
            <a:picLocks noChangeAspect="1"/>
          </p:cNvPicPr>
          <p:nvPr/>
        </p:nvPicPr>
        <p:blipFill>
          <a:blip r:embed="rId2"/>
          <a:stretch>
            <a:fillRect/>
          </a:stretch>
        </p:blipFill>
        <p:spPr>
          <a:xfrm>
            <a:off x="53840" y="1746611"/>
            <a:ext cx="5731096" cy="3106904"/>
          </a:xfrm>
          <a:prstGeom prst="rect">
            <a:avLst/>
          </a:prstGeom>
        </p:spPr>
      </p:pic>
    </p:spTree>
    <p:extLst>
      <p:ext uri="{BB962C8B-B14F-4D97-AF65-F5344CB8AC3E}">
        <p14:creationId xmlns:p14="http://schemas.microsoft.com/office/powerpoint/2010/main" val="265671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8327A-C185-F182-FABE-AC71E5497AC8}"/>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52F73B5D-C7BD-9B82-1F99-0A8EDB18D2E7}"/>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2ED52FCC-1353-2686-E6BB-EE01652753B7}"/>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C09D328F-A049-BB11-3388-070DB20C4AE3}"/>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547C423F-5624-47A2-C1EB-F328BF720479}"/>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29128605-DBD2-D64B-51A9-2EE3CECF3DAF}"/>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6A862F34-B4C2-9B13-B40A-345312B4C5F1}"/>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D027E721-022A-5848-0604-1AF90A6369B0}"/>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FA5D813B-9FFA-98B5-511F-C1538E113B55}"/>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B3E85581-14D9-7398-491A-B69A3B16D44D}"/>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AF6D369C-7816-7E45-1FE6-A25A7D7E5EBF}"/>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B679E72F-1984-9422-ACCE-2C940667BA9F}"/>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54E42001-95B4-56E7-E161-3A156F7E9D03}"/>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44084D13-08C5-D38D-18C3-DCEC052DD390}"/>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72C170A3-4F9A-E81A-1172-CA69C28B551E}"/>
              </a:ext>
            </a:extLst>
          </p:cNvPr>
          <p:cNvSpPr>
            <a:spLocks noChangeArrowheads="1"/>
          </p:cNvSpPr>
          <p:nvPr/>
        </p:nvSpPr>
        <p:spPr bwMode="auto">
          <a:xfrm>
            <a:off x="2446871" y="154956"/>
            <a:ext cx="72215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3. Switch, Checkbox, Radio, Slider</a:t>
            </a:r>
            <a:endParaRPr lang="ru-UA" altLang="ru-UA" sz="3200" b="1">
              <a:solidFill>
                <a:schemeClr val="bg2"/>
              </a:solidFill>
              <a:latin typeface="Montserrat" panose="00000500000000000000" pitchFamily="50" charset="-52"/>
            </a:endParaRPr>
          </a:p>
        </p:txBody>
      </p:sp>
      <p:graphicFrame>
        <p:nvGraphicFramePr>
          <p:cNvPr id="6" name="Table 5">
            <a:extLst>
              <a:ext uri="{FF2B5EF4-FFF2-40B4-BE49-F238E27FC236}">
                <a16:creationId xmlns:a16="http://schemas.microsoft.com/office/drawing/2014/main" id="{5CF1DEE8-C36A-76A2-4908-341D06DA5B2D}"/>
              </a:ext>
            </a:extLst>
          </p:cNvPr>
          <p:cNvGraphicFramePr>
            <a:graphicFrameLocks noGrp="1"/>
          </p:cNvGraphicFramePr>
          <p:nvPr>
            <p:extLst>
              <p:ext uri="{D42A27DB-BD31-4B8C-83A1-F6EECF244321}">
                <p14:modId xmlns:p14="http://schemas.microsoft.com/office/powerpoint/2010/main" val="1326971888"/>
              </p:ext>
            </p:extLst>
          </p:nvPr>
        </p:nvGraphicFramePr>
        <p:xfrm>
          <a:off x="5855948" y="1101122"/>
          <a:ext cx="5934729" cy="5120640"/>
        </p:xfrm>
        <a:graphic>
          <a:graphicData uri="http://schemas.openxmlformats.org/drawingml/2006/table">
            <a:tbl>
              <a:tblPr>
                <a:tableStyleId>{616DA210-FB5B-4158-B5E0-FEB733F419BA}</a:tableStyleId>
              </a:tblPr>
              <a:tblGrid>
                <a:gridCol w="2075073">
                  <a:extLst>
                    <a:ext uri="{9D8B030D-6E8A-4147-A177-3AD203B41FA5}">
                      <a16:colId xmlns:a16="http://schemas.microsoft.com/office/drawing/2014/main" val="810982663"/>
                    </a:ext>
                  </a:extLst>
                </a:gridCol>
                <a:gridCol w="1881413">
                  <a:extLst>
                    <a:ext uri="{9D8B030D-6E8A-4147-A177-3AD203B41FA5}">
                      <a16:colId xmlns:a16="http://schemas.microsoft.com/office/drawing/2014/main" val="342249200"/>
                    </a:ext>
                  </a:extLst>
                </a:gridCol>
                <a:gridCol w="1978243">
                  <a:extLst>
                    <a:ext uri="{9D8B030D-6E8A-4147-A177-3AD203B41FA5}">
                      <a16:colId xmlns:a16="http://schemas.microsoft.com/office/drawing/2014/main" val="1707999068"/>
                    </a:ext>
                  </a:extLst>
                </a:gridCol>
              </a:tblGrid>
              <a:tr h="319332">
                <a:tc>
                  <a:txBody>
                    <a:bodyPr/>
                    <a:lstStyle/>
                    <a:p>
                      <a:pPr>
                        <a:buNone/>
                      </a:pPr>
                      <a:r>
                        <a:rPr lang="en-US"/>
                        <a:t>Thuộc </a:t>
                      </a:r>
                      <a:r>
                        <a:rPr lang="vi-VN"/>
                        <a:t>tính/ Phương thức</a:t>
                      </a:r>
                      <a:endParaRPr lang="en-US"/>
                    </a:p>
                  </a:txBody>
                  <a:tcPr anchor="ctr">
                    <a:solidFill>
                      <a:schemeClr val="bg1"/>
                    </a:solidFill>
                  </a:tcPr>
                </a:tc>
                <a:tc>
                  <a:txBody>
                    <a:bodyPr/>
                    <a:lstStyle/>
                    <a:p>
                      <a:pPr>
                        <a:buNone/>
                      </a:pPr>
                      <a:r>
                        <a:rPr lang="en-US"/>
                        <a:t>Kiểu dữ liệu</a:t>
                      </a:r>
                    </a:p>
                  </a:txBody>
                  <a:tcPr anchor="ctr">
                    <a:solidFill>
                      <a:schemeClr val="bg1"/>
                    </a:solidFill>
                  </a:tcPr>
                </a:tc>
                <a:tc>
                  <a:txBody>
                    <a:bodyPr/>
                    <a:lstStyle/>
                    <a:p>
                      <a:pPr>
                        <a:buNone/>
                      </a:pPr>
                      <a:r>
                        <a:rPr lang="en-US"/>
                        <a:t>Mô tả</a:t>
                      </a:r>
                    </a:p>
                  </a:txBody>
                  <a:tcPr anchor="ctr">
                    <a:solidFill>
                      <a:schemeClr val="bg1"/>
                    </a:solidFill>
                  </a:tcPr>
                </a:tc>
                <a:extLst>
                  <a:ext uri="{0D108BD9-81ED-4DB2-BD59-A6C34878D82A}">
                    <a16:rowId xmlns:a16="http://schemas.microsoft.com/office/drawing/2014/main" val="2413293119"/>
                  </a:ext>
                </a:extLst>
              </a:tr>
              <a:tr h="558831">
                <a:tc>
                  <a:txBody>
                    <a:bodyPr/>
                    <a:lstStyle/>
                    <a:p>
                      <a:pPr>
                        <a:buNone/>
                      </a:pPr>
                      <a:r>
                        <a:rPr lang="vi-VN"/>
                        <a:t>_isOn</a:t>
                      </a:r>
                      <a:endParaRPr lang="en-US"/>
                    </a:p>
                  </a:txBody>
                  <a:tcPr anchor="ctr">
                    <a:solidFill>
                      <a:schemeClr val="bg1"/>
                    </a:solidFill>
                  </a:tcPr>
                </a:tc>
                <a:tc>
                  <a:txBody>
                    <a:bodyPr/>
                    <a:lstStyle/>
                    <a:p>
                      <a:pPr>
                        <a:buNone/>
                      </a:pPr>
                      <a:r>
                        <a:rPr lang="vi-VN"/>
                        <a:t>bool</a:t>
                      </a:r>
                      <a:endParaRPr lang="en-US"/>
                    </a:p>
                  </a:txBody>
                  <a:tcPr anchor="ctr">
                    <a:solidFill>
                      <a:schemeClr val="bg1"/>
                    </a:solidFill>
                  </a:tcPr>
                </a:tc>
                <a:tc>
                  <a:txBody>
                    <a:bodyPr/>
                    <a:lstStyle/>
                    <a:p>
                      <a:pPr>
                        <a:buNone/>
                      </a:pPr>
                      <a:r>
                        <a:rPr lang="vi-VN" b="1"/>
                        <a:t>Biến trạng thái</a:t>
                      </a:r>
                      <a:r>
                        <a:rPr lang="vi-VN"/>
                        <a:t> lưu trạng thái hiện tại của switch</a:t>
                      </a:r>
                      <a:endParaRPr lang="en-US"/>
                    </a:p>
                  </a:txBody>
                  <a:tcPr anchor="ctr">
                    <a:solidFill>
                      <a:schemeClr val="bg1"/>
                    </a:solidFill>
                  </a:tcPr>
                </a:tc>
                <a:extLst>
                  <a:ext uri="{0D108BD9-81ED-4DB2-BD59-A6C34878D82A}">
                    <a16:rowId xmlns:a16="http://schemas.microsoft.com/office/drawing/2014/main" val="3790150195"/>
                  </a:ext>
                </a:extLst>
              </a:tr>
              <a:tr h="5588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0" kern="1200">
                          <a:solidFill>
                            <a:schemeClr val="tx1"/>
                          </a:solidFill>
                          <a:effectLst/>
                          <a:latin typeface="+mn-lt"/>
                          <a:ea typeface="+mn-ea"/>
                          <a:cs typeface="+mn-cs"/>
                        </a:rPr>
                        <a:t>initState()</a:t>
                      </a:r>
                      <a:endParaRPr lang="en-ID" sz="1800" b="0" kern="1200">
                        <a:solidFill>
                          <a:schemeClr val="tx1"/>
                        </a:solidFill>
                        <a:effectLst/>
                        <a:latin typeface="+mn-lt"/>
                        <a:ea typeface="+mn-ea"/>
                        <a:cs typeface="+mn-cs"/>
                      </a:endParaRPr>
                    </a:p>
                  </a:txBody>
                  <a:tcPr anchor="ctr">
                    <a:solidFill>
                      <a:schemeClr val="bg1"/>
                    </a:solidFill>
                  </a:tcPr>
                </a:tc>
                <a:tc>
                  <a:txBody>
                    <a:bodyPr/>
                    <a:lstStyle/>
                    <a:p>
                      <a:pPr>
                        <a:buNone/>
                      </a:pPr>
                      <a:r>
                        <a:rPr lang="vi-VN"/>
                        <a:t>void</a:t>
                      </a:r>
                      <a:endParaRPr lang="en-US"/>
                    </a:p>
                  </a:txBody>
                  <a:tcPr anchor="ctr">
                    <a:solidFill>
                      <a:schemeClr val="bg1"/>
                    </a:solidFill>
                  </a:tcPr>
                </a:tc>
                <a:tc>
                  <a:txBody>
                    <a:bodyPr/>
                    <a:lstStyle/>
                    <a:p>
                      <a:pPr>
                        <a:buNone/>
                      </a:pPr>
                      <a:r>
                        <a:rPr lang="vi-VN"/>
                        <a:t>Chuẩn bị giá trị khởi tạo trước khi widget hiển thị lần đầu</a:t>
                      </a:r>
                      <a:endParaRPr lang="en-US"/>
                    </a:p>
                  </a:txBody>
                  <a:tcPr anchor="ctr">
                    <a:solidFill>
                      <a:schemeClr val="bg1"/>
                    </a:solidFill>
                  </a:tcPr>
                </a:tc>
                <a:extLst>
                  <a:ext uri="{0D108BD9-81ED-4DB2-BD59-A6C34878D82A}">
                    <a16:rowId xmlns:a16="http://schemas.microsoft.com/office/drawing/2014/main" val="1791234087"/>
                  </a:ext>
                </a:extLst>
              </a:tr>
              <a:tr h="558831">
                <a:tc>
                  <a:txBody>
                    <a:bodyPr/>
                    <a:lstStyle/>
                    <a:p>
                      <a:pPr>
                        <a:buNone/>
                      </a:pPr>
                      <a:r>
                        <a:rPr lang="vi-VN"/>
                        <a:t>buid()</a:t>
                      </a:r>
                      <a:endParaRPr lang="en-US"/>
                    </a:p>
                  </a:txBody>
                  <a:tcPr anchor="ctr">
                    <a:solidFill>
                      <a:schemeClr val="bg1"/>
                    </a:solidFill>
                  </a:tcPr>
                </a:tc>
                <a:tc>
                  <a:txBody>
                    <a:bodyPr/>
                    <a:lstStyle/>
                    <a:p>
                      <a:pPr>
                        <a:buNone/>
                      </a:pPr>
                      <a:r>
                        <a:rPr lang="vi-VN"/>
                        <a:t>Widget</a:t>
                      </a:r>
                      <a:endParaRPr lang="en-US"/>
                    </a:p>
                  </a:txBody>
                  <a:tcPr anchor="ctr">
                    <a:solidFill>
                      <a:schemeClr val="bg1"/>
                    </a:solidFill>
                  </a:tcPr>
                </a:tc>
                <a:tc>
                  <a:txBody>
                    <a:bodyPr/>
                    <a:lstStyle/>
                    <a:p>
                      <a:pPr>
                        <a:buNone/>
                      </a:pPr>
                      <a:r>
                        <a:rPr lang="en-ID"/>
                        <a:t>Hàm </a:t>
                      </a:r>
                      <a:r>
                        <a:rPr lang="en-ID" b="1"/>
                        <a:t>xây dựng giao diện widget</a:t>
                      </a:r>
                      <a:r>
                        <a:rPr lang="en-ID"/>
                        <a:t> dựa trên trạng thái</a:t>
                      </a:r>
                      <a:r>
                        <a:rPr lang="vi-VN"/>
                        <a:t> </a:t>
                      </a:r>
                      <a:endParaRPr lang="en-US"/>
                    </a:p>
                  </a:txBody>
                  <a:tcPr anchor="ctr">
                    <a:solidFill>
                      <a:schemeClr val="bg1"/>
                    </a:solidFill>
                  </a:tcPr>
                </a:tc>
                <a:extLst>
                  <a:ext uri="{0D108BD9-81ED-4DB2-BD59-A6C34878D82A}">
                    <a16:rowId xmlns:a16="http://schemas.microsoft.com/office/drawing/2014/main" val="921136562"/>
                  </a:ext>
                </a:extLst>
              </a:tr>
              <a:tr h="558831">
                <a:tc>
                  <a:txBody>
                    <a:bodyPr/>
                    <a:lstStyle/>
                    <a:p>
                      <a:pPr>
                        <a:buNone/>
                      </a:pPr>
                      <a:r>
                        <a:rPr lang="vi-VN" err="1"/>
                        <a:t>Widget</a:t>
                      </a:r>
                      <a:endParaRPr lang="en-US"/>
                    </a:p>
                  </a:txBody>
                  <a:tcPr anchor="ctr">
                    <a:solidFill>
                      <a:schemeClr val="bg1"/>
                    </a:solidFill>
                  </a:tcPr>
                </a:tc>
                <a:tc>
                  <a:txBody>
                    <a:bodyPr/>
                    <a:lstStyle/>
                    <a:p>
                      <a:pPr>
                        <a:buNone/>
                      </a:pPr>
                      <a:r>
                        <a:rPr lang="vi-VN"/>
                        <a:t>CustomSwitch</a:t>
                      </a:r>
                      <a:endParaRPr lang="en-US"/>
                    </a:p>
                  </a:txBody>
                  <a:tcPr anchor="ctr">
                    <a:solidFill>
                      <a:schemeClr val="bg1"/>
                    </a:solidFill>
                  </a:tcPr>
                </a:tc>
                <a:tc>
                  <a:txBody>
                    <a:bodyPr/>
                    <a:lstStyle/>
                    <a:p>
                      <a:pPr>
                        <a:buNone/>
                      </a:pPr>
                      <a:r>
                        <a:rPr lang="vi-VN"/>
                        <a:t>Tham chiếu tới instance gốc của Widget</a:t>
                      </a:r>
                      <a:endParaRPr lang="en-US"/>
                    </a:p>
                  </a:txBody>
                  <a:tcPr anchor="ctr">
                    <a:solidFill>
                      <a:schemeClr val="bg1"/>
                    </a:solidFill>
                  </a:tcPr>
                </a:tc>
                <a:extLst>
                  <a:ext uri="{0D108BD9-81ED-4DB2-BD59-A6C34878D82A}">
                    <a16:rowId xmlns:a16="http://schemas.microsoft.com/office/drawing/2014/main" val="549657027"/>
                  </a:ext>
                </a:extLst>
              </a:tr>
            </a:tbl>
          </a:graphicData>
        </a:graphic>
      </p:graphicFrame>
      <p:pic>
        <p:nvPicPr>
          <p:cNvPr id="4" name="Picture 3">
            <a:extLst>
              <a:ext uri="{FF2B5EF4-FFF2-40B4-BE49-F238E27FC236}">
                <a16:creationId xmlns:a16="http://schemas.microsoft.com/office/drawing/2014/main" id="{B26954B3-23C5-9C5B-5D02-62205FF321A4}"/>
              </a:ext>
            </a:extLst>
          </p:cNvPr>
          <p:cNvPicPr>
            <a:picLocks noChangeAspect="1"/>
          </p:cNvPicPr>
          <p:nvPr/>
        </p:nvPicPr>
        <p:blipFill>
          <a:blip r:embed="rId2"/>
          <a:stretch>
            <a:fillRect/>
          </a:stretch>
        </p:blipFill>
        <p:spPr>
          <a:xfrm>
            <a:off x="45244" y="870227"/>
            <a:ext cx="5611008" cy="5582429"/>
          </a:xfrm>
          <a:prstGeom prst="rect">
            <a:avLst/>
          </a:prstGeom>
        </p:spPr>
      </p:pic>
    </p:spTree>
    <p:extLst>
      <p:ext uri="{BB962C8B-B14F-4D97-AF65-F5344CB8AC3E}">
        <p14:creationId xmlns:p14="http://schemas.microsoft.com/office/powerpoint/2010/main" val="57825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6F483-262A-4542-A88A-32331824F3D5}"/>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837580F2-AE51-1DA4-EA0A-C6E4951469D2}"/>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8CC5D00E-07F0-AC06-44C1-6EA881F4DE23}"/>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42963FD6-3EC9-43B7-6610-C1AD3994BC3D}"/>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8" name="Rectangle 8">
            <a:extLst>
              <a:ext uri="{FF2B5EF4-FFF2-40B4-BE49-F238E27FC236}">
                <a16:creationId xmlns:a16="http://schemas.microsoft.com/office/drawing/2014/main" id="{4E08DC1F-45E5-E070-79EE-BD32C2C84AD2}"/>
              </a:ext>
            </a:extLst>
          </p:cNvPr>
          <p:cNvSpPr>
            <a:spLocks noChangeArrowheads="1"/>
          </p:cNvSpPr>
          <p:nvPr/>
        </p:nvSpPr>
        <p:spPr bwMode="auto">
          <a:xfrm>
            <a:off x="2852616" y="1799242"/>
            <a:ext cx="6610350" cy="3080077"/>
          </a:xfrm>
          <a:prstGeom prst="rect">
            <a:avLst/>
          </a:prstGeom>
          <a:gradFill>
            <a:gsLst>
              <a:gs pos="0">
                <a:srgbClr val="1DDAFE"/>
              </a:gs>
              <a:gs pos="100000">
                <a:srgbClr val="925AE8"/>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2" name="Blur_Sphere">
            <a:extLst>
              <a:ext uri="{FF2B5EF4-FFF2-40B4-BE49-F238E27FC236}">
                <a16:creationId xmlns:a16="http://schemas.microsoft.com/office/drawing/2014/main" id="{9FAE6FF0-96CA-A3B4-9E5D-D7191D083CAC}"/>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6C23D8C9-A3E9-ED84-F360-C59B31627B2B}"/>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9" name="Rectangle 9">
            <a:extLst>
              <a:ext uri="{FF2B5EF4-FFF2-40B4-BE49-F238E27FC236}">
                <a16:creationId xmlns:a16="http://schemas.microsoft.com/office/drawing/2014/main" id="{5D56C510-3A56-45EA-FC64-9A64CD4349C9}"/>
              </a:ext>
            </a:extLst>
          </p:cNvPr>
          <p:cNvSpPr>
            <a:spLocks noChangeArrowheads="1"/>
          </p:cNvSpPr>
          <p:nvPr/>
        </p:nvSpPr>
        <p:spPr bwMode="auto">
          <a:xfrm>
            <a:off x="2852616" y="1799242"/>
            <a:ext cx="6610350" cy="3080077"/>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 name="Freeform 10">
            <a:extLst>
              <a:ext uri="{FF2B5EF4-FFF2-40B4-BE49-F238E27FC236}">
                <a16:creationId xmlns:a16="http://schemas.microsoft.com/office/drawing/2014/main" id="{0C0EBA3D-DA20-C852-D397-863F79CB7833}"/>
              </a:ext>
            </a:extLst>
          </p:cNvPr>
          <p:cNvSpPr>
            <a:spLocks noEditPoints="1"/>
          </p:cNvSpPr>
          <p:nvPr/>
        </p:nvSpPr>
        <p:spPr bwMode="auto">
          <a:xfrm>
            <a:off x="2844678" y="1791304"/>
            <a:ext cx="6623050" cy="3090087"/>
          </a:xfrm>
          <a:custGeom>
            <a:avLst/>
            <a:gdLst>
              <a:gd name="T0" fmla="*/ 4172 w 4172"/>
              <a:gd name="T1" fmla="*/ 3087 h 3087"/>
              <a:gd name="T2" fmla="*/ 0 w 4172"/>
              <a:gd name="T3" fmla="*/ 3087 h 3087"/>
              <a:gd name="T4" fmla="*/ 0 w 4172"/>
              <a:gd name="T5" fmla="*/ 0 h 3087"/>
              <a:gd name="T6" fmla="*/ 4172 w 4172"/>
              <a:gd name="T7" fmla="*/ 0 h 3087"/>
              <a:gd name="T8" fmla="*/ 4172 w 4172"/>
              <a:gd name="T9" fmla="*/ 3087 h 3087"/>
              <a:gd name="T10" fmla="*/ 10 w 4172"/>
              <a:gd name="T11" fmla="*/ 3078 h 3087"/>
              <a:gd name="T12" fmla="*/ 4164 w 4172"/>
              <a:gd name="T13" fmla="*/ 3078 h 3087"/>
              <a:gd name="T14" fmla="*/ 4164 w 4172"/>
              <a:gd name="T15" fmla="*/ 10 h 3087"/>
              <a:gd name="T16" fmla="*/ 10 w 4172"/>
              <a:gd name="T17" fmla="*/ 10 h 3087"/>
              <a:gd name="T18" fmla="*/ 10 w 4172"/>
              <a:gd name="T19" fmla="*/ 3078 h 3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2" h="3087">
                <a:moveTo>
                  <a:pt x="4172" y="3087"/>
                </a:moveTo>
                <a:lnTo>
                  <a:pt x="0" y="3087"/>
                </a:lnTo>
                <a:lnTo>
                  <a:pt x="0" y="0"/>
                </a:lnTo>
                <a:lnTo>
                  <a:pt x="4172" y="0"/>
                </a:lnTo>
                <a:lnTo>
                  <a:pt x="4172" y="3087"/>
                </a:lnTo>
                <a:close/>
                <a:moveTo>
                  <a:pt x="10" y="3078"/>
                </a:moveTo>
                <a:lnTo>
                  <a:pt x="4164" y="3078"/>
                </a:lnTo>
                <a:lnTo>
                  <a:pt x="4164" y="10"/>
                </a:lnTo>
                <a:lnTo>
                  <a:pt x="10" y="10"/>
                </a:lnTo>
                <a:lnTo>
                  <a:pt x="10" y="3078"/>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7" name="Rectangle 19">
            <a:extLst>
              <a:ext uri="{FF2B5EF4-FFF2-40B4-BE49-F238E27FC236}">
                <a16:creationId xmlns:a16="http://schemas.microsoft.com/office/drawing/2014/main" id="{64425025-4A48-DE51-E305-33AF1B1EF1D9}"/>
              </a:ext>
            </a:extLst>
          </p:cNvPr>
          <p:cNvSpPr>
            <a:spLocks noChangeArrowheads="1"/>
          </p:cNvSpPr>
          <p:nvPr/>
        </p:nvSpPr>
        <p:spPr bwMode="auto">
          <a:xfrm>
            <a:off x="2918047" y="2729286"/>
            <a:ext cx="6355906"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vi-VN" altLang="ru-UA" sz="2800" b="1" err="1">
                <a:solidFill>
                  <a:schemeClr val="bg2"/>
                </a:solidFill>
                <a:latin typeface="Montserrat Medium" panose="00000600000000000000" pitchFamily="50" charset="-52"/>
              </a:rPr>
              <a:t>Checkbox</a:t>
            </a:r>
            <a:r>
              <a:rPr lang="vi-VN" altLang="ru-UA" sz="2800" b="1">
                <a:solidFill>
                  <a:schemeClr val="bg2"/>
                </a:solidFill>
                <a:latin typeface="Montserrat Medium" panose="00000600000000000000" pitchFamily="50" charset="-52"/>
              </a:rPr>
              <a:t> trong </a:t>
            </a:r>
            <a:r>
              <a:rPr lang="vi-VN" altLang="ru-UA" sz="2800" b="1" err="1">
                <a:solidFill>
                  <a:schemeClr val="bg2"/>
                </a:solidFill>
                <a:latin typeface="Montserrat Medium" panose="00000600000000000000" pitchFamily="50" charset="-52"/>
              </a:rPr>
              <a:t>Flutter</a:t>
            </a:r>
            <a:r>
              <a:rPr lang="vi-VN" altLang="ru-UA" sz="2800" b="1">
                <a:solidFill>
                  <a:schemeClr val="bg2"/>
                </a:solidFill>
                <a:latin typeface="Montserrat Medium" panose="00000600000000000000" pitchFamily="50" charset="-52"/>
              </a:rPr>
              <a:t> là một</a:t>
            </a:r>
          </a:p>
          <a:p>
            <a:pPr lvl="0" algn="ctr"/>
            <a:r>
              <a:rPr lang="vi-VN" altLang="ru-UA" sz="2800" b="1" err="1">
                <a:solidFill>
                  <a:schemeClr val="bg2"/>
                </a:solidFill>
                <a:latin typeface="Montserrat Medium" panose="00000600000000000000" pitchFamily="50" charset="-52"/>
              </a:rPr>
              <a:t>widget</a:t>
            </a:r>
            <a:r>
              <a:rPr lang="vi-VN" altLang="ru-UA" sz="2800" b="1">
                <a:solidFill>
                  <a:schemeClr val="bg2"/>
                </a:solidFill>
                <a:latin typeface="Montserrat Medium" panose="00000600000000000000" pitchFamily="50" charset="-52"/>
              </a:rPr>
              <a:t> cho phép người dùng chọn </a:t>
            </a:r>
          </a:p>
          <a:p>
            <a:pPr lvl="0" algn="ctr"/>
            <a:r>
              <a:rPr lang="vi-VN" altLang="ru-UA" sz="2800" b="1">
                <a:solidFill>
                  <a:schemeClr val="bg2"/>
                </a:solidFill>
                <a:latin typeface="Montserrat Medium" panose="00000600000000000000" pitchFamily="50" charset="-52"/>
              </a:rPr>
              <a:t>hoặc bỏ chọn một tùy chọn, thể </a:t>
            </a:r>
          </a:p>
          <a:p>
            <a:pPr lvl="0" algn="ctr"/>
            <a:r>
              <a:rPr lang="vi-VN" altLang="ru-UA" sz="2800" b="1">
                <a:solidFill>
                  <a:schemeClr val="bg2"/>
                </a:solidFill>
                <a:latin typeface="Montserrat Medium" panose="00000600000000000000" pitchFamily="50" charset="-52"/>
              </a:rPr>
              <a:t>hiện bằng trạng thái </a:t>
            </a:r>
            <a:r>
              <a:rPr lang="vi-VN" altLang="ru-UA" sz="2800" b="1" err="1">
                <a:solidFill>
                  <a:schemeClr val="bg2"/>
                </a:solidFill>
                <a:latin typeface="Montserrat Medium" panose="00000600000000000000" pitchFamily="50" charset="-52"/>
              </a:rPr>
              <a:t>true</a:t>
            </a:r>
            <a:r>
              <a:rPr lang="vi-VN" altLang="ru-UA" sz="2800" b="1">
                <a:solidFill>
                  <a:schemeClr val="bg2"/>
                </a:solidFill>
                <a:latin typeface="Montserrat Medium" panose="00000600000000000000" pitchFamily="50" charset="-52"/>
              </a:rPr>
              <a:t>/</a:t>
            </a:r>
            <a:r>
              <a:rPr lang="vi-VN" altLang="ru-UA" sz="2800" b="1" err="1">
                <a:solidFill>
                  <a:schemeClr val="bg2"/>
                </a:solidFill>
                <a:latin typeface="Montserrat Medium" panose="00000600000000000000" pitchFamily="50" charset="-52"/>
              </a:rPr>
              <a:t>false</a:t>
            </a:r>
            <a:r>
              <a:rPr lang="en-US" altLang="ru-UA" sz="2800" b="1">
                <a:solidFill>
                  <a:schemeClr val="bg2"/>
                </a:solidFill>
                <a:latin typeface="Montserrat Medium" panose="00000600000000000000" pitchFamily="50" charset="-52"/>
              </a:rPr>
              <a:t>.</a:t>
            </a:r>
          </a:p>
        </p:txBody>
      </p:sp>
      <p:grpSp>
        <p:nvGrpSpPr>
          <p:cNvPr id="39" name="Group 38">
            <a:extLst>
              <a:ext uri="{FF2B5EF4-FFF2-40B4-BE49-F238E27FC236}">
                <a16:creationId xmlns:a16="http://schemas.microsoft.com/office/drawing/2014/main" id="{08BF99C3-4757-88F9-39A7-33A2F6BC6CA4}"/>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D7EEFF6D-F5D6-AC71-A7BF-2A27372123EC}"/>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08FEBB9D-DC45-B97E-0DF1-28F3EF5794E8}"/>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14143802-6FE2-29F1-E1C8-8C3E356462DA}"/>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CE232134-FAFD-AA43-0E5A-EFD8BF006661}"/>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A9738A88-52EA-1FE9-DF90-DABDEB0FE0D9}"/>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8BE8D42B-9D34-DD6A-B592-45DC6EBBA72E}"/>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671D80FC-BED0-ACF3-8082-0CC96A7ACF6C}"/>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AC835EBF-C4A5-34B8-661D-85BEC315A8E1}"/>
              </a:ext>
            </a:extLst>
          </p:cNvPr>
          <p:cNvSpPr>
            <a:spLocks noChangeArrowheads="1"/>
          </p:cNvSpPr>
          <p:nvPr/>
        </p:nvSpPr>
        <p:spPr bwMode="auto">
          <a:xfrm>
            <a:off x="2358781" y="436425"/>
            <a:ext cx="72215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3. Switch, Checkbox, Radio, Slider</a:t>
            </a:r>
            <a:endParaRPr lang="ru-UA" altLang="ru-UA" sz="3200" b="1">
              <a:solidFill>
                <a:schemeClr val="bg2"/>
              </a:solidFill>
              <a:latin typeface="Montserrat" panose="00000500000000000000" pitchFamily="50" charset="-52"/>
            </a:endParaRPr>
          </a:p>
        </p:txBody>
      </p:sp>
      <p:pic>
        <p:nvPicPr>
          <p:cNvPr id="5" name="Picture 4">
            <a:extLst>
              <a:ext uri="{FF2B5EF4-FFF2-40B4-BE49-F238E27FC236}">
                <a16:creationId xmlns:a16="http://schemas.microsoft.com/office/drawing/2014/main" id="{C2934B53-4D08-72A6-5DE1-AF38FEC9D700}"/>
              </a:ext>
            </a:extLst>
          </p:cNvPr>
          <p:cNvPicPr>
            <a:picLocks noChangeAspect="1"/>
          </p:cNvPicPr>
          <p:nvPr/>
        </p:nvPicPr>
        <p:blipFill>
          <a:blip r:embed="rId2"/>
          <a:stretch>
            <a:fillRect/>
          </a:stretch>
        </p:blipFill>
        <p:spPr>
          <a:xfrm>
            <a:off x="2993462" y="1928850"/>
            <a:ext cx="3162741" cy="476316"/>
          </a:xfrm>
          <a:prstGeom prst="rect">
            <a:avLst/>
          </a:prstGeom>
        </p:spPr>
      </p:pic>
      <p:pic>
        <p:nvPicPr>
          <p:cNvPr id="7" name="Picture 6">
            <a:extLst>
              <a:ext uri="{FF2B5EF4-FFF2-40B4-BE49-F238E27FC236}">
                <a16:creationId xmlns:a16="http://schemas.microsoft.com/office/drawing/2014/main" id="{E02D1D7B-1612-D229-4795-0AD0313C4603}"/>
              </a:ext>
            </a:extLst>
          </p:cNvPr>
          <p:cNvPicPr>
            <a:picLocks noChangeAspect="1"/>
          </p:cNvPicPr>
          <p:nvPr/>
        </p:nvPicPr>
        <p:blipFill>
          <a:blip r:embed="rId3"/>
          <a:stretch>
            <a:fillRect/>
          </a:stretch>
        </p:blipFill>
        <p:spPr>
          <a:xfrm>
            <a:off x="6197051" y="1928329"/>
            <a:ext cx="3162741" cy="475444"/>
          </a:xfrm>
          <a:prstGeom prst="rect">
            <a:avLst/>
          </a:prstGeom>
        </p:spPr>
      </p:pic>
    </p:spTree>
    <p:extLst>
      <p:ext uri="{BB962C8B-B14F-4D97-AF65-F5344CB8AC3E}">
        <p14:creationId xmlns:p14="http://schemas.microsoft.com/office/powerpoint/2010/main" val="173291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49A61-37B6-E3E3-6433-6E996C3B0283}"/>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C8E49C74-E9AF-40C5-4E77-5B8F94356553}"/>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81328914-56C3-01C9-7C85-1620997F819E}"/>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6AEFB652-8E7C-8619-01EF-62DDE0F1B9BD}"/>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CBACA075-3E34-6B63-7573-3E1F5935C5F7}"/>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1A42938E-3905-4052-EB9E-386DEE30EC27}"/>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9BF83A25-26F1-BEF5-AC89-5AA662950ACC}"/>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51F579F3-3E45-9FF2-E956-3B91865B4A32}"/>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09350BA2-A42B-D79A-0C55-3C6FD88D23ED}"/>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ADBAB054-4724-7389-95D4-A9E77E771C06}"/>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403A271F-7BCC-DE06-4BE1-7451F2B92CFB}"/>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06CF482D-BA0D-2537-57A2-C6C1B6C939E7}"/>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B4EDA1C7-4507-BADE-915E-933F3753EBD1}"/>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29FD7ACB-BE2A-9897-DFA2-753B7455A479}"/>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A429D52C-B275-2A11-B8EF-A874CB78BAC8}"/>
              </a:ext>
            </a:extLst>
          </p:cNvPr>
          <p:cNvSpPr>
            <a:spLocks noChangeArrowheads="1"/>
          </p:cNvSpPr>
          <p:nvPr/>
        </p:nvSpPr>
        <p:spPr bwMode="auto">
          <a:xfrm>
            <a:off x="2446871" y="154956"/>
            <a:ext cx="72215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3. Switch, Checkbox, Radio, Slider</a:t>
            </a:r>
            <a:endParaRPr lang="ru-UA" altLang="ru-UA" sz="3200" b="1">
              <a:solidFill>
                <a:schemeClr val="bg2"/>
              </a:solidFill>
              <a:latin typeface="Montserrat" panose="00000500000000000000" pitchFamily="50" charset="-52"/>
            </a:endParaRPr>
          </a:p>
        </p:txBody>
      </p:sp>
      <p:graphicFrame>
        <p:nvGraphicFramePr>
          <p:cNvPr id="6" name="Table 5">
            <a:extLst>
              <a:ext uri="{FF2B5EF4-FFF2-40B4-BE49-F238E27FC236}">
                <a16:creationId xmlns:a16="http://schemas.microsoft.com/office/drawing/2014/main" id="{2A620D82-6E9D-81E1-2B5F-F2BE70BCC81F}"/>
              </a:ext>
            </a:extLst>
          </p:cNvPr>
          <p:cNvGraphicFramePr>
            <a:graphicFrameLocks noGrp="1"/>
          </p:cNvGraphicFramePr>
          <p:nvPr>
            <p:extLst>
              <p:ext uri="{D42A27DB-BD31-4B8C-83A1-F6EECF244321}">
                <p14:modId xmlns:p14="http://schemas.microsoft.com/office/powerpoint/2010/main" val="2028145208"/>
              </p:ext>
            </p:extLst>
          </p:nvPr>
        </p:nvGraphicFramePr>
        <p:xfrm>
          <a:off x="5967915" y="1140200"/>
          <a:ext cx="5934729" cy="4572000"/>
        </p:xfrm>
        <a:graphic>
          <a:graphicData uri="http://schemas.openxmlformats.org/drawingml/2006/table">
            <a:tbl>
              <a:tblPr>
                <a:tableStyleId>{616DA210-FB5B-4158-B5E0-FEB733F419BA}</a:tableStyleId>
              </a:tblPr>
              <a:tblGrid>
                <a:gridCol w="1935114">
                  <a:extLst>
                    <a:ext uri="{9D8B030D-6E8A-4147-A177-3AD203B41FA5}">
                      <a16:colId xmlns:a16="http://schemas.microsoft.com/office/drawing/2014/main" val="810982663"/>
                    </a:ext>
                  </a:extLst>
                </a:gridCol>
                <a:gridCol w="1903444">
                  <a:extLst>
                    <a:ext uri="{9D8B030D-6E8A-4147-A177-3AD203B41FA5}">
                      <a16:colId xmlns:a16="http://schemas.microsoft.com/office/drawing/2014/main" val="342249200"/>
                    </a:ext>
                  </a:extLst>
                </a:gridCol>
                <a:gridCol w="2096171">
                  <a:extLst>
                    <a:ext uri="{9D8B030D-6E8A-4147-A177-3AD203B41FA5}">
                      <a16:colId xmlns:a16="http://schemas.microsoft.com/office/drawing/2014/main" val="1707999068"/>
                    </a:ext>
                  </a:extLst>
                </a:gridCol>
              </a:tblGrid>
              <a:tr h="319332">
                <a:tc>
                  <a:txBody>
                    <a:bodyPr/>
                    <a:lstStyle/>
                    <a:p>
                      <a:pPr>
                        <a:buNone/>
                      </a:pPr>
                      <a:r>
                        <a:rPr lang="en-US"/>
                        <a:t>Thuộc </a:t>
                      </a:r>
                      <a:r>
                        <a:rPr lang="vi-VN"/>
                        <a:t>tính/ Phương thức</a:t>
                      </a:r>
                      <a:endParaRPr lang="en-US"/>
                    </a:p>
                  </a:txBody>
                  <a:tcPr anchor="ctr">
                    <a:solidFill>
                      <a:schemeClr val="bg1"/>
                    </a:solidFill>
                  </a:tcPr>
                </a:tc>
                <a:tc>
                  <a:txBody>
                    <a:bodyPr/>
                    <a:lstStyle/>
                    <a:p>
                      <a:pPr>
                        <a:buNone/>
                      </a:pPr>
                      <a:r>
                        <a:rPr lang="en-US"/>
                        <a:t>Kiểu dữ liệu</a:t>
                      </a:r>
                    </a:p>
                  </a:txBody>
                  <a:tcPr anchor="ctr">
                    <a:solidFill>
                      <a:schemeClr val="bg1"/>
                    </a:solidFill>
                  </a:tcPr>
                </a:tc>
                <a:tc>
                  <a:txBody>
                    <a:bodyPr/>
                    <a:lstStyle/>
                    <a:p>
                      <a:pPr>
                        <a:buNone/>
                      </a:pPr>
                      <a:r>
                        <a:rPr lang="en-US"/>
                        <a:t>Mô tả</a:t>
                      </a:r>
                    </a:p>
                  </a:txBody>
                  <a:tcPr anchor="ctr">
                    <a:solidFill>
                      <a:schemeClr val="bg1"/>
                    </a:solidFill>
                  </a:tcPr>
                </a:tc>
                <a:extLst>
                  <a:ext uri="{0D108BD9-81ED-4DB2-BD59-A6C34878D82A}">
                    <a16:rowId xmlns:a16="http://schemas.microsoft.com/office/drawing/2014/main" val="2413293119"/>
                  </a:ext>
                </a:extLst>
              </a:tr>
              <a:tr h="558831">
                <a:tc>
                  <a:txBody>
                    <a:bodyPr/>
                    <a:lstStyle/>
                    <a:p>
                      <a:pPr>
                        <a:buNone/>
                      </a:pPr>
                      <a:r>
                        <a:rPr lang="vi-VN"/>
                        <a:t>initialValue</a:t>
                      </a:r>
                      <a:endParaRPr lang="en-US"/>
                    </a:p>
                  </a:txBody>
                  <a:tcPr anchor="ctr">
                    <a:solidFill>
                      <a:schemeClr val="bg1"/>
                    </a:solidFill>
                  </a:tcPr>
                </a:tc>
                <a:tc>
                  <a:txBody>
                    <a:bodyPr/>
                    <a:lstStyle/>
                    <a:p>
                      <a:pPr>
                        <a:buNone/>
                      </a:pPr>
                      <a:r>
                        <a:rPr lang="vi-VN"/>
                        <a:t>bool</a:t>
                      </a:r>
                      <a:endParaRPr lang="en-US"/>
                    </a:p>
                  </a:txBody>
                  <a:tcPr anchor="ctr">
                    <a:solidFill>
                      <a:schemeClr val="bg1"/>
                    </a:solidFill>
                  </a:tcPr>
                </a:tc>
                <a:tc>
                  <a:txBody>
                    <a:bodyPr/>
                    <a:lstStyle/>
                    <a:p>
                      <a:pPr>
                        <a:buNone/>
                      </a:pPr>
                      <a:r>
                        <a:rPr lang="vi-VN"/>
                        <a:t>Lưu </a:t>
                      </a:r>
                      <a:r>
                        <a:rPr lang="vi-VN" b="1"/>
                        <a:t>giá trị khởi tạo</a:t>
                      </a:r>
                      <a:r>
                        <a:rPr lang="vi-VN"/>
                        <a:t> của switch</a:t>
                      </a:r>
                      <a:endParaRPr lang="en-US"/>
                    </a:p>
                  </a:txBody>
                  <a:tcPr anchor="ctr">
                    <a:solidFill>
                      <a:schemeClr val="bg1"/>
                    </a:solidFill>
                  </a:tcPr>
                </a:tc>
                <a:extLst>
                  <a:ext uri="{0D108BD9-81ED-4DB2-BD59-A6C34878D82A}">
                    <a16:rowId xmlns:a16="http://schemas.microsoft.com/office/drawing/2014/main" val="3790150195"/>
                  </a:ext>
                </a:extLst>
              </a:tr>
              <a:tr h="5588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800" b="0" kern="1200">
                          <a:solidFill>
                            <a:schemeClr val="tx1"/>
                          </a:solidFill>
                          <a:effectLst/>
                          <a:latin typeface="+mn-lt"/>
                          <a:ea typeface="+mn-ea"/>
                          <a:cs typeface="+mn-cs"/>
                        </a:rPr>
                        <a:t>onChanged</a:t>
                      </a:r>
                    </a:p>
                  </a:txBody>
                  <a:tcPr anchor="ctr">
                    <a:solidFill>
                      <a:schemeClr val="bg1"/>
                    </a:solidFill>
                  </a:tcPr>
                </a:tc>
                <a:tc>
                  <a:txBody>
                    <a:bodyPr/>
                    <a:lstStyle/>
                    <a:p>
                      <a:pPr>
                        <a:buNone/>
                      </a:pPr>
                      <a:r>
                        <a:rPr lang="en-ID"/>
                        <a:t>ValueChanged&lt;bool&gt;</a:t>
                      </a:r>
                      <a:endParaRPr lang="en-US"/>
                    </a:p>
                  </a:txBody>
                  <a:tcPr anchor="ctr">
                    <a:solidFill>
                      <a:schemeClr val="bg1"/>
                    </a:solidFill>
                  </a:tcPr>
                </a:tc>
                <a:tc>
                  <a:txBody>
                    <a:bodyPr/>
                    <a:lstStyle/>
                    <a:p>
                      <a:pPr>
                        <a:buNone/>
                      </a:pPr>
                      <a:r>
                        <a:rPr lang="en-ID" b="1"/>
                        <a:t>callback</a:t>
                      </a:r>
                      <a:r>
                        <a:rPr lang="en-ID"/>
                        <a:t>, cho phép parent widget biết </a:t>
                      </a:r>
                      <a:r>
                        <a:rPr lang="vi-VN"/>
                        <a:t>Checkbox</a:t>
                      </a:r>
                      <a:r>
                        <a:rPr lang="en-ID"/>
                        <a:t> đã thay đổi trạng thái</a:t>
                      </a:r>
                      <a:endParaRPr lang="en-US"/>
                    </a:p>
                  </a:txBody>
                  <a:tcPr anchor="ctr">
                    <a:solidFill>
                      <a:schemeClr val="bg1"/>
                    </a:solidFill>
                  </a:tcPr>
                </a:tc>
                <a:extLst>
                  <a:ext uri="{0D108BD9-81ED-4DB2-BD59-A6C34878D82A}">
                    <a16:rowId xmlns:a16="http://schemas.microsoft.com/office/drawing/2014/main" val="1791234087"/>
                  </a:ext>
                </a:extLst>
              </a:tr>
              <a:tr h="558831">
                <a:tc>
                  <a:txBody>
                    <a:bodyPr/>
                    <a:lstStyle/>
                    <a:p>
                      <a:pPr>
                        <a:buNone/>
                      </a:pPr>
                      <a:r>
                        <a:rPr lang="vi-VN"/>
                        <a:t>CustomCheckbox()</a:t>
                      </a:r>
                      <a:endParaRPr lang="en-US"/>
                    </a:p>
                  </a:txBody>
                  <a:tcPr anchor="ctr">
                    <a:solidFill>
                      <a:schemeClr val="bg1"/>
                    </a:solidFill>
                  </a:tcPr>
                </a:tc>
                <a:tc>
                  <a:txBody>
                    <a:bodyPr/>
                    <a:lstStyle/>
                    <a:p>
                      <a:pPr>
                        <a:buNone/>
                      </a:pPr>
                      <a:endParaRPr lang="en-US"/>
                    </a:p>
                  </a:txBody>
                  <a:tcPr anchor="ctr">
                    <a:solidFill>
                      <a:schemeClr val="bg1"/>
                    </a:solidFill>
                  </a:tcPr>
                </a:tc>
                <a:tc>
                  <a:txBody>
                    <a:bodyPr/>
                    <a:lstStyle/>
                    <a:p>
                      <a:pPr>
                        <a:buNone/>
                      </a:pPr>
                      <a:r>
                        <a:rPr lang="vi-VN"/>
                        <a:t>Hàm khởi tạo</a:t>
                      </a:r>
                      <a:endParaRPr lang="en-US"/>
                    </a:p>
                  </a:txBody>
                  <a:tcPr anchor="ctr">
                    <a:solidFill>
                      <a:schemeClr val="bg1"/>
                    </a:solidFill>
                  </a:tcPr>
                </a:tc>
                <a:extLst>
                  <a:ext uri="{0D108BD9-81ED-4DB2-BD59-A6C34878D82A}">
                    <a16:rowId xmlns:a16="http://schemas.microsoft.com/office/drawing/2014/main" val="921136562"/>
                  </a:ext>
                </a:extLst>
              </a:tr>
              <a:tr h="0">
                <a:tc>
                  <a:txBody>
                    <a:bodyPr/>
                    <a:lstStyle/>
                    <a:p>
                      <a:pPr>
                        <a:buNone/>
                      </a:pPr>
                      <a:r>
                        <a:rPr lang="vi-VN"/>
                        <a:t>createState()</a:t>
                      </a:r>
                      <a:endParaRPr lang="en-US"/>
                    </a:p>
                  </a:txBody>
                  <a:tcPr anchor="ctr">
                    <a:solidFill>
                      <a:schemeClr val="bg1"/>
                    </a:solidFill>
                  </a:tcPr>
                </a:tc>
                <a:tc>
                  <a:txBody>
                    <a:bodyPr/>
                    <a:lstStyle/>
                    <a:p>
                      <a:pPr>
                        <a:buNone/>
                      </a:pPr>
                      <a:r>
                        <a:rPr lang="vi-VN"/>
                        <a:t>State&lt;CustomCheckbox&gt;</a:t>
                      </a:r>
                      <a:endParaRPr lang="en-US"/>
                    </a:p>
                  </a:txBody>
                  <a:tcPr anchor="ctr">
                    <a:solidFill>
                      <a:schemeClr val="bg1"/>
                    </a:solidFill>
                  </a:tcPr>
                </a:tc>
                <a:tc>
                  <a:txBody>
                    <a:bodyPr/>
                    <a:lstStyle/>
                    <a:p>
                      <a:pPr>
                        <a:buNone/>
                      </a:pPr>
                      <a:r>
                        <a:rPr lang="vi-VN"/>
                        <a:t>Quản lí trạng thái Checkbox và cập nhật UI</a:t>
                      </a:r>
                      <a:endParaRPr lang="en-US"/>
                    </a:p>
                  </a:txBody>
                  <a:tcPr anchor="ctr">
                    <a:solidFill>
                      <a:schemeClr val="bg1"/>
                    </a:solidFill>
                  </a:tcPr>
                </a:tc>
                <a:extLst>
                  <a:ext uri="{0D108BD9-81ED-4DB2-BD59-A6C34878D82A}">
                    <a16:rowId xmlns:a16="http://schemas.microsoft.com/office/drawing/2014/main" val="3567953509"/>
                  </a:ext>
                </a:extLst>
              </a:tr>
            </a:tbl>
          </a:graphicData>
        </a:graphic>
      </p:graphicFrame>
      <p:pic>
        <p:nvPicPr>
          <p:cNvPr id="4" name="Picture 3">
            <a:extLst>
              <a:ext uri="{FF2B5EF4-FFF2-40B4-BE49-F238E27FC236}">
                <a16:creationId xmlns:a16="http://schemas.microsoft.com/office/drawing/2014/main" id="{3A006FF2-EA63-E372-9506-9F2A28D2101F}"/>
              </a:ext>
            </a:extLst>
          </p:cNvPr>
          <p:cNvPicPr>
            <a:picLocks noChangeAspect="1"/>
          </p:cNvPicPr>
          <p:nvPr/>
        </p:nvPicPr>
        <p:blipFill>
          <a:blip r:embed="rId2"/>
          <a:stretch>
            <a:fillRect/>
          </a:stretch>
        </p:blipFill>
        <p:spPr>
          <a:xfrm>
            <a:off x="10482" y="2057087"/>
            <a:ext cx="5934729" cy="2743826"/>
          </a:xfrm>
          <a:prstGeom prst="rect">
            <a:avLst/>
          </a:prstGeom>
        </p:spPr>
      </p:pic>
    </p:spTree>
    <p:extLst>
      <p:ext uri="{BB962C8B-B14F-4D97-AF65-F5344CB8AC3E}">
        <p14:creationId xmlns:p14="http://schemas.microsoft.com/office/powerpoint/2010/main" val="413252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5D6A6-6D4C-D1BD-DFED-F480EEAF9767}"/>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E1C5DE29-0AF0-7A96-B94A-40A49EF81CDD}"/>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955334C2-E869-0FDE-4CCE-D6D20C2943C4}"/>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BF146322-1172-1A32-E008-C60F995F7C84}"/>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732FBB97-4D46-C1D2-A78D-909EDF140E68}"/>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3D592D5B-3CCA-32E1-7F83-FFC1EBD01E08}"/>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00BAA080-AF1D-9AD1-F173-891FEEB0BF8C}"/>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493A8F20-57E3-A96A-B244-59721C045DA8}"/>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65F18949-EFED-EEA2-FD88-ED082E8EE311}"/>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BF55E0E0-6244-C85D-606A-B9575E800CCD}"/>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2B97822E-280D-C9D5-E8C6-A2C2F4633ECF}"/>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311B00B8-ECA0-8F49-8323-C5C29853CFE0}"/>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6AEFEBE2-2795-3FE9-EA50-CBAB295A9817}"/>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4A45A234-A6D6-C8C2-C403-BF09F0C26B7F}"/>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D0CB86C2-ABF3-D9DC-5F1D-6B826CB86CA4}"/>
              </a:ext>
            </a:extLst>
          </p:cNvPr>
          <p:cNvSpPr>
            <a:spLocks noChangeArrowheads="1"/>
          </p:cNvSpPr>
          <p:nvPr/>
        </p:nvSpPr>
        <p:spPr bwMode="auto">
          <a:xfrm>
            <a:off x="2446871" y="154956"/>
            <a:ext cx="72215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3. Switch, Checkbox, Radio, Slider</a:t>
            </a:r>
            <a:endParaRPr lang="ru-UA" altLang="ru-UA" sz="3200" b="1">
              <a:solidFill>
                <a:schemeClr val="bg2"/>
              </a:solidFill>
              <a:latin typeface="Montserrat" panose="00000500000000000000" pitchFamily="50" charset="-52"/>
            </a:endParaRPr>
          </a:p>
        </p:txBody>
      </p:sp>
      <p:graphicFrame>
        <p:nvGraphicFramePr>
          <p:cNvPr id="6" name="Table 5">
            <a:extLst>
              <a:ext uri="{FF2B5EF4-FFF2-40B4-BE49-F238E27FC236}">
                <a16:creationId xmlns:a16="http://schemas.microsoft.com/office/drawing/2014/main" id="{48734B82-B15C-C3D7-935D-DB5401195D3B}"/>
              </a:ext>
            </a:extLst>
          </p:cNvPr>
          <p:cNvGraphicFramePr>
            <a:graphicFrameLocks noGrp="1"/>
          </p:cNvGraphicFramePr>
          <p:nvPr>
            <p:extLst>
              <p:ext uri="{D42A27DB-BD31-4B8C-83A1-F6EECF244321}">
                <p14:modId xmlns:p14="http://schemas.microsoft.com/office/powerpoint/2010/main" val="2639327022"/>
              </p:ext>
            </p:extLst>
          </p:nvPr>
        </p:nvGraphicFramePr>
        <p:xfrm>
          <a:off x="5844890" y="1052671"/>
          <a:ext cx="5934729" cy="5394960"/>
        </p:xfrm>
        <a:graphic>
          <a:graphicData uri="http://schemas.openxmlformats.org/drawingml/2006/table">
            <a:tbl>
              <a:tblPr>
                <a:tableStyleId>{616DA210-FB5B-4158-B5E0-FEB733F419BA}</a:tableStyleId>
              </a:tblPr>
              <a:tblGrid>
                <a:gridCol w="1673856">
                  <a:extLst>
                    <a:ext uri="{9D8B030D-6E8A-4147-A177-3AD203B41FA5}">
                      <a16:colId xmlns:a16="http://schemas.microsoft.com/office/drawing/2014/main" val="810982663"/>
                    </a:ext>
                  </a:extLst>
                </a:gridCol>
                <a:gridCol w="2282630">
                  <a:extLst>
                    <a:ext uri="{9D8B030D-6E8A-4147-A177-3AD203B41FA5}">
                      <a16:colId xmlns:a16="http://schemas.microsoft.com/office/drawing/2014/main" val="342249200"/>
                    </a:ext>
                  </a:extLst>
                </a:gridCol>
                <a:gridCol w="1978243">
                  <a:extLst>
                    <a:ext uri="{9D8B030D-6E8A-4147-A177-3AD203B41FA5}">
                      <a16:colId xmlns:a16="http://schemas.microsoft.com/office/drawing/2014/main" val="1707999068"/>
                    </a:ext>
                  </a:extLst>
                </a:gridCol>
              </a:tblGrid>
              <a:tr h="319332">
                <a:tc>
                  <a:txBody>
                    <a:bodyPr/>
                    <a:lstStyle/>
                    <a:p>
                      <a:pPr>
                        <a:buNone/>
                      </a:pPr>
                      <a:r>
                        <a:rPr lang="en-US"/>
                        <a:t>Thuộc </a:t>
                      </a:r>
                      <a:r>
                        <a:rPr lang="vi-VN"/>
                        <a:t>tính/ Phương thức</a:t>
                      </a:r>
                      <a:endParaRPr lang="en-US"/>
                    </a:p>
                  </a:txBody>
                  <a:tcPr anchor="ctr">
                    <a:solidFill>
                      <a:schemeClr val="bg1"/>
                    </a:solidFill>
                  </a:tcPr>
                </a:tc>
                <a:tc>
                  <a:txBody>
                    <a:bodyPr/>
                    <a:lstStyle/>
                    <a:p>
                      <a:pPr>
                        <a:buNone/>
                      </a:pPr>
                      <a:r>
                        <a:rPr lang="en-US"/>
                        <a:t>Kiểu dữ liệu</a:t>
                      </a:r>
                    </a:p>
                  </a:txBody>
                  <a:tcPr anchor="ctr">
                    <a:solidFill>
                      <a:schemeClr val="bg1"/>
                    </a:solidFill>
                  </a:tcPr>
                </a:tc>
                <a:tc>
                  <a:txBody>
                    <a:bodyPr/>
                    <a:lstStyle/>
                    <a:p>
                      <a:pPr>
                        <a:buNone/>
                      </a:pPr>
                      <a:r>
                        <a:rPr lang="en-US"/>
                        <a:t>Mô tả</a:t>
                      </a:r>
                    </a:p>
                  </a:txBody>
                  <a:tcPr anchor="ctr">
                    <a:solidFill>
                      <a:schemeClr val="bg1"/>
                    </a:solidFill>
                  </a:tcPr>
                </a:tc>
                <a:extLst>
                  <a:ext uri="{0D108BD9-81ED-4DB2-BD59-A6C34878D82A}">
                    <a16:rowId xmlns:a16="http://schemas.microsoft.com/office/drawing/2014/main" val="2413293119"/>
                  </a:ext>
                </a:extLst>
              </a:tr>
              <a:tr h="558831">
                <a:tc>
                  <a:txBody>
                    <a:bodyPr/>
                    <a:lstStyle/>
                    <a:p>
                      <a:pPr>
                        <a:buNone/>
                      </a:pPr>
                      <a:r>
                        <a:rPr lang="vi-VN"/>
                        <a:t>_isChecked</a:t>
                      </a:r>
                      <a:endParaRPr lang="en-US"/>
                    </a:p>
                  </a:txBody>
                  <a:tcPr anchor="ctr">
                    <a:solidFill>
                      <a:schemeClr val="bg1"/>
                    </a:solidFill>
                  </a:tcPr>
                </a:tc>
                <a:tc>
                  <a:txBody>
                    <a:bodyPr/>
                    <a:lstStyle/>
                    <a:p>
                      <a:pPr>
                        <a:buNone/>
                      </a:pPr>
                      <a:r>
                        <a:rPr lang="vi-VN"/>
                        <a:t>bool</a:t>
                      </a:r>
                      <a:endParaRPr lang="en-US"/>
                    </a:p>
                  </a:txBody>
                  <a:tcPr anchor="ctr">
                    <a:solidFill>
                      <a:schemeClr val="bg1"/>
                    </a:solidFill>
                  </a:tcPr>
                </a:tc>
                <a:tc>
                  <a:txBody>
                    <a:bodyPr/>
                    <a:lstStyle/>
                    <a:p>
                      <a:pPr>
                        <a:buNone/>
                      </a:pPr>
                      <a:r>
                        <a:rPr lang="vi-VN" b="1"/>
                        <a:t>Biến trạng thái</a:t>
                      </a:r>
                      <a:r>
                        <a:rPr lang="vi-VN"/>
                        <a:t> lưu trạng thái hiện tại của Checkbox</a:t>
                      </a:r>
                      <a:endParaRPr lang="en-US"/>
                    </a:p>
                  </a:txBody>
                  <a:tcPr anchor="ctr">
                    <a:solidFill>
                      <a:schemeClr val="bg1"/>
                    </a:solidFill>
                  </a:tcPr>
                </a:tc>
                <a:extLst>
                  <a:ext uri="{0D108BD9-81ED-4DB2-BD59-A6C34878D82A}">
                    <a16:rowId xmlns:a16="http://schemas.microsoft.com/office/drawing/2014/main" val="3790150195"/>
                  </a:ext>
                </a:extLst>
              </a:tr>
              <a:tr h="5588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0" kern="1200">
                          <a:solidFill>
                            <a:schemeClr val="tx1"/>
                          </a:solidFill>
                          <a:effectLst/>
                          <a:latin typeface="+mn-lt"/>
                          <a:ea typeface="+mn-ea"/>
                          <a:cs typeface="+mn-cs"/>
                        </a:rPr>
                        <a:t>initState()</a:t>
                      </a:r>
                      <a:endParaRPr lang="en-ID" sz="1800" b="0" kern="1200">
                        <a:solidFill>
                          <a:schemeClr val="tx1"/>
                        </a:solidFill>
                        <a:effectLst/>
                        <a:latin typeface="+mn-lt"/>
                        <a:ea typeface="+mn-ea"/>
                        <a:cs typeface="+mn-cs"/>
                      </a:endParaRPr>
                    </a:p>
                  </a:txBody>
                  <a:tcPr anchor="ctr">
                    <a:solidFill>
                      <a:schemeClr val="bg1"/>
                    </a:solidFill>
                  </a:tcPr>
                </a:tc>
                <a:tc>
                  <a:txBody>
                    <a:bodyPr/>
                    <a:lstStyle/>
                    <a:p>
                      <a:pPr>
                        <a:buNone/>
                      </a:pPr>
                      <a:r>
                        <a:rPr lang="vi-VN"/>
                        <a:t>void</a:t>
                      </a:r>
                      <a:endParaRPr lang="en-US"/>
                    </a:p>
                  </a:txBody>
                  <a:tcPr anchor="ctr">
                    <a:solidFill>
                      <a:schemeClr val="bg1"/>
                    </a:solidFill>
                  </a:tcPr>
                </a:tc>
                <a:tc>
                  <a:txBody>
                    <a:bodyPr/>
                    <a:lstStyle/>
                    <a:p>
                      <a:pPr>
                        <a:buNone/>
                      </a:pPr>
                      <a:r>
                        <a:rPr lang="vi-VN"/>
                        <a:t>Chuẩn bị giá trị khởi tạo trước khi widget hiển thị lần đầu</a:t>
                      </a:r>
                      <a:endParaRPr lang="en-US"/>
                    </a:p>
                  </a:txBody>
                  <a:tcPr anchor="ctr">
                    <a:solidFill>
                      <a:schemeClr val="bg1"/>
                    </a:solidFill>
                  </a:tcPr>
                </a:tc>
                <a:extLst>
                  <a:ext uri="{0D108BD9-81ED-4DB2-BD59-A6C34878D82A}">
                    <a16:rowId xmlns:a16="http://schemas.microsoft.com/office/drawing/2014/main" val="1791234087"/>
                  </a:ext>
                </a:extLst>
              </a:tr>
              <a:tr h="558831">
                <a:tc>
                  <a:txBody>
                    <a:bodyPr/>
                    <a:lstStyle/>
                    <a:p>
                      <a:pPr>
                        <a:buNone/>
                      </a:pPr>
                      <a:r>
                        <a:rPr lang="vi-VN"/>
                        <a:t>buid()</a:t>
                      </a:r>
                      <a:endParaRPr lang="en-US"/>
                    </a:p>
                  </a:txBody>
                  <a:tcPr anchor="ctr">
                    <a:solidFill>
                      <a:schemeClr val="bg1"/>
                    </a:solidFill>
                  </a:tcPr>
                </a:tc>
                <a:tc>
                  <a:txBody>
                    <a:bodyPr/>
                    <a:lstStyle/>
                    <a:p>
                      <a:pPr>
                        <a:buNone/>
                      </a:pPr>
                      <a:r>
                        <a:rPr lang="vi-VN"/>
                        <a:t>Widget</a:t>
                      </a:r>
                      <a:endParaRPr lang="en-US"/>
                    </a:p>
                  </a:txBody>
                  <a:tcPr anchor="ctr">
                    <a:solidFill>
                      <a:schemeClr val="bg1"/>
                    </a:solidFill>
                  </a:tcPr>
                </a:tc>
                <a:tc>
                  <a:txBody>
                    <a:bodyPr/>
                    <a:lstStyle/>
                    <a:p>
                      <a:pPr>
                        <a:buNone/>
                      </a:pPr>
                      <a:r>
                        <a:rPr lang="en-ID"/>
                        <a:t>Hàm </a:t>
                      </a:r>
                      <a:r>
                        <a:rPr lang="en-ID" b="1"/>
                        <a:t>xây dựng giao diện widget</a:t>
                      </a:r>
                      <a:r>
                        <a:rPr lang="en-ID"/>
                        <a:t> dựa trên trạng thái</a:t>
                      </a:r>
                      <a:r>
                        <a:rPr lang="vi-VN"/>
                        <a:t> </a:t>
                      </a:r>
                      <a:endParaRPr lang="en-US"/>
                    </a:p>
                  </a:txBody>
                  <a:tcPr anchor="ctr">
                    <a:solidFill>
                      <a:schemeClr val="bg1"/>
                    </a:solidFill>
                  </a:tcPr>
                </a:tc>
                <a:extLst>
                  <a:ext uri="{0D108BD9-81ED-4DB2-BD59-A6C34878D82A}">
                    <a16:rowId xmlns:a16="http://schemas.microsoft.com/office/drawing/2014/main" val="921136562"/>
                  </a:ext>
                </a:extLst>
              </a:tr>
              <a:tr h="558831">
                <a:tc>
                  <a:txBody>
                    <a:bodyPr/>
                    <a:lstStyle/>
                    <a:p>
                      <a:pPr>
                        <a:buNone/>
                      </a:pPr>
                      <a:r>
                        <a:rPr lang="vi-VN"/>
                        <a:t>Widget</a:t>
                      </a:r>
                      <a:endParaRPr lang="en-US"/>
                    </a:p>
                  </a:txBody>
                  <a:tcPr anchor="ctr">
                    <a:solidFill>
                      <a:schemeClr val="bg1"/>
                    </a:solidFill>
                  </a:tcPr>
                </a:tc>
                <a:tc>
                  <a:txBody>
                    <a:bodyPr/>
                    <a:lstStyle/>
                    <a:p>
                      <a:pPr>
                        <a:buNone/>
                      </a:pPr>
                      <a:r>
                        <a:rPr lang="vi-VN"/>
                        <a:t>CustomCheckbox</a:t>
                      </a:r>
                      <a:endParaRPr lang="en-US"/>
                    </a:p>
                  </a:txBody>
                  <a:tcPr anchor="ctr">
                    <a:solidFill>
                      <a:schemeClr val="bg1"/>
                    </a:solidFill>
                  </a:tcPr>
                </a:tc>
                <a:tc>
                  <a:txBody>
                    <a:bodyPr/>
                    <a:lstStyle/>
                    <a:p>
                      <a:pPr>
                        <a:buNone/>
                      </a:pPr>
                      <a:r>
                        <a:rPr lang="en-ID"/>
                        <a:t>Tham chiếu tới instance gốc của widget</a:t>
                      </a:r>
                      <a:endParaRPr lang="en-US"/>
                    </a:p>
                  </a:txBody>
                  <a:tcPr anchor="ctr">
                    <a:solidFill>
                      <a:schemeClr val="bg1"/>
                    </a:solidFill>
                  </a:tcPr>
                </a:tc>
                <a:extLst>
                  <a:ext uri="{0D108BD9-81ED-4DB2-BD59-A6C34878D82A}">
                    <a16:rowId xmlns:a16="http://schemas.microsoft.com/office/drawing/2014/main" val="932915077"/>
                  </a:ext>
                </a:extLst>
              </a:tr>
            </a:tbl>
          </a:graphicData>
        </a:graphic>
      </p:graphicFrame>
      <p:pic>
        <p:nvPicPr>
          <p:cNvPr id="5" name="Picture 4">
            <a:extLst>
              <a:ext uri="{FF2B5EF4-FFF2-40B4-BE49-F238E27FC236}">
                <a16:creationId xmlns:a16="http://schemas.microsoft.com/office/drawing/2014/main" id="{8018987A-F7A0-8A49-22B3-DC7DD5E9E91F}"/>
              </a:ext>
            </a:extLst>
          </p:cNvPr>
          <p:cNvPicPr>
            <a:picLocks noChangeAspect="1"/>
          </p:cNvPicPr>
          <p:nvPr/>
        </p:nvPicPr>
        <p:blipFill>
          <a:blip r:embed="rId2"/>
          <a:stretch>
            <a:fillRect/>
          </a:stretch>
        </p:blipFill>
        <p:spPr>
          <a:xfrm>
            <a:off x="93935" y="1052671"/>
            <a:ext cx="5612809" cy="5338798"/>
          </a:xfrm>
          <a:prstGeom prst="rect">
            <a:avLst/>
          </a:prstGeom>
        </p:spPr>
      </p:pic>
    </p:spTree>
    <p:extLst>
      <p:ext uri="{BB962C8B-B14F-4D97-AF65-F5344CB8AC3E}">
        <p14:creationId xmlns:p14="http://schemas.microsoft.com/office/powerpoint/2010/main" val="267693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33C0F-AF48-A772-4BA7-982DA7D51CD8}"/>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923A9A8F-6098-80F7-05CE-65D4C86D787D}"/>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2D6BED96-A938-4244-DB30-5461CA24178D}"/>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6E7C07A0-0BA9-49DB-9117-233AC67C881A}"/>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8" name="Rectangle 8">
            <a:extLst>
              <a:ext uri="{FF2B5EF4-FFF2-40B4-BE49-F238E27FC236}">
                <a16:creationId xmlns:a16="http://schemas.microsoft.com/office/drawing/2014/main" id="{9B166914-1491-5DEF-2C65-2083429D1769}"/>
              </a:ext>
            </a:extLst>
          </p:cNvPr>
          <p:cNvSpPr>
            <a:spLocks noChangeArrowheads="1"/>
          </p:cNvSpPr>
          <p:nvPr/>
        </p:nvSpPr>
        <p:spPr bwMode="auto">
          <a:xfrm>
            <a:off x="2852616" y="1799242"/>
            <a:ext cx="6610350" cy="3080077"/>
          </a:xfrm>
          <a:prstGeom prst="rect">
            <a:avLst/>
          </a:prstGeom>
          <a:gradFill>
            <a:gsLst>
              <a:gs pos="0">
                <a:srgbClr val="1DDAFE"/>
              </a:gs>
              <a:gs pos="100000">
                <a:srgbClr val="925AE8"/>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2" name="Blur_Sphere">
            <a:extLst>
              <a:ext uri="{FF2B5EF4-FFF2-40B4-BE49-F238E27FC236}">
                <a16:creationId xmlns:a16="http://schemas.microsoft.com/office/drawing/2014/main" id="{6C4019BC-918D-CA14-BBED-DDE620F358D8}"/>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2C97CE5C-7DD2-A843-4956-D6B1A5A70050}"/>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9" name="Rectangle 9">
            <a:extLst>
              <a:ext uri="{FF2B5EF4-FFF2-40B4-BE49-F238E27FC236}">
                <a16:creationId xmlns:a16="http://schemas.microsoft.com/office/drawing/2014/main" id="{0FCA719B-A4BF-93E9-33C2-1671C7D2BE29}"/>
              </a:ext>
            </a:extLst>
          </p:cNvPr>
          <p:cNvSpPr>
            <a:spLocks noChangeArrowheads="1"/>
          </p:cNvSpPr>
          <p:nvPr/>
        </p:nvSpPr>
        <p:spPr bwMode="auto">
          <a:xfrm>
            <a:off x="2852616" y="1799242"/>
            <a:ext cx="6610350" cy="3080077"/>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 name="Freeform 10">
            <a:extLst>
              <a:ext uri="{FF2B5EF4-FFF2-40B4-BE49-F238E27FC236}">
                <a16:creationId xmlns:a16="http://schemas.microsoft.com/office/drawing/2014/main" id="{41649FC7-DD9B-B725-5E6D-A1D36052B11F}"/>
              </a:ext>
            </a:extLst>
          </p:cNvPr>
          <p:cNvSpPr>
            <a:spLocks noEditPoints="1"/>
          </p:cNvSpPr>
          <p:nvPr/>
        </p:nvSpPr>
        <p:spPr bwMode="auto">
          <a:xfrm>
            <a:off x="2844678" y="1791304"/>
            <a:ext cx="6623050" cy="3090087"/>
          </a:xfrm>
          <a:custGeom>
            <a:avLst/>
            <a:gdLst>
              <a:gd name="T0" fmla="*/ 4172 w 4172"/>
              <a:gd name="T1" fmla="*/ 3087 h 3087"/>
              <a:gd name="T2" fmla="*/ 0 w 4172"/>
              <a:gd name="T3" fmla="*/ 3087 h 3087"/>
              <a:gd name="T4" fmla="*/ 0 w 4172"/>
              <a:gd name="T5" fmla="*/ 0 h 3087"/>
              <a:gd name="T6" fmla="*/ 4172 w 4172"/>
              <a:gd name="T7" fmla="*/ 0 h 3087"/>
              <a:gd name="T8" fmla="*/ 4172 w 4172"/>
              <a:gd name="T9" fmla="*/ 3087 h 3087"/>
              <a:gd name="T10" fmla="*/ 10 w 4172"/>
              <a:gd name="T11" fmla="*/ 3078 h 3087"/>
              <a:gd name="T12" fmla="*/ 4164 w 4172"/>
              <a:gd name="T13" fmla="*/ 3078 h 3087"/>
              <a:gd name="T14" fmla="*/ 4164 w 4172"/>
              <a:gd name="T15" fmla="*/ 10 h 3087"/>
              <a:gd name="T16" fmla="*/ 10 w 4172"/>
              <a:gd name="T17" fmla="*/ 10 h 3087"/>
              <a:gd name="T18" fmla="*/ 10 w 4172"/>
              <a:gd name="T19" fmla="*/ 3078 h 3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2" h="3087">
                <a:moveTo>
                  <a:pt x="4172" y="3087"/>
                </a:moveTo>
                <a:lnTo>
                  <a:pt x="0" y="3087"/>
                </a:lnTo>
                <a:lnTo>
                  <a:pt x="0" y="0"/>
                </a:lnTo>
                <a:lnTo>
                  <a:pt x="4172" y="0"/>
                </a:lnTo>
                <a:lnTo>
                  <a:pt x="4172" y="3087"/>
                </a:lnTo>
                <a:close/>
                <a:moveTo>
                  <a:pt x="10" y="3078"/>
                </a:moveTo>
                <a:lnTo>
                  <a:pt x="4164" y="3078"/>
                </a:lnTo>
                <a:lnTo>
                  <a:pt x="4164" y="10"/>
                </a:lnTo>
                <a:lnTo>
                  <a:pt x="10" y="10"/>
                </a:lnTo>
                <a:lnTo>
                  <a:pt x="10" y="3078"/>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7" name="Rectangle 19">
            <a:extLst>
              <a:ext uri="{FF2B5EF4-FFF2-40B4-BE49-F238E27FC236}">
                <a16:creationId xmlns:a16="http://schemas.microsoft.com/office/drawing/2014/main" id="{42AF0DB8-5012-416B-0D28-6B646E7C9897}"/>
              </a:ext>
            </a:extLst>
          </p:cNvPr>
          <p:cNvSpPr>
            <a:spLocks noChangeArrowheads="1"/>
          </p:cNvSpPr>
          <p:nvPr/>
        </p:nvSpPr>
        <p:spPr bwMode="auto">
          <a:xfrm>
            <a:off x="2946991" y="3114161"/>
            <a:ext cx="6418424"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vi-VN" altLang="ru-UA" sz="2800" b="1" err="1">
                <a:solidFill>
                  <a:schemeClr val="bg2"/>
                </a:solidFill>
                <a:latin typeface="Montserrat Medium" panose="00000600000000000000" pitchFamily="50" charset="-52"/>
              </a:rPr>
              <a:t>Radio</a:t>
            </a:r>
            <a:r>
              <a:rPr lang="vi-VN" altLang="ru-UA" sz="2800" b="1">
                <a:solidFill>
                  <a:schemeClr val="bg2"/>
                </a:solidFill>
                <a:latin typeface="Montserrat Medium" panose="00000600000000000000" pitchFamily="50" charset="-52"/>
              </a:rPr>
              <a:t> trong </a:t>
            </a:r>
            <a:r>
              <a:rPr lang="vi-VN" altLang="ru-UA" sz="2800" b="1" err="1">
                <a:solidFill>
                  <a:schemeClr val="bg2"/>
                </a:solidFill>
                <a:latin typeface="Montserrat Medium" panose="00000600000000000000" pitchFamily="50" charset="-52"/>
              </a:rPr>
              <a:t>Flutter</a:t>
            </a:r>
            <a:r>
              <a:rPr lang="vi-VN" altLang="ru-UA" sz="2800" b="1">
                <a:solidFill>
                  <a:schemeClr val="bg2"/>
                </a:solidFill>
                <a:latin typeface="Montserrat Medium" panose="00000600000000000000" pitchFamily="50" charset="-52"/>
              </a:rPr>
              <a:t> là một </a:t>
            </a:r>
            <a:r>
              <a:rPr lang="vi-VN" altLang="ru-UA" sz="2800" b="1" err="1">
                <a:solidFill>
                  <a:schemeClr val="bg2"/>
                </a:solidFill>
                <a:latin typeface="Montserrat Medium" panose="00000600000000000000" pitchFamily="50" charset="-52"/>
              </a:rPr>
              <a:t>widget</a:t>
            </a:r>
            <a:endParaRPr lang="vi-VN" altLang="ru-UA" sz="2800" b="1">
              <a:solidFill>
                <a:schemeClr val="bg2"/>
              </a:solidFill>
              <a:latin typeface="Montserrat Medium" panose="00000600000000000000" pitchFamily="50" charset="-52"/>
            </a:endParaRPr>
          </a:p>
          <a:p>
            <a:pPr lvl="0" algn="ctr"/>
            <a:r>
              <a:rPr lang="vi-VN" altLang="ru-UA" sz="2800" b="1">
                <a:solidFill>
                  <a:schemeClr val="bg2"/>
                </a:solidFill>
                <a:latin typeface="Montserrat Medium" panose="00000600000000000000" pitchFamily="50" charset="-52"/>
              </a:rPr>
              <a:t>cho phép người dùng chọn một tùy</a:t>
            </a:r>
          </a:p>
          <a:p>
            <a:pPr lvl="0" algn="ctr"/>
            <a:r>
              <a:rPr lang="vi-VN" altLang="ru-UA" sz="2800" b="1">
                <a:solidFill>
                  <a:schemeClr val="bg2"/>
                </a:solidFill>
                <a:latin typeface="Montserrat Medium" panose="00000600000000000000" pitchFamily="50" charset="-52"/>
              </a:rPr>
              <a:t>chọn duy nhất trong một nhóm</a:t>
            </a:r>
          </a:p>
          <a:p>
            <a:pPr lvl="0" algn="ctr"/>
            <a:r>
              <a:rPr lang="vi-VN" altLang="ru-UA" sz="2800" b="1">
                <a:solidFill>
                  <a:schemeClr val="bg2"/>
                </a:solidFill>
                <a:latin typeface="Montserrat Medium" panose="00000600000000000000" pitchFamily="50" charset="-52"/>
              </a:rPr>
              <a:t>các tùy chọn</a:t>
            </a:r>
            <a:r>
              <a:rPr lang="en-US" altLang="ru-UA" sz="2800" b="1">
                <a:solidFill>
                  <a:schemeClr val="bg2"/>
                </a:solidFill>
                <a:latin typeface="Montserrat Medium" panose="00000600000000000000" pitchFamily="50" charset="-52"/>
              </a:rPr>
              <a:t>.</a:t>
            </a:r>
          </a:p>
        </p:txBody>
      </p:sp>
      <p:grpSp>
        <p:nvGrpSpPr>
          <p:cNvPr id="39" name="Group 38">
            <a:extLst>
              <a:ext uri="{FF2B5EF4-FFF2-40B4-BE49-F238E27FC236}">
                <a16:creationId xmlns:a16="http://schemas.microsoft.com/office/drawing/2014/main" id="{EA2FE5C1-006F-4354-584C-0E987EF2FB09}"/>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53D87C2A-00E9-9E3E-289C-BE708D88DD4A}"/>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5F2AE15A-AC8B-ED8C-689C-7F70B8DFD580}"/>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575E75D6-B56A-D1C3-A0DB-6CFC4BE10D33}"/>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33F952B7-3D1E-AAB9-6198-34A74E306400}"/>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DFDC4948-9929-8637-95CF-CE512C879733}"/>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08448052-73D6-8388-BB02-9F220B4C6E04}"/>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C11EEA79-E400-BB01-A597-BE02661515EC}"/>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44C6C221-0795-EF47-0AEB-2CE566F8A5E9}"/>
              </a:ext>
            </a:extLst>
          </p:cNvPr>
          <p:cNvSpPr>
            <a:spLocks noChangeArrowheads="1"/>
          </p:cNvSpPr>
          <p:nvPr/>
        </p:nvSpPr>
        <p:spPr bwMode="auto">
          <a:xfrm>
            <a:off x="2358781" y="436425"/>
            <a:ext cx="72215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3. Switch, Checkbox, Radio, Slider</a:t>
            </a:r>
            <a:endParaRPr lang="ru-UA" altLang="ru-UA" sz="3200" b="1">
              <a:solidFill>
                <a:schemeClr val="bg2"/>
              </a:solidFill>
              <a:latin typeface="Montserrat" panose="00000500000000000000" pitchFamily="50" charset="-52"/>
            </a:endParaRPr>
          </a:p>
        </p:txBody>
      </p:sp>
      <p:pic>
        <p:nvPicPr>
          <p:cNvPr id="5" name="Picture 4">
            <a:extLst>
              <a:ext uri="{FF2B5EF4-FFF2-40B4-BE49-F238E27FC236}">
                <a16:creationId xmlns:a16="http://schemas.microsoft.com/office/drawing/2014/main" id="{F65B1922-AA62-C8CB-B39F-E61CDBA13224}"/>
              </a:ext>
            </a:extLst>
          </p:cNvPr>
          <p:cNvPicPr>
            <a:picLocks noChangeAspect="1"/>
          </p:cNvPicPr>
          <p:nvPr/>
        </p:nvPicPr>
        <p:blipFill>
          <a:blip r:embed="rId2"/>
          <a:stretch>
            <a:fillRect/>
          </a:stretch>
        </p:blipFill>
        <p:spPr>
          <a:xfrm>
            <a:off x="4863234" y="1870997"/>
            <a:ext cx="2410161" cy="1038370"/>
          </a:xfrm>
          <a:prstGeom prst="rect">
            <a:avLst/>
          </a:prstGeom>
        </p:spPr>
      </p:pic>
    </p:spTree>
    <p:extLst>
      <p:ext uri="{BB962C8B-B14F-4D97-AF65-F5344CB8AC3E}">
        <p14:creationId xmlns:p14="http://schemas.microsoft.com/office/powerpoint/2010/main" val="87290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2795C-0A2B-6E24-5640-1B1964C60803}"/>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CD20FF7C-58F2-C5F7-2E95-A3293EF02299}"/>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305364F3-D695-7FA8-C9C5-04597645A67C}"/>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B4710942-CD5B-3562-F18C-C550E3F5CD48}"/>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9BE90F24-AFFB-CBB6-9052-5D245CF7FE40}"/>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643133F2-B9B3-E0A3-6E25-D896544DB6A4}"/>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95E40934-9EBC-858B-D219-FCBFEB6C1FA5}"/>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6FBEA068-7432-A128-412C-BA7399F44949}"/>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C7E0A762-5D4E-117F-C754-8881DFD2E728}"/>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07B65EAB-799F-83DE-DDB3-711722D9A5EC}"/>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FB99CF5E-4513-918B-4B31-196A24F77DAA}"/>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B50B6045-2201-74F1-00B0-D45B3D8D5259}"/>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F4E64429-F3A5-9C96-D466-AC3D9616243F}"/>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CB2315A0-4076-7ACC-C24D-148CFBF75D3E}"/>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8010796B-2B8F-8786-0AF2-9189EEB9088E}"/>
              </a:ext>
            </a:extLst>
          </p:cNvPr>
          <p:cNvSpPr>
            <a:spLocks noChangeArrowheads="1"/>
          </p:cNvSpPr>
          <p:nvPr/>
        </p:nvSpPr>
        <p:spPr bwMode="auto">
          <a:xfrm>
            <a:off x="2446871" y="154956"/>
            <a:ext cx="72215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3. Switch, Checkbox, Radio, Slider</a:t>
            </a:r>
            <a:endParaRPr lang="ru-UA" altLang="ru-UA" sz="3200" b="1">
              <a:solidFill>
                <a:schemeClr val="bg2"/>
              </a:solidFill>
              <a:latin typeface="Montserrat" panose="00000500000000000000" pitchFamily="50" charset="-52"/>
            </a:endParaRPr>
          </a:p>
        </p:txBody>
      </p:sp>
      <p:graphicFrame>
        <p:nvGraphicFramePr>
          <p:cNvPr id="6" name="Table 5">
            <a:extLst>
              <a:ext uri="{FF2B5EF4-FFF2-40B4-BE49-F238E27FC236}">
                <a16:creationId xmlns:a16="http://schemas.microsoft.com/office/drawing/2014/main" id="{5EAB9491-7F17-2FBB-8AC5-6BB556965E27}"/>
              </a:ext>
            </a:extLst>
          </p:cNvPr>
          <p:cNvGraphicFramePr>
            <a:graphicFrameLocks noGrp="1"/>
          </p:cNvGraphicFramePr>
          <p:nvPr>
            <p:extLst>
              <p:ext uri="{D42A27DB-BD31-4B8C-83A1-F6EECF244321}">
                <p14:modId xmlns:p14="http://schemas.microsoft.com/office/powerpoint/2010/main" val="2683450126"/>
              </p:ext>
            </p:extLst>
          </p:nvPr>
        </p:nvGraphicFramePr>
        <p:xfrm>
          <a:off x="5864611" y="1143103"/>
          <a:ext cx="5934729" cy="5075372"/>
        </p:xfrm>
        <a:graphic>
          <a:graphicData uri="http://schemas.openxmlformats.org/drawingml/2006/table">
            <a:tbl>
              <a:tblPr>
                <a:tableStyleId>{616DA210-FB5B-4158-B5E0-FEB733F419BA}</a:tableStyleId>
              </a:tblPr>
              <a:tblGrid>
                <a:gridCol w="1711179">
                  <a:extLst>
                    <a:ext uri="{9D8B030D-6E8A-4147-A177-3AD203B41FA5}">
                      <a16:colId xmlns:a16="http://schemas.microsoft.com/office/drawing/2014/main" val="810982663"/>
                    </a:ext>
                  </a:extLst>
                </a:gridCol>
                <a:gridCol w="2127379">
                  <a:extLst>
                    <a:ext uri="{9D8B030D-6E8A-4147-A177-3AD203B41FA5}">
                      <a16:colId xmlns:a16="http://schemas.microsoft.com/office/drawing/2014/main" val="342249200"/>
                    </a:ext>
                  </a:extLst>
                </a:gridCol>
                <a:gridCol w="2096171">
                  <a:extLst>
                    <a:ext uri="{9D8B030D-6E8A-4147-A177-3AD203B41FA5}">
                      <a16:colId xmlns:a16="http://schemas.microsoft.com/office/drawing/2014/main" val="1707999068"/>
                    </a:ext>
                  </a:extLst>
                </a:gridCol>
              </a:tblGrid>
              <a:tr h="661973">
                <a:tc>
                  <a:txBody>
                    <a:bodyPr/>
                    <a:lstStyle/>
                    <a:p>
                      <a:pPr>
                        <a:buNone/>
                      </a:pPr>
                      <a:r>
                        <a:rPr lang="en-US"/>
                        <a:t>Thuộc </a:t>
                      </a:r>
                      <a:r>
                        <a:rPr lang="vi-VN"/>
                        <a:t>tính/ Phương thức</a:t>
                      </a:r>
                      <a:endParaRPr lang="en-US"/>
                    </a:p>
                  </a:txBody>
                  <a:tcPr anchor="ctr">
                    <a:solidFill>
                      <a:schemeClr val="bg1"/>
                    </a:solidFill>
                  </a:tcPr>
                </a:tc>
                <a:tc>
                  <a:txBody>
                    <a:bodyPr/>
                    <a:lstStyle/>
                    <a:p>
                      <a:pPr>
                        <a:buNone/>
                      </a:pPr>
                      <a:r>
                        <a:rPr lang="en-US"/>
                        <a:t>Kiểu dữ liệu</a:t>
                      </a:r>
                    </a:p>
                  </a:txBody>
                  <a:tcPr anchor="ctr">
                    <a:solidFill>
                      <a:schemeClr val="bg1"/>
                    </a:solidFill>
                  </a:tcPr>
                </a:tc>
                <a:tc>
                  <a:txBody>
                    <a:bodyPr/>
                    <a:lstStyle/>
                    <a:p>
                      <a:pPr>
                        <a:buNone/>
                      </a:pPr>
                      <a:r>
                        <a:rPr lang="en-US"/>
                        <a:t>Mô tả</a:t>
                      </a:r>
                    </a:p>
                  </a:txBody>
                  <a:tcPr anchor="ctr">
                    <a:solidFill>
                      <a:schemeClr val="bg1"/>
                    </a:solidFill>
                  </a:tcPr>
                </a:tc>
                <a:extLst>
                  <a:ext uri="{0D108BD9-81ED-4DB2-BD59-A6C34878D82A}">
                    <a16:rowId xmlns:a16="http://schemas.microsoft.com/office/drawing/2014/main" val="2413293119"/>
                  </a:ext>
                </a:extLst>
              </a:tr>
              <a:tr h="661973">
                <a:tc>
                  <a:txBody>
                    <a:bodyPr/>
                    <a:lstStyle/>
                    <a:p>
                      <a:pPr>
                        <a:buNone/>
                      </a:pPr>
                      <a:r>
                        <a:rPr lang="vi-VN"/>
                        <a:t>value</a:t>
                      </a:r>
                      <a:endParaRPr lang="en-US"/>
                    </a:p>
                  </a:txBody>
                  <a:tcPr anchor="ctr">
                    <a:solidFill>
                      <a:schemeClr val="bg1"/>
                    </a:solidFill>
                  </a:tcPr>
                </a:tc>
                <a:tc>
                  <a:txBody>
                    <a:bodyPr/>
                    <a:lstStyle/>
                    <a:p>
                      <a:pPr>
                        <a:buNone/>
                      </a:pPr>
                      <a:r>
                        <a:rPr lang="vi-VN"/>
                        <a:t>T</a:t>
                      </a:r>
                      <a:endParaRPr lang="en-US"/>
                    </a:p>
                  </a:txBody>
                  <a:tcPr anchor="ctr">
                    <a:solidFill>
                      <a:schemeClr val="bg1"/>
                    </a:solidFill>
                  </a:tcPr>
                </a:tc>
                <a:tc>
                  <a:txBody>
                    <a:bodyPr/>
                    <a:lstStyle/>
                    <a:p>
                      <a:pPr>
                        <a:buNone/>
                      </a:pPr>
                      <a:r>
                        <a:rPr lang="en-ID"/>
                        <a:t>Giá trị riêng của radio hiện tại </a:t>
                      </a:r>
                      <a:endParaRPr lang="en-US"/>
                    </a:p>
                  </a:txBody>
                  <a:tcPr anchor="ctr">
                    <a:solidFill>
                      <a:schemeClr val="bg1"/>
                    </a:solidFill>
                  </a:tcPr>
                </a:tc>
                <a:extLst>
                  <a:ext uri="{0D108BD9-81ED-4DB2-BD59-A6C34878D82A}">
                    <a16:rowId xmlns:a16="http://schemas.microsoft.com/office/drawing/2014/main" val="3790150195"/>
                  </a:ext>
                </a:extLst>
              </a:tr>
              <a:tr h="9456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0" kern="1200">
                          <a:solidFill>
                            <a:schemeClr val="tx1"/>
                          </a:solidFill>
                          <a:effectLst/>
                          <a:latin typeface="+mn-lt"/>
                          <a:ea typeface="+mn-ea"/>
                          <a:cs typeface="+mn-cs"/>
                        </a:rPr>
                        <a:t>groupValue</a:t>
                      </a:r>
                      <a:endParaRPr lang="en-ID" sz="1800" b="0" kern="1200">
                        <a:solidFill>
                          <a:schemeClr val="tx1"/>
                        </a:solidFill>
                        <a:effectLst/>
                        <a:latin typeface="+mn-lt"/>
                        <a:ea typeface="+mn-ea"/>
                        <a:cs typeface="+mn-cs"/>
                      </a:endParaRPr>
                    </a:p>
                  </a:txBody>
                  <a:tcPr anchor="ctr">
                    <a:solidFill>
                      <a:schemeClr val="bg1"/>
                    </a:solidFill>
                  </a:tcPr>
                </a:tc>
                <a:tc>
                  <a:txBody>
                    <a:bodyPr/>
                    <a:lstStyle/>
                    <a:p>
                      <a:pPr>
                        <a:buNone/>
                      </a:pPr>
                      <a:r>
                        <a:rPr lang="vi-VN"/>
                        <a:t>T</a:t>
                      </a:r>
                      <a:endParaRPr lang="en-US"/>
                    </a:p>
                  </a:txBody>
                  <a:tcPr anchor="ctr">
                    <a:solidFill>
                      <a:schemeClr val="bg1"/>
                    </a:solidFill>
                  </a:tcPr>
                </a:tc>
                <a:tc>
                  <a:txBody>
                    <a:bodyPr/>
                    <a:lstStyle/>
                    <a:p>
                      <a:pPr>
                        <a:buNone/>
                      </a:pPr>
                      <a:r>
                        <a:rPr lang="vi-VN"/>
                        <a:t>Giá trị của radio đang được chọn trong nhóm. </a:t>
                      </a:r>
                      <a:endParaRPr lang="en-US"/>
                    </a:p>
                  </a:txBody>
                  <a:tcPr anchor="ctr">
                    <a:solidFill>
                      <a:schemeClr val="bg1"/>
                    </a:solidFill>
                  </a:tcPr>
                </a:tc>
                <a:extLst>
                  <a:ext uri="{0D108BD9-81ED-4DB2-BD59-A6C34878D82A}">
                    <a16:rowId xmlns:a16="http://schemas.microsoft.com/office/drawing/2014/main" val="1791234087"/>
                  </a:ext>
                </a:extLst>
              </a:tr>
              <a:tr h="1229378">
                <a:tc>
                  <a:txBody>
                    <a:bodyPr/>
                    <a:lstStyle/>
                    <a:p>
                      <a:pPr>
                        <a:buNone/>
                      </a:pPr>
                      <a:r>
                        <a:rPr lang="vi-VN"/>
                        <a:t>onChanged</a:t>
                      </a:r>
                      <a:endParaRPr lang="en-US"/>
                    </a:p>
                  </a:txBody>
                  <a:tcPr anchor="ctr">
                    <a:solidFill>
                      <a:schemeClr val="bg1"/>
                    </a:solidFill>
                  </a:tcPr>
                </a:tc>
                <a:tc>
                  <a:txBody>
                    <a:bodyPr/>
                    <a:lstStyle/>
                    <a:p>
                      <a:pPr>
                        <a:buNone/>
                      </a:pPr>
                      <a:r>
                        <a:rPr lang="vi-VN"/>
                        <a:t>ValueChanged&lt;T&gt;</a:t>
                      </a:r>
                      <a:endParaRPr lang="en-US"/>
                    </a:p>
                  </a:txBody>
                  <a:tcPr anchor="ctr">
                    <a:solidFill>
                      <a:schemeClr val="bg1"/>
                    </a:solidFill>
                  </a:tcPr>
                </a:tc>
                <a:tc>
                  <a:txBody>
                    <a:bodyPr/>
                    <a:lstStyle/>
                    <a:p>
                      <a:pPr>
                        <a:buNone/>
                      </a:pPr>
                      <a:r>
                        <a:rPr lang="vi-VN"/>
                        <a:t>Callback gọi khi radio được chọn, truyền giá trị </a:t>
                      </a:r>
                      <a:r>
                        <a:rPr lang="vi-VN" sz="1800" kern="1200">
                          <a:solidFill>
                            <a:schemeClr val="tx1"/>
                          </a:solidFill>
                          <a:latin typeface="+mn-lt"/>
                          <a:ea typeface="+mn-ea"/>
                          <a:cs typeface="+mn-cs"/>
                        </a:rPr>
                        <a:t>T</a:t>
                      </a:r>
                      <a:r>
                        <a:rPr lang="vi-VN"/>
                        <a:t> mới.</a:t>
                      </a:r>
                      <a:endParaRPr lang="en-US"/>
                    </a:p>
                  </a:txBody>
                  <a:tcPr anchor="ctr">
                    <a:solidFill>
                      <a:schemeClr val="bg1"/>
                    </a:solidFill>
                  </a:tcPr>
                </a:tc>
                <a:extLst>
                  <a:ext uri="{0D108BD9-81ED-4DB2-BD59-A6C34878D82A}">
                    <a16:rowId xmlns:a16="http://schemas.microsoft.com/office/drawing/2014/main" val="921136562"/>
                  </a:ext>
                </a:extLst>
              </a:tr>
              <a:tr h="661973">
                <a:tc>
                  <a:txBody>
                    <a:bodyPr/>
                    <a:lstStyle/>
                    <a:p>
                      <a:pPr>
                        <a:buNone/>
                      </a:pPr>
                      <a:r>
                        <a:rPr lang="vi-VN"/>
                        <a:t>label</a:t>
                      </a:r>
                      <a:endParaRPr lang="en-US"/>
                    </a:p>
                  </a:txBody>
                  <a:tcPr anchor="ctr">
                    <a:solidFill>
                      <a:schemeClr val="bg1"/>
                    </a:solidFill>
                  </a:tcPr>
                </a:tc>
                <a:tc>
                  <a:txBody>
                    <a:bodyPr/>
                    <a:lstStyle/>
                    <a:p>
                      <a:pPr>
                        <a:buNone/>
                      </a:pPr>
                      <a:r>
                        <a:rPr lang="vi-VN"/>
                        <a:t>String</a:t>
                      </a:r>
                      <a:endParaRPr lang="en-US"/>
                    </a:p>
                  </a:txBody>
                  <a:tcPr anchor="ctr">
                    <a:solidFill>
                      <a:schemeClr val="bg1"/>
                    </a:solidFill>
                  </a:tcPr>
                </a:tc>
                <a:tc>
                  <a:txBody>
                    <a:bodyPr/>
                    <a:lstStyle/>
                    <a:p>
                      <a:pPr>
                        <a:buNone/>
                      </a:pPr>
                      <a:r>
                        <a:rPr lang="en-ID"/>
                        <a:t>Nhãn hiển thị bên cạnh radio.</a:t>
                      </a:r>
                      <a:endParaRPr lang="en-US"/>
                    </a:p>
                  </a:txBody>
                  <a:tcPr anchor="ctr">
                    <a:solidFill>
                      <a:schemeClr val="bg1"/>
                    </a:solidFill>
                  </a:tcPr>
                </a:tc>
                <a:extLst>
                  <a:ext uri="{0D108BD9-81ED-4DB2-BD59-A6C34878D82A}">
                    <a16:rowId xmlns:a16="http://schemas.microsoft.com/office/drawing/2014/main" val="3567953509"/>
                  </a:ext>
                </a:extLst>
              </a:tr>
              <a:tr h="546219">
                <a:tc>
                  <a:txBody>
                    <a:bodyPr/>
                    <a:lstStyle/>
                    <a:p>
                      <a:pPr>
                        <a:buNone/>
                      </a:pPr>
                      <a:r>
                        <a:rPr lang="vi-VN"/>
                        <a:t>createState()</a:t>
                      </a:r>
                      <a:endParaRPr lang="en-US"/>
                    </a:p>
                  </a:txBody>
                  <a:tcPr anchor="ctr">
                    <a:solidFill>
                      <a:schemeClr val="bg1"/>
                    </a:solidFill>
                  </a:tcPr>
                </a:tc>
                <a:tc>
                  <a:txBody>
                    <a:bodyPr/>
                    <a:lstStyle/>
                    <a:p>
                      <a:pPr>
                        <a:buNone/>
                      </a:pPr>
                      <a:r>
                        <a:rPr lang="vi-VN"/>
                        <a:t>State&lt;CustomRadio&lt;T&gt;&gt;</a:t>
                      </a:r>
                      <a:endParaRPr lang="en-US"/>
                    </a:p>
                  </a:txBody>
                  <a:tcPr anchor="ctr">
                    <a:solidFill>
                      <a:schemeClr val="bg1"/>
                    </a:solidFill>
                  </a:tcPr>
                </a:tc>
                <a:tc>
                  <a:txBody>
                    <a:bodyPr/>
                    <a:lstStyle/>
                    <a:p>
                      <a:pPr>
                        <a:buNone/>
                      </a:pPr>
                      <a:r>
                        <a:rPr lang="en-ID"/>
                        <a:t>Tạo giao diện và</a:t>
                      </a:r>
                      <a:r>
                        <a:rPr lang="vi-VN"/>
                        <a:t> </a:t>
                      </a:r>
                      <a:r>
                        <a:rPr lang="en-ID"/>
                        <a:t>quản lý logic cho radio.</a:t>
                      </a:r>
                      <a:endParaRPr lang="en-US"/>
                    </a:p>
                  </a:txBody>
                  <a:tcPr anchor="ctr">
                    <a:solidFill>
                      <a:schemeClr val="bg1"/>
                    </a:solidFill>
                  </a:tcPr>
                </a:tc>
                <a:extLst>
                  <a:ext uri="{0D108BD9-81ED-4DB2-BD59-A6C34878D82A}">
                    <a16:rowId xmlns:a16="http://schemas.microsoft.com/office/drawing/2014/main" val="2006510841"/>
                  </a:ext>
                </a:extLst>
              </a:tr>
            </a:tbl>
          </a:graphicData>
        </a:graphic>
      </p:graphicFrame>
      <p:pic>
        <p:nvPicPr>
          <p:cNvPr id="5" name="Picture 4">
            <a:extLst>
              <a:ext uri="{FF2B5EF4-FFF2-40B4-BE49-F238E27FC236}">
                <a16:creationId xmlns:a16="http://schemas.microsoft.com/office/drawing/2014/main" id="{B8758DA7-0F3B-E05B-1663-8A7DB1B8E9E8}"/>
              </a:ext>
            </a:extLst>
          </p:cNvPr>
          <p:cNvPicPr>
            <a:picLocks noChangeAspect="1"/>
          </p:cNvPicPr>
          <p:nvPr/>
        </p:nvPicPr>
        <p:blipFill>
          <a:blip r:embed="rId2"/>
          <a:stretch>
            <a:fillRect/>
          </a:stretch>
        </p:blipFill>
        <p:spPr>
          <a:xfrm>
            <a:off x="179911" y="2107693"/>
            <a:ext cx="5511871" cy="3146192"/>
          </a:xfrm>
          <a:prstGeom prst="rect">
            <a:avLst/>
          </a:prstGeom>
        </p:spPr>
      </p:pic>
    </p:spTree>
    <p:extLst>
      <p:ext uri="{BB962C8B-B14F-4D97-AF65-F5344CB8AC3E}">
        <p14:creationId xmlns:p14="http://schemas.microsoft.com/office/powerpoint/2010/main" val="405547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F9473-6A2E-2C4E-882B-0C0CF0E3D7B8}"/>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1122FBC9-9D5B-3DD7-35B8-49D0C136D002}"/>
              </a:ext>
            </a:extLst>
          </p:cNvPr>
          <p:cNvGrpSpPr/>
          <p:nvPr/>
        </p:nvGrpSpPr>
        <p:grpSpPr>
          <a:xfrm>
            <a:off x="5599594" y="1882126"/>
            <a:ext cx="2248993" cy="2242428"/>
            <a:chOff x="6772802" y="1406220"/>
            <a:chExt cx="2248993" cy="2242428"/>
          </a:xfrm>
        </p:grpSpPr>
        <p:sp>
          <p:nvSpPr>
            <p:cNvPr id="24" name="Oval 7">
              <a:extLst>
                <a:ext uri="{FF2B5EF4-FFF2-40B4-BE49-F238E27FC236}">
                  <a16:creationId xmlns:a16="http://schemas.microsoft.com/office/drawing/2014/main" id="{A6768275-D0E3-269C-1B30-EB0188D83BC8}"/>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87ED67FA-3C95-BAD8-D633-CD84D00F87FC}"/>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8" name="Rectangle 8">
            <a:extLst>
              <a:ext uri="{FF2B5EF4-FFF2-40B4-BE49-F238E27FC236}">
                <a16:creationId xmlns:a16="http://schemas.microsoft.com/office/drawing/2014/main" id="{C20D37C1-B51A-7A52-4568-F748AC15FD0E}"/>
              </a:ext>
            </a:extLst>
          </p:cNvPr>
          <p:cNvSpPr>
            <a:spLocks noChangeArrowheads="1"/>
          </p:cNvSpPr>
          <p:nvPr/>
        </p:nvSpPr>
        <p:spPr bwMode="auto">
          <a:xfrm>
            <a:off x="-25445" y="1464919"/>
            <a:ext cx="6610350" cy="4884738"/>
          </a:xfrm>
          <a:prstGeom prst="rect">
            <a:avLst/>
          </a:prstGeom>
          <a:gradFill>
            <a:gsLst>
              <a:gs pos="0">
                <a:srgbClr val="1DDAFE"/>
              </a:gs>
              <a:gs pos="100000">
                <a:srgbClr val="925AE8"/>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2" name="Blur_Sphere">
            <a:extLst>
              <a:ext uri="{FF2B5EF4-FFF2-40B4-BE49-F238E27FC236}">
                <a16:creationId xmlns:a16="http://schemas.microsoft.com/office/drawing/2014/main" id="{491D5E10-323D-E3CA-D503-1EE5B98140DF}"/>
              </a:ext>
            </a:extLst>
          </p:cNvPr>
          <p:cNvSpPr/>
          <p:nvPr/>
        </p:nvSpPr>
        <p:spPr>
          <a:xfrm>
            <a:off x="5645001" y="1797451"/>
            <a:ext cx="1159496" cy="1852806"/>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BFA69213-D124-58AD-3620-416C70861461}"/>
              </a:ext>
            </a:extLst>
          </p:cNvPr>
          <p:cNvSpPr>
            <a:spLocks noChangeArrowheads="1"/>
          </p:cNvSpPr>
          <p:nvPr/>
        </p:nvSpPr>
        <p:spPr bwMode="auto">
          <a:xfrm>
            <a:off x="3741264" y="5047719"/>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9" name="Rectangle 9">
            <a:extLst>
              <a:ext uri="{FF2B5EF4-FFF2-40B4-BE49-F238E27FC236}">
                <a16:creationId xmlns:a16="http://schemas.microsoft.com/office/drawing/2014/main" id="{A45371FD-E532-6BC3-A970-0FCDE0FAAC5D}"/>
              </a:ext>
            </a:extLst>
          </p:cNvPr>
          <p:cNvSpPr>
            <a:spLocks noChangeArrowheads="1"/>
          </p:cNvSpPr>
          <p:nvPr/>
        </p:nvSpPr>
        <p:spPr bwMode="auto">
          <a:xfrm>
            <a:off x="-25445" y="1464919"/>
            <a:ext cx="5970697" cy="4884738"/>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 name="Freeform 10">
            <a:extLst>
              <a:ext uri="{FF2B5EF4-FFF2-40B4-BE49-F238E27FC236}">
                <a16:creationId xmlns:a16="http://schemas.microsoft.com/office/drawing/2014/main" id="{22A7A95A-9CCA-5F51-5ADB-89CA6B69D3D2}"/>
              </a:ext>
            </a:extLst>
          </p:cNvPr>
          <p:cNvSpPr>
            <a:spLocks noEditPoints="1"/>
          </p:cNvSpPr>
          <p:nvPr/>
        </p:nvSpPr>
        <p:spPr bwMode="auto">
          <a:xfrm>
            <a:off x="-33383" y="1456981"/>
            <a:ext cx="6623050" cy="4900613"/>
          </a:xfrm>
          <a:custGeom>
            <a:avLst/>
            <a:gdLst>
              <a:gd name="T0" fmla="*/ 4172 w 4172"/>
              <a:gd name="T1" fmla="*/ 3087 h 3087"/>
              <a:gd name="T2" fmla="*/ 0 w 4172"/>
              <a:gd name="T3" fmla="*/ 3087 h 3087"/>
              <a:gd name="T4" fmla="*/ 0 w 4172"/>
              <a:gd name="T5" fmla="*/ 0 h 3087"/>
              <a:gd name="T6" fmla="*/ 4172 w 4172"/>
              <a:gd name="T7" fmla="*/ 0 h 3087"/>
              <a:gd name="T8" fmla="*/ 4172 w 4172"/>
              <a:gd name="T9" fmla="*/ 3087 h 3087"/>
              <a:gd name="T10" fmla="*/ 10 w 4172"/>
              <a:gd name="T11" fmla="*/ 3078 h 3087"/>
              <a:gd name="T12" fmla="*/ 4164 w 4172"/>
              <a:gd name="T13" fmla="*/ 3078 h 3087"/>
              <a:gd name="T14" fmla="*/ 4164 w 4172"/>
              <a:gd name="T15" fmla="*/ 10 h 3087"/>
              <a:gd name="T16" fmla="*/ 10 w 4172"/>
              <a:gd name="T17" fmla="*/ 10 h 3087"/>
              <a:gd name="T18" fmla="*/ 10 w 4172"/>
              <a:gd name="T19" fmla="*/ 3078 h 3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2" h="3087">
                <a:moveTo>
                  <a:pt x="4172" y="3087"/>
                </a:moveTo>
                <a:lnTo>
                  <a:pt x="0" y="3087"/>
                </a:lnTo>
                <a:lnTo>
                  <a:pt x="0" y="0"/>
                </a:lnTo>
                <a:lnTo>
                  <a:pt x="4172" y="0"/>
                </a:lnTo>
                <a:lnTo>
                  <a:pt x="4172" y="3087"/>
                </a:lnTo>
                <a:close/>
                <a:moveTo>
                  <a:pt x="10" y="3078"/>
                </a:moveTo>
                <a:lnTo>
                  <a:pt x="4164" y="3078"/>
                </a:lnTo>
                <a:lnTo>
                  <a:pt x="4164" y="10"/>
                </a:lnTo>
                <a:lnTo>
                  <a:pt x="10" y="10"/>
                </a:lnTo>
                <a:lnTo>
                  <a:pt x="10" y="3078"/>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nvGrpSpPr>
          <p:cNvPr id="39" name="Group 38">
            <a:extLst>
              <a:ext uri="{FF2B5EF4-FFF2-40B4-BE49-F238E27FC236}">
                <a16:creationId xmlns:a16="http://schemas.microsoft.com/office/drawing/2014/main" id="{C0DD0110-1CB6-2077-05A7-303FFB46DC85}"/>
              </a:ext>
            </a:extLst>
          </p:cNvPr>
          <p:cNvGrpSpPr/>
          <p:nvPr/>
        </p:nvGrpSpPr>
        <p:grpSpPr>
          <a:xfrm>
            <a:off x="-621649" y="5427757"/>
            <a:ext cx="2396050" cy="2389054"/>
            <a:chOff x="551559" y="4354644"/>
            <a:chExt cx="2396050" cy="2389054"/>
          </a:xfrm>
        </p:grpSpPr>
        <p:sp>
          <p:nvSpPr>
            <p:cNvPr id="31" name="Oval 7">
              <a:extLst>
                <a:ext uri="{FF2B5EF4-FFF2-40B4-BE49-F238E27FC236}">
                  <a16:creationId xmlns:a16="http://schemas.microsoft.com/office/drawing/2014/main" id="{6DC9ED20-F9B9-44E4-5D36-222E1ED08210}"/>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0ED2C5CF-C175-0837-97BA-1FB89FF2A043}"/>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7B4443F7-0994-9637-6652-52030A3219D1}"/>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81679C4E-E703-0EB8-091F-79E76AE497DD}"/>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sp>
        <p:nvSpPr>
          <p:cNvPr id="71" name="Rectangle 31">
            <a:extLst>
              <a:ext uri="{FF2B5EF4-FFF2-40B4-BE49-F238E27FC236}">
                <a16:creationId xmlns:a16="http://schemas.microsoft.com/office/drawing/2014/main" id="{0531785D-6BEA-798F-A09D-17C81C9F9452}"/>
              </a:ext>
            </a:extLst>
          </p:cNvPr>
          <p:cNvSpPr>
            <a:spLocks noChangeArrowheads="1"/>
          </p:cNvSpPr>
          <p:nvPr/>
        </p:nvSpPr>
        <p:spPr bwMode="auto">
          <a:xfrm>
            <a:off x="3340376" y="391262"/>
            <a:ext cx="520976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1. Cấu trúc của TextField</a:t>
            </a:r>
            <a:endParaRPr lang="ru-UA" altLang="ru-UA" sz="3200" b="1">
              <a:solidFill>
                <a:schemeClr val="bg2"/>
              </a:solidFill>
              <a:latin typeface="Montserrat" panose="00000500000000000000" pitchFamily="50" charset="-52"/>
            </a:endParaRPr>
          </a:p>
        </p:txBody>
      </p:sp>
      <p:pic>
        <p:nvPicPr>
          <p:cNvPr id="75" name="Picture 74">
            <a:extLst>
              <a:ext uri="{FF2B5EF4-FFF2-40B4-BE49-F238E27FC236}">
                <a16:creationId xmlns:a16="http://schemas.microsoft.com/office/drawing/2014/main" id="{62BE319C-28F6-DB67-3912-9664A134F1A8}"/>
              </a:ext>
            </a:extLst>
          </p:cNvPr>
          <p:cNvPicPr>
            <a:picLocks noChangeAspect="1"/>
          </p:cNvPicPr>
          <p:nvPr/>
        </p:nvPicPr>
        <p:blipFill>
          <a:blip r:embed="rId2"/>
          <a:srcRect l="14583" t="14583" r="14583" b="14583"/>
          <a:stretch>
            <a:fillRect/>
          </a:stretch>
        </p:blipFill>
        <p:spPr>
          <a:xfrm>
            <a:off x="663293" y="1662291"/>
            <a:ext cx="4693922" cy="4499958"/>
          </a:xfrm>
          <a:prstGeom prst="rect">
            <a:avLst/>
          </a:prstGeom>
        </p:spPr>
      </p:pic>
      <p:graphicFrame>
        <p:nvGraphicFramePr>
          <p:cNvPr id="76" name="Table 75">
            <a:extLst>
              <a:ext uri="{FF2B5EF4-FFF2-40B4-BE49-F238E27FC236}">
                <a16:creationId xmlns:a16="http://schemas.microsoft.com/office/drawing/2014/main" id="{EA6980B9-96D5-AD17-58CC-A575DBE8261D}"/>
              </a:ext>
            </a:extLst>
          </p:cNvPr>
          <p:cNvGraphicFramePr>
            <a:graphicFrameLocks noGrp="1"/>
          </p:cNvGraphicFramePr>
          <p:nvPr>
            <p:extLst>
              <p:ext uri="{D42A27DB-BD31-4B8C-83A1-F6EECF244321}">
                <p14:modId xmlns:p14="http://schemas.microsoft.com/office/powerpoint/2010/main" val="2615990702"/>
              </p:ext>
            </p:extLst>
          </p:nvPr>
        </p:nvGraphicFramePr>
        <p:xfrm>
          <a:off x="6354362" y="1146492"/>
          <a:ext cx="5603241" cy="5521590"/>
        </p:xfrm>
        <a:graphic>
          <a:graphicData uri="http://schemas.openxmlformats.org/drawingml/2006/table">
            <a:tbl>
              <a:tblPr>
                <a:tableStyleId>{5940675A-B579-460E-94D1-54222C63F5DA}</a:tableStyleId>
              </a:tblPr>
              <a:tblGrid>
                <a:gridCol w="1867747">
                  <a:extLst>
                    <a:ext uri="{9D8B030D-6E8A-4147-A177-3AD203B41FA5}">
                      <a16:colId xmlns:a16="http://schemas.microsoft.com/office/drawing/2014/main" val="842439195"/>
                    </a:ext>
                  </a:extLst>
                </a:gridCol>
                <a:gridCol w="1867747">
                  <a:extLst>
                    <a:ext uri="{9D8B030D-6E8A-4147-A177-3AD203B41FA5}">
                      <a16:colId xmlns:a16="http://schemas.microsoft.com/office/drawing/2014/main" val="103496340"/>
                    </a:ext>
                  </a:extLst>
                </a:gridCol>
                <a:gridCol w="1867747">
                  <a:extLst>
                    <a:ext uri="{9D8B030D-6E8A-4147-A177-3AD203B41FA5}">
                      <a16:colId xmlns:a16="http://schemas.microsoft.com/office/drawing/2014/main" val="3760118410"/>
                    </a:ext>
                  </a:extLst>
                </a:gridCol>
              </a:tblGrid>
              <a:tr h="400950">
                <a:tc>
                  <a:txBody>
                    <a:bodyPr/>
                    <a:lstStyle/>
                    <a:p>
                      <a:pPr>
                        <a:buNone/>
                      </a:pPr>
                      <a:r>
                        <a:rPr lang="en-US"/>
                        <a:t>Thuộc tính</a:t>
                      </a:r>
                    </a:p>
                  </a:txBody>
                  <a:tcPr anchor="ctr">
                    <a:solidFill>
                      <a:schemeClr val="bg1"/>
                    </a:solidFill>
                  </a:tcPr>
                </a:tc>
                <a:tc>
                  <a:txBody>
                    <a:bodyPr/>
                    <a:lstStyle/>
                    <a:p>
                      <a:pPr>
                        <a:buNone/>
                      </a:pPr>
                      <a:r>
                        <a:rPr lang="en-US"/>
                        <a:t>Kiểu dữ liệu</a:t>
                      </a:r>
                    </a:p>
                  </a:txBody>
                  <a:tcPr anchor="ctr">
                    <a:solidFill>
                      <a:schemeClr val="bg1"/>
                    </a:solidFill>
                  </a:tcPr>
                </a:tc>
                <a:tc>
                  <a:txBody>
                    <a:bodyPr/>
                    <a:lstStyle/>
                    <a:p>
                      <a:pPr>
                        <a:buNone/>
                      </a:pPr>
                      <a:r>
                        <a:rPr lang="en-US"/>
                        <a:t>Mô tả</a:t>
                      </a:r>
                    </a:p>
                  </a:txBody>
                  <a:tcPr anchor="ctr">
                    <a:solidFill>
                      <a:schemeClr val="bg1"/>
                    </a:solidFill>
                  </a:tcPr>
                </a:tc>
                <a:extLst>
                  <a:ext uri="{0D108BD9-81ED-4DB2-BD59-A6C34878D82A}">
                    <a16:rowId xmlns:a16="http://schemas.microsoft.com/office/drawing/2014/main" val="1458879079"/>
                  </a:ext>
                </a:extLst>
              </a:tr>
              <a:tr h="400950">
                <a:tc>
                  <a:txBody>
                    <a:bodyPr/>
                    <a:lstStyle/>
                    <a:p>
                      <a:pPr>
                        <a:buNone/>
                      </a:pPr>
                      <a:r>
                        <a:rPr lang="en-US"/>
                        <a:t>controller</a:t>
                      </a:r>
                    </a:p>
                  </a:txBody>
                  <a:tcPr anchor="ctr">
                    <a:solidFill>
                      <a:schemeClr val="bg1"/>
                    </a:solidFill>
                  </a:tcPr>
                </a:tc>
                <a:tc>
                  <a:txBody>
                    <a:bodyPr/>
                    <a:lstStyle/>
                    <a:p>
                      <a:pPr>
                        <a:buNone/>
                      </a:pPr>
                      <a:r>
                        <a:rPr lang="en-US"/>
                        <a:t>TextEditingController?</a:t>
                      </a:r>
                    </a:p>
                  </a:txBody>
                  <a:tcPr anchor="ctr">
                    <a:solidFill>
                      <a:schemeClr val="bg1"/>
                    </a:solidFill>
                  </a:tcPr>
                </a:tc>
                <a:tc>
                  <a:txBody>
                    <a:bodyPr/>
                    <a:lstStyle/>
                    <a:p>
                      <a:pPr>
                        <a:buNone/>
                      </a:pPr>
                      <a:r>
                        <a:rPr lang="en-US"/>
                        <a:t>Quản lý text value</a:t>
                      </a:r>
                    </a:p>
                  </a:txBody>
                  <a:tcPr anchor="ctr">
                    <a:solidFill>
                      <a:schemeClr val="bg1"/>
                    </a:solidFill>
                  </a:tcPr>
                </a:tc>
                <a:extLst>
                  <a:ext uri="{0D108BD9-81ED-4DB2-BD59-A6C34878D82A}">
                    <a16:rowId xmlns:a16="http://schemas.microsoft.com/office/drawing/2014/main" val="878219710"/>
                  </a:ext>
                </a:extLst>
              </a:tr>
              <a:tr h="400950">
                <a:tc>
                  <a:txBody>
                    <a:bodyPr/>
                    <a:lstStyle/>
                    <a:p>
                      <a:pPr>
                        <a:buNone/>
                      </a:pPr>
                      <a:r>
                        <a:rPr lang="en-US"/>
                        <a:t>decoration</a:t>
                      </a:r>
                    </a:p>
                  </a:txBody>
                  <a:tcPr anchor="ctr">
                    <a:solidFill>
                      <a:schemeClr val="bg1"/>
                    </a:solidFill>
                  </a:tcPr>
                </a:tc>
                <a:tc>
                  <a:txBody>
                    <a:bodyPr/>
                    <a:lstStyle/>
                    <a:p>
                      <a:pPr>
                        <a:buNone/>
                      </a:pPr>
                      <a:r>
                        <a:rPr lang="en-US"/>
                        <a:t>InputDecoration?</a:t>
                      </a:r>
                    </a:p>
                  </a:txBody>
                  <a:tcPr anchor="ctr">
                    <a:solidFill>
                      <a:schemeClr val="bg1"/>
                    </a:solidFill>
                  </a:tcPr>
                </a:tc>
                <a:tc>
                  <a:txBody>
                    <a:bodyPr/>
                    <a:lstStyle/>
                    <a:p>
                      <a:pPr>
                        <a:buNone/>
                      </a:pPr>
                      <a:r>
                        <a:rPr lang="en-US"/>
                        <a:t>Label, hint, icon, border...</a:t>
                      </a:r>
                    </a:p>
                  </a:txBody>
                  <a:tcPr anchor="ctr">
                    <a:solidFill>
                      <a:schemeClr val="bg1"/>
                    </a:solidFill>
                  </a:tcPr>
                </a:tc>
                <a:extLst>
                  <a:ext uri="{0D108BD9-81ED-4DB2-BD59-A6C34878D82A}">
                    <a16:rowId xmlns:a16="http://schemas.microsoft.com/office/drawing/2014/main" val="2975878246"/>
                  </a:ext>
                </a:extLst>
              </a:tr>
              <a:tr h="400950">
                <a:tc>
                  <a:txBody>
                    <a:bodyPr/>
                    <a:lstStyle/>
                    <a:p>
                      <a:pPr>
                        <a:buNone/>
                      </a:pPr>
                      <a:r>
                        <a:rPr lang="en-US"/>
                        <a:t>onChanged</a:t>
                      </a:r>
                    </a:p>
                  </a:txBody>
                  <a:tcPr anchor="ctr">
                    <a:solidFill>
                      <a:schemeClr val="bg1"/>
                    </a:solidFill>
                  </a:tcPr>
                </a:tc>
                <a:tc>
                  <a:txBody>
                    <a:bodyPr/>
                    <a:lstStyle/>
                    <a:p>
                      <a:pPr>
                        <a:buNone/>
                      </a:pPr>
                      <a:r>
                        <a:rPr lang="en-US"/>
                        <a:t>ValueChanged&lt;String&gt;?</a:t>
                      </a:r>
                    </a:p>
                  </a:txBody>
                  <a:tcPr anchor="ctr">
                    <a:solidFill>
                      <a:schemeClr val="bg1"/>
                    </a:solidFill>
                  </a:tcPr>
                </a:tc>
                <a:tc>
                  <a:txBody>
                    <a:bodyPr/>
                    <a:lstStyle/>
                    <a:p>
                      <a:pPr>
                        <a:buNone/>
                      </a:pPr>
                      <a:r>
                        <a:rPr lang="en-US"/>
                        <a:t>Gọi khi text thay đổi</a:t>
                      </a:r>
                    </a:p>
                  </a:txBody>
                  <a:tcPr anchor="ctr">
                    <a:solidFill>
                      <a:schemeClr val="bg1"/>
                    </a:solidFill>
                  </a:tcPr>
                </a:tc>
                <a:extLst>
                  <a:ext uri="{0D108BD9-81ED-4DB2-BD59-A6C34878D82A}">
                    <a16:rowId xmlns:a16="http://schemas.microsoft.com/office/drawing/2014/main" val="4291569774"/>
                  </a:ext>
                </a:extLst>
              </a:tr>
              <a:tr h="400950">
                <a:tc>
                  <a:txBody>
                    <a:bodyPr/>
                    <a:lstStyle/>
                    <a:p>
                      <a:pPr>
                        <a:buNone/>
                      </a:pPr>
                      <a:r>
                        <a:rPr lang="en-US"/>
                        <a:t>onSubmitted</a:t>
                      </a:r>
                    </a:p>
                  </a:txBody>
                  <a:tcPr anchor="ctr">
                    <a:solidFill>
                      <a:schemeClr val="bg1"/>
                    </a:solidFill>
                  </a:tcPr>
                </a:tc>
                <a:tc>
                  <a:txBody>
                    <a:bodyPr/>
                    <a:lstStyle/>
                    <a:p>
                      <a:pPr>
                        <a:buNone/>
                      </a:pPr>
                      <a:r>
                        <a:rPr lang="en-US"/>
                        <a:t>ValueChanged&lt;String&gt;?</a:t>
                      </a:r>
                    </a:p>
                  </a:txBody>
                  <a:tcPr anchor="ctr">
                    <a:solidFill>
                      <a:schemeClr val="bg1"/>
                    </a:solidFill>
                  </a:tcPr>
                </a:tc>
                <a:tc>
                  <a:txBody>
                    <a:bodyPr/>
                    <a:lstStyle/>
                    <a:p>
                      <a:pPr>
                        <a:buNone/>
                      </a:pPr>
                      <a:r>
                        <a:rPr lang="en-US"/>
                        <a:t>Gọi khi submit (Enter)</a:t>
                      </a:r>
                    </a:p>
                  </a:txBody>
                  <a:tcPr anchor="ctr">
                    <a:solidFill>
                      <a:schemeClr val="bg1"/>
                    </a:solidFill>
                  </a:tcPr>
                </a:tc>
                <a:extLst>
                  <a:ext uri="{0D108BD9-81ED-4DB2-BD59-A6C34878D82A}">
                    <a16:rowId xmlns:a16="http://schemas.microsoft.com/office/drawing/2014/main" val="82197664"/>
                  </a:ext>
                </a:extLst>
              </a:tr>
              <a:tr h="400950">
                <a:tc>
                  <a:txBody>
                    <a:bodyPr/>
                    <a:lstStyle/>
                    <a:p>
                      <a:pPr>
                        <a:buNone/>
                      </a:pPr>
                      <a:r>
                        <a:rPr lang="en-US"/>
                        <a:t>keyboardType</a:t>
                      </a:r>
                    </a:p>
                  </a:txBody>
                  <a:tcPr anchor="ctr">
                    <a:solidFill>
                      <a:schemeClr val="bg1"/>
                    </a:solidFill>
                  </a:tcPr>
                </a:tc>
                <a:tc>
                  <a:txBody>
                    <a:bodyPr/>
                    <a:lstStyle/>
                    <a:p>
                      <a:pPr>
                        <a:buNone/>
                      </a:pPr>
                      <a:r>
                        <a:rPr lang="en-US"/>
                        <a:t>TextInputType?</a:t>
                      </a:r>
                    </a:p>
                  </a:txBody>
                  <a:tcPr anchor="ctr">
                    <a:solidFill>
                      <a:schemeClr val="bg1"/>
                    </a:solidFill>
                  </a:tcPr>
                </a:tc>
                <a:tc>
                  <a:txBody>
                    <a:bodyPr/>
                    <a:lstStyle/>
                    <a:p>
                      <a:pPr>
                        <a:buNone/>
                      </a:pPr>
                      <a:r>
                        <a:rPr lang="en-US"/>
                        <a:t>Loại bàn phím</a:t>
                      </a:r>
                    </a:p>
                  </a:txBody>
                  <a:tcPr anchor="ctr">
                    <a:solidFill>
                      <a:schemeClr val="bg1"/>
                    </a:solidFill>
                  </a:tcPr>
                </a:tc>
                <a:extLst>
                  <a:ext uri="{0D108BD9-81ED-4DB2-BD59-A6C34878D82A}">
                    <a16:rowId xmlns:a16="http://schemas.microsoft.com/office/drawing/2014/main" val="1563562117"/>
                  </a:ext>
                </a:extLst>
              </a:tr>
              <a:tr h="400950">
                <a:tc>
                  <a:txBody>
                    <a:bodyPr/>
                    <a:lstStyle/>
                    <a:p>
                      <a:pPr>
                        <a:buNone/>
                      </a:pPr>
                      <a:r>
                        <a:rPr lang="en-US"/>
                        <a:t>maxLines</a:t>
                      </a:r>
                    </a:p>
                  </a:txBody>
                  <a:tcPr anchor="ctr">
                    <a:solidFill>
                      <a:schemeClr val="bg1"/>
                    </a:solidFill>
                  </a:tcPr>
                </a:tc>
                <a:tc>
                  <a:txBody>
                    <a:bodyPr/>
                    <a:lstStyle/>
                    <a:p>
                      <a:pPr>
                        <a:buNone/>
                      </a:pPr>
                      <a:r>
                        <a:rPr lang="en-US"/>
                        <a:t>int?</a:t>
                      </a:r>
                    </a:p>
                  </a:txBody>
                  <a:tcPr anchor="ctr">
                    <a:solidFill>
                      <a:schemeClr val="bg1"/>
                    </a:solidFill>
                  </a:tcPr>
                </a:tc>
                <a:tc>
                  <a:txBody>
                    <a:bodyPr/>
                    <a:lstStyle/>
                    <a:p>
                      <a:pPr>
                        <a:buNone/>
                      </a:pPr>
                      <a:r>
                        <a:rPr lang="en-US"/>
                        <a:t>Số dòng tối đa (default: 1)</a:t>
                      </a:r>
                    </a:p>
                  </a:txBody>
                  <a:tcPr anchor="ctr">
                    <a:solidFill>
                      <a:schemeClr val="bg1"/>
                    </a:solidFill>
                  </a:tcPr>
                </a:tc>
                <a:extLst>
                  <a:ext uri="{0D108BD9-81ED-4DB2-BD59-A6C34878D82A}">
                    <a16:rowId xmlns:a16="http://schemas.microsoft.com/office/drawing/2014/main" val="3147614379"/>
                  </a:ext>
                </a:extLst>
              </a:tr>
              <a:tr h="400950">
                <a:tc>
                  <a:txBody>
                    <a:bodyPr/>
                    <a:lstStyle/>
                    <a:p>
                      <a:pPr>
                        <a:buNone/>
                      </a:pPr>
                      <a:r>
                        <a:rPr lang="en-US"/>
                        <a:t>obscureText</a:t>
                      </a:r>
                    </a:p>
                  </a:txBody>
                  <a:tcPr anchor="ctr">
                    <a:solidFill>
                      <a:schemeClr val="bg1"/>
                    </a:solidFill>
                  </a:tcPr>
                </a:tc>
                <a:tc>
                  <a:txBody>
                    <a:bodyPr/>
                    <a:lstStyle/>
                    <a:p>
                      <a:pPr>
                        <a:buNone/>
                      </a:pPr>
                      <a:r>
                        <a:rPr lang="en-US"/>
                        <a:t>bool</a:t>
                      </a:r>
                    </a:p>
                  </a:txBody>
                  <a:tcPr anchor="ctr">
                    <a:solidFill>
                      <a:schemeClr val="bg1"/>
                    </a:solidFill>
                  </a:tcPr>
                </a:tc>
                <a:tc>
                  <a:txBody>
                    <a:bodyPr/>
                    <a:lstStyle/>
                    <a:p>
                      <a:pPr>
                        <a:buNone/>
                      </a:pPr>
                      <a:r>
                        <a:rPr lang="en-US"/>
                        <a:t>Ẩn text (password)</a:t>
                      </a:r>
                    </a:p>
                  </a:txBody>
                  <a:tcPr anchor="ctr">
                    <a:solidFill>
                      <a:schemeClr val="bg1"/>
                    </a:solidFill>
                  </a:tcPr>
                </a:tc>
                <a:extLst>
                  <a:ext uri="{0D108BD9-81ED-4DB2-BD59-A6C34878D82A}">
                    <a16:rowId xmlns:a16="http://schemas.microsoft.com/office/drawing/2014/main" val="3939959874"/>
                  </a:ext>
                </a:extLst>
              </a:tr>
              <a:tr h="400950">
                <a:tc>
                  <a:txBody>
                    <a:bodyPr/>
                    <a:lstStyle/>
                    <a:p>
                      <a:pPr>
                        <a:buNone/>
                      </a:pPr>
                      <a:r>
                        <a:rPr lang="en-US"/>
                        <a:t>enabled</a:t>
                      </a:r>
                    </a:p>
                  </a:txBody>
                  <a:tcPr anchor="ctr">
                    <a:solidFill>
                      <a:schemeClr val="bg1"/>
                    </a:solidFill>
                  </a:tcPr>
                </a:tc>
                <a:tc>
                  <a:txBody>
                    <a:bodyPr/>
                    <a:lstStyle/>
                    <a:p>
                      <a:pPr>
                        <a:buNone/>
                      </a:pPr>
                      <a:r>
                        <a:rPr lang="en-US"/>
                        <a:t>bool?</a:t>
                      </a:r>
                    </a:p>
                  </a:txBody>
                  <a:tcPr anchor="ctr">
                    <a:solidFill>
                      <a:schemeClr val="bg1"/>
                    </a:solidFill>
                  </a:tcPr>
                </a:tc>
                <a:tc>
                  <a:txBody>
                    <a:bodyPr/>
                    <a:lstStyle/>
                    <a:p>
                      <a:pPr>
                        <a:buNone/>
                      </a:pPr>
                      <a:r>
                        <a:rPr lang="en-US"/>
                        <a:t>Enable/disable field</a:t>
                      </a:r>
                    </a:p>
                  </a:txBody>
                  <a:tcPr anchor="ctr">
                    <a:solidFill>
                      <a:schemeClr val="bg1"/>
                    </a:solidFill>
                  </a:tcPr>
                </a:tc>
                <a:extLst>
                  <a:ext uri="{0D108BD9-81ED-4DB2-BD59-A6C34878D82A}">
                    <a16:rowId xmlns:a16="http://schemas.microsoft.com/office/drawing/2014/main" val="3553521068"/>
                  </a:ext>
                </a:extLst>
              </a:tr>
            </a:tbl>
          </a:graphicData>
        </a:graphic>
      </p:graphicFrame>
    </p:spTree>
    <p:extLst>
      <p:ext uri="{BB962C8B-B14F-4D97-AF65-F5344CB8AC3E}">
        <p14:creationId xmlns:p14="http://schemas.microsoft.com/office/powerpoint/2010/main" val="1398449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EA1F7-43E5-BF7E-DC8B-2A55B9EDCAFD}"/>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031F3345-337B-E34A-9949-A451775843B3}"/>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4C305BFA-CD76-DD58-A4A4-21611D47D377}"/>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0E75CEB6-E3C2-7AA0-85F1-F9FE3C125323}"/>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D9365522-B67D-FF40-29F6-1806016405C5}"/>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CBEC3AE9-F692-F406-6677-C6CF64A1E1AA}"/>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08A24AA7-571C-CC63-3DEB-6EFCB0348314}"/>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D6EB6428-12A0-CBF7-60B8-01587EA482A8}"/>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450265EC-AB31-021E-6C11-CD6D0B1FD58E}"/>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DD01D477-2322-49EB-4DD5-08380036BD51}"/>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0877720B-92BF-F6CD-B68A-4953EAF15147}"/>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C4D96D3A-A81C-B6DC-DA06-499D6D7B6CF0}"/>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F8901B21-8E22-5700-7B16-BD25983FCA33}"/>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214AA41E-9482-0131-D006-D064B2EBC2D3}"/>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3F9DC698-AF49-045D-A951-B089C28CAEE8}"/>
              </a:ext>
            </a:extLst>
          </p:cNvPr>
          <p:cNvSpPr>
            <a:spLocks noChangeArrowheads="1"/>
          </p:cNvSpPr>
          <p:nvPr/>
        </p:nvSpPr>
        <p:spPr bwMode="auto">
          <a:xfrm>
            <a:off x="2446871" y="154956"/>
            <a:ext cx="72215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3. Switch, Checkbox, Radio, Slider</a:t>
            </a:r>
            <a:endParaRPr lang="ru-UA" altLang="ru-UA" sz="3200" b="1">
              <a:solidFill>
                <a:schemeClr val="bg2"/>
              </a:solidFill>
              <a:latin typeface="Montserrat" panose="00000500000000000000" pitchFamily="50" charset="-52"/>
            </a:endParaRPr>
          </a:p>
        </p:txBody>
      </p:sp>
      <p:graphicFrame>
        <p:nvGraphicFramePr>
          <p:cNvPr id="6" name="Table 5">
            <a:extLst>
              <a:ext uri="{FF2B5EF4-FFF2-40B4-BE49-F238E27FC236}">
                <a16:creationId xmlns:a16="http://schemas.microsoft.com/office/drawing/2014/main" id="{52D775D0-0CE2-C4FF-2029-BE1CDF5F52AE}"/>
              </a:ext>
            </a:extLst>
          </p:cNvPr>
          <p:cNvGraphicFramePr>
            <a:graphicFrameLocks noGrp="1"/>
          </p:cNvGraphicFramePr>
          <p:nvPr>
            <p:extLst>
              <p:ext uri="{D42A27DB-BD31-4B8C-83A1-F6EECF244321}">
                <p14:modId xmlns:p14="http://schemas.microsoft.com/office/powerpoint/2010/main" val="70859397"/>
              </p:ext>
            </p:extLst>
          </p:nvPr>
        </p:nvGraphicFramePr>
        <p:xfrm>
          <a:off x="5864611" y="1143103"/>
          <a:ext cx="5934729" cy="2522048"/>
        </p:xfrm>
        <a:graphic>
          <a:graphicData uri="http://schemas.openxmlformats.org/drawingml/2006/table">
            <a:tbl>
              <a:tblPr>
                <a:tableStyleId>{616DA210-FB5B-4158-B5E0-FEB733F419BA}</a:tableStyleId>
              </a:tblPr>
              <a:tblGrid>
                <a:gridCol w="1702516">
                  <a:extLst>
                    <a:ext uri="{9D8B030D-6E8A-4147-A177-3AD203B41FA5}">
                      <a16:colId xmlns:a16="http://schemas.microsoft.com/office/drawing/2014/main" val="810982663"/>
                    </a:ext>
                  </a:extLst>
                </a:gridCol>
                <a:gridCol w="2183363">
                  <a:extLst>
                    <a:ext uri="{9D8B030D-6E8A-4147-A177-3AD203B41FA5}">
                      <a16:colId xmlns:a16="http://schemas.microsoft.com/office/drawing/2014/main" val="342249200"/>
                    </a:ext>
                  </a:extLst>
                </a:gridCol>
                <a:gridCol w="2048850">
                  <a:extLst>
                    <a:ext uri="{9D8B030D-6E8A-4147-A177-3AD203B41FA5}">
                      <a16:colId xmlns:a16="http://schemas.microsoft.com/office/drawing/2014/main" val="1707999068"/>
                    </a:ext>
                  </a:extLst>
                </a:gridCol>
              </a:tblGrid>
              <a:tr h="661973">
                <a:tc>
                  <a:txBody>
                    <a:bodyPr/>
                    <a:lstStyle/>
                    <a:p>
                      <a:pPr>
                        <a:buNone/>
                      </a:pPr>
                      <a:r>
                        <a:rPr lang="en-US"/>
                        <a:t>Thuộc </a:t>
                      </a:r>
                      <a:r>
                        <a:rPr lang="vi-VN"/>
                        <a:t>tính/ Phương thức</a:t>
                      </a:r>
                      <a:endParaRPr lang="en-US"/>
                    </a:p>
                  </a:txBody>
                  <a:tcPr anchor="ctr">
                    <a:solidFill>
                      <a:schemeClr val="bg1"/>
                    </a:solidFill>
                  </a:tcPr>
                </a:tc>
                <a:tc>
                  <a:txBody>
                    <a:bodyPr/>
                    <a:lstStyle/>
                    <a:p>
                      <a:pPr>
                        <a:buNone/>
                      </a:pPr>
                      <a:r>
                        <a:rPr lang="en-US"/>
                        <a:t>Kiểu dữ liệu</a:t>
                      </a:r>
                    </a:p>
                  </a:txBody>
                  <a:tcPr anchor="ctr">
                    <a:solidFill>
                      <a:schemeClr val="bg1"/>
                    </a:solidFill>
                  </a:tcPr>
                </a:tc>
                <a:tc>
                  <a:txBody>
                    <a:bodyPr/>
                    <a:lstStyle/>
                    <a:p>
                      <a:pPr>
                        <a:buNone/>
                      </a:pPr>
                      <a:r>
                        <a:rPr lang="en-US"/>
                        <a:t>Mô tả</a:t>
                      </a:r>
                    </a:p>
                  </a:txBody>
                  <a:tcPr anchor="ctr">
                    <a:solidFill>
                      <a:schemeClr val="bg1"/>
                    </a:solidFill>
                  </a:tcPr>
                </a:tc>
                <a:extLst>
                  <a:ext uri="{0D108BD9-81ED-4DB2-BD59-A6C34878D82A}">
                    <a16:rowId xmlns:a16="http://schemas.microsoft.com/office/drawing/2014/main" val="2413293119"/>
                  </a:ext>
                </a:extLst>
              </a:tr>
              <a:tr h="661973">
                <a:tc>
                  <a:txBody>
                    <a:bodyPr/>
                    <a:lstStyle/>
                    <a:p>
                      <a:pPr>
                        <a:buNone/>
                      </a:pPr>
                      <a:r>
                        <a:rPr lang="vi-VN"/>
                        <a:t>build</a:t>
                      </a:r>
                      <a:endParaRPr lang="en-US"/>
                    </a:p>
                  </a:txBody>
                  <a:tcPr anchor="ctr">
                    <a:solidFill>
                      <a:schemeClr val="bg1"/>
                    </a:solidFill>
                  </a:tcPr>
                </a:tc>
                <a:tc>
                  <a:txBody>
                    <a:bodyPr/>
                    <a:lstStyle/>
                    <a:p>
                      <a:pPr>
                        <a:buNone/>
                      </a:pPr>
                      <a:r>
                        <a:rPr lang="vi-VN"/>
                        <a:t>Widget</a:t>
                      </a:r>
                      <a:endParaRPr lang="en-US"/>
                    </a:p>
                  </a:txBody>
                  <a:tcPr anchor="ctr">
                    <a:solidFill>
                      <a:schemeClr val="bg1"/>
                    </a:solidFill>
                  </a:tcPr>
                </a:tc>
                <a:tc>
                  <a:txBody>
                    <a:bodyPr/>
                    <a:lstStyle/>
                    <a:p>
                      <a:pPr>
                        <a:buNone/>
                      </a:pPr>
                      <a:r>
                        <a:rPr lang="en-ID"/>
                        <a:t>Xây dựng giao diện radio kèm label</a:t>
                      </a:r>
                      <a:endParaRPr lang="en-US"/>
                    </a:p>
                  </a:txBody>
                  <a:tcPr anchor="ctr">
                    <a:solidFill>
                      <a:schemeClr val="bg1"/>
                    </a:solidFill>
                  </a:tcPr>
                </a:tc>
                <a:extLst>
                  <a:ext uri="{0D108BD9-81ED-4DB2-BD59-A6C34878D82A}">
                    <a16:rowId xmlns:a16="http://schemas.microsoft.com/office/drawing/2014/main" val="3790150195"/>
                  </a:ext>
                </a:extLst>
              </a:tr>
              <a:tr h="9456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0" kern="1200">
                          <a:solidFill>
                            <a:schemeClr val="tx1"/>
                          </a:solidFill>
                          <a:effectLst/>
                          <a:latin typeface="+mn-lt"/>
                          <a:ea typeface="+mn-ea"/>
                          <a:cs typeface="+mn-cs"/>
                        </a:rPr>
                        <a:t>Widget</a:t>
                      </a:r>
                      <a:endParaRPr lang="en-ID" sz="1800" b="0" kern="1200">
                        <a:solidFill>
                          <a:schemeClr val="tx1"/>
                        </a:solidFill>
                        <a:effectLst/>
                        <a:latin typeface="+mn-lt"/>
                        <a:ea typeface="+mn-ea"/>
                        <a:cs typeface="+mn-cs"/>
                      </a:endParaRPr>
                    </a:p>
                  </a:txBody>
                  <a:tcPr anchor="ctr">
                    <a:solidFill>
                      <a:schemeClr val="bg1"/>
                    </a:solidFill>
                  </a:tcPr>
                </a:tc>
                <a:tc>
                  <a:txBody>
                    <a:bodyPr/>
                    <a:lstStyle/>
                    <a:p>
                      <a:pPr>
                        <a:buNone/>
                      </a:pPr>
                      <a:r>
                        <a:rPr lang="vi-VN"/>
                        <a:t>CustomRadio&lt;T&gt;</a:t>
                      </a:r>
                      <a:endParaRPr lang="en-US"/>
                    </a:p>
                  </a:txBody>
                  <a:tcPr anchor="ctr">
                    <a:solidFill>
                      <a:schemeClr val="bg1"/>
                    </a:solidFill>
                  </a:tcPr>
                </a:tc>
                <a:tc>
                  <a:txBody>
                    <a:bodyPr/>
                    <a:lstStyle/>
                    <a:p>
                      <a:pPr>
                        <a:buNone/>
                      </a:pPr>
                      <a:r>
                        <a:rPr lang="en-ID"/>
                        <a:t>Tham chiếu tới instance gốc của widget</a:t>
                      </a:r>
                      <a:endParaRPr lang="en-US"/>
                    </a:p>
                  </a:txBody>
                  <a:tcPr anchor="ctr">
                    <a:solidFill>
                      <a:schemeClr val="bg1"/>
                    </a:solidFill>
                  </a:tcPr>
                </a:tc>
                <a:extLst>
                  <a:ext uri="{0D108BD9-81ED-4DB2-BD59-A6C34878D82A}">
                    <a16:rowId xmlns:a16="http://schemas.microsoft.com/office/drawing/2014/main" val="1791234087"/>
                  </a:ext>
                </a:extLst>
              </a:tr>
            </a:tbl>
          </a:graphicData>
        </a:graphic>
      </p:graphicFrame>
      <p:pic>
        <p:nvPicPr>
          <p:cNvPr id="4" name="Picture 3">
            <a:extLst>
              <a:ext uri="{FF2B5EF4-FFF2-40B4-BE49-F238E27FC236}">
                <a16:creationId xmlns:a16="http://schemas.microsoft.com/office/drawing/2014/main" id="{BECDB4D6-548A-3A32-F9D8-32051949D4DB}"/>
              </a:ext>
            </a:extLst>
          </p:cNvPr>
          <p:cNvPicPr>
            <a:picLocks noChangeAspect="1"/>
          </p:cNvPicPr>
          <p:nvPr/>
        </p:nvPicPr>
        <p:blipFill>
          <a:blip r:embed="rId2"/>
          <a:stretch>
            <a:fillRect/>
          </a:stretch>
        </p:blipFill>
        <p:spPr>
          <a:xfrm>
            <a:off x="247144" y="1047598"/>
            <a:ext cx="5207208" cy="5266381"/>
          </a:xfrm>
          <a:prstGeom prst="rect">
            <a:avLst/>
          </a:prstGeom>
        </p:spPr>
      </p:pic>
    </p:spTree>
    <p:extLst>
      <p:ext uri="{BB962C8B-B14F-4D97-AF65-F5344CB8AC3E}">
        <p14:creationId xmlns:p14="http://schemas.microsoft.com/office/powerpoint/2010/main" val="366491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AC24A-79A2-AF1D-5548-DFD4A1282528}"/>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68A53387-4C18-62CB-C2EA-E75A5229F875}"/>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B43BD1F9-1C51-6432-2417-92194C77F1A1}"/>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A5FC684A-7F9D-2582-6F11-5D93DE4D320F}"/>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8" name="Rectangle 8">
            <a:extLst>
              <a:ext uri="{FF2B5EF4-FFF2-40B4-BE49-F238E27FC236}">
                <a16:creationId xmlns:a16="http://schemas.microsoft.com/office/drawing/2014/main" id="{0C6744A8-FF39-F1D4-1E5F-8724C1B05798}"/>
              </a:ext>
            </a:extLst>
          </p:cNvPr>
          <p:cNvSpPr>
            <a:spLocks noChangeArrowheads="1"/>
          </p:cNvSpPr>
          <p:nvPr/>
        </p:nvSpPr>
        <p:spPr bwMode="auto">
          <a:xfrm>
            <a:off x="2852615" y="1799242"/>
            <a:ext cx="6623049" cy="3421429"/>
          </a:xfrm>
          <a:prstGeom prst="rect">
            <a:avLst/>
          </a:prstGeom>
          <a:gradFill>
            <a:gsLst>
              <a:gs pos="0">
                <a:srgbClr val="1DDAFE"/>
              </a:gs>
              <a:gs pos="100000">
                <a:srgbClr val="925AE8"/>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2" name="Blur_Sphere">
            <a:extLst>
              <a:ext uri="{FF2B5EF4-FFF2-40B4-BE49-F238E27FC236}">
                <a16:creationId xmlns:a16="http://schemas.microsoft.com/office/drawing/2014/main" id="{2EDD022F-66AB-9A8D-7747-8E3235D8A647}"/>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99CFD39C-0260-FDC9-D7CA-D2E9B0DF1886}"/>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9" name="Rectangle 9">
            <a:extLst>
              <a:ext uri="{FF2B5EF4-FFF2-40B4-BE49-F238E27FC236}">
                <a16:creationId xmlns:a16="http://schemas.microsoft.com/office/drawing/2014/main" id="{21657743-E7B1-9770-D61E-6ECDCBF29023}"/>
              </a:ext>
            </a:extLst>
          </p:cNvPr>
          <p:cNvSpPr>
            <a:spLocks noChangeArrowheads="1"/>
          </p:cNvSpPr>
          <p:nvPr/>
        </p:nvSpPr>
        <p:spPr bwMode="auto">
          <a:xfrm>
            <a:off x="2800292" y="1775278"/>
            <a:ext cx="6727694" cy="3469355"/>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 name="Freeform 10">
            <a:extLst>
              <a:ext uri="{FF2B5EF4-FFF2-40B4-BE49-F238E27FC236}">
                <a16:creationId xmlns:a16="http://schemas.microsoft.com/office/drawing/2014/main" id="{B6921B79-274A-DE5E-387F-6EC91E00E276}"/>
              </a:ext>
            </a:extLst>
          </p:cNvPr>
          <p:cNvSpPr>
            <a:spLocks noEditPoints="1"/>
          </p:cNvSpPr>
          <p:nvPr/>
        </p:nvSpPr>
        <p:spPr bwMode="auto">
          <a:xfrm>
            <a:off x="2844678" y="1791304"/>
            <a:ext cx="6623050" cy="3090087"/>
          </a:xfrm>
          <a:custGeom>
            <a:avLst/>
            <a:gdLst>
              <a:gd name="T0" fmla="*/ 4172 w 4172"/>
              <a:gd name="T1" fmla="*/ 3087 h 3087"/>
              <a:gd name="T2" fmla="*/ 0 w 4172"/>
              <a:gd name="T3" fmla="*/ 3087 h 3087"/>
              <a:gd name="T4" fmla="*/ 0 w 4172"/>
              <a:gd name="T5" fmla="*/ 0 h 3087"/>
              <a:gd name="T6" fmla="*/ 4172 w 4172"/>
              <a:gd name="T7" fmla="*/ 0 h 3087"/>
              <a:gd name="T8" fmla="*/ 4172 w 4172"/>
              <a:gd name="T9" fmla="*/ 3087 h 3087"/>
              <a:gd name="T10" fmla="*/ 10 w 4172"/>
              <a:gd name="T11" fmla="*/ 3078 h 3087"/>
              <a:gd name="T12" fmla="*/ 4164 w 4172"/>
              <a:gd name="T13" fmla="*/ 3078 h 3087"/>
              <a:gd name="T14" fmla="*/ 4164 w 4172"/>
              <a:gd name="T15" fmla="*/ 10 h 3087"/>
              <a:gd name="T16" fmla="*/ 10 w 4172"/>
              <a:gd name="T17" fmla="*/ 10 h 3087"/>
              <a:gd name="T18" fmla="*/ 10 w 4172"/>
              <a:gd name="T19" fmla="*/ 3078 h 3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2" h="3087">
                <a:moveTo>
                  <a:pt x="4172" y="3087"/>
                </a:moveTo>
                <a:lnTo>
                  <a:pt x="0" y="3087"/>
                </a:lnTo>
                <a:lnTo>
                  <a:pt x="0" y="0"/>
                </a:lnTo>
                <a:lnTo>
                  <a:pt x="4172" y="0"/>
                </a:lnTo>
                <a:lnTo>
                  <a:pt x="4172" y="3087"/>
                </a:lnTo>
                <a:close/>
                <a:moveTo>
                  <a:pt x="10" y="3078"/>
                </a:moveTo>
                <a:lnTo>
                  <a:pt x="4164" y="3078"/>
                </a:lnTo>
                <a:lnTo>
                  <a:pt x="4164" y="10"/>
                </a:lnTo>
                <a:lnTo>
                  <a:pt x="10" y="10"/>
                </a:lnTo>
                <a:lnTo>
                  <a:pt x="10" y="3078"/>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7" name="Rectangle 19">
            <a:extLst>
              <a:ext uri="{FF2B5EF4-FFF2-40B4-BE49-F238E27FC236}">
                <a16:creationId xmlns:a16="http://schemas.microsoft.com/office/drawing/2014/main" id="{85F5244A-EB0C-4701-A376-B5E269D1313F}"/>
              </a:ext>
            </a:extLst>
          </p:cNvPr>
          <p:cNvSpPr>
            <a:spLocks noChangeArrowheads="1"/>
          </p:cNvSpPr>
          <p:nvPr/>
        </p:nvSpPr>
        <p:spPr bwMode="auto">
          <a:xfrm>
            <a:off x="2882878" y="3114161"/>
            <a:ext cx="6546664" cy="215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vi-VN" altLang="ru-UA" sz="2800" b="1" err="1">
                <a:solidFill>
                  <a:schemeClr val="bg2"/>
                </a:solidFill>
                <a:latin typeface="Montserrat Medium" panose="00000600000000000000" pitchFamily="50" charset="-52"/>
              </a:rPr>
              <a:t>Slider</a:t>
            </a:r>
            <a:r>
              <a:rPr lang="vi-VN" altLang="ru-UA" sz="2800" b="1">
                <a:solidFill>
                  <a:schemeClr val="bg2"/>
                </a:solidFill>
                <a:latin typeface="Montserrat Medium" panose="00000600000000000000" pitchFamily="50" charset="-52"/>
              </a:rPr>
              <a:t> trong </a:t>
            </a:r>
            <a:r>
              <a:rPr lang="vi-VN" altLang="ru-UA" sz="2800" b="1" err="1">
                <a:solidFill>
                  <a:schemeClr val="bg2"/>
                </a:solidFill>
                <a:latin typeface="Montserrat Medium" panose="00000600000000000000" pitchFamily="50" charset="-52"/>
              </a:rPr>
              <a:t>Flutter</a:t>
            </a:r>
            <a:r>
              <a:rPr lang="vi-VN" altLang="ru-UA" sz="2800" b="1">
                <a:solidFill>
                  <a:schemeClr val="bg2"/>
                </a:solidFill>
                <a:latin typeface="Montserrat Medium" panose="00000600000000000000" pitchFamily="50" charset="-52"/>
              </a:rPr>
              <a:t> là một </a:t>
            </a:r>
            <a:r>
              <a:rPr lang="vi-VN" altLang="ru-UA" sz="2800" b="1" err="1">
                <a:solidFill>
                  <a:schemeClr val="bg2"/>
                </a:solidFill>
                <a:latin typeface="Montserrat Medium" panose="00000600000000000000" pitchFamily="50" charset="-52"/>
              </a:rPr>
              <a:t>widget</a:t>
            </a:r>
            <a:endParaRPr lang="vi-VN" altLang="ru-UA" sz="2800" b="1">
              <a:solidFill>
                <a:schemeClr val="bg2"/>
              </a:solidFill>
              <a:latin typeface="Montserrat Medium" panose="00000600000000000000" pitchFamily="50" charset="-52"/>
            </a:endParaRPr>
          </a:p>
          <a:p>
            <a:pPr lvl="0" algn="ctr"/>
            <a:r>
              <a:rPr lang="vi-VN" altLang="ru-UA" sz="2800" b="1">
                <a:solidFill>
                  <a:schemeClr val="bg2"/>
                </a:solidFill>
                <a:latin typeface="Montserrat Medium" panose="00000600000000000000" pitchFamily="50" charset="-52"/>
              </a:rPr>
              <a:t>Cho phép người dùng chọn một giá</a:t>
            </a:r>
          </a:p>
          <a:p>
            <a:pPr lvl="0" algn="ctr"/>
            <a:r>
              <a:rPr lang="vi-VN" altLang="ru-UA" sz="2800" b="1">
                <a:solidFill>
                  <a:schemeClr val="bg2"/>
                </a:solidFill>
                <a:latin typeface="Montserrat Medium" panose="00000600000000000000" pitchFamily="50" charset="-52"/>
              </a:rPr>
              <a:t>Trị số liên tục hoặc rời rạc bằng cách</a:t>
            </a:r>
          </a:p>
          <a:p>
            <a:pPr lvl="0" algn="ctr"/>
            <a:r>
              <a:rPr lang="vi-VN" altLang="ru-UA" sz="2800" b="1">
                <a:solidFill>
                  <a:schemeClr val="bg2"/>
                </a:solidFill>
                <a:latin typeface="Montserrat Medium" panose="00000600000000000000" pitchFamily="50" charset="-52"/>
              </a:rPr>
              <a:t>Kéo một núm trượt dọc theo thanh</a:t>
            </a:r>
          </a:p>
          <a:p>
            <a:pPr lvl="0" algn="ctr"/>
            <a:r>
              <a:rPr lang="vi-VN" altLang="ru-UA" sz="2800" b="1">
                <a:solidFill>
                  <a:schemeClr val="bg2"/>
                </a:solidFill>
                <a:latin typeface="Montserrat Medium" panose="00000600000000000000" pitchFamily="50" charset="-52"/>
              </a:rPr>
              <a:t>trượt</a:t>
            </a:r>
            <a:r>
              <a:rPr lang="en-US" altLang="ru-UA" sz="2800" b="1">
                <a:solidFill>
                  <a:schemeClr val="bg2"/>
                </a:solidFill>
                <a:latin typeface="Montserrat Medium" panose="00000600000000000000" pitchFamily="50" charset="-52"/>
              </a:rPr>
              <a:t>.</a:t>
            </a:r>
          </a:p>
        </p:txBody>
      </p:sp>
      <p:grpSp>
        <p:nvGrpSpPr>
          <p:cNvPr id="39" name="Group 38">
            <a:extLst>
              <a:ext uri="{FF2B5EF4-FFF2-40B4-BE49-F238E27FC236}">
                <a16:creationId xmlns:a16="http://schemas.microsoft.com/office/drawing/2014/main" id="{E9CA544C-105C-C1D7-2CF3-D52271698EEE}"/>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BA7A5980-39B3-7912-65B8-C01E93D1B137}"/>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2305D5E3-75C8-57C2-25BB-8ECAF97896A5}"/>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5F679F47-7901-514A-9880-BF4488A3A84A}"/>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2DAF92B5-6E02-563C-F095-3639B65CDF2E}"/>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CEA2905D-7992-E3AF-3BA3-FBAC595BB874}"/>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979517B6-C6F5-6A78-6E2F-329F91ABED4B}"/>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663B1819-DF3F-19BE-258F-29F71CA66401}"/>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48A81710-717C-591D-060C-26F3C88116C4}"/>
              </a:ext>
            </a:extLst>
          </p:cNvPr>
          <p:cNvSpPr>
            <a:spLocks noChangeArrowheads="1"/>
          </p:cNvSpPr>
          <p:nvPr/>
        </p:nvSpPr>
        <p:spPr bwMode="auto">
          <a:xfrm>
            <a:off x="2358781" y="436425"/>
            <a:ext cx="72215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3. Switch, Checkbox, Radio, Slider</a:t>
            </a:r>
            <a:endParaRPr lang="ru-UA" altLang="ru-UA" sz="3200" b="1">
              <a:solidFill>
                <a:schemeClr val="bg2"/>
              </a:solidFill>
              <a:latin typeface="Montserrat" panose="00000500000000000000" pitchFamily="50" charset="-52"/>
            </a:endParaRPr>
          </a:p>
        </p:txBody>
      </p:sp>
      <p:pic>
        <p:nvPicPr>
          <p:cNvPr id="4" name="Picture 3">
            <a:extLst>
              <a:ext uri="{FF2B5EF4-FFF2-40B4-BE49-F238E27FC236}">
                <a16:creationId xmlns:a16="http://schemas.microsoft.com/office/drawing/2014/main" id="{217383A0-71D3-07F0-4C7E-2DCC68506F36}"/>
              </a:ext>
            </a:extLst>
          </p:cNvPr>
          <p:cNvPicPr>
            <a:picLocks noChangeAspect="1"/>
          </p:cNvPicPr>
          <p:nvPr/>
        </p:nvPicPr>
        <p:blipFill>
          <a:blip r:embed="rId2"/>
          <a:stretch>
            <a:fillRect/>
          </a:stretch>
        </p:blipFill>
        <p:spPr>
          <a:xfrm>
            <a:off x="4431043" y="1836067"/>
            <a:ext cx="3077004" cy="1209844"/>
          </a:xfrm>
          <a:prstGeom prst="rect">
            <a:avLst/>
          </a:prstGeom>
        </p:spPr>
      </p:pic>
    </p:spTree>
    <p:extLst>
      <p:ext uri="{BB962C8B-B14F-4D97-AF65-F5344CB8AC3E}">
        <p14:creationId xmlns:p14="http://schemas.microsoft.com/office/powerpoint/2010/main" val="423789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21406-3D45-B047-5338-3FE63A710858}"/>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124C1F96-13DD-61DB-AADF-E7134DF26AFF}"/>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C5B9C478-7101-0363-0478-97B57339F5A2}"/>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B745010E-4202-BD66-1828-6FFD7C6FA263}"/>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AAE60EEF-4943-7BB4-10D7-E07C28F8F277}"/>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B48516E9-BEE9-DF41-4063-E1C8D0F71F75}"/>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8AC8F6E9-0960-851F-C7C9-FB4F6A1B4FFA}"/>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C5FDE971-C430-1CF5-DBB6-CEB0D3429D72}"/>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02DFC676-5AE8-B4D4-F61C-5701D6E99962}"/>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AC800F01-C1AC-4A4D-338F-A95154F07F95}"/>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6BCAA604-CCEC-7CFA-5080-41046FC2F4A7}"/>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EC52D3BF-489E-326B-7BA6-3143FBB64F87}"/>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980F06E6-2386-5201-9E52-659904D93D7F}"/>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475E8120-A309-3015-E195-4CDBB7C3D38F}"/>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A5AFBC24-8E8F-518C-B638-1C223FB9396C}"/>
              </a:ext>
            </a:extLst>
          </p:cNvPr>
          <p:cNvSpPr>
            <a:spLocks noChangeArrowheads="1"/>
          </p:cNvSpPr>
          <p:nvPr/>
        </p:nvSpPr>
        <p:spPr bwMode="auto">
          <a:xfrm>
            <a:off x="2446871" y="154956"/>
            <a:ext cx="72215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3. Switch, Checkbox, Radio, Slider</a:t>
            </a:r>
            <a:endParaRPr lang="ru-UA" altLang="ru-UA" sz="3200" b="1">
              <a:solidFill>
                <a:schemeClr val="bg2"/>
              </a:solidFill>
              <a:latin typeface="Montserrat" panose="00000500000000000000" pitchFamily="50" charset="-52"/>
            </a:endParaRPr>
          </a:p>
        </p:txBody>
      </p:sp>
      <p:graphicFrame>
        <p:nvGraphicFramePr>
          <p:cNvPr id="6" name="Table 5">
            <a:extLst>
              <a:ext uri="{FF2B5EF4-FFF2-40B4-BE49-F238E27FC236}">
                <a16:creationId xmlns:a16="http://schemas.microsoft.com/office/drawing/2014/main" id="{9FB77B86-F481-5711-D562-F6DEA2DA31E2}"/>
              </a:ext>
            </a:extLst>
          </p:cNvPr>
          <p:cNvGraphicFramePr>
            <a:graphicFrameLocks noGrp="1"/>
          </p:cNvGraphicFramePr>
          <p:nvPr>
            <p:extLst>
              <p:ext uri="{D42A27DB-BD31-4B8C-83A1-F6EECF244321}">
                <p14:modId xmlns:p14="http://schemas.microsoft.com/office/powerpoint/2010/main" val="60294381"/>
              </p:ext>
            </p:extLst>
          </p:nvPr>
        </p:nvGraphicFramePr>
        <p:xfrm>
          <a:off x="5864611" y="1143103"/>
          <a:ext cx="5934729" cy="5369199"/>
        </p:xfrm>
        <a:graphic>
          <a:graphicData uri="http://schemas.openxmlformats.org/drawingml/2006/table">
            <a:tbl>
              <a:tblPr>
                <a:tableStyleId>{616DA210-FB5B-4158-B5E0-FEB733F419BA}</a:tableStyleId>
              </a:tblPr>
              <a:tblGrid>
                <a:gridCol w="1711179">
                  <a:extLst>
                    <a:ext uri="{9D8B030D-6E8A-4147-A177-3AD203B41FA5}">
                      <a16:colId xmlns:a16="http://schemas.microsoft.com/office/drawing/2014/main" val="810982663"/>
                    </a:ext>
                  </a:extLst>
                </a:gridCol>
                <a:gridCol w="1932104">
                  <a:extLst>
                    <a:ext uri="{9D8B030D-6E8A-4147-A177-3AD203B41FA5}">
                      <a16:colId xmlns:a16="http://schemas.microsoft.com/office/drawing/2014/main" val="342249200"/>
                    </a:ext>
                  </a:extLst>
                </a:gridCol>
                <a:gridCol w="2291446">
                  <a:extLst>
                    <a:ext uri="{9D8B030D-6E8A-4147-A177-3AD203B41FA5}">
                      <a16:colId xmlns:a16="http://schemas.microsoft.com/office/drawing/2014/main" val="1707999068"/>
                    </a:ext>
                  </a:extLst>
                </a:gridCol>
              </a:tblGrid>
              <a:tr h="661973">
                <a:tc>
                  <a:txBody>
                    <a:bodyPr/>
                    <a:lstStyle/>
                    <a:p>
                      <a:pPr>
                        <a:buNone/>
                      </a:pPr>
                      <a:r>
                        <a:rPr lang="en-US"/>
                        <a:t>Thuộc </a:t>
                      </a:r>
                      <a:r>
                        <a:rPr lang="vi-VN"/>
                        <a:t>tính/ Phương thức</a:t>
                      </a:r>
                      <a:endParaRPr lang="en-US"/>
                    </a:p>
                  </a:txBody>
                  <a:tcPr anchor="ctr">
                    <a:solidFill>
                      <a:schemeClr val="bg1"/>
                    </a:solidFill>
                  </a:tcPr>
                </a:tc>
                <a:tc>
                  <a:txBody>
                    <a:bodyPr/>
                    <a:lstStyle/>
                    <a:p>
                      <a:pPr>
                        <a:buNone/>
                      </a:pPr>
                      <a:r>
                        <a:rPr lang="en-US"/>
                        <a:t>Kiểu dữ liệu</a:t>
                      </a:r>
                    </a:p>
                  </a:txBody>
                  <a:tcPr anchor="ctr">
                    <a:solidFill>
                      <a:schemeClr val="bg1"/>
                    </a:solidFill>
                  </a:tcPr>
                </a:tc>
                <a:tc>
                  <a:txBody>
                    <a:bodyPr/>
                    <a:lstStyle/>
                    <a:p>
                      <a:pPr>
                        <a:buNone/>
                      </a:pPr>
                      <a:r>
                        <a:rPr lang="en-US"/>
                        <a:t>Mô tả</a:t>
                      </a:r>
                    </a:p>
                  </a:txBody>
                  <a:tcPr anchor="ctr">
                    <a:solidFill>
                      <a:schemeClr val="bg1"/>
                    </a:solidFill>
                  </a:tcPr>
                </a:tc>
                <a:extLst>
                  <a:ext uri="{0D108BD9-81ED-4DB2-BD59-A6C34878D82A}">
                    <a16:rowId xmlns:a16="http://schemas.microsoft.com/office/drawing/2014/main" val="2413293119"/>
                  </a:ext>
                </a:extLst>
              </a:tr>
              <a:tr h="661973">
                <a:tc>
                  <a:txBody>
                    <a:bodyPr/>
                    <a:lstStyle/>
                    <a:p>
                      <a:pPr>
                        <a:buNone/>
                      </a:pPr>
                      <a:r>
                        <a:rPr lang="vi-VN" err="1"/>
                        <a:t>initialValue</a:t>
                      </a:r>
                      <a:endParaRPr lang="en-US"/>
                    </a:p>
                  </a:txBody>
                  <a:tcPr anchor="ctr">
                    <a:solidFill>
                      <a:schemeClr val="bg1"/>
                    </a:solidFill>
                  </a:tcPr>
                </a:tc>
                <a:tc>
                  <a:txBody>
                    <a:bodyPr/>
                    <a:lstStyle/>
                    <a:p>
                      <a:pPr>
                        <a:buNone/>
                      </a:pPr>
                      <a:r>
                        <a:rPr lang="vi-VN"/>
                        <a:t>double</a:t>
                      </a:r>
                      <a:endParaRPr lang="en-US"/>
                    </a:p>
                  </a:txBody>
                  <a:tcPr anchor="ctr">
                    <a:solidFill>
                      <a:schemeClr val="bg1"/>
                    </a:solidFill>
                  </a:tcPr>
                </a:tc>
                <a:tc>
                  <a:txBody>
                    <a:bodyPr/>
                    <a:lstStyle/>
                    <a:p>
                      <a:pPr>
                        <a:buNone/>
                      </a:pPr>
                      <a:r>
                        <a:rPr lang="vi-VN"/>
                        <a:t>Giá trị ban đầu của </a:t>
                      </a:r>
                      <a:r>
                        <a:rPr lang="vi-VN" err="1"/>
                        <a:t>slider</a:t>
                      </a:r>
                      <a:endParaRPr lang="en-US"/>
                    </a:p>
                  </a:txBody>
                  <a:tcPr anchor="ctr">
                    <a:solidFill>
                      <a:schemeClr val="bg1"/>
                    </a:solidFill>
                  </a:tcPr>
                </a:tc>
                <a:extLst>
                  <a:ext uri="{0D108BD9-81ED-4DB2-BD59-A6C34878D82A}">
                    <a16:rowId xmlns:a16="http://schemas.microsoft.com/office/drawing/2014/main" val="3790150195"/>
                  </a:ext>
                </a:extLst>
              </a:tr>
              <a:tr h="4720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0" kern="1200">
                          <a:solidFill>
                            <a:schemeClr val="tx1"/>
                          </a:solidFill>
                          <a:effectLst/>
                          <a:latin typeface="+mn-lt"/>
                          <a:ea typeface="+mn-ea"/>
                          <a:cs typeface="+mn-cs"/>
                        </a:rPr>
                        <a:t>min</a:t>
                      </a:r>
                      <a:endParaRPr lang="en-ID" sz="1800" b="0" kern="1200">
                        <a:solidFill>
                          <a:schemeClr val="tx1"/>
                        </a:solidFill>
                        <a:effectLst/>
                        <a:latin typeface="+mn-lt"/>
                        <a:ea typeface="+mn-ea"/>
                        <a:cs typeface="+mn-cs"/>
                      </a:endParaRPr>
                    </a:p>
                  </a:txBody>
                  <a:tcPr anchor="ctr">
                    <a:solidFill>
                      <a:schemeClr val="bg1"/>
                    </a:solidFill>
                  </a:tcPr>
                </a:tc>
                <a:tc>
                  <a:txBody>
                    <a:bodyPr/>
                    <a:lstStyle/>
                    <a:p>
                      <a:pPr>
                        <a:buNone/>
                      </a:pPr>
                      <a:r>
                        <a:rPr lang="vi-VN" err="1"/>
                        <a:t>double</a:t>
                      </a:r>
                      <a:endParaRPr lang="en-US"/>
                    </a:p>
                  </a:txBody>
                  <a:tcPr anchor="ctr">
                    <a:solidFill>
                      <a:schemeClr val="bg1"/>
                    </a:solidFill>
                  </a:tcPr>
                </a:tc>
                <a:tc>
                  <a:txBody>
                    <a:bodyPr/>
                    <a:lstStyle/>
                    <a:p>
                      <a:pPr>
                        <a:buNone/>
                      </a:pPr>
                      <a:r>
                        <a:rPr lang="en-ID" err="1"/>
                        <a:t>Giá</a:t>
                      </a:r>
                      <a:r>
                        <a:rPr lang="en-ID"/>
                        <a:t> </a:t>
                      </a:r>
                      <a:r>
                        <a:rPr lang="en-ID" err="1"/>
                        <a:t>trị</a:t>
                      </a:r>
                      <a:r>
                        <a:rPr lang="en-ID"/>
                        <a:t> </a:t>
                      </a:r>
                      <a:r>
                        <a:rPr lang="en-ID" err="1"/>
                        <a:t>nhỏ</a:t>
                      </a:r>
                      <a:r>
                        <a:rPr lang="en-ID"/>
                        <a:t> </a:t>
                      </a:r>
                      <a:r>
                        <a:rPr lang="en-ID" err="1"/>
                        <a:t>nhất</a:t>
                      </a:r>
                      <a:r>
                        <a:rPr lang="en-ID"/>
                        <a:t> </a:t>
                      </a:r>
                      <a:r>
                        <a:rPr lang="en-ID" err="1"/>
                        <a:t>của</a:t>
                      </a:r>
                      <a:r>
                        <a:rPr lang="en-ID"/>
                        <a:t> slider</a:t>
                      </a:r>
                      <a:r>
                        <a:rPr lang="vi-VN"/>
                        <a:t>. </a:t>
                      </a:r>
                      <a:endParaRPr lang="en-US"/>
                    </a:p>
                  </a:txBody>
                  <a:tcPr anchor="ctr">
                    <a:solidFill>
                      <a:schemeClr val="bg1"/>
                    </a:solidFill>
                  </a:tcPr>
                </a:tc>
                <a:extLst>
                  <a:ext uri="{0D108BD9-81ED-4DB2-BD59-A6C34878D82A}">
                    <a16:rowId xmlns:a16="http://schemas.microsoft.com/office/drawing/2014/main" val="1791234087"/>
                  </a:ext>
                </a:extLst>
              </a:tr>
              <a:tr h="503818">
                <a:tc>
                  <a:txBody>
                    <a:bodyPr/>
                    <a:lstStyle/>
                    <a:p>
                      <a:pPr>
                        <a:buNone/>
                      </a:pPr>
                      <a:r>
                        <a:rPr lang="vi-VN" err="1"/>
                        <a:t>max</a:t>
                      </a:r>
                      <a:endParaRPr lang="en-US"/>
                    </a:p>
                  </a:txBody>
                  <a:tcPr anchor="ctr">
                    <a:solidFill>
                      <a:schemeClr val="bg1"/>
                    </a:solidFill>
                  </a:tcPr>
                </a:tc>
                <a:tc>
                  <a:txBody>
                    <a:bodyPr/>
                    <a:lstStyle/>
                    <a:p>
                      <a:pPr>
                        <a:buNone/>
                      </a:pPr>
                      <a:r>
                        <a:rPr lang="vi-VN" err="1"/>
                        <a:t>double</a:t>
                      </a:r>
                      <a:endParaRPr lang="en-US"/>
                    </a:p>
                  </a:txBody>
                  <a:tcPr anchor="ctr">
                    <a:solidFill>
                      <a:schemeClr val="bg1"/>
                    </a:solidFill>
                  </a:tcPr>
                </a:tc>
                <a:tc>
                  <a:txBody>
                    <a:bodyPr/>
                    <a:lstStyle/>
                    <a:p>
                      <a:pPr>
                        <a:buNone/>
                      </a:pPr>
                      <a:r>
                        <a:rPr lang="en-ID" err="1"/>
                        <a:t>Giá</a:t>
                      </a:r>
                      <a:r>
                        <a:rPr lang="en-ID"/>
                        <a:t> </a:t>
                      </a:r>
                      <a:r>
                        <a:rPr lang="en-ID" err="1"/>
                        <a:t>trị</a:t>
                      </a:r>
                      <a:r>
                        <a:rPr lang="en-ID"/>
                        <a:t> </a:t>
                      </a:r>
                      <a:r>
                        <a:rPr lang="vi-VN"/>
                        <a:t>lớn</a:t>
                      </a:r>
                      <a:r>
                        <a:rPr lang="en-ID"/>
                        <a:t> </a:t>
                      </a:r>
                      <a:r>
                        <a:rPr lang="en-ID" err="1"/>
                        <a:t>nhất</a:t>
                      </a:r>
                      <a:r>
                        <a:rPr lang="en-ID"/>
                        <a:t> </a:t>
                      </a:r>
                      <a:r>
                        <a:rPr lang="en-ID" err="1"/>
                        <a:t>của</a:t>
                      </a:r>
                      <a:r>
                        <a:rPr lang="en-ID"/>
                        <a:t> slider</a:t>
                      </a:r>
                      <a:endParaRPr lang="en-US"/>
                    </a:p>
                  </a:txBody>
                  <a:tcPr anchor="ctr">
                    <a:solidFill>
                      <a:schemeClr val="bg1"/>
                    </a:solidFill>
                  </a:tcPr>
                </a:tc>
                <a:extLst>
                  <a:ext uri="{0D108BD9-81ED-4DB2-BD59-A6C34878D82A}">
                    <a16:rowId xmlns:a16="http://schemas.microsoft.com/office/drawing/2014/main" val="921136562"/>
                  </a:ext>
                </a:extLst>
              </a:tr>
              <a:tr h="661973">
                <a:tc>
                  <a:txBody>
                    <a:bodyPr/>
                    <a:lstStyle/>
                    <a:p>
                      <a:pPr>
                        <a:buNone/>
                      </a:pPr>
                      <a:r>
                        <a:rPr lang="vi-VN" err="1"/>
                        <a:t>divisions</a:t>
                      </a:r>
                      <a:endParaRPr lang="en-US"/>
                    </a:p>
                  </a:txBody>
                  <a:tcPr anchor="ctr">
                    <a:solidFill>
                      <a:schemeClr val="bg1"/>
                    </a:solidFill>
                  </a:tcPr>
                </a:tc>
                <a:tc>
                  <a:txBody>
                    <a:bodyPr/>
                    <a:lstStyle/>
                    <a:p>
                      <a:pPr>
                        <a:buNone/>
                      </a:pPr>
                      <a:r>
                        <a:rPr lang="vi-VN" err="1"/>
                        <a:t>int</a:t>
                      </a:r>
                      <a:endParaRPr lang="en-US"/>
                    </a:p>
                  </a:txBody>
                  <a:tcPr anchor="ctr">
                    <a:solidFill>
                      <a:schemeClr val="bg1"/>
                    </a:solidFill>
                  </a:tcPr>
                </a:tc>
                <a:tc>
                  <a:txBody>
                    <a:bodyPr/>
                    <a:lstStyle/>
                    <a:p>
                      <a:pPr>
                        <a:buNone/>
                      </a:pPr>
                      <a:r>
                        <a:rPr lang="vi-VN"/>
                        <a:t>Số bước chia trên thanh </a:t>
                      </a:r>
                      <a:r>
                        <a:rPr lang="vi-VN" err="1"/>
                        <a:t>slider</a:t>
                      </a:r>
                      <a:r>
                        <a:rPr lang="en-ID"/>
                        <a:t>.</a:t>
                      </a:r>
                      <a:endParaRPr lang="en-US"/>
                    </a:p>
                  </a:txBody>
                  <a:tcPr anchor="ctr">
                    <a:solidFill>
                      <a:schemeClr val="bg1"/>
                    </a:solidFill>
                  </a:tcPr>
                </a:tc>
                <a:extLst>
                  <a:ext uri="{0D108BD9-81ED-4DB2-BD59-A6C34878D82A}">
                    <a16:rowId xmlns:a16="http://schemas.microsoft.com/office/drawing/2014/main" val="3567953509"/>
                  </a:ext>
                </a:extLst>
              </a:tr>
              <a:tr h="546219">
                <a:tc>
                  <a:txBody>
                    <a:bodyPr/>
                    <a:lstStyle/>
                    <a:p>
                      <a:pPr>
                        <a:buNone/>
                      </a:pPr>
                      <a:r>
                        <a:rPr lang="vi-VN" err="1"/>
                        <a:t>onChanged</a:t>
                      </a:r>
                      <a:endParaRPr lang="en-US"/>
                    </a:p>
                  </a:txBody>
                  <a:tcPr anchor="ctr">
                    <a:solidFill>
                      <a:schemeClr val="bg1"/>
                    </a:solidFill>
                  </a:tcPr>
                </a:tc>
                <a:tc>
                  <a:txBody>
                    <a:bodyPr/>
                    <a:lstStyle/>
                    <a:p>
                      <a:pPr>
                        <a:buNone/>
                      </a:pPr>
                      <a:r>
                        <a:rPr lang="vi-VN" err="1"/>
                        <a:t>ValueChanged</a:t>
                      </a:r>
                      <a:r>
                        <a:rPr lang="vi-VN"/>
                        <a:t>&lt;</a:t>
                      </a:r>
                      <a:r>
                        <a:rPr lang="vi-VN" err="1"/>
                        <a:t>double</a:t>
                      </a:r>
                      <a:r>
                        <a:rPr lang="vi-VN"/>
                        <a:t>&gt;</a:t>
                      </a:r>
                      <a:endParaRPr lang="en-US"/>
                    </a:p>
                  </a:txBody>
                  <a:tcPr anchor="ctr">
                    <a:solidFill>
                      <a:schemeClr val="bg1"/>
                    </a:solidFill>
                  </a:tcPr>
                </a:tc>
                <a:tc>
                  <a:txBody>
                    <a:bodyPr/>
                    <a:lstStyle/>
                    <a:p>
                      <a:pPr>
                        <a:buNone/>
                      </a:pPr>
                      <a:r>
                        <a:rPr lang="vi-VN"/>
                        <a:t>C</a:t>
                      </a:r>
                      <a:r>
                        <a:rPr lang="en-ID" err="1"/>
                        <a:t>allback</a:t>
                      </a:r>
                      <a:r>
                        <a:rPr lang="en-ID"/>
                        <a:t> </a:t>
                      </a:r>
                      <a:r>
                        <a:rPr lang="en-ID" err="1"/>
                        <a:t>gọi</a:t>
                      </a:r>
                      <a:r>
                        <a:rPr lang="en-ID"/>
                        <a:t> </a:t>
                      </a:r>
                      <a:r>
                        <a:rPr lang="en-ID" err="1"/>
                        <a:t>khi</a:t>
                      </a:r>
                      <a:r>
                        <a:rPr lang="en-ID"/>
                        <a:t> </a:t>
                      </a:r>
                      <a:r>
                        <a:rPr lang="en-ID" err="1"/>
                        <a:t>giá</a:t>
                      </a:r>
                      <a:r>
                        <a:rPr lang="en-ID"/>
                        <a:t> </a:t>
                      </a:r>
                      <a:r>
                        <a:rPr lang="en-ID" err="1"/>
                        <a:t>trị</a:t>
                      </a:r>
                      <a:r>
                        <a:rPr lang="en-ID"/>
                        <a:t> slider </a:t>
                      </a:r>
                      <a:r>
                        <a:rPr lang="en-ID" err="1"/>
                        <a:t>thay</a:t>
                      </a:r>
                      <a:r>
                        <a:rPr lang="en-ID"/>
                        <a:t> </a:t>
                      </a:r>
                      <a:r>
                        <a:rPr lang="en-ID" err="1"/>
                        <a:t>đổi</a:t>
                      </a:r>
                      <a:r>
                        <a:rPr lang="en-ID"/>
                        <a:t>, </a:t>
                      </a:r>
                      <a:r>
                        <a:rPr lang="en-ID" err="1"/>
                        <a:t>trả</a:t>
                      </a:r>
                      <a:r>
                        <a:rPr lang="en-ID"/>
                        <a:t> </a:t>
                      </a:r>
                      <a:r>
                        <a:rPr lang="en-ID" err="1"/>
                        <a:t>về</a:t>
                      </a:r>
                      <a:r>
                        <a:rPr lang="en-ID"/>
                        <a:t> </a:t>
                      </a:r>
                      <a:r>
                        <a:rPr lang="en-ID" err="1"/>
                        <a:t>giá</a:t>
                      </a:r>
                      <a:r>
                        <a:rPr lang="en-ID"/>
                        <a:t> </a:t>
                      </a:r>
                      <a:r>
                        <a:rPr lang="en-ID" err="1"/>
                        <a:t>trị</a:t>
                      </a:r>
                      <a:r>
                        <a:rPr lang="en-ID"/>
                        <a:t> </a:t>
                      </a:r>
                      <a:r>
                        <a:rPr lang="en-ID" err="1"/>
                        <a:t>hiện</a:t>
                      </a:r>
                      <a:r>
                        <a:rPr lang="en-ID"/>
                        <a:t> </a:t>
                      </a:r>
                      <a:r>
                        <a:rPr lang="en-ID" err="1"/>
                        <a:t>tại</a:t>
                      </a:r>
                      <a:endParaRPr lang="en-US"/>
                    </a:p>
                  </a:txBody>
                  <a:tcPr anchor="ctr">
                    <a:solidFill>
                      <a:schemeClr val="bg1"/>
                    </a:solidFill>
                  </a:tcPr>
                </a:tc>
                <a:extLst>
                  <a:ext uri="{0D108BD9-81ED-4DB2-BD59-A6C34878D82A}">
                    <a16:rowId xmlns:a16="http://schemas.microsoft.com/office/drawing/2014/main" val="2006510841"/>
                  </a:ext>
                </a:extLst>
              </a:tr>
              <a:tr h="546219">
                <a:tc>
                  <a:txBody>
                    <a:bodyPr/>
                    <a:lstStyle/>
                    <a:p>
                      <a:pPr>
                        <a:buNone/>
                      </a:pPr>
                      <a:r>
                        <a:rPr lang="vi-VN" err="1"/>
                        <a:t>createState</a:t>
                      </a:r>
                      <a:r>
                        <a:rPr lang="vi-VN"/>
                        <a:t>()</a:t>
                      </a:r>
                      <a:endParaRPr lang="en-US"/>
                    </a:p>
                  </a:txBody>
                  <a:tcPr anchor="ctr">
                    <a:solidFill>
                      <a:schemeClr val="bg1"/>
                    </a:solidFill>
                  </a:tcPr>
                </a:tc>
                <a:tc>
                  <a:txBody>
                    <a:bodyPr/>
                    <a:lstStyle/>
                    <a:p>
                      <a:pPr>
                        <a:buNone/>
                      </a:pPr>
                      <a:r>
                        <a:rPr lang="vi-VN" err="1"/>
                        <a:t>State</a:t>
                      </a:r>
                      <a:r>
                        <a:rPr lang="vi-VN"/>
                        <a:t>&lt;</a:t>
                      </a:r>
                      <a:r>
                        <a:rPr lang="vi-VN" err="1"/>
                        <a:t>CustomSlider</a:t>
                      </a:r>
                      <a:r>
                        <a:rPr lang="vi-VN"/>
                        <a:t>&gt;</a:t>
                      </a:r>
                      <a:endParaRPr lang="en-US"/>
                    </a:p>
                  </a:txBody>
                  <a:tcPr anchor="ctr">
                    <a:solidFill>
                      <a:schemeClr val="bg1"/>
                    </a:solidFill>
                  </a:tcPr>
                </a:tc>
                <a:tc>
                  <a:txBody>
                    <a:bodyPr/>
                    <a:lstStyle/>
                    <a:p>
                      <a:pPr>
                        <a:buNone/>
                      </a:pPr>
                      <a:r>
                        <a:rPr lang="vi-VN"/>
                        <a:t>Tạo giao diện và quản lí trạng thái </a:t>
                      </a:r>
                      <a:r>
                        <a:rPr lang="vi-VN" err="1"/>
                        <a:t>Slider</a:t>
                      </a:r>
                      <a:endParaRPr lang="en-US"/>
                    </a:p>
                  </a:txBody>
                  <a:tcPr anchor="ctr">
                    <a:solidFill>
                      <a:schemeClr val="bg1"/>
                    </a:solidFill>
                  </a:tcPr>
                </a:tc>
                <a:extLst>
                  <a:ext uri="{0D108BD9-81ED-4DB2-BD59-A6C34878D82A}">
                    <a16:rowId xmlns:a16="http://schemas.microsoft.com/office/drawing/2014/main" val="3748486336"/>
                  </a:ext>
                </a:extLst>
              </a:tr>
            </a:tbl>
          </a:graphicData>
        </a:graphic>
      </p:graphicFrame>
      <p:pic>
        <p:nvPicPr>
          <p:cNvPr id="4" name="Picture 3">
            <a:extLst>
              <a:ext uri="{FF2B5EF4-FFF2-40B4-BE49-F238E27FC236}">
                <a16:creationId xmlns:a16="http://schemas.microsoft.com/office/drawing/2014/main" id="{DE3862C2-3E40-9DBB-151B-C74241C09422}"/>
              </a:ext>
            </a:extLst>
          </p:cNvPr>
          <p:cNvPicPr>
            <a:picLocks noChangeAspect="1"/>
          </p:cNvPicPr>
          <p:nvPr/>
        </p:nvPicPr>
        <p:blipFill>
          <a:blip r:embed="rId2"/>
          <a:stretch>
            <a:fillRect/>
          </a:stretch>
        </p:blipFill>
        <p:spPr>
          <a:xfrm>
            <a:off x="298346" y="1831570"/>
            <a:ext cx="5437737" cy="3550472"/>
          </a:xfrm>
          <a:prstGeom prst="rect">
            <a:avLst/>
          </a:prstGeom>
        </p:spPr>
      </p:pic>
    </p:spTree>
    <p:extLst>
      <p:ext uri="{BB962C8B-B14F-4D97-AF65-F5344CB8AC3E}">
        <p14:creationId xmlns:p14="http://schemas.microsoft.com/office/powerpoint/2010/main" val="95246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9288C-2D62-DD48-E399-5FF33B16BD51}"/>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C0827F2C-D15B-7B9E-0DF0-CCCC9102F0FC}"/>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5413D23E-55E8-17B8-3187-4222E43C44A2}"/>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BBFC11F3-641F-060A-5764-4A5FE42DA88D}"/>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CA948A21-F608-1C4F-F12D-9DA4A6D5C1D7}"/>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C861B977-2342-AF33-3D6F-3A3FDD6C06F0}"/>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897D6543-7783-5307-4123-EE37582ECD21}"/>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2838DDC3-970C-89DA-899A-77B17175710C}"/>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26F83ED5-DE44-0903-B45E-E04320AA2E0B}"/>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9FCFBACE-EAA1-EAEE-E0F3-81EEC64642DA}"/>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11EF1F8D-5EA4-EA7E-1CB9-0319DC03DF30}"/>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89E16A33-914C-EA09-B878-0E95A97200B7}"/>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5737CA76-2077-71E2-4C12-926A93948499}"/>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43DAB08E-264D-591A-256C-3279755B461D}"/>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3978697D-4527-1601-4F6B-F225483BF22A}"/>
              </a:ext>
            </a:extLst>
          </p:cNvPr>
          <p:cNvSpPr>
            <a:spLocks noChangeArrowheads="1"/>
          </p:cNvSpPr>
          <p:nvPr/>
        </p:nvSpPr>
        <p:spPr bwMode="auto">
          <a:xfrm>
            <a:off x="2446871" y="154956"/>
            <a:ext cx="72215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3. Switch, Checkbox, Radio, Slider</a:t>
            </a:r>
            <a:endParaRPr lang="ru-UA" altLang="ru-UA" sz="3200" b="1">
              <a:solidFill>
                <a:schemeClr val="bg2"/>
              </a:solidFill>
              <a:latin typeface="Montserrat" panose="00000500000000000000" pitchFamily="50" charset="-52"/>
            </a:endParaRPr>
          </a:p>
        </p:txBody>
      </p:sp>
      <p:graphicFrame>
        <p:nvGraphicFramePr>
          <p:cNvPr id="6" name="Table 5">
            <a:extLst>
              <a:ext uri="{FF2B5EF4-FFF2-40B4-BE49-F238E27FC236}">
                <a16:creationId xmlns:a16="http://schemas.microsoft.com/office/drawing/2014/main" id="{A969CD41-0648-53A0-5A06-45D0E6241735}"/>
              </a:ext>
            </a:extLst>
          </p:cNvPr>
          <p:cNvGraphicFramePr>
            <a:graphicFrameLocks noGrp="1"/>
          </p:cNvGraphicFramePr>
          <p:nvPr>
            <p:extLst>
              <p:ext uri="{D42A27DB-BD31-4B8C-83A1-F6EECF244321}">
                <p14:modId xmlns:p14="http://schemas.microsoft.com/office/powerpoint/2010/main" val="1237420152"/>
              </p:ext>
            </p:extLst>
          </p:nvPr>
        </p:nvGraphicFramePr>
        <p:xfrm>
          <a:off x="5404147" y="1017040"/>
          <a:ext cx="6249788" cy="3792826"/>
        </p:xfrm>
        <a:graphic>
          <a:graphicData uri="http://schemas.openxmlformats.org/drawingml/2006/table">
            <a:tbl>
              <a:tblPr>
                <a:tableStyleId>{616DA210-FB5B-4158-B5E0-FEB733F419BA}</a:tableStyleId>
              </a:tblPr>
              <a:tblGrid>
                <a:gridCol w="1827077">
                  <a:extLst>
                    <a:ext uri="{9D8B030D-6E8A-4147-A177-3AD203B41FA5}">
                      <a16:colId xmlns:a16="http://schemas.microsoft.com/office/drawing/2014/main" val="810982663"/>
                    </a:ext>
                  </a:extLst>
                </a:gridCol>
                <a:gridCol w="1816206">
                  <a:extLst>
                    <a:ext uri="{9D8B030D-6E8A-4147-A177-3AD203B41FA5}">
                      <a16:colId xmlns:a16="http://schemas.microsoft.com/office/drawing/2014/main" val="342249200"/>
                    </a:ext>
                  </a:extLst>
                </a:gridCol>
                <a:gridCol w="2606505">
                  <a:extLst>
                    <a:ext uri="{9D8B030D-6E8A-4147-A177-3AD203B41FA5}">
                      <a16:colId xmlns:a16="http://schemas.microsoft.com/office/drawing/2014/main" val="1707999068"/>
                    </a:ext>
                  </a:extLst>
                </a:gridCol>
              </a:tblGrid>
              <a:tr h="661973">
                <a:tc>
                  <a:txBody>
                    <a:bodyPr/>
                    <a:lstStyle/>
                    <a:p>
                      <a:pPr>
                        <a:buNone/>
                      </a:pPr>
                      <a:r>
                        <a:rPr lang="en-US" err="1"/>
                        <a:t>Thuộc</a:t>
                      </a:r>
                      <a:r>
                        <a:rPr lang="en-US"/>
                        <a:t> </a:t>
                      </a:r>
                      <a:r>
                        <a:rPr lang="vi-VN"/>
                        <a:t>tính/ Phương thức</a:t>
                      </a:r>
                      <a:endParaRPr lang="en-US"/>
                    </a:p>
                  </a:txBody>
                  <a:tcPr anchor="ctr">
                    <a:solidFill>
                      <a:schemeClr val="bg1"/>
                    </a:solidFill>
                  </a:tcPr>
                </a:tc>
                <a:tc>
                  <a:txBody>
                    <a:bodyPr/>
                    <a:lstStyle/>
                    <a:p>
                      <a:pPr>
                        <a:buNone/>
                      </a:pPr>
                      <a:r>
                        <a:rPr lang="en-US"/>
                        <a:t>Kiểu dữ liệu</a:t>
                      </a:r>
                    </a:p>
                  </a:txBody>
                  <a:tcPr anchor="ctr">
                    <a:solidFill>
                      <a:schemeClr val="bg1"/>
                    </a:solidFill>
                  </a:tcPr>
                </a:tc>
                <a:tc>
                  <a:txBody>
                    <a:bodyPr/>
                    <a:lstStyle/>
                    <a:p>
                      <a:pPr>
                        <a:buNone/>
                      </a:pPr>
                      <a:r>
                        <a:rPr lang="en-US"/>
                        <a:t>Mô tả</a:t>
                      </a:r>
                    </a:p>
                  </a:txBody>
                  <a:tcPr anchor="ctr">
                    <a:solidFill>
                      <a:schemeClr val="bg1"/>
                    </a:solidFill>
                  </a:tcPr>
                </a:tc>
                <a:extLst>
                  <a:ext uri="{0D108BD9-81ED-4DB2-BD59-A6C34878D82A}">
                    <a16:rowId xmlns:a16="http://schemas.microsoft.com/office/drawing/2014/main" val="2413293119"/>
                  </a:ext>
                </a:extLst>
              </a:tr>
              <a:tr h="661973">
                <a:tc>
                  <a:txBody>
                    <a:bodyPr/>
                    <a:lstStyle/>
                    <a:p>
                      <a:pPr>
                        <a:buNone/>
                      </a:pPr>
                      <a:r>
                        <a:rPr lang="vi-VN"/>
                        <a:t>_</a:t>
                      </a:r>
                      <a:r>
                        <a:rPr lang="vi-VN" err="1"/>
                        <a:t>currentValue</a:t>
                      </a:r>
                      <a:endParaRPr lang="en-US"/>
                    </a:p>
                  </a:txBody>
                  <a:tcPr anchor="ctr">
                    <a:solidFill>
                      <a:schemeClr val="bg1"/>
                    </a:solidFill>
                  </a:tcPr>
                </a:tc>
                <a:tc>
                  <a:txBody>
                    <a:bodyPr/>
                    <a:lstStyle/>
                    <a:p>
                      <a:pPr>
                        <a:buNone/>
                      </a:pPr>
                      <a:r>
                        <a:rPr lang="vi-VN"/>
                        <a:t>double</a:t>
                      </a:r>
                      <a:endParaRPr lang="en-US"/>
                    </a:p>
                  </a:txBody>
                  <a:tcPr anchor="ctr">
                    <a:solidFill>
                      <a:schemeClr val="bg1"/>
                    </a:solidFill>
                  </a:tcPr>
                </a:tc>
                <a:tc>
                  <a:txBody>
                    <a:bodyPr/>
                    <a:lstStyle/>
                    <a:p>
                      <a:pPr>
                        <a:buNone/>
                      </a:pPr>
                      <a:r>
                        <a:rPr lang="vi-VN"/>
                        <a:t>Lưu giá trị hiện tại của </a:t>
                      </a:r>
                      <a:r>
                        <a:rPr lang="vi-VN" err="1"/>
                        <a:t>slider</a:t>
                      </a:r>
                      <a:r>
                        <a:rPr lang="vi-VN"/>
                        <a:t>, được cập nhật khi người dùng kéo núm trượt</a:t>
                      </a:r>
                      <a:endParaRPr lang="en-US"/>
                    </a:p>
                  </a:txBody>
                  <a:tcPr anchor="ctr">
                    <a:solidFill>
                      <a:schemeClr val="bg1"/>
                    </a:solidFill>
                  </a:tcPr>
                </a:tc>
                <a:extLst>
                  <a:ext uri="{0D108BD9-81ED-4DB2-BD59-A6C34878D82A}">
                    <a16:rowId xmlns:a16="http://schemas.microsoft.com/office/drawing/2014/main" val="3790150195"/>
                  </a:ext>
                </a:extLst>
              </a:tr>
              <a:tr h="4720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0" kern="1200" err="1">
                          <a:solidFill>
                            <a:schemeClr val="tx1"/>
                          </a:solidFill>
                          <a:effectLst/>
                          <a:latin typeface="+mn-lt"/>
                          <a:ea typeface="+mn-ea"/>
                          <a:cs typeface="+mn-cs"/>
                        </a:rPr>
                        <a:t>initState</a:t>
                      </a:r>
                      <a:r>
                        <a:rPr lang="vi-VN" sz="1800" b="0" kern="1200">
                          <a:solidFill>
                            <a:schemeClr val="tx1"/>
                          </a:solidFill>
                          <a:effectLst/>
                          <a:latin typeface="+mn-lt"/>
                          <a:ea typeface="+mn-ea"/>
                          <a:cs typeface="+mn-cs"/>
                        </a:rPr>
                        <a:t>()</a:t>
                      </a:r>
                      <a:endParaRPr lang="en-ID" sz="1800" b="0" kern="1200">
                        <a:solidFill>
                          <a:schemeClr val="tx1"/>
                        </a:solidFill>
                        <a:effectLst/>
                        <a:latin typeface="+mn-lt"/>
                        <a:ea typeface="+mn-ea"/>
                        <a:cs typeface="+mn-cs"/>
                      </a:endParaRPr>
                    </a:p>
                  </a:txBody>
                  <a:tcPr anchor="ctr">
                    <a:solidFill>
                      <a:schemeClr val="bg1"/>
                    </a:solidFill>
                  </a:tcPr>
                </a:tc>
                <a:tc>
                  <a:txBody>
                    <a:bodyPr/>
                    <a:lstStyle/>
                    <a:p>
                      <a:pPr>
                        <a:buNone/>
                      </a:pPr>
                      <a:r>
                        <a:rPr lang="vi-VN" err="1"/>
                        <a:t>void</a:t>
                      </a:r>
                      <a:endParaRPr lang="en-US"/>
                    </a:p>
                  </a:txBody>
                  <a:tcPr anchor="ctr">
                    <a:solidFill>
                      <a:schemeClr val="bg1"/>
                    </a:solidFill>
                  </a:tcPr>
                </a:tc>
                <a:tc>
                  <a:txBody>
                    <a:bodyPr/>
                    <a:lstStyle/>
                    <a:p>
                      <a:pPr>
                        <a:buNone/>
                      </a:pPr>
                      <a:r>
                        <a:rPr lang="vi-VN"/>
                        <a:t>Khởi tạo giá trị ban đầu</a:t>
                      </a:r>
                      <a:endParaRPr lang="en-US"/>
                    </a:p>
                  </a:txBody>
                  <a:tcPr anchor="ctr">
                    <a:solidFill>
                      <a:schemeClr val="bg1"/>
                    </a:solidFill>
                  </a:tcPr>
                </a:tc>
                <a:extLst>
                  <a:ext uri="{0D108BD9-81ED-4DB2-BD59-A6C34878D82A}">
                    <a16:rowId xmlns:a16="http://schemas.microsoft.com/office/drawing/2014/main" val="1791234087"/>
                  </a:ext>
                </a:extLst>
              </a:tr>
              <a:tr h="503818">
                <a:tc>
                  <a:txBody>
                    <a:bodyPr/>
                    <a:lstStyle/>
                    <a:p>
                      <a:pPr>
                        <a:buNone/>
                      </a:pPr>
                      <a:r>
                        <a:rPr lang="vi-VN" err="1"/>
                        <a:t>Widget</a:t>
                      </a:r>
                      <a:endParaRPr lang="en-US"/>
                    </a:p>
                  </a:txBody>
                  <a:tcPr anchor="ctr">
                    <a:solidFill>
                      <a:schemeClr val="bg1"/>
                    </a:solidFill>
                  </a:tcPr>
                </a:tc>
                <a:tc>
                  <a:txBody>
                    <a:bodyPr/>
                    <a:lstStyle/>
                    <a:p>
                      <a:pPr>
                        <a:buNone/>
                      </a:pPr>
                      <a:r>
                        <a:rPr lang="vi-VN" err="1"/>
                        <a:t>CustomSlider</a:t>
                      </a:r>
                      <a:endParaRPr lang="en-US"/>
                    </a:p>
                  </a:txBody>
                  <a:tcPr anchor="ctr">
                    <a:solidFill>
                      <a:schemeClr val="bg1"/>
                    </a:solidFill>
                  </a:tcPr>
                </a:tc>
                <a:tc>
                  <a:txBody>
                    <a:bodyPr/>
                    <a:lstStyle/>
                    <a:p>
                      <a:pPr>
                        <a:buNone/>
                      </a:pPr>
                      <a:r>
                        <a:rPr lang="vi-VN"/>
                        <a:t>Tham chiếu tới </a:t>
                      </a:r>
                      <a:r>
                        <a:rPr lang="vi-VN" err="1"/>
                        <a:t>Widget</a:t>
                      </a:r>
                      <a:r>
                        <a:rPr lang="vi-VN"/>
                        <a:t> gốc</a:t>
                      </a:r>
                      <a:endParaRPr lang="en-US"/>
                    </a:p>
                  </a:txBody>
                  <a:tcPr anchor="ctr">
                    <a:solidFill>
                      <a:schemeClr val="bg1"/>
                    </a:solidFill>
                  </a:tcPr>
                </a:tc>
                <a:extLst>
                  <a:ext uri="{0D108BD9-81ED-4DB2-BD59-A6C34878D82A}">
                    <a16:rowId xmlns:a16="http://schemas.microsoft.com/office/drawing/2014/main" val="921136562"/>
                  </a:ext>
                </a:extLst>
              </a:tr>
              <a:tr h="661973">
                <a:tc>
                  <a:txBody>
                    <a:bodyPr/>
                    <a:lstStyle/>
                    <a:p>
                      <a:pPr>
                        <a:buNone/>
                      </a:pPr>
                      <a:r>
                        <a:rPr lang="vi-VN" err="1"/>
                        <a:t>build</a:t>
                      </a:r>
                      <a:endParaRPr lang="en-US"/>
                    </a:p>
                  </a:txBody>
                  <a:tcPr anchor="ctr">
                    <a:solidFill>
                      <a:schemeClr val="bg1"/>
                    </a:solidFill>
                  </a:tcPr>
                </a:tc>
                <a:tc>
                  <a:txBody>
                    <a:bodyPr/>
                    <a:lstStyle/>
                    <a:p>
                      <a:pPr>
                        <a:buNone/>
                      </a:pPr>
                      <a:r>
                        <a:rPr lang="vi-VN" err="1"/>
                        <a:t>Widget</a:t>
                      </a:r>
                      <a:endParaRPr lang="en-US"/>
                    </a:p>
                  </a:txBody>
                  <a:tcPr anchor="ctr">
                    <a:solidFill>
                      <a:schemeClr val="bg1"/>
                    </a:solidFill>
                  </a:tcPr>
                </a:tc>
                <a:tc>
                  <a:txBody>
                    <a:bodyPr/>
                    <a:lstStyle/>
                    <a:p>
                      <a:pPr>
                        <a:buNone/>
                      </a:pPr>
                      <a:r>
                        <a:rPr lang="vi-VN"/>
                        <a:t>Tạo giao diện </a:t>
                      </a:r>
                      <a:r>
                        <a:rPr lang="vi-VN" err="1"/>
                        <a:t>Slider</a:t>
                      </a:r>
                      <a:endParaRPr lang="en-US"/>
                    </a:p>
                  </a:txBody>
                  <a:tcPr anchor="ctr">
                    <a:solidFill>
                      <a:schemeClr val="bg1"/>
                    </a:solidFill>
                  </a:tcPr>
                </a:tc>
                <a:extLst>
                  <a:ext uri="{0D108BD9-81ED-4DB2-BD59-A6C34878D82A}">
                    <a16:rowId xmlns:a16="http://schemas.microsoft.com/office/drawing/2014/main" val="3567953509"/>
                  </a:ext>
                </a:extLst>
              </a:tr>
            </a:tbl>
          </a:graphicData>
        </a:graphic>
      </p:graphicFrame>
      <p:pic>
        <p:nvPicPr>
          <p:cNvPr id="5" name="Picture 4">
            <a:extLst>
              <a:ext uri="{FF2B5EF4-FFF2-40B4-BE49-F238E27FC236}">
                <a16:creationId xmlns:a16="http://schemas.microsoft.com/office/drawing/2014/main" id="{5E9CE803-D78E-2888-1237-73305AD31F4C}"/>
              </a:ext>
            </a:extLst>
          </p:cNvPr>
          <p:cNvPicPr>
            <a:picLocks noChangeAspect="1"/>
          </p:cNvPicPr>
          <p:nvPr/>
        </p:nvPicPr>
        <p:blipFill>
          <a:blip r:embed="rId2"/>
          <a:stretch>
            <a:fillRect/>
          </a:stretch>
        </p:blipFill>
        <p:spPr>
          <a:xfrm>
            <a:off x="435496" y="673187"/>
            <a:ext cx="4281533" cy="6060233"/>
          </a:xfrm>
          <a:prstGeom prst="rect">
            <a:avLst/>
          </a:prstGeom>
        </p:spPr>
      </p:pic>
    </p:spTree>
    <p:extLst>
      <p:ext uri="{BB962C8B-B14F-4D97-AF65-F5344CB8AC3E}">
        <p14:creationId xmlns:p14="http://schemas.microsoft.com/office/powerpoint/2010/main" val="396139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0EEFE-316C-F192-7B12-FE1F1E181A4C}"/>
            </a:ext>
          </a:extLst>
        </p:cNvPr>
        <p:cNvGrpSpPr/>
        <p:nvPr/>
      </p:nvGrpSpPr>
      <p:grpSpPr>
        <a:xfrm>
          <a:off x="0" y="0"/>
          <a:ext cx="0" cy="0"/>
          <a:chOff x="0" y="0"/>
          <a:chExt cx="0" cy="0"/>
        </a:xfrm>
      </p:grpSpPr>
      <p:grpSp>
        <p:nvGrpSpPr>
          <p:cNvPr id="34" name="Sphere">
            <a:extLst>
              <a:ext uri="{FF2B5EF4-FFF2-40B4-BE49-F238E27FC236}">
                <a16:creationId xmlns:a16="http://schemas.microsoft.com/office/drawing/2014/main" id="{CA9FBF76-F026-F719-EB9D-3CB1B849B9FD}"/>
              </a:ext>
            </a:extLst>
          </p:cNvPr>
          <p:cNvGrpSpPr/>
          <p:nvPr/>
        </p:nvGrpSpPr>
        <p:grpSpPr>
          <a:xfrm>
            <a:off x="9314863" y="1552117"/>
            <a:ext cx="1194484" cy="1268236"/>
            <a:chOff x="8266112" y="61656"/>
            <a:chExt cx="1282622" cy="1361817"/>
          </a:xfrm>
        </p:grpSpPr>
        <p:sp>
          <p:nvSpPr>
            <p:cNvPr id="35" name="Oval 7">
              <a:extLst>
                <a:ext uri="{FF2B5EF4-FFF2-40B4-BE49-F238E27FC236}">
                  <a16:creationId xmlns:a16="http://schemas.microsoft.com/office/drawing/2014/main" id="{87E6C11F-3055-0555-25C4-F9C0252FF5F9}"/>
                </a:ext>
              </a:extLst>
            </p:cNvPr>
            <p:cNvSpPr>
              <a:spLocks noChangeArrowheads="1"/>
            </p:cNvSpPr>
            <p:nvPr/>
          </p:nvSpPr>
          <p:spPr bwMode="auto">
            <a:xfrm>
              <a:off x="8312150" y="190499"/>
              <a:ext cx="1236584" cy="1232974"/>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6" name="Oval 7">
              <a:extLst>
                <a:ext uri="{FF2B5EF4-FFF2-40B4-BE49-F238E27FC236}">
                  <a16:creationId xmlns:a16="http://schemas.microsoft.com/office/drawing/2014/main" id="{D0655774-1DD7-A723-B3D8-5C7B8EC4BC4B}"/>
                </a:ext>
              </a:extLst>
            </p:cNvPr>
            <p:cNvSpPr>
              <a:spLocks noChangeArrowheads="1"/>
            </p:cNvSpPr>
            <p:nvPr/>
          </p:nvSpPr>
          <p:spPr bwMode="auto">
            <a:xfrm>
              <a:off x="8266112" y="61656"/>
              <a:ext cx="1019232" cy="1016257"/>
            </a:xfrm>
            <a:prstGeom prst="ellipse">
              <a:avLst/>
            </a:prstGeom>
            <a:solidFill>
              <a:schemeClr val="accent5">
                <a:lumMod val="40000"/>
                <a:lumOff val="60000"/>
              </a:schemeClr>
            </a:soli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33" name="Oval 23">
            <a:extLst>
              <a:ext uri="{FF2B5EF4-FFF2-40B4-BE49-F238E27FC236}">
                <a16:creationId xmlns:a16="http://schemas.microsoft.com/office/drawing/2014/main" id="{7618B432-1EB0-F205-2E7F-F6974CBC3E35}"/>
              </a:ext>
            </a:extLst>
          </p:cNvPr>
          <p:cNvSpPr>
            <a:spLocks noChangeArrowheads="1"/>
          </p:cNvSpPr>
          <p:nvPr/>
        </p:nvSpPr>
        <p:spPr bwMode="auto">
          <a:xfrm>
            <a:off x="1662482" y="4823183"/>
            <a:ext cx="1375942" cy="1379775"/>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3" name="Freeform 10">
            <a:extLst>
              <a:ext uri="{FF2B5EF4-FFF2-40B4-BE49-F238E27FC236}">
                <a16:creationId xmlns:a16="http://schemas.microsoft.com/office/drawing/2014/main" id="{BD0FA442-75F4-E8A1-CD21-33586DE76C9B}"/>
              </a:ext>
            </a:extLst>
          </p:cNvPr>
          <p:cNvSpPr>
            <a:spLocks/>
          </p:cNvSpPr>
          <p:nvPr/>
        </p:nvSpPr>
        <p:spPr bwMode="auto">
          <a:xfrm>
            <a:off x="2297113" y="1265238"/>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30D5FE"/>
              </a:gs>
              <a:gs pos="100000">
                <a:srgbClr val="739FF4"/>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4" name="Freeform 11">
            <a:extLst>
              <a:ext uri="{FF2B5EF4-FFF2-40B4-BE49-F238E27FC236}">
                <a16:creationId xmlns:a16="http://schemas.microsoft.com/office/drawing/2014/main" id="{360C2D36-35DC-73D8-B06F-F9DEE5E567FC}"/>
              </a:ext>
            </a:extLst>
          </p:cNvPr>
          <p:cNvSpPr>
            <a:spLocks/>
          </p:cNvSpPr>
          <p:nvPr/>
        </p:nvSpPr>
        <p:spPr bwMode="auto">
          <a:xfrm>
            <a:off x="6342063" y="1265238"/>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63B4F8"/>
              </a:gs>
              <a:gs pos="100000">
                <a:srgbClr val="9066EB"/>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5" name="Freeform 12">
            <a:extLst>
              <a:ext uri="{FF2B5EF4-FFF2-40B4-BE49-F238E27FC236}">
                <a16:creationId xmlns:a16="http://schemas.microsoft.com/office/drawing/2014/main" id="{BF1B35C1-AF03-1655-2E05-8519AF3B2B72}"/>
              </a:ext>
            </a:extLst>
          </p:cNvPr>
          <p:cNvSpPr>
            <a:spLocks/>
          </p:cNvSpPr>
          <p:nvPr/>
        </p:nvSpPr>
        <p:spPr bwMode="auto">
          <a:xfrm>
            <a:off x="2297113" y="3675063"/>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4FC5FB"/>
              </a:gs>
              <a:gs pos="100000">
                <a:srgbClr val="877EEF"/>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6" name="Freeform 13">
            <a:extLst>
              <a:ext uri="{FF2B5EF4-FFF2-40B4-BE49-F238E27FC236}">
                <a16:creationId xmlns:a16="http://schemas.microsoft.com/office/drawing/2014/main" id="{439C31E3-76E8-105C-BFCB-CB80D1630541}"/>
              </a:ext>
            </a:extLst>
          </p:cNvPr>
          <p:cNvSpPr>
            <a:spLocks/>
          </p:cNvSpPr>
          <p:nvPr/>
        </p:nvSpPr>
        <p:spPr bwMode="auto">
          <a:xfrm>
            <a:off x="6342063" y="3675063"/>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779CF4"/>
              </a:gs>
              <a:gs pos="100000">
                <a:srgbClr val="993CE3"/>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7" name="Blur_Sphere">
            <a:extLst>
              <a:ext uri="{FF2B5EF4-FFF2-40B4-BE49-F238E27FC236}">
                <a16:creationId xmlns:a16="http://schemas.microsoft.com/office/drawing/2014/main" id="{8E1B0AD9-3FD5-9989-DBED-7D30B8B97B96}"/>
              </a:ext>
            </a:extLst>
          </p:cNvPr>
          <p:cNvSpPr/>
          <p:nvPr/>
        </p:nvSpPr>
        <p:spPr>
          <a:xfrm>
            <a:off x="9077389" y="1407741"/>
            <a:ext cx="1081024" cy="1699780"/>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schemeClr>
              </a:gs>
              <a:gs pos="23000">
                <a:schemeClr val="accent6"/>
              </a:gs>
            </a:gsLst>
            <a:path path="circle">
              <a:fillToRect r="100000" b="100000"/>
            </a:path>
            <a:tileRect l="-100000" t="-100000"/>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38" name="Freeform: Shape 37">
            <a:extLst>
              <a:ext uri="{FF2B5EF4-FFF2-40B4-BE49-F238E27FC236}">
                <a16:creationId xmlns:a16="http://schemas.microsoft.com/office/drawing/2014/main" id="{C20AF92F-D116-27B3-8E15-228218EDBB20}"/>
              </a:ext>
            </a:extLst>
          </p:cNvPr>
          <p:cNvSpPr>
            <a:spLocks noChangeArrowheads="1"/>
          </p:cNvSpPr>
          <p:nvPr/>
        </p:nvSpPr>
        <p:spPr bwMode="auto">
          <a:xfrm>
            <a:off x="2117460" y="4635119"/>
            <a:ext cx="1120713" cy="1179894"/>
          </a:xfrm>
          <a:custGeom>
            <a:avLst/>
            <a:gdLst>
              <a:gd name="connsiteX0" fmla="*/ 53340 w 741311"/>
              <a:gd name="connsiteY0" fmla="*/ 0 h 780693"/>
              <a:gd name="connsiteX1" fmla="*/ 741311 w 741311"/>
              <a:gd name="connsiteY1" fmla="*/ 689888 h 780693"/>
              <a:gd name="connsiteX2" fmla="*/ 732183 w 741311"/>
              <a:gd name="connsiteY2" fmla="*/ 780693 h 780693"/>
              <a:gd name="connsiteX3" fmla="*/ 668228 w 741311"/>
              <a:gd name="connsiteY3" fmla="*/ 780693 h 780693"/>
              <a:gd name="connsiteX4" fmla="*/ 445611 w 741311"/>
              <a:gd name="connsiteY4" fmla="*/ 780693 h 780693"/>
              <a:gd name="connsiteX5" fmla="*/ 0 w 741311"/>
              <a:gd name="connsiteY5" fmla="*/ 334703 h 780693"/>
              <a:gd name="connsiteX6" fmla="*/ 0 w 741311"/>
              <a:gd name="connsiteY6" fmla="*/ 152194 h 780693"/>
              <a:gd name="connsiteX7" fmla="*/ 0 w 741311"/>
              <a:gd name="connsiteY7" fmla="*/ 5392 h 780693"/>
              <a:gd name="connsiteX0" fmla="*/ 53340 w 741311"/>
              <a:gd name="connsiteY0" fmla="*/ 450 h 781143"/>
              <a:gd name="connsiteX1" fmla="*/ 741311 w 741311"/>
              <a:gd name="connsiteY1" fmla="*/ 690338 h 781143"/>
              <a:gd name="connsiteX2" fmla="*/ 732183 w 741311"/>
              <a:gd name="connsiteY2" fmla="*/ 781143 h 781143"/>
              <a:gd name="connsiteX3" fmla="*/ 668228 w 741311"/>
              <a:gd name="connsiteY3" fmla="*/ 781143 h 781143"/>
              <a:gd name="connsiteX4" fmla="*/ 445611 w 741311"/>
              <a:gd name="connsiteY4" fmla="*/ 781143 h 781143"/>
              <a:gd name="connsiteX5" fmla="*/ 0 w 741311"/>
              <a:gd name="connsiteY5" fmla="*/ 335153 h 781143"/>
              <a:gd name="connsiteX6" fmla="*/ 0 w 741311"/>
              <a:gd name="connsiteY6" fmla="*/ 152644 h 781143"/>
              <a:gd name="connsiteX7" fmla="*/ 0 w 741311"/>
              <a:gd name="connsiteY7" fmla="*/ 5842 h 781143"/>
              <a:gd name="connsiteX8" fmla="*/ 53340 w 741311"/>
              <a:gd name="connsiteY8" fmla="*/ 450 h 781143"/>
              <a:gd name="connsiteX0" fmla="*/ 53340 w 742000"/>
              <a:gd name="connsiteY0" fmla="*/ 491 h 781184"/>
              <a:gd name="connsiteX1" fmla="*/ 741311 w 742000"/>
              <a:gd name="connsiteY1" fmla="*/ 690379 h 781184"/>
              <a:gd name="connsiteX2" fmla="*/ 732183 w 742000"/>
              <a:gd name="connsiteY2" fmla="*/ 781184 h 781184"/>
              <a:gd name="connsiteX3" fmla="*/ 668228 w 742000"/>
              <a:gd name="connsiteY3" fmla="*/ 781184 h 781184"/>
              <a:gd name="connsiteX4" fmla="*/ 445611 w 742000"/>
              <a:gd name="connsiteY4" fmla="*/ 781184 h 781184"/>
              <a:gd name="connsiteX5" fmla="*/ 0 w 742000"/>
              <a:gd name="connsiteY5" fmla="*/ 335194 h 781184"/>
              <a:gd name="connsiteX6" fmla="*/ 0 w 742000"/>
              <a:gd name="connsiteY6" fmla="*/ 152685 h 781184"/>
              <a:gd name="connsiteX7" fmla="*/ 0 w 742000"/>
              <a:gd name="connsiteY7" fmla="*/ 5883 h 781184"/>
              <a:gd name="connsiteX8" fmla="*/ 53340 w 742000"/>
              <a:gd name="connsiteY8" fmla="*/ 491 h 7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000" h="781184">
                <a:moveTo>
                  <a:pt x="53340" y="491"/>
                </a:moveTo>
                <a:cubicBezTo>
                  <a:pt x="551539" y="-13698"/>
                  <a:pt x="755501" y="280986"/>
                  <a:pt x="741311" y="690379"/>
                </a:cubicBezTo>
                <a:lnTo>
                  <a:pt x="732183" y="781184"/>
                </a:lnTo>
                <a:lnTo>
                  <a:pt x="668228" y="781184"/>
                </a:lnTo>
                <a:lnTo>
                  <a:pt x="445611" y="781184"/>
                </a:lnTo>
                <a:cubicBezTo>
                  <a:pt x="198049" y="781184"/>
                  <a:pt x="0" y="582966"/>
                  <a:pt x="0" y="335194"/>
                </a:cubicBezTo>
                <a:lnTo>
                  <a:pt x="0" y="152685"/>
                </a:lnTo>
                <a:lnTo>
                  <a:pt x="0" y="5883"/>
                </a:lnTo>
                <a:lnTo>
                  <a:pt x="53340" y="491"/>
                </a:ln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1651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nvGrpSpPr>
          <p:cNvPr id="3" name="Group 2">
            <a:extLst>
              <a:ext uri="{FF2B5EF4-FFF2-40B4-BE49-F238E27FC236}">
                <a16:creationId xmlns:a16="http://schemas.microsoft.com/office/drawing/2014/main" id="{694148DE-B54F-BDF9-6709-0E60587AB4A7}"/>
              </a:ext>
            </a:extLst>
          </p:cNvPr>
          <p:cNvGrpSpPr/>
          <p:nvPr/>
        </p:nvGrpSpPr>
        <p:grpSpPr>
          <a:xfrm>
            <a:off x="2289175" y="1257300"/>
            <a:ext cx="3565525" cy="1944688"/>
            <a:chOff x="2289175" y="1257300"/>
            <a:chExt cx="3565525" cy="1944688"/>
          </a:xfrm>
        </p:grpSpPr>
        <p:sp>
          <p:nvSpPr>
            <p:cNvPr id="17" name="Freeform 14">
              <a:extLst>
                <a:ext uri="{FF2B5EF4-FFF2-40B4-BE49-F238E27FC236}">
                  <a16:creationId xmlns:a16="http://schemas.microsoft.com/office/drawing/2014/main" id="{CC69A0DE-45A4-43AB-82B2-928E7DB02337}"/>
                </a:ext>
              </a:extLst>
            </p:cNvPr>
            <p:cNvSpPr>
              <a:spLocks/>
            </p:cNvSpPr>
            <p:nvPr/>
          </p:nvSpPr>
          <p:spPr bwMode="auto">
            <a:xfrm>
              <a:off x="2297113" y="1265238"/>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Freeform 18">
              <a:extLst>
                <a:ext uri="{FF2B5EF4-FFF2-40B4-BE49-F238E27FC236}">
                  <a16:creationId xmlns:a16="http://schemas.microsoft.com/office/drawing/2014/main" id="{81C8D32C-A879-41A9-F44E-E10A48153DC3}"/>
                </a:ext>
              </a:extLst>
            </p:cNvPr>
            <p:cNvSpPr>
              <a:spLocks noEditPoints="1"/>
            </p:cNvSpPr>
            <p:nvPr/>
          </p:nvSpPr>
          <p:spPr bwMode="auto">
            <a:xfrm>
              <a:off x="2289175" y="1257300"/>
              <a:ext cx="3565525" cy="1944688"/>
            </a:xfrm>
            <a:custGeom>
              <a:avLst/>
              <a:gdLst>
                <a:gd name="T0" fmla="*/ 817 w 936"/>
                <a:gd name="T1" fmla="*/ 510 h 510"/>
                <a:gd name="T2" fmla="*/ 119 w 936"/>
                <a:gd name="T3" fmla="*/ 510 h 510"/>
                <a:gd name="T4" fmla="*/ 0 w 936"/>
                <a:gd name="T5" fmla="*/ 391 h 510"/>
                <a:gd name="T6" fmla="*/ 0 w 936"/>
                <a:gd name="T7" fmla="*/ 119 h 510"/>
                <a:gd name="T8" fmla="*/ 119 w 936"/>
                <a:gd name="T9" fmla="*/ 0 h 510"/>
                <a:gd name="T10" fmla="*/ 817 w 936"/>
                <a:gd name="T11" fmla="*/ 0 h 510"/>
                <a:gd name="T12" fmla="*/ 936 w 936"/>
                <a:gd name="T13" fmla="*/ 119 h 510"/>
                <a:gd name="T14" fmla="*/ 936 w 936"/>
                <a:gd name="T15" fmla="*/ 391 h 510"/>
                <a:gd name="T16" fmla="*/ 817 w 936"/>
                <a:gd name="T17" fmla="*/ 510 h 510"/>
                <a:gd name="T18" fmla="*/ 119 w 936"/>
                <a:gd name="T19" fmla="*/ 3 h 510"/>
                <a:gd name="T20" fmla="*/ 3 w 936"/>
                <a:gd name="T21" fmla="*/ 119 h 510"/>
                <a:gd name="T22" fmla="*/ 3 w 936"/>
                <a:gd name="T23" fmla="*/ 391 h 510"/>
                <a:gd name="T24" fmla="*/ 119 w 936"/>
                <a:gd name="T25" fmla="*/ 507 h 510"/>
                <a:gd name="T26" fmla="*/ 817 w 936"/>
                <a:gd name="T27" fmla="*/ 507 h 510"/>
                <a:gd name="T28" fmla="*/ 933 w 936"/>
                <a:gd name="T29" fmla="*/ 391 h 510"/>
                <a:gd name="T30" fmla="*/ 933 w 936"/>
                <a:gd name="T31" fmla="*/ 119 h 510"/>
                <a:gd name="T32" fmla="*/ 817 w 936"/>
                <a:gd name="T33" fmla="*/ 3 h 510"/>
                <a:gd name="T34" fmla="*/ 119 w 936"/>
                <a:gd name="T35" fmla="*/ 3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6" h="510">
                  <a:moveTo>
                    <a:pt x="817" y="510"/>
                  </a:moveTo>
                  <a:cubicBezTo>
                    <a:pt x="119" y="510"/>
                    <a:pt x="119" y="510"/>
                    <a:pt x="119" y="510"/>
                  </a:cubicBezTo>
                  <a:cubicBezTo>
                    <a:pt x="53" y="510"/>
                    <a:pt x="0" y="457"/>
                    <a:pt x="0" y="391"/>
                  </a:cubicBezTo>
                  <a:cubicBezTo>
                    <a:pt x="0" y="119"/>
                    <a:pt x="0" y="119"/>
                    <a:pt x="0" y="119"/>
                  </a:cubicBezTo>
                  <a:cubicBezTo>
                    <a:pt x="0" y="53"/>
                    <a:pt x="53" y="0"/>
                    <a:pt x="119" y="0"/>
                  </a:cubicBezTo>
                  <a:cubicBezTo>
                    <a:pt x="817" y="0"/>
                    <a:pt x="817" y="0"/>
                    <a:pt x="817" y="0"/>
                  </a:cubicBezTo>
                  <a:cubicBezTo>
                    <a:pt x="883" y="0"/>
                    <a:pt x="936" y="53"/>
                    <a:pt x="936" y="119"/>
                  </a:cubicBezTo>
                  <a:cubicBezTo>
                    <a:pt x="936" y="391"/>
                    <a:pt x="936" y="391"/>
                    <a:pt x="936" y="391"/>
                  </a:cubicBezTo>
                  <a:cubicBezTo>
                    <a:pt x="936" y="457"/>
                    <a:pt x="883" y="510"/>
                    <a:pt x="817" y="510"/>
                  </a:cubicBezTo>
                  <a:close/>
                  <a:moveTo>
                    <a:pt x="119" y="3"/>
                  </a:moveTo>
                  <a:cubicBezTo>
                    <a:pt x="55" y="3"/>
                    <a:pt x="3" y="55"/>
                    <a:pt x="3" y="119"/>
                  </a:cubicBezTo>
                  <a:cubicBezTo>
                    <a:pt x="3" y="391"/>
                    <a:pt x="3" y="391"/>
                    <a:pt x="3" y="391"/>
                  </a:cubicBezTo>
                  <a:cubicBezTo>
                    <a:pt x="3" y="455"/>
                    <a:pt x="55" y="507"/>
                    <a:pt x="119" y="507"/>
                  </a:cubicBezTo>
                  <a:cubicBezTo>
                    <a:pt x="817" y="507"/>
                    <a:pt x="817" y="507"/>
                    <a:pt x="817" y="507"/>
                  </a:cubicBezTo>
                  <a:cubicBezTo>
                    <a:pt x="881" y="507"/>
                    <a:pt x="933" y="455"/>
                    <a:pt x="933" y="391"/>
                  </a:cubicBezTo>
                  <a:cubicBezTo>
                    <a:pt x="933" y="119"/>
                    <a:pt x="933" y="119"/>
                    <a:pt x="933" y="119"/>
                  </a:cubicBezTo>
                  <a:cubicBezTo>
                    <a:pt x="933" y="55"/>
                    <a:pt x="881" y="3"/>
                    <a:pt x="817" y="3"/>
                  </a:cubicBezTo>
                  <a:lnTo>
                    <a:pt x="119"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4" name="Group 3">
            <a:extLst>
              <a:ext uri="{FF2B5EF4-FFF2-40B4-BE49-F238E27FC236}">
                <a16:creationId xmlns:a16="http://schemas.microsoft.com/office/drawing/2014/main" id="{5A911440-1784-6354-424B-BA4CF78D6F11}"/>
              </a:ext>
            </a:extLst>
          </p:cNvPr>
          <p:cNvGrpSpPr/>
          <p:nvPr/>
        </p:nvGrpSpPr>
        <p:grpSpPr>
          <a:xfrm>
            <a:off x="6334125" y="1257300"/>
            <a:ext cx="3565525" cy="1944688"/>
            <a:chOff x="6334125" y="1257300"/>
            <a:chExt cx="3565525" cy="1944688"/>
          </a:xfrm>
        </p:grpSpPr>
        <p:sp>
          <p:nvSpPr>
            <p:cNvPr id="18" name="Freeform 15">
              <a:extLst>
                <a:ext uri="{FF2B5EF4-FFF2-40B4-BE49-F238E27FC236}">
                  <a16:creationId xmlns:a16="http://schemas.microsoft.com/office/drawing/2014/main" id="{D402D5B9-79D0-1ED1-F816-C3E83C625A13}"/>
                </a:ext>
              </a:extLst>
            </p:cNvPr>
            <p:cNvSpPr>
              <a:spLocks/>
            </p:cNvSpPr>
            <p:nvPr/>
          </p:nvSpPr>
          <p:spPr bwMode="auto">
            <a:xfrm>
              <a:off x="6342063" y="1265238"/>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2" name="Freeform 19">
              <a:extLst>
                <a:ext uri="{FF2B5EF4-FFF2-40B4-BE49-F238E27FC236}">
                  <a16:creationId xmlns:a16="http://schemas.microsoft.com/office/drawing/2014/main" id="{8A1428C9-A433-1825-2782-E09729116948}"/>
                </a:ext>
              </a:extLst>
            </p:cNvPr>
            <p:cNvSpPr>
              <a:spLocks noEditPoints="1"/>
            </p:cNvSpPr>
            <p:nvPr/>
          </p:nvSpPr>
          <p:spPr bwMode="auto">
            <a:xfrm>
              <a:off x="6334125" y="1257300"/>
              <a:ext cx="3565525" cy="1944688"/>
            </a:xfrm>
            <a:custGeom>
              <a:avLst/>
              <a:gdLst>
                <a:gd name="T0" fmla="*/ 817 w 936"/>
                <a:gd name="T1" fmla="*/ 510 h 510"/>
                <a:gd name="T2" fmla="*/ 119 w 936"/>
                <a:gd name="T3" fmla="*/ 510 h 510"/>
                <a:gd name="T4" fmla="*/ 0 w 936"/>
                <a:gd name="T5" fmla="*/ 391 h 510"/>
                <a:gd name="T6" fmla="*/ 0 w 936"/>
                <a:gd name="T7" fmla="*/ 119 h 510"/>
                <a:gd name="T8" fmla="*/ 119 w 936"/>
                <a:gd name="T9" fmla="*/ 0 h 510"/>
                <a:gd name="T10" fmla="*/ 817 w 936"/>
                <a:gd name="T11" fmla="*/ 0 h 510"/>
                <a:gd name="T12" fmla="*/ 936 w 936"/>
                <a:gd name="T13" fmla="*/ 119 h 510"/>
                <a:gd name="T14" fmla="*/ 936 w 936"/>
                <a:gd name="T15" fmla="*/ 391 h 510"/>
                <a:gd name="T16" fmla="*/ 817 w 936"/>
                <a:gd name="T17" fmla="*/ 510 h 510"/>
                <a:gd name="T18" fmla="*/ 119 w 936"/>
                <a:gd name="T19" fmla="*/ 3 h 510"/>
                <a:gd name="T20" fmla="*/ 3 w 936"/>
                <a:gd name="T21" fmla="*/ 119 h 510"/>
                <a:gd name="T22" fmla="*/ 3 w 936"/>
                <a:gd name="T23" fmla="*/ 391 h 510"/>
                <a:gd name="T24" fmla="*/ 119 w 936"/>
                <a:gd name="T25" fmla="*/ 507 h 510"/>
                <a:gd name="T26" fmla="*/ 817 w 936"/>
                <a:gd name="T27" fmla="*/ 507 h 510"/>
                <a:gd name="T28" fmla="*/ 933 w 936"/>
                <a:gd name="T29" fmla="*/ 391 h 510"/>
                <a:gd name="T30" fmla="*/ 933 w 936"/>
                <a:gd name="T31" fmla="*/ 119 h 510"/>
                <a:gd name="T32" fmla="*/ 817 w 936"/>
                <a:gd name="T33" fmla="*/ 3 h 510"/>
                <a:gd name="T34" fmla="*/ 119 w 936"/>
                <a:gd name="T35" fmla="*/ 3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6" h="510">
                  <a:moveTo>
                    <a:pt x="817" y="510"/>
                  </a:moveTo>
                  <a:cubicBezTo>
                    <a:pt x="119" y="510"/>
                    <a:pt x="119" y="510"/>
                    <a:pt x="119" y="510"/>
                  </a:cubicBezTo>
                  <a:cubicBezTo>
                    <a:pt x="53" y="510"/>
                    <a:pt x="0" y="457"/>
                    <a:pt x="0" y="391"/>
                  </a:cubicBezTo>
                  <a:cubicBezTo>
                    <a:pt x="0" y="119"/>
                    <a:pt x="0" y="119"/>
                    <a:pt x="0" y="119"/>
                  </a:cubicBezTo>
                  <a:cubicBezTo>
                    <a:pt x="0" y="53"/>
                    <a:pt x="53" y="0"/>
                    <a:pt x="119" y="0"/>
                  </a:cubicBezTo>
                  <a:cubicBezTo>
                    <a:pt x="817" y="0"/>
                    <a:pt x="817" y="0"/>
                    <a:pt x="817" y="0"/>
                  </a:cubicBezTo>
                  <a:cubicBezTo>
                    <a:pt x="883" y="0"/>
                    <a:pt x="936" y="53"/>
                    <a:pt x="936" y="119"/>
                  </a:cubicBezTo>
                  <a:cubicBezTo>
                    <a:pt x="936" y="391"/>
                    <a:pt x="936" y="391"/>
                    <a:pt x="936" y="391"/>
                  </a:cubicBezTo>
                  <a:cubicBezTo>
                    <a:pt x="936" y="457"/>
                    <a:pt x="883" y="510"/>
                    <a:pt x="817" y="510"/>
                  </a:cubicBezTo>
                  <a:close/>
                  <a:moveTo>
                    <a:pt x="119" y="3"/>
                  </a:moveTo>
                  <a:cubicBezTo>
                    <a:pt x="55" y="3"/>
                    <a:pt x="3" y="55"/>
                    <a:pt x="3" y="119"/>
                  </a:cubicBezTo>
                  <a:cubicBezTo>
                    <a:pt x="3" y="391"/>
                    <a:pt x="3" y="391"/>
                    <a:pt x="3" y="391"/>
                  </a:cubicBezTo>
                  <a:cubicBezTo>
                    <a:pt x="3" y="455"/>
                    <a:pt x="55" y="507"/>
                    <a:pt x="119" y="507"/>
                  </a:cubicBezTo>
                  <a:cubicBezTo>
                    <a:pt x="817" y="507"/>
                    <a:pt x="817" y="507"/>
                    <a:pt x="817" y="507"/>
                  </a:cubicBezTo>
                  <a:cubicBezTo>
                    <a:pt x="881" y="507"/>
                    <a:pt x="933" y="455"/>
                    <a:pt x="933" y="391"/>
                  </a:cubicBezTo>
                  <a:cubicBezTo>
                    <a:pt x="933" y="119"/>
                    <a:pt x="933" y="119"/>
                    <a:pt x="933" y="119"/>
                  </a:cubicBezTo>
                  <a:cubicBezTo>
                    <a:pt x="933" y="55"/>
                    <a:pt x="881" y="3"/>
                    <a:pt x="817" y="3"/>
                  </a:cubicBezTo>
                  <a:lnTo>
                    <a:pt x="119"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2" name="Group 1">
            <a:extLst>
              <a:ext uri="{FF2B5EF4-FFF2-40B4-BE49-F238E27FC236}">
                <a16:creationId xmlns:a16="http://schemas.microsoft.com/office/drawing/2014/main" id="{E0534A57-DF4A-9386-306E-39CD98221573}"/>
              </a:ext>
            </a:extLst>
          </p:cNvPr>
          <p:cNvGrpSpPr/>
          <p:nvPr/>
        </p:nvGrpSpPr>
        <p:grpSpPr>
          <a:xfrm>
            <a:off x="2289175" y="3667125"/>
            <a:ext cx="3565525" cy="1944688"/>
            <a:chOff x="2289175" y="3667125"/>
            <a:chExt cx="3565525" cy="1944688"/>
          </a:xfrm>
        </p:grpSpPr>
        <p:sp>
          <p:nvSpPr>
            <p:cNvPr id="19" name="Freeform 16">
              <a:extLst>
                <a:ext uri="{FF2B5EF4-FFF2-40B4-BE49-F238E27FC236}">
                  <a16:creationId xmlns:a16="http://schemas.microsoft.com/office/drawing/2014/main" id="{B2014662-B1BB-31C4-5F25-B7C156B823E0}"/>
                </a:ext>
              </a:extLst>
            </p:cNvPr>
            <p:cNvSpPr>
              <a:spLocks/>
            </p:cNvSpPr>
            <p:nvPr/>
          </p:nvSpPr>
          <p:spPr bwMode="auto">
            <a:xfrm>
              <a:off x="2297113" y="3675063"/>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3" name="Freeform 20">
              <a:extLst>
                <a:ext uri="{FF2B5EF4-FFF2-40B4-BE49-F238E27FC236}">
                  <a16:creationId xmlns:a16="http://schemas.microsoft.com/office/drawing/2014/main" id="{B239D636-3B51-5E1C-608E-1B8C837CAB1D}"/>
                </a:ext>
              </a:extLst>
            </p:cNvPr>
            <p:cNvSpPr>
              <a:spLocks noEditPoints="1"/>
            </p:cNvSpPr>
            <p:nvPr/>
          </p:nvSpPr>
          <p:spPr bwMode="auto">
            <a:xfrm>
              <a:off x="2289175" y="3667125"/>
              <a:ext cx="3565525" cy="1944688"/>
            </a:xfrm>
            <a:custGeom>
              <a:avLst/>
              <a:gdLst>
                <a:gd name="T0" fmla="*/ 817 w 936"/>
                <a:gd name="T1" fmla="*/ 510 h 510"/>
                <a:gd name="T2" fmla="*/ 119 w 936"/>
                <a:gd name="T3" fmla="*/ 510 h 510"/>
                <a:gd name="T4" fmla="*/ 0 w 936"/>
                <a:gd name="T5" fmla="*/ 391 h 510"/>
                <a:gd name="T6" fmla="*/ 0 w 936"/>
                <a:gd name="T7" fmla="*/ 119 h 510"/>
                <a:gd name="T8" fmla="*/ 119 w 936"/>
                <a:gd name="T9" fmla="*/ 0 h 510"/>
                <a:gd name="T10" fmla="*/ 817 w 936"/>
                <a:gd name="T11" fmla="*/ 0 h 510"/>
                <a:gd name="T12" fmla="*/ 936 w 936"/>
                <a:gd name="T13" fmla="*/ 119 h 510"/>
                <a:gd name="T14" fmla="*/ 936 w 936"/>
                <a:gd name="T15" fmla="*/ 391 h 510"/>
                <a:gd name="T16" fmla="*/ 817 w 936"/>
                <a:gd name="T17" fmla="*/ 510 h 510"/>
                <a:gd name="T18" fmla="*/ 119 w 936"/>
                <a:gd name="T19" fmla="*/ 3 h 510"/>
                <a:gd name="T20" fmla="*/ 3 w 936"/>
                <a:gd name="T21" fmla="*/ 119 h 510"/>
                <a:gd name="T22" fmla="*/ 3 w 936"/>
                <a:gd name="T23" fmla="*/ 391 h 510"/>
                <a:gd name="T24" fmla="*/ 119 w 936"/>
                <a:gd name="T25" fmla="*/ 507 h 510"/>
                <a:gd name="T26" fmla="*/ 817 w 936"/>
                <a:gd name="T27" fmla="*/ 507 h 510"/>
                <a:gd name="T28" fmla="*/ 933 w 936"/>
                <a:gd name="T29" fmla="*/ 391 h 510"/>
                <a:gd name="T30" fmla="*/ 933 w 936"/>
                <a:gd name="T31" fmla="*/ 119 h 510"/>
                <a:gd name="T32" fmla="*/ 817 w 936"/>
                <a:gd name="T33" fmla="*/ 3 h 510"/>
                <a:gd name="T34" fmla="*/ 119 w 936"/>
                <a:gd name="T35" fmla="*/ 3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6" h="510">
                  <a:moveTo>
                    <a:pt x="817" y="510"/>
                  </a:moveTo>
                  <a:cubicBezTo>
                    <a:pt x="119" y="510"/>
                    <a:pt x="119" y="510"/>
                    <a:pt x="119" y="510"/>
                  </a:cubicBezTo>
                  <a:cubicBezTo>
                    <a:pt x="53" y="510"/>
                    <a:pt x="0" y="457"/>
                    <a:pt x="0" y="391"/>
                  </a:cubicBezTo>
                  <a:cubicBezTo>
                    <a:pt x="0" y="119"/>
                    <a:pt x="0" y="119"/>
                    <a:pt x="0" y="119"/>
                  </a:cubicBezTo>
                  <a:cubicBezTo>
                    <a:pt x="0" y="53"/>
                    <a:pt x="53" y="0"/>
                    <a:pt x="119" y="0"/>
                  </a:cubicBezTo>
                  <a:cubicBezTo>
                    <a:pt x="817" y="0"/>
                    <a:pt x="817" y="0"/>
                    <a:pt x="817" y="0"/>
                  </a:cubicBezTo>
                  <a:cubicBezTo>
                    <a:pt x="883" y="0"/>
                    <a:pt x="936" y="53"/>
                    <a:pt x="936" y="119"/>
                  </a:cubicBezTo>
                  <a:cubicBezTo>
                    <a:pt x="936" y="391"/>
                    <a:pt x="936" y="391"/>
                    <a:pt x="936" y="391"/>
                  </a:cubicBezTo>
                  <a:cubicBezTo>
                    <a:pt x="936" y="457"/>
                    <a:pt x="883" y="510"/>
                    <a:pt x="817" y="510"/>
                  </a:cubicBezTo>
                  <a:close/>
                  <a:moveTo>
                    <a:pt x="119" y="3"/>
                  </a:moveTo>
                  <a:cubicBezTo>
                    <a:pt x="55" y="3"/>
                    <a:pt x="3" y="55"/>
                    <a:pt x="3" y="119"/>
                  </a:cubicBezTo>
                  <a:cubicBezTo>
                    <a:pt x="3" y="391"/>
                    <a:pt x="3" y="391"/>
                    <a:pt x="3" y="391"/>
                  </a:cubicBezTo>
                  <a:cubicBezTo>
                    <a:pt x="3" y="455"/>
                    <a:pt x="55" y="507"/>
                    <a:pt x="119" y="507"/>
                  </a:cubicBezTo>
                  <a:cubicBezTo>
                    <a:pt x="817" y="507"/>
                    <a:pt x="817" y="507"/>
                    <a:pt x="817" y="507"/>
                  </a:cubicBezTo>
                  <a:cubicBezTo>
                    <a:pt x="881" y="507"/>
                    <a:pt x="933" y="455"/>
                    <a:pt x="933" y="391"/>
                  </a:cubicBezTo>
                  <a:cubicBezTo>
                    <a:pt x="933" y="119"/>
                    <a:pt x="933" y="119"/>
                    <a:pt x="933" y="119"/>
                  </a:cubicBezTo>
                  <a:cubicBezTo>
                    <a:pt x="933" y="55"/>
                    <a:pt x="881" y="3"/>
                    <a:pt x="817" y="3"/>
                  </a:cubicBezTo>
                  <a:lnTo>
                    <a:pt x="119"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5" name="Group 4">
            <a:extLst>
              <a:ext uri="{FF2B5EF4-FFF2-40B4-BE49-F238E27FC236}">
                <a16:creationId xmlns:a16="http://schemas.microsoft.com/office/drawing/2014/main" id="{27A2DF17-9CD1-61AE-824C-2CAB40C91B26}"/>
              </a:ext>
            </a:extLst>
          </p:cNvPr>
          <p:cNvGrpSpPr/>
          <p:nvPr/>
        </p:nvGrpSpPr>
        <p:grpSpPr>
          <a:xfrm>
            <a:off x="6334125" y="3667125"/>
            <a:ext cx="3565525" cy="1944688"/>
            <a:chOff x="6334125" y="3667125"/>
            <a:chExt cx="3565525" cy="1944688"/>
          </a:xfrm>
        </p:grpSpPr>
        <p:sp>
          <p:nvSpPr>
            <p:cNvPr id="20" name="Freeform 17">
              <a:extLst>
                <a:ext uri="{FF2B5EF4-FFF2-40B4-BE49-F238E27FC236}">
                  <a16:creationId xmlns:a16="http://schemas.microsoft.com/office/drawing/2014/main" id="{79422C78-9F97-3B0B-708D-7461506335E7}"/>
                </a:ext>
              </a:extLst>
            </p:cNvPr>
            <p:cNvSpPr>
              <a:spLocks/>
            </p:cNvSpPr>
            <p:nvPr/>
          </p:nvSpPr>
          <p:spPr bwMode="auto">
            <a:xfrm>
              <a:off x="6342063" y="3675063"/>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4" name="Freeform 21">
              <a:extLst>
                <a:ext uri="{FF2B5EF4-FFF2-40B4-BE49-F238E27FC236}">
                  <a16:creationId xmlns:a16="http://schemas.microsoft.com/office/drawing/2014/main" id="{95282F74-2266-69D2-986C-729B9CEEDD7E}"/>
                </a:ext>
              </a:extLst>
            </p:cNvPr>
            <p:cNvSpPr>
              <a:spLocks noEditPoints="1"/>
            </p:cNvSpPr>
            <p:nvPr/>
          </p:nvSpPr>
          <p:spPr bwMode="auto">
            <a:xfrm>
              <a:off x="6334125" y="3667125"/>
              <a:ext cx="3565525" cy="1944688"/>
            </a:xfrm>
            <a:custGeom>
              <a:avLst/>
              <a:gdLst>
                <a:gd name="T0" fmla="*/ 817 w 936"/>
                <a:gd name="T1" fmla="*/ 510 h 510"/>
                <a:gd name="T2" fmla="*/ 119 w 936"/>
                <a:gd name="T3" fmla="*/ 510 h 510"/>
                <a:gd name="T4" fmla="*/ 0 w 936"/>
                <a:gd name="T5" fmla="*/ 391 h 510"/>
                <a:gd name="T6" fmla="*/ 0 w 936"/>
                <a:gd name="T7" fmla="*/ 119 h 510"/>
                <a:gd name="T8" fmla="*/ 119 w 936"/>
                <a:gd name="T9" fmla="*/ 0 h 510"/>
                <a:gd name="T10" fmla="*/ 817 w 936"/>
                <a:gd name="T11" fmla="*/ 0 h 510"/>
                <a:gd name="T12" fmla="*/ 936 w 936"/>
                <a:gd name="T13" fmla="*/ 119 h 510"/>
                <a:gd name="T14" fmla="*/ 936 w 936"/>
                <a:gd name="T15" fmla="*/ 391 h 510"/>
                <a:gd name="T16" fmla="*/ 817 w 936"/>
                <a:gd name="T17" fmla="*/ 510 h 510"/>
                <a:gd name="T18" fmla="*/ 119 w 936"/>
                <a:gd name="T19" fmla="*/ 3 h 510"/>
                <a:gd name="T20" fmla="*/ 3 w 936"/>
                <a:gd name="T21" fmla="*/ 119 h 510"/>
                <a:gd name="T22" fmla="*/ 3 w 936"/>
                <a:gd name="T23" fmla="*/ 391 h 510"/>
                <a:gd name="T24" fmla="*/ 119 w 936"/>
                <a:gd name="T25" fmla="*/ 507 h 510"/>
                <a:gd name="T26" fmla="*/ 817 w 936"/>
                <a:gd name="T27" fmla="*/ 507 h 510"/>
                <a:gd name="T28" fmla="*/ 933 w 936"/>
                <a:gd name="T29" fmla="*/ 391 h 510"/>
                <a:gd name="T30" fmla="*/ 933 w 936"/>
                <a:gd name="T31" fmla="*/ 119 h 510"/>
                <a:gd name="T32" fmla="*/ 817 w 936"/>
                <a:gd name="T33" fmla="*/ 3 h 510"/>
                <a:gd name="T34" fmla="*/ 119 w 936"/>
                <a:gd name="T35" fmla="*/ 3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6" h="510">
                  <a:moveTo>
                    <a:pt x="817" y="510"/>
                  </a:moveTo>
                  <a:cubicBezTo>
                    <a:pt x="119" y="510"/>
                    <a:pt x="119" y="510"/>
                    <a:pt x="119" y="510"/>
                  </a:cubicBezTo>
                  <a:cubicBezTo>
                    <a:pt x="53" y="510"/>
                    <a:pt x="0" y="457"/>
                    <a:pt x="0" y="391"/>
                  </a:cubicBezTo>
                  <a:cubicBezTo>
                    <a:pt x="0" y="119"/>
                    <a:pt x="0" y="119"/>
                    <a:pt x="0" y="119"/>
                  </a:cubicBezTo>
                  <a:cubicBezTo>
                    <a:pt x="0" y="53"/>
                    <a:pt x="53" y="0"/>
                    <a:pt x="119" y="0"/>
                  </a:cubicBezTo>
                  <a:cubicBezTo>
                    <a:pt x="817" y="0"/>
                    <a:pt x="817" y="0"/>
                    <a:pt x="817" y="0"/>
                  </a:cubicBezTo>
                  <a:cubicBezTo>
                    <a:pt x="883" y="0"/>
                    <a:pt x="936" y="53"/>
                    <a:pt x="936" y="119"/>
                  </a:cubicBezTo>
                  <a:cubicBezTo>
                    <a:pt x="936" y="391"/>
                    <a:pt x="936" y="391"/>
                    <a:pt x="936" y="391"/>
                  </a:cubicBezTo>
                  <a:cubicBezTo>
                    <a:pt x="936" y="457"/>
                    <a:pt x="883" y="510"/>
                    <a:pt x="817" y="510"/>
                  </a:cubicBezTo>
                  <a:close/>
                  <a:moveTo>
                    <a:pt x="119" y="3"/>
                  </a:moveTo>
                  <a:cubicBezTo>
                    <a:pt x="55" y="3"/>
                    <a:pt x="3" y="55"/>
                    <a:pt x="3" y="119"/>
                  </a:cubicBezTo>
                  <a:cubicBezTo>
                    <a:pt x="3" y="391"/>
                    <a:pt x="3" y="391"/>
                    <a:pt x="3" y="391"/>
                  </a:cubicBezTo>
                  <a:cubicBezTo>
                    <a:pt x="3" y="455"/>
                    <a:pt x="55" y="507"/>
                    <a:pt x="119" y="507"/>
                  </a:cubicBezTo>
                  <a:cubicBezTo>
                    <a:pt x="817" y="507"/>
                    <a:pt x="817" y="507"/>
                    <a:pt x="817" y="507"/>
                  </a:cubicBezTo>
                  <a:cubicBezTo>
                    <a:pt x="881" y="507"/>
                    <a:pt x="933" y="455"/>
                    <a:pt x="933" y="391"/>
                  </a:cubicBezTo>
                  <a:cubicBezTo>
                    <a:pt x="933" y="119"/>
                    <a:pt x="933" y="119"/>
                    <a:pt x="933" y="119"/>
                  </a:cubicBezTo>
                  <a:cubicBezTo>
                    <a:pt x="933" y="55"/>
                    <a:pt x="881" y="3"/>
                    <a:pt x="817" y="3"/>
                  </a:cubicBezTo>
                  <a:lnTo>
                    <a:pt x="119"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5" name="Rectangle 22">
            <a:extLst>
              <a:ext uri="{FF2B5EF4-FFF2-40B4-BE49-F238E27FC236}">
                <a16:creationId xmlns:a16="http://schemas.microsoft.com/office/drawing/2014/main" id="{1747D7F2-ED7C-96DF-153B-3A1686368D13}"/>
              </a:ext>
            </a:extLst>
          </p:cNvPr>
          <p:cNvSpPr>
            <a:spLocks noChangeArrowheads="1"/>
          </p:cNvSpPr>
          <p:nvPr/>
        </p:nvSpPr>
        <p:spPr bwMode="auto">
          <a:xfrm>
            <a:off x="2297113" y="1609655"/>
            <a:ext cx="3549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01. </a:t>
            </a:r>
            <a:r>
              <a:rPr kumimoji="0" lang="en-US"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TextField</a:t>
            </a:r>
            <a:endParaRPr kumimoji="0" lang="ru-UA" altLang="ru-UA" sz="2400" b="0" i="0" u="none" strike="noStrike" cap="none" normalizeH="0" baseline="0">
              <a:ln>
                <a:noFill/>
              </a:ln>
              <a:solidFill>
                <a:schemeClr val="tx1"/>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F3AE8E40-0A24-0B09-35FE-1BC63A96E645}"/>
              </a:ext>
            </a:extLst>
          </p:cNvPr>
          <p:cNvSpPr>
            <a:spLocks noChangeArrowheads="1"/>
          </p:cNvSpPr>
          <p:nvPr/>
        </p:nvSpPr>
        <p:spPr bwMode="auto">
          <a:xfrm>
            <a:off x="1" y="193472"/>
            <a:ext cx="121920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4000" b="1">
                <a:solidFill>
                  <a:schemeClr val="bg2"/>
                </a:solidFill>
                <a:latin typeface="+mn-lt"/>
              </a:rPr>
              <a:t>Nội dung</a:t>
            </a:r>
            <a:endParaRPr kumimoji="0" lang="ru-UA" altLang="ru-UA" sz="1600" b="1" i="0" u="none" strike="noStrike" cap="none" normalizeH="0" baseline="0">
              <a:ln>
                <a:noFill/>
              </a:ln>
              <a:solidFill>
                <a:schemeClr val="bg2"/>
              </a:solidFill>
              <a:latin typeface="+mn-lt"/>
            </a:endParaRPr>
          </a:p>
        </p:txBody>
      </p:sp>
      <p:sp>
        <p:nvSpPr>
          <p:cNvPr id="7" name="TextBox 6">
            <a:extLst>
              <a:ext uri="{FF2B5EF4-FFF2-40B4-BE49-F238E27FC236}">
                <a16:creationId xmlns:a16="http://schemas.microsoft.com/office/drawing/2014/main" id="{EC653720-16AC-DA40-6B65-EF943EEE3996}"/>
              </a:ext>
            </a:extLst>
          </p:cNvPr>
          <p:cNvSpPr txBox="1"/>
          <p:nvPr/>
        </p:nvSpPr>
        <p:spPr>
          <a:xfrm>
            <a:off x="2431126" y="2108218"/>
            <a:ext cx="3330847" cy="307777"/>
          </a:xfrm>
          <a:prstGeom prst="rect">
            <a:avLst/>
          </a:prstGeom>
          <a:noFill/>
        </p:spPr>
        <p:txBody>
          <a:bodyPr wrap="square" rtlCol="0">
            <a:spAutoFit/>
          </a:bodyPr>
          <a:lstStyle/>
          <a:p>
            <a:pPr algn="ctr"/>
            <a:r>
              <a:rPr lang="en-US" sz="1400">
                <a:solidFill>
                  <a:schemeClr val="bg2"/>
                </a:solidFill>
                <a:latin typeface="Montserrat Light" panose="00000400000000000000" pitchFamily="50" charset="-52"/>
              </a:rPr>
              <a:t>TextField với controller và validation</a:t>
            </a:r>
            <a:endParaRPr lang="ru-UA" sz="1400">
              <a:solidFill>
                <a:schemeClr val="bg2"/>
              </a:solidFill>
              <a:latin typeface="Montserrat Light" panose="00000400000000000000" pitchFamily="50" charset="-52"/>
            </a:endParaRPr>
          </a:p>
        </p:txBody>
      </p:sp>
      <p:sp>
        <p:nvSpPr>
          <p:cNvPr id="8" name="Rectangle 22">
            <a:extLst>
              <a:ext uri="{FF2B5EF4-FFF2-40B4-BE49-F238E27FC236}">
                <a16:creationId xmlns:a16="http://schemas.microsoft.com/office/drawing/2014/main" id="{EEFA31A8-0002-9283-FD31-666B904ADE91}"/>
              </a:ext>
            </a:extLst>
          </p:cNvPr>
          <p:cNvSpPr>
            <a:spLocks noChangeArrowheads="1"/>
          </p:cNvSpPr>
          <p:nvPr/>
        </p:nvSpPr>
        <p:spPr bwMode="auto">
          <a:xfrm>
            <a:off x="6296014" y="1585576"/>
            <a:ext cx="3549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02</a:t>
            </a:r>
            <a:r>
              <a:rPr kumimoji="0" lang="ru-UA"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 </a:t>
            </a:r>
            <a:r>
              <a:rPr kumimoji="0" lang="en-US"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Buttons</a:t>
            </a:r>
            <a:endParaRPr kumimoji="0" lang="ru-UA" altLang="ru-UA" sz="2400" b="0" i="0" u="none" strike="noStrike" cap="none" normalizeH="0" baseline="0">
              <a:ln>
                <a:noFill/>
              </a:ln>
              <a:solidFill>
                <a:schemeClr val="tx1"/>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0C38A13C-AC15-F81F-F2C1-E9BCFD234855}"/>
              </a:ext>
            </a:extLst>
          </p:cNvPr>
          <p:cNvSpPr txBox="1"/>
          <p:nvPr/>
        </p:nvSpPr>
        <p:spPr>
          <a:xfrm>
            <a:off x="6430027" y="2084139"/>
            <a:ext cx="3330847" cy="954107"/>
          </a:xfrm>
          <a:prstGeom prst="rect">
            <a:avLst/>
          </a:prstGeom>
          <a:noFill/>
        </p:spPr>
        <p:txBody>
          <a:bodyPr wrap="square" rtlCol="0">
            <a:spAutoFit/>
          </a:bodyPr>
          <a:lstStyle/>
          <a:p>
            <a:pPr algn="ctr"/>
            <a:r>
              <a:rPr lang="en-US" sz="1400">
                <a:solidFill>
                  <a:schemeClr val="bg2"/>
                </a:solidFill>
                <a:latin typeface="Montserrat Light" panose="00000400000000000000" pitchFamily="50" charset="-52"/>
              </a:rPr>
              <a:t>ElevatedButton, TextButton, OutlinedButton, IconButton, FloatingActionButton và các variants</a:t>
            </a:r>
            <a:endParaRPr lang="ru-UA" sz="1400">
              <a:solidFill>
                <a:schemeClr val="bg2"/>
              </a:solidFill>
              <a:latin typeface="Montserrat Light" panose="00000400000000000000" pitchFamily="50" charset="-52"/>
            </a:endParaRPr>
          </a:p>
        </p:txBody>
      </p:sp>
      <p:sp>
        <p:nvSpPr>
          <p:cNvPr id="10" name="Rectangle 22">
            <a:extLst>
              <a:ext uri="{FF2B5EF4-FFF2-40B4-BE49-F238E27FC236}">
                <a16:creationId xmlns:a16="http://schemas.microsoft.com/office/drawing/2014/main" id="{28843BA7-0347-E168-C4FA-BD23F0A6BDEA}"/>
              </a:ext>
            </a:extLst>
          </p:cNvPr>
          <p:cNvSpPr>
            <a:spLocks noChangeArrowheads="1"/>
          </p:cNvSpPr>
          <p:nvPr/>
        </p:nvSpPr>
        <p:spPr bwMode="auto">
          <a:xfrm>
            <a:off x="2281238" y="4353699"/>
            <a:ext cx="35496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03</a:t>
            </a:r>
            <a:r>
              <a:rPr kumimoji="0" lang="ru-UA"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 </a:t>
            </a:r>
            <a:r>
              <a:rPr kumimoji="0" lang="en-US" altLang="ru-UA" sz="24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Switch, Checkbox, Radio, Slider</a:t>
            </a:r>
            <a:endParaRPr kumimoji="0" lang="ru-UA" altLang="ru-UA" sz="2400" b="0" i="0" u="none" strike="noStrike" cap="none" normalizeH="0" baseline="0">
              <a:ln>
                <a:noFill/>
              </a:ln>
              <a:solidFill>
                <a:schemeClr val="tx1"/>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
        <p:nvSpPr>
          <p:cNvPr id="12" name="Rectangle 22">
            <a:extLst>
              <a:ext uri="{FF2B5EF4-FFF2-40B4-BE49-F238E27FC236}">
                <a16:creationId xmlns:a16="http://schemas.microsoft.com/office/drawing/2014/main" id="{F836DECC-6703-C52D-C5E1-4CA5AE09BAB4}"/>
              </a:ext>
            </a:extLst>
          </p:cNvPr>
          <p:cNvSpPr>
            <a:spLocks noChangeArrowheads="1"/>
          </p:cNvSpPr>
          <p:nvPr/>
        </p:nvSpPr>
        <p:spPr bwMode="auto">
          <a:xfrm>
            <a:off x="6296014" y="4353699"/>
            <a:ext cx="35496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2400" b="1" i="0" u="none" strike="noStrike" cap="none" normalizeH="0" baseline="0" dirty="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04</a:t>
            </a:r>
            <a:r>
              <a:rPr kumimoji="0" lang="ru-UA" altLang="ru-UA" sz="2400" b="1" i="0" u="none" strike="noStrike" cap="none" normalizeH="0" baseline="0" dirty="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 </a:t>
            </a:r>
            <a:r>
              <a:rPr kumimoji="0" lang="en-US" altLang="ru-UA" sz="2400" b="1" i="0" u="none" strike="noStrike" cap="none" normalizeH="0" baseline="0" dirty="0" err="1">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GestureDetector</a:t>
            </a:r>
            <a:r>
              <a:rPr kumimoji="0" lang="en-US" altLang="ru-UA" sz="2400" b="1" i="0" u="none" strike="noStrike" cap="none" normalizeH="0" baseline="0" dirty="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 </a:t>
            </a:r>
            <a:r>
              <a:rPr kumimoji="0" lang="en-US" altLang="ru-UA" sz="2400" b="1" i="0" u="none" strike="noStrike" cap="none" normalizeH="0" baseline="0" dirty="0" err="1">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và</a:t>
            </a:r>
            <a:r>
              <a:rPr kumimoji="0" lang="en-US" altLang="ru-UA" sz="2400" b="1" i="0" u="none" strike="noStrike" cap="none" normalizeH="0" baseline="0" dirty="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 </a:t>
            </a:r>
            <a:r>
              <a:rPr kumimoji="0" lang="en-US" altLang="ru-UA" sz="2400" b="1" i="0" u="none" strike="noStrike" cap="none" normalizeH="0" baseline="0" dirty="0" err="1">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InkWell</a:t>
            </a:r>
            <a:endParaRPr kumimoji="0" lang="ru-UA" altLang="ru-UA" sz="2400" b="0" i="0" u="none" strike="noStrike" cap="none" normalizeH="0" baseline="0" dirty="0">
              <a:ln>
                <a:noFill/>
              </a:ln>
              <a:solidFill>
                <a:schemeClr val="tx1"/>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1585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75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750"/>
                                        <p:tgtEl>
                                          <p:spTgt spid="3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750"/>
                                        <p:tgtEl>
                                          <p:spTgt spid="37"/>
                                        </p:tgtEl>
                                      </p:cBhvr>
                                    </p:animEffect>
                                  </p:childTnLst>
                                </p:cTn>
                              </p:par>
                              <p:par>
                                <p:cTn id="14" presetID="10" presetClass="entr" presetSubtype="0" fill="hold" nodeType="withEffect">
                                  <p:stCondLst>
                                    <p:cond delay="25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750"/>
                                        <p:tgtEl>
                                          <p:spTgt spid="34"/>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animBg="1"/>
      <p:bldP spid="38" grpId="0" animBg="1"/>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991D4-BD68-457E-17A1-99DBD9B3D949}"/>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0FBB04D7-D993-FA7F-C54C-CCF1C1CBB7F8}"/>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D22BA0DC-3B44-A633-B8EB-B3E88E169584}"/>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9C7EE29D-90D5-7B4C-1943-1F503002C57B}"/>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8" name="Rectangle 8">
            <a:extLst>
              <a:ext uri="{FF2B5EF4-FFF2-40B4-BE49-F238E27FC236}">
                <a16:creationId xmlns:a16="http://schemas.microsoft.com/office/drawing/2014/main" id="{4E065C73-5E83-9E71-90A8-3ABD3C74107F}"/>
              </a:ext>
            </a:extLst>
          </p:cNvPr>
          <p:cNvSpPr>
            <a:spLocks noChangeArrowheads="1"/>
          </p:cNvSpPr>
          <p:nvPr/>
        </p:nvSpPr>
        <p:spPr bwMode="auto">
          <a:xfrm>
            <a:off x="2852615" y="1799242"/>
            <a:ext cx="6623049" cy="3421429"/>
          </a:xfrm>
          <a:prstGeom prst="rect">
            <a:avLst/>
          </a:prstGeom>
          <a:gradFill>
            <a:gsLst>
              <a:gs pos="0">
                <a:srgbClr val="1DDAFE"/>
              </a:gs>
              <a:gs pos="100000">
                <a:srgbClr val="925AE8"/>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2" name="Blur_Sphere">
            <a:extLst>
              <a:ext uri="{FF2B5EF4-FFF2-40B4-BE49-F238E27FC236}">
                <a16:creationId xmlns:a16="http://schemas.microsoft.com/office/drawing/2014/main" id="{6CA4B7E9-BBE4-6AB3-82AA-2D33E33AE6FC}"/>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8AA1D3B7-FA31-8533-98BD-C4C2F2E6DA53}"/>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9" name="Rectangle 9">
            <a:extLst>
              <a:ext uri="{FF2B5EF4-FFF2-40B4-BE49-F238E27FC236}">
                <a16:creationId xmlns:a16="http://schemas.microsoft.com/office/drawing/2014/main" id="{83930D6D-7910-064F-F66A-94E0CCE8D5FA}"/>
              </a:ext>
            </a:extLst>
          </p:cNvPr>
          <p:cNvSpPr>
            <a:spLocks noChangeArrowheads="1"/>
          </p:cNvSpPr>
          <p:nvPr/>
        </p:nvSpPr>
        <p:spPr bwMode="auto">
          <a:xfrm>
            <a:off x="2800292" y="1775278"/>
            <a:ext cx="6727694" cy="3469355"/>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 name="Freeform 10">
            <a:extLst>
              <a:ext uri="{FF2B5EF4-FFF2-40B4-BE49-F238E27FC236}">
                <a16:creationId xmlns:a16="http://schemas.microsoft.com/office/drawing/2014/main" id="{48E05506-ACB9-43BA-2392-461F60F70B44}"/>
              </a:ext>
            </a:extLst>
          </p:cNvPr>
          <p:cNvSpPr>
            <a:spLocks noEditPoints="1"/>
          </p:cNvSpPr>
          <p:nvPr/>
        </p:nvSpPr>
        <p:spPr bwMode="auto">
          <a:xfrm>
            <a:off x="2844678" y="1791304"/>
            <a:ext cx="6623050" cy="3090087"/>
          </a:xfrm>
          <a:custGeom>
            <a:avLst/>
            <a:gdLst>
              <a:gd name="T0" fmla="*/ 4172 w 4172"/>
              <a:gd name="T1" fmla="*/ 3087 h 3087"/>
              <a:gd name="T2" fmla="*/ 0 w 4172"/>
              <a:gd name="T3" fmla="*/ 3087 h 3087"/>
              <a:gd name="T4" fmla="*/ 0 w 4172"/>
              <a:gd name="T5" fmla="*/ 0 h 3087"/>
              <a:gd name="T6" fmla="*/ 4172 w 4172"/>
              <a:gd name="T7" fmla="*/ 0 h 3087"/>
              <a:gd name="T8" fmla="*/ 4172 w 4172"/>
              <a:gd name="T9" fmla="*/ 3087 h 3087"/>
              <a:gd name="T10" fmla="*/ 10 w 4172"/>
              <a:gd name="T11" fmla="*/ 3078 h 3087"/>
              <a:gd name="T12" fmla="*/ 4164 w 4172"/>
              <a:gd name="T13" fmla="*/ 3078 h 3087"/>
              <a:gd name="T14" fmla="*/ 4164 w 4172"/>
              <a:gd name="T15" fmla="*/ 10 h 3087"/>
              <a:gd name="T16" fmla="*/ 10 w 4172"/>
              <a:gd name="T17" fmla="*/ 10 h 3087"/>
              <a:gd name="T18" fmla="*/ 10 w 4172"/>
              <a:gd name="T19" fmla="*/ 3078 h 3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2" h="3087">
                <a:moveTo>
                  <a:pt x="4172" y="3087"/>
                </a:moveTo>
                <a:lnTo>
                  <a:pt x="0" y="3087"/>
                </a:lnTo>
                <a:lnTo>
                  <a:pt x="0" y="0"/>
                </a:lnTo>
                <a:lnTo>
                  <a:pt x="4172" y="0"/>
                </a:lnTo>
                <a:lnTo>
                  <a:pt x="4172" y="3087"/>
                </a:lnTo>
                <a:close/>
                <a:moveTo>
                  <a:pt x="10" y="3078"/>
                </a:moveTo>
                <a:lnTo>
                  <a:pt x="4164" y="3078"/>
                </a:lnTo>
                <a:lnTo>
                  <a:pt x="4164" y="10"/>
                </a:lnTo>
                <a:lnTo>
                  <a:pt x="10" y="10"/>
                </a:lnTo>
                <a:lnTo>
                  <a:pt x="10" y="3078"/>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7" name="Rectangle 19">
            <a:extLst>
              <a:ext uri="{FF2B5EF4-FFF2-40B4-BE49-F238E27FC236}">
                <a16:creationId xmlns:a16="http://schemas.microsoft.com/office/drawing/2014/main" id="{BBC1A3E4-C02C-A9F1-0988-0179B60A8142}"/>
              </a:ext>
            </a:extLst>
          </p:cNvPr>
          <p:cNvSpPr>
            <a:spLocks noChangeArrowheads="1"/>
          </p:cNvSpPr>
          <p:nvPr/>
        </p:nvSpPr>
        <p:spPr bwMode="auto">
          <a:xfrm>
            <a:off x="2999896" y="3114161"/>
            <a:ext cx="6312626" cy="215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vi-VN" sz="2800" b="1" dirty="0" err="1">
                <a:solidFill>
                  <a:schemeClr val="bg1"/>
                </a:solidFill>
              </a:rPr>
              <a:t>GestureDetector</a:t>
            </a:r>
            <a:r>
              <a:rPr lang="vi-VN" sz="2800" b="1" dirty="0">
                <a:solidFill>
                  <a:schemeClr val="bg1"/>
                </a:solidFill>
              </a:rPr>
              <a:t> trong </a:t>
            </a:r>
            <a:r>
              <a:rPr lang="vi-VN" sz="2800" b="1" dirty="0" err="1">
                <a:solidFill>
                  <a:schemeClr val="bg1"/>
                </a:solidFill>
              </a:rPr>
              <a:t>Flutter</a:t>
            </a:r>
            <a:r>
              <a:rPr lang="vi-VN" sz="2800" b="1" dirty="0">
                <a:solidFill>
                  <a:schemeClr val="bg1"/>
                </a:solidFill>
              </a:rPr>
              <a:t> là một </a:t>
            </a:r>
            <a:endParaRPr lang="en-US" sz="2800" b="1" dirty="0">
              <a:solidFill>
                <a:schemeClr val="bg1"/>
              </a:solidFill>
            </a:endParaRPr>
          </a:p>
          <a:p>
            <a:pPr lvl="0" algn="ctr"/>
            <a:r>
              <a:rPr lang="vi-VN" sz="2800" b="1" dirty="0" err="1">
                <a:solidFill>
                  <a:schemeClr val="bg1"/>
                </a:solidFill>
              </a:rPr>
              <a:t>widget</a:t>
            </a:r>
            <a:r>
              <a:rPr lang="vi-VN" sz="2800" b="1" dirty="0">
                <a:solidFill>
                  <a:schemeClr val="bg1"/>
                </a:solidFill>
              </a:rPr>
              <a:t> cho phép phát hiện và phản </a:t>
            </a:r>
            <a:endParaRPr lang="en-US" sz="2800" b="1" dirty="0">
              <a:solidFill>
                <a:schemeClr val="bg1"/>
              </a:solidFill>
            </a:endParaRPr>
          </a:p>
          <a:p>
            <a:pPr lvl="0" algn="ctr"/>
            <a:r>
              <a:rPr lang="vi-VN" sz="2800" b="1" dirty="0">
                <a:solidFill>
                  <a:schemeClr val="bg1"/>
                </a:solidFill>
              </a:rPr>
              <a:t>hồi các tương</a:t>
            </a:r>
            <a:r>
              <a:rPr lang="en-US" sz="2800" b="1" dirty="0">
                <a:solidFill>
                  <a:schemeClr val="bg1"/>
                </a:solidFill>
              </a:rPr>
              <a:t> </a:t>
            </a:r>
            <a:r>
              <a:rPr lang="vi-VN" sz="2800" b="1" dirty="0">
                <a:solidFill>
                  <a:schemeClr val="bg1"/>
                </a:solidFill>
              </a:rPr>
              <a:t>tác của người dùng</a:t>
            </a:r>
            <a:endParaRPr lang="en-US" sz="2800" b="1" dirty="0">
              <a:solidFill>
                <a:schemeClr val="bg1"/>
              </a:solidFill>
            </a:endParaRPr>
          </a:p>
          <a:p>
            <a:pPr lvl="0" algn="ctr"/>
            <a:r>
              <a:rPr lang="vi-VN" sz="2800" b="1" dirty="0">
                <a:solidFill>
                  <a:schemeClr val="bg1"/>
                </a:solidFill>
              </a:rPr>
              <a:t>như chạm, kéo, nhấn giữ hoặc vuốt </a:t>
            </a:r>
            <a:endParaRPr lang="en-US" sz="2800" b="1" dirty="0">
              <a:solidFill>
                <a:schemeClr val="bg1"/>
              </a:solidFill>
            </a:endParaRPr>
          </a:p>
          <a:p>
            <a:pPr lvl="0" algn="ctr"/>
            <a:r>
              <a:rPr lang="vi-VN" sz="2800" b="1" dirty="0">
                <a:solidFill>
                  <a:schemeClr val="bg1"/>
                </a:solidFill>
              </a:rPr>
              <a:t>trên màn hình</a:t>
            </a:r>
            <a:r>
              <a:rPr lang="en-US" altLang="ru-UA" sz="2800" b="1" dirty="0">
                <a:solidFill>
                  <a:schemeClr val="bg1"/>
                </a:solidFill>
                <a:latin typeface="Montserrat Medium" panose="00000600000000000000" pitchFamily="50" charset="-52"/>
              </a:rPr>
              <a:t>.</a:t>
            </a:r>
          </a:p>
        </p:txBody>
      </p:sp>
      <p:grpSp>
        <p:nvGrpSpPr>
          <p:cNvPr id="39" name="Group 38">
            <a:extLst>
              <a:ext uri="{FF2B5EF4-FFF2-40B4-BE49-F238E27FC236}">
                <a16:creationId xmlns:a16="http://schemas.microsoft.com/office/drawing/2014/main" id="{43F02BCC-3C31-24E6-69F8-951A376AD2BF}"/>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9A008487-9287-8DF5-30D2-60CB54B25527}"/>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32D15C55-506F-8AF6-BF51-461AAAE1CEF8}"/>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B08613BE-ADFC-9884-A9F0-48AAD87D3B9D}"/>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1855BC33-A3C6-849E-B2C5-19A7092AC100}"/>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A1419E66-2ED3-539B-B274-958F5FBA696F}"/>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14D00A78-9B98-ECB2-A125-2D94C33D1125}"/>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BEC1C923-E312-2C04-B6B2-CCA207FD0C08}"/>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720F1E41-5C27-2020-40D8-7E0887E38ADE}"/>
              </a:ext>
            </a:extLst>
          </p:cNvPr>
          <p:cNvSpPr>
            <a:spLocks noChangeArrowheads="1"/>
          </p:cNvSpPr>
          <p:nvPr/>
        </p:nvSpPr>
        <p:spPr bwMode="auto">
          <a:xfrm>
            <a:off x="2836476" y="436425"/>
            <a:ext cx="626613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vi-VN" altLang="ru-UA" sz="3200" b="1" dirty="0">
                <a:solidFill>
                  <a:srgbClr val="FFFFFF"/>
                </a:solidFill>
                <a:latin typeface="Montserrat SemiBold" panose="00000700000000000000" pitchFamily="50" charset="-52"/>
                <a:ea typeface="Open Sans" panose="020B0606030504020204" pitchFamily="34" charset="0"/>
                <a:cs typeface="Open Sans" panose="020B0606030504020204" pitchFamily="34" charset="0"/>
              </a:rPr>
              <a:t>4.</a:t>
            </a:r>
            <a:r>
              <a:rPr lang="en-US" altLang="ru-UA" sz="3200" b="1" dirty="0" err="1">
                <a:solidFill>
                  <a:srgbClr val="FFFFFF"/>
                </a:solidFill>
                <a:latin typeface="Montserrat SemiBold" panose="00000700000000000000" pitchFamily="50" charset="-52"/>
                <a:ea typeface="Open Sans" panose="020B0606030504020204" pitchFamily="34" charset="0"/>
                <a:cs typeface="Open Sans" panose="020B0606030504020204" pitchFamily="34" charset="0"/>
              </a:rPr>
              <a:t>GestureDetector</a:t>
            </a:r>
            <a:r>
              <a:rPr lang="en-US" altLang="ru-UA" sz="3200" b="1" dirty="0">
                <a:solidFill>
                  <a:srgbClr val="FFFFFF"/>
                </a:solidFill>
                <a:latin typeface="Montserrat SemiBold" panose="00000700000000000000" pitchFamily="50" charset="-52"/>
                <a:ea typeface="Open Sans" panose="020B0606030504020204" pitchFamily="34" charset="0"/>
                <a:cs typeface="Open Sans" panose="020B0606030504020204" pitchFamily="34" charset="0"/>
              </a:rPr>
              <a:t> </a:t>
            </a:r>
            <a:r>
              <a:rPr lang="en-US" altLang="ru-UA" sz="3200" b="1" dirty="0" err="1">
                <a:solidFill>
                  <a:srgbClr val="FFFFFF"/>
                </a:solidFill>
                <a:latin typeface="Montserrat SemiBold" panose="00000700000000000000" pitchFamily="50" charset="-52"/>
                <a:ea typeface="Open Sans" panose="020B0606030504020204" pitchFamily="34" charset="0"/>
                <a:cs typeface="Open Sans" panose="020B0606030504020204" pitchFamily="34" charset="0"/>
              </a:rPr>
              <a:t>và</a:t>
            </a:r>
            <a:r>
              <a:rPr lang="en-US" altLang="ru-UA" sz="3200" b="1" dirty="0">
                <a:solidFill>
                  <a:srgbClr val="FFFFFF"/>
                </a:solidFill>
                <a:latin typeface="Montserrat SemiBold" panose="00000700000000000000" pitchFamily="50" charset="-52"/>
                <a:ea typeface="Open Sans" panose="020B0606030504020204" pitchFamily="34" charset="0"/>
                <a:cs typeface="Open Sans" panose="020B0606030504020204" pitchFamily="34" charset="0"/>
              </a:rPr>
              <a:t> </a:t>
            </a:r>
            <a:r>
              <a:rPr lang="en-US" altLang="ru-UA" sz="3200" b="1" dirty="0" err="1">
                <a:solidFill>
                  <a:srgbClr val="FFFFFF"/>
                </a:solidFill>
                <a:latin typeface="Montserrat SemiBold" panose="00000700000000000000" pitchFamily="50" charset="-52"/>
                <a:ea typeface="Open Sans" panose="020B0606030504020204" pitchFamily="34" charset="0"/>
                <a:cs typeface="Open Sans" panose="020B0606030504020204" pitchFamily="34" charset="0"/>
              </a:rPr>
              <a:t>InkWell</a:t>
            </a:r>
            <a:endParaRPr lang="ru-UA" altLang="ru-UA" sz="3200" b="1" dirty="0">
              <a:solidFill>
                <a:schemeClr val="bg2"/>
              </a:solidFill>
              <a:latin typeface="Montserrat" panose="00000500000000000000" pitchFamily="50" charset="-52"/>
            </a:endParaRPr>
          </a:p>
        </p:txBody>
      </p:sp>
      <p:pic>
        <p:nvPicPr>
          <p:cNvPr id="1026" name="Picture 2" descr="Mở ảnh">
            <a:extLst>
              <a:ext uri="{FF2B5EF4-FFF2-40B4-BE49-F238E27FC236}">
                <a16:creationId xmlns:a16="http://schemas.microsoft.com/office/drawing/2014/main" id="{2D0D9F25-0546-24BF-9A64-004991B66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39" y="1892504"/>
            <a:ext cx="1600200" cy="120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84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56FF2-CE13-8049-7757-707AE2C16DA1}"/>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33320E64-7919-61F5-9F53-766FB7C49347}"/>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8E6EAB10-99D3-A24D-AD72-9BD1FAEDBA4F}"/>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74786F29-0282-4B96-FC5A-45B63DDA1F9F}"/>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9B4AEA58-184B-8A04-05E7-17F2C1021C62}"/>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4B4FDEA6-0AF3-E959-8383-A53C174945CC}"/>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26CCC4D1-B9D5-5CE9-2DC6-5DACDA9497FF}"/>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57AE7E1C-CAAF-0CB5-720A-1FFA32FC6371}"/>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E4DAA17A-E242-E525-D816-4537B2C66605}"/>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A8CE96FA-E91A-6419-6CFB-BDB07B615115}"/>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2397BB86-6E2E-D446-A75A-E71BB95BAFD6}"/>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87B954F2-3FFB-2D53-FF07-761CEE4F6BAE}"/>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1D11B39A-7F31-E9DE-3354-07FBD884EE7D}"/>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A34C13BE-F91D-27D9-9F0E-84A119E29ABD}"/>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FC3C4299-7796-B0B2-3A62-3CEB5743EFF8}"/>
              </a:ext>
            </a:extLst>
          </p:cNvPr>
          <p:cNvSpPr>
            <a:spLocks noChangeArrowheads="1"/>
          </p:cNvSpPr>
          <p:nvPr/>
        </p:nvSpPr>
        <p:spPr bwMode="auto">
          <a:xfrm>
            <a:off x="2446871" y="154956"/>
            <a:ext cx="72215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3. Switch, Checkbox, Radio, Slider</a:t>
            </a:r>
            <a:endParaRPr lang="ru-UA" altLang="ru-UA" sz="3200" b="1">
              <a:solidFill>
                <a:schemeClr val="bg2"/>
              </a:solidFill>
              <a:latin typeface="Montserrat" panose="00000500000000000000" pitchFamily="50" charset="-52"/>
            </a:endParaRPr>
          </a:p>
        </p:txBody>
      </p:sp>
      <p:graphicFrame>
        <p:nvGraphicFramePr>
          <p:cNvPr id="6" name="Table 5">
            <a:extLst>
              <a:ext uri="{FF2B5EF4-FFF2-40B4-BE49-F238E27FC236}">
                <a16:creationId xmlns:a16="http://schemas.microsoft.com/office/drawing/2014/main" id="{2A950AD9-6963-EA54-2A76-BD4509B477B6}"/>
              </a:ext>
            </a:extLst>
          </p:cNvPr>
          <p:cNvGraphicFramePr>
            <a:graphicFrameLocks noGrp="1"/>
          </p:cNvGraphicFramePr>
          <p:nvPr>
            <p:extLst>
              <p:ext uri="{D42A27DB-BD31-4B8C-83A1-F6EECF244321}">
                <p14:modId xmlns:p14="http://schemas.microsoft.com/office/powerpoint/2010/main" val="3287107892"/>
              </p:ext>
            </p:extLst>
          </p:nvPr>
        </p:nvGraphicFramePr>
        <p:xfrm>
          <a:off x="5557215" y="622252"/>
          <a:ext cx="6572560" cy="6111167"/>
        </p:xfrm>
        <a:graphic>
          <a:graphicData uri="http://schemas.openxmlformats.org/drawingml/2006/table">
            <a:tbl>
              <a:tblPr>
                <a:tableStyleId>{616DA210-FB5B-4158-B5E0-FEB733F419BA}</a:tableStyleId>
              </a:tblPr>
              <a:tblGrid>
                <a:gridCol w="1928115">
                  <a:extLst>
                    <a:ext uri="{9D8B030D-6E8A-4147-A177-3AD203B41FA5}">
                      <a16:colId xmlns:a16="http://schemas.microsoft.com/office/drawing/2014/main" val="810982663"/>
                    </a:ext>
                  </a:extLst>
                </a:gridCol>
                <a:gridCol w="1903327">
                  <a:extLst>
                    <a:ext uri="{9D8B030D-6E8A-4147-A177-3AD203B41FA5}">
                      <a16:colId xmlns:a16="http://schemas.microsoft.com/office/drawing/2014/main" val="342249200"/>
                    </a:ext>
                  </a:extLst>
                </a:gridCol>
                <a:gridCol w="2741118">
                  <a:extLst>
                    <a:ext uri="{9D8B030D-6E8A-4147-A177-3AD203B41FA5}">
                      <a16:colId xmlns:a16="http://schemas.microsoft.com/office/drawing/2014/main" val="1707999068"/>
                    </a:ext>
                  </a:extLst>
                </a:gridCol>
              </a:tblGrid>
              <a:tr h="644231">
                <a:tc>
                  <a:txBody>
                    <a:bodyPr/>
                    <a:lstStyle/>
                    <a:p>
                      <a:pPr>
                        <a:buNone/>
                      </a:pPr>
                      <a:r>
                        <a:rPr lang="en-US" dirty="0" err="1"/>
                        <a:t>Thuộc</a:t>
                      </a:r>
                      <a:r>
                        <a:rPr lang="en-US" dirty="0"/>
                        <a:t> </a:t>
                      </a:r>
                      <a:r>
                        <a:rPr lang="vi-VN" dirty="0"/>
                        <a:t>tính/ Phương thức</a:t>
                      </a:r>
                      <a:endParaRPr lang="en-US" dirty="0"/>
                    </a:p>
                  </a:txBody>
                  <a:tcPr anchor="ctr">
                    <a:solidFill>
                      <a:schemeClr val="bg1"/>
                    </a:solidFill>
                  </a:tcPr>
                </a:tc>
                <a:tc>
                  <a:txBody>
                    <a:bodyPr/>
                    <a:lstStyle/>
                    <a:p>
                      <a:pPr>
                        <a:buNone/>
                      </a:pPr>
                      <a:r>
                        <a:rPr lang="en-US"/>
                        <a:t>Kiểu dữ liệu</a:t>
                      </a:r>
                    </a:p>
                  </a:txBody>
                  <a:tcPr anchor="ctr">
                    <a:solidFill>
                      <a:schemeClr val="bg1"/>
                    </a:solidFill>
                  </a:tcPr>
                </a:tc>
                <a:tc>
                  <a:txBody>
                    <a:bodyPr/>
                    <a:lstStyle/>
                    <a:p>
                      <a:pPr>
                        <a:buNone/>
                      </a:pPr>
                      <a:r>
                        <a:rPr lang="en-US"/>
                        <a:t>Mô tả</a:t>
                      </a:r>
                    </a:p>
                  </a:txBody>
                  <a:tcPr anchor="ctr">
                    <a:solidFill>
                      <a:schemeClr val="bg1"/>
                    </a:solidFill>
                  </a:tcPr>
                </a:tc>
                <a:extLst>
                  <a:ext uri="{0D108BD9-81ED-4DB2-BD59-A6C34878D82A}">
                    <a16:rowId xmlns:a16="http://schemas.microsoft.com/office/drawing/2014/main" val="2413293119"/>
                  </a:ext>
                </a:extLst>
              </a:tr>
              <a:tr h="644231">
                <a:tc>
                  <a:txBody>
                    <a:bodyPr/>
                    <a:lstStyle/>
                    <a:p>
                      <a:pPr>
                        <a:buNone/>
                      </a:pPr>
                      <a:r>
                        <a:rPr lang="vi-VN" dirty="0" err="1"/>
                        <a:t>text</a:t>
                      </a:r>
                      <a:endParaRPr lang="en-US" dirty="0"/>
                    </a:p>
                  </a:txBody>
                  <a:tcPr anchor="ctr">
                    <a:solidFill>
                      <a:schemeClr val="bg1"/>
                    </a:solidFill>
                  </a:tcPr>
                </a:tc>
                <a:tc>
                  <a:txBody>
                    <a:bodyPr/>
                    <a:lstStyle/>
                    <a:p>
                      <a:pPr>
                        <a:buNone/>
                      </a:pPr>
                      <a:r>
                        <a:rPr lang="vi-VN" dirty="0" err="1"/>
                        <a:t>String</a:t>
                      </a:r>
                      <a:endParaRPr lang="en-US" dirty="0"/>
                    </a:p>
                  </a:txBody>
                  <a:tcPr anchor="ctr">
                    <a:solidFill>
                      <a:schemeClr val="bg1"/>
                    </a:solidFill>
                  </a:tcPr>
                </a:tc>
                <a:tc>
                  <a:txBody>
                    <a:bodyPr/>
                    <a:lstStyle/>
                    <a:p>
                      <a:pPr>
                        <a:buNone/>
                      </a:pPr>
                      <a:r>
                        <a:rPr lang="en-ID" dirty="0" err="1"/>
                        <a:t>Chuỗi</a:t>
                      </a:r>
                      <a:r>
                        <a:rPr lang="en-ID" dirty="0"/>
                        <a:t> </a:t>
                      </a:r>
                      <a:r>
                        <a:rPr lang="en-ID" dirty="0" err="1"/>
                        <a:t>hiển</a:t>
                      </a:r>
                      <a:r>
                        <a:rPr lang="en-ID" dirty="0"/>
                        <a:t> </a:t>
                      </a:r>
                      <a:r>
                        <a:rPr lang="en-ID" dirty="0" err="1"/>
                        <a:t>thị</a:t>
                      </a:r>
                      <a:r>
                        <a:rPr lang="en-ID" dirty="0"/>
                        <a:t> </a:t>
                      </a:r>
                      <a:r>
                        <a:rPr lang="en-ID" dirty="0" err="1"/>
                        <a:t>bên</a:t>
                      </a:r>
                      <a:r>
                        <a:rPr lang="en-ID" dirty="0"/>
                        <a:t> </a:t>
                      </a:r>
                      <a:r>
                        <a:rPr lang="en-ID" dirty="0" err="1"/>
                        <a:t>trong</a:t>
                      </a:r>
                      <a:r>
                        <a:rPr lang="en-ID" dirty="0"/>
                        <a:t> widget</a:t>
                      </a:r>
                      <a:endParaRPr lang="en-US" dirty="0"/>
                    </a:p>
                  </a:txBody>
                  <a:tcPr anchor="ctr">
                    <a:solidFill>
                      <a:schemeClr val="bg1"/>
                    </a:solidFill>
                  </a:tcPr>
                </a:tc>
                <a:extLst>
                  <a:ext uri="{0D108BD9-81ED-4DB2-BD59-A6C34878D82A}">
                    <a16:rowId xmlns:a16="http://schemas.microsoft.com/office/drawing/2014/main" val="3790150195"/>
                  </a:ext>
                </a:extLst>
              </a:tr>
              <a:tr h="11083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0" kern="1200" dirty="0" err="1">
                          <a:solidFill>
                            <a:schemeClr val="tx1"/>
                          </a:solidFill>
                          <a:effectLst/>
                          <a:latin typeface="+mn-lt"/>
                          <a:ea typeface="+mn-ea"/>
                          <a:cs typeface="+mn-cs"/>
                        </a:rPr>
                        <a:t>onTap</a:t>
                      </a:r>
                      <a:endParaRPr lang="en-ID" sz="1800" b="0" kern="1200" dirty="0">
                        <a:solidFill>
                          <a:schemeClr val="tx1"/>
                        </a:solidFill>
                        <a:effectLst/>
                        <a:latin typeface="+mn-lt"/>
                        <a:ea typeface="+mn-ea"/>
                        <a:cs typeface="+mn-cs"/>
                      </a:endParaRPr>
                    </a:p>
                  </a:txBody>
                  <a:tcPr anchor="ctr">
                    <a:solidFill>
                      <a:schemeClr val="bg1"/>
                    </a:solidFill>
                  </a:tcPr>
                </a:tc>
                <a:tc>
                  <a:txBody>
                    <a:bodyPr/>
                    <a:lstStyle/>
                    <a:p>
                      <a:pPr>
                        <a:buNone/>
                      </a:pPr>
                      <a:r>
                        <a:rPr lang="vi-VN" dirty="0" err="1"/>
                        <a:t>VoidCallback</a:t>
                      </a:r>
                      <a:r>
                        <a:rPr lang="vi-VN" dirty="0"/>
                        <a:t>?</a:t>
                      </a:r>
                      <a:endParaRPr lang="en-US" dirty="0"/>
                    </a:p>
                  </a:txBody>
                  <a:tcPr anchor="ctr">
                    <a:solidFill>
                      <a:schemeClr val="bg1"/>
                    </a:solidFill>
                  </a:tcPr>
                </a:tc>
                <a:tc>
                  <a:txBody>
                    <a:bodyPr/>
                    <a:lstStyle/>
                    <a:p>
                      <a:pPr>
                        <a:buNone/>
                      </a:pPr>
                      <a:r>
                        <a:rPr lang="vi-VN" dirty="0" err="1"/>
                        <a:t>Callback</a:t>
                      </a:r>
                      <a:r>
                        <a:rPr lang="vi-VN" dirty="0"/>
                        <a:t> được gọi khi người dùng </a:t>
                      </a:r>
                      <a:r>
                        <a:rPr lang="vi-VN" b="1" dirty="0"/>
                        <a:t>chạm 1 lần</a:t>
                      </a:r>
                      <a:r>
                        <a:rPr lang="vi-VN" dirty="0"/>
                        <a:t> vào </a:t>
                      </a:r>
                      <a:r>
                        <a:rPr lang="vi-VN" dirty="0" err="1"/>
                        <a:t>widget</a:t>
                      </a:r>
                      <a:endParaRPr lang="en-US" dirty="0"/>
                    </a:p>
                  </a:txBody>
                  <a:tcPr anchor="ctr">
                    <a:solidFill>
                      <a:schemeClr val="bg1"/>
                    </a:solidFill>
                  </a:tcPr>
                </a:tc>
                <a:extLst>
                  <a:ext uri="{0D108BD9-81ED-4DB2-BD59-A6C34878D82A}">
                    <a16:rowId xmlns:a16="http://schemas.microsoft.com/office/drawing/2014/main" val="1791234087"/>
                  </a:ext>
                </a:extLst>
              </a:tr>
              <a:tr h="1041461">
                <a:tc>
                  <a:txBody>
                    <a:bodyPr/>
                    <a:lstStyle/>
                    <a:p>
                      <a:pPr>
                        <a:buNone/>
                      </a:pPr>
                      <a:r>
                        <a:rPr lang="vi-VN" dirty="0" err="1"/>
                        <a:t>onDoubleTap</a:t>
                      </a:r>
                      <a:endParaRPr lang="en-US" dirty="0"/>
                    </a:p>
                  </a:txBody>
                  <a:tcPr anchor="ctr">
                    <a:solidFill>
                      <a:schemeClr val="bg1"/>
                    </a:solidFill>
                  </a:tcPr>
                </a:tc>
                <a:tc>
                  <a:txBody>
                    <a:bodyPr/>
                    <a:lstStyle/>
                    <a:p>
                      <a:pPr>
                        <a:buNone/>
                      </a:pPr>
                      <a:r>
                        <a:rPr lang="vi-VN" dirty="0" err="1"/>
                        <a:t>VoidCallback</a:t>
                      </a:r>
                      <a:r>
                        <a:rPr lang="vi-VN" dirty="0"/>
                        <a:t>?</a:t>
                      </a:r>
                      <a:endParaRPr lang="en-US" dirty="0"/>
                    </a:p>
                  </a:txBody>
                  <a:tcPr anchor="ctr">
                    <a:solidFill>
                      <a:schemeClr val="bg1"/>
                    </a:solidFill>
                  </a:tcPr>
                </a:tc>
                <a:tc>
                  <a:txBody>
                    <a:bodyPr/>
                    <a:lstStyle/>
                    <a:p>
                      <a:pPr>
                        <a:buNone/>
                      </a:pPr>
                      <a:r>
                        <a:rPr lang="vi-VN" dirty="0" err="1"/>
                        <a:t>Callback</a:t>
                      </a:r>
                      <a:r>
                        <a:rPr lang="vi-VN" dirty="0"/>
                        <a:t> được gọi khi người dùng </a:t>
                      </a:r>
                      <a:r>
                        <a:rPr lang="vi-VN" b="1" dirty="0"/>
                        <a:t>chạm 2 lần liên tiếp</a:t>
                      </a:r>
                      <a:endParaRPr lang="en-US" dirty="0"/>
                    </a:p>
                  </a:txBody>
                  <a:tcPr anchor="ctr">
                    <a:solidFill>
                      <a:schemeClr val="bg1"/>
                    </a:solidFill>
                  </a:tcPr>
                </a:tc>
                <a:extLst>
                  <a:ext uri="{0D108BD9-81ED-4DB2-BD59-A6C34878D82A}">
                    <a16:rowId xmlns:a16="http://schemas.microsoft.com/office/drawing/2014/main" val="921136562"/>
                  </a:ext>
                </a:extLst>
              </a:tr>
              <a:tr h="1108341">
                <a:tc>
                  <a:txBody>
                    <a:bodyPr/>
                    <a:lstStyle/>
                    <a:p>
                      <a:pPr>
                        <a:buNone/>
                      </a:pPr>
                      <a:r>
                        <a:rPr lang="vi-VN" dirty="0" err="1"/>
                        <a:t>onLongPress</a:t>
                      </a:r>
                      <a:endParaRPr lang="en-US" dirty="0"/>
                    </a:p>
                  </a:txBody>
                  <a:tcPr anchor="ctr">
                    <a:solidFill>
                      <a:schemeClr val="bg1"/>
                    </a:solidFill>
                  </a:tcPr>
                </a:tc>
                <a:tc>
                  <a:txBody>
                    <a:bodyPr/>
                    <a:lstStyle/>
                    <a:p>
                      <a:pPr>
                        <a:buNone/>
                      </a:pPr>
                      <a:r>
                        <a:rPr lang="vi-VN" dirty="0" err="1"/>
                        <a:t>VoidCallback</a:t>
                      </a:r>
                      <a:r>
                        <a:rPr lang="vi-VN" dirty="0"/>
                        <a:t>?</a:t>
                      </a:r>
                      <a:endParaRPr lang="en-US" dirty="0"/>
                    </a:p>
                  </a:txBody>
                  <a:tcPr anchor="ctr">
                    <a:solidFill>
                      <a:schemeClr val="bg1"/>
                    </a:solidFill>
                  </a:tcPr>
                </a:tc>
                <a:tc>
                  <a:txBody>
                    <a:bodyPr/>
                    <a:lstStyle/>
                    <a:p>
                      <a:pPr>
                        <a:buNone/>
                      </a:pPr>
                      <a:r>
                        <a:rPr lang="vi-VN" dirty="0" err="1"/>
                        <a:t>Callback</a:t>
                      </a:r>
                      <a:r>
                        <a:rPr lang="vi-VN" dirty="0"/>
                        <a:t> được gọi khi người dùng </a:t>
                      </a:r>
                      <a:r>
                        <a:rPr lang="vi-VN" b="1" dirty="0"/>
                        <a:t>nhấn giữ lâu</a:t>
                      </a:r>
                      <a:r>
                        <a:rPr lang="vi-VN" dirty="0"/>
                        <a:t> trên </a:t>
                      </a:r>
                      <a:r>
                        <a:rPr lang="vi-VN" dirty="0" err="1"/>
                        <a:t>widget</a:t>
                      </a:r>
                      <a:endParaRPr lang="en-US" dirty="0"/>
                    </a:p>
                  </a:txBody>
                  <a:tcPr anchor="ctr">
                    <a:solidFill>
                      <a:schemeClr val="bg1"/>
                    </a:solidFill>
                  </a:tcPr>
                </a:tc>
                <a:extLst>
                  <a:ext uri="{0D108BD9-81ED-4DB2-BD59-A6C34878D82A}">
                    <a16:rowId xmlns:a16="http://schemas.microsoft.com/office/drawing/2014/main" val="3567953509"/>
                  </a:ext>
                </a:extLst>
              </a:tr>
              <a:tr h="644231">
                <a:tc>
                  <a:txBody>
                    <a:bodyPr/>
                    <a:lstStyle/>
                    <a:p>
                      <a:pPr>
                        <a:buNone/>
                      </a:pPr>
                      <a:r>
                        <a:rPr lang="en-ID" dirty="0"/>
                        <a:t>C</a:t>
                      </a:r>
                      <a:r>
                        <a:rPr lang="vi-VN" dirty="0" err="1"/>
                        <a:t>ustomGestur</a:t>
                      </a:r>
                      <a:r>
                        <a:rPr lang="en-ID" dirty="0" err="1"/>
                        <a:t>eDetector</a:t>
                      </a:r>
                      <a:endParaRPr lang="en-US" dirty="0"/>
                    </a:p>
                  </a:txBody>
                  <a:tcPr anchor="ctr">
                    <a:solidFill>
                      <a:schemeClr val="bg1"/>
                    </a:solidFill>
                  </a:tcPr>
                </a:tc>
                <a:tc>
                  <a:txBody>
                    <a:bodyPr/>
                    <a:lstStyle/>
                    <a:p>
                      <a:pPr>
                        <a:buNone/>
                      </a:pPr>
                      <a:endParaRPr lang="en-US" dirty="0"/>
                    </a:p>
                  </a:txBody>
                  <a:tcPr anchor="ctr">
                    <a:solidFill>
                      <a:schemeClr val="bg1"/>
                    </a:solidFill>
                  </a:tcPr>
                </a:tc>
                <a:tc>
                  <a:txBody>
                    <a:bodyPr/>
                    <a:lstStyle/>
                    <a:p>
                      <a:pPr>
                        <a:buNone/>
                      </a:pPr>
                      <a:r>
                        <a:rPr lang="vi-VN" dirty="0"/>
                        <a:t>Hàm khởi tạo</a:t>
                      </a:r>
                      <a:endParaRPr lang="en-US" dirty="0"/>
                    </a:p>
                  </a:txBody>
                  <a:tcPr anchor="ctr">
                    <a:solidFill>
                      <a:schemeClr val="bg1"/>
                    </a:solidFill>
                  </a:tcPr>
                </a:tc>
                <a:extLst>
                  <a:ext uri="{0D108BD9-81ED-4DB2-BD59-A6C34878D82A}">
                    <a16:rowId xmlns:a16="http://schemas.microsoft.com/office/drawing/2014/main" val="2658544814"/>
                  </a:ext>
                </a:extLst>
              </a:tr>
              <a:tr h="920331">
                <a:tc>
                  <a:txBody>
                    <a:bodyPr/>
                    <a:lstStyle/>
                    <a:p>
                      <a:pPr>
                        <a:buNone/>
                      </a:pPr>
                      <a:r>
                        <a:rPr lang="vi-VN" dirty="0" err="1"/>
                        <a:t>createState</a:t>
                      </a:r>
                      <a:endParaRPr lang="en-US" dirty="0"/>
                    </a:p>
                  </a:txBody>
                  <a:tcPr anchor="ctr">
                    <a:solidFill>
                      <a:schemeClr val="bg1"/>
                    </a:solidFill>
                  </a:tcPr>
                </a:tc>
                <a:tc>
                  <a:txBody>
                    <a:bodyPr/>
                    <a:lstStyle/>
                    <a:p>
                      <a:pPr>
                        <a:buNone/>
                      </a:pPr>
                      <a:r>
                        <a:rPr lang="en-ID" dirty="0"/>
                        <a:t>State&lt;</a:t>
                      </a:r>
                      <a:r>
                        <a:rPr lang="en-ID" dirty="0" err="1"/>
                        <a:t>CustomGestureDetector</a:t>
                      </a:r>
                      <a:r>
                        <a:rPr lang="en-ID" dirty="0"/>
                        <a:t>&gt;</a:t>
                      </a:r>
                      <a:endParaRPr lang="en-US" dirty="0"/>
                    </a:p>
                  </a:txBody>
                  <a:tcPr anchor="ctr">
                    <a:solidFill>
                      <a:schemeClr val="bg1"/>
                    </a:solidFill>
                  </a:tcPr>
                </a:tc>
                <a:tc>
                  <a:txBody>
                    <a:bodyPr/>
                    <a:lstStyle/>
                    <a:p>
                      <a:pPr>
                        <a:buNone/>
                      </a:pPr>
                      <a:r>
                        <a:rPr lang="vi-VN" dirty="0"/>
                        <a:t>Tạo giao diện và quản lí trạng thái </a:t>
                      </a:r>
                      <a:r>
                        <a:rPr lang="vi-VN" dirty="0" err="1"/>
                        <a:t>GetsureDetector</a:t>
                      </a:r>
                      <a:endParaRPr lang="en-US" dirty="0"/>
                    </a:p>
                  </a:txBody>
                  <a:tcPr anchor="ctr">
                    <a:solidFill>
                      <a:schemeClr val="bg1"/>
                    </a:solidFill>
                  </a:tcPr>
                </a:tc>
                <a:extLst>
                  <a:ext uri="{0D108BD9-81ED-4DB2-BD59-A6C34878D82A}">
                    <a16:rowId xmlns:a16="http://schemas.microsoft.com/office/drawing/2014/main" val="2775713278"/>
                  </a:ext>
                </a:extLst>
              </a:tr>
            </a:tbl>
          </a:graphicData>
        </a:graphic>
      </p:graphicFrame>
      <p:pic>
        <p:nvPicPr>
          <p:cNvPr id="4" name="Picture 3">
            <a:extLst>
              <a:ext uri="{FF2B5EF4-FFF2-40B4-BE49-F238E27FC236}">
                <a16:creationId xmlns:a16="http://schemas.microsoft.com/office/drawing/2014/main" id="{782FF8BD-ACBD-D04A-E5C1-03F55051D911}"/>
              </a:ext>
            </a:extLst>
          </p:cNvPr>
          <p:cNvPicPr>
            <a:picLocks noChangeAspect="1"/>
          </p:cNvPicPr>
          <p:nvPr/>
        </p:nvPicPr>
        <p:blipFill>
          <a:blip r:embed="rId2"/>
          <a:stretch>
            <a:fillRect/>
          </a:stretch>
        </p:blipFill>
        <p:spPr>
          <a:xfrm>
            <a:off x="-3028" y="2081304"/>
            <a:ext cx="5537539" cy="2512718"/>
          </a:xfrm>
          <a:prstGeom prst="rect">
            <a:avLst/>
          </a:prstGeom>
        </p:spPr>
      </p:pic>
    </p:spTree>
    <p:extLst>
      <p:ext uri="{BB962C8B-B14F-4D97-AF65-F5344CB8AC3E}">
        <p14:creationId xmlns:p14="http://schemas.microsoft.com/office/powerpoint/2010/main" val="229092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F528F-A84B-0F9D-7B04-1A7304773765}"/>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43E46FC9-882F-4790-5AFA-8258D3A44B2B}"/>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5B7F22FE-D615-7F3A-FCA6-69CD7231598C}"/>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2DB3D917-0F5F-6A2A-F337-7393D2B71709}"/>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783BD54E-EDC3-19ED-86EF-70DF325B90C0}"/>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3CE48E09-8824-A4F0-1E70-F07081924A45}"/>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45C4B1EB-3626-95AA-BA5E-5E294C2F85F2}"/>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14D923DF-BD73-3FB9-D87C-0381711FD318}"/>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26581058-1D52-2B82-D21F-FA86787ADAF4}"/>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294F7434-8375-2FDB-3B09-B10865FBA9C3}"/>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EF260434-4C94-41AE-AF92-D0BFB83B6439}"/>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DD1DC95F-3553-7BC5-A95B-69E627065787}"/>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820F6EA4-E8A5-2535-07F1-4F9D3E240B5C}"/>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2237694D-B032-2E9A-FEC4-FF8EE38A28E0}"/>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93749E5A-664F-2B4D-5B95-0EB8CB7EF099}"/>
              </a:ext>
            </a:extLst>
          </p:cNvPr>
          <p:cNvSpPr>
            <a:spLocks noChangeArrowheads="1"/>
          </p:cNvSpPr>
          <p:nvPr/>
        </p:nvSpPr>
        <p:spPr bwMode="auto">
          <a:xfrm>
            <a:off x="2446871" y="154956"/>
            <a:ext cx="72215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3. Switch, Checkbox, Radio, Slider</a:t>
            </a:r>
            <a:endParaRPr lang="ru-UA" altLang="ru-UA" sz="3200" b="1">
              <a:solidFill>
                <a:schemeClr val="bg2"/>
              </a:solidFill>
              <a:latin typeface="Montserrat" panose="00000500000000000000" pitchFamily="50" charset="-52"/>
            </a:endParaRPr>
          </a:p>
        </p:txBody>
      </p:sp>
      <p:graphicFrame>
        <p:nvGraphicFramePr>
          <p:cNvPr id="6" name="Table 5">
            <a:extLst>
              <a:ext uri="{FF2B5EF4-FFF2-40B4-BE49-F238E27FC236}">
                <a16:creationId xmlns:a16="http://schemas.microsoft.com/office/drawing/2014/main" id="{E39E05D5-5DF8-D471-F5FE-36B323553202}"/>
              </a:ext>
            </a:extLst>
          </p:cNvPr>
          <p:cNvGraphicFramePr>
            <a:graphicFrameLocks noGrp="1"/>
          </p:cNvGraphicFramePr>
          <p:nvPr>
            <p:extLst>
              <p:ext uri="{D42A27DB-BD31-4B8C-83A1-F6EECF244321}">
                <p14:modId xmlns:p14="http://schemas.microsoft.com/office/powerpoint/2010/main" val="2179282675"/>
              </p:ext>
            </p:extLst>
          </p:nvPr>
        </p:nvGraphicFramePr>
        <p:xfrm>
          <a:off x="5268758" y="718556"/>
          <a:ext cx="6750851" cy="5858051"/>
        </p:xfrm>
        <a:graphic>
          <a:graphicData uri="http://schemas.openxmlformats.org/drawingml/2006/table">
            <a:tbl>
              <a:tblPr>
                <a:tableStyleId>{616DA210-FB5B-4158-B5E0-FEB733F419BA}</a:tableStyleId>
              </a:tblPr>
              <a:tblGrid>
                <a:gridCol w="2860508">
                  <a:extLst>
                    <a:ext uri="{9D8B030D-6E8A-4147-A177-3AD203B41FA5}">
                      <a16:colId xmlns:a16="http://schemas.microsoft.com/office/drawing/2014/main" val="810982663"/>
                    </a:ext>
                  </a:extLst>
                </a:gridCol>
                <a:gridCol w="964960">
                  <a:extLst>
                    <a:ext uri="{9D8B030D-6E8A-4147-A177-3AD203B41FA5}">
                      <a16:colId xmlns:a16="http://schemas.microsoft.com/office/drawing/2014/main" val="342249200"/>
                    </a:ext>
                  </a:extLst>
                </a:gridCol>
                <a:gridCol w="2925383">
                  <a:extLst>
                    <a:ext uri="{9D8B030D-6E8A-4147-A177-3AD203B41FA5}">
                      <a16:colId xmlns:a16="http://schemas.microsoft.com/office/drawing/2014/main" val="1707999068"/>
                    </a:ext>
                  </a:extLst>
                </a:gridCol>
              </a:tblGrid>
              <a:tr h="644231">
                <a:tc>
                  <a:txBody>
                    <a:bodyPr/>
                    <a:lstStyle/>
                    <a:p>
                      <a:pPr>
                        <a:buNone/>
                      </a:pPr>
                      <a:r>
                        <a:rPr lang="en-US" dirty="0" err="1"/>
                        <a:t>Thuộc</a:t>
                      </a:r>
                      <a:r>
                        <a:rPr lang="en-US" dirty="0"/>
                        <a:t> </a:t>
                      </a:r>
                      <a:r>
                        <a:rPr lang="vi-VN" dirty="0"/>
                        <a:t>tính/ Phương thức</a:t>
                      </a:r>
                      <a:endParaRPr lang="en-US" dirty="0"/>
                    </a:p>
                  </a:txBody>
                  <a:tcPr anchor="ctr">
                    <a:solidFill>
                      <a:schemeClr val="bg1"/>
                    </a:solidFill>
                  </a:tcPr>
                </a:tc>
                <a:tc>
                  <a:txBody>
                    <a:bodyPr/>
                    <a:lstStyle/>
                    <a:p>
                      <a:pPr>
                        <a:buNone/>
                      </a:pPr>
                      <a:r>
                        <a:rPr lang="en-US"/>
                        <a:t>Kiểu dữ liệu</a:t>
                      </a:r>
                    </a:p>
                  </a:txBody>
                  <a:tcPr anchor="ctr">
                    <a:solidFill>
                      <a:schemeClr val="bg1"/>
                    </a:solidFill>
                  </a:tcPr>
                </a:tc>
                <a:tc>
                  <a:txBody>
                    <a:bodyPr/>
                    <a:lstStyle/>
                    <a:p>
                      <a:pPr>
                        <a:buNone/>
                      </a:pPr>
                      <a:r>
                        <a:rPr lang="en-US"/>
                        <a:t>Mô tả</a:t>
                      </a:r>
                    </a:p>
                  </a:txBody>
                  <a:tcPr anchor="ctr">
                    <a:solidFill>
                      <a:schemeClr val="bg1"/>
                    </a:solidFill>
                  </a:tcPr>
                </a:tc>
                <a:extLst>
                  <a:ext uri="{0D108BD9-81ED-4DB2-BD59-A6C34878D82A}">
                    <a16:rowId xmlns:a16="http://schemas.microsoft.com/office/drawing/2014/main" val="2413293119"/>
                  </a:ext>
                </a:extLst>
              </a:tr>
              <a:tr h="644231">
                <a:tc>
                  <a:txBody>
                    <a:bodyPr/>
                    <a:lstStyle/>
                    <a:p>
                      <a:pPr>
                        <a:buNone/>
                      </a:pPr>
                      <a:r>
                        <a:rPr lang="vi-VN" dirty="0"/>
                        <a:t>_</a:t>
                      </a:r>
                      <a:r>
                        <a:rPr lang="vi-VN" dirty="0" err="1"/>
                        <a:t>color</a:t>
                      </a:r>
                      <a:endParaRPr lang="en-US" dirty="0"/>
                    </a:p>
                  </a:txBody>
                  <a:tcPr anchor="ctr">
                    <a:solidFill>
                      <a:schemeClr val="bg1"/>
                    </a:solidFill>
                  </a:tcPr>
                </a:tc>
                <a:tc>
                  <a:txBody>
                    <a:bodyPr/>
                    <a:lstStyle/>
                    <a:p>
                      <a:pPr>
                        <a:buNone/>
                      </a:pPr>
                      <a:r>
                        <a:rPr lang="vi-VN" dirty="0" err="1"/>
                        <a:t>Color</a:t>
                      </a:r>
                      <a:endParaRPr lang="en-US" dirty="0"/>
                    </a:p>
                  </a:txBody>
                  <a:tcPr anchor="ctr">
                    <a:solidFill>
                      <a:schemeClr val="bg1"/>
                    </a:solidFill>
                  </a:tcPr>
                </a:tc>
                <a:tc>
                  <a:txBody>
                    <a:bodyPr/>
                    <a:lstStyle/>
                    <a:p>
                      <a:pPr>
                        <a:buNone/>
                      </a:pPr>
                      <a:r>
                        <a:rPr lang="vi-VN" dirty="0"/>
                        <a:t>Lưu màu nền hiện tại của </a:t>
                      </a:r>
                      <a:r>
                        <a:rPr lang="vi-VN" dirty="0" err="1"/>
                        <a:t>widget</a:t>
                      </a:r>
                      <a:r>
                        <a:rPr lang="vi-VN" dirty="0"/>
                        <a:t>, thay đổi theo thao tác của người dùng</a:t>
                      </a:r>
                      <a:endParaRPr lang="en-US" dirty="0"/>
                    </a:p>
                  </a:txBody>
                  <a:tcPr anchor="ctr">
                    <a:solidFill>
                      <a:schemeClr val="bg1"/>
                    </a:solidFill>
                  </a:tcPr>
                </a:tc>
                <a:extLst>
                  <a:ext uri="{0D108BD9-81ED-4DB2-BD59-A6C34878D82A}">
                    <a16:rowId xmlns:a16="http://schemas.microsoft.com/office/drawing/2014/main" val="3790150195"/>
                  </a:ext>
                </a:extLst>
              </a:tr>
              <a:tr h="6321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0" kern="1200" dirty="0">
                          <a:solidFill>
                            <a:schemeClr val="tx1"/>
                          </a:solidFill>
                          <a:effectLst/>
                          <a:latin typeface="+mn-lt"/>
                          <a:ea typeface="+mn-ea"/>
                          <a:cs typeface="+mn-cs"/>
                        </a:rPr>
                        <a:t>_</a:t>
                      </a:r>
                      <a:r>
                        <a:rPr lang="vi-VN" sz="1800" b="0" kern="1200" dirty="0" err="1">
                          <a:solidFill>
                            <a:schemeClr val="tx1"/>
                          </a:solidFill>
                          <a:effectLst/>
                          <a:latin typeface="+mn-lt"/>
                          <a:ea typeface="+mn-ea"/>
                          <a:cs typeface="+mn-cs"/>
                        </a:rPr>
                        <a:t>status</a:t>
                      </a:r>
                      <a:endParaRPr lang="en-ID" sz="1800" b="0" kern="1200" dirty="0">
                        <a:solidFill>
                          <a:schemeClr val="tx1"/>
                        </a:solidFill>
                        <a:effectLst/>
                        <a:latin typeface="+mn-lt"/>
                        <a:ea typeface="+mn-ea"/>
                        <a:cs typeface="+mn-cs"/>
                      </a:endParaRPr>
                    </a:p>
                  </a:txBody>
                  <a:tcPr anchor="ctr">
                    <a:solidFill>
                      <a:schemeClr val="bg1"/>
                    </a:solidFill>
                  </a:tcPr>
                </a:tc>
                <a:tc>
                  <a:txBody>
                    <a:bodyPr/>
                    <a:lstStyle/>
                    <a:p>
                      <a:pPr>
                        <a:buNone/>
                      </a:pPr>
                      <a:r>
                        <a:rPr lang="vi-VN" dirty="0" err="1"/>
                        <a:t>String</a:t>
                      </a:r>
                      <a:endParaRPr lang="en-US" dirty="0"/>
                    </a:p>
                  </a:txBody>
                  <a:tcPr anchor="ctr">
                    <a:solidFill>
                      <a:schemeClr val="bg1"/>
                    </a:solidFill>
                  </a:tcPr>
                </a:tc>
                <a:tc>
                  <a:txBody>
                    <a:bodyPr/>
                    <a:lstStyle/>
                    <a:p>
                      <a:pPr>
                        <a:buNone/>
                      </a:pPr>
                      <a:r>
                        <a:rPr lang="vi-VN" dirty="0"/>
                        <a:t>Lưu trạng thái hiển thị dưới dạng </a:t>
                      </a:r>
                      <a:r>
                        <a:rPr lang="vi-VN" dirty="0" err="1"/>
                        <a:t>text</a:t>
                      </a:r>
                      <a:endParaRPr lang="en-US" dirty="0"/>
                    </a:p>
                  </a:txBody>
                  <a:tcPr anchor="ctr">
                    <a:solidFill>
                      <a:schemeClr val="bg1"/>
                    </a:solidFill>
                  </a:tcPr>
                </a:tc>
                <a:extLst>
                  <a:ext uri="{0D108BD9-81ED-4DB2-BD59-A6C34878D82A}">
                    <a16:rowId xmlns:a16="http://schemas.microsoft.com/office/drawing/2014/main" val="1791234087"/>
                  </a:ext>
                </a:extLst>
              </a:tr>
              <a:tr h="757083">
                <a:tc>
                  <a:txBody>
                    <a:bodyPr/>
                    <a:lstStyle/>
                    <a:p>
                      <a:pPr>
                        <a:buNone/>
                      </a:pPr>
                      <a:r>
                        <a:rPr lang="en-ID" dirty="0"/>
                        <a:t>_</a:t>
                      </a:r>
                      <a:r>
                        <a:rPr lang="en-ID" dirty="0" err="1"/>
                        <a:t>resetStatus</a:t>
                      </a:r>
                      <a:r>
                        <a:rPr lang="en-ID" dirty="0"/>
                        <a:t>()</a:t>
                      </a:r>
                      <a:endParaRPr lang="en-US" dirty="0"/>
                    </a:p>
                  </a:txBody>
                  <a:tcPr anchor="ctr">
                    <a:solidFill>
                      <a:schemeClr val="bg1"/>
                    </a:solidFill>
                  </a:tcPr>
                </a:tc>
                <a:tc>
                  <a:txBody>
                    <a:bodyPr/>
                    <a:lstStyle/>
                    <a:p>
                      <a:pPr>
                        <a:buNone/>
                      </a:pPr>
                      <a:r>
                        <a:rPr lang="vi-VN" dirty="0" err="1"/>
                        <a:t>void</a:t>
                      </a:r>
                      <a:endParaRPr lang="en-US" dirty="0"/>
                    </a:p>
                  </a:txBody>
                  <a:tcPr anchor="ctr">
                    <a:solidFill>
                      <a:schemeClr val="bg1"/>
                    </a:solidFill>
                  </a:tcPr>
                </a:tc>
                <a:tc>
                  <a:txBody>
                    <a:bodyPr/>
                    <a:lstStyle/>
                    <a:p>
                      <a:pPr>
                        <a:buNone/>
                      </a:pPr>
                      <a:r>
                        <a:rPr lang="en-ID" dirty="0" err="1"/>
                        <a:t>Đặt</a:t>
                      </a:r>
                      <a:r>
                        <a:rPr lang="en-ID" dirty="0"/>
                        <a:t> </a:t>
                      </a:r>
                      <a:r>
                        <a:rPr lang="en-ID" dirty="0" err="1"/>
                        <a:t>lại</a:t>
                      </a:r>
                      <a:r>
                        <a:rPr lang="en-ID" dirty="0"/>
                        <a:t> </a:t>
                      </a:r>
                      <a:r>
                        <a:rPr lang="en-ID" sz="1800" kern="1200" dirty="0">
                          <a:solidFill>
                            <a:schemeClr val="tx1"/>
                          </a:solidFill>
                          <a:latin typeface="+mn-lt"/>
                          <a:ea typeface="+mn-ea"/>
                          <a:cs typeface="+mn-cs"/>
                        </a:rPr>
                        <a:t>_</a:t>
                      </a:r>
                      <a:r>
                        <a:rPr lang="en-ID" sz="1800" kern="1200" dirty="0" err="1">
                          <a:solidFill>
                            <a:schemeClr val="tx1"/>
                          </a:solidFill>
                          <a:latin typeface="+mn-lt"/>
                          <a:ea typeface="+mn-ea"/>
                          <a:cs typeface="+mn-cs"/>
                        </a:rPr>
                        <a:t>color</a:t>
                      </a:r>
                      <a:r>
                        <a:rPr lang="en-ID" dirty="0"/>
                        <a:t> </a:t>
                      </a:r>
                      <a:r>
                        <a:rPr lang="en-ID" dirty="0" err="1"/>
                        <a:t>và</a:t>
                      </a:r>
                      <a:r>
                        <a:rPr lang="en-ID" dirty="0"/>
                        <a:t> </a:t>
                      </a:r>
                      <a:r>
                        <a:rPr lang="en-ID" sz="1800" kern="1200" dirty="0">
                          <a:solidFill>
                            <a:schemeClr val="tx1"/>
                          </a:solidFill>
                          <a:latin typeface="+mn-lt"/>
                          <a:ea typeface="+mn-ea"/>
                          <a:cs typeface="+mn-cs"/>
                        </a:rPr>
                        <a:t>_status</a:t>
                      </a:r>
                      <a:r>
                        <a:rPr lang="en-ID" dirty="0"/>
                        <a:t> </a:t>
                      </a:r>
                      <a:r>
                        <a:rPr lang="en-ID" dirty="0" err="1"/>
                        <a:t>về</a:t>
                      </a:r>
                      <a:r>
                        <a:rPr lang="en-ID" dirty="0"/>
                        <a:t> </a:t>
                      </a:r>
                      <a:r>
                        <a:rPr lang="en-ID" dirty="0" err="1"/>
                        <a:t>giá</a:t>
                      </a:r>
                      <a:r>
                        <a:rPr lang="en-ID" dirty="0"/>
                        <a:t> </a:t>
                      </a:r>
                      <a:r>
                        <a:rPr lang="en-ID" dirty="0" err="1"/>
                        <a:t>trị</a:t>
                      </a:r>
                      <a:r>
                        <a:rPr lang="en-ID" dirty="0"/>
                        <a:t> </a:t>
                      </a:r>
                      <a:r>
                        <a:rPr lang="en-ID" dirty="0" err="1"/>
                        <a:t>mặc</a:t>
                      </a:r>
                      <a:r>
                        <a:rPr lang="en-ID" dirty="0"/>
                        <a:t> </a:t>
                      </a:r>
                      <a:r>
                        <a:rPr lang="en-ID" dirty="0" err="1"/>
                        <a:t>định</a:t>
                      </a:r>
                      <a:endParaRPr lang="en-US" dirty="0"/>
                    </a:p>
                  </a:txBody>
                  <a:tcPr anchor="ctr">
                    <a:solidFill>
                      <a:schemeClr val="bg1"/>
                    </a:solidFill>
                  </a:tcPr>
                </a:tc>
                <a:extLst>
                  <a:ext uri="{0D108BD9-81ED-4DB2-BD59-A6C34878D82A}">
                    <a16:rowId xmlns:a16="http://schemas.microsoft.com/office/drawing/2014/main" val="921136562"/>
                  </a:ext>
                </a:extLst>
              </a:tr>
              <a:tr h="433377">
                <a:tc>
                  <a:txBody>
                    <a:bodyPr/>
                    <a:lstStyle/>
                    <a:p>
                      <a:pPr>
                        <a:buNone/>
                      </a:pPr>
                      <a:r>
                        <a:rPr lang="en-ID" dirty="0"/>
                        <a:t>_</a:t>
                      </a:r>
                      <a:r>
                        <a:rPr lang="en-ID" dirty="0" err="1"/>
                        <a:t>handleTap</a:t>
                      </a:r>
                      <a:r>
                        <a:rPr lang="en-ID" dirty="0"/>
                        <a:t>()</a:t>
                      </a:r>
                      <a:endParaRPr lang="en-US" dirty="0"/>
                    </a:p>
                  </a:txBody>
                  <a:tcPr anchor="ctr">
                    <a:solidFill>
                      <a:schemeClr val="bg1"/>
                    </a:solidFill>
                  </a:tcPr>
                </a:tc>
                <a:tc>
                  <a:txBody>
                    <a:bodyPr/>
                    <a:lstStyle/>
                    <a:p>
                      <a:pPr>
                        <a:buNone/>
                      </a:pPr>
                      <a:r>
                        <a:rPr lang="vi-VN" dirty="0" err="1"/>
                        <a:t>void</a:t>
                      </a:r>
                      <a:endParaRPr lang="en-US" dirty="0"/>
                    </a:p>
                  </a:txBody>
                  <a:tcPr anchor="ctr">
                    <a:solidFill>
                      <a:schemeClr val="bg1"/>
                    </a:solidFill>
                  </a:tcPr>
                </a:tc>
                <a:tc>
                  <a:txBody>
                    <a:bodyPr/>
                    <a:lstStyle/>
                    <a:p>
                      <a:pPr>
                        <a:buNone/>
                      </a:pPr>
                      <a:r>
                        <a:rPr lang="en-ID" dirty="0" err="1"/>
                        <a:t>Xử</a:t>
                      </a:r>
                      <a:r>
                        <a:rPr lang="en-ID" dirty="0"/>
                        <a:t> </a:t>
                      </a:r>
                      <a:r>
                        <a:rPr lang="en-ID" dirty="0" err="1"/>
                        <a:t>lý</a:t>
                      </a:r>
                      <a:r>
                        <a:rPr lang="en-ID" dirty="0"/>
                        <a:t> </a:t>
                      </a:r>
                      <a:r>
                        <a:rPr lang="en-ID" dirty="0" err="1"/>
                        <a:t>sự</a:t>
                      </a:r>
                      <a:r>
                        <a:rPr lang="en-ID" dirty="0"/>
                        <a:t> </a:t>
                      </a:r>
                      <a:r>
                        <a:rPr lang="en-ID" dirty="0" err="1"/>
                        <a:t>kiện</a:t>
                      </a:r>
                      <a:r>
                        <a:rPr lang="en-ID" dirty="0"/>
                        <a:t> </a:t>
                      </a:r>
                      <a:r>
                        <a:rPr lang="en-ID" b="1" dirty="0"/>
                        <a:t>tap 1 </a:t>
                      </a:r>
                      <a:r>
                        <a:rPr lang="en-ID" b="1" dirty="0" err="1"/>
                        <a:t>lần</a:t>
                      </a:r>
                      <a:endParaRPr lang="en-US" dirty="0"/>
                    </a:p>
                  </a:txBody>
                  <a:tcPr anchor="ctr">
                    <a:solidFill>
                      <a:schemeClr val="bg1"/>
                    </a:solidFill>
                  </a:tcPr>
                </a:tc>
                <a:extLst>
                  <a:ext uri="{0D108BD9-81ED-4DB2-BD59-A6C34878D82A}">
                    <a16:rowId xmlns:a16="http://schemas.microsoft.com/office/drawing/2014/main" val="3567953509"/>
                  </a:ext>
                </a:extLst>
              </a:tr>
              <a:tr h="644231">
                <a:tc>
                  <a:txBody>
                    <a:bodyPr/>
                    <a:lstStyle/>
                    <a:p>
                      <a:pPr>
                        <a:buNone/>
                      </a:pPr>
                      <a:r>
                        <a:rPr lang="en-ID" dirty="0"/>
                        <a:t>_</a:t>
                      </a:r>
                      <a:r>
                        <a:rPr lang="en-ID" dirty="0" err="1"/>
                        <a:t>handleDoubleTap</a:t>
                      </a:r>
                      <a:r>
                        <a:rPr lang="en-ID" dirty="0"/>
                        <a:t>()</a:t>
                      </a:r>
                      <a:endParaRPr lang="en-US" dirty="0"/>
                    </a:p>
                  </a:txBody>
                  <a:tcPr anchor="ctr">
                    <a:solidFill>
                      <a:schemeClr val="bg1"/>
                    </a:solidFill>
                  </a:tcPr>
                </a:tc>
                <a:tc>
                  <a:txBody>
                    <a:bodyPr/>
                    <a:lstStyle/>
                    <a:p>
                      <a:pPr>
                        <a:buNone/>
                      </a:pPr>
                      <a:r>
                        <a:rPr lang="vi-VN" dirty="0" err="1"/>
                        <a:t>void</a:t>
                      </a:r>
                      <a:endParaRPr lang="en-US" dirty="0"/>
                    </a:p>
                  </a:txBody>
                  <a:tcPr anchor="ctr">
                    <a:solidFill>
                      <a:schemeClr val="bg1"/>
                    </a:solidFill>
                  </a:tcPr>
                </a:tc>
                <a:tc>
                  <a:txBody>
                    <a:bodyPr/>
                    <a:lstStyle/>
                    <a:p>
                      <a:pPr>
                        <a:buNone/>
                      </a:pPr>
                      <a:r>
                        <a:rPr lang="en-ID" dirty="0" err="1"/>
                        <a:t>Xử</a:t>
                      </a:r>
                      <a:r>
                        <a:rPr lang="en-ID" dirty="0"/>
                        <a:t> </a:t>
                      </a:r>
                      <a:r>
                        <a:rPr lang="en-ID" dirty="0" err="1"/>
                        <a:t>lý</a:t>
                      </a:r>
                      <a:r>
                        <a:rPr lang="en-ID" dirty="0"/>
                        <a:t> </a:t>
                      </a:r>
                      <a:r>
                        <a:rPr lang="en-ID" dirty="0" err="1"/>
                        <a:t>sự</a:t>
                      </a:r>
                      <a:r>
                        <a:rPr lang="en-ID" dirty="0"/>
                        <a:t> </a:t>
                      </a:r>
                      <a:r>
                        <a:rPr lang="en-ID" dirty="0" err="1"/>
                        <a:t>kiện</a:t>
                      </a:r>
                      <a:r>
                        <a:rPr lang="en-ID" dirty="0"/>
                        <a:t> </a:t>
                      </a:r>
                      <a:r>
                        <a:rPr lang="en-ID" b="1" dirty="0" err="1"/>
                        <a:t>nhấn</a:t>
                      </a:r>
                      <a:r>
                        <a:rPr lang="en-ID" b="1" dirty="0"/>
                        <a:t> </a:t>
                      </a:r>
                      <a:r>
                        <a:rPr lang="en-ID" b="1" dirty="0" err="1"/>
                        <a:t>đúp</a:t>
                      </a:r>
                      <a:endParaRPr lang="en-US" dirty="0"/>
                    </a:p>
                  </a:txBody>
                  <a:tcPr anchor="ctr">
                    <a:solidFill>
                      <a:schemeClr val="bg1"/>
                    </a:solidFill>
                  </a:tcPr>
                </a:tc>
                <a:extLst>
                  <a:ext uri="{0D108BD9-81ED-4DB2-BD59-A6C34878D82A}">
                    <a16:rowId xmlns:a16="http://schemas.microsoft.com/office/drawing/2014/main" val="2658544814"/>
                  </a:ext>
                </a:extLst>
              </a:tr>
              <a:tr h="487600">
                <a:tc>
                  <a:txBody>
                    <a:bodyPr/>
                    <a:lstStyle/>
                    <a:p>
                      <a:pPr>
                        <a:buNone/>
                      </a:pPr>
                      <a:r>
                        <a:rPr lang="en-ID" dirty="0"/>
                        <a:t>_</a:t>
                      </a:r>
                      <a:r>
                        <a:rPr lang="en-ID" dirty="0" err="1"/>
                        <a:t>handleLongPress</a:t>
                      </a:r>
                      <a:r>
                        <a:rPr lang="en-ID" dirty="0"/>
                        <a:t>()</a:t>
                      </a:r>
                      <a:endParaRPr lang="en-US" dirty="0"/>
                    </a:p>
                  </a:txBody>
                  <a:tcPr anchor="ctr">
                    <a:solidFill>
                      <a:schemeClr val="bg1"/>
                    </a:solidFill>
                  </a:tcPr>
                </a:tc>
                <a:tc>
                  <a:txBody>
                    <a:bodyPr/>
                    <a:lstStyle/>
                    <a:p>
                      <a:pPr>
                        <a:buNone/>
                      </a:pPr>
                      <a:r>
                        <a:rPr lang="vi-VN" dirty="0" err="1"/>
                        <a:t>void</a:t>
                      </a:r>
                      <a:endParaRPr lang="en-US" dirty="0"/>
                    </a:p>
                  </a:txBody>
                  <a:tcPr anchor="ctr">
                    <a:solidFill>
                      <a:schemeClr val="bg1"/>
                    </a:solidFill>
                  </a:tcPr>
                </a:tc>
                <a:tc>
                  <a:txBody>
                    <a:bodyPr/>
                    <a:lstStyle/>
                    <a:p>
                      <a:pPr>
                        <a:buNone/>
                      </a:pPr>
                      <a:r>
                        <a:rPr lang="en-ID" dirty="0" err="1"/>
                        <a:t>Xử</a:t>
                      </a:r>
                      <a:r>
                        <a:rPr lang="en-ID" dirty="0"/>
                        <a:t> </a:t>
                      </a:r>
                      <a:r>
                        <a:rPr lang="en-ID" dirty="0" err="1"/>
                        <a:t>lý</a:t>
                      </a:r>
                      <a:r>
                        <a:rPr lang="en-ID" dirty="0"/>
                        <a:t> </a:t>
                      </a:r>
                      <a:r>
                        <a:rPr lang="en-ID" dirty="0" err="1"/>
                        <a:t>sự</a:t>
                      </a:r>
                      <a:r>
                        <a:rPr lang="en-ID" dirty="0"/>
                        <a:t> </a:t>
                      </a:r>
                      <a:r>
                        <a:rPr lang="en-ID" dirty="0" err="1"/>
                        <a:t>kiện</a:t>
                      </a:r>
                      <a:r>
                        <a:rPr lang="en-ID" dirty="0"/>
                        <a:t> </a:t>
                      </a:r>
                      <a:r>
                        <a:rPr lang="en-ID" b="1" dirty="0" err="1"/>
                        <a:t>nhấn</a:t>
                      </a:r>
                      <a:r>
                        <a:rPr lang="en-ID" b="1" dirty="0"/>
                        <a:t> </a:t>
                      </a:r>
                      <a:r>
                        <a:rPr lang="en-ID" b="1" dirty="0" err="1"/>
                        <a:t>giữ</a:t>
                      </a:r>
                      <a:r>
                        <a:rPr lang="en-ID" b="1" dirty="0"/>
                        <a:t> </a:t>
                      </a:r>
                      <a:r>
                        <a:rPr lang="en-ID" b="1" dirty="0" err="1"/>
                        <a:t>lâu</a:t>
                      </a:r>
                      <a:endParaRPr lang="en-US" dirty="0"/>
                    </a:p>
                  </a:txBody>
                  <a:tcPr anchor="ctr">
                    <a:solidFill>
                      <a:schemeClr val="bg1"/>
                    </a:solidFill>
                  </a:tcPr>
                </a:tc>
                <a:extLst>
                  <a:ext uri="{0D108BD9-81ED-4DB2-BD59-A6C34878D82A}">
                    <a16:rowId xmlns:a16="http://schemas.microsoft.com/office/drawing/2014/main" val="2775713278"/>
                  </a:ext>
                </a:extLst>
              </a:tr>
              <a:tr h="487600">
                <a:tc>
                  <a:txBody>
                    <a:bodyPr/>
                    <a:lstStyle/>
                    <a:p>
                      <a:pPr>
                        <a:buNone/>
                      </a:pPr>
                      <a:r>
                        <a:rPr lang="en-ID" dirty="0"/>
                        <a:t>_</a:t>
                      </a:r>
                      <a:r>
                        <a:rPr lang="en-ID" dirty="0" err="1"/>
                        <a:t>handleLongPressUp</a:t>
                      </a:r>
                      <a:r>
                        <a:rPr lang="en-ID" dirty="0"/>
                        <a:t>()</a:t>
                      </a:r>
                      <a:endParaRPr lang="en-US" dirty="0"/>
                    </a:p>
                  </a:txBody>
                  <a:tcPr anchor="ctr">
                    <a:solidFill>
                      <a:schemeClr val="bg1"/>
                    </a:solidFill>
                  </a:tcPr>
                </a:tc>
                <a:tc>
                  <a:txBody>
                    <a:bodyPr/>
                    <a:lstStyle/>
                    <a:p>
                      <a:pPr>
                        <a:buNone/>
                      </a:pPr>
                      <a:r>
                        <a:rPr lang="vi-VN" dirty="0" err="1"/>
                        <a:t>void</a:t>
                      </a:r>
                      <a:endParaRPr lang="en-US" dirty="0"/>
                    </a:p>
                  </a:txBody>
                  <a:tcPr anchor="ctr">
                    <a:solidFill>
                      <a:schemeClr val="bg1"/>
                    </a:solidFill>
                  </a:tcPr>
                </a:tc>
                <a:tc>
                  <a:txBody>
                    <a:bodyPr/>
                    <a:lstStyle/>
                    <a:p>
                      <a:pPr>
                        <a:buNone/>
                      </a:pPr>
                      <a:r>
                        <a:rPr lang="vi-VN" dirty="0"/>
                        <a:t>Xử lý khi người dùng </a:t>
                      </a:r>
                      <a:r>
                        <a:rPr lang="vi-VN" b="1" dirty="0"/>
                        <a:t>thả tay sau nhấn giữ</a:t>
                      </a:r>
                      <a:endParaRPr lang="en-US" dirty="0"/>
                    </a:p>
                  </a:txBody>
                  <a:tcPr anchor="ctr">
                    <a:solidFill>
                      <a:schemeClr val="bg1"/>
                    </a:solidFill>
                  </a:tcPr>
                </a:tc>
                <a:extLst>
                  <a:ext uri="{0D108BD9-81ED-4DB2-BD59-A6C34878D82A}">
                    <a16:rowId xmlns:a16="http://schemas.microsoft.com/office/drawing/2014/main" val="1293854073"/>
                  </a:ext>
                </a:extLst>
              </a:tr>
            </a:tbl>
          </a:graphicData>
        </a:graphic>
      </p:graphicFrame>
      <p:pic>
        <p:nvPicPr>
          <p:cNvPr id="5" name="Picture 4">
            <a:extLst>
              <a:ext uri="{FF2B5EF4-FFF2-40B4-BE49-F238E27FC236}">
                <a16:creationId xmlns:a16="http://schemas.microsoft.com/office/drawing/2014/main" id="{1A9F3F01-1CFF-6341-D4F7-9CC7FD29F885}"/>
              </a:ext>
            </a:extLst>
          </p:cNvPr>
          <p:cNvPicPr>
            <a:picLocks noChangeAspect="1"/>
          </p:cNvPicPr>
          <p:nvPr/>
        </p:nvPicPr>
        <p:blipFill>
          <a:blip r:embed="rId2"/>
          <a:stretch>
            <a:fillRect/>
          </a:stretch>
        </p:blipFill>
        <p:spPr>
          <a:xfrm>
            <a:off x="247786" y="777140"/>
            <a:ext cx="4822173" cy="5799467"/>
          </a:xfrm>
          <a:prstGeom prst="rect">
            <a:avLst/>
          </a:prstGeom>
        </p:spPr>
      </p:pic>
    </p:spTree>
    <p:extLst>
      <p:ext uri="{BB962C8B-B14F-4D97-AF65-F5344CB8AC3E}">
        <p14:creationId xmlns:p14="http://schemas.microsoft.com/office/powerpoint/2010/main" val="85587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682DB-6292-6F1E-FAE7-937C5178C6AD}"/>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2807316E-7A66-3B28-8E32-C863AE7BDFC0}"/>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185842F1-026E-60BA-C1FF-4316F6F1C836}"/>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15C78D2A-64AC-26FB-30B9-539DA51EBDFC}"/>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607D79A7-D091-7A05-47C4-A7C44738319C}"/>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F371E993-ACF8-6E70-FAF4-B087A104DE4A}"/>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EAD06966-2F3F-CAEF-E6A9-7D95F6098237}"/>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790C9D97-741D-FF4B-8AC8-B9BA62897058}"/>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DAF79F84-2745-4DDA-3448-3D74BAC696EA}"/>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DA70BF14-66C5-AF02-2A14-1F7F443EDE19}"/>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DDC92443-CC62-33F0-6D11-52C630A8D8CB}"/>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7CCA7F59-638E-EE0D-141A-AC07A611B77E}"/>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85CB1DF8-B50E-4637-36AA-74FE32583F05}"/>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3A6FE65B-9076-CD78-CFA1-7D2CC73A7312}"/>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B3DE2C9F-BE79-25A4-2394-B57B4C7A27A2}"/>
              </a:ext>
            </a:extLst>
          </p:cNvPr>
          <p:cNvSpPr>
            <a:spLocks noChangeArrowheads="1"/>
          </p:cNvSpPr>
          <p:nvPr/>
        </p:nvSpPr>
        <p:spPr bwMode="auto">
          <a:xfrm>
            <a:off x="2446871" y="154956"/>
            <a:ext cx="72215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3. Switch, Checkbox, Radio, Slider</a:t>
            </a:r>
            <a:endParaRPr lang="ru-UA" altLang="ru-UA" sz="3200" b="1">
              <a:solidFill>
                <a:schemeClr val="bg2"/>
              </a:solidFill>
              <a:latin typeface="Montserrat" panose="00000500000000000000" pitchFamily="50" charset="-52"/>
            </a:endParaRPr>
          </a:p>
        </p:txBody>
      </p:sp>
      <p:graphicFrame>
        <p:nvGraphicFramePr>
          <p:cNvPr id="6" name="Table 5">
            <a:extLst>
              <a:ext uri="{FF2B5EF4-FFF2-40B4-BE49-F238E27FC236}">
                <a16:creationId xmlns:a16="http://schemas.microsoft.com/office/drawing/2014/main" id="{6FD717F6-C54E-95AF-4DDB-24B3E7E5A68C}"/>
              </a:ext>
            </a:extLst>
          </p:cNvPr>
          <p:cNvGraphicFramePr>
            <a:graphicFrameLocks noGrp="1"/>
          </p:cNvGraphicFramePr>
          <p:nvPr>
            <p:extLst>
              <p:ext uri="{D42A27DB-BD31-4B8C-83A1-F6EECF244321}">
                <p14:modId xmlns:p14="http://schemas.microsoft.com/office/powerpoint/2010/main" val="670792549"/>
              </p:ext>
            </p:extLst>
          </p:nvPr>
        </p:nvGraphicFramePr>
        <p:xfrm>
          <a:off x="5270090" y="2192484"/>
          <a:ext cx="6749519" cy="2473031"/>
        </p:xfrm>
        <a:graphic>
          <a:graphicData uri="http://schemas.openxmlformats.org/drawingml/2006/table">
            <a:tbl>
              <a:tblPr>
                <a:tableStyleId>{616DA210-FB5B-4158-B5E0-FEB733F419BA}</a:tableStyleId>
              </a:tblPr>
              <a:tblGrid>
                <a:gridCol w="1258529">
                  <a:extLst>
                    <a:ext uri="{9D8B030D-6E8A-4147-A177-3AD203B41FA5}">
                      <a16:colId xmlns:a16="http://schemas.microsoft.com/office/drawing/2014/main" val="810982663"/>
                    </a:ext>
                  </a:extLst>
                </a:gridCol>
                <a:gridCol w="3077497">
                  <a:extLst>
                    <a:ext uri="{9D8B030D-6E8A-4147-A177-3AD203B41FA5}">
                      <a16:colId xmlns:a16="http://schemas.microsoft.com/office/drawing/2014/main" val="342249200"/>
                    </a:ext>
                  </a:extLst>
                </a:gridCol>
                <a:gridCol w="2413493">
                  <a:extLst>
                    <a:ext uri="{9D8B030D-6E8A-4147-A177-3AD203B41FA5}">
                      <a16:colId xmlns:a16="http://schemas.microsoft.com/office/drawing/2014/main" val="1707999068"/>
                    </a:ext>
                  </a:extLst>
                </a:gridCol>
              </a:tblGrid>
              <a:tr h="644231">
                <a:tc>
                  <a:txBody>
                    <a:bodyPr/>
                    <a:lstStyle/>
                    <a:p>
                      <a:pPr>
                        <a:buNone/>
                      </a:pPr>
                      <a:r>
                        <a:rPr lang="en-US" dirty="0" err="1"/>
                        <a:t>Thuộc</a:t>
                      </a:r>
                      <a:r>
                        <a:rPr lang="en-US" dirty="0"/>
                        <a:t> </a:t>
                      </a:r>
                      <a:r>
                        <a:rPr lang="vi-VN" dirty="0"/>
                        <a:t>tính/ Phương thức</a:t>
                      </a:r>
                      <a:endParaRPr lang="en-US" dirty="0"/>
                    </a:p>
                  </a:txBody>
                  <a:tcPr anchor="ctr">
                    <a:solidFill>
                      <a:schemeClr val="bg1"/>
                    </a:solidFill>
                  </a:tcPr>
                </a:tc>
                <a:tc>
                  <a:txBody>
                    <a:bodyPr/>
                    <a:lstStyle/>
                    <a:p>
                      <a:pPr>
                        <a:buNone/>
                      </a:pPr>
                      <a:r>
                        <a:rPr lang="en-US" dirty="0" err="1"/>
                        <a:t>Kiểu</a:t>
                      </a:r>
                      <a:r>
                        <a:rPr lang="en-US" dirty="0"/>
                        <a:t> </a:t>
                      </a:r>
                      <a:r>
                        <a:rPr lang="en-US" dirty="0" err="1"/>
                        <a:t>dữ</a:t>
                      </a:r>
                      <a:r>
                        <a:rPr lang="en-US" dirty="0"/>
                        <a:t> </a:t>
                      </a:r>
                      <a:r>
                        <a:rPr lang="en-US" dirty="0" err="1"/>
                        <a:t>liệu</a:t>
                      </a:r>
                      <a:endParaRPr lang="en-US" dirty="0"/>
                    </a:p>
                  </a:txBody>
                  <a:tcPr anchor="ctr">
                    <a:solidFill>
                      <a:schemeClr val="bg1"/>
                    </a:solidFill>
                  </a:tcPr>
                </a:tc>
                <a:tc>
                  <a:txBody>
                    <a:bodyPr/>
                    <a:lstStyle/>
                    <a:p>
                      <a:pPr>
                        <a:buNone/>
                      </a:pPr>
                      <a:r>
                        <a:rPr lang="en-US"/>
                        <a:t>Mô tả</a:t>
                      </a:r>
                    </a:p>
                  </a:txBody>
                  <a:tcPr anchor="ctr">
                    <a:solidFill>
                      <a:schemeClr val="bg1"/>
                    </a:solidFill>
                  </a:tcPr>
                </a:tc>
                <a:extLst>
                  <a:ext uri="{0D108BD9-81ED-4DB2-BD59-A6C34878D82A}">
                    <a16:rowId xmlns:a16="http://schemas.microsoft.com/office/drawing/2014/main" val="2413293119"/>
                  </a:ext>
                </a:extLst>
              </a:tr>
              <a:tr h="644231">
                <a:tc>
                  <a:txBody>
                    <a:bodyPr/>
                    <a:lstStyle/>
                    <a:p>
                      <a:pPr>
                        <a:buNone/>
                      </a:pPr>
                      <a:r>
                        <a:rPr lang="vi-VN" dirty="0" err="1"/>
                        <a:t>Widget</a:t>
                      </a:r>
                      <a:endParaRPr lang="en-US" dirty="0"/>
                    </a:p>
                  </a:txBody>
                  <a:tcPr anchor="ctr">
                    <a:solidFill>
                      <a:schemeClr val="bg1"/>
                    </a:solidFill>
                  </a:tcPr>
                </a:tc>
                <a:tc>
                  <a:txBody>
                    <a:bodyPr/>
                    <a:lstStyle/>
                    <a:p>
                      <a:pPr>
                        <a:buNone/>
                      </a:pPr>
                      <a:r>
                        <a:rPr lang="vi-VN" dirty="0" err="1"/>
                        <a:t>CustomGetsureDetector</a:t>
                      </a:r>
                      <a:endParaRPr lang="en-US" dirty="0"/>
                    </a:p>
                  </a:txBody>
                  <a:tcPr anchor="ctr">
                    <a:solidFill>
                      <a:schemeClr val="bg1"/>
                    </a:solidFill>
                  </a:tcPr>
                </a:tc>
                <a:tc>
                  <a:txBody>
                    <a:bodyPr/>
                    <a:lstStyle/>
                    <a:p>
                      <a:pPr>
                        <a:buNone/>
                      </a:pPr>
                      <a:r>
                        <a:rPr lang="vi-VN" dirty="0"/>
                        <a:t>Tham chiếu đến </a:t>
                      </a:r>
                      <a:r>
                        <a:rPr lang="vi-VN" dirty="0" err="1"/>
                        <a:t>widget</a:t>
                      </a:r>
                      <a:r>
                        <a:rPr lang="vi-VN" dirty="0"/>
                        <a:t> gốc</a:t>
                      </a:r>
                      <a:endParaRPr lang="en-US" dirty="0"/>
                    </a:p>
                  </a:txBody>
                  <a:tcPr anchor="ctr">
                    <a:solidFill>
                      <a:schemeClr val="bg1"/>
                    </a:solidFill>
                  </a:tcPr>
                </a:tc>
                <a:extLst>
                  <a:ext uri="{0D108BD9-81ED-4DB2-BD59-A6C34878D82A}">
                    <a16:rowId xmlns:a16="http://schemas.microsoft.com/office/drawing/2014/main" val="3790150195"/>
                  </a:ext>
                </a:extLst>
              </a:tr>
              <a:tr h="6321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0" kern="1200" dirty="0" err="1">
                          <a:solidFill>
                            <a:schemeClr val="tx1"/>
                          </a:solidFill>
                          <a:effectLst/>
                          <a:latin typeface="+mn-lt"/>
                          <a:ea typeface="+mn-ea"/>
                          <a:cs typeface="+mn-cs"/>
                        </a:rPr>
                        <a:t>build</a:t>
                      </a:r>
                      <a:endParaRPr lang="en-ID" sz="1800" b="0" kern="1200" dirty="0">
                        <a:solidFill>
                          <a:schemeClr val="tx1"/>
                        </a:solidFill>
                        <a:effectLst/>
                        <a:latin typeface="+mn-lt"/>
                        <a:ea typeface="+mn-ea"/>
                        <a:cs typeface="+mn-cs"/>
                      </a:endParaRPr>
                    </a:p>
                  </a:txBody>
                  <a:tcPr anchor="ctr">
                    <a:solidFill>
                      <a:schemeClr val="bg1"/>
                    </a:solidFill>
                  </a:tcPr>
                </a:tc>
                <a:tc>
                  <a:txBody>
                    <a:bodyPr/>
                    <a:lstStyle/>
                    <a:p>
                      <a:pPr>
                        <a:buNone/>
                      </a:pPr>
                      <a:r>
                        <a:rPr lang="vi-VN" dirty="0" err="1"/>
                        <a:t>Widget</a:t>
                      </a:r>
                      <a:endParaRPr lang="en-US" dirty="0"/>
                    </a:p>
                  </a:txBody>
                  <a:tcPr anchor="ctr">
                    <a:solidFill>
                      <a:schemeClr val="bg1"/>
                    </a:solidFill>
                  </a:tcPr>
                </a:tc>
                <a:tc>
                  <a:txBody>
                    <a:bodyPr/>
                    <a:lstStyle/>
                    <a:p>
                      <a:pPr>
                        <a:buNone/>
                      </a:pPr>
                      <a:r>
                        <a:rPr lang="vi-VN" dirty="0"/>
                        <a:t>Tạo giao diện </a:t>
                      </a:r>
                      <a:r>
                        <a:rPr lang="vi-VN" dirty="0" err="1"/>
                        <a:t>GetsureDectector</a:t>
                      </a:r>
                      <a:endParaRPr lang="en-US" dirty="0"/>
                    </a:p>
                  </a:txBody>
                  <a:tcPr anchor="ctr">
                    <a:solidFill>
                      <a:schemeClr val="bg1"/>
                    </a:solidFill>
                  </a:tcPr>
                </a:tc>
                <a:extLst>
                  <a:ext uri="{0D108BD9-81ED-4DB2-BD59-A6C34878D82A}">
                    <a16:rowId xmlns:a16="http://schemas.microsoft.com/office/drawing/2014/main" val="1791234087"/>
                  </a:ext>
                </a:extLst>
              </a:tr>
            </a:tbl>
          </a:graphicData>
        </a:graphic>
      </p:graphicFrame>
      <p:pic>
        <p:nvPicPr>
          <p:cNvPr id="4" name="Picture 3">
            <a:extLst>
              <a:ext uri="{FF2B5EF4-FFF2-40B4-BE49-F238E27FC236}">
                <a16:creationId xmlns:a16="http://schemas.microsoft.com/office/drawing/2014/main" id="{F77DB8BE-5104-9B00-B007-F6C061DC18D1}"/>
              </a:ext>
            </a:extLst>
          </p:cNvPr>
          <p:cNvPicPr>
            <a:picLocks noChangeAspect="1"/>
          </p:cNvPicPr>
          <p:nvPr/>
        </p:nvPicPr>
        <p:blipFill>
          <a:blip r:embed="rId2"/>
          <a:stretch>
            <a:fillRect/>
          </a:stretch>
        </p:blipFill>
        <p:spPr>
          <a:xfrm>
            <a:off x="172391" y="819811"/>
            <a:ext cx="5037592" cy="5055999"/>
          </a:xfrm>
          <a:prstGeom prst="rect">
            <a:avLst/>
          </a:prstGeom>
        </p:spPr>
      </p:pic>
    </p:spTree>
    <p:extLst>
      <p:ext uri="{BB962C8B-B14F-4D97-AF65-F5344CB8AC3E}">
        <p14:creationId xmlns:p14="http://schemas.microsoft.com/office/powerpoint/2010/main" val="208054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AC783-AED5-8283-EF36-76FA6BF303C0}"/>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BB2C179C-A149-67F1-5F57-C3779D1E6F11}"/>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175AB1B3-EDAA-5500-C039-8CBC7D686B54}"/>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B73B9BD7-3258-7E6B-FB96-1DFC03811369}"/>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8" name="Rectangle 8">
            <a:extLst>
              <a:ext uri="{FF2B5EF4-FFF2-40B4-BE49-F238E27FC236}">
                <a16:creationId xmlns:a16="http://schemas.microsoft.com/office/drawing/2014/main" id="{B8AB2CA3-3E20-5A0E-8301-C2E61F383A88}"/>
              </a:ext>
            </a:extLst>
          </p:cNvPr>
          <p:cNvSpPr>
            <a:spLocks noChangeArrowheads="1"/>
          </p:cNvSpPr>
          <p:nvPr/>
        </p:nvSpPr>
        <p:spPr bwMode="auto">
          <a:xfrm>
            <a:off x="2852615" y="1592764"/>
            <a:ext cx="6623049" cy="3421429"/>
          </a:xfrm>
          <a:prstGeom prst="rect">
            <a:avLst/>
          </a:prstGeom>
          <a:gradFill>
            <a:gsLst>
              <a:gs pos="0">
                <a:srgbClr val="1DDAFE"/>
              </a:gs>
              <a:gs pos="100000">
                <a:srgbClr val="925AE8"/>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2" name="Blur_Sphere">
            <a:extLst>
              <a:ext uri="{FF2B5EF4-FFF2-40B4-BE49-F238E27FC236}">
                <a16:creationId xmlns:a16="http://schemas.microsoft.com/office/drawing/2014/main" id="{7DE6D4F3-7F4B-7C0A-09FC-3A7C47E501E1}"/>
              </a:ext>
            </a:extLst>
          </p:cNvPr>
          <p:cNvSpPr/>
          <p:nvPr/>
        </p:nvSpPr>
        <p:spPr>
          <a:xfrm>
            <a:off x="8523062" y="1925296"/>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07EB8193-C8B4-9ED2-C85A-E7CA6EC87927}"/>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9" name="Rectangle 9">
            <a:extLst>
              <a:ext uri="{FF2B5EF4-FFF2-40B4-BE49-F238E27FC236}">
                <a16:creationId xmlns:a16="http://schemas.microsoft.com/office/drawing/2014/main" id="{A960E82D-A09A-861B-2F31-D5925552C07F}"/>
              </a:ext>
            </a:extLst>
          </p:cNvPr>
          <p:cNvSpPr>
            <a:spLocks noChangeArrowheads="1"/>
          </p:cNvSpPr>
          <p:nvPr/>
        </p:nvSpPr>
        <p:spPr bwMode="auto">
          <a:xfrm>
            <a:off x="2800292" y="1568800"/>
            <a:ext cx="6727694" cy="3469355"/>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 name="Freeform 10">
            <a:extLst>
              <a:ext uri="{FF2B5EF4-FFF2-40B4-BE49-F238E27FC236}">
                <a16:creationId xmlns:a16="http://schemas.microsoft.com/office/drawing/2014/main" id="{3BF2DECA-449D-4EA5-FC26-5A338FA5A01A}"/>
              </a:ext>
            </a:extLst>
          </p:cNvPr>
          <p:cNvSpPr>
            <a:spLocks noEditPoints="1"/>
          </p:cNvSpPr>
          <p:nvPr/>
        </p:nvSpPr>
        <p:spPr bwMode="auto">
          <a:xfrm>
            <a:off x="2844678" y="1584826"/>
            <a:ext cx="6623050" cy="3090087"/>
          </a:xfrm>
          <a:custGeom>
            <a:avLst/>
            <a:gdLst>
              <a:gd name="T0" fmla="*/ 4172 w 4172"/>
              <a:gd name="T1" fmla="*/ 3087 h 3087"/>
              <a:gd name="T2" fmla="*/ 0 w 4172"/>
              <a:gd name="T3" fmla="*/ 3087 h 3087"/>
              <a:gd name="T4" fmla="*/ 0 w 4172"/>
              <a:gd name="T5" fmla="*/ 0 h 3087"/>
              <a:gd name="T6" fmla="*/ 4172 w 4172"/>
              <a:gd name="T7" fmla="*/ 0 h 3087"/>
              <a:gd name="T8" fmla="*/ 4172 w 4172"/>
              <a:gd name="T9" fmla="*/ 3087 h 3087"/>
              <a:gd name="T10" fmla="*/ 10 w 4172"/>
              <a:gd name="T11" fmla="*/ 3078 h 3087"/>
              <a:gd name="T12" fmla="*/ 4164 w 4172"/>
              <a:gd name="T13" fmla="*/ 3078 h 3087"/>
              <a:gd name="T14" fmla="*/ 4164 w 4172"/>
              <a:gd name="T15" fmla="*/ 10 h 3087"/>
              <a:gd name="T16" fmla="*/ 10 w 4172"/>
              <a:gd name="T17" fmla="*/ 10 h 3087"/>
              <a:gd name="T18" fmla="*/ 10 w 4172"/>
              <a:gd name="T19" fmla="*/ 3078 h 3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2" h="3087">
                <a:moveTo>
                  <a:pt x="4172" y="3087"/>
                </a:moveTo>
                <a:lnTo>
                  <a:pt x="0" y="3087"/>
                </a:lnTo>
                <a:lnTo>
                  <a:pt x="0" y="0"/>
                </a:lnTo>
                <a:lnTo>
                  <a:pt x="4172" y="0"/>
                </a:lnTo>
                <a:lnTo>
                  <a:pt x="4172" y="3087"/>
                </a:lnTo>
                <a:close/>
                <a:moveTo>
                  <a:pt x="10" y="3078"/>
                </a:moveTo>
                <a:lnTo>
                  <a:pt x="4164" y="3078"/>
                </a:lnTo>
                <a:lnTo>
                  <a:pt x="4164" y="10"/>
                </a:lnTo>
                <a:lnTo>
                  <a:pt x="10" y="10"/>
                </a:lnTo>
                <a:lnTo>
                  <a:pt x="10" y="3078"/>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7" name="Rectangle 19">
            <a:extLst>
              <a:ext uri="{FF2B5EF4-FFF2-40B4-BE49-F238E27FC236}">
                <a16:creationId xmlns:a16="http://schemas.microsoft.com/office/drawing/2014/main" id="{3730BDE2-F2AC-468F-D447-DB26BE7131C5}"/>
              </a:ext>
            </a:extLst>
          </p:cNvPr>
          <p:cNvSpPr>
            <a:spLocks noChangeArrowheads="1"/>
          </p:cNvSpPr>
          <p:nvPr/>
        </p:nvSpPr>
        <p:spPr bwMode="auto">
          <a:xfrm>
            <a:off x="2796346" y="2907683"/>
            <a:ext cx="6719725" cy="215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vi-VN" sz="2800" b="1" dirty="0" err="1">
                <a:solidFill>
                  <a:schemeClr val="bg1"/>
                </a:solidFill>
              </a:rPr>
              <a:t>InkWell</a:t>
            </a:r>
            <a:r>
              <a:rPr lang="vi-VN" sz="2800" b="1" dirty="0">
                <a:solidFill>
                  <a:schemeClr val="bg1"/>
                </a:solidFill>
              </a:rPr>
              <a:t> trong </a:t>
            </a:r>
            <a:r>
              <a:rPr lang="vi-VN" sz="2800" b="1" dirty="0" err="1">
                <a:solidFill>
                  <a:schemeClr val="bg1"/>
                </a:solidFill>
              </a:rPr>
              <a:t>Flutter</a:t>
            </a:r>
            <a:r>
              <a:rPr lang="vi-VN" sz="2800" b="1" dirty="0">
                <a:solidFill>
                  <a:schemeClr val="bg1"/>
                </a:solidFill>
              </a:rPr>
              <a:t> là một </a:t>
            </a:r>
            <a:r>
              <a:rPr lang="vi-VN" sz="2800" b="1" dirty="0" err="1">
                <a:solidFill>
                  <a:schemeClr val="bg1"/>
                </a:solidFill>
              </a:rPr>
              <a:t>widget</a:t>
            </a:r>
            <a:r>
              <a:rPr lang="vi-VN" sz="2800" b="1" dirty="0">
                <a:solidFill>
                  <a:schemeClr val="bg1"/>
                </a:solidFill>
              </a:rPr>
              <a:t> cho </a:t>
            </a:r>
          </a:p>
          <a:p>
            <a:pPr lvl="0" algn="ctr"/>
            <a:r>
              <a:rPr lang="vi-VN" sz="2800" b="1" dirty="0">
                <a:solidFill>
                  <a:schemeClr val="bg1"/>
                </a:solidFill>
              </a:rPr>
              <a:t>phép phát hiện các thao tác chạm của </a:t>
            </a:r>
          </a:p>
          <a:p>
            <a:pPr lvl="0" algn="ctr"/>
            <a:r>
              <a:rPr lang="vi-VN" sz="2800" b="1" dirty="0">
                <a:solidFill>
                  <a:schemeClr val="bg1"/>
                </a:solidFill>
              </a:rPr>
              <a:t>người dùng và hiển thị hiệu ứng </a:t>
            </a:r>
          </a:p>
          <a:p>
            <a:pPr lvl="0" algn="ctr"/>
            <a:r>
              <a:rPr lang="vi-VN" sz="2800" b="1" dirty="0">
                <a:solidFill>
                  <a:schemeClr val="bg1"/>
                </a:solidFill>
              </a:rPr>
              <a:t>“</a:t>
            </a:r>
            <a:r>
              <a:rPr lang="vi-VN" sz="2800" b="1" dirty="0" err="1">
                <a:solidFill>
                  <a:schemeClr val="bg1"/>
                </a:solidFill>
              </a:rPr>
              <a:t>ripple</a:t>
            </a:r>
            <a:r>
              <a:rPr lang="vi-VN" sz="2800" b="1" dirty="0">
                <a:solidFill>
                  <a:schemeClr val="bg1"/>
                </a:solidFill>
              </a:rPr>
              <a:t>” (lan truyền) khi nhấn, tạo cảm </a:t>
            </a:r>
          </a:p>
          <a:p>
            <a:pPr lvl="0" algn="ctr"/>
            <a:r>
              <a:rPr lang="vi-VN" sz="2800" b="1" dirty="0">
                <a:solidFill>
                  <a:schemeClr val="bg1"/>
                </a:solidFill>
              </a:rPr>
              <a:t>giác phản hồi trực quan trên giao diện</a:t>
            </a:r>
            <a:r>
              <a:rPr lang="en-US" altLang="ru-UA" sz="2800" b="1" dirty="0">
                <a:solidFill>
                  <a:schemeClr val="bg1"/>
                </a:solidFill>
                <a:latin typeface="Montserrat Medium" panose="00000600000000000000" pitchFamily="50" charset="-52"/>
              </a:rPr>
              <a:t>.</a:t>
            </a:r>
          </a:p>
        </p:txBody>
      </p:sp>
      <p:grpSp>
        <p:nvGrpSpPr>
          <p:cNvPr id="39" name="Group 38">
            <a:extLst>
              <a:ext uri="{FF2B5EF4-FFF2-40B4-BE49-F238E27FC236}">
                <a16:creationId xmlns:a16="http://schemas.microsoft.com/office/drawing/2014/main" id="{A6BCDEBF-BDD5-FD0F-6778-25C3C9BA73FA}"/>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FDA92254-2A02-7F0B-4785-AF787136E5C3}"/>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C21B145B-FA40-E654-536B-22D0A488800C}"/>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35DF6738-69B0-3427-AAC9-051FB36E570D}"/>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C351E97C-3CDF-9052-CF1F-045EB0B007F0}"/>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BCC41EF3-0804-24B5-483E-9D9161746662}"/>
              </a:ext>
            </a:extLst>
          </p:cNvPr>
          <p:cNvGrpSpPr/>
          <p:nvPr/>
        </p:nvGrpSpPr>
        <p:grpSpPr>
          <a:xfrm rot="18900000">
            <a:off x="3682703" y="2282128"/>
            <a:ext cx="337958" cy="213100"/>
            <a:chOff x="7679006" y="5792679"/>
            <a:chExt cx="337958" cy="337958"/>
          </a:xfrm>
        </p:grpSpPr>
        <p:sp>
          <p:nvSpPr>
            <p:cNvPr id="47" name="Freeform 9">
              <a:extLst>
                <a:ext uri="{FF2B5EF4-FFF2-40B4-BE49-F238E27FC236}">
                  <a16:creationId xmlns:a16="http://schemas.microsoft.com/office/drawing/2014/main" id="{1AD55A4C-480D-DC36-17AC-EB385ED02856}"/>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77DE49D1-4563-AA15-0DD2-49C810576490}"/>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1D2E9CC7-0CCC-E030-04AB-941F050F9536}"/>
              </a:ext>
            </a:extLst>
          </p:cNvPr>
          <p:cNvSpPr>
            <a:spLocks noChangeArrowheads="1"/>
          </p:cNvSpPr>
          <p:nvPr/>
        </p:nvSpPr>
        <p:spPr bwMode="auto">
          <a:xfrm>
            <a:off x="2836476" y="436425"/>
            <a:ext cx="626613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vi-VN" altLang="ru-UA" sz="3200" b="1" dirty="0">
                <a:solidFill>
                  <a:srgbClr val="FFFFFF"/>
                </a:solidFill>
                <a:latin typeface="Montserrat SemiBold" panose="00000700000000000000" pitchFamily="50" charset="-52"/>
                <a:ea typeface="Open Sans" panose="020B0606030504020204" pitchFamily="34" charset="0"/>
                <a:cs typeface="Open Sans" panose="020B0606030504020204" pitchFamily="34" charset="0"/>
              </a:rPr>
              <a:t>4.</a:t>
            </a:r>
            <a:r>
              <a:rPr lang="en-US" altLang="ru-UA" sz="3200" b="1" dirty="0" err="1">
                <a:solidFill>
                  <a:srgbClr val="FFFFFF"/>
                </a:solidFill>
                <a:latin typeface="Montserrat SemiBold" panose="00000700000000000000" pitchFamily="50" charset="-52"/>
                <a:ea typeface="Open Sans" panose="020B0606030504020204" pitchFamily="34" charset="0"/>
                <a:cs typeface="Open Sans" panose="020B0606030504020204" pitchFamily="34" charset="0"/>
              </a:rPr>
              <a:t>GestureDetector</a:t>
            </a:r>
            <a:r>
              <a:rPr lang="en-US" altLang="ru-UA" sz="3200" b="1" dirty="0">
                <a:solidFill>
                  <a:srgbClr val="FFFFFF"/>
                </a:solidFill>
                <a:latin typeface="Montserrat SemiBold" panose="00000700000000000000" pitchFamily="50" charset="-52"/>
                <a:ea typeface="Open Sans" panose="020B0606030504020204" pitchFamily="34" charset="0"/>
                <a:cs typeface="Open Sans" panose="020B0606030504020204" pitchFamily="34" charset="0"/>
              </a:rPr>
              <a:t> </a:t>
            </a:r>
            <a:r>
              <a:rPr lang="en-US" altLang="ru-UA" sz="3200" b="1" dirty="0" err="1">
                <a:solidFill>
                  <a:srgbClr val="FFFFFF"/>
                </a:solidFill>
                <a:latin typeface="Montserrat SemiBold" panose="00000700000000000000" pitchFamily="50" charset="-52"/>
                <a:ea typeface="Open Sans" panose="020B0606030504020204" pitchFamily="34" charset="0"/>
                <a:cs typeface="Open Sans" panose="020B0606030504020204" pitchFamily="34" charset="0"/>
              </a:rPr>
              <a:t>và</a:t>
            </a:r>
            <a:r>
              <a:rPr lang="en-US" altLang="ru-UA" sz="3200" b="1" dirty="0">
                <a:solidFill>
                  <a:srgbClr val="FFFFFF"/>
                </a:solidFill>
                <a:latin typeface="Montserrat SemiBold" panose="00000700000000000000" pitchFamily="50" charset="-52"/>
                <a:ea typeface="Open Sans" panose="020B0606030504020204" pitchFamily="34" charset="0"/>
                <a:cs typeface="Open Sans" panose="020B0606030504020204" pitchFamily="34" charset="0"/>
              </a:rPr>
              <a:t> </a:t>
            </a:r>
            <a:r>
              <a:rPr lang="en-US" altLang="ru-UA" sz="3200" b="1" dirty="0" err="1">
                <a:solidFill>
                  <a:srgbClr val="FFFFFF"/>
                </a:solidFill>
                <a:latin typeface="Montserrat SemiBold" panose="00000700000000000000" pitchFamily="50" charset="-52"/>
                <a:ea typeface="Open Sans" panose="020B0606030504020204" pitchFamily="34" charset="0"/>
                <a:cs typeface="Open Sans" panose="020B0606030504020204" pitchFamily="34" charset="0"/>
              </a:rPr>
              <a:t>InkWell</a:t>
            </a:r>
            <a:endParaRPr lang="ru-UA" altLang="ru-UA" sz="3200" b="1" dirty="0">
              <a:solidFill>
                <a:schemeClr val="bg2"/>
              </a:solidFill>
              <a:latin typeface="Montserrat" panose="00000500000000000000" pitchFamily="50" charset="-52"/>
            </a:endParaRPr>
          </a:p>
        </p:txBody>
      </p:sp>
      <p:pic>
        <p:nvPicPr>
          <p:cNvPr id="2050" name="Picture 2" descr="Mở ảnh">
            <a:extLst>
              <a:ext uri="{FF2B5EF4-FFF2-40B4-BE49-F238E27FC236}">
                <a16:creationId xmlns:a16="http://schemas.microsoft.com/office/drawing/2014/main" id="{8289938A-ACB1-0C4F-0FBA-9CDA8B36E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8801" y="1674044"/>
            <a:ext cx="1590675" cy="120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51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2CEE2-7175-8862-09AA-9703ADB99062}"/>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9EFDBC22-F59F-46FF-4CB2-AF7B3F0372F2}"/>
              </a:ext>
            </a:extLst>
          </p:cNvPr>
          <p:cNvGrpSpPr/>
          <p:nvPr/>
        </p:nvGrpSpPr>
        <p:grpSpPr>
          <a:xfrm>
            <a:off x="5599594" y="1882126"/>
            <a:ext cx="2248993" cy="2242428"/>
            <a:chOff x="6772802" y="1406220"/>
            <a:chExt cx="2248993" cy="2242428"/>
          </a:xfrm>
        </p:grpSpPr>
        <p:sp>
          <p:nvSpPr>
            <p:cNvPr id="24" name="Oval 7">
              <a:extLst>
                <a:ext uri="{FF2B5EF4-FFF2-40B4-BE49-F238E27FC236}">
                  <a16:creationId xmlns:a16="http://schemas.microsoft.com/office/drawing/2014/main" id="{4D28EB8A-CFF7-DD75-088D-6094B9DE1A08}"/>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BF2DF6DC-702A-10A6-7007-0266DA5421A3}"/>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8" name="Rectangle 8">
            <a:extLst>
              <a:ext uri="{FF2B5EF4-FFF2-40B4-BE49-F238E27FC236}">
                <a16:creationId xmlns:a16="http://schemas.microsoft.com/office/drawing/2014/main" id="{ED050131-C4C7-E9BB-BE7D-537405DF57B6}"/>
              </a:ext>
            </a:extLst>
          </p:cNvPr>
          <p:cNvSpPr>
            <a:spLocks noChangeArrowheads="1"/>
          </p:cNvSpPr>
          <p:nvPr/>
        </p:nvSpPr>
        <p:spPr bwMode="auto">
          <a:xfrm>
            <a:off x="-25445" y="1464919"/>
            <a:ext cx="6610350" cy="4884738"/>
          </a:xfrm>
          <a:prstGeom prst="rect">
            <a:avLst/>
          </a:prstGeom>
          <a:gradFill>
            <a:gsLst>
              <a:gs pos="0">
                <a:srgbClr val="1DDAFE"/>
              </a:gs>
              <a:gs pos="100000">
                <a:srgbClr val="925AE8"/>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2" name="Blur_Sphere">
            <a:extLst>
              <a:ext uri="{FF2B5EF4-FFF2-40B4-BE49-F238E27FC236}">
                <a16:creationId xmlns:a16="http://schemas.microsoft.com/office/drawing/2014/main" id="{74D0B3BE-9E4F-6F29-62F2-47E76C99CDDD}"/>
              </a:ext>
            </a:extLst>
          </p:cNvPr>
          <p:cNvSpPr/>
          <p:nvPr/>
        </p:nvSpPr>
        <p:spPr>
          <a:xfrm>
            <a:off x="5645001" y="1797451"/>
            <a:ext cx="1159496" cy="1852806"/>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5891C234-7696-49D2-90F7-3D96A279A32C}"/>
              </a:ext>
            </a:extLst>
          </p:cNvPr>
          <p:cNvSpPr>
            <a:spLocks noChangeArrowheads="1"/>
          </p:cNvSpPr>
          <p:nvPr/>
        </p:nvSpPr>
        <p:spPr bwMode="auto">
          <a:xfrm>
            <a:off x="3741264" y="5047719"/>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9" name="Rectangle 9">
            <a:extLst>
              <a:ext uri="{FF2B5EF4-FFF2-40B4-BE49-F238E27FC236}">
                <a16:creationId xmlns:a16="http://schemas.microsoft.com/office/drawing/2014/main" id="{C2A5A42F-BC60-4AA5-577D-6A2C40049C94}"/>
              </a:ext>
            </a:extLst>
          </p:cNvPr>
          <p:cNvSpPr>
            <a:spLocks noChangeArrowheads="1"/>
          </p:cNvSpPr>
          <p:nvPr/>
        </p:nvSpPr>
        <p:spPr bwMode="auto">
          <a:xfrm>
            <a:off x="-25445" y="1464919"/>
            <a:ext cx="6610350" cy="4884738"/>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 name="Freeform 10">
            <a:extLst>
              <a:ext uri="{FF2B5EF4-FFF2-40B4-BE49-F238E27FC236}">
                <a16:creationId xmlns:a16="http://schemas.microsoft.com/office/drawing/2014/main" id="{F7FDE633-6EA0-0879-F10B-32B8B3A21F81}"/>
              </a:ext>
            </a:extLst>
          </p:cNvPr>
          <p:cNvSpPr>
            <a:spLocks noEditPoints="1"/>
          </p:cNvSpPr>
          <p:nvPr/>
        </p:nvSpPr>
        <p:spPr bwMode="auto">
          <a:xfrm>
            <a:off x="-33383" y="1456981"/>
            <a:ext cx="6623050" cy="4900613"/>
          </a:xfrm>
          <a:custGeom>
            <a:avLst/>
            <a:gdLst>
              <a:gd name="T0" fmla="*/ 4172 w 4172"/>
              <a:gd name="T1" fmla="*/ 3087 h 3087"/>
              <a:gd name="T2" fmla="*/ 0 w 4172"/>
              <a:gd name="T3" fmla="*/ 3087 h 3087"/>
              <a:gd name="T4" fmla="*/ 0 w 4172"/>
              <a:gd name="T5" fmla="*/ 0 h 3087"/>
              <a:gd name="T6" fmla="*/ 4172 w 4172"/>
              <a:gd name="T7" fmla="*/ 0 h 3087"/>
              <a:gd name="T8" fmla="*/ 4172 w 4172"/>
              <a:gd name="T9" fmla="*/ 3087 h 3087"/>
              <a:gd name="T10" fmla="*/ 10 w 4172"/>
              <a:gd name="T11" fmla="*/ 3078 h 3087"/>
              <a:gd name="T12" fmla="*/ 4164 w 4172"/>
              <a:gd name="T13" fmla="*/ 3078 h 3087"/>
              <a:gd name="T14" fmla="*/ 4164 w 4172"/>
              <a:gd name="T15" fmla="*/ 10 h 3087"/>
              <a:gd name="T16" fmla="*/ 10 w 4172"/>
              <a:gd name="T17" fmla="*/ 10 h 3087"/>
              <a:gd name="T18" fmla="*/ 10 w 4172"/>
              <a:gd name="T19" fmla="*/ 3078 h 3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2" h="3087">
                <a:moveTo>
                  <a:pt x="4172" y="3087"/>
                </a:moveTo>
                <a:lnTo>
                  <a:pt x="0" y="3087"/>
                </a:lnTo>
                <a:lnTo>
                  <a:pt x="0" y="0"/>
                </a:lnTo>
                <a:lnTo>
                  <a:pt x="4172" y="0"/>
                </a:lnTo>
                <a:lnTo>
                  <a:pt x="4172" y="3087"/>
                </a:lnTo>
                <a:close/>
                <a:moveTo>
                  <a:pt x="10" y="3078"/>
                </a:moveTo>
                <a:lnTo>
                  <a:pt x="4164" y="3078"/>
                </a:lnTo>
                <a:lnTo>
                  <a:pt x="4164" y="10"/>
                </a:lnTo>
                <a:lnTo>
                  <a:pt x="10" y="10"/>
                </a:lnTo>
                <a:lnTo>
                  <a:pt x="10" y="3078"/>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nvGrpSpPr>
          <p:cNvPr id="39" name="Group 38">
            <a:extLst>
              <a:ext uri="{FF2B5EF4-FFF2-40B4-BE49-F238E27FC236}">
                <a16:creationId xmlns:a16="http://schemas.microsoft.com/office/drawing/2014/main" id="{36F4A4DD-7432-F23B-B5A6-EDA2CB72620D}"/>
              </a:ext>
            </a:extLst>
          </p:cNvPr>
          <p:cNvGrpSpPr/>
          <p:nvPr/>
        </p:nvGrpSpPr>
        <p:grpSpPr>
          <a:xfrm>
            <a:off x="-621649" y="5427757"/>
            <a:ext cx="2396050" cy="2389054"/>
            <a:chOff x="551559" y="4354644"/>
            <a:chExt cx="2396050" cy="2389054"/>
          </a:xfrm>
        </p:grpSpPr>
        <p:sp>
          <p:nvSpPr>
            <p:cNvPr id="31" name="Oval 7">
              <a:extLst>
                <a:ext uri="{FF2B5EF4-FFF2-40B4-BE49-F238E27FC236}">
                  <a16:creationId xmlns:a16="http://schemas.microsoft.com/office/drawing/2014/main" id="{E184AF25-7BB7-40E6-7CF7-BBFD7E0C1C01}"/>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9AF02227-3A2E-CB7A-4C5E-AF2D19CB53FC}"/>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6C949B51-3A75-091E-9B4A-E41D3617F25C}"/>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843C3192-C9E3-F83C-E5BA-BA048F7A9A12}"/>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pic>
        <p:nvPicPr>
          <p:cNvPr id="2" name="Picture Placeholder 2" descr="A close up of a name&#10;&#10;AI-generated content may be incorrect.">
            <a:extLst>
              <a:ext uri="{FF2B5EF4-FFF2-40B4-BE49-F238E27FC236}">
                <a16:creationId xmlns:a16="http://schemas.microsoft.com/office/drawing/2014/main" id="{C4B3D01E-D2FD-05D1-4D0A-1C0860F2CA38}"/>
              </a:ext>
            </a:extLst>
          </p:cNvPr>
          <p:cNvPicPr>
            <a:picLocks noChangeAspect="1"/>
          </p:cNvPicPr>
          <p:nvPr/>
        </p:nvPicPr>
        <p:blipFill>
          <a:blip r:embed="rId2">
            <a:extLst>
              <a:ext uri="{28A0092B-C50C-407E-A947-70E740481C1C}">
                <a14:useLocalDpi xmlns:a14="http://schemas.microsoft.com/office/drawing/2010/main" val="0"/>
              </a:ext>
            </a:extLst>
          </a:blip>
          <a:srcRect l="-2029" r="-2321"/>
          <a:stretch>
            <a:fillRect/>
          </a:stretch>
        </p:blipFill>
        <p:spPr>
          <a:xfrm>
            <a:off x="6849904" y="4054743"/>
            <a:ext cx="5144936" cy="1142516"/>
          </a:xfrm>
          <a:prstGeom prst="roundRect">
            <a:avLst/>
          </a:prstGeom>
        </p:spPr>
      </p:pic>
      <p:pic>
        <p:nvPicPr>
          <p:cNvPr id="5" name="Picture 4">
            <a:extLst>
              <a:ext uri="{FF2B5EF4-FFF2-40B4-BE49-F238E27FC236}">
                <a16:creationId xmlns:a16="http://schemas.microsoft.com/office/drawing/2014/main" id="{49C62AD5-B2C5-6D23-92BF-4783DDFB532B}"/>
              </a:ext>
            </a:extLst>
          </p:cNvPr>
          <p:cNvPicPr>
            <a:picLocks noChangeAspect="1"/>
          </p:cNvPicPr>
          <p:nvPr/>
        </p:nvPicPr>
        <p:blipFill>
          <a:blip r:embed="rId3">
            <a:extLst>
              <a:ext uri="{28A0092B-C50C-407E-A947-70E740481C1C}">
                <a14:useLocalDpi xmlns:a14="http://schemas.microsoft.com/office/drawing/2010/main" val="0"/>
              </a:ext>
            </a:extLst>
          </a:blip>
          <a:srcRect l="15406" t="19154" r="15794" b="20002"/>
          <a:stretch>
            <a:fillRect/>
          </a:stretch>
        </p:blipFill>
        <p:spPr>
          <a:xfrm>
            <a:off x="399913" y="2087739"/>
            <a:ext cx="5322080" cy="3512430"/>
          </a:xfrm>
          <a:prstGeom prst="roundRect">
            <a:avLst/>
          </a:prstGeom>
        </p:spPr>
      </p:pic>
      <p:sp>
        <p:nvSpPr>
          <p:cNvPr id="71" name="Rectangle 31">
            <a:extLst>
              <a:ext uri="{FF2B5EF4-FFF2-40B4-BE49-F238E27FC236}">
                <a16:creationId xmlns:a16="http://schemas.microsoft.com/office/drawing/2014/main" id="{BE0FB573-46AE-CC56-2D66-70B3FD63A721}"/>
              </a:ext>
            </a:extLst>
          </p:cNvPr>
          <p:cNvSpPr>
            <a:spLocks noChangeArrowheads="1"/>
          </p:cNvSpPr>
          <p:nvPr/>
        </p:nvSpPr>
        <p:spPr bwMode="auto">
          <a:xfrm>
            <a:off x="3340376" y="391262"/>
            <a:ext cx="520976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1. Cấu trúc của TextField</a:t>
            </a:r>
            <a:endParaRPr lang="ru-UA" altLang="ru-UA" sz="3200" b="1">
              <a:solidFill>
                <a:schemeClr val="bg2"/>
              </a:solidFill>
              <a:latin typeface="Montserrat" panose="00000500000000000000" pitchFamily="50" charset="-52"/>
            </a:endParaRPr>
          </a:p>
        </p:txBody>
      </p:sp>
      <p:pic>
        <p:nvPicPr>
          <p:cNvPr id="73" name="Picture 72">
            <a:extLst>
              <a:ext uri="{FF2B5EF4-FFF2-40B4-BE49-F238E27FC236}">
                <a16:creationId xmlns:a16="http://schemas.microsoft.com/office/drawing/2014/main" id="{644E7369-6682-0C04-BFD9-22DF2AFB346B}"/>
              </a:ext>
            </a:extLst>
          </p:cNvPr>
          <p:cNvPicPr>
            <a:picLocks noChangeAspect="1"/>
          </p:cNvPicPr>
          <p:nvPr/>
        </p:nvPicPr>
        <p:blipFill>
          <a:blip r:embed="rId4"/>
          <a:stretch>
            <a:fillRect/>
          </a:stretch>
        </p:blipFill>
        <p:spPr>
          <a:xfrm>
            <a:off x="6935048" y="2822261"/>
            <a:ext cx="4974648" cy="1016942"/>
          </a:xfrm>
          <a:prstGeom prst="rect">
            <a:avLst/>
          </a:prstGeom>
        </p:spPr>
      </p:pic>
    </p:spTree>
    <p:extLst>
      <p:ext uri="{BB962C8B-B14F-4D97-AF65-F5344CB8AC3E}">
        <p14:creationId xmlns:p14="http://schemas.microsoft.com/office/powerpoint/2010/main" val="14685869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E3BE2-3E05-E1F5-33EC-3B33CB6D07BB}"/>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4BF640FE-4970-7B59-E0A1-D198C5CF08D1}"/>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1AC2E4EA-CFD0-E2BC-1B49-76121AFFFE5E}"/>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2937BE97-641A-E98C-BA52-CECDB2161397}"/>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3078F06E-3715-7AB6-144C-4A1FD0170EEA}"/>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AE263CA4-E353-AD7E-8A6F-C326FF747D3C}"/>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BB2F4246-D555-0C5E-4ADD-35B2268BAE2A}"/>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9B65E6BB-3C56-12D6-6CEA-B4CD5125738E}"/>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A4B1B142-1F1E-61EC-D70C-35A0FF4C718F}"/>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0AE8427A-6361-1558-FBF3-84E9E84683D7}"/>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47F66ACA-4375-2330-286A-15BA02AB3AE8}"/>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B4D86593-C1A9-A44F-69C4-FD61C825E1A1}"/>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B911AD16-2B2D-7596-A4D1-30BBDD8B7714}"/>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14020D68-7F58-0A2F-A217-4844CD1DF531}"/>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3C1F9008-EA2C-C532-E8C9-364210C98A3E}"/>
              </a:ext>
            </a:extLst>
          </p:cNvPr>
          <p:cNvSpPr>
            <a:spLocks noChangeArrowheads="1"/>
          </p:cNvSpPr>
          <p:nvPr/>
        </p:nvSpPr>
        <p:spPr bwMode="auto">
          <a:xfrm>
            <a:off x="2446871" y="154956"/>
            <a:ext cx="72215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3. Switch, Checkbox, Radio, Slider</a:t>
            </a:r>
            <a:endParaRPr lang="ru-UA" altLang="ru-UA" sz="3200" b="1">
              <a:solidFill>
                <a:schemeClr val="bg2"/>
              </a:solidFill>
              <a:latin typeface="Montserrat" panose="00000500000000000000" pitchFamily="50" charset="-52"/>
            </a:endParaRPr>
          </a:p>
        </p:txBody>
      </p:sp>
      <p:graphicFrame>
        <p:nvGraphicFramePr>
          <p:cNvPr id="6" name="Table 5">
            <a:extLst>
              <a:ext uri="{FF2B5EF4-FFF2-40B4-BE49-F238E27FC236}">
                <a16:creationId xmlns:a16="http://schemas.microsoft.com/office/drawing/2014/main" id="{C783B4BF-FE28-C75C-8D87-98B369EAE976}"/>
              </a:ext>
            </a:extLst>
          </p:cNvPr>
          <p:cNvGraphicFramePr>
            <a:graphicFrameLocks noGrp="1"/>
          </p:cNvGraphicFramePr>
          <p:nvPr>
            <p:extLst>
              <p:ext uri="{D42A27DB-BD31-4B8C-83A1-F6EECF244321}">
                <p14:modId xmlns:p14="http://schemas.microsoft.com/office/powerpoint/2010/main" val="2550688247"/>
              </p:ext>
            </p:extLst>
          </p:nvPr>
        </p:nvGraphicFramePr>
        <p:xfrm>
          <a:off x="5505630" y="681591"/>
          <a:ext cx="6645941" cy="5596224"/>
        </p:xfrm>
        <a:graphic>
          <a:graphicData uri="http://schemas.openxmlformats.org/drawingml/2006/table">
            <a:tbl>
              <a:tblPr>
                <a:tableStyleId>{616DA210-FB5B-4158-B5E0-FEB733F419BA}</a:tableStyleId>
              </a:tblPr>
              <a:tblGrid>
                <a:gridCol w="1988682">
                  <a:extLst>
                    <a:ext uri="{9D8B030D-6E8A-4147-A177-3AD203B41FA5}">
                      <a16:colId xmlns:a16="http://schemas.microsoft.com/office/drawing/2014/main" val="810982663"/>
                    </a:ext>
                  </a:extLst>
                </a:gridCol>
                <a:gridCol w="1885537">
                  <a:extLst>
                    <a:ext uri="{9D8B030D-6E8A-4147-A177-3AD203B41FA5}">
                      <a16:colId xmlns:a16="http://schemas.microsoft.com/office/drawing/2014/main" val="342249200"/>
                    </a:ext>
                  </a:extLst>
                </a:gridCol>
                <a:gridCol w="2771722">
                  <a:extLst>
                    <a:ext uri="{9D8B030D-6E8A-4147-A177-3AD203B41FA5}">
                      <a16:colId xmlns:a16="http://schemas.microsoft.com/office/drawing/2014/main" val="1707999068"/>
                    </a:ext>
                  </a:extLst>
                </a:gridCol>
              </a:tblGrid>
              <a:tr h="644231">
                <a:tc>
                  <a:txBody>
                    <a:bodyPr/>
                    <a:lstStyle/>
                    <a:p>
                      <a:pPr>
                        <a:buNone/>
                      </a:pPr>
                      <a:r>
                        <a:rPr lang="en-US" dirty="0" err="1"/>
                        <a:t>Thuộc</a:t>
                      </a:r>
                      <a:r>
                        <a:rPr lang="en-US" dirty="0"/>
                        <a:t> </a:t>
                      </a:r>
                      <a:r>
                        <a:rPr lang="vi-VN" dirty="0"/>
                        <a:t>tính/ Phương thức</a:t>
                      </a:r>
                      <a:endParaRPr lang="en-US" dirty="0"/>
                    </a:p>
                  </a:txBody>
                  <a:tcPr anchor="ctr">
                    <a:solidFill>
                      <a:schemeClr val="bg1"/>
                    </a:solidFill>
                  </a:tcPr>
                </a:tc>
                <a:tc>
                  <a:txBody>
                    <a:bodyPr/>
                    <a:lstStyle/>
                    <a:p>
                      <a:pPr>
                        <a:buNone/>
                      </a:pPr>
                      <a:r>
                        <a:rPr lang="en-US"/>
                        <a:t>Kiểu dữ liệu</a:t>
                      </a:r>
                    </a:p>
                  </a:txBody>
                  <a:tcPr anchor="ctr">
                    <a:solidFill>
                      <a:schemeClr val="bg1"/>
                    </a:solidFill>
                  </a:tcPr>
                </a:tc>
                <a:tc>
                  <a:txBody>
                    <a:bodyPr/>
                    <a:lstStyle/>
                    <a:p>
                      <a:pPr>
                        <a:buNone/>
                      </a:pPr>
                      <a:r>
                        <a:rPr lang="en-US"/>
                        <a:t>Mô tả</a:t>
                      </a:r>
                    </a:p>
                  </a:txBody>
                  <a:tcPr anchor="ctr">
                    <a:solidFill>
                      <a:schemeClr val="bg1"/>
                    </a:solidFill>
                  </a:tcPr>
                </a:tc>
                <a:extLst>
                  <a:ext uri="{0D108BD9-81ED-4DB2-BD59-A6C34878D82A}">
                    <a16:rowId xmlns:a16="http://schemas.microsoft.com/office/drawing/2014/main" val="2413293119"/>
                  </a:ext>
                </a:extLst>
              </a:tr>
              <a:tr h="644231">
                <a:tc>
                  <a:txBody>
                    <a:bodyPr/>
                    <a:lstStyle/>
                    <a:p>
                      <a:pPr>
                        <a:buNone/>
                      </a:pPr>
                      <a:r>
                        <a:rPr lang="vi-VN" dirty="0" err="1"/>
                        <a:t>label</a:t>
                      </a:r>
                      <a:r>
                        <a:rPr lang="vi-VN" dirty="0"/>
                        <a:t> </a:t>
                      </a:r>
                      <a:endParaRPr lang="en-US" dirty="0"/>
                    </a:p>
                  </a:txBody>
                  <a:tcPr anchor="ctr">
                    <a:solidFill>
                      <a:schemeClr val="bg1"/>
                    </a:solidFill>
                  </a:tcPr>
                </a:tc>
                <a:tc>
                  <a:txBody>
                    <a:bodyPr/>
                    <a:lstStyle/>
                    <a:p>
                      <a:pPr>
                        <a:buNone/>
                      </a:pPr>
                      <a:r>
                        <a:rPr lang="vi-VN" dirty="0" err="1"/>
                        <a:t>String</a:t>
                      </a:r>
                      <a:endParaRPr lang="en-US" dirty="0"/>
                    </a:p>
                  </a:txBody>
                  <a:tcPr anchor="ctr">
                    <a:solidFill>
                      <a:schemeClr val="bg1"/>
                    </a:solidFill>
                  </a:tcPr>
                </a:tc>
                <a:tc>
                  <a:txBody>
                    <a:bodyPr/>
                    <a:lstStyle/>
                    <a:p>
                      <a:pPr>
                        <a:buNone/>
                      </a:pPr>
                      <a:r>
                        <a:rPr lang="en-ID" dirty="0" err="1"/>
                        <a:t>Chuỗi</a:t>
                      </a:r>
                      <a:r>
                        <a:rPr lang="en-ID" dirty="0"/>
                        <a:t> </a:t>
                      </a:r>
                      <a:r>
                        <a:rPr lang="en-ID" dirty="0" err="1"/>
                        <a:t>hiển</a:t>
                      </a:r>
                      <a:r>
                        <a:rPr lang="en-ID" dirty="0"/>
                        <a:t> </a:t>
                      </a:r>
                      <a:r>
                        <a:rPr lang="en-ID" dirty="0" err="1"/>
                        <a:t>thị</a:t>
                      </a:r>
                      <a:r>
                        <a:rPr lang="en-ID" dirty="0"/>
                        <a:t> </a:t>
                      </a:r>
                      <a:r>
                        <a:rPr lang="en-ID" dirty="0" err="1"/>
                        <a:t>bên</a:t>
                      </a:r>
                      <a:r>
                        <a:rPr lang="en-ID" dirty="0"/>
                        <a:t> </a:t>
                      </a:r>
                      <a:r>
                        <a:rPr lang="en-ID" dirty="0" err="1"/>
                        <a:t>trong</a:t>
                      </a:r>
                      <a:r>
                        <a:rPr lang="en-ID" dirty="0"/>
                        <a:t> widget</a:t>
                      </a:r>
                      <a:endParaRPr lang="en-US" dirty="0"/>
                    </a:p>
                  </a:txBody>
                  <a:tcPr anchor="ctr">
                    <a:solidFill>
                      <a:schemeClr val="bg1"/>
                    </a:solidFill>
                  </a:tcPr>
                </a:tc>
                <a:extLst>
                  <a:ext uri="{0D108BD9-81ED-4DB2-BD59-A6C34878D82A}">
                    <a16:rowId xmlns:a16="http://schemas.microsoft.com/office/drawing/2014/main" val="3790150195"/>
                  </a:ext>
                </a:extLst>
              </a:tr>
              <a:tr h="7636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0" kern="1200" dirty="0" err="1">
                          <a:solidFill>
                            <a:schemeClr val="tx1"/>
                          </a:solidFill>
                          <a:effectLst/>
                          <a:latin typeface="+mn-lt"/>
                          <a:ea typeface="+mn-ea"/>
                          <a:cs typeface="+mn-cs"/>
                        </a:rPr>
                        <a:t>onTap</a:t>
                      </a:r>
                      <a:endParaRPr lang="en-ID" sz="1800" b="0" kern="1200" dirty="0">
                        <a:solidFill>
                          <a:schemeClr val="tx1"/>
                        </a:solidFill>
                        <a:effectLst/>
                        <a:latin typeface="+mn-lt"/>
                        <a:ea typeface="+mn-ea"/>
                        <a:cs typeface="+mn-cs"/>
                      </a:endParaRPr>
                    </a:p>
                  </a:txBody>
                  <a:tcPr anchor="ctr">
                    <a:solidFill>
                      <a:schemeClr val="bg1"/>
                    </a:solidFill>
                  </a:tcPr>
                </a:tc>
                <a:tc>
                  <a:txBody>
                    <a:bodyPr/>
                    <a:lstStyle/>
                    <a:p>
                      <a:pPr>
                        <a:buNone/>
                      </a:pPr>
                      <a:r>
                        <a:rPr lang="vi-VN" dirty="0" err="1"/>
                        <a:t>VoidCallback</a:t>
                      </a:r>
                      <a:r>
                        <a:rPr lang="vi-VN" dirty="0"/>
                        <a:t>?</a:t>
                      </a:r>
                      <a:endParaRPr lang="en-US" dirty="0"/>
                    </a:p>
                  </a:txBody>
                  <a:tcPr anchor="ctr">
                    <a:solidFill>
                      <a:schemeClr val="bg1"/>
                    </a:solidFill>
                  </a:tcPr>
                </a:tc>
                <a:tc>
                  <a:txBody>
                    <a:bodyPr/>
                    <a:lstStyle/>
                    <a:p>
                      <a:pPr>
                        <a:buNone/>
                      </a:pPr>
                      <a:r>
                        <a:rPr lang="vi-VN" dirty="0" err="1"/>
                        <a:t>Callback</a:t>
                      </a:r>
                      <a:r>
                        <a:rPr lang="vi-VN" dirty="0"/>
                        <a:t> được gọi khi người dùng </a:t>
                      </a:r>
                      <a:r>
                        <a:rPr lang="vi-VN" b="1" dirty="0"/>
                        <a:t>chạm 1 lần</a:t>
                      </a:r>
                      <a:r>
                        <a:rPr lang="vi-VN" dirty="0"/>
                        <a:t> vào </a:t>
                      </a:r>
                      <a:r>
                        <a:rPr lang="vi-VN" dirty="0" err="1"/>
                        <a:t>widget</a:t>
                      </a:r>
                      <a:endParaRPr lang="en-US" dirty="0"/>
                    </a:p>
                  </a:txBody>
                  <a:tcPr anchor="ctr">
                    <a:solidFill>
                      <a:schemeClr val="bg1"/>
                    </a:solidFill>
                  </a:tcPr>
                </a:tc>
                <a:extLst>
                  <a:ext uri="{0D108BD9-81ED-4DB2-BD59-A6C34878D82A}">
                    <a16:rowId xmlns:a16="http://schemas.microsoft.com/office/drawing/2014/main" val="1791234087"/>
                  </a:ext>
                </a:extLst>
              </a:tr>
              <a:tr h="822654">
                <a:tc>
                  <a:txBody>
                    <a:bodyPr/>
                    <a:lstStyle/>
                    <a:p>
                      <a:pPr>
                        <a:buNone/>
                      </a:pPr>
                      <a:r>
                        <a:rPr lang="vi-VN" dirty="0" err="1"/>
                        <a:t>onDoubleTap</a:t>
                      </a:r>
                      <a:endParaRPr lang="en-US" dirty="0"/>
                    </a:p>
                  </a:txBody>
                  <a:tcPr anchor="ctr">
                    <a:solidFill>
                      <a:schemeClr val="bg1"/>
                    </a:solidFill>
                  </a:tcPr>
                </a:tc>
                <a:tc>
                  <a:txBody>
                    <a:bodyPr/>
                    <a:lstStyle/>
                    <a:p>
                      <a:pPr>
                        <a:buNone/>
                      </a:pPr>
                      <a:r>
                        <a:rPr lang="vi-VN" dirty="0" err="1"/>
                        <a:t>VoidCallback</a:t>
                      </a:r>
                      <a:r>
                        <a:rPr lang="vi-VN" dirty="0"/>
                        <a:t>?</a:t>
                      </a:r>
                      <a:endParaRPr lang="en-US" dirty="0"/>
                    </a:p>
                  </a:txBody>
                  <a:tcPr anchor="ctr">
                    <a:solidFill>
                      <a:schemeClr val="bg1"/>
                    </a:solidFill>
                  </a:tcPr>
                </a:tc>
                <a:tc>
                  <a:txBody>
                    <a:bodyPr/>
                    <a:lstStyle/>
                    <a:p>
                      <a:pPr>
                        <a:buNone/>
                      </a:pPr>
                      <a:r>
                        <a:rPr lang="vi-VN" dirty="0" err="1"/>
                        <a:t>Callback</a:t>
                      </a:r>
                      <a:r>
                        <a:rPr lang="vi-VN" dirty="0"/>
                        <a:t> được gọi khi người dùng </a:t>
                      </a:r>
                      <a:r>
                        <a:rPr lang="vi-VN" b="1" dirty="0"/>
                        <a:t>chạm 2 lần liên tiếp</a:t>
                      </a:r>
                      <a:endParaRPr lang="en-US" dirty="0"/>
                    </a:p>
                  </a:txBody>
                  <a:tcPr anchor="ctr">
                    <a:solidFill>
                      <a:schemeClr val="bg1"/>
                    </a:solidFill>
                  </a:tcPr>
                </a:tc>
                <a:extLst>
                  <a:ext uri="{0D108BD9-81ED-4DB2-BD59-A6C34878D82A}">
                    <a16:rowId xmlns:a16="http://schemas.microsoft.com/office/drawing/2014/main" val="921136562"/>
                  </a:ext>
                </a:extLst>
              </a:tr>
              <a:tr h="802989">
                <a:tc>
                  <a:txBody>
                    <a:bodyPr/>
                    <a:lstStyle/>
                    <a:p>
                      <a:pPr>
                        <a:buNone/>
                      </a:pPr>
                      <a:r>
                        <a:rPr lang="vi-VN" dirty="0" err="1"/>
                        <a:t>onLongPress</a:t>
                      </a:r>
                      <a:endParaRPr lang="en-US" dirty="0"/>
                    </a:p>
                  </a:txBody>
                  <a:tcPr anchor="ctr">
                    <a:solidFill>
                      <a:schemeClr val="bg1"/>
                    </a:solidFill>
                  </a:tcPr>
                </a:tc>
                <a:tc>
                  <a:txBody>
                    <a:bodyPr/>
                    <a:lstStyle/>
                    <a:p>
                      <a:pPr>
                        <a:buNone/>
                      </a:pPr>
                      <a:r>
                        <a:rPr lang="vi-VN" dirty="0" err="1"/>
                        <a:t>VoidCallback</a:t>
                      </a:r>
                      <a:r>
                        <a:rPr lang="vi-VN" dirty="0"/>
                        <a:t>?</a:t>
                      </a:r>
                      <a:endParaRPr lang="en-US" dirty="0"/>
                    </a:p>
                  </a:txBody>
                  <a:tcPr anchor="ctr">
                    <a:solidFill>
                      <a:schemeClr val="bg1"/>
                    </a:solidFill>
                  </a:tcPr>
                </a:tc>
                <a:tc>
                  <a:txBody>
                    <a:bodyPr/>
                    <a:lstStyle/>
                    <a:p>
                      <a:pPr>
                        <a:buNone/>
                      </a:pPr>
                      <a:r>
                        <a:rPr lang="vi-VN" dirty="0" err="1"/>
                        <a:t>Callback</a:t>
                      </a:r>
                      <a:r>
                        <a:rPr lang="vi-VN" dirty="0"/>
                        <a:t> được gọi khi người dùng </a:t>
                      </a:r>
                      <a:r>
                        <a:rPr lang="vi-VN" b="1" dirty="0"/>
                        <a:t>nhấn giữ lâu</a:t>
                      </a:r>
                      <a:r>
                        <a:rPr lang="vi-VN" dirty="0"/>
                        <a:t> trên </a:t>
                      </a:r>
                      <a:r>
                        <a:rPr lang="vi-VN" dirty="0" err="1"/>
                        <a:t>widget</a:t>
                      </a:r>
                      <a:endParaRPr lang="en-US" dirty="0"/>
                    </a:p>
                  </a:txBody>
                  <a:tcPr anchor="ctr">
                    <a:solidFill>
                      <a:schemeClr val="bg1"/>
                    </a:solidFill>
                  </a:tcPr>
                </a:tc>
                <a:extLst>
                  <a:ext uri="{0D108BD9-81ED-4DB2-BD59-A6C34878D82A}">
                    <a16:rowId xmlns:a16="http://schemas.microsoft.com/office/drawing/2014/main" val="3567953509"/>
                  </a:ext>
                </a:extLst>
              </a:tr>
              <a:tr h="644231">
                <a:tc>
                  <a:txBody>
                    <a:bodyPr/>
                    <a:lstStyle/>
                    <a:p>
                      <a:pPr>
                        <a:buNone/>
                      </a:pPr>
                      <a:r>
                        <a:rPr lang="vi-VN" dirty="0" err="1"/>
                        <a:t>CustomInkWell</a:t>
                      </a:r>
                      <a:endParaRPr lang="en-US" dirty="0"/>
                    </a:p>
                  </a:txBody>
                  <a:tcPr anchor="ctr">
                    <a:solidFill>
                      <a:schemeClr val="bg1"/>
                    </a:solidFill>
                  </a:tcPr>
                </a:tc>
                <a:tc>
                  <a:txBody>
                    <a:bodyPr/>
                    <a:lstStyle/>
                    <a:p>
                      <a:pPr>
                        <a:buNone/>
                      </a:pPr>
                      <a:endParaRPr lang="en-US" dirty="0"/>
                    </a:p>
                  </a:txBody>
                  <a:tcPr anchor="ctr">
                    <a:solidFill>
                      <a:schemeClr val="bg1"/>
                    </a:solidFill>
                  </a:tcPr>
                </a:tc>
                <a:tc>
                  <a:txBody>
                    <a:bodyPr/>
                    <a:lstStyle/>
                    <a:p>
                      <a:pPr>
                        <a:buNone/>
                      </a:pPr>
                      <a:r>
                        <a:rPr lang="vi-VN" dirty="0"/>
                        <a:t>Hàm khởi tạo</a:t>
                      </a:r>
                      <a:endParaRPr lang="en-US" dirty="0"/>
                    </a:p>
                  </a:txBody>
                  <a:tcPr anchor="ctr">
                    <a:solidFill>
                      <a:schemeClr val="bg1"/>
                    </a:solidFill>
                  </a:tcPr>
                </a:tc>
                <a:extLst>
                  <a:ext uri="{0D108BD9-81ED-4DB2-BD59-A6C34878D82A}">
                    <a16:rowId xmlns:a16="http://schemas.microsoft.com/office/drawing/2014/main" val="2658544814"/>
                  </a:ext>
                </a:extLst>
              </a:tr>
              <a:tr h="920331">
                <a:tc>
                  <a:txBody>
                    <a:bodyPr/>
                    <a:lstStyle/>
                    <a:p>
                      <a:pPr>
                        <a:buNone/>
                      </a:pPr>
                      <a:r>
                        <a:rPr lang="vi-VN" dirty="0" err="1"/>
                        <a:t>createState</a:t>
                      </a:r>
                      <a:endParaRPr lang="en-US" dirty="0"/>
                    </a:p>
                  </a:txBody>
                  <a:tcPr anchor="ctr">
                    <a:solidFill>
                      <a:schemeClr val="bg1"/>
                    </a:solidFill>
                  </a:tcPr>
                </a:tc>
                <a:tc>
                  <a:txBody>
                    <a:bodyPr/>
                    <a:lstStyle/>
                    <a:p>
                      <a:pPr>
                        <a:buNone/>
                      </a:pPr>
                      <a:r>
                        <a:rPr lang="en-ID" dirty="0"/>
                        <a:t>State&lt;</a:t>
                      </a:r>
                      <a:r>
                        <a:rPr lang="vi-VN" dirty="0" err="1"/>
                        <a:t>CustomInkWell</a:t>
                      </a:r>
                      <a:r>
                        <a:rPr lang="en-ID" dirty="0"/>
                        <a:t>&gt;</a:t>
                      </a:r>
                      <a:endParaRPr lang="en-US" dirty="0"/>
                    </a:p>
                  </a:txBody>
                  <a:tcPr anchor="ctr">
                    <a:solidFill>
                      <a:schemeClr val="bg1"/>
                    </a:solidFill>
                  </a:tcPr>
                </a:tc>
                <a:tc>
                  <a:txBody>
                    <a:bodyPr/>
                    <a:lstStyle/>
                    <a:p>
                      <a:pPr>
                        <a:buNone/>
                      </a:pPr>
                      <a:r>
                        <a:rPr lang="vi-VN" dirty="0"/>
                        <a:t>Tạo giao diện và quản lí trạng thái </a:t>
                      </a:r>
                      <a:r>
                        <a:rPr lang="vi-VN" dirty="0" err="1"/>
                        <a:t>InkWell</a:t>
                      </a:r>
                      <a:endParaRPr lang="en-US" dirty="0"/>
                    </a:p>
                  </a:txBody>
                  <a:tcPr anchor="ctr">
                    <a:solidFill>
                      <a:schemeClr val="bg1"/>
                    </a:solidFill>
                  </a:tcPr>
                </a:tc>
                <a:extLst>
                  <a:ext uri="{0D108BD9-81ED-4DB2-BD59-A6C34878D82A}">
                    <a16:rowId xmlns:a16="http://schemas.microsoft.com/office/drawing/2014/main" val="2775713278"/>
                  </a:ext>
                </a:extLst>
              </a:tr>
            </a:tbl>
          </a:graphicData>
        </a:graphic>
      </p:graphicFrame>
      <p:pic>
        <p:nvPicPr>
          <p:cNvPr id="5" name="Picture 4">
            <a:extLst>
              <a:ext uri="{FF2B5EF4-FFF2-40B4-BE49-F238E27FC236}">
                <a16:creationId xmlns:a16="http://schemas.microsoft.com/office/drawing/2014/main" id="{5D0C3DB7-23F0-1D9B-EFD2-76483C0613FF}"/>
              </a:ext>
            </a:extLst>
          </p:cNvPr>
          <p:cNvPicPr>
            <a:picLocks noChangeAspect="1"/>
          </p:cNvPicPr>
          <p:nvPr/>
        </p:nvPicPr>
        <p:blipFill>
          <a:blip r:embed="rId2"/>
          <a:stretch>
            <a:fillRect/>
          </a:stretch>
        </p:blipFill>
        <p:spPr>
          <a:xfrm>
            <a:off x="40429" y="1792438"/>
            <a:ext cx="5420701" cy="3374531"/>
          </a:xfrm>
          <a:prstGeom prst="rect">
            <a:avLst/>
          </a:prstGeom>
        </p:spPr>
      </p:pic>
    </p:spTree>
    <p:extLst>
      <p:ext uri="{BB962C8B-B14F-4D97-AF65-F5344CB8AC3E}">
        <p14:creationId xmlns:p14="http://schemas.microsoft.com/office/powerpoint/2010/main" val="179400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54A63-B2B3-1956-6365-8B4967196440}"/>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EBCEEC25-C581-B994-1F94-73AA6C709A95}"/>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ECCED20F-A943-B4EF-EE8E-6CE942FA860E}"/>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2EDDABDA-3B55-6396-74EA-02B29051B8CD}"/>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41765EE8-2C53-AAA0-CD07-99389C46D114}"/>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E9FEF1D2-751D-E155-55C7-885402B1FDDF}"/>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F7636E02-6046-F048-7513-1C667CC059FE}"/>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2C9AD32B-DFD7-8B90-0E30-08D77983CA6A}"/>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78B6D097-81DC-E80C-9E11-6CCAF344803D}"/>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7C80AFBC-BDB8-0AA0-3494-D27118D2D3A3}"/>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2ED53900-6176-A241-4CDE-3A7B46D39E32}"/>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4B48F0FA-15A2-2BE7-CC8A-528EACAF86B2}"/>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283A7271-D630-199B-B2CB-07346CE59169}"/>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FD68104E-9496-5773-4074-64E85EDBB466}"/>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C6F2ED80-E9D1-B4AF-FE5D-EBC1F7E94C14}"/>
              </a:ext>
            </a:extLst>
          </p:cNvPr>
          <p:cNvSpPr>
            <a:spLocks noChangeArrowheads="1"/>
          </p:cNvSpPr>
          <p:nvPr/>
        </p:nvSpPr>
        <p:spPr bwMode="auto">
          <a:xfrm>
            <a:off x="2446871" y="154956"/>
            <a:ext cx="72215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3. Switch, Checkbox, Radio, Slider</a:t>
            </a:r>
            <a:endParaRPr lang="ru-UA" altLang="ru-UA" sz="3200" b="1">
              <a:solidFill>
                <a:schemeClr val="bg2"/>
              </a:solidFill>
              <a:latin typeface="Montserrat" panose="00000500000000000000" pitchFamily="50" charset="-52"/>
            </a:endParaRPr>
          </a:p>
        </p:txBody>
      </p:sp>
      <p:graphicFrame>
        <p:nvGraphicFramePr>
          <p:cNvPr id="6" name="Table 5">
            <a:extLst>
              <a:ext uri="{FF2B5EF4-FFF2-40B4-BE49-F238E27FC236}">
                <a16:creationId xmlns:a16="http://schemas.microsoft.com/office/drawing/2014/main" id="{390C3742-E69F-ADAF-63CE-C5C8F59AFEED}"/>
              </a:ext>
            </a:extLst>
          </p:cNvPr>
          <p:cNvGraphicFramePr>
            <a:graphicFrameLocks noGrp="1"/>
          </p:cNvGraphicFramePr>
          <p:nvPr>
            <p:extLst>
              <p:ext uri="{D42A27DB-BD31-4B8C-83A1-F6EECF244321}">
                <p14:modId xmlns:p14="http://schemas.microsoft.com/office/powerpoint/2010/main" val="3654376226"/>
              </p:ext>
            </p:extLst>
          </p:nvPr>
        </p:nvGraphicFramePr>
        <p:xfrm>
          <a:off x="5655031" y="1065971"/>
          <a:ext cx="6336564" cy="4316071"/>
        </p:xfrm>
        <a:graphic>
          <a:graphicData uri="http://schemas.openxmlformats.org/drawingml/2006/table">
            <a:tbl>
              <a:tblPr>
                <a:tableStyleId>{616DA210-FB5B-4158-B5E0-FEB733F419BA}</a:tableStyleId>
              </a:tblPr>
              <a:tblGrid>
                <a:gridCol w="2684964">
                  <a:extLst>
                    <a:ext uri="{9D8B030D-6E8A-4147-A177-3AD203B41FA5}">
                      <a16:colId xmlns:a16="http://schemas.microsoft.com/office/drawing/2014/main" val="810982663"/>
                    </a:ext>
                  </a:extLst>
                </a:gridCol>
                <a:gridCol w="905742">
                  <a:extLst>
                    <a:ext uri="{9D8B030D-6E8A-4147-A177-3AD203B41FA5}">
                      <a16:colId xmlns:a16="http://schemas.microsoft.com/office/drawing/2014/main" val="342249200"/>
                    </a:ext>
                  </a:extLst>
                </a:gridCol>
                <a:gridCol w="2745858">
                  <a:extLst>
                    <a:ext uri="{9D8B030D-6E8A-4147-A177-3AD203B41FA5}">
                      <a16:colId xmlns:a16="http://schemas.microsoft.com/office/drawing/2014/main" val="1707999068"/>
                    </a:ext>
                  </a:extLst>
                </a:gridCol>
              </a:tblGrid>
              <a:tr h="1008785">
                <a:tc>
                  <a:txBody>
                    <a:bodyPr/>
                    <a:lstStyle/>
                    <a:p>
                      <a:pPr>
                        <a:buNone/>
                      </a:pPr>
                      <a:r>
                        <a:rPr lang="en-US" dirty="0" err="1"/>
                        <a:t>Thuộc</a:t>
                      </a:r>
                      <a:r>
                        <a:rPr lang="en-US" dirty="0"/>
                        <a:t> </a:t>
                      </a:r>
                      <a:r>
                        <a:rPr lang="vi-VN" dirty="0"/>
                        <a:t>tính/ Phương thức</a:t>
                      </a:r>
                      <a:endParaRPr lang="en-US" dirty="0"/>
                    </a:p>
                  </a:txBody>
                  <a:tcPr anchor="ctr">
                    <a:solidFill>
                      <a:schemeClr val="bg1"/>
                    </a:solidFill>
                  </a:tcPr>
                </a:tc>
                <a:tc>
                  <a:txBody>
                    <a:bodyPr/>
                    <a:lstStyle/>
                    <a:p>
                      <a:pPr>
                        <a:buNone/>
                      </a:pPr>
                      <a:r>
                        <a:rPr lang="en-US"/>
                        <a:t>Kiểu dữ liệu</a:t>
                      </a:r>
                    </a:p>
                  </a:txBody>
                  <a:tcPr anchor="ctr">
                    <a:solidFill>
                      <a:schemeClr val="bg1"/>
                    </a:solidFill>
                  </a:tcPr>
                </a:tc>
                <a:tc>
                  <a:txBody>
                    <a:bodyPr/>
                    <a:lstStyle/>
                    <a:p>
                      <a:pPr>
                        <a:buNone/>
                      </a:pPr>
                      <a:r>
                        <a:rPr lang="en-US"/>
                        <a:t>Mô tả</a:t>
                      </a:r>
                    </a:p>
                  </a:txBody>
                  <a:tcPr anchor="ctr">
                    <a:solidFill>
                      <a:schemeClr val="bg1"/>
                    </a:solidFill>
                  </a:tcPr>
                </a:tc>
                <a:extLst>
                  <a:ext uri="{0D108BD9-81ED-4DB2-BD59-A6C34878D82A}">
                    <a16:rowId xmlns:a16="http://schemas.microsoft.com/office/drawing/2014/main" val="2413293119"/>
                  </a:ext>
                </a:extLst>
              </a:tr>
              <a:tr h="7061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0" kern="1200" dirty="0">
                          <a:solidFill>
                            <a:schemeClr val="tx1"/>
                          </a:solidFill>
                          <a:effectLst/>
                          <a:latin typeface="+mn-lt"/>
                          <a:ea typeface="+mn-ea"/>
                          <a:cs typeface="+mn-cs"/>
                        </a:rPr>
                        <a:t>_</a:t>
                      </a:r>
                      <a:r>
                        <a:rPr lang="vi-VN" sz="1800" b="0" kern="1200" dirty="0" err="1">
                          <a:solidFill>
                            <a:schemeClr val="tx1"/>
                          </a:solidFill>
                          <a:effectLst/>
                          <a:latin typeface="+mn-lt"/>
                          <a:ea typeface="+mn-ea"/>
                          <a:cs typeface="+mn-cs"/>
                        </a:rPr>
                        <a:t>status</a:t>
                      </a:r>
                      <a:endParaRPr lang="en-ID" sz="1800" b="0" kern="1200" dirty="0">
                        <a:solidFill>
                          <a:schemeClr val="tx1"/>
                        </a:solidFill>
                        <a:effectLst/>
                        <a:latin typeface="+mn-lt"/>
                        <a:ea typeface="+mn-ea"/>
                        <a:cs typeface="+mn-cs"/>
                      </a:endParaRPr>
                    </a:p>
                  </a:txBody>
                  <a:tcPr anchor="ctr">
                    <a:solidFill>
                      <a:schemeClr val="bg1"/>
                    </a:solidFill>
                  </a:tcPr>
                </a:tc>
                <a:tc>
                  <a:txBody>
                    <a:bodyPr/>
                    <a:lstStyle/>
                    <a:p>
                      <a:pPr>
                        <a:buNone/>
                      </a:pPr>
                      <a:r>
                        <a:rPr lang="vi-VN" dirty="0" err="1"/>
                        <a:t>String</a:t>
                      </a:r>
                      <a:endParaRPr lang="en-US" dirty="0"/>
                    </a:p>
                  </a:txBody>
                  <a:tcPr anchor="ctr">
                    <a:solidFill>
                      <a:schemeClr val="bg1"/>
                    </a:solidFill>
                  </a:tcPr>
                </a:tc>
                <a:tc>
                  <a:txBody>
                    <a:bodyPr/>
                    <a:lstStyle/>
                    <a:p>
                      <a:pPr>
                        <a:buNone/>
                      </a:pPr>
                      <a:r>
                        <a:rPr lang="vi-VN" dirty="0"/>
                        <a:t>Lưu trạng thái hiển thị dưới dạng </a:t>
                      </a:r>
                      <a:r>
                        <a:rPr lang="vi-VN" dirty="0" err="1"/>
                        <a:t>text</a:t>
                      </a:r>
                      <a:endParaRPr lang="en-US" dirty="0"/>
                    </a:p>
                  </a:txBody>
                  <a:tcPr anchor="ctr">
                    <a:solidFill>
                      <a:schemeClr val="bg1"/>
                    </a:solidFill>
                  </a:tcPr>
                </a:tc>
                <a:extLst>
                  <a:ext uri="{0D108BD9-81ED-4DB2-BD59-A6C34878D82A}">
                    <a16:rowId xmlns:a16="http://schemas.microsoft.com/office/drawing/2014/main" val="1791234087"/>
                  </a:ext>
                </a:extLst>
              </a:tr>
              <a:tr h="478110">
                <a:tc>
                  <a:txBody>
                    <a:bodyPr/>
                    <a:lstStyle/>
                    <a:p>
                      <a:pPr>
                        <a:buNone/>
                      </a:pPr>
                      <a:r>
                        <a:rPr lang="en-ID" dirty="0"/>
                        <a:t>_</a:t>
                      </a:r>
                      <a:r>
                        <a:rPr lang="en-ID" dirty="0" err="1"/>
                        <a:t>handleTap</a:t>
                      </a:r>
                      <a:r>
                        <a:rPr lang="en-ID" dirty="0"/>
                        <a:t>()</a:t>
                      </a:r>
                      <a:endParaRPr lang="en-US" dirty="0"/>
                    </a:p>
                  </a:txBody>
                  <a:tcPr anchor="ctr">
                    <a:solidFill>
                      <a:schemeClr val="bg1"/>
                    </a:solidFill>
                  </a:tcPr>
                </a:tc>
                <a:tc>
                  <a:txBody>
                    <a:bodyPr/>
                    <a:lstStyle/>
                    <a:p>
                      <a:pPr>
                        <a:buNone/>
                      </a:pPr>
                      <a:r>
                        <a:rPr lang="vi-VN" dirty="0" err="1"/>
                        <a:t>void</a:t>
                      </a:r>
                      <a:endParaRPr lang="en-US" dirty="0"/>
                    </a:p>
                  </a:txBody>
                  <a:tcPr anchor="ctr">
                    <a:solidFill>
                      <a:schemeClr val="bg1"/>
                    </a:solidFill>
                  </a:tcPr>
                </a:tc>
                <a:tc>
                  <a:txBody>
                    <a:bodyPr/>
                    <a:lstStyle/>
                    <a:p>
                      <a:pPr>
                        <a:buNone/>
                      </a:pPr>
                      <a:r>
                        <a:rPr lang="en-ID" dirty="0" err="1"/>
                        <a:t>Xử</a:t>
                      </a:r>
                      <a:r>
                        <a:rPr lang="en-ID" dirty="0"/>
                        <a:t> </a:t>
                      </a:r>
                      <a:r>
                        <a:rPr lang="en-ID" dirty="0" err="1"/>
                        <a:t>lý</a:t>
                      </a:r>
                      <a:r>
                        <a:rPr lang="en-ID" dirty="0"/>
                        <a:t> </a:t>
                      </a:r>
                      <a:r>
                        <a:rPr lang="en-ID" dirty="0" err="1"/>
                        <a:t>sự</a:t>
                      </a:r>
                      <a:r>
                        <a:rPr lang="en-ID" dirty="0"/>
                        <a:t> </a:t>
                      </a:r>
                      <a:r>
                        <a:rPr lang="en-ID" dirty="0" err="1"/>
                        <a:t>kiện</a:t>
                      </a:r>
                      <a:r>
                        <a:rPr lang="en-ID" dirty="0"/>
                        <a:t> </a:t>
                      </a:r>
                      <a:r>
                        <a:rPr lang="en-ID" b="1" dirty="0"/>
                        <a:t>tap 1 </a:t>
                      </a:r>
                      <a:r>
                        <a:rPr lang="en-ID" b="1" dirty="0" err="1"/>
                        <a:t>lần</a:t>
                      </a:r>
                      <a:endParaRPr lang="en-US" dirty="0"/>
                    </a:p>
                  </a:txBody>
                  <a:tcPr anchor="ctr">
                    <a:solidFill>
                      <a:schemeClr val="bg1"/>
                    </a:solidFill>
                  </a:tcPr>
                </a:tc>
                <a:extLst>
                  <a:ext uri="{0D108BD9-81ED-4DB2-BD59-A6C34878D82A}">
                    <a16:rowId xmlns:a16="http://schemas.microsoft.com/office/drawing/2014/main" val="3567953509"/>
                  </a:ext>
                </a:extLst>
              </a:tr>
              <a:tr h="710729">
                <a:tc>
                  <a:txBody>
                    <a:bodyPr/>
                    <a:lstStyle/>
                    <a:p>
                      <a:pPr>
                        <a:buNone/>
                      </a:pPr>
                      <a:r>
                        <a:rPr lang="en-ID" dirty="0"/>
                        <a:t>_</a:t>
                      </a:r>
                      <a:r>
                        <a:rPr lang="en-ID" dirty="0" err="1"/>
                        <a:t>handleDoubleTap</a:t>
                      </a:r>
                      <a:r>
                        <a:rPr lang="en-ID" dirty="0"/>
                        <a:t>()</a:t>
                      </a:r>
                      <a:endParaRPr lang="en-US" dirty="0"/>
                    </a:p>
                  </a:txBody>
                  <a:tcPr anchor="ctr">
                    <a:solidFill>
                      <a:schemeClr val="bg1"/>
                    </a:solidFill>
                  </a:tcPr>
                </a:tc>
                <a:tc>
                  <a:txBody>
                    <a:bodyPr/>
                    <a:lstStyle/>
                    <a:p>
                      <a:pPr>
                        <a:buNone/>
                      </a:pPr>
                      <a:r>
                        <a:rPr lang="vi-VN" dirty="0" err="1"/>
                        <a:t>void</a:t>
                      </a:r>
                      <a:endParaRPr lang="en-US" dirty="0"/>
                    </a:p>
                  </a:txBody>
                  <a:tcPr anchor="ctr">
                    <a:solidFill>
                      <a:schemeClr val="bg1"/>
                    </a:solidFill>
                  </a:tcPr>
                </a:tc>
                <a:tc>
                  <a:txBody>
                    <a:bodyPr/>
                    <a:lstStyle/>
                    <a:p>
                      <a:pPr>
                        <a:buNone/>
                      </a:pPr>
                      <a:r>
                        <a:rPr lang="en-ID" dirty="0" err="1"/>
                        <a:t>Xử</a:t>
                      </a:r>
                      <a:r>
                        <a:rPr lang="en-ID" dirty="0"/>
                        <a:t> </a:t>
                      </a:r>
                      <a:r>
                        <a:rPr lang="en-ID" dirty="0" err="1"/>
                        <a:t>lý</a:t>
                      </a:r>
                      <a:r>
                        <a:rPr lang="en-ID" dirty="0"/>
                        <a:t> </a:t>
                      </a:r>
                      <a:r>
                        <a:rPr lang="en-ID" dirty="0" err="1"/>
                        <a:t>sự</a:t>
                      </a:r>
                      <a:r>
                        <a:rPr lang="en-ID" dirty="0"/>
                        <a:t> </a:t>
                      </a:r>
                      <a:r>
                        <a:rPr lang="en-ID" dirty="0" err="1"/>
                        <a:t>kiện</a:t>
                      </a:r>
                      <a:r>
                        <a:rPr lang="en-ID" dirty="0"/>
                        <a:t> </a:t>
                      </a:r>
                      <a:r>
                        <a:rPr lang="en-ID" b="1" dirty="0" err="1"/>
                        <a:t>nhấn</a:t>
                      </a:r>
                      <a:r>
                        <a:rPr lang="en-ID" b="1" dirty="0"/>
                        <a:t> </a:t>
                      </a:r>
                      <a:r>
                        <a:rPr lang="en-ID" b="1" dirty="0" err="1"/>
                        <a:t>đúp</a:t>
                      </a:r>
                      <a:endParaRPr lang="en-US" dirty="0"/>
                    </a:p>
                  </a:txBody>
                  <a:tcPr anchor="ctr">
                    <a:solidFill>
                      <a:schemeClr val="bg1"/>
                    </a:solidFill>
                  </a:tcPr>
                </a:tc>
                <a:extLst>
                  <a:ext uri="{0D108BD9-81ED-4DB2-BD59-A6C34878D82A}">
                    <a16:rowId xmlns:a16="http://schemas.microsoft.com/office/drawing/2014/main" val="2658544814"/>
                  </a:ext>
                </a:extLst>
              </a:tr>
              <a:tr h="706149">
                <a:tc>
                  <a:txBody>
                    <a:bodyPr/>
                    <a:lstStyle/>
                    <a:p>
                      <a:pPr>
                        <a:buNone/>
                      </a:pPr>
                      <a:r>
                        <a:rPr lang="en-ID" dirty="0"/>
                        <a:t>_</a:t>
                      </a:r>
                      <a:r>
                        <a:rPr lang="en-ID" dirty="0" err="1"/>
                        <a:t>handleLongPress</a:t>
                      </a:r>
                      <a:r>
                        <a:rPr lang="en-ID" dirty="0"/>
                        <a:t>()</a:t>
                      </a:r>
                      <a:endParaRPr lang="en-US" dirty="0"/>
                    </a:p>
                  </a:txBody>
                  <a:tcPr anchor="ctr">
                    <a:solidFill>
                      <a:schemeClr val="bg1"/>
                    </a:solidFill>
                  </a:tcPr>
                </a:tc>
                <a:tc>
                  <a:txBody>
                    <a:bodyPr/>
                    <a:lstStyle/>
                    <a:p>
                      <a:pPr>
                        <a:buNone/>
                      </a:pPr>
                      <a:r>
                        <a:rPr lang="vi-VN" dirty="0" err="1"/>
                        <a:t>void</a:t>
                      </a:r>
                      <a:endParaRPr lang="en-US" dirty="0"/>
                    </a:p>
                  </a:txBody>
                  <a:tcPr anchor="ctr">
                    <a:solidFill>
                      <a:schemeClr val="bg1"/>
                    </a:solidFill>
                  </a:tcPr>
                </a:tc>
                <a:tc>
                  <a:txBody>
                    <a:bodyPr/>
                    <a:lstStyle/>
                    <a:p>
                      <a:pPr>
                        <a:buNone/>
                      </a:pPr>
                      <a:r>
                        <a:rPr lang="en-ID" dirty="0" err="1"/>
                        <a:t>Xử</a:t>
                      </a:r>
                      <a:r>
                        <a:rPr lang="en-ID" dirty="0"/>
                        <a:t> </a:t>
                      </a:r>
                      <a:r>
                        <a:rPr lang="en-ID" dirty="0" err="1"/>
                        <a:t>lý</a:t>
                      </a:r>
                      <a:r>
                        <a:rPr lang="en-ID" dirty="0"/>
                        <a:t> </a:t>
                      </a:r>
                      <a:r>
                        <a:rPr lang="en-ID" dirty="0" err="1"/>
                        <a:t>sự</a:t>
                      </a:r>
                      <a:r>
                        <a:rPr lang="en-ID" dirty="0"/>
                        <a:t> </a:t>
                      </a:r>
                      <a:r>
                        <a:rPr lang="en-ID" dirty="0" err="1"/>
                        <a:t>kiện</a:t>
                      </a:r>
                      <a:r>
                        <a:rPr lang="en-ID" dirty="0"/>
                        <a:t> </a:t>
                      </a:r>
                      <a:r>
                        <a:rPr lang="en-ID" b="1" dirty="0" err="1"/>
                        <a:t>nhấn</a:t>
                      </a:r>
                      <a:r>
                        <a:rPr lang="en-ID" b="1" dirty="0"/>
                        <a:t> </a:t>
                      </a:r>
                      <a:r>
                        <a:rPr lang="en-ID" b="1" dirty="0" err="1"/>
                        <a:t>giữ</a:t>
                      </a:r>
                      <a:r>
                        <a:rPr lang="en-ID" b="1" dirty="0"/>
                        <a:t> </a:t>
                      </a:r>
                      <a:r>
                        <a:rPr lang="en-ID" b="1" dirty="0" err="1"/>
                        <a:t>lâu</a:t>
                      </a:r>
                      <a:endParaRPr lang="en-US" dirty="0"/>
                    </a:p>
                  </a:txBody>
                  <a:tcPr anchor="ctr">
                    <a:solidFill>
                      <a:schemeClr val="bg1"/>
                    </a:solidFill>
                  </a:tcPr>
                </a:tc>
                <a:extLst>
                  <a:ext uri="{0D108BD9-81ED-4DB2-BD59-A6C34878D82A}">
                    <a16:rowId xmlns:a16="http://schemas.microsoft.com/office/drawing/2014/main" val="2775713278"/>
                  </a:ext>
                </a:extLst>
              </a:tr>
              <a:tr h="706149">
                <a:tc>
                  <a:txBody>
                    <a:bodyPr/>
                    <a:lstStyle/>
                    <a:p>
                      <a:pPr>
                        <a:buNone/>
                      </a:pPr>
                      <a:r>
                        <a:rPr lang="en-ID" dirty="0"/>
                        <a:t>_</a:t>
                      </a:r>
                      <a:r>
                        <a:rPr lang="en-ID" dirty="0" err="1"/>
                        <a:t>handleLongPressUp</a:t>
                      </a:r>
                      <a:r>
                        <a:rPr lang="en-ID" dirty="0"/>
                        <a:t>()</a:t>
                      </a:r>
                      <a:endParaRPr lang="en-US" dirty="0"/>
                    </a:p>
                  </a:txBody>
                  <a:tcPr anchor="ctr">
                    <a:solidFill>
                      <a:schemeClr val="bg1"/>
                    </a:solidFill>
                  </a:tcPr>
                </a:tc>
                <a:tc>
                  <a:txBody>
                    <a:bodyPr/>
                    <a:lstStyle/>
                    <a:p>
                      <a:pPr>
                        <a:buNone/>
                      </a:pPr>
                      <a:r>
                        <a:rPr lang="vi-VN" dirty="0" err="1"/>
                        <a:t>void</a:t>
                      </a:r>
                      <a:endParaRPr lang="en-US" dirty="0"/>
                    </a:p>
                  </a:txBody>
                  <a:tcPr anchor="ctr">
                    <a:solidFill>
                      <a:schemeClr val="bg1"/>
                    </a:solidFill>
                  </a:tcPr>
                </a:tc>
                <a:tc>
                  <a:txBody>
                    <a:bodyPr/>
                    <a:lstStyle/>
                    <a:p>
                      <a:pPr>
                        <a:buNone/>
                      </a:pPr>
                      <a:r>
                        <a:rPr lang="vi-VN" dirty="0"/>
                        <a:t>Xử lý khi người dùng </a:t>
                      </a:r>
                      <a:r>
                        <a:rPr lang="vi-VN" b="1" dirty="0"/>
                        <a:t>thả tay sau nhấn giữ</a:t>
                      </a:r>
                      <a:endParaRPr lang="en-US" dirty="0"/>
                    </a:p>
                  </a:txBody>
                  <a:tcPr anchor="ctr">
                    <a:solidFill>
                      <a:schemeClr val="bg1"/>
                    </a:solidFill>
                  </a:tcPr>
                </a:tc>
                <a:extLst>
                  <a:ext uri="{0D108BD9-81ED-4DB2-BD59-A6C34878D82A}">
                    <a16:rowId xmlns:a16="http://schemas.microsoft.com/office/drawing/2014/main" val="1293854073"/>
                  </a:ext>
                </a:extLst>
              </a:tr>
            </a:tbl>
          </a:graphicData>
        </a:graphic>
      </p:graphicFrame>
      <p:pic>
        <p:nvPicPr>
          <p:cNvPr id="4" name="Picture 3">
            <a:extLst>
              <a:ext uri="{FF2B5EF4-FFF2-40B4-BE49-F238E27FC236}">
                <a16:creationId xmlns:a16="http://schemas.microsoft.com/office/drawing/2014/main" id="{5AB596C5-BDF2-D779-F0ED-912BD3077153}"/>
              </a:ext>
            </a:extLst>
          </p:cNvPr>
          <p:cNvPicPr>
            <a:picLocks noChangeAspect="1"/>
          </p:cNvPicPr>
          <p:nvPr/>
        </p:nvPicPr>
        <p:blipFill>
          <a:blip r:embed="rId2"/>
          <a:stretch>
            <a:fillRect/>
          </a:stretch>
        </p:blipFill>
        <p:spPr>
          <a:xfrm>
            <a:off x="172391" y="1546678"/>
            <a:ext cx="5343506" cy="3448272"/>
          </a:xfrm>
          <a:prstGeom prst="rect">
            <a:avLst/>
          </a:prstGeom>
        </p:spPr>
      </p:pic>
    </p:spTree>
    <p:extLst>
      <p:ext uri="{BB962C8B-B14F-4D97-AF65-F5344CB8AC3E}">
        <p14:creationId xmlns:p14="http://schemas.microsoft.com/office/powerpoint/2010/main" val="77179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78EEF-9F46-BEE8-069D-9097B38D7C6F}"/>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0396A125-2FEE-472B-374A-08FC402F6C3F}"/>
              </a:ext>
            </a:extLst>
          </p:cNvPr>
          <p:cNvGrpSpPr/>
          <p:nvPr/>
        </p:nvGrpSpPr>
        <p:grpSpPr>
          <a:xfrm>
            <a:off x="8477655" y="2216449"/>
            <a:ext cx="2248993" cy="2242428"/>
            <a:chOff x="6772802" y="1406220"/>
            <a:chExt cx="2248993" cy="2242428"/>
          </a:xfrm>
        </p:grpSpPr>
        <p:sp>
          <p:nvSpPr>
            <p:cNvPr id="24" name="Oval 7">
              <a:extLst>
                <a:ext uri="{FF2B5EF4-FFF2-40B4-BE49-F238E27FC236}">
                  <a16:creationId xmlns:a16="http://schemas.microsoft.com/office/drawing/2014/main" id="{99D12126-5C3B-B747-0475-F390531AC5AE}"/>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3B1B5994-141B-CFD0-C813-76418607D291}"/>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Blur_Sphere">
            <a:extLst>
              <a:ext uri="{FF2B5EF4-FFF2-40B4-BE49-F238E27FC236}">
                <a16:creationId xmlns:a16="http://schemas.microsoft.com/office/drawing/2014/main" id="{EFFDC1BF-157C-439E-A311-E6930F6B9EAD}"/>
              </a:ext>
            </a:extLst>
          </p:cNvPr>
          <p:cNvSpPr/>
          <p:nvPr/>
        </p:nvSpPr>
        <p:spPr>
          <a:xfrm>
            <a:off x="8523062" y="2131774"/>
            <a:ext cx="1159496" cy="116828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626BA8AE-A243-1526-758A-4C351808BB98}"/>
              </a:ext>
            </a:extLst>
          </p:cNvPr>
          <p:cNvSpPr>
            <a:spLocks noChangeArrowheads="1"/>
          </p:cNvSpPr>
          <p:nvPr/>
        </p:nvSpPr>
        <p:spPr bwMode="auto">
          <a:xfrm>
            <a:off x="6619325" y="538204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9" name="Group 38">
            <a:extLst>
              <a:ext uri="{FF2B5EF4-FFF2-40B4-BE49-F238E27FC236}">
                <a16:creationId xmlns:a16="http://schemas.microsoft.com/office/drawing/2014/main" id="{3981F7FE-8881-33EE-5D0B-CDCD1C42FFB4}"/>
              </a:ext>
            </a:extLst>
          </p:cNvPr>
          <p:cNvGrpSpPr/>
          <p:nvPr/>
        </p:nvGrpSpPr>
        <p:grpSpPr>
          <a:xfrm>
            <a:off x="2023904" y="4994557"/>
            <a:ext cx="2396050" cy="2389054"/>
            <a:chOff x="551559" y="4354644"/>
            <a:chExt cx="2396050" cy="2389054"/>
          </a:xfrm>
        </p:grpSpPr>
        <p:sp>
          <p:nvSpPr>
            <p:cNvPr id="31" name="Oval 7">
              <a:extLst>
                <a:ext uri="{FF2B5EF4-FFF2-40B4-BE49-F238E27FC236}">
                  <a16:creationId xmlns:a16="http://schemas.microsoft.com/office/drawing/2014/main" id="{568C071B-00D7-0D8F-4F33-84BF49FCEC7A}"/>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65CC856D-4CDD-672E-868F-9C6917417ACA}"/>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1501882B-D6FB-6860-BA0C-899F63655660}"/>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FDDBA38C-1C54-809C-672C-0964DDEE38A9}"/>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DEB96803-10E2-0BE9-D187-D0647CB99923}"/>
              </a:ext>
            </a:extLst>
          </p:cNvPr>
          <p:cNvGrpSpPr/>
          <p:nvPr/>
        </p:nvGrpSpPr>
        <p:grpSpPr>
          <a:xfrm rot="18900000">
            <a:off x="3682703" y="2488606"/>
            <a:ext cx="337958" cy="213100"/>
            <a:chOff x="7679006" y="5792679"/>
            <a:chExt cx="337958" cy="337958"/>
          </a:xfrm>
        </p:grpSpPr>
        <p:sp>
          <p:nvSpPr>
            <p:cNvPr id="47" name="Freeform 9">
              <a:extLst>
                <a:ext uri="{FF2B5EF4-FFF2-40B4-BE49-F238E27FC236}">
                  <a16:creationId xmlns:a16="http://schemas.microsoft.com/office/drawing/2014/main" id="{A24A8247-1CA6-A9DF-F5A5-4932ECA29C5C}"/>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E1C23FC0-12E0-AC8E-1A35-BD938A602DE2}"/>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Rectangle 31">
            <a:extLst>
              <a:ext uri="{FF2B5EF4-FFF2-40B4-BE49-F238E27FC236}">
                <a16:creationId xmlns:a16="http://schemas.microsoft.com/office/drawing/2014/main" id="{24218AB5-EA60-F59E-CE5A-E89E6906B536}"/>
              </a:ext>
            </a:extLst>
          </p:cNvPr>
          <p:cNvSpPr>
            <a:spLocks noChangeArrowheads="1"/>
          </p:cNvSpPr>
          <p:nvPr/>
        </p:nvSpPr>
        <p:spPr bwMode="auto">
          <a:xfrm>
            <a:off x="2446871" y="154956"/>
            <a:ext cx="72215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3. Switch, Checkbox, Radio, Slider</a:t>
            </a:r>
            <a:endParaRPr lang="ru-UA" altLang="ru-UA" sz="3200" b="1">
              <a:solidFill>
                <a:schemeClr val="bg2"/>
              </a:solidFill>
              <a:latin typeface="Montserrat" panose="00000500000000000000" pitchFamily="50" charset="-52"/>
            </a:endParaRPr>
          </a:p>
        </p:txBody>
      </p:sp>
      <p:graphicFrame>
        <p:nvGraphicFramePr>
          <p:cNvPr id="6" name="Table 5">
            <a:extLst>
              <a:ext uri="{FF2B5EF4-FFF2-40B4-BE49-F238E27FC236}">
                <a16:creationId xmlns:a16="http://schemas.microsoft.com/office/drawing/2014/main" id="{6AC0170E-43F5-9036-7AE3-1C2ECA252CCC}"/>
              </a:ext>
            </a:extLst>
          </p:cNvPr>
          <p:cNvGraphicFramePr>
            <a:graphicFrameLocks noGrp="1"/>
          </p:cNvGraphicFramePr>
          <p:nvPr>
            <p:extLst>
              <p:ext uri="{D42A27DB-BD31-4B8C-83A1-F6EECF244321}">
                <p14:modId xmlns:p14="http://schemas.microsoft.com/office/powerpoint/2010/main" val="399436903"/>
              </p:ext>
            </p:extLst>
          </p:nvPr>
        </p:nvGraphicFramePr>
        <p:xfrm>
          <a:off x="5709108" y="2225097"/>
          <a:ext cx="6228409" cy="2837958"/>
        </p:xfrm>
        <a:graphic>
          <a:graphicData uri="http://schemas.openxmlformats.org/drawingml/2006/table">
            <a:tbl>
              <a:tblPr>
                <a:tableStyleId>{616DA210-FB5B-4158-B5E0-FEB733F419BA}</a:tableStyleId>
              </a:tblPr>
              <a:tblGrid>
                <a:gridCol w="1409447">
                  <a:extLst>
                    <a:ext uri="{9D8B030D-6E8A-4147-A177-3AD203B41FA5}">
                      <a16:colId xmlns:a16="http://schemas.microsoft.com/office/drawing/2014/main" val="810982663"/>
                    </a:ext>
                  </a:extLst>
                </a:gridCol>
                <a:gridCol w="2212258">
                  <a:extLst>
                    <a:ext uri="{9D8B030D-6E8A-4147-A177-3AD203B41FA5}">
                      <a16:colId xmlns:a16="http://schemas.microsoft.com/office/drawing/2014/main" val="342249200"/>
                    </a:ext>
                  </a:extLst>
                </a:gridCol>
                <a:gridCol w="2606704">
                  <a:extLst>
                    <a:ext uri="{9D8B030D-6E8A-4147-A177-3AD203B41FA5}">
                      <a16:colId xmlns:a16="http://schemas.microsoft.com/office/drawing/2014/main" val="1707999068"/>
                    </a:ext>
                  </a:extLst>
                </a:gridCol>
              </a:tblGrid>
              <a:tr h="1533135">
                <a:tc>
                  <a:txBody>
                    <a:bodyPr/>
                    <a:lstStyle/>
                    <a:p>
                      <a:pPr>
                        <a:buNone/>
                      </a:pPr>
                      <a:r>
                        <a:rPr lang="en-US" dirty="0" err="1"/>
                        <a:t>Thuộc</a:t>
                      </a:r>
                      <a:r>
                        <a:rPr lang="en-US" dirty="0"/>
                        <a:t> </a:t>
                      </a:r>
                      <a:r>
                        <a:rPr lang="vi-VN" dirty="0"/>
                        <a:t>tính/ Phương thức</a:t>
                      </a:r>
                      <a:endParaRPr lang="en-US" dirty="0"/>
                    </a:p>
                  </a:txBody>
                  <a:tcPr anchor="ctr">
                    <a:solidFill>
                      <a:schemeClr val="bg1"/>
                    </a:solidFill>
                  </a:tcPr>
                </a:tc>
                <a:tc>
                  <a:txBody>
                    <a:bodyPr/>
                    <a:lstStyle/>
                    <a:p>
                      <a:pPr>
                        <a:buNone/>
                      </a:pPr>
                      <a:r>
                        <a:rPr lang="en-US" dirty="0" err="1"/>
                        <a:t>Kiểu</a:t>
                      </a:r>
                      <a:r>
                        <a:rPr lang="en-US" dirty="0"/>
                        <a:t> </a:t>
                      </a:r>
                      <a:r>
                        <a:rPr lang="en-US" dirty="0" err="1"/>
                        <a:t>dữ</a:t>
                      </a:r>
                      <a:r>
                        <a:rPr lang="en-US" dirty="0"/>
                        <a:t> </a:t>
                      </a:r>
                      <a:r>
                        <a:rPr lang="en-US" dirty="0" err="1"/>
                        <a:t>liệu</a:t>
                      </a:r>
                      <a:endParaRPr lang="en-US" dirty="0"/>
                    </a:p>
                  </a:txBody>
                  <a:tcPr anchor="ctr">
                    <a:solidFill>
                      <a:schemeClr val="bg1"/>
                    </a:solidFill>
                  </a:tcPr>
                </a:tc>
                <a:tc>
                  <a:txBody>
                    <a:bodyPr/>
                    <a:lstStyle/>
                    <a:p>
                      <a:pPr>
                        <a:buNone/>
                      </a:pPr>
                      <a:r>
                        <a:rPr lang="en-US"/>
                        <a:t>Mô tả</a:t>
                      </a:r>
                    </a:p>
                  </a:txBody>
                  <a:tcPr anchor="ctr">
                    <a:solidFill>
                      <a:schemeClr val="bg1"/>
                    </a:solidFill>
                  </a:tcPr>
                </a:tc>
                <a:extLst>
                  <a:ext uri="{0D108BD9-81ED-4DB2-BD59-A6C34878D82A}">
                    <a16:rowId xmlns:a16="http://schemas.microsoft.com/office/drawing/2014/main" val="2413293119"/>
                  </a:ext>
                </a:extLst>
              </a:tr>
              <a:tr h="661285">
                <a:tc>
                  <a:txBody>
                    <a:bodyPr/>
                    <a:lstStyle/>
                    <a:p>
                      <a:pPr>
                        <a:buNone/>
                      </a:pPr>
                      <a:r>
                        <a:rPr lang="vi-VN" dirty="0" err="1"/>
                        <a:t>Widget</a:t>
                      </a:r>
                      <a:endParaRPr lang="en-US" dirty="0"/>
                    </a:p>
                  </a:txBody>
                  <a:tcPr anchor="ctr">
                    <a:solidFill>
                      <a:schemeClr val="bg1"/>
                    </a:solidFill>
                  </a:tcPr>
                </a:tc>
                <a:tc>
                  <a:txBody>
                    <a:bodyPr/>
                    <a:lstStyle/>
                    <a:p>
                      <a:pPr>
                        <a:buNone/>
                      </a:pPr>
                      <a:r>
                        <a:rPr lang="vi-VN" dirty="0" err="1"/>
                        <a:t>CustomInkwell</a:t>
                      </a:r>
                      <a:endParaRPr lang="en-US" dirty="0"/>
                    </a:p>
                  </a:txBody>
                  <a:tcPr anchor="ctr">
                    <a:solidFill>
                      <a:schemeClr val="bg1"/>
                    </a:solidFill>
                  </a:tcPr>
                </a:tc>
                <a:tc>
                  <a:txBody>
                    <a:bodyPr/>
                    <a:lstStyle/>
                    <a:p>
                      <a:pPr>
                        <a:buNone/>
                      </a:pPr>
                      <a:r>
                        <a:rPr lang="vi-VN" dirty="0"/>
                        <a:t>Tham chiếu đến </a:t>
                      </a:r>
                      <a:r>
                        <a:rPr lang="vi-VN" dirty="0" err="1"/>
                        <a:t>widget</a:t>
                      </a:r>
                      <a:r>
                        <a:rPr lang="vi-VN" dirty="0"/>
                        <a:t> gốc</a:t>
                      </a:r>
                      <a:endParaRPr lang="en-US" dirty="0"/>
                    </a:p>
                  </a:txBody>
                  <a:tcPr anchor="ctr">
                    <a:solidFill>
                      <a:schemeClr val="bg1"/>
                    </a:solidFill>
                  </a:tcPr>
                </a:tc>
                <a:extLst>
                  <a:ext uri="{0D108BD9-81ED-4DB2-BD59-A6C34878D82A}">
                    <a16:rowId xmlns:a16="http://schemas.microsoft.com/office/drawing/2014/main" val="3790150195"/>
                  </a:ext>
                </a:extLst>
              </a:tr>
              <a:tr h="6435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0" kern="1200" dirty="0" err="1">
                          <a:solidFill>
                            <a:schemeClr val="tx1"/>
                          </a:solidFill>
                          <a:effectLst/>
                          <a:latin typeface="+mn-lt"/>
                          <a:ea typeface="+mn-ea"/>
                          <a:cs typeface="+mn-cs"/>
                        </a:rPr>
                        <a:t>build</a:t>
                      </a:r>
                      <a:endParaRPr lang="en-ID" sz="1800" b="0" kern="1200" dirty="0">
                        <a:solidFill>
                          <a:schemeClr val="tx1"/>
                        </a:solidFill>
                        <a:effectLst/>
                        <a:latin typeface="+mn-lt"/>
                        <a:ea typeface="+mn-ea"/>
                        <a:cs typeface="+mn-cs"/>
                      </a:endParaRPr>
                    </a:p>
                  </a:txBody>
                  <a:tcPr anchor="ctr">
                    <a:solidFill>
                      <a:schemeClr val="bg1"/>
                    </a:solidFill>
                  </a:tcPr>
                </a:tc>
                <a:tc>
                  <a:txBody>
                    <a:bodyPr/>
                    <a:lstStyle/>
                    <a:p>
                      <a:pPr>
                        <a:buNone/>
                      </a:pPr>
                      <a:r>
                        <a:rPr lang="vi-VN" dirty="0" err="1"/>
                        <a:t>Widget</a:t>
                      </a:r>
                      <a:endParaRPr lang="en-US" dirty="0"/>
                    </a:p>
                  </a:txBody>
                  <a:tcPr anchor="ctr">
                    <a:solidFill>
                      <a:schemeClr val="bg1"/>
                    </a:solidFill>
                  </a:tcPr>
                </a:tc>
                <a:tc>
                  <a:txBody>
                    <a:bodyPr/>
                    <a:lstStyle/>
                    <a:p>
                      <a:pPr>
                        <a:buNone/>
                      </a:pPr>
                      <a:r>
                        <a:rPr lang="vi-VN" dirty="0"/>
                        <a:t>Tạo giao diện </a:t>
                      </a:r>
                      <a:r>
                        <a:rPr lang="vi-VN" dirty="0" err="1"/>
                        <a:t>Inkwell</a:t>
                      </a:r>
                      <a:endParaRPr lang="en-US" dirty="0"/>
                    </a:p>
                  </a:txBody>
                  <a:tcPr anchor="ctr">
                    <a:solidFill>
                      <a:schemeClr val="bg1"/>
                    </a:solidFill>
                  </a:tcPr>
                </a:tc>
                <a:extLst>
                  <a:ext uri="{0D108BD9-81ED-4DB2-BD59-A6C34878D82A}">
                    <a16:rowId xmlns:a16="http://schemas.microsoft.com/office/drawing/2014/main" val="1791234087"/>
                  </a:ext>
                </a:extLst>
              </a:tr>
            </a:tbl>
          </a:graphicData>
        </a:graphic>
      </p:graphicFrame>
      <p:pic>
        <p:nvPicPr>
          <p:cNvPr id="5" name="Picture 4">
            <a:extLst>
              <a:ext uri="{FF2B5EF4-FFF2-40B4-BE49-F238E27FC236}">
                <a16:creationId xmlns:a16="http://schemas.microsoft.com/office/drawing/2014/main" id="{86ED7ECF-5825-8582-B315-9AA6BE5F88EA}"/>
              </a:ext>
            </a:extLst>
          </p:cNvPr>
          <p:cNvPicPr>
            <a:picLocks noChangeAspect="1"/>
          </p:cNvPicPr>
          <p:nvPr/>
        </p:nvPicPr>
        <p:blipFill>
          <a:blip r:embed="rId2"/>
          <a:stretch>
            <a:fillRect/>
          </a:stretch>
        </p:blipFill>
        <p:spPr>
          <a:xfrm>
            <a:off x="158774" y="740319"/>
            <a:ext cx="5413901" cy="5807514"/>
          </a:xfrm>
          <a:prstGeom prst="rect">
            <a:avLst/>
          </a:prstGeom>
        </p:spPr>
      </p:pic>
    </p:spTree>
    <p:extLst>
      <p:ext uri="{BB962C8B-B14F-4D97-AF65-F5344CB8AC3E}">
        <p14:creationId xmlns:p14="http://schemas.microsoft.com/office/powerpoint/2010/main" val="369337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4.58333E-6 -4.81481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0 -4.07407E-6 L -0.00117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1.45833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2.70833E-6 -0.02754 L -2.70833E-6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Hand">
            <a:extLst>
              <a:ext uri="{FF2B5EF4-FFF2-40B4-BE49-F238E27FC236}">
                <a16:creationId xmlns:a16="http://schemas.microsoft.com/office/drawing/2014/main" id="{7C2DE606-24BC-47FB-8B4F-127D78FC27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85" y="1851782"/>
            <a:ext cx="6092580" cy="7316789"/>
          </a:xfrm>
          <a:prstGeom prst="rect">
            <a:avLst/>
          </a:prstGeom>
          <a:effectLst>
            <a:outerShdw blurRad="165100" dist="139700" dir="2700000" algn="tl" rotWithShape="0">
              <a:schemeClr val="accent3">
                <a:lumMod val="50000"/>
                <a:alpha val="20000"/>
              </a:schemeClr>
            </a:outerShdw>
          </a:effectLst>
        </p:spPr>
      </p:pic>
      <p:sp>
        <p:nvSpPr>
          <p:cNvPr id="34" name="Freeform 7">
            <a:extLst>
              <a:ext uri="{FF2B5EF4-FFF2-40B4-BE49-F238E27FC236}">
                <a16:creationId xmlns:a16="http://schemas.microsoft.com/office/drawing/2014/main" id="{15AEEE6A-0FA1-4368-9756-F48A923F7E6E}"/>
              </a:ext>
            </a:extLst>
          </p:cNvPr>
          <p:cNvSpPr>
            <a:spLocks/>
          </p:cNvSpPr>
          <p:nvPr/>
        </p:nvSpPr>
        <p:spPr bwMode="auto">
          <a:xfrm>
            <a:off x="3135313" y="1223963"/>
            <a:ext cx="1951038" cy="4216400"/>
          </a:xfrm>
          <a:custGeom>
            <a:avLst/>
            <a:gdLst>
              <a:gd name="T0" fmla="*/ 450 w 512"/>
              <a:gd name="T1" fmla="*/ 1106 h 1106"/>
              <a:gd name="T2" fmla="*/ 62 w 512"/>
              <a:gd name="T3" fmla="*/ 1106 h 1106"/>
              <a:gd name="T4" fmla="*/ 0 w 512"/>
              <a:gd name="T5" fmla="*/ 1044 h 1106"/>
              <a:gd name="T6" fmla="*/ 0 w 512"/>
              <a:gd name="T7" fmla="*/ 62 h 1106"/>
              <a:gd name="T8" fmla="*/ 62 w 512"/>
              <a:gd name="T9" fmla="*/ 0 h 1106"/>
              <a:gd name="T10" fmla="*/ 450 w 512"/>
              <a:gd name="T11" fmla="*/ 0 h 1106"/>
              <a:gd name="T12" fmla="*/ 512 w 512"/>
              <a:gd name="T13" fmla="*/ 62 h 1106"/>
              <a:gd name="T14" fmla="*/ 512 w 512"/>
              <a:gd name="T15" fmla="*/ 1044 h 1106"/>
              <a:gd name="T16" fmla="*/ 450 w 512"/>
              <a:gd name="T17" fmla="*/ 1106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1106">
                <a:moveTo>
                  <a:pt x="450" y="1106"/>
                </a:moveTo>
                <a:cubicBezTo>
                  <a:pt x="62" y="1106"/>
                  <a:pt x="62" y="1106"/>
                  <a:pt x="62" y="1106"/>
                </a:cubicBezTo>
                <a:cubicBezTo>
                  <a:pt x="28" y="1106"/>
                  <a:pt x="0" y="1078"/>
                  <a:pt x="0" y="1044"/>
                </a:cubicBezTo>
                <a:cubicBezTo>
                  <a:pt x="0" y="62"/>
                  <a:pt x="0" y="62"/>
                  <a:pt x="0" y="62"/>
                </a:cubicBezTo>
                <a:cubicBezTo>
                  <a:pt x="0" y="28"/>
                  <a:pt x="28" y="0"/>
                  <a:pt x="62" y="0"/>
                </a:cubicBezTo>
                <a:cubicBezTo>
                  <a:pt x="450" y="0"/>
                  <a:pt x="450" y="0"/>
                  <a:pt x="450" y="0"/>
                </a:cubicBezTo>
                <a:cubicBezTo>
                  <a:pt x="484" y="0"/>
                  <a:pt x="512" y="28"/>
                  <a:pt x="512" y="62"/>
                </a:cubicBezTo>
                <a:cubicBezTo>
                  <a:pt x="512" y="1044"/>
                  <a:pt x="512" y="1044"/>
                  <a:pt x="512" y="1044"/>
                </a:cubicBezTo>
                <a:cubicBezTo>
                  <a:pt x="512" y="1078"/>
                  <a:pt x="484" y="1106"/>
                  <a:pt x="450" y="1106"/>
                </a:cubicBezTo>
                <a:close/>
              </a:path>
            </a:pathLst>
          </a:custGeom>
          <a:gradFill>
            <a:gsLst>
              <a:gs pos="0">
                <a:srgbClr val="3BD0FD"/>
              </a:gs>
              <a:gs pos="100000">
                <a:srgbClr val="7D93F2"/>
              </a:gs>
            </a:gsLst>
            <a:lin ang="2700000" scaled="0"/>
          </a:gradFill>
          <a:ln w="9525">
            <a:noFill/>
            <a:round/>
            <a:headEnd/>
            <a:tailEnd/>
          </a:ln>
          <a:effectLst>
            <a:outerShdw blurRad="279400" dist="292100" dir="2700000" algn="tl" rotWithShape="0">
              <a:schemeClr val="accent3">
                <a:lumMod val="50000"/>
                <a:alpha val="20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pic>
        <p:nvPicPr>
          <p:cNvPr id="4" name="Picture Placeholder">
            <a:extLst>
              <a:ext uri="{FF2B5EF4-FFF2-40B4-BE49-F238E27FC236}">
                <a16:creationId xmlns:a16="http://schemas.microsoft.com/office/drawing/2014/main" id="{0E9C624B-E207-4B6B-865D-46355A36CAC0}"/>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artisticBlur radius="60"/>
                    </a14:imgEffect>
                  </a14:imgLayer>
                </a14:imgProps>
              </a:ext>
              <a:ext uri="{28A0092B-C50C-407E-A947-70E740481C1C}">
                <a14:useLocalDpi xmlns:a14="http://schemas.microsoft.com/office/drawing/2010/main" val="0"/>
              </a:ext>
            </a:extLst>
          </a:blip>
          <a:srcRect l="53163" t="-8537" r="14815" b="50910"/>
          <a:stretch/>
        </p:blipFill>
        <p:spPr>
          <a:xfrm>
            <a:off x="3141663" y="1227138"/>
            <a:ext cx="1951038" cy="4216400"/>
          </a:xfrm>
        </p:spPr>
      </p:pic>
      <p:sp>
        <p:nvSpPr>
          <p:cNvPr id="21" name="Rectangle 21">
            <a:extLst>
              <a:ext uri="{FF2B5EF4-FFF2-40B4-BE49-F238E27FC236}">
                <a16:creationId xmlns:a16="http://schemas.microsoft.com/office/drawing/2014/main" id="{A896E79A-7ADB-4E6D-83CE-9E6C0B4C368D}"/>
              </a:ext>
            </a:extLst>
          </p:cNvPr>
          <p:cNvSpPr>
            <a:spLocks noChangeArrowheads="1"/>
          </p:cNvSpPr>
          <p:nvPr/>
        </p:nvSpPr>
        <p:spPr bwMode="auto">
          <a:xfrm>
            <a:off x="6679566" y="2870498"/>
            <a:ext cx="469679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ru-UA" sz="6000" i="0" u="none" strike="noStrike" cap="none" normalizeH="0" baseline="0">
                <a:ln>
                  <a:noFill/>
                </a:ln>
                <a:solidFill>
                  <a:srgbClr val="FFFFFF"/>
                </a:solidFill>
                <a:effectLst/>
                <a:latin typeface="Montserrat SemiBold" panose="00000700000000000000" pitchFamily="50" charset="-52"/>
              </a:rPr>
              <a:t>Demo Code</a:t>
            </a:r>
            <a:endParaRPr kumimoji="0" lang="ru-UA" altLang="ru-UA" sz="4400" i="0" u="none" strike="noStrike" cap="none" normalizeH="0" baseline="0">
              <a:ln>
                <a:noFill/>
              </a:ln>
              <a:solidFill>
                <a:schemeClr val="tx1"/>
              </a:solidFill>
              <a:effectLst/>
              <a:latin typeface="Montserrat SemiBold" panose="00000700000000000000" pitchFamily="50" charset="-52"/>
            </a:endParaRPr>
          </a:p>
        </p:txBody>
      </p:sp>
      <p:grpSp>
        <p:nvGrpSpPr>
          <p:cNvPr id="33" name="Glass">
            <a:extLst>
              <a:ext uri="{FF2B5EF4-FFF2-40B4-BE49-F238E27FC236}">
                <a16:creationId xmlns:a16="http://schemas.microsoft.com/office/drawing/2014/main" id="{DDB799F0-E9EE-4B30-865E-7CF893EBAAE9}"/>
              </a:ext>
            </a:extLst>
          </p:cNvPr>
          <p:cNvGrpSpPr/>
          <p:nvPr/>
        </p:nvGrpSpPr>
        <p:grpSpPr>
          <a:xfrm>
            <a:off x="3138488" y="1223963"/>
            <a:ext cx="1957388" cy="4222750"/>
            <a:chOff x="3138488" y="1223963"/>
            <a:chExt cx="1957388" cy="4222750"/>
          </a:xfrm>
        </p:grpSpPr>
        <p:sp>
          <p:nvSpPr>
            <p:cNvPr id="7" name="Freeform 7">
              <a:extLst>
                <a:ext uri="{FF2B5EF4-FFF2-40B4-BE49-F238E27FC236}">
                  <a16:creationId xmlns:a16="http://schemas.microsoft.com/office/drawing/2014/main" id="{2551E642-2DF6-4AEA-BA17-17E7996C6857}"/>
                </a:ext>
              </a:extLst>
            </p:cNvPr>
            <p:cNvSpPr>
              <a:spLocks/>
            </p:cNvSpPr>
            <p:nvPr/>
          </p:nvSpPr>
          <p:spPr bwMode="auto">
            <a:xfrm>
              <a:off x="3141663" y="1227138"/>
              <a:ext cx="1951038" cy="4216400"/>
            </a:xfrm>
            <a:custGeom>
              <a:avLst/>
              <a:gdLst>
                <a:gd name="T0" fmla="*/ 450 w 512"/>
                <a:gd name="T1" fmla="*/ 1106 h 1106"/>
                <a:gd name="T2" fmla="*/ 62 w 512"/>
                <a:gd name="T3" fmla="*/ 1106 h 1106"/>
                <a:gd name="T4" fmla="*/ 0 w 512"/>
                <a:gd name="T5" fmla="*/ 1044 h 1106"/>
                <a:gd name="T6" fmla="*/ 0 w 512"/>
                <a:gd name="T7" fmla="*/ 62 h 1106"/>
                <a:gd name="T8" fmla="*/ 62 w 512"/>
                <a:gd name="T9" fmla="*/ 0 h 1106"/>
                <a:gd name="T10" fmla="*/ 450 w 512"/>
                <a:gd name="T11" fmla="*/ 0 h 1106"/>
                <a:gd name="T12" fmla="*/ 512 w 512"/>
                <a:gd name="T13" fmla="*/ 62 h 1106"/>
                <a:gd name="T14" fmla="*/ 512 w 512"/>
                <a:gd name="T15" fmla="*/ 1044 h 1106"/>
                <a:gd name="T16" fmla="*/ 450 w 512"/>
                <a:gd name="T17" fmla="*/ 1106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1106">
                  <a:moveTo>
                    <a:pt x="450" y="1106"/>
                  </a:moveTo>
                  <a:cubicBezTo>
                    <a:pt x="62" y="1106"/>
                    <a:pt x="62" y="1106"/>
                    <a:pt x="62" y="1106"/>
                  </a:cubicBezTo>
                  <a:cubicBezTo>
                    <a:pt x="28" y="1106"/>
                    <a:pt x="0" y="1078"/>
                    <a:pt x="0" y="1044"/>
                  </a:cubicBezTo>
                  <a:cubicBezTo>
                    <a:pt x="0" y="62"/>
                    <a:pt x="0" y="62"/>
                    <a:pt x="0" y="62"/>
                  </a:cubicBezTo>
                  <a:cubicBezTo>
                    <a:pt x="0" y="28"/>
                    <a:pt x="28" y="0"/>
                    <a:pt x="62" y="0"/>
                  </a:cubicBezTo>
                  <a:cubicBezTo>
                    <a:pt x="450" y="0"/>
                    <a:pt x="450" y="0"/>
                    <a:pt x="450" y="0"/>
                  </a:cubicBezTo>
                  <a:cubicBezTo>
                    <a:pt x="484" y="0"/>
                    <a:pt x="512" y="28"/>
                    <a:pt x="512" y="62"/>
                  </a:cubicBezTo>
                  <a:cubicBezTo>
                    <a:pt x="512" y="1044"/>
                    <a:pt x="512" y="1044"/>
                    <a:pt x="512" y="1044"/>
                  </a:cubicBezTo>
                  <a:cubicBezTo>
                    <a:pt x="512" y="1078"/>
                    <a:pt x="484" y="1106"/>
                    <a:pt x="450" y="1106"/>
                  </a:cubicBezTo>
                  <a:close/>
                </a:path>
              </a:pathLst>
            </a:custGeom>
            <a:gradFill>
              <a:gsLst>
                <a:gs pos="0">
                  <a:srgbClr val="FFFFFF">
                    <a:alpha val="11000"/>
                  </a:srgbClr>
                </a:gs>
                <a:gs pos="100000">
                  <a:srgbClr val="FFFFFF">
                    <a:alpha val="18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8" name="Freeform 8">
              <a:extLst>
                <a:ext uri="{FF2B5EF4-FFF2-40B4-BE49-F238E27FC236}">
                  <a16:creationId xmlns:a16="http://schemas.microsoft.com/office/drawing/2014/main" id="{569376E1-62F3-465B-ABF7-3A295EB2AC06}"/>
                </a:ext>
              </a:extLst>
            </p:cNvPr>
            <p:cNvSpPr>
              <a:spLocks noEditPoints="1"/>
            </p:cNvSpPr>
            <p:nvPr/>
          </p:nvSpPr>
          <p:spPr bwMode="auto">
            <a:xfrm>
              <a:off x="3138488" y="1223963"/>
              <a:ext cx="1957388" cy="4222750"/>
            </a:xfrm>
            <a:custGeom>
              <a:avLst/>
              <a:gdLst>
                <a:gd name="T0" fmla="*/ 451 w 514"/>
                <a:gd name="T1" fmla="*/ 1108 h 1108"/>
                <a:gd name="T2" fmla="*/ 63 w 514"/>
                <a:gd name="T3" fmla="*/ 1108 h 1108"/>
                <a:gd name="T4" fmla="*/ 0 w 514"/>
                <a:gd name="T5" fmla="*/ 1045 h 1108"/>
                <a:gd name="T6" fmla="*/ 0 w 514"/>
                <a:gd name="T7" fmla="*/ 63 h 1108"/>
                <a:gd name="T8" fmla="*/ 63 w 514"/>
                <a:gd name="T9" fmla="*/ 0 h 1108"/>
                <a:gd name="T10" fmla="*/ 451 w 514"/>
                <a:gd name="T11" fmla="*/ 0 h 1108"/>
                <a:gd name="T12" fmla="*/ 514 w 514"/>
                <a:gd name="T13" fmla="*/ 63 h 1108"/>
                <a:gd name="T14" fmla="*/ 514 w 514"/>
                <a:gd name="T15" fmla="*/ 1045 h 1108"/>
                <a:gd name="T16" fmla="*/ 451 w 514"/>
                <a:gd name="T17" fmla="*/ 1108 h 1108"/>
                <a:gd name="T18" fmla="*/ 63 w 514"/>
                <a:gd name="T19" fmla="*/ 3 h 1108"/>
                <a:gd name="T20" fmla="*/ 3 w 514"/>
                <a:gd name="T21" fmla="*/ 63 h 1108"/>
                <a:gd name="T22" fmla="*/ 3 w 514"/>
                <a:gd name="T23" fmla="*/ 1045 h 1108"/>
                <a:gd name="T24" fmla="*/ 63 w 514"/>
                <a:gd name="T25" fmla="*/ 1106 h 1108"/>
                <a:gd name="T26" fmla="*/ 451 w 514"/>
                <a:gd name="T27" fmla="*/ 1106 h 1108"/>
                <a:gd name="T28" fmla="*/ 511 w 514"/>
                <a:gd name="T29" fmla="*/ 1045 h 1108"/>
                <a:gd name="T30" fmla="*/ 511 w 514"/>
                <a:gd name="T31" fmla="*/ 63 h 1108"/>
                <a:gd name="T32" fmla="*/ 451 w 514"/>
                <a:gd name="T33" fmla="*/ 3 h 1108"/>
                <a:gd name="T34" fmla="*/ 63 w 514"/>
                <a:gd name="T35" fmla="*/ 3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4" h="1108">
                  <a:moveTo>
                    <a:pt x="451" y="1108"/>
                  </a:moveTo>
                  <a:cubicBezTo>
                    <a:pt x="63" y="1108"/>
                    <a:pt x="63" y="1108"/>
                    <a:pt x="63" y="1108"/>
                  </a:cubicBezTo>
                  <a:cubicBezTo>
                    <a:pt x="29" y="1108"/>
                    <a:pt x="0" y="1080"/>
                    <a:pt x="0" y="1045"/>
                  </a:cubicBezTo>
                  <a:cubicBezTo>
                    <a:pt x="0" y="63"/>
                    <a:pt x="0" y="63"/>
                    <a:pt x="0" y="63"/>
                  </a:cubicBezTo>
                  <a:cubicBezTo>
                    <a:pt x="0" y="28"/>
                    <a:pt x="29" y="0"/>
                    <a:pt x="63" y="0"/>
                  </a:cubicBezTo>
                  <a:cubicBezTo>
                    <a:pt x="451" y="0"/>
                    <a:pt x="451" y="0"/>
                    <a:pt x="451" y="0"/>
                  </a:cubicBezTo>
                  <a:cubicBezTo>
                    <a:pt x="485" y="0"/>
                    <a:pt x="514" y="28"/>
                    <a:pt x="514" y="63"/>
                  </a:cubicBezTo>
                  <a:cubicBezTo>
                    <a:pt x="514" y="1045"/>
                    <a:pt x="514" y="1045"/>
                    <a:pt x="514" y="1045"/>
                  </a:cubicBezTo>
                  <a:cubicBezTo>
                    <a:pt x="514" y="1080"/>
                    <a:pt x="485" y="1108"/>
                    <a:pt x="451" y="1108"/>
                  </a:cubicBezTo>
                  <a:close/>
                  <a:moveTo>
                    <a:pt x="63" y="3"/>
                  </a:moveTo>
                  <a:cubicBezTo>
                    <a:pt x="30" y="3"/>
                    <a:pt x="3" y="30"/>
                    <a:pt x="3" y="63"/>
                  </a:cubicBezTo>
                  <a:cubicBezTo>
                    <a:pt x="3" y="1045"/>
                    <a:pt x="3" y="1045"/>
                    <a:pt x="3" y="1045"/>
                  </a:cubicBezTo>
                  <a:cubicBezTo>
                    <a:pt x="3" y="1079"/>
                    <a:pt x="30" y="1106"/>
                    <a:pt x="63" y="1106"/>
                  </a:cubicBezTo>
                  <a:cubicBezTo>
                    <a:pt x="451" y="1106"/>
                    <a:pt x="451" y="1106"/>
                    <a:pt x="451" y="1106"/>
                  </a:cubicBezTo>
                  <a:cubicBezTo>
                    <a:pt x="484" y="1106"/>
                    <a:pt x="511" y="1079"/>
                    <a:pt x="511" y="1045"/>
                  </a:cubicBezTo>
                  <a:cubicBezTo>
                    <a:pt x="511" y="63"/>
                    <a:pt x="511" y="63"/>
                    <a:pt x="511" y="63"/>
                  </a:cubicBezTo>
                  <a:cubicBezTo>
                    <a:pt x="511" y="30"/>
                    <a:pt x="484" y="3"/>
                    <a:pt x="451" y="3"/>
                  </a:cubicBezTo>
                  <a:lnTo>
                    <a:pt x="63"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pic>
        <p:nvPicPr>
          <p:cNvPr id="31" name="Picture 30">
            <a:extLst>
              <a:ext uri="{FF2B5EF4-FFF2-40B4-BE49-F238E27FC236}">
                <a16:creationId xmlns:a16="http://schemas.microsoft.com/office/drawing/2014/main" id="{98955236-17C1-6488-34BF-5D66FA41F2E2}"/>
              </a:ext>
            </a:extLst>
          </p:cNvPr>
          <p:cNvPicPr>
            <a:picLocks noChangeAspect="1"/>
          </p:cNvPicPr>
          <p:nvPr/>
        </p:nvPicPr>
        <p:blipFill>
          <a:blip r:embed="rId5"/>
          <a:stretch>
            <a:fillRect/>
          </a:stretch>
        </p:blipFill>
        <p:spPr>
          <a:xfrm>
            <a:off x="3141663" y="1255416"/>
            <a:ext cx="1963738" cy="4254760"/>
          </a:xfrm>
          <a:prstGeom prst="rect">
            <a:avLst/>
          </a:prstGeom>
        </p:spPr>
      </p:pic>
    </p:spTree>
    <p:extLst>
      <p:ext uri="{BB962C8B-B14F-4D97-AF65-F5344CB8AC3E}">
        <p14:creationId xmlns:p14="http://schemas.microsoft.com/office/powerpoint/2010/main" val="1427198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7BF4CCDE-A639-4F79-BDE6-E80D67305F95}"/>
              </a:ext>
            </a:extLst>
          </p:cNvPr>
          <p:cNvSpPr>
            <a:spLocks noChangeArrowheads="1"/>
          </p:cNvSpPr>
          <p:nvPr/>
        </p:nvSpPr>
        <p:spPr bwMode="auto">
          <a:xfrm>
            <a:off x="3849391" y="76457"/>
            <a:ext cx="44932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3600" b="1" i="0" u="none" strike="noStrike" cap="none" normalizeH="0" baseline="0" dirty="0">
                <a:ln>
                  <a:noFill/>
                </a:ln>
                <a:solidFill>
                  <a:schemeClr val="bg2"/>
                </a:solidFill>
                <a:effectLst/>
                <a:latin typeface="+mj-lt"/>
              </a:rPr>
              <a:t>Tài </a:t>
            </a:r>
            <a:r>
              <a:rPr kumimoji="0" lang="en-US" altLang="ru-UA" sz="3600" b="1" i="0" u="none" strike="noStrike" cap="none" normalizeH="0" baseline="0" dirty="0" err="1">
                <a:ln>
                  <a:noFill/>
                </a:ln>
                <a:solidFill>
                  <a:schemeClr val="bg2"/>
                </a:solidFill>
                <a:effectLst/>
                <a:latin typeface="+mj-lt"/>
              </a:rPr>
              <a:t>liệu</a:t>
            </a:r>
            <a:r>
              <a:rPr kumimoji="0" lang="en-US" altLang="ru-UA" sz="3600" b="1" i="0" u="none" strike="noStrike" cap="none" normalizeH="0" baseline="0" dirty="0">
                <a:ln>
                  <a:noFill/>
                </a:ln>
                <a:solidFill>
                  <a:schemeClr val="bg2"/>
                </a:solidFill>
                <a:effectLst/>
                <a:latin typeface="+mj-lt"/>
              </a:rPr>
              <a:t> </a:t>
            </a:r>
            <a:r>
              <a:rPr kumimoji="0" lang="en-US" altLang="ru-UA" sz="3600" b="1" i="0" u="none" strike="noStrike" cap="none" normalizeH="0" baseline="0" dirty="0" err="1">
                <a:ln>
                  <a:noFill/>
                </a:ln>
                <a:solidFill>
                  <a:schemeClr val="bg2"/>
                </a:solidFill>
                <a:effectLst/>
                <a:latin typeface="+mj-lt"/>
              </a:rPr>
              <a:t>tham</a:t>
            </a:r>
            <a:r>
              <a:rPr kumimoji="0" lang="en-US" altLang="ru-UA" sz="3600" b="1" i="0" u="none" strike="noStrike" cap="none" normalizeH="0" baseline="0" dirty="0">
                <a:ln>
                  <a:noFill/>
                </a:ln>
                <a:solidFill>
                  <a:schemeClr val="bg2"/>
                </a:solidFill>
                <a:effectLst/>
                <a:latin typeface="+mj-lt"/>
              </a:rPr>
              <a:t> </a:t>
            </a:r>
            <a:r>
              <a:rPr kumimoji="0" lang="en-US" altLang="ru-UA" sz="3600" b="1" i="0" u="none" strike="noStrike" cap="none" normalizeH="0" baseline="0" dirty="0" err="1">
                <a:ln>
                  <a:noFill/>
                </a:ln>
                <a:solidFill>
                  <a:schemeClr val="bg2"/>
                </a:solidFill>
                <a:effectLst/>
                <a:latin typeface="+mj-lt"/>
              </a:rPr>
              <a:t>khảo</a:t>
            </a:r>
            <a:endParaRPr kumimoji="0" lang="ru-UA" altLang="ru-UA" sz="2400" b="0" i="0" u="none" strike="noStrike" cap="none" normalizeH="0" baseline="0" dirty="0">
              <a:ln>
                <a:noFill/>
              </a:ln>
              <a:solidFill>
                <a:schemeClr val="bg2"/>
              </a:solidFill>
              <a:effectLst/>
              <a:latin typeface="+mj-lt"/>
            </a:endParaRPr>
          </a:p>
        </p:txBody>
      </p:sp>
      <p:graphicFrame>
        <p:nvGraphicFramePr>
          <p:cNvPr id="13" name="Table 12">
            <a:extLst>
              <a:ext uri="{FF2B5EF4-FFF2-40B4-BE49-F238E27FC236}">
                <a16:creationId xmlns:a16="http://schemas.microsoft.com/office/drawing/2014/main" id="{BA1B5C48-C4B1-2FFD-8F45-BC45AC593C86}"/>
              </a:ext>
            </a:extLst>
          </p:cNvPr>
          <p:cNvGraphicFramePr>
            <a:graphicFrameLocks noGrp="1"/>
          </p:cNvGraphicFramePr>
          <p:nvPr>
            <p:extLst>
              <p:ext uri="{D42A27DB-BD31-4B8C-83A1-F6EECF244321}">
                <p14:modId xmlns:p14="http://schemas.microsoft.com/office/powerpoint/2010/main" val="2484002565"/>
              </p:ext>
            </p:extLst>
          </p:nvPr>
        </p:nvGraphicFramePr>
        <p:xfrm>
          <a:off x="698571" y="927324"/>
          <a:ext cx="10480706" cy="4754880"/>
        </p:xfrm>
        <a:graphic>
          <a:graphicData uri="http://schemas.openxmlformats.org/drawingml/2006/table">
            <a:tbl>
              <a:tblPr>
                <a:tableStyleId>{5940675A-B579-460E-94D1-54222C63F5DA}</a:tableStyleId>
              </a:tblPr>
              <a:tblGrid>
                <a:gridCol w="3263829">
                  <a:extLst>
                    <a:ext uri="{9D8B030D-6E8A-4147-A177-3AD203B41FA5}">
                      <a16:colId xmlns:a16="http://schemas.microsoft.com/office/drawing/2014/main" val="926928905"/>
                    </a:ext>
                  </a:extLst>
                </a:gridCol>
                <a:gridCol w="7216877">
                  <a:extLst>
                    <a:ext uri="{9D8B030D-6E8A-4147-A177-3AD203B41FA5}">
                      <a16:colId xmlns:a16="http://schemas.microsoft.com/office/drawing/2014/main" val="1069754195"/>
                    </a:ext>
                  </a:extLst>
                </a:gridCol>
              </a:tblGrid>
              <a:tr h="0">
                <a:tc>
                  <a:txBody>
                    <a:bodyPr/>
                    <a:lstStyle/>
                    <a:p>
                      <a:pPr>
                        <a:buNone/>
                      </a:pPr>
                      <a:r>
                        <a:rPr lang="en-US" b="1" dirty="0"/>
                        <a:t>Widget</a:t>
                      </a:r>
                    </a:p>
                  </a:txBody>
                  <a:tcPr anchor="ctr">
                    <a:solidFill>
                      <a:schemeClr val="bg1"/>
                    </a:solidFill>
                  </a:tcPr>
                </a:tc>
                <a:tc>
                  <a:txBody>
                    <a:bodyPr/>
                    <a:lstStyle/>
                    <a:p>
                      <a:pPr>
                        <a:buNone/>
                      </a:pPr>
                      <a:r>
                        <a:rPr lang="en-US" b="1" dirty="0"/>
                        <a:t>Documentation</a:t>
                      </a:r>
                    </a:p>
                  </a:txBody>
                  <a:tcPr anchor="ctr">
                    <a:solidFill>
                      <a:schemeClr val="bg1"/>
                    </a:solidFill>
                  </a:tcPr>
                </a:tc>
                <a:extLst>
                  <a:ext uri="{0D108BD9-81ED-4DB2-BD59-A6C34878D82A}">
                    <a16:rowId xmlns:a16="http://schemas.microsoft.com/office/drawing/2014/main" val="3697890235"/>
                  </a:ext>
                </a:extLst>
              </a:tr>
              <a:tr h="0">
                <a:tc>
                  <a:txBody>
                    <a:bodyPr/>
                    <a:lstStyle/>
                    <a:p>
                      <a:pPr>
                        <a:buNone/>
                      </a:pPr>
                      <a:r>
                        <a:rPr lang="en-US"/>
                        <a:t>FloatingActionButton</a:t>
                      </a:r>
                    </a:p>
                  </a:txBody>
                  <a:tcPr anchor="ctr">
                    <a:solidFill>
                      <a:schemeClr val="bg1"/>
                    </a:solidFill>
                  </a:tcPr>
                </a:tc>
                <a:tc>
                  <a:txBody>
                    <a:bodyPr/>
                    <a:lstStyle/>
                    <a:p>
                      <a:pPr>
                        <a:buNone/>
                      </a:pPr>
                      <a:r>
                        <a:rPr lang="en-US" dirty="0" err="1">
                          <a:solidFill>
                            <a:schemeClr val="accent3"/>
                          </a:solidFill>
                          <a:hlinkClick r:id="rId2">
                            <a:extLst>
                              <a:ext uri="{A12FA001-AC4F-418D-AE19-62706E023703}">
                                <ahyp:hlinkClr xmlns:ahyp="http://schemas.microsoft.com/office/drawing/2018/hyperlinkcolor" val="tx"/>
                              </a:ext>
                            </a:extLst>
                          </a:hlinkClick>
                        </a:rPr>
                        <a:t>api.flutter.dev</a:t>
                      </a:r>
                      <a:r>
                        <a:rPr lang="en-US" dirty="0">
                          <a:solidFill>
                            <a:schemeClr val="accent3"/>
                          </a:solidFill>
                          <a:hlinkClick r:id="rId2">
                            <a:extLst>
                              <a:ext uri="{A12FA001-AC4F-418D-AE19-62706E023703}">
                                <ahyp:hlinkClr xmlns:ahyp="http://schemas.microsoft.com/office/drawing/2018/hyperlinkcolor" val="tx"/>
                              </a:ext>
                            </a:extLst>
                          </a:hlinkClick>
                        </a:rPr>
                        <a:t>/</a:t>
                      </a:r>
                      <a:r>
                        <a:rPr lang="en-US" dirty="0" err="1">
                          <a:solidFill>
                            <a:schemeClr val="accent3"/>
                          </a:solidFill>
                          <a:hlinkClick r:id="rId2">
                            <a:extLst>
                              <a:ext uri="{A12FA001-AC4F-418D-AE19-62706E023703}">
                                <ahyp:hlinkClr xmlns:ahyp="http://schemas.microsoft.com/office/drawing/2018/hyperlinkcolor" val="tx"/>
                              </a:ext>
                            </a:extLst>
                          </a:hlinkClick>
                        </a:rPr>
                        <a:t>FloatingActionButton</a:t>
                      </a:r>
                      <a:endParaRPr lang="en-US" dirty="0">
                        <a:solidFill>
                          <a:schemeClr val="accent3"/>
                        </a:solidFill>
                      </a:endParaRPr>
                    </a:p>
                  </a:txBody>
                  <a:tcPr anchor="ctr">
                    <a:solidFill>
                      <a:schemeClr val="bg1"/>
                    </a:solidFill>
                  </a:tcPr>
                </a:tc>
                <a:extLst>
                  <a:ext uri="{0D108BD9-81ED-4DB2-BD59-A6C34878D82A}">
                    <a16:rowId xmlns:a16="http://schemas.microsoft.com/office/drawing/2014/main" val="1120490055"/>
                  </a:ext>
                </a:extLst>
              </a:tr>
              <a:tr h="0">
                <a:tc>
                  <a:txBody>
                    <a:bodyPr/>
                    <a:lstStyle/>
                    <a:p>
                      <a:pPr>
                        <a:buNone/>
                      </a:pPr>
                      <a:r>
                        <a:rPr lang="en-US"/>
                        <a:t>ElevatedButton</a:t>
                      </a:r>
                    </a:p>
                  </a:txBody>
                  <a:tcPr anchor="ctr">
                    <a:solidFill>
                      <a:schemeClr val="bg1"/>
                    </a:solidFill>
                  </a:tcPr>
                </a:tc>
                <a:tc>
                  <a:txBody>
                    <a:bodyPr/>
                    <a:lstStyle/>
                    <a:p>
                      <a:pPr>
                        <a:buNone/>
                      </a:pPr>
                      <a:r>
                        <a:rPr lang="en-US">
                          <a:solidFill>
                            <a:schemeClr val="accent3"/>
                          </a:solidFill>
                          <a:hlinkClick r:id="rId3">
                            <a:extLst>
                              <a:ext uri="{A12FA001-AC4F-418D-AE19-62706E023703}">
                                <ahyp:hlinkClr xmlns:ahyp="http://schemas.microsoft.com/office/drawing/2018/hyperlinkcolor" val="tx"/>
                              </a:ext>
                            </a:extLst>
                          </a:hlinkClick>
                        </a:rPr>
                        <a:t>api.flutter.dev/ElevatedButton</a:t>
                      </a:r>
                      <a:endParaRPr lang="en-US">
                        <a:solidFill>
                          <a:schemeClr val="accent3"/>
                        </a:solidFill>
                      </a:endParaRPr>
                    </a:p>
                  </a:txBody>
                  <a:tcPr anchor="ctr">
                    <a:solidFill>
                      <a:schemeClr val="bg1"/>
                    </a:solidFill>
                  </a:tcPr>
                </a:tc>
                <a:extLst>
                  <a:ext uri="{0D108BD9-81ED-4DB2-BD59-A6C34878D82A}">
                    <a16:rowId xmlns:a16="http://schemas.microsoft.com/office/drawing/2014/main" val="3007795806"/>
                  </a:ext>
                </a:extLst>
              </a:tr>
              <a:tr h="0">
                <a:tc>
                  <a:txBody>
                    <a:bodyPr/>
                    <a:lstStyle/>
                    <a:p>
                      <a:pPr>
                        <a:buNone/>
                      </a:pPr>
                      <a:r>
                        <a:rPr lang="en-US"/>
                        <a:t>TextButton</a:t>
                      </a:r>
                    </a:p>
                  </a:txBody>
                  <a:tcPr anchor="ctr">
                    <a:solidFill>
                      <a:schemeClr val="bg1"/>
                    </a:solidFill>
                  </a:tcPr>
                </a:tc>
                <a:tc>
                  <a:txBody>
                    <a:bodyPr/>
                    <a:lstStyle/>
                    <a:p>
                      <a:pPr>
                        <a:buNone/>
                      </a:pPr>
                      <a:r>
                        <a:rPr lang="en-US" dirty="0" err="1">
                          <a:solidFill>
                            <a:schemeClr val="accent3"/>
                          </a:solidFill>
                          <a:hlinkClick r:id="rId4">
                            <a:extLst>
                              <a:ext uri="{A12FA001-AC4F-418D-AE19-62706E023703}">
                                <ahyp:hlinkClr xmlns:ahyp="http://schemas.microsoft.com/office/drawing/2018/hyperlinkcolor" val="tx"/>
                              </a:ext>
                            </a:extLst>
                          </a:hlinkClick>
                        </a:rPr>
                        <a:t>api.flutter.dev</a:t>
                      </a:r>
                      <a:r>
                        <a:rPr lang="en-US" dirty="0">
                          <a:solidFill>
                            <a:schemeClr val="accent3"/>
                          </a:solidFill>
                          <a:hlinkClick r:id="rId4">
                            <a:extLst>
                              <a:ext uri="{A12FA001-AC4F-418D-AE19-62706E023703}">
                                <ahyp:hlinkClr xmlns:ahyp="http://schemas.microsoft.com/office/drawing/2018/hyperlinkcolor" val="tx"/>
                              </a:ext>
                            </a:extLst>
                          </a:hlinkClick>
                        </a:rPr>
                        <a:t>/</a:t>
                      </a:r>
                      <a:r>
                        <a:rPr lang="en-US" dirty="0" err="1">
                          <a:solidFill>
                            <a:schemeClr val="accent3"/>
                          </a:solidFill>
                          <a:hlinkClick r:id="rId4">
                            <a:extLst>
                              <a:ext uri="{A12FA001-AC4F-418D-AE19-62706E023703}">
                                <ahyp:hlinkClr xmlns:ahyp="http://schemas.microsoft.com/office/drawing/2018/hyperlinkcolor" val="tx"/>
                              </a:ext>
                            </a:extLst>
                          </a:hlinkClick>
                        </a:rPr>
                        <a:t>TextButton</a:t>
                      </a:r>
                      <a:endParaRPr lang="en-US" dirty="0">
                        <a:solidFill>
                          <a:schemeClr val="accent3"/>
                        </a:solidFill>
                      </a:endParaRPr>
                    </a:p>
                  </a:txBody>
                  <a:tcPr anchor="ctr">
                    <a:solidFill>
                      <a:schemeClr val="bg1"/>
                    </a:solidFill>
                  </a:tcPr>
                </a:tc>
                <a:extLst>
                  <a:ext uri="{0D108BD9-81ED-4DB2-BD59-A6C34878D82A}">
                    <a16:rowId xmlns:a16="http://schemas.microsoft.com/office/drawing/2014/main" val="1954169479"/>
                  </a:ext>
                </a:extLst>
              </a:tr>
              <a:tr h="0">
                <a:tc>
                  <a:txBody>
                    <a:bodyPr/>
                    <a:lstStyle/>
                    <a:p>
                      <a:pPr>
                        <a:buNone/>
                      </a:pPr>
                      <a:r>
                        <a:rPr lang="en-US"/>
                        <a:t>OutlinedButton</a:t>
                      </a:r>
                    </a:p>
                  </a:txBody>
                  <a:tcPr anchor="ctr">
                    <a:solidFill>
                      <a:schemeClr val="bg1"/>
                    </a:solidFill>
                  </a:tcPr>
                </a:tc>
                <a:tc>
                  <a:txBody>
                    <a:bodyPr/>
                    <a:lstStyle/>
                    <a:p>
                      <a:pPr>
                        <a:buNone/>
                      </a:pPr>
                      <a:r>
                        <a:rPr lang="en-US" dirty="0" err="1">
                          <a:solidFill>
                            <a:schemeClr val="accent3"/>
                          </a:solidFill>
                          <a:hlinkClick r:id="rId5">
                            <a:extLst>
                              <a:ext uri="{A12FA001-AC4F-418D-AE19-62706E023703}">
                                <ahyp:hlinkClr xmlns:ahyp="http://schemas.microsoft.com/office/drawing/2018/hyperlinkcolor" val="tx"/>
                              </a:ext>
                            </a:extLst>
                          </a:hlinkClick>
                        </a:rPr>
                        <a:t>api.flutter.dev</a:t>
                      </a:r>
                      <a:r>
                        <a:rPr lang="en-US" dirty="0">
                          <a:solidFill>
                            <a:schemeClr val="accent3"/>
                          </a:solidFill>
                          <a:hlinkClick r:id="rId5">
                            <a:extLst>
                              <a:ext uri="{A12FA001-AC4F-418D-AE19-62706E023703}">
                                <ahyp:hlinkClr xmlns:ahyp="http://schemas.microsoft.com/office/drawing/2018/hyperlinkcolor" val="tx"/>
                              </a:ext>
                            </a:extLst>
                          </a:hlinkClick>
                        </a:rPr>
                        <a:t>/</a:t>
                      </a:r>
                      <a:r>
                        <a:rPr lang="en-US" dirty="0" err="1">
                          <a:solidFill>
                            <a:schemeClr val="accent3"/>
                          </a:solidFill>
                          <a:hlinkClick r:id="rId5">
                            <a:extLst>
                              <a:ext uri="{A12FA001-AC4F-418D-AE19-62706E023703}">
                                <ahyp:hlinkClr xmlns:ahyp="http://schemas.microsoft.com/office/drawing/2018/hyperlinkcolor" val="tx"/>
                              </a:ext>
                            </a:extLst>
                          </a:hlinkClick>
                        </a:rPr>
                        <a:t>OutlinedButton</a:t>
                      </a:r>
                      <a:endParaRPr lang="en-US" dirty="0">
                        <a:solidFill>
                          <a:schemeClr val="accent3"/>
                        </a:solidFill>
                      </a:endParaRPr>
                    </a:p>
                  </a:txBody>
                  <a:tcPr anchor="ctr">
                    <a:solidFill>
                      <a:schemeClr val="bg1"/>
                    </a:solidFill>
                  </a:tcPr>
                </a:tc>
                <a:extLst>
                  <a:ext uri="{0D108BD9-81ED-4DB2-BD59-A6C34878D82A}">
                    <a16:rowId xmlns:a16="http://schemas.microsoft.com/office/drawing/2014/main" val="1356588382"/>
                  </a:ext>
                </a:extLst>
              </a:tr>
              <a:tr h="0">
                <a:tc>
                  <a:txBody>
                    <a:bodyPr/>
                    <a:lstStyle/>
                    <a:p>
                      <a:pPr>
                        <a:buNone/>
                      </a:pPr>
                      <a:r>
                        <a:rPr lang="en-US"/>
                        <a:t>IconButton</a:t>
                      </a:r>
                    </a:p>
                  </a:txBody>
                  <a:tcPr anchor="ctr">
                    <a:solidFill>
                      <a:schemeClr val="bg1"/>
                    </a:solidFill>
                  </a:tcPr>
                </a:tc>
                <a:tc>
                  <a:txBody>
                    <a:bodyPr/>
                    <a:lstStyle/>
                    <a:p>
                      <a:pPr>
                        <a:buNone/>
                      </a:pPr>
                      <a:r>
                        <a:rPr lang="en-US">
                          <a:solidFill>
                            <a:schemeClr val="accent3"/>
                          </a:solidFill>
                          <a:hlinkClick r:id="rId6">
                            <a:extLst>
                              <a:ext uri="{A12FA001-AC4F-418D-AE19-62706E023703}">
                                <ahyp:hlinkClr xmlns:ahyp="http://schemas.microsoft.com/office/drawing/2018/hyperlinkcolor" val="tx"/>
                              </a:ext>
                            </a:extLst>
                          </a:hlinkClick>
                        </a:rPr>
                        <a:t>api.flutter.dev/IconButton</a:t>
                      </a:r>
                      <a:endParaRPr lang="en-US">
                        <a:solidFill>
                          <a:schemeClr val="accent3"/>
                        </a:solidFill>
                      </a:endParaRPr>
                    </a:p>
                  </a:txBody>
                  <a:tcPr anchor="ctr">
                    <a:solidFill>
                      <a:schemeClr val="bg1"/>
                    </a:solidFill>
                  </a:tcPr>
                </a:tc>
                <a:extLst>
                  <a:ext uri="{0D108BD9-81ED-4DB2-BD59-A6C34878D82A}">
                    <a16:rowId xmlns:a16="http://schemas.microsoft.com/office/drawing/2014/main" val="593132526"/>
                  </a:ext>
                </a:extLst>
              </a:tr>
              <a:tr h="0">
                <a:tc>
                  <a:txBody>
                    <a:bodyPr/>
                    <a:lstStyle/>
                    <a:p>
                      <a:pPr>
                        <a:buNone/>
                      </a:pPr>
                      <a:r>
                        <a:rPr lang="en-US" dirty="0" err="1"/>
                        <a:t>TextField</a:t>
                      </a:r>
                      <a:endParaRPr lang="en-US" dirty="0"/>
                    </a:p>
                  </a:txBody>
                  <a:tcPr anchor="ctr">
                    <a:solidFill>
                      <a:schemeClr val="bg1"/>
                    </a:solidFill>
                  </a:tcPr>
                </a:tc>
                <a:tc>
                  <a:txBody>
                    <a:bodyPr/>
                    <a:lstStyle/>
                    <a:p>
                      <a:pPr>
                        <a:buNone/>
                      </a:pPr>
                      <a:r>
                        <a:rPr lang="en-US" dirty="0" err="1">
                          <a:solidFill>
                            <a:schemeClr val="accent3"/>
                          </a:solidFill>
                          <a:hlinkClick r:id="rId7">
                            <a:extLst>
                              <a:ext uri="{A12FA001-AC4F-418D-AE19-62706E023703}">
                                <ahyp:hlinkClr xmlns:ahyp="http://schemas.microsoft.com/office/drawing/2018/hyperlinkcolor" val="tx"/>
                              </a:ext>
                            </a:extLst>
                          </a:hlinkClick>
                        </a:rPr>
                        <a:t>api.flutter.dev</a:t>
                      </a:r>
                      <a:r>
                        <a:rPr lang="en-US" dirty="0">
                          <a:solidFill>
                            <a:schemeClr val="accent3"/>
                          </a:solidFill>
                          <a:hlinkClick r:id="rId7">
                            <a:extLst>
                              <a:ext uri="{A12FA001-AC4F-418D-AE19-62706E023703}">
                                <ahyp:hlinkClr xmlns:ahyp="http://schemas.microsoft.com/office/drawing/2018/hyperlinkcolor" val="tx"/>
                              </a:ext>
                            </a:extLst>
                          </a:hlinkClick>
                        </a:rPr>
                        <a:t>/</a:t>
                      </a:r>
                      <a:r>
                        <a:rPr lang="en-US" dirty="0" err="1">
                          <a:solidFill>
                            <a:schemeClr val="accent3"/>
                          </a:solidFill>
                          <a:hlinkClick r:id="rId7">
                            <a:extLst>
                              <a:ext uri="{A12FA001-AC4F-418D-AE19-62706E023703}">
                                <ahyp:hlinkClr xmlns:ahyp="http://schemas.microsoft.com/office/drawing/2018/hyperlinkcolor" val="tx"/>
                              </a:ext>
                            </a:extLst>
                          </a:hlinkClick>
                        </a:rPr>
                        <a:t>TextField</a:t>
                      </a:r>
                      <a:endParaRPr lang="en-US" dirty="0">
                        <a:solidFill>
                          <a:schemeClr val="accent3"/>
                        </a:solidFill>
                      </a:endParaRPr>
                    </a:p>
                  </a:txBody>
                  <a:tcPr anchor="ctr">
                    <a:solidFill>
                      <a:schemeClr val="bg1"/>
                    </a:solidFill>
                  </a:tcPr>
                </a:tc>
                <a:extLst>
                  <a:ext uri="{0D108BD9-81ED-4DB2-BD59-A6C34878D82A}">
                    <a16:rowId xmlns:a16="http://schemas.microsoft.com/office/drawing/2014/main" val="3901448404"/>
                  </a:ext>
                </a:extLst>
              </a:tr>
              <a:tr h="0">
                <a:tc>
                  <a:txBody>
                    <a:bodyPr/>
                    <a:lstStyle/>
                    <a:p>
                      <a:pPr>
                        <a:buNone/>
                      </a:pPr>
                      <a:r>
                        <a:rPr lang="vi-VN" dirty="0" err="1"/>
                        <a:t>Switch</a:t>
                      </a:r>
                      <a:endParaRPr lang="en-US" dirty="0"/>
                    </a:p>
                  </a:txBody>
                  <a:tcPr anchor="ctr">
                    <a:solidFill>
                      <a:schemeClr val="bg1"/>
                    </a:solidFill>
                  </a:tcPr>
                </a:tc>
                <a:tc>
                  <a:txBody>
                    <a:bodyPr/>
                    <a:lstStyle/>
                    <a:p>
                      <a:pPr>
                        <a:buNone/>
                      </a:pPr>
                      <a:r>
                        <a:rPr lang="en-US" u="sng" dirty="0" err="1">
                          <a:solidFill>
                            <a:schemeClr val="accent3"/>
                          </a:solidFill>
                        </a:rPr>
                        <a:t>api.flutter.dev</a:t>
                      </a:r>
                      <a:r>
                        <a:rPr lang="en-US" u="sng" dirty="0">
                          <a:solidFill>
                            <a:schemeClr val="accent3"/>
                          </a:solidFill>
                        </a:rPr>
                        <a:t>/flutter/material/Switch-class</a:t>
                      </a:r>
                    </a:p>
                  </a:txBody>
                  <a:tcPr anchor="ctr">
                    <a:solidFill>
                      <a:schemeClr val="bg1"/>
                    </a:solidFill>
                  </a:tcPr>
                </a:tc>
                <a:extLst>
                  <a:ext uri="{0D108BD9-81ED-4DB2-BD59-A6C34878D82A}">
                    <a16:rowId xmlns:a16="http://schemas.microsoft.com/office/drawing/2014/main" val="149293730"/>
                  </a:ext>
                </a:extLst>
              </a:tr>
              <a:tr h="0">
                <a:tc>
                  <a:txBody>
                    <a:bodyPr/>
                    <a:lstStyle/>
                    <a:p>
                      <a:pPr>
                        <a:buNone/>
                      </a:pPr>
                      <a:r>
                        <a:rPr lang="vi-VN" dirty="0" err="1"/>
                        <a:t>Checkbox</a:t>
                      </a:r>
                      <a:endParaRPr lang="en-US" dirty="0"/>
                    </a:p>
                  </a:txBody>
                  <a:tcPr anchor="ctr">
                    <a:solidFill>
                      <a:schemeClr val="bg1"/>
                    </a:solidFill>
                  </a:tcPr>
                </a:tc>
                <a:tc>
                  <a:txBody>
                    <a:bodyPr/>
                    <a:lstStyle/>
                    <a:p>
                      <a:pPr>
                        <a:buNone/>
                      </a:pPr>
                      <a:r>
                        <a:rPr lang="en-US" u="sng" dirty="0" err="1">
                          <a:solidFill>
                            <a:schemeClr val="accent3"/>
                          </a:solidFill>
                        </a:rPr>
                        <a:t>api.flutter.dev</a:t>
                      </a:r>
                      <a:r>
                        <a:rPr lang="en-US" u="sng" dirty="0">
                          <a:solidFill>
                            <a:schemeClr val="accent3"/>
                          </a:solidFill>
                        </a:rPr>
                        <a:t>/flutter/material/Checkbox-class</a:t>
                      </a:r>
                    </a:p>
                  </a:txBody>
                  <a:tcPr anchor="ctr">
                    <a:solidFill>
                      <a:schemeClr val="bg1"/>
                    </a:solidFill>
                  </a:tcPr>
                </a:tc>
                <a:extLst>
                  <a:ext uri="{0D108BD9-81ED-4DB2-BD59-A6C34878D82A}">
                    <a16:rowId xmlns:a16="http://schemas.microsoft.com/office/drawing/2014/main" val="2045389136"/>
                  </a:ext>
                </a:extLst>
              </a:tr>
              <a:tr h="0">
                <a:tc>
                  <a:txBody>
                    <a:bodyPr/>
                    <a:lstStyle/>
                    <a:p>
                      <a:pPr>
                        <a:buNone/>
                      </a:pPr>
                      <a:r>
                        <a:rPr lang="vi-VN" dirty="0" err="1"/>
                        <a:t>Radio</a:t>
                      </a:r>
                      <a:endParaRPr lang="en-US" dirty="0"/>
                    </a:p>
                  </a:txBody>
                  <a:tcPr anchor="ctr">
                    <a:solidFill>
                      <a:schemeClr val="bg1"/>
                    </a:solidFill>
                  </a:tcPr>
                </a:tc>
                <a:tc>
                  <a:txBody>
                    <a:bodyPr/>
                    <a:lstStyle/>
                    <a:p>
                      <a:pPr>
                        <a:buNone/>
                      </a:pPr>
                      <a:r>
                        <a:rPr lang="en-US" u="sng" dirty="0" err="1">
                          <a:solidFill>
                            <a:schemeClr val="accent3"/>
                          </a:solidFill>
                        </a:rPr>
                        <a:t>api.flutter.dev</a:t>
                      </a:r>
                      <a:r>
                        <a:rPr lang="en-US" u="sng" dirty="0">
                          <a:solidFill>
                            <a:schemeClr val="accent3"/>
                          </a:solidFill>
                        </a:rPr>
                        <a:t>/flutter/material/Radio-class</a:t>
                      </a:r>
                    </a:p>
                  </a:txBody>
                  <a:tcPr anchor="ctr">
                    <a:solidFill>
                      <a:schemeClr val="bg1"/>
                    </a:solidFill>
                  </a:tcPr>
                </a:tc>
                <a:extLst>
                  <a:ext uri="{0D108BD9-81ED-4DB2-BD59-A6C34878D82A}">
                    <a16:rowId xmlns:a16="http://schemas.microsoft.com/office/drawing/2014/main" val="1698596625"/>
                  </a:ext>
                </a:extLst>
              </a:tr>
              <a:tr h="0">
                <a:tc>
                  <a:txBody>
                    <a:bodyPr/>
                    <a:lstStyle/>
                    <a:p>
                      <a:pPr>
                        <a:buNone/>
                      </a:pPr>
                      <a:r>
                        <a:rPr lang="vi-VN" dirty="0" err="1"/>
                        <a:t>Slider</a:t>
                      </a:r>
                      <a:endParaRPr lang="en-US" dirty="0"/>
                    </a:p>
                  </a:txBody>
                  <a:tcPr anchor="ctr">
                    <a:solidFill>
                      <a:schemeClr val="bg1"/>
                    </a:solidFill>
                  </a:tcPr>
                </a:tc>
                <a:tc>
                  <a:txBody>
                    <a:bodyPr/>
                    <a:lstStyle/>
                    <a:p>
                      <a:pPr>
                        <a:buNone/>
                      </a:pPr>
                      <a:r>
                        <a:rPr lang="en-US" u="sng" dirty="0" err="1">
                          <a:solidFill>
                            <a:schemeClr val="accent3"/>
                          </a:solidFill>
                        </a:rPr>
                        <a:t>api.flutter.dev</a:t>
                      </a:r>
                      <a:r>
                        <a:rPr lang="en-US" u="sng" dirty="0">
                          <a:solidFill>
                            <a:schemeClr val="accent3"/>
                          </a:solidFill>
                        </a:rPr>
                        <a:t>/flutter/material/Slider-class</a:t>
                      </a:r>
                    </a:p>
                  </a:txBody>
                  <a:tcPr anchor="ctr">
                    <a:solidFill>
                      <a:schemeClr val="bg1"/>
                    </a:solidFill>
                  </a:tcPr>
                </a:tc>
                <a:extLst>
                  <a:ext uri="{0D108BD9-81ED-4DB2-BD59-A6C34878D82A}">
                    <a16:rowId xmlns:a16="http://schemas.microsoft.com/office/drawing/2014/main" val="4166296529"/>
                  </a:ext>
                </a:extLst>
              </a:tr>
              <a:tr h="0">
                <a:tc>
                  <a:txBody>
                    <a:bodyPr/>
                    <a:lstStyle/>
                    <a:p>
                      <a:pPr>
                        <a:buNone/>
                      </a:pPr>
                      <a:r>
                        <a:rPr lang="vi-VN" dirty="0" err="1"/>
                        <a:t>GetsureDetector</a:t>
                      </a:r>
                      <a:endParaRPr lang="en-US" dirty="0"/>
                    </a:p>
                  </a:txBody>
                  <a:tcPr anchor="ctr">
                    <a:solidFill>
                      <a:schemeClr val="bg1"/>
                    </a:solidFill>
                  </a:tcPr>
                </a:tc>
                <a:tc>
                  <a:txBody>
                    <a:bodyPr/>
                    <a:lstStyle/>
                    <a:p>
                      <a:pPr>
                        <a:buNone/>
                      </a:pPr>
                      <a:r>
                        <a:rPr lang="en-US" u="sng" dirty="0" err="1">
                          <a:solidFill>
                            <a:schemeClr val="accent3"/>
                          </a:solidFill>
                        </a:rPr>
                        <a:t>api.flutter.dev</a:t>
                      </a:r>
                      <a:r>
                        <a:rPr lang="en-US" u="sng" dirty="0">
                          <a:solidFill>
                            <a:schemeClr val="accent3"/>
                          </a:solidFill>
                        </a:rPr>
                        <a:t>/flutter/widgets/</a:t>
                      </a:r>
                      <a:r>
                        <a:rPr lang="en-US" u="sng" dirty="0" err="1">
                          <a:solidFill>
                            <a:schemeClr val="accent3"/>
                          </a:solidFill>
                        </a:rPr>
                        <a:t>GestureDetector</a:t>
                      </a:r>
                      <a:r>
                        <a:rPr lang="en-US" u="sng" dirty="0">
                          <a:solidFill>
                            <a:schemeClr val="accent3"/>
                          </a:solidFill>
                        </a:rPr>
                        <a:t>-class</a:t>
                      </a:r>
                    </a:p>
                  </a:txBody>
                  <a:tcPr anchor="ctr">
                    <a:solidFill>
                      <a:schemeClr val="bg1"/>
                    </a:solidFill>
                  </a:tcPr>
                </a:tc>
                <a:extLst>
                  <a:ext uri="{0D108BD9-81ED-4DB2-BD59-A6C34878D82A}">
                    <a16:rowId xmlns:a16="http://schemas.microsoft.com/office/drawing/2014/main" val="156969607"/>
                  </a:ext>
                </a:extLst>
              </a:tr>
              <a:tr h="0">
                <a:tc>
                  <a:txBody>
                    <a:bodyPr/>
                    <a:lstStyle/>
                    <a:p>
                      <a:pPr>
                        <a:buNone/>
                      </a:pPr>
                      <a:r>
                        <a:rPr lang="vi-VN" dirty="0" err="1"/>
                        <a:t>InkWell</a:t>
                      </a:r>
                      <a:endParaRPr lang="en-US" dirty="0"/>
                    </a:p>
                  </a:txBody>
                  <a:tcPr anchor="ctr">
                    <a:solidFill>
                      <a:schemeClr val="bg1"/>
                    </a:solidFill>
                  </a:tcPr>
                </a:tc>
                <a:tc>
                  <a:txBody>
                    <a:bodyPr/>
                    <a:lstStyle/>
                    <a:p>
                      <a:pPr>
                        <a:buNone/>
                      </a:pPr>
                      <a:r>
                        <a:rPr lang="en-US" u="sng" dirty="0" err="1">
                          <a:solidFill>
                            <a:schemeClr val="accent3"/>
                          </a:solidFill>
                        </a:rPr>
                        <a:t>api.flutter.dev</a:t>
                      </a:r>
                      <a:r>
                        <a:rPr lang="en-US" u="sng" dirty="0">
                          <a:solidFill>
                            <a:schemeClr val="accent3"/>
                          </a:solidFill>
                        </a:rPr>
                        <a:t>/flutter/material/</a:t>
                      </a:r>
                      <a:r>
                        <a:rPr lang="en-US" u="sng" dirty="0" err="1">
                          <a:solidFill>
                            <a:schemeClr val="accent3"/>
                          </a:solidFill>
                        </a:rPr>
                        <a:t>InkWell</a:t>
                      </a:r>
                      <a:r>
                        <a:rPr lang="en-US" u="sng" dirty="0">
                          <a:solidFill>
                            <a:schemeClr val="accent3"/>
                          </a:solidFill>
                        </a:rPr>
                        <a:t>-class</a:t>
                      </a:r>
                    </a:p>
                  </a:txBody>
                  <a:tcPr anchor="ctr">
                    <a:solidFill>
                      <a:schemeClr val="bg1"/>
                    </a:solidFill>
                  </a:tcPr>
                </a:tc>
                <a:extLst>
                  <a:ext uri="{0D108BD9-81ED-4DB2-BD59-A6C34878D82A}">
                    <a16:rowId xmlns:a16="http://schemas.microsoft.com/office/drawing/2014/main" val="4168454815"/>
                  </a:ext>
                </a:extLst>
              </a:tr>
            </a:tbl>
          </a:graphicData>
        </a:graphic>
      </p:graphicFrame>
      <p:sp>
        <p:nvSpPr>
          <p:cNvPr id="39" name="Rectangle 6">
            <a:extLst>
              <a:ext uri="{FF2B5EF4-FFF2-40B4-BE49-F238E27FC236}">
                <a16:creationId xmlns:a16="http://schemas.microsoft.com/office/drawing/2014/main" id="{DFBEFDDC-0C68-215D-2D15-ADADE1AD0FD1}"/>
              </a:ext>
            </a:extLst>
          </p:cNvPr>
          <p:cNvSpPr>
            <a:spLocks noChangeArrowheads="1"/>
          </p:cNvSpPr>
          <p:nvPr/>
        </p:nvSpPr>
        <p:spPr bwMode="auto">
          <a:xfrm>
            <a:off x="698571" y="496437"/>
            <a:ext cx="37494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2800" b="1" i="0" u="none" strike="noStrike" cap="none" normalizeH="0" baseline="0" dirty="0">
                <a:ln>
                  <a:noFill/>
                </a:ln>
                <a:solidFill>
                  <a:schemeClr val="bg2"/>
                </a:solidFill>
                <a:effectLst/>
                <a:latin typeface="+mj-lt"/>
              </a:rPr>
              <a:t>Flutter Official Docs</a:t>
            </a:r>
            <a:endParaRPr kumimoji="0" lang="ru-UA" altLang="ru-UA" sz="1800" b="0" i="0" u="none" strike="noStrike" cap="none" normalizeH="0" baseline="0" dirty="0">
              <a:ln>
                <a:noFill/>
              </a:ln>
              <a:solidFill>
                <a:schemeClr val="bg2"/>
              </a:solidFill>
              <a:effectLst/>
              <a:latin typeface="+mj-lt"/>
            </a:endParaRPr>
          </a:p>
        </p:txBody>
      </p:sp>
      <p:graphicFrame>
        <p:nvGraphicFramePr>
          <p:cNvPr id="45" name="Table 44">
            <a:extLst>
              <a:ext uri="{FF2B5EF4-FFF2-40B4-BE49-F238E27FC236}">
                <a16:creationId xmlns:a16="http://schemas.microsoft.com/office/drawing/2014/main" id="{F5385BCA-6D39-35ED-C6B5-8E79EEBC7FD3}"/>
              </a:ext>
            </a:extLst>
          </p:cNvPr>
          <p:cNvGraphicFramePr>
            <a:graphicFrameLocks noGrp="1"/>
          </p:cNvGraphicFramePr>
          <p:nvPr>
            <p:extLst>
              <p:ext uri="{D42A27DB-BD31-4B8C-83A1-F6EECF244321}">
                <p14:modId xmlns:p14="http://schemas.microsoft.com/office/powerpoint/2010/main" val="3343503959"/>
              </p:ext>
            </p:extLst>
          </p:nvPr>
        </p:nvGraphicFramePr>
        <p:xfrm>
          <a:off x="707923" y="5775703"/>
          <a:ext cx="10471354" cy="1005840"/>
        </p:xfrm>
        <a:graphic>
          <a:graphicData uri="http://schemas.openxmlformats.org/drawingml/2006/table">
            <a:tbl>
              <a:tblPr>
                <a:tableStyleId>{5940675A-B579-460E-94D1-54222C63F5DA}</a:tableStyleId>
              </a:tblPr>
              <a:tblGrid>
                <a:gridCol w="3254477">
                  <a:extLst>
                    <a:ext uri="{9D8B030D-6E8A-4147-A177-3AD203B41FA5}">
                      <a16:colId xmlns:a16="http://schemas.microsoft.com/office/drawing/2014/main" val="926928905"/>
                    </a:ext>
                  </a:extLst>
                </a:gridCol>
                <a:gridCol w="7216877">
                  <a:extLst>
                    <a:ext uri="{9D8B030D-6E8A-4147-A177-3AD203B41FA5}">
                      <a16:colId xmlns:a16="http://schemas.microsoft.com/office/drawing/2014/main" val="1069754195"/>
                    </a:ext>
                  </a:extLst>
                </a:gridCol>
              </a:tblGrid>
              <a:tr h="0">
                <a:tc>
                  <a:txBody>
                    <a:bodyPr/>
                    <a:lstStyle/>
                    <a:p>
                      <a:pPr>
                        <a:buNone/>
                      </a:pPr>
                      <a:r>
                        <a:rPr lang="vi-VN" b="1" dirty="0" err="1"/>
                        <a:t>Community</a:t>
                      </a:r>
                      <a:r>
                        <a:rPr lang="vi-VN" b="1" dirty="0"/>
                        <a:t> </a:t>
                      </a:r>
                      <a:r>
                        <a:rPr lang="vi-VN" b="1" dirty="0" err="1"/>
                        <a:t>Tutorial</a:t>
                      </a:r>
                      <a:endParaRPr lang="en-US" b="1" dirty="0"/>
                    </a:p>
                  </a:txBody>
                  <a:tcPr anchor="ctr">
                    <a:solidFill>
                      <a:schemeClr val="bg1"/>
                    </a:solidFill>
                  </a:tcPr>
                </a:tc>
                <a:tc>
                  <a:txBody>
                    <a:bodyPr/>
                    <a:lstStyle/>
                    <a:p>
                      <a:pPr>
                        <a:buNone/>
                      </a:pPr>
                      <a:r>
                        <a:rPr lang="en-US" b="1" dirty="0"/>
                        <a:t>Documentation</a:t>
                      </a:r>
                    </a:p>
                  </a:txBody>
                  <a:tcPr anchor="ctr">
                    <a:solidFill>
                      <a:schemeClr val="bg1"/>
                    </a:solidFill>
                  </a:tcPr>
                </a:tc>
                <a:extLst>
                  <a:ext uri="{0D108BD9-81ED-4DB2-BD59-A6C34878D82A}">
                    <a16:rowId xmlns:a16="http://schemas.microsoft.com/office/drawing/2014/main" val="3697890235"/>
                  </a:ext>
                </a:extLst>
              </a:tr>
              <a:tr h="0">
                <a:tc>
                  <a:txBody>
                    <a:bodyPr/>
                    <a:lstStyle/>
                    <a:p>
                      <a:pPr>
                        <a:buNone/>
                      </a:pPr>
                      <a:r>
                        <a:rPr lang="en-US" dirty="0" err="1"/>
                        <a:t>TextField</a:t>
                      </a:r>
                      <a:r>
                        <a:rPr lang="en-US" dirty="0"/>
                        <a:t> Validation Guide</a:t>
                      </a:r>
                    </a:p>
                  </a:txBody>
                  <a:tcPr anchor="ctr">
                    <a:solidFill>
                      <a:schemeClr val="bg1"/>
                    </a:solidFill>
                  </a:tcPr>
                </a:tc>
                <a:tc>
                  <a:txBody>
                    <a:bodyPr/>
                    <a:lstStyle/>
                    <a:p>
                      <a:pPr>
                        <a:buNone/>
                      </a:pPr>
                      <a:r>
                        <a:rPr lang="en-US" dirty="0">
                          <a:solidFill>
                            <a:schemeClr val="accent3"/>
                          </a:solidFill>
                          <a:hlinkClick r:id="rId8">
                            <a:extLst>
                              <a:ext uri="{A12FA001-AC4F-418D-AE19-62706E023703}">
                                <ahyp:hlinkClr xmlns:ahyp="http://schemas.microsoft.com/office/drawing/2018/hyperlinkcolor" val="tx"/>
                              </a:ext>
                            </a:extLst>
                          </a:hlinkClick>
                        </a:rPr>
                        <a:t>https://codewithandrea.com/articles/flutter-text-field-form-validation/</a:t>
                      </a:r>
                      <a:endParaRPr lang="en-US" dirty="0">
                        <a:solidFill>
                          <a:schemeClr val="accent3"/>
                        </a:solidFill>
                      </a:endParaRPr>
                    </a:p>
                  </a:txBody>
                  <a:tcPr anchor="ctr">
                    <a:solidFill>
                      <a:schemeClr val="bg1"/>
                    </a:solidFill>
                  </a:tcPr>
                </a:tc>
                <a:extLst>
                  <a:ext uri="{0D108BD9-81ED-4DB2-BD59-A6C34878D82A}">
                    <a16:rowId xmlns:a16="http://schemas.microsoft.com/office/drawing/2014/main" val="1120490055"/>
                  </a:ext>
                </a:extLst>
              </a:tr>
            </a:tbl>
          </a:graphicData>
        </a:graphic>
      </p:graphicFrame>
    </p:spTree>
    <p:extLst>
      <p:ext uri="{BB962C8B-B14F-4D97-AF65-F5344CB8AC3E}">
        <p14:creationId xmlns:p14="http://schemas.microsoft.com/office/powerpoint/2010/main" val="28269192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F979DCB-9845-4C4D-82F9-41AFCF13DF2F}"/>
              </a:ext>
            </a:extLst>
          </p:cNvPr>
          <p:cNvSpPr>
            <a:spLocks noChangeArrowheads="1"/>
          </p:cNvSpPr>
          <p:nvPr/>
        </p:nvSpPr>
        <p:spPr bwMode="auto">
          <a:xfrm>
            <a:off x="1966664" y="2367171"/>
            <a:ext cx="8258671"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ru-UA" sz="13800" b="1">
                <a:solidFill>
                  <a:srgbClr val="FFFFFF"/>
                </a:solidFill>
                <a:latin typeface="+mj-lt"/>
                <a:ea typeface="Open Sans" panose="020B0606030504020204" pitchFamily="34" charset="0"/>
                <a:cs typeface="Open Sans" panose="020B0606030504020204" pitchFamily="34" charset="0"/>
              </a:rPr>
              <a:t>THANKS!</a:t>
            </a:r>
            <a:endParaRPr kumimoji="0" lang="ru-UA" altLang="ru-UA" sz="9600" b="1" i="0" u="none" strike="noStrike" cap="none" normalizeH="0" baseline="0">
              <a:ln>
                <a:noFill/>
              </a:ln>
              <a:solidFill>
                <a:schemeClr val="tx1"/>
              </a:solidFill>
              <a:effectLst/>
              <a:latin typeface="+mj-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69116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2455E221-404E-4AD4-93BF-B1D2D38BEB19}"/>
              </a:ext>
            </a:extLst>
          </p:cNvPr>
          <p:cNvGrpSpPr/>
          <p:nvPr/>
        </p:nvGrpSpPr>
        <p:grpSpPr>
          <a:xfrm>
            <a:off x="4224338" y="4141789"/>
            <a:ext cx="3743325" cy="2114550"/>
            <a:chOff x="4224338" y="1260475"/>
            <a:chExt cx="3743325" cy="2114550"/>
          </a:xfrm>
        </p:grpSpPr>
        <p:sp>
          <p:nvSpPr>
            <p:cNvPr id="122" name="Freeform 14">
              <a:extLst>
                <a:ext uri="{FF2B5EF4-FFF2-40B4-BE49-F238E27FC236}">
                  <a16:creationId xmlns:a16="http://schemas.microsoft.com/office/drawing/2014/main" id="{E6E75D75-24E3-4843-9815-1FB0293FEC16}"/>
                </a:ext>
              </a:extLst>
            </p:cNvPr>
            <p:cNvSpPr>
              <a:spLocks/>
            </p:cNvSpPr>
            <p:nvPr/>
          </p:nvSpPr>
          <p:spPr bwMode="auto">
            <a:xfrm>
              <a:off x="4224338" y="1260475"/>
              <a:ext cx="3743325" cy="2108200"/>
            </a:xfrm>
            <a:custGeom>
              <a:avLst/>
              <a:gdLst>
                <a:gd name="T0" fmla="*/ 957 w 982"/>
                <a:gd name="T1" fmla="*/ 307 h 552"/>
                <a:gd name="T2" fmla="*/ 535 w 982"/>
                <a:gd name="T3" fmla="*/ 537 h 552"/>
                <a:gd name="T4" fmla="*/ 446 w 982"/>
                <a:gd name="T5" fmla="*/ 537 h 552"/>
                <a:gd name="T6" fmla="*/ 25 w 982"/>
                <a:gd name="T7" fmla="*/ 307 h 552"/>
                <a:gd name="T8" fmla="*/ 25 w 982"/>
                <a:gd name="T9" fmla="*/ 245 h 552"/>
                <a:gd name="T10" fmla="*/ 446 w 982"/>
                <a:gd name="T11" fmla="*/ 14 h 552"/>
                <a:gd name="T12" fmla="*/ 535 w 982"/>
                <a:gd name="T13" fmla="*/ 14 h 552"/>
                <a:gd name="T14" fmla="*/ 957 w 982"/>
                <a:gd name="T15" fmla="*/ 245 h 552"/>
                <a:gd name="T16" fmla="*/ 957 w 982"/>
                <a:gd name="T17" fmla="*/ 30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2" h="552">
                  <a:moveTo>
                    <a:pt x="957" y="307"/>
                  </a:moveTo>
                  <a:cubicBezTo>
                    <a:pt x="535" y="537"/>
                    <a:pt x="535" y="537"/>
                    <a:pt x="535" y="537"/>
                  </a:cubicBezTo>
                  <a:cubicBezTo>
                    <a:pt x="508" y="552"/>
                    <a:pt x="474" y="552"/>
                    <a:pt x="446" y="537"/>
                  </a:cubicBezTo>
                  <a:cubicBezTo>
                    <a:pt x="25" y="307"/>
                    <a:pt x="25" y="307"/>
                    <a:pt x="25" y="307"/>
                  </a:cubicBezTo>
                  <a:cubicBezTo>
                    <a:pt x="0" y="294"/>
                    <a:pt x="0" y="258"/>
                    <a:pt x="25" y="245"/>
                  </a:cubicBezTo>
                  <a:cubicBezTo>
                    <a:pt x="446" y="14"/>
                    <a:pt x="446" y="14"/>
                    <a:pt x="446" y="14"/>
                  </a:cubicBezTo>
                  <a:cubicBezTo>
                    <a:pt x="474" y="0"/>
                    <a:pt x="508" y="0"/>
                    <a:pt x="535" y="14"/>
                  </a:cubicBezTo>
                  <a:cubicBezTo>
                    <a:pt x="957" y="245"/>
                    <a:pt x="957" y="245"/>
                    <a:pt x="957" y="245"/>
                  </a:cubicBezTo>
                  <a:cubicBezTo>
                    <a:pt x="982" y="258"/>
                    <a:pt x="982" y="294"/>
                    <a:pt x="957" y="307"/>
                  </a:cubicBezTo>
                  <a:close/>
                </a:path>
              </a:pathLst>
            </a:custGeom>
            <a:gradFill>
              <a:gsLst>
                <a:gs pos="0">
                  <a:srgbClr val="71A4F5"/>
                </a:gs>
                <a:gs pos="100000">
                  <a:srgbClr val="9260EA"/>
                </a:gs>
              </a:gsLst>
              <a:lin ang="2700000" scaled="0"/>
            </a:gradFill>
            <a:ln w="9525">
              <a:noFill/>
              <a:round/>
              <a:headEnd/>
              <a:tailEnd/>
            </a:ln>
            <a:effectLst>
              <a:outerShdw blurRad="279400" dist="241300" dir="5400000" algn="tl" rotWithShape="0">
                <a:schemeClr val="accent3">
                  <a:lumMod val="75000"/>
                  <a:alpha val="17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nvGrpSpPr>
            <p:cNvPr id="125" name="Glass_01">
              <a:extLst>
                <a:ext uri="{FF2B5EF4-FFF2-40B4-BE49-F238E27FC236}">
                  <a16:creationId xmlns:a16="http://schemas.microsoft.com/office/drawing/2014/main" id="{6A98CBCC-5F02-40F9-91AB-CE231A9E0FEA}"/>
                </a:ext>
              </a:extLst>
            </p:cNvPr>
            <p:cNvGrpSpPr/>
            <p:nvPr/>
          </p:nvGrpSpPr>
          <p:grpSpPr>
            <a:xfrm>
              <a:off x="4224338" y="1260475"/>
              <a:ext cx="3743325" cy="2114550"/>
              <a:chOff x="4224338" y="1260475"/>
              <a:chExt cx="3743325" cy="2114550"/>
            </a:xfrm>
          </p:grpSpPr>
          <p:sp>
            <p:nvSpPr>
              <p:cNvPr id="126" name="Freeform 14">
                <a:extLst>
                  <a:ext uri="{FF2B5EF4-FFF2-40B4-BE49-F238E27FC236}">
                    <a16:creationId xmlns:a16="http://schemas.microsoft.com/office/drawing/2014/main" id="{7AD6CBD5-9E65-4BC2-A259-75D395F6E72B}"/>
                  </a:ext>
                </a:extLst>
              </p:cNvPr>
              <p:cNvSpPr>
                <a:spLocks/>
              </p:cNvSpPr>
              <p:nvPr/>
            </p:nvSpPr>
            <p:spPr bwMode="auto">
              <a:xfrm>
                <a:off x="4224338" y="1266825"/>
                <a:ext cx="3743325" cy="2108200"/>
              </a:xfrm>
              <a:custGeom>
                <a:avLst/>
                <a:gdLst>
                  <a:gd name="T0" fmla="*/ 957 w 982"/>
                  <a:gd name="T1" fmla="*/ 307 h 552"/>
                  <a:gd name="T2" fmla="*/ 535 w 982"/>
                  <a:gd name="T3" fmla="*/ 537 h 552"/>
                  <a:gd name="T4" fmla="*/ 446 w 982"/>
                  <a:gd name="T5" fmla="*/ 537 h 552"/>
                  <a:gd name="T6" fmla="*/ 25 w 982"/>
                  <a:gd name="T7" fmla="*/ 307 h 552"/>
                  <a:gd name="T8" fmla="*/ 25 w 982"/>
                  <a:gd name="T9" fmla="*/ 245 h 552"/>
                  <a:gd name="T10" fmla="*/ 446 w 982"/>
                  <a:gd name="T11" fmla="*/ 14 h 552"/>
                  <a:gd name="T12" fmla="*/ 535 w 982"/>
                  <a:gd name="T13" fmla="*/ 14 h 552"/>
                  <a:gd name="T14" fmla="*/ 957 w 982"/>
                  <a:gd name="T15" fmla="*/ 245 h 552"/>
                  <a:gd name="T16" fmla="*/ 957 w 982"/>
                  <a:gd name="T17" fmla="*/ 30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2" h="552">
                    <a:moveTo>
                      <a:pt x="957" y="307"/>
                    </a:moveTo>
                    <a:cubicBezTo>
                      <a:pt x="535" y="537"/>
                      <a:pt x="535" y="537"/>
                      <a:pt x="535" y="537"/>
                    </a:cubicBezTo>
                    <a:cubicBezTo>
                      <a:pt x="508" y="552"/>
                      <a:pt x="474" y="552"/>
                      <a:pt x="446" y="537"/>
                    </a:cubicBezTo>
                    <a:cubicBezTo>
                      <a:pt x="25" y="307"/>
                      <a:pt x="25" y="307"/>
                      <a:pt x="25" y="307"/>
                    </a:cubicBezTo>
                    <a:cubicBezTo>
                      <a:pt x="0" y="294"/>
                      <a:pt x="0" y="258"/>
                      <a:pt x="25" y="245"/>
                    </a:cubicBezTo>
                    <a:cubicBezTo>
                      <a:pt x="446" y="14"/>
                      <a:pt x="446" y="14"/>
                      <a:pt x="446" y="14"/>
                    </a:cubicBezTo>
                    <a:cubicBezTo>
                      <a:pt x="474" y="0"/>
                      <a:pt x="508" y="0"/>
                      <a:pt x="535" y="14"/>
                    </a:cubicBezTo>
                    <a:cubicBezTo>
                      <a:pt x="957" y="245"/>
                      <a:pt x="957" y="245"/>
                      <a:pt x="957" y="245"/>
                    </a:cubicBezTo>
                    <a:cubicBezTo>
                      <a:pt x="982" y="258"/>
                      <a:pt x="982" y="294"/>
                      <a:pt x="957" y="307"/>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27" name="Freeform 15">
                <a:extLst>
                  <a:ext uri="{FF2B5EF4-FFF2-40B4-BE49-F238E27FC236}">
                    <a16:creationId xmlns:a16="http://schemas.microsoft.com/office/drawing/2014/main" id="{0F21028A-E726-440D-B152-A74A69472235}"/>
                  </a:ext>
                </a:extLst>
              </p:cNvPr>
              <p:cNvSpPr>
                <a:spLocks noEditPoints="1"/>
              </p:cNvSpPr>
              <p:nvPr/>
            </p:nvSpPr>
            <p:spPr bwMode="auto">
              <a:xfrm>
                <a:off x="4243388" y="1260475"/>
                <a:ext cx="3705225" cy="2106613"/>
              </a:xfrm>
              <a:custGeom>
                <a:avLst/>
                <a:gdLst>
                  <a:gd name="T0" fmla="*/ 486 w 972"/>
                  <a:gd name="T1" fmla="*/ 552 h 552"/>
                  <a:gd name="T2" fmla="*/ 440 w 972"/>
                  <a:gd name="T3" fmla="*/ 541 h 552"/>
                  <a:gd name="T4" fmla="*/ 19 w 972"/>
                  <a:gd name="T5" fmla="*/ 311 h 552"/>
                  <a:gd name="T6" fmla="*/ 0 w 972"/>
                  <a:gd name="T7" fmla="*/ 278 h 552"/>
                  <a:gd name="T8" fmla="*/ 19 w 972"/>
                  <a:gd name="T9" fmla="*/ 245 h 552"/>
                  <a:gd name="T10" fmla="*/ 440 w 972"/>
                  <a:gd name="T11" fmla="*/ 15 h 552"/>
                  <a:gd name="T12" fmla="*/ 531 w 972"/>
                  <a:gd name="T13" fmla="*/ 15 h 552"/>
                  <a:gd name="T14" fmla="*/ 953 w 972"/>
                  <a:gd name="T15" fmla="*/ 245 h 552"/>
                  <a:gd name="T16" fmla="*/ 972 w 972"/>
                  <a:gd name="T17" fmla="*/ 278 h 552"/>
                  <a:gd name="T18" fmla="*/ 953 w 972"/>
                  <a:gd name="T19" fmla="*/ 311 h 552"/>
                  <a:gd name="T20" fmla="*/ 531 w 972"/>
                  <a:gd name="T21" fmla="*/ 541 h 552"/>
                  <a:gd name="T22" fmla="*/ 486 w 972"/>
                  <a:gd name="T23" fmla="*/ 552 h 552"/>
                  <a:gd name="T24" fmla="*/ 486 w 972"/>
                  <a:gd name="T25" fmla="*/ 7 h 552"/>
                  <a:gd name="T26" fmla="*/ 442 w 972"/>
                  <a:gd name="T27" fmla="*/ 18 h 552"/>
                  <a:gd name="T28" fmla="*/ 21 w 972"/>
                  <a:gd name="T29" fmla="*/ 248 h 552"/>
                  <a:gd name="T30" fmla="*/ 3 w 972"/>
                  <a:gd name="T31" fmla="*/ 278 h 552"/>
                  <a:gd name="T32" fmla="*/ 21 w 972"/>
                  <a:gd name="T33" fmla="*/ 307 h 552"/>
                  <a:gd name="T34" fmla="*/ 442 w 972"/>
                  <a:gd name="T35" fmla="*/ 538 h 552"/>
                  <a:gd name="T36" fmla="*/ 529 w 972"/>
                  <a:gd name="T37" fmla="*/ 538 h 552"/>
                  <a:gd name="T38" fmla="*/ 951 w 972"/>
                  <a:gd name="T39" fmla="*/ 307 h 552"/>
                  <a:gd name="T40" fmla="*/ 969 w 972"/>
                  <a:gd name="T41" fmla="*/ 278 h 552"/>
                  <a:gd name="T42" fmla="*/ 951 w 972"/>
                  <a:gd name="T43" fmla="*/ 248 h 552"/>
                  <a:gd name="T44" fmla="*/ 529 w 972"/>
                  <a:gd name="T45" fmla="*/ 18 h 552"/>
                  <a:gd name="T46" fmla="*/ 486 w 972"/>
                  <a:gd name="T47" fmla="*/ 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2" h="552">
                    <a:moveTo>
                      <a:pt x="486" y="552"/>
                    </a:moveTo>
                    <a:cubicBezTo>
                      <a:pt x="470" y="552"/>
                      <a:pt x="454" y="549"/>
                      <a:pt x="440" y="541"/>
                    </a:cubicBezTo>
                    <a:cubicBezTo>
                      <a:pt x="19" y="311"/>
                      <a:pt x="19" y="311"/>
                      <a:pt x="19" y="311"/>
                    </a:cubicBezTo>
                    <a:cubicBezTo>
                      <a:pt x="7" y="304"/>
                      <a:pt x="0" y="292"/>
                      <a:pt x="0" y="278"/>
                    </a:cubicBezTo>
                    <a:cubicBezTo>
                      <a:pt x="0" y="264"/>
                      <a:pt x="7" y="252"/>
                      <a:pt x="19" y="245"/>
                    </a:cubicBezTo>
                    <a:cubicBezTo>
                      <a:pt x="440" y="15"/>
                      <a:pt x="440" y="15"/>
                      <a:pt x="440" y="15"/>
                    </a:cubicBezTo>
                    <a:cubicBezTo>
                      <a:pt x="469" y="0"/>
                      <a:pt x="503" y="0"/>
                      <a:pt x="531" y="15"/>
                    </a:cubicBezTo>
                    <a:cubicBezTo>
                      <a:pt x="953" y="245"/>
                      <a:pt x="953" y="245"/>
                      <a:pt x="953" y="245"/>
                    </a:cubicBezTo>
                    <a:cubicBezTo>
                      <a:pt x="965" y="252"/>
                      <a:pt x="972" y="264"/>
                      <a:pt x="972" y="278"/>
                    </a:cubicBezTo>
                    <a:cubicBezTo>
                      <a:pt x="972" y="292"/>
                      <a:pt x="965" y="304"/>
                      <a:pt x="953" y="311"/>
                    </a:cubicBezTo>
                    <a:cubicBezTo>
                      <a:pt x="531" y="541"/>
                      <a:pt x="531" y="541"/>
                      <a:pt x="531" y="541"/>
                    </a:cubicBezTo>
                    <a:cubicBezTo>
                      <a:pt x="517" y="548"/>
                      <a:pt x="501" y="552"/>
                      <a:pt x="486" y="552"/>
                    </a:cubicBezTo>
                    <a:close/>
                    <a:moveTo>
                      <a:pt x="486" y="7"/>
                    </a:moveTo>
                    <a:cubicBezTo>
                      <a:pt x="471" y="7"/>
                      <a:pt x="455" y="11"/>
                      <a:pt x="442" y="18"/>
                    </a:cubicBezTo>
                    <a:cubicBezTo>
                      <a:pt x="21" y="248"/>
                      <a:pt x="21" y="248"/>
                      <a:pt x="21" y="248"/>
                    </a:cubicBezTo>
                    <a:cubicBezTo>
                      <a:pt x="10" y="254"/>
                      <a:pt x="3" y="265"/>
                      <a:pt x="3" y="278"/>
                    </a:cubicBezTo>
                    <a:cubicBezTo>
                      <a:pt x="3" y="290"/>
                      <a:pt x="10" y="301"/>
                      <a:pt x="21" y="307"/>
                    </a:cubicBezTo>
                    <a:cubicBezTo>
                      <a:pt x="442" y="538"/>
                      <a:pt x="442" y="538"/>
                      <a:pt x="442" y="538"/>
                    </a:cubicBezTo>
                    <a:cubicBezTo>
                      <a:pt x="469" y="552"/>
                      <a:pt x="503" y="552"/>
                      <a:pt x="529" y="538"/>
                    </a:cubicBezTo>
                    <a:cubicBezTo>
                      <a:pt x="951" y="307"/>
                      <a:pt x="951" y="307"/>
                      <a:pt x="951" y="307"/>
                    </a:cubicBezTo>
                    <a:cubicBezTo>
                      <a:pt x="962" y="301"/>
                      <a:pt x="969" y="290"/>
                      <a:pt x="969" y="278"/>
                    </a:cubicBezTo>
                    <a:cubicBezTo>
                      <a:pt x="969" y="265"/>
                      <a:pt x="962" y="254"/>
                      <a:pt x="951" y="248"/>
                    </a:cubicBezTo>
                    <a:cubicBezTo>
                      <a:pt x="529" y="18"/>
                      <a:pt x="529" y="18"/>
                      <a:pt x="529" y="18"/>
                    </a:cubicBezTo>
                    <a:cubicBezTo>
                      <a:pt x="516" y="11"/>
                      <a:pt x="501" y="7"/>
                      <a:pt x="486" y="7"/>
                    </a:cubicBez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grpSp>
        <p:nvGrpSpPr>
          <p:cNvPr id="114" name="Group 113">
            <a:extLst>
              <a:ext uri="{FF2B5EF4-FFF2-40B4-BE49-F238E27FC236}">
                <a16:creationId xmlns:a16="http://schemas.microsoft.com/office/drawing/2014/main" id="{56E77D69-BB8F-4BA8-AB51-78E5BA831C32}"/>
              </a:ext>
            </a:extLst>
          </p:cNvPr>
          <p:cNvGrpSpPr/>
          <p:nvPr/>
        </p:nvGrpSpPr>
        <p:grpSpPr>
          <a:xfrm>
            <a:off x="4224338" y="3425830"/>
            <a:ext cx="3743325" cy="2306637"/>
            <a:chOff x="4224338" y="1260475"/>
            <a:chExt cx="3743325" cy="2306637"/>
          </a:xfrm>
        </p:grpSpPr>
        <p:sp>
          <p:nvSpPr>
            <p:cNvPr id="115" name="Freeform 14">
              <a:extLst>
                <a:ext uri="{FF2B5EF4-FFF2-40B4-BE49-F238E27FC236}">
                  <a16:creationId xmlns:a16="http://schemas.microsoft.com/office/drawing/2014/main" id="{D0C2A2FE-1B17-4A67-9907-B6104A681374}"/>
                </a:ext>
              </a:extLst>
            </p:cNvPr>
            <p:cNvSpPr>
              <a:spLocks/>
            </p:cNvSpPr>
            <p:nvPr/>
          </p:nvSpPr>
          <p:spPr bwMode="auto">
            <a:xfrm>
              <a:off x="4224338" y="1260475"/>
              <a:ext cx="3743325" cy="2108200"/>
            </a:xfrm>
            <a:custGeom>
              <a:avLst/>
              <a:gdLst>
                <a:gd name="T0" fmla="*/ 957 w 982"/>
                <a:gd name="T1" fmla="*/ 307 h 552"/>
                <a:gd name="T2" fmla="*/ 535 w 982"/>
                <a:gd name="T3" fmla="*/ 537 h 552"/>
                <a:gd name="T4" fmla="*/ 446 w 982"/>
                <a:gd name="T5" fmla="*/ 537 h 552"/>
                <a:gd name="T6" fmla="*/ 25 w 982"/>
                <a:gd name="T7" fmla="*/ 307 h 552"/>
                <a:gd name="T8" fmla="*/ 25 w 982"/>
                <a:gd name="T9" fmla="*/ 245 h 552"/>
                <a:gd name="T10" fmla="*/ 446 w 982"/>
                <a:gd name="T11" fmla="*/ 14 h 552"/>
                <a:gd name="T12" fmla="*/ 535 w 982"/>
                <a:gd name="T13" fmla="*/ 14 h 552"/>
                <a:gd name="T14" fmla="*/ 957 w 982"/>
                <a:gd name="T15" fmla="*/ 245 h 552"/>
                <a:gd name="T16" fmla="*/ 957 w 982"/>
                <a:gd name="T17" fmla="*/ 30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2" h="552">
                  <a:moveTo>
                    <a:pt x="957" y="307"/>
                  </a:moveTo>
                  <a:cubicBezTo>
                    <a:pt x="535" y="537"/>
                    <a:pt x="535" y="537"/>
                    <a:pt x="535" y="537"/>
                  </a:cubicBezTo>
                  <a:cubicBezTo>
                    <a:pt x="508" y="552"/>
                    <a:pt x="474" y="552"/>
                    <a:pt x="446" y="537"/>
                  </a:cubicBezTo>
                  <a:cubicBezTo>
                    <a:pt x="25" y="307"/>
                    <a:pt x="25" y="307"/>
                    <a:pt x="25" y="307"/>
                  </a:cubicBezTo>
                  <a:cubicBezTo>
                    <a:pt x="0" y="294"/>
                    <a:pt x="0" y="258"/>
                    <a:pt x="25" y="245"/>
                  </a:cubicBezTo>
                  <a:cubicBezTo>
                    <a:pt x="446" y="14"/>
                    <a:pt x="446" y="14"/>
                    <a:pt x="446" y="14"/>
                  </a:cubicBezTo>
                  <a:cubicBezTo>
                    <a:pt x="474" y="0"/>
                    <a:pt x="508" y="0"/>
                    <a:pt x="535" y="14"/>
                  </a:cubicBezTo>
                  <a:cubicBezTo>
                    <a:pt x="957" y="245"/>
                    <a:pt x="957" y="245"/>
                    <a:pt x="957" y="245"/>
                  </a:cubicBezTo>
                  <a:cubicBezTo>
                    <a:pt x="982" y="258"/>
                    <a:pt x="982" y="294"/>
                    <a:pt x="957" y="307"/>
                  </a:cubicBezTo>
                  <a:close/>
                </a:path>
              </a:pathLst>
            </a:custGeom>
            <a:gradFill>
              <a:gsLst>
                <a:gs pos="0">
                  <a:srgbClr val="69AEF7"/>
                </a:gs>
                <a:gs pos="100000">
                  <a:srgbClr val="8C72ED"/>
                </a:gs>
              </a:gsLst>
              <a:lin ang="2700000" scaled="0"/>
            </a:gradFill>
            <a:ln w="9525">
              <a:noFill/>
              <a:round/>
              <a:headEnd/>
              <a:tailEnd/>
            </a:ln>
            <a:effectLst>
              <a:outerShdw blurRad="279400" dist="241300" dir="5400000" algn="tl" rotWithShape="0">
                <a:schemeClr val="accent3">
                  <a:lumMod val="75000"/>
                  <a:alpha val="17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nvGrpSpPr>
            <p:cNvPr id="116" name="Group 115">
              <a:extLst>
                <a:ext uri="{FF2B5EF4-FFF2-40B4-BE49-F238E27FC236}">
                  <a16:creationId xmlns:a16="http://schemas.microsoft.com/office/drawing/2014/main" id="{ABAB0361-B58E-4E79-B788-FA90D71F0990}"/>
                </a:ext>
              </a:extLst>
            </p:cNvPr>
            <p:cNvGrpSpPr/>
            <p:nvPr/>
          </p:nvGrpSpPr>
          <p:grpSpPr>
            <a:xfrm>
              <a:off x="4224338" y="1260475"/>
              <a:ext cx="3743325" cy="2306637"/>
              <a:chOff x="4224338" y="1260475"/>
              <a:chExt cx="3743325" cy="2306637"/>
            </a:xfrm>
          </p:grpSpPr>
          <p:sp>
            <p:nvSpPr>
              <p:cNvPr id="117" name="Blur_Shape_01">
                <a:extLst>
                  <a:ext uri="{FF2B5EF4-FFF2-40B4-BE49-F238E27FC236}">
                    <a16:creationId xmlns:a16="http://schemas.microsoft.com/office/drawing/2014/main" id="{BD505176-EA8D-489F-BAB5-9FF0ED6EAAB5}"/>
                  </a:ext>
                </a:extLst>
              </p:cNvPr>
              <p:cNvSpPr>
                <a:spLocks/>
              </p:cNvSpPr>
              <p:nvPr/>
            </p:nvSpPr>
            <p:spPr bwMode="auto">
              <a:xfrm>
                <a:off x="4254738" y="1701804"/>
                <a:ext cx="3649874" cy="1865308"/>
              </a:xfrm>
              <a:custGeom>
                <a:avLst/>
                <a:gdLst>
                  <a:gd name="connsiteX0" fmla="*/ 1396180 w 2792412"/>
                  <a:gd name="connsiteY0" fmla="*/ 0 h 1427093"/>
                  <a:gd name="connsiteX1" fmla="*/ 1564382 w 2792412"/>
                  <a:gd name="connsiteY1" fmla="*/ 42966 h 1427093"/>
                  <a:gd name="connsiteX2" fmla="*/ 2780287 w 2792412"/>
                  <a:gd name="connsiteY2" fmla="*/ 706926 h 1427093"/>
                  <a:gd name="connsiteX3" fmla="*/ 2792412 w 2792412"/>
                  <a:gd name="connsiteY3" fmla="*/ 713547 h 1427093"/>
                  <a:gd name="connsiteX4" fmla="*/ 2642044 w 2792412"/>
                  <a:gd name="connsiteY4" fmla="*/ 795657 h 1427093"/>
                  <a:gd name="connsiteX5" fmla="*/ 1564382 w 2792412"/>
                  <a:gd name="connsiteY5" fmla="*/ 1384127 h 1427093"/>
                  <a:gd name="connsiteX6" fmla="*/ 1225119 w 2792412"/>
                  <a:gd name="connsiteY6" fmla="*/ 1384127 h 1427093"/>
                  <a:gd name="connsiteX7" fmla="*/ 12096 w 2792412"/>
                  <a:gd name="connsiteY7" fmla="*/ 720168 h 1427093"/>
                  <a:gd name="connsiteX8" fmla="*/ 0 w 2792412"/>
                  <a:gd name="connsiteY8" fmla="*/ 713547 h 1427093"/>
                  <a:gd name="connsiteX9" fmla="*/ 150011 w 2792412"/>
                  <a:gd name="connsiteY9" fmla="*/ 631437 h 1427093"/>
                  <a:gd name="connsiteX10" fmla="*/ 1225119 w 2792412"/>
                  <a:gd name="connsiteY10" fmla="*/ 42966 h 1427093"/>
                  <a:gd name="connsiteX11" fmla="*/ 1396180 w 2792412"/>
                  <a:gd name="connsiteY11" fmla="*/ 0 h 142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2412" h="1427093">
                    <a:moveTo>
                      <a:pt x="1396180" y="0"/>
                    </a:moveTo>
                    <a:cubicBezTo>
                      <a:pt x="1454789" y="0"/>
                      <a:pt x="1512921" y="14322"/>
                      <a:pt x="1564382" y="42966"/>
                    </a:cubicBezTo>
                    <a:cubicBezTo>
                      <a:pt x="2167622" y="372372"/>
                      <a:pt x="2544646" y="578251"/>
                      <a:pt x="2780287" y="706926"/>
                    </a:cubicBezTo>
                    <a:lnTo>
                      <a:pt x="2792412" y="713547"/>
                    </a:lnTo>
                    <a:lnTo>
                      <a:pt x="2642044" y="795657"/>
                    </a:lnTo>
                    <a:cubicBezTo>
                      <a:pt x="1564382" y="1384127"/>
                      <a:pt x="1564382" y="1384127"/>
                      <a:pt x="1564382" y="1384127"/>
                    </a:cubicBezTo>
                    <a:cubicBezTo>
                      <a:pt x="1461460" y="1441415"/>
                      <a:pt x="1331854" y="1441415"/>
                      <a:pt x="1225119" y="1384127"/>
                    </a:cubicBezTo>
                    <a:cubicBezTo>
                      <a:pt x="623309" y="1054721"/>
                      <a:pt x="247178" y="848842"/>
                      <a:pt x="12096" y="720168"/>
                    </a:cubicBezTo>
                    <a:lnTo>
                      <a:pt x="0" y="713547"/>
                    </a:lnTo>
                    <a:lnTo>
                      <a:pt x="150011" y="631437"/>
                    </a:lnTo>
                    <a:cubicBezTo>
                      <a:pt x="1225119" y="42966"/>
                      <a:pt x="1225119" y="42966"/>
                      <a:pt x="1225119" y="42966"/>
                    </a:cubicBezTo>
                    <a:cubicBezTo>
                      <a:pt x="1278487" y="14322"/>
                      <a:pt x="1337572" y="0"/>
                      <a:pt x="1396180" y="0"/>
                    </a:cubicBezTo>
                    <a:close/>
                  </a:path>
                </a:pathLst>
              </a:custGeom>
              <a:solidFill>
                <a:srgbClr val="FFFFFF">
                  <a:alpha val="24000"/>
                </a:srgbClr>
              </a:solidFill>
              <a:ln>
                <a:noFill/>
              </a:ln>
              <a:effectLst>
                <a:softEdge rad="2032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ru-UA"/>
              </a:p>
            </p:txBody>
          </p:sp>
          <p:grpSp>
            <p:nvGrpSpPr>
              <p:cNvPr id="118" name="Glass_01">
                <a:extLst>
                  <a:ext uri="{FF2B5EF4-FFF2-40B4-BE49-F238E27FC236}">
                    <a16:creationId xmlns:a16="http://schemas.microsoft.com/office/drawing/2014/main" id="{9DD74420-A2E2-4DF7-8818-56E9FE5D1408}"/>
                  </a:ext>
                </a:extLst>
              </p:cNvPr>
              <p:cNvGrpSpPr/>
              <p:nvPr/>
            </p:nvGrpSpPr>
            <p:grpSpPr>
              <a:xfrm>
                <a:off x="4224338" y="1260475"/>
                <a:ext cx="3743325" cy="2114550"/>
                <a:chOff x="4224338" y="1260475"/>
                <a:chExt cx="3743325" cy="2114550"/>
              </a:xfrm>
            </p:grpSpPr>
            <p:sp>
              <p:nvSpPr>
                <p:cNvPr id="119" name="Freeform 14">
                  <a:extLst>
                    <a:ext uri="{FF2B5EF4-FFF2-40B4-BE49-F238E27FC236}">
                      <a16:creationId xmlns:a16="http://schemas.microsoft.com/office/drawing/2014/main" id="{DCFB0E54-577E-4D70-8D78-789A497F6474}"/>
                    </a:ext>
                  </a:extLst>
                </p:cNvPr>
                <p:cNvSpPr>
                  <a:spLocks/>
                </p:cNvSpPr>
                <p:nvPr/>
              </p:nvSpPr>
              <p:spPr bwMode="auto">
                <a:xfrm>
                  <a:off x="4224338" y="1266825"/>
                  <a:ext cx="3743325" cy="2108200"/>
                </a:xfrm>
                <a:custGeom>
                  <a:avLst/>
                  <a:gdLst>
                    <a:gd name="T0" fmla="*/ 957 w 982"/>
                    <a:gd name="T1" fmla="*/ 307 h 552"/>
                    <a:gd name="T2" fmla="*/ 535 w 982"/>
                    <a:gd name="T3" fmla="*/ 537 h 552"/>
                    <a:gd name="T4" fmla="*/ 446 w 982"/>
                    <a:gd name="T5" fmla="*/ 537 h 552"/>
                    <a:gd name="T6" fmla="*/ 25 w 982"/>
                    <a:gd name="T7" fmla="*/ 307 h 552"/>
                    <a:gd name="T8" fmla="*/ 25 w 982"/>
                    <a:gd name="T9" fmla="*/ 245 h 552"/>
                    <a:gd name="T10" fmla="*/ 446 w 982"/>
                    <a:gd name="T11" fmla="*/ 14 h 552"/>
                    <a:gd name="T12" fmla="*/ 535 w 982"/>
                    <a:gd name="T13" fmla="*/ 14 h 552"/>
                    <a:gd name="T14" fmla="*/ 957 w 982"/>
                    <a:gd name="T15" fmla="*/ 245 h 552"/>
                    <a:gd name="T16" fmla="*/ 957 w 982"/>
                    <a:gd name="T17" fmla="*/ 30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2" h="552">
                      <a:moveTo>
                        <a:pt x="957" y="307"/>
                      </a:moveTo>
                      <a:cubicBezTo>
                        <a:pt x="535" y="537"/>
                        <a:pt x="535" y="537"/>
                        <a:pt x="535" y="537"/>
                      </a:cubicBezTo>
                      <a:cubicBezTo>
                        <a:pt x="508" y="552"/>
                        <a:pt x="474" y="552"/>
                        <a:pt x="446" y="537"/>
                      </a:cubicBezTo>
                      <a:cubicBezTo>
                        <a:pt x="25" y="307"/>
                        <a:pt x="25" y="307"/>
                        <a:pt x="25" y="307"/>
                      </a:cubicBezTo>
                      <a:cubicBezTo>
                        <a:pt x="0" y="294"/>
                        <a:pt x="0" y="258"/>
                        <a:pt x="25" y="245"/>
                      </a:cubicBezTo>
                      <a:cubicBezTo>
                        <a:pt x="446" y="14"/>
                        <a:pt x="446" y="14"/>
                        <a:pt x="446" y="14"/>
                      </a:cubicBezTo>
                      <a:cubicBezTo>
                        <a:pt x="474" y="0"/>
                        <a:pt x="508" y="0"/>
                        <a:pt x="535" y="14"/>
                      </a:cubicBezTo>
                      <a:cubicBezTo>
                        <a:pt x="957" y="245"/>
                        <a:pt x="957" y="245"/>
                        <a:pt x="957" y="245"/>
                      </a:cubicBezTo>
                      <a:cubicBezTo>
                        <a:pt x="982" y="258"/>
                        <a:pt x="982" y="294"/>
                        <a:pt x="957" y="307"/>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20" name="Freeform 15">
                  <a:extLst>
                    <a:ext uri="{FF2B5EF4-FFF2-40B4-BE49-F238E27FC236}">
                      <a16:creationId xmlns:a16="http://schemas.microsoft.com/office/drawing/2014/main" id="{DC346792-900F-469C-BA80-795DE97E474A}"/>
                    </a:ext>
                  </a:extLst>
                </p:cNvPr>
                <p:cNvSpPr>
                  <a:spLocks noEditPoints="1"/>
                </p:cNvSpPr>
                <p:nvPr/>
              </p:nvSpPr>
              <p:spPr bwMode="auto">
                <a:xfrm>
                  <a:off x="4243388" y="1260475"/>
                  <a:ext cx="3705225" cy="2106613"/>
                </a:xfrm>
                <a:custGeom>
                  <a:avLst/>
                  <a:gdLst>
                    <a:gd name="T0" fmla="*/ 486 w 972"/>
                    <a:gd name="T1" fmla="*/ 552 h 552"/>
                    <a:gd name="T2" fmla="*/ 440 w 972"/>
                    <a:gd name="T3" fmla="*/ 541 h 552"/>
                    <a:gd name="T4" fmla="*/ 19 w 972"/>
                    <a:gd name="T5" fmla="*/ 311 h 552"/>
                    <a:gd name="T6" fmla="*/ 0 w 972"/>
                    <a:gd name="T7" fmla="*/ 278 h 552"/>
                    <a:gd name="T8" fmla="*/ 19 w 972"/>
                    <a:gd name="T9" fmla="*/ 245 h 552"/>
                    <a:gd name="T10" fmla="*/ 440 w 972"/>
                    <a:gd name="T11" fmla="*/ 15 h 552"/>
                    <a:gd name="T12" fmla="*/ 531 w 972"/>
                    <a:gd name="T13" fmla="*/ 15 h 552"/>
                    <a:gd name="T14" fmla="*/ 953 w 972"/>
                    <a:gd name="T15" fmla="*/ 245 h 552"/>
                    <a:gd name="T16" fmla="*/ 972 w 972"/>
                    <a:gd name="T17" fmla="*/ 278 h 552"/>
                    <a:gd name="T18" fmla="*/ 953 w 972"/>
                    <a:gd name="T19" fmla="*/ 311 h 552"/>
                    <a:gd name="T20" fmla="*/ 531 w 972"/>
                    <a:gd name="T21" fmla="*/ 541 h 552"/>
                    <a:gd name="T22" fmla="*/ 486 w 972"/>
                    <a:gd name="T23" fmla="*/ 552 h 552"/>
                    <a:gd name="T24" fmla="*/ 486 w 972"/>
                    <a:gd name="T25" fmla="*/ 7 h 552"/>
                    <a:gd name="T26" fmla="*/ 442 w 972"/>
                    <a:gd name="T27" fmla="*/ 18 h 552"/>
                    <a:gd name="T28" fmla="*/ 21 w 972"/>
                    <a:gd name="T29" fmla="*/ 248 h 552"/>
                    <a:gd name="T30" fmla="*/ 3 w 972"/>
                    <a:gd name="T31" fmla="*/ 278 h 552"/>
                    <a:gd name="T32" fmla="*/ 21 w 972"/>
                    <a:gd name="T33" fmla="*/ 307 h 552"/>
                    <a:gd name="T34" fmla="*/ 442 w 972"/>
                    <a:gd name="T35" fmla="*/ 538 h 552"/>
                    <a:gd name="T36" fmla="*/ 529 w 972"/>
                    <a:gd name="T37" fmla="*/ 538 h 552"/>
                    <a:gd name="T38" fmla="*/ 951 w 972"/>
                    <a:gd name="T39" fmla="*/ 307 h 552"/>
                    <a:gd name="T40" fmla="*/ 969 w 972"/>
                    <a:gd name="T41" fmla="*/ 278 h 552"/>
                    <a:gd name="T42" fmla="*/ 951 w 972"/>
                    <a:gd name="T43" fmla="*/ 248 h 552"/>
                    <a:gd name="T44" fmla="*/ 529 w 972"/>
                    <a:gd name="T45" fmla="*/ 18 h 552"/>
                    <a:gd name="T46" fmla="*/ 486 w 972"/>
                    <a:gd name="T47" fmla="*/ 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2" h="552">
                      <a:moveTo>
                        <a:pt x="486" y="552"/>
                      </a:moveTo>
                      <a:cubicBezTo>
                        <a:pt x="470" y="552"/>
                        <a:pt x="454" y="549"/>
                        <a:pt x="440" y="541"/>
                      </a:cubicBezTo>
                      <a:cubicBezTo>
                        <a:pt x="19" y="311"/>
                        <a:pt x="19" y="311"/>
                        <a:pt x="19" y="311"/>
                      </a:cubicBezTo>
                      <a:cubicBezTo>
                        <a:pt x="7" y="304"/>
                        <a:pt x="0" y="292"/>
                        <a:pt x="0" y="278"/>
                      </a:cubicBezTo>
                      <a:cubicBezTo>
                        <a:pt x="0" y="264"/>
                        <a:pt x="7" y="252"/>
                        <a:pt x="19" y="245"/>
                      </a:cubicBezTo>
                      <a:cubicBezTo>
                        <a:pt x="440" y="15"/>
                        <a:pt x="440" y="15"/>
                        <a:pt x="440" y="15"/>
                      </a:cubicBezTo>
                      <a:cubicBezTo>
                        <a:pt x="469" y="0"/>
                        <a:pt x="503" y="0"/>
                        <a:pt x="531" y="15"/>
                      </a:cubicBezTo>
                      <a:cubicBezTo>
                        <a:pt x="953" y="245"/>
                        <a:pt x="953" y="245"/>
                        <a:pt x="953" y="245"/>
                      </a:cubicBezTo>
                      <a:cubicBezTo>
                        <a:pt x="965" y="252"/>
                        <a:pt x="972" y="264"/>
                        <a:pt x="972" y="278"/>
                      </a:cubicBezTo>
                      <a:cubicBezTo>
                        <a:pt x="972" y="292"/>
                        <a:pt x="965" y="304"/>
                        <a:pt x="953" y="311"/>
                      </a:cubicBezTo>
                      <a:cubicBezTo>
                        <a:pt x="531" y="541"/>
                        <a:pt x="531" y="541"/>
                        <a:pt x="531" y="541"/>
                      </a:cubicBezTo>
                      <a:cubicBezTo>
                        <a:pt x="517" y="548"/>
                        <a:pt x="501" y="552"/>
                        <a:pt x="486" y="552"/>
                      </a:cubicBezTo>
                      <a:close/>
                      <a:moveTo>
                        <a:pt x="486" y="7"/>
                      </a:moveTo>
                      <a:cubicBezTo>
                        <a:pt x="471" y="7"/>
                        <a:pt x="455" y="11"/>
                        <a:pt x="442" y="18"/>
                      </a:cubicBezTo>
                      <a:cubicBezTo>
                        <a:pt x="21" y="248"/>
                        <a:pt x="21" y="248"/>
                        <a:pt x="21" y="248"/>
                      </a:cubicBezTo>
                      <a:cubicBezTo>
                        <a:pt x="10" y="254"/>
                        <a:pt x="3" y="265"/>
                        <a:pt x="3" y="278"/>
                      </a:cubicBezTo>
                      <a:cubicBezTo>
                        <a:pt x="3" y="290"/>
                        <a:pt x="10" y="301"/>
                        <a:pt x="21" y="307"/>
                      </a:cubicBezTo>
                      <a:cubicBezTo>
                        <a:pt x="442" y="538"/>
                        <a:pt x="442" y="538"/>
                        <a:pt x="442" y="538"/>
                      </a:cubicBezTo>
                      <a:cubicBezTo>
                        <a:pt x="469" y="552"/>
                        <a:pt x="503" y="552"/>
                        <a:pt x="529" y="538"/>
                      </a:cubicBezTo>
                      <a:cubicBezTo>
                        <a:pt x="951" y="307"/>
                        <a:pt x="951" y="307"/>
                        <a:pt x="951" y="307"/>
                      </a:cubicBezTo>
                      <a:cubicBezTo>
                        <a:pt x="962" y="301"/>
                        <a:pt x="969" y="290"/>
                        <a:pt x="969" y="278"/>
                      </a:cubicBezTo>
                      <a:cubicBezTo>
                        <a:pt x="969" y="265"/>
                        <a:pt x="962" y="254"/>
                        <a:pt x="951" y="248"/>
                      </a:cubicBezTo>
                      <a:cubicBezTo>
                        <a:pt x="529" y="18"/>
                        <a:pt x="529" y="18"/>
                        <a:pt x="529" y="18"/>
                      </a:cubicBezTo>
                      <a:cubicBezTo>
                        <a:pt x="516" y="11"/>
                        <a:pt x="501" y="7"/>
                        <a:pt x="486" y="7"/>
                      </a:cubicBez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grpSp>
      <p:grpSp>
        <p:nvGrpSpPr>
          <p:cNvPr id="107" name="Group 106">
            <a:extLst>
              <a:ext uri="{FF2B5EF4-FFF2-40B4-BE49-F238E27FC236}">
                <a16:creationId xmlns:a16="http://schemas.microsoft.com/office/drawing/2014/main" id="{DC934786-C5D6-496C-85CF-CC541CC774C3}"/>
              </a:ext>
            </a:extLst>
          </p:cNvPr>
          <p:cNvGrpSpPr/>
          <p:nvPr/>
        </p:nvGrpSpPr>
        <p:grpSpPr>
          <a:xfrm>
            <a:off x="4224338" y="2728914"/>
            <a:ext cx="3743325" cy="2306637"/>
            <a:chOff x="4224338" y="1260475"/>
            <a:chExt cx="3743325" cy="2306637"/>
          </a:xfrm>
        </p:grpSpPr>
        <p:sp>
          <p:nvSpPr>
            <p:cNvPr id="108" name="Freeform 14">
              <a:extLst>
                <a:ext uri="{FF2B5EF4-FFF2-40B4-BE49-F238E27FC236}">
                  <a16:creationId xmlns:a16="http://schemas.microsoft.com/office/drawing/2014/main" id="{E914D8A1-D22F-40BC-AEA7-A4BD179AD131}"/>
                </a:ext>
              </a:extLst>
            </p:cNvPr>
            <p:cNvSpPr>
              <a:spLocks/>
            </p:cNvSpPr>
            <p:nvPr/>
          </p:nvSpPr>
          <p:spPr bwMode="auto">
            <a:xfrm>
              <a:off x="4224338" y="1260475"/>
              <a:ext cx="3743325" cy="2108200"/>
            </a:xfrm>
            <a:custGeom>
              <a:avLst/>
              <a:gdLst>
                <a:gd name="T0" fmla="*/ 957 w 982"/>
                <a:gd name="T1" fmla="*/ 307 h 552"/>
                <a:gd name="T2" fmla="*/ 535 w 982"/>
                <a:gd name="T3" fmla="*/ 537 h 552"/>
                <a:gd name="T4" fmla="*/ 446 w 982"/>
                <a:gd name="T5" fmla="*/ 537 h 552"/>
                <a:gd name="T6" fmla="*/ 25 w 982"/>
                <a:gd name="T7" fmla="*/ 307 h 552"/>
                <a:gd name="T8" fmla="*/ 25 w 982"/>
                <a:gd name="T9" fmla="*/ 245 h 552"/>
                <a:gd name="T10" fmla="*/ 446 w 982"/>
                <a:gd name="T11" fmla="*/ 14 h 552"/>
                <a:gd name="T12" fmla="*/ 535 w 982"/>
                <a:gd name="T13" fmla="*/ 14 h 552"/>
                <a:gd name="T14" fmla="*/ 957 w 982"/>
                <a:gd name="T15" fmla="*/ 245 h 552"/>
                <a:gd name="T16" fmla="*/ 957 w 982"/>
                <a:gd name="T17" fmla="*/ 30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2" h="552">
                  <a:moveTo>
                    <a:pt x="957" y="307"/>
                  </a:moveTo>
                  <a:cubicBezTo>
                    <a:pt x="535" y="537"/>
                    <a:pt x="535" y="537"/>
                    <a:pt x="535" y="537"/>
                  </a:cubicBezTo>
                  <a:cubicBezTo>
                    <a:pt x="508" y="552"/>
                    <a:pt x="474" y="552"/>
                    <a:pt x="446" y="537"/>
                  </a:cubicBezTo>
                  <a:cubicBezTo>
                    <a:pt x="25" y="307"/>
                    <a:pt x="25" y="307"/>
                    <a:pt x="25" y="307"/>
                  </a:cubicBezTo>
                  <a:cubicBezTo>
                    <a:pt x="0" y="294"/>
                    <a:pt x="0" y="258"/>
                    <a:pt x="25" y="245"/>
                  </a:cubicBezTo>
                  <a:cubicBezTo>
                    <a:pt x="446" y="14"/>
                    <a:pt x="446" y="14"/>
                    <a:pt x="446" y="14"/>
                  </a:cubicBezTo>
                  <a:cubicBezTo>
                    <a:pt x="474" y="0"/>
                    <a:pt x="508" y="0"/>
                    <a:pt x="535" y="14"/>
                  </a:cubicBezTo>
                  <a:cubicBezTo>
                    <a:pt x="957" y="245"/>
                    <a:pt x="957" y="245"/>
                    <a:pt x="957" y="245"/>
                  </a:cubicBezTo>
                  <a:cubicBezTo>
                    <a:pt x="982" y="258"/>
                    <a:pt x="982" y="294"/>
                    <a:pt x="957" y="307"/>
                  </a:cubicBezTo>
                  <a:close/>
                </a:path>
              </a:pathLst>
            </a:custGeom>
            <a:gradFill>
              <a:gsLst>
                <a:gs pos="0">
                  <a:srgbClr val="60B6F7"/>
                </a:gs>
                <a:gs pos="100000">
                  <a:srgbClr val="887DEF"/>
                </a:gs>
              </a:gsLst>
              <a:lin ang="2700000" scaled="0"/>
            </a:gradFill>
            <a:ln w="9525">
              <a:noFill/>
              <a:round/>
              <a:headEnd/>
              <a:tailEnd/>
            </a:ln>
            <a:effectLst>
              <a:outerShdw blurRad="279400" dist="241300" dir="5400000" algn="tl" rotWithShape="0">
                <a:schemeClr val="accent3">
                  <a:lumMod val="75000"/>
                  <a:alpha val="17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nvGrpSpPr>
            <p:cNvPr id="109" name="Group 108">
              <a:extLst>
                <a:ext uri="{FF2B5EF4-FFF2-40B4-BE49-F238E27FC236}">
                  <a16:creationId xmlns:a16="http://schemas.microsoft.com/office/drawing/2014/main" id="{0B091AE5-AA09-4FC4-9AE7-57AAE6F97E4D}"/>
                </a:ext>
              </a:extLst>
            </p:cNvPr>
            <p:cNvGrpSpPr/>
            <p:nvPr/>
          </p:nvGrpSpPr>
          <p:grpSpPr>
            <a:xfrm>
              <a:off x="4224338" y="1260475"/>
              <a:ext cx="3743325" cy="2306637"/>
              <a:chOff x="4224338" y="1260475"/>
              <a:chExt cx="3743325" cy="2306637"/>
            </a:xfrm>
          </p:grpSpPr>
          <p:sp>
            <p:nvSpPr>
              <p:cNvPr id="110" name="Blur_Shape_01">
                <a:extLst>
                  <a:ext uri="{FF2B5EF4-FFF2-40B4-BE49-F238E27FC236}">
                    <a16:creationId xmlns:a16="http://schemas.microsoft.com/office/drawing/2014/main" id="{A2778619-8F57-4760-AD59-1EE4C8BE9854}"/>
                  </a:ext>
                </a:extLst>
              </p:cNvPr>
              <p:cNvSpPr>
                <a:spLocks/>
              </p:cNvSpPr>
              <p:nvPr/>
            </p:nvSpPr>
            <p:spPr bwMode="auto">
              <a:xfrm>
                <a:off x="4254738" y="1701804"/>
                <a:ext cx="3649874" cy="1865308"/>
              </a:xfrm>
              <a:custGeom>
                <a:avLst/>
                <a:gdLst>
                  <a:gd name="connsiteX0" fmla="*/ 1396180 w 2792412"/>
                  <a:gd name="connsiteY0" fmla="*/ 0 h 1427093"/>
                  <a:gd name="connsiteX1" fmla="*/ 1564382 w 2792412"/>
                  <a:gd name="connsiteY1" fmla="*/ 42966 h 1427093"/>
                  <a:gd name="connsiteX2" fmla="*/ 2780287 w 2792412"/>
                  <a:gd name="connsiteY2" fmla="*/ 706926 h 1427093"/>
                  <a:gd name="connsiteX3" fmla="*/ 2792412 w 2792412"/>
                  <a:gd name="connsiteY3" fmla="*/ 713547 h 1427093"/>
                  <a:gd name="connsiteX4" fmla="*/ 2642044 w 2792412"/>
                  <a:gd name="connsiteY4" fmla="*/ 795657 h 1427093"/>
                  <a:gd name="connsiteX5" fmla="*/ 1564382 w 2792412"/>
                  <a:gd name="connsiteY5" fmla="*/ 1384127 h 1427093"/>
                  <a:gd name="connsiteX6" fmla="*/ 1225119 w 2792412"/>
                  <a:gd name="connsiteY6" fmla="*/ 1384127 h 1427093"/>
                  <a:gd name="connsiteX7" fmla="*/ 12096 w 2792412"/>
                  <a:gd name="connsiteY7" fmla="*/ 720168 h 1427093"/>
                  <a:gd name="connsiteX8" fmla="*/ 0 w 2792412"/>
                  <a:gd name="connsiteY8" fmla="*/ 713547 h 1427093"/>
                  <a:gd name="connsiteX9" fmla="*/ 150011 w 2792412"/>
                  <a:gd name="connsiteY9" fmla="*/ 631437 h 1427093"/>
                  <a:gd name="connsiteX10" fmla="*/ 1225119 w 2792412"/>
                  <a:gd name="connsiteY10" fmla="*/ 42966 h 1427093"/>
                  <a:gd name="connsiteX11" fmla="*/ 1396180 w 2792412"/>
                  <a:gd name="connsiteY11" fmla="*/ 0 h 142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2412" h="1427093">
                    <a:moveTo>
                      <a:pt x="1396180" y="0"/>
                    </a:moveTo>
                    <a:cubicBezTo>
                      <a:pt x="1454789" y="0"/>
                      <a:pt x="1512921" y="14322"/>
                      <a:pt x="1564382" y="42966"/>
                    </a:cubicBezTo>
                    <a:cubicBezTo>
                      <a:pt x="2167622" y="372372"/>
                      <a:pt x="2544646" y="578251"/>
                      <a:pt x="2780287" y="706926"/>
                    </a:cubicBezTo>
                    <a:lnTo>
                      <a:pt x="2792412" y="713547"/>
                    </a:lnTo>
                    <a:lnTo>
                      <a:pt x="2642044" y="795657"/>
                    </a:lnTo>
                    <a:cubicBezTo>
                      <a:pt x="1564382" y="1384127"/>
                      <a:pt x="1564382" y="1384127"/>
                      <a:pt x="1564382" y="1384127"/>
                    </a:cubicBezTo>
                    <a:cubicBezTo>
                      <a:pt x="1461460" y="1441415"/>
                      <a:pt x="1331854" y="1441415"/>
                      <a:pt x="1225119" y="1384127"/>
                    </a:cubicBezTo>
                    <a:cubicBezTo>
                      <a:pt x="623309" y="1054721"/>
                      <a:pt x="247178" y="848842"/>
                      <a:pt x="12096" y="720168"/>
                    </a:cubicBezTo>
                    <a:lnTo>
                      <a:pt x="0" y="713547"/>
                    </a:lnTo>
                    <a:lnTo>
                      <a:pt x="150011" y="631437"/>
                    </a:lnTo>
                    <a:cubicBezTo>
                      <a:pt x="1225119" y="42966"/>
                      <a:pt x="1225119" y="42966"/>
                      <a:pt x="1225119" y="42966"/>
                    </a:cubicBezTo>
                    <a:cubicBezTo>
                      <a:pt x="1278487" y="14322"/>
                      <a:pt x="1337572" y="0"/>
                      <a:pt x="1396180" y="0"/>
                    </a:cubicBezTo>
                    <a:close/>
                  </a:path>
                </a:pathLst>
              </a:custGeom>
              <a:solidFill>
                <a:srgbClr val="FFFFFF">
                  <a:alpha val="28000"/>
                </a:srgbClr>
              </a:solidFill>
              <a:ln>
                <a:noFill/>
              </a:ln>
              <a:effectLst>
                <a:softEdge rad="2032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ru-UA"/>
              </a:p>
            </p:txBody>
          </p:sp>
          <p:grpSp>
            <p:nvGrpSpPr>
              <p:cNvPr id="111" name="Glass_01">
                <a:extLst>
                  <a:ext uri="{FF2B5EF4-FFF2-40B4-BE49-F238E27FC236}">
                    <a16:creationId xmlns:a16="http://schemas.microsoft.com/office/drawing/2014/main" id="{DA435DDD-4E1D-46E4-BEB5-BDBDBD370303}"/>
                  </a:ext>
                </a:extLst>
              </p:cNvPr>
              <p:cNvGrpSpPr/>
              <p:nvPr/>
            </p:nvGrpSpPr>
            <p:grpSpPr>
              <a:xfrm>
                <a:off x="4224338" y="1260475"/>
                <a:ext cx="3743325" cy="2114550"/>
                <a:chOff x="4224338" y="1260475"/>
                <a:chExt cx="3743325" cy="2114550"/>
              </a:xfrm>
            </p:grpSpPr>
            <p:sp>
              <p:nvSpPr>
                <p:cNvPr id="112" name="Freeform 14">
                  <a:extLst>
                    <a:ext uri="{FF2B5EF4-FFF2-40B4-BE49-F238E27FC236}">
                      <a16:creationId xmlns:a16="http://schemas.microsoft.com/office/drawing/2014/main" id="{CFBAB2EA-724A-48CE-8383-131B22DC810F}"/>
                    </a:ext>
                  </a:extLst>
                </p:cNvPr>
                <p:cNvSpPr>
                  <a:spLocks/>
                </p:cNvSpPr>
                <p:nvPr/>
              </p:nvSpPr>
              <p:spPr bwMode="auto">
                <a:xfrm>
                  <a:off x="4224338" y="1266825"/>
                  <a:ext cx="3743325" cy="2108200"/>
                </a:xfrm>
                <a:custGeom>
                  <a:avLst/>
                  <a:gdLst>
                    <a:gd name="T0" fmla="*/ 957 w 982"/>
                    <a:gd name="T1" fmla="*/ 307 h 552"/>
                    <a:gd name="T2" fmla="*/ 535 w 982"/>
                    <a:gd name="T3" fmla="*/ 537 h 552"/>
                    <a:gd name="T4" fmla="*/ 446 w 982"/>
                    <a:gd name="T5" fmla="*/ 537 h 552"/>
                    <a:gd name="T6" fmla="*/ 25 w 982"/>
                    <a:gd name="T7" fmla="*/ 307 h 552"/>
                    <a:gd name="T8" fmla="*/ 25 w 982"/>
                    <a:gd name="T9" fmla="*/ 245 h 552"/>
                    <a:gd name="T10" fmla="*/ 446 w 982"/>
                    <a:gd name="T11" fmla="*/ 14 h 552"/>
                    <a:gd name="T12" fmla="*/ 535 w 982"/>
                    <a:gd name="T13" fmla="*/ 14 h 552"/>
                    <a:gd name="T14" fmla="*/ 957 w 982"/>
                    <a:gd name="T15" fmla="*/ 245 h 552"/>
                    <a:gd name="T16" fmla="*/ 957 w 982"/>
                    <a:gd name="T17" fmla="*/ 30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2" h="552">
                      <a:moveTo>
                        <a:pt x="957" y="307"/>
                      </a:moveTo>
                      <a:cubicBezTo>
                        <a:pt x="535" y="537"/>
                        <a:pt x="535" y="537"/>
                        <a:pt x="535" y="537"/>
                      </a:cubicBezTo>
                      <a:cubicBezTo>
                        <a:pt x="508" y="552"/>
                        <a:pt x="474" y="552"/>
                        <a:pt x="446" y="537"/>
                      </a:cubicBezTo>
                      <a:cubicBezTo>
                        <a:pt x="25" y="307"/>
                        <a:pt x="25" y="307"/>
                        <a:pt x="25" y="307"/>
                      </a:cubicBezTo>
                      <a:cubicBezTo>
                        <a:pt x="0" y="294"/>
                        <a:pt x="0" y="258"/>
                        <a:pt x="25" y="245"/>
                      </a:cubicBezTo>
                      <a:cubicBezTo>
                        <a:pt x="446" y="14"/>
                        <a:pt x="446" y="14"/>
                        <a:pt x="446" y="14"/>
                      </a:cubicBezTo>
                      <a:cubicBezTo>
                        <a:pt x="474" y="0"/>
                        <a:pt x="508" y="0"/>
                        <a:pt x="535" y="14"/>
                      </a:cubicBezTo>
                      <a:cubicBezTo>
                        <a:pt x="957" y="245"/>
                        <a:pt x="957" y="245"/>
                        <a:pt x="957" y="245"/>
                      </a:cubicBezTo>
                      <a:cubicBezTo>
                        <a:pt x="982" y="258"/>
                        <a:pt x="982" y="294"/>
                        <a:pt x="957" y="307"/>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13" name="Freeform 15">
                  <a:extLst>
                    <a:ext uri="{FF2B5EF4-FFF2-40B4-BE49-F238E27FC236}">
                      <a16:creationId xmlns:a16="http://schemas.microsoft.com/office/drawing/2014/main" id="{4F2BBC9E-0500-4C55-81D9-CDC8985267F2}"/>
                    </a:ext>
                  </a:extLst>
                </p:cNvPr>
                <p:cNvSpPr>
                  <a:spLocks noEditPoints="1"/>
                </p:cNvSpPr>
                <p:nvPr/>
              </p:nvSpPr>
              <p:spPr bwMode="auto">
                <a:xfrm>
                  <a:off x="4243388" y="1260475"/>
                  <a:ext cx="3705225" cy="2106613"/>
                </a:xfrm>
                <a:custGeom>
                  <a:avLst/>
                  <a:gdLst>
                    <a:gd name="T0" fmla="*/ 486 w 972"/>
                    <a:gd name="T1" fmla="*/ 552 h 552"/>
                    <a:gd name="T2" fmla="*/ 440 w 972"/>
                    <a:gd name="T3" fmla="*/ 541 h 552"/>
                    <a:gd name="T4" fmla="*/ 19 w 972"/>
                    <a:gd name="T5" fmla="*/ 311 h 552"/>
                    <a:gd name="T6" fmla="*/ 0 w 972"/>
                    <a:gd name="T7" fmla="*/ 278 h 552"/>
                    <a:gd name="T8" fmla="*/ 19 w 972"/>
                    <a:gd name="T9" fmla="*/ 245 h 552"/>
                    <a:gd name="T10" fmla="*/ 440 w 972"/>
                    <a:gd name="T11" fmla="*/ 15 h 552"/>
                    <a:gd name="T12" fmla="*/ 531 w 972"/>
                    <a:gd name="T13" fmla="*/ 15 h 552"/>
                    <a:gd name="T14" fmla="*/ 953 w 972"/>
                    <a:gd name="T15" fmla="*/ 245 h 552"/>
                    <a:gd name="T16" fmla="*/ 972 w 972"/>
                    <a:gd name="T17" fmla="*/ 278 h 552"/>
                    <a:gd name="T18" fmla="*/ 953 w 972"/>
                    <a:gd name="T19" fmla="*/ 311 h 552"/>
                    <a:gd name="T20" fmla="*/ 531 w 972"/>
                    <a:gd name="T21" fmla="*/ 541 h 552"/>
                    <a:gd name="T22" fmla="*/ 486 w 972"/>
                    <a:gd name="T23" fmla="*/ 552 h 552"/>
                    <a:gd name="T24" fmla="*/ 486 w 972"/>
                    <a:gd name="T25" fmla="*/ 7 h 552"/>
                    <a:gd name="T26" fmla="*/ 442 w 972"/>
                    <a:gd name="T27" fmla="*/ 18 h 552"/>
                    <a:gd name="T28" fmla="*/ 21 w 972"/>
                    <a:gd name="T29" fmla="*/ 248 h 552"/>
                    <a:gd name="T30" fmla="*/ 3 w 972"/>
                    <a:gd name="T31" fmla="*/ 278 h 552"/>
                    <a:gd name="T32" fmla="*/ 21 w 972"/>
                    <a:gd name="T33" fmla="*/ 307 h 552"/>
                    <a:gd name="T34" fmla="*/ 442 w 972"/>
                    <a:gd name="T35" fmla="*/ 538 h 552"/>
                    <a:gd name="T36" fmla="*/ 529 w 972"/>
                    <a:gd name="T37" fmla="*/ 538 h 552"/>
                    <a:gd name="T38" fmla="*/ 951 w 972"/>
                    <a:gd name="T39" fmla="*/ 307 h 552"/>
                    <a:gd name="T40" fmla="*/ 969 w 972"/>
                    <a:gd name="T41" fmla="*/ 278 h 552"/>
                    <a:gd name="T42" fmla="*/ 951 w 972"/>
                    <a:gd name="T43" fmla="*/ 248 h 552"/>
                    <a:gd name="T44" fmla="*/ 529 w 972"/>
                    <a:gd name="T45" fmla="*/ 18 h 552"/>
                    <a:gd name="T46" fmla="*/ 486 w 972"/>
                    <a:gd name="T47" fmla="*/ 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2" h="552">
                      <a:moveTo>
                        <a:pt x="486" y="552"/>
                      </a:moveTo>
                      <a:cubicBezTo>
                        <a:pt x="470" y="552"/>
                        <a:pt x="454" y="549"/>
                        <a:pt x="440" y="541"/>
                      </a:cubicBezTo>
                      <a:cubicBezTo>
                        <a:pt x="19" y="311"/>
                        <a:pt x="19" y="311"/>
                        <a:pt x="19" y="311"/>
                      </a:cubicBezTo>
                      <a:cubicBezTo>
                        <a:pt x="7" y="304"/>
                        <a:pt x="0" y="292"/>
                        <a:pt x="0" y="278"/>
                      </a:cubicBezTo>
                      <a:cubicBezTo>
                        <a:pt x="0" y="264"/>
                        <a:pt x="7" y="252"/>
                        <a:pt x="19" y="245"/>
                      </a:cubicBezTo>
                      <a:cubicBezTo>
                        <a:pt x="440" y="15"/>
                        <a:pt x="440" y="15"/>
                        <a:pt x="440" y="15"/>
                      </a:cubicBezTo>
                      <a:cubicBezTo>
                        <a:pt x="469" y="0"/>
                        <a:pt x="503" y="0"/>
                        <a:pt x="531" y="15"/>
                      </a:cubicBezTo>
                      <a:cubicBezTo>
                        <a:pt x="953" y="245"/>
                        <a:pt x="953" y="245"/>
                        <a:pt x="953" y="245"/>
                      </a:cubicBezTo>
                      <a:cubicBezTo>
                        <a:pt x="965" y="252"/>
                        <a:pt x="972" y="264"/>
                        <a:pt x="972" y="278"/>
                      </a:cubicBezTo>
                      <a:cubicBezTo>
                        <a:pt x="972" y="292"/>
                        <a:pt x="965" y="304"/>
                        <a:pt x="953" y="311"/>
                      </a:cubicBezTo>
                      <a:cubicBezTo>
                        <a:pt x="531" y="541"/>
                        <a:pt x="531" y="541"/>
                        <a:pt x="531" y="541"/>
                      </a:cubicBezTo>
                      <a:cubicBezTo>
                        <a:pt x="517" y="548"/>
                        <a:pt x="501" y="552"/>
                        <a:pt x="486" y="552"/>
                      </a:cubicBezTo>
                      <a:close/>
                      <a:moveTo>
                        <a:pt x="486" y="7"/>
                      </a:moveTo>
                      <a:cubicBezTo>
                        <a:pt x="471" y="7"/>
                        <a:pt x="455" y="11"/>
                        <a:pt x="442" y="18"/>
                      </a:cubicBezTo>
                      <a:cubicBezTo>
                        <a:pt x="21" y="248"/>
                        <a:pt x="21" y="248"/>
                        <a:pt x="21" y="248"/>
                      </a:cubicBezTo>
                      <a:cubicBezTo>
                        <a:pt x="10" y="254"/>
                        <a:pt x="3" y="265"/>
                        <a:pt x="3" y="278"/>
                      </a:cubicBezTo>
                      <a:cubicBezTo>
                        <a:pt x="3" y="290"/>
                        <a:pt x="10" y="301"/>
                        <a:pt x="21" y="307"/>
                      </a:cubicBezTo>
                      <a:cubicBezTo>
                        <a:pt x="442" y="538"/>
                        <a:pt x="442" y="538"/>
                        <a:pt x="442" y="538"/>
                      </a:cubicBezTo>
                      <a:cubicBezTo>
                        <a:pt x="469" y="552"/>
                        <a:pt x="503" y="552"/>
                        <a:pt x="529" y="538"/>
                      </a:cubicBezTo>
                      <a:cubicBezTo>
                        <a:pt x="951" y="307"/>
                        <a:pt x="951" y="307"/>
                        <a:pt x="951" y="307"/>
                      </a:cubicBezTo>
                      <a:cubicBezTo>
                        <a:pt x="962" y="301"/>
                        <a:pt x="969" y="290"/>
                        <a:pt x="969" y="278"/>
                      </a:cubicBezTo>
                      <a:cubicBezTo>
                        <a:pt x="969" y="265"/>
                        <a:pt x="962" y="254"/>
                        <a:pt x="951" y="248"/>
                      </a:cubicBezTo>
                      <a:cubicBezTo>
                        <a:pt x="529" y="18"/>
                        <a:pt x="529" y="18"/>
                        <a:pt x="529" y="18"/>
                      </a:cubicBezTo>
                      <a:cubicBezTo>
                        <a:pt x="516" y="11"/>
                        <a:pt x="501" y="7"/>
                        <a:pt x="486" y="7"/>
                      </a:cubicBez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grpSp>
      <p:grpSp>
        <p:nvGrpSpPr>
          <p:cNvPr id="100" name="Group 99">
            <a:extLst>
              <a:ext uri="{FF2B5EF4-FFF2-40B4-BE49-F238E27FC236}">
                <a16:creationId xmlns:a16="http://schemas.microsoft.com/office/drawing/2014/main" id="{6047578C-B0E9-491A-B5E2-AA0513D5A8DF}"/>
              </a:ext>
            </a:extLst>
          </p:cNvPr>
          <p:cNvGrpSpPr/>
          <p:nvPr/>
        </p:nvGrpSpPr>
        <p:grpSpPr>
          <a:xfrm>
            <a:off x="4224338" y="1993105"/>
            <a:ext cx="3743325" cy="2306637"/>
            <a:chOff x="4224338" y="1260475"/>
            <a:chExt cx="3743325" cy="2306637"/>
          </a:xfrm>
        </p:grpSpPr>
        <p:sp>
          <p:nvSpPr>
            <p:cNvPr id="101" name="Freeform 14">
              <a:extLst>
                <a:ext uri="{FF2B5EF4-FFF2-40B4-BE49-F238E27FC236}">
                  <a16:creationId xmlns:a16="http://schemas.microsoft.com/office/drawing/2014/main" id="{5323E64B-65E4-4279-B4AC-73D2F9D7EFBE}"/>
                </a:ext>
              </a:extLst>
            </p:cNvPr>
            <p:cNvSpPr>
              <a:spLocks/>
            </p:cNvSpPr>
            <p:nvPr/>
          </p:nvSpPr>
          <p:spPr bwMode="auto">
            <a:xfrm>
              <a:off x="4224338" y="1260475"/>
              <a:ext cx="3743325" cy="2108200"/>
            </a:xfrm>
            <a:custGeom>
              <a:avLst/>
              <a:gdLst>
                <a:gd name="T0" fmla="*/ 957 w 982"/>
                <a:gd name="T1" fmla="*/ 307 h 552"/>
                <a:gd name="T2" fmla="*/ 535 w 982"/>
                <a:gd name="T3" fmla="*/ 537 h 552"/>
                <a:gd name="T4" fmla="*/ 446 w 982"/>
                <a:gd name="T5" fmla="*/ 537 h 552"/>
                <a:gd name="T6" fmla="*/ 25 w 982"/>
                <a:gd name="T7" fmla="*/ 307 h 552"/>
                <a:gd name="T8" fmla="*/ 25 w 982"/>
                <a:gd name="T9" fmla="*/ 245 h 552"/>
                <a:gd name="T10" fmla="*/ 446 w 982"/>
                <a:gd name="T11" fmla="*/ 14 h 552"/>
                <a:gd name="T12" fmla="*/ 535 w 982"/>
                <a:gd name="T13" fmla="*/ 14 h 552"/>
                <a:gd name="T14" fmla="*/ 957 w 982"/>
                <a:gd name="T15" fmla="*/ 245 h 552"/>
                <a:gd name="T16" fmla="*/ 957 w 982"/>
                <a:gd name="T17" fmla="*/ 30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2" h="552">
                  <a:moveTo>
                    <a:pt x="957" y="307"/>
                  </a:moveTo>
                  <a:cubicBezTo>
                    <a:pt x="535" y="537"/>
                    <a:pt x="535" y="537"/>
                    <a:pt x="535" y="537"/>
                  </a:cubicBezTo>
                  <a:cubicBezTo>
                    <a:pt x="508" y="552"/>
                    <a:pt x="474" y="552"/>
                    <a:pt x="446" y="537"/>
                  </a:cubicBezTo>
                  <a:cubicBezTo>
                    <a:pt x="25" y="307"/>
                    <a:pt x="25" y="307"/>
                    <a:pt x="25" y="307"/>
                  </a:cubicBezTo>
                  <a:cubicBezTo>
                    <a:pt x="0" y="294"/>
                    <a:pt x="0" y="258"/>
                    <a:pt x="25" y="245"/>
                  </a:cubicBezTo>
                  <a:cubicBezTo>
                    <a:pt x="446" y="14"/>
                    <a:pt x="446" y="14"/>
                    <a:pt x="446" y="14"/>
                  </a:cubicBezTo>
                  <a:cubicBezTo>
                    <a:pt x="474" y="0"/>
                    <a:pt x="508" y="0"/>
                    <a:pt x="535" y="14"/>
                  </a:cubicBezTo>
                  <a:cubicBezTo>
                    <a:pt x="957" y="245"/>
                    <a:pt x="957" y="245"/>
                    <a:pt x="957" y="245"/>
                  </a:cubicBezTo>
                  <a:cubicBezTo>
                    <a:pt x="982" y="258"/>
                    <a:pt x="982" y="294"/>
                    <a:pt x="957" y="307"/>
                  </a:cubicBezTo>
                  <a:close/>
                </a:path>
              </a:pathLst>
            </a:custGeom>
            <a:gradFill>
              <a:gsLst>
                <a:gs pos="0">
                  <a:srgbClr val="59BDFA"/>
                </a:gs>
                <a:gs pos="100000">
                  <a:srgbClr val="8188F0"/>
                </a:gs>
              </a:gsLst>
              <a:lin ang="2700000" scaled="0"/>
            </a:gradFill>
            <a:ln w="9525">
              <a:noFill/>
              <a:round/>
              <a:headEnd/>
              <a:tailEnd/>
            </a:ln>
            <a:effectLst>
              <a:outerShdw blurRad="279400" dist="241300" dir="5400000" algn="tl" rotWithShape="0">
                <a:schemeClr val="accent3">
                  <a:lumMod val="75000"/>
                  <a:alpha val="17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nvGrpSpPr>
            <p:cNvPr id="102" name="Group 101">
              <a:extLst>
                <a:ext uri="{FF2B5EF4-FFF2-40B4-BE49-F238E27FC236}">
                  <a16:creationId xmlns:a16="http://schemas.microsoft.com/office/drawing/2014/main" id="{3FC65724-7B20-48B5-A8B1-99440D3AF4D8}"/>
                </a:ext>
              </a:extLst>
            </p:cNvPr>
            <p:cNvGrpSpPr/>
            <p:nvPr/>
          </p:nvGrpSpPr>
          <p:grpSpPr>
            <a:xfrm>
              <a:off x="4224338" y="1260475"/>
              <a:ext cx="3743325" cy="2306637"/>
              <a:chOff x="4224338" y="1260475"/>
              <a:chExt cx="3743325" cy="2306637"/>
            </a:xfrm>
          </p:grpSpPr>
          <p:sp>
            <p:nvSpPr>
              <p:cNvPr id="103" name="Blur_Shape_01">
                <a:extLst>
                  <a:ext uri="{FF2B5EF4-FFF2-40B4-BE49-F238E27FC236}">
                    <a16:creationId xmlns:a16="http://schemas.microsoft.com/office/drawing/2014/main" id="{C698A353-507B-4CE0-994D-52F62670FECF}"/>
                  </a:ext>
                </a:extLst>
              </p:cNvPr>
              <p:cNvSpPr>
                <a:spLocks/>
              </p:cNvSpPr>
              <p:nvPr/>
            </p:nvSpPr>
            <p:spPr bwMode="auto">
              <a:xfrm>
                <a:off x="4254738" y="1701804"/>
                <a:ext cx="3649874" cy="1865308"/>
              </a:xfrm>
              <a:custGeom>
                <a:avLst/>
                <a:gdLst>
                  <a:gd name="connsiteX0" fmla="*/ 1396180 w 2792412"/>
                  <a:gd name="connsiteY0" fmla="*/ 0 h 1427093"/>
                  <a:gd name="connsiteX1" fmla="*/ 1564382 w 2792412"/>
                  <a:gd name="connsiteY1" fmla="*/ 42966 h 1427093"/>
                  <a:gd name="connsiteX2" fmla="*/ 2780287 w 2792412"/>
                  <a:gd name="connsiteY2" fmla="*/ 706926 h 1427093"/>
                  <a:gd name="connsiteX3" fmla="*/ 2792412 w 2792412"/>
                  <a:gd name="connsiteY3" fmla="*/ 713547 h 1427093"/>
                  <a:gd name="connsiteX4" fmla="*/ 2642044 w 2792412"/>
                  <a:gd name="connsiteY4" fmla="*/ 795657 h 1427093"/>
                  <a:gd name="connsiteX5" fmla="*/ 1564382 w 2792412"/>
                  <a:gd name="connsiteY5" fmla="*/ 1384127 h 1427093"/>
                  <a:gd name="connsiteX6" fmla="*/ 1225119 w 2792412"/>
                  <a:gd name="connsiteY6" fmla="*/ 1384127 h 1427093"/>
                  <a:gd name="connsiteX7" fmla="*/ 12096 w 2792412"/>
                  <a:gd name="connsiteY7" fmla="*/ 720168 h 1427093"/>
                  <a:gd name="connsiteX8" fmla="*/ 0 w 2792412"/>
                  <a:gd name="connsiteY8" fmla="*/ 713547 h 1427093"/>
                  <a:gd name="connsiteX9" fmla="*/ 150011 w 2792412"/>
                  <a:gd name="connsiteY9" fmla="*/ 631437 h 1427093"/>
                  <a:gd name="connsiteX10" fmla="*/ 1225119 w 2792412"/>
                  <a:gd name="connsiteY10" fmla="*/ 42966 h 1427093"/>
                  <a:gd name="connsiteX11" fmla="*/ 1396180 w 2792412"/>
                  <a:gd name="connsiteY11" fmla="*/ 0 h 142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2412" h="1427093">
                    <a:moveTo>
                      <a:pt x="1396180" y="0"/>
                    </a:moveTo>
                    <a:cubicBezTo>
                      <a:pt x="1454789" y="0"/>
                      <a:pt x="1512921" y="14322"/>
                      <a:pt x="1564382" y="42966"/>
                    </a:cubicBezTo>
                    <a:cubicBezTo>
                      <a:pt x="2167622" y="372372"/>
                      <a:pt x="2544646" y="578251"/>
                      <a:pt x="2780287" y="706926"/>
                    </a:cubicBezTo>
                    <a:lnTo>
                      <a:pt x="2792412" y="713547"/>
                    </a:lnTo>
                    <a:lnTo>
                      <a:pt x="2642044" y="795657"/>
                    </a:lnTo>
                    <a:cubicBezTo>
                      <a:pt x="1564382" y="1384127"/>
                      <a:pt x="1564382" y="1384127"/>
                      <a:pt x="1564382" y="1384127"/>
                    </a:cubicBezTo>
                    <a:cubicBezTo>
                      <a:pt x="1461460" y="1441415"/>
                      <a:pt x="1331854" y="1441415"/>
                      <a:pt x="1225119" y="1384127"/>
                    </a:cubicBezTo>
                    <a:cubicBezTo>
                      <a:pt x="623309" y="1054721"/>
                      <a:pt x="247178" y="848842"/>
                      <a:pt x="12096" y="720168"/>
                    </a:cubicBezTo>
                    <a:lnTo>
                      <a:pt x="0" y="713547"/>
                    </a:lnTo>
                    <a:lnTo>
                      <a:pt x="150011" y="631437"/>
                    </a:lnTo>
                    <a:cubicBezTo>
                      <a:pt x="1225119" y="42966"/>
                      <a:pt x="1225119" y="42966"/>
                      <a:pt x="1225119" y="42966"/>
                    </a:cubicBezTo>
                    <a:cubicBezTo>
                      <a:pt x="1278487" y="14322"/>
                      <a:pt x="1337572" y="0"/>
                      <a:pt x="1396180" y="0"/>
                    </a:cubicBezTo>
                    <a:close/>
                  </a:path>
                </a:pathLst>
              </a:custGeom>
              <a:solidFill>
                <a:srgbClr val="FFFFFF">
                  <a:alpha val="38000"/>
                </a:srgbClr>
              </a:solidFill>
              <a:ln>
                <a:noFill/>
              </a:ln>
              <a:effectLst>
                <a:softEdge rad="2032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ru-UA"/>
              </a:p>
            </p:txBody>
          </p:sp>
          <p:grpSp>
            <p:nvGrpSpPr>
              <p:cNvPr id="104" name="Glass_01">
                <a:extLst>
                  <a:ext uri="{FF2B5EF4-FFF2-40B4-BE49-F238E27FC236}">
                    <a16:creationId xmlns:a16="http://schemas.microsoft.com/office/drawing/2014/main" id="{6479B86B-913F-4A3D-ACE9-3730474BB624}"/>
                  </a:ext>
                </a:extLst>
              </p:cNvPr>
              <p:cNvGrpSpPr/>
              <p:nvPr/>
            </p:nvGrpSpPr>
            <p:grpSpPr>
              <a:xfrm>
                <a:off x="4224338" y="1260475"/>
                <a:ext cx="3743325" cy="2114550"/>
                <a:chOff x="4224338" y="1260475"/>
                <a:chExt cx="3743325" cy="2114550"/>
              </a:xfrm>
            </p:grpSpPr>
            <p:sp>
              <p:nvSpPr>
                <p:cNvPr id="105" name="Freeform 14">
                  <a:extLst>
                    <a:ext uri="{FF2B5EF4-FFF2-40B4-BE49-F238E27FC236}">
                      <a16:creationId xmlns:a16="http://schemas.microsoft.com/office/drawing/2014/main" id="{6636E209-0665-4AFA-B3D4-396E0CC342F8}"/>
                    </a:ext>
                  </a:extLst>
                </p:cNvPr>
                <p:cNvSpPr>
                  <a:spLocks/>
                </p:cNvSpPr>
                <p:nvPr/>
              </p:nvSpPr>
              <p:spPr bwMode="auto">
                <a:xfrm>
                  <a:off x="4224338" y="1266825"/>
                  <a:ext cx="3743325" cy="2108200"/>
                </a:xfrm>
                <a:custGeom>
                  <a:avLst/>
                  <a:gdLst>
                    <a:gd name="T0" fmla="*/ 957 w 982"/>
                    <a:gd name="T1" fmla="*/ 307 h 552"/>
                    <a:gd name="T2" fmla="*/ 535 w 982"/>
                    <a:gd name="T3" fmla="*/ 537 h 552"/>
                    <a:gd name="T4" fmla="*/ 446 w 982"/>
                    <a:gd name="T5" fmla="*/ 537 h 552"/>
                    <a:gd name="T6" fmla="*/ 25 w 982"/>
                    <a:gd name="T7" fmla="*/ 307 h 552"/>
                    <a:gd name="T8" fmla="*/ 25 w 982"/>
                    <a:gd name="T9" fmla="*/ 245 h 552"/>
                    <a:gd name="T10" fmla="*/ 446 w 982"/>
                    <a:gd name="T11" fmla="*/ 14 h 552"/>
                    <a:gd name="T12" fmla="*/ 535 w 982"/>
                    <a:gd name="T13" fmla="*/ 14 h 552"/>
                    <a:gd name="T14" fmla="*/ 957 w 982"/>
                    <a:gd name="T15" fmla="*/ 245 h 552"/>
                    <a:gd name="T16" fmla="*/ 957 w 982"/>
                    <a:gd name="T17" fmla="*/ 30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2" h="552">
                      <a:moveTo>
                        <a:pt x="957" y="307"/>
                      </a:moveTo>
                      <a:cubicBezTo>
                        <a:pt x="535" y="537"/>
                        <a:pt x="535" y="537"/>
                        <a:pt x="535" y="537"/>
                      </a:cubicBezTo>
                      <a:cubicBezTo>
                        <a:pt x="508" y="552"/>
                        <a:pt x="474" y="552"/>
                        <a:pt x="446" y="537"/>
                      </a:cubicBezTo>
                      <a:cubicBezTo>
                        <a:pt x="25" y="307"/>
                        <a:pt x="25" y="307"/>
                        <a:pt x="25" y="307"/>
                      </a:cubicBezTo>
                      <a:cubicBezTo>
                        <a:pt x="0" y="294"/>
                        <a:pt x="0" y="258"/>
                        <a:pt x="25" y="245"/>
                      </a:cubicBezTo>
                      <a:cubicBezTo>
                        <a:pt x="446" y="14"/>
                        <a:pt x="446" y="14"/>
                        <a:pt x="446" y="14"/>
                      </a:cubicBezTo>
                      <a:cubicBezTo>
                        <a:pt x="474" y="0"/>
                        <a:pt x="508" y="0"/>
                        <a:pt x="535" y="14"/>
                      </a:cubicBezTo>
                      <a:cubicBezTo>
                        <a:pt x="957" y="245"/>
                        <a:pt x="957" y="245"/>
                        <a:pt x="957" y="245"/>
                      </a:cubicBezTo>
                      <a:cubicBezTo>
                        <a:pt x="982" y="258"/>
                        <a:pt x="982" y="294"/>
                        <a:pt x="957" y="307"/>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6" name="Freeform 15">
                  <a:extLst>
                    <a:ext uri="{FF2B5EF4-FFF2-40B4-BE49-F238E27FC236}">
                      <a16:creationId xmlns:a16="http://schemas.microsoft.com/office/drawing/2014/main" id="{0F25A305-6E39-4C4C-8D64-93102BD6EA5C}"/>
                    </a:ext>
                  </a:extLst>
                </p:cNvPr>
                <p:cNvSpPr>
                  <a:spLocks noEditPoints="1"/>
                </p:cNvSpPr>
                <p:nvPr/>
              </p:nvSpPr>
              <p:spPr bwMode="auto">
                <a:xfrm>
                  <a:off x="4243388" y="1260475"/>
                  <a:ext cx="3705225" cy="2106613"/>
                </a:xfrm>
                <a:custGeom>
                  <a:avLst/>
                  <a:gdLst>
                    <a:gd name="T0" fmla="*/ 486 w 972"/>
                    <a:gd name="T1" fmla="*/ 552 h 552"/>
                    <a:gd name="T2" fmla="*/ 440 w 972"/>
                    <a:gd name="T3" fmla="*/ 541 h 552"/>
                    <a:gd name="T4" fmla="*/ 19 w 972"/>
                    <a:gd name="T5" fmla="*/ 311 h 552"/>
                    <a:gd name="T6" fmla="*/ 0 w 972"/>
                    <a:gd name="T7" fmla="*/ 278 h 552"/>
                    <a:gd name="T8" fmla="*/ 19 w 972"/>
                    <a:gd name="T9" fmla="*/ 245 h 552"/>
                    <a:gd name="T10" fmla="*/ 440 w 972"/>
                    <a:gd name="T11" fmla="*/ 15 h 552"/>
                    <a:gd name="T12" fmla="*/ 531 w 972"/>
                    <a:gd name="T13" fmla="*/ 15 h 552"/>
                    <a:gd name="T14" fmla="*/ 953 w 972"/>
                    <a:gd name="T15" fmla="*/ 245 h 552"/>
                    <a:gd name="T16" fmla="*/ 972 w 972"/>
                    <a:gd name="T17" fmla="*/ 278 h 552"/>
                    <a:gd name="T18" fmla="*/ 953 w 972"/>
                    <a:gd name="T19" fmla="*/ 311 h 552"/>
                    <a:gd name="T20" fmla="*/ 531 w 972"/>
                    <a:gd name="T21" fmla="*/ 541 h 552"/>
                    <a:gd name="T22" fmla="*/ 486 w 972"/>
                    <a:gd name="T23" fmla="*/ 552 h 552"/>
                    <a:gd name="T24" fmla="*/ 486 w 972"/>
                    <a:gd name="T25" fmla="*/ 7 h 552"/>
                    <a:gd name="T26" fmla="*/ 442 w 972"/>
                    <a:gd name="T27" fmla="*/ 18 h 552"/>
                    <a:gd name="T28" fmla="*/ 21 w 972"/>
                    <a:gd name="T29" fmla="*/ 248 h 552"/>
                    <a:gd name="T30" fmla="*/ 3 w 972"/>
                    <a:gd name="T31" fmla="*/ 278 h 552"/>
                    <a:gd name="T32" fmla="*/ 21 w 972"/>
                    <a:gd name="T33" fmla="*/ 307 h 552"/>
                    <a:gd name="T34" fmla="*/ 442 w 972"/>
                    <a:gd name="T35" fmla="*/ 538 h 552"/>
                    <a:gd name="T36" fmla="*/ 529 w 972"/>
                    <a:gd name="T37" fmla="*/ 538 h 552"/>
                    <a:gd name="T38" fmla="*/ 951 w 972"/>
                    <a:gd name="T39" fmla="*/ 307 h 552"/>
                    <a:gd name="T40" fmla="*/ 969 w 972"/>
                    <a:gd name="T41" fmla="*/ 278 h 552"/>
                    <a:gd name="T42" fmla="*/ 951 w 972"/>
                    <a:gd name="T43" fmla="*/ 248 h 552"/>
                    <a:gd name="T44" fmla="*/ 529 w 972"/>
                    <a:gd name="T45" fmla="*/ 18 h 552"/>
                    <a:gd name="T46" fmla="*/ 486 w 972"/>
                    <a:gd name="T47" fmla="*/ 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2" h="552">
                      <a:moveTo>
                        <a:pt x="486" y="552"/>
                      </a:moveTo>
                      <a:cubicBezTo>
                        <a:pt x="470" y="552"/>
                        <a:pt x="454" y="549"/>
                        <a:pt x="440" y="541"/>
                      </a:cubicBezTo>
                      <a:cubicBezTo>
                        <a:pt x="19" y="311"/>
                        <a:pt x="19" y="311"/>
                        <a:pt x="19" y="311"/>
                      </a:cubicBezTo>
                      <a:cubicBezTo>
                        <a:pt x="7" y="304"/>
                        <a:pt x="0" y="292"/>
                        <a:pt x="0" y="278"/>
                      </a:cubicBezTo>
                      <a:cubicBezTo>
                        <a:pt x="0" y="264"/>
                        <a:pt x="7" y="252"/>
                        <a:pt x="19" y="245"/>
                      </a:cubicBezTo>
                      <a:cubicBezTo>
                        <a:pt x="440" y="15"/>
                        <a:pt x="440" y="15"/>
                        <a:pt x="440" y="15"/>
                      </a:cubicBezTo>
                      <a:cubicBezTo>
                        <a:pt x="469" y="0"/>
                        <a:pt x="503" y="0"/>
                        <a:pt x="531" y="15"/>
                      </a:cubicBezTo>
                      <a:cubicBezTo>
                        <a:pt x="953" y="245"/>
                        <a:pt x="953" y="245"/>
                        <a:pt x="953" y="245"/>
                      </a:cubicBezTo>
                      <a:cubicBezTo>
                        <a:pt x="965" y="252"/>
                        <a:pt x="972" y="264"/>
                        <a:pt x="972" y="278"/>
                      </a:cubicBezTo>
                      <a:cubicBezTo>
                        <a:pt x="972" y="292"/>
                        <a:pt x="965" y="304"/>
                        <a:pt x="953" y="311"/>
                      </a:cubicBezTo>
                      <a:cubicBezTo>
                        <a:pt x="531" y="541"/>
                        <a:pt x="531" y="541"/>
                        <a:pt x="531" y="541"/>
                      </a:cubicBezTo>
                      <a:cubicBezTo>
                        <a:pt x="517" y="548"/>
                        <a:pt x="501" y="552"/>
                        <a:pt x="486" y="552"/>
                      </a:cubicBezTo>
                      <a:close/>
                      <a:moveTo>
                        <a:pt x="486" y="7"/>
                      </a:moveTo>
                      <a:cubicBezTo>
                        <a:pt x="471" y="7"/>
                        <a:pt x="455" y="11"/>
                        <a:pt x="442" y="18"/>
                      </a:cubicBezTo>
                      <a:cubicBezTo>
                        <a:pt x="21" y="248"/>
                        <a:pt x="21" y="248"/>
                        <a:pt x="21" y="248"/>
                      </a:cubicBezTo>
                      <a:cubicBezTo>
                        <a:pt x="10" y="254"/>
                        <a:pt x="3" y="265"/>
                        <a:pt x="3" y="278"/>
                      </a:cubicBezTo>
                      <a:cubicBezTo>
                        <a:pt x="3" y="290"/>
                        <a:pt x="10" y="301"/>
                        <a:pt x="21" y="307"/>
                      </a:cubicBezTo>
                      <a:cubicBezTo>
                        <a:pt x="442" y="538"/>
                        <a:pt x="442" y="538"/>
                        <a:pt x="442" y="538"/>
                      </a:cubicBezTo>
                      <a:cubicBezTo>
                        <a:pt x="469" y="552"/>
                        <a:pt x="503" y="552"/>
                        <a:pt x="529" y="538"/>
                      </a:cubicBezTo>
                      <a:cubicBezTo>
                        <a:pt x="951" y="307"/>
                        <a:pt x="951" y="307"/>
                        <a:pt x="951" y="307"/>
                      </a:cubicBezTo>
                      <a:cubicBezTo>
                        <a:pt x="962" y="301"/>
                        <a:pt x="969" y="290"/>
                        <a:pt x="969" y="278"/>
                      </a:cubicBezTo>
                      <a:cubicBezTo>
                        <a:pt x="969" y="265"/>
                        <a:pt x="962" y="254"/>
                        <a:pt x="951" y="248"/>
                      </a:cubicBezTo>
                      <a:cubicBezTo>
                        <a:pt x="529" y="18"/>
                        <a:pt x="529" y="18"/>
                        <a:pt x="529" y="18"/>
                      </a:cubicBezTo>
                      <a:cubicBezTo>
                        <a:pt x="516" y="11"/>
                        <a:pt x="501" y="7"/>
                        <a:pt x="486" y="7"/>
                      </a:cubicBez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grpSp>
      <p:grpSp>
        <p:nvGrpSpPr>
          <p:cNvPr id="64" name="Group 63">
            <a:extLst>
              <a:ext uri="{FF2B5EF4-FFF2-40B4-BE49-F238E27FC236}">
                <a16:creationId xmlns:a16="http://schemas.microsoft.com/office/drawing/2014/main" id="{F95EA949-041C-4305-AD8F-46F66209DDA1}"/>
              </a:ext>
            </a:extLst>
          </p:cNvPr>
          <p:cNvGrpSpPr/>
          <p:nvPr/>
        </p:nvGrpSpPr>
        <p:grpSpPr>
          <a:xfrm>
            <a:off x="4224338" y="1260475"/>
            <a:ext cx="3743325" cy="2306637"/>
            <a:chOff x="4224338" y="1260475"/>
            <a:chExt cx="3743325" cy="2306637"/>
          </a:xfrm>
        </p:grpSpPr>
        <p:sp>
          <p:nvSpPr>
            <p:cNvPr id="44" name="Freeform 14">
              <a:extLst>
                <a:ext uri="{FF2B5EF4-FFF2-40B4-BE49-F238E27FC236}">
                  <a16:creationId xmlns:a16="http://schemas.microsoft.com/office/drawing/2014/main" id="{9C0F2A03-CBAA-47A3-8305-EB16BBF9B618}"/>
                </a:ext>
              </a:extLst>
            </p:cNvPr>
            <p:cNvSpPr>
              <a:spLocks/>
            </p:cNvSpPr>
            <p:nvPr/>
          </p:nvSpPr>
          <p:spPr bwMode="auto">
            <a:xfrm>
              <a:off x="4224338" y="1260475"/>
              <a:ext cx="3743325" cy="2108200"/>
            </a:xfrm>
            <a:custGeom>
              <a:avLst/>
              <a:gdLst>
                <a:gd name="T0" fmla="*/ 957 w 982"/>
                <a:gd name="T1" fmla="*/ 307 h 552"/>
                <a:gd name="T2" fmla="*/ 535 w 982"/>
                <a:gd name="T3" fmla="*/ 537 h 552"/>
                <a:gd name="T4" fmla="*/ 446 w 982"/>
                <a:gd name="T5" fmla="*/ 537 h 552"/>
                <a:gd name="T6" fmla="*/ 25 w 982"/>
                <a:gd name="T7" fmla="*/ 307 h 552"/>
                <a:gd name="T8" fmla="*/ 25 w 982"/>
                <a:gd name="T9" fmla="*/ 245 h 552"/>
                <a:gd name="T10" fmla="*/ 446 w 982"/>
                <a:gd name="T11" fmla="*/ 14 h 552"/>
                <a:gd name="T12" fmla="*/ 535 w 982"/>
                <a:gd name="T13" fmla="*/ 14 h 552"/>
                <a:gd name="T14" fmla="*/ 957 w 982"/>
                <a:gd name="T15" fmla="*/ 245 h 552"/>
                <a:gd name="T16" fmla="*/ 957 w 982"/>
                <a:gd name="T17" fmla="*/ 30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2" h="552">
                  <a:moveTo>
                    <a:pt x="957" y="307"/>
                  </a:moveTo>
                  <a:cubicBezTo>
                    <a:pt x="535" y="537"/>
                    <a:pt x="535" y="537"/>
                    <a:pt x="535" y="537"/>
                  </a:cubicBezTo>
                  <a:cubicBezTo>
                    <a:pt x="508" y="552"/>
                    <a:pt x="474" y="552"/>
                    <a:pt x="446" y="537"/>
                  </a:cubicBezTo>
                  <a:cubicBezTo>
                    <a:pt x="25" y="307"/>
                    <a:pt x="25" y="307"/>
                    <a:pt x="25" y="307"/>
                  </a:cubicBezTo>
                  <a:cubicBezTo>
                    <a:pt x="0" y="294"/>
                    <a:pt x="0" y="258"/>
                    <a:pt x="25" y="245"/>
                  </a:cubicBezTo>
                  <a:cubicBezTo>
                    <a:pt x="446" y="14"/>
                    <a:pt x="446" y="14"/>
                    <a:pt x="446" y="14"/>
                  </a:cubicBezTo>
                  <a:cubicBezTo>
                    <a:pt x="474" y="0"/>
                    <a:pt x="508" y="0"/>
                    <a:pt x="535" y="14"/>
                  </a:cubicBezTo>
                  <a:cubicBezTo>
                    <a:pt x="957" y="245"/>
                    <a:pt x="957" y="245"/>
                    <a:pt x="957" y="245"/>
                  </a:cubicBezTo>
                  <a:cubicBezTo>
                    <a:pt x="982" y="258"/>
                    <a:pt x="982" y="294"/>
                    <a:pt x="957" y="307"/>
                  </a:cubicBezTo>
                  <a:close/>
                </a:path>
              </a:pathLst>
            </a:custGeom>
            <a:gradFill>
              <a:gsLst>
                <a:gs pos="0">
                  <a:srgbClr val="58BEFA"/>
                </a:gs>
                <a:gs pos="100000">
                  <a:srgbClr val="7B95F3"/>
                </a:gs>
              </a:gsLst>
              <a:lin ang="2700000" scaled="0"/>
            </a:gradFill>
            <a:ln w="9525">
              <a:noFill/>
              <a:round/>
              <a:headEnd/>
              <a:tailEnd/>
            </a:ln>
            <a:effectLst>
              <a:outerShdw blurRad="279400" dist="241300" dir="5400000" algn="tl" rotWithShape="0">
                <a:schemeClr val="accent3">
                  <a:lumMod val="75000"/>
                  <a:alpha val="17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nvGrpSpPr>
            <p:cNvPr id="48" name="Group 47">
              <a:extLst>
                <a:ext uri="{FF2B5EF4-FFF2-40B4-BE49-F238E27FC236}">
                  <a16:creationId xmlns:a16="http://schemas.microsoft.com/office/drawing/2014/main" id="{C4559034-2970-427C-815C-C9BB3D34DEF3}"/>
                </a:ext>
              </a:extLst>
            </p:cNvPr>
            <p:cNvGrpSpPr/>
            <p:nvPr/>
          </p:nvGrpSpPr>
          <p:grpSpPr>
            <a:xfrm>
              <a:off x="4224338" y="1260475"/>
              <a:ext cx="3743325" cy="2306637"/>
              <a:chOff x="4224338" y="1260475"/>
              <a:chExt cx="3743325" cy="2306637"/>
            </a:xfrm>
          </p:grpSpPr>
          <p:sp>
            <p:nvSpPr>
              <p:cNvPr id="47" name="Blur_Shape_01">
                <a:extLst>
                  <a:ext uri="{FF2B5EF4-FFF2-40B4-BE49-F238E27FC236}">
                    <a16:creationId xmlns:a16="http://schemas.microsoft.com/office/drawing/2014/main" id="{66E858BC-80F6-4712-B425-0FFBFD7C9CFD}"/>
                  </a:ext>
                </a:extLst>
              </p:cNvPr>
              <p:cNvSpPr>
                <a:spLocks/>
              </p:cNvSpPr>
              <p:nvPr/>
            </p:nvSpPr>
            <p:spPr bwMode="auto">
              <a:xfrm>
                <a:off x="4254738" y="1701804"/>
                <a:ext cx="3649874" cy="1865308"/>
              </a:xfrm>
              <a:custGeom>
                <a:avLst/>
                <a:gdLst>
                  <a:gd name="connsiteX0" fmla="*/ 1396180 w 2792412"/>
                  <a:gd name="connsiteY0" fmla="*/ 0 h 1427093"/>
                  <a:gd name="connsiteX1" fmla="*/ 1564382 w 2792412"/>
                  <a:gd name="connsiteY1" fmla="*/ 42966 h 1427093"/>
                  <a:gd name="connsiteX2" fmla="*/ 2780287 w 2792412"/>
                  <a:gd name="connsiteY2" fmla="*/ 706926 h 1427093"/>
                  <a:gd name="connsiteX3" fmla="*/ 2792412 w 2792412"/>
                  <a:gd name="connsiteY3" fmla="*/ 713547 h 1427093"/>
                  <a:gd name="connsiteX4" fmla="*/ 2642044 w 2792412"/>
                  <a:gd name="connsiteY4" fmla="*/ 795657 h 1427093"/>
                  <a:gd name="connsiteX5" fmla="*/ 1564382 w 2792412"/>
                  <a:gd name="connsiteY5" fmla="*/ 1384127 h 1427093"/>
                  <a:gd name="connsiteX6" fmla="*/ 1225119 w 2792412"/>
                  <a:gd name="connsiteY6" fmla="*/ 1384127 h 1427093"/>
                  <a:gd name="connsiteX7" fmla="*/ 12096 w 2792412"/>
                  <a:gd name="connsiteY7" fmla="*/ 720168 h 1427093"/>
                  <a:gd name="connsiteX8" fmla="*/ 0 w 2792412"/>
                  <a:gd name="connsiteY8" fmla="*/ 713547 h 1427093"/>
                  <a:gd name="connsiteX9" fmla="*/ 150011 w 2792412"/>
                  <a:gd name="connsiteY9" fmla="*/ 631437 h 1427093"/>
                  <a:gd name="connsiteX10" fmla="*/ 1225119 w 2792412"/>
                  <a:gd name="connsiteY10" fmla="*/ 42966 h 1427093"/>
                  <a:gd name="connsiteX11" fmla="*/ 1396180 w 2792412"/>
                  <a:gd name="connsiteY11" fmla="*/ 0 h 142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2412" h="1427093">
                    <a:moveTo>
                      <a:pt x="1396180" y="0"/>
                    </a:moveTo>
                    <a:cubicBezTo>
                      <a:pt x="1454789" y="0"/>
                      <a:pt x="1512921" y="14322"/>
                      <a:pt x="1564382" y="42966"/>
                    </a:cubicBezTo>
                    <a:cubicBezTo>
                      <a:pt x="2167622" y="372372"/>
                      <a:pt x="2544646" y="578251"/>
                      <a:pt x="2780287" y="706926"/>
                    </a:cubicBezTo>
                    <a:lnTo>
                      <a:pt x="2792412" y="713547"/>
                    </a:lnTo>
                    <a:lnTo>
                      <a:pt x="2642044" y="795657"/>
                    </a:lnTo>
                    <a:cubicBezTo>
                      <a:pt x="1564382" y="1384127"/>
                      <a:pt x="1564382" y="1384127"/>
                      <a:pt x="1564382" y="1384127"/>
                    </a:cubicBezTo>
                    <a:cubicBezTo>
                      <a:pt x="1461460" y="1441415"/>
                      <a:pt x="1331854" y="1441415"/>
                      <a:pt x="1225119" y="1384127"/>
                    </a:cubicBezTo>
                    <a:cubicBezTo>
                      <a:pt x="623309" y="1054721"/>
                      <a:pt x="247178" y="848842"/>
                      <a:pt x="12096" y="720168"/>
                    </a:cubicBezTo>
                    <a:lnTo>
                      <a:pt x="0" y="713547"/>
                    </a:lnTo>
                    <a:lnTo>
                      <a:pt x="150011" y="631437"/>
                    </a:lnTo>
                    <a:cubicBezTo>
                      <a:pt x="1225119" y="42966"/>
                      <a:pt x="1225119" y="42966"/>
                      <a:pt x="1225119" y="42966"/>
                    </a:cubicBezTo>
                    <a:cubicBezTo>
                      <a:pt x="1278487" y="14322"/>
                      <a:pt x="1337572" y="0"/>
                      <a:pt x="1396180" y="0"/>
                    </a:cubicBezTo>
                    <a:close/>
                  </a:path>
                </a:pathLst>
              </a:custGeom>
              <a:solidFill>
                <a:srgbClr val="FFFFFF">
                  <a:alpha val="30000"/>
                </a:srgbClr>
              </a:soli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ru-UA"/>
              </a:p>
            </p:txBody>
          </p:sp>
          <p:grpSp>
            <p:nvGrpSpPr>
              <p:cNvPr id="45" name="Glass_01">
                <a:extLst>
                  <a:ext uri="{FF2B5EF4-FFF2-40B4-BE49-F238E27FC236}">
                    <a16:creationId xmlns:a16="http://schemas.microsoft.com/office/drawing/2014/main" id="{DBFE8D85-5C5E-4EAB-98FB-6417D83C5082}"/>
                  </a:ext>
                </a:extLst>
              </p:cNvPr>
              <p:cNvGrpSpPr/>
              <p:nvPr/>
            </p:nvGrpSpPr>
            <p:grpSpPr>
              <a:xfrm>
                <a:off x="4224338" y="1260475"/>
                <a:ext cx="3743325" cy="2114550"/>
                <a:chOff x="4224338" y="1260475"/>
                <a:chExt cx="3743325" cy="2114550"/>
              </a:xfrm>
            </p:grpSpPr>
            <p:sp>
              <p:nvSpPr>
                <p:cNvPr id="20" name="Freeform 14">
                  <a:extLst>
                    <a:ext uri="{FF2B5EF4-FFF2-40B4-BE49-F238E27FC236}">
                      <a16:creationId xmlns:a16="http://schemas.microsoft.com/office/drawing/2014/main" id="{EA40A308-3B7C-41F5-8D6A-1FC58F5C41B6}"/>
                    </a:ext>
                  </a:extLst>
                </p:cNvPr>
                <p:cNvSpPr>
                  <a:spLocks/>
                </p:cNvSpPr>
                <p:nvPr/>
              </p:nvSpPr>
              <p:spPr bwMode="auto">
                <a:xfrm>
                  <a:off x="4224338" y="1266825"/>
                  <a:ext cx="3743325" cy="2108200"/>
                </a:xfrm>
                <a:custGeom>
                  <a:avLst/>
                  <a:gdLst>
                    <a:gd name="T0" fmla="*/ 957 w 982"/>
                    <a:gd name="T1" fmla="*/ 307 h 552"/>
                    <a:gd name="T2" fmla="*/ 535 w 982"/>
                    <a:gd name="T3" fmla="*/ 537 h 552"/>
                    <a:gd name="T4" fmla="*/ 446 w 982"/>
                    <a:gd name="T5" fmla="*/ 537 h 552"/>
                    <a:gd name="T6" fmla="*/ 25 w 982"/>
                    <a:gd name="T7" fmla="*/ 307 h 552"/>
                    <a:gd name="T8" fmla="*/ 25 w 982"/>
                    <a:gd name="T9" fmla="*/ 245 h 552"/>
                    <a:gd name="T10" fmla="*/ 446 w 982"/>
                    <a:gd name="T11" fmla="*/ 14 h 552"/>
                    <a:gd name="T12" fmla="*/ 535 w 982"/>
                    <a:gd name="T13" fmla="*/ 14 h 552"/>
                    <a:gd name="T14" fmla="*/ 957 w 982"/>
                    <a:gd name="T15" fmla="*/ 245 h 552"/>
                    <a:gd name="T16" fmla="*/ 957 w 982"/>
                    <a:gd name="T17" fmla="*/ 30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2" h="552">
                      <a:moveTo>
                        <a:pt x="957" y="307"/>
                      </a:moveTo>
                      <a:cubicBezTo>
                        <a:pt x="535" y="537"/>
                        <a:pt x="535" y="537"/>
                        <a:pt x="535" y="537"/>
                      </a:cubicBezTo>
                      <a:cubicBezTo>
                        <a:pt x="508" y="552"/>
                        <a:pt x="474" y="552"/>
                        <a:pt x="446" y="537"/>
                      </a:cubicBezTo>
                      <a:cubicBezTo>
                        <a:pt x="25" y="307"/>
                        <a:pt x="25" y="307"/>
                        <a:pt x="25" y="307"/>
                      </a:cubicBezTo>
                      <a:cubicBezTo>
                        <a:pt x="0" y="294"/>
                        <a:pt x="0" y="258"/>
                        <a:pt x="25" y="245"/>
                      </a:cubicBezTo>
                      <a:cubicBezTo>
                        <a:pt x="446" y="14"/>
                        <a:pt x="446" y="14"/>
                        <a:pt x="446" y="14"/>
                      </a:cubicBezTo>
                      <a:cubicBezTo>
                        <a:pt x="474" y="0"/>
                        <a:pt x="508" y="0"/>
                        <a:pt x="535" y="14"/>
                      </a:cubicBezTo>
                      <a:cubicBezTo>
                        <a:pt x="957" y="245"/>
                        <a:pt x="957" y="245"/>
                        <a:pt x="957" y="245"/>
                      </a:cubicBezTo>
                      <a:cubicBezTo>
                        <a:pt x="982" y="258"/>
                        <a:pt x="982" y="294"/>
                        <a:pt x="957" y="307"/>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Freeform 15">
                  <a:extLst>
                    <a:ext uri="{FF2B5EF4-FFF2-40B4-BE49-F238E27FC236}">
                      <a16:creationId xmlns:a16="http://schemas.microsoft.com/office/drawing/2014/main" id="{A4165181-73DE-489E-8D91-F1582974C4F4}"/>
                    </a:ext>
                  </a:extLst>
                </p:cNvPr>
                <p:cNvSpPr>
                  <a:spLocks noEditPoints="1"/>
                </p:cNvSpPr>
                <p:nvPr/>
              </p:nvSpPr>
              <p:spPr bwMode="auto">
                <a:xfrm>
                  <a:off x="4243388" y="1260475"/>
                  <a:ext cx="3705225" cy="2106613"/>
                </a:xfrm>
                <a:custGeom>
                  <a:avLst/>
                  <a:gdLst>
                    <a:gd name="T0" fmla="*/ 486 w 972"/>
                    <a:gd name="T1" fmla="*/ 552 h 552"/>
                    <a:gd name="T2" fmla="*/ 440 w 972"/>
                    <a:gd name="T3" fmla="*/ 541 h 552"/>
                    <a:gd name="T4" fmla="*/ 19 w 972"/>
                    <a:gd name="T5" fmla="*/ 311 h 552"/>
                    <a:gd name="T6" fmla="*/ 0 w 972"/>
                    <a:gd name="T7" fmla="*/ 278 h 552"/>
                    <a:gd name="T8" fmla="*/ 19 w 972"/>
                    <a:gd name="T9" fmla="*/ 245 h 552"/>
                    <a:gd name="T10" fmla="*/ 440 w 972"/>
                    <a:gd name="T11" fmla="*/ 15 h 552"/>
                    <a:gd name="T12" fmla="*/ 531 w 972"/>
                    <a:gd name="T13" fmla="*/ 15 h 552"/>
                    <a:gd name="T14" fmla="*/ 953 w 972"/>
                    <a:gd name="T15" fmla="*/ 245 h 552"/>
                    <a:gd name="T16" fmla="*/ 972 w 972"/>
                    <a:gd name="T17" fmla="*/ 278 h 552"/>
                    <a:gd name="T18" fmla="*/ 953 w 972"/>
                    <a:gd name="T19" fmla="*/ 311 h 552"/>
                    <a:gd name="T20" fmla="*/ 531 w 972"/>
                    <a:gd name="T21" fmla="*/ 541 h 552"/>
                    <a:gd name="T22" fmla="*/ 486 w 972"/>
                    <a:gd name="T23" fmla="*/ 552 h 552"/>
                    <a:gd name="T24" fmla="*/ 486 w 972"/>
                    <a:gd name="T25" fmla="*/ 7 h 552"/>
                    <a:gd name="T26" fmla="*/ 442 w 972"/>
                    <a:gd name="T27" fmla="*/ 18 h 552"/>
                    <a:gd name="T28" fmla="*/ 21 w 972"/>
                    <a:gd name="T29" fmla="*/ 248 h 552"/>
                    <a:gd name="T30" fmla="*/ 3 w 972"/>
                    <a:gd name="T31" fmla="*/ 278 h 552"/>
                    <a:gd name="T32" fmla="*/ 21 w 972"/>
                    <a:gd name="T33" fmla="*/ 307 h 552"/>
                    <a:gd name="T34" fmla="*/ 442 w 972"/>
                    <a:gd name="T35" fmla="*/ 538 h 552"/>
                    <a:gd name="T36" fmla="*/ 529 w 972"/>
                    <a:gd name="T37" fmla="*/ 538 h 552"/>
                    <a:gd name="T38" fmla="*/ 951 w 972"/>
                    <a:gd name="T39" fmla="*/ 307 h 552"/>
                    <a:gd name="T40" fmla="*/ 969 w 972"/>
                    <a:gd name="T41" fmla="*/ 278 h 552"/>
                    <a:gd name="T42" fmla="*/ 951 w 972"/>
                    <a:gd name="T43" fmla="*/ 248 h 552"/>
                    <a:gd name="T44" fmla="*/ 529 w 972"/>
                    <a:gd name="T45" fmla="*/ 18 h 552"/>
                    <a:gd name="T46" fmla="*/ 486 w 972"/>
                    <a:gd name="T47" fmla="*/ 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2" h="552">
                      <a:moveTo>
                        <a:pt x="486" y="552"/>
                      </a:moveTo>
                      <a:cubicBezTo>
                        <a:pt x="470" y="552"/>
                        <a:pt x="454" y="549"/>
                        <a:pt x="440" y="541"/>
                      </a:cubicBezTo>
                      <a:cubicBezTo>
                        <a:pt x="19" y="311"/>
                        <a:pt x="19" y="311"/>
                        <a:pt x="19" y="311"/>
                      </a:cubicBezTo>
                      <a:cubicBezTo>
                        <a:pt x="7" y="304"/>
                        <a:pt x="0" y="292"/>
                        <a:pt x="0" y="278"/>
                      </a:cubicBezTo>
                      <a:cubicBezTo>
                        <a:pt x="0" y="264"/>
                        <a:pt x="7" y="252"/>
                        <a:pt x="19" y="245"/>
                      </a:cubicBezTo>
                      <a:cubicBezTo>
                        <a:pt x="440" y="15"/>
                        <a:pt x="440" y="15"/>
                        <a:pt x="440" y="15"/>
                      </a:cubicBezTo>
                      <a:cubicBezTo>
                        <a:pt x="469" y="0"/>
                        <a:pt x="503" y="0"/>
                        <a:pt x="531" y="15"/>
                      </a:cubicBezTo>
                      <a:cubicBezTo>
                        <a:pt x="953" y="245"/>
                        <a:pt x="953" y="245"/>
                        <a:pt x="953" y="245"/>
                      </a:cubicBezTo>
                      <a:cubicBezTo>
                        <a:pt x="965" y="252"/>
                        <a:pt x="972" y="264"/>
                        <a:pt x="972" y="278"/>
                      </a:cubicBezTo>
                      <a:cubicBezTo>
                        <a:pt x="972" y="292"/>
                        <a:pt x="965" y="304"/>
                        <a:pt x="953" y="311"/>
                      </a:cubicBezTo>
                      <a:cubicBezTo>
                        <a:pt x="531" y="541"/>
                        <a:pt x="531" y="541"/>
                        <a:pt x="531" y="541"/>
                      </a:cubicBezTo>
                      <a:cubicBezTo>
                        <a:pt x="517" y="548"/>
                        <a:pt x="501" y="552"/>
                        <a:pt x="486" y="552"/>
                      </a:cubicBezTo>
                      <a:close/>
                      <a:moveTo>
                        <a:pt x="486" y="7"/>
                      </a:moveTo>
                      <a:cubicBezTo>
                        <a:pt x="471" y="7"/>
                        <a:pt x="455" y="11"/>
                        <a:pt x="442" y="18"/>
                      </a:cubicBezTo>
                      <a:cubicBezTo>
                        <a:pt x="21" y="248"/>
                        <a:pt x="21" y="248"/>
                        <a:pt x="21" y="248"/>
                      </a:cubicBezTo>
                      <a:cubicBezTo>
                        <a:pt x="10" y="254"/>
                        <a:pt x="3" y="265"/>
                        <a:pt x="3" y="278"/>
                      </a:cubicBezTo>
                      <a:cubicBezTo>
                        <a:pt x="3" y="290"/>
                        <a:pt x="10" y="301"/>
                        <a:pt x="21" y="307"/>
                      </a:cubicBezTo>
                      <a:cubicBezTo>
                        <a:pt x="442" y="538"/>
                        <a:pt x="442" y="538"/>
                        <a:pt x="442" y="538"/>
                      </a:cubicBezTo>
                      <a:cubicBezTo>
                        <a:pt x="469" y="552"/>
                        <a:pt x="503" y="552"/>
                        <a:pt x="529" y="538"/>
                      </a:cubicBezTo>
                      <a:cubicBezTo>
                        <a:pt x="951" y="307"/>
                        <a:pt x="951" y="307"/>
                        <a:pt x="951" y="307"/>
                      </a:cubicBezTo>
                      <a:cubicBezTo>
                        <a:pt x="962" y="301"/>
                        <a:pt x="969" y="290"/>
                        <a:pt x="969" y="278"/>
                      </a:cubicBezTo>
                      <a:cubicBezTo>
                        <a:pt x="969" y="265"/>
                        <a:pt x="962" y="254"/>
                        <a:pt x="951" y="248"/>
                      </a:cubicBezTo>
                      <a:cubicBezTo>
                        <a:pt x="529" y="18"/>
                        <a:pt x="529" y="18"/>
                        <a:pt x="529" y="18"/>
                      </a:cubicBezTo>
                      <a:cubicBezTo>
                        <a:pt x="516" y="11"/>
                        <a:pt x="501" y="7"/>
                        <a:pt x="486" y="7"/>
                      </a:cubicBez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grpSp>
      <p:grpSp>
        <p:nvGrpSpPr>
          <p:cNvPr id="137" name="Group 136">
            <a:extLst>
              <a:ext uri="{FF2B5EF4-FFF2-40B4-BE49-F238E27FC236}">
                <a16:creationId xmlns:a16="http://schemas.microsoft.com/office/drawing/2014/main" id="{0CD412AD-B914-4CA8-B3D7-E2DA0E461EF9}"/>
              </a:ext>
            </a:extLst>
          </p:cNvPr>
          <p:cNvGrpSpPr/>
          <p:nvPr/>
        </p:nvGrpSpPr>
        <p:grpSpPr>
          <a:xfrm>
            <a:off x="3087688" y="2217738"/>
            <a:ext cx="1033463" cy="214313"/>
            <a:chOff x="3087688" y="2217738"/>
            <a:chExt cx="1033463" cy="214313"/>
          </a:xfrm>
        </p:grpSpPr>
        <p:sp>
          <p:nvSpPr>
            <p:cNvPr id="22" name="Freeform 16">
              <a:extLst>
                <a:ext uri="{FF2B5EF4-FFF2-40B4-BE49-F238E27FC236}">
                  <a16:creationId xmlns:a16="http://schemas.microsoft.com/office/drawing/2014/main" id="{372EC50F-7980-42D9-A6B4-AD2E49231990}"/>
                </a:ext>
              </a:extLst>
            </p:cNvPr>
            <p:cNvSpPr>
              <a:spLocks noEditPoints="1"/>
            </p:cNvSpPr>
            <p:nvPr/>
          </p:nvSpPr>
          <p:spPr bwMode="auto">
            <a:xfrm>
              <a:off x="3367088" y="2312988"/>
              <a:ext cx="754063" cy="23813"/>
            </a:xfrm>
            <a:custGeom>
              <a:avLst/>
              <a:gdLst>
                <a:gd name="T0" fmla="*/ 195 w 198"/>
                <a:gd name="T1" fmla="*/ 0 h 6"/>
                <a:gd name="T2" fmla="*/ 198 w 198"/>
                <a:gd name="T3" fmla="*/ 3 h 6"/>
                <a:gd name="T4" fmla="*/ 195 w 198"/>
                <a:gd name="T5" fmla="*/ 6 h 6"/>
                <a:gd name="T6" fmla="*/ 192 w 198"/>
                <a:gd name="T7" fmla="*/ 3 h 6"/>
                <a:gd name="T8" fmla="*/ 179 w 198"/>
                <a:gd name="T9" fmla="*/ 0 h 6"/>
                <a:gd name="T10" fmla="*/ 182 w 198"/>
                <a:gd name="T11" fmla="*/ 3 h 6"/>
                <a:gd name="T12" fmla="*/ 179 w 198"/>
                <a:gd name="T13" fmla="*/ 6 h 6"/>
                <a:gd name="T14" fmla="*/ 176 w 198"/>
                <a:gd name="T15" fmla="*/ 3 h 6"/>
                <a:gd name="T16" fmla="*/ 163 w 198"/>
                <a:gd name="T17" fmla="*/ 0 h 6"/>
                <a:gd name="T18" fmla="*/ 166 w 198"/>
                <a:gd name="T19" fmla="*/ 3 h 6"/>
                <a:gd name="T20" fmla="*/ 163 w 198"/>
                <a:gd name="T21" fmla="*/ 6 h 6"/>
                <a:gd name="T22" fmla="*/ 160 w 198"/>
                <a:gd name="T23" fmla="*/ 3 h 6"/>
                <a:gd name="T24" fmla="*/ 147 w 198"/>
                <a:gd name="T25" fmla="*/ 0 h 6"/>
                <a:gd name="T26" fmla="*/ 150 w 198"/>
                <a:gd name="T27" fmla="*/ 3 h 6"/>
                <a:gd name="T28" fmla="*/ 147 w 198"/>
                <a:gd name="T29" fmla="*/ 6 h 6"/>
                <a:gd name="T30" fmla="*/ 144 w 198"/>
                <a:gd name="T31" fmla="*/ 3 h 6"/>
                <a:gd name="T32" fmla="*/ 131 w 198"/>
                <a:gd name="T33" fmla="*/ 0 h 6"/>
                <a:gd name="T34" fmla="*/ 134 w 198"/>
                <a:gd name="T35" fmla="*/ 3 h 6"/>
                <a:gd name="T36" fmla="*/ 131 w 198"/>
                <a:gd name="T37" fmla="*/ 6 h 6"/>
                <a:gd name="T38" fmla="*/ 128 w 198"/>
                <a:gd name="T39" fmla="*/ 3 h 6"/>
                <a:gd name="T40" fmla="*/ 115 w 198"/>
                <a:gd name="T41" fmla="*/ 0 h 6"/>
                <a:gd name="T42" fmla="*/ 118 w 198"/>
                <a:gd name="T43" fmla="*/ 3 h 6"/>
                <a:gd name="T44" fmla="*/ 115 w 198"/>
                <a:gd name="T45" fmla="*/ 6 h 6"/>
                <a:gd name="T46" fmla="*/ 112 w 198"/>
                <a:gd name="T47" fmla="*/ 3 h 6"/>
                <a:gd name="T48" fmla="*/ 99 w 198"/>
                <a:gd name="T49" fmla="*/ 0 h 6"/>
                <a:gd name="T50" fmla="*/ 102 w 198"/>
                <a:gd name="T51" fmla="*/ 3 h 6"/>
                <a:gd name="T52" fmla="*/ 99 w 198"/>
                <a:gd name="T53" fmla="*/ 6 h 6"/>
                <a:gd name="T54" fmla="*/ 96 w 198"/>
                <a:gd name="T55" fmla="*/ 3 h 6"/>
                <a:gd name="T56" fmla="*/ 83 w 198"/>
                <a:gd name="T57" fmla="*/ 0 h 6"/>
                <a:gd name="T58" fmla="*/ 86 w 198"/>
                <a:gd name="T59" fmla="*/ 3 h 6"/>
                <a:gd name="T60" fmla="*/ 83 w 198"/>
                <a:gd name="T61" fmla="*/ 6 h 6"/>
                <a:gd name="T62" fmla="*/ 80 w 198"/>
                <a:gd name="T63" fmla="*/ 3 h 6"/>
                <a:gd name="T64" fmla="*/ 67 w 198"/>
                <a:gd name="T65" fmla="*/ 0 h 6"/>
                <a:gd name="T66" fmla="*/ 70 w 198"/>
                <a:gd name="T67" fmla="*/ 3 h 6"/>
                <a:gd name="T68" fmla="*/ 67 w 198"/>
                <a:gd name="T69" fmla="*/ 6 h 6"/>
                <a:gd name="T70" fmla="*/ 64 w 198"/>
                <a:gd name="T71" fmla="*/ 3 h 6"/>
                <a:gd name="T72" fmla="*/ 51 w 198"/>
                <a:gd name="T73" fmla="*/ 0 h 6"/>
                <a:gd name="T74" fmla="*/ 54 w 198"/>
                <a:gd name="T75" fmla="*/ 3 h 6"/>
                <a:gd name="T76" fmla="*/ 51 w 198"/>
                <a:gd name="T77" fmla="*/ 6 h 6"/>
                <a:gd name="T78" fmla="*/ 48 w 198"/>
                <a:gd name="T79" fmla="*/ 3 h 6"/>
                <a:gd name="T80" fmla="*/ 35 w 198"/>
                <a:gd name="T81" fmla="*/ 0 h 6"/>
                <a:gd name="T82" fmla="*/ 38 w 198"/>
                <a:gd name="T83" fmla="*/ 3 h 6"/>
                <a:gd name="T84" fmla="*/ 35 w 198"/>
                <a:gd name="T85" fmla="*/ 6 h 6"/>
                <a:gd name="T86" fmla="*/ 32 w 198"/>
                <a:gd name="T87" fmla="*/ 3 h 6"/>
                <a:gd name="T88" fmla="*/ 19 w 198"/>
                <a:gd name="T89" fmla="*/ 0 h 6"/>
                <a:gd name="T90" fmla="*/ 22 w 198"/>
                <a:gd name="T91" fmla="*/ 3 h 6"/>
                <a:gd name="T92" fmla="*/ 19 w 198"/>
                <a:gd name="T93" fmla="*/ 6 h 6"/>
                <a:gd name="T94" fmla="*/ 16 w 198"/>
                <a:gd name="T95" fmla="*/ 3 h 6"/>
                <a:gd name="T96" fmla="*/ 3 w 198"/>
                <a:gd name="T97" fmla="*/ 0 h 6"/>
                <a:gd name="T98" fmla="*/ 6 w 198"/>
                <a:gd name="T99" fmla="*/ 3 h 6"/>
                <a:gd name="T100" fmla="*/ 3 w 198"/>
                <a:gd name="T101" fmla="*/ 6 h 6"/>
                <a:gd name="T102" fmla="*/ 0 w 198"/>
                <a:gd name="T10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8" h="6">
                  <a:moveTo>
                    <a:pt x="192" y="3"/>
                  </a:moveTo>
                  <a:cubicBezTo>
                    <a:pt x="192" y="1"/>
                    <a:pt x="193" y="0"/>
                    <a:pt x="195" y="0"/>
                  </a:cubicBezTo>
                  <a:cubicBezTo>
                    <a:pt x="195" y="0"/>
                    <a:pt x="195" y="0"/>
                    <a:pt x="195" y="0"/>
                  </a:cubicBezTo>
                  <a:cubicBezTo>
                    <a:pt x="196" y="0"/>
                    <a:pt x="198" y="1"/>
                    <a:pt x="198" y="3"/>
                  </a:cubicBezTo>
                  <a:cubicBezTo>
                    <a:pt x="198" y="3"/>
                    <a:pt x="198" y="3"/>
                    <a:pt x="198" y="3"/>
                  </a:cubicBezTo>
                  <a:cubicBezTo>
                    <a:pt x="198" y="4"/>
                    <a:pt x="196" y="6"/>
                    <a:pt x="195" y="6"/>
                  </a:cubicBezTo>
                  <a:cubicBezTo>
                    <a:pt x="195" y="6"/>
                    <a:pt x="195" y="6"/>
                    <a:pt x="195" y="6"/>
                  </a:cubicBezTo>
                  <a:cubicBezTo>
                    <a:pt x="193" y="6"/>
                    <a:pt x="192" y="4"/>
                    <a:pt x="192" y="3"/>
                  </a:cubicBezTo>
                  <a:close/>
                  <a:moveTo>
                    <a:pt x="176" y="3"/>
                  </a:moveTo>
                  <a:cubicBezTo>
                    <a:pt x="176" y="1"/>
                    <a:pt x="177" y="0"/>
                    <a:pt x="179" y="0"/>
                  </a:cubicBezTo>
                  <a:cubicBezTo>
                    <a:pt x="179" y="0"/>
                    <a:pt x="179" y="0"/>
                    <a:pt x="179" y="0"/>
                  </a:cubicBezTo>
                  <a:cubicBezTo>
                    <a:pt x="180" y="0"/>
                    <a:pt x="182" y="1"/>
                    <a:pt x="182" y="3"/>
                  </a:cubicBezTo>
                  <a:cubicBezTo>
                    <a:pt x="182" y="3"/>
                    <a:pt x="182" y="3"/>
                    <a:pt x="182" y="3"/>
                  </a:cubicBezTo>
                  <a:cubicBezTo>
                    <a:pt x="182" y="4"/>
                    <a:pt x="180" y="6"/>
                    <a:pt x="179" y="6"/>
                  </a:cubicBezTo>
                  <a:cubicBezTo>
                    <a:pt x="179" y="6"/>
                    <a:pt x="179" y="6"/>
                    <a:pt x="179" y="6"/>
                  </a:cubicBezTo>
                  <a:cubicBezTo>
                    <a:pt x="177" y="6"/>
                    <a:pt x="176" y="4"/>
                    <a:pt x="176" y="3"/>
                  </a:cubicBezTo>
                  <a:close/>
                  <a:moveTo>
                    <a:pt x="160" y="3"/>
                  </a:moveTo>
                  <a:cubicBezTo>
                    <a:pt x="160" y="1"/>
                    <a:pt x="161" y="0"/>
                    <a:pt x="163" y="0"/>
                  </a:cubicBezTo>
                  <a:cubicBezTo>
                    <a:pt x="163" y="0"/>
                    <a:pt x="163" y="0"/>
                    <a:pt x="163" y="0"/>
                  </a:cubicBezTo>
                  <a:cubicBezTo>
                    <a:pt x="164" y="0"/>
                    <a:pt x="166" y="1"/>
                    <a:pt x="166" y="3"/>
                  </a:cubicBezTo>
                  <a:cubicBezTo>
                    <a:pt x="166" y="3"/>
                    <a:pt x="166" y="3"/>
                    <a:pt x="166" y="3"/>
                  </a:cubicBezTo>
                  <a:cubicBezTo>
                    <a:pt x="166" y="4"/>
                    <a:pt x="164" y="6"/>
                    <a:pt x="163" y="6"/>
                  </a:cubicBezTo>
                  <a:cubicBezTo>
                    <a:pt x="163" y="6"/>
                    <a:pt x="163" y="6"/>
                    <a:pt x="163" y="6"/>
                  </a:cubicBezTo>
                  <a:cubicBezTo>
                    <a:pt x="161" y="6"/>
                    <a:pt x="160" y="4"/>
                    <a:pt x="160" y="3"/>
                  </a:cubicBezTo>
                  <a:close/>
                  <a:moveTo>
                    <a:pt x="144" y="3"/>
                  </a:moveTo>
                  <a:cubicBezTo>
                    <a:pt x="144" y="1"/>
                    <a:pt x="145" y="0"/>
                    <a:pt x="147" y="0"/>
                  </a:cubicBezTo>
                  <a:cubicBezTo>
                    <a:pt x="147" y="0"/>
                    <a:pt x="147" y="0"/>
                    <a:pt x="147" y="0"/>
                  </a:cubicBezTo>
                  <a:cubicBezTo>
                    <a:pt x="148" y="0"/>
                    <a:pt x="150" y="1"/>
                    <a:pt x="150" y="3"/>
                  </a:cubicBezTo>
                  <a:cubicBezTo>
                    <a:pt x="150" y="3"/>
                    <a:pt x="150" y="3"/>
                    <a:pt x="150" y="3"/>
                  </a:cubicBezTo>
                  <a:cubicBezTo>
                    <a:pt x="150" y="4"/>
                    <a:pt x="148" y="6"/>
                    <a:pt x="147" y="6"/>
                  </a:cubicBezTo>
                  <a:cubicBezTo>
                    <a:pt x="147" y="6"/>
                    <a:pt x="147" y="6"/>
                    <a:pt x="147" y="6"/>
                  </a:cubicBezTo>
                  <a:cubicBezTo>
                    <a:pt x="145" y="6"/>
                    <a:pt x="144" y="4"/>
                    <a:pt x="144" y="3"/>
                  </a:cubicBezTo>
                  <a:close/>
                  <a:moveTo>
                    <a:pt x="128" y="3"/>
                  </a:moveTo>
                  <a:cubicBezTo>
                    <a:pt x="128" y="1"/>
                    <a:pt x="129" y="0"/>
                    <a:pt x="131" y="0"/>
                  </a:cubicBezTo>
                  <a:cubicBezTo>
                    <a:pt x="131" y="0"/>
                    <a:pt x="131" y="0"/>
                    <a:pt x="131" y="0"/>
                  </a:cubicBezTo>
                  <a:cubicBezTo>
                    <a:pt x="132" y="0"/>
                    <a:pt x="134" y="1"/>
                    <a:pt x="134" y="3"/>
                  </a:cubicBezTo>
                  <a:cubicBezTo>
                    <a:pt x="134" y="3"/>
                    <a:pt x="134" y="3"/>
                    <a:pt x="134" y="3"/>
                  </a:cubicBezTo>
                  <a:cubicBezTo>
                    <a:pt x="134" y="4"/>
                    <a:pt x="132" y="6"/>
                    <a:pt x="131" y="6"/>
                  </a:cubicBezTo>
                  <a:cubicBezTo>
                    <a:pt x="131" y="6"/>
                    <a:pt x="131" y="6"/>
                    <a:pt x="131" y="6"/>
                  </a:cubicBezTo>
                  <a:cubicBezTo>
                    <a:pt x="129" y="6"/>
                    <a:pt x="128" y="4"/>
                    <a:pt x="128" y="3"/>
                  </a:cubicBezTo>
                  <a:close/>
                  <a:moveTo>
                    <a:pt x="112" y="3"/>
                  </a:moveTo>
                  <a:cubicBezTo>
                    <a:pt x="112" y="1"/>
                    <a:pt x="113" y="0"/>
                    <a:pt x="115" y="0"/>
                  </a:cubicBezTo>
                  <a:cubicBezTo>
                    <a:pt x="115" y="0"/>
                    <a:pt x="115" y="0"/>
                    <a:pt x="115" y="0"/>
                  </a:cubicBezTo>
                  <a:cubicBezTo>
                    <a:pt x="116" y="0"/>
                    <a:pt x="118" y="1"/>
                    <a:pt x="118" y="3"/>
                  </a:cubicBezTo>
                  <a:cubicBezTo>
                    <a:pt x="118" y="3"/>
                    <a:pt x="118" y="3"/>
                    <a:pt x="118" y="3"/>
                  </a:cubicBezTo>
                  <a:cubicBezTo>
                    <a:pt x="118" y="4"/>
                    <a:pt x="116" y="6"/>
                    <a:pt x="115" y="6"/>
                  </a:cubicBezTo>
                  <a:cubicBezTo>
                    <a:pt x="115" y="6"/>
                    <a:pt x="115" y="6"/>
                    <a:pt x="115" y="6"/>
                  </a:cubicBezTo>
                  <a:cubicBezTo>
                    <a:pt x="113" y="6"/>
                    <a:pt x="112" y="4"/>
                    <a:pt x="112" y="3"/>
                  </a:cubicBezTo>
                  <a:close/>
                  <a:moveTo>
                    <a:pt x="96" y="3"/>
                  </a:moveTo>
                  <a:cubicBezTo>
                    <a:pt x="96" y="1"/>
                    <a:pt x="97" y="0"/>
                    <a:pt x="99" y="0"/>
                  </a:cubicBezTo>
                  <a:cubicBezTo>
                    <a:pt x="99" y="0"/>
                    <a:pt x="99" y="0"/>
                    <a:pt x="99" y="0"/>
                  </a:cubicBezTo>
                  <a:cubicBezTo>
                    <a:pt x="100" y="0"/>
                    <a:pt x="102" y="1"/>
                    <a:pt x="102" y="3"/>
                  </a:cubicBezTo>
                  <a:cubicBezTo>
                    <a:pt x="102" y="3"/>
                    <a:pt x="102" y="3"/>
                    <a:pt x="102" y="3"/>
                  </a:cubicBezTo>
                  <a:cubicBezTo>
                    <a:pt x="102" y="4"/>
                    <a:pt x="100" y="6"/>
                    <a:pt x="99" y="6"/>
                  </a:cubicBezTo>
                  <a:cubicBezTo>
                    <a:pt x="99" y="6"/>
                    <a:pt x="99" y="6"/>
                    <a:pt x="99" y="6"/>
                  </a:cubicBezTo>
                  <a:cubicBezTo>
                    <a:pt x="97" y="6"/>
                    <a:pt x="96" y="4"/>
                    <a:pt x="96" y="3"/>
                  </a:cubicBezTo>
                  <a:close/>
                  <a:moveTo>
                    <a:pt x="80" y="3"/>
                  </a:moveTo>
                  <a:cubicBezTo>
                    <a:pt x="80" y="1"/>
                    <a:pt x="81" y="0"/>
                    <a:pt x="83" y="0"/>
                  </a:cubicBezTo>
                  <a:cubicBezTo>
                    <a:pt x="83" y="0"/>
                    <a:pt x="83" y="0"/>
                    <a:pt x="83" y="0"/>
                  </a:cubicBezTo>
                  <a:cubicBezTo>
                    <a:pt x="84" y="0"/>
                    <a:pt x="86" y="1"/>
                    <a:pt x="86" y="3"/>
                  </a:cubicBezTo>
                  <a:cubicBezTo>
                    <a:pt x="86" y="3"/>
                    <a:pt x="86" y="3"/>
                    <a:pt x="86" y="3"/>
                  </a:cubicBezTo>
                  <a:cubicBezTo>
                    <a:pt x="86" y="4"/>
                    <a:pt x="84" y="6"/>
                    <a:pt x="83" y="6"/>
                  </a:cubicBezTo>
                  <a:cubicBezTo>
                    <a:pt x="83" y="6"/>
                    <a:pt x="83" y="6"/>
                    <a:pt x="83" y="6"/>
                  </a:cubicBezTo>
                  <a:cubicBezTo>
                    <a:pt x="81" y="6"/>
                    <a:pt x="80" y="4"/>
                    <a:pt x="80" y="3"/>
                  </a:cubicBezTo>
                  <a:close/>
                  <a:moveTo>
                    <a:pt x="64" y="3"/>
                  </a:moveTo>
                  <a:cubicBezTo>
                    <a:pt x="64" y="1"/>
                    <a:pt x="65" y="0"/>
                    <a:pt x="67" y="0"/>
                  </a:cubicBezTo>
                  <a:cubicBezTo>
                    <a:pt x="67" y="0"/>
                    <a:pt x="67" y="0"/>
                    <a:pt x="67" y="0"/>
                  </a:cubicBezTo>
                  <a:cubicBezTo>
                    <a:pt x="68" y="0"/>
                    <a:pt x="70" y="1"/>
                    <a:pt x="70" y="3"/>
                  </a:cubicBezTo>
                  <a:cubicBezTo>
                    <a:pt x="70" y="3"/>
                    <a:pt x="70" y="3"/>
                    <a:pt x="70" y="3"/>
                  </a:cubicBezTo>
                  <a:cubicBezTo>
                    <a:pt x="70" y="4"/>
                    <a:pt x="68" y="6"/>
                    <a:pt x="67" y="6"/>
                  </a:cubicBezTo>
                  <a:cubicBezTo>
                    <a:pt x="67" y="6"/>
                    <a:pt x="67" y="6"/>
                    <a:pt x="67" y="6"/>
                  </a:cubicBezTo>
                  <a:cubicBezTo>
                    <a:pt x="65" y="6"/>
                    <a:pt x="64" y="4"/>
                    <a:pt x="64" y="3"/>
                  </a:cubicBezTo>
                  <a:close/>
                  <a:moveTo>
                    <a:pt x="48" y="3"/>
                  </a:moveTo>
                  <a:cubicBezTo>
                    <a:pt x="48" y="1"/>
                    <a:pt x="49" y="0"/>
                    <a:pt x="51" y="0"/>
                  </a:cubicBezTo>
                  <a:cubicBezTo>
                    <a:pt x="51" y="0"/>
                    <a:pt x="51" y="0"/>
                    <a:pt x="51" y="0"/>
                  </a:cubicBezTo>
                  <a:cubicBezTo>
                    <a:pt x="52" y="0"/>
                    <a:pt x="54" y="1"/>
                    <a:pt x="54" y="3"/>
                  </a:cubicBezTo>
                  <a:cubicBezTo>
                    <a:pt x="54" y="3"/>
                    <a:pt x="54" y="3"/>
                    <a:pt x="54" y="3"/>
                  </a:cubicBezTo>
                  <a:cubicBezTo>
                    <a:pt x="54" y="4"/>
                    <a:pt x="52" y="6"/>
                    <a:pt x="51" y="6"/>
                  </a:cubicBezTo>
                  <a:cubicBezTo>
                    <a:pt x="51" y="6"/>
                    <a:pt x="51" y="6"/>
                    <a:pt x="51" y="6"/>
                  </a:cubicBezTo>
                  <a:cubicBezTo>
                    <a:pt x="49" y="6"/>
                    <a:pt x="48" y="4"/>
                    <a:pt x="48" y="3"/>
                  </a:cubicBezTo>
                  <a:close/>
                  <a:moveTo>
                    <a:pt x="32" y="3"/>
                  </a:moveTo>
                  <a:cubicBezTo>
                    <a:pt x="32" y="1"/>
                    <a:pt x="33" y="0"/>
                    <a:pt x="35" y="0"/>
                  </a:cubicBezTo>
                  <a:cubicBezTo>
                    <a:pt x="35" y="0"/>
                    <a:pt x="35" y="0"/>
                    <a:pt x="35" y="0"/>
                  </a:cubicBezTo>
                  <a:cubicBezTo>
                    <a:pt x="36" y="0"/>
                    <a:pt x="38" y="1"/>
                    <a:pt x="38" y="3"/>
                  </a:cubicBezTo>
                  <a:cubicBezTo>
                    <a:pt x="38" y="3"/>
                    <a:pt x="38" y="3"/>
                    <a:pt x="38" y="3"/>
                  </a:cubicBezTo>
                  <a:cubicBezTo>
                    <a:pt x="38" y="4"/>
                    <a:pt x="36" y="6"/>
                    <a:pt x="35" y="6"/>
                  </a:cubicBezTo>
                  <a:cubicBezTo>
                    <a:pt x="35" y="6"/>
                    <a:pt x="35" y="6"/>
                    <a:pt x="35" y="6"/>
                  </a:cubicBezTo>
                  <a:cubicBezTo>
                    <a:pt x="33" y="6"/>
                    <a:pt x="32" y="4"/>
                    <a:pt x="32" y="3"/>
                  </a:cubicBezTo>
                  <a:close/>
                  <a:moveTo>
                    <a:pt x="16" y="3"/>
                  </a:moveTo>
                  <a:cubicBezTo>
                    <a:pt x="16" y="1"/>
                    <a:pt x="17" y="0"/>
                    <a:pt x="19" y="0"/>
                  </a:cubicBezTo>
                  <a:cubicBezTo>
                    <a:pt x="19" y="0"/>
                    <a:pt x="19" y="0"/>
                    <a:pt x="19" y="0"/>
                  </a:cubicBezTo>
                  <a:cubicBezTo>
                    <a:pt x="20" y="0"/>
                    <a:pt x="22" y="1"/>
                    <a:pt x="22" y="3"/>
                  </a:cubicBezTo>
                  <a:cubicBezTo>
                    <a:pt x="22" y="3"/>
                    <a:pt x="22" y="3"/>
                    <a:pt x="22" y="3"/>
                  </a:cubicBezTo>
                  <a:cubicBezTo>
                    <a:pt x="22" y="4"/>
                    <a:pt x="20" y="6"/>
                    <a:pt x="19" y="6"/>
                  </a:cubicBezTo>
                  <a:cubicBezTo>
                    <a:pt x="19" y="6"/>
                    <a:pt x="19" y="6"/>
                    <a:pt x="19" y="6"/>
                  </a:cubicBezTo>
                  <a:cubicBezTo>
                    <a:pt x="17" y="6"/>
                    <a:pt x="16" y="4"/>
                    <a:pt x="16" y="3"/>
                  </a:cubicBezTo>
                  <a:close/>
                  <a:moveTo>
                    <a:pt x="0" y="3"/>
                  </a:moveTo>
                  <a:cubicBezTo>
                    <a:pt x="0" y="1"/>
                    <a:pt x="1" y="0"/>
                    <a:pt x="3" y="0"/>
                  </a:cubicBezTo>
                  <a:cubicBezTo>
                    <a:pt x="3" y="0"/>
                    <a:pt x="3" y="0"/>
                    <a:pt x="3" y="0"/>
                  </a:cubicBezTo>
                  <a:cubicBezTo>
                    <a:pt x="4" y="0"/>
                    <a:pt x="6" y="1"/>
                    <a:pt x="6" y="3"/>
                  </a:cubicBezTo>
                  <a:cubicBezTo>
                    <a:pt x="6" y="3"/>
                    <a:pt x="6" y="3"/>
                    <a:pt x="6" y="3"/>
                  </a:cubicBezTo>
                  <a:cubicBezTo>
                    <a:pt x="6" y="4"/>
                    <a:pt x="4" y="6"/>
                    <a:pt x="3" y="6"/>
                  </a:cubicBezTo>
                  <a:cubicBezTo>
                    <a:pt x="3" y="6"/>
                    <a:pt x="3" y="6"/>
                    <a:pt x="3" y="6"/>
                  </a:cubicBezTo>
                  <a:cubicBezTo>
                    <a:pt x="1" y="6"/>
                    <a:pt x="0" y="4"/>
                    <a:pt x="0" y="3"/>
                  </a:cubicBezTo>
                  <a:close/>
                </a:path>
              </a:pathLst>
            </a:custGeom>
            <a:solidFill>
              <a:srgbClr val="FFFFFF">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8" name="Oval 22">
              <a:extLst>
                <a:ext uri="{FF2B5EF4-FFF2-40B4-BE49-F238E27FC236}">
                  <a16:creationId xmlns:a16="http://schemas.microsoft.com/office/drawing/2014/main" id="{FADF7889-0623-495E-8ABF-B6B2571CBA22}"/>
                </a:ext>
              </a:extLst>
            </p:cNvPr>
            <p:cNvSpPr>
              <a:spLocks noChangeArrowheads="1"/>
            </p:cNvSpPr>
            <p:nvPr/>
          </p:nvSpPr>
          <p:spPr bwMode="auto">
            <a:xfrm>
              <a:off x="3087688" y="2217738"/>
              <a:ext cx="214313" cy="214313"/>
            </a:xfrm>
            <a:prstGeom prst="ellipse">
              <a:avLst/>
            </a:prstGeom>
            <a:solidFill>
              <a:srgbClr val="FFFFFF">
                <a:alpha val="2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9" name="Oval 23">
              <a:extLst>
                <a:ext uri="{FF2B5EF4-FFF2-40B4-BE49-F238E27FC236}">
                  <a16:creationId xmlns:a16="http://schemas.microsoft.com/office/drawing/2014/main" id="{7AE0221B-2C4E-4540-AC4F-C0757B1B40E8}"/>
                </a:ext>
              </a:extLst>
            </p:cNvPr>
            <p:cNvSpPr>
              <a:spLocks noChangeArrowheads="1"/>
            </p:cNvSpPr>
            <p:nvPr/>
          </p:nvSpPr>
          <p:spPr bwMode="auto">
            <a:xfrm>
              <a:off x="3141663" y="2271713"/>
              <a:ext cx="103188" cy="103188"/>
            </a:xfrm>
            <a:prstGeom prst="ellipse">
              <a:avLst/>
            </a:prstGeom>
            <a:solidFill>
              <a:srgbClr val="FFFFFF">
                <a:alpha val="38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134" name="Group 133">
            <a:extLst>
              <a:ext uri="{FF2B5EF4-FFF2-40B4-BE49-F238E27FC236}">
                <a16:creationId xmlns:a16="http://schemas.microsoft.com/office/drawing/2014/main" id="{4228F579-0994-47AF-8149-51379BF5692B}"/>
              </a:ext>
            </a:extLst>
          </p:cNvPr>
          <p:cNvGrpSpPr/>
          <p:nvPr/>
        </p:nvGrpSpPr>
        <p:grpSpPr>
          <a:xfrm>
            <a:off x="8128000" y="2914655"/>
            <a:ext cx="998538" cy="214313"/>
            <a:chOff x="8128000" y="2217738"/>
            <a:chExt cx="998538" cy="214313"/>
          </a:xfrm>
        </p:grpSpPr>
        <p:sp>
          <p:nvSpPr>
            <p:cNvPr id="27" name="Freeform 21">
              <a:extLst>
                <a:ext uri="{FF2B5EF4-FFF2-40B4-BE49-F238E27FC236}">
                  <a16:creationId xmlns:a16="http://schemas.microsoft.com/office/drawing/2014/main" id="{27C274CB-0B7A-4DC3-890E-2F36E8854A21}"/>
                </a:ext>
              </a:extLst>
            </p:cNvPr>
            <p:cNvSpPr>
              <a:spLocks noEditPoints="1"/>
            </p:cNvSpPr>
            <p:nvPr/>
          </p:nvSpPr>
          <p:spPr bwMode="auto">
            <a:xfrm>
              <a:off x="8128000" y="2312988"/>
              <a:ext cx="755650" cy="23813"/>
            </a:xfrm>
            <a:custGeom>
              <a:avLst/>
              <a:gdLst>
                <a:gd name="T0" fmla="*/ 195 w 198"/>
                <a:gd name="T1" fmla="*/ 0 h 6"/>
                <a:gd name="T2" fmla="*/ 198 w 198"/>
                <a:gd name="T3" fmla="*/ 3 h 6"/>
                <a:gd name="T4" fmla="*/ 195 w 198"/>
                <a:gd name="T5" fmla="*/ 6 h 6"/>
                <a:gd name="T6" fmla="*/ 192 w 198"/>
                <a:gd name="T7" fmla="*/ 3 h 6"/>
                <a:gd name="T8" fmla="*/ 179 w 198"/>
                <a:gd name="T9" fmla="*/ 0 h 6"/>
                <a:gd name="T10" fmla="*/ 182 w 198"/>
                <a:gd name="T11" fmla="*/ 3 h 6"/>
                <a:gd name="T12" fmla="*/ 179 w 198"/>
                <a:gd name="T13" fmla="*/ 6 h 6"/>
                <a:gd name="T14" fmla="*/ 176 w 198"/>
                <a:gd name="T15" fmla="*/ 3 h 6"/>
                <a:gd name="T16" fmla="*/ 163 w 198"/>
                <a:gd name="T17" fmla="*/ 0 h 6"/>
                <a:gd name="T18" fmla="*/ 166 w 198"/>
                <a:gd name="T19" fmla="*/ 3 h 6"/>
                <a:gd name="T20" fmla="*/ 163 w 198"/>
                <a:gd name="T21" fmla="*/ 6 h 6"/>
                <a:gd name="T22" fmla="*/ 160 w 198"/>
                <a:gd name="T23" fmla="*/ 3 h 6"/>
                <a:gd name="T24" fmla="*/ 147 w 198"/>
                <a:gd name="T25" fmla="*/ 0 h 6"/>
                <a:gd name="T26" fmla="*/ 150 w 198"/>
                <a:gd name="T27" fmla="*/ 3 h 6"/>
                <a:gd name="T28" fmla="*/ 147 w 198"/>
                <a:gd name="T29" fmla="*/ 6 h 6"/>
                <a:gd name="T30" fmla="*/ 144 w 198"/>
                <a:gd name="T31" fmla="*/ 3 h 6"/>
                <a:gd name="T32" fmla="*/ 131 w 198"/>
                <a:gd name="T33" fmla="*/ 0 h 6"/>
                <a:gd name="T34" fmla="*/ 134 w 198"/>
                <a:gd name="T35" fmla="*/ 3 h 6"/>
                <a:gd name="T36" fmla="*/ 131 w 198"/>
                <a:gd name="T37" fmla="*/ 6 h 6"/>
                <a:gd name="T38" fmla="*/ 128 w 198"/>
                <a:gd name="T39" fmla="*/ 3 h 6"/>
                <a:gd name="T40" fmla="*/ 115 w 198"/>
                <a:gd name="T41" fmla="*/ 0 h 6"/>
                <a:gd name="T42" fmla="*/ 118 w 198"/>
                <a:gd name="T43" fmla="*/ 3 h 6"/>
                <a:gd name="T44" fmla="*/ 115 w 198"/>
                <a:gd name="T45" fmla="*/ 6 h 6"/>
                <a:gd name="T46" fmla="*/ 112 w 198"/>
                <a:gd name="T47" fmla="*/ 3 h 6"/>
                <a:gd name="T48" fmla="*/ 99 w 198"/>
                <a:gd name="T49" fmla="*/ 0 h 6"/>
                <a:gd name="T50" fmla="*/ 102 w 198"/>
                <a:gd name="T51" fmla="*/ 3 h 6"/>
                <a:gd name="T52" fmla="*/ 99 w 198"/>
                <a:gd name="T53" fmla="*/ 6 h 6"/>
                <a:gd name="T54" fmla="*/ 96 w 198"/>
                <a:gd name="T55" fmla="*/ 3 h 6"/>
                <a:gd name="T56" fmla="*/ 83 w 198"/>
                <a:gd name="T57" fmla="*/ 0 h 6"/>
                <a:gd name="T58" fmla="*/ 86 w 198"/>
                <a:gd name="T59" fmla="*/ 3 h 6"/>
                <a:gd name="T60" fmla="*/ 83 w 198"/>
                <a:gd name="T61" fmla="*/ 6 h 6"/>
                <a:gd name="T62" fmla="*/ 80 w 198"/>
                <a:gd name="T63" fmla="*/ 3 h 6"/>
                <a:gd name="T64" fmla="*/ 67 w 198"/>
                <a:gd name="T65" fmla="*/ 0 h 6"/>
                <a:gd name="T66" fmla="*/ 70 w 198"/>
                <a:gd name="T67" fmla="*/ 3 h 6"/>
                <a:gd name="T68" fmla="*/ 67 w 198"/>
                <a:gd name="T69" fmla="*/ 6 h 6"/>
                <a:gd name="T70" fmla="*/ 64 w 198"/>
                <a:gd name="T71" fmla="*/ 3 h 6"/>
                <a:gd name="T72" fmla="*/ 51 w 198"/>
                <a:gd name="T73" fmla="*/ 0 h 6"/>
                <a:gd name="T74" fmla="*/ 54 w 198"/>
                <a:gd name="T75" fmla="*/ 3 h 6"/>
                <a:gd name="T76" fmla="*/ 51 w 198"/>
                <a:gd name="T77" fmla="*/ 6 h 6"/>
                <a:gd name="T78" fmla="*/ 48 w 198"/>
                <a:gd name="T79" fmla="*/ 3 h 6"/>
                <a:gd name="T80" fmla="*/ 35 w 198"/>
                <a:gd name="T81" fmla="*/ 0 h 6"/>
                <a:gd name="T82" fmla="*/ 38 w 198"/>
                <a:gd name="T83" fmla="*/ 3 h 6"/>
                <a:gd name="T84" fmla="*/ 35 w 198"/>
                <a:gd name="T85" fmla="*/ 6 h 6"/>
                <a:gd name="T86" fmla="*/ 32 w 198"/>
                <a:gd name="T87" fmla="*/ 3 h 6"/>
                <a:gd name="T88" fmla="*/ 19 w 198"/>
                <a:gd name="T89" fmla="*/ 0 h 6"/>
                <a:gd name="T90" fmla="*/ 22 w 198"/>
                <a:gd name="T91" fmla="*/ 3 h 6"/>
                <a:gd name="T92" fmla="*/ 19 w 198"/>
                <a:gd name="T93" fmla="*/ 6 h 6"/>
                <a:gd name="T94" fmla="*/ 16 w 198"/>
                <a:gd name="T95" fmla="*/ 3 h 6"/>
                <a:gd name="T96" fmla="*/ 3 w 198"/>
                <a:gd name="T97" fmla="*/ 0 h 6"/>
                <a:gd name="T98" fmla="*/ 6 w 198"/>
                <a:gd name="T99" fmla="*/ 3 h 6"/>
                <a:gd name="T100" fmla="*/ 3 w 198"/>
                <a:gd name="T101" fmla="*/ 6 h 6"/>
                <a:gd name="T102" fmla="*/ 0 w 198"/>
                <a:gd name="T10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8" h="6">
                  <a:moveTo>
                    <a:pt x="192" y="3"/>
                  </a:moveTo>
                  <a:cubicBezTo>
                    <a:pt x="192" y="1"/>
                    <a:pt x="193" y="0"/>
                    <a:pt x="195" y="0"/>
                  </a:cubicBezTo>
                  <a:cubicBezTo>
                    <a:pt x="195" y="0"/>
                    <a:pt x="195" y="0"/>
                    <a:pt x="195" y="0"/>
                  </a:cubicBezTo>
                  <a:cubicBezTo>
                    <a:pt x="197" y="0"/>
                    <a:pt x="198" y="1"/>
                    <a:pt x="198" y="3"/>
                  </a:cubicBezTo>
                  <a:cubicBezTo>
                    <a:pt x="198" y="3"/>
                    <a:pt x="198" y="3"/>
                    <a:pt x="198" y="3"/>
                  </a:cubicBezTo>
                  <a:cubicBezTo>
                    <a:pt x="198" y="4"/>
                    <a:pt x="197" y="6"/>
                    <a:pt x="195" y="6"/>
                  </a:cubicBezTo>
                  <a:cubicBezTo>
                    <a:pt x="195" y="6"/>
                    <a:pt x="195" y="6"/>
                    <a:pt x="195" y="6"/>
                  </a:cubicBezTo>
                  <a:cubicBezTo>
                    <a:pt x="193" y="6"/>
                    <a:pt x="192" y="4"/>
                    <a:pt x="192" y="3"/>
                  </a:cubicBezTo>
                  <a:close/>
                  <a:moveTo>
                    <a:pt x="176" y="3"/>
                  </a:moveTo>
                  <a:cubicBezTo>
                    <a:pt x="176" y="1"/>
                    <a:pt x="177" y="0"/>
                    <a:pt x="179" y="0"/>
                  </a:cubicBezTo>
                  <a:cubicBezTo>
                    <a:pt x="179" y="0"/>
                    <a:pt x="179" y="0"/>
                    <a:pt x="179" y="0"/>
                  </a:cubicBezTo>
                  <a:cubicBezTo>
                    <a:pt x="181" y="0"/>
                    <a:pt x="182" y="1"/>
                    <a:pt x="182" y="3"/>
                  </a:cubicBezTo>
                  <a:cubicBezTo>
                    <a:pt x="182" y="3"/>
                    <a:pt x="182" y="3"/>
                    <a:pt x="182" y="3"/>
                  </a:cubicBezTo>
                  <a:cubicBezTo>
                    <a:pt x="182" y="4"/>
                    <a:pt x="181" y="6"/>
                    <a:pt x="179" y="6"/>
                  </a:cubicBezTo>
                  <a:cubicBezTo>
                    <a:pt x="179" y="6"/>
                    <a:pt x="179" y="6"/>
                    <a:pt x="179" y="6"/>
                  </a:cubicBezTo>
                  <a:cubicBezTo>
                    <a:pt x="177" y="6"/>
                    <a:pt x="176" y="4"/>
                    <a:pt x="176" y="3"/>
                  </a:cubicBezTo>
                  <a:close/>
                  <a:moveTo>
                    <a:pt x="160" y="3"/>
                  </a:moveTo>
                  <a:cubicBezTo>
                    <a:pt x="160" y="1"/>
                    <a:pt x="161" y="0"/>
                    <a:pt x="163" y="0"/>
                  </a:cubicBezTo>
                  <a:cubicBezTo>
                    <a:pt x="163" y="0"/>
                    <a:pt x="163" y="0"/>
                    <a:pt x="163" y="0"/>
                  </a:cubicBezTo>
                  <a:cubicBezTo>
                    <a:pt x="165" y="0"/>
                    <a:pt x="166" y="1"/>
                    <a:pt x="166" y="3"/>
                  </a:cubicBezTo>
                  <a:cubicBezTo>
                    <a:pt x="166" y="3"/>
                    <a:pt x="166" y="3"/>
                    <a:pt x="166" y="3"/>
                  </a:cubicBezTo>
                  <a:cubicBezTo>
                    <a:pt x="166" y="4"/>
                    <a:pt x="165" y="6"/>
                    <a:pt x="163" y="6"/>
                  </a:cubicBezTo>
                  <a:cubicBezTo>
                    <a:pt x="163" y="6"/>
                    <a:pt x="163" y="6"/>
                    <a:pt x="163" y="6"/>
                  </a:cubicBezTo>
                  <a:cubicBezTo>
                    <a:pt x="161" y="6"/>
                    <a:pt x="160" y="4"/>
                    <a:pt x="160" y="3"/>
                  </a:cubicBezTo>
                  <a:close/>
                  <a:moveTo>
                    <a:pt x="144" y="3"/>
                  </a:moveTo>
                  <a:cubicBezTo>
                    <a:pt x="144" y="1"/>
                    <a:pt x="145" y="0"/>
                    <a:pt x="147" y="0"/>
                  </a:cubicBezTo>
                  <a:cubicBezTo>
                    <a:pt x="147" y="0"/>
                    <a:pt x="147" y="0"/>
                    <a:pt x="147" y="0"/>
                  </a:cubicBezTo>
                  <a:cubicBezTo>
                    <a:pt x="149" y="0"/>
                    <a:pt x="150" y="1"/>
                    <a:pt x="150" y="3"/>
                  </a:cubicBezTo>
                  <a:cubicBezTo>
                    <a:pt x="150" y="3"/>
                    <a:pt x="150" y="3"/>
                    <a:pt x="150" y="3"/>
                  </a:cubicBezTo>
                  <a:cubicBezTo>
                    <a:pt x="150" y="4"/>
                    <a:pt x="149" y="6"/>
                    <a:pt x="147" y="6"/>
                  </a:cubicBezTo>
                  <a:cubicBezTo>
                    <a:pt x="147" y="6"/>
                    <a:pt x="147" y="6"/>
                    <a:pt x="147" y="6"/>
                  </a:cubicBezTo>
                  <a:cubicBezTo>
                    <a:pt x="145" y="6"/>
                    <a:pt x="144" y="4"/>
                    <a:pt x="144" y="3"/>
                  </a:cubicBezTo>
                  <a:close/>
                  <a:moveTo>
                    <a:pt x="128" y="3"/>
                  </a:moveTo>
                  <a:cubicBezTo>
                    <a:pt x="128" y="1"/>
                    <a:pt x="129" y="0"/>
                    <a:pt x="131" y="0"/>
                  </a:cubicBezTo>
                  <a:cubicBezTo>
                    <a:pt x="131" y="0"/>
                    <a:pt x="131" y="0"/>
                    <a:pt x="131" y="0"/>
                  </a:cubicBezTo>
                  <a:cubicBezTo>
                    <a:pt x="133" y="0"/>
                    <a:pt x="134" y="1"/>
                    <a:pt x="134" y="3"/>
                  </a:cubicBezTo>
                  <a:cubicBezTo>
                    <a:pt x="134" y="3"/>
                    <a:pt x="134" y="3"/>
                    <a:pt x="134" y="3"/>
                  </a:cubicBezTo>
                  <a:cubicBezTo>
                    <a:pt x="134" y="4"/>
                    <a:pt x="133" y="6"/>
                    <a:pt x="131" y="6"/>
                  </a:cubicBezTo>
                  <a:cubicBezTo>
                    <a:pt x="131" y="6"/>
                    <a:pt x="131" y="6"/>
                    <a:pt x="131" y="6"/>
                  </a:cubicBezTo>
                  <a:cubicBezTo>
                    <a:pt x="129" y="6"/>
                    <a:pt x="128" y="4"/>
                    <a:pt x="128" y="3"/>
                  </a:cubicBezTo>
                  <a:close/>
                  <a:moveTo>
                    <a:pt x="112" y="3"/>
                  </a:moveTo>
                  <a:cubicBezTo>
                    <a:pt x="112" y="1"/>
                    <a:pt x="113" y="0"/>
                    <a:pt x="115" y="0"/>
                  </a:cubicBezTo>
                  <a:cubicBezTo>
                    <a:pt x="115" y="0"/>
                    <a:pt x="115" y="0"/>
                    <a:pt x="115" y="0"/>
                  </a:cubicBezTo>
                  <a:cubicBezTo>
                    <a:pt x="117" y="0"/>
                    <a:pt x="118" y="1"/>
                    <a:pt x="118" y="3"/>
                  </a:cubicBezTo>
                  <a:cubicBezTo>
                    <a:pt x="118" y="3"/>
                    <a:pt x="118" y="3"/>
                    <a:pt x="118" y="3"/>
                  </a:cubicBezTo>
                  <a:cubicBezTo>
                    <a:pt x="118" y="4"/>
                    <a:pt x="117" y="6"/>
                    <a:pt x="115" y="6"/>
                  </a:cubicBezTo>
                  <a:cubicBezTo>
                    <a:pt x="115" y="6"/>
                    <a:pt x="115" y="6"/>
                    <a:pt x="115" y="6"/>
                  </a:cubicBezTo>
                  <a:cubicBezTo>
                    <a:pt x="113" y="6"/>
                    <a:pt x="112" y="4"/>
                    <a:pt x="112" y="3"/>
                  </a:cubicBezTo>
                  <a:close/>
                  <a:moveTo>
                    <a:pt x="96" y="3"/>
                  </a:moveTo>
                  <a:cubicBezTo>
                    <a:pt x="96" y="1"/>
                    <a:pt x="97" y="0"/>
                    <a:pt x="99" y="0"/>
                  </a:cubicBezTo>
                  <a:cubicBezTo>
                    <a:pt x="99" y="0"/>
                    <a:pt x="99" y="0"/>
                    <a:pt x="99" y="0"/>
                  </a:cubicBezTo>
                  <a:cubicBezTo>
                    <a:pt x="101" y="0"/>
                    <a:pt x="102" y="1"/>
                    <a:pt x="102" y="3"/>
                  </a:cubicBezTo>
                  <a:cubicBezTo>
                    <a:pt x="102" y="3"/>
                    <a:pt x="102" y="3"/>
                    <a:pt x="102" y="3"/>
                  </a:cubicBezTo>
                  <a:cubicBezTo>
                    <a:pt x="102" y="4"/>
                    <a:pt x="101" y="6"/>
                    <a:pt x="99" y="6"/>
                  </a:cubicBezTo>
                  <a:cubicBezTo>
                    <a:pt x="99" y="6"/>
                    <a:pt x="99" y="6"/>
                    <a:pt x="99" y="6"/>
                  </a:cubicBezTo>
                  <a:cubicBezTo>
                    <a:pt x="97" y="6"/>
                    <a:pt x="96" y="4"/>
                    <a:pt x="96" y="3"/>
                  </a:cubicBezTo>
                  <a:close/>
                  <a:moveTo>
                    <a:pt x="80" y="3"/>
                  </a:moveTo>
                  <a:cubicBezTo>
                    <a:pt x="80" y="1"/>
                    <a:pt x="81" y="0"/>
                    <a:pt x="83" y="0"/>
                  </a:cubicBezTo>
                  <a:cubicBezTo>
                    <a:pt x="83" y="0"/>
                    <a:pt x="83" y="0"/>
                    <a:pt x="83" y="0"/>
                  </a:cubicBezTo>
                  <a:cubicBezTo>
                    <a:pt x="85" y="0"/>
                    <a:pt x="86" y="1"/>
                    <a:pt x="86" y="3"/>
                  </a:cubicBezTo>
                  <a:cubicBezTo>
                    <a:pt x="86" y="3"/>
                    <a:pt x="86" y="3"/>
                    <a:pt x="86" y="3"/>
                  </a:cubicBezTo>
                  <a:cubicBezTo>
                    <a:pt x="86" y="4"/>
                    <a:pt x="85" y="6"/>
                    <a:pt x="83" y="6"/>
                  </a:cubicBezTo>
                  <a:cubicBezTo>
                    <a:pt x="83" y="6"/>
                    <a:pt x="83" y="6"/>
                    <a:pt x="83" y="6"/>
                  </a:cubicBezTo>
                  <a:cubicBezTo>
                    <a:pt x="81" y="6"/>
                    <a:pt x="80" y="4"/>
                    <a:pt x="80" y="3"/>
                  </a:cubicBezTo>
                  <a:close/>
                  <a:moveTo>
                    <a:pt x="64" y="3"/>
                  </a:moveTo>
                  <a:cubicBezTo>
                    <a:pt x="64" y="1"/>
                    <a:pt x="65" y="0"/>
                    <a:pt x="67" y="0"/>
                  </a:cubicBezTo>
                  <a:cubicBezTo>
                    <a:pt x="67" y="0"/>
                    <a:pt x="67" y="0"/>
                    <a:pt x="67" y="0"/>
                  </a:cubicBezTo>
                  <a:cubicBezTo>
                    <a:pt x="69" y="0"/>
                    <a:pt x="70" y="1"/>
                    <a:pt x="70" y="3"/>
                  </a:cubicBezTo>
                  <a:cubicBezTo>
                    <a:pt x="70" y="3"/>
                    <a:pt x="70" y="3"/>
                    <a:pt x="70" y="3"/>
                  </a:cubicBezTo>
                  <a:cubicBezTo>
                    <a:pt x="70" y="4"/>
                    <a:pt x="69" y="6"/>
                    <a:pt x="67" y="6"/>
                  </a:cubicBezTo>
                  <a:cubicBezTo>
                    <a:pt x="67" y="6"/>
                    <a:pt x="67" y="6"/>
                    <a:pt x="67" y="6"/>
                  </a:cubicBezTo>
                  <a:cubicBezTo>
                    <a:pt x="65" y="6"/>
                    <a:pt x="64" y="4"/>
                    <a:pt x="64" y="3"/>
                  </a:cubicBezTo>
                  <a:close/>
                  <a:moveTo>
                    <a:pt x="48" y="3"/>
                  </a:moveTo>
                  <a:cubicBezTo>
                    <a:pt x="48" y="1"/>
                    <a:pt x="49" y="0"/>
                    <a:pt x="51" y="0"/>
                  </a:cubicBezTo>
                  <a:cubicBezTo>
                    <a:pt x="51" y="0"/>
                    <a:pt x="51" y="0"/>
                    <a:pt x="51" y="0"/>
                  </a:cubicBezTo>
                  <a:cubicBezTo>
                    <a:pt x="53" y="0"/>
                    <a:pt x="54" y="1"/>
                    <a:pt x="54" y="3"/>
                  </a:cubicBezTo>
                  <a:cubicBezTo>
                    <a:pt x="54" y="3"/>
                    <a:pt x="54" y="3"/>
                    <a:pt x="54" y="3"/>
                  </a:cubicBezTo>
                  <a:cubicBezTo>
                    <a:pt x="54" y="4"/>
                    <a:pt x="53" y="6"/>
                    <a:pt x="51" y="6"/>
                  </a:cubicBezTo>
                  <a:cubicBezTo>
                    <a:pt x="51" y="6"/>
                    <a:pt x="51" y="6"/>
                    <a:pt x="51" y="6"/>
                  </a:cubicBezTo>
                  <a:cubicBezTo>
                    <a:pt x="49" y="6"/>
                    <a:pt x="48" y="4"/>
                    <a:pt x="48" y="3"/>
                  </a:cubicBezTo>
                  <a:close/>
                  <a:moveTo>
                    <a:pt x="32" y="3"/>
                  </a:moveTo>
                  <a:cubicBezTo>
                    <a:pt x="32" y="1"/>
                    <a:pt x="33" y="0"/>
                    <a:pt x="35" y="0"/>
                  </a:cubicBezTo>
                  <a:cubicBezTo>
                    <a:pt x="35" y="0"/>
                    <a:pt x="35" y="0"/>
                    <a:pt x="35" y="0"/>
                  </a:cubicBezTo>
                  <a:cubicBezTo>
                    <a:pt x="37" y="0"/>
                    <a:pt x="38" y="1"/>
                    <a:pt x="38" y="3"/>
                  </a:cubicBezTo>
                  <a:cubicBezTo>
                    <a:pt x="38" y="3"/>
                    <a:pt x="38" y="3"/>
                    <a:pt x="38" y="3"/>
                  </a:cubicBezTo>
                  <a:cubicBezTo>
                    <a:pt x="38" y="4"/>
                    <a:pt x="37" y="6"/>
                    <a:pt x="35" y="6"/>
                  </a:cubicBezTo>
                  <a:cubicBezTo>
                    <a:pt x="35" y="6"/>
                    <a:pt x="35" y="6"/>
                    <a:pt x="35" y="6"/>
                  </a:cubicBezTo>
                  <a:cubicBezTo>
                    <a:pt x="33" y="6"/>
                    <a:pt x="32" y="4"/>
                    <a:pt x="32" y="3"/>
                  </a:cubicBezTo>
                  <a:close/>
                  <a:moveTo>
                    <a:pt x="16" y="3"/>
                  </a:moveTo>
                  <a:cubicBezTo>
                    <a:pt x="16" y="1"/>
                    <a:pt x="17" y="0"/>
                    <a:pt x="19" y="0"/>
                  </a:cubicBezTo>
                  <a:cubicBezTo>
                    <a:pt x="19" y="0"/>
                    <a:pt x="19" y="0"/>
                    <a:pt x="19" y="0"/>
                  </a:cubicBezTo>
                  <a:cubicBezTo>
                    <a:pt x="21" y="0"/>
                    <a:pt x="22" y="1"/>
                    <a:pt x="22" y="3"/>
                  </a:cubicBezTo>
                  <a:cubicBezTo>
                    <a:pt x="22" y="3"/>
                    <a:pt x="22" y="3"/>
                    <a:pt x="22" y="3"/>
                  </a:cubicBezTo>
                  <a:cubicBezTo>
                    <a:pt x="22" y="4"/>
                    <a:pt x="21" y="6"/>
                    <a:pt x="19" y="6"/>
                  </a:cubicBezTo>
                  <a:cubicBezTo>
                    <a:pt x="19" y="6"/>
                    <a:pt x="19" y="6"/>
                    <a:pt x="19" y="6"/>
                  </a:cubicBezTo>
                  <a:cubicBezTo>
                    <a:pt x="17" y="6"/>
                    <a:pt x="16" y="4"/>
                    <a:pt x="16" y="3"/>
                  </a:cubicBezTo>
                  <a:close/>
                  <a:moveTo>
                    <a:pt x="0" y="3"/>
                  </a:moveTo>
                  <a:cubicBezTo>
                    <a:pt x="0" y="1"/>
                    <a:pt x="1" y="0"/>
                    <a:pt x="3" y="0"/>
                  </a:cubicBezTo>
                  <a:cubicBezTo>
                    <a:pt x="3" y="0"/>
                    <a:pt x="3" y="0"/>
                    <a:pt x="3" y="0"/>
                  </a:cubicBezTo>
                  <a:cubicBezTo>
                    <a:pt x="5" y="0"/>
                    <a:pt x="6" y="1"/>
                    <a:pt x="6" y="3"/>
                  </a:cubicBezTo>
                  <a:cubicBezTo>
                    <a:pt x="6" y="3"/>
                    <a:pt x="6" y="3"/>
                    <a:pt x="6" y="3"/>
                  </a:cubicBezTo>
                  <a:cubicBezTo>
                    <a:pt x="6" y="4"/>
                    <a:pt x="5" y="6"/>
                    <a:pt x="3" y="6"/>
                  </a:cubicBezTo>
                  <a:cubicBezTo>
                    <a:pt x="3" y="6"/>
                    <a:pt x="3" y="6"/>
                    <a:pt x="3" y="6"/>
                  </a:cubicBezTo>
                  <a:cubicBezTo>
                    <a:pt x="1" y="6"/>
                    <a:pt x="0" y="4"/>
                    <a:pt x="0" y="3"/>
                  </a:cubicBezTo>
                  <a:close/>
                </a:path>
              </a:pathLst>
            </a:custGeom>
            <a:solidFill>
              <a:srgbClr val="FFFFFF">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0" name="Oval 24">
              <a:extLst>
                <a:ext uri="{FF2B5EF4-FFF2-40B4-BE49-F238E27FC236}">
                  <a16:creationId xmlns:a16="http://schemas.microsoft.com/office/drawing/2014/main" id="{ED4C67A8-E5A6-40AE-B70E-1AECDE37FC1E}"/>
                </a:ext>
              </a:extLst>
            </p:cNvPr>
            <p:cNvSpPr>
              <a:spLocks noChangeArrowheads="1"/>
            </p:cNvSpPr>
            <p:nvPr/>
          </p:nvSpPr>
          <p:spPr bwMode="auto">
            <a:xfrm>
              <a:off x="8916988" y="2217738"/>
              <a:ext cx="209550" cy="214313"/>
            </a:xfrm>
            <a:prstGeom prst="ellipse">
              <a:avLst/>
            </a:prstGeom>
            <a:solidFill>
              <a:srgbClr val="FFFFFF">
                <a:alpha val="2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1" name="Oval 25">
              <a:extLst>
                <a:ext uri="{FF2B5EF4-FFF2-40B4-BE49-F238E27FC236}">
                  <a16:creationId xmlns:a16="http://schemas.microsoft.com/office/drawing/2014/main" id="{95D9679C-CF50-4222-9D66-D5A2000D1A7C}"/>
                </a:ext>
              </a:extLst>
            </p:cNvPr>
            <p:cNvSpPr>
              <a:spLocks noChangeArrowheads="1"/>
            </p:cNvSpPr>
            <p:nvPr/>
          </p:nvSpPr>
          <p:spPr bwMode="auto">
            <a:xfrm>
              <a:off x="8970963" y="2271713"/>
              <a:ext cx="103188" cy="103188"/>
            </a:xfrm>
            <a:prstGeom prst="ellipse">
              <a:avLst/>
            </a:prstGeom>
            <a:solidFill>
              <a:srgbClr val="FFFFFF">
                <a:alpha val="38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133" name="Group 132">
            <a:extLst>
              <a:ext uri="{FF2B5EF4-FFF2-40B4-BE49-F238E27FC236}">
                <a16:creationId xmlns:a16="http://schemas.microsoft.com/office/drawing/2014/main" id="{FD20C8E9-85F2-4F5F-999E-BD37896AF4D0}"/>
              </a:ext>
            </a:extLst>
          </p:cNvPr>
          <p:cNvGrpSpPr/>
          <p:nvPr/>
        </p:nvGrpSpPr>
        <p:grpSpPr>
          <a:xfrm>
            <a:off x="8128000" y="4379917"/>
            <a:ext cx="998538" cy="212725"/>
            <a:chOff x="8128000" y="3516313"/>
            <a:chExt cx="998538" cy="212725"/>
          </a:xfrm>
        </p:grpSpPr>
        <p:sp>
          <p:nvSpPr>
            <p:cNvPr id="26" name="Freeform 20">
              <a:extLst>
                <a:ext uri="{FF2B5EF4-FFF2-40B4-BE49-F238E27FC236}">
                  <a16:creationId xmlns:a16="http://schemas.microsoft.com/office/drawing/2014/main" id="{CABB89FD-393A-48A7-B9CA-B3A072C2350E}"/>
                </a:ext>
              </a:extLst>
            </p:cNvPr>
            <p:cNvSpPr>
              <a:spLocks noEditPoints="1"/>
            </p:cNvSpPr>
            <p:nvPr/>
          </p:nvSpPr>
          <p:spPr bwMode="auto">
            <a:xfrm>
              <a:off x="8128000" y="3611563"/>
              <a:ext cx="755650" cy="22225"/>
            </a:xfrm>
            <a:custGeom>
              <a:avLst/>
              <a:gdLst>
                <a:gd name="T0" fmla="*/ 195 w 198"/>
                <a:gd name="T1" fmla="*/ 0 h 6"/>
                <a:gd name="T2" fmla="*/ 198 w 198"/>
                <a:gd name="T3" fmla="*/ 3 h 6"/>
                <a:gd name="T4" fmla="*/ 195 w 198"/>
                <a:gd name="T5" fmla="*/ 6 h 6"/>
                <a:gd name="T6" fmla="*/ 192 w 198"/>
                <a:gd name="T7" fmla="*/ 3 h 6"/>
                <a:gd name="T8" fmla="*/ 179 w 198"/>
                <a:gd name="T9" fmla="*/ 0 h 6"/>
                <a:gd name="T10" fmla="*/ 182 w 198"/>
                <a:gd name="T11" fmla="*/ 3 h 6"/>
                <a:gd name="T12" fmla="*/ 179 w 198"/>
                <a:gd name="T13" fmla="*/ 6 h 6"/>
                <a:gd name="T14" fmla="*/ 176 w 198"/>
                <a:gd name="T15" fmla="*/ 3 h 6"/>
                <a:gd name="T16" fmla="*/ 163 w 198"/>
                <a:gd name="T17" fmla="*/ 0 h 6"/>
                <a:gd name="T18" fmla="*/ 166 w 198"/>
                <a:gd name="T19" fmla="*/ 3 h 6"/>
                <a:gd name="T20" fmla="*/ 163 w 198"/>
                <a:gd name="T21" fmla="*/ 6 h 6"/>
                <a:gd name="T22" fmla="*/ 160 w 198"/>
                <a:gd name="T23" fmla="*/ 3 h 6"/>
                <a:gd name="T24" fmla="*/ 147 w 198"/>
                <a:gd name="T25" fmla="*/ 0 h 6"/>
                <a:gd name="T26" fmla="*/ 150 w 198"/>
                <a:gd name="T27" fmla="*/ 3 h 6"/>
                <a:gd name="T28" fmla="*/ 147 w 198"/>
                <a:gd name="T29" fmla="*/ 6 h 6"/>
                <a:gd name="T30" fmla="*/ 144 w 198"/>
                <a:gd name="T31" fmla="*/ 3 h 6"/>
                <a:gd name="T32" fmla="*/ 131 w 198"/>
                <a:gd name="T33" fmla="*/ 0 h 6"/>
                <a:gd name="T34" fmla="*/ 134 w 198"/>
                <a:gd name="T35" fmla="*/ 3 h 6"/>
                <a:gd name="T36" fmla="*/ 131 w 198"/>
                <a:gd name="T37" fmla="*/ 6 h 6"/>
                <a:gd name="T38" fmla="*/ 128 w 198"/>
                <a:gd name="T39" fmla="*/ 3 h 6"/>
                <a:gd name="T40" fmla="*/ 115 w 198"/>
                <a:gd name="T41" fmla="*/ 0 h 6"/>
                <a:gd name="T42" fmla="*/ 118 w 198"/>
                <a:gd name="T43" fmla="*/ 3 h 6"/>
                <a:gd name="T44" fmla="*/ 115 w 198"/>
                <a:gd name="T45" fmla="*/ 6 h 6"/>
                <a:gd name="T46" fmla="*/ 112 w 198"/>
                <a:gd name="T47" fmla="*/ 3 h 6"/>
                <a:gd name="T48" fmla="*/ 99 w 198"/>
                <a:gd name="T49" fmla="*/ 0 h 6"/>
                <a:gd name="T50" fmla="*/ 102 w 198"/>
                <a:gd name="T51" fmla="*/ 3 h 6"/>
                <a:gd name="T52" fmla="*/ 99 w 198"/>
                <a:gd name="T53" fmla="*/ 6 h 6"/>
                <a:gd name="T54" fmla="*/ 96 w 198"/>
                <a:gd name="T55" fmla="*/ 3 h 6"/>
                <a:gd name="T56" fmla="*/ 83 w 198"/>
                <a:gd name="T57" fmla="*/ 0 h 6"/>
                <a:gd name="T58" fmla="*/ 86 w 198"/>
                <a:gd name="T59" fmla="*/ 3 h 6"/>
                <a:gd name="T60" fmla="*/ 83 w 198"/>
                <a:gd name="T61" fmla="*/ 6 h 6"/>
                <a:gd name="T62" fmla="*/ 80 w 198"/>
                <a:gd name="T63" fmla="*/ 3 h 6"/>
                <a:gd name="T64" fmla="*/ 67 w 198"/>
                <a:gd name="T65" fmla="*/ 0 h 6"/>
                <a:gd name="T66" fmla="*/ 70 w 198"/>
                <a:gd name="T67" fmla="*/ 3 h 6"/>
                <a:gd name="T68" fmla="*/ 67 w 198"/>
                <a:gd name="T69" fmla="*/ 6 h 6"/>
                <a:gd name="T70" fmla="*/ 64 w 198"/>
                <a:gd name="T71" fmla="*/ 3 h 6"/>
                <a:gd name="T72" fmla="*/ 51 w 198"/>
                <a:gd name="T73" fmla="*/ 0 h 6"/>
                <a:gd name="T74" fmla="*/ 54 w 198"/>
                <a:gd name="T75" fmla="*/ 3 h 6"/>
                <a:gd name="T76" fmla="*/ 51 w 198"/>
                <a:gd name="T77" fmla="*/ 6 h 6"/>
                <a:gd name="T78" fmla="*/ 48 w 198"/>
                <a:gd name="T79" fmla="*/ 3 h 6"/>
                <a:gd name="T80" fmla="*/ 35 w 198"/>
                <a:gd name="T81" fmla="*/ 0 h 6"/>
                <a:gd name="T82" fmla="*/ 38 w 198"/>
                <a:gd name="T83" fmla="*/ 3 h 6"/>
                <a:gd name="T84" fmla="*/ 35 w 198"/>
                <a:gd name="T85" fmla="*/ 6 h 6"/>
                <a:gd name="T86" fmla="*/ 32 w 198"/>
                <a:gd name="T87" fmla="*/ 3 h 6"/>
                <a:gd name="T88" fmla="*/ 19 w 198"/>
                <a:gd name="T89" fmla="*/ 0 h 6"/>
                <a:gd name="T90" fmla="*/ 22 w 198"/>
                <a:gd name="T91" fmla="*/ 3 h 6"/>
                <a:gd name="T92" fmla="*/ 19 w 198"/>
                <a:gd name="T93" fmla="*/ 6 h 6"/>
                <a:gd name="T94" fmla="*/ 16 w 198"/>
                <a:gd name="T95" fmla="*/ 3 h 6"/>
                <a:gd name="T96" fmla="*/ 3 w 198"/>
                <a:gd name="T97" fmla="*/ 0 h 6"/>
                <a:gd name="T98" fmla="*/ 6 w 198"/>
                <a:gd name="T99" fmla="*/ 3 h 6"/>
                <a:gd name="T100" fmla="*/ 3 w 198"/>
                <a:gd name="T101" fmla="*/ 6 h 6"/>
                <a:gd name="T102" fmla="*/ 0 w 198"/>
                <a:gd name="T10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8" h="6">
                  <a:moveTo>
                    <a:pt x="192" y="3"/>
                  </a:moveTo>
                  <a:cubicBezTo>
                    <a:pt x="192" y="2"/>
                    <a:pt x="193" y="0"/>
                    <a:pt x="195" y="0"/>
                  </a:cubicBezTo>
                  <a:cubicBezTo>
                    <a:pt x="195" y="0"/>
                    <a:pt x="195" y="0"/>
                    <a:pt x="195" y="0"/>
                  </a:cubicBezTo>
                  <a:cubicBezTo>
                    <a:pt x="197" y="0"/>
                    <a:pt x="198" y="2"/>
                    <a:pt x="198" y="3"/>
                  </a:cubicBezTo>
                  <a:cubicBezTo>
                    <a:pt x="198" y="3"/>
                    <a:pt x="198" y="3"/>
                    <a:pt x="198" y="3"/>
                  </a:cubicBezTo>
                  <a:cubicBezTo>
                    <a:pt x="198" y="5"/>
                    <a:pt x="197" y="6"/>
                    <a:pt x="195" y="6"/>
                  </a:cubicBezTo>
                  <a:cubicBezTo>
                    <a:pt x="195" y="6"/>
                    <a:pt x="195" y="6"/>
                    <a:pt x="195" y="6"/>
                  </a:cubicBezTo>
                  <a:cubicBezTo>
                    <a:pt x="193" y="6"/>
                    <a:pt x="192" y="5"/>
                    <a:pt x="192" y="3"/>
                  </a:cubicBezTo>
                  <a:close/>
                  <a:moveTo>
                    <a:pt x="176" y="3"/>
                  </a:moveTo>
                  <a:cubicBezTo>
                    <a:pt x="176" y="2"/>
                    <a:pt x="177" y="0"/>
                    <a:pt x="179" y="0"/>
                  </a:cubicBezTo>
                  <a:cubicBezTo>
                    <a:pt x="179" y="0"/>
                    <a:pt x="179" y="0"/>
                    <a:pt x="179" y="0"/>
                  </a:cubicBezTo>
                  <a:cubicBezTo>
                    <a:pt x="181" y="0"/>
                    <a:pt x="182" y="2"/>
                    <a:pt x="182" y="3"/>
                  </a:cubicBezTo>
                  <a:cubicBezTo>
                    <a:pt x="182" y="3"/>
                    <a:pt x="182" y="3"/>
                    <a:pt x="182" y="3"/>
                  </a:cubicBezTo>
                  <a:cubicBezTo>
                    <a:pt x="182" y="5"/>
                    <a:pt x="181" y="6"/>
                    <a:pt x="179" y="6"/>
                  </a:cubicBezTo>
                  <a:cubicBezTo>
                    <a:pt x="179" y="6"/>
                    <a:pt x="179" y="6"/>
                    <a:pt x="179" y="6"/>
                  </a:cubicBezTo>
                  <a:cubicBezTo>
                    <a:pt x="177" y="6"/>
                    <a:pt x="176" y="5"/>
                    <a:pt x="176" y="3"/>
                  </a:cubicBezTo>
                  <a:close/>
                  <a:moveTo>
                    <a:pt x="160" y="3"/>
                  </a:moveTo>
                  <a:cubicBezTo>
                    <a:pt x="160" y="2"/>
                    <a:pt x="161" y="0"/>
                    <a:pt x="163" y="0"/>
                  </a:cubicBezTo>
                  <a:cubicBezTo>
                    <a:pt x="163" y="0"/>
                    <a:pt x="163" y="0"/>
                    <a:pt x="163" y="0"/>
                  </a:cubicBezTo>
                  <a:cubicBezTo>
                    <a:pt x="165" y="0"/>
                    <a:pt x="166" y="2"/>
                    <a:pt x="166" y="3"/>
                  </a:cubicBezTo>
                  <a:cubicBezTo>
                    <a:pt x="166" y="3"/>
                    <a:pt x="166" y="3"/>
                    <a:pt x="166" y="3"/>
                  </a:cubicBezTo>
                  <a:cubicBezTo>
                    <a:pt x="166" y="5"/>
                    <a:pt x="165" y="6"/>
                    <a:pt x="163" y="6"/>
                  </a:cubicBezTo>
                  <a:cubicBezTo>
                    <a:pt x="163" y="6"/>
                    <a:pt x="163" y="6"/>
                    <a:pt x="163" y="6"/>
                  </a:cubicBezTo>
                  <a:cubicBezTo>
                    <a:pt x="161" y="6"/>
                    <a:pt x="160" y="5"/>
                    <a:pt x="160" y="3"/>
                  </a:cubicBezTo>
                  <a:close/>
                  <a:moveTo>
                    <a:pt x="144" y="3"/>
                  </a:moveTo>
                  <a:cubicBezTo>
                    <a:pt x="144" y="2"/>
                    <a:pt x="145" y="0"/>
                    <a:pt x="147" y="0"/>
                  </a:cubicBezTo>
                  <a:cubicBezTo>
                    <a:pt x="147" y="0"/>
                    <a:pt x="147" y="0"/>
                    <a:pt x="147" y="0"/>
                  </a:cubicBezTo>
                  <a:cubicBezTo>
                    <a:pt x="149" y="0"/>
                    <a:pt x="150" y="2"/>
                    <a:pt x="150" y="3"/>
                  </a:cubicBezTo>
                  <a:cubicBezTo>
                    <a:pt x="150" y="3"/>
                    <a:pt x="150" y="3"/>
                    <a:pt x="150" y="3"/>
                  </a:cubicBezTo>
                  <a:cubicBezTo>
                    <a:pt x="150" y="5"/>
                    <a:pt x="149" y="6"/>
                    <a:pt x="147" y="6"/>
                  </a:cubicBezTo>
                  <a:cubicBezTo>
                    <a:pt x="147" y="6"/>
                    <a:pt x="147" y="6"/>
                    <a:pt x="147" y="6"/>
                  </a:cubicBezTo>
                  <a:cubicBezTo>
                    <a:pt x="145" y="6"/>
                    <a:pt x="144" y="5"/>
                    <a:pt x="144" y="3"/>
                  </a:cubicBezTo>
                  <a:close/>
                  <a:moveTo>
                    <a:pt x="128" y="3"/>
                  </a:moveTo>
                  <a:cubicBezTo>
                    <a:pt x="128" y="2"/>
                    <a:pt x="129" y="0"/>
                    <a:pt x="131" y="0"/>
                  </a:cubicBezTo>
                  <a:cubicBezTo>
                    <a:pt x="131" y="0"/>
                    <a:pt x="131" y="0"/>
                    <a:pt x="131" y="0"/>
                  </a:cubicBezTo>
                  <a:cubicBezTo>
                    <a:pt x="133" y="0"/>
                    <a:pt x="134" y="2"/>
                    <a:pt x="134" y="3"/>
                  </a:cubicBezTo>
                  <a:cubicBezTo>
                    <a:pt x="134" y="3"/>
                    <a:pt x="134" y="3"/>
                    <a:pt x="134" y="3"/>
                  </a:cubicBezTo>
                  <a:cubicBezTo>
                    <a:pt x="134" y="5"/>
                    <a:pt x="133" y="6"/>
                    <a:pt x="131" y="6"/>
                  </a:cubicBezTo>
                  <a:cubicBezTo>
                    <a:pt x="131" y="6"/>
                    <a:pt x="131" y="6"/>
                    <a:pt x="131" y="6"/>
                  </a:cubicBezTo>
                  <a:cubicBezTo>
                    <a:pt x="129" y="6"/>
                    <a:pt x="128" y="5"/>
                    <a:pt x="128" y="3"/>
                  </a:cubicBezTo>
                  <a:close/>
                  <a:moveTo>
                    <a:pt x="112" y="3"/>
                  </a:moveTo>
                  <a:cubicBezTo>
                    <a:pt x="112" y="2"/>
                    <a:pt x="113" y="0"/>
                    <a:pt x="115" y="0"/>
                  </a:cubicBezTo>
                  <a:cubicBezTo>
                    <a:pt x="115" y="0"/>
                    <a:pt x="115" y="0"/>
                    <a:pt x="115" y="0"/>
                  </a:cubicBezTo>
                  <a:cubicBezTo>
                    <a:pt x="117" y="0"/>
                    <a:pt x="118" y="2"/>
                    <a:pt x="118" y="3"/>
                  </a:cubicBezTo>
                  <a:cubicBezTo>
                    <a:pt x="118" y="3"/>
                    <a:pt x="118" y="3"/>
                    <a:pt x="118" y="3"/>
                  </a:cubicBezTo>
                  <a:cubicBezTo>
                    <a:pt x="118" y="5"/>
                    <a:pt x="117" y="6"/>
                    <a:pt x="115" y="6"/>
                  </a:cubicBezTo>
                  <a:cubicBezTo>
                    <a:pt x="115" y="6"/>
                    <a:pt x="115" y="6"/>
                    <a:pt x="115" y="6"/>
                  </a:cubicBezTo>
                  <a:cubicBezTo>
                    <a:pt x="113" y="6"/>
                    <a:pt x="112" y="5"/>
                    <a:pt x="112" y="3"/>
                  </a:cubicBezTo>
                  <a:close/>
                  <a:moveTo>
                    <a:pt x="96" y="3"/>
                  </a:moveTo>
                  <a:cubicBezTo>
                    <a:pt x="96" y="2"/>
                    <a:pt x="97" y="0"/>
                    <a:pt x="99" y="0"/>
                  </a:cubicBezTo>
                  <a:cubicBezTo>
                    <a:pt x="99" y="0"/>
                    <a:pt x="99" y="0"/>
                    <a:pt x="99" y="0"/>
                  </a:cubicBezTo>
                  <a:cubicBezTo>
                    <a:pt x="101" y="0"/>
                    <a:pt x="102" y="2"/>
                    <a:pt x="102" y="3"/>
                  </a:cubicBezTo>
                  <a:cubicBezTo>
                    <a:pt x="102" y="3"/>
                    <a:pt x="102" y="3"/>
                    <a:pt x="102" y="3"/>
                  </a:cubicBezTo>
                  <a:cubicBezTo>
                    <a:pt x="102" y="5"/>
                    <a:pt x="101" y="6"/>
                    <a:pt x="99" y="6"/>
                  </a:cubicBezTo>
                  <a:cubicBezTo>
                    <a:pt x="99" y="6"/>
                    <a:pt x="99" y="6"/>
                    <a:pt x="99" y="6"/>
                  </a:cubicBezTo>
                  <a:cubicBezTo>
                    <a:pt x="97" y="6"/>
                    <a:pt x="96" y="5"/>
                    <a:pt x="96" y="3"/>
                  </a:cubicBezTo>
                  <a:close/>
                  <a:moveTo>
                    <a:pt x="80" y="3"/>
                  </a:moveTo>
                  <a:cubicBezTo>
                    <a:pt x="80" y="2"/>
                    <a:pt x="81" y="0"/>
                    <a:pt x="83" y="0"/>
                  </a:cubicBezTo>
                  <a:cubicBezTo>
                    <a:pt x="83" y="0"/>
                    <a:pt x="83" y="0"/>
                    <a:pt x="83" y="0"/>
                  </a:cubicBezTo>
                  <a:cubicBezTo>
                    <a:pt x="85" y="0"/>
                    <a:pt x="86" y="2"/>
                    <a:pt x="86" y="3"/>
                  </a:cubicBezTo>
                  <a:cubicBezTo>
                    <a:pt x="86" y="3"/>
                    <a:pt x="86" y="3"/>
                    <a:pt x="86" y="3"/>
                  </a:cubicBezTo>
                  <a:cubicBezTo>
                    <a:pt x="86" y="5"/>
                    <a:pt x="85" y="6"/>
                    <a:pt x="83" y="6"/>
                  </a:cubicBezTo>
                  <a:cubicBezTo>
                    <a:pt x="83" y="6"/>
                    <a:pt x="83" y="6"/>
                    <a:pt x="83" y="6"/>
                  </a:cubicBezTo>
                  <a:cubicBezTo>
                    <a:pt x="81" y="6"/>
                    <a:pt x="80" y="5"/>
                    <a:pt x="80" y="3"/>
                  </a:cubicBezTo>
                  <a:close/>
                  <a:moveTo>
                    <a:pt x="64" y="3"/>
                  </a:moveTo>
                  <a:cubicBezTo>
                    <a:pt x="64" y="2"/>
                    <a:pt x="65" y="0"/>
                    <a:pt x="67" y="0"/>
                  </a:cubicBezTo>
                  <a:cubicBezTo>
                    <a:pt x="67" y="0"/>
                    <a:pt x="67" y="0"/>
                    <a:pt x="67" y="0"/>
                  </a:cubicBezTo>
                  <a:cubicBezTo>
                    <a:pt x="69" y="0"/>
                    <a:pt x="70" y="2"/>
                    <a:pt x="70" y="3"/>
                  </a:cubicBezTo>
                  <a:cubicBezTo>
                    <a:pt x="70" y="3"/>
                    <a:pt x="70" y="3"/>
                    <a:pt x="70" y="3"/>
                  </a:cubicBezTo>
                  <a:cubicBezTo>
                    <a:pt x="70" y="5"/>
                    <a:pt x="69" y="6"/>
                    <a:pt x="67" y="6"/>
                  </a:cubicBezTo>
                  <a:cubicBezTo>
                    <a:pt x="67" y="6"/>
                    <a:pt x="67" y="6"/>
                    <a:pt x="67" y="6"/>
                  </a:cubicBezTo>
                  <a:cubicBezTo>
                    <a:pt x="65" y="6"/>
                    <a:pt x="64" y="5"/>
                    <a:pt x="64" y="3"/>
                  </a:cubicBezTo>
                  <a:close/>
                  <a:moveTo>
                    <a:pt x="48" y="3"/>
                  </a:moveTo>
                  <a:cubicBezTo>
                    <a:pt x="48" y="2"/>
                    <a:pt x="49" y="0"/>
                    <a:pt x="51" y="0"/>
                  </a:cubicBezTo>
                  <a:cubicBezTo>
                    <a:pt x="51" y="0"/>
                    <a:pt x="51" y="0"/>
                    <a:pt x="51" y="0"/>
                  </a:cubicBezTo>
                  <a:cubicBezTo>
                    <a:pt x="53" y="0"/>
                    <a:pt x="54" y="2"/>
                    <a:pt x="54" y="3"/>
                  </a:cubicBezTo>
                  <a:cubicBezTo>
                    <a:pt x="54" y="3"/>
                    <a:pt x="54" y="3"/>
                    <a:pt x="54" y="3"/>
                  </a:cubicBezTo>
                  <a:cubicBezTo>
                    <a:pt x="54" y="5"/>
                    <a:pt x="53" y="6"/>
                    <a:pt x="51" y="6"/>
                  </a:cubicBezTo>
                  <a:cubicBezTo>
                    <a:pt x="51" y="6"/>
                    <a:pt x="51" y="6"/>
                    <a:pt x="51" y="6"/>
                  </a:cubicBezTo>
                  <a:cubicBezTo>
                    <a:pt x="49" y="6"/>
                    <a:pt x="48" y="5"/>
                    <a:pt x="48" y="3"/>
                  </a:cubicBezTo>
                  <a:close/>
                  <a:moveTo>
                    <a:pt x="32" y="3"/>
                  </a:moveTo>
                  <a:cubicBezTo>
                    <a:pt x="32" y="2"/>
                    <a:pt x="33" y="0"/>
                    <a:pt x="35" y="0"/>
                  </a:cubicBezTo>
                  <a:cubicBezTo>
                    <a:pt x="35" y="0"/>
                    <a:pt x="35" y="0"/>
                    <a:pt x="35" y="0"/>
                  </a:cubicBezTo>
                  <a:cubicBezTo>
                    <a:pt x="37" y="0"/>
                    <a:pt x="38" y="2"/>
                    <a:pt x="38" y="3"/>
                  </a:cubicBezTo>
                  <a:cubicBezTo>
                    <a:pt x="38" y="3"/>
                    <a:pt x="38" y="3"/>
                    <a:pt x="38" y="3"/>
                  </a:cubicBezTo>
                  <a:cubicBezTo>
                    <a:pt x="38" y="5"/>
                    <a:pt x="37" y="6"/>
                    <a:pt x="35" y="6"/>
                  </a:cubicBezTo>
                  <a:cubicBezTo>
                    <a:pt x="35" y="6"/>
                    <a:pt x="35" y="6"/>
                    <a:pt x="35" y="6"/>
                  </a:cubicBezTo>
                  <a:cubicBezTo>
                    <a:pt x="33" y="6"/>
                    <a:pt x="32" y="5"/>
                    <a:pt x="32" y="3"/>
                  </a:cubicBezTo>
                  <a:close/>
                  <a:moveTo>
                    <a:pt x="16" y="3"/>
                  </a:moveTo>
                  <a:cubicBezTo>
                    <a:pt x="16" y="2"/>
                    <a:pt x="17" y="0"/>
                    <a:pt x="19" y="0"/>
                  </a:cubicBezTo>
                  <a:cubicBezTo>
                    <a:pt x="19" y="0"/>
                    <a:pt x="19" y="0"/>
                    <a:pt x="19" y="0"/>
                  </a:cubicBezTo>
                  <a:cubicBezTo>
                    <a:pt x="21" y="0"/>
                    <a:pt x="22" y="2"/>
                    <a:pt x="22" y="3"/>
                  </a:cubicBezTo>
                  <a:cubicBezTo>
                    <a:pt x="22" y="3"/>
                    <a:pt x="22" y="3"/>
                    <a:pt x="22" y="3"/>
                  </a:cubicBezTo>
                  <a:cubicBezTo>
                    <a:pt x="22" y="5"/>
                    <a:pt x="21" y="6"/>
                    <a:pt x="19" y="6"/>
                  </a:cubicBezTo>
                  <a:cubicBezTo>
                    <a:pt x="19" y="6"/>
                    <a:pt x="19" y="6"/>
                    <a:pt x="19" y="6"/>
                  </a:cubicBezTo>
                  <a:cubicBezTo>
                    <a:pt x="17" y="6"/>
                    <a:pt x="16" y="5"/>
                    <a:pt x="16" y="3"/>
                  </a:cubicBezTo>
                  <a:close/>
                  <a:moveTo>
                    <a:pt x="0" y="3"/>
                  </a:moveTo>
                  <a:cubicBezTo>
                    <a:pt x="0" y="2"/>
                    <a:pt x="1" y="0"/>
                    <a:pt x="3" y="0"/>
                  </a:cubicBezTo>
                  <a:cubicBezTo>
                    <a:pt x="3" y="0"/>
                    <a:pt x="3" y="0"/>
                    <a:pt x="3" y="0"/>
                  </a:cubicBezTo>
                  <a:cubicBezTo>
                    <a:pt x="5" y="0"/>
                    <a:pt x="6" y="2"/>
                    <a:pt x="6" y="3"/>
                  </a:cubicBezTo>
                  <a:cubicBezTo>
                    <a:pt x="6" y="3"/>
                    <a:pt x="6" y="3"/>
                    <a:pt x="6" y="3"/>
                  </a:cubicBezTo>
                  <a:cubicBezTo>
                    <a:pt x="6" y="5"/>
                    <a:pt x="5" y="6"/>
                    <a:pt x="3" y="6"/>
                  </a:cubicBezTo>
                  <a:cubicBezTo>
                    <a:pt x="3" y="6"/>
                    <a:pt x="3" y="6"/>
                    <a:pt x="3" y="6"/>
                  </a:cubicBezTo>
                  <a:cubicBezTo>
                    <a:pt x="1" y="6"/>
                    <a:pt x="0" y="5"/>
                    <a:pt x="0" y="3"/>
                  </a:cubicBezTo>
                  <a:close/>
                </a:path>
              </a:pathLst>
            </a:custGeom>
            <a:solidFill>
              <a:srgbClr val="FFFFFF">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2" name="Oval 26">
              <a:extLst>
                <a:ext uri="{FF2B5EF4-FFF2-40B4-BE49-F238E27FC236}">
                  <a16:creationId xmlns:a16="http://schemas.microsoft.com/office/drawing/2014/main" id="{30F84685-DBB0-453B-9791-4C4E782CAD57}"/>
                </a:ext>
              </a:extLst>
            </p:cNvPr>
            <p:cNvSpPr>
              <a:spLocks noChangeArrowheads="1"/>
            </p:cNvSpPr>
            <p:nvPr/>
          </p:nvSpPr>
          <p:spPr bwMode="auto">
            <a:xfrm>
              <a:off x="8916988" y="3516313"/>
              <a:ext cx="209550" cy="212725"/>
            </a:xfrm>
            <a:prstGeom prst="ellipse">
              <a:avLst/>
            </a:prstGeom>
            <a:solidFill>
              <a:srgbClr val="FFFFFF">
                <a:alpha val="2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3" name="Oval 27">
              <a:extLst>
                <a:ext uri="{FF2B5EF4-FFF2-40B4-BE49-F238E27FC236}">
                  <a16:creationId xmlns:a16="http://schemas.microsoft.com/office/drawing/2014/main" id="{44635058-4098-449B-90C8-856D8DDCDC04}"/>
                </a:ext>
              </a:extLst>
            </p:cNvPr>
            <p:cNvSpPr>
              <a:spLocks noChangeArrowheads="1"/>
            </p:cNvSpPr>
            <p:nvPr/>
          </p:nvSpPr>
          <p:spPr bwMode="auto">
            <a:xfrm>
              <a:off x="8970963" y="3573463"/>
              <a:ext cx="103188" cy="103188"/>
            </a:xfrm>
            <a:prstGeom prst="ellipse">
              <a:avLst/>
            </a:prstGeom>
            <a:solidFill>
              <a:srgbClr val="FFFFFF">
                <a:alpha val="38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136" name="Group 135">
            <a:extLst>
              <a:ext uri="{FF2B5EF4-FFF2-40B4-BE49-F238E27FC236}">
                <a16:creationId xmlns:a16="http://schemas.microsoft.com/office/drawing/2014/main" id="{C204DBCC-6608-4D5E-AA64-F6E7C0E2E883}"/>
              </a:ext>
            </a:extLst>
          </p:cNvPr>
          <p:cNvGrpSpPr/>
          <p:nvPr/>
        </p:nvGrpSpPr>
        <p:grpSpPr>
          <a:xfrm>
            <a:off x="3084513" y="3675063"/>
            <a:ext cx="1036638" cy="214313"/>
            <a:chOff x="3084513" y="3530600"/>
            <a:chExt cx="1036638" cy="214313"/>
          </a:xfrm>
        </p:grpSpPr>
        <p:sp>
          <p:nvSpPr>
            <p:cNvPr id="23" name="Freeform 17">
              <a:extLst>
                <a:ext uri="{FF2B5EF4-FFF2-40B4-BE49-F238E27FC236}">
                  <a16:creationId xmlns:a16="http://schemas.microsoft.com/office/drawing/2014/main" id="{2E6EC65B-36F8-4363-84CF-384D8204DD4B}"/>
                </a:ext>
              </a:extLst>
            </p:cNvPr>
            <p:cNvSpPr>
              <a:spLocks noEditPoints="1"/>
            </p:cNvSpPr>
            <p:nvPr/>
          </p:nvSpPr>
          <p:spPr bwMode="auto">
            <a:xfrm>
              <a:off x="3367088" y="3625850"/>
              <a:ext cx="754063" cy="23813"/>
            </a:xfrm>
            <a:custGeom>
              <a:avLst/>
              <a:gdLst>
                <a:gd name="T0" fmla="*/ 195 w 198"/>
                <a:gd name="T1" fmla="*/ 0 h 6"/>
                <a:gd name="T2" fmla="*/ 198 w 198"/>
                <a:gd name="T3" fmla="*/ 3 h 6"/>
                <a:gd name="T4" fmla="*/ 195 w 198"/>
                <a:gd name="T5" fmla="*/ 6 h 6"/>
                <a:gd name="T6" fmla="*/ 192 w 198"/>
                <a:gd name="T7" fmla="*/ 3 h 6"/>
                <a:gd name="T8" fmla="*/ 179 w 198"/>
                <a:gd name="T9" fmla="*/ 0 h 6"/>
                <a:gd name="T10" fmla="*/ 182 w 198"/>
                <a:gd name="T11" fmla="*/ 3 h 6"/>
                <a:gd name="T12" fmla="*/ 179 w 198"/>
                <a:gd name="T13" fmla="*/ 6 h 6"/>
                <a:gd name="T14" fmla="*/ 176 w 198"/>
                <a:gd name="T15" fmla="*/ 3 h 6"/>
                <a:gd name="T16" fmla="*/ 163 w 198"/>
                <a:gd name="T17" fmla="*/ 0 h 6"/>
                <a:gd name="T18" fmla="*/ 166 w 198"/>
                <a:gd name="T19" fmla="*/ 3 h 6"/>
                <a:gd name="T20" fmla="*/ 163 w 198"/>
                <a:gd name="T21" fmla="*/ 6 h 6"/>
                <a:gd name="T22" fmla="*/ 160 w 198"/>
                <a:gd name="T23" fmla="*/ 3 h 6"/>
                <a:gd name="T24" fmla="*/ 147 w 198"/>
                <a:gd name="T25" fmla="*/ 0 h 6"/>
                <a:gd name="T26" fmla="*/ 150 w 198"/>
                <a:gd name="T27" fmla="*/ 3 h 6"/>
                <a:gd name="T28" fmla="*/ 147 w 198"/>
                <a:gd name="T29" fmla="*/ 6 h 6"/>
                <a:gd name="T30" fmla="*/ 144 w 198"/>
                <a:gd name="T31" fmla="*/ 3 h 6"/>
                <a:gd name="T32" fmla="*/ 131 w 198"/>
                <a:gd name="T33" fmla="*/ 0 h 6"/>
                <a:gd name="T34" fmla="*/ 134 w 198"/>
                <a:gd name="T35" fmla="*/ 3 h 6"/>
                <a:gd name="T36" fmla="*/ 131 w 198"/>
                <a:gd name="T37" fmla="*/ 6 h 6"/>
                <a:gd name="T38" fmla="*/ 128 w 198"/>
                <a:gd name="T39" fmla="*/ 3 h 6"/>
                <a:gd name="T40" fmla="*/ 115 w 198"/>
                <a:gd name="T41" fmla="*/ 0 h 6"/>
                <a:gd name="T42" fmla="*/ 118 w 198"/>
                <a:gd name="T43" fmla="*/ 3 h 6"/>
                <a:gd name="T44" fmla="*/ 115 w 198"/>
                <a:gd name="T45" fmla="*/ 6 h 6"/>
                <a:gd name="T46" fmla="*/ 112 w 198"/>
                <a:gd name="T47" fmla="*/ 3 h 6"/>
                <a:gd name="T48" fmla="*/ 99 w 198"/>
                <a:gd name="T49" fmla="*/ 0 h 6"/>
                <a:gd name="T50" fmla="*/ 102 w 198"/>
                <a:gd name="T51" fmla="*/ 3 h 6"/>
                <a:gd name="T52" fmla="*/ 99 w 198"/>
                <a:gd name="T53" fmla="*/ 6 h 6"/>
                <a:gd name="T54" fmla="*/ 96 w 198"/>
                <a:gd name="T55" fmla="*/ 3 h 6"/>
                <a:gd name="T56" fmla="*/ 83 w 198"/>
                <a:gd name="T57" fmla="*/ 0 h 6"/>
                <a:gd name="T58" fmla="*/ 86 w 198"/>
                <a:gd name="T59" fmla="*/ 3 h 6"/>
                <a:gd name="T60" fmla="*/ 83 w 198"/>
                <a:gd name="T61" fmla="*/ 6 h 6"/>
                <a:gd name="T62" fmla="*/ 80 w 198"/>
                <a:gd name="T63" fmla="*/ 3 h 6"/>
                <a:gd name="T64" fmla="*/ 67 w 198"/>
                <a:gd name="T65" fmla="*/ 0 h 6"/>
                <a:gd name="T66" fmla="*/ 70 w 198"/>
                <a:gd name="T67" fmla="*/ 3 h 6"/>
                <a:gd name="T68" fmla="*/ 67 w 198"/>
                <a:gd name="T69" fmla="*/ 6 h 6"/>
                <a:gd name="T70" fmla="*/ 64 w 198"/>
                <a:gd name="T71" fmla="*/ 3 h 6"/>
                <a:gd name="T72" fmla="*/ 51 w 198"/>
                <a:gd name="T73" fmla="*/ 0 h 6"/>
                <a:gd name="T74" fmla="*/ 54 w 198"/>
                <a:gd name="T75" fmla="*/ 3 h 6"/>
                <a:gd name="T76" fmla="*/ 51 w 198"/>
                <a:gd name="T77" fmla="*/ 6 h 6"/>
                <a:gd name="T78" fmla="*/ 48 w 198"/>
                <a:gd name="T79" fmla="*/ 3 h 6"/>
                <a:gd name="T80" fmla="*/ 35 w 198"/>
                <a:gd name="T81" fmla="*/ 0 h 6"/>
                <a:gd name="T82" fmla="*/ 38 w 198"/>
                <a:gd name="T83" fmla="*/ 3 h 6"/>
                <a:gd name="T84" fmla="*/ 35 w 198"/>
                <a:gd name="T85" fmla="*/ 6 h 6"/>
                <a:gd name="T86" fmla="*/ 32 w 198"/>
                <a:gd name="T87" fmla="*/ 3 h 6"/>
                <a:gd name="T88" fmla="*/ 19 w 198"/>
                <a:gd name="T89" fmla="*/ 0 h 6"/>
                <a:gd name="T90" fmla="*/ 22 w 198"/>
                <a:gd name="T91" fmla="*/ 3 h 6"/>
                <a:gd name="T92" fmla="*/ 19 w 198"/>
                <a:gd name="T93" fmla="*/ 6 h 6"/>
                <a:gd name="T94" fmla="*/ 16 w 198"/>
                <a:gd name="T95" fmla="*/ 3 h 6"/>
                <a:gd name="T96" fmla="*/ 3 w 198"/>
                <a:gd name="T97" fmla="*/ 0 h 6"/>
                <a:gd name="T98" fmla="*/ 6 w 198"/>
                <a:gd name="T99" fmla="*/ 3 h 6"/>
                <a:gd name="T100" fmla="*/ 3 w 198"/>
                <a:gd name="T101" fmla="*/ 6 h 6"/>
                <a:gd name="T102" fmla="*/ 0 w 198"/>
                <a:gd name="T10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8" h="6">
                  <a:moveTo>
                    <a:pt x="192" y="3"/>
                  </a:moveTo>
                  <a:cubicBezTo>
                    <a:pt x="192" y="2"/>
                    <a:pt x="193" y="0"/>
                    <a:pt x="195" y="0"/>
                  </a:cubicBezTo>
                  <a:cubicBezTo>
                    <a:pt x="195" y="0"/>
                    <a:pt x="195" y="0"/>
                    <a:pt x="195" y="0"/>
                  </a:cubicBezTo>
                  <a:cubicBezTo>
                    <a:pt x="196" y="0"/>
                    <a:pt x="198" y="2"/>
                    <a:pt x="198" y="3"/>
                  </a:cubicBezTo>
                  <a:cubicBezTo>
                    <a:pt x="198" y="3"/>
                    <a:pt x="198" y="3"/>
                    <a:pt x="198" y="3"/>
                  </a:cubicBezTo>
                  <a:cubicBezTo>
                    <a:pt x="198" y="5"/>
                    <a:pt x="196" y="6"/>
                    <a:pt x="195" y="6"/>
                  </a:cubicBezTo>
                  <a:cubicBezTo>
                    <a:pt x="195" y="6"/>
                    <a:pt x="195" y="6"/>
                    <a:pt x="195" y="6"/>
                  </a:cubicBezTo>
                  <a:cubicBezTo>
                    <a:pt x="193" y="6"/>
                    <a:pt x="192" y="5"/>
                    <a:pt x="192" y="3"/>
                  </a:cubicBezTo>
                  <a:close/>
                  <a:moveTo>
                    <a:pt x="176" y="3"/>
                  </a:moveTo>
                  <a:cubicBezTo>
                    <a:pt x="176" y="2"/>
                    <a:pt x="177" y="0"/>
                    <a:pt x="179" y="0"/>
                  </a:cubicBezTo>
                  <a:cubicBezTo>
                    <a:pt x="179" y="0"/>
                    <a:pt x="179" y="0"/>
                    <a:pt x="179" y="0"/>
                  </a:cubicBezTo>
                  <a:cubicBezTo>
                    <a:pt x="180" y="0"/>
                    <a:pt x="182" y="2"/>
                    <a:pt x="182" y="3"/>
                  </a:cubicBezTo>
                  <a:cubicBezTo>
                    <a:pt x="182" y="3"/>
                    <a:pt x="182" y="3"/>
                    <a:pt x="182" y="3"/>
                  </a:cubicBezTo>
                  <a:cubicBezTo>
                    <a:pt x="182" y="5"/>
                    <a:pt x="180" y="6"/>
                    <a:pt x="179" y="6"/>
                  </a:cubicBezTo>
                  <a:cubicBezTo>
                    <a:pt x="179" y="6"/>
                    <a:pt x="179" y="6"/>
                    <a:pt x="179" y="6"/>
                  </a:cubicBezTo>
                  <a:cubicBezTo>
                    <a:pt x="177" y="6"/>
                    <a:pt x="176" y="5"/>
                    <a:pt x="176" y="3"/>
                  </a:cubicBezTo>
                  <a:close/>
                  <a:moveTo>
                    <a:pt x="160" y="3"/>
                  </a:moveTo>
                  <a:cubicBezTo>
                    <a:pt x="160" y="2"/>
                    <a:pt x="161" y="0"/>
                    <a:pt x="163" y="0"/>
                  </a:cubicBezTo>
                  <a:cubicBezTo>
                    <a:pt x="163" y="0"/>
                    <a:pt x="163" y="0"/>
                    <a:pt x="163" y="0"/>
                  </a:cubicBezTo>
                  <a:cubicBezTo>
                    <a:pt x="164" y="0"/>
                    <a:pt x="166" y="2"/>
                    <a:pt x="166" y="3"/>
                  </a:cubicBezTo>
                  <a:cubicBezTo>
                    <a:pt x="166" y="3"/>
                    <a:pt x="166" y="3"/>
                    <a:pt x="166" y="3"/>
                  </a:cubicBezTo>
                  <a:cubicBezTo>
                    <a:pt x="166" y="5"/>
                    <a:pt x="164" y="6"/>
                    <a:pt x="163" y="6"/>
                  </a:cubicBezTo>
                  <a:cubicBezTo>
                    <a:pt x="163" y="6"/>
                    <a:pt x="163" y="6"/>
                    <a:pt x="163" y="6"/>
                  </a:cubicBezTo>
                  <a:cubicBezTo>
                    <a:pt x="161" y="6"/>
                    <a:pt x="160" y="5"/>
                    <a:pt x="160" y="3"/>
                  </a:cubicBezTo>
                  <a:close/>
                  <a:moveTo>
                    <a:pt x="144" y="3"/>
                  </a:moveTo>
                  <a:cubicBezTo>
                    <a:pt x="144" y="2"/>
                    <a:pt x="145" y="0"/>
                    <a:pt x="147" y="0"/>
                  </a:cubicBezTo>
                  <a:cubicBezTo>
                    <a:pt x="147" y="0"/>
                    <a:pt x="147" y="0"/>
                    <a:pt x="147" y="0"/>
                  </a:cubicBezTo>
                  <a:cubicBezTo>
                    <a:pt x="148" y="0"/>
                    <a:pt x="150" y="2"/>
                    <a:pt x="150" y="3"/>
                  </a:cubicBezTo>
                  <a:cubicBezTo>
                    <a:pt x="150" y="3"/>
                    <a:pt x="150" y="3"/>
                    <a:pt x="150" y="3"/>
                  </a:cubicBezTo>
                  <a:cubicBezTo>
                    <a:pt x="150" y="5"/>
                    <a:pt x="148" y="6"/>
                    <a:pt x="147" y="6"/>
                  </a:cubicBezTo>
                  <a:cubicBezTo>
                    <a:pt x="147" y="6"/>
                    <a:pt x="147" y="6"/>
                    <a:pt x="147" y="6"/>
                  </a:cubicBezTo>
                  <a:cubicBezTo>
                    <a:pt x="145" y="6"/>
                    <a:pt x="144" y="5"/>
                    <a:pt x="144" y="3"/>
                  </a:cubicBezTo>
                  <a:close/>
                  <a:moveTo>
                    <a:pt x="128" y="3"/>
                  </a:moveTo>
                  <a:cubicBezTo>
                    <a:pt x="128" y="2"/>
                    <a:pt x="129" y="0"/>
                    <a:pt x="131" y="0"/>
                  </a:cubicBezTo>
                  <a:cubicBezTo>
                    <a:pt x="131" y="0"/>
                    <a:pt x="131" y="0"/>
                    <a:pt x="131" y="0"/>
                  </a:cubicBezTo>
                  <a:cubicBezTo>
                    <a:pt x="132" y="0"/>
                    <a:pt x="134" y="2"/>
                    <a:pt x="134" y="3"/>
                  </a:cubicBezTo>
                  <a:cubicBezTo>
                    <a:pt x="134" y="3"/>
                    <a:pt x="134" y="3"/>
                    <a:pt x="134" y="3"/>
                  </a:cubicBezTo>
                  <a:cubicBezTo>
                    <a:pt x="134" y="5"/>
                    <a:pt x="132" y="6"/>
                    <a:pt x="131" y="6"/>
                  </a:cubicBezTo>
                  <a:cubicBezTo>
                    <a:pt x="131" y="6"/>
                    <a:pt x="131" y="6"/>
                    <a:pt x="131" y="6"/>
                  </a:cubicBezTo>
                  <a:cubicBezTo>
                    <a:pt x="129" y="6"/>
                    <a:pt x="128" y="5"/>
                    <a:pt x="128" y="3"/>
                  </a:cubicBezTo>
                  <a:close/>
                  <a:moveTo>
                    <a:pt x="112" y="3"/>
                  </a:moveTo>
                  <a:cubicBezTo>
                    <a:pt x="112" y="2"/>
                    <a:pt x="113" y="0"/>
                    <a:pt x="115" y="0"/>
                  </a:cubicBezTo>
                  <a:cubicBezTo>
                    <a:pt x="115" y="0"/>
                    <a:pt x="115" y="0"/>
                    <a:pt x="115" y="0"/>
                  </a:cubicBezTo>
                  <a:cubicBezTo>
                    <a:pt x="116" y="0"/>
                    <a:pt x="118" y="2"/>
                    <a:pt x="118" y="3"/>
                  </a:cubicBezTo>
                  <a:cubicBezTo>
                    <a:pt x="118" y="3"/>
                    <a:pt x="118" y="3"/>
                    <a:pt x="118" y="3"/>
                  </a:cubicBezTo>
                  <a:cubicBezTo>
                    <a:pt x="118" y="5"/>
                    <a:pt x="116" y="6"/>
                    <a:pt x="115" y="6"/>
                  </a:cubicBezTo>
                  <a:cubicBezTo>
                    <a:pt x="115" y="6"/>
                    <a:pt x="115" y="6"/>
                    <a:pt x="115" y="6"/>
                  </a:cubicBezTo>
                  <a:cubicBezTo>
                    <a:pt x="113" y="6"/>
                    <a:pt x="112" y="5"/>
                    <a:pt x="112" y="3"/>
                  </a:cubicBezTo>
                  <a:close/>
                  <a:moveTo>
                    <a:pt x="96" y="3"/>
                  </a:moveTo>
                  <a:cubicBezTo>
                    <a:pt x="96" y="2"/>
                    <a:pt x="97" y="0"/>
                    <a:pt x="99" y="0"/>
                  </a:cubicBezTo>
                  <a:cubicBezTo>
                    <a:pt x="99" y="0"/>
                    <a:pt x="99" y="0"/>
                    <a:pt x="99" y="0"/>
                  </a:cubicBezTo>
                  <a:cubicBezTo>
                    <a:pt x="100" y="0"/>
                    <a:pt x="102" y="2"/>
                    <a:pt x="102" y="3"/>
                  </a:cubicBezTo>
                  <a:cubicBezTo>
                    <a:pt x="102" y="3"/>
                    <a:pt x="102" y="3"/>
                    <a:pt x="102" y="3"/>
                  </a:cubicBezTo>
                  <a:cubicBezTo>
                    <a:pt x="102" y="5"/>
                    <a:pt x="100" y="6"/>
                    <a:pt x="99" y="6"/>
                  </a:cubicBezTo>
                  <a:cubicBezTo>
                    <a:pt x="99" y="6"/>
                    <a:pt x="99" y="6"/>
                    <a:pt x="99" y="6"/>
                  </a:cubicBezTo>
                  <a:cubicBezTo>
                    <a:pt x="97" y="6"/>
                    <a:pt x="96" y="5"/>
                    <a:pt x="96" y="3"/>
                  </a:cubicBezTo>
                  <a:close/>
                  <a:moveTo>
                    <a:pt x="80" y="3"/>
                  </a:moveTo>
                  <a:cubicBezTo>
                    <a:pt x="80" y="2"/>
                    <a:pt x="81" y="0"/>
                    <a:pt x="83" y="0"/>
                  </a:cubicBezTo>
                  <a:cubicBezTo>
                    <a:pt x="83" y="0"/>
                    <a:pt x="83" y="0"/>
                    <a:pt x="83" y="0"/>
                  </a:cubicBezTo>
                  <a:cubicBezTo>
                    <a:pt x="84" y="0"/>
                    <a:pt x="86" y="2"/>
                    <a:pt x="86" y="3"/>
                  </a:cubicBezTo>
                  <a:cubicBezTo>
                    <a:pt x="86" y="3"/>
                    <a:pt x="86" y="3"/>
                    <a:pt x="86" y="3"/>
                  </a:cubicBezTo>
                  <a:cubicBezTo>
                    <a:pt x="86" y="5"/>
                    <a:pt x="84" y="6"/>
                    <a:pt x="83" y="6"/>
                  </a:cubicBezTo>
                  <a:cubicBezTo>
                    <a:pt x="83" y="6"/>
                    <a:pt x="83" y="6"/>
                    <a:pt x="83" y="6"/>
                  </a:cubicBezTo>
                  <a:cubicBezTo>
                    <a:pt x="81" y="6"/>
                    <a:pt x="80" y="5"/>
                    <a:pt x="80" y="3"/>
                  </a:cubicBezTo>
                  <a:close/>
                  <a:moveTo>
                    <a:pt x="64" y="3"/>
                  </a:moveTo>
                  <a:cubicBezTo>
                    <a:pt x="64" y="2"/>
                    <a:pt x="65" y="0"/>
                    <a:pt x="67" y="0"/>
                  </a:cubicBezTo>
                  <a:cubicBezTo>
                    <a:pt x="67" y="0"/>
                    <a:pt x="67" y="0"/>
                    <a:pt x="67" y="0"/>
                  </a:cubicBezTo>
                  <a:cubicBezTo>
                    <a:pt x="68" y="0"/>
                    <a:pt x="70" y="2"/>
                    <a:pt x="70" y="3"/>
                  </a:cubicBezTo>
                  <a:cubicBezTo>
                    <a:pt x="70" y="3"/>
                    <a:pt x="70" y="3"/>
                    <a:pt x="70" y="3"/>
                  </a:cubicBezTo>
                  <a:cubicBezTo>
                    <a:pt x="70" y="5"/>
                    <a:pt x="68" y="6"/>
                    <a:pt x="67" y="6"/>
                  </a:cubicBezTo>
                  <a:cubicBezTo>
                    <a:pt x="67" y="6"/>
                    <a:pt x="67" y="6"/>
                    <a:pt x="67" y="6"/>
                  </a:cubicBezTo>
                  <a:cubicBezTo>
                    <a:pt x="65" y="6"/>
                    <a:pt x="64" y="5"/>
                    <a:pt x="64" y="3"/>
                  </a:cubicBezTo>
                  <a:close/>
                  <a:moveTo>
                    <a:pt x="48" y="3"/>
                  </a:moveTo>
                  <a:cubicBezTo>
                    <a:pt x="48" y="2"/>
                    <a:pt x="49" y="0"/>
                    <a:pt x="51" y="0"/>
                  </a:cubicBezTo>
                  <a:cubicBezTo>
                    <a:pt x="51" y="0"/>
                    <a:pt x="51" y="0"/>
                    <a:pt x="51" y="0"/>
                  </a:cubicBezTo>
                  <a:cubicBezTo>
                    <a:pt x="52" y="0"/>
                    <a:pt x="54" y="2"/>
                    <a:pt x="54" y="3"/>
                  </a:cubicBezTo>
                  <a:cubicBezTo>
                    <a:pt x="54" y="3"/>
                    <a:pt x="54" y="3"/>
                    <a:pt x="54" y="3"/>
                  </a:cubicBezTo>
                  <a:cubicBezTo>
                    <a:pt x="54" y="5"/>
                    <a:pt x="52" y="6"/>
                    <a:pt x="51" y="6"/>
                  </a:cubicBezTo>
                  <a:cubicBezTo>
                    <a:pt x="51" y="6"/>
                    <a:pt x="51" y="6"/>
                    <a:pt x="51" y="6"/>
                  </a:cubicBezTo>
                  <a:cubicBezTo>
                    <a:pt x="49" y="6"/>
                    <a:pt x="48" y="5"/>
                    <a:pt x="48" y="3"/>
                  </a:cubicBezTo>
                  <a:close/>
                  <a:moveTo>
                    <a:pt x="32" y="3"/>
                  </a:moveTo>
                  <a:cubicBezTo>
                    <a:pt x="32" y="2"/>
                    <a:pt x="33" y="0"/>
                    <a:pt x="35" y="0"/>
                  </a:cubicBezTo>
                  <a:cubicBezTo>
                    <a:pt x="35" y="0"/>
                    <a:pt x="35" y="0"/>
                    <a:pt x="35" y="0"/>
                  </a:cubicBezTo>
                  <a:cubicBezTo>
                    <a:pt x="36" y="0"/>
                    <a:pt x="38" y="2"/>
                    <a:pt x="38" y="3"/>
                  </a:cubicBezTo>
                  <a:cubicBezTo>
                    <a:pt x="38" y="3"/>
                    <a:pt x="38" y="3"/>
                    <a:pt x="38" y="3"/>
                  </a:cubicBezTo>
                  <a:cubicBezTo>
                    <a:pt x="38" y="5"/>
                    <a:pt x="36" y="6"/>
                    <a:pt x="35" y="6"/>
                  </a:cubicBezTo>
                  <a:cubicBezTo>
                    <a:pt x="35" y="6"/>
                    <a:pt x="35" y="6"/>
                    <a:pt x="35" y="6"/>
                  </a:cubicBezTo>
                  <a:cubicBezTo>
                    <a:pt x="33" y="6"/>
                    <a:pt x="32" y="5"/>
                    <a:pt x="32" y="3"/>
                  </a:cubicBezTo>
                  <a:close/>
                  <a:moveTo>
                    <a:pt x="16" y="3"/>
                  </a:moveTo>
                  <a:cubicBezTo>
                    <a:pt x="16" y="2"/>
                    <a:pt x="17" y="0"/>
                    <a:pt x="19" y="0"/>
                  </a:cubicBezTo>
                  <a:cubicBezTo>
                    <a:pt x="19" y="0"/>
                    <a:pt x="19" y="0"/>
                    <a:pt x="19" y="0"/>
                  </a:cubicBezTo>
                  <a:cubicBezTo>
                    <a:pt x="20" y="0"/>
                    <a:pt x="22" y="2"/>
                    <a:pt x="22" y="3"/>
                  </a:cubicBezTo>
                  <a:cubicBezTo>
                    <a:pt x="22" y="3"/>
                    <a:pt x="22" y="3"/>
                    <a:pt x="22" y="3"/>
                  </a:cubicBezTo>
                  <a:cubicBezTo>
                    <a:pt x="22" y="5"/>
                    <a:pt x="20" y="6"/>
                    <a:pt x="19" y="6"/>
                  </a:cubicBezTo>
                  <a:cubicBezTo>
                    <a:pt x="19" y="6"/>
                    <a:pt x="19" y="6"/>
                    <a:pt x="19" y="6"/>
                  </a:cubicBezTo>
                  <a:cubicBezTo>
                    <a:pt x="17" y="6"/>
                    <a:pt x="16" y="5"/>
                    <a:pt x="16" y="3"/>
                  </a:cubicBezTo>
                  <a:close/>
                  <a:moveTo>
                    <a:pt x="0" y="3"/>
                  </a:moveTo>
                  <a:cubicBezTo>
                    <a:pt x="0" y="2"/>
                    <a:pt x="1" y="0"/>
                    <a:pt x="3" y="0"/>
                  </a:cubicBezTo>
                  <a:cubicBezTo>
                    <a:pt x="3" y="0"/>
                    <a:pt x="3" y="0"/>
                    <a:pt x="3" y="0"/>
                  </a:cubicBezTo>
                  <a:cubicBezTo>
                    <a:pt x="4" y="0"/>
                    <a:pt x="6" y="2"/>
                    <a:pt x="6" y="3"/>
                  </a:cubicBezTo>
                  <a:cubicBezTo>
                    <a:pt x="6" y="3"/>
                    <a:pt x="6" y="3"/>
                    <a:pt x="6" y="3"/>
                  </a:cubicBezTo>
                  <a:cubicBezTo>
                    <a:pt x="6" y="5"/>
                    <a:pt x="4" y="6"/>
                    <a:pt x="3" y="6"/>
                  </a:cubicBezTo>
                  <a:cubicBezTo>
                    <a:pt x="3" y="6"/>
                    <a:pt x="3" y="6"/>
                    <a:pt x="3" y="6"/>
                  </a:cubicBezTo>
                  <a:cubicBezTo>
                    <a:pt x="1" y="6"/>
                    <a:pt x="0" y="5"/>
                    <a:pt x="0" y="3"/>
                  </a:cubicBezTo>
                  <a:close/>
                </a:path>
              </a:pathLst>
            </a:custGeom>
            <a:solidFill>
              <a:srgbClr val="FFFFFF">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4" name="Oval 28">
              <a:extLst>
                <a:ext uri="{FF2B5EF4-FFF2-40B4-BE49-F238E27FC236}">
                  <a16:creationId xmlns:a16="http://schemas.microsoft.com/office/drawing/2014/main" id="{BBA8B5B2-C08B-4DAE-BBD9-239D184F0665}"/>
                </a:ext>
              </a:extLst>
            </p:cNvPr>
            <p:cNvSpPr>
              <a:spLocks noChangeArrowheads="1"/>
            </p:cNvSpPr>
            <p:nvPr/>
          </p:nvSpPr>
          <p:spPr bwMode="auto">
            <a:xfrm>
              <a:off x="3084513" y="3530600"/>
              <a:ext cx="209550" cy="214313"/>
            </a:xfrm>
            <a:prstGeom prst="ellipse">
              <a:avLst/>
            </a:prstGeom>
            <a:solidFill>
              <a:srgbClr val="FFFFFF">
                <a:alpha val="2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5" name="Oval 29">
              <a:extLst>
                <a:ext uri="{FF2B5EF4-FFF2-40B4-BE49-F238E27FC236}">
                  <a16:creationId xmlns:a16="http://schemas.microsoft.com/office/drawing/2014/main" id="{45DE1192-7E7E-4D9F-A90C-E65E4FB1C206}"/>
                </a:ext>
              </a:extLst>
            </p:cNvPr>
            <p:cNvSpPr>
              <a:spLocks noChangeArrowheads="1"/>
            </p:cNvSpPr>
            <p:nvPr/>
          </p:nvSpPr>
          <p:spPr bwMode="auto">
            <a:xfrm>
              <a:off x="3136900" y="3587750"/>
              <a:ext cx="103188" cy="103188"/>
            </a:xfrm>
            <a:prstGeom prst="ellipse">
              <a:avLst/>
            </a:prstGeom>
            <a:solidFill>
              <a:srgbClr val="FFFFFF">
                <a:alpha val="38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135" name="Group 134">
            <a:extLst>
              <a:ext uri="{FF2B5EF4-FFF2-40B4-BE49-F238E27FC236}">
                <a16:creationId xmlns:a16="http://schemas.microsoft.com/office/drawing/2014/main" id="{F2B2DFA2-A2CF-4FB3-94BF-3658E23DC7CC}"/>
              </a:ext>
            </a:extLst>
          </p:cNvPr>
          <p:cNvGrpSpPr/>
          <p:nvPr/>
        </p:nvGrpSpPr>
        <p:grpSpPr>
          <a:xfrm>
            <a:off x="3084513" y="5089526"/>
            <a:ext cx="1036638" cy="211138"/>
            <a:chOff x="3084513" y="4824413"/>
            <a:chExt cx="1036638" cy="211138"/>
          </a:xfrm>
        </p:grpSpPr>
        <p:sp>
          <p:nvSpPr>
            <p:cNvPr id="24" name="Freeform 18">
              <a:extLst>
                <a:ext uri="{FF2B5EF4-FFF2-40B4-BE49-F238E27FC236}">
                  <a16:creationId xmlns:a16="http://schemas.microsoft.com/office/drawing/2014/main" id="{703AEFB7-C725-433F-A27B-33C0D07B285B}"/>
                </a:ext>
              </a:extLst>
            </p:cNvPr>
            <p:cNvSpPr>
              <a:spLocks noEditPoints="1"/>
            </p:cNvSpPr>
            <p:nvPr/>
          </p:nvSpPr>
          <p:spPr bwMode="auto">
            <a:xfrm>
              <a:off x="3367088" y="4908550"/>
              <a:ext cx="754063" cy="23813"/>
            </a:xfrm>
            <a:custGeom>
              <a:avLst/>
              <a:gdLst>
                <a:gd name="T0" fmla="*/ 195 w 198"/>
                <a:gd name="T1" fmla="*/ 0 h 6"/>
                <a:gd name="T2" fmla="*/ 198 w 198"/>
                <a:gd name="T3" fmla="*/ 3 h 6"/>
                <a:gd name="T4" fmla="*/ 195 w 198"/>
                <a:gd name="T5" fmla="*/ 6 h 6"/>
                <a:gd name="T6" fmla="*/ 192 w 198"/>
                <a:gd name="T7" fmla="*/ 3 h 6"/>
                <a:gd name="T8" fmla="*/ 179 w 198"/>
                <a:gd name="T9" fmla="*/ 0 h 6"/>
                <a:gd name="T10" fmla="*/ 182 w 198"/>
                <a:gd name="T11" fmla="*/ 3 h 6"/>
                <a:gd name="T12" fmla="*/ 179 w 198"/>
                <a:gd name="T13" fmla="*/ 6 h 6"/>
                <a:gd name="T14" fmla="*/ 176 w 198"/>
                <a:gd name="T15" fmla="*/ 3 h 6"/>
                <a:gd name="T16" fmla="*/ 163 w 198"/>
                <a:gd name="T17" fmla="*/ 0 h 6"/>
                <a:gd name="T18" fmla="*/ 166 w 198"/>
                <a:gd name="T19" fmla="*/ 3 h 6"/>
                <a:gd name="T20" fmla="*/ 163 w 198"/>
                <a:gd name="T21" fmla="*/ 6 h 6"/>
                <a:gd name="T22" fmla="*/ 160 w 198"/>
                <a:gd name="T23" fmla="*/ 3 h 6"/>
                <a:gd name="T24" fmla="*/ 147 w 198"/>
                <a:gd name="T25" fmla="*/ 0 h 6"/>
                <a:gd name="T26" fmla="*/ 150 w 198"/>
                <a:gd name="T27" fmla="*/ 3 h 6"/>
                <a:gd name="T28" fmla="*/ 147 w 198"/>
                <a:gd name="T29" fmla="*/ 6 h 6"/>
                <a:gd name="T30" fmla="*/ 144 w 198"/>
                <a:gd name="T31" fmla="*/ 3 h 6"/>
                <a:gd name="T32" fmla="*/ 131 w 198"/>
                <a:gd name="T33" fmla="*/ 0 h 6"/>
                <a:gd name="T34" fmla="*/ 134 w 198"/>
                <a:gd name="T35" fmla="*/ 3 h 6"/>
                <a:gd name="T36" fmla="*/ 131 w 198"/>
                <a:gd name="T37" fmla="*/ 6 h 6"/>
                <a:gd name="T38" fmla="*/ 128 w 198"/>
                <a:gd name="T39" fmla="*/ 3 h 6"/>
                <a:gd name="T40" fmla="*/ 115 w 198"/>
                <a:gd name="T41" fmla="*/ 0 h 6"/>
                <a:gd name="T42" fmla="*/ 118 w 198"/>
                <a:gd name="T43" fmla="*/ 3 h 6"/>
                <a:gd name="T44" fmla="*/ 115 w 198"/>
                <a:gd name="T45" fmla="*/ 6 h 6"/>
                <a:gd name="T46" fmla="*/ 112 w 198"/>
                <a:gd name="T47" fmla="*/ 3 h 6"/>
                <a:gd name="T48" fmla="*/ 99 w 198"/>
                <a:gd name="T49" fmla="*/ 0 h 6"/>
                <a:gd name="T50" fmla="*/ 102 w 198"/>
                <a:gd name="T51" fmla="*/ 3 h 6"/>
                <a:gd name="T52" fmla="*/ 99 w 198"/>
                <a:gd name="T53" fmla="*/ 6 h 6"/>
                <a:gd name="T54" fmla="*/ 96 w 198"/>
                <a:gd name="T55" fmla="*/ 3 h 6"/>
                <a:gd name="T56" fmla="*/ 83 w 198"/>
                <a:gd name="T57" fmla="*/ 0 h 6"/>
                <a:gd name="T58" fmla="*/ 86 w 198"/>
                <a:gd name="T59" fmla="*/ 3 h 6"/>
                <a:gd name="T60" fmla="*/ 83 w 198"/>
                <a:gd name="T61" fmla="*/ 6 h 6"/>
                <a:gd name="T62" fmla="*/ 80 w 198"/>
                <a:gd name="T63" fmla="*/ 3 h 6"/>
                <a:gd name="T64" fmla="*/ 67 w 198"/>
                <a:gd name="T65" fmla="*/ 0 h 6"/>
                <a:gd name="T66" fmla="*/ 70 w 198"/>
                <a:gd name="T67" fmla="*/ 3 h 6"/>
                <a:gd name="T68" fmla="*/ 67 w 198"/>
                <a:gd name="T69" fmla="*/ 6 h 6"/>
                <a:gd name="T70" fmla="*/ 64 w 198"/>
                <a:gd name="T71" fmla="*/ 3 h 6"/>
                <a:gd name="T72" fmla="*/ 51 w 198"/>
                <a:gd name="T73" fmla="*/ 0 h 6"/>
                <a:gd name="T74" fmla="*/ 54 w 198"/>
                <a:gd name="T75" fmla="*/ 3 h 6"/>
                <a:gd name="T76" fmla="*/ 51 w 198"/>
                <a:gd name="T77" fmla="*/ 6 h 6"/>
                <a:gd name="T78" fmla="*/ 48 w 198"/>
                <a:gd name="T79" fmla="*/ 3 h 6"/>
                <a:gd name="T80" fmla="*/ 35 w 198"/>
                <a:gd name="T81" fmla="*/ 0 h 6"/>
                <a:gd name="T82" fmla="*/ 38 w 198"/>
                <a:gd name="T83" fmla="*/ 3 h 6"/>
                <a:gd name="T84" fmla="*/ 35 w 198"/>
                <a:gd name="T85" fmla="*/ 6 h 6"/>
                <a:gd name="T86" fmla="*/ 32 w 198"/>
                <a:gd name="T87" fmla="*/ 3 h 6"/>
                <a:gd name="T88" fmla="*/ 19 w 198"/>
                <a:gd name="T89" fmla="*/ 0 h 6"/>
                <a:gd name="T90" fmla="*/ 22 w 198"/>
                <a:gd name="T91" fmla="*/ 3 h 6"/>
                <a:gd name="T92" fmla="*/ 19 w 198"/>
                <a:gd name="T93" fmla="*/ 6 h 6"/>
                <a:gd name="T94" fmla="*/ 16 w 198"/>
                <a:gd name="T95" fmla="*/ 3 h 6"/>
                <a:gd name="T96" fmla="*/ 3 w 198"/>
                <a:gd name="T97" fmla="*/ 0 h 6"/>
                <a:gd name="T98" fmla="*/ 6 w 198"/>
                <a:gd name="T99" fmla="*/ 3 h 6"/>
                <a:gd name="T100" fmla="*/ 3 w 198"/>
                <a:gd name="T101" fmla="*/ 6 h 6"/>
                <a:gd name="T102" fmla="*/ 0 w 198"/>
                <a:gd name="T10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8" h="6">
                  <a:moveTo>
                    <a:pt x="192" y="3"/>
                  </a:moveTo>
                  <a:cubicBezTo>
                    <a:pt x="192" y="2"/>
                    <a:pt x="193" y="0"/>
                    <a:pt x="195" y="0"/>
                  </a:cubicBezTo>
                  <a:cubicBezTo>
                    <a:pt x="195" y="0"/>
                    <a:pt x="195" y="0"/>
                    <a:pt x="195" y="0"/>
                  </a:cubicBezTo>
                  <a:cubicBezTo>
                    <a:pt x="196" y="0"/>
                    <a:pt x="198" y="2"/>
                    <a:pt x="198" y="3"/>
                  </a:cubicBezTo>
                  <a:cubicBezTo>
                    <a:pt x="198" y="3"/>
                    <a:pt x="198" y="3"/>
                    <a:pt x="198" y="3"/>
                  </a:cubicBezTo>
                  <a:cubicBezTo>
                    <a:pt x="198" y="5"/>
                    <a:pt x="196" y="6"/>
                    <a:pt x="195" y="6"/>
                  </a:cubicBezTo>
                  <a:cubicBezTo>
                    <a:pt x="195" y="6"/>
                    <a:pt x="195" y="6"/>
                    <a:pt x="195" y="6"/>
                  </a:cubicBezTo>
                  <a:cubicBezTo>
                    <a:pt x="193" y="6"/>
                    <a:pt x="192" y="5"/>
                    <a:pt x="192" y="3"/>
                  </a:cubicBezTo>
                  <a:close/>
                  <a:moveTo>
                    <a:pt x="176" y="3"/>
                  </a:moveTo>
                  <a:cubicBezTo>
                    <a:pt x="176" y="2"/>
                    <a:pt x="177" y="0"/>
                    <a:pt x="179" y="0"/>
                  </a:cubicBezTo>
                  <a:cubicBezTo>
                    <a:pt x="179" y="0"/>
                    <a:pt x="179" y="0"/>
                    <a:pt x="179" y="0"/>
                  </a:cubicBezTo>
                  <a:cubicBezTo>
                    <a:pt x="180" y="0"/>
                    <a:pt x="182" y="2"/>
                    <a:pt x="182" y="3"/>
                  </a:cubicBezTo>
                  <a:cubicBezTo>
                    <a:pt x="182" y="3"/>
                    <a:pt x="182" y="3"/>
                    <a:pt x="182" y="3"/>
                  </a:cubicBezTo>
                  <a:cubicBezTo>
                    <a:pt x="182" y="5"/>
                    <a:pt x="180" y="6"/>
                    <a:pt x="179" y="6"/>
                  </a:cubicBezTo>
                  <a:cubicBezTo>
                    <a:pt x="179" y="6"/>
                    <a:pt x="179" y="6"/>
                    <a:pt x="179" y="6"/>
                  </a:cubicBezTo>
                  <a:cubicBezTo>
                    <a:pt x="177" y="6"/>
                    <a:pt x="176" y="5"/>
                    <a:pt x="176" y="3"/>
                  </a:cubicBezTo>
                  <a:close/>
                  <a:moveTo>
                    <a:pt x="160" y="3"/>
                  </a:moveTo>
                  <a:cubicBezTo>
                    <a:pt x="160" y="2"/>
                    <a:pt x="161" y="0"/>
                    <a:pt x="163" y="0"/>
                  </a:cubicBezTo>
                  <a:cubicBezTo>
                    <a:pt x="163" y="0"/>
                    <a:pt x="163" y="0"/>
                    <a:pt x="163" y="0"/>
                  </a:cubicBezTo>
                  <a:cubicBezTo>
                    <a:pt x="164" y="0"/>
                    <a:pt x="166" y="2"/>
                    <a:pt x="166" y="3"/>
                  </a:cubicBezTo>
                  <a:cubicBezTo>
                    <a:pt x="166" y="3"/>
                    <a:pt x="166" y="3"/>
                    <a:pt x="166" y="3"/>
                  </a:cubicBezTo>
                  <a:cubicBezTo>
                    <a:pt x="166" y="5"/>
                    <a:pt x="164" y="6"/>
                    <a:pt x="163" y="6"/>
                  </a:cubicBezTo>
                  <a:cubicBezTo>
                    <a:pt x="163" y="6"/>
                    <a:pt x="163" y="6"/>
                    <a:pt x="163" y="6"/>
                  </a:cubicBezTo>
                  <a:cubicBezTo>
                    <a:pt x="161" y="6"/>
                    <a:pt x="160" y="5"/>
                    <a:pt x="160" y="3"/>
                  </a:cubicBezTo>
                  <a:close/>
                  <a:moveTo>
                    <a:pt x="144" y="3"/>
                  </a:moveTo>
                  <a:cubicBezTo>
                    <a:pt x="144" y="2"/>
                    <a:pt x="145" y="0"/>
                    <a:pt x="147" y="0"/>
                  </a:cubicBezTo>
                  <a:cubicBezTo>
                    <a:pt x="147" y="0"/>
                    <a:pt x="147" y="0"/>
                    <a:pt x="147" y="0"/>
                  </a:cubicBezTo>
                  <a:cubicBezTo>
                    <a:pt x="148" y="0"/>
                    <a:pt x="150" y="2"/>
                    <a:pt x="150" y="3"/>
                  </a:cubicBezTo>
                  <a:cubicBezTo>
                    <a:pt x="150" y="3"/>
                    <a:pt x="150" y="3"/>
                    <a:pt x="150" y="3"/>
                  </a:cubicBezTo>
                  <a:cubicBezTo>
                    <a:pt x="150" y="5"/>
                    <a:pt x="148" y="6"/>
                    <a:pt x="147" y="6"/>
                  </a:cubicBezTo>
                  <a:cubicBezTo>
                    <a:pt x="147" y="6"/>
                    <a:pt x="147" y="6"/>
                    <a:pt x="147" y="6"/>
                  </a:cubicBezTo>
                  <a:cubicBezTo>
                    <a:pt x="145" y="6"/>
                    <a:pt x="144" y="5"/>
                    <a:pt x="144" y="3"/>
                  </a:cubicBezTo>
                  <a:close/>
                  <a:moveTo>
                    <a:pt x="128" y="3"/>
                  </a:moveTo>
                  <a:cubicBezTo>
                    <a:pt x="128" y="2"/>
                    <a:pt x="129" y="0"/>
                    <a:pt x="131" y="0"/>
                  </a:cubicBezTo>
                  <a:cubicBezTo>
                    <a:pt x="131" y="0"/>
                    <a:pt x="131" y="0"/>
                    <a:pt x="131" y="0"/>
                  </a:cubicBezTo>
                  <a:cubicBezTo>
                    <a:pt x="132" y="0"/>
                    <a:pt x="134" y="2"/>
                    <a:pt x="134" y="3"/>
                  </a:cubicBezTo>
                  <a:cubicBezTo>
                    <a:pt x="134" y="3"/>
                    <a:pt x="134" y="3"/>
                    <a:pt x="134" y="3"/>
                  </a:cubicBezTo>
                  <a:cubicBezTo>
                    <a:pt x="134" y="5"/>
                    <a:pt x="132" y="6"/>
                    <a:pt x="131" y="6"/>
                  </a:cubicBezTo>
                  <a:cubicBezTo>
                    <a:pt x="131" y="6"/>
                    <a:pt x="131" y="6"/>
                    <a:pt x="131" y="6"/>
                  </a:cubicBezTo>
                  <a:cubicBezTo>
                    <a:pt x="129" y="6"/>
                    <a:pt x="128" y="5"/>
                    <a:pt x="128" y="3"/>
                  </a:cubicBezTo>
                  <a:close/>
                  <a:moveTo>
                    <a:pt x="112" y="3"/>
                  </a:moveTo>
                  <a:cubicBezTo>
                    <a:pt x="112" y="2"/>
                    <a:pt x="113" y="0"/>
                    <a:pt x="115" y="0"/>
                  </a:cubicBezTo>
                  <a:cubicBezTo>
                    <a:pt x="115" y="0"/>
                    <a:pt x="115" y="0"/>
                    <a:pt x="115" y="0"/>
                  </a:cubicBezTo>
                  <a:cubicBezTo>
                    <a:pt x="116" y="0"/>
                    <a:pt x="118" y="2"/>
                    <a:pt x="118" y="3"/>
                  </a:cubicBezTo>
                  <a:cubicBezTo>
                    <a:pt x="118" y="3"/>
                    <a:pt x="118" y="3"/>
                    <a:pt x="118" y="3"/>
                  </a:cubicBezTo>
                  <a:cubicBezTo>
                    <a:pt x="118" y="5"/>
                    <a:pt x="116" y="6"/>
                    <a:pt x="115" y="6"/>
                  </a:cubicBezTo>
                  <a:cubicBezTo>
                    <a:pt x="115" y="6"/>
                    <a:pt x="115" y="6"/>
                    <a:pt x="115" y="6"/>
                  </a:cubicBezTo>
                  <a:cubicBezTo>
                    <a:pt x="113" y="6"/>
                    <a:pt x="112" y="5"/>
                    <a:pt x="112" y="3"/>
                  </a:cubicBezTo>
                  <a:close/>
                  <a:moveTo>
                    <a:pt x="96" y="3"/>
                  </a:moveTo>
                  <a:cubicBezTo>
                    <a:pt x="96" y="2"/>
                    <a:pt x="97" y="0"/>
                    <a:pt x="99" y="0"/>
                  </a:cubicBezTo>
                  <a:cubicBezTo>
                    <a:pt x="99" y="0"/>
                    <a:pt x="99" y="0"/>
                    <a:pt x="99" y="0"/>
                  </a:cubicBezTo>
                  <a:cubicBezTo>
                    <a:pt x="100" y="0"/>
                    <a:pt x="102" y="2"/>
                    <a:pt x="102" y="3"/>
                  </a:cubicBezTo>
                  <a:cubicBezTo>
                    <a:pt x="102" y="3"/>
                    <a:pt x="102" y="3"/>
                    <a:pt x="102" y="3"/>
                  </a:cubicBezTo>
                  <a:cubicBezTo>
                    <a:pt x="102" y="5"/>
                    <a:pt x="100" y="6"/>
                    <a:pt x="99" y="6"/>
                  </a:cubicBezTo>
                  <a:cubicBezTo>
                    <a:pt x="99" y="6"/>
                    <a:pt x="99" y="6"/>
                    <a:pt x="99" y="6"/>
                  </a:cubicBezTo>
                  <a:cubicBezTo>
                    <a:pt x="97" y="6"/>
                    <a:pt x="96" y="5"/>
                    <a:pt x="96" y="3"/>
                  </a:cubicBezTo>
                  <a:close/>
                  <a:moveTo>
                    <a:pt x="80" y="3"/>
                  </a:moveTo>
                  <a:cubicBezTo>
                    <a:pt x="80" y="2"/>
                    <a:pt x="81" y="0"/>
                    <a:pt x="83" y="0"/>
                  </a:cubicBezTo>
                  <a:cubicBezTo>
                    <a:pt x="83" y="0"/>
                    <a:pt x="83" y="0"/>
                    <a:pt x="83" y="0"/>
                  </a:cubicBezTo>
                  <a:cubicBezTo>
                    <a:pt x="84" y="0"/>
                    <a:pt x="86" y="2"/>
                    <a:pt x="86" y="3"/>
                  </a:cubicBezTo>
                  <a:cubicBezTo>
                    <a:pt x="86" y="3"/>
                    <a:pt x="86" y="3"/>
                    <a:pt x="86" y="3"/>
                  </a:cubicBezTo>
                  <a:cubicBezTo>
                    <a:pt x="86" y="5"/>
                    <a:pt x="84" y="6"/>
                    <a:pt x="83" y="6"/>
                  </a:cubicBezTo>
                  <a:cubicBezTo>
                    <a:pt x="83" y="6"/>
                    <a:pt x="83" y="6"/>
                    <a:pt x="83" y="6"/>
                  </a:cubicBezTo>
                  <a:cubicBezTo>
                    <a:pt x="81" y="6"/>
                    <a:pt x="80" y="5"/>
                    <a:pt x="80" y="3"/>
                  </a:cubicBezTo>
                  <a:close/>
                  <a:moveTo>
                    <a:pt x="64" y="3"/>
                  </a:moveTo>
                  <a:cubicBezTo>
                    <a:pt x="64" y="2"/>
                    <a:pt x="65" y="0"/>
                    <a:pt x="67" y="0"/>
                  </a:cubicBezTo>
                  <a:cubicBezTo>
                    <a:pt x="67" y="0"/>
                    <a:pt x="67" y="0"/>
                    <a:pt x="67" y="0"/>
                  </a:cubicBezTo>
                  <a:cubicBezTo>
                    <a:pt x="68" y="0"/>
                    <a:pt x="70" y="2"/>
                    <a:pt x="70" y="3"/>
                  </a:cubicBezTo>
                  <a:cubicBezTo>
                    <a:pt x="70" y="3"/>
                    <a:pt x="70" y="3"/>
                    <a:pt x="70" y="3"/>
                  </a:cubicBezTo>
                  <a:cubicBezTo>
                    <a:pt x="70" y="5"/>
                    <a:pt x="68" y="6"/>
                    <a:pt x="67" y="6"/>
                  </a:cubicBezTo>
                  <a:cubicBezTo>
                    <a:pt x="67" y="6"/>
                    <a:pt x="67" y="6"/>
                    <a:pt x="67" y="6"/>
                  </a:cubicBezTo>
                  <a:cubicBezTo>
                    <a:pt x="65" y="6"/>
                    <a:pt x="64" y="5"/>
                    <a:pt x="64" y="3"/>
                  </a:cubicBezTo>
                  <a:close/>
                  <a:moveTo>
                    <a:pt x="48" y="3"/>
                  </a:moveTo>
                  <a:cubicBezTo>
                    <a:pt x="48" y="2"/>
                    <a:pt x="49" y="0"/>
                    <a:pt x="51" y="0"/>
                  </a:cubicBezTo>
                  <a:cubicBezTo>
                    <a:pt x="51" y="0"/>
                    <a:pt x="51" y="0"/>
                    <a:pt x="51" y="0"/>
                  </a:cubicBezTo>
                  <a:cubicBezTo>
                    <a:pt x="52" y="0"/>
                    <a:pt x="54" y="2"/>
                    <a:pt x="54" y="3"/>
                  </a:cubicBezTo>
                  <a:cubicBezTo>
                    <a:pt x="54" y="3"/>
                    <a:pt x="54" y="3"/>
                    <a:pt x="54" y="3"/>
                  </a:cubicBezTo>
                  <a:cubicBezTo>
                    <a:pt x="54" y="5"/>
                    <a:pt x="52" y="6"/>
                    <a:pt x="51" y="6"/>
                  </a:cubicBezTo>
                  <a:cubicBezTo>
                    <a:pt x="51" y="6"/>
                    <a:pt x="51" y="6"/>
                    <a:pt x="51" y="6"/>
                  </a:cubicBezTo>
                  <a:cubicBezTo>
                    <a:pt x="49" y="6"/>
                    <a:pt x="48" y="5"/>
                    <a:pt x="48" y="3"/>
                  </a:cubicBezTo>
                  <a:close/>
                  <a:moveTo>
                    <a:pt x="32" y="3"/>
                  </a:moveTo>
                  <a:cubicBezTo>
                    <a:pt x="32" y="2"/>
                    <a:pt x="33" y="0"/>
                    <a:pt x="35" y="0"/>
                  </a:cubicBezTo>
                  <a:cubicBezTo>
                    <a:pt x="35" y="0"/>
                    <a:pt x="35" y="0"/>
                    <a:pt x="35" y="0"/>
                  </a:cubicBezTo>
                  <a:cubicBezTo>
                    <a:pt x="36" y="0"/>
                    <a:pt x="38" y="2"/>
                    <a:pt x="38" y="3"/>
                  </a:cubicBezTo>
                  <a:cubicBezTo>
                    <a:pt x="38" y="3"/>
                    <a:pt x="38" y="3"/>
                    <a:pt x="38" y="3"/>
                  </a:cubicBezTo>
                  <a:cubicBezTo>
                    <a:pt x="38" y="5"/>
                    <a:pt x="36" y="6"/>
                    <a:pt x="35" y="6"/>
                  </a:cubicBezTo>
                  <a:cubicBezTo>
                    <a:pt x="35" y="6"/>
                    <a:pt x="35" y="6"/>
                    <a:pt x="35" y="6"/>
                  </a:cubicBezTo>
                  <a:cubicBezTo>
                    <a:pt x="33" y="6"/>
                    <a:pt x="32" y="5"/>
                    <a:pt x="32" y="3"/>
                  </a:cubicBezTo>
                  <a:close/>
                  <a:moveTo>
                    <a:pt x="16" y="3"/>
                  </a:moveTo>
                  <a:cubicBezTo>
                    <a:pt x="16" y="2"/>
                    <a:pt x="17" y="0"/>
                    <a:pt x="19" y="0"/>
                  </a:cubicBezTo>
                  <a:cubicBezTo>
                    <a:pt x="19" y="0"/>
                    <a:pt x="19" y="0"/>
                    <a:pt x="19" y="0"/>
                  </a:cubicBezTo>
                  <a:cubicBezTo>
                    <a:pt x="20" y="0"/>
                    <a:pt x="22" y="2"/>
                    <a:pt x="22" y="3"/>
                  </a:cubicBezTo>
                  <a:cubicBezTo>
                    <a:pt x="22" y="3"/>
                    <a:pt x="22" y="3"/>
                    <a:pt x="22" y="3"/>
                  </a:cubicBezTo>
                  <a:cubicBezTo>
                    <a:pt x="22" y="5"/>
                    <a:pt x="20" y="6"/>
                    <a:pt x="19" y="6"/>
                  </a:cubicBezTo>
                  <a:cubicBezTo>
                    <a:pt x="19" y="6"/>
                    <a:pt x="19" y="6"/>
                    <a:pt x="19" y="6"/>
                  </a:cubicBezTo>
                  <a:cubicBezTo>
                    <a:pt x="17" y="6"/>
                    <a:pt x="16" y="5"/>
                    <a:pt x="16" y="3"/>
                  </a:cubicBezTo>
                  <a:close/>
                  <a:moveTo>
                    <a:pt x="0" y="3"/>
                  </a:moveTo>
                  <a:cubicBezTo>
                    <a:pt x="0" y="2"/>
                    <a:pt x="1" y="0"/>
                    <a:pt x="3" y="0"/>
                  </a:cubicBezTo>
                  <a:cubicBezTo>
                    <a:pt x="3" y="0"/>
                    <a:pt x="3" y="0"/>
                    <a:pt x="3" y="0"/>
                  </a:cubicBezTo>
                  <a:cubicBezTo>
                    <a:pt x="4" y="0"/>
                    <a:pt x="6" y="2"/>
                    <a:pt x="6" y="3"/>
                  </a:cubicBezTo>
                  <a:cubicBezTo>
                    <a:pt x="6" y="3"/>
                    <a:pt x="6" y="3"/>
                    <a:pt x="6" y="3"/>
                  </a:cubicBezTo>
                  <a:cubicBezTo>
                    <a:pt x="6" y="5"/>
                    <a:pt x="4" y="6"/>
                    <a:pt x="3" y="6"/>
                  </a:cubicBezTo>
                  <a:cubicBezTo>
                    <a:pt x="3" y="6"/>
                    <a:pt x="3" y="6"/>
                    <a:pt x="3" y="6"/>
                  </a:cubicBezTo>
                  <a:cubicBezTo>
                    <a:pt x="1" y="6"/>
                    <a:pt x="0" y="5"/>
                    <a:pt x="0" y="3"/>
                  </a:cubicBezTo>
                  <a:close/>
                </a:path>
              </a:pathLst>
            </a:custGeom>
            <a:solidFill>
              <a:srgbClr val="FFFFFF">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8" name="Oval 32">
              <a:extLst>
                <a:ext uri="{FF2B5EF4-FFF2-40B4-BE49-F238E27FC236}">
                  <a16:creationId xmlns:a16="http://schemas.microsoft.com/office/drawing/2014/main" id="{1C31A4F8-FE8A-41E5-B3CD-AADB31286C34}"/>
                </a:ext>
              </a:extLst>
            </p:cNvPr>
            <p:cNvSpPr>
              <a:spLocks noChangeArrowheads="1"/>
            </p:cNvSpPr>
            <p:nvPr/>
          </p:nvSpPr>
          <p:spPr bwMode="auto">
            <a:xfrm>
              <a:off x="3084513" y="4824413"/>
              <a:ext cx="212725" cy="211138"/>
            </a:xfrm>
            <a:prstGeom prst="ellipse">
              <a:avLst/>
            </a:prstGeom>
            <a:solidFill>
              <a:srgbClr val="FFFFFF">
                <a:alpha val="2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9" name="Oval 33">
              <a:extLst>
                <a:ext uri="{FF2B5EF4-FFF2-40B4-BE49-F238E27FC236}">
                  <a16:creationId xmlns:a16="http://schemas.microsoft.com/office/drawing/2014/main" id="{B88E9827-E1D0-49CC-B2ED-5101F50556EB}"/>
                </a:ext>
              </a:extLst>
            </p:cNvPr>
            <p:cNvSpPr>
              <a:spLocks noChangeArrowheads="1"/>
            </p:cNvSpPr>
            <p:nvPr/>
          </p:nvSpPr>
          <p:spPr bwMode="auto">
            <a:xfrm>
              <a:off x="3141663" y="4878388"/>
              <a:ext cx="103188" cy="103188"/>
            </a:xfrm>
            <a:prstGeom prst="ellipse">
              <a:avLst/>
            </a:prstGeom>
            <a:solidFill>
              <a:srgbClr val="FFFFFF">
                <a:alpha val="38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140" name="Group 139">
            <a:extLst>
              <a:ext uri="{FF2B5EF4-FFF2-40B4-BE49-F238E27FC236}">
                <a16:creationId xmlns:a16="http://schemas.microsoft.com/office/drawing/2014/main" id="{BA20CBBB-4B2B-4352-9869-0CF6A5402DBB}"/>
              </a:ext>
            </a:extLst>
          </p:cNvPr>
          <p:cNvGrpSpPr/>
          <p:nvPr/>
        </p:nvGrpSpPr>
        <p:grpSpPr>
          <a:xfrm>
            <a:off x="1466850" y="4821289"/>
            <a:ext cx="1392238" cy="747611"/>
            <a:chOff x="1466850" y="4741797"/>
            <a:chExt cx="1392238" cy="747611"/>
          </a:xfrm>
        </p:grpSpPr>
        <p:sp>
          <p:nvSpPr>
            <p:cNvPr id="138" name="Rectangle 137">
              <a:extLst>
                <a:ext uri="{FF2B5EF4-FFF2-40B4-BE49-F238E27FC236}">
                  <a16:creationId xmlns:a16="http://schemas.microsoft.com/office/drawing/2014/main" id="{F74B6B0A-7C5E-4E43-A7AA-DCB1B21A778A}"/>
                </a:ext>
              </a:extLst>
            </p:cNvPr>
            <p:cNvSpPr>
              <a:spLocks noChangeArrowheads="1"/>
            </p:cNvSpPr>
            <p:nvPr/>
          </p:nvSpPr>
          <p:spPr bwMode="auto">
            <a:xfrm>
              <a:off x="1960924" y="4741797"/>
              <a:ext cx="7822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r"/>
              <a:r>
                <a:rPr lang="en-US" altLang="ru-UA" sz="1200" b="1">
                  <a:solidFill>
                    <a:schemeClr val="bg2"/>
                  </a:solidFill>
                  <a:latin typeface="Montserrat" panose="00000500000000000000" pitchFamily="50" charset="-52"/>
                </a:rPr>
                <a:t>Title Here</a:t>
              </a:r>
              <a:endParaRPr lang="ru-UA" altLang="ru-UA" sz="1200" b="1">
                <a:solidFill>
                  <a:schemeClr val="bg2"/>
                </a:solidFill>
                <a:latin typeface="Montserrat" panose="00000500000000000000" pitchFamily="50" charset="-52"/>
              </a:endParaRPr>
            </a:p>
          </p:txBody>
        </p:sp>
        <p:sp>
          <p:nvSpPr>
            <p:cNvPr id="139" name="TextBox 138">
              <a:extLst>
                <a:ext uri="{FF2B5EF4-FFF2-40B4-BE49-F238E27FC236}">
                  <a16:creationId xmlns:a16="http://schemas.microsoft.com/office/drawing/2014/main" id="{0115C7DA-1615-4390-A76D-06B02A358070}"/>
                </a:ext>
              </a:extLst>
            </p:cNvPr>
            <p:cNvSpPr txBox="1"/>
            <p:nvPr/>
          </p:nvSpPr>
          <p:spPr>
            <a:xfrm>
              <a:off x="1466850" y="4981577"/>
              <a:ext cx="1392238" cy="507831"/>
            </a:xfrm>
            <a:prstGeom prst="rect">
              <a:avLst/>
            </a:prstGeom>
            <a:noFill/>
          </p:spPr>
          <p:txBody>
            <a:bodyPr wrap="square" rtlCol="0">
              <a:spAutoFit/>
            </a:bodyPr>
            <a:lstStyle/>
            <a:p>
              <a:pPr algn="r"/>
              <a:r>
                <a:rPr lang="en-US" sz="900">
                  <a:solidFill>
                    <a:schemeClr val="bg2"/>
                  </a:solidFill>
                  <a:latin typeface="Montserrat Light" panose="00000400000000000000" pitchFamily="50" charset="-52"/>
                </a:rPr>
                <a:t>Lorem ipsum dolor sit amet, consectetur adipiscing elit</a:t>
              </a:r>
              <a:endParaRPr lang="ru-UA" sz="900">
                <a:solidFill>
                  <a:schemeClr val="bg2"/>
                </a:solidFill>
                <a:latin typeface="Montserrat Light" panose="00000400000000000000" pitchFamily="50" charset="-52"/>
              </a:endParaRPr>
            </a:p>
          </p:txBody>
        </p:sp>
      </p:grpSp>
      <p:grpSp>
        <p:nvGrpSpPr>
          <p:cNvPr id="141" name="Group 140">
            <a:extLst>
              <a:ext uri="{FF2B5EF4-FFF2-40B4-BE49-F238E27FC236}">
                <a16:creationId xmlns:a16="http://schemas.microsoft.com/office/drawing/2014/main" id="{4F1AD224-D390-433A-8D85-8C490505671F}"/>
              </a:ext>
            </a:extLst>
          </p:cNvPr>
          <p:cNvGrpSpPr/>
          <p:nvPr/>
        </p:nvGrpSpPr>
        <p:grpSpPr>
          <a:xfrm>
            <a:off x="1466850" y="3461595"/>
            <a:ext cx="1392238" cy="747611"/>
            <a:chOff x="1466850" y="4741797"/>
            <a:chExt cx="1392238" cy="747611"/>
          </a:xfrm>
        </p:grpSpPr>
        <p:sp>
          <p:nvSpPr>
            <p:cNvPr id="142" name="Rectangle 141">
              <a:extLst>
                <a:ext uri="{FF2B5EF4-FFF2-40B4-BE49-F238E27FC236}">
                  <a16:creationId xmlns:a16="http://schemas.microsoft.com/office/drawing/2014/main" id="{75524958-D2C1-495B-AA16-169A4E38F544}"/>
                </a:ext>
              </a:extLst>
            </p:cNvPr>
            <p:cNvSpPr>
              <a:spLocks noChangeArrowheads="1"/>
            </p:cNvSpPr>
            <p:nvPr/>
          </p:nvSpPr>
          <p:spPr bwMode="auto">
            <a:xfrm>
              <a:off x="1960924" y="4741797"/>
              <a:ext cx="7822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r"/>
              <a:r>
                <a:rPr lang="en-US" altLang="ru-UA" sz="1200" b="1">
                  <a:solidFill>
                    <a:schemeClr val="bg2"/>
                  </a:solidFill>
                  <a:latin typeface="Montserrat" panose="00000500000000000000" pitchFamily="50" charset="-52"/>
                </a:rPr>
                <a:t>Title Here</a:t>
              </a:r>
              <a:endParaRPr lang="ru-UA" altLang="ru-UA" sz="1200" b="1">
                <a:solidFill>
                  <a:schemeClr val="bg2"/>
                </a:solidFill>
                <a:latin typeface="Montserrat" panose="00000500000000000000" pitchFamily="50" charset="-52"/>
              </a:endParaRPr>
            </a:p>
          </p:txBody>
        </p:sp>
        <p:sp>
          <p:nvSpPr>
            <p:cNvPr id="143" name="TextBox 142">
              <a:extLst>
                <a:ext uri="{FF2B5EF4-FFF2-40B4-BE49-F238E27FC236}">
                  <a16:creationId xmlns:a16="http://schemas.microsoft.com/office/drawing/2014/main" id="{AB54FD13-D133-41DA-968D-669559C71520}"/>
                </a:ext>
              </a:extLst>
            </p:cNvPr>
            <p:cNvSpPr txBox="1"/>
            <p:nvPr/>
          </p:nvSpPr>
          <p:spPr>
            <a:xfrm>
              <a:off x="1466850" y="4981577"/>
              <a:ext cx="1392238" cy="507831"/>
            </a:xfrm>
            <a:prstGeom prst="rect">
              <a:avLst/>
            </a:prstGeom>
            <a:noFill/>
          </p:spPr>
          <p:txBody>
            <a:bodyPr wrap="square" rtlCol="0">
              <a:spAutoFit/>
            </a:bodyPr>
            <a:lstStyle/>
            <a:p>
              <a:pPr algn="r"/>
              <a:r>
                <a:rPr lang="en-US" sz="900">
                  <a:solidFill>
                    <a:schemeClr val="bg2"/>
                  </a:solidFill>
                  <a:latin typeface="Montserrat Light" panose="00000400000000000000" pitchFamily="50" charset="-52"/>
                </a:rPr>
                <a:t>Lorem ipsum dolor sit amet, consectetur adipiscing elit</a:t>
              </a:r>
              <a:endParaRPr lang="ru-UA" sz="900">
                <a:solidFill>
                  <a:schemeClr val="bg2"/>
                </a:solidFill>
                <a:latin typeface="Montserrat Light" panose="00000400000000000000" pitchFamily="50" charset="-52"/>
              </a:endParaRPr>
            </a:p>
          </p:txBody>
        </p:sp>
      </p:grpSp>
      <p:grpSp>
        <p:nvGrpSpPr>
          <p:cNvPr id="144" name="Group 143">
            <a:extLst>
              <a:ext uri="{FF2B5EF4-FFF2-40B4-BE49-F238E27FC236}">
                <a16:creationId xmlns:a16="http://schemas.microsoft.com/office/drawing/2014/main" id="{DF621A8A-5BD3-4AEE-8EBD-D447F48BF9B9}"/>
              </a:ext>
            </a:extLst>
          </p:cNvPr>
          <p:cNvGrpSpPr/>
          <p:nvPr/>
        </p:nvGrpSpPr>
        <p:grpSpPr>
          <a:xfrm>
            <a:off x="1466850" y="1886847"/>
            <a:ext cx="1392238" cy="747611"/>
            <a:chOff x="1466850" y="4741797"/>
            <a:chExt cx="1392238" cy="747611"/>
          </a:xfrm>
        </p:grpSpPr>
        <p:sp>
          <p:nvSpPr>
            <p:cNvPr id="145" name="Rectangle 144">
              <a:extLst>
                <a:ext uri="{FF2B5EF4-FFF2-40B4-BE49-F238E27FC236}">
                  <a16:creationId xmlns:a16="http://schemas.microsoft.com/office/drawing/2014/main" id="{B308F2E1-E286-48ED-AF0D-E0B1B35222C4}"/>
                </a:ext>
              </a:extLst>
            </p:cNvPr>
            <p:cNvSpPr>
              <a:spLocks noChangeArrowheads="1"/>
            </p:cNvSpPr>
            <p:nvPr/>
          </p:nvSpPr>
          <p:spPr bwMode="auto">
            <a:xfrm>
              <a:off x="1960924" y="4741797"/>
              <a:ext cx="7822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r"/>
              <a:r>
                <a:rPr lang="en-US" altLang="ru-UA" sz="1200" b="1">
                  <a:solidFill>
                    <a:schemeClr val="bg2"/>
                  </a:solidFill>
                  <a:latin typeface="Montserrat" panose="00000500000000000000" pitchFamily="50" charset="-52"/>
                </a:rPr>
                <a:t>Title Here</a:t>
              </a:r>
              <a:endParaRPr lang="ru-UA" altLang="ru-UA" sz="1200" b="1">
                <a:solidFill>
                  <a:schemeClr val="bg2"/>
                </a:solidFill>
                <a:latin typeface="Montserrat" panose="00000500000000000000" pitchFamily="50" charset="-52"/>
              </a:endParaRPr>
            </a:p>
          </p:txBody>
        </p:sp>
        <p:sp>
          <p:nvSpPr>
            <p:cNvPr id="146" name="TextBox 145">
              <a:extLst>
                <a:ext uri="{FF2B5EF4-FFF2-40B4-BE49-F238E27FC236}">
                  <a16:creationId xmlns:a16="http://schemas.microsoft.com/office/drawing/2014/main" id="{549A9AFA-FB92-48FD-B91E-88F454E66738}"/>
                </a:ext>
              </a:extLst>
            </p:cNvPr>
            <p:cNvSpPr txBox="1"/>
            <p:nvPr/>
          </p:nvSpPr>
          <p:spPr>
            <a:xfrm>
              <a:off x="1466850" y="4981577"/>
              <a:ext cx="1392238" cy="507831"/>
            </a:xfrm>
            <a:prstGeom prst="rect">
              <a:avLst/>
            </a:prstGeom>
            <a:noFill/>
          </p:spPr>
          <p:txBody>
            <a:bodyPr wrap="square" rtlCol="0">
              <a:spAutoFit/>
            </a:bodyPr>
            <a:lstStyle/>
            <a:p>
              <a:pPr algn="r"/>
              <a:r>
                <a:rPr lang="en-US" sz="900">
                  <a:solidFill>
                    <a:schemeClr val="bg2"/>
                  </a:solidFill>
                  <a:latin typeface="Montserrat Light" panose="00000400000000000000" pitchFamily="50" charset="-52"/>
                </a:rPr>
                <a:t>Lorem ipsum dolor sit amet, consectetur adipiscing elit</a:t>
              </a:r>
              <a:endParaRPr lang="ru-UA" sz="900">
                <a:solidFill>
                  <a:schemeClr val="bg2"/>
                </a:solidFill>
                <a:latin typeface="Montserrat Light" panose="00000400000000000000" pitchFamily="50" charset="-52"/>
              </a:endParaRPr>
            </a:p>
          </p:txBody>
        </p:sp>
      </p:grpSp>
      <p:grpSp>
        <p:nvGrpSpPr>
          <p:cNvPr id="150" name="Group 149">
            <a:extLst>
              <a:ext uri="{FF2B5EF4-FFF2-40B4-BE49-F238E27FC236}">
                <a16:creationId xmlns:a16="http://schemas.microsoft.com/office/drawing/2014/main" id="{4540D723-94A5-46CC-8363-837C285A05E5}"/>
              </a:ext>
            </a:extLst>
          </p:cNvPr>
          <p:cNvGrpSpPr/>
          <p:nvPr/>
        </p:nvGrpSpPr>
        <p:grpSpPr>
          <a:xfrm>
            <a:off x="9353550" y="4188829"/>
            <a:ext cx="1392238" cy="747611"/>
            <a:chOff x="8812530" y="4821289"/>
            <a:chExt cx="1392238" cy="747611"/>
          </a:xfrm>
        </p:grpSpPr>
        <p:sp>
          <p:nvSpPr>
            <p:cNvPr id="148" name="Rectangle 147">
              <a:extLst>
                <a:ext uri="{FF2B5EF4-FFF2-40B4-BE49-F238E27FC236}">
                  <a16:creationId xmlns:a16="http://schemas.microsoft.com/office/drawing/2014/main" id="{A8CAB766-4D19-4A78-AAD2-1EFA9BC7549D}"/>
                </a:ext>
              </a:extLst>
            </p:cNvPr>
            <p:cNvSpPr>
              <a:spLocks noChangeArrowheads="1"/>
            </p:cNvSpPr>
            <p:nvPr/>
          </p:nvSpPr>
          <p:spPr bwMode="auto">
            <a:xfrm>
              <a:off x="8894763" y="4821289"/>
              <a:ext cx="7822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ru-UA" sz="1200" b="1">
                  <a:solidFill>
                    <a:schemeClr val="bg2"/>
                  </a:solidFill>
                  <a:latin typeface="Montserrat" panose="00000500000000000000" pitchFamily="50" charset="-52"/>
                </a:rPr>
                <a:t>Title Here</a:t>
              </a:r>
              <a:endParaRPr lang="ru-UA" altLang="ru-UA" sz="1200" b="1">
                <a:solidFill>
                  <a:schemeClr val="bg2"/>
                </a:solidFill>
                <a:latin typeface="Montserrat" panose="00000500000000000000" pitchFamily="50" charset="-52"/>
              </a:endParaRPr>
            </a:p>
          </p:txBody>
        </p:sp>
        <p:sp>
          <p:nvSpPr>
            <p:cNvPr id="149" name="TextBox 148">
              <a:extLst>
                <a:ext uri="{FF2B5EF4-FFF2-40B4-BE49-F238E27FC236}">
                  <a16:creationId xmlns:a16="http://schemas.microsoft.com/office/drawing/2014/main" id="{7246BDB8-1426-4BDA-8D69-C7AE0EE32882}"/>
                </a:ext>
              </a:extLst>
            </p:cNvPr>
            <p:cNvSpPr txBox="1"/>
            <p:nvPr/>
          </p:nvSpPr>
          <p:spPr>
            <a:xfrm>
              <a:off x="8812530" y="5061069"/>
              <a:ext cx="1392238" cy="507831"/>
            </a:xfrm>
            <a:prstGeom prst="rect">
              <a:avLst/>
            </a:prstGeom>
            <a:noFill/>
          </p:spPr>
          <p:txBody>
            <a:bodyPr wrap="square" rtlCol="0">
              <a:spAutoFit/>
            </a:bodyPr>
            <a:lstStyle/>
            <a:p>
              <a:r>
                <a:rPr lang="en-US" sz="900">
                  <a:solidFill>
                    <a:schemeClr val="bg2"/>
                  </a:solidFill>
                  <a:latin typeface="Montserrat Light" panose="00000400000000000000" pitchFamily="50" charset="-52"/>
                </a:rPr>
                <a:t>Lorem ipsum dolor sit amet, consectetur adipiscing elit</a:t>
              </a:r>
              <a:endParaRPr lang="ru-UA" sz="900">
                <a:solidFill>
                  <a:schemeClr val="bg2"/>
                </a:solidFill>
                <a:latin typeface="Montserrat Light" panose="00000400000000000000" pitchFamily="50" charset="-52"/>
              </a:endParaRPr>
            </a:p>
          </p:txBody>
        </p:sp>
      </p:grpSp>
      <p:grpSp>
        <p:nvGrpSpPr>
          <p:cNvPr id="151" name="Group 150">
            <a:extLst>
              <a:ext uri="{FF2B5EF4-FFF2-40B4-BE49-F238E27FC236}">
                <a16:creationId xmlns:a16="http://schemas.microsoft.com/office/drawing/2014/main" id="{2FA7EAE0-CCBD-40A6-B883-1437C6EB8E8A}"/>
              </a:ext>
            </a:extLst>
          </p:cNvPr>
          <p:cNvGrpSpPr/>
          <p:nvPr/>
        </p:nvGrpSpPr>
        <p:grpSpPr>
          <a:xfrm>
            <a:off x="9353550" y="2708314"/>
            <a:ext cx="1392238" cy="747611"/>
            <a:chOff x="8812530" y="4821289"/>
            <a:chExt cx="1392238" cy="747611"/>
          </a:xfrm>
        </p:grpSpPr>
        <p:sp>
          <p:nvSpPr>
            <p:cNvPr id="152" name="Rectangle 151">
              <a:extLst>
                <a:ext uri="{FF2B5EF4-FFF2-40B4-BE49-F238E27FC236}">
                  <a16:creationId xmlns:a16="http://schemas.microsoft.com/office/drawing/2014/main" id="{96C1EFEF-0CDB-4B7B-A68F-E8D478827B69}"/>
                </a:ext>
              </a:extLst>
            </p:cNvPr>
            <p:cNvSpPr>
              <a:spLocks noChangeArrowheads="1"/>
            </p:cNvSpPr>
            <p:nvPr/>
          </p:nvSpPr>
          <p:spPr bwMode="auto">
            <a:xfrm>
              <a:off x="8894763" y="4821289"/>
              <a:ext cx="7822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ru-UA" sz="1200" b="1">
                  <a:solidFill>
                    <a:schemeClr val="bg2"/>
                  </a:solidFill>
                  <a:latin typeface="Montserrat" panose="00000500000000000000" pitchFamily="50" charset="-52"/>
                </a:rPr>
                <a:t>Title Here</a:t>
              </a:r>
              <a:endParaRPr lang="ru-UA" altLang="ru-UA" sz="1200" b="1">
                <a:solidFill>
                  <a:schemeClr val="bg2"/>
                </a:solidFill>
                <a:latin typeface="Montserrat" panose="00000500000000000000" pitchFamily="50" charset="-52"/>
              </a:endParaRPr>
            </a:p>
          </p:txBody>
        </p:sp>
        <p:sp>
          <p:nvSpPr>
            <p:cNvPr id="153" name="TextBox 152">
              <a:extLst>
                <a:ext uri="{FF2B5EF4-FFF2-40B4-BE49-F238E27FC236}">
                  <a16:creationId xmlns:a16="http://schemas.microsoft.com/office/drawing/2014/main" id="{19697150-AC3C-4C5A-AB92-B9D3882D46B2}"/>
                </a:ext>
              </a:extLst>
            </p:cNvPr>
            <p:cNvSpPr txBox="1"/>
            <p:nvPr/>
          </p:nvSpPr>
          <p:spPr>
            <a:xfrm>
              <a:off x="8812530" y="5061069"/>
              <a:ext cx="1392238" cy="507831"/>
            </a:xfrm>
            <a:prstGeom prst="rect">
              <a:avLst/>
            </a:prstGeom>
            <a:noFill/>
          </p:spPr>
          <p:txBody>
            <a:bodyPr wrap="square" rtlCol="0">
              <a:spAutoFit/>
            </a:bodyPr>
            <a:lstStyle/>
            <a:p>
              <a:r>
                <a:rPr lang="en-US" sz="900">
                  <a:solidFill>
                    <a:schemeClr val="bg2"/>
                  </a:solidFill>
                  <a:latin typeface="Montserrat Light" panose="00000400000000000000" pitchFamily="50" charset="-52"/>
                </a:rPr>
                <a:t>Lorem ipsum dolor sit amet, consectetur adipiscing elit</a:t>
              </a:r>
              <a:endParaRPr lang="ru-UA" sz="900">
                <a:solidFill>
                  <a:schemeClr val="bg2"/>
                </a:solidFill>
                <a:latin typeface="Montserrat Light" panose="00000400000000000000" pitchFamily="50" charset="-52"/>
              </a:endParaRPr>
            </a:p>
          </p:txBody>
        </p:sp>
      </p:grpSp>
      <p:sp>
        <p:nvSpPr>
          <p:cNvPr id="2" name="Rectangle 1">
            <a:extLst>
              <a:ext uri="{FF2B5EF4-FFF2-40B4-BE49-F238E27FC236}">
                <a16:creationId xmlns:a16="http://schemas.microsoft.com/office/drawing/2014/main" id="{D4121FFC-DF70-50F1-4862-4913862A0DCF}"/>
              </a:ext>
            </a:extLst>
          </p:cNvPr>
          <p:cNvSpPr>
            <a:spLocks noChangeArrowheads="1"/>
          </p:cNvSpPr>
          <p:nvPr/>
        </p:nvSpPr>
        <p:spPr bwMode="auto">
          <a:xfrm>
            <a:off x="1" y="193472"/>
            <a:ext cx="121920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4000" b="1">
                <a:solidFill>
                  <a:schemeClr val="bg2"/>
                </a:solidFill>
                <a:latin typeface="+mn-lt"/>
              </a:rPr>
              <a:t>Nội dung</a:t>
            </a:r>
            <a:endParaRPr kumimoji="0" lang="ru-UA" altLang="ru-UA" sz="1600" b="1" i="0" u="none" strike="noStrike" cap="none" normalizeH="0" baseline="0">
              <a:ln>
                <a:noFill/>
              </a:ln>
              <a:solidFill>
                <a:schemeClr val="bg2"/>
              </a:solidFill>
              <a:latin typeface="+mn-lt"/>
            </a:endParaRPr>
          </a:p>
        </p:txBody>
      </p:sp>
    </p:spTree>
    <p:extLst>
      <p:ext uri="{BB962C8B-B14F-4D97-AF65-F5344CB8AC3E}">
        <p14:creationId xmlns:p14="http://schemas.microsoft.com/office/powerpoint/2010/main" val="16882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nodeType="withEffect">
                                  <p:stCondLst>
                                    <p:cond delay="25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500"/>
                                        <p:tgtEl>
                                          <p:spTgt spid="114"/>
                                        </p:tgtEl>
                                      </p:cBhvr>
                                    </p:animEffect>
                                  </p:childTnLst>
                                </p:cTn>
                              </p:par>
                              <p:par>
                                <p:cTn id="11" presetID="10" presetClass="entr" presetSubtype="0" fill="hold" nodeType="withEffect">
                                  <p:stCondLst>
                                    <p:cond delay="500"/>
                                  </p:stCondLst>
                                  <p:childTnLst>
                                    <p:set>
                                      <p:cBhvr>
                                        <p:cTn id="12" dur="1" fill="hold">
                                          <p:stCondLst>
                                            <p:cond delay="0"/>
                                          </p:stCondLst>
                                        </p:cTn>
                                        <p:tgtEl>
                                          <p:spTgt spid="107"/>
                                        </p:tgtEl>
                                        <p:attrNameLst>
                                          <p:attrName>style.visibility</p:attrName>
                                        </p:attrNameLst>
                                      </p:cBhvr>
                                      <p:to>
                                        <p:strVal val="visible"/>
                                      </p:to>
                                    </p:set>
                                    <p:animEffect transition="in" filter="fade">
                                      <p:cBhvr>
                                        <p:cTn id="13" dur="500"/>
                                        <p:tgtEl>
                                          <p:spTgt spid="107"/>
                                        </p:tgtEl>
                                      </p:cBhvr>
                                    </p:animEffect>
                                  </p:childTnLst>
                                </p:cTn>
                              </p:par>
                              <p:par>
                                <p:cTn id="14" presetID="10" presetClass="entr" presetSubtype="0" fill="hold" nodeType="withEffect">
                                  <p:stCondLst>
                                    <p:cond delay="750"/>
                                  </p:stCondLst>
                                  <p:childTnLst>
                                    <p:set>
                                      <p:cBhvr>
                                        <p:cTn id="15" dur="1" fill="hold">
                                          <p:stCondLst>
                                            <p:cond delay="0"/>
                                          </p:stCondLst>
                                        </p:cTn>
                                        <p:tgtEl>
                                          <p:spTgt spid="100"/>
                                        </p:tgtEl>
                                        <p:attrNameLst>
                                          <p:attrName>style.visibility</p:attrName>
                                        </p:attrNameLst>
                                      </p:cBhvr>
                                      <p:to>
                                        <p:strVal val="visible"/>
                                      </p:to>
                                    </p:set>
                                    <p:animEffect transition="in" filter="fade">
                                      <p:cBhvr>
                                        <p:cTn id="16" dur="500"/>
                                        <p:tgtEl>
                                          <p:spTgt spid="100"/>
                                        </p:tgtEl>
                                      </p:cBhvr>
                                    </p:animEffect>
                                  </p:childTnLst>
                                </p:cTn>
                              </p:par>
                              <p:par>
                                <p:cTn id="17" presetID="10" presetClass="entr" presetSubtype="0" fill="hold" nodeType="withEffect">
                                  <p:stCondLst>
                                    <p:cond delay="100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500"/>
                                        <p:tgtEl>
                                          <p:spTgt spid="64"/>
                                        </p:tgtEl>
                                      </p:cBhvr>
                                    </p:animEffect>
                                  </p:childTnLst>
                                </p:cTn>
                              </p:par>
                              <p:par>
                                <p:cTn id="20" presetID="22" presetClass="entr" presetSubtype="2" fill="hold" nodeType="withEffect">
                                  <p:stCondLst>
                                    <p:cond delay="250"/>
                                  </p:stCondLst>
                                  <p:childTnLst>
                                    <p:set>
                                      <p:cBhvr>
                                        <p:cTn id="21" dur="1" fill="hold">
                                          <p:stCondLst>
                                            <p:cond delay="0"/>
                                          </p:stCondLst>
                                        </p:cTn>
                                        <p:tgtEl>
                                          <p:spTgt spid="135"/>
                                        </p:tgtEl>
                                        <p:attrNameLst>
                                          <p:attrName>style.visibility</p:attrName>
                                        </p:attrNameLst>
                                      </p:cBhvr>
                                      <p:to>
                                        <p:strVal val="visible"/>
                                      </p:to>
                                    </p:set>
                                    <p:animEffect transition="in" filter="wipe(right)">
                                      <p:cBhvr>
                                        <p:cTn id="22" dur="500"/>
                                        <p:tgtEl>
                                          <p:spTgt spid="135"/>
                                        </p:tgtEl>
                                      </p:cBhvr>
                                    </p:animEffect>
                                  </p:childTnLst>
                                </p:cTn>
                              </p:par>
                              <p:par>
                                <p:cTn id="23" presetID="22" presetClass="entr" presetSubtype="8" fill="hold" nodeType="withEffect">
                                  <p:stCondLst>
                                    <p:cond delay="500"/>
                                  </p:stCondLst>
                                  <p:childTnLst>
                                    <p:set>
                                      <p:cBhvr>
                                        <p:cTn id="24" dur="1" fill="hold">
                                          <p:stCondLst>
                                            <p:cond delay="0"/>
                                          </p:stCondLst>
                                        </p:cTn>
                                        <p:tgtEl>
                                          <p:spTgt spid="133"/>
                                        </p:tgtEl>
                                        <p:attrNameLst>
                                          <p:attrName>style.visibility</p:attrName>
                                        </p:attrNameLst>
                                      </p:cBhvr>
                                      <p:to>
                                        <p:strVal val="visible"/>
                                      </p:to>
                                    </p:set>
                                    <p:animEffect transition="in" filter="wipe(left)">
                                      <p:cBhvr>
                                        <p:cTn id="25" dur="500"/>
                                        <p:tgtEl>
                                          <p:spTgt spid="133"/>
                                        </p:tgtEl>
                                      </p:cBhvr>
                                    </p:animEffect>
                                  </p:childTnLst>
                                </p:cTn>
                              </p:par>
                              <p:par>
                                <p:cTn id="26" presetID="22" presetClass="entr" presetSubtype="2" fill="hold" nodeType="withEffect">
                                  <p:stCondLst>
                                    <p:cond delay="750"/>
                                  </p:stCondLst>
                                  <p:childTnLst>
                                    <p:set>
                                      <p:cBhvr>
                                        <p:cTn id="27" dur="1" fill="hold">
                                          <p:stCondLst>
                                            <p:cond delay="0"/>
                                          </p:stCondLst>
                                        </p:cTn>
                                        <p:tgtEl>
                                          <p:spTgt spid="136"/>
                                        </p:tgtEl>
                                        <p:attrNameLst>
                                          <p:attrName>style.visibility</p:attrName>
                                        </p:attrNameLst>
                                      </p:cBhvr>
                                      <p:to>
                                        <p:strVal val="visible"/>
                                      </p:to>
                                    </p:set>
                                    <p:animEffect transition="in" filter="wipe(right)">
                                      <p:cBhvr>
                                        <p:cTn id="28" dur="500"/>
                                        <p:tgtEl>
                                          <p:spTgt spid="136"/>
                                        </p:tgtEl>
                                      </p:cBhvr>
                                    </p:animEffect>
                                  </p:childTnLst>
                                </p:cTn>
                              </p:par>
                              <p:par>
                                <p:cTn id="29" presetID="22" presetClass="entr" presetSubtype="8" fill="hold" nodeType="withEffect">
                                  <p:stCondLst>
                                    <p:cond delay="1000"/>
                                  </p:stCondLst>
                                  <p:childTnLst>
                                    <p:set>
                                      <p:cBhvr>
                                        <p:cTn id="30" dur="1" fill="hold">
                                          <p:stCondLst>
                                            <p:cond delay="0"/>
                                          </p:stCondLst>
                                        </p:cTn>
                                        <p:tgtEl>
                                          <p:spTgt spid="134"/>
                                        </p:tgtEl>
                                        <p:attrNameLst>
                                          <p:attrName>style.visibility</p:attrName>
                                        </p:attrNameLst>
                                      </p:cBhvr>
                                      <p:to>
                                        <p:strVal val="visible"/>
                                      </p:to>
                                    </p:set>
                                    <p:animEffect transition="in" filter="wipe(left)">
                                      <p:cBhvr>
                                        <p:cTn id="31" dur="500"/>
                                        <p:tgtEl>
                                          <p:spTgt spid="134"/>
                                        </p:tgtEl>
                                      </p:cBhvr>
                                    </p:animEffect>
                                  </p:childTnLst>
                                </p:cTn>
                              </p:par>
                              <p:par>
                                <p:cTn id="32" presetID="22" presetClass="entr" presetSubtype="2" fill="hold" nodeType="withEffect">
                                  <p:stCondLst>
                                    <p:cond delay="1250"/>
                                  </p:stCondLst>
                                  <p:childTnLst>
                                    <p:set>
                                      <p:cBhvr>
                                        <p:cTn id="33" dur="1" fill="hold">
                                          <p:stCondLst>
                                            <p:cond delay="0"/>
                                          </p:stCondLst>
                                        </p:cTn>
                                        <p:tgtEl>
                                          <p:spTgt spid="137"/>
                                        </p:tgtEl>
                                        <p:attrNameLst>
                                          <p:attrName>style.visibility</p:attrName>
                                        </p:attrNameLst>
                                      </p:cBhvr>
                                      <p:to>
                                        <p:strVal val="visible"/>
                                      </p:to>
                                    </p:set>
                                    <p:animEffect transition="in" filter="wipe(right)">
                                      <p:cBhvr>
                                        <p:cTn id="34" dur="500"/>
                                        <p:tgtEl>
                                          <p:spTgt spid="137"/>
                                        </p:tgtEl>
                                      </p:cBhvr>
                                    </p:animEffect>
                                  </p:childTnLst>
                                </p:cTn>
                              </p:par>
                              <p:par>
                                <p:cTn id="35" presetID="2" presetClass="entr" presetSubtype="8" decel="100000" fill="hold" nodeType="withEffect">
                                  <p:stCondLst>
                                    <p:cond delay="500"/>
                                  </p:stCondLst>
                                  <p:childTnLst>
                                    <p:set>
                                      <p:cBhvr>
                                        <p:cTn id="36" dur="1" fill="hold">
                                          <p:stCondLst>
                                            <p:cond delay="0"/>
                                          </p:stCondLst>
                                        </p:cTn>
                                        <p:tgtEl>
                                          <p:spTgt spid="140"/>
                                        </p:tgtEl>
                                        <p:attrNameLst>
                                          <p:attrName>style.visibility</p:attrName>
                                        </p:attrNameLst>
                                      </p:cBhvr>
                                      <p:to>
                                        <p:strVal val="visible"/>
                                      </p:to>
                                    </p:set>
                                    <p:anim calcmode="lin" valueType="num">
                                      <p:cBhvr additive="base">
                                        <p:cTn id="37" dur="500" fill="hold"/>
                                        <p:tgtEl>
                                          <p:spTgt spid="140"/>
                                        </p:tgtEl>
                                        <p:attrNameLst>
                                          <p:attrName>ppt_x</p:attrName>
                                        </p:attrNameLst>
                                      </p:cBhvr>
                                      <p:tavLst>
                                        <p:tav tm="0">
                                          <p:val>
                                            <p:strVal val="0-#ppt_w/2"/>
                                          </p:val>
                                        </p:tav>
                                        <p:tav tm="100000">
                                          <p:val>
                                            <p:strVal val="#ppt_x"/>
                                          </p:val>
                                        </p:tav>
                                      </p:tavLst>
                                    </p:anim>
                                    <p:anim calcmode="lin" valueType="num">
                                      <p:cBhvr additive="base">
                                        <p:cTn id="38" dur="500" fill="hold"/>
                                        <p:tgtEl>
                                          <p:spTgt spid="140"/>
                                        </p:tgtEl>
                                        <p:attrNameLst>
                                          <p:attrName>ppt_y</p:attrName>
                                        </p:attrNameLst>
                                      </p:cBhvr>
                                      <p:tavLst>
                                        <p:tav tm="0">
                                          <p:val>
                                            <p:strVal val="#ppt_y"/>
                                          </p:val>
                                        </p:tav>
                                        <p:tav tm="100000">
                                          <p:val>
                                            <p:strVal val="#ppt_y"/>
                                          </p:val>
                                        </p:tav>
                                      </p:tavLst>
                                    </p:anim>
                                  </p:childTnLst>
                                </p:cTn>
                              </p:par>
                              <p:par>
                                <p:cTn id="39" presetID="2" presetClass="entr" presetSubtype="2" decel="100000" fill="hold" nodeType="withEffect">
                                  <p:stCondLst>
                                    <p:cond delay="750"/>
                                  </p:stCondLst>
                                  <p:childTnLst>
                                    <p:set>
                                      <p:cBhvr>
                                        <p:cTn id="40" dur="1" fill="hold">
                                          <p:stCondLst>
                                            <p:cond delay="0"/>
                                          </p:stCondLst>
                                        </p:cTn>
                                        <p:tgtEl>
                                          <p:spTgt spid="150"/>
                                        </p:tgtEl>
                                        <p:attrNameLst>
                                          <p:attrName>style.visibility</p:attrName>
                                        </p:attrNameLst>
                                      </p:cBhvr>
                                      <p:to>
                                        <p:strVal val="visible"/>
                                      </p:to>
                                    </p:set>
                                    <p:anim calcmode="lin" valueType="num">
                                      <p:cBhvr additive="base">
                                        <p:cTn id="41" dur="500" fill="hold"/>
                                        <p:tgtEl>
                                          <p:spTgt spid="150"/>
                                        </p:tgtEl>
                                        <p:attrNameLst>
                                          <p:attrName>ppt_x</p:attrName>
                                        </p:attrNameLst>
                                      </p:cBhvr>
                                      <p:tavLst>
                                        <p:tav tm="0">
                                          <p:val>
                                            <p:strVal val="1+#ppt_w/2"/>
                                          </p:val>
                                        </p:tav>
                                        <p:tav tm="100000">
                                          <p:val>
                                            <p:strVal val="#ppt_x"/>
                                          </p:val>
                                        </p:tav>
                                      </p:tavLst>
                                    </p:anim>
                                    <p:anim calcmode="lin" valueType="num">
                                      <p:cBhvr additive="base">
                                        <p:cTn id="42" dur="500" fill="hold"/>
                                        <p:tgtEl>
                                          <p:spTgt spid="150"/>
                                        </p:tgtEl>
                                        <p:attrNameLst>
                                          <p:attrName>ppt_y</p:attrName>
                                        </p:attrNameLst>
                                      </p:cBhvr>
                                      <p:tavLst>
                                        <p:tav tm="0">
                                          <p:val>
                                            <p:strVal val="#ppt_y"/>
                                          </p:val>
                                        </p:tav>
                                        <p:tav tm="100000">
                                          <p:val>
                                            <p:strVal val="#ppt_y"/>
                                          </p:val>
                                        </p:tav>
                                      </p:tavLst>
                                    </p:anim>
                                  </p:childTnLst>
                                </p:cTn>
                              </p:par>
                              <p:par>
                                <p:cTn id="43" presetID="2" presetClass="entr" presetSubtype="8" decel="100000" fill="hold" nodeType="withEffect">
                                  <p:stCondLst>
                                    <p:cond delay="1000"/>
                                  </p:stCondLst>
                                  <p:childTnLst>
                                    <p:set>
                                      <p:cBhvr>
                                        <p:cTn id="44" dur="1" fill="hold">
                                          <p:stCondLst>
                                            <p:cond delay="0"/>
                                          </p:stCondLst>
                                        </p:cTn>
                                        <p:tgtEl>
                                          <p:spTgt spid="141"/>
                                        </p:tgtEl>
                                        <p:attrNameLst>
                                          <p:attrName>style.visibility</p:attrName>
                                        </p:attrNameLst>
                                      </p:cBhvr>
                                      <p:to>
                                        <p:strVal val="visible"/>
                                      </p:to>
                                    </p:set>
                                    <p:anim calcmode="lin" valueType="num">
                                      <p:cBhvr additive="base">
                                        <p:cTn id="45" dur="500" fill="hold"/>
                                        <p:tgtEl>
                                          <p:spTgt spid="141"/>
                                        </p:tgtEl>
                                        <p:attrNameLst>
                                          <p:attrName>ppt_x</p:attrName>
                                        </p:attrNameLst>
                                      </p:cBhvr>
                                      <p:tavLst>
                                        <p:tav tm="0">
                                          <p:val>
                                            <p:strVal val="0-#ppt_w/2"/>
                                          </p:val>
                                        </p:tav>
                                        <p:tav tm="100000">
                                          <p:val>
                                            <p:strVal val="#ppt_x"/>
                                          </p:val>
                                        </p:tav>
                                      </p:tavLst>
                                    </p:anim>
                                    <p:anim calcmode="lin" valueType="num">
                                      <p:cBhvr additive="base">
                                        <p:cTn id="46" dur="500" fill="hold"/>
                                        <p:tgtEl>
                                          <p:spTgt spid="141"/>
                                        </p:tgtEl>
                                        <p:attrNameLst>
                                          <p:attrName>ppt_y</p:attrName>
                                        </p:attrNameLst>
                                      </p:cBhvr>
                                      <p:tavLst>
                                        <p:tav tm="0">
                                          <p:val>
                                            <p:strVal val="#ppt_y"/>
                                          </p:val>
                                        </p:tav>
                                        <p:tav tm="100000">
                                          <p:val>
                                            <p:strVal val="#ppt_y"/>
                                          </p:val>
                                        </p:tav>
                                      </p:tavLst>
                                    </p:anim>
                                  </p:childTnLst>
                                </p:cTn>
                              </p:par>
                              <p:par>
                                <p:cTn id="47" presetID="2" presetClass="entr" presetSubtype="2" decel="100000" fill="hold" nodeType="withEffect">
                                  <p:stCondLst>
                                    <p:cond delay="1250"/>
                                  </p:stCondLst>
                                  <p:childTnLst>
                                    <p:set>
                                      <p:cBhvr>
                                        <p:cTn id="48" dur="1" fill="hold">
                                          <p:stCondLst>
                                            <p:cond delay="0"/>
                                          </p:stCondLst>
                                        </p:cTn>
                                        <p:tgtEl>
                                          <p:spTgt spid="151"/>
                                        </p:tgtEl>
                                        <p:attrNameLst>
                                          <p:attrName>style.visibility</p:attrName>
                                        </p:attrNameLst>
                                      </p:cBhvr>
                                      <p:to>
                                        <p:strVal val="visible"/>
                                      </p:to>
                                    </p:set>
                                    <p:anim calcmode="lin" valueType="num">
                                      <p:cBhvr additive="base">
                                        <p:cTn id="49" dur="500" fill="hold"/>
                                        <p:tgtEl>
                                          <p:spTgt spid="151"/>
                                        </p:tgtEl>
                                        <p:attrNameLst>
                                          <p:attrName>ppt_x</p:attrName>
                                        </p:attrNameLst>
                                      </p:cBhvr>
                                      <p:tavLst>
                                        <p:tav tm="0">
                                          <p:val>
                                            <p:strVal val="1+#ppt_w/2"/>
                                          </p:val>
                                        </p:tav>
                                        <p:tav tm="100000">
                                          <p:val>
                                            <p:strVal val="#ppt_x"/>
                                          </p:val>
                                        </p:tav>
                                      </p:tavLst>
                                    </p:anim>
                                    <p:anim calcmode="lin" valueType="num">
                                      <p:cBhvr additive="base">
                                        <p:cTn id="50" dur="500" fill="hold"/>
                                        <p:tgtEl>
                                          <p:spTgt spid="151"/>
                                        </p:tgtEl>
                                        <p:attrNameLst>
                                          <p:attrName>ppt_y</p:attrName>
                                        </p:attrNameLst>
                                      </p:cBhvr>
                                      <p:tavLst>
                                        <p:tav tm="0">
                                          <p:val>
                                            <p:strVal val="#ppt_y"/>
                                          </p:val>
                                        </p:tav>
                                        <p:tav tm="100000">
                                          <p:val>
                                            <p:strVal val="#ppt_y"/>
                                          </p:val>
                                        </p:tav>
                                      </p:tavLst>
                                    </p:anim>
                                  </p:childTnLst>
                                </p:cTn>
                              </p:par>
                              <p:par>
                                <p:cTn id="51" presetID="2" presetClass="entr" presetSubtype="8" decel="100000" fill="hold" nodeType="withEffect">
                                  <p:stCondLst>
                                    <p:cond delay="1500"/>
                                  </p:stCondLst>
                                  <p:childTnLst>
                                    <p:set>
                                      <p:cBhvr>
                                        <p:cTn id="52" dur="1" fill="hold">
                                          <p:stCondLst>
                                            <p:cond delay="0"/>
                                          </p:stCondLst>
                                        </p:cTn>
                                        <p:tgtEl>
                                          <p:spTgt spid="144"/>
                                        </p:tgtEl>
                                        <p:attrNameLst>
                                          <p:attrName>style.visibility</p:attrName>
                                        </p:attrNameLst>
                                      </p:cBhvr>
                                      <p:to>
                                        <p:strVal val="visible"/>
                                      </p:to>
                                    </p:set>
                                    <p:anim calcmode="lin" valueType="num">
                                      <p:cBhvr additive="base">
                                        <p:cTn id="53" dur="500" fill="hold"/>
                                        <p:tgtEl>
                                          <p:spTgt spid="144"/>
                                        </p:tgtEl>
                                        <p:attrNameLst>
                                          <p:attrName>ppt_x</p:attrName>
                                        </p:attrNameLst>
                                      </p:cBhvr>
                                      <p:tavLst>
                                        <p:tav tm="0">
                                          <p:val>
                                            <p:strVal val="0-#ppt_w/2"/>
                                          </p:val>
                                        </p:tav>
                                        <p:tav tm="100000">
                                          <p:val>
                                            <p:strVal val="#ppt_x"/>
                                          </p:val>
                                        </p:tav>
                                      </p:tavLst>
                                    </p:anim>
                                    <p:anim calcmode="lin" valueType="num">
                                      <p:cBhvr additive="base">
                                        <p:cTn id="54" dur="500" fill="hold"/>
                                        <p:tgtEl>
                                          <p:spTgt spid="144"/>
                                        </p:tgtEl>
                                        <p:attrNameLst>
                                          <p:attrName>ppt_y</p:attrName>
                                        </p:attrNameLst>
                                      </p:cBhvr>
                                      <p:tavLst>
                                        <p:tav tm="0">
                                          <p:val>
                                            <p:strVal val="#ppt_y"/>
                                          </p:val>
                                        </p:tav>
                                        <p:tav tm="100000">
                                          <p:val>
                                            <p:strVal val="#ppt_y"/>
                                          </p:val>
                                        </p:tav>
                                      </p:tavLst>
                                    </p:anim>
                                  </p:childTnLst>
                                </p:cTn>
                              </p:par>
                              <p:par>
                                <p:cTn id="55" presetID="2" presetClass="entr" presetSubtype="8" decel="100000" fill="hold" grpId="0" nodeType="withEffect">
                                  <p:stCondLst>
                                    <p:cond delay="50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1000" fill="hold"/>
                                        <p:tgtEl>
                                          <p:spTgt spid="2"/>
                                        </p:tgtEl>
                                        <p:attrNameLst>
                                          <p:attrName>ppt_x</p:attrName>
                                        </p:attrNameLst>
                                      </p:cBhvr>
                                      <p:tavLst>
                                        <p:tav tm="0">
                                          <p:val>
                                            <p:strVal val="0-#ppt_w/2"/>
                                          </p:val>
                                        </p:tav>
                                        <p:tav tm="100000">
                                          <p:val>
                                            <p:strVal val="#ppt_x"/>
                                          </p:val>
                                        </p:tav>
                                      </p:tavLst>
                                    </p:anim>
                                    <p:anim calcmode="lin" valueType="num">
                                      <p:cBhvr additive="base">
                                        <p:cTn id="5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9FBD2C77-FC09-4D31-B871-18303032991C}"/>
              </a:ext>
            </a:extLst>
          </p:cNvPr>
          <p:cNvGrpSpPr/>
          <p:nvPr/>
        </p:nvGrpSpPr>
        <p:grpSpPr>
          <a:xfrm>
            <a:off x="9547225" y="708154"/>
            <a:ext cx="1282622" cy="1361817"/>
            <a:chOff x="8266112" y="61656"/>
            <a:chExt cx="1282622" cy="1361817"/>
          </a:xfrm>
        </p:grpSpPr>
        <p:sp>
          <p:nvSpPr>
            <p:cNvPr id="48" name="Oval 7">
              <a:extLst>
                <a:ext uri="{FF2B5EF4-FFF2-40B4-BE49-F238E27FC236}">
                  <a16:creationId xmlns:a16="http://schemas.microsoft.com/office/drawing/2014/main" id="{E9C158E0-6BD7-45EF-8F18-48BC7F2E087D}"/>
                </a:ext>
              </a:extLst>
            </p:cNvPr>
            <p:cNvSpPr>
              <a:spLocks noChangeArrowheads="1"/>
            </p:cNvSpPr>
            <p:nvPr/>
          </p:nvSpPr>
          <p:spPr bwMode="auto">
            <a:xfrm>
              <a:off x="8312150" y="190499"/>
              <a:ext cx="1236584" cy="1232974"/>
            </a:xfrm>
            <a:prstGeom prst="ellipse">
              <a:avLst/>
            </a:prstGeom>
            <a:gradFill flip="none" rotWithShape="1">
              <a:gsLst>
                <a:gs pos="100000">
                  <a:schemeClr val="accent5">
                    <a:lumMod val="50000"/>
                  </a:schemeClr>
                </a:gs>
                <a:gs pos="23000">
                  <a:schemeClr val="accent5">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9" name="Oval 7">
              <a:extLst>
                <a:ext uri="{FF2B5EF4-FFF2-40B4-BE49-F238E27FC236}">
                  <a16:creationId xmlns:a16="http://schemas.microsoft.com/office/drawing/2014/main" id="{0C10B7D9-9533-4BA5-A6F7-38EED23D528F}"/>
                </a:ext>
              </a:extLst>
            </p:cNvPr>
            <p:cNvSpPr>
              <a:spLocks noChangeArrowheads="1"/>
            </p:cNvSpPr>
            <p:nvPr/>
          </p:nvSpPr>
          <p:spPr bwMode="auto">
            <a:xfrm>
              <a:off x="8266112" y="61656"/>
              <a:ext cx="1019232" cy="1016257"/>
            </a:xfrm>
            <a:prstGeom prst="ellipse">
              <a:avLst/>
            </a:prstGeom>
            <a:solidFill>
              <a:schemeClr val="accent5">
                <a:lumMod val="40000"/>
                <a:lumOff val="60000"/>
              </a:schemeClr>
            </a:soli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46" name="Rectangle 45">
            <a:extLst>
              <a:ext uri="{FF2B5EF4-FFF2-40B4-BE49-F238E27FC236}">
                <a16:creationId xmlns:a16="http://schemas.microsoft.com/office/drawing/2014/main" id="{F3F288BA-4195-4491-81A9-B153289DF697}"/>
              </a:ext>
            </a:extLst>
          </p:cNvPr>
          <p:cNvSpPr>
            <a:spLocks noChangeArrowheads="1"/>
          </p:cNvSpPr>
          <p:nvPr/>
        </p:nvSpPr>
        <p:spPr bwMode="auto">
          <a:xfrm>
            <a:off x="6708774" y="1403349"/>
            <a:ext cx="5516563" cy="4065588"/>
          </a:xfrm>
          <a:prstGeom prst="rect">
            <a:avLst/>
          </a:prstGeom>
          <a:gradFill>
            <a:gsLst>
              <a:gs pos="0">
                <a:schemeClr val="accent3">
                  <a:lumMod val="60000"/>
                  <a:lumOff val="40000"/>
                </a:schemeClr>
              </a:gs>
              <a:gs pos="100000">
                <a:schemeClr val="accent5"/>
              </a:gs>
            </a:gsLst>
            <a:lin ang="2700000" scaled="0"/>
          </a:gradFill>
          <a:ln w="9525">
            <a:noFill/>
            <a:round/>
            <a:headEnd/>
            <a:tailEnd/>
          </a:ln>
          <a:effectLst>
            <a:outerShdw blurRad="330200" dist="342900" dir="2700000" algn="tl" rotWithShape="0">
              <a:schemeClr val="accent5">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51" name="Freeform 5">
            <a:extLst>
              <a:ext uri="{FF2B5EF4-FFF2-40B4-BE49-F238E27FC236}">
                <a16:creationId xmlns:a16="http://schemas.microsoft.com/office/drawing/2014/main" id="{4C2BCCC1-911C-491E-B43E-1F6B8B311A36}"/>
              </a:ext>
            </a:extLst>
          </p:cNvPr>
          <p:cNvSpPr>
            <a:spLocks/>
          </p:cNvSpPr>
          <p:nvPr/>
        </p:nvSpPr>
        <p:spPr bwMode="auto">
          <a:xfrm>
            <a:off x="9248774" y="1163636"/>
            <a:ext cx="1890714" cy="1210191"/>
          </a:xfrm>
          <a:custGeom>
            <a:avLst/>
            <a:gdLst>
              <a:gd name="T0" fmla="*/ 4 w 592"/>
              <a:gd name="T1" fmla="*/ 0 h 343"/>
              <a:gd name="T2" fmla="*/ 0 w 592"/>
              <a:gd name="T3" fmla="*/ 47 h 343"/>
              <a:gd name="T4" fmla="*/ 296 w 592"/>
              <a:gd name="T5" fmla="*/ 343 h 343"/>
              <a:gd name="T6" fmla="*/ 592 w 592"/>
              <a:gd name="T7" fmla="*/ 47 h 343"/>
              <a:gd name="T8" fmla="*/ 588 w 592"/>
              <a:gd name="T9" fmla="*/ 0 h 343"/>
              <a:gd name="T10" fmla="*/ 4 w 592"/>
              <a:gd name="T11" fmla="*/ 0 h 343"/>
            </a:gdLst>
            <a:ahLst/>
            <a:cxnLst>
              <a:cxn ang="0">
                <a:pos x="T0" y="T1"/>
              </a:cxn>
              <a:cxn ang="0">
                <a:pos x="T2" y="T3"/>
              </a:cxn>
              <a:cxn ang="0">
                <a:pos x="T4" y="T5"/>
              </a:cxn>
              <a:cxn ang="0">
                <a:pos x="T6" y="T7"/>
              </a:cxn>
              <a:cxn ang="0">
                <a:pos x="T8" y="T9"/>
              </a:cxn>
              <a:cxn ang="0">
                <a:pos x="T10" y="T11"/>
              </a:cxn>
            </a:cxnLst>
            <a:rect l="0" t="0" r="r" b="b"/>
            <a:pathLst>
              <a:path w="592" h="343">
                <a:moveTo>
                  <a:pt x="4" y="0"/>
                </a:moveTo>
                <a:cubicBezTo>
                  <a:pt x="1" y="16"/>
                  <a:pt x="0" y="31"/>
                  <a:pt x="0" y="47"/>
                </a:cubicBezTo>
                <a:cubicBezTo>
                  <a:pt x="0" y="211"/>
                  <a:pt x="133" y="343"/>
                  <a:pt x="296" y="343"/>
                </a:cubicBezTo>
                <a:cubicBezTo>
                  <a:pt x="459" y="343"/>
                  <a:pt x="592" y="211"/>
                  <a:pt x="592" y="47"/>
                </a:cubicBezTo>
                <a:cubicBezTo>
                  <a:pt x="592" y="31"/>
                  <a:pt x="591" y="16"/>
                  <a:pt x="588" y="0"/>
                </a:cubicBezTo>
                <a:lnTo>
                  <a:pt x="4" y="0"/>
                </a:lnTo>
                <a:close/>
              </a:path>
            </a:pathLst>
          </a:custGeom>
          <a:gradFill flip="none" rotWithShape="1">
            <a:gsLst>
              <a:gs pos="100000">
                <a:schemeClr val="accent5">
                  <a:lumMod val="50000"/>
                </a:schemeClr>
              </a:gs>
              <a:gs pos="23000">
                <a:schemeClr val="accent5">
                  <a:lumMod val="60000"/>
                  <a:lumOff val="40000"/>
                </a:schemeClr>
              </a:gs>
            </a:gsLst>
            <a:path path="circle">
              <a:fillToRect r="100000" b="100000"/>
            </a:path>
            <a:tileRect l="-100000" t="-100000"/>
          </a:gradFill>
          <a:ln>
            <a:noFill/>
          </a:ln>
          <a:effectLst>
            <a:softEdge rad="2540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47" name="Glass">
            <a:extLst>
              <a:ext uri="{FF2B5EF4-FFF2-40B4-BE49-F238E27FC236}">
                <a16:creationId xmlns:a16="http://schemas.microsoft.com/office/drawing/2014/main" id="{96FE6CBE-E04F-4D83-A568-ECD93D261B99}"/>
              </a:ext>
            </a:extLst>
          </p:cNvPr>
          <p:cNvGrpSpPr/>
          <p:nvPr/>
        </p:nvGrpSpPr>
        <p:grpSpPr>
          <a:xfrm>
            <a:off x="6700838" y="1390650"/>
            <a:ext cx="5532438" cy="4076700"/>
            <a:chOff x="6700838" y="1390650"/>
            <a:chExt cx="5532438" cy="4076700"/>
          </a:xfrm>
        </p:grpSpPr>
        <p:sp>
          <p:nvSpPr>
            <p:cNvPr id="7" name="Rectangle 6">
              <a:extLst>
                <a:ext uri="{FF2B5EF4-FFF2-40B4-BE49-F238E27FC236}">
                  <a16:creationId xmlns:a16="http://schemas.microsoft.com/office/drawing/2014/main" id="{4FF63F77-7379-40D8-92EA-094140B977F0}"/>
                </a:ext>
              </a:extLst>
            </p:cNvPr>
            <p:cNvSpPr>
              <a:spLocks noChangeArrowheads="1"/>
            </p:cNvSpPr>
            <p:nvPr/>
          </p:nvSpPr>
          <p:spPr bwMode="auto">
            <a:xfrm>
              <a:off x="6708775" y="1398588"/>
              <a:ext cx="5516563" cy="4065588"/>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8" name="Freeform 7">
              <a:extLst>
                <a:ext uri="{FF2B5EF4-FFF2-40B4-BE49-F238E27FC236}">
                  <a16:creationId xmlns:a16="http://schemas.microsoft.com/office/drawing/2014/main" id="{4AFF1C1C-4D30-4E52-841C-156DB4B04792}"/>
                </a:ext>
              </a:extLst>
            </p:cNvPr>
            <p:cNvSpPr>
              <a:spLocks noEditPoints="1"/>
            </p:cNvSpPr>
            <p:nvPr/>
          </p:nvSpPr>
          <p:spPr bwMode="auto">
            <a:xfrm>
              <a:off x="6700838" y="1390650"/>
              <a:ext cx="5532438" cy="4076700"/>
            </a:xfrm>
            <a:custGeom>
              <a:avLst/>
              <a:gdLst>
                <a:gd name="T0" fmla="*/ 3485 w 3485"/>
                <a:gd name="T1" fmla="*/ 2568 h 2568"/>
                <a:gd name="T2" fmla="*/ 0 w 3485"/>
                <a:gd name="T3" fmla="*/ 2568 h 2568"/>
                <a:gd name="T4" fmla="*/ 0 w 3485"/>
                <a:gd name="T5" fmla="*/ 0 h 2568"/>
                <a:gd name="T6" fmla="*/ 3485 w 3485"/>
                <a:gd name="T7" fmla="*/ 0 h 2568"/>
                <a:gd name="T8" fmla="*/ 3485 w 3485"/>
                <a:gd name="T9" fmla="*/ 2568 h 2568"/>
                <a:gd name="T10" fmla="*/ 10 w 3485"/>
                <a:gd name="T11" fmla="*/ 2561 h 2568"/>
                <a:gd name="T12" fmla="*/ 3478 w 3485"/>
                <a:gd name="T13" fmla="*/ 2561 h 2568"/>
                <a:gd name="T14" fmla="*/ 3478 w 3485"/>
                <a:gd name="T15" fmla="*/ 10 h 2568"/>
                <a:gd name="T16" fmla="*/ 10 w 3485"/>
                <a:gd name="T17" fmla="*/ 10 h 2568"/>
                <a:gd name="T18" fmla="*/ 10 w 3485"/>
                <a:gd name="T19" fmla="*/ 2561 h 2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5" h="2568">
                  <a:moveTo>
                    <a:pt x="3485" y="2568"/>
                  </a:moveTo>
                  <a:lnTo>
                    <a:pt x="0" y="2568"/>
                  </a:lnTo>
                  <a:lnTo>
                    <a:pt x="0" y="0"/>
                  </a:lnTo>
                  <a:lnTo>
                    <a:pt x="3485" y="0"/>
                  </a:lnTo>
                  <a:lnTo>
                    <a:pt x="3485" y="2568"/>
                  </a:lnTo>
                  <a:close/>
                  <a:moveTo>
                    <a:pt x="10" y="2561"/>
                  </a:moveTo>
                  <a:lnTo>
                    <a:pt x="3478" y="2561"/>
                  </a:lnTo>
                  <a:lnTo>
                    <a:pt x="3478" y="10"/>
                  </a:lnTo>
                  <a:lnTo>
                    <a:pt x="10" y="10"/>
                  </a:lnTo>
                  <a:lnTo>
                    <a:pt x="10" y="2561"/>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3" name="Group 2">
            <a:extLst>
              <a:ext uri="{FF2B5EF4-FFF2-40B4-BE49-F238E27FC236}">
                <a16:creationId xmlns:a16="http://schemas.microsoft.com/office/drawing/2014/main" id="{FE1E0AC7-1095-4754-97D3-B3B9A2142962}"/>
              </a:ext>
            </a:extLst>
          </p:cNvPr>
          <p:cNvGrpSpPr/>
          <p:nvPr/>
        </p:nvGrpSpPr>
        <p:grpSpPr>
          <a:xfrm>
            <a:off x="1450351" y="3945848"/>
            <a:ext cx="2170113" cy="658813"/>
            <a:chOff x="1450351" y="3945848"/>
            <a:chExt cx="2170113" cy="658813"/>
          </a:xfrm>
        </p:grpSpPr>
        <p:sp>
          <p:nvSpPr>
            <p:cNvPr id="36" name="Freeform 35">
              <a:extLst>
                <a:ext uri="{FF2B5EF4-FFF2-40B4-BE49-F238E27FC236}">
                  <a16:creationId xmlns:a16="http://schemas.microsoft.com/office/drawing/2014/main" id="{F9202619-E6AA-4FBA-B2BC-AE2C96C3CB35}"/>
                </a:ext>
              </a:extLst>
            </p:cNvPr>
            <p:cNvSpPr>
              <a:spLocks/>
            </p:cNvSpPr>
            <p:nvPr/>
          </p:nvSpPr>
          <p:spPr bwMode="auto">
            <a:xfrm>
              <a:off x="1450351" y="3945848"/>
              <a:ext cx="2170113" cy="658813"/>
            </a:xfrm>
            <a:custGeom>
              <a:avLst/>
              <a:gdLst>
                <a:gd name="T0" fmla="*/ 517 w 570"/>
                <a:gd name="T1" fmla="*/ 173 h 173"/>
                <a:gd name="T2" fmla="*/ 52 w 570"/>
                <a:gd name="T3" fmla="*/ 173 h 173"/>
                <a:gd name="T4" fmla="*/ 0 w 570"/>
                <a:gd name="T5" fmla="*/ 120 h 173"/>
                <a:gd name="T6" fmla="*/ 0 w 570"/>
                <a:gd name="T7" fmla="*/ 52 h 173"/>
                <a:gd name="T8" fmla="*/ 52 w 570"/>
                <a:gd name="T9" fmla="*/ 0 h 173"/>
                <a:gd name="T10" fmla="*/ 517 w 570"/>
                <a:gd name="T11" fmla="*/ 0 h 173"/>
                <a:gd name="T12" fmla="*/ 570 w 570"/>
                <a:gd name="T13" fmla="*/ 52 h 173"/>
                <a:gd name="T14" fmla="*/ 570 w 570"/>
                <a:gd name="T15" fmla="*/ 120 h 173"/>
                <a:gd name="T16" fmla="*/ 517 w 570"/>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 h="173">
                  <a:moveTo>
                    <a:pt x="517" y="173"/>
                  </a:moveTo>
                  <a:cubicBezTo>
                    <a:pt x="52" y="173"/>
                    <a:pt x="52" y="173"/>
                    <a:pt x="52" y="173"/>
                  </a:cubicBezTo>
                  <a:cubicBezTo>
                    <a:pt x="23" y="173"/>
                    <a:pt x="0" y="149"/>
                    <a:pt x="0" y="120"/>
                  </a:cubicBezTo>
                  <a:cubicBezTo>
                    <a:pt x="0" y="52"/>
                    <a:pt x="0" y="52"/>
                    <a:pt x="0" y="52"/>
                  </a:cubicBezTo>
                  <a:cubicBezTo>
                    <a:pt x="0" y="24"/>
                    <a:pt x="23" y="0"/>
                    <a:pt x="52" y="0"/>
                  </a:cubicBezTo>
                  <a:cubicBezTo>
                    <a:pt x="517" y="0"/>
                    <a:pt x="517" y="0"/>
                    <a:pt x="517" y="0"/>
                  </a:cubicBezTo>
                  <a:cubicBezTo>
                    <a:pt x="546" y="0"/>
                    <a:pt x="570" y="24"/>
                    <a:pt x="570" y="52"/>
                  </a:cubicBezTo>
                  <a:cubicBezTo>
                    <a:pt x="570" y="120"/>
                    <a:pt x="570" y="120"/>
                    <a:pt x="570" y="120"/>
                  </a:cubicBezTo>
                  <a:cubicBezTo>
                    <a:pt x="570" y="149"/>
                    <a:pt x="546" y="173"/>
                    <a:pt x="517" y="173"/>
                  </a:cubicBezTo>
                  <a:close/>
                </a:path>
              </a:pathLst>
            </a:custGeom>
            <a:gradFill>
              <a:gsLst>
                <a:gs pos="0">
                  <a:schemeClr val="accent2"/>
                </a:gs>
                <a:gs pos="100000">
                  <a:schemeClr val="accent3"/>
                </a:gs>
              </a:gsLst>
              <a:lin ang="5400000" scaled="0"/>
            </a:gradFill>
            <a:ln w="9525">
              <a:noFill/>
              <a:round/>
              <a:headEnd/>
              <a:tailEnd/>
            </a:ln>
            <a:effectLst>
              <a:outerShdw blurRad="406400" dist="317500" dir="2700000" algn="tl" rotWithShape="0">
                <a:schemeClr val="accent3">
                  <a:lumMod val="50000"/>
                  <a:alpha val="29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1" name="Rectangle 40">
              <a:extLst>
                <a:ext uri="{FF2B5EF4-FFF2-40B4-BE49-F238E27FC236}">
                  <a16:creationId xmlns:a16="http://schemas.microsoft.com/office/drawing/2014/main" id="{6E6AAAFE-12E7-40CE-A3D3-A1D01521A114}"/>
                </a:ext>
              </a:extLst>
            </p:cNvPr>
            <p:cNvSpPr>
              <a:spLocks noChangeArrowheads="1"/>
            </p:cNvSpPr>
            <p:nvPr/>
          </p:nvSpPr>
          <p:spPr bwMode="auto">
            <a:xfrm>
              <a:off x="2022646" y="4134759"/>
              <a:ext cx="104676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1600" b="1" i="0" u="none" strike="noStrike" cap="none" normalizeH="0" baseline="0">
                  <a:ln>
                    <a:noFill/>
                  </a:ln>
                  <a:solidFill>
                    <a:srgbClr val="FFFFFF"/>
                  </a:solidFill>
                  <a:effectLst/>
                  <a:latin typeface="Montserrat" panose="00000500000000000000" pitchFamily="50" charset="-52"/>
                </a:rPr>
                <a:t>Follo</a:t>
              </a:r>
              <a:r>
                <a:rPr kumimoji="0" lang="ru-UA" altLang="ru-UA" sz="1600" b="1" i="0" u="none" strike="noStrike" cap="none" normalizeH="0" baseline="0">
                  <a:ln>
                    <a:noFill/>
                  </a:ln>
                  <a:solidFill>
                    <a:srgbClr val="FFFFFF"/>
                  </a:solidFill>
                  <a:effectLst/>
                  <a:latin typeface="Montserrat" panose="00000500000000000000" pitchFamily="50" charset="-52"/>
                </a:rPr>
                <a:t>w Us</a:t>
              </a:r>
              <a:endParaRPr kumimoji="0" lang="ru-UA" altLang="ru-UA" sz="1800" b="0" i="0" u="none" strike="noStrike" cap="none" normalizeH="0" baseline="0">
                <a:ln>
                  <a:noFill/>
                </a:ln>
                <a:solidFill>
                  <a:schemeClr val="tx1"/>
                </a:solidFill>
                <a:effectLst/>
                <a:latin typeface="Arial" panose="020B0604020202020204" pitchFamily="34" charset="0"/>
              </a:endParaRPr>
            </a:p>
          </p:txBody>
        </p:sp>
      </p:grpSp>
      <p:sp>
        <p:nvSpPr>
          <p:cNvPr id="43" name="Rectangle 42">
            <a:extLst>
              <a:ext uri="{FF2B5EF4-FFF2-40B4-BE49-F238E27FC236}">
                <a16:creationId xmlns:a16="http://schemas.microsoft.com/office/drawing/2014/main" id="{D192F0F4-0A70-42AA-BB7E-6FD05CBCE460}"/>
              </a:ext>
            </a:extLst>
          </p:cNvPr>
          <p:cNvSpPr>
            <a:spLocks noChangeArrowheads="1"/>
          </p:cNvSpPr>
          <p:nvPr/>
        </p:nvSpPr>
        <p:spPr bwMode="auto">
          <a:xfrm>
            <a:off x="1431738" y="2411005"/>
            <a:ext cx="3486532"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ru-UA" sz="4000" b="1">
                <a:solidFill>
                  <a:schemeClr val="bg2"/>
                </a:solidFill>
                <a:latin typeface="+mn-lt"/>
              </a:rPr>
              <a:t>Change Y</a:t>
            </a:r>
            <a:r>
              <a:rPr lang="ru-UA" altLang="ru-UA" sz="4000" b="1">
                <a:solidFill>
                  <a:schemeClr val="bg2"/>
                </a:solidFill>
                <a:latin typeface="+mn-lt"/>
              </a:rPr>
              <a:t>our</a:t>
            </a:r>
            <a:endParaRPr lang="en-US" altLang="ru-UA" sz="4000" b="1">
              <a:solidFill>
                <a:schemeClr val="bg2"/>
              </a:solidFill>
              <a:latin typeface="+mn-lt"/>
            </a:endParaRPr>
          </a:p>
          <a:p>
            <a:pPr lvl="0"/>
            <a:r>
              <a:rPr lang="en-US" altLang="ru-UA" sz="4000" b="1">
                <a:solidFill>
                  <a:schemeClr val="bg2"/>
                </a:solidFill>
                <a:latin typeface="+mn-lt"/>
              </a:rPr>
              <a:t>Title Here</a:t>
            </a:r>
            <a:endParaRPr kumimoji="0" lang="ru-UA" altLang="ru-UA" sz="1600" b="1" i="0" u="none" strike="noStrike" cap="none" normalizeH="0" baseline="0">
              <a:ln>
                <a:noFill/>
              </a:ln>
              <a:solidFill>
                <a:schemeClr val="bg2"/>
              </a:solidFill>
              <a:latin typeface="+mn-lt"/>
            </a:endParaRPr>
          </a:p>
        </p:txBody>
      </p:sp>
      <p:grpSp>
        <p:nvGrpSpPr>
          <p:cNvPr id="52" name="Group 51">
            <a:extLst>
              <a:ext uri="{FF2B5EF4-FFF2-40B4-BE49-F238E27FC236}">
                <a16:creationId xmlns:a16="http://schemas.microsoft.com/office/drawing/2014/main" id="{F25F53E4-F940-4F12-84E1-A325A2D91873}"/>
              </a:ext>
            </a:extLst>
          </p:cNvPr>
          <p:cNvGrpSpPr/>
          <p:nvPr/>
        </p:nvGrpSpPr>
        <p:grpSpPr>
          <a:xfrm>
            <a:off x="6040355" y="4688684"/>
            <a:ext cx="1483094" cy="1331116"/>
            <a:chOff x="3786188" y="1122363"/>
            <a:chExt cx="1347788" cy="1209675"/>
          </a:xfrm>
        </p:grpSpPr>
        <p:sp>
          <p:nvSpPr>
            <p:cNvPr id="54" name="Freeform 12">
              <a:extLst>
                <a:ext uri="{FF2B5EF4-FFF2-40B4-BE49-F238E27FC236}">
                  <a16:creationId xmlns:a16="http://schemas.microsoft.com/office/drawing/2014/main" id="{59494CCC-9DE0-48B8-85B8-E9101D7BCBA8}"/>
                </a:ext>
              </a:extLst>
            </p:cNvPr>
            <p:cNvSpPr>
              <a:spLocks/>
            </p:cNvSpPr>
            <p:nvPr/>
          </p:nvSpPr>
          <p:spPr bwMode="auto">
            <a:xfrm>
              <a:off x="3929063" y="1238250"/>
              <a:ext cx="1046163" cy="819150"/>
            </a:xfrm>
            <a:custGeom>
              <a:avLst/>
              <a:gdLst>
                <a:gd name="T0" fmla="*/ 264 w 279"/>
                <a:gd name="T1" fmla="*/ 47 h 218"/>
                <a:gd name="T2" fmla="*/ 279 w 279"/>
                <a:gd name="T3" fmla="*/ 72 h 218"/>
                <a:gd name="T4" fmla="*/ 171 w 279"/>
                <a:gd name="T5" fmla="*/ 31 h 218"/>
                <a:gd name="T6" fmla="*/ 18 w 279"/>
                <a:gd name="T7" fmla="*/ 163 h 218"/>
                <a:gd name="T8" fmla="*/ 27 w 279"/>
                <a:gd name="T9" fmla="*/ 218 h 218"/>
                <a:gd name="T10" fmla="*/ 12 w 279"/>
                <a:gd name="T11" fmla="*/ 193 h 218"/>
                <a:gd name="T12" fmla="*/ 3 w 279"/>
                <a:gd name="T13" fmla="*/ 138 h 218"/>
                <a:gd name="T14" fmla="*/ 157 w 279"/>
                <a:gd name="T15" fmla="*/ 6 h 218"/>
                <a:gd name="T16" fmla="*/ 264 w 279"/>
                <a:gd name="T17" fmla="*/ 4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18">
                  <a:moveTo>
                    <a:pt x="264" y="47"/>
                  </a:moveTo>
                  <a:cubicBezTo>
                    <a:pt x="279" y="72"/>
                    <a:pt x="279" y="72"/>
                    <a:pt x="279" y="72"/>
                  </a:cubicBezTo>
                  <a:cubicBezTo>
                    <a:pt x="261" y="41"/>
                    <a:pt x="221" y="24"/>
                    <a:pt x="171" y="31"/>
                  </a:cubicBezTo>
                  <a:cubicBezTo>
                    <a:pt x="97" y="41"/>
                    <a:pt x="28" y="100"/>
                    <a:pt x="18" y="163"/>
                  </a:cubicBezTo>
                  <a:cubicBezTo>
                    <a:pt x="14" y="184"/>
                    <a:pt x="18" y="202"/>
                    <a:pt x="27" y="218"/>
                  </a:cubicBezTo>
                  <a:cubicBezTo>
                    <a:pt x="12" y="193"/>
                    <a:pt x="12" y="193"/>
                    <a:pt x="12" y="193"/>
                  </a:cubicBezTo>
                  <a:cubicBezTo>
                    <a:pt x="3" y="178"/>
                    <a:pt x="0" y="159"/>
                    <a:pt x="3" y="138"/>
                  </a:cubicBezTo>
                  <a:cubicBezTo>
                    <a:pt x="14" y="75"/>
                    <a:pt x="83" y="16"/>
                    <a:pt x="157" y="6"/>
                  </a:cubicBezTo>
                  <a:cubicBezTo>
                    <a:pt x="207" y="0"/>
                    <a:pt x="247" y="16"/>
                    <a:pt x="264" y="47"/>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56" name="Freeform 13">
              <a:extLst>
                <a:ext uri="{FF2B5EF4-FFF2-40B4-BE49-F238E27FC236}">
                  <a16:creationId xmlns:a16="http://schemas.microsoft.com/office/drawing/2014/main" id="{706350DC-A1D1-4FAA-8932-C78991FCF1B7}"/>
                </a:ext>
              </a:extLst>
            </p:cNvPr>
            <p:cNvSpPr>
              <a:spLocks/>
            </p:cNvSpPr>
            <p:nvPr/>
          </p:nvSpPr>
          <p:spPr bwMode="auto">
            <a:xfrm>
              <a:off x="3871913" y="1355725"/>
              <a:ext cx="1262063" cy="976313"/>
            </a:xfrm>
            <a:custGeom>
              <a:avLst/>
              <a:gdLst>
                <a:gd name="T0" fmla="*/ 307 w 336"/>
                <a:gd name="T1" fmla="*/ 0 h 260"/>
                <a:gd name="T2" fmla="*/ 321 w 336"/>
                <a:gd name="T3" fmla="*/ 25 h 260"/>
                <a:gd name="T4" fmla="*/ 332 w 336"/>
                <a:gd name="T5" fmla="*/ 92 h 260"/>
                <a:gd name="T6" fmla="*/ 145 w 336"/>
                <a:gd name="T7" fmla="*/ 252 h 260"/>
                <a:gd name="T8" fmla="*/ 14 w 336"/>
                <a:gd name="T9" fmla="*/ 202 h 260"/>
                <a:gd name="T10" fmla="*/ 0 w 336"/>
                <a:gd name="T11" fmla="*/ 178 h 260"/>
                <a:gd name="T12" fmla="*/ 131 w 336"/>
                <a:gd name="T13" fmla="*/ 227 h 260"/>
                <a:gd name="T14" fmla="*/ 318 w 336"/>
                <a:gd name="T15" fmla="*/ 67 h 260"/>
                <a:gd name="T16" fmla="*/ 307 w 336"/>
                <a:gd name="T1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260">
                  <a:moveTo>
                    <a:pt x="307" y="0"/>
                  </a:moveTo>
                  <a:cubicBezTo>
                    <a:pt x="321" y="25"/>
                    <a:pt x="321" y="25"/>
                    <a:pt x="321" y="25"/>
                  </a:cubicBezTo>
                  <a:cubicBezTo>
                    <a:pt x="332" y="44"/>
                    <a:pt x="336" y="66"/>
                    <a:pt x="332" y="92"/>
                  </a:cubicBezTo>
                  <a:cubicBezTo>
                    <a:pt x="319" y="168"/>
                    <a:pt x="236" y="240"/>
                    <a:pt x="145" y="252"/>
                  </a:cubicBezTo>
                  <a:cubicBezTo>
                    <a:pt x="84" y="260"/>
                    <a:pt x="36" y="240"/>
                    <a:pt x="14" y="202"/>
                  </a:cubicBezTo>
                  <a:cubicBezTo>
                    <a:pt x="0" y="178"/>
                    <a:pt x="0" y="178"/>
                    <a:pt x="0" y="178"/>
                  </a:cubicBezTo>
                  <a:cubicBezTo>
                    <a:pt x="21" y="215"/>
                    <a:pt x="70" y="236"/>
                    <a:pt x="131" y="227"/>
                  </a:cubicBezTo>
                  <a:cubicBezTo>
                    <a:pt x="221" y="215"/>
                    <a:pt x="305" y="143"/>
                    <a:pt x="318" y="67"/>
                  </a:cubicBezTo>
                  <a:cubicBezTo>
                    <a:pt x="322" y="41"/>
                    <a:pt x="318" y="19"/>
                    <a:pt x="307" y="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57" name="Freeform 14">
              <a:extLst>
                <a:ext uri="{FF2B5EF4-FFF2-40B4-BE49-F238E27FC236}">
                  <a16:creationId xmlns:a16="http://schemas.microsoft.com/office/drawing/2014/main" id="{2193B1A3-5341-4DF7-B5EB-3FDB7B5149CF}"/>
                </a:ext>
              </a:extLst>
            </p:cNvPr>
            <p:cNvSpPr>
              <a:spLocks noEditPoints="1"/>
            </p:cNvSpPr>
            <p:nvPr/>
          </p:nvSpPr>
          <p:spPr bwMode="auto">
            <a:xfrm>
              <a:off x="3786188" y="1122363"/>
              <a:ext cx="1323975" cy="1135063"/>
            </a:xfrm>
            <a:custGeom>
              <a:avLst/>
              <a:gdLst>
                <a:gd name="T0" fmla="*/ 199 w 353"/>
                <a:gd name="T1" fmla="*/ 13 h 302"/>
                <a:gd name="T2" fmla="*/ 341 w 353"/>
                <a:gd name="T3" fmla="*/ 129 h 302"/>
                <a:gd name="T4" fmla="*/ 154 w 353"/>
                <a:gd name="T5" fmla="*/ 289 h 302"/>
                <a:gd name="T6" fmla="*/ 12 w 353"/>
                <a:gd name="T7" fmla="*/ 173 h 302"/>
                <a:gd name="T8" fmla="*/ 199 w 353"/>
                <a:gd name="T9" fmla="*/ 13 h 302"/>
                <a:gd name="T10" fmla="*/ 158 w 353"/>
                <a:gd name="T11" fmla="*/ 265 h 302"/>
                <a:gd name="T12" fmla="*/ 311 w 353"/>
                <a:gd name="T13" fmla="*/ 133 h 302"/>
                <a:gd name="T14" fmla="*/ 195 w 353"/>
                <a:gd name="T15" fmla="*/ 37 h 302"/>
                <a:gd name="T16" fmla="*/ 41 w 353"/>
                <a:gd name="T17" fmla="*/ 169 h 302"/>
                <a:gd name="T18" fmla="*/ 158 w 353"/>
                <a:gd name="T19" fmla="*/ 26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3" h="302">
                  <a:moveTo>
                    <a:pt x="199" y="13"/>
                  </a:moveTo>
                  <a:cubicBezTo>
                    <a:pt x="290" y="0"/>
                    <a:pt x="353" y="52"/>
                    <a:pt x="341" y="129"/>
                  </a:cubicBezTo>
                  <a:cubicBezTo>
                    <a:pt x="328" y="205"/>
                    <a:pt x="244" y="277"/>
                    <a:pt x="154" y="289"/>
                  </a:cubicBezTo>
                  <a:cubicBezTo>
                    <a:pt x="63" y="302"/>
                    <a:pt x="0" y="250"/>
                    <a:pt x="12" y="173"/>
                  </a:cubicBezTo>
                  <a:cubicBezTo>
                    <a:pt x="25" y="97"/>
                    <a:pt x="108" y="25"/>
                    <a:pt x="199" y="13"/>
                  </a:cubicBezTo>
                  <a:close/>
                  <a:moveTo>
                    <a:pt x="158" y="265"/>
                  </a:moveTo>
                  <a:cubicBezTo>
                    <a:pt x="232" y="255"/>
                    <a:pt x="301" y="196"/>
                    <a:pt x="311" y="133"/>
                  </a:cubicBezTo>
                  <a:cubicBezTo>
                    <a:pt x="322" y="70"/>
                    <a:pt x="270" y="27"/>
                    <a:pt x="195" y="37"/>
                  </a:cubicBezTo>
                  <a:cubicBezTo>
                    <a:pt x="121" y="47"/>
                    <a:pt x="52" y="106"/>
                    <a:pt x="41" y="169"/>
                  </a:cubicBezTo>
                  <a:cubicBezTo>
                    <a:pt x="31" y="232"/>
                    <a:pt x="83" y="275"/>
                    <a:pt x="158" y="265"/>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58" name="Rectangle 57">
            <a:extLst>
              <a:ext uri="{FF2B5EF4-FFF2-40B4-BE49-F238E27FC236}">
                <a16:creationId xmlns:a16="http://schemas.microsoft.com/office/drawing/2014/main" id="{86500D0A-0BA7-4BFB-996E-0F45AC616545}"/>
              </a:ext>
            </a:extLst>
          </p:cNvPr>
          <p:cNvSpPr>
            <a:spLocks noChangeArrowheads="1"/>
          </p:cNvSpPr>
          <p:nvPr/>
        </p:nvSpPr>
        <p:spPr bwMode="auto">
          <a:xfrm>
            <a:off x="7598944" y="2653295"/>
            <a:ext cx="22842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ru-UA" b="1">
                <a:solidFill>
                  <a:schemeClr val="bg2"/>
                </a:solidFill>
                <a:latin typeface="Montserrat" panose="00000500000000000000" pitchFamily="50" charset="-52"/>
              </a:rPr>
              <a:t>Welcome</a:t>
            </a:r>
            <a:r>
              <a:rPr lang="en-US" altLang="ru-UA" b="1">
                <a:solidFill>
                  <a:srgbClr val="FFFFFF"/>
                </a:solidFill>
                <a:latin typeface="Montserrat" panose="00000500000000000000" pitchFamily="50" charset="-52"/>
              </a:rPr>
              <a:t> </a:t>
            </a:r>
            <a:r>
              <a:rPr lang="en-US" altLang="ru-UA" b="1">
                <a:solidFill>
                  <a:schemeClr val="bg2"/>
                </a:solidFill>
                <a:latin typeface="Montserrat" panose="00000500000000000000" pitchFamily="50" charset="-52"/>
              </a:rPr>
              <a:t>Message</a:t>
            </a:r>
            <a:endParaRPr lang="ru-UA" altLang="ru-UA" b="1">
              <a:solidFill>
                <a:schemeClr val="bg2"/>
              </a:solidFill>
              <a:latin typeface="Montserrat" panose="00000500000000000000" pitchFamily="50" charset="-52"/>
            </a:endParaRPr>
          </a:p>
        </p:txBody>
      </p:sp>
      <p:grpSp>
        <p:nvGrpSpPr>
          <p:cNvPr id="59" name="Group 58">
            <a:extLst>
              <a:ext uri="{FF2B5EF4-FFF2-40B4-BE49-F238E27FC236}">
                <a16:creationId xmlns:a16="http://schemas.microsoft.com/office/drawing/2014/main" id="{872F7928-5A18-4D76-ABBB-B6CC3F54C622}"/>
              </a:ext>
            </a:extLst>
          </p:cNvPr>
          <p:cNvGrpSpPr/>
          <p:nvPr/>
        </p:nvGrpSpPr>
        <p:grpSpPr>
          <a:xfrm>
            <a:off x="4613465" y="3871498"/>
            <a:ext cx="620102" cy="642144"/>
            <a:chOff x="3082925" y="1601788"/>
            <a:chExt cx="669925" cy="693738"/>
          </a:xfrm>
        </p:grpSpPr>
        <p:sp>
          <p:nvSpPr>
            <p:cNvPr id="60" name="Freeform 26">
              <a:extLst>
                <a:ext uri="{FF2B5EF4-FFF2-40B4-BE49-F238E27FC236}">
                  <a16:creationId xmlns:a16="http://schemas.microsoft.com/office/drawing/2014/main" id="{FE39F01E-1008-43F2-B1B3-DB5997FDB1EB}"/>
                </a:ext>
              </a:extLst>
            </p:cNvPr>
            <p:cNvSpPr>
              <a:spLocks/>
            </p:cNvSpPr>
            <p:nvPr/>
          </p:nvSpPr>
          <p:spPr bwMode="auto">
            <a:xfrm>
              <a:off x="3395663" y="1601788"/>
              <a:ext cx="109538" cy="273050"/>
            </a:xfrm>
            <a:custGeom>
              <a:avLst/>
              <a:gdLst>
                <a:gd name="T0" fmla="*/ 0 w 69"/>
                <a:gd name="T1" fmla="*/ 0 h 172"/>
                <a:gd name="T2" fmla="*/ 43 w 69"/>
                <a:gd name="T3" fmla="*/ 26 h 172"/>
                <a:gd name="T4" fmla="*/ 69 w 69"/>
                <a:gd name="T5" fmla="*/ 172 h 172"/>
                <a:gd name="T6" fmla="*/ 26 w 69"/>
                <a:gd name="T7" fmla="*/ 144 h 172"/>
                <a:gd name="T8" fmla="*/ 0 w 69"/>
                <a:gd name="T9" fmla="*/ 0 h 172"/>
              </a:gdLst>
              <a:ahLst/>
              <a:cxnLst>
                <a:cxn ang="0">
                  <a:pos x="T0" y="T1"/>
                </a:cxn>
                <a:cxn ang="0">
                  <a:pos x="T2" y="T3"/>
                </a:cxn>
                <a:cxn ang="0">
                  <a:pos x="T4" y="T5"/>
                </a:cxn>
                <a:cxn ang="0">
                  <a:pos x="T6" y="T7"/>
                </a:cxn>
                <a:cxn ang="0">
                  <a:pos x="T8" y="T9"/>
                </a:cxn>
              </a:cxnLst>
              <a:rect l="0" t="0" r="r" b="b"/>
              <a:pathLst>
                <a:path w="69" h="172">
                  <a:moveTo>
                    <a:pt x="0" y="0"/>
                  </a:moveTo>
                  <a:lnTo>
                    <a:pt x="43" y="26"/>
                  </a:lnTo>
                  <a:lnTo>
                    <a:pt x="69" y="172"/>
                  </a:lnTo>
                  <a:lnTo>
                    <a:pt x="26" y="144"/>
                  </a:lnTo>
                  <a:lnTo>
                    <a:pt x="0"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61" name="Freeform 27">
              <a:extLst>
                <a:ext uri="{FF2B5EF4-FFF2-40B4-BE49-F238E27FC236}">
                  <a16:creationId xmlns:a16="http://schemas.microsoft.com/office/drawing/2014/main" id="{A209439E-C055-49EF-9A8B-723730D5A4A0}"/>
                </a:ext>
              </a:extLst>
            </p:cNvPr>
            <p:cNvSpPr>
              <a:spLocks/>
            </p:cNvSpPr>
            <p:nvPr/>
          </p:nvSpPr>
          <p:spPr bwMode="auto">
            <a:xfrm>
              <a:off x="3109913" y="2020888"/>
              <a:ext cx="288925" cy="136525"/>
            </a:xfrm>
            <a:custGeom>
              <a:avLst/>
              <a:gdLst>
                <a:gd name="T0" fmla="*/ 139 w 182"/>
                <a:gd name="T1" fmla="*/ 0 h 86"/>
                <a:gd name="T2" fmla="*/ 182 w 182"/>
                <a:gd name="T3" fmla="*/ 29 h 86"/>
                <a:gd name="T4" fmla="*/ 43 w 182"/>
                <a:gd name="T5" fmla="*/ 86 h 86"/>
                <a:gd name="T6" fmla="*/ 0 w 182"/>
                <a:gd name="T7" fmla="*/ 60 h 86"/>
                <a:gd name="T8" fmla="*/ 139 w 182"/>
                <a:gd name="T9" fmla="*/ 0 h 86"/>
              </a:gdLst>
              <a:ahLst/>
              <a:cxnLst>
                <a:cxn ang="0">
                  <a:pos x="T0" y="T1"/>
                </a:cxn>
                <a:cxn ang="0">
                  <a:pos x="T2" y="T3"/>
                </a:cxn>
                <a:cxn ang="0">
                  <a:pos x="T4" y="T5"/>
                </a:cxn>
                <a:cxn ang="0">
                  <a:pos x="T6" y="T7"/>
                </a:cxn>
                <a:cxn ang="0">
                  <a:pos x="T8" y="T9"/>
                </a:cxn>
              </a:cxnLst>
              <a:rect l="0" t="0" r="r" b="b"/>
              <a:pathLst>
                <a:path w="182" h="86">
                  <a:moveTo>
                    <a:pt x="139" y="0"/>
                  </a:moveTo>
                  <a:lnTo>
                    <a:pt x="182" y="29"/>
                  </a:lnTo>
                  <a:lnTo>
                    <a:pt x="43" y="86"/>
                  </a:lnTo>
                  <a:lnTo>
                    <a:pt x="0" y="60"/>
                  </a:lnTo>
                  <a:lnTo>
                    <a:pt x="139"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62" name="Freeform 28">
              <a:extLst>
                <a:ext uri="{FF2B5EF4-FFF2-40B4-BE49-F238E27FC236}">
                  <a16:creationId xmlns:a16="http://schemas.microsoft.com/office/drawing/2014/main" id="{482F521B-C2C8-4FA8-BFED-C61E7651740C}"/>
                </a:ext>
              </a:extLst>
            </p:cNvPr>
            <p:cNvSpPr>
              <a:spLocks/>
            </p:cNvSpPr>
            <p:nvPr/>
          </p:nvSpPr>
          <p:spPr bwMode="auto">
            <a:xfrm>
              <a:off x="3460750" y="1868488"/>
              <a:ext cx="292100" cy="139700"/>
            </a:xfrm>
            <a:custGeom>
              <a:avLst/>
              <a:gdLst>
                <a:gd name="T0" fmla="*/ 141 w 184"/>
                <a:gd name="T1" fmla="*/ 0 h 88"/>
                <a:gd name="T2" fmla="*/ 184 w 184"/>
                <a:gd name="T3" fmla="*/ 28 h 88"/>
                <a:gd name="T4" fmla="*/ 45 w 184"/>
                <a:gd name="T5" fmla="*/ 88 h 88"/>
                <a:gd name="T6" fmla="*/ 0 w 184"/>
                <a:gd name="T7" fmla="*/ 60 h 88"/>
                <a:gd name="T8" fmla="*/ 141 w 184"/>
                <a:gd name="T9" fmla="*/ 0 h 88"/>
              </a:gdLst>
              <a:ahLst/>
              <a:cxnLst>
                <a:cxn ang="0">
                  <a:pos x="T0" y="T1"/>
                </a:cxn>
                <a:cxn ang="0">
                  <a:pos x="T2" y="T3"/>
                </a:cxn>
                <a:cxn ang="0">
                  <a:pos x="T4" y="T5"/>
                </a:cxn>
                <a:cxn ang="0">
                  <a:pos x="T6" y="T7"/>
                </a:cxn>
                <a:cxn ang="0">
                  <a:pos x="T8" y="T9"/>
                </a:cxn>
              </a:cxnLst>
              <a:rect l="0" t="0" r="r" b="b"/>
              <a:pathLst>
                <a:path w="184" h="88">
                  <a:moveTo>
                    <a:pt x="141" y="0"/>
                  </a:moveTo>
                  <a:lnTo>
                    <a:pt x="184" y="28"/>
                  </a:lnTo>
                  <a:lnTo>
                    <a:pt x="45" y="88"/>
                  </a:lnTo>
                  <a:lnTo>
                    <a:pt x="0" y="60"/>
                  </a:lnTo>
                  <a:lnTo>
                    <a:pt x="141"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63" name="Freeform 29">
              <a:extLst>
                <a:ext uri="{FF2B5EF4-FFF2-40B4-BE49-F238E27FC236}">
                  <a16:creationId xmlns:a16="http://schemas.microsoft.com/office/drawing/2014/main" id="{49225C90-48F1-4778-B446-F415C1C39ABB}"/>
                </a:ext>
              </a:extLst>
            </p:cNvPr>
            <p:cNvSpPr>
              <a:spLocks/>
            </p:cNvSpPr>
            <p:nvPr/>
          </p:nvSpPr>
          <p:spPr bwMode="auto">
            <a:xfrm>
              <a:off x="3657600" y="1735138"/>
              <a:ext cx="95250" cy="177800"/>
            </a:xfrm>
            <a:custGeom>
              <a:avLst/>
              <a:gdLst>
                <a:gd name="T0" fmla="*/ 0 w 60"/>
                <a:gd name="T1" fmla="*/ 0 h 112"/>
                <a:gd name="T2" fmla="*/ 46 w 60"/>
                <a:gd name="T3" fmla="*/ 28 h 112"/>
                <a:gd name="T4" fmla="*/ 60 w 60"/>
                <a:gd name="T5" fmla="*/ 112 h 112"/>
                <a:gd name="T6" fmla="*/ 17 w 60"/>
                <a:gd name="T7" fmla="*/ 84 h 112"/>
                <a:gd name="T8" fmla="*/ 0 w 60"/>
                <a:gd name="T9" fmla="*/ 0 h 112"/>
              </a:gdLst>
              <a:ahLst/>
              <a:cxnLst>
                <a:cxn ang="0">
                  <a:pos x="T0" y="T1"/>
                </a:cxn>
                <a:cxn ang="0">
                  <a:pos x="T2" y="T3"/>
                </a:cxn>
                <a:cxn ang="0">
                  <a:pos x="T4" y="T5"/>
                </a:cxn>
                <a:cxn ang="0">
                  <a:pos x="T6" y="T7"/>
                </a:cxn>
                <a:cxn ang="0">
                  <a:pos x="T8" y="T9"/>
                </a:cxn>
              </a:cxnLst>
              <a:rect l="0" t="0" r="r" b="b"/>
              <a:pathLst>
                <a:path w="60" h="112">
                  <a:moveTo>
                    <a:pt x="0" y="0"/>
                  </a:moveTo>
                  <a:lnTo>
                    <a:pt x="46" y="28"/>
                  </a:lnTo>
                  <a:lnTo>
                    <a:pt x="60" y="112"/>
                  </a:lnTo>
                  <a:lnTo>
                    <a:pt x="17" y="84"/>
                  </a:lnTo>
                  <a:lnTo>
                    <a:pt x="0"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64" name="Freeform 30">
              <a:extLst>
                <a:ext uri="{FF2B5EF4-FFF2-40B4-BE49-F238E27FC236}">
                  <a16:creationId xmlns:a16="http://schemas.microsoft.com/office/drawing/2014/main" id="{D80950AC-B590-460A-8D38-8BE2480A1916}"/>
                </a:ext>
              </a:extLst>
            </p:cNvPr>
            <p:cNvSpPr>
              <a:spLocks/>
            </p:cNvSpPr>
            <p:nvPr/>
          </p:nvSpPr>
          <p:spPr bwMode="auto">
            <a:xfrm>
              <a:off x="3371850" y="2195513"/>
              <a:ext cx="203200" cy="100013"/>
            </a:xfrm>
            <a:custGeom>
              <a:avLst/>
              <a:gdLst>
                <a:gd name="T0" fmla="*/ 82 w 128"/>
                <a:gd name="T1" fmla="*/ 0 h 63"/>
                <a:gd name="T2" fmla="*/ 128 w 128"/>
                <a:gd name="T3" fmla="*/ 27 h 63"/>
                <a:gd name="T4" fmla="*/ 44 w 128"/>
                <a:gd name="T5" fmla="*/ 63 h 63"/>
                <a:gd name="T6" fmla="*/ 0 w 128"/>
                <a:gd name="T7" fmla="*/ 34 h 63"/>
                <a:gd name="T8" fmla="*/ 82 w 128"/>
                <a:gd name="T9" fmla="*/ 0 h 63"/>
              </a:gdLst>
              <a:ahLst/>
              <a:cxnLst>
                <a:cxn ang="0">
                  <a:pos x="T0" y="T1"/>
                </a:cxn>
                <a:cxn ang="0">
                  <a:pos x="T2" y="T3"/>
                </a:cxn>
                <a:cxn ang="0">
                  <a:pos x="T4" y="T5"/>
                </a:cxn>
                <a:cxn ang="0">
                  <a:pos x="T6" y="T7"/>
                </a:cxn>
                <a:cxn ang="0">
                  <a:pos x="T8" y="T9"/>
                </a:cxn>
              </a:cxnLst>
              <a:rect l="0" t="0" r="r" b="b"/>
              <a:pathLst>
                <a:path w="128" h="63">
                  <a:moveTo>
                    <a:pt x="82" y="0"/>
                  </a:moveTo>
                  <a:lnTo>
                    <a:pt x="128" y="27"/>
                  </a:lnTo>
                  <a:lnTo>
                    <a:pt x="44" y="63"/>
                  </a:lnTo>
                  <a:lnTo>
                    <a:pt x="0" y="34"/>
                  </a:lnTo>
                  <a:lnTo>
                    <a:pt x="82"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65" name="Freeform 31">
              <a:extLst>
                <a:ext uri="{FF2B5EF4-FFF2-40B4-BE49-F238E27FC236}">
                  <a16:creationId xmlns:a16="http://schemas.microsoft.com/office/drawing/2014/main" id="{6BC1DCEB-34A5-4036-8738-848390B3DF3C}"/>
                </a:ext>
              </a:extLst>
            </p:cNvPr>
            <p:cNvSpPr>
              <a:spLocks/>
            </p:cNvSpPr>
            <p:nvPr/>
          </p:nvSpPr>
          <p:spPr bwMode="auto">
            <a:xfrm>
              <a:off x="3460750" y="1963738"/>
              <a:ext cx="114300" cy="274638"/>
            </a:xfrm>
            <a:custGeom>
              <a:avLst/>
              <a:gdLst>
                <a:gd name="T0" fmla="*/ 0 w 72"/>
                <a:gd name="T1" fmla="*/ 0 h 173"/>
                <a:gd name="T2" fmla="*/ 45 w 72"/>
                <a:gd name="T3" fmla="*/ 28 h 173"/>
                <a:gd name="T4" fmla="*/ 72 w 72"/>
                <a:gd name="T5" fmla="*/ 173 h 173"/>
                <a:gd name="T6" fmla="*/ 26 w 72"/>
                <a:gd name="T7" fmla="*/ 146 h 173"/>
                <a:gd name="T8" fmla="*/ 0 w 72"/>
                <a:gd name="T9" fmla="*/ 0 h 173"/>
              </a:gdLst>
              <a:ahLst/>
              <a:cxnLst>
                <a:cxn ang="0">
                  <a:pos x="T0" y="T1"/>
                </a:cxn>
                <a:cxn ang="0">
                  <a:pos x="T2" y="T3"/>
                </a:cxn>
                <a:cxn ang="0">
                  <a:pos x="T4" y="T5"/>
                </a:cxn>
                <a:cxn ang="0">
                  <a:pos x="T6" y="T7"/>
                </a:cxn>
                <a:cxn ang="0">
                  <a:pos x="T8" y="T9"/>
                </a:cxn>
              </a:cxnLst>
              <a:rect l="0" t="0" r="r" b="b"/>
              <a:pathLst>
                <a:path w="72" h="173">
                  <a:moveTo>
                    <a:pt x="0" y="0"/>
                  </a:moveTo>
                  <a:lnTo>
                    <a:pt x="45" y="28"/>
                  </a:lnTo>
                  <a:lnTo>
                    <a:pt x="72" y="173"/>
                  </a:lnTo>
                  <a:lnTo>
                    <a:pt x="26" y="146"/>
                  </a:lnTo>
                  <a:lnTo>
                    <a:pt x="0"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66" name="Freeform 32">
              <a:extLst>
                <a:ext uri="{FF2B5EF4-FFF2-40B4-BE49-F238E27FC236}">
                  <a16:creationId xmlns:a16="http://schemas.microsoft.com/office/drawing/2014/main" id="{1B2F4450-6A00-44DC-8424-D534CAEE89FE}"/>
                </a:ext>
              </a:extLst>
            </p:cNvPr>
            <p:cNvSpPr>
              <a:spLocks/>
            </p:cNvSpPr>
            <p:nvPr/>
          </p:nvSpPr>
          <p:spPr bwMode="auto">
            <a:xfrm>
              <a:off x="3082925" y="1601788"/>
              <a:ext cx="601663" cy="647700"/>
            </a:xfrm>
            <a:custGeom>
              <a:avLst/>
              <a:gdLst>
                <a:gd name="T0" fmla="*/ 197 w 379"/>
                <a:gd name="T1" fmla="*/ 0 h 408"/>
                <a:gd name="T2" fmla="*/ 223 w 379"/>
                <a:gd name="T3" fmla="*/ 144 h 408"/>
                <a:gd name="T4" fmla="*/ 362 w 379"/>
                <a:gd name="T5" fmla="*/ 84 h 408"/>
                <a:gd name="T6" fmla="*/ 379 w 379"/>
                <a:gd name="T7" fmla="*/ 168 h 408"/>
                <a:gd name="T8" fmla="*/ 238 w 379"/>
                <a:gd name="T9" fmla="*/ 228 h 408"/>
                <a:gd name="T10" fmla="*/ 264 w 379"/>
                <a:gd name="T11" fmla="*/ 374 h 408"/>
                <a:gd name="T12" fmla="*/ 182 w 379"/>
                <a:gd name="T13" fmla="*/ 408 h 408"/>
                <a:gd name="T14" fmla="*/ 156 w 379"/>
                <a:gd name="T15" fmla="*/ 264 h 408"/>
                <a:gd name="T16" fmla="*/ 17 w 379"/>
                <a:gd name="T17" fmla="*/ 324 h 408"/>
                <a:gd name="T18" fmla="*/ 0 w 379"/>
                <a:gd name="T19" fmla="*/ 237 h 408"/>
                <a:gd name="T20" fmla="*/ 142 w 379"/>
                <a:gd name="T21" fmla="*/ 177 h 408"/>
                <a:gd name="T22" fmla="*/ 115 w 379"/>
                <a:gd name="T23" fmla="*/ 33 h 408"/>
                <a:gd name="T24" fmla="*/ 197 w 379"/>
                <a:gd name="T25"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 h="408">
                  <a:moveTo>
                    <a:pt x="197" y="0"/>
                  </a:moveTo>
                  <a:lnTo>
                    <a:pt x="223" y="144"/>
                  </a:lnTo>
                  <a:lnTo>
                    <a:pt x="362" y="84"/>
                  </a:lnTo>
                  <a:lnTo>
                    <a:pt x="379" y="168"/>
                  </a:lnTo>
                  <a:lnTo>
                    <a:pt x="238" y="228"/>
                  </a:lnTo>
                  <a:lnTo>
                    <a:pt x="264" y="374"/>
                  </a:lnTo>
                  <a:lnTo>
                    <a:pt x="182" y="408"/>
                  </a:lnTo>
                  <a:lnTo>
                    <a:pt x="156" y="264"/>
                  </a:lnTo>
                  <a:lnTo>
                    <a:pt x="17" y="324"/>
                  </a:lnTo>
                  <a:lnTo>
                    <a:pt x="0" y="237"/>
                  </a:lnTo>
                  <a:lnTo>
                    <a:pt x="142" y="177"/>
                  </a:lnTo>
                  <a:lnTo>
                    <a:pt x="115" y="33"/>
                  </a:lnTo>
                  <a:lnTo>
                    <a:pt x="1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70" name="Group 69">
            <a:extLst>
              <a:ext uri="{FF2B5EF4-FFF2-40B4-BE49-F238E27FC236}">
                <a16:creationId xmlns:a16="http://schemas.microsoft.com/office/drawing/2014/main" id="{F2BCA01D-FC68-44FF-9369-BDD39CF0ABCB}"/>
              </a:ext>
            </a:extLst>
          </p:cNvPr>
          <p:cNvGrpSpPr/>
          <p:nvPr/>
        </p:nvGrpSpPr>
        <p:grpSpPr>
          <a:xfrm rot="19614422">
            <a:off x="5216534" y="1151652"/>
            <a:ext cx="953176" cy="512377"/>
            <a:chOff x="1393036" y="1869116"/>
            <a:chExt cx="1953280" cy="1049980"/>
          </a:xfrm>
        </p:grpSpPr>
        <p:sp>
          <p:nvSpPr>
            <p:cNvPr id="71" name="Freeform 5">
              <a:extLst>
                <a:ext uri="{FF2B5EF4-FFF2-40B4-BE49-F238E27FC236}">
                  <a16:creationId xmlns:a16="http://schemas.microsoft.com/office/drawing/2014/main" id="{B71284BA-D054-44D4-BB24-1E9C51E648FF}"/>
                </a:ext>
              </a:extLst>
            </p:cNvPr>
            <p:cNvSpPr>
              <a:spLocks/>
            </p:cNvSpPr>
            <p:nvPr/>
          </p:nvSpPr>
          <p:spPr bwMode="auto">
            <a:xfrm>
              <a:off x="1393036" y="1934737"/>
              <a:ext cx="1953280" cy="984359"/>
            </a:xfrm>
            <a:custGeom>
              <a:avLst/>
              <a:gdLst>
                <a:gd name="T0" fmla="*/ 286 w 571"/>
                <a:gd name="T1" fmla="*/ 286 h 286"/>
                <a:gd name="T2" fmla="*/ 0 w 571"/>
                <a:gd name="T3" fmla="*/ 0 h 286"/>
                <a:gd name="T4" fmla="*/ 112 w 571"/>
                <a:gd name="T5" fmla="*/ 0 h 286"/>
                <a:gd name="T6" fmla="*/ 286 w 571"/>
                <a:gd name="T7" fmla="*/ 174 h 286"/>
                <a:gd name="T8" fmla="*/ 459 w 571"/>
                <a:gd name="T9" fmla="*/ 0 h 286"/>
                <a:gd name="T10" fmla="*/ 571 w 571"/>
                <a:gd name="T11" fmla="*/ 0 h 286"/>
                <a:gd name="T12" fmla="*/ 286 w 571"/>
                <a:gd name="T13" fmla="*/ 286 h 286"/>
              </a:gdLst>
              <a:ahLst/>
              <a:cxnLst>
                <a:cxn ang="0">
                  <a:pos x="T0" y="T1"/>
                </a:cxn>
                <a:cxn ang="0">
                  <a:pos x="T2" y="T3"/>
                </a:cxn>
                <a:cxn ang="0">
                  <a:pos x="T4" y="T5"/>
                </a:cxn>
                <a:cxn ang="0">
                  <a:pos x="T6" y="T7"/>
                </a:cxn>
                <a:cxn ang="0">
                  <a:pos x="T8" y="T9"/>
                </a:cxn>
                <a:cxn ang="0">
                  <a:pos x="T10" y="T11"/>
                </a:cxn>
                <a:cxn ang="0">
                  <a:pos x="T12" y="T13"/>
                </a:cxn>
              </a:cxnLst>
              <a:rect l="0" t="0" r="r" b="b"/>
              <a:pathLst>
                <a:path w="571" h="286">
                  <a:moveTo>
                    <a:pt x="286" y="286"/>
                  </a:moveTo>
                  <a:cubicBezTo>
                    <a:pt x="128" y="286"/>
                    <a:pt x="0" y="158"/>
                    <a:pt x="0" y="0"/>
                  </a:cubicBezTo>
                  <a:cubicBezTo>
                    <a:pt x="112" y="0"/>
                    <a:pt x="112" y="0"/>
                    <a:pt x="112" y="0"/>
                  </a:cubicBezTo>
                  <a:cubicBezTo>
                    <a:pt x="112" y="96"/>
                    <a:pt x="190" y="174"/>
                    <a:pt x="286" y="174"/>
                  </a:cubicBezTo>
                  <a:cubicBezTo>
                    <a:pt x="381" y="174"/>
                    <a:pt x="459" y="96"/>
                    <a:pt x="459" y="0"/>
                  </a:cubicBezTo>
                  <a:cubicBezTo>
                    <a:pt x="571" y="0"/>
                    <a:pt x="571" y="0"/>
                    <a:pt x="571" y="0"/>
                  </a:cubicBezTo>
                  <a:cubicBezTo>
                    <a:pt x="571" y="158"/>
                    <a:pt x="443" y="286"/>
                    <a:pt x="286" y="286"/>
                  </a:cubicBezTo>
                  <a:close/>
                </a:path>
              </a:pathLst>
            </a:custGeom>
            <a:solidFill>
              <a:schemeClr val="accent1"/>
            </a:solidFill>
            <a:ln>
              <a:noFill/>
            </a:ln>
            <a:scene3d>
              <a:camera prst="orthographicFront"/>
              <a:lightRig rig="soft" dir="t"/>
            </a:scene3d>
            <a:sp3d>
              <a:bevelT w="95250" h="508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2" name="Oval 6">
              <a:extLst>
                <a:ext uri="{FF2B5EF4-FFF2-40B4-BE49-F238E27FC236}">
                  <a16:creationId xmlns:a16="http://schemas.microsoft.com/office/drawing/2014/main" id="{DB62CA95-58E1-4CCE-90FC-B9DE6543E6FC}"/>
                </a:ext>
              </a:extLst>
            </p:cNvPr>
            <p:cNvSpPr>
              <a:spLocks noChangeArrowheads="1"/>
            </p:cNvSpPr>
            <p:nvPr/>
          </p:nvSpPr>
          <p:spPr bwMode="auto">
            <a:xfrm>
              <a:off x="1393036" y="1869116"/>
              <a:ext cx="384094" cy="13124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3" name="Oval 7">
              <a:extLst>
                <a:ext uri="{FF2B5EF4-FFF2-40B4-BE49-F238E27FC236}">
                  <a16:creationId xmlns:a16="http://schemas.microsoft.com/office/drawing/2014/main" id="{3D657983-D039-40FD-81A8-6200D58E43F1}"/>
                </a:ext>
              </a:extLst>
            </p:cNvPr>
            <p:cNvSpPr>
              <a:spLocks noChangeArrowheads="1"/>
            </p:cNvSpPr>
            <p:nvPr/>
          </p:nvSpPr>
          <p:spPr bwMode="auto">
            <a:xfrm>
              <a:off x="2962222" y="1869116"/>
              <a:ext cx="384094" cy="13124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74" name="Group 73">
            <a:extLst>
              <a:ext uri="{FF2B5EF4-FFF2-40B4-BE49-F238E27FC236}">
                <a16:creationId xmlns:a16="http://schemas.microsoft.com/office/drawing/2014/main" id="{4902303B-BF9E-4068-AB0C-54C0ED7529D9}"/>
              </a:ext>
            </a:extLst>
          </p:cNvPr>
          <p:cNvGrpSpPr/>
          <p:nvPr/>
        </p:nvGrpSpPr>
        <p:grpSpPr>
          <a:xfrm>
            <a:off x="9934890" y="5225652"/>
            <a:ext cx="553330" cy="508794"/>
            <a:chOff x="4500563" y="4733925"/>
            <a:chExt cx="650875" cy="598488"/>
          </a:xfrm>
        </p:grpSpPr>
        <p:sp>
          <p:nvSpPr>
            <p:cNvPr id="75" name="Freeform 33">
              <a:extLst>
                <a:ext uri="{FF2B5EF4-FFF2-40B4-BE49-F238E27FC236}">
                  <a16:creationId xmlns:a16="http://schemas.microsoft.com/office/drawing/2014/main" id="{6832BA05-DFFD-49A2-BED9-FBC77A3CC050}"/>
                </a:ext>
              </a:extLst>
            </p:cNvPr>
            <p:cNvSpPr>
              <a:spLocks/>
            </p:cNvSpPr>
            <p:nvPr/>
          </p:nvSpPr>
          <p:spPr bwMode="auto">
            <a:xfrm>
              <a:off x="5033963" y="4746625"/>
              <a:ext cx="117475" cy="334963"/>
            </a:xfrm>
            <a:custGeom>
              <a:avLst/>
              <a:gdLst>
                <a:gd name="T0" fmla="*/ 55 w 74"/>
                <a:gd name="T1" fmla="*/ 0 h 211"/>
                <a:gd name="T2" fmla="*/ 74 w 74"/>
                <a:gd name="T3" fmla="*/ 36 h 211"/>
                <a:gd name="T4" fmla="*/ 22 w 74"/>
                <a:gd name="T5" fmla="*/ 211 h 211"/>
                <a:gd name="T6" fmla="*/ 0 w 74"/>
                <a:gd name="T7" fmla="*/ 175 h 211"/>
                <a:gd name="T8" fmla="*/ 55 w 74"/>
                <a:gd name="T9" fmla="*/ 0 h 211"/>
              </a:gdLst>
              <a:ahLst/>
              <a:cxnLst>
                <a:cxn ang="0">
                  <a:pos x="T0" y="T1"/>
                </a:cxn>
                <a:cxn ang="0">
                  <a:pos x="T2" y="T3"/>
                </a:cxn>
                <a:cxn ang="0">
                  <a:pos x="T4" y="T5"/>
                </a:cxn>
                <a:cxn ang="0">
                  <a:pos x="T6" y="T7"/>
                </a:cxn>
                <a:cxn ang="0">
                  <a:pos x="T8" y="T9"/>
                </a:cxn>
              </a:cxnLst>
              <a:rect l="0" t="0" r="r" b="b"/>
              <a:pathLst>
                <a:path w="74" h="211">
                  <a:moveTo>
                    <a:pt x="55" y="0"/>
                  </a:moveTo>
                  <a:lnTo>
                    <a:pt x="74" y="36"/>
                  </a:lnTo>
                  <a:lnTo>
                    <a:pt x="22" y="211"/>
                  </a:lnTo>
                  <a:lnTo>
                    <a:pt x="0" y="175"/>
                  </a:lnTo>
                  <a:lnTo>
                    <a:pt x="55" y="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6" name="Freeform 34">
              <a:extLst>
                <a:ext uri="{FF2B5EF4-FFF2-40B4-BE49-F238E27FC236}">
                  <a16:creationId xmlns:a16="http://schemas.microsoft.com/office/drawing/2014/main" id="{7C8B96E5-2335-4543-A7C2-7880F4E1F57D}"/>
                </a:ext>
              </a:extLst>
            </p:cNvPr>
            <p:cNvSpPr>
              <a:spLocks/>
            </p:cNvSpPr>
            <p:nvPr/>
          </p:nvSpPr>
          <p:spPr bwMode="auto">
            <a:xfrm>
              <a:off x="4884738" y="5016500"/>
              <a:ext cx="184150" cy="65088"/>
            </a:xfrm>
            <a:custGeom>
              <a:avLst/>
              <a:gdLst>
                <a:gd name="T0" fmla="*/ 94 w 116"/>
                <a:gd name="T1" fmla="*/ 5 h 41"/>
                <a:gd name="T2" fmla="*/ 116 w 116"/>
                <a:gd name="T3" fmla="*/ 41 h 41"/>
                <a:gd name="T4" fmla="*/ 20 w 116"/>
                <a:gd name="T5" fmla="*/ 36 h 41"/>
                <a:gd name="T6" fmla="*/ 0 w 116"/>
                <a:gd name="T7" fmla="*/ 0 h 41"/>
                <a:gd name="T8" fmla="*/ 94 w 116"/>
                <a:gd name="T9" fmla="*/ 5 h 41"/>
              </a:gdLst>
              <a:ahLst/>
              <a:cxnLst>
                <a:cxn ang="0">
                  <a:pos x="T0" y="T1"/>
                </a:cxn>
                <a:cxn ang="0">
                  <a:pos x="T2" y="T3"/>
                </a:cxn>
                <a:cxn ang="0">
                  <a:pos x="T4" y="T5"/>
                </a:cxn>
                <a:cxn ang="0">
                  <a:pos x="T6" y="T7"/>
                </a:cxn>
                <a:cxn ang="0">
                  <a:pos x="T8" y="T9"/>
                </a:cxn>
              </a:cxnLst>
              <a:rect l="0" t="0" r="r" b="b"/>
              <a:pathLst>
                <a:path w="116" h="41">
                  <a:moveTo>
                    <a:pt x="94" y="5"/>
                  </a:moveTo>
                  <a:lnTo>
                    <a:pt x="116" y="41"/>
                  </a:lnTo>
                  <a:lnTo>
                    <a:pt x="20" y="36"/>
                  </a:lnTo>
                  <a:lnTo>
                    <a:pt x="0" y="0"/>
                  </a:lnTo>
                  <a:lnTo>
                    <a:pt x="94" y="5"/>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7" name="Freeform 35">
              <a:extLst>
                <a:ext uri="{FF2B5EF4-FFF2-40B4-BE49-F238E27FC236}">
                  <a16:creationId xmlns:a16="http://schemas.microsoft.com/office/drawing/2014/main" id="{94294D64-A079-458E-B79B-75E98E69D30F}"/>
                </a:ext>
              </a:extLst>
            </p:cNvPr>
            <p:cNvSpPr>
              <a:spLocks/>
            </p:cNvSpPr>
            <p:nvPr/>
          </p:nvSpPr>
          <p:spPr bwMode="auto">
            <a:xfrm>
              <a:off x="4843463" y="5016500"/>
              <a:ext cx="73025" cy="187325"/>
            </a:xfrm>
            <a:custGeom>
              <a:avLst/>
              <a:gdLst>
                <a:gd name="T0" fmla="*/ 26 w 46"/>
                <a:gd name="T1" fmla="*/ 0 h 118"/>
                <a:gd name="T2" fmla="*/ 46 w 46"/>
                <a:gd name="T3" fmla="*/ 36 h 118"/>
                <a:gd name="T4" fmla="*/ 19 w 46"/>
                <a:gd name="T5" fmla="*/ 118 h 118"/>
                <a:gd name="T6" fmla="*/ 0 w 46"/>
                <a:gd name="T7" fmla="*/ 82 h 118"/>
                <a:gd name="T8" fmla="*/ 26 w 46"/>
                <a:gd name="T9" fmla="*/ 0 h 118"/>
              </a:gdLst>
              <a:ahLst/>
              <a:cxnLst>
                <a:cxn ang="0">
                  <a:pos x="T0" y="T1"/>
                </a:cxn>
                <a:cxn ang="0">
                  <a:pos x="T2" y="T3"/>
                </a:cxn>
                <a:cxn ang="0">
                  <a:pos x="T4" y="T5"/>
                </a:cxn>
                <a:cxn ang="0">
                  <a:pos x="T6" y="T7"/>
                </a:cxn>
                <a:cxn ang="0">
                  <a:pos x="T8" y="T9"/>
                </a:cxn>
              </a:cxnLst>
              <a:rect l="0" t="0" r="r" b="b"/>
              <a:pathLst>
                <a:path w="46" h="118">
                  <a:moveTo>
                    <a:pt x="26" y="0"/>
                  </a:moveTo>
                  <a:lnTo>
                    <a:pt x="46" y="36"/>
                  </a:lnTo>
                  <a:lnTo>
                    <a:pt x="19" y="118"/>
                  </a:lnTo>
                  <a:lnTo>
                    <a:pt x="0" y="82"/>
                  </a:lnTo>
                  <a:lnTo>
                    <a:pt x="26" y="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8" name="Freeform 36">
              <a:extLst>
                <a:ext uri="{FF2B5EF4-FFF2-40B4-BE49-F238E27FC236}">
                  <a16:creationId xmlns:a16="http://schemas.microsoft.com/office/drawing/2014/main" id="{E18EF2F5-AE7A-4D98-8A88-44762BA4D841}"/>
                </a:ext>
              </a:extLst>
            </p:cNvPr>
            <p:cNvSpPr>
              <a:spLocks/>
            </p:cNvSpPr>
            <p:nvPr/>
          </p:nvSpPr>
          <p:spPr bwMode="auto">
            <a:xfrm>
              <a:off x="4694238" y="5135563"/>
              <a:ext cx="179388" cy="68263"/>
            </a:xfrm>
            <a:custGeom>
              <a:avLst/>
              <a:gdLst>
                <a:gd name="T0" fmla="*/ 94 w 113"/>
                <a:gd name="T1" fmla="*/ 7 h 43"/>
                <a:gd name="T2" fmla="*/ 113 w 113"/>
                <a:gd name="T3" fmla="*/ 43 h 43"/>
                <a:gd name="T4" fmla="*/ 20 w 113"/>
                <a:gd name="T5" fmla="*/ 36 h 43"/>
                <a:gd name="T6" fmla="*/ 0 w 113"/>
                <a:gd name="T7" fmla="*/ 0 h 43"/>
                <a:gd name="T8" fmla="*/ 94 w 113"/>
                <a:gd name="T9" fmla="*/ 7 h 43"/>
              </a:gdLst>
              <a:ahLst/>
              <a:cxnLst>
                <a:cxn ang="0">
                  <a:pos x="T0" y="T1"/>
                </a:cxn>
                <a:cxn ang="0">
                  <a:pos x="T2" y="T3"/>
                </a:cxn>
                <a:cxn ang="0">
                  <a:pos x="T4" y="T5"/>
                </a:cxn>
                <a:cxn ang="0">
                  <a:pos x="T6" y="T7"/>
                </a:cxn>
                <a:cxn ang="0">
                  <a:pos x="T8" y="T9"/>
                </a:cxn>
              </a:cxnLst>
              <a:rect l="0" t="0" r="r" b="b"/>
              <a:pathLst>
                <a:path w="113" h="43">
                  <a:moveTo>
                    <a:pt x="94" y="7"/>
                  </a:moveTo>
                  <a:lnTo>
                    <a:pt x="113" y="43"/>
                  </a:lnTo>
                  <a:lnTo>
                    <a:pt x="20" y="36"/>
                  </a:lnTo>
                  <a:lnTo>
                    <a:pt x="0" y="0"/>
                  </a:lnTo>
                  <a:lnTo>
                    <a:pt x="94" y="7"/>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9" name="Freeform 37">
              <a:extLst>
                <a:ext uri="{FF2B5EF4-FFF2-40B4-BE49-F238E27FC236}">
                  <a16:creationId xmlns:a16="http://schemas.microsoft.com/office/drawing/2014/main" id="{C0130E48-BCFC-4FD3-A241-35EC446E5534}"/>
                </a:ext>
              </a:extLst>
            </p:cNvPr>
            <p:cNvSpPr>
              <a:spLocks/>
            </p:cNvSpPr>
            <p:nvPr/>
          </p:nvSpPr>
          <p:spPr bwMode="auto">
            <a:xfrm>
              <a:off x="4652963" y="5135563"/>
              <a:ext cx="73025" cy="196850"/>
            </a:xfrm>
            <a:custGeom>
              <a:avLst/>
              <a:gdLst>
                <a:gd name="T0" fmla="*/ 26 w 46"/>
                <a:gd name="T1" fmla="*/ 0 h 124"/>
                <a:gd name="T2" fmla="*/ 46 w 46"/>
                <a:gd name="T3" fmla="*/ 36 h 124"/>
                <a:gd name="T4" fmla="*/ 19 w 46"/>
                <a:gd name="T5" fmla="*/ 124 h 124"/>
                <a:gd name="T6" fmla="*/ 0 w 46"/>
                <a:gd name="T7" fmla="*/ 88 h 124"/>
                <a:gd name="T8" fmla="*/ 26 w 46"/>
                <a:gd name="T9" fmla="*/ 0 h 124"/>
              </a:gdLst>
              <a:ahLst/>
              <a:cxnLst>
                <a:cxn ang="0">
                  <a:pos x="T0" y="T1"/>
                </a:cxn>
                <a:cxn ang="0">
                  <a:pos x="T2" y="T3"/>
                </a:cxn>
                <a:cxn ang="0">
                  <a:pos x="T4" y="T5"/>
                </a:cxn>
                <a:cxn ang="0">
                  <a:pos x="T6" y="T7"/>
                </a:cxn>
                <a:cxn ang="0">
                  <a:pos x="T8" y="T9"/>
                </a:cxn>
              </a:cxnLst>
              <a:rect l="0" t="0" r="r" b="b"/>
              <a:pathLst>
                <a:path w="46" h="124">
                  <a:moveTo>
                    <a:pt x="26" y="0"/>
                  </a:moveTo>
                  <a:lnTo>
                    <a:pt x="46" y="36"/>
                  </a:lnTo>
                  <a:lnTo>
                    <a:pt x="19" y="124"/>
                  </a:lnTo>
                  <a:lnTo>
                    <a:pt x="0" y="88"/>
                  </a:lnTo>
                  <a:lnTo>
                    <a:pt x="26" y="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80" name="Freeform 38">
              <a:extLst>
                <a:ext uri="{FF2B5EF4-FFF2-40B4-BE49-F238E27FC236}">
                  <a16:creationId xmlns:a16="http://schemas.microsoft.com/office/drawing/2014/main" id="{5794EE09-B287-4A50-AAA5-512845C9A4EC}"/>
                </a:ext>
              </a:extLst>
            </p:cNvPr>
            <p:cNvSpPr>
              <a:spLocks/>
            </p:cNvSpPr>
            <p:nvPr/>
          </p:nvSpPr>
          <p:spPr bwMode="auto">
            <a:xfrm>
              <a:off x="4500563" y="5264150"/>
              <a:ext cx="182563" cy="68263"/>
            </a:xfrm>
            <a:custGeom>
              <a:avLst/>
              <a:gdLst>
                <a:gd name="T0" fmla="*/ 96 w 115"/>
                <a:gd name="T1" fmla="*/ 7 h 43"/>
                <a:gd name="T2" fmla="*/ 115 w 115"/>
                <a:gd name="T3" fmla="*/ 43 h 43"/>
                <a:gd name="T4" fmla="*/ 19 w 115"/>
                <a:gd name="T5" fmla="*/ 36 h 43"/>
                <a:gd name="T6" fmla="*/ 0 w 115"/>
                <a:gd name="T7" fmla="*/ 0 h 43"/>
                <a:gd name="T8" fmla="*/ 96 w 115"/>
                <a:gd name="T9" fmla="*/ 7 h 43"/>
              </a:gdLst>
              <a:ahLst/>
              <a:cxnLst>
                <a:cxn ang="0">
                  <a:pos x="T0" y="T1"/>
                </a:cxn>
                <a:cxn ang="0">
                  <a:pos x="T2" y="T3"/>
                </a:cxn>
                <a:cxn ang="0">
                  <a:pos x="T4" y="T5"/>
                </a:cxn>
                <a:cxn ang="0">
                  <a:pos x="T6" y="T7"/>
                </a:cxn>
                <a:cxn ang="0">
                  <a:pos x="T8" y="T9"/>
                </a:cxn>
              </a:cxnLst>
              <a:rect l="0" t="0" r="r" b="b"/>
              <a:pathLst>
                <a:path w="115" h="43">
                  <a:moveTo>
                    <a:pt x="96" y="7"/>
                  </a:moveTo>
                  <a:lnTo>
                    <a:pt x="115" y="43"/>
                  </a:lnTo>
                  <a:lnTo>
                    <a:pt x="19" y="36"/>
                  </a:lnTo>
                  <a:lnTo>
                    <a:pt x="0" y="0"/>
                  </a:lnTo>
                  <a:lnTo>
                    <a:pt x="96" y="7"/>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81" name="Freeform 39">
              <a:extLst>
                <a:ext uri="{FF2B5EF4-FFF2-40B4-BE49-F238E27FC236}">
                  <a16:creationId xmlns:a16="http://schemas.microsoft.com/office/drawing/2014/main" id="{26FB5337-66E1-4963-BCF9-581483A55E98}"/>
                </a:ext>
              </a:extLst>
            </p:cNvPr>
            <p:cNvSpPr>
              <a:spLocks/>
            </p:cNvSpPr>
            <p:nvPr/>
          </p:nvSpPr>
          <p:spPr bwMode="auto">
            <a:xfrm>
              <a:off x="4500563" y="4733925"/>
              <a:ext cx="620713" cy="541338"/>
            </a:xfrm>
            <a:custGeom>
              <a:avLst/>
              <a:gdLst>
                <a:gd name="T0" fmla="*/ 391 w 391"/>
                <a:gd name="T1" fmla="*/ 8 h 341"/>
                <a:gd name="T2" fmla="*/ 336 w 391"/>
                <a:gd name="T3" fmla="*/ 183 h 341"/>
                <a:gd name="T4" fmla="*/ 242 w 391"/>
                <a:gd name="T5" fmla="*/ 178 h 341"/>
                <a:gd name="T6" fmla="*/ 216 w 391"/>
                <a:gd name="T7" fmla="*/ 260 h 341"/>
                <a:gd name="T8" fmla="*/ 122 w 391"/>
                <a:gd name="T9" fmla="*/ 253 h 341"/>
                <a:gd name="T10" fmla="*/ 96 w 391"/>
                <a:gd name="T11" fmla="*/ 341 h 341"/>
                <a:gd name="T12" fmla="*/ 0 w 391"/>
                <a:gd name="T13" fmla="*/ 334 h 341"/>
                <a:gd name="T14" fmla="*/ 53 w 391"/>
                <a:gd name="T15" fmla="*/ 156 h 341"/>
                <a:gd name="T16" fmla="*/ 149 w 391"/>
                <a:gd name="T17" fmla="*/ 164 h 341"/>
                <a:gd name="T18" fmla="*/ 175 w 391"/>
                <a:gd name="T19" fmla="*/ 77 h 341"/>
                <a:gd name="T20" fmla="*/ 271 w 391"/>
                <a:gd name="T21" fmla="*/ 84 h 341"/>
                <a:gd name="T22" fmla="*/ 295 w 391"/>
                <a:gd name="T23" fmla="*/ 0 h 341"/>
                <a:gd name="T24" fmla="*/ 391 w 391"/>
                <a:gd name="T25" fmla="*/ 8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1" h="341">
                  <a:moveTo>
                    <a:pt x="391" y="8"/>
                  </a:moveTo>
                  <a:lnTo>
                    <a:pt x="336" y="183"/>
                  </a:lnTo>
                  <a:lnTo>
                    <a:pt x="242" y="178"/>
                  </a:lnTo>
                  <a:lnTo>
                    <a:pt x="216" y="260"/>
                  </a:lnTo>
                  <a:lnTo>
                    <a:pt x="122" y="253"/>
                  </a:lnTo>
                  <a:lnTo>
                    <a:pt x="96" y="341"/>
                  </a:lnTo>
                  <a:lnTo>
                    <a:pt x="0" y="334"/>
                  </a:lnTo>
                  <a:lnTo>
                    <a:pt x="53" y="156"/>
                  </a:lnTo>
                  <a:lnTo>
                    <a:pt x="149" y="164"/>
                  </a:lnTo>
                  <a:lnTo>
                    <a:pt x="175" y="77"/>
                  </a:lnTo>
                  <a:lnTo>
                    <a:pt x="271" y="84"/>
                  </a:lnTo>
                  <a:lnTo>
                    <a:pt x="295" y="0"/>
                  </a:lnTo>
                  <a:lnTo>
                    <a:pt x="391" y="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 name="TextBox 1">
            <a:extLst>
              <a:ext uri="{FF2B5EF4-FFF2-40B4-BE49-F238E27FC236}">
                <a16:creationId xmlns:a16="http://schemas.microsoft.com/office/drawing/2014/main" id="{F61FAB39-0ABA-474B-B2F5-B37DC136C16A}"/>
              </a:ext>
            </a:extLst>
          </p:cNvPr>
          <p:cNvSpPr txBox="1"/>
          <p:nvPr/>
        </p:nvSpPr>
        <p:spPr>
          <a:xfrm>
            <a:off x="7506619" y="3092977"/>
            <a:ext cx="3243511" cy="1107996"/>
          </a:xfrm>
          <a:prstGeom prst="rect">
            <a:avLst/>
          </a:prstGeom>
          <a:noFill/>
        </p:spPr>
        <p:txBody>
          <a:bodyPr wrap="square" rtlCol="0">
            <a:spAutoFit/>
          </a:bodyPr>
          <a:lstStyle/>
          <a:p>
            <a:r>
              <a:rPr lang="en-US" sz="1100">
                <a:solidFill>
                  <a:schemeClr val="bg2"/>
                </a:solidFill>
                <a:latin typeface="Montserrat Light" panose="00000400000000000000" pitchFamily="50" charset="-52"/>
              </a:rPr>
              <a:t>Lorem ipsum dolor sit amet, consectetur adipiscing elit, sed do eiusmod tempor incididunt ut labore et dolore magna aliqua. Ut enim ad minim veniam, quis nostrud exercitation ullamco laboris nisi ut aliquip ex ea commodo consequat. </a:t>
            </a:r>
            <a:endParaRPr lang="ru-UA" sz="1100">
              <a:solidFill>
                <a:schemeClr val="bg2"/>
              </a:solidFill>
              <a:latin typeface="Montserrat Light" panose="00000400000000000000" pitchFamily="50" charset="-52"/>
            </a:endParaRPr>
          </a:p>
        </p:txBody>
      </p:sp>
    </p:spTree>
    <p:extLst>
      <p:ext uri="{BB962C8B-B14F-4D97-AF65-F5344CB8AC3E}">
        <p14:creationId xmlns:p14="http://schemas.microsoft.com/office/powerpoint/2010/main" val="368406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1000" fill="hold"/>
                                        <p:tgtEl>
                                          <p:spTgt spid="52"/>
                                        </p:tgtEl>
                                        <p:attrNameLst>
                                          <p:attrName>ppt_x</p:attrName>
                                        </p:attrNameLst>
                                      </p:cBhvr>
                                      <p:tavLst>
                                        <p:tav tm="0">
                                          <p:val>
                                            <p:strVal val="#ppt_x"/>
                                          </p:val>
                                        </p:tav>
                                        <p:tav tm="100000">
                                          <p:val>
                                            <p:strVal val="#ppt_x"/>
                                          </p:val>
                                        </p:tav>
                                      </p:tavLst>
                                    </p:anim>
                                    <p:anim calcmode="lin" valueType="num">
                                      <p:cBhvr additive="base">
                                        <p:cTn id="8" dur="1000" fill="hold"/>
                                        <p:tgtEl>
                                          <p:spTgt spid="52"/>
                                        </p:tgtEl>
                                        <p:attrNameLst>
                                          <p:attrName>ppt_y</p:attrName>
                                        </p:attrNameLst>
                                      </p:cBhvr>
                                      <p:tavLst>
                                        <p:tav tm="0">
                                          <p:val>
                                            <p:strVal val="1+#ppt_h/2"/>
                                          </p:val>
                                        </p:tav>
                                        <p:tav tm="100000">
                                          <p:val>
                                            <p:strVal val="#ppt_y"/>
                                          </p:val>
                                        </p:tav>
                                      </p:tavLst>
                                    </p:anim>
                                  </p:childTnLst>
                                </p:cTn>
                              </p:par>
                              <p:par>
                                <p:cTn id="9" presetID="42" presetClass="path" presetSubtype="0" repeatCount="indefinite" autoRev="1" fill="hold" nodeType="withEffect">
                                  <p:stCondLst>
                                    <p:cond delay="980"/>
                                  </p:stCondLst>
                                  <p:childTnLst>
                                    <p:animMotion origin="layout" path="M 0 2.96296E-6 L 0 -0.09213 " pathEditMode="relative" rAng="0" ptsTypes="AA">
                                      <p:cBhvr>
                                        <p:cTn id="10" dur="6750" fill="hold"/>
                                        <p:tgtEl>
                                          <p:spTgt spid="52"/>
                                        </p:tgtEl>
                                        <p:attrNameLst>
                                          <p:attrName>ppt_x</p:attrName>
                                          <p:attrName>ppt_y</p:attrName>
                                        </p:attrNameLst>
                                      </p:cBhvr>
                                      <p:rCtr x="0" y="-4606"/>
                                    </p:animMotion>
                                  </p:childTnLst>
                                </p:cTn>
                              </p:par>
                              <p:par>
                                <p:cTn id="11" presetID="10" presetClass="entr" presetSubtype="0" fill="hold" nodeType="withEffect">
                                  <p:stCondLst>
                                    <p:cond delay="25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par>
                                <p:cTn id="14" presetID="42" presetClass="path" presetSubtype="0" repeatCount="indefinite" accel="50000" decel="50000" autoRev="1" fill="hold" nodeType="withEffect">
                                  <p:stCondLst>
                                    <p:cond delay="250"/>
                                  </p:stCondLst>
                                  <p:childTnLst>
                                    <p:animMotion origin="layout" path="M 3.95833E-6 -2.59259E-6 L 3.95833E-6 0.11297 " pathEditMode="relative" rAng="0" ptsTypes="AA">
                                      <p:cBhvr>
                                        <p:cTn id="15" dur="6750" fill="hold"/>
                                        <p:tgtEl>
                                          <p:spTgt spid="59"/>
                                        </p:tgtEl>
                                        <p:attrNameLst>
                                          <p:attrName>ppt_x</p:attrName>
                                          <p:attrName>ppt_y</p:attrName>
                                        </p:attrNameLst>
                                      </p:cBhvr>
                                      <p:rCtr x="0" y="5648"/>
                                    </p:animMotion>
                                  </p:childTnLst>
                                </p:cTn>
                              </p:par>
                              <p:par>
                                <p:cTn id="16" presetID="10" presetClass="entr" presetSubtype="0" fill="hold" nodeType="withEffect">
                                  <p:stCondLst>
                                    <p:cond delay="250"/>
                                  </p:stCondLst>
                                  <p:childTnLst>
                                    <p:set>
                                      <p:cBhvr>
                                        <p:cTn id="17" dur="1" fill="hold">
                                          <p:stCondLst>
                                            <p:cond delay="0"/>
                                          </p:stCondLst>
                                        </p:cTn>
                                        <p:tgtEl>
                                          <p:spTgt spid="74"/>
                                        </p:tgtEl>
                                        <p:attrNameLst>
                                          <p:attrName>style.visibility</p:attrName>
                                        </p:attrNameLst>
                                      </p:cBhvr>
                                      <p:to>
                                        <p:strVal val="visible"/>
                                      </p:to>
                                    </p:set>
                                    <p:animEffect transition="in" filter="fade">
                                      <p:cBhvr>
                                        <p:cTn id="18" dur="500"/>
                                        <p:tgtEl>
                                          <p:spTgt spid="74"/>
                                        </p:tgtEl>
                                      </p:cBhvr>
                                    </p:animEffect>
                                  </p:childTnLst>
                                </p:cTn>
                              </p:par>
                              <p:par>
                                <p:cTn id="19" presetID="42" presetClass="path" presetSubtype="0" repeatCount="indefinite" accel="50000" decel="50000" autoRev="1" fill="hold" nodeType="withEffect">
                                  <p:stCondLst>
                                    <p:cond delay="250"/>
                                  </p:stCondLst>
                                  <p:childTnLst>
                                    <p:animMotion origin="layout" path="M 0 -4.07407E-6 L 0 0.09607 " pathEditMode="relative" rAng="0" ptsTypes="AA">
                                      <p:cBhvr>
                                        <p:cTn id="20" dur="6750" fill="hold"/>
                                        <p:tgtEl>
                                          <p:spTgt spid="74"/>
                                        </p:tgtEl>
                                        <p:attrNameLst>
                                          <p:attrName>ppt_x</p:attrName>
                                          <p:attrName>ppt_y</p:attrName>
                                        </p:attrNameLst>
                                      </p:cBhvr>
                                      <p:rCtr x="0" y="4792"/>
                                    </p:animMotion>
                                  </p:childTnLst>
                                </p:cTn>
                              </p:par>
                              <p:par>
                                <p:cTn id="21" presetID="2" presetClass="entr" presetSubtype="8" decel="100000" fill="hold" nodeType="withEffect">
                                  <p:stCondLst>
                                    <p:cond delay="5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1000" fill="hold"/>
                                        <p:tgtEl>
                                          <p:spTgt spid="3"/>
                                        </p:tgtEl>
                                        <p:attrNameLst>
                                          <p:attrName>ppt_x</p:attrName>
                                        </p:attrNameLst>
                                      </p:cBhvr>
                                      <p:tavLst>
                                        <p:tav tm="0">
                                          <p:val>
                                            <p:strVal val="0-#ppt_w/2"/>
                                          </p:val>
                                        </p:tav>
                                        <p:tav tm="100000">
                                          <p:val>
                                            <p:strVal val="#ppt_x"/>
                                          </p:val>
                                        </p:tav>
                                      </p:tavLst>
                                    </p:anim>
                                    <p:anim calcmode="lin" valueType="num">
                                      <p:cBhvr additive="base">
                                        <p:cTn id="24" dur="1000" fill="hold"/>
                                        <p:tgtEl>
                                          <p:spTgt spid="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1000" fill="hold"/>
                                        <p:tgtEl>
                                          <p:spTgt spid="43"/>
                                        </p:tgtEl>
                                        <p:attrNameLst>
                                          <p:attrName>ppt_x</p:attrName>
                                        </p:attrNameLst>
                                      </p:cBhvr>
                                      <p:tavLst>
                                        <p:tav tm="0">
                                          <p:val>
                                            <p:strVal val="0-#ppt_w/2"/>
                                          </p:val>
                                        </p:tav>
                                        <p:tav tm="100000">
                                          <p:val>
                                            <p:strVal val="#ppt_x"/>
                                          </p:val>
                                        </p:tav>
                                      </p:tavLst>
                                    </p:anim>
                                    <p:anim calcmode="lin" valueType="num">
                                      <p:cBhvr additive="base">
                                        <p:cTn id="28" dur="1000" fill="hold"/>
                                        <p:tgtEl>
                                          <p:spTgt spid="43"/>
                                        </p:tgtEl>
                                        <p:attrNameLst>
                                          <p:attrName>ppt_y</p:attrName>
                                        </p:attrNameLst>
                                      </p:cBhvr>
                                      <p:tavLst>
                                        <p:tav tm="0">
                                          <p:val>
                                            <p:strVal val="#ppt_y"/>
                                          </p:val>
                                        </p:tav>
                                        <p:tav tm="100000">
                                          <p:val>
                                            <p:strVal val="#ppt_y"/>
                                          </p:val>
                                        </p:tav>
                                      </p:tavLst>
                                    </p:anim>
                                  </p:childTnLst>
                                </p:cTn>
                              </p:par>
                              <p:par>
                                <p:cTn id="29" presetID="2" presetClass="entr" presetSubtype="9" decel="10000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anim calcmode="lin" valueType="num">
                                      <p:cBhvr additive="base">
                                        <p:cTn id="31" dur="1000" fill="hold"/>
                                        <p:tgtEl>
                                          <p:spTgt spid="70"/>
                                        </p:tgtEl>
                                        <p:attrNameLst>
                                          <p:attrName>ppt_x</p:attrName>
                                        </p:attrNameLst>
                                      </p:cBhvr>
                                      <p:tavLst>
                                        <p:tav tm="0">
                                          <p:val>
                                            <p:strVal val="0-#ppt_w/2"/>
                                          </p:val>
                                        </p:tav>
                                        <p:tav tm="100000">
                                          <p:val>
                                            <p:strVal val="#ppt_x"/>
                                          </p:val>
                                        </p:tav>
                                      </p:tavLst>
                                    </p:anim>
                                    <p:anim calcmode="lin" valueType="num">
                                      <p:cBhvr additive="base">
                                        <p:cTn id="32" dur="1000" fill="hold"/>
                                        <p:tgtEl>
                                          <p:spTgt spid="70"/>
                                        </p:tgtEl>
                                        <p:attrNameLst>
                                          <p:attrName>ppt_y</p:attrName>
                                        </p:attrNameLst>
                                      </p:cBhvr>
                                      <p:tavLst>
                                        <p:tav tm="0">
                                          <p:val>
                                            <p:strVal val="0-#ppt_h/2"/>
                                          </p:val>
                                        </p:tav>
                                        <p:tav tm="100000">
                                          <p:val>
                                            <p:strVal val="#ppt_y"/>
                                          </p:val>
                                        </p:tav>
                                      </p:tavLst>
                                    </p:anim>
                                  </p:childTnLst>
                                </p:cTn>
                              </p:par>
                              <p:par>
                                <p:cTn id="33" presetID="42" presetClass="path" presetSubtype="0" repeatCount="indefinite" autoRev="1" fill="hold" nodeType="withEffect">
                                  <p:stCondLst>
                                    <p:cond delay="980"/>
                                  </p:stCondLst>
                                  <p:childTnLst>
                                    <p:animMotion origin="layout" path="M 2.91667E-6 -2.59259E-6 L 0.01758 0.07338 " pathEditMode="relative" rAng="0" ptsTypes="AA">
                                      <p:cBhvr>
                                        <p:cTn id="34" dur="6750" fill="hold"/>
                                        <p:tgtEl>
                                          <p:spTgt spid="70"/>
                                        </p:tgtEl>
                                        <p:attrNameLst>
                                          <p:attrName>ppt_x</p:attrName>
                                          <p:attrName>ppt_y</p:attrName>
                                        </p:attrNameLst>
                                      </p:cBhvr>
                                      <p:rCtr x="872" y="3657"/>
                                    </p:animMotion>
                                  </p:childTnLst>
                                </p:cTn>
                              </p:par>
                              <p:par>
                                <p:cTn id="35" presetID="2" presetClass="entr" presetSubtype="2" decel="10000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additive="base">
                                        <p:cTn id="37" dur="1500" fill="hold"/>
                                        <p:tgtEl>
                                          <p:spTgt spid="50"/>
                                        </p:tgtEl>
                                        <p:attrNameLst>
                                          <p:attrName>ppt_x</p:attrName>
                                        </p:attrNameLst>
                                      </p:cBhvr>
                                      <p:tavLst>
                                        <p:tav tm="0">
                                          <p:val>
                                            <p:strVal val="1+#ppt_w/2"/>
                                          </p:val>
                                        </p:tav>
                                        <p:tav tm="100000">
                                          <p:val>
                                            <p:strVal val="#ppt_x"/>
                                          </p:val>
                                        </p:tav>
                                      </p:tavLst>
                                    </p:anim>
                                    <p:anim calcmode="lin" valueType="num">
                                      <p:cBhvr additive="base">
                                        <p:cTn id="38" dur="1500" fill="hold"/>
                                        <p:tgtEl>
                                          <p:spTgt spid="50"/>
                                        </p:tgtEl>
                                        <p:attrNameLst>
                                          <p:attrName>ppt_y</p:attrName>
                                        </p:attrNameLst>
                                      </p:cBhvr>
                                      <p:tavLst>
                                        <p:tav tm="0">
                                          <p:val>
                                            <p:strVal val="#ppt_y"/>
                                          </p:val>
                                        </p:tav>
                                        <p:tav tm="100000">
                                          <p:val>
                                            <p:strVal val="#ppt_y"/>
                                          </p:val>
                                        </p:tav>
                                      </p:tavLst>
                                    </p:anim>
                                  </p:childTnLst>
                                </p:cTn>
                              </p:par>
                              <p:par>
                                <p:cTn id="39" presetID="42" presetClass="path" presetSubtype="0" repeatCount="indefinite" autoRev="1" fill="hold" nodeType="withEffect">
                                  <p:stCondLst>
                                    <p:cond delay="1500"/>
                                  </p:stCondLst>
                                  <p:childTnLst>
                                    <p:animMotion origin="layout" path="M 2.91667E-6 3.7037E-6 L -0.11641 3.7037E-6 " pathEditMode="relative" rAng="0" ptsTypes="AA">
                                      <p:cBhvr>
                                        <p:cTn id="40" dur="6750" fill="hold"/>
                                        <p:tgtEl>
                                          <p:spTgt spid="50"/>
                                        </p:tgtEl>
                                        <p:attrNameLst>
                                          <p:attrName>ppt_x</p:attrName>
                                          <p:attrName>ppt_y</p:attrName>
                                        </p:attrNameLst>
                                      </p:cBhvr>
                                      <p:rCtr x="-5820" y="0"/>
                                    </p:animMotion>
                                  </p:childTnLst>
                                </p:cTn>
                              </p:par>
                              <p:par>
                                <p:cTn id="41" presetID="2" presetClass="entr" presetSubtype="2" decel="10000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additive="base">
                                        <p:cTn id="43" dur="1500" fill="hold"/>
                                        <p:tgtEl>
                                          <p:spTgt spid="51"/>
                                        </p:tgtEl>
                                        <p:attrNameLst>
                                          <p:attrName>ppt_x</p:attrName>
                                        </p:attrNameLst>
                                      </p:cBhvr>
                                      <p:tavLst>
                                        <p:tav tm="0">
                                          <p:val>
                                            <p:strVal val="1+#ppt_w/2"/>
                                          </p:val>
                                        </p:tav>
                                        <p:tav tm="100000">
                                          <p:val>
                                            <p:strVal val="#ppt_x"/>
                                          </p:val>
                                        </p:tav>
                                      </p:tavLst>
                                    </p:anim>
                                    <p:anim calcmode="lin" valueType="num">
                                      <p:cBhvr additive="base">
                                        <p:cTn id="44" dur="1500" fill="hold"/>
                                        <p:tgtEl>
                                          <p:spTgt spid="51"/>
                                        </p:tgtEl>
                                        <p:attrNameLst>
                                          <p:attrName>ppt_y</p:attrName>
                                        </p:attrNameLst>
                                      </p:cBhvr>
                                      <p:tavLst>
                                        <p:tav tm="0">
                                          <p:val>
                                            <p:strVal val="#ppt_y"/>
                                          </p:val>
                                        </p:tav>
                                        <p:tav tm="100000">
                                          <p:val>
                                            <p:strVal val="#ppt_y"/>
                                          </p:val>
                                        </p:tav>
                                      </p:tavLst>
                                    </p:anim>
                                  </p:childTnLst>
                                </p:cTn>
                              </p:par>
                              <p:par>
                                <p:cTn id="45" presetID="42" presetClass="path" presetSubtype="0" repeatCount="indefinite" autoRev="1" fill="hold" grpId="1" nodeType="withEffect">
                                  <p:stCondLst>
                                    <p:cond delay="1500"/>
                                  </p:stCondLst>
                                  <p:childTnLst>
                                    <p:animMotion origin="layout" path="M 2.91667E-6 3.7037E-6 L -0.11641 3.7037E-6 " pathEditMode="relative" rAng="0" ptsTypes="AA">
                                      <p:cBhvr>
                                        <p:cTn id="46" dur="6750" fill="hold"/>
                                        <p:tgtEl>
                                          <p:spTgt spid="51"/>
                                        </p:tgtEl>
                                        <p:attrNameLst>
                                          <p:attrName>ppt_x</p:attrName>
                                          <p:attrName>ppt_y</p:attrName>
                                        </p:attrNameLst>
                                      </p:cBhvr>
                                      <p:rCtr x="-582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4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79F9D5E-64B4-45E5-AC62-6F6A91F0EC9B}"/>
              </a:ext>
            </a:extLst>
          </p:cNvPr>
          <p:cNvSpPr>
            <a:spLocks noChangeArrowheads="1"/>
          </p:cNvSpPr>
          <p:nvPr/>
        </p:nvSpPr>
        <p:spPr bwMode="auto">
          <a:xfrm>
            <a:off x="2200196" y="2774054"/>
            <a:ext cx="211115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UA" altLang="ru-UA" sz="7600" b="1" i="0" u="none" strike="noStrike" cap="none" normalizeH="0" baseline="0">
                <a:ln>
                  <a:noFill/>
                </a:ln>
                <a:solidFill>
                  <a:srgbClr val="FFFFFF"/>
                </a:solidFill>
                <a:effectLst>
                  <a:outerShdw blurRad="177800" dist="114300" dir="2700000" algn="tl" rotWithShape="0">
                    <a:prstClr val="black">
                      <a:alpha val="14000"/>
                    </a:prstClr>
                  </a:outerShdw>
                </a:effectLst>
                <a:latin typeface="Montserrat ExtraBold" panose="00000900000000000000" pitchFamily="50" charset="-52"/>
              </a:rPr>
              <a:t>G</a:t>
            </a:r>
            <a:r>
              <a:rPr kumimoji="0" lang="en-US" altLang="ru-UA" sz="7600" b="1" i="0" u="none" strike="noStrike" cap="none" normalizeH="0" baseline="0">
                <a:ln>
                  <a:noFill/>
                </a:ln>
                <a:solidFill>
                  <a:srgbClr val="FFFFFF"/>
                </a:solidFill>
                <a:effectLst>
                  <a:outerShdw blurRad="177800" dist="114300" dir="2700000" algn="tl" rotWithShape="0">
                    <a:prstClr val="black">
                      <a:alpha val="14000"/>
                    </a:prstClr>
                  </a:outerShdw>
                </a:effectLst>
                <a:latin typeface="Montserrat ExtraBold" panose="00000900000000000000" pitchFamily="50" charset="-52"/>
              </a:rPr>
              <a:t>LA</a:t>
            </a:r>
            <a:endParaRPr kumimoji="0" lang="ru-UA" altLang="ru-UA" sz="1800" b="0" i="0" u="none" strike="noStrike" cap="none" normalizeH="0" baseline="0">
              <a:ln>
                <a:noFill/>
              </a:ln>
              <a:solidFill>
                <a:schemeClr val="tx1"/>
              </a:solidFill>
              <a:effectLst>
                <a:outerShdw blurRad="177800" dist="114300" dir="2700000" algn="tl" rotWithShape="0">
                  <a:prstClr val="black">
                    <a:alpha val="14000"/>
                  </a:prstClr>
                </a:outerShdw>
              </a:effectLst>
            </a:endParaRPr>
          </a:p>
        </p:txBody>
      </p:sp>
      <p:sp>
        <p:nvSpPr>
          <p:cNvPr id="53" name="Rectangle 7">
            <a:extLst>
              <a:ext uri="{FF2B5EF4-FFF2-40B4-BE49-F238E27FC236}">
                <a16:creationId xmlns:a16="http://schemas.microsoft.com/office/drawing/2014/main" id="{FC5C52B3-DDA6-4E7B-8C6F-AB104B73EAF5}"/>
              </a:ext>
            </a:extLst>
          </p:cNvPr>
          <p:cNvSpPr>
            <a:spLocks noChangeArrowheads="1"/>
          </p:cNvSpPr>
          <p:nvPr/>
        </p:nvSpPr>
        <p:spPr bwMode="auto">
          <a:xfrm>
            <a:off x="8113250" y="2791570"/>
            <a:ext cx="1835439"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UA" sz="7600" b="1" i="0" u="none" strike="noStrike" cap="none" normalizeH="0" baseline="0">
                <a:ln>
                  <a:noFill/>
                </a:ln>
                <a:solidFill>
                  <a:srgbClr val="FFFFFF"/>
                </a:solidFill>
                <a:effectLst>
                  <a:outerShdw blurRad="177800" dist="114300" dir="2700000" algn="tl" rotWithShape="0">
                    <a:prstClr val="black">
                      <a:alpha val="14000"/>
                    </a:prstClr>
                  </a:outerShdw>
                </a:effectLst>
                <a:latin typeface="Montserrat ExtraBold" panose="00000900000000000000" pitchFamily="50" charset="-52"/>
              </a:rPr>
              <a:t>HIC</a:t>
            </a:r>
            <a:endParaRPr kumimoji="0" lang="ru-UA" altLang="ru-UA" sz="1800" b="0" i="0" u="none" strike="noStrike" cap="none" normalizeH="0" baseline="0">
              <a:ln>
                <a:noFill/>
              </a:ln>
              <a:solidFill>
                <a:schemeClr val="tx1"/>
              </a:solidFill>
              <a:effectLst>
                <a:outerShdw blurRad="177800" dist="114300" dir="2700000" algn="tl" rotWithShape="0">
                  <a:prstClr val="black">
                    <a:alpha val="14000"/>
                  </a:prstClr>
                </a:outerShdw>
              </a:effectLst>
            </a:endParaRPr>
          </a:p>
        </p:txBody>
      </p:sp>
      <p:grpSp>
        <p:nvGrpSpPr>
          <p:cNvPr id="102" name="Group 101">
            <a:extLst>
              <a:ext uri="{FF2B5EF4-FFF2-40B4-BE49-F238E27FC236}">
                <a16:creationId xmlns:a16="http://schemas.microsoft.com/office/drawing/2014/main" id="{082334A9-A52D-4BBD-8097-0609BF112F6A}"/>
              </a:ext>
            </a:extLst>
          </p:cNvPr>
          <p:cNvGrpSpPr/>
          <p:nvPr/>
        </p:nvGrpSpPr>
        <p:grpSpPr>
          <a:xfrm>
            <a:off x="1619250" y="4562475"/>
            <a:ext cx="1123951" cy="1128713"/>
            <a:chOff x="1619250" y="4562475"/>
            <a:chExt cx="1123951" cy="1128713"/>
          </a:xfrm>
        </p:grpSpPr>
        <p:sp>
          <p:nvSpPr>
            <p:cNvPr id="10" name="Freeform 10">
              <a:extLst>
                <a:ext uri="{FF2B5EF4-FFF2-40B4-BE49-F238E27FC236}">
                  <a16:creationId xmlns:a16="http://schemas.microsoft.com/office/drawing/2014/main" id="{4CCA9B03-00CA-4F64-BAD3-CE98D1206708}"/>
                </a:ext>
              </a:extLst>
            </p:cNvPr>
            <p:cNvSpPr>
              <a:spLocks/>
            </p:cNvSpPr>
            <p:nvPr/>
          </p:nvSpPr>
          <p:spPr bwMode="auto">
            <a:xfrm>
              <a:off x="1619250" y="4714875"/>
              <a:ext cx="354013" cy="565150"/>
            </a:xfrm>
            <a:custGeom>
              <a:avLst/>
              <a:gdLst>
                <a:gd name="T0" fmla="*/ 94 w 223"/>
                <a:gd name="T1" fmla="*/ 0 h 356"/>
                <a:gd name="T2" fmla="*/ 0 w 223"/>
                <a:gd name="T3" fmla="*/ 356 h 356"/>
                <a:gd name="T4" fmla="*/ 223 w 223"/>
                <a:gd name="T5" fmla="*/ 130 h 356"/>
                <a:gd name="T6" fmla="*/ 94 w 223"/>
                <a:gd name="T7" fmla="*/ 0 h 356"/>
              </a:gdLst>
              <a:ahLst/>
              <a:cxnLst>
                <a:cxn ang="0">
                  <a:pos x="T0" y="T1"/>
                </a:cxn>
                <a:cxn ang="0">
                  <a:pos x="T2" y="T3"/>
                </a:cxn>
                <a:cxn ang="0">
                  <a:pos x="T4" y="T5"/>
                </a:cxn>
                <a:cxn ang="0">
                  <a:pos x="T6" y="T7"/>
                </a:cxn>
              </a:cxnLst>
              <a:rect l="0" t="0" r="r" b="b"/>
              <a:pathLst>
                <a:path w="223" h="356">
                  <a:moveTo>
                    <a:pt x="94" y="0"/>
                  </a:moveTo>
                  <a:lnTo>
                    <a:pt x="0" y="356"/>
                  </a:lnTo>
                  <a:lnTo>
                    <a:pt x="223" y="130"/>
                  </a:lnTo>
                  <a:lnTo>
                    <a:pt x="94" y="0"/>
                  </a:lnTo>
                  <a:close/>
                </a:path>
              </a:pathLst>
            </a:custGeom>
            <a:solidFill>
              <a:srgbClr val="157A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1" name="Freeform 11">
              <a:extLst>
                <a:ext uri="{FF2B5EF4-FFF2-40B4-BE49-F238E27FC236}">
                  <a16:creationId xmlns:a16="http://schemas.microsoft.com/office/drawing/2014/main" id="{9490FD5A-5354-433C-B984-E9A6BAD49DA1}"/>
                </a:ext>
              </a:extLst>
            </p:cNvPr>
            <p:cNvSpPr>
              <a:spLocks/>
            </p:cNvSpPr>
            <p:nvPr/>
          </p:nvSpPr>
          <p:spPr bwMode="auto">
            <a:xfrm>
              <a:off x="2332038" y="4562475"/>
              <a:ext cx="411163" cy="488950"/>
            </a:xfrm>
            <a:custGeom>
              <a:avLst/>
              <a:gdLst>
                <a:gd name="T0" fmla="*/ 259 w 259"/>
                <a:gd name="T1" fmla="*/ 260 h 308"/>
                <a:gd name="T2" fmla="*/ 0 w 259"/>
                <a:gd name="T3" fmla="*/ 0 h 308"/>
                <a:gd name="T4" fmla="*/ 84 w 259"/>
                <a:gd name="T5" fmla="*/ 308 h 308"/>
                <a:gd name="T6" fmla="*/ 259 w 259"/>
                <a:gd name="T7" fmla="*/ 260 h 308"/>
              </a:gdLst>
              <a:ahLst/>
              <a:cxnLst>
                <a:cxn ang="0">
                  <a:pos x="T0" y="T1"/>
                </a:cxn>
                <a:cxn ang="0">
                  <a:pos x="T2" y="T3"/>
                </a:cxn>
                <a:cxn ang="0">
                  <a:pos x="T4" y="T5"/>
                </a:cxn>
                <a:cxn ang="0">
                  <a:pos x="T6" y="T7"/>
                </a:cxn>
              </a:cxnLst>
              <a:rect l="0" t="0" r="r" b="b"/>
              <a:pathLst>
                <a:path w="259" h="308">
                  <a:moveTo>
                    <a:pt x="259" y="260"/>
                  </a:moveTo>
                  <a:lnTo>
                    <a:pt x="0" y="0"/>
                  </a:lnTo>
                  <a:lnTo>
                    <a:pt x="84" y="308"/>
                  </a:lnTo>
                  <a:lnTo>
                    <a:pt x="259" y="260"/>
                  </a:lnTo>
                  <a:close/>
                </a:path>
              </a:pathLst>
            </a:custGeom>
            <a:solidFill>
              <a:srgbClr val="006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2" name="Freeform 12">
              <a:extLst>
                <a:ext uri="{FF2B5EF4-FFF2-40B4-BE49-F238E27FC236}">
                  <a16:creationId xmlns:a16="http://schemas.microsoft.com/office/drawing/2014/main" id="{2F25CD46-0C5F-4BBA-83D3-7935A1B3F3F1}"/>
                </a:ext>
              </a:extLst>
            </p:cNvPr>
            <p:cNvSpPr>
              <a:spLocks/>
            </p:cNvSpPr>
            <p:nvPr/>
          </p:nvSpPr>
          <p:spPr bwMode="auto">
            <a:xfrm>
              <a:off x="1768475" y="4562475"/>
              <a:ext cx="563563" cy="358775"/>
            </a:xfrm>
            <a:custGeom>
              <a:avLst/>
              <a:gdLst>
                <a:gd name="T0" fmla="*/ 355 w 355"/>
                <a:gd name="T1" fmla="*/ 0 h 226"/>
                <a:gd name="T2" fmla="*/ 0 w 355"/>
                <a:gd name="T3" fmla="*/ 96 h 226"/>
                <a:gd name="T4" fmla="*/ 129 w 355"/>
                <a:gd name="T5" fmla="*/ 226 h 226"/>
                <a:gd name="T6" fmla="*/ 355 w 355"/>
                <a:gd name="T7" fmla="*/ 0 h 226"/>
              </a:gdLst>
              <a:ahLst/>
              <a:cxnLst>
                <a:cxn ang="0">
                  <a:pos x="T0" y="T1"/>
                </a:cxn>
                <a:cxn ang="0">
                  <a:pos x="T2" y="T3"/>
                </a:cxn>
                <a:cxn ang="0">
                  <a:pos x="T4" y="T5"/>
                </a:cxn>
                <a:cxn ang="0">
                  <a:pos x="T6" y="T7"/>
                </a:cxn>
              </a:cxnLst>
              <a:rect l="0" t="0" r="r" b="b"/>
              <a:pathLst>
                <a:path w="355" h="226">
                  <a:moveTo>
                    <a:pt x="355" y="0"/>
                  </a:moveTo>
                  <a:lnTo>
                    <a:pt x="0" y="96"/>
                  </a:lnTo>
                  <a:lnTo>
                    <a:pt x="129" y="226"/>
                  </a:lnTo>
                  <a:lnTo>
                    <a:pt x="355" y="0"/>
                  </a:lnTo>
                  <a:close/>
                </a:path>
              </a:pathLst>
            </a:custGeom>
            <a:solidFill>
              <a:srgbClr val="217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3" name="Freeform 13">
              <a:extLst>
                <a:ext uri="{FF2B5EF4-FFF2-40B4-BE49-F238E27FC236}">
                  <a16:creationId xmlns:a16="http://schemas.microsoft.com/office/drawing/2014/main" id="{E6069E9C-18D9-4F26-A0E6-838CC617E03B}"/>
                </a:ext>
              </a:extLst>
            </p:cNvPr>
            <p:cNvSpPr>
              <a:spLocks/>
            </p:cNvSpPr>
            <p:nvPr/>
          </p:nvSpPr>
          <p:spPr bwMode="auto">
            <a:xfrm>
              <a:off x="2465388" y="4975225"/>
              <a:ext cx="277813" cy="563563"/>
            </a:xfrm>
            <a:custGeom>
              <a:avLst/>
              <a:gdLst>
                <a:gd name="T0" fmla="*/ 0 w 175"/>
                <a:gd name="T1" fmla="*/ 48 h 355"/>
                <a:gd name="T2" fmla="*/ 82 w 175"/>
                <a:gd name="T3" fmla="*/ 355 h 355"/>
                <a:gd name="T4" fmla="*/ 175 w 175"/>
                <a:gd name="T5" fmla="*/ 0 h 355"/>
                <a:gd name="T6" fmla="*/ 0 w 175"/>
                <a:gd name="T7" fmla="*/ 48 h 355"/>
              </a:gdLst>
              <a:ahLst/>
              <a:cxnLst>
                <a:cxn ang="0">
                  <a:pos x="T0" y="T1"/>
                </a:cxn>
                <a:cxn ang="0">
                  <a:pos x="T2" y="T3"/>
                </a:cxn>
                <a:cxn ang="0">
                  <a:pos x="T4" y="T5"/>
                </a:cxn>
                <a:cxn ang="0">
                  <a:pos x="T6" y="T7"/>
                </a:cxn>
              </a:cxnLst>
              <a:rect l="0" t="0" r="r" b="b"/>
              <a:pathLst>
                <a:path w="175" h="355">
                  <a:moveTo>
                    <a:pt x="0" y="48"/>
                  </a:moveTo>
                  <a:lnTo>
                    <a:pt x="82" y="355"/>
                  </a:lnTo>
                  <a:lnTo>
                    <a:pt x="175" y="0"/>
                  </a:lnTo>
                  <a:lnTo>
                    <a:pt x="0" y="48"/>
                  </a:lnTo>
                  <a:close/>
                </a:path>
              </a:pathLst>
            </a:custGeom>
            <a:solidFill>
              <a:srgbClr val="005B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4" name="Freeform 14">
              <a:extLst>
                <a:ext uri="{FF2B5EF4-FFF2-40B4-BE49-F238E27FC236}">
                  <a16:creationId xmlns:a16="http://schemas.microsoft.com/office/drawing/2014/main" id="{1A29CC0C-EFF1-4305-BB97-2D691EDF6E83}"/>
                </a:ext>
              </a:extLst>
            </p:cNvPr>
            <p:cNvSpPr>
              <a:spLocks/>
            </p:cNvSpPr>
            <p:nvPr/>
          </p:nvSpPr>
          <p:spPr bwMode="auto">
            <a:xfrm>
              <a:off x="1973263" y="4562475"/>
              <a:ext cx="492125" cy="488950"/>
            </a:xfrm>
            <a:custGeom>
              <a:avLst/>
              <a:gdLst>
                <a:gd name="T0" fmla="*/ 310 w 310"/>
                <a:gd name="T1" fmla="*/ 308 h 308"/>
                <a:gd name="T2" fmla="*/ 226 w 310"/>
                <a:gd name="T3" fmla="*/ 0 h 308"/>
                <a:gd name="T4" fmla="*/ 0 w 310"/>
                <a:gd name="T5" fmla="*/ 226 h 308"/>
                <a:gd name="T6" fmla="*/ 310 w 310"/>
                <a:gd name="T7" fmla="*/ 308 h 308"/>
              </a:gdLst>
              <a:ahLst/>
              <a:cxnLst>
                <a:cxn ang="0">
                  <a:pos x="T0" y="T1"/>
                </a:cxn>
                <a:cxn ang="0">
                  <a:pos x="T2" y="T3"/>
                </a:cxn>
                <a:cxn ang="0">
                  <a:pos x="T4" y="T5"/>
                </a:cxn>
                <a:cxn ang="0">
                  <a:pos x="T6" y="T7"/>
                </a:cxn>
              </a:cxnLst>
              <a:rect l="0" t="0" r="r" b="b"/>
              <a:pathLst>
                <a:path w="310" h="308">
                  <a:moveTo>
                    <a:pt x="310" y="308"/>
                  </a:moveTo>
                  <a:lnTo>
                    <a:pt x="226" y="0"/>
                  </a:lnTo>
                  <a:lnTo>
                    <a:pt x="0" y="226"/>
                  </a:lnTo>
                  <a:lnTo>
                    <a:pt x="310" y="308"/>
                  </a:lnTo>
                  <a:close/>
                </a:path>
              </a:pathLst>
            </a:custGeom>
            <a:solidFill>
              <a:srgbClr val="0070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5" name="Freeform 15">
              <a:extLst>
                <a:ext uri="{FF2B5EF4-FFF2-40B4-BE49-F238E27FC236}">
                  <a16:creationId xmlns:a16="http://schemas.microsoft.com/office/drawing/2014/main" id="{67C0EB9D-2E5C-4E7F-B399-D399DE1B90B2}"/>
                </a:ext>
              </a:extLst>
            </p:cNvPr>
            <p:cNvSpPr>
              <a:spLocks/>
            </p:cNvSpPr>
            <p:nvPr/>
          </p:nvSpPr>
          <p:spPr bwMode="auto">
            <a:xfrm>
              <a:off x="2106613" y="5051425"/>
              <a:ext cx="488950" cy="487363"/>
            </a:xfrm>
            <a:custGeom>
              <a:avLst/>
              <a:gdLst>
                <a:gd name="T0" fmla="*/ 0 w 308"/>
                <a:gd name="T1" fmla="*/ 225 h 307"/>
                <a:gd name="T2" fmla="*/ 308 w 308"/>
                <a:gd name="T3" fmla="*/ 307 h 307"/>
                <a:gd name="T4" fmla="*/ 226 w 308"/>
                <a:gd name="T5" fmla="*/ 0 h 307"/>
                <a:gd name="T6" fmla="*/ 0 w 308"/>
                <a:gd name="T7" fmla="*/ 225 h 307"/>
              </a:gdLst>
              <a:ahLst/>
              <a:cxnLst>
                <a:cxn ang="0">
                  <a:pos x="T0" y="T1"/>
                </a:cxn>
                <a:cxn ang="0">
                  <a:pos x="T2" y="T3"/>
                </a:cxn>
                <a:cxn ang="0">
                  <a:pos x="T4" y="T5"/>
                </a:cxn>
                <a:cxn ang="0">
                  <a:pos x="T6" y="T7"/>
                </a:cxn>
              </a:cxnLst>
              <a:rect l="0" t="0" r="r" b="b"/>
              <a:pathLst>
                <a:path w="308" h="307">
                  <a:moveTo>
                    <a:pt x="0" y="225"/>
                  </a:moveTo>
                  <a:lnTo>
                    <a:pt x="308" y="307"/>
                  </a:lnTo>
                  <a:lnTo>
                    <a:pt x="226" y="0"/>
                  </a:lnTo>
                  <a:lnTo>
                    <a:pt x="0" y="225"/>
                  </a:lnTo>
                  <a:close/>
                </a:path>
              </a:pathLst>
            </a:custGeom>
            <a:solidFill>
              <a:srgbClr val="006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6" name="Freeform 16">
              <a:extLst>
                <a:ext uri="{FF2B5EF4-FFF2-40B4-BE49-F238E27FC236}">
                  <a16:creationId xmlns:a16="http://schemas.microsoft.com/office/drawing/2014/main" id="{6442BCBD-891B-4CBE-9511-68AF76C78108}"/>
                </a:ext>
              </a:extLst>
            </p:cNvPr>
            <p:cNvSpPr>
              <a:spLocks/>
            </p:cNvSpPr>
            <p:nvPr/>
          </p:nvSpPr>
          <p:spPr bwMode="auto">
            <a:xfrm>
              <a:off x="1619250" y="4921250"/>
              <a:ext cx="487363" cy="487363"/>
            </a:xfrm>
            <a:custGeom>
              <a:avLst/>
              <a:gdLst>
                <a:gd name="T0" fmla="*/ 223 w 307"/>
                <a:gd name="T1" fmla="*/ 0 h 307"/>
                <a:gd name="T2" fmla="*/ 0 w 307"/>
                <a:gd name="T3" fmla="*/ 226 h 307"/>
                <a:gd name="T4" fmla="*/ 307 w 307"/>
                <a:gd name="T5" fmla="*/ 307 h 307"/>
                <a:gd name="T6" fmla="*/ 223 w 307"/>
                <a:gd name="T7" fmla="*/ 0 h 307"/>
              </a:gdLst>
              <a:ahLst/>
              <a:cxnLst>
                <a:cxn ang="0">
                  <a:pos x="T0" y="T1"/>
                </a:cxn>
                <a:cxn ang="0">
                  <a:pos x="T2" y="T3"/>
                </a:cxn>
                <a:cxn ang="0">
                  <a:pos x="T4" y="T5"/>
                </a:cxn>
                <a:cxn ang="0">
                  <a:pos x="T6" y="T7"/>
                </a:cxn>
              </a:cxnLst>
              <a:rect l="0" t="0" r="r" b="b"/>
              <a:pathLst>
                <a:path w="307" h="307">
                  <a:moveTo>
                    <a:pt x="223" y="0"/>
                  </a:moveTo>
                  <a:lnTo>
                    <a:pt x="0" y="226"/>
                  </a:lnTo>
                  <a:lnTo>
                    <a:pt x="307" y="307"/>
                  </a:lnTo>
                  <a:lnTo>
                    <a:pt x="223" y="0"/>
                  </a:lnTo>
                  <a:close/>
                </a:path>
              </a:pathLst>
            </a:custGeom>
            <a:solidFill>
              <a:srgbClr val="0070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7" name="Freeform 17">
              <a:extLst>
                <a:ext uri="{FF2B5EF4-FFF2-40B4-BE49-F238E27FC236}">
                  <a16:creationId xmlns:a16="http://schemas.microsoft.com/office/drawing/2014/main" id="{959E8306-45F0-433D-96DA-F8F973D624B2}"/>
                </a:ext>
              </a:extLst>
            </p:cNvPr>
            <p:cNvSpPr>
              <a:spLocks/>
            </p:cNvSpPr>
            <p:nvPr/>
          </p:nvSpPr>
          <p:spPr bwMode="auto">
            <a:xfrm>
              <a:off x="1619250" y="5280025"/>
              <a:ext cx="487363" cy="411163"/>
            </a:xfrm>
            <a:custGeom>
              <a:avLst/>
              <a:gdLst>
                <a:gd name="T0" fmla="*/ 0 w 307"/>
                <a:gd name="T1" fmla="*/ 0 h 259"/>
                <a:gd name="T2" fmla="*/ 259 w 307"/>
                <a:gd name="T3" fmla="*/ 259 h 259"/>
                <a:gd name="T4" fmla="*/ 307 w 307"/>
                <a:gd name="T5" fmla="*/ 81 h 259"/>
                <a:gd name="T6" fmla="*/ 0 w 307"/>
                <a:gd name="T7" fmla="*/ 0 h 259"/>
              </a:gdLst>
              <a:ahLst/>
              <a:cxnLst>
                <a:cxn ang="0">
                  <a:pos x="T0" y="T1"/>
                </a:cxn>
                <a:cxn ang="0">
                  <a:pos x="T2" y="T3"/>
                </a:cxn>
                <a:cxn ang="0">
                  <a:pos x="T4" y="T5"/>
                </a:cxn>
                <a:cxn ang="0">
                  <a:pos x="T6" y="T7"/>
                </a:cxn>
              </a:cxnLst>
              <a:rect l="0" t="0" r="r" b="b"/>
              <a:pathLst>
                <a:path w="307" h="259">
                  <a:moveTo>
                    <a:pt x="0" y="0"/>
                  </a:moveTo>
                  <a:lnTo>
                    <a:pt x="259" y="259"/>
                  </a:lnTo>
                  <a:lnTo>
                    <a:pt x="307" y="81"/>
                  </a:lnTo>
                  <a:lnTo>
                    <a:pt x="0" y="0"/>
                  </a:lnTo>
                  <a:close/>
                </a:path>
              </a:pathLst>
            </a:custGeom>
            <a:solidFill>
              <a:srgbClr val="006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8" name="Freeform 18">
              <a:extLst>
                <a:ext uri="{FF2B5EF4-FFF2-40B4-BE49-F238E27FC236}">
                  <a16:creationId xmlns:a16="http://schemas.microsoft.com/office/drawing/2014/main" id="{C8262F5D-5D9F-4668-A838-35876FF7C4E8}"/>
                </a:ext>
              </a:extLst>
            </p:cNvPr>
            <p:cNvSpPr>
              <a:spLocks/>
            </p:cNvSpPr>
            <p:nvPr/>
          </p:nvSpPr>
          <p:spPr bwMode="auto">
            <a:xfrm>
              <a:off x="2030413" y="5408613"/>
              <a:ext cx="565150" cy="282575"/>
            </a:xfrm>
            <a:custGeom>
              <a:avLst/>
              <a:gdLst>
                <a:gd name="T0" fmla="*/ 48 w 356"/>
                <a:gd name="T1" fmla="*/ 0 h 178"/>
                <a:gd name="T2" fmla="*/ 0 w 356"/>
                <a:gd name="T3" fmla="*/ 178 h 178"/>
                <a:gd name="T4" fmla="*/ 356 w 356"/>
                <a:gd name="T5" fmla="*/ 82 h 178"/>
                <a:gd name="T6" fmla="*/ 48 w 356"/>
                <a:gd name="T7" fmla="*/ 0 h 178"/>
              </a:gdLst>
              <a:ahLst/>
              <a:cxnLst>
                <a:cxn ang="0">
                  <a:pos x="T0" y="T1"/>
                </a:cxn>
                <a:cxn ang="0">
                  <a:pos x="T2" y="T3"/>
                </a:cxn>
                <a:cxn ang="0">
                  <a:pos x="T4" y="T5"/>
                </a:cxn>
                <a:cxn ang="0">
                  <a:pos x="T6" y="T7"/>
                </a:cxn>
              </a:cxnLst>
              <a:rect l="0" t="0" r="r" b="b"/>
              <a:pathLst>
                <a:path w="356" h="178">
                  <a:moveTo>
                    <a:pt x="48" y="0"/>
                  </a:moveTo>
                  <a:lnTo>
                    <a:pt x="0" y="178"/>
                  </a:lnTo>
                  <a:lnTo>
                    <a:pt x="356" y="82"/>
                  </a:lnTo>
                  <a:lnTo>
                    <a:pt x="48" y="0"/>
                  </a:lnTo>
                  <a:close/>
                </a:path>
              </a:pathLst>
            </a:custGeom>
            <a:solidFill>
              <a:srgbClr val="005B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2" name="Freeform 19">
              <a:extLst>
                <a:ext uri="{FF2B5EF4-FFF2-40B4-BE49-F238E27FC236}">
                  <a16:creationId xmlns:a16="http://schemas.microsoft.com/office/drawing/2014/main" id="{1D43BDE7-9AB6-4CF4-9C05-F3BF3E8C5888}"/>
                </a:ext>
              </a:extLst>
            </p:cNvPr>
            <p:cNvSpPr>
              <a:spLocks/>
            </p:cNvSpPr>
            <p:nvPr/>
          </p:nvSpPr>
          <p:spPr bwMode="auto">
            <a:xfrm>
              <a:off x="1973263" y="4921250"/>
              <a:ext cx="492125" cy="487363"/>
            </a:xfrm>
            <a:custGeom>
              <a:avLst/>
              <a:gdLst>
                <a:gd name="T0" fmla="*/ 0 w 310"/>
                <a:gd name="T1" fmla="*/ 0 h 307"/>
                <a:gd name="T2" fmla="*/ 310 w 310"/>
                <a:gd name="T3" fmla="*/ 82 h 307"/>
                <a:gd name="T4" fmla="*/ 84 w 310"/>
                <a:gd name="T5" fmla="*/ 307 h 307"/>
                <a:gd name="T6" fmla="*/ 0 w 310"/>
                <a:gd name="T7" fmla="*/ 0 h 307"/>
              </a:gdLst>
              <a:ahLst/>
              <a:cxnLst>
                <a:cxn ang="0">
                  <a:pos x="T0" y="T1"/>
                </a:cxn>
                <a:cxn ang="0">
                  <a:pos x="T2" y="T3"/>
                </a:cxn>
                <a:cxn ang="0">
                  <a:pos x="T4" y="T5"/>
                </a:cxn>
                <a:cxn ang="0">
                  <a:pos x="T6" y="T7"/>
                </a:cxn>
              </a:cxnLst>
              <a:rect l="0" t="0" r="r" b="b"/>
              <a:pathLst>
                <a:path w="310" h="307">
                  <a:moveTo>
                    <a:pt x="0" y="0"/>
                  </a:moveTo>
                  <a:lnTo>
                    <a:pt x="310" y="82"/>
                  </a:lnTo>
                  <a:lnTo>
                    <a:pt x="84" y="307"/>
                  </a:lnTo>
                  <a:lnTo>
                    <a:pt x="0" y="0"/>
                  </a:lnTo>
                  <a:close/>
                </a:path>
              </a:pathLst>
            </a:custGeom>
            <a:solidFill>
              <a:srgbClr val="006A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52" name="Rectangle 7">
            <a:extLst>
              <a:ext uri="{FF2B5EF4-FFF2-40B4-BE49-F238E27FC236}">
                <a16:creationId xmlns:a16="http://schemas.microsoft.com/office/drawing/2014/main" id="{45917503-73E7-42B4-A3B2-BCBB21848544}"/>
              </a:ext>
            </a:extLst>
          </p:cNvPr>
          <p:cNvSpPr>
            <a:spLocks noChangeArrowheads="1"/>
          </p:cNvSpPr>
          <p:nvPr/>
        </p:nvSpPr>
        <p:spPr bwMode="auto">
          <a:xfrm>
            <a:off x="4353256" y="2783622"/>
            <a:ext cx="3734997"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ru-UA" sz="7600" b="1">
                <a:solidFill>
                  <a:srgbClr val="FFFFFF"/>
                </a:solidFill>
                <a:effectLst>
                  <a:outerShdw blurRad="177800" dist="114300" dir="2700000" algn="tl" rotWithShape="0">
                    <a:prstClr val="black">
                      <a:alpha val="14000"/>
                    </a:prstClr>
                  </a:outerShdw>
                </a:effectLst>
                <a:latin typeface="Montserrat ExtraBold" panose="00000900000000000000" pitchFamily="50" charset="-52"/>
              </a:rPr>
              <a:t>SSMOR</a:t>
            </a:r>
            <a:endParaRPr lang="ru-UA" altLang="ru-UA" sz="7600" b="1">
              <a:solidFill>
                <a:srgbClr val="FFFFFF"/>
              </a:solidFill>
              <a:effectLst>
                <a:outerShdw blurRad="177800" dist="114300" dir="2700000" algn="tl" rotWithShape="0">
                  <a:prstClr val="black">
                    <a:alpha val="14000"/>
                  </a:prstClr>
                </a:outerShdw>
              </a:effectLst>
              <a:latin typeface="Montserrat ExtraBold" panose="00000900000000000000" pitchFamily="50" charset="-52"/>
            </a:endParaRPr>
          </a:p>
        </p:txBody>
      </p:sp>
      <p:sp>
        <p:nvSpPr>
          <p:cNvPr id="59" name="Oval 22">
            <a:extLst>
              <a:ext uri="{FF2B5EF4-FFF2-40B4-BE49-F238E27FC236}">
                <a16:creationId xmlns:a16="http://schemas.microsoft.com/office/drawing/2014/main" id="{AC155EB1-D01F-48AD-9900-64C0BC2C18C8}"/>
              </a:ext>
            </a:extLst>
          </p:cNvPr>
          <p:cNvSpPr>
            <a:spLocks noChangeArrowheads="1"/>
          </p:cNvSpPr>
          <p:nvPr/>
        </p:nvSpPr>
        <p:spPr bwMode="auto">
          <a:xfrm>
            <a:off x="9791800" y="-919825"/>
            <a:ext cx="3493300" cy="3487734"/>
          </a:xfrm>
          <a:prstGeom prst="ellipse">
            <a:avLst/>
          </a:prstGeom>
          <a:solidFill>
            <a:schemeClr val="accent4"/>
          </a:solidFill>
          <a:ln>
            <a:noFill/>
          </a:ln>
          <a:effectLst>
            <a:softEdge rad="876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62" name="Oval 24">
            <a:extLst>
              <a:ext uri="{FF2B5EF4-FFF2-40B4-BE49-F238E27FC236}">
                <a16:creationId xmlns:a16="http://schemas.microsoft.com/office/drawing/2014/main" id="{C56CEF80-D209-4CAE-9D87-71C342FAF36A}"/>
              </a:ext>
            </a:extLst>
          </p:cNvPr>
          <p:cNvSpPr>
            <a:spLocks noChangeArrowheads="1"/>
          </p:cNvSpPr>
          <p:nvPr/>
        </p:nvSpPr>
        <p:spPr bwMode="auto">
          <a:xfrm>
            <a:off x="-995447" y="-762155"/>
            <a:ext cx="3591009" cy="3591009"/>
          </a:xfrm>
          <a:prstGeom prst="ellipse">
            <a:avLst/>
          </a:prstGeom>
          <a:solidFill>
            <a:schemeClr val="accent2"/>
          </a:solidFill>
          <a:ln>
            <a:noFill/>
          </a:ln>
          <a:effectLst>
            <a:softEdge rad="7620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63" name="Oval 25">
            <a:extLst>
              <a:ext uri="{FF2B5EF4-FFF2-40B4-BE49-F238E27FC236}">
                <a16:creationId xmlns:a16="http://schemas.microsoft.com/office/drawing/2014/main" id="{BEAE1EBA-234F-4F82-BF31-DCCB51E6B6E8}"/>
              </a:ext>
            </a:extLst>
          </p:cNvPr>
          <p:cNvSpPr>
            <a:spLocks noChangeArrowheads="1"/>
          </p:cNvSpPr>
          <p:nvPr/>
        </p:nvSpPr>
        <p:spPr bwMode="auto">
          <a:xfrm>
            <a:off x="6000170" y="4914106"/>
            <a:ext cx="4000500" cy="4002088"/>
          </a:xfrm>
          <a:prstGeom prst="ellipse">
            <a:avLst/>
          </a:prstGeom>
          <a:gradFill flip="none" rotWithShape="1">
            <a:gsLst>
              <a:gs pos="100000">
                <a:schemeClr val="accent5">
                  <a:lumMod val="50000"/>
                </a:schemeClr>
              </a:gs>
              <a:gs pos="0">
                <a:schemeClr val="accent6"/>
              </a:gs>
            </a:gsLst>
            <a:path path="circle">
              <a:fillToRect r="100000" b="100000"/>
            </a:path>
            <a:tileRect l="-100000" t="-100000"/>
          </a:gradFill>
          <a:ln>
            <a:noFill/>
          </a:ln>
          <a:effectLst>
            <a:softEdge rad="9271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103" name="Group 102">
            <a:extLst>
              <a:ext uri="{FF2B5EF4-FFF2-40B4-BE49-F238E27FC236}">
                <a16:creationId xmlns:a16="http://schemas.microsoft.com/office/drawing/2014/main" id="{77285642-2FBB-4AE0-97AE-E08088D1E98B}"/>
              </a:ext>
            </a:extLst>
          </p:cNvPr>
          <p:cNvGrpSpPr/>
          <p:nvPr/>
        </p:nvGrpSpPr>
        <p:grpSpPr>
          <a:xfrm>
            <a:off x="3082925" y="1601788"/>
            <a:ext cx="669925" cy="693738"/>
            <a:chOff x="3082925" y="1601788"/>
            <a:chExt cx="669925" cy="693738"/>
          </a:xfrm>
        </p:grpSpPr>
        <p:sp>
          <p:nvSpPr>
            <p:cNvPr id="66" name="Freeform 26">
              <a:extLst>
                <a:ext uri="{FF2B5EF4-FFF2-40B4-BE49-F238E27FC236}">
                  <a16:creationId xmlns:a16="http://schemas.microsoft.com/office/drawing/2014/main" id="{B1B3BE78-9240-495E-A043-004B7C0E234E}"/>
                </a:ext>
              </a:extLst>
            </p:cNvPr>
            <p:cNvSpPr>
              <a:spLocks/>
            </p:cNvSpPr>
            <p:nvPr/>
          </p:nvSpPr>
          <p:spPr bwMode="auto">
            <a:xfrm>
              <a:off x="3395663" y="1601788"/>
              <a:ext cx="109538" cy="273050"/>
            </a:xfrm>
            <a:custGeom>
              <a:avLst/>
              <a:gdLst>
                <a:gd name="T0" fmla="*/ 0 w 69"/>
                <a:gd name="T1" fmla="*/ 0 h 172"/>
                <a:gd name="T2" fmla="*/ 43 w 69"/>
                <a:gd name="T3" fmla="*/ 26 h 172"/>
                <a:gd name="T4" fmla="*/ 69 w 69"/>
                <a:gd name="T5" fmla="*/ 172 h 172"/>
                <a:gd name="T6" fmla="*/ 26 w 69"/>
                <a:gd name="T7" fmla="*/ 144 h 172"/>
                <a:gd name="T8" fmla="*/ 0 w 69"/>
                <a:gd name="T9" fmla="*/ 0 h 172"/>
              </a:gdLst>
              <a:ahLst/>
              <a:cxnLst>
                <a:cxn ang="0">
                  <a:pos x="T0" y="T1"/>
                </a:cxn>
                <a:cxn ang="0">
                  <a:pos x="T2" y="T3"/>
                </a:cxn>
                <a:cxn ang="0">
                  <a:pos x="T4" y="T5"/>
                </a:cxn>
                <a:cxn ang="0">
                  <a:pos x="T6" y="T7"/>
                </a:cxn>
                <a:cxn ang="0">
                  <a:pos x="T8" y="T9"/>
                </a:cxn>
              </a:cxnLst>
              <a:rect l="0" t="0" r="r" b="b"/>
              <a:pathLst>
                <a:path w="69" h="172">
                  <a:moveTo>
                    <a:pt x="0" y="0"/>
                  </a:moveTo>
                  <a:lnTo>
                    <a:pt x="43" y="26"/>
                  </a:lnTo>
                  <a:lnTo>
                    <a:pt x="69" y="172"/>
                  </a:lnTo>
                  <a:lnTo>
                    <a:pt x="26" y="144"/>
                  </a:lnTo>
                  <a:lnTo>
                    <a:pt x="0"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67" name="Freeform 27">
              <a:extLst>
                <a:ext uri="{FF2B5EF4-FFF2-40B4-BE49-F238E27FC236}">
                  <a16:creationId xmlns:a16="http://schemas.microsoft.com/office/drawing/2014/main" id="{9045ABBA-C030-4C82-894B-CEA95C61C329}"/>
                </a:ext>
              </a:extLst>
            </p:cNvPr>
            <p:cNvSpPr>
              <a:spLocks/>
            </p:cNvSpPr>
            <p:nvPr/>
          </p:nvSpPr>
          <p:spPr bwMode="auto">
            <a:xfrm>
              <a:off x="3109913" y="2020888"/>
              <a:ext cx="288925" cy="136525"/>
            </a:xfrm>
            <a:custGeom>
              <a:avLst/>
              <a:gdLst>
                <a:gd name="T0" fmla="*/ 139 w 182"/>
                <a:gd name="T1" fmla="*/ 0 h 86"/>
                <a:gd name="T2" fmla="*/ 182 w 182"/>
                <a:gd name="T3" fmla="*/ 29 h 86"/>
                <a:gd name="T4" fmla="*/ 43 w 182"/>
                <a:gd name="T5" fmla="*/ 86 h 86"/>
                <a:gd name="T6" fmla="*/ 0 w 182"/>
                <a:gd name="T7" fmla="*/ 60 h 86"/>
                <a:gd name="T8" fmla="*/ 139 w 182"/>
                <a:gd name="T9" fmla="*/ 0 h 86"/>
              </a:gdLst>
              <a:ahLst/>
              <a:cxnLst>
                <a:cxn ang="0">
                  <a:pos x="T0" y="T1"/>
                </a:cxn>
                <a:cxn ang="0">
                  <a:pos x="T2" y="T3"/>
                </a:cxn>
                <a:cxn ang="0">
                  <a:pos x="T4" y="T5"/>
                </a:cxn>
                <a:cxn ang="0">
                  <a:pos x="T6" y="T7"/>
                </a:cxn>
                <a:cxn ang="0">
                  <a:pos x="T8" y="T9"/>
                </a:cxn>
              </a:cxnLst>
              <a:rect l="0" t="0" r="r" b="b"/>
              <a:pathLst>
                <a:path w="182" h="86">
                  <a:moveTo>
                    <a:pt x="139" y="0"/>
                  </a:moveTo>
                  <a:lnTo>
                    <a:pt x="182" y="29"/>
                  </a:lnTo>
                  <a:lnTo>
                    <a:pt x="43" y="86"/>
                  </a:lnTo>
                  <a:lnTo>
                    <a:pt x="0" y="60"/>
                  </a:lnTo>
                  <a:lnTo>
                    <a:pt x="139"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68" name="Freeform 28">
              <a:extLst>
                <a:ext uri="{FF2B5EF4-FFF2-40B4-BE49-F238E27FC236}">
                  <a16:creationId xmlns:a16="http://schemas.microsoft.com/office/drawing/2014/main" id="{300559FE-4555-4A6B-9961-28D911DBA5F8}"/>
                </a:ext>
              </a:extLst>
            </p:cNvPr>
            <p:cNvSpPr>
              <a:spLocks/>
            </p:cNvSpPr>
            <p:nvPr/>
          </p:nvSpPr>
          <p:spPr bwMode="auto">
            <a:xfrm>
              <a:off x="3460750" y="1868488"/>
              <a:ext cx="292100" cy="139700"/>
            </a:xfrm>
            <a:custGeom>
              <a:avLst/>
              <a:gdLst>
                <a:gd name="T0" fmla="*/ 141 w 184"/>
                <a:gd name="T1" fmla="*/ 0 h 88"/>
                <a:gd name="T2" fmla="*/ 184 w 184"/>
                <a:gd name="T3" fmla="*/ 28 h 88"/>
                <a:gd name="T4" fmla="*/ 45 w 184"/>
                <a:gd name="T5" fmla="*/ 88 h 88"/>
                <a:gd name="T6" fmla="*/ 0 w 184"/>
                <a:gd name="T7" fmla="*/ 60 h 88"/>
                <a:gd name="T8" fmla="*/ 141 w 184"/>
                <a:gd name="T9" fmla="*/ 0 h 88"/>
              </a:gdLst>
              <a:ahLst/>
              <a:cxnLst>
                <a:cxn ang="0">
                  <a:pos x="T0" y="T1"/>
                </a:cxn>
                <a:cxn ang="0">
                  <a:pos x="T2" y="T3"/>
                </a:cxn>
                <a:cxn ang="0">
                  <a:pos x="T4" y="T5"/>
                </a:cxn>
                <a:cxn ang="0">
                  <a:pos x="T6" y="T7"/>
                </a:cxn>
                <a:cxn ang="0">
                  <a:pos x="T8" y="T9"/>
                </a:cxn>
              </a:cxnLst>
              <a:rect l="0" t="0" r="r" b="b"/>
              <a:pathLst>
                <a:path w="184" h="88">
                  <a:moveTo>
                    <a:pt x="141" y="0"/>
                  </a:moveTo>
                  <a:lnTo>
                    <a:pt x="184" y="28"/>
                  </a:lnTo>
                  <a:lnTo>
                    <a:pt x="45" y="88"/>
                  </a:lnTo>
                  <a:lnTo>
                    <a:pt x="0" y="60"/>
                  </a:lnTo>
                  <a:lnTo>
                    <a:pt x="141"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81" name="Freeform 29">
              <a:extLst>
                <a:ext uri="{FF2B5EF4-FFF2-40B4-BE49-F238E27FC236}">
                  <a16:creationId xmlns:a16="http://schemas.microsoft.com/office/drawing/2014/main" id="{B5362370-2A77-486B-950A-B44F49D1A4B0}"/>
                </a:ext>
              </a:extLst>
            </p:cNvPr>
            <p:cNvSpPr>
              <a:spLocks/>
            </p:cNvSpPr>
            <p:nvPr/>
          </p:nvSpPr>
          <p:spPr bwMode="auto">
            <a:xfrm>
              <a:off x="3657600" y="1735138"/>
              <a:ext cx="95250" cy="177800"/>
            </a:xfrm>
            <a:custGeom>
              <a:avLst/>
              <a:gdLst>
                <a:gd name="T0" fmla="*/ 0 w 60"/>
                <a:gd name="T1" fmla="*/ 0 h 112"/>
                <a:gd name="T2" fmla="*/ 46 w 60"/>
                <a:gd name="T3" fmla="*/ 28 h 112"/>
                <a:gd name="T4" fmla="*/ 60 w 60"/>
                <a:gd name="T5" fmla="*/ 112 h 112"/>
                <a:gd name="T6" fmla="*/ 17 w 60"/>
                <a:gd name="T7" fmla="*/ 84 h 112"/>
                <a:gd name="T8" fmla="*/ 0 w 60"/>
                <a:gd name="T9" fmla="*/ 0 h 112"/>
              </a:gdLst>
              <a:ahLst/>
              <a:cxnLst>
                <a:cxn ang="0">
                  <a:pos x="T0" y="T1"/>
                </a:cxn>
                <a:cxn ang="0">
                  <a:pos x="T2" y="T3"/>
                </a:cxn>
                <a:cxn ang="0">
                  <a:pos x="T4" y="T5"/>
                </a:cxn>
                <a:cxn ang="0">
                  <a:pos x="T6" y="T7"/>
                </a:cxn>
                <a:cxn ang="0">
                  <a:pos x="T8" y="T9"/>
                </a:cxn>
              </a:cxnLst>
              <a:rect l="0" t="0" r="r" b="b"/>
              <a:pathLst>
                <a:path w="60" h="112">
                  <a:moveTo>
                    <a:pt x="0" y="0"/>
                  </a:moveTo>
                  <a:lnTo>
                    <a:pt x="46" y="28"/>
                  </a:lnTo>
                  <a:lnTo>
                    <a:pt x="60" y="112"/>
                  </a:lnTo>
                  <a:lnTo>
                    <a:pt x="17" y="84"/>
                  </a:lnTo>
                  <a:lnTo>
                    <a:pt x="0"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82" name="Freeform 30">
              <a:extLst>
                <a:ext uri="{FF2B5EF4-FFF2-40B4-BE49-F238E27FC236}">
                  <a16:creationId xmlns:a16="http://schemas.microsoft.com/office/drawing/2014/main" id="{1C54FAFB-D2CB-426C-9B8B-70D0CB47D7C7}"/>
                </a:ext>
              </a:extLst>
            </p:cNvPr>
            <p:cNvSpPr>
              <a:spLocks/>
            </p:cNvSpPr>
            <p:nvPr/>
          </p:nvSpPr>
          <p:spPr bwMode="auto">
            <a:xfrm>
              <a:off x="3371850" y="2195513"/>
              <a:ext cx="203200" cy="100013"/>
            </a:xfrm>
            <a:custGeom>
              <a:avLst/>
              <a:gdLst>
                <a:gd name="T0" fmla="*/ 82 w 128"/>
                <a:gd name="T1" fmla="*/ 0 h 63"/>
                <a:gd name="T2" fmla="*/ 128 w 128"/>
                <a:gd name="T3" fmla="*/ 27 h 63"/>
                <a:gd name="T4" fmla="*/ 44 w 128"/>
                <a:gd name="T5" fmla="*/ 63 h 63"/>
                <a:gd name="T6" fmla="*/ 0 w 128"/>
                <a:gd name="T7" fmla="*/ 34 h 63"/>
                <a:gd name="T8" fmla="*/ 82 w 128"/>
                <a:gd name="T9" fmla="*/ 0 h 63"/>
              </a:gdLst>
              <a:ahLst/>
              <a:cxnLst>
                <a:cxn ang="0">
                  <a:pos x="T0" y="T1"/>
                </a:cxn>
                <a:cxn ang="0">
                  <a:pos x="T2" y="T3"/>
                </a:cxn>
                <a:cxn ang="0">
                  <a:pos x="T4" y="T5"/>
                </a:cxn>
                <a:cxn ang="0">
                  <a:pos x="T6" y="T7"/>
                </a:cxn>
                <a:cxn ang="0">
                  <a:pos x="T8" y="T9"/>
                </a:cxn>
              </a:cxnLst>
              <a:rect l="0" t="0" r="r" b="b"/>
              <a:pathLst>
                <a:path w="128" h="63">
                  <a:moveTo>
                    <a:pt x="82" y="0"/>
                  </a:moveTo>
                  <a:lnTo>
                    <a:pt x="128" y="27"/>
                  </a:lnTo>
                  <a:lnTo>
                    <a:pt x="44" y="63"/>
                  </a:lnTo>
                  <a:lnTo>
                    <a:pt x="0" y="34"/>
                  </a:lnTo>
                  <a:lnTo>
                    <a:pt x="82"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83" name="Freeform 31">
              <a:extLst>
                <a:ext uri="{FF2B5EF4-FFF2-40B4-BE49-F238E27FC236}">
                  <a16:creationId xmlns:a16="http://schemas.microsoft.com/office/drawing/2014/main" id="{224BBB10-4BBA-4456-8D73-6060A1B2E5B2}"/>
                </a:ext>
              </a:extLst>
            </p:cNvPr>
            <p:cNvSpPr>
              <a:spLocks/>
            </p:cNvSpPr>
            <p:nvPr/>
          </p:nvSpPr>
          <p:spPr bwMode="auto">
            <a:xfrm>
              <a:off x="3460750" y="1963738"/>
              <a:ext cx="114300" cy="274638"/>
            </a:xfrm>
            <a:custGeom>
              <a:avLst/>
              <a:gdLst>
                <a:gd name="T0" fmla="*/ 0 w 72"/>
                <a:gd name="T1" fmla="*/ 0 h 173"/>
                <a:gd name="T2" fmla="*/ 45 w 72"/>
                <a:gd name="T3" fmla="*/ 28 h 173"/>
                <a:gd name="T4" fmla="*/ 72 w 72"/>
                <a:gd name="T5" fmla="*/ 173 h 173"/>
                <a:gd name="T6" fmla="*/ 26 w 72"/>
                <a:gd name="T7" fmla="*/ 146 h 173"/>
                <a:gd name="T8" fmla="*/ 0 w 72"/>
                <a:gd name="T9" fmla="*/ 0 h 173"/>
              </a:gdLst>
              <a:ahLst/>
              <a:cxnLst>
                <a:cxn ang="0">
                  <a:pos x="T0" y="T1"/>
                </a:cxn>
                <a:cxn ang="0">
                  <a:pos x="T2" y="T3"/>
                </a:cxn>
                <a:cxn ang="0">
                  <a:pos x="T4" y="T5"/>
                </a:cxn>
                <a:cxn ang="0">
                  <a:pos x="T6" y="T7"/>
                </a:cxn>
                <a:cxn ang="0">
                  <a:pos x="T8" y="T9"/>
                </a:cxn>
              </a:cxnLst>
              <a:rect l="0" t="0" r="r" b="b"/>
              <a:pathLst>
                <a:path w="72" h="173">
                  <a:moveTo>
                    <a:pt x="0" y="0"/>
                  </a:moveTo>
                  <a:lnTo>
                    <a:pt x="45" y="28"/>
                  </a:lnTo>
                  <a:lnTo>
                    <a:pt x="72" y="173"/>
                  </a:lnTo>
                  <a:lnTo>
                    <a:pt x="26" y="146"/>
                  </a:lnTo>
                  <a:lnTo>
                    <a:pt x="0"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84" name="Freeform 32">
              <a:extLst>
                <a:ext uri="{FF2B5EF4-FFF2-40B4-BE49-F238E27FC236}">
                  <a16:creationId xmlns:a16="http://schemas.microsoft.com/office/drawing/2014/main" id="{6CAA45DE-9615-481E-B6AF-1798351E8CA3}"/>
                </a:ext>
              </a:extLst>
            </p:cNvPr>
            <p:cNvSpPr>
              <a:spLocks/>
            </p:cNvSpPr>
            <p:nvPr/>
          </p:nvSpPr>
          <p:spPr bwMode="auto">
            <a:xfrm>
              <a:off x="3082925" y="1601788"/>
              <a:ext cx="601663" cy="647700"/>
            </a:xfrm>
            <a:custGeom>
              <a:avLst/>
              <a:gdLst>
                <a:gd name="T0" fmla="*/ 197 w 379"/>
                <a:gd name="T1" fmla="*/ 0 h 408"/>
                <a:gd name="T2" fmla="*/ 223 w 379"/>
                <a:gd name="T3" fmla="*/ 144 h 408"/>
                <a:gd name="T4" fmla="*/ 362 w 379"/>
                <a:gd name="T5" fmla="*/ 84 h 408"/>
                <a:gd name="T6" fmla="*/ 379 w 379"/>
                <a:gd name="T7" fmla="*/ 168 h 408"/>
                <a:gd name="T8" fmla="*/ 238 w 379"/>
                <a:gd name="T9" fmla="*/ 228 h 408"/>
                <a:gd name="T10" fmla="*/ 264 w 379"/>
                <a:gd name="T11" fmla="*/ 374 h 408"/>
                <a:gd name="T12" fmla="*/ 182 w 379"/>
                <a:gd name="T13" fmla="*/ 408 h 408"/>
                <a:gd name="T14" fmla="*/ 156 w 379"/>
                <a:gd name="T15" fmla="*/ 264 h 408"/>
                <a:gd name="T16" fmla="*/ 17 w 379"/>
                <a:gd name="T17" fmla="*/ 324 h 408"/>
                <a:gd name="T18" fmla="*/ 0 w 379"/>
                <a:gd name="T19" fmla="*/ 237 h 408"/>
                <a:gd name="T20" fmla="*/ 142 w 379"/>
                <a:gd name="T21" fmla="*/ 177 h 408"/>
                <a:gd name="T22" fmla="*/ 115 w 379"/>
                <a:gd name="T23" fmla="*/ 33 h 408"/>
                <a:gd name="T24" fmla="*/ 197 w 379"/>
                <a:gd name="T25"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 h="408">
                  <a:moveTo>
                    <a:pt x="197" y="0"/>
                  </a:moveTo>
                  <a:lnTo>
                    <a:pt x="223" y="144"/>
                  </a:lnTo>
                  <a:lnTo>
                    <a:pt x="362" y="84"/>
                  </a:lnTo>
                  <a:lnTo>
                    <a:pt x="379" y="168"/>
                  </a:lnTo>
                  <a:lnTo>
                    <a:pt x="238" y="228"/>
                  </a:lnTo>
                  <a:lnTo>
                    <a:pt x="264" y="374"/>
                  </a:lnTo>
                  <a:lnTo>
                    <a:pt x="182" y="408"/>
                  </a:lnTo>
                  <a:lnTo>
                    <a:pt x="156" y="264"/>
                  </a:lnTo>
                  <a:lnTo>
                    <a:pt x="17" y="324"/>
                  </a:lnTo>
                  <a:lnTo>
                    <a:pt x="0" y="237"/>
                  </a:lnTo>
                  <a:lnTo>
                    <a:pt x="142" y="177"/>
                  </a:lnTo>
                  <a:lnTo>
                    <a:pt x="115" y="33"/>
                  </a:lnTo>
                  <a:lnTo>
                    <a:pt x="1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104" name="Group 103">
            <a:extLst>
              <a:ext uri="{FF2B5EF4-FFF2-40B4-BE49-F238E27FC236}">
                <a16:creationId xmlns:a16="http://schemas.microsoft.com/office/drawing/2014/main" id="{19FEC7C9-384C-4455-9020-47943E3819CA}"/>
              </a:ext>
            </a:extLst>
          </p:cNvPr>
          <p:cNvGrpSpPr/>
          <p:nvPr/>
        </p:nvGrpSpPr>
        <p:grpSpPr>
          <a:xfrm>
            <a:off x="4500563" y="4733925"/>
            <a:ext cx="650875" cy="598488"/>
            <a:chOff x="4500563" y="4733925"/>
            <a:chExt cx="650875" cy="598488"/>
          </a:xfrm>
        </p:grpSpPr>
        <p:sp>
          <p:nvSpPr>
            <p:cNvPr id="85" name="Freeform 33">
              <a:extLst>
                <a:ext uri="{FF2B5EF4-FFF2-40B4-BE49-F238E27FC236}">
                  <a16:creationId xmlns:a16="http://schemas.microsoft.com/office/drawing/2014/main" id="{DE26AE37-1683-4707-990E-CC07536B8CB9}"/>
                </a:ext>
              </a:extLst>
            </p:cNvPr>
            <p:cNvSpPr>
              <a:spLocks/>
            </p:cNvSpPr>
            <p:nvPr/>
          </p:nvSpPr>
          <p:spPr bwMode="auto">
            <a:xfrm>
              <a:off x="5033963" y="4746625"/>
              <a:ext cx="117475" cy="334963"/>
            </a:xfrm>
            <a:custGeom>
              <a:avLst/>
              <a:gdLst>
                <a:gd name="T0" fmla="*/ 55 w 74"/>
                <a:gd name="T1" fmla="*/ 0 h 211"/>
                <a:gd name="T2" fmla="*/ 74 w 74"/>
                <a:gd name="T3" fmla="*/ 36 h 211"/>
                <a:gd name="T4" fmla="*/ 22 w 74"/>
                <a:gd name="T5" fmla="*/ 211 h 211"/>
                <a:gd name="T6" fmla="*/ 0 w 74"/>
                <a:gd name="T7" fmla="*/ 175 h 211"/>
                <a:gd name="T8" fmla="*/ 55 w 74"/>
                <a:gd name="T9" fmla="*/ 0 h 211"/>
              </a:gdLst>
              <a:ahLst/>
              <a:cxnLst>
                <a:cxn ang="0">
                  <a:pos x="T0" y="T1"/>
                </a:cxn>
                <a:cxn ang="0">
                  <a:pos x="T2" y="T3"/>
                </a:cxn>
                <a:cxn ang="0">
                  <a:pos x="T4" y="T5"/>
                </a:cxn>
                <a:cxn ang="0">
                  <a:pos x="T6" y="T7"/>
                </a:cxn>
                <a:cxn ang="0">
                  <a:pos x="T8" y="T9"/>
                </a:cxn>
              </a:cxnLst>
              <a:rect l="0" t="0" r="r" b="b"/>
              <a:pathLst>
                <a:path w="74" h="211">
                  <a:moveTo>
                    <a:pt x="55" y="0"/>
                  </a:moveTo>
                  <a:lnTo>
                    <a:pt x="74" y="36"/>
                  </a:lnTo>
                  <a:lnTo>
                    <a:pt x="22" y="211"/>
                  </a:lnTo>
                  <a:lnTo>
                    <a:pt x="0" y="175"/>
                  </a:lnTo>
                  <a:lnTo>
                    <a:pt x="55" y="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86" name="Freeform 34">
              <a:extLst>
                <a:ext uri="{FF2B5EF4-FFF2-40B4-BE49-F238E27FC236}">
                  <a16:creationId xmlns:a16="http://schemas.microsoft.com/office/drawing/2014/main" id="{23D537BF-472E-4C01-B116-DD8237216893}"/>
                </a:ext>
              </a:extLst>
            </p:cNvPr>
            <p:cNvSpPr>
              <a:spLocks/>
            </p:cNvSpPr>
            <p:nvPr/>
          </p:nvSpPr>
          <p:spPr bwMode="auto">
            <a:xfrm>
              <a:off x="4884738" y="5016500"/>
              <a:ext cx="184150" cy="65088"/>
            </a:xfrm>
            <a:custGeom>
              <a:avLst/>
              <a:gdLst>
                <a:gd name="T0" fmla="*/ 94 w 116"/>
                <a:gd name="T1" fmla="*/ 5 h 41"/>
                <a:gd name="T2" fmla="*/ 116 w 116"/>
                <a:gd name="T3" fmla="*/ 41 h 41"/>
                <a:gd name="T4" fmla="*/ 20 w 116"/>
                <a:gd name="T5" fmla="*/ 36 h 41"/>
                <a:gd name="T6" fmla="*/ 0 w 116"/>
                <a:gd name="T7" fmla="*/ 0 h 41"/>
                <a:gd name="T8" fmla="*/ 94 w 116"/>
                <a:gd name="T9" fmla="*/ 5 h 41"/>
              </a:gdLst>
              <a:ahLst/>
              <a:cxnLst>
                <a:cxn ang="0">
                  <a:pos x="T0" y="T1"/>
                </a:cxn>
                <a:cxn ang="0">
                  <a:pos x="T2" y="T3"/>
                </a:cxn>
                <a:cxn ang="0">
                  <a:pos x="T4" y="T5"/>
                </a:cxn>
                <a:cxn ang="0">
                  <a:pos x="T6" y="T7"/>
                </a:cxn>
                <a:cxn ang="0">
                  <a:pos x="T8" y="T9"/>
                </a:cxn>
              </a:cxnLst>
              <a:rect l="0" t="0" r="r" b="b"/>
              <a:pathLst>
                <a:path w="116" h="41">
                  <a:moveTo>
                    <a:pt x="94" y="5"/>
                  </a:moveTo>
                  <a:lnTo>
                    <a:pt x="116" y="41"/>
                  </a:lnTo>
                  <a:lnTo>
                    <a:pt x="20" y="36"/>
                  </a:lnTo>
                  <a:lnTo>
                    <a:pt x="0" y="0"/>
                  </a:lnTo>
                  <a:lnTo>
                    <a:pt x="94" y="5"/>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87" name="Freeform 35">
              <a:extLst>
                <a:ext uri="{FF2B5EF4-FFF2-40B4-BE49-F238E27FC236}">
                  <a16:creationId xmlns:a16="http://schemas.microsoft.com/office/drawing/2014/main" id="{97FBE35A-F5C6-45C0-97CA-5B09C6134F88}"/>
                </a:ext>
              </a:extLst>
            </p:cNvPr>
            <p:cNvSpPr>
              <a:spLocks/>
            </p:cNvSpPr>
            <p:nvPr/>
          </p:nvSpPr>
          <p:spPr bwMode="auto">
            <a:xfrm>
              <a:off x="4843463" y="5016500"/>
              <a:ext cx="73025" cy="187325"/>
            </a:xfrm>
            <a:custGeom>
              <a:avLst/>
              <a:gdLst>
                <a:gd name="T0" fmla="*/ 26 w 46"/>
                <a:gd name="T1" fmla="*/ 0 h 118"/>
                <a:gd name="T2" fmla="*/ 46 w 46"/>
                <a:gd name="T3" fmla="*/ 36 h 118"/>
                <a:gd name="T4" fmla="*/ 19 w 46"/>
                <a:gd name="T5" fmla="*/ 118 h 118"/>
                <a:gd name="T6" fmla="*/ 0 w 46"/>
                <a:gd name="T7" fmla="*/ 82 h 118"/>
                <a:gd name="T8" fmla="*/ 26 w 46"/>
                <a:gd name="T9" fmla="*/ 0 h 118"/>
              </a:gdLst>
              <a:ahLst/>
              <a:cxnLst>
                <a:cxn ang="0">
                  <a:pos x="T0" y="T1"/>
                </a:cxn>
                <a:cxn ang="0">
                  <a:pos x="T2" y="T3"/>
                </a:cxn>
                <a:cxn ang="0">
                  <a:pos x="T4" y="T5"/>
                </a:cxn>
                <a:cxn ang="0">
                  <a:pos x="T6" y="T7"/>
                </a:cxn>
                <a:cxn ang="0">
                  <a:pos x="T8" y="T9"/>
                </a:cxn>
              </a:cxnLst>
              <a:rect l="0" t="0" r="r" b="b"/>
              <a:pathLst>
                <a:path w="46" h="118">
                  <a:moveTo>
                    <a:pt x="26" y="0"/>
                  </a:moveTo>
                  <a:lnTo>
                    <a:pt x="46" y="36"/>
                  </a:lnTo>
                  <a:lnTo>
                    <a:pt x="19" y="118"/>
                  </a:lnTo>
                  <a:lnTo>
                    <a:pt x="0" y="82"/>
                  </a:lnTo>
                  <a:lnTo>
                    <a:pt x="26" y="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88" name="Freeform 36">
              <a:extLst>
                <a:ext uri="{FF2B5EF4-FFF2-40B4-BE49-F238E27FC236}">
                  <a16:creationId xmlns:a16="http://schemas.microsoft.com/office/drawing/2014/main" id="{6D81ABC2-1725-4B83-93F0-7F68C125E5A9}"/>
                </a:ext>
              </a:extLst>
            </p:cNvPr>
            <p:cNvSpPr>
              <a:spLocks/>
            </p:cNvSpPr>
            <p:nvPr/>
          </p:nvSpPr>
          <p:spPr bwMode="auto">
            <a:xfrm>
              <a:off x="4694238" y="5135563"/>
              <a:ext cx="179388" cy="68263"/>
            </a:xfrm>
            <a:custGeom>
              <a:avLst/>
              <a:gdLst>
                <a:gd name="T0" fmla="*/ 94 w 113"/>
                <a:gd name="T1" fmla="*/ 7 h 43"/>
                <a:gd name="T2" fmla="*/ 113 w 113"/>
                <a:gd name="T3" fmla="*/ 43 h 43"/>
                <a:gd name="T4" fmla="*/ 20 w 113"/>
                <a:gd name="T5" fmla="*/ 36 h 43"/>
                <a:gd name="T6" fmla="*/ 0 w 113"/>
                <a:gd name="T7" fmla="*/ 0 h 43"/>
                <a:gd name="T8" fmla="*/ 94 w 113"/>
                <a:gd name="T9" fmla="*/ 7 h 43"/>
              </a:gdLst>
              <a:ahLst/>
              <a:cxnLst>
                <a:cxn ang="0">
                  <a:pos x="T0" y="T1"/>
                </a:cxn>
                <a:cxn ang="0">
                  <a:pos x="T2" y="T3"/>
                </a:cxn>
                <a:cxn ang="0">
                  <a:pos x="T4" y="T5"/>
                </a:cxn>
                <a:cxn ang="0">
                  <a:pos x="T6" y="T7"/>
                </a:cxn>
                <a:cxn ang="0">
                  <a:pos x="T8" y="T9"/>
                </a:cxn>
              </a:cxnLst>
              <a:rect l="0" t="0" r="r" b="b"/>
              <a:pathLst>
                <a:path w="113" h="43">
                  <a:moveTo>
                    <a:pt x="94" y="7"/>
                  </a:moveTo>
                  <a:lnTo>
                    <a:pt x="113" y="43"/>
                  </a:lnTo>
                  <a:lnTo>
                    <a:pt x="20" y="36"/>
                  </a:lnTo>
                  <a:lnTo>
                    <a:pt x="0" y="0"/>
                  </a:lnTo>
                  <a:lnTo>
                    <a:pt x="94" y="7"/>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89" name="Freeform 37">
              <a:extLst>
                <a:ext uri="{FF2B5EF4-FFF2-40B4-BE49-F238E27FC236}">
                  <a16:creationId xmlns:a16="http://schemas.microsoft.com/office/drawing/2014/main" id="{93C67B5B-25EE-45FB-92C7-F961388681E8}"/>
                </a:ext>
              </a:extLst>
            </p:cNvPr>
            <p:cNvSpPr>
              <a:spLocks/>
            </p:cNvSpPr>
            <p:nvPr/>
          </p:nvSpPr>
          <p:spPr bwMode="auto">
            <a:xfrm>
              <a:off x="4652963" y="5135563"/>
              <a:ext cx="73025" cy="196850"/>
            </a:xfrm>
            <a:custGeom>
              <a:avLst/>
              <a:gdLst>
                <a:gd name="T0" fmla="*/ 26 w 46"/>
                <a:gd name="T1" fmla="*/ 0 h 124"/>
                <a:gd name="T2" fmla="*/ 46 w 46"/>
                <a:gd name="T3" fmla="*/ 36 h 124"/>
                <a:gd name="T4" fmla="*/ 19 w 46"/>
                <a:gd name="T5" fmla="*/ 124 h 124"/>
                <a:gd name="T6" fmla="*/ 0 w 46"/>
                <a:gd name="T7" fmla="*/ 88 h 124"/>
                <a:gd name="T8" fmla="*/ 26 w 46"/>
                <a:gd name="T9" fmla="*/ 0 h 124"/>
              </a:gdLst>
              <a:ahLst/>
              <a:cxnLst>
                <a:cxn ang="0">
                  <a:pos x="T0" y="T1"/>
                </a:cxn>
                <a:cxn ang="0">
                  <a:pos x="T2" y="T3"/>
                </a:cxn>
                <a:cxn ang="0">
                  <a:pos x="T4" y="T5"/>
                </a:cxn>
                <a:cxn ang="0">
                  <a:pos x="T6" y="T7"/>
                </a:cxn>
                <a:cxn ang="0">
                  <a:pos x="T8" y="T9"/>
                </a:cxn>
              </a:cxnLst>
              <a:rect l="0" t="0" r="r" b="b"/>
              <a:pathLst>
                <a:path w="46" h="124">
                  <a:moveTo>
                    <a:pt x="26" y="0"/>
                  </a:moveTo>
                  <a:lnTo>
                    <a:pt x="46" y="36"/>
                  </a:lnTo>
                  <a:lnTo>
                    <a:pt x="19" y="124"/>
                  </a:lnTo>
                  <a:lnTo>
                    <a:pt x="0" y="88"/>
                  </a:lnTo>
                  <a:lnTo>
                    <a:pt x="26" y="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90" name="Freeform 38">
              <a:extLst>
                <a:ext uri="{FF2B5EF4-FFF2-40B4-BE49-F238E27FC236}">
                  <a16:creationId xmlns:a16="http://schemas.microsoft.com/office/drawing/2014/main" id="{F7D136BB-9D2E-43F4-8DEB-6EC88703CC87}"/>
                </a:ext>
              </a:extLst>
            </p:cNvPr>
            <p:cNvSpPr>
              <a:spLocks/>
            </p:cNvSpPr>
            <p:nvPr/>
          </p:nvSpPr>
          <p:spPr bwMode="auto">
            <a:xfrm>
              <a:off x="4500563" y="5264150"/>
              <a:ext cx="182563" cy="68263"/>
            </a:xfrm>
            <a:custGeom>
              <a:avLst/>
              <a:gdLst>
                <a:gd name="T0" fmla="*/ 96 w 115"/>
                <a:gd name="T1" fmla="*/ 7 h 43"/>
                <a:gd name="T2" fmla="*/ 115 w 115"/>
                <a:gd name="T3" fmla="*/ 43 h 43"/>
                <a:gd name="T4" fmla="*/ 19 w 115"/>
                <a:gd name="T5" fmla="*/ 36 h 43"/>
                <a:gd name="T6" fmla="*/ 0 w 115"/>
                <a:gd name="T7" fmla="*/ 0 h 43"/>
                <a:gd name="T8" fmla="*/ 96 w 115"/>
                <a:gd name="T9" fmla="*/ 7 h 43"/>
              </a:gdLst>
              <a:ahLst/>
              <a:cxnLst>
                <a:cxn ang="0">
                  <a:pos x="T0" y="T1"/>
                </a:cxn>
                <a:cxn ang="0">
                  <a:pos x="T2" y="T3"/>
                </a:cxn>
                <a:cxn ang="0">
                  <a:pos x="T4" y="T5"/>
                </a:cxn>
                <a:cxn ang="0">
                  <a:pos x="T6" y="T7"/>
                </a:cxn>
                <a:cxn ang="0">
                  <a:pos x="T8" y="T9"/>
                </a:cxn>
              </a:cxnLst>
              <a:rect l="0" t="0" r="r" b="b"/>
              <a:pathLst>
                <a:path w="115" h="43">
                  <a:moveTo>
                    <a:pt x="96" y="7"/>
                  </a:moveTo>
                  <a:lnTo>
                    <a:pt x="115" y="43"/>
                  </a:lnTo>
                  <a:lnTo>
                    <a:pt x="19" y="36"/>
                  </a:lnTo>
                  <a:lnTo>
                    <a:pt x="0" y="0"/>
                  </a:lnTo>
                  <a:lnTo>
                    <a:pt x="96" y="7"/>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91" name="Freeform 39">
              <a:extLst>
                <a:ext uri="{FF2B5EF4-FFF2-40B4-BE49-F238E27FC236}">
                  <a16:creationId xmlns:a16="http://schemas.microsoft.com/office/drawing/2014/main" id="{384A6E22-AEB5-4330-AD58-26AE1FAAAE16}"/>
                </a:ext>
              </a:extLst>
            </p:cNvPr>
            <p:cNvSpPr>
              <a:spLocks/>
            </p:cNvSpPr>
            <p:nvPr/>
          </p:nvSpPr>
          <p:spPr bwMode="auto">
            <a:xfrm>
              <a:off x="4500563" y="4733925"/>
              <a:ext cx="620713" cy="541338"/>
            </a:xfrm>
            <a:custGeom>
              <a:avLst/>
              <a:gdLst>
                <a:gd name="T0" fmla="*/ 391 w 391"/>
                <a:gd name="T1" fmla="*/ 8 h 341"/>
                <a:gd name="T2" fmla="*/ 336 w 391"/>
                <a:gd name="T3" fmla="*/ 183 h 341"/>
                <a:gd name="T4" fmla="*/ 242 w 391"/>
                <a:gd name="T5" fmla="*/ 178 h 341"/>
                <a:gd name="T6" fmla="*/ 216 w 391"/>
                <a:gd name="T7" fmla="*/ 260 h 341"/>
                <a:gd name="T8" fmla="*/ 122 w 391"/>
                <a:gd name="T9" fmla="*/ 253 h 341"/>
                <a:gd name="T10" fmla="*/ 96 w 391"/>
                <a:gd name="T11" fmla="*/ 341 h 341"/>
                <a:gd name="T12" fmla="*/ 0 w 391"/>
                <a:gd name="T13" fmla="*/ 334 h 341"/>
                <a:gd name="T14" fmla="*/ 53 w 391"/>
                <a:gd name="T15" fmla="*/ 156 h 341"/>
                <a:gd name="T16" fmla="*/ 149 w 391"/>
                <a:gd name="T17" fmla="*/ 164 h 341"/>
                <a:gd name="T18" fmla="*/ 175 w 391"/>
                <a:gd name="T19" fmla="*/ 77 h 341"/>
                <a:gd name="T20" fmla="*/ 271 w 391"/>
                <a:gd name="T21" fmla="*/ 84 h 341"/>
                <a:gd name="T22" fmla="*/ 295 w 391"/>
                <a:gd name="T23" fmla="*/ 0 h 341"/>
                <a:gd name="T24" fmla="*/ 391 w 391"/>
                <a:gd name="T25" fmla="*/ 8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1" h="341">
                  <a:moveTo>
                    <a:pt x="391" y="8"/>
                  </a:moveTo>
                  <a:lnTo>
                    <a:pt x="336" y="183"/>
                  </a:lnTo>
                  <a:lnTo>
                    <a:pt x="242" y="178"/>
                  </a:lnTo>
                  <a:lnTo>
                    <a:pt x="216" y="260"/>
                  </a:lnTo>
                  <a:lnTo>
                    <a:pt x="122" y="253"/>
                  </a:lnTo>
                  <a:lnTo>
                    <a:pt x="96" y="341"/>
                  </a:lnTo>
                  <a:lnTo>
                    <a:pt x="0" y="334"/>
                  </a:lnTo>
                  <a:lnTo>
                    <a:pt x="53" y="156"/>
                  </a:lnTo>
                  <a:lnTo>
                    <a:pt x="149" y="164"/>
                  </a:lnTo>
                  <a:lnTo>
                    <a:pt x="175" y="77"/>
                  </a:lnTo>
                  <a:lnTo>
                    <a:pt x="271" y="84"/>
                  </a:lnTo>
                  <a:lnTo>
                    <a:pt x="295" y="0"/>
                  </a:lnTo>
                  <a:lnTo>
                    <a:pt x="391" y="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2" name="Group 1">
            <a:extLst>
              <a:ext uri="{FF2B5EF4-FFF2-40B4-BE49-F238E27FC236}">
                <a16:creationId xmlns:a16="http://schemas.microsoft.com/office/drawing/2014/main" id="{E18848D0-9AB8-402C-B0CF-5D98C87B4C71}"/>
              </a:ext>
            </a:extLst>
          </p:cNvPr>
          <p:cNvGrpSpPr/>
          <p:nvPr/>
        </p:nvGrpSpPr>
        <p:grpSpPr>
          <a:xfrm>
            <a:off x="3938588" y="2684463"/>
            <a:ext cx="4538662" cy="1485900"/>
            <a:chOff x="3938588" y="2684463"/>
            <a:chExt cx="4538662" cy="1485900"/>
          </a:xfrm>
        </p:grpSpPr>
        <p:sp>
          <p:nvSpPr>
            <p:cNvPr id="6" name="Rectangle 6">
              <a:extLst>
                <a:ext uri="{FF2B5EF4-FFF2-40B4-BE49-F238E27FC236}">
                  <a16:creationId xmlns:a16="http://schemas.microsoft.com/office/drawing/2014/main" id="{DCBA77A1-3FDC-4177-95C4-B41556D04928}"/>
                </a:ext>
              </a:extLst>
            </p:cNvPr>
            <p:cNvSpPr>
              <a:spLocks noChangeArrowheads="1"/>
            </p:cNvSpPr>
            <p:nvPr/>
          </p:nvSpPr>
          <p:spPr bwMode="auto">
            <a:xfrm>
              <a:off x="4302912" y="2687638"/>
              <a:ext cx="3860013" cy="1474788"/>
            </a:xfrm>
            <a:prstGeom prst="rect">
              <a:avLst/>
            </a:prstGeom>
            <a:gradFill>
              <a:gsLst>
                <a:gs pos="0">
                  <a:srgbClr val="58BEFA"/>
                </a:gs>
                <a:gs pos="100000">
                  <a:srgbClr val="8B71EC"/>
                </a:gs>
              </a:gsLst>
              <a:lin ang="2700000" scaled="0"/>
            </a:gradFill>
            <a:ln w="9525">
              <a:noFill/>
              <a:round/>
              <a:headEnd/>
              <a:tailEnd/>
            </a:ln>
            <a:effectLst>
              <a:outerShdw blurRad="330200" dist="342900" dir="2700000" algn="tl" rotWithShape="0">
                <a:schemeClr val="accent5">
                  <a:lumMod val="50000"/>
                  <a:alpha val="12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pic>
          <p:nvPicPr>
            <p:cNvPr id="101" name="Picture 100">
              <a:extLst>
                <a:ext uri="{FF2B5EF4-FFF2-40B4-BE49-F238E27FC236}">
                  <a16:creationId xmlns:a16="http://schemas.microsoft.com/office/drawing/2014/main" id="{7E094606-57FE-4622-A5D6-3916DAEA6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8588" y="2715526"/>
              <a:ext cx="4538662" cy="1312836"/>
            </a:xfrm>
            <a:prstGeom prst="rect">
              <a:avLst/>
            </a:prstGeom>
          </p:spPr>
        </p:pic>
        <p:sp>
          <p:nvSpPr>
            <p:cNvPr id="56" name="Rectangle 21">
              <a:extLst>
                <a:ext uri="{FF2B5EF4-FFF2-40B4-BE49-F238E27FC236}">
                  <a16:creationId xmlns:a16="http://schemas.microsoft.com/office/drawing/2014/main" id="{0833B6D6-3A49-4464-88DE-A0F0472A5186}"/>
                </a:ext>
              </a:extLst>
            </p:cNvPr>
            <p:cNvSpPr>
              <a:spLocks noChangeArrowheads="1"/>
            </p:cNvSpPr>
            <p:nvPr/>
          </p:nvSpPr>
          <p:spPr bwMode="auto">
            <a:xfrm>
              <a:off x="4307132" y="2687638"/>
              <a:ext cx="3855793" cy="1474788"/>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92" name="Freeform 40">
              <a:extLst>
                <a:ext uri="{FF2B5EF4-FFF2-40B4-BE49-F238E27FC236}">
                  <a16:creationId xmlns:a16="http://schemas.microsoft.com/office/drawing/2014/main" id="{943663FD-D1F5-49A9-BD4B-BA6926C14599}"/>
                </a:ext>
              </a:extLst>
            </p:cNvPr>
            <p:cNvSpPr>
              <a:spLocks noEditPoints="1"/>
            </p:cNvSpPr>
            <p:nvPr/>
          </p:nvSpPr>
          <p:spPr bwMode="auto">
            <a:xfrm>
              <a:off x="4311352" y="2684463"/>
              <a:ext cx="3851574" cy="1485900"/>
            </a:xfrm>
            <a:custGeom>
              <a:avLst/>
              <a:gdLst>
                <a:gd name="T0" fmla="*/ 2503 w 2503"/>
                <a:gd name="T1" fmla="*/ 936 h 936"/>
                <a:gd name="T2" fmla="*/ 0 w 2503"/>
                <a:gd name="T3" fmla="*/ 936 h 936"/>
                <a:gd name="T4" fmla="*/ 0 w 2503"/>
                <a:gd name="T5" fmla="*/ 0 h 936"/>
                <a:gd name="T6" fmla="*/ 2503 w 2503"/>
                <a:gd name="T7" fmla="*/ 0 h 936"/>
                <a:gd name="T8" fmla="*/ 2503 w 2503"/>
                <a:gd name="T9" fmla="*/ 936 h 936"/>
                <a:gd name="T10" fmla="*/ 9 w 2503"/>
                <a:gd name="T11" fmla="*/ 926 h 936"/>
                <a:gd name="T12" fmla="*/ 2496 w 2503"/>
                <a:gd name="T13" fmla="*/ 926 h 936"/>
                <a:gd name="T14" fmla="*/ 2496 w 2503"/>
                <a:gd name="T15" fmla="*/ 7 h 936"/>
                <a:gd name="T16" fmla="*/ 9 w 2503"/>
                <a:gd name="T17" fmla="*/ 7 h 936"/>
                <a:gd name="T18" fmla="*/ 9 w 2503"/>
                <a:gd name="T19" fmla="*/ 926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3" h="936">
                  <a:moveTo>
                    <a:pt x="2503" y="936"/>
                  </a:moveTo>
                  <a:lnTo>
                    <a:pt x="0" y="936"/>
                  </a:lnTo>
                  <a:lnTo>
                    <a:pt x="0" y="0"/>
                  </a:lnTo>
                  <a:lnTo>
                    <a:pt x="2503" y="0"/>
                  </a:lnTo>
                  <a:lnTo>
                    <a:pt x="2503" y="936"/>
                  </a:lnTo>
                  <a:close/>
                  <a:moveTo>
                    <a:pt x="9" y="926"/>
                  </a:moveTo>
                  <a:lnTo>
                    <a:pt x="2496" y="926"/>
                  </a:lnTo>
                  <a:lnTo>
                    <a:pt x="2496" y="7"/>
                  </a:lnTo>
                  <a:lnTo>
                    <a:pt x="9" y="7"/>
                  </a:lnTo>
                  <a:lnTo>
                    <a:pt x="9" y="926"/>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105" name="Group 104">
            <a:extLst>
              <a:ext uri="{FF2B5EF4-FFF2-40B4-BE49-F238E27FC236}">
                <a16:creationId xmlns:a16="http://schemas.microsoft.com/office/drawing/2014/main" id="{4589D6A4-84E2-4504-BE72-E2DCF4546738}"/>
              </a:ext>
            </a:extLst>
          </p:cNvPr>
          <p:cNvGrpSpPr/>
          <p:nvPr/>
        </p:nvGrpSpPr>
        <p:grpSpPr>
          <a:xfrm>
            <a:off x="10281973" y="3989106"/>
            <a:ext cx="887942" cy="957544"/>
            <a:chOff x="9261475" y="1704975"/>
            <a:chExt cx="668338" cy="720725"/>
          </a:xfrm>
        </p:grpSpPr>
        <p:sp>
          <p:nvSpPr>
            <p:cNvPr id="106" name="Freeform 15">
              <a:extLst>
                <a:ext uri="{FF2B5EF4-FFF2-40B4-BE49-F238E27FC236}">
                  <a16:creationId xmlns:a16="http://schemas.microsoft.com/office/drawing/2014/main" id="{2C27A300-F515-482D-8A7F-44FF05D1CA9E}"/>
                </a:ext>
              </a:extLst>
            </p:cNvPr>
            <p:cNvSpPr>
              <a:spLocks/>
            </p:cNvSpPr>
            <p:nvPr/>
          </p:nvSpPr>
          <p:spPr bwMode="auto">
            <a:xfrm>
              <a:off x="9359900" y="1798638"/>
              <a:ext cx="517525" cy="555625"/>
            </a:xfrm>
            <a:custGeom>
              <a:avLst/>
              <a:gdLst>
                <a:gd name="T0" fmla="*/ 134 w 138"/>
                <a:gd name="T1" fmla="*/ 39 h 148"/>
                <a:gd name="T2" fmla="*/ 126 w 138"/>
                <a:gd name="T3" fmla="*/ 22 h 148"/>
                <a:gd name="T4" fmla="*/ 101 w 138"/>
                <a:gd name="T5" fmla="*/ 0 h 148"/>
                <a:gd name="T6" fmla="*/ 109 w 138"/>
                <a:gd name="T7" fmla="*/ 17 h 148"/>
                <a:gd name="T8" fmla="*/ 57 w 138"/>
                <a:gd name="T9" fmla="*/ 106 h 148"/>
                <a:gd name="T10" fmla="*/ 0 w 138"/>
                <a:gd name="T11" fmla="*/ 115 h 148"/>
                <a:gd name="T12" fmla="*/ 26 w 138"/>
                <a:gd name="T13" fmla="*/ 138 h 148"/>
                <a:gd name="T14" fmla="*/ 83 w 138"/>
                <a:gd name="T15" fmla="*/ 129 h 148"/>
                <a:gd name="T16" fmla="*/ 134 w 138"/>
                <a:gd name="T17" fmla="*/ 3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48">
                  <a:moveTo>
                    <a:pt x="134" y="39"/>
                  </a:moveTo>
                  <a:cubicBezTo>
                    <a:pt x="133" y="31"/>
                    <a:pt x="130" y="26"/>
                    <a:pt x="126" y="22"/>
                  </a:cubicBezTo>
                  <a:cubicBezTo>
                    <a:pt x="101" y="0"/>
                    <a:pt x="101" y="0"/>
                    <a:pt x="101" y="0"/>
                  </a:cubicBezTo>
                  <a:cubicBezTo>
                    <a:pt x="105" y="3"/>
                    <a:pt x="108" y="9"/>
                    <a:pt x="109" y="17"/>
                  </a:cubicBezTo>
                  <a:cubicBezTo>
                    <a:pt x="113" y="44"/>
                    <a:pt x="89" y="84"/>
                    <a:pt x="57" y="106"/>
                  </a:cubicBezTo>
                  <a:cubicBezTo>
                    <a:pt x="34" y="123"/>
                    <a:pt x="12" y="126"/>
                    <a:pt x="0" y="115"/>
                  </a:cubicBezTo>
                  <a:cubicBezTo>
                    <a:pt x="26" y="138"/>
                    <a:pt x="26" y="138"/>
                    <a:pt x="26" y="138"/>
                  </a:cubicBezTo>
                  <a:cubicBezTo>
                    <a:pt x="37" y="148"/>
                    <a:pt x="59" y="145"/>
                    <a:pt x="83" y="129"/>
                  </a:cubicBezTo>
                  <a:cubicBezTo>
                    <a:pt x="115" y="106"/>
                    <a:pt x="138" y="66"/>
                    <a:pt x="134" y="39"/>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07" name="Freeform 16">
              <a:extLst>
                <a:ext uri="{FF2B5EF4-FFF2-40B4-BE49-F238E27FC236}">
                  <a16:creationId xmlns:a16="http://schemas.microsoft.com/office/drawing/2014/main" id="{5172FEA2-7FC7-4520-ADF6-6F6D19F07BCB}"/>
                </a:ext>
              </a:extLst>
            </p:cNvPr>
            <p:cNvSpPr>
              <a:spLocks/>
            </p:cNvSpPr>
            <p:nvPr/>
          </p:nvSpPr>
          <p:spPr bwMode="auto">
            <a:xfrm>
              <a:off x="9261475" y="1704975"/>
              <a:ext cx="612775" cy="657225"/>
            </a:xfrm>
            <a:custGeom>
              <a:avLst/>
              <a:gdLst>
                <a:gd name="T0" fmla="*/ 137 w 163"/>
                <a:gd name="T1" fmla="*/ 12 h 175"/>
                <a:gd name="T2" fmla="*/ 68 w 163"/>
                <a:gd name="T3" fmla="*/ 23 h 175"/>
                <a:gd name="T4" fmla="*/ 5 w 163"/>
                <a:gd name="T5" fmla="*/ 133 h 175"/>
                <a:gd name="T6" fmla="*/ 15 w 163"/>
                <a:gd name="T7" fmla="*/ 153 h 175"/>
                <a:gd name="T8" fmla="*/ 41 w 163"/>
                <a:gd name="T9" fmla="*/ 175 h 175"/>
                <a:gd name="T10" fmla="*/ 31 w 163"/>
                <a:gd name="T11" fmla="*/ 155 h 175"/>
                <a:gd name="T12" fmla="*/ 94 w 163"/>
                <a:gd name="T13" fmla="*/ 45 h 175"/>
                <a:gd name="T14" fmla="*/ 163 w 163"/>
                <a:gd name="T15" fmla="*/ 34 h 175"/>
                <a:gd name="T16" fmla="*/ 137 w 163"/>
                <a:gd name="T17" fmla="*/ 1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175">
                  <a:moveTo>
                    <a:pt x="137" y="12"/>
                  </a:moveTo>
                  <a:cubicBezTo>
                    <a:pt x="123" y="0"/>
                    <a:pt x="97" y="3"/>
                    <a:pt x="68" y="23"/>
                  </a:cubicBezTo>
                  <a:cubicBezTo>
                    <a:pt x="29" y="51"/>
                    <a:pt x="0" y="100"/>
                    <a:pt x="5" y="133"/>
                  </a:cubicBezTo>
                  <a:cubicBezTo>
                    <a:pt x="6" y="142"/>
                    <a:pt x="10" y="148"/>
                    <a:pt x="15" y="153"/>
                  </a:cubicBezTo>
                  <a:cubicBezTo>
                    <a:pt x="41" y="175"/>
                    <a:pt x="41" y="175"/>
                    <a:pt x="41" y="175"/>
                  </a:cubicBezTo>
                  <a:cubicBezTo>
                    <a:pt x="35" y="171"/>
                    <a:pt x="32" y="164"/>
                    <a:pt x="31" y="155"/>
                  </a:cubicBezTo>
                  <a:cubicBezTo>
                    <a:pt x="26" y="122"/>
                    <a:pt x="54" y="73"/>
                    <a:pt x="94" y="45"/>
                  </a:cubicBezTo>
                  <a:cubicBezTo>
                    <a:pt x="122" y="25"/>
                    <a:pt x="149" y="22"/>
                    <a:pt x="163" y="34"/>
                  </a:cubicBezTo>
                  <a:lnTo>
                    <a:pt x="137" y="12"/>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08" name="Freeform 17">
              <a:extLst>
                <a:ext uri="{FF2B5EF4-FFF2-40B4-BE49-F238E27FC236}">
                  <a16:creationId xmlns:a16="http://schemas.microsoft.com/office/drawing/2014/main" id="{1591EFB5-96BC-445B-8D06-E0C23BD9C94F}"/>
                </a:ext>
              </a:extLst>
            </p:cNvPr>
            <p:cNvSpPr>
              <a:spLocks noEditPoints="1"/>
            </p:cNvSpPr>
            <p:nvPr/>
          </p:nvSpPr>
          <p:spPr bwMode="auto">
            <a:xfrm>
              <a:off x="9359900" y="1771650"/>
              <a:ext cx="569913" cy="654050"/>
            </a:xfrm>
            <a:custGeom>
              <a:avLst/>
              <a:gdLst>
                <a:gd name="T0" fmla="*/ 68 w 152"/>
                <a:gd name="T1" fmla="*/ 27 h 174"/>
                <a:gd name="T2" fmla="*/ 147 w 152"/>
                <a:gd name="T3" fmla="*/ 37 h 174"/>
                <a:gd name="T4" fmla="*/ 84 w 152"/>
                <a:gd name="T5" fmla="*/ 146 h 174"/>
                <a:gd name="T6" fmla="*/ 5 w 152"/>
                <a:gd name="T7" fmla="*/ 137 h 174"/>
                <a:gd name="T8" fmla="*/ 68 w 152"/>
                <a:gd name="T9" fmla="*/ 27 h 174"/>
                <a:gd name="T10" fmla="*/ 83 w 152"/>
                <a:gd name="T11" fmla="*/ 136 h 174"/>
                <a:gd name="T12" fmla="*/ 134 w 152"/>
                <a:gd name="T13" fmla="*/ 46 h 174"/>
                <a:gd name="T14" fmla="*/ 69 w 152"/>
                <a:gd name="T15" fmla="*/ 38 h 174"/>
                <a:gd name="T16" fmla="*/ 17 w 152"/>
                <a:gd name="T17" fmla="*/ 128 h 174"/>
                <a:gd name="T18" fmla="*/ 83 w 152"/>
                <a:gd name="T19" fmla="*/ 13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4">
                  <a:moveTo>
                    <a:pt x="68" y="27"/>
                  </a:moveTo>
                  <a:cubicBezTo>
                    <a:pt x="107" y="0"/>
                    <a:pt x="143" y="4"/>
                    <a:pt x="147" y="37"/>
                  </a:cubicBezTo>
                  <a:cubicBezTo>
                    <a:pt x="152" y="70"/>
                    <a:pt x="124" y="119"/>
                    <a:pt x="84" y="146"/>
                  </a:cubicBezTo>
                  <a:cubicBezTo>
                    <a:pt x="45" y="174"/>
                    <a:pt x="9" y="170"/>
                    <a:pt x="5" y="137"/>
                  </a:cubicBezTo>
                  <a:cubicBezTo>
                    <a:pt x="0" y="104"/>
                    <a:pt x="28" y="55"/>
                    <a:pt x="68" y="27"/>
                  </a:cubicBezTo>
                  <a:close/>
                  <a:moveTo>
                    <a:pt x="83" y="136"/>
                  </a:moveTo>
                  <a:cubicBezTo>
                    <a:pt x="115" y="113"/>
                    <a:pt x="138" y="73"/>
                    <a:pt x="134" y="46"/>
                  </a:cubicBezTo>
                  <a:cubicBezTo>
                    <a:pt x="131" y="19"/>
                    <a:pt x="101" y="15"/>
                    <a:pt x="69" y="38"/>
                  </a:cubicBezTo>
                  <a:cubicBezTo>
                    <a:pt x="37" y="60"/>
                    <a:pt x="14" y="101"/>
                    <a:pt x="17" y="128"/>
                  </a:cubicBezTo>
                  <a:cubicBezTo>
                    <a:pt x="21" y="155"/>
                    <a:pt x="50" y="158"/>
                    <a:pt x="83" y="136"/>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3" name="Group 2">
            <a:extLst>
              <a:ext uri="{FF2B5EF4-FFF2-40B4-BE49-F238E27FC236}">
                <a16:creationId xmlns:a16="http://schemas.microsoft.com/office/drawing/2014/main" id="{75AD96F3-0CB3-4117-A804-BE9D18D447EA}"/>
              </a:ext>
            </a:extLst>
          </p:cNvPr>
          <p:cNvGrpSpPr/>
          <p:nvPr/>
        </p:nvGrpSpPr>
        <p:grpSpPr>
          <a:xfrm>
            <a:off x="6758552" y="606795"/>
            <a:ext cx="1082430" cy="1144580"/>
            <a:chOff x="5673813" y="734813"/>
            <a:chExt cx="1156405" cy="1222804"/>
          </a:xfrm>
        </p:grpSpPr>
        <p:sp>
          <p:nvSpPr>
            <p:cNvPr id="61" name="Oval 23">
              <a:extLst>
                <a:ext uri="{FF2B5EF4-FFF2-40B4-BE49-F238E27FC236}">
                  <a16:creationId xmlns:a16="http://schemas.microsoft.com/office/drawing/2014/main" id="{72B6D23C-58D9-4543-A8E0-BC7BE404D38E}"/>
                </a:ext>
              </a:extLst>
            </p:cNvPr>
            <p:cNvSpPr>
              <a:spLocks noChangeArrowheads="1"/>
            </p:cNvSpPr>
            <p:nvPr/>
          </p:nvSpPr>
          <p:spPr bwMode="auto">
            <a:xfrm>
              <a:off x="5690393" y="814617"/>
              <a:ext cx="1139825" cy="1143000"/>
            </a:xfrm>
            <a:prstGeom prst="ellipse">
              <a:avLst/>
            </a:prstGeom>
            <a:gradFill flip="none" rotWithShape="1">
              <a:gsLst>
                <a:gs pos="100000">
                  <a:schemeClr val="accent3"/>
                </a:gs>
                <a:gs pos="23000">
                  <a:schemeClr val="accent1"/>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9" name="Oval 7">
              <a:extLst>
                <a:ext uri="{FF2B5EF4-FFF2-40B4-BE49-F238E27FC236}">
                  <a16:creationId xmlns:a16="http://schemas.microsoft.com/office/drawing/2014/main" id="{7A081F0C-AF5F-4603-B2D9-F93E0E622843}"/>
                </a:ext>
              </a:extLst>
            </p:cNvPr>
            <p:cNvSpPr>
              <a:spLocks noChangeArrowheads="1"/>
            </p:cNvSpPr>
            <p:nvPr/>
          </p:nvSpPr>
          <p:spPr bwMode="auto">
            <a:xfrm rot="20084718">
              <a:off x="5673813" y="734813"/>
              <a:ext cx="1065632" cy="897745"/>
            </a:xfrm>
            <a:prstGeom prst="ellipse">
              <a:avLst/>
            </a:prstGeom>
            <a:gradFill flip="none" rotWithShape="1">
              <a:gsLst>
                <a:gs pos="100000">
                  <a:schemeClr val="accent1">
                    <a:lumMod val="20000"/>
                    <a:lumOff val="80000"/>
                  </a:schemeClr>
                </a:gs>
                <a:gs pos="11000">
                  <a:schemeClr val="accent1">
                    <a:lumMod val="20000"/>
                    <a:lumOff val="80000"/>
                    <a:alpha val="0"/>
                  </a:schemeClr>
                </a:gs>
              </a:gsLst>
              <a:lin ang="16200000" scaled="0"/>
              <a:tileRect/>
            </a:gradFill>
            <a:ln>
              <a:noFill/>
            </a:ln>
            <a:effectLst>
              <a:softEdge rad="2032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51" name="Group 50">
            <a:extLst>
              <a:ext uri="{FF2B5EF4-FFF2-40B4-BE49-F238E27FC236}">
                <a16:creationId xmlns:a16="http://schemas.microsoft.com/office/drawing/2014/main" id="{EAF6CB14-56C2-45B2-A023-D3478DC5DCD6}"/>
              </a:ext>
            </a:extLst>
          </p:cNvPr>
          <p:cNvGrpSpPr/>
          <p:nvPr/>
        </p:nvGrpSpPr>
        <p:grpSpPr>
          <a:xfrm>
            <a:off x="6602537" y="4448759"/>
            <a:ext cx="465347" cy="465347"/>
            <a:chOff x="2335848" y="1439863"/>
            <a:chExt cx="1009650" cy="1009650"/>
          </a:xfrm>
        </p:grpSpPr>
        <p:sp>
          <p:nvSpPr>
            <p:cNvPr id="54" name="Freeform 9">
              <a:extLst>
                <a:ext uri="{FF2B5EF4-FFF2-40B4-BE49-F238E27FC236}">
                  <a16:creationId xmlns:a16="http://schemas.microsoft.com/office/drawing/2014/main" id="{F71FCE87-D3D5-42D1-A83E-D98F3129E556}"/>
                </a:ext>
              </a:extLst>
            </p:cNvPr>
            <p:cNvSpPr>
              <a:spLocks/>
            </p:cNvSpPr>
            <p:nvPr/>
          </p:nvSpPr>
          <p:spPr bwMode="auto">
            <a:xfrm>
              <a:off x="2691448" y="1439863"/>
              <a:ext cx="298450" cy="1009650"/>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55" name="Freeform 10">
              <a:extLst>
                <a:ext uri="{FF2B5EF4-FFF2-40B4-BE49-F238E27FC236}">
                  <a16:creationId xmlns:a16="http://schemas.microsoft.com/office/drawing/2014/main" id="{FAE084B5-E948-431F-8D7F-278057A30AA1}"/>
                </a:ext>
              </a:extLst>
            </p:cNvPr>
            <p:cNvSpPr>
              <a:spLocks/>
            </p:cNvSpPr>
            <p:nvPr/>
          </p:nvSpPr>
          <p:spPr bwMode="auto">
            <a:xfrm>
              <a:off x="2335848" y="1795463"/>
              <a:ext cx="1009650" cy="298450"/>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57" name="Group 56">
            <a:extLst>
              <a:ext uri="{FF2B5EF4-FFF2-40B4-BE49-F238E27FC236}">
                <a16:creationId xmlns:a16="http://schemas.microsoft.com/office/drawing/2014/main" id="{D38D2C8D-4268-4394-BFBF-6AA479CF2B20}"/>
              </a:ext>
            </a:extLst>
          </p:cNvPr>
          <p:cNvGrpSpPr/>
          <p:nvPr/>
        </p:nvGrpSpPr>
        <p:grpSpPr>
          <a:xfrm rot="2612917">
            <a:off x="9779709" y="2316454"/>
            <a:ext cx="337958" cy="337958"/>
            <a:chOff x="8728347" y="1533511"/>
            <a:chExt cx="465347" cy="465347"/>
          </a:xfrm>
        </p:grpSpPr>
        <p:sp>
          <p:nvSpPr>
            <p:cNvPr id="58" name="Freeform 9">
              <a:extLst>
                <a:ext uri="{FF2B5EF4-FFF2-40B4-BE49-F238E27FC236}">
                  <a16:creationId xmlns:a16="http://schemas.microsoft.com/office/drawing/2014/main" id="{8C348482-99F2-40D8-BC3E-974B0A1A538E}"/>
                </a:ext>
              </a:extLst>
            </p:cNvPr>
            <p:cNvSpPr>
              <a:spLocks/>
            </p:cNvSpPr>
            <p:nvPr/>
          </p:nvSpPr>
          <p:spPr bwMode="auto">
            <a:xfrm>
              <a:off x="8892243" y="1533511"/>
              <a:ext cx="137555" cy="465347"/>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60" name="Freeform 10">
              <a:extLst>
                <a:ext uri="{FF2B5EF4-FFF2-40B4-BE49-F238E27FC236}">
                  <a16:creationId xmlns:a16="http://schemas.microsoft.com/office/drawing/2014/main" id="{20D4C590-5E17-40CA-99B9-11A43287273D}"/>
                </a:ext>
              </a:extLst>
            </p:cNvPr>
            <p:cNvSpPr>
              <a:spLocks/>
            </p:cNvSpPr>
            <p:nvPr/>
          </p:nvSpPr>
          <p:spPr bwMode="auto">
            <a:xfrm>
              <a:off x="8728347" y="1697407"/>
              <a:ext cx="465347" cy="137555"/>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Tree>
    <p:extLst>
      <p:ext uri="{BB962C8B-B14F-4D97-AF65-F5344CB8AC3E}">
        <p14:creationId xmlns:p14="http://schemas.microsoft.com/office/powerpoint/2010/main" val="231582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750"/>
                                        <p:tgtEl>
                                          <p:spTgt spid="102"/>
                                        </p:tgtEl>
                                      </p:cBhvr>
                                    </p:animEffect>
                                  </p:childTnLst>
                                </p:cTn>
                              </p:par>
                              <p:par>
                                <p:cTn id="8" presetID="8" presetClass="emph" presetSubtype="0" repeatCount="indefinite" fill="hold" nodeType="withEffect">
                                  <p:stCondLst>
                                    <p:cond delay="0"/>
                                  </p:stCondLst>
                                  <p:childTnLst>
                                    <p:animRot by="-21600000">
                                      <p:cBhvr>
                                        <p:cTn id="9" dur="5000" fill="hold"/>
                                        <p:tgtEl>
                                          <p:spTgt spid="102"/>
                                        </p:tgtEl>
                                        <p:attrNameLst>
                                          <p:attrName>r</p:attrName>
                                        </p:attrNameLst>
                                      </p:cBhvr>
                                    </p:animRot>
                                  </p:childTnLst>
                                </p:cTn>
                              </p:par>
                              <p:par>
                                <p:cTn id="10" presetID="2" presetClass="entr" presetSubtype="4" decel="100000" fill="hold" grpId="0" nodeType="withEffect">
                                  <p:stCondLst>
                                    <p:cond delay="250"/>
                                  </p:stCondLst>
                                  <p:childTnLst>
                                    <p:set>
                                      <p:cBhvr>
                                        <p:cTn id="11" dur="1" fill="hold">
                                          <p:stCondLst>
                                            <p:cond delay="0"/>
                                          </p:stCondLst>
                                        </p:cTn>
                                        <p:tgtEl>
                                          <p:spTgt spid="63"/>
                                        </p:tgtEl>
                                        <p:attrNameLst>
                                          <p:attrName>style.visibility</p:attrName>
                                        </p:attrNameLst>
                                      </p:cBhvr>
                                      <p:to>
                                        <p:strVal val="visible"/>
                                      </p:to>
                                    </p:set>
                                    <p:anim calcmode="lin" valueType="num">
                                      <p:cBhvr additive="base">
                                        <p:cTn id="12" dur="1500" fill="hold"/>
                                        <p:tgtEl>
                                          <p:spTgt spid="63"/>
                                        </p:tgtEl>
                                        <p:attrNameLst>
                                          <p:attrName>ppt_x</p:attrName>
                                        </p:attrNameLst>
                                      </p:cBhvr>
                                      <p:tavLst>
                                        <p:tav tm="0">
                                          <p:val>
                                            <p:strVal val="#ppt_x"/>
                                          </p:val>
                                        </p:tav>
                                        <p:tav tm="100000">
                                          <p:val>
                                            <p:strVal val="#ppt_x"/>
                                          </p:val>
                                        </p:tav>
                                      </p:tavLst>
                                    </p:anim>
                                    <p:anim calcmode="lin" valueType="num">
                                      <p:cBhvr additive="base">
                                        <p:cTn id="13" dur="1500" fill="hold"/>
                                        <p:tgtEl>
                                          <p:spTgt spid="63"/>
                                        </p:tgtEl>
                                        <p:attrNameLst>
                                          <p:attrName>ppt_y</p:attrName>
                                        </p:attrNameLst>
                                      </p:cBhvr>
                                      <p:tavLst>
                                        <p:tav tm="0">
                                          <p:val>
                                            <p:strVal val="1+#ppt_h/2"/>
                                          </p:val>
                                        </p:tav>
                                        <p:tav tm="100000">
                                          <p:val>
                                            <p:strVal val="#ppt_y"/>
                                          </p:val>
                                        </p:tav>
                                      </p:tavLst>
                                    </p:anim>
                                  </p:childTnLst>
                                </p:cTn>
                              </p:par>
                              <p:par>
                                <p:cTn id="14" presetID="2" presetClass="entr" presetSubtype="8" decel="100000" fill="hold" grpId="0" nodeType="withEffect">
                                  <p:stCondLst>
                                    <p:cond delay="500"/>
                                  </p:stCondLst>
                                  <p:childTnLst>
                                    <p:set>
                                      <p:cBhvr>
                                        <p:cTn id="15" dur="1" fill="hold">
                                          <p:stCondLst>
                                            <p:cond delay="0"/>
                                          </p:stCondLst>
                                        </p:cTn>
                                        <p:tgtEl>
                                          <p:spTgt spid="62"/>
                                        </p:tgtEl>
                                        <p:attrNameLst>
                                          <p:attrName>style.visibility</p:attrName>
                                        </p:attrNameLst>
                                      </p:cBhvr>
                                      <p:to>
                                        <p:strVal val="visible"/>
                                      </p:to>
                                    </p:set>
                                    <p:anim calcmode="lin" valueType="num">
                                      <p:cBhvr additive="base">
                                        <p:cTn id="16" dur="1500" fill="hold"/>
                                        <p:tgtEl>
                                          <p:spTgt spid="62"/>
                                        </p:tgtEl>
                                        <p:attrNameLst>
                                          <p:attrName>ppt_x</p:attrName>
                                        </p:attrNameLst>
                                      </p:cBhvr>
                                      <p:tavLst>
                                        <p:tav tm="0">
                                          <p:val>
                                            <p:strVal val="0-#ppt_w/2"/>
                                          </p:val>
                                        </p:tav>
                                        <p:tav tm="100000">
                                          <p:val>
                                            <p:strVal val="#ppt_x"/>
                                          </p:val>
                                        </p:tav>
                                      </p:tavLst>
                                    </p:anim>
                                    <p:anim calcmode="lin" valueType="num">
                                      <p:cBhvr additive="base">
                                        <p:cTn id="17" dur="1500" fill="hold"/>
                                        <p:tgtEl>
                                          <p:spTgt spid="62"/>
                                        </p:tgtEl>
                                        <p:attrNameLst>
                                          <p:attrName>ppt_y</p:attrName>
                                        </p:attrNameLst>
                                      </p:cBhvr>
                                      <p:tavLst>
                                        <p:tav tm="0">
                                          <p:val>
                                            <p:strVal val="#ppt_y"/>
                                          </p:val>
                                        </p:tav>
                                        <p:tav tm="100000">
                                          <p:val>
                                            <p:strVal val="#ppt_y"/>
                                          </p:val>
                                        </p:tav>
                                      </p:tavLst>
                                    </p:anim>
                                  </p:childTnLst>
                                </p:cTn>
                              </p:par>
                              <p:par>
                                <p:cTn id="18" presetID="2" presetClass="entr" presetSubtype="3" decel="100000" fill="hold" grpId="0" nodeType="withEffect">
                                  <p:stCondLst>
                                    <p:cond delay="750"/>
                                  </p:stCondLst>
                                  <p:childTnLst>
                                    <p:set>
                                      <p:cBhvr>
                                        <p:cTn id="19" dur="1" fill="hold">
                                          <p:stCondLst>
                                            <p:cond delay="0"/>
                                          </p:stCondLst>
                                        </p:cTn>
                                        <p:tgtEl>
                                          <p:spTgt spid="59"/>
                                        </p:tgtEl>
                                        <p:attrNameLst>
                                          <p:attrName>style.visibility</p:attrName>
                                        </p:attrNameLst>
                                      </p:cBhvr>
                                      <p:to>
                                        <p:strVal val="visible"/>
                                      </p:to>
                                    </p:set>
                                    <p:anim calcmode="lin" valueType="num">
                                      <p:cBhvr additive="base">
                                        <p:cTn id="20" dur="1500" fill="hold"/>
                                        <p:tgtEl>
                                          <p:spTgt spid="59"/>
                                        </p:tgtEl>
                                        <p:attrNameLst>
                                          <p:attrName>ppt_x</p:attrName>
                                        </p:attrNameLst>
                                      </p:cBhvr>
                                      <p:tavLst>
                                        <p:tav tm="0">
                                          <p:val>
                                            <p:strVal val="1+#ppt_w/2"/>
                                          </p:val>
                                        </p:tav>
                                        <p:tav tm="100000">
                                          <p:val>
                                            <p:strVal val="#ppt_x"/>
                                          </p:val>
                                        </p:tav>
                                      </p:tavLst>
                                    </p:anim>
                                    <p:anim calcmode="lin" valueType="num">
                                      <p:cBhvr additive="base">
                                        <p:cTn id="21" dur="1500" fill="hold"/>
                                        <p:tgtEl>
                                          <p:spTgt spid="59"/>
                                        </p:tgtEl>
                                        <p:attrNameLst>
                                          <p:attrName>ppt_y</p:attrName>
                                        </p:attrNameLst>
                                      </p:cBhvr>
                                      <p:tavLst>
                                        <p:tav tm="0">
                                          <p:val>
                                            <p:strVal val="0-#ppt_h/2"/>
                                          </p:val>
                                        </p:tav>
                                        <p:tav tm="100000">
                                          <p:val>
                                            <p:strVal val="#ppt_y"/>
                                          </p:val>
                                        </p:tav>
                                      </p:tavLst>
                                    </p:anim>
                                  </p:childTnLst>
                                </p:cTn>
                              </p:par>
                              <p:par>
                                <p:cTn id="22" presetID="10" presetClass="entr" presetSubtype="0" fill="hold" nodeType="withEffect">
                                  <p:stCondLst>
                                    <p:cond delay="250"/>
                                  </p:stCondLst>
                                  <p:childTnLst>
                                    <p:set>
                                      <p:cBhvr>
                                        <p:cTn id="23" dur="1" fill="hold">
                                          <p:stCondLst>
                                            <p:cond delay="0"/>
                                          </p:stCondLst>
                                        </p:cTn>
                                        <p:tgtEl>
                                          <p:spTgt spid="105"/>
                                        </p:tgtEl>
                                        <p:attrNameLst>
                                          <p:attrName>style.visibility</p:attrName>
                                        </p:attrNameLst>
                                      </p:cBhvr>
                                      <p:to>
                                        <p:strVal val="visible"/>
                                      </p:to>
                                    </p:set>
                                    <p:animEffect transition="in" filter="fade">
                                      <p:cBhvr>
                                        <p:cTn id="24" dur="500"/>
                                        <p:tgtEl>
                                          <p:spTgt spid="105"/>
                                        </p:tgtEl>
                                      </p:cBhvr>
                                    </p:animEffect>
                                  </p:childTnLst>
                                </p:cTn>
                              </p:par>
                              <p:par>
                                <p:cTn id="25" presetID="42" presetClass="path" presetSubtype="0" repeatCount="indefinite" accel="50000" decel="50000" autoRev="1" fill="hold" nodeType="withEffect">
                                  <p:stCondLst>
                                    <p:cond delay="250"/>
                                  </p:stCondLst>
                                  <p:childTnLst>
                                    <p:animMotion origin="layout" path="M -1.66667E-6 -4.07407E-6 L -0.00065 -0.09745 " pathEditMode="relative" rAng="0" ptsTypes="AA">
                                      <p:cBhvr>
                                        <p:cTn id="26" dur="6750" fill="hold"/>
                                        <p:tgtEl>
                                          <p:spTgt spid="105"/>
                                        </p:tgtEl>
                                        <p:attrNameLst>
                                          <p:attrName>ppt_x</p:attrName>
                                          <p:attrName>ppt_y</p:attrName>
                                        </p:attrNameLst>
                                      </p:cBhvr>
                                      <p:rCtr x="-39" y="-4884"/>
                                    </p:animMotion>
                                  </p:childTnLst>
                                </p:cTn>
                              </p:par>
                              <p:par>
                                <p:cTn id="27" presetID="10" presetClass="exit" presetSubtype="0" fill="hold" grpId="0" nodeType="withEffect">
                                  <p:stCondLst>
                                    <p:cond delay="250"/>
                                  </p:stCondLst>
                                  <p:childTnLst>
                                    <p:animEffect transition="out" filter="fade">
                                      <p:cBhvr>
                                        <p:cTn id="28" dur="2000"/>
                                        <p:tgtEl>
                                          <p:spTgt spid="52"/>
                                        </p:tgtEl>
                                      </p:cBhvr>
                                    </p:animEffect>
                                    <p:set>
                                      <p:cBhvr>
                                        <p:cTn id="29" dur="1" fill="hold">
                                          <p:stCondLst>
                                            <p:cond delay="1999"/>
                                          </p:stCondLst>
                                        </p:cTn>
                                        <p:tgtEl>
                                          <p:spTgt spid="52"/>
                                        </p:tgtEl>
                                        <p:attrNameLst>
                                          <p:attrName>style.visibility</p:attrName>
                                        </p:attrNameLst>
                                      </p:cBhvr>
                                      <p:to>
                                        <p:strVal val="hidden"/>
                                      </p:to>
                                    </p:set>
                                  </p:childTnLst>
                                </p:cTn>
                              </p:par>
                              <p:par>
                                <p:cTn id="30" presetID="10" presetClass="entr" presetSubtype="0" fill="hold" nodeType="withEffect">
                                  <p:stCondLst>
                                    <p:cond delay="25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2000"/>
                                        <p:tgtEl>
                                          <p:spTgt spid="2"/>
                                        </p:tgtEl>
                                      </p:cBhvr>
                                    </p:animEffect>
                                  </p:childTnLst>
                                </p:cTn>
                              </p:par>
                              <p:par>
                                <p:cTn id="33" presetID="10" presetClass="entr" presetSubtype="0" fill="hold" nodeType="withEffect">
                                  <p:stCondLst>
                                    <p:cond delay="250"/>
                                  </p:stCondLst>
                                  <p:childTnLst>
                                    <p:set>
                                      <p:cBhvr>
                                        <p:cTn id="34" dur="1" fill="hold">
                                          <p:stCondLst>
                                            <p:cond delay="0"/>
                                          </p:stCondLst>
                                        </p:cTn>
                                        <p:tgtEl>
                                          <p:spTgt spid="103"/>
                                        </p:tgtEl>
                                        <p:attrNameLst>
                                          <p:attrName>style.visibility</p:attrName>
                                        </p:attrNameLst>
                                      </p:cBhvr>
                                      <p:to>
                                        <p:strVal val="visible"/>
                                      </p:to>
                                    </p:set>
                                    <p:animEffect transition="in" filter="fade">
                                      <p:cBhvr>
                                        <p:cTn id="35" dur="500"/>
                                        <p:tgtEl>
                                          <p:spTgt spid="103"/>
                                        </p:tgtEl>
                                      </p:cBhvr>
                                    </p:animEffect>
                                  </p:childTnLst>
                                </p:cTn>
                              </p:par>
                              <p:par>
                                <p:cTn id="36" presetID="42" presetClass="path" presetSubtype="0" repeatCount="indefinite" accel="50000" decel="50000" autoRev="1" fill="hold" nodeType="withEffect">
                                  <p:stCondLst>
                                    <p:cond delay="250"/>
                                  </p:stCondLst>
                                  <p:childTnLst>
                                    <p:animMotion origin="layout" path="M -1.66667E-6 -4.07407E-6 L -0.00065 -0.09745 " pathEditMode="relative" rAng="0" ptsTypes="AA">
                                      <p:cBhvr>
                                        <p:cTn id="37" dur="6750" fill="hold"/>
                                        <p:tgtEl>
                                          <p:spTgt spid="103"/>
                                        </p:tgtEl>
                                        <p:attrNameLst>
                                          <p:attrName>ppt_x</p:attrName>
                                          <p:attrName>ppt_y</p:attrName>
                                        </p:attrNameLst>
                                      </p:cBhvr>
                                      <p:rCtr x="-39" y="-4884"/>
                                    </p:animMotion>
                                  </p:childTnLst>
                                </p:cTn>
                              </p:par>
                              <p:par>
                                <p:cTn id="38" presetID="10" presetClass="entr" presetSubtype="0" fill="hold" nodeType="withEffect">
                                  <p:stCondLst>
                                    <p:cond delay="250"/>
                                  </p:stCondLst>
                                  <p:childTnLst>
                                    <p:set>
                                      <p:cBhvr>
                                        <p:cTn id="39" dur="1" fill="hold">
                                          <p:stCondLst>
                                            <p:cond delay="0"/>
                                          </p:stCondLst>
                                        </p:cTn>
                                        <p:tgtEl>
                                          <p:spTgt spid="104"/>
                                        </p:tgtEl>
                                        <p:attrNameLst>
                                          <p:attrName>style.visibility</p:attrName>
                                        </p:attrNameLst>
                                      </p:cBhvr>
                                      <p:to>
                                        <p:strVal val="visible"/>
                                      </p:to>
                                    </p:set>
                                    <p:animEffect transition="in" filter="fade">
                                      <p:cBhvr>
                                        <p:cTn id="40" dur="500"/>
                                        <p:tgtEl>
                                          <p:spTgt spid="104"/>
                                        </p:tgtEl>
                                      </p:cBhvr>
                                    </p:animEffect>
                                  </p:childTnLst>
                                </p:cTn>
                              </p:par>
                              <p:par>
                                <p:cTn id="41" presetID="42" presetClass="path" presetSubtype="0" repeatCount="indefinite" accel="50000" decel="50000" autoRev="1" fill="hold" nodeType="withEffect">
                                  <p:stCondLst>
                                    <p:cond delay="250"/>
                                  </p:stCondLst>
                                  <p:childTnLst>
                                    <p:animMotion origin="layout" path="M -3.33333E-6 3.7037E-6 L -3.33333E-6 0.09606 " pathEditMode="relative" rAng="0" ptsTypes="AA">
                                      <p:cBhvr>
                                        <p:cTn id="42" dur="6750" fill="hold"/>
                                        <p:tgtEl>
                                          <p:spTgt spid="104"/>
                                        </p:tgtEl>
                                        <p:attrNameLst>
                                          <p:attrName>ppt_x</p:attrName>
                                          <p:attrName>ppt_y</p:attrName>
                                        </p:attrNameLst>
                                      </p:cBhvr>
                                      <p:rCtr x="0" y="4792"/>
                                    </p:animMotion>
                                  </p:childTnLst>
                                </p:cTn>
                              </p:par>
                              <p:par>
                                <p:cTn id="43" presetID="10" presetClass="entr" presetSubtype="0" fill="hold" nodeType="withEffect">
                                  <p:stCondLst>
                                    <p:cond delay="25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par>
                                <p:cTn id="46" presetID="42" presetClass="path" presetSubtype="0" repeatCount="indefinite" accel="50000" decel="50000" autoRev="1" fill="hold" nodeType="withEffect">
                                  <p:stCondLst>
                                    <p:cond delay="250"/>
                                  </p:stCondLst>
                                  <p:childTnLst>
                                    <p:animMotion origin="layout" path="M 2.08333E-6 7.40741E-7 L 2.08333E-6 0.09606 " pathEditMode="relative" rAng="0" ptsTypes="AA">
                                      <p:cBhvr>
                                        <p:cTn id="47" dur="6750" fill="hold"/>
                                        <p:tgtEl>
                                          <p:spTgt spid="3"/>
                                        </p:tgtEl>
                                        <p:attrNameLst>
                                          <p:attrName>ppt_x</p:attrName>
                                          <p:attrName>ppt_y</p:attrName>
                                        </p:attrNameLst>
                                      </p:cBhvr>
                                      <p:rCtr x="0" y="4792"/>
                                    </p:animMotion>
                                  </p:childTnLst>
                                </p:cTn>
                              </p:par>
                              <p:par>
                                <p:cTn id="48" presetID="10" presetClass="entr" presetSubtype="0" fill="hold" nodeType="withEffect">
                                  <p:stCondLst>
                                    <p:cond delay="50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750"/>
                                        <p:tgtEl>
                                          <p:spTgt spid="57"/>
                                        </p:tgtEl>
                                      </p:cBhvr>
                                    </p:animEffect>
                                  </p:childTnLst>
                                </p:cTn>
                              </p:par>
                              <p:par>
                                <p:cTn id="51" presetID="8" presetClass="emph" presetSubtype="0" repeatCount="indefinite" fill="hold" nodeType="withEffect">
                                  <p:stCondLst>
                                    <p:cond delay="0"/>
                                  </p:stCondLst>
                                  <p:childTnLst>
                                    <p:animRot by="-21600000">
                                      <p:cBhvr>
                                        <p:cTn id="52" dur="5000" fill="hold"/>
                                        <p:tgtEl>
                                          <p:spTgt spid="57"/>
                                        </p:tgtEl>
                                        <p:attrNameLst>
                                          <p:attrName>r</p:attrName>
                                        </p:attrNameLst>
                                      </p:cBhvr>
                                    </p:animRot>
                                  </p:childTnLst>
                                </p:cTn>
                              </p:par>
                              <p:par>
                                <p:cTn id="53" presetID="10" presetClass="entr" presetSubtype="0" fill="hold" nodeType="withEffect">
                                  <p:stCondLst>
                                    <p:cond delay="50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750"/>
                                        <p:tgtEl>
                                          <p:spTgt spid="51"/>
                                        </p:tgtEl>
                                      </p:cBhvr>
                                    </p:animEffect>
                                  </p:childTnLst>
                                </p:cTn>
                              </p:par>
                              <p:par>
                                <p:cTn id="56" presetID="8" presetClass="emph" presetSubtype="0" repeatCount="indefinite" fill="hold" nodeType="withEffect">
                                  <p:stCondLst>
                                    <p:cond delay="0"/>
                                  </p:stCondLst>
                                  <p:childTnLst>
                                    <p:animRot by="21600000">
                                      <p:cBhvr>
                                        <p:cTn id="57" dur="5000" fill="hold"/>
                                        <p:tgtEl>
                                          <p:spTgt spid="5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9" grpId="0" animBg="1"/>
      <p:bldP spid="62" grpId="0" animBg="1"/>
      <p:bldP spid="6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9EB9F646-3AF9-41DA-8C5D-026898446E6A}"/>
              </a:ext>
            </a:extLst>
          </p:cNvPr>
          <p:cNvGrpSpPr/>
          <p:nvPr/>
        </p:nvGrpSpPr>
        <p:grpSpPr>
          <a:xfrm>
            <a:off x="5001935" y="1399275"/>
            <a:ext cx="1022585" cy="1081302"/>
            <a:chOff x="5673815" y="734813"/>
            <a:chExt cx="1156403" cy="1222804"/>
          </a:xfrm>
        </p:grpSpPr>
        <p:sp>
          <p:nvSpPr>
            <p:cNvPr id="68" name="Oval 23">
              <a:extLst>
                <a:ext uri="{FF2B5EF4-FFF2-40B4-BE49-F238E27FC236}">
                  <a16:creationId xmlns:a16="http://schemas.microsoft.com/office/drawing/2014/main" id="{C3DF1DAC-3B24-4118-B238-C9C2566B440D}"/>
                </a:ext>
              </a:extLst>
            </p:cNvPr>
            <p:cNvSpPr>
              <a:spLocks noChangeArrowheads="1"/>
            </p:cNvSpPr>
            <p:nvPr/>
          </p:nvSpPr>
          <p:spPr bwMode="auto">
            <a:xfrm>
              <a:off x="5690393" y="814617"/>
              <a:ext cx="1139825" cy="1143000"/>
            </a:xfrm>
            <a:prstGeom prst="ellipse">
              <a:avLst/>
            </a:prstGeom>
            <a:gradFill flip="none" rotWithShape="1">
              <a:gsLst>
                <a:gs pos="100000">
                  <a:schemeClr val="accent3"/>
                </a:gs>
                <a:gs pos="23000">
                  <a:schemeClr val="accent1"/>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69" name="Oval 7">
              <a:extLst>
                <a:ext uri="{FF2B5EF4-FFF2-40B4-BE49-F238E27FC236}">
                  <a16:creationId xmlns:a16="http://schemas.microsoft.com/office/drawing/2014/main" id="{9B78EBC6-F341-4D18-95E8-D874A5503151}"/>
                </a:ext>
              </a:extLst>
            </p:cNvPr>
            <p:cNvSpPr>
              <a:spLocks noChangeArrowheads="1"/>
            </p:cNvSpPr>
            <p:nvPr/>
          </p:nvSpPr>
          <p:spPr bwMode="auto">
            <a:xfrm rot="20084718">
              <a:off x="5673815" y="734813"/>
              <a:ext cx="1065632" cy="897745"/>
            </a:xfrm>
            <a:prstGeom prst="ellipse">
              <a:avLst/>
            </a:prstGeom>
            <a:gradFill flip="none" rotWithShape="1">
              <a:gsLst>
                <a:gs pos="100000">
                  <a:schemeClr val="accent1">
                    <a:lumMod val="20000"/>
                    <a:lumOff val="80000"/>
                  </a:schemeClr>
                </a:gs>
                <a:gs pos="11000">
                  <a:schemeClr val="accent1">
                    <a:lumMod val="20000"/>
                    <a:lumOff val="80000"/>
                    <a:alpha val="0"/>
                  </a:schemeClr>
                </a:gs>
              </a:gsLst>
              <a:lin ang="16200000" scaled="0"/>
              <a:tileRect/>
            </a:gradFill>
            <a:ln>
              <a:noFill/>
            </a:ln>
            <a:effectLst>
              <a:softEdge rad="2032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70" name="Group 69">
            <a:extLst>
              <a:ext uri="{FF2B5EF4-FFF2-40B4-BE49-F238E27FC236}">
                <a16:creationId xmlns:a16="http://schemas.microsoft.com/office/drawing/2014/main" id="{6C58D636-2554-4F9C-AC18-A7A48FD56AE7}"/>
              </a:ext>
            </a:extLst>
          </p:cNvPr>
          <p:cNvGrpSpPr/>
          <p:nvPr/>
        </p:nvGrpSpPr>
        <p:grpSpPr>
          <a:xfrm>
            <a:off x="1286121" y="4732761"/>
            <a:ext cx="1435698" cy="1518136"/>
            <a:chOff x="5673815" y="734813"/>
            <a:chExt cx="1156403" cy="1222804"/>
          </a:xfrm>
        </p:grpSpPr>
        <p:sp>
          <p:nvSpPr>
            <p:cNvPr id="71" name="Oval 23">
              <a:extLst>
                <a:ext uri="{FF2B5EF4-FFF2-40B4-BE49-F238E27FC236}">
                  <a16:creationId xmlns:a16="http://schemas.microsoft.com/office/drawing/2014/main" id="{711F1E58-3025-4B88-BDD6-CECDFBE5AFD1}"/>
                </a:ext>
              </a:extLst>
            </p:cNvPr>
            <p:cNvSpPr>
              <a:spLocks noChangeArrowheads="1"/>
            </p:cNvSpPr>
            <p:nvPr/>
          </p:nvSpPr>
          <p:spPr bwMode="auto">
            <a:xfrm>
              <a:off x="5690393" y="814617"/>
              <a:ext cx="1139825" cy="1143000"/>
            </a:xfrm>
            <a:prstGeom prst="ellipse">
              <a:avLst/>
            </a:prstGeom>
            <a:gradFill flip="none" rotWithShape="1">
              <a:gsLst>
                <a:gs pos="100000">
                  <a:schemeClr val="accent3"/>
                </a:gs>
                <a:gs pos="23000">
                  <a:schemeClr val="accent1"/>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72" name="Oval 7">
              <a:extLst>
                <a:ext uri="{FF2B5EF4-FFF2-40B4-BE49-F238E27FC236}">
                  <a16:creationId xmlns:a16="http://schemas.microsoft.com/office/drawing/2014/main" id="{D6ABAAE6-ECBB-48BB-8B99-2C06EB0B6BBA}"/>
                </a:ext>
              </a:extLst>
            </p:cNvPr>
            <p:cNvSpPr>
              <a:spLocks noChangeArrowheads="1"/>
            </p:cNvSpPr>
            <p:nvPr/>
          </p:nvSpPr>
          <p:spPr bwMode="auto">
            <a:xfrm rot="20084718">
              <a:off x="5673815" y="734813"/>
              <a:ext cx="1065632" cy="897745"/>
            </a:xfrm>
            <a:prstGeom prst="ellipse">
              <a:avLst/>
            </a:prstGeom>
            <a:gradFill flip="none" rotWithShape="1">
              <a:gsLst>
                <a:gs pos="100000">
                  <a:schemeClr val="accent1">
                    <a:lumMod val="20000"/>
                    <a:lumOff val="80000"/>
                  </a:schemeClr>
                </a:gs>
                <a:gs pos="11000">
                  <a:schemeClr val="accent1">
                    <a:lumMod val="20000"/>
                    <a:lumOff val="80000"/>
                    <a:alpha val="0"/>
                  </a:schemeClr>
                </a:gs>
              </a:gsLst>
              <a:lin ang="16200000" scaled="0"/>
              <a:tileRect/>
            </a:gradFill>
            <a:ln>
              <a:noFill/>
            </a:ln>
            <a:effectLst>
              <a:softEdge rad="2032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40" name="Freeform 37">
            <a:extLst>
              <a:ext uri="{FF2B5EF4-FFF2-40B4-BE49-F238E27FC236}">
                <a16:creationId xmlns:a16="http://schemas.microsoft.com/office/drawing/2014/main" id="{94AD2C94-C76E-4966-BC53-A18218C847C7}"/>
              </a:ext>
            </a:extLst>
          </p:cNvPr>
          <p:cNvSpPr>
            <a:spLocks/>
          </p:cNvSpPr>
          <p:nvPr/>
        </p:nvSpPr>
        <p:spPr bwMode="auto">
          <a:xfrm>
            <a:off x="1956021" y="1290637"/>
            <a:ext cx="3541713" cy="1736725"/>
          </a:xfrm>
          <a:custGeom>
            <a:avLst/>
            <a:gdLst>
              <a:gd name="T0" fmla="*/ 870 w 930"/>
              <a:gd name="T1" fmla="*/ 456 h 456"/>
              <a:gd name="T2" fmla="*/ 60 w 930"/>
              <a:gd name="T3" fmla="*/ 456 h 456"/>
              <a:gd name="T4" fmla="*/ 0 w 930"/>
              <a:gd name="T5" fmla="*/ 395 h 456"/>
              <a:gd name="T6" fmla="*/ 0 w 930"/>
              <a:gd name="T7" fmla="*/ 61 h 456"/>
              <a:gd name="T8" fmla="*/ 60 w 930"/>
              <a:gd name="T9" fmla="*/ 0 h 456"/>
              <a:gd name="T10" fmla="*/ 870 w 930"/>
              <a:gd name="T11" fmla="*/ 0 h 456"/>
              <a:gd name="T12" fmla="*/ 930 w 930"/>
              <a:gd name="T13" fmla="*/ 61 h 456"/>
              <a:gd name="T14" fmla="*/ 930 w 930"/>
              <a:gd name="T15" fmla="*/ 395 h 456"/>
              <a:gd name="T16" fmla="*/ 870 w 930"/>
              <a:gd name="T17" fmla="*/ 45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0" h="456">
                <a:moveTo>
                  <a:pt x="870" y="456"/>
                </a:moveTo>
                <a:cubicBezTo>
                  <a:pt x="60" y="456"/>
                  <a:pt x="60" y="456"/>
                  <a:pt x="60" y="456"/>
                </a:cubicBezTo>
                <a:cubicBezTo>
                  <a:pt x="27" y="456"/>
                  <a:pt x="0" y="429"/>
                  <a:pt x="0" y="395"/>
                </a:cubicBezTo>
                <a:cubicBezTo>
                  <a:pt x="0" y="61"/>
                  <a:pt x="0" y="61"/>
                  <a:pt x="0" y="61"/>
                </a:cubicBezTo>
                <a:cubicBezTo>
                  <a:pt x="0" y="27"/>
                  <a:pt x="27" y="0"/>
                  <a:pt x="60" y="0"/>
                </a:cubicBezTo>
                <a:cubicBezTo>
                  <a:pt x="870" y="0"/>
                  <a:pt x="870" y="0"/>
                  <a:pt x="870" y="0"/>
                </a:cubicBezTo>
                <a:cubicBezTo>
                  <a:pt x="903" y="0"/>
                  <a:pt x="930" y="27"/>
                  <a:pt x="930" y="61"/>
                </a:cubicBezTo>
                <a:cubicBezTo>
                  <a:pt x="930" y="395"/>
                  <a:pt x="930" y="395"/>
                  <a:pt x="930" y="395"/>
                </a:cubicBezTo>
                <a:cubicBezTo>
                  <a:pt x="930" y="429"/>
                  <a:pt x="903" y="456"/>
                  <a:pt x="870" y="456"/>
                </a:cubicBezTo>
                <a:close/>
              </a:path>
            </a:pathLst>
          </a:custGeom>
          <a:gradFill>
            <a:gsLst>
              <a:gs pos="0">
                <a:srgbClr val="28D7FE"/>
              </a:gs>
              <a:gs pos="100000">
                <a:srgbClr val="6DA9F6"/>
              </a:gs>
            </a:gsLst>
            <a:lin ang="2700000" scaled="0"/>
          </a:gradFill>
          <a:ln w="9525">
            <a:noFill/>
            <a:round/>
            <a:headEnd/>
            <a:tailEnd/>
          </a:ln>
          <a:effectLst>
            <a:outerShdw blurRad="330200" dist="342900" dir="2700000" algn="tl" rotWithShape="0">
              <a:schemeClr val="accent2">
                <a:lumMod val="50000"/>
                <a:alpha val="20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85" name="Freeform: Shape 84">
            <a:extLst>
              <a:ext uri="{FF2B5EF4-FFF2-40B4-BE49-F238E27FC236}">
                <a16:creationId xmlns:a16="http://schemas.microsoft.com/office/drawing/2014/main" id="{E19647CF-5B38-4F8A-AF01-517BAAF24CB0}"/>
              </a:ext>
            </a:extLst>
          </p:cNvPr>
          <p:cNvSpPr>
            <a:spLocks noChangeArrowheads="1"/>
          </p:cNvSpPr>
          <p:nvPr/>
        </p:nvSpPr>
        <p:spPr bwMode="auto">
          <a:xfrm>
            <a:off x="4841332" y="1270508"/>
            <a:ext cx="803296" cy="1394846"/>
          </a:xfrm>
          <a:custGeom>
            <a:avLst/>
            <a:gdLst>
              <a:gd name="connsiteX0" fmla="*/ 503963 w 509482"/>
              <a:gd name="connsiteY0" fmla="*/ 0 h 1010734"/>
              <a:gd name="connsiteX1" fmla="*/ 509482 w 509482"/>
              <a:gd name="connsiteY1" fmla="*/ 558 h 1010734"/>
              <a:gd name="connsiteX2" fmla="*/ 509482 w 509482"/>
              <a:gd name="connsiteY2" fmla="*/ 106457 h 1010734"/>
              <a:gd name="connsiteX3" fmla="*/ 509482 w 509482"/>
              <a:gd name="connsiteY3" fmla="*/ 995605 h 1010734"/>
              <a:gd name="connsiteX4" fmla="*/ 509482 w 509482"/>
              <a:gd name="connsiteY4" fmla="*/ 1010176 h 1010734"/>
              <a:gd name="connsiteX5" fmla="*/ 503963 w 509482"/>
              <a:gd name="connsiteY5" fmla="*/ 1010734 h 1010734"/>
              <a:gd name="connsiteX6" fmla="*/ 0 w 509482"/>
              <a:gd name="connsiteY6" fmla="*/ 505367 h 1010734"/>
              <a:gd name="connsiteX7" fmla="*/ 503963 w 509482"/>
              <a:gd name="connsiteY7" fmla="*/ 0 h 101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9482" h="1010734">
                <a:moveTo>
                  <a:pt x="503963" y="0"/>
                </a:moveTo>
                <a:lnTo>
                  <a:pt x="509482" y="558"/>
                </a:lnTo>
                <a:lnTo>
                  <a:pt x="509482" y="106457"/>
                </a:lnTo>
                <a:cubicBezTo>
                  <a:pt x="509482" y="595597"/>
                  <a:pt x="509482" y="856472"/>
                  <a:pt x="509482" y="995605"/>
                </a:cubicBezTo>
                <a:lnTo>
                  <a:pt x="509482" y="1010176"/>
                </a:lnTo>
                <a:lnTo>
                  <a:pt x="503963" y="1010734"/>
                </a:lnTo>
                <a:cubicBezTo>
                  <a:pt x="225632" y="1010734"/>
                  <a:pt x="0" y="784473"/>
                  <a:pt x="0" y="505367"/>
                </a:cubicBezTo>
                <a:cubicBezTo>
                  <a:pt x="0" y="226261"/>
                  <a:pt x="225632" y="0"/>
                  <a:pt x="503963" y="0"/>
                </a:cubicBezTo>
                <a:close/>
              </a:path>
            </a:pathLst>
          </a:custGeom>
          <a:gradFill flip="none" rotWithShape="1">
            <a:gsLst>
              <a:gs pos="100000">
                <a:schemeClr val="accent3"/>
              </a:gs>
              <a:gs pos="23000">
                <a:schemeClr val="accent1"/>
              </a:gs>
            </a:gsLst>
            <a:path path="circle">
              <a:fillToRect r="100000" b="100000"/>
            </a:path>
            <a:tileRect l="-100000" t="-100000"/>
          </a:gradFill>
          <a:ln>
            <a:noFill/>
          </a:ln>
          <a:effectLst>
            <a:softEdge rad="139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nvGrpSpPr>
          <p:cNvPr id="60" name="Glass_01">
            <a:extLst>
              <a:ext uri="{FF2B5EF4-FFF2-40B4-BE49-F238E27FC236}">
                <a16:creationId xmlns:a16="http://schemas.microsoft.com/office/drawing/2014/main" id="{EED7D2F4-ACEB-4FD5-AA07-86EFCBDA4E62}"/>
              </a:ext>
            </a:extLst>
          </p:cNvPr>
          <p:cNvGrpSpPr/>
          <p:nvPr/>
        </p:nvGrpSpPr>
        <p:grpSpPr>
          <a:xfrm>
            <a:off x="1946275" y="1284288"/>
            <a:ext cx="3556000" cy="1752600"/>
            <a:chOff x="1946275" y="1284288"/>
            <a:chExt cx="3556000" cy="1752600"/>
          </a:xfrm>
        </p:grpSpPr>
        <p:sp>
          <p:nvSpPr>
            <p:cNvPr id="9" name="Freeform 6">
              <a:extLst>
                <a:ext uri="{FF2B5EF4-FFF2-40B4-BE49-F238E27FC236}">
                  <a16:creationId xmlns:a16="http://schemas.microsoft.com/office/drawing/2014/main" id="{41BE1433-94C1-4A95-ABEE-7EB0890BEADF}"/>
                </a:ext>
              </a:extLst>
            </p:cNvPr>
            <p:cNvSpPr>
              <a:spLocks/>
            </p:cNvSpPr>
            <p:nvPr/>
          </p:nvSpPr>
          <p:spPr bwMode="auto">
            <a:xfrm>
              <a:off x="1952625" y="1292225"/>
              <a:ext cx="3541713" cy="1736725"/>
            </a:xfrm>
            <a:custGeom>
              <a:avLst/>
              <a:gdLst>
                <a:gd name="T0" fmla="*/ 870 w 930"/>
                <a:gd name="T1" fmla="*/ 456 h 456"/>
                <a:gd name="T2" fmla="*/ 60 w 930"/>
                <a:gd name="T3" fmla="*/ 456 h 456"/>
                <a:gd name="T4" fmla="*/ 0 w 930"/>
                <a:gd name="T5" fmla="*/ 395 h 456"/>
                <a:gd name="T6" fmla="*/ 0 w 930"/>
                <a:gd name="T7" fmla="*/ 61 h 456"/>
                <a:gd name="T8" fmla="*/ 60 w 930"/>
                <a:gd name="T9" fmla="*/ 0 h 456"/>
                <a:gd name="T10" fmla="*/ 870 w 930"/>
                <a:gd name="T11" fmla="*/ 0 h 456"/>
                <a:gd name="T12" fmla="*/ 930 w 930"/>
                <a:gd name="T13" fmla="*/ 61 h 456"/>
                <a:gd name="T14" fmla="*/ 930 w 930"/>
                <a:gd name="T15" fmla="*/ 395 h 456"/>
                <a:gd name="T16" fmla="*/ 870 w 930"/>
                <a:gd name="T17" fmla="*/ 45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0" h="456">
                  <a:moveTo>
                    <a:pt x="870" y="456"/>
                  </a:moveTo>
                  <a:cubicBezTo>
                    <a:pt x="60" y="456"/>
                    <a:pt x="60" y="456"/>
                    <a:pt x="60" y="456"/>
                  </a:cubicBezTo>
                  <a:cubicBezTo>
                    <a:pt x="27" y="456"/>
                    <a:pt x="0" y="429"/>
                    <a:pt x="0" y="395"/>
                  </a:cubicBezTo>
                  <a:cubicBezTo>
                    <a:pt x="0" y="61"/>
                    <a:pt x="0" y="61"/>
                    <a:pt x="0" y="61"/>
                  </a:cubicBezTo>
                  <a:cubicBezTo>
                    <a:pt x="0" y="27"/>
                    <a:pt x="27" y="0"/>
                    <a:pt x="60" y="0"/>
                  </a:cubicBezTo>
                  <a:cubicBezTo>
                    <a:pt x="870" y="0"/>
                    <a:pt x="870" y="0"/>
                    <a:pt x="870" y="0"/>
                  </a:cubicBezTo>
                  <a:cubicBezTo>
                    <a:pt x="903" y="0"/>
                    <a:pt x="930" y="27"/>
                    <a:pt x="930" y="61"/>
                  </a:cubicBezTo>
                  <a:cubicBezTo>
                    <a:pt x="930" y="395"/>
                    <a:pt x="930" y="395"/>
                    <a:pt x="930" y="395"/>
                  </a:cubicBezTo>
                  <a:cubicBezTo>
                    <a:pt x="930" y="429"/>
                    <a:pt x="903" y="456"/>
                    <a:pt x="870" y="456"/>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 name="Freeform 7">
              <a:extLst>
                <a:ext uri="{FF2B5EF4-FFF2-40B4-BE49-F238E27FC236}">
                  <a16:creationId xmlns:a16="http://schemas.microsoft.com/office/drawing/2014/main" id="{843540AD-E361-4F0A-AEE1-9DF55DD769AF}"/>
                </a:ext>
              </a:extLst>
            </p:cNvPr>
            <p:cNvSpPr>
              <a:spLocks noEditPoints="1"/>
            </p:cNvSpPr>
            <p:nvPr/>
          </p:nvSpPr>
          <p:spPr bwMode="auto">
            <a:xfrm>
              <a:off x="1946275" y="1284288"/>
              <a:ext cx="3556000" cy="1752600"/>
            </a:xfrm>
            <a:custGeom>
              <a:avLst/>
              <a:gdLst>
                <a:gd name="T0" fmla="*/ 872 w 934"/>
                <a:gd name="T1" fmla="*/ 460 h 460"/>
                <a:gd name="T2" fmla="*/ 62 w 934"/>
                <a:gd name="T3" fmla="*/ 460 h 460"/>
                <a:gd name="T4" fmla="*/ 0 w 934"/>
                <a:gd name="T5" fmla="*/ 397 h 460"/>
                <a:gd name="T6" fmla="*/ 0 w 934"/>
                <a:gd name="T7" fmla="*/ 63 h 460"/>
                <a:gd name="T8" fmla="*/ 62 w 934"/>
                <a:gd name="T9" fmla="*/ 0 h 460"/>
                <a:gd name="T10" fmla="*/ 872 w 934"/>
                <a:gd name="T11" fmla="*/ 0 h 460"/>
                <a:gd name="T12" fmla="*/ 934 w 934"/>
                <a:gd name="T13" fmla="*/ 63 h 460"/>
                <a:gd name="T14" fmla="*/ 934 w 934"/>
                <a:gd name="T15" fmla="*/ 397 h 460"/>
                <a:gd name="T16" fmla="*/ 872 w 934"/>
                <a:gd name="T17" fmla="*/ 460 h 460"/>
                <a:gd name="T18" fmla="*/ 62 w 934"/>
                <a:gd name="T19" fmla="*/ 4 h 460"/>
                <a:gd name="T20" fmla="*/ 4 w 934"/>
                <a:gd name="T21" fmla="*/ 63 h 460"/>
                <a:gd name="T22" fmla="*/ 4 w 934"/>
                <a:gd name="T23" fmla="*/ 397 h 460"/>
                <a:gd name="T24" fmla="*/ 62 w 934"/>
                <a:gd name="T25" fmla="*/ 456 h 460"/>
                <a:gd name="T26" fmla="*/ 872 w 934"/>
                <a:gd name="T27" fmla="*/ 456 h 460"/>
                <a:gd name="T28" fmla="*/ 931 w 934"/>
                <a:gd name="T29" fmla="*/ 397 h 460"/>
                <a:gd name="T30" fmla="*/ 931 w 934"/>
                <a:gd name="T31" fmla="*/ 63 h 460"/>
                <a:gd name="T32" fmla="*/ 872 w 934"/>
                <a:gd name="T33" fmla="*/ 4 h 460"/>
                <a:gd name="T34" fmla="*/ 62 w 934"/>
                <a:gd name="T35" fmla="*/ 4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4" h="460">
                  <a:moveTo>
                    <a:pt x="872" y="460"/>
                  </a:moveTo>
                  <a:cubicBezTo>
                    <a:pt x="62" y="460"/>
                    <a:pt x="62" y="460"/>
                    <a:pt x="62" y="460"/>
                  </a:cubicBezTo>
                  <a:cubicBezTo>
                    <a:pt x="28" y="460"/>
                    <a:pt x="0" y="432"/>
                    <a:pt x="0" y="397"/>
                  </a:cubicBezTo>
                  <a:cubicBezTo>
                    <a:pt x="0" y="63"/>
                    <a:pt x="0" y="63"/>
                    <a:pt x="0" y="63"/>
                  </a:cubicBezTo>
                  <a:cubicBezTo>
                    <a:pt x="0" y="28"/>
                    <a:pt x="28" y="0"/>
                    <a:pt x="62" y="0"/>
                  </a:cubicBezTo>
                  <a:cubicBezTo>
                    <a:pt x="872" y="0"/>
                    <a:pt x="872" y="0"/>
                    <a:pt x="872" y="0"/>
                  </a:cubicBezTo>
                  <a:cubicBezTo>
                    <a:pt x="906" y="0"/>
                    <a:pt x="934" y="28"/>
                    <a:pt x="934" y="63"/>
                  </a:cubicBezTo>
                  <a:cubicBezTo>
                    <a:pt x="934" y="397"/>
                    <a:pt x="934" y="397"/>
                    <a:pt x="934" y="397"/>
                  </a:cubicBezTo>
                  <a:cubicBezTo>
                    <a:pt x="934" y="432"/>
                    <a:pt x="906" y="460"/>
                    <a:pt x="872" y="460"/>
                  </a:cubicBezTo>
                  <a:close/>
                  <a:moveTo>
                    <a:pt x="62" y="4"/>
                  </a:moveTo>
                  <a:cubicBezTo>
                    <a:pt x="30" y="4"/>
                    <a:pt x="4" y="30"/>
                    <a:pt x="4" y="63"/>
                  </a:cubicBezTo>
                  <a:cubicBezTo>
                    <a:pt x="4" y="397"/>
                    <a:pt x="4" y="397"/>
                    <a:pt x="4" y="397"/>
                  </a:cubicBezTo>
                  <a:cubicBezTo>
                    <a:pt x="4" y="430"/>
                    <a:pt x="30" y="456"/>
                    <a:pt x="62" y="456"/>
                  </a:cubicBezTo>
                  <a:cubicBezTo>
                    <a:pt x="872" y="456"/>
                    <a:pt x="872" y="456"/>
                    <a:pt x="872" y="456"/>
                  </a:cubicBezTo>
                  <a:cubicBezTo>
                    <a:pt x="904" y="456"/>
                    <a:pt x="931" y="430"/>
                    <a:pt x="931" y="397"/>
                  </a:cubicBezTo>
                  <a:cubicBezTo>
                    <a:pt x="931" y="63"/>
                    <a:pt x="931" y="63"/>
                    <a:pt x="931" y="63"/>
                  </a:cubicBezTo>
                  <a:cubicBezTo>
                    <a:pt x="931" y="30"/>
                    <a:pt x="904" y="4"/>
                    <a:pt x="872" y="4"/>
                  </a:cubicBezTo>
                  <a:lnTo>
                    <a:pt x="62" y="4"/>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45" name="Group 44">
            <a:extLst>
              <a:ext uri="{FF2B5EF4-FFF2-40B4-BE49-F238E27FC236}">
                <a16:creationId xmlns:a16="http://schemas.microsoft.com/office/drawing/2014/main" id="{ABB73A5E-5831-4694-A03F-3F866F5E298A}"/>
              </a:ext>
            </a:extLst>
          </p:cNvPr>
          <p:cNvGrpSpPr/>
          <p:nvPr/>
        </p:nvGrpSpPr>
        <p:grpSpPr>
          <a:xfrm>
            <a:off x="10131425" y="1562100"/>
            <a:ext cx="857251" cy="860426"/>
            <a:chOff x="10131425" y="1562100"/>
            <a:chExt cx="857251" cy="860426"/>
          </a:xfrm>
        </p:grpSpPr>
        <p:sp>
          <p:nvSpPr>
            <p:cNvPr id="23" name="Freeform 20">
              <a:extLst>
                <a:ext uri="{FF2B5EF4-FFF2-40B4-BE49-F238E27FC236}">
                  <a16:creationId xmlns:a16="http://schemas.microsoft.com/office/drawing/2014/main" id="{138FDCAD-B0E1-4459-860A-D62D7D68F806}"/>
                </a:ext>
              </a:extLst>
            </p:cNvPr>
            <p:cNvSpPr>
              <a:spLocks/>
            </p:cNvSpPr>
            <p:nvPr/>
          </p:nvSpPr>
          <p:spPr bwMode="auto">
            <a:xfrm>
              <a:off x="10131425" y="1679575"/>
              <a:ext cx="269875" cy="427038"/>
            </a:xfrm>
            <a:custGeom>
              <a:avLst/>
              <a:gdLst>
                <a:gd name="T0" fmla="*/ 72 w 170"/>
                <a:gd name="T1" fmla="*/ 0 h 269"/>
                <a:gd name="T2" fmla="*/ 0 w 170"/>
                <a:gd name="T3" fmla="*/ 269 h 269"/>
                <a:gd name="T4" fmla="*/ 170 w 170"/>
                <a:gd name="T5" fmla="*/ 99 h 269"/>
                <a:gd name="T6" fmla="*/ 72 w 170"/>
                <a:gd name="T7" fmla="*/ 0 h 269"/>
              </a:gdLst>
              <a:ahLst/>
              <a:cxnLst>
                <a:cxn ang="0">
                  <a:pos x="T0" y="T1"/>
                </a:cxn>
                <a:cxn ang="0">
                  <a:pos x="T2" y="T3"/>
                </a:cxn>
                <a:cxn ang="0">
                  <a:pos x="T4" y="T5"/>
                </a:cxn>
                <a:cxn ang="0">
                  <a:pos x="T6" y="T7"/>
                </a:cxn>
              </a:cxnLst>
              <a:rect l="0" t="0" r="r" b="b"/>
              <a:pathLst>
                <a:path w="170" h="269">
                  <a:moveTo>
                    <a:pt x="72" y="0"/>
                  </a:moveTo>
                  <a:lnTo>
                    <a:pt x="0" y="269"/>
                  </a:lnTo>
                  <a:lnTo>
                    <a:pt x="170" y="99"/>
                  </a:lnTo>
                  <a:lnTo>
                    <a:pt x="72" y="0"/>
                  </a:lnTo>
                  <a:close/>
                </a:path>
              </a:pathLst>
            </a:custGeom>
            <a:solidFill>
              <a:srgbClr val="C515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4" name="Freeform 21">
              <a:extLst>
                <a:ext uri="{FF2B5EF4-FFF2-40B4-BE49-F238E27FC236}">
                  <a16:creationId xmlns:a16="http://schemas.microsoft.com/office/drawing/2014/main" id="{1ED2C6D5-D730-49E3-83AD-41A6768BBFF7}"/>
                </a:ext>
              </a:extLst>
            </p:cNvPr>
            <p:cNvSpPr>
              <a:spLocks/>
            </p:cNvSpPr>
            <p:nvPr/>
          </p:nvSpPr>
          <p:spPr bwMode="auto">
            <a:xfrm>
              <a:off x="10672763" y="1562100"/>
              <a:ext cx="315913" cy="373063"/>
            </a:xfrm>
            <a:custGeom>
              <a:avLst/>
              <a:gdLst>
                <a:gd name="T0" fmla="*/ 199 w 199"/>
                <a:gd name="T1" fmla="*/ 199 h 235"/>
                <a:gd name="T2" fmla="*/ 0 w 199"/>
                <a:gd name="T3" fmla="*/ 0 h 235"/>
                <a:gd name="T4" fmla="*/ 64 w 199"/>
                <a:gd name="T5" fmla="*/ 235 h 235"/>
                <a:gd name="T6" fmla="*/ 199 w 199"/>
                <a:gd name="T7" fmla="*/ 199 h 235"/>
              </a:gdLst>
              <a:ahLst/>
              <a:cxnLst>
                <a:cxn ang="0">
                  <a:pos x="T0" y="T1"/>
                </a:cxn>
                <a:cxn ang="0">
                  <a:pos x="T2" y="T3"/>
                </a:cxn>
                <a:cxn ang="0">
                  <a:pos x="T4" y="T5"/>
                </a:cxn>
                <a:cxn ang="0">
                  <a:pos x="T6" y="T7"/>
                </a:cxn>
              </a:cxnLst>
              <a:rect l="0" t="0" r="r" b="b"/>
              <a:pathLst>
                <a:path w="199" h="235">
                  <a:moveTo>
                    <a:pt x="199" y="199"/>
                  </a:moveTo>
                  <a:lnTo>
                    <a:pt x="0" y="0"/>
                  </a:lnTo>
                  <a:lnTo>
                    <a:pt x="64" y="235"/>
                  </a:lnTo>
                  <a:lnTo>
                    <a:pt x="199" y="199"/>
                  </a:lnTo>
                  <a:close/>
                </a:path>
              </a:pathLst>
            </a:custGeom>
            <a:solidFill>
              <a:srgbClr val="B400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5" name="Freeform 22">
              <a:extLst>
                <a:ext uri="{FF2B5EF4-FFF2-40B4-BE49-F238E27FC236}">
                  <a16:creationId xmlns:a16="http://schemas.microsoft.com/office/drawing/2014/main" id="{2C347C97-A097-44D9-867D-488C4B99DE8E}"/>
                </a:ext>
              </a:extLst>
            </p:cNvPr>
            <p:cNvSpPr>
              <a:spLocks/>
            </p:cNvSpPr>
            <p:nvPr/>
          </p:nvSpPr>
          <p:spPr bwMode="auto">
            <a:xfrm>
              <a:off x="10245725" y="1562100"/>
              <a:ext cx="427038" cy="274638"/>
            </a:xfrm>
            <a:custGeom>
              <a:avLst/>
              <a:gdLst>
                <a:gd name="T0" fmla="*/ 269 w 269"/>
                <a:gd name="T1" fmla="*/ 0 h 173"/>
                <a:gd name="T2" fmla="*/ 0 w 269"/>
                <a:gd name="T3" fmla="*/ 74 h 173"/>
                <a:gd name="T4" fmla="*/ 98 w 269"/>
                <a:gd name="T5" fmla="*/ 173 h 173"/>
                <a:gd name="T6" fmla="*/ 269 w 269"/>
                <a:gd name="T7" fmla="*/ 0 h 173"/>
              </a:gdLst>
              <a:ahLst/>
              <a:cxnLst>
                <a:cxn ang="0">
                  <a:pos x="T0" y="T1"/>
                </a:cxn>
                <a:cxn ang="0">
                  <a:pos x="T2" y="T3"/>
                </a:cxn>
                <a:cxn ang="0">
                  <a:pos x="T4" y="T5"/>
                </a:cxn>
                <a:cxn ang="0">
                  <a:pos x="T6" y="T7"/>
                </a:cxn>
              </a:cxnLst>
              <a:rect l="0" t="0" r="r" b="b"/>
              <a:pathLst>
                <a:path w="269" h="173">
                  <a:moveTo>
                    <a:pt x="269" y="0"/>
                  </a:moveTo>
                  <a:lnTo>
                    <a:pt x="0" y="74"/>
                  </a:lnTo>
                  <a:lnTo>
                    <a:pt x="98" y="173"/>
                  </a:lnTo>
                  <a:lnTo>
                    <a:pt x="269" y="0"/>
                  </a:lnTo>
                  <a:close/>
                </a:path>
              </a:pathLst>
            </a:custGeom>
            <a:solidFill>
              <a:srgbClr val="CB21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6" name="Freeform 23">
              <a:extLst>
                <a:ext uri="{FF2B5EF4-FFF2-40B4-BE49-F238E27FC236}">
                  <a16:creationId xmlns:a16="http://schemas.microsoft.com/office/drawing/2014/main" id="{5F75B636-7D1D-4859-A2DD-ECD6DEE40CB8}"/>
                </a:ext>
              </a:extLst>
            </p:cNvPr>
            <p:cNvSpPr>
              <a:spLocks/>
            </p:cNvSpPr>
            <p:nvPr/>
          </p:nvSpPr>
          <p:spPr bwMode="auto">
            <a:xfrm>
              <a:off x="10774363" y="1878013"/>
              <a:ext cx="214313" cy="427038"/>
            </a:xfrm>
            <a:custGeom>
              <a:avLst/>
              <a:gdLst>
                <a:gd name="T0" fmla="*/ 0 w 135"/>
                <a:gd name="T1" fmla="*/ 36 h 269"/>
                <a:gd name="T2" fmla="*/ 63 w 135"/>
                <a:gd name="T3" fmla="*/ 269 h 269"/>
                <a:gd name="T4" fmla="*/ 135 w 135"/>
                <a:gd name="T5" fmla="*/ 0 h 269"/>
                <a:gd name="T6" fmla="*/ 0 w 135"/>
                <a:gd name="T7" fmla="*/ 36 h 269"/>
              </a:gdLst>
              <a:ahLst/>
              <a:cxnLst>
                <a:cxn ang="0">
                  <a:pos x="T0" y="T1"/>
                </a:cxn>
                <a:cxn ang="0">
                  <a:pos x="T2" y="T3"/>
                </a:cxn>
                <a:cxn ang="0">
                  <a:pos x="T4" y="T5"/>
                </a:cxn>
                <a:cxn ang="0">
                  <a:pos x="T6" y="T7"/>
                </a:cxn>
              </a:cxnLst>
              <a:rect l="0" t="0" r="r" b="b"/>
              <a:pathLst>
                <a:path w="135" h="269">
                  <a:moveTo>
                    <a:pt x="0" y="36"/>
                  </a:moveTo>
                  <a:lnTo>
                    <a:pt x="63" y="269"/>
                  </a:lnTo>
                  <a:lnTo>
                    <a:pt x="135" y="0"/>
                  </a:lnTo>
                  <a:lnTo>
                    <a:pt x="0" y="36"/>
                  </a:lnTo>
                  <a:close/>
                </a:path>
              </a:pathLst>
            </a:custGeom>
            <a:solidFill>
              <a:srgbClr val="9D00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7" name="Freeform 24">
              <a:extLst>
                <a:ext uri="{FF2B5EF4-FFF2-40B4-BE49-F238E27FC236}">
                  <a16:creationId xmlns:a16="http://schemas.microsoft.com/office/drawing/2014/main" id="{2167A725-05A1-4841-9A4E-9D36317BF005}"/>
                </a:ext>
              </a:extLst>
            </p:cNvPr>
            <p:cNvSpPr>
              <a:spLocks/>
            </p:cNvSpPr>
            <p:nvPr/>
          </p:nvSpPr>
          <p:spPr bwMode="auto">
            <a:xfrm>
              <a:off x="10401300" y="1562100"/>
              <a:ext cx="373063" cy="373063"/>
            </a:xfrm>
            <a:custGeom>
              <a:avLst/>
              <a:gdLst>
                <a:gd name="T0" fmla="*/ 235 w 235"/>
                <a:gd name="T1" fmla="*/ 235 h 235"/>
                <a:gd name="T2" fmla="*/ 171 w 235"/>
                <a:gd name="T3" fmla="*/ 0 h 235"/>
                <a:gd name="T4" fmla="*/ 0 w 235"/>
                <a:gd name="T5" fmla="*/ 173 h 235"/>
                <a:gd name="T6" fmla="*/ 235 w 235"/>
                <a:gd name="T7" fmla="*/ 235 h 235"/>
              </a:gdLst>
              <a:ahLst/>
              <a:cxnLst>
                <a:cxn ang="0">
                  <a:pos x="T0" y="T1"/>
                </a:cxn>
                <a:cxn ang="0">
                  <a:pos x="T2" y="T3"/>
                </a:cxn>
                <a:cxn ang="0">
                  <a:pos x="T4" y="T5"/>
                </a:cxn>
                <a:cxn ang="0">
                  <a:pos x="T6" y="T7"/>
                </a:cxn>
              </a:cxnLst>
              <a:rect l="0" t="0" r="r" b="b"/>
              <a:pathLst>
                <a:path w="235" h="235">
                  <a:moveTo>
                    <a:pt x="235" y="235"/>
                  </a:moveTo>
                  <a:lnTo>
                    <a:pt x="171" y="0"/>
                  </a:lnTo>
                  <a:lnTo>
                    <a:pt x="0" y="173"/>
                  </a:lnTo>
                  <a:lnTo>
                    <a:pt x="235" y="235"/>
                  </a:lnTo>
                  <a:close/>
                </a:path>
              </a:pathLst>
            </a:custGeom>
            <a:solidFill>
              <a:srgbClr val="C100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8" name="Freeform 25">
              <a:extLst>
                <a:ext uri="{FF2B5EF4-FFF2-40B4-BE49-F238E27FC236}">
                  <a16:creationId xmlns:a16="http://schemas.microsoft.com/office/drawing/2014/main" id="{D51ACD49-F4BE-4D2E-908A-68F799790689}"/>
                </a:ext>
              </a:extLst>
            </p:cNvPr>
            <p:cNvSpPr>
              <a:spLocks/>
            </p:cNvSpPr>
            <p:nvPr/>
          </p:nvSpPr>
          <p:spPr bwMode="auto">
            <a:xfrm>
              <a:off x="10501313" y="1935163"/>
              <a:ext cx="373063" cy="369888"/>
            </a:xfrm>
            <a:custGeom>
              <a:avLst/>
              <a:gdLst>
                <a:gd name="T0" fmla="*/ 0 w 235"/>
                <a:gd name="T1" fmla="*/ 171 h 233"/>
                <a:gd name="T2" fmla="*/ 235 w 235"/>
                <a:gd name="T3" fmla="*/ 233 h 233"/>
                <a:gd name="T4" fmla="*/ 172 w 235"/>
                <a:gd name="T5" fmla="*/ 0 h 233"/>
                <a:gd name="T6" fmla="*/ 0 w 235"/>
                <a:gd name="T7" fmla="*/ 171 h 233"/>
              </a:gdLst>
              <a:ahLst/>
              <a:cxnLst>
                <a:cxn ang="0">
                  <a:pos x="T0" y="T1"/>
                </a:cxn>
                <a:cxn ang="0">
                  <a:pos x="T2" y="T3"/>
                </a:cxn>
                <a:cxn ang="0">
                  <a:pos x="T4" y="T5"/>
                </a:cxn>
                <a:cxn ang="0">
                  <a:pos x="T6" y="T7"/>
                </a:cxn>
              </a:cxnLst>
              <a:rect l="0" t="0" r="r" b="b"/>
              <a:pathLst>
                <a:path w="235" h="233">
                  <a:moveTo>
                    <a:pt x="0" y="171"/>
                  </a:moveTo>
                  <a:lnTo>
                    <a:pt x="235" y="233"/>
                  </a:lnTo>
                  <a:lnTo>
                    <a:pt x="172" y="0"/>
                  </a:lnTo>
                  <a:lnTo>
                    <a:pt x="0" y="171"/>
                  </a:lnTo>
                  <a:close/>
                </a:path>
              </a:pathLst>
            </a:custGeom>
            <a:solidFill>
              <a:srgbClr val="AD00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9" name="Freeform 26">
              <a:extLst>
                <a:ext uri="{FF2B5EF4-FFF2-40B4-BE49-F238E27FC236}">
                  <a16:creationId xmlns:a16="http://schemas.microsoft.com/office/drawing/2014/main" id="{30857375-9623-49C7-8A56-40147536F5E5}"/>
                </a:ext>
              </a:extLst>
            </p:cNvPr>
            <p:cNvSpPr>
              <a:spLocks/>
            </p:cNvSpPr>
            <p:nvPr/>
          </p:nvSpPr>
          <p:spPr bwMode="auto">
            <a:xfrm>
              <a:off x="10131425" y="1836738"/>
              <a:ext cx="369888" cy="369888"/>
            </a:xfrm>
            <a:custGeom>
              <a:avLst/>
              <a:gdLst>
                <a:gd name="T0" fmla="*/ 170 w 233"/>
                <a:gd name="T1" fmla="*/ 0 h 233"/>
                <a:gd name="T2" fmla="*/ 0 w 233"/>
                <a:gd name="T3" fmla="*/ 170 h 233"/>
                <a:gd name="T4" fmla="*/ 233 w 233"/>
                <a:gd name="T5" fmla="*/ 233 h 233"/>
                <a:gd name="T6" fmla="*/ 170 w 233"/>
                <a:gd name="T7" fmla="*/ 0 h 233"/>
              </a:gdLst>
              <a:ahLst/>
              <a:cxnLst>
                <a:cxn ang="0">
                  <a:pos x="T0" y="T1"/>
                </a:cxn>
                <a:cxn ang="0">
                  <a:pos x="T2" y="T3"/>
                </a:cxn>
                <a:cxn ang="0">
                  <a:pos x="T4" y="T5"/>
                </a:cxn>
                <a:cxn ang="0">
                  <a:pos x="T6" y="T7"/>
                </a:cxn>
              </a:cxnLst>
              <a:rect l="0" t="0" r="r" b="b"/>
              <a:pathLst>
                <a:path w="233" h="233">
                  <a:moveTo>
                    <a:pt x="170" y="0"/>
                  </a:moveTo>
                  <a:lnTo>
                    <a:pt x="0" y="170"/>
                  </a:lnTo>
                  <a:lnTo>
                    <a:pt x="233" y="233"/>
                  </a:lnTo>
                  <a:lnTo>
                    <a:pt x="170" y="0"/>
                  </a:lnTo>
                  <a:close/>
                </a:path>
              </a:pathLst>
            </a:custGeom>
            <a:solidFill>
              <a:srgbClr val="C100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0" name="Freeform 27">
              <a:extLst>
                <a:ext uri="{FF2B5EF4-FFF2-40B4-BE49-F238E27FC236}">
                  <a16:creationId xmlns:a16="http://schemas.microsoft.com/office/drawing/2014/main" id="{44C9C3B9-18AA-4CD6-94A1-472205CB6451}"/>
                </a:ext>
              </a:extLst>
            </p:cNvPr>
            <p:cNvSpPr>
              <a:spLocks/>
            </p:cNvSpPr>
            <p:nvPr/>
          </p:nvSpPr>
          <p:spPr bwMode="auto">
            <a:xfrm>
              <a:off x="10131425" y="2106613"/>
              <a:ext cx="369888" cy="315913"/>
            </a:xfrm>
            <a:custGeom>
              <a:avLst/>
              <a:gdLst>
                <a:gd name="T0" fmla="*/ 0 w 233"/>
                <a:gd name="T1" fmla="*/ 0 h 199"/>
                <a:gd name="T2" fmla="*/ 197 w 233"/>
                <a:gd name="T3" fmla="*/ 199 h 199"/>
                <a:gd name="T4" fmla="*/ 233 w 233"/>
                <a:gd name="T5" fmla="*/ 63 h 199"/>
                <a:gd name="T6" fmla="*/ 0 w 233"/>
                <a:gd name="T7" fmla="*/ 0 h 199"/>
              </a:gdLst>
              <a:ahLst/>
              <a:cxnLst>
                <a:cxn ang="0">
                  <a:pos x="T0" y="T1"/>
                </a:cxn>
                <a:cxn ang="0">
                  <a:pos x="T2" y="T3"/>
                </a:cxn>
                <a:cxn ang="0">
                  <a:pos x="T4" y="T5"/>
                </a:cxn>
                <a:cxn ang="0">
                  <a:pos x="T6" y="T7"/>
                </a:cxn>
              </a:cxnLst>
              <a:rect l="0" t="0" r="r" b="b"/>
              <a:pathLst>
                <a:path w="233" h="199">
                  <a:moveTo>
                    <a:pt x="0" y="0"/>
                  </a:moveTo>
                  <a:lnTo>
                    <a:pt x="197" y="199"/>
                  </a:lnTo>
                  <a:lnTo>
                    <a:pt x="233" y="63"/>
                  </a:lnTo>
                  <a:lnTo>
                    <a:pt x="0" y="0"/>
                  </a:lnTo>
                  <a:close/>
                </a:path>
              </a:pathLst>
            </a:custGeom>
            <a:solidFill>
              <a:srgbClr val="B400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1" name="Freeform 28">
              <a:extLst>
                <a:ext uri="{FF2B5EF4-FFF2-40B4-BE49-F238E27FC236}">
                  <a16:creationId xmlns:a16="http://schemas.microsoft.com/office/drawing/2014/main" id="{D4F5C5C1-58B1-4A67-B0CC-F8432C23B7CA}"/>
                </a:ext>
              </a:extLst>
            </p:cNvPr>
            <p:cNvSpPr>
              <a:spLocks/>
            </p:cNvSpPr>
            <p:nvPr/>
          </p:nvSpPr>
          <p:spPr bwMode="auto">
            <a:xfrm>
              <a:off x="10444163" y="2206625"/>
              <a:ext cx="430213" cy="215900"/>
            </a:xfrm>
            <a:custGeom>
              <a:avLst/>
              <a:gdLst>
                <a:gd name="T0" fmla="*/ 36 w 271"/>
                <a:gd name="T1" fmla="*/ 0 h 136"/>
                <a:gd name="T2" fmla="*/ 0 w 271"/>
                <a:gd name="T3" fmla="*/ 136 h 136"/>
                <a:gd name="T4" fmla="*/ 271 w 271"/>
                <a:gd name="T5" fmla="*/ 62 h 136"/>
                <a:gd name="T6" fmla="*/ 36 w 271"/>
                <a:gd name="T7" fmla="*/ 0 h 136"/>
              </a:gdLst>
              <a:ahLst/>
              <a:cxnLst>
                <a:cxn ang="0">
                  <a:pos x="T0" y="T1"/>
                </a:cxn>
                <a:cxn ang="0">
                  <a:pos x="T2" y="T3"/>
                </a:cxn>
                <a:cxn ang="0">
                  <a:pos x="T4" y="T5"/>
                </a:cxn>
                <a:cxn ang="0">
                  <a:pos x="T6" y="T7"/>
                </a:cxn>
              </a:cxnLst>
              <a:rect l="0" t="0" r="r" b="b"/>
              <a:pathLst>
                <a:path w="271" h="136">
                  <a:moveTo>
                    <a:pt x="36" y="0"/>
                  </a:moveTo>
                  <a:lnTo>
                    <a:pt x="0" y="136"/>
                  </a:lnTo>
                  <a:lnTo>
                    <a:pt x="271" y="62"/>
                  </a:lnTo>
                  <a:lnTo>
                    <a:pt x="36" y="0"/>
                  </a:lnTo>
                  <a:close/>
                </a:path>
              </a:pathLst>
            </a:custGeom>
            <a:solidFill>
              <a:srgbClr val="9D00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2" name="Freeform 29">
              <a:extLst>
                <a:ext uri="{FF2B5EF4-FFF2-40B4-BE49-F238E27FC236}">
                  <a16:creationId xmlns:a16="http://schemas.microsoft.com/office/drawing/2014/main" id="{A2B88BEA-01D9-46F9-A0EE-6A72EFD38968}"/>
                </a:ext>
              </a:extLst>
            </p:cNvPr>
            <p:cNvSpPr>
              <a:spLocks/>
            </p:cNvSpPr>
            <p:nvPr/>
          </p:nvSpPr>
          <p:spPr bwMode="auto">
            <a:xfrm>
              <a:off x="10401300" y="1836738"/>
              <a:ext cx="373063" cy="369888"/>
            </a:xfrm>
            <a:custGeom>
              <a:avLst/>
              <a:gdLst>
                <a:gd name="T0" fmla="*/ 0 w 235"/>
                <a:gd name="T1" fmla="*/ 0 h 233"/>
                <a:gd name="T2" fmla="*/ 235 w 235"/>
                <a:gd name="T3" fmla="*/ 62 h 233"/>
                <a:gd name="T4" fmla="*/ 63 w 235"/>
                <a:gd name="T5" fmla="*/ 233 h 233"/>
                <a:gd name="T6" fmla="*/ 0 w 235"/>
                <a:gd name="T7" fmla="*/ 0 h 233"/>
              </a:gdLst>
              <a:ahLst/>
              <a:cxnLst>
                <a:cxn ang="0">
                  <a:pos x="T0" y="T1"/>
                </a:cxn>
                <a:cxn ang="0">
                  <a:pos x="T2" y="T3"/>
                </a:cxn>
                <a:cxn ang="0">
                  <a:pos x="T4" y="T5"/>
                </a:cxn>
                <a:cxn ang="0">
                  <a:pos x="T6" y="T7"/>
                </a:cxn>
              </a:cxnLst>
              <a:rect l="0" t="0" r="r" b="b"/>
              <a:pathLst>
                <a:path w="235" h="233">
                  <a:moveTo>
                    <a:pt x="0" y="0"/>
                  </a:moveTo>
                  <a:lnTo>
                    <a:pt x="235" y="62"/>
                  </a:lnTo>
                  <a:lnTo>
                    <a:pt x="63" y="233"/>
                  </a:lnTo>
                  <a:lnTo>
                    <a:pt x="0" y="0"/>
                  </a:lnTo>
                  <a:close/>
                </a:path>
              </a:pathLst>
            </a:custGeom>
            <a:solidFill>
              <a:srgbClr val="BA00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46" name="Rectangle 45">
            <a:extLst>
              <a:ext uri="{FF2B5EF4-FFF2-40B4-BE49-F238E27FC236}">
                <a16:creationId xmlns:a16="http://schemas.microsoft.com/office/drawing/2014/main" id="{DF08552D-709B-4683-8CFD-1A4A2A39E2AF}"/>
              </a:ext>
            </a:extLst>
          </p:cNvPr>
          <p:cNvSpPr>
            <a:spLocks noChangeArrowheads="1"/>
          </p:cNvSpPr>
          <p:nvPr/>
        </p:nvSpPr>
        <p:spPr bwMode="auto">
          <a:xfrm>
            <a:off x="6937376" y="3067876"/>
            <a:ext cx="314028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ru-UA" sz="3600" b="1">
                <a:solidFill>
                  <a:schemeClr val="bg2"/>
                </a:solidFill>
                <a:latin typeface="Montserrat" panose="00000500000000000000" pitchFamily="50" charset="-52"/>
              </a:rPr>
              <a:t>Change Y</a:t>
            </a:r>
            <a:r>
              <a:rPr lang="ru-UA" altLang="ru-UA" sz="3600" b="1">
                <a:solidFill>
                  <a:schemeClr val="bg2"/>
                </a:solidFill>
                <a:latin typeface="Montserrat" panose="00000500000000000000" pitchFamily="50" charset="-52"/>
              </a:rPr>
              <a:t>our</a:t>
            </a:r>
            <a:endParaRPr lang="en-US" altLang="ru-UA" sz="3600" b="1">
              <a:solidFill>
                <a:schemeClr val="bg2"/>
              </a:solidFill>
              <a:latin typeface="Montserrat" panose="00000500000000000000" pitchFamily="50" charset="-52"/>
            </a:endParaRPr>
          </a:p>
          <a:p>
            <a:pPr lvl="0"/>
            <a:r>
              <a:rPr lang="en-US" altLang="ru-UA" sz="3600" b="1">
                <a:solidFill>
                  <a:schemeClr val="bg2"/>
                </a:solidFill>
                <a:latin typeface="Montserrat" panose="00000500000000000000" pitchFamily="50" charset="-52"/>
              </a:rPr>
              <a:t>Title Here</a:t>
            </a:r>
            <a:endParaRPr kumimoji="0" lang="ru-UA" altLang="ru-UA" sz="1400" b="0" i="0" u="none" strike="noStrike" cap="none" normalizeH="0" baseline="0">
              <a:ln>
                <a:noFill/>
              </a:ln>
              <a:solidFill>
                <a:schemeClr val="bg2"/>
              </a:solidFill>
            </a:endParaRPr>
          </a:p>
        </p:txBody>
      </p:sp>
      <p:grpSp>
        <p:nvGrpSpPr>
          <p:cNvPr id="47" name="Group 46">
            <a:extLst>
              <a:ext uri="{FF2B5EF4-FFF2-40B4-BE49-F238E27FC236}">
                <a16:creationId xmlns:a16="http://schemas.microsoft.com/office/drawing/2014/main" id="{A3CF6400-D33E-439D-ABDB-E0FE3BB3BAC4}"/>
              </a:ext>
            </a:extLst>
          </p:cNvPr>
          <p:cNvGrpSpPr/>
          <p:nvPr/>
        </p:nvGrpSpPr>
        <p:grpSpPr>
          <a:xfrm>
            <a:off x="6632834" y="4981673"/>
            <a:ext cx="612754" cy="616743"/>
            <a:chOff x="2300288" y="1752600"/>
            <a:chExt cx="731837" cy="736601"/>
          </a:xfrm>
        </p:grpSpPr>
        <p:sp>
          <p:nvSpPr>
            <p:cNvPr id="48" name="Freeform 18">
              <a:extLst>
                <a:ext uri="{FF2B5EF4-FFF2-40B4-BE49-F238E27FC236}">
                  <a16:creationId xmlns:a16="http://schemas.microsoft.com/office/drawing/2014/main" id="{AB57EAD9-85C8-4FCC-9E10-F76501EC6BE8}"/>
                </a:ext>
              </a:extLst>
            </p:cNvPr>
            <p:cNvSpPr>
              <a:spLocks/>
            </p:cNvSpPr>
            <p:nvPr/>
          </p:nvSpPr>
          <p:spPr bwMode="auto">
            <a:xfrm>
              <a:off x="2678113" y="1919288"/>
              <a:ext cx="315913" cy="115888"/>
            </a:xfrm>
            <a:custGeom>
              <a:avLst/>
              <a:gdLst>
                <a:gd name="T0" fmla="*/ 48 w 199"/>
                <a:gd name="T1" fmla="*/ 73 h 73"/>
                <a:gd name="T2" fmla="*/ 0 w 199"/>
                <a:gd name="T3" fmla="*/ 56 h 73"/>
                <a:gd name="T4" fmla="*/ 152 w 199"/>
                <a:gd name="T5" fmla="*/ 0 h 73"/>
                <a:gd name="T6" fmla="*/ 199 w 199"/>
                <a:gd name="T7" fmla="*/ 19 h 73"/>
                <a:gd name="T8" fmla="*/ 48 w 199"/>
                <a:gd name="T9" fmla="*/ 73 h 73"/>
              </a:gdLst>
              <a:ahLst/>
              <a:cxnLst>
                <a:cxn ang="0">
                  <a:pos x="T0" y="T1"/>
                </a:cxn>
                <a:cxn ang="0">
                  <a:pos x="T2" y="T3"/>
                </a:cxn>
                <a:cxn ang="0">
                  <a:pos x="T4" y="T5"/>
                </a:cxn>
                <a:cxn ang="0">
                  <a:pos x="T6" y="T7"/>
                </a:cxn>
                <a:cxn ang="0">
                  <a:pos x="T8" y="T9"/>
                </a:cxn>
              </a:cxnLst>
              <a:rect l="0" t="0" r="r" b="b"/>
              <a:pathLst>
                <a:path w="199" h="73">
                  <a:moveTo>
                    <a:pt x="48" y="73"/>
                  </a:moveTo>
                  <a:lnTo>
                    <a:pt x="0" y="56"/>
                  </a:lnTo>
                  <a:lnTo>
                    <a:pt x="152" y="0"/>
                  </a:lnTo>
                  <a:lnTo>
                    <a:pt x="199" y="19"/>
                  </a:lnTo>
                  <a:lnTo>
                    <a:pt x="48" y="73"/>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9" name="Freeform 19">
              <a:extLst>
                <a:ext uri="{FF2B5EF4-FFF2-40B4-BE49-F238E27FC236}">
                  <a16:creationId xmlns:a16="http://schemas.microsoft.com/office/drawing/2014/main" id="{01603A53-5124-45ED-9519-E68F551559B9}"/>
                </a:ext>
              </a:extLst>
            </p:cNvPr>
            <p:cNvSpPr>
              <a:spLocks/>
            </p:cNvSpPr>
            <p:nvPr/>
          </p:nvSpPr>
          <p:spPr bwMode="auto">
            <a:xfrm>
              <a:off x="2578100" y="2208213"/>
              <a:ext cx="138113" cy="280988"/>
            </a:xfrm>
            <a:custGeom>
              <a:avLst/>
              <a:gdLst>
                <a:gd name="T0" fmla="*/ 87 w 87"/>
                <a:gd name="T1" fmla="*/ 177 h 177"/>
                <a:gd name="T2" fmla="*/ 40 w 87"/>
                <a:gd name="T3" fmla="*/ 161 h 177"/>
                <a:gd name="T4" fmla="*/ 0 w 87"/>
                <a:gd name="T5" fmla="*/ 0 h 177"/>
                <a:gd name="T6" fmla="*/ 47 w 87"/>
                <a:gd name="T7" fmla="*/ 19 h 177"/>
                <a:gd name="T8" fmla="*/ 87 w 87"/>
                <a:gd name="T9" fmla="*/ 177 h 177"/>
              </a:gdLst>
              <a:ahLst/>
              <a:cxnLst>
                <a:cxn ang="0">
                  <a:pos x="T0" y="T1"/>
                </a:cxn>
                <a:cxn ang="0">
                  <a:pos x="T2" y="T3"/>
                </a:cxn>
                <a:cxn ang="0">
                  <a:pos x="T4" y="T5"/>
                </a:cxn>
                <a:cxn ang="0">
                  <a:pos x="T6" y="T7"/>
                </a:cxn>
                <a:cxn ang="0">
                  <a:pos x="T8" y="T9"/>
                </a:cxn>
              </a:cxnLst>
              <a:rect l="0" t="0" r="r" b="b"/>
              <a:pathLst>
                <a:path w="87" h="177">
                  <a:moveTo>
                    <a:pt x="87" y="177"/>
                  </a:moveTo>
                  <a:lnTo>
                    <a:pt x="40" y="161"/>
                  </a:lnTo>
                  <a:lnTo>
                    <a:pt x="0" y="0"/>
                  </a:lnTo>
                  <a:lnTo>
                    <a:pt x="47" y="19"/>
                  </a:lnTo>
                  <a:lnTo>
                    <a:pt x="87" y="177"/>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50" name="Freeform 20">
              <a:extLst>
                <a:ext uri="{FF2B5EF4-FFF2-40B4-BE49-F238E27FC236}">
                  <a16:creationId xmlns:a16="http://schemas.microsoft.com/office/drawing/2014/main" id="{D1AE9ABD-6305-4D89-B4ED-4A1CB00EC148}"/>
                </a:ext>
              </a:extLst>
            </p:cNvPr>
            <p:cNvSpPr>
              <a:spLocks/>
            </p:cNvSpPr>
            <p:nvPr/>
          </p:nvSpPr>
          <p:spPr bwMode="auto">
            <a:xfrm>
              <a:off x="2476500" y="1806575"/>
              <a:ext cx="138113" cy="280988"/>
            </a:xfrm>
            <a:custGeom>
              <a:avLst/>
              <a:gdLst>
                <a:gd name="T0" fmla="*/ 87 w 87"/>
                <a:gd name="T1" fmla="*/ 177 h 177"/>
                <a:gd name="T2" fmla="*/ 40 w 87"/>
                <a:gd name="T3" fmla="*/ 158 h 177"/>
                <a:gd name="T4" fmla="*/ 0 w 87"/>
                <a:gd name="T5" fmla="*/ 0 h 177"/>
                <a:gd name="T6" fmla="*/ 47 w 87"/>
                <a:gd name="T7" fmla="*/ 19 h 177"/>
                <a:gd name="T8" fmla="*/ 87 w 87"/>
                <a:gd name="T9" fmla="*/ 177 h 177"/>
              </a:gdLst>
              <a:ahLst/>
              <a:cxnLst>
                <a:cxn ang="0">
                  <a:pos x="T0" y="T1"/>
                </a:cxn>
                <a:cxn ang="0">
                  <a:pos x="T2" y="T3"/>
                </a:cxn>
                <a:cxn ang="0">
                  <a:pos x="T4" y="T5"/>
                </a:cxn>
                <a:cxn ang="0">
                  <a:pos x="T6" y="T7"/>
                </a:cxn>
                <a:cxn ang="0">
                  <a:pos x="T8" y="T9"/>
                </a:cxn>
              </a:cxnLst>
              <a:rect l="0" t="0" r="r" b="b"/>
              <a:pathLst>
                <a:path w="87" h="177">
                  <a:moveTo>
                    <a:pt x="87" y="177"/>
                  </a:moveTo>
                  <a:lnTo>
                    <a:pt x="40" y="158"/>
                  </a:lnTo>
                  <a:lnTo>
                    <a:pt x="0" y="0"/>
                  </a:lnTo>
                  <a:lnTo>
                    <a:pt x="47" y="19"/>
                  </a:lnTo>
                  <a:lnTo>
                    <a:pt x="87" y="177"/>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51" name="Freeform 21">
              <a:extLst>
                <a:ext uri="{FF2B5EF4-FFF2-40B4-BE49-F238E27FC236}">
                  <a16:creationId xmlns:a16="http://schemas.microsoft.com/office/drawing/2014/main" id="{D8353E9F-C672-4EF9-95C8-A03668A74D57}"/>
                </a:ext>
              </a:extLst>
            </p:cNvPr>
            <p:cNvSpPr>
              <a:spLocks/>
            </p:cNvSpPr>
            <p:nvPr/>
          </p:nvSpPr>
          <p:spPr bwMode="auto">
            <a:xfrm>
              <a:off x="2476500" y="1752600"/>
              <a:ext cx="212725" cy="84138"/>
            </a:xfrm>
            <a:custGeom>
              <a:avLst/>
              <a:gdLst>
                <a:gd name="T0" fmla="*/ 47 w 134"/>
                <a:gd name="T1" fmla="*/ 53 h 53"/>
                <a:gd name="T2" fmla="*/ 0 w 134"/>
                <a:gd name="T3" fmla="*/ 34 h 53"/>
                <a:gd name="T4" fmla="*/ 87 w 134"/>
                <a:gd name="T5" fmla="*/ 0 h 53"/>
                <a:gd name="T6" fmla="*/ 134 w 134"/>
                <a:gd name="T7" fmla="*/ 19 h 53"/>
                <a:gd name="T8" fmla="*/ 47 w 134"/>
                <a:gd name="T9" fmla="*/ 53 h 53"/>
              </a:gdLst>
              <a:ahLst/>
              <a:cxnLst>
                <a:cxn ang="0">
                  <a:pos x="T0" y="T1"/>
                </a:cxn>
                <a:cxn ang="0">
                  <a:pos x="T2" y="T3"/>
                </a:cxn>
                <a:cxn ang="0">
                  <a:pos x="T4" y="T5"/>
                </a:cxn>
                <a:cxn ang="0">
                  <a:pos x="T6" y="T7"/>
                </a:cxn>
                <a:cxn ang="0">
                  <a:pos x="T8" y="T9"/>
                </a:cxn>
              </a:cxnLst>
              <a:rect l="0" t="0" r="r" b="b"/>
              <a:pathLst>
                <a:path w="134" h="53">
                  <a:moveTo>
                    <a:pt x="47" y="53"/>
                  </a:moveTo>
                  <a:lnTo>
                    <a:pt x="0" y="34"/>
                  </a:lnTo>
                  <a:lnTo>
                    <a:pt x="87" y="0"/>
                  </a:lnTo>
                  <a:lnTo>
                    <a:pt x="134" y="19"/>
                  </a:lnTo>
                  <a:lnTo>
                    <a:pt x="47" y="53"/>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52" name="Freeform 22">
              <a:extLst>
                <a:ext uri="{FF2B5EF4-FFF2-40B4-BE49-F238E27FC236}">
                  <a16:creationId xmlns:a16="http://schemas.microsoft.com/office/drawing/2014/main" id="{84659860-3B41-4313-B494-4F8D93842B67}"/>
                </a:ext>
              </a:extLst>
            </p:cNvPr>
            <p:cNvSpPr>
              <a:spLocks/>
            </p:cNvSpPr>
            <p:nvPr/>
          </p:nvSpPr>
          <p:spPr bwMode="auto">
            <a:xfrm>
              <a:off x="2300288" y="2057400"/>
              <a:ext cx="314325" cy="120650"/>
            </a:xfrm>
            <a:custGeom>
              <a:avLst/>
              <a:gdLst>
                <a:gd name="T0" fmla="*/ 47 w 198"/>
                <a:gd name="T1" fmla="*/ 76 h 76"/>
                <a:gd name="T2" fmla="*/ 0 w 198"/>
                <a:gd name="T3" fmla="*/ 57 h 76"/>
                <a:gd name="T4" fmla="*/ 151 w 198"/>
                <a:gd name="T5" fmla="*/ 0 h 76"/>
                <a:gd name="T6" fmla="*/ 198 w 198"/>
                <a:gd name="T7" fmla="*/ 19 h 76"/>
                <a:gd name="T8" fmla="*/ 47 w 198"/>
                <a:gd name="T9" fmla="*/ 76 h 76"/>
              </a:gdLst>
              <a:ahLst/>
              <a:cxnLst>
                <a:cxn ang="0">
                  <a:pos x="T0" y="T1"/>
                </a:cxn>
                <a:cxn ang="0">
                  <a:pos x="T2" y="T3"/>
                </a:cxn>
                <a:cxn ang="0">
                  <a:pos x="T4" y="T5"/>
                </a:cxn>
                <a:cxn ang="0">
                  <a:pos x="T6" y="T7"/>
                </a:cxn>
                <a:cxn ang="0">
                  <a:pos x="T8" y="T9"/>
                </a:cxn>
              </a:cxnLst>
              <a:rect l="0" t="0" r="r" b="b"/>
              <a:pathLst>
                <a:path w="198" h="76">
                  <a:moveTo>
                    <a:pt x="47" y="76"/>
                  </a:moveTo>
                  <a:lnTo>
                    <a:pt x="0" y="57"/>
                  </a:lnTo>
                  <a:lnTo>
                    <a:pt x="151" y="0"/>
                  </a:lnTo>
                  <a:lnTo>
                    <a:pt x="198" y="19"/>
                  </a:lnTo>
                  <a:lnTo>
                    <a:pt x="47" y="76"/>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53" name="Freeform 23">
              <a:extLst>
                <a:ext uri="{FF2B5EF4-FFF2-40B4-BE49-F238E27FC236}">
                  <a16:creationId xmlns:a16="http://schemas.microsoft.com/office/drawing/2014/main" id="{B7130DEA-EE58-4A22-ABC3-D470AE7E11BE}"/>
                </a:ext>
              </a:extLst>
            </p:cNvPr>
            <p:cNvSpPr>
              <a:spLocks/>
            </p:cNvSpPr>
            <p:nvPr/>
          </p:nvSpPr>
          <p:spPr bwMode="auto">
            <a:xfrm>
              <a:off x="2300288" y="2147888"/>
              <a:ext cx="112713" cy="180975"/>
            </a:xfrm>
            <a:custGeom>
              <a:avLst/>
              <a:gdLst>
                <a:gd name="T0" fmla="*/ 71 w 71"/>
                <a:gd name="T1" fmla="*/ 114 h 114"/>
                <a:gd name="T2" fmla="*/ 23 w 71"/>
                <a:gd name="T3" fmla="*/ 95 h 114"/>
                <a:gd name="T4" fmla="*/ 0 w 71"/>
                <a:gd name="T5" fmla="*/ 0 h 114"/>
                <a:gd name="T6" fmla="*/ 47 w 71"/>
                <a:gd name="T7" fmla="*/ 19 h 114"/>
                <a:gd name="T8" fmla="*/ 71 w 71"/>
                <a:gd name="T9" fmla="*/ 114 h 114"/>
              </a:gdLst>
              <a:ahLst/>
              <a:cxnLst>
                <a:cxn ang="0">
                  <a:pos x="T0" y="T1"/>
                </a:cxn>
                <a:cxn ang="0">
                  <a:pos x="T2" y="T3"/>
                </a:cxn>
                <a:cxn ang="0">
                  <a:pos x="T4" y="T5"/>
                </a:cxn>
                <a:cxn ang="0">
                  <a:pos x="T6" y="T7"/>
                </a:cxn>
                <a:cxn ang="0">
                  <a:pos x="T8" y="T9"/>
                </a:cxn>
              </a:cxnLst>
              <a:rect l="0" t="0" r="r" b="b"/>
              <a:pathLst>
                <a:path w="71" h="114">
                  <a:moveTo>
                    <a:pt x="71" y="114"/>
                  </a:moveTo>
                  <a:lnTo>
                    <a:pt x="23" y="95"/>
                  </a:lnTo>
                  <a:lnTo>
                    <a:pt x="0" y="0"/>
                  </a:lnTo>
                  <a:lnTo>
                    <a:pt x="47" y="19"/>
                  </a:lnTo>
                  <a:lnTo>
                    <a:pt x="71" y="114"/>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54" name="Freeform 24">
              <a:extLst>
                <a:ext uri="{FF2B5EF4-FFF2-40B4-BE49-F238E27FC236}">
                  <a16:creationId xmlns:a16="http://schemas.microsoft.com/office/drawing/2014/main" id="{1312BD40-1980-4920-9B7F-701CF6CF25CF}"/>
                </a:ext>
              </a:extLst>
            </p:cNvPr>
            <p:cNvSpPr>
              <a:spLocks/>
            </p:cNvSpPr>
            <p:nvPr/>
          </p:nvSpPr>
          <p:spPr bwMode="auto">
            <a:xfrm>
              <a:off x="2374900" y="1782763"/>
              <a:ext cx="657225" cy="706438"/>
            </a:xfrm>
            <a:custGeom>
              <a:avLst/>
              <a:gdLst>
                <a:gd name="T0" fmla="*/ 198 w 414"/>
                <a:gd name="T1" fmla="*/ 0 h 445"/>
                <a:gd name="T2" fmla="*/ 239 w 414"/>
                <a:gd name="T3" fmla="*/ 159 h 445"/>
                <a:gd name="T4" fmla="*/ 390 w 414"/>
                <a:gd name="T5" fmla="*/ 105 h 445"/>
                <a:gd name="T6" fmla="*/ 414 w 414"/>
                <a:gd name="T7" fmla="*/ 197 h 445"/>
                <a:gd name="T8" fmla="*/ 262 w 414"/>
                <a:gd name="T9" fmla="*/ 254 h 445"/>
                <a:gd name="T10" fmla="*/ 303 w 414"/>
                <a:gd name="T11" fmla="*/ 412 h 445"/>
                <a:gd name="T12" fmla="*/ 215 w 414"/>
                <a:gd name="T13" fmla="*/ 445 h 445"/>
                <a:gd name="T14" fmla="*/ 175 w 414"/>
                <a:gd name="T15" fmla="*/ 287 h 445"/>
                <a:gd name="T16" fmla="*/ 24 w 414"/>
                <a:gd name="T17" fmla="*/ 344 h 445"/>
                <a:gd name="T18" fmla="*/ 0 w 414"/>
                <a:gd name="T19" fmla="*/ 249 h 445"/>
                <a:gd name="T20" fmla="*/ 151 w 414"/>
                <a:gd name="T21" fmla="*/ 192 h 445"/>
                <a:gd name="T22" fmla="*/ 111 w 414"/>
                <a:gd name="T23" fmla="*/ 34 h 445"/>
                <a:gd name="T24" fmla="*/ 198 w 414"/>
                <a:gd name="T25"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445">
                  <a:moveTo>
                    <a:pt x="198" y="0"/>
                  </a:moveTo>
                  <a:lnTo>
                    <a:pt x="239" y="159"/>
                  </a:lnTo>
                  <a:lnTo>
                    <a:pt x="390" y="105"/>
                  </a:lnTo>
                  <a:lnTo>
                    <a:pt x="414" y="197"/>
                  </a:lnTo>
                  <a:lnTo>
                    <a:pt x="262" y="254"/>
                  </a:lnTo>
                  <a:lnTo>
                    <a:pt x="303" y="412"/>
                  </a:lnTo>
                  <a:lnTo>
                    <a:pt x="215" y="445"/>
                  </a:lnTo>
                  <a:lnTo>
                    <a:pt x="175" y="287"/>
                  </a:lnTo>
                  <a:lnTo>
                    <a:pt x="24" y="344"/>
                  </a:lnTo>
                  <a:lnTo>
                    <a:pt x="0" y="249"/>
                  </a:lnTo>
                  <a:lnTo>
                    <a:pt x="151" y="192"/>
                  </a:lnTo>
                  <a:lnTo>
                    <a:pt x="111" y="34"/>
                  </a:lnTo>
                  <a:lnTo>
                    <a:pt x="198"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63" name="Freeform 37">
            <a:extLst>
              <a:ext uri="{FF2B5EF4-FFF2-40B4-BE49-F238E27FC236}">
                <a16:creationId xmlns:a16="http://schemas.microsoft.com/office/drawing/2014/main" id="{1A83C5DA-BA43-4197-9E69-C5F3D9DCD5B4}"/>
              </a:ext>
            </a:extLst>
          </p:cNvPr>
          <p:cNvSpPr>
            <a:spLocks/>
          </p:cNvSpPr>
          <p:nvPr/>
        </p:nvSpPr>
        <p:spPr bwMode="auto">
          <a:xfrm>
            <a:off x="1956021" y="3953534"/>
            <a:ext cx="3541713" cy="1736725"/>
          </a:xfrm>
          <a:custGeom>
            <a:avLst/>
            <a:gdLst>
              <a:gd name="T0" fmla="*/ 870 w 930"/>
              <a:gd name="T1" fmla="*/ 456 h 456"/>
              <a:gd name="T2" fmla="*/ 60 w 930"/>
              <a:gd name="T3" fmla="*/ 456 h 456"/>
              <a:gd name="T4" fmla="*/ 0 w 930"/>
              <a:gd name="T5" fmla="*/ 395 h 456"/>
              <a:gd name="T6" fmla="*/ 0 w 930"/>
              <a:gd name="T7" fmla="*/ 61 h 456"/>
              <a:gd name="T8" fmla="*/ 60 w 930"/>
              <a:gd name="T9" fmla="*/ 0 h 456"/>
              <a:gd name="T10" fmla="*/ 870 w 930"/>
              <a:gd name="T11" fmla="*/ 0 h 456"/>
              <a:gd name="T12" fmla="*/ 930 w 930"/>
              <a:gd name="T13" fmla="*/ 61 h 456"/>
              <a:gd name="T14" fmla="*/ 930 w 930"/>
              <a:gd name="T15" fmla="*/ 395 h 456"/>
              <a:gd name="T16" fmla="*/ 870 w 930"/>
              <a:gd name="T17" fmla="*/ 45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0" h="456">
                <a:moveTo>
                  <a:pt x="870" y="456"/>
                </a:moveTo>
                <a:cubicBezTo>
                  <a:pt x="60" y="456"/>
                  <a:pt x="60" y="456"/>
                  <a:pt x="60" y="456"/>
                </a:cubicBezTo>
                <a:cubicBezTo>
                  <a:pt x="27" y="456"/>
                  <a:pt x="0" y="429"/>
                  <a:pt x="0" y="395"/>
                </a:cubicBezTo>
                <a:cubicBezTo>
                  <a:pt x="0" y="61"/>
                  <a:pt x="0" y="61"/>
                  <a:pt x="0" y="61"/>
                </a:cubicBezTo>
                <a:cubicBezTo>
                  <a:pt x="0" y="27"/>
                  <a:pt x="27" y="0"/>
                  <a:pt x="60" y="0"/>
                </a:cubicBezTo>
                <a:cubicBezTo>
                  <a:pt x="870" y="0"/>
                  <a:pt x="870" y="0"/>
                  <a:pt x="870" y="0"/>
                </a:cubicBezTo>
                <a:cubicBezTo>
                  <a:pt x="903" y="0"/>
                  <a:pt x="930" y="27"/>
                  <a:pt x="930" y="61"/>
                </a:cubicBezTo>
                <a:cubicBezTo>
                  <a:pt x="930" y="395"/>
                  <a:pt x="930" y="395"/>
                  <a:pt x="930" y="395"/>
                </a:cubicBezTo>
                <a:cubicBezTo>
                  <a:pt x="930" y="429"/>
                  <a:pt x="903" y="456"/>
                  <a:pt x="870" y="456"/>
                </a:cubicBezTo>
                <a:close/>
              </a:path>
            </a:pathLst>
          </a:custGeom>
          <a:gradFill>
            <a:gsLst>
              <a:gs pos="1000">
                <a:srgbClr val="4DC6FB"/>
              </a:gs>
              <a:gs pos="100000">
                <a:srgbClr val="877FEF"/>
              </a:gs>
            </a:gsLst>
            <a:lin ang="2700000" scaled="0"/>
          </a:gradFill>
          <a:ln w="9525">
            <a:noFill/>
            <a:round/>
            <a:headEnd/>
            <a:tailEnd/>
          </a:ln>
          <a:effectLst>
            <a:outerShdw blurRad="330200" dist="342900" dir="2700000" algn="tl" rotWithShape="0">
              <a:schemeClr val="accent5">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73" name="Freeform: Shape 72">
            <a:extLst>
              <a:ext uri="{FF2B5EF4-FFF2-40B4-BE49-F238E27FC236}">
                <a16:creationId xmlns:a16="http://schemas.microsoft.com/office/drawing/2014/main" id="{924DB249-937D-4A30-B338-CA2FF54D6CC6}"/>
              </a:ext>
            </a:extLst>
          </p:cNvPr>
          <p:cNvSpPr>
            <a:spLocks noChangeArrowheads="1"/>
          </p:cNvSpPr>
          <p:nvPr/>
        </p:nvSpPr>
        <p:spPr bwMode="auto">
          <a:xfrm>
            <a:off x="1858391" y="4671449"/>
            <a:ext cx="1049116" cy="1152480"/>
          </a:xfrm>
          <a:custGeom>
            <a:avLst/>
            <a:gdLst>
              <a:gd name="connsiteX0" fmla="*/ 58240 w 945181"/>
              <a:gd name="connsiteY0" fmla="*/ 0 h 1038303"/>
              <a:gd name="connsiteX1" fmla="*/ 945181 w 945181"/>
              <a:gd name="connsiteY1" fmla="*/ 889412 h 1038303"/>
              <a:gd name="connsiteX2" fmla="*/ 930213 w 945181"/>
              <a:gd name="connsiteY2" fmla="*/ 1038303 h 1038303"/>
              <a:gd name="connsiteX3" fmla="*/ 777511 w 945181"/>
              <a:gd name="connsiteY3" fmla="*/ 1038303 h 1038303"/>
              <a:gd name="connsiteX4" fmla="*/ 228498 w 945181"/>
              <a:gd name="connsiteY4" fmla="*/ 1038303 h 1038303"/>
              <a:gd name="connsiteX5" fmla="*/ 0 w 945181"/>
              <a:gd name="connsiteY5" fmla="*/ 805978 h 1038303"/>
              <a:gd name="connsiteX6" fmla="*/ 0 w 945181"/>
              <a:gd name="connsiteY6" fmla="*/ 70560 h 1038303"/>
              <a:gd name="connsiteX7" fmla="*/ 0 w 945181"/>
              <a:gd name="connsiteY7" fmla="*/ 2949 h 103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5181" h="1038303">
                <a:moveTo>
                  <a:pt x="58240" y="0"/>
                </a:moveTo>
                <a:cubicBezTo>
                  <a:pt x="548084" y="0"/>
                  <a:pt x="945181" y="398203"/>
                  <a:pt x="945181" y="889412"/>
                </a:cubicBezTo>
                <a:lnTo>
                  <a:pt x="930213" y="1038303"/>
                </a:lnTo>
                <a:lnTo>
                  <a:pt x="777511" y="1038303"/>
                </a:lnTo>
                <a:cubicBezTo>
                  <a:pt x="228498" y="1038303"/>
                  <a:pt x="228498" y="1038303"/>
                  <a:pt x="228498" y="1038303"/>
                </a:cubicBezTo>
                <a:cubicBezTo>
                  <a:pt x="102824" y="1038303"/>
                  <a:pt x="0" y="935471"/>
                  <a:pt x="0" y="805978"/>
                </a:cubicBezTo>
                <a:cubicBezTo>
                  <a:pt x="0" y="487960"/>
                  <a:pt x="0" y="249445"/>
                  <a:pt x="0" y="70560"/>
                </a:cubicBezTo>
                <a:lnTo>
                  <a:pt x="0" y="2949"/>
                </a:lnTo>
                <a:close/>
              </a:path>
            </a:pathLst>
          </a:custGeom>
          <a:gradFill flip="none" rotWithShape="1">
            <a:gsLst>
              <a:gs pos="100000">
                <a:schemeClr val="accent3"/>
              </a:gs>
              <a:gs pos="23000">
                <a:schemeClr val="accent1"/>
              </a:gs>
            </a:gsLst>
            <a:path path="circle">
              <a:fillToRect r="100000" b="100000"/>
            </a:path>
            <a:tileRect l="-100000" t="-100000"/>
          </a:gradFill>
          <a:ln>
            <a:noFill/>
          </a:ln>
          <a:effectLst>
            <a:softEdge rad="139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nvGrpSpPr>
          <p:cNvPr id="64" name="Group 63">
            <a:extLst>
              <a:ext uri="{FF2B5EF4-FFF2-40B4-BE49-F238E27FC236}">
                <a16:creationId xmlns:a16="http://schemas.microsoft.com/office/drawing/2014/main" id="{4828D17E-D5E7-47F2-9DF6-3D862A5F8E78}"/>
              </a:ext>
            </a:extLst>
          </p:cNvPr>
          <p:cNvGrpSpPr/>
          <p:nvPr/>
        </p:nvGrpSpPr>
        <p:grpSpPr>
          <a:xfrm>
            <a:off x="1955800" y="3939248"/>
            <a:ext cx="3556000" cy="1752600"/>
            <a:chOff x="1946275" y="1284288"/>
            <a:chExt cx="3556000" cy="1752600"/>
          </a:xfrm>
        </p:grpSpPr>
        <p:sp>
          <p:nvSpPr>
            <p:cNvPr id="65" name="Freeform 6">
              <a:extLst>
                <a:ext uri="{FF2B5EF4-FFF2-40B4-BE49-F238E27FC236}">
                  <a16:creationId xmlns:a16="http://schemas.microsoft.com/office/drawing/2014/main" id="{139CD64E-8170-4962-8E3E-01E2F9315A01}"/>
                </a:ext>
              </a:extLst>
            </p:cNvPr>
            <p:cNvSpPr>
              <a:spLocks/>
            </p:cNvSpPr>
            <p:nvPr/>
          </p:nvSpPr>
          <p:spPr bwMode="auto">
            <a:xfrm>
              <a:off x="1952625" y="1292225"/>
              <a:ext cx="3541713" cy="1736725"/>
            </a:xfrm>
            <a:custGeom>
              <a:avLst/>
              <a:gdLst>
                <a:gd name="T0" fmla="*/ 870 w 930"/>
                <a:gd name="T1" fmla="*/ 456 h 456"/>
                <a:gd name="T2" fmla="*/ 60 w 930"/>
                <a:gd name="T3" fmla="*/ 456 h 456"/>
                <a:gd name="T4" fmla="*/ 0 w 930"/>
                <a:gd name="T5" fmla="*/ 395 h 456"/>
                <a:gd name="T6" fmla="*/ 0 w 930"/>
                <a:gd name="T7" fmla="*/ 61 h 456"/>
                <a:gd name="T8" fmla="*/ 60 w 930"/>
                <a:gd name="T9" fmla="*/ 0 h 456"/>
                <a:gd name="T10" fmla="*/ 870 w 930"/>
                <a:gd name="T11" fmla="*/ 0 h 456"/>
                <a:gd name="T12" fmla="*/ 930 w 930"/>
                <a:gd name="T13" fmla="*/ 61 h 456"/>
                <a:gd name="T14" fmla="*/ 930 w 930"/>
                <a:gd name="T15" fmla="*/ 395 h 456"/>
                <a:gd name="T16" fmla="*/ 870 w 930"/>
                <a:gd name="T17" fmla="*/ 45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0" h="456">
                  <a:moveTo>
                    <a:pt x="870" y="456"/>
                  </a:moveTo>
                  <a:cubicBezTo>
                    <a:pt x="60" y="456"/>
                    <a:pt x="60" y="456"/>
                    <a:pt x="60" y="456"/>
                  </a:cubicBezTo>
                  <a:cubicBezTo>
                    <a:pt x="27" y="456"/>
                    <a:pt x="0" y="429"/>
                    <a:pt x="0" y="395"/>
                  </a:cubicBezTo>
                  <a:cubicBezTo>
                    <a:pt x="0" y="61"/>
                    <a:pt x="0" y="61"/>
                    <a:pt x="0" y="61"/>
                  </a:cubicBezTo>
                  <a:cubicBezTo>
                    <a:pt x="0" y="27"/>
                    <a:pt x="27" y="0"/>
                    <a:pt x="60" y="0"/>
                  </a:cubicBezTo>
                  <a:cubicBezTo>
                    <a:pt x="870" y="0"/>
                    <a:pt x="870" y="0"/>
                    <a:pt x="870" y="0"/>
                  </a:cubicBezTo>
                  <a:cubicBezTo>
                    <a:pt x="903" y="0"/>
                    <a:pt x="930" y="27"/>
                    <a:pt x="930" y="61"/>
                  </a:cubicBezTo>
                  <a:cubicBezTo>
                    <a:pt x="930" y="395"/>
                    <a:pt x="930" y="395"/>
                    <a:pt x="930" y="395"/>
                  </a:cubicBezTo>
                  <a:cubicBezTo>
                    <a:pt x="930" y="429"/>
                    <a:pt x="903" y="456"/>
                    <a:pt x="870" y="456"/>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66" name="Freeform 7">
              <a:extLst>
                <a:ext uri="{FF2B5EF4-FFF2-40B4-BE49-F238E27FC236}">
                  <a16:creationId xmlns:a16="http://schemas.microsoft.com/office/drawing/2014/main" id="{1E86F099-A021-407D-B307-6279C825E2C8}"/>
                </a:ext>
              </a:extLst>
            </p:cNvPr>
            <p:cNvSpPr>
              <a:spLocks noEditPoints="1"/>
            </p:cNvSpPr>
            <p:nvPr/>
          </p:nvSpPr>
          <p:spPr bwMode="auto">
            <a:xfrm>
              <a:off x="1946275" y="1284288"/>
              <a:ext cx="3556000" cy="1752600"/>
            </a:xfrm>
            <a:custGeom>
              <a:avLst/>
              <a:gdLst>
                <a:gd name="T0" fmla="*/ 872 w 934"/>
                <a:gd name="T1" fmla="*/ 460 h 460"/>
                <a:gd name="T2" fmla="*/ 62 w 934"/>
                <a:gd name="T3" fmla="*/ 460 h 460"/>
                <a:gd name="T4" fmla="*/ 0 w 934"/>
                <a:gd name="T5" fmla="*/ 397 h 460"/>
                <a:gd name="T6" fmla="*/ 0 w 934"/>
                <a:gd name="T7" fmla="*/ 63 h 460"/>
                <a:gd name="T8" fmla="*/ 62 w 934"/>
                <a:gd name="T9" fmla="*/ 0 h 460"/>
                <a:gd name="T10" fmla="*/ 872 w 934"/>
                <a:gd name="T11" fmla="*/ 0 h 460"/>
                <a:gd name="T12" fmla="*/ 934 w 934"/>
                <a:gd name="T13" fmla="*/ 63 h 460"/>
                <a:gd name="T14" fmla="*/ 934 w 934"/>
                <a:gd name="T15" fmla="*/ 397 h 460"/>
                <a:gd name="T16" fmla="*/ 872 w 934"/>
                <a:gd name="T17" fmla="*/ 460 h 460"/>
                <a:gd name="T18" fmla="*/ 62 w 934"/>
                <a:gd name="T19" fmla="*/ 4 h 460"/>
                <a:gd name="T20" fmla="*/ 4 w 934"/>
                <a:gd name="T21" fmla="*/ 63 h 460"/>
                <a:gd name="T22" fmla="*/ 4 w 934"/>
                <a:gd name="T23" fmla="*/ 397 h 460"/>
                <a:gd name="T24" fmla="*/ 62 w 934"/>
                <a:gd name="T25" fmla="*/ 456 h 460"/>
                <a:gd name="T26" fmla="*/ 872 w 934"/>
                <a:gd name="T27" fmla="*/ 456 h 460"/>
                <a:gd name="T28" fmla="*/ 931 w 934"/>
                <a:gd name="T29" fmla="*/ 397 h 460"/>
                <a:gd name="T30" fmla="*/ 931 w 934"/>
                <a:gd name="T31" fmla="*/ 63 h 460"/>
                <a:gd name="T32" fmla="*/ 872 w 934"/>
                <a:gd name="T33" fmla="*/ 4 h 460"/>
                <a:gd name="T34" fmla="*/ 62 w 934"/>
                <a:gd name="T35" fmla="*/ 4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4" h="460">
                  <a:moveTo>
                    <a:pt x="872" y="460"/>
                  </a:moveTo>
                  <a:cubicBezTo>
                    <a:pt x="62" y="460"/>
                    <a:pt x="62" y="460"/>
                    <a:pt x="62" y="460"/>
                  </a:cubicBezTo>
                  <a:cubicBezTo>
                    <a:pt x="28" y="460"/>
                    <a:pt x="0" y="432"/>
                    <a:pt x="0" y="397"/>
                  </a:cubicBezTo>
                  <a:cubicBezTo>
                    <a:pt x="0" y="63"/>
                    <a:pt x="0" y="63"/>
                    <a:pt x="0" y="63"/>
                  </a:cubicBezTo>
                  <a:cubicBezTo>
                    <a:pt x="0" y="28"/>
                    <a:pt x="28" y="0"/>
                    <a:pt x="62" y="0"/>
                  </a:cubicBezTo>
                  <a:cubicBezTo>
                    <a:pt x="872" y="0"/>
                    <a:pt x="872" y="0"/>
                    <a:pt x="872" y="0"/>
                  </a:cubicBezTo>
                  <a:cubicBezTo>
                    <a:pt x="906" y="0"/>
                    <a:pt x="934" y="28"/>
                    <a:pt x="934" y="63"/>
                  </a:cubicBezTo>
                  <a:cubicBezTo>
                    <a:pt x="934" y="397"/>
                    <a:pt x="934" y="397"/>
                    <a:pt x="934" y="397"/>
                  </a:cubicBezTo>
                  <a:cubicBezTo>
                    <a:pt x="934" y="432"/>
                    <a:pt x="906" y="460"/>
                    <a:pt x="872" y="460"/>
                  </a:cubicBezTo>
                  <a:close/>
                  <a:moveTo>
                    <a:pt x="62" y="4"/>
                  </a:moveTo>
                  <a:cubicBezTo>
                    <a:pt x="30" y="4"/>
                    <a:pt x="4" y="30"/>
                    <a:pt x="4" y="63"/>
                  </a:cubicBezTo>
                  <a:cubicBezTo>
                    <a:pt x="4" y="397"/>
                    <a:pt x="4" y="397"/>
                    <a:pt x="4" y="397"/>
                  </a:cubicBezTo>
                  <a:cubicBezTo>
                    <a:pt x="4" y="430"/>
                    <a:pt x="30" y="456"/>
                    <a:pt x="62" y="456"/>
                  </a:cubicBezTo>
                  <a:cubicBezTo>
                    <a:pt x="872" y="456"/>
                    <a:pt x="872" y="456"/>
                    <a:pt x="872" y="456"/>
                  </a:cubicBezTo>
                  <a:cubicBezTo>
                    <a:pt x="904" y="456"/>
                    <a:pt x="931" y="430"/>
                    <a:pt x="931" y="397"/>
                  </a:cubicBezTo>
                  <a:cubicBezTo>
                    <a:pt x="931" y="63"/>
                    <a:pt x="931" y="63"/>
                    <a:pt x="931" y="63"/>
                  </a:cubicBezTo>
                  <a:cubicBezTo>
                    <a:pt x="931" y="30"/>
                    <a:pt x="904" y="4"/>
                    <a:pt x="872" y="4"/>
                  </a:cubicBezTo>
                  <a:lnTo>
                    <a:pt x="62" y="4"/>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129" name="Group 128">
            <a:extLst>
              <a:ext uri="{FF2B5EF4-FFF2-40B4-BE49-F238E27FC236}">
                <a16:creationId xmlns:a16="http://schemas.microsoft.com/office/drawing/2014/main" id="{FB626618-81AE-46CE-9A60-15A219CB034F}"/>
              </a:ext>
            </a:extLst>
          </p:cNvPr>
          <p:cNvGrpSpPr/>
          <p:nvPr/>
        </p:nvGrpSpPr>
        <p:grpSpPr>
          <a:xfrm>
            <a:off x="7006400" y="2609551"/>
            <a:ext cx="2547833" cy="276999"/>
            <a:chOff x="7006400" y="2412484"/>
            <a:chExt cx="2547833" cy="276999"/>
          </a:xfrm>
        </p:grpSpPr>
        <p:sp>
          <p:nvSpPr>
            <p:cNvPr id="90" name="Oval 7">
              <a:extLst>
                <a:ext uri="{FF2B5EF4-FFF2-40B4-BE49-F238E27FC236}">
                  <a16:creationId xmlns:a16="http://schemas.microsoft.com/office/drawing/2014/main" id="{0472ACB2-B5AF-445E-AD28-9A4D8C3DFD9C}"/>
                </a:ext>
              </a:extLst>
            </p:cNvPr>
            <p:cNvSpPr>
              <a:spLocks noChangeArrowheads="1"/>
            </p:cNvSpPr>
            <p:nvPr/>
          </p:nvSpPr>
          <p:spPr bwMode="auto">
            <a:xfrm>
              <a:off x="7006400" y="2459704"/>
              <a:ext cx="223076" cy="222425"/>
            </a:xfrm>
            <a:prstGeom prst="ellipse">
              <a:avLst/>
            </a:prstGeom>
            <a:gradFill flip="none" rotWithShape="1">
              <a:gsLst>
                <a:gs pos="100000">
                  <a:schemeClr val="accent4">
                    <a:lumMod val="75000"/>
                  </a:schemeClr>
                </a:gs>
                <a:gs pos="23000">
                  <a:schemeClr val="accent4">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92" name="Rectangle 91">
              <a:extLst>
                <a:ext uri="{FF2B5EF4-FFF2-40B4-BE49-F238E27FC236}">
                  <a16:creationId xmlns:a16="http://schemas.microsoft.com/office/drawing/2014/main" id="{F304A9F2-3C64-49CB-AE96-1F8E72B8E684}"/>
                </a:ext>
              </a:extLst>
            </p:cNvPr>
            <p:cNvSpPr/>
            <p:nvPr/>
          </p:nvSpPr>
          <p:spPr>
            <a:xfrm>
              <a:off x="7245588" y="2412484"/>
              <a:ext cx="2308645" cy="276999"/>
            </a:xfrm>
            <a:prstGeom prst="rect">
              <a:avLst/>
            </a:prstGeom>
          </p:spPr>
          <p:txBody>
            <a:bodyPr wrap="none">
              <a:spAutoFit/>
            </a:bodyPr>
            <a:lstStyle/>
            <a:p>
              <a:r>
                <a:rPr lang="en-US" sz="1200">
                  <a:solidFill>
                    <a:schemeClr val="bg2"/>
                  </a:solidFill>
                  <a:latin typeface="Montserrat Light" panose="00000400000000000000" pitchFamily="50" charset="-52"/>
                </a:rPr>
                <a:t>Lorem ipsum dolor sit amet</a:t>
              </a:r>
              <a:endParaRPr lang="ru-UA" sz="1200"/>
            </a:p>
          </p:txBody>
        </p:sp>
      </p:grpSp>
      <p:grpSp>
        <p:nvGrpSpPr>
          <p:cNvPr id="93" name="Group 92">
            <a:extLst>
              <a:ext uri="{FF2B5EF4-FFF2-40B4-BE49-F238E27FC236}">
                <a16:creationId xmlns:a16="http://schemas.microsoft.com/office/drawing/2014/main" id="{0460A68B-A3B9-4614-8B81-AE00D3F2DD41}"/>
              </a:ext>
            </a:extLst>
          </p:cNvPr>
          <p:cNvGrpSpPr/>
          <p:nvPr/>
        </p:nvGrpSpPr>
        <p:grpSpPr>
          <a:xfrm>
            <a:off x="1478797" y="508657"/>
            <a:ext cx="1070928" cy="961187"/>
            <a:chOff x="3786188" y="1122363"/>
            <a:chExt cx="1347788" cy="1209675"/>
          </a:xfrm>
        </p:grpSpPr>
        <p:sp>
          <p:nvSpPr>
            <p:cNvPr id="94" name="Freeform 12">
              <a:extLst>
                <a:ext uri="{FF2B5EF4-FFF2-40B4-BE49-F238E27FC236}">
                  <a16:creationId xmlns:a16="http://schemas.microsoft.com/office/drawing/2014/main" id="{4BA3ABEA-C428-4765-B9A0-BB4E0CEDB452}"/>
                </a:ext>
              </a:extLst>
            </p:cNvPr>
            <p:cNvSpPr>
              <a:spLocks/>
            </p:cNvSpPr>
            <p:nvPr/>
          </p:nvSpPr>
          <p:spPr bwMode="auto">
            <a:xfrm>
              <a:off x="3929063" y="1238250"/>
              <a:ext cx="1046163" cy="819150"/>
            </a:xfrm>
            <a:custGeom>
              <a:avLst/>
              <a:gdLst>
                <a:gd name="T0" fmla="*/ 264 w 279"/>
                <a:gd name="T1" fmla="*/ 47 h 218"/>
                <a:gd name="T2" fmla="*/ 279 w 279"/>
                <a:gd name="T3" fmla="*/ 72 h 218"/>
                <a:gd name="T4" fmla="*/ 171 w 279"/>
                <a:gd name="T5" fmla="*/ 31 h 218"/>
                <a:gd name="T6" fmla="*/ 18 w 279"/>
                <a:gd name="T7" fmla="*/ 163 h 218"/>
                <a:gd name="T8" fmla="*/ 27 w 279"/>
                <a:gd name="T9" fmla="*/ 218 h 218"/>
                <a:gd name="T10" fmla="*/ 12 w 279"/>
                <a:gd name="T11" fmla="*/ 193 h 218"/>
                <a:gd name="T12" fmla="*/ 3 w 279"/>
                <a:gd name="T13" fmla="*/ 138 h 218"/>
                <a:gd name="T14" fmla="*/ 157 w 279"/>
                <a:gd name="T15" fmla="*/ 6 h 218"/>
                <a:gd name="T16" fmla="*/ 264 w 279"/>
                <a:gd name="T17" fmla="*/ 4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18">
                  <a:moveTo>
                    <a:pt x="264" y="47"/>
                  </a:moveTo>
                  <a:cubicBezTo>
                    <a:pt x="279" y="72"/>
                    <a:pt x="279" y="72"/>
                    <a:pt x="279" y="72"/>
                  </a:cubicBezTo>
                  <a:cubicBezTo>
                    <a:pt x="261" y="41"/>
                    <a:pt x="221" y="24"/>
                    <a:pt x="171" y="31"/>
                  </a:cubicBezTo>
                  <a:cubicBezTo>
                    <a:pt x="97" y="41"/>
                    <a:pt x="28" y="100"/>
                    <a:pt x="18" y="163"/>
                  </a:cubicBezTo>
                  <a:cubicBezTo>
                    <a:pt x="14" y="184"/>
                    <a:pt x="18" y="202"/>
                    <a:pt x="27" y="218"/>
                  </a:cubicBezTo>
                  <a:cubicBezTo>
                    <a:pt x="12" y="193"/>
                    <a:pt x="12" y="193"/>
                    <a:pt x="12" y="193"/>
                  </a:cubicBezTo>
                  <a:cubicBezTo>
                    <a:pt x="3" y="178"/>
                    <a:pt x="0" y="159"/>
                    <a:pt x="3" y="138"/>
                  </a:cubicBezTo>
                  <a:cubicBezTo>
                    <a:pt x="14" y="75"/>
                    <a:pt x="83" y="16"/>
                    <a:pt x="157" y="6"/>
                  </a:cubicBezTo>
                  <a:cubicBezTo>
                    <a:pt x="207" y="0"/>
                    <a:pt x="247" y="16"/>
                    <a:pt x="264" y="47"/>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95" name="Freeform 13">
              <a:extLst>
                <a:ext uri="{FF2B5EF4-FFF2-40B4-BE49-F238E27FC236}">
                  <a16:creationId xmlns:a16="http://schemas.microsoft.com/office/drawing/2014/main" id="{A95B8D1B-2853-4AC3-AEEF-601C6CB33A07}"/>
                </a:ext>
              </a:extLst>
            </p:cNvPr>
            <p:cNvSpPr>
              <a:spLocks/>
            </p:cNvSpPr>
            <p:nvPr/>
          </p:nvSpPr>
          <p:spPr bwMode="auto">
            <a:xfrm>
              <a:off x="3871913" y="1355725"/>
              <a:ext cx="1262063" cy="976313"/>
            </a:xfrm>
            <a:custGeom>
              <a:avLst/>
              <a:gdLst>
                <a:gd name="T0" fmla="*/ 307 w 336"/>
                <a:gd name="T1" fmla="*/ 0 h 260"/>
                <a:gd name="T2" fmla="*/ 321 w 336"/>
                <a:gd name="T3" fmla="*/ 25 h 260"/>
                <a:gd name="T4" fmla="*/ 332 w 336"/>
                <a:gd name="T5" fmla="*/ 92 h 260"/>
                <a:gd name="T6" fmla="*/ 145 w 336"/>
                <a:gd name="T7" fmla="*/ 252 h 260"/>
                <a:gd name="T8" fmla="*/ 14 w 336"/>
                <a:gd name="T9" fmla="*/ 202 h 260"/>
                <a:gd name="T10" fmla="*/ 0 w 336"/>
                <a:gd name="T11" fmla="*/ 178 h 260"/>
                <a:gd name="T12" fmla="*/ 131 w 336"/>
                <a:gd name="T13" fmla="*/ 227 h 260"/>
                <a:gd name="T14" fmla="*/ 318 w 336"/>
                <a:gd name="T15" fmla="*/ 67 h 260"/>
                <a:gd name="T16" fmla="*/ 307 w 336"/>
                <a:gd name="T1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260">
                  <a:moveTo>
                    <a:pt x="307" y="0"/>
                  </a:moveTo>
                  <a:cubicBezTo>
                    <a:pt x="321" y="25"/>
                    <a:pt x="321" y="25"/>
                    <a:pt x="321" y="25"/>
                  </a:cubicBezTo>
                  <a:cubicBezTo>
                    <a:pt x="332" y="44"/>
                    <a:pt x="336" y="66"/>
                    <a:pt x="332" y="92"/>
                  </a:cubicBezTo>
                  <a:cubicBezTo>
                    <a:pt x="319" y="168"/>
                    <a:pt x="236" y="240"/>
                    <a:pt x="145" y="252"/>
                  </a:cubicBezTo>
                  <a:cubicBezTo>
                    <a:pt x="84" y="260"/>
                    <a:pt x="36" y="240"/>
                    <a:pt x="14" y="202"/>
                  </a:cubicBezTo>
                  <a:cubicBezTo>
                    <a:pt x="0" y="178"/>
                    <a:pt x="0" y="178"/>
                    <a:pt x="0" y="178"/>
                  </a:cubicBezTo>
                  <a:cubicBezTo>
                    <a:pt x="21" y="215"/>
                    <a:pt x="70" y="236"/>
                    <a:pt x="131" y="227"/>
                  </a:cubicBezTo>
                  <a:cubicBezTo>
                    <a:pt x="221" y="215"/>
                    <a:pt x="305" y="143"/>
                    <a:pt x="318" y="67"/>
                  </a:cubicBezTo>
                  <a:cubicBezTo>
                    <a:pt x="322" y="41"/>
                    <a:pt x="318" y="19"/>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96" name="Freeform 14">
              <a:extLst>
                <a:ext uri="{FF2B5EF4-FFF2-40B4-BE49-F238E27FC236}">
                  <a16:creationId xmlns:a16="http://schemas.microsoft.com/office/drawing/2014/main" id="{01F75EC6-2F64-42B2-A33D-105EC357A317}"/>
                </a:ext>
              </a:extLst>
            </p:cNvPr>
            <p:cNvSpPr>
              <a:spLocks noEditPoints="1"/>
            </p:cNvSpPr>
            <p:nvPr/>
          </p:nvSpPr>
          <p:spPr bwMode="auto">
            <a:xfrm>
              <a:off x="3786188" y="1122363"/>
              <a:ext cx="1323975" cy="1135063"/>
            </a:xfrm>
            <a:custGeom>
              <a:avLst/>
              <a:gdLst>
                <a:gd name="T0" fmla="*/ 199 w 353"/>
                <a:gd name="T1" fmla="*/ 13 h 302"/>
                <a:gd name="T2" fmla="*/ 341 w 353"/>
                <a:gd name="T3" fmla="*/ 129 h 302"/>
                <a:gd name="T4" fmla="*/ 154 w 353"/>
                <a:gd name="T5" fmla="*/ 289 h 302"/>
                <a:gd name="T6" fmla="*/ 12 w 353"/>
                <a:gd name="T7" fmla="*/ 173 h 302"/>
                <a:gd name="T8" fmla="*/ 199 w 353"/>
                <a:gd name="T9" fmla="*/ 13 h 302"/>
                <a:gd name="T10" fmla="*/ 158 w 353"/>
                <a:gd name="T11" fmla="*/ 265 h 302"/>
                <a:gd name="T12" fmla="*/ 311 w 353"/>
                <a:gd name="T13" fmla="*/ 133 h 302"/>
                <a:gd name="T14" fmla="*/ 195 w 353"/>
                <a:gd name="T15" fmla="*/ 37 h 302"/>
                <a:gd name="T16" fmla="*/ 41 w 353"/>
                <a:gd name="T17" fmla="*/ 169 h 302"/>
                <a:gd name="T18" fmla="*/ 158 w 353"/>
                <a:gd name="T19" fmla="*/ 26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3" h="302">
                  <a:moveTo>
                    <a:pt x="199" y="13"/>
                  </a:moveTo>
                  <a:cubicBezTo>
                    <a:pt x="290" y="0"/>
                    <a:pt x="353" y="52"/>
                    <a:pt x="341" y="129"/>
                  </a:cubicBezTo>
                  <a:cubicBezTo>
                    <a:pt x="328" y="205"/>
                    <a:pt x="244" y="277"/>
                    <a:pt x="154" y="289"/>
                  </a:cubicBezTo>
                  <a:cubicBezTo>
                    <a:pt x="63" y="302"/>
                    <a:pt x="0" y="250"/>
                    <a:pt x="12" y="173"/>
                  </a:cubicBezTo>
                  <a:cubicBezTo>
                    <a:pt x="25" y="97"/>
                    <a:pt x="108" y="25"/>
                    <a:pt x="199" y="13"/>
                  </a:cubicBezTo>
                  <a:close/>
                  <a:moveTo>
                    <a:pt x="158" y="265"/>
                  </a:moveTo>
                  <a:cubicBezTo>
                    <a:pt x="232" y="255"/>
                    <a:pt x="301" y="196"/>
                    <a:pt x="311" y="133"/>
                  </a:cubicBezTo>
                  <a:cubicBezTo>
                    <a:pt x="322" y="70"/>
                    <a:pt x="270" y="27"/>
                    <a:pt x="195" y="37"/>
                  </a:cubicBezTo>
                  <a:cubicBezTo>
                    <a:pt x="121" y="47"/>
                    <a:pt x="52" y="106"/>
                    <a:pt x="41" y="169"/>
                  </a:cubicBezTo>
                  <a:cubicBezTo>
                    <a:pt x="31" y="232"/>
                    <a:pt x="83" y="275"/>
                    <a:pt x="158" y="26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97" name="Oval 22">
            <a:extLst>
              <a:ext uri="{FF2B5EF4-FFF2-40B4-BE49-F238E27FC236}">
                <a16:creationId xmlns:a16="http://schemas.microsoft.com/office/drawing/2014/main" id="{34C76E0D-B48B-4C27-8BBC-8EFCF4D7A342}"/>
              </a:ext>
            </a:extLst>
          </p:cNvPr>
          <p:cNvSpPr>
            <a:spLocks noChangeArrowheads="1"/>
          </p:cNvSpPr>
          <p:nvPr/>
        </p:nvSpPr>
        <p:spPr bwMode="auto">
          <a:xfrm>
            <a:off x="9478715" y="5108001"/>
            <a:ext cx="1381937" cy="1379736"/>
          </a:xfrm>
          <a:prstGeom prst="ellipse">
            <a:avLst/>
          </a:prstGeom>
          <a:gradFill flip="none" rotWithShape="1">
            <a:gsLst>
              <a:gs pos="100000">
                <a:schemeClr val="accent6">
                  <a:lumMod val="50000"/>
                </a:schemeClr>
              </a:gs>
              <a:gs pos="23000">
                <a:schemeClr val="accent6"/>
              </a:gs>
            </a:gsLst>
            <a:path path="circle">
              <a:fillToRect r="100000" b="100000"/>
            </a:path>
            <a:tileRect l="-100000" t="-100000"/>
          </a:gradFill>
          <a:ln>
            <a:noFill/>
          </a:ln>
          <a:effectLst>
            <a:softEdge rad="3810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98" name="Rectangle 97">
            <a:extLst>
              <a:ext uri="{FF2B5EF4-FFF2-40B4-BE49-F238E27FC236}">
                <a16:creationId xmlns:a16="http://schemas.microsoft.com/office/drawing/2014/main" id="{03F06409-8F8D-46FD-A87B-08D860D1B994}"/>
              </a:ext>
            </a:extLst>
          </p:cNvPr>
          <p:cNvSpPr>
            <a:spLocks noChangeArrowheads="1"/>
          </p:cNvSpPr>
          <p:nvPr/>
        </p:nvSpPr>
        <p:spPr bwMode="auto">
          <a:xfrm>
            <a:off x="2594836" y="1752637"/>
            <a:ext cx="130965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ru-UA" sz="1600" b="1">
                <a:solidFill>
                  <a:schemeClr val="bg2"/>
                </a:solidFill>
                <a:latin typeface="Montserrat" panose="00000500000000000000" pitchFamily="50" charset="-52"/>
              </a:rPr>
              <a:t>Your Title 01</a:t>
            </a:r>
            <a:endParaRPr lang="ru-UA" altLang="ru-UA" sz="1600" b="1">
              <a:solidFill>
                <a:schemeClr val="bg2"/>
              </a:solidFill>
              <a:latin typeface="Montserrat" panose="00000500000000000000" pitchFamily="50" charset="-52"/>
            </a:endParaRPr>
          </a:p>
        </p:txBody>
      </p:sp>
      <p:sp>
        <p:nvSpPr>
          <p:cNvPr id="99" name="TextBox 98">
            <a:extLst>
              <a:ext uri="{FF2B5EF4-FFF2-40B4-BE49-F238E27FC236}">
                <a16:creationId xmlns:a16="http://schemas.microsoft.com/office/drawing/2014/main" id="{7E25ACF3-B54A-4101-8D55-4919631E10ED}"/>
              </a:ext>
            </a:extLst>
          </p:cNvPr>
          <p:cNvSpPr txBox="1"/>
          <p:nvPr/>
        </p:nvSpPr>
        <p:spPr>
          <a:xfrm>
            <a:off x="2480028" y="2072398"/>
            <a:ext cx="2383034" cy="577081"/>
          </a:xfrm>
          <a:prstGeom prst="rect">
            <a:avLst/>
          </a:prstGeom>
          <a:noFill/>
        </p:spPr>
        <p:txBody>
          <a:bodyPr wrap="square" rtlCol="0">
            <a:spAutoFit/>
          </a:bodyPr>
          <a:lstStyle/>
          <a:p>
            <a:r>
              <a:rPr lang="en-US" sz="1050">
                <a:solidFill>
                  <a:schemeClr val="bg2"/>
                </a:solidFill>
                <a:latin typeface="Montserrat Light" panose="00000400000000000000" pitchFamily="50" charset="-52"/>
              </a:rPr>
              <a:t>Lorem ipsum dolor sit amet, consectetur adipiscing elit, sed do eiusmod tempor incididunt</a:t>
            </a:r>
            <a:endParaRPr lang="ru-UA" sz="1050">
              <a:solidFill>
                <a:schemeClr val="bg2"/>
              </a:solidFill>
              <a:latin typeface="Montserrat Light" panose="00000400000000000000" pitchFamily="50" charset="-52"/>
            </a:endParaRPr>
          </a:p>
        </p:txBody>
      </p:sp>
      <p:sp>
        <p:nvSpPr>
          <p:cNvPr id="100" name="Rectangle 99">
            <a:extLst>
              <a:ext uri="{FF2B5EF4-FFF2-40B4-BE49-F238E27FC236}">
                <a16:creationId xmlns:a16="http://schemas.microsoft.com/office/drawing/2014/main" id="{D6E6272F-2CC4-4425-9C35-E0C36EE87CEA}"/>
              </a:ext>
            </a:extLst>
          </p:cNvPr>
          <p:cNvSpPr>
            <a:spLocks noChangeArrowheads="1"/>
          </p:cNvSpPr>
          <p:nvPr/>
        </p:nvSpPr>
        <p:spPr bwMode="auto">
          <a:xfrm>
            <a:off x="2594836" y="4338440"/>
            <a:ext cx="13513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ru-UA" sz="1600" b="1">
                <a:solidFill>
                  <a:schemeClr val="bg2"/>
                </a:solidFill>
                <a:latin typeface="Montserrat" panose="00000500000000000000" pitchFamily="50" charset="-52"/>
              </a:rPr>
              <a:t>Your Title 02</a:t>
            </a:r>
            <a:endParaRPr lang="ru-UA" altLang="ru-UA" sz="1600" b="1">
              <a:solidFill>
                <a:schemeClr val="bg2"/>
              </a:solidFill>
              <a:latin typeface="Montserrat" panose="00000500000000000000" pitchFamily="50" charset="-52"/>
            </a:endParaRPr>
          </a:p>
        </p:txBody>
      </p:sp>
      <p:sp>
        <p:nvSpPr>
          <p:cNvPr id="101" name="TextBox 100">
            <a:extLst>
              <a:ext uri="{FF2B5EF4-FFF2-40B4-BE49-F238E27FC236}">
                <a16:creationId xmlns:a16="http://schemas.microsoft.com/office/drawing/2014/main" id="{1788E7F4-A5CE-4638-A2D7-0060E10D4FB2}"/>
              </a:ext>
            </a:extLst>
          </p:cNvPr>
          <p:cNvSpPr txBox="1"/>
          <p:nvPr/>
        </p:nvSpPr>
        <p:spPr>
          <a:xfrm>
            <a:off x="2480028" y="4658201"/>
            <a:ext cx="2383034" cy="577081"/>
          </a:xfrm>
          <a:prstGeom prst="rect">
            <a:avLst/>
          </a:prstGeom>
          <a:noFill/>
        </p:spPr>
        <p:txBody>
          <a:bodyPr wrap="square" rtlCol="0">
            <a:spAutoFit/>
          </a:bodyPr>
          <a:lstStyle/>
          <a:p>
            <a:r>
              <a:rPr lang="en-US" sz="1050">
                <a:solidFill>
                  <a:schemeClr val="bg2"/>
                </a:solidFill>
                <a:latin typeface="Montserrat Light" panose="00000400000000000000" pitchFamily="50" charset="-52"/>
              </a:rPr>
              <a:t>Lorem ipsum dolor sit amet, consectetur adipiscing elit, sed do eiusmod tempor incididunt</a:t>
            </a:r>
            <a:endParaRPr lang="ru-UA" sz="1050">
              <a:solidFill>
                <a:schemeClr val="bg2"/>
              </a:solidFill>
              <a:latin typeface="Montserrat Light" panose="00000400000000000000" pitchFamily="50" charset="-52"/>
            </a:endParaRPr>
          </a:p>
        </p:txBody>
      </p:sp>
      <p:grpSp>
        <p:nvGrpSpPr>
          <p:cNvPr id="111" name="Group 110">
            <a:extLst>
              <a:ext uri="{FF2B5EF4-FFF2-40B4-BE49-F238E27FC236}">
                <a16:creationId xmlns:a16="http://schemas.microsoft.com/office/drawing/2014/main" id="{B50A809A-0CAA-4EDB-AEC5-A715F59FD904}"/>
              </a:ext>
            </a:extLst>
          </p:cNvPr>
          <p:cNvGrpSpPr/>
          <p:nvPr/>
        </p:nvGrpSpPr>
        <p:grpSpPr>
          <a:xfrm>
            <a:off x="574998" y="3400425"/>
            <a:ext cx="465347" cy="465347"/>
            <a:chOff x="2335848" y="1439863"/>
            <a:chExt cx="1009650" cy="1009650"/>
          </a:xfrm>
        </p:grpSpPr>
        <p:sp>
          <p:nvSpPr>
            <p:cNvPr id="112" name="Freeform 9">
              <a:extLst>
                <a:ext uri="{FF2B5EF4-FFF2-40B4-BE49-F238E27FC236}">
                  <a16:creationId xmlns:a16="http://schemas.microsoft.com/office/drawing/2014/main" id="{0CB25942-F658-471E-BE66-1CB0F90F6125}"/>
                </a:ext>
              </a:extLst>
            </p:cNvPr>
            <p:cNvSpPr>
              <a:spLocks/>
            </p:cNvSpPr>
            <p:nvPr/>
          </p:nvSpPr>
          <p:spPr bwMode="auto">
            <a:xfrm>
              <a:off x="2691448" y="1439863"/>
              <a:ext cx="298450" cy="1009650"/>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13" name="Freeform 10">
              <a:extLst>
                <a:ext uri="{FF2B5EF4-FFF2-40B4-BE49-F238E27FC236}">
                  <a16:creationId xmlns:a16="http://schemas.microsoft.com/office/drawing/2014/main" id="{8FA0E47F-2930-4D1E-B67C-0A37D0A29278}"/>
                </a:ext>
              </a:extLst>
            </p:cNvPr>
            <p:cNvSpPr>
              <a:spLocks/>
            </p:cNvSpPr>
            <p:nvPr/>
          </p:nvSpPr>
          <p:spPr bwMode="auto">
            <a:xfrm>
              <a:off x="2335848" y="1795463"/>
              <a:ext cx="1009650" cy="298450"/>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117" name="Group 116">
            <a:extLst>
              <a:ext uri="{FF2B5EF4-FFF2-40B4-BE49-F238E27FC236}">
                <a16:creationId xmlns:a16="http://schemas.microsoft.com/office/drawing/2014/main" id="{5DE4E1B3-00B2-4B7C-A425-BA6BD859143C}"/>
              </a:ext>
            </a:extLst>
          </p:cNvPr>
          <p:cNvGrpSpPr/>
          <p:nvPr/>
        </p:nvGrpSpPr>
        <p:grpSpPr>
          <a:xfrm rot="2612917">
            <a:off x="8792042" y="1597206"/>
            <a:ext cx="337958" cy="337958"/>
            <a:chOff x="8728347" y="1533511"/>
            <a:chExt cx="465347" cy="465347"/>
          </a:xfrm>
        </p:grpSpPr>
        <p:sp>
          <p:nvSpPr>
            <p:cNvPr id="115" name="Freeform 9">
              <a:extLst>
                <a:ext uri="{FF2B5EF4-FFF2-40B4-BE49-F238E27FC236}">
                  <a16:creationId xmlns:a16="http://schemas.microsoft.com/office/drawing/2014/main" id="{E3A89C9D-6797-4EA0-95BD-6B10DBA732DD}"/>
                </a:ext>
              </a:extLst>
            </p:cNvPr>
            <p:cNvSpPr>
              <a:spLocks/>
            </p:cNvSpPr>
            <p:nvPr/>
          </p:nvSpPr>
          <p:spPr bwMode="auto">
            <a:xfrm>
              <a:off x="8892243" y="1533511"/>
              <a:ext cx="137555" cy="465347"/>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16" name="Freeform 10">
              <a:extLst>
                <a:ext uri="{FF2B5EF4-FFF2-40B4-BE49-F238E27FC236}">
                  <a16:creationId xmlns:a16="http://schemas.microsoft.com/office/drawing/2014/main" id="{E0C3A9BF-2848-42E3-9686-C170C0EA307A}"/>
                </a:ext>
              </a:extLst>
            </p:cNvPr>
            <p:cNvSpPr>
              <a:spLocks/>
            </p:cNvSpPr>
            <p:nvPr/>
          </p:nvSpPr>
          <p:spPr bwMode="auto">
            <a:xfrm>
              <a:off x="8728347" y="1697407"/>
              <a:ext cx="465347" cy="137555"/>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Tree>
    <p:extLst>
      <p:ext uri="{BB962C8B-B14F-4D97-AF65-F5344CB8AC3E}">
        <p14:creationId xmlns:p14="http://schemas.microsoft.com/office/powerpoint/2010/main" val="384226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1000" fill="hold"/>
                                        <p:tgtEl>
                                          <p:spTgt spid="46"/>
                                        </p:tgtEl>
                                        <p:attrNameLst>
                                          <p:attrName>ppt_x</p:attrName>
                                        </p:attrNameLst>
                                      </p:cBhvr>
                                      <p:tavLst>
                                        <p:tav tm="0">
                                          <p:val>
                                            <p:strVal val="1+#ppt_w/2"/>
                                          </p:val>
                                        </p:tav>
                                        <p:tav tm="100000">
                                          <p:val>
                                            <p:strVal val="#ppt_x"/>
                                          </p:val>
                                        </p:tav>
                                      </p:tavLst>
                                    </p:anim>
                                    <p:anim calcmode="lin" valueType="num">
                                      <p:cBhvr additive="base">
                                        <p:cTn id="8" dur="1000" fill="hold"/>
                                        <p:tgtEl>
                                          <p:spTgt spid="4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par>
                                <p:cTn id="12" presetID="42" presetClass="path" presetSubtype="0" repeatCount="indefinite" accel="50000" decel="50000" autoRev="1" fill="hold" nodeType="withEffect">
                                  <p:stCondLst>
                                    <p:cond delay="250"/>
                                  </p:stCondLst>
                                  <p:childTnLst>
                                    <p:animMotion origin="layout" path="M -3.54167E-6 0.00162 L -3.54167E-6 0.03588 " pathEditMode="relative" rAng="0" ptsTypes="AA">
                                      <p:cBhvr>
                                        <p:cTn id="13" dur="6750" fill="hold"/>
                                        <p:tgtEl>
                                          <p:spTgt spid="67"/>
                                        </p:tgtEl>
                                        <p:attrNameLst>
                                          <p:attrName>ppt_x</p:attrName>
                                          <p:attrName>ppt_y</p:attrName>
                                        </p:attrNameLst>
                                      </p:cBhvr>
                                      <p:rCtr x="0" y="1713"/>
                                    </p:animMotion>
                                  </p:childTnLst>
                                </p:cTn>
                              </p:par>
                              <p:par>
                                <p:cTn id="14" presetID="2" presetClass="entr" presetSubtype="1" decel="100000" fill="hold" nodeType="withEffect">
                                  <p:stCondLst>
                                    <p:cond delay="0"/>
                                  </p:stCondLst>
                                  <p:childTnLst>
                                    <p:set>
                                      <p:cBhvr>
                                        <p:cTn id="15" dur="1" fill="hold">
                                          <p:stCondLst>
                                            <p:cond delay="0"/>
                                          </p:stCondLst>
                                        </p:cTn>
                                        <p:tgtEl>
                                          <p:spTgt spid="93"/>
                                        </p:tgtEl>
                                        <p:attrNameLst>
                                          <p:attrName>style.visibility</p:attrName>
                                        </p:attrNameLst>
                                      </p:cBhvr>
                                      <p:to>
                                        <p:strVal val="visible"/>
                                      </p:to>
                                    </p:set>
                                    <p:anim calcmode="lin" valueType="num">
                                      <p:cBhvr additive="base">
                                        <p:cTn id="16" dur="1000" fill="hold"/>
                                        <p:tgtEl>
                                          <p:spTgt spid="93"/>
                                        </p:tgtEl>
                                        <p:attrNameLst>
                                          <p:attrName>ppt_x</p:attrName>
                                        </p:attrNameLst>
                                      </p:cBhvr>
                                      <p:tavLst>
                                        <p:tav tm="0">
                                          <p:val>
                                            <p:strVal val="#ppt_x"/>
                                          </p:val>
                                        </p:tav>
                                        <p:tav tm="100000">
                                          <p:val>
                                            <p:strVal val="#ppt_x"/>
                                          </p:val>
                                        </p:tav>
                                      </p:tavLst>
                                    </p:anim>
                                    <p:anim calcmode="lin" valueType="num">
                                      <p:cBhvr additive="base">
                                        <p:cTn id="17" dur="1000" fill="hold"/>
                                        <p:tgtEl>
                                          <p:spTgt spid="93"/>
                                        </p:tgtEl>
                                        <p:attrNameLst>
                                          <p:attrName>ppt_y</p:attrName>
                                        </p:attrNameLst>
                                      </p:cBhvr>
                                      <p:tavLst>
                                        <p:tav tm="0">
                                          <p:val>
                                            <p:strVal val="0-#ppt_h/2"/>
                                          </p:val>
                                        </p:tav>
                                        <p:tav tm="100000">
                                          <p:val>
                                            <p:strVal val="#ppt_y"/>
                                          </p:val>
                                        </p:tav>
                                      </p:tavLst>
                                    </p:anim>
                                  </p:childTnLst>
                                </p:cTn>
                              </p:par>
                              <p:par>
                                <p:cTn id="18" presetID="42" presetClass="path" presetSubtype="0" repeatCount="indefinite" autoRev="1" fill="hold" nodeType="withEffect">
                                  <p:stCondLst>
                                    <p:cond delay="980"/>
                                  </p:stCondLst>
                                  <p:childTnLst>
                                    <p:animMotion origin="layout" path="M -4.375E-6 -2.96296E-6 L -4.375E-6 0.0926 " pathEditMode="relative" rAng="0" ptsTypes="AA">
                                      <p:cBhvr>
                                        <p:cTn id="19" dur="6750" fill="hold"/>
                                        <p:tgtEl>
                                          <p:spTgt spid="93"/>
                                        </p:tgtEl>
                                        <p:attrNameLst>
                                          <p:attrName>ppt_x</p:attrName>
                                          <p:attrName>ppt_y</p:attrName>
                                        </p:attrNameLst>
                                      </p:cBhvr>
                                      <p:rCtr x="0" y="4630"/>
                                    </p:animMotion>
                                  </p:childTnLst>
                                </p:cTn>
                              </p:par>
                              <p:par>
                                <p:cTn id="20" presetID="10" presetClass="entr" presetSubtype="0" fill="hold" grpId="0" nodeType="withEffect">
                                  <p:stCondLst>
                                    <p:cond delay="25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500"/>
                                        <p:tgtEl>
                                          <p:spTgt spid="85"/>
                                        </p:tgtEl>
                                      </p:cBhvr>
                                    </p:animEffect>
                                  </p:childTnLst>
                                </p:cTn>
                              </p:par>
                              <p:par>
                                <p:cTn id="23" presetID="42" presetClass="path" presetSubtype="0" repeatCount="indefinite" accel="50000" decel="50000" autoRev="1" fill="hold" grpId="1" nodeType="withEffect">
                                  <p:stCondLst>
                                    <p:cond delay="250"/>
                                  </p:stCondLst>
                                  <p:childTnLst>
                                    <p:animMotion origin="layout" path="M 1.875E-6 4.44444E-6 L 1.875E-6 0.03425 " pathEditMode="relative" rAng="0" ptsTypes="AA">
                                      <p:cBhvr>
                                        <p:cTn id="24" dur="6750" fill="hold"/>
                                        <p:tgtEl>
                                          <p:spTgt spid="85"/>
                                        </p:tgtEl>
                                        <p:attrNameLst>
                                          <p:attrName>ppt_x</p:attrName>
                                          <p:attrName>ppt_y</p:attrName>
                                        </p:attrNameLst>
                                      </p:cBhvr>
                                      <p:rCtr x="0" y="1713"/>
                                    </p:animMotion>
                                  </p:childTnLst>
                                </p:cTn>
                              </p:par>
                              <p:par>
                                <p:cTn id="25" presetID="2" presetClass="entr" presetSubtype="4" decel="10000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1000" fill="hold"/>
                                        <p:tgtEl>
                                          <p:spTgt spid="47"/>
                                        </p:tgtEl>
                                        <p:attrNameLst>
                                          <p:attrName>ppt_x</p:attrName>
                                        </p:attrNameLst>
                                      </p:cBhvr>
                                      <p:tavLst>
                                        <p:tav tm="0">
                                          <p:val>
                                            <p:strVal val="#ppt_x"/>
                                          </p:val>
                                        </p:tav>
                                        <p:tav tm="100000">
                                          <p:val>
                                            <p:strVal val="#ppt_x"/>
                                          </p:val>
                                        </p:tav>
                                      </p:tavLst>
                                    </p:anim>
                                    <p:anim calcmode="lin" valueType="num">
                                      <p:cBhvr additive="base">
                                        <p:cTn id="28" dur="1000" fill="hold"/>
                                        <p:tgtEl>
                                          <p:spTgt spid="47"/>
                                        </p:tgtEl>
                                        <p:attrNameLst>
                                          <p:attrName>ppt_y</p:attrName>
                                        </p:attrNameLst>
                                      </p:cBhvr>
                                      <p:tavLst>
                                        <p:tav tm="0">
                                          <p:val>
                                            <p:strVal val="1+#ppt_h/2"/>
                                          </p:val>
                                        </p:tav>
                                        <p:tav tm="100000">
                                          <p:val>
                                            <p:strVal val="#ppt_y"/>
                                          </p:val>
                                        </p:tav>
                                      </p:tavLst>
                                    </p:anim>
                                  </p:childTnLst>
                                </p:cTn>
                              </p:par>
                              <p:par>
                                <p:cTn id="29" presetID="42" presetClass="path" presetSubtype="0" repeatCount="indefinite" autoRev="1" fill="hold" nodeType="withEffect">
                                  <p:stCondLst>
                                    <p:cond delay="980"/>
                                  </p:stCondLst>
                                  <p:childTnLst>
                                    <p:animMotion origin="layout" path="M -6.25E-7 3.7037E-6 L -6.25E-7 -0.09213 " pathEditMode="relative" rAng="0" ptsTypes="AA">
                                      <p:cBhvr>
                                        <p:cTn id="30" dur="6750" fill="hold"/>
                                        <p:tgtEl>
                                          <p:spTgt spid="47"/>
                                        </p:tgtEl>
                                        <p:attrNameLst>
                                          <p:attrName>ppt_x</p:attrName>
                                          <p:attrName>ppt_y</p:attrName>
                                        </p:attrNameLst>
                                      </p:cBhvr>
                                      <p:rCtr x="0" y="-4606"/>
                                    </p:animMotion>
                                  </p:childTnLst>
                                </p:cTn>
                              </p:par>
                              <p:par>
                                <p:cTn id="31" presetID="10" presetClass="entr" presetSubtype="0" fill="hold" nodeType="withEffect">
                                  <p:stCondLst>
                                    <p:cond delay="500"/>
                                  </p:stCondLst>
                                  <p:childTnLst>
                                    <p:set>
                                      <p:cBhvr>
                                        <p:cTn id="32" dur="1" fill="hold">
                                          <p:stCondLst>
                                            <p:cond delay="0"/>
                                          </p:stCondLst>
                                        </p:cTn>
                                        <p:tgtEl>
                                          <p:spTgt spid="117"/>
                                        </p:tgtEl>
                                        <p:attrNameLst>
                                          <p:attrName>style.visibility</p:attrName>
                                        </p:attrNameLst>
                                      </p:cBhvr>
                                      <p:to>
                                        <p:strVal val="visible"/>
                                      </p:to>
                                    </p:set>
                                    <p:animEffect transition="in" filter="fade">
                                      <p:cBhvr>
                                        <p:cTn id="33" dur="750"/>
                                        <p:tgtEl>
                                          <p:spTgt spid="117"/>
                                        </p:tgtEl>
                                      </p:cBhvr>
                                    </p:animEffect>
                                  </p:childTnLst>
                                </p:cTn>
                              </p:par>
                              <p:par>
                                <p:cTn id="34" presetID="8" presetClass="emph" presetSubtype="0" repeatCount="indefinite" fill="hold" nodeType="withEffect">
                                  <p:stCondLst>
                                    <p:cond delay="0"/>
                                  </p:stCondLst>
                                  <p:childTnLst>
                                    <p:animRot by="-21600000">
                                      <p:cBhvr>
                                        <p:cTn id="35" dur="5000" fill="hold"/>
                                        <p:tgtEl>
                                          <p:spTgt spid="117"/>
                                        </p:tgtEl>
                                        <p:attrNameLst>
                                          <p:attrName>r</p:attrName>
                                        </p:attrNameLst>
                                      </p:cBhvr>
                                    </p:animRot>
                                  </p:childTnLst>
                                </p:cTn>
                              </p:par>
                              <p:par>
                                <p:cTn id="36" presetID="10" presetClass="entr" presetSubtype="0" fill="hold" nodeType="withEffect">
                                  <p:stCondLst>
                                    <p:cond delay="500"/>
                                  </p:stCondLst>
                                  <p:childTnLst>
                                    <p:set>
                                      <p:cBhvr>
                                        <p:cTn id="37" dur="1" fill="hold">
                                          <p:stCondLst>
                                            <p:cond delay="0"/>
                                          </p:stCondLst>
                                        </p:cTn>
                                        <p:tgtEl>
                                          <p:spTgt spid="111"/>
                                        </p:tgtEl>
                                        <p:attrNameLst>
                                          <p:attrName>style.visibility</p:attrName>
                                        </p:attrNameLst>
                                      </p:cBhvr>
                                      <p:to>
                                        <p:strVal val="visible"/>
                                      </p:to>
                                    </p:set>
                                    <p:animEffect transition="in" filter="fade">
                                      <p:cBhvr>
                                        <p:cTn id="38" dur="750"/>
                                        <p:tgtEl>
                                          <p:spTgt spid="111"/>
                                        </p:tgtEl>
                                      </p:cBhvr>
                                    </p:animEffect>
                                  </p:childTnLst>
                                </p:cTn>
                              </p:par>
                              <p:par>
                                <p:cTn id="39" presetID="8" presetClass="emph" presetSubtype="0" repeatCount="indefinite" fill="hold" nodeType="withEffect">
                                  <p:stCondLst>
                                    <p:cond delay="0"/>
                                  </p:stCondLst>
                                  <p:childTnLst>
                                    <p:animRot by="21600000">
                                      <p:cBhvr>
                                        <p:cTn id="40" dur="5000" fill="hold"/>
                                        <p:tgtEl>
                                          <p:spTgt spid="111"/>
                                        </p:tgtEl>
                                        <p:attrNameLst>
                                          <p:attrName>r</p:attrName>
                                        </p:attrNameLst>
                                      </p:cBhvr>
                                    </p:animRot>
                                  </p:childTnLst>
                                </p:cTn>
                              </p:par>
                              <p:par>
                                <p:cTn id="41" presetID="2" presetClass="entr" presetSubtype="2" decel="100000" fill="hold" nodeType="withEffect">
                                  <p:stCondLst>
                                    <p:cond delay="50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1000" fill="hold"/>
                                        <p:tgtEl>
                                          <p:spTgt spid="45"/>
                                        </p:tgtEl>
                                        <p:attrNameLst>
                                          <p:attrName>ppt_x</p:attrName>
                                        </p:attrNameLst>
                                      </p:cBhvr>
                                      <p:tavLst>
                                        <p:tav tm="0">
                                          <p:val>
                                            <p:strVal val="1+#ppt_w/2"/>
                                          </p:val>
                                        </p:tav>
                                        <p:tav tm="100000">
                                          <p:val>
                                            <p:strVal val="#ppt_x"/>
                                          </p:val>
                                        </p:tav>
                                      </p:tavLst>
                                    </p:anim>
                                    <p:anim calcmode="lin" valueType="num">
                                      <p:cBhvr additive="base">
                                        <p:cTn id="44" dur="1000" fill="hold"/>
                                        <p:tgtEl>
                                          <p:spTgt spid="45"/>
                                        </p:tgtEl>
                                        <p:attrNameLst>
                                          <p:attrName>ppt_y</p:attrName>
                                        </p:attrNameLst>
                                      </p:cBhvr>
                                      <p:tavLst>
                                        <p:tav tm="0">
                                          <p:val>
                                            <p:strVal val="#ppt_y"/>
                                          </p:val>
                                        </p:tav>
                                        <p:tav tm="100000">
                                          <p:val>
                                            <p:strVal val="#ppt_y"/>
                                          </p:val>
                                        </p:tav>
                                      </p:tavLst>
                                    </p:anim>
                                  </p:childTnLst>
                                </p:cTn>
                              </p:par>
                              <p:par>
                                <p:cTn id="45" presetID="2" presetClass="entr" presetSubtype="2" decel="100000" fill="hold" nodeType="withEffect">
                                  <p:stCondLst>
                                    <p:cond delay="500"/>
                                  </p:stCondLst>
                                  <p:childTnLst>
                                    <p:set>
                                      <p:cBhvr>
                                        <p:cTn id="46" dur="1" fill="hold">
                                          <p:stCondLst>
                                            <p:cond delay="0"/>
                                          </p:stCondLst>
                                        </p:cTn>
                                        <p:tgtEl>
                                          <p:spTgt spid="129"/>
                                        </p:tgtEl>
                                        <p:attrNameLst>
                                          <p:attrName>style.visibility</p:attrName>
                                        </p:attrNameLst>
                                      </p:cBhvr>
                                      <p:to>
                                        <p:strVal val="visible"/>
                                      </p:to>
                                    </p:set>
                                    <p:anim calcmode="lin" valueType="num">
                                      <p:cBhvr additive="base">
                                        <p:cTn id="47" dur="1000" fill="hold"/>
                                        <p:tgtEl>
                                          <p:spTgt spid="129"/>
                                        </p:tgtEl>
                                        <p:attrNameLst>
                                          <p:attrName>ppt_x</p:attrName>
                                        </p:attrNameLst>
                                      </p:cBhvr>
                                      <p:tavLst>
                                        <p:tav tm="0">
                                          <p:val>
                                            <p:strVal val="1+#ppt_w/2"/>
                                          </p:val>
                                        </p:tav>
                                        <p:tav tm="100000">
                                          <p:val>
                                            <p:strVal val="#ppt_x"/>
                                          </p:val>
                                        </p:tav>
                                      </p:tavLst>
                                    </p:anim>
                                    <p:anim calcmode="lin" valueType="num">
                                      <p:cBhvr additive="base">
                                        <p:cTn id="48" dur="1000" fill="hold"/>
                                        <p:tgtEl>
                                          <p:spTgt spid="129"/>
                                        </p:tgtEl>
                                        <p:attrNameLst>
                                          <p:attrName>ppt_y</p:attrName>
                                        </p:attrNameLst>
                                      </p:cBhvr>
                                      <p:tavLst>
                                        <p:tav tm="0">
                                          <p:val>
                                            <p:strVal val="#ppt_y"/>
                                          </p:val>
                                        </p:tav>
                                        <p:tav tm="100000">
                                          <p:val>
                                            <p:strVal val="#ppt_y"/>
                                          </p:val>
                                        </p:tav>
                                      </p:tavLst>
                                    </p:anim>
                                  </p:childTnLst>
                                </p:cTn>
                              </p:par>
                              <p:par>
                                <p:cTn id="49" presetID="10" presetClass="entr" presetSubtype="0" fill="hold" grpId="0" nodeType="withEffect">
                                  <p:stCondLst>
                                    <p:cond delay="250"/>
                                  </p:stCondLst>
                                  <p:childTnLst>
                                    <p:set>
                                      <p:cBhvr>
                                        <p:cTn id="50" dur="1" fill="hold">
                                          <p:stCondLst>
                                            <p:cond delay="0"/>
                                          </p:stCondLst>
                                        </p:cTn>
                                        <p:tgtEl>
                                          <p:spTgt spid="97"/>
                                        </p:tgtEl>
                                        <p:attrNameLst>
                                          <p:attrName>style.visibility</p:attrName>
                                        </p:attrNameLst>
                                      </p:cBhvr>
                                      <p:to>
                                        <p:strVal val="visible"/>
                                      </p:to>
                                    </p:set>
                                    <p:animEffect transition="in" filter="fade">
                                      <p:cBhvr>
                                        <p:cTn id="51" dur="500"/>
                                        <p:tgtEl>
                                          <p:spTgt spid="97"/>
                                        </p:tgtEl>
                                      </p:cBhvr>
                                    </p:animEffect>
                                  </p:childTnLst>
                                </p:cTn>
                              </p:par>
                              <p:par>
                                <p:cTn id="52" presetID="42" presetClass="path" presetSubtype="0" repeatCount="indefinite" accel="50000" decel="50000" autoRev="1" fill="hold" grpId="1" nodeType="withEffect">
                                  <p:stCondLst>
                                    <p:cond delay="250"/>
                                  </p:stCondLst>
                                  <p:childTnLst>
                                    <p:animMotion origin="layout" path="M -4.58333E-6 0.00162 L -4.58333E-6 -0.17685 " pathEditMode="relative" rAng="0" ptsTypes="AA">
                                      <p:cBhvr>
                                        <p:cTn id="53" dur="6750" fill="hold"/>
                                        <p:tgtEl>
                                          <p:spTgt spid="97"/>
                                        </p:tgtEl>
                                        <p:attrNameLst>
                                          <p:attrName>ppt_x</p:attrName>
                                          <p:attrName>ppt_y</p:attrName>
                                        </p:attrNameLst>
                                      </p:cBhvr>
                                      <p:rCtr x="0" y="-89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5" grpId="1" animBg="1"/>
      <p:bldP spid="46" grpId="0"/>
      <p:bldP spid="97" grpId="0" animBg="1"/>
      <p:bldP spid="97"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A6F4B-2D99-7EA0-D19B-0DFF7D865957}"/>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433D1734-AE58-1E11-3A99-72F89D48E8CB}"/>
              </a:ext>
            </a:extLst>
          </p:cNvPr>
          <p:cNvGrpSpPr/>
          <p:nvPr/>
        </p:nvGrpSpPr>
        <p:grpSpPr>
          <a:xfrm>
            <a:off x="5888961" y="1892565"/>
            <a:ext cx="2248993" cy="2242428"/>
            <a:chOff x="6772802" y="1406220"/>
            <a:chExt cx="2248993" cy="2242428"/>
          </a:xfrm>
        </p:grpSpPr>
        <p:sp>
          <p:nvSpPr>
            <p:cNvPr id="24" name="Oval 7">
              <a:extLst>
                <a:ext uri="{FF2B5EF4-FFF2-40B4-BE49-F238E27FC236}">
                  <a16:creationId xmlns:a16="http://schemas.microsoft.com/office/drawing/2014/main" id="{B4AD54AB-77EC-F55F-133E-060082A0DD85}"/>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12A0E767-F76A-D01D-646C-6EC1D397D42D}"/>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8" name="Rectangle 8">
            <a:extLst>
              <a:ext uri="{FF2B5EF4-FFF2-40B4-BE49-F238E27FC236}">
                <a16:creationId xmlns:a16="http://schemas.microsoft.com/office/drawing/2014/main" id="{58074241-9042-A4F5-D66C-6B8BB2463DD7}"/>
              </a:ext>
            </a:extLst>
          </p:cNvPr>
          <p:cNvSpPr>
            <a:spLocks noChangeArrowheads="1"/>
          </p:cNvSpPr>
          <p:nvPr/>
        </p:nvSpPr>
        <p:spPr bwMode="auto">
          <a:xfrm>
            <a:off x="263922" y="1475358"/>
            <a:ext cx="6610350" cy="4884738"/>
          </a:xfrm>
          <a:prstGeom prst="rect">
            <a:avLst/>
          </a:prstGeom>
          <a:gradFill>
            <a:gsLst>
              <a:gs pos="0">
                <a:srgbClr val="1DDAFE"/>
              </a:gs>
              <a:gs pos="100000">
                <a:srgbClr val="925AE8"/>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2" name="Blur_Sphere">
            <a:extLst>
              <a:ext uri="{FF2B5EF4-FFF2-40B4-BE49-F238E27FC236}">
                <a16:creationId xmlns:a16="http://schemas.microsoft.com/office/drawing/2014/main" id="{13EAF078-E4FD-B3D9-125B-255D494A9230}"/>
              </a:ext>
            </a:extLst>
          </p:cNvPr>
          <p:cNvSpPr/>
          <p:nvPr/>
        </p:nvSpPr>
        <p:spPr>
          <a:xfrm>
            <a:off x="5934368" y="1807890"/>
            <a:ext cx="1159496" cy="1852806"/>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511CA554-3C84-79C9-1B6A-620B8F2FC08A}"/>
              </a:ext>
            </a:extLst>
          </p:cNvPr>
          <p:cNvSpPr>
            <a:spLocks noChangeArrowheads="1"/>
          </p:cNvSpPr>
          <p:nvPr/>
        </p:nvSpPr>
        <p:spPr bwMode="auto">
          <a:xfrm>
            <a:off x="4030631" y="5058158"/>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9" name="Rectangle 9">
            <a:extLst>
              <a:ext uri="{FF2B5EF4-FFF2-40B4-BE49-F238E27FC236}">
                <a16:creationId xmlns:a16="http://schemas.microsoft.com/office/drawing/2014/main" id="{E12204B9-7CD5-DA27-E487-C88E04470A11}"/>
              </a:ext>
            </a:extLst>
          </p:cNvPr>
          <p:cNvSpPr>
            <a:spLocks noChangeArrowheads="1"/>
          </p:cNvSpPr>
          <p:nvPr/>
        </p:nvSpPr>
        <p:spPr bwMode="auto">
          <a:xfrm>
            <a:off x="263922" y="1475358"/>
            <a:ext cx="6610350" cy="4884738"/>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 name="Freeform 10">
            <a:extLst>
              <a:ext uri="{FF2B5EF4-FFF2-40B4-BE49-F238E27FC236}">
                <a16:creationId xmlns:a16="http://schemas.microsoft.com/office/drawing/2014/main" id="{87C3A410-8CE5-8CEA-83BE-C0522768D4E1}"/>
              </a:ext>
            </a:extLst>
          </p:cNvPr>
          <p:cNvSpPr>
            <a:spLocks noEditPoints="1"/>
          </p:cNvSpPr>
          <p:nvPr/>
        </p:nvSpPr>
        <p:spPr bwMode="auto">
          <a:xfrm>
            <a:off x="255984" y="1467420"/>
            <a:ext cx="6623050" cy="4900613"/>
          </a:xfrm>
          <a:custGeom>
            <a:avLst/>
            <a:gdLst>
              <a:gd name="T0" fmla="*/ 4172 w 4172"/>
              <a:gd name="T1" fmla="*/ 3087 h 3087"/>
              <a:gd name="T2" fmla="*/ 0 w 4172"/>
              <a:gd name="T3" fmla="*/ 3087 h 3087"/>
              <a:gd name="T4" fmla="*/ 0 w 4172"/>
              <a:gd name="T5" fmla="*/ 0 h 3087"/>
              <a:gd name="T6" fmla="*/ 4172 w 4172"/>
              <a:gd name="T7" fmla="*/ 0 h 3087"/>
              <a:gd name="T8" fmla="*/ 4172 w 4172"/>
              <a:gd name="T9" fmla="*/ 3087 h 3087"/>
              <a:gd name="T10" fmla="*/ 10 w 4172"/>
              <a:gd name="T11" fmla="*/ 3078 h 3087"/>
              <a:gd name="T12" fmla="*/ 4164 w 4172"/>
              <a:gd name="T13" fmla="*/ 3078 h 3087"/>
              <a:gd name="T14" fmla="*/ 4164 w 4172"/>
              <a:gd name="T15" fmla="*/ 10 h 3087"/>
              <a:gd name="T16" fmla="*/ 10 w 4172"/>
              <a:gd name="T17" fmla="*/ 10 h 3087"/>
              <a:gd name="T18" fmla="*/ 10 w 4172"/>
              <a:gd name="T19" fmla="*/ 3078 h 3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2" h="3087">
                <a:moveTo>
                  <a:pt x="4172" y="3087"/>
                </a:moveTo>
                <a:lnTo>
                  <a:pt x="0" y="3087"/>
                </a:lnTo>
                <a:lnTo>
                  <a:pt x="0" y="0"/>
                </a:lnTo>
                <a:lnTo>
                  <a:pt x="4172" y="0"/>
                </a:lnTo>
                <a:lnTo>
                  <a:pt x="4172" y="3087"/>
                </a:lnTo>
                <a:close/>
                <a:moveTo>
                  <a:pt x="10" y="3078"/>
                </a:moveTo>
                <a:lnTo>
                  <a:pt x="4164" y="3078"/>
                </a:lnTo>
                <a:lnTo>
                  <a:pt x="4164" y="10"/>
                </a:lnTo>
                <a:lnTo>
                  <a:pt x="10" y="10"/>
                </a:lnTo>
                <a:lnTo>
                  <a:pt x="10" y="3078"/>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nvGrpSpPr>
          <p:cNvPr id="39" name="Group 38">
            <a:extLst>
              <a:ext uri="{FF2B5EF4-FFF2-40B4-BE49-F238E27FC236}">
                <a16:creationId xmlns:a16="http://schemas.microsoft.com/office/drawing/2014/main" id="{49707DE4-E068-15EA-D1BF-9EFBE421E324}"/>
              </a:ext>
            </a:extLst>
          </p:cNvPr>
          <p:cNvGrpSpPr/>
          <p:nvPr/>
        </p:nvGrpSpPr>
        <p:grpSpPr>
          <a:xfrm>
            <a:off x="-332282" y="5438196"/>
            <a:ext cx="2396050" cy="2389054"/>
            <a:chOff x="551559" y="4354644"/>
            <a:chExt cx="2396050" cy="2389054"/>
          </a:xfrm>
        </p:grpSpPr>
        <p:sp>
          <p:nvSpPr>
            <p:cNvPr id="31" name="Oval 7">
              <a:extLst>
                <a:ext uri="{FF2B5EF4-FFF2-40B4-BE49-F238E27FC236}">
                  <a16:creationId xmlns:a16="http://schemas.microsoft.com/office/drawing/2014/main" id="{1142B5DB-D433-BA48-D23C-BE7A74CAC4A2}"/>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F50BBB59-2F13-403C-1430-FEC3100BB91E}"/>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A33F3B38-B6B5-C156-6B98-F3A3FC569C3D}"/>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CA5B10B0-E383-7B2B-207A-BA0745DF7997}"/>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pic>
        <p:nvPicPr>
          <p:cNvPr id="2" name="Picture Placeholder 2" descr="A close up of a name&#10;&#10;AI-generated content may be incorrect.">
            <a:extLst>
              <a:ext uri="{FF2B5EF4-FFF2-40B4-BE49-F238E27FC236}">
                <a16:creationId xmlns:a16="http://schemas.microsoft.com/office/drawing/2014/main" id="{888421D2-4021-6FFC-9A0E-103BC1D65480}"/>
              </a:ext>
            </a:extLst>
          </p:cNvPr>
          <p:cNvPicPr>
            <a:picLocks noChangeAspect="1"/>
          </p:cNvPicPr>
          <p:nvPr/>
        </p:nvPicPr>
        <p:blipFill>
          <a:blip r:embed="rId2">
            <a:extLst>
              <a:ext uri="{28A0092B-C50C-407E-A947-70E740481C1C}">
                <a14:useLocalDpi xmlns:a14="http://schemas.microsoft.com/office/drawing/2010/main" val="0"/>
              </a:ext>
            </a:extLst>
          </a:blip>
          <a:srcRect l="-2029" r="-2321"/>
          <a:stretch>
            <a:fillRect/>
          </a:stretch>
        </p:blipFill>
        <p:spPr>
          <a:xfrm>
            <a:off x="7008720" y="3915642"/>
            <a:ext cx="5144936" cy="1142516"/>
          </a:xfrm>
          <a:prstGeom prst="roundRect">
            <a:avLst/>
          </a:prstGeom>
        </p:spPr>
      </p:pic>
      <p:pic>
        <p:nvPicPr>
          <p:cNvPr id="5" name="Picture 4">
            <a:extLst>
              <a:ext uri="{FF2B5EF4-FFF2-40B4-BE49-F238E27FC236}">
                <a16:creationId xmlns:a16="http://schemas.microsoft.com/office/drawing/2014/main" id="{A9FFF29B-B728-430B-D5F5-40F0717D87C9}"/>
              </a:ext>
            </a:extLst>
          </p:cNvPr>
          <p:cNvPicPr>
            <a:picLocks noChangeAspect="1"/>
          </p:cNvPicPr>
          <p:nvPr/>
        </p:nvPicPr>
        <p:blipFill>
          <a:blip r:embed="rId3">
            <a:extLst>
              <a:ext uri="{28A0092B-C50C-407E-A947-70E740481C1C}">
                <a14:useLocalDpi xmlns:a14="http://schemas.microsoft.com/office/drawing/2010/main" val="0"/>
              </a:ext>
            </a:extLst>
          </a:blip>
          <a:srcRect l="8843" t="17647" r="8617" b="18511"/>
          <a:stretch>
            <a:fillRect/>
          </a:stretch>
        </p:blipFill>
        <p:spPr>
          <a:xfrm>
            <a:off x="265086" y="2553259"/>
            <a:ext cx="6587146" cy="2571888"/>
          </a:xfrm>
          <a:prstGeom prst="roundRect">
            <a:avLst/>
          </a:prstGeom>
        </p:spPr>
      </p:pic>
      <p:sp>
        <p:nvSpPr>
          <p:cNvPr id="71" name="Rectangle 31">
            <a:extLst>
              <a:ext uri="{FF2B5EF4-FFF2-40B4-BE49-F238E27FC236}">
                <a16:creationId xmlns:a16="http://schemas.microsoft.com/office/drawing/2014/main" id="{105CD55A-57BE-9D5A-FD17-30A4787AF6C7}"/>
              </a:ext>
            </a:extLst>
          </p:cNvPr>
          <p:cNvSpPr>
            <a:spLocks noChangeArrowheads="1"/>
          </p:cNvSpPr>
          <p:nvPr/>
        </p:nvSpPr>
        <p:spPr bwMode="auto">
          <a:xfrm>
            <a:off x="3564018" y="401701"/>
            <a:ext cx="534120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1. TextField với controller</a:t>
            </a:r>
            <a:endParaRPr lang="ru-UA" altLang="ru-UA" sz="3200" b="1">
              <a:solidFill>
                <a:schemeClr val="bg2"/>
              </a:solidFill>
              <a:latin typeface="Montserrat" panose="00000500000000000000" pitchFamily="50" charset="-52"/>
            </a:endParaRPr>
          </a:p>
        </p:txBody>
      </p:sp>
      <p:pic>
        <p:nvPicPr>
          <p:cNvPr id="73" name="Picture 72">
            <a:extLst>
              <a:ext uri="{FF2B5EF4-FFF2-40B4-BE49-F238E27FC236}">
                <a16:creationId xmlns:a16="http://schemas.microsoft.com/office/drawing/2014/main" id="{3F4C05C0-79AF-4966-FC0C-7FCFA3BD6539}"/>
              </a:ext>
            </a:extLst>
          </p:cNvPr>
          <p:cNvPicPr>
            <a:picLocks noChangeAspect="1"/>
          </p:cNvPicPr>
          <p:nvPr/>
        </p:nvPicPr>
        <p:blipFill>
          <a:blip r:embed="rId4"/>
          <a:stretch>
            <a:fillRect/>
          </a:stretch>
        </p:blipFill>
        <p:spPr>
          <a:xfrm>
            <a:off x="7093864" y="2833843"/>
            <a:ext cx="4974648" cy="1016942"/>
          </a:xfrm>
          <a:prstGeom prst="rect">
            <a:avLst/>
          </a:prstGeom>
        </p:spPr>
      </p:pic>
    </p:spTree>
    <p:extLst>
      <p:ext uri="{BB962C8B-B14F-4D97-AF65-F5344CB8AC3E}">
        <p14:creationId xmlns:p14="http://schemas.microsoft.com/office/powerpoint/2010/main" val="33620663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Oval 7">
            <a:extLst>
              <a:ext uri="{FF2B5EF4-FFF2-40B4-BE49-F238E27FC236}">
                <a16:creationId xmlns:a16="http://schemas.microsoft.com/office/drawing/2014/main" id="{BE8D19C2-F439-47AF-B6EA-D71D86EF965D}"/>
              </a:ext>
            </a:extLst>
          </p:cNvPr>
          <p:cNvSpPr>
            <a:spLocks noChangeArrowheads="1"/>
          </p:cNvSpPr>
          <p:nvPr/>
        </p:nvSpPr>
        <p:spPr bwMode="auto">
          <a:xfrm>
            <a:off x="10248042" y="1666327"/>
            <a:ext cx="1110520" cy="1107278"/>
          </a:xfrm>
          <a:prstGeom prst="ellipse">
            <a:avLst/>
          </a:prstGeom>
          <a:gradFill flip="none" rotWithShape="1">
            <a:gsLst>
              <a:gs pos="100000">
                <a:schemeClr val="accent3"/>
              </a:gs>
              <a:gs pos="23000">
                <a:schemeClr val="accent1"/>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052" name="Freeform 55">
            <a:extLst>
              <a:ext uri="{FF2B5EF4-FFF2-40B4-BE49-F238E27FC236}">
                <a16:creationId xmlns:a16="http://schemas.microsoft.com/office/drawing/2014/main" id="{3D27CD99-D857-4D2E-A352-18146A3F960E}"/>
              </a:ext>
            </a:extLst>
          </p:cNvPr>
          <p:cNvSpPr>
            <a:spLocks/>
          </p:cNvSpPr>
          <p:nvPr/>
        </p:nvSpPr>
        <p:spPr bwMode="auto">
          <a:xfrm>
            <a:off x="6540500" y="1116013"/>
            <a:ext cx="4238625" cy="4633913"/>
          </a:xfrm>
          <a:custGeom>
            <a:avLst/>
            <a:gdLst>
              <a:gd name="T0" fmla="*/ 1011 w 1113"/>
              <a:gd name="T1" fmla="*/ 1216 h 1216"/>
              <a:gd name="T2" fmla="*/ 102 w 1113"/>
              <a:gd name="T3" fmla="*/ 1216 h 1216"/>
              <a:gd name="T4" fmla="*/ 0 w 1113"/>
              <a:gd name="T5" fmla="*/ 1114 h 1216"/>
              <a:gd name="T6" fmla="*/ 0 w 1113"/>
              <a:gd name="T7" fmla="*/ 102 h 1216"/>
              <a:gd name="T8" fmla="*/ 102 w 1113"/>
              <a:gd name="T9" fmla="*/ 0 h 1216"/>
              <a:gd name="T10" fmla="*/ 1011 w 1113"/>
              <a:gd name="T11" fmla="*/ 0 h 1216"/>
              <a:gd name="T12" fmla="*/ 1113 w 1113"/>
              <a:gd name="T13" fmla="*/ 102 h 1216"/>
              <a:gd name="T14" fmla="*/ 1113 w 1113"/>
              <a:gd name="T15" fmla="*/ 1114 h 1216"/>
              <a:gd name="T16" fmla="*/ 1011 w 1113"/>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3" h="1216">
                <a:moveTo>
                  <a:pt x="1011" y="1216"/>
                </a:moveTo>
                <a:cubicBezTo>
                  <a:pt x="102" y="1216"/>
                  <a:pt x="102" y="1216"/>
                  <a:pt x="102" y="1216"/>
                </a:cubicBezTo>
                <a:cubicBezTo>
                  <a:pt x="45" y="1216"/>
                  <a:pt x="0" y="1170"/>
                  <a:pt x="0" y="1114"/>
                </a:cubicBezTo>
                <a:cubicBezTo>
                  <a:pt x="0" y="102"/>
                  <a:pt x="0" y="102"/>
                  <a:pt x="0" y="102"/>
                </a:cubicBezTo>
                <a:cubicBezTo>
                  <a:pt x="0" y="46"/>
                  <a:pt x="45" y="0"/>
                  <a:pt x="102" y="0"/>
                </a:cubicBezTo>
                <a:cubicBezTo>
                  <a:pt x="1011" y="0"/>
                  <a:pt x="1011" y="0"/>
                  <a:pt x="1011" y="0"/>
                </a:cubicBezTo>
                <a:cubicBezTo>
                  <a:pt x="1067" y="0"/>
                  <a:pt x="1113" y="46"/>
                  <a:pt x="1113" y="102"/>
                </a:cubicBezTo>
                <a:cubicBezTo>
                  <a:pt x="1113" y="1114"/>
                  <a:pt x="1113" y="1114"/>
                  <a:pt x="1113" y="1114"/>
                </a:cubicBezTo>
                <a:cubicBezTo>
                  <a:pt x="1113" y="1170"/>
                  <a:pt x="1067" y="1216"/>
                  <a:pt x="1011" y="1216"/>
                </a:cubicBezTo>
                <a:close/>
              </a:path>
            </a:pathLst>
          </a:custGeom>
          <a:gradFill>
            <a:gsLst>
              <a:gs pos="0">
                <a:srgbClr val="62B5F8"/>
              </a:gs>
              <a:gs pos="100000">
                <a:schemeClr val="accent5"/>
              </a:gs>
            </a:gsLst>
            <a:lin ang="2700000" scaled="0"/>
          </a:gradFill>
          <a:ln w="9525">
            <a:noFill/>
            <a:round/>
            <a:headEnd/>
            <a:tailEnd/>
          </a:ln>
          <a:effectLst>
            <a:outerShdw blurRad="330200" dist="342900" dir="2700000" algn="tl" rotWithShape="0">
              <a:schemeClr val="accent5">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067" name="Freeform 70">
            <a:extLst>
              <a:ext uri="{FF2B5EF4-FFF2-40B4-BE49-F238E27FC236}">
                <a16:creationId xmlns:a16="http://schemas.microsoft.com/office/drawing/2014/main" id="{22D500D5-79FB-49A5-B628-6C9F68800F27}"/>
              </a:ext>
            </a:extLst>
          </p:cNvPr>
          <p:cNvSpPr>
            <a:spLocks noEditPoints="1"/>
          </p:cNvSpPr>
          <p:nvPr/>
        </p:nvSpPr>
        <p:spPr bwMode="auto">
          <a:xfrm>
            <a:off x="8391525" y="1885950"/>
            <a:ext cx="533400" cy="574675"/>
          </a:xfrm>
          <a:custGeom>
            <a:avLst/>
            <a:gdLst>
              <a:gd name="T0" fmla="*/ 70 w 140"/>
              <a:gd name="T1" fmla="*/ 71 h 151"/>
              <a:gd name="T2" fmla="*/ 106 w 140"/>
              <a:gd name="T3" fmla="*/ 35 h 151"/>
              <a:gd name="T4" fmla="*/ 70 w 140"/>
              <a:gd name="T5" fmla="*/ 0 h 151"/>
              <a:gd name="T6" fmla="*/ 35 w 140"/>
              <a:gd name="T7" fmla="*/ 35 h 151"/>
              <a:gd name="T8" fmla="*/ 70 w 140"/>
              <a:gd name="T9" fmla="*/ 71 h 151"/>
              <a:gd name="T10" fmla="*/ 70 w 140"/>
              <a:gd name="T11" fmla="*/ 11 h 151"/>
              <a:gd name="T12" fmla="*/ 95 w 140"/>
              <a:gd name="T13" fmla="*/ 35 h 151"/>
              <a:gd name="T14" fmla="*/ 70 w 140"/>
              <a:gd name="T15" fmla="*/ 60 h 151"/>
              <a:gd name="T16" fmla="*/ 46 w 140"/>
              <a:gd name="T17" fmla="*/ 35 h 151"/>
              <a:gd name="T18" fmla="*/ 70 w 140"/>
              <a:gd name="T19" fmla="*/ 11 h 151"/>
              <a:gd name="T20" fmla="*/ 0 w 140"/>
              <a:gd name="T21" fmla="*/ 98 h 151"/>
              <a:gd name="T22" fmla="*/ 0 w 140"/>
              <a:gd name="T23" fmla="*/ 151 h 151"/>
              <a:gd name="T24" fmla="*/ 140 w 140"/>
              <a:gd name="T25" fmla="*/ 151 h 151"/>
              <a:gd name="T26" fmla="*/ 140 w 140"/>
              <a:gd name="T27" fmla="*/ 98 h 151"/>
              <a:gd name="T28" fmla="*/ 70 w 140"/>
              <a:gd name="T29" fmla="*/ 84 h 151"/>
              <a:gd name="T30" fmla="*/ 0 w 140"/>
              <a:gd name="T31" fmla="*/ 98 h 151"/>
              <a:gd name="T32" fmla="*/ 129 w 140"/>
              <a:gd name="T33" fmla="*/ 140 h 151"/>
              <a:gd name="T34" fmla="*/ 11 w 140"/>
              <a:gd name="T35" fmla="*/ 140 h 151"/>
              <a:gd name="T36" fmla="*/ 11 w 140"/>
              <a:gd name="T37" fmla="*/ 107 h 151"/>
              <a:gd name="T38" fmla="*/ 70 w 140"/>
              <a:gd name="T39" fmla="*/ 95 h 151"/>
              <a:gd name="T40" fmla="*/ 129 w 140"/>
              <a:gd name="T41" fmla="*/ 107 h 151"/>
              <a:gd name="T42" fmla="*/ 129 w 140"/>
              <a:gd name="T43" fmla="*/ 14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51">
                <a:moveTo>
                  <a:pt x="70" y="71"/>
                </a:moveTo>
                <a:cubicBezTo>
                  <a:pt x="90" y="71"/>
                  <a:pt x="106" y="55"/>
                  <a:pt x="106" y="35"/>
                </a:cubicBezTo>
                <a:cubicBezTo>
                  <a:pt x="106" y="16"/>
                  <a:pt x="90" y="0"/>
                  <a:pt x="70" y="0"/>
                </a:cubicBezTo>
                <a:cubicBezTo>
                  <a:pt x="51" y="0"/>
                  <a:pt x="35" y="16"/>
                  <a:pt x="35" y="35"/>
                </a:cubicBezTo>
                <a:cubicBezTo>
                  <a:pt x="35" y="55"/>
                  <a:pt x="51" y="71"/>
                  <a:pt x="70" y="71"/>
                </a:cubicBezTo>
                <a:close/>
                <a:moveTo>
                  <a:pt x="70" y="11"/>
                </a:moveTo>
                <a:cubicBezTo>
                  <a:pt x="84" y="11"/>
                  <a:pt x="95" y="22"/>
                  <a:pt x="95" y="35"/>
                </a:cubicBezTo>
                <a:cubicBezTo>
                  <a:pt x="95" y="49"/>
                  <a:pt x="84" y="60"/>
                  <a:pt x="70" y="60"/>
                </a:cubicBezTo>
                <a:cubicBezTo>
                  <a:pt x="57" y="60"/>
                  <a:pt x="46" y="49"/>
                  <a:pt x="46" y="35"/>
                </a:cubicBezTo>
                <a:cubicBezTo>
                  <a:pt x="46" y="22"/>
                  <a:pt x="57" y="11"/>
                  <a:pt x="70" y="11"/>
                </a:cubicBezTo>
                <a:close/>
                <a:moveTo>
                  <a:pt x="0" y="98"/>
                </a:moveTo>
                <a:cubicBezTo>
                  <a:pt x="0" y="151"/>
                  <a:pt x="0" y="151"/>
                  <a:pt x="0" y="151"/>
                </a:cubicBezTo>
                <a:cubicBezTo>
                  <a:pt x="140" y="151"/>
                  <a:pt x="140" y="151"/>
                  <a:pt x="140" y="151"/>
                </a:cubicBezTo>
                <a:cubicBezTo>
                  <a:pt x="140" y="98"/>
                  <a:pt x="140" y="98"/>
                  <a:pt x="140" y="98"/>
                </a:cubicBezTo>
                <a:cubicBezTo>
                  <a:pt x="70" y="84"/>
                  <a:pt x="70" y="84"/>
                  <a:pt x="70" y="84"/>
                </a:cubicBezTo>
                <a:lnTo>
                  <a:pt x="0" y="98"/>
                </a:lnTo>
                <a:close/>
                <a:moveTo>
                  <a:pt x="129" y="140"/>
                </a:moveTo>
                <a:cubicBezTo>
                  <a:pt x="11" y="140"/>
                  <a:pt x="11" y="140"/>
                  <a:pt x="11" y="140"/>
                </a:cubicBezTo>
                <a:cubicBezTo>
                  <a:pt x="11" y="107"/>
                  <a:pt x="11" y="107"/>
                  <a:pt x="11" y="107"/>
                </a:cubicBezTo>
                <a:cubicBezTo>
                  <a:pt x="70" y="95"/>
                  <a:pt x="70" y="95"/>
                  <a:pt x="70" y="95"/>
                </a:cubicBezTo>
                <a:cubicBezTo>
                  <a:pt x="129" y="107"/>
                  <a:pt x="129" y="107"/>
                  <a:pt x="129" y="107"/>
                </a:cubicBezTo>
                <a:lnTo>
                  <a:pt x="129" y="14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60" name="Freeform: Shape 159">
            <a:extLst>
              <a:ext uri="{FF2B5EF4-FFF2-40B4-BE49-F238E27FC236}">
                <a16:creationId xmlns:a16="http://schemas.microsoft.com/office/drawing/2014/main" id="{25AD65E7-0D41-4068-AF0D-12B9ABFFC8B7}"/>
              </a:ext>
            </a:extLst>
          </p:cNvPr>
          <p:cNvSpPr/>
          <p:nvPr/>
        </p:nvSpPr>
        <p:spPr>
          <a:xfrm>
            <a:off x="9959101" y="1394651"/>
            <a:ext cx="1053386" cy="1656322"/>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3"/>
              </a:gs>
              <a:gs pos="23000">
                <a:schemeClr val="accent1"/>
              </a:gs>
            </a:gsLst>
            <a:path path="circle">
              <a:fillToRect r="100000" b="100000"/>
            </a:path>
            <a:tileRect l="-100000" t="-100000"/>
          </a:gradFill>
          <a:ln>
            <a:noFill/>
          </a:ln>
          <a:effectLst>
            <a:softEdge rad="2286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nvGrpSpPr>
          <p:cNvPr id="2079" name="Glass">
            <a:extLst>
              <a:ext uri="{FF2B5EF4-FFF2-40B4-BE49-F238E27FC236}">
                <a16:creationId xmlns:a16="http://schemas.microsoft.com/office/drawing/2014/main" id="{377898FF-8B28-418E-90D5-D66638DD1D4C}"/>
              </a:ext>
            </a:extLst>
          </p:cNvPr>
          <p:cNvGrpSpPr/>
          <p:nvPr/>
        </p:nvGrpSpPr>
        <p:grpSpPr>
          <a:xfrm>
            <a:off x="6537325" y="1116013"/>
            <a:ext cx="4241800" cy="4633913"/>
            <a:chOff x="6537325" y="1116013"/>
            <a:chExt cx="4241800" cy="4633913"/>
          </a:xfrm>
        </p:grpSpPr>
        <p:sp>
          <p:nvSpPr>
            <p:cNvPr id="2053" name="Freeform 56">
              <a:extLst>
                <a:ext uri="{FF2B5EF4-FFF2-40B4-BE49-F238E27FC236}">
                  <a16:creationId xmlns:a16="http://schemas.microsoft.com/office/drawing/2014/main" id="{58FCA150-5D19-4B31-8968-80F71217017F}"/>
                </a:ext>
              </a:extLst>
            </p:cNvPr>
            <p:cNvSpPr>
              <a:spLocks/>
            </p:cNvSpPr>
            <p:nvPr/>
          </p:nvSpPr>
          <p:spPr bwMode="auto">
            <a:xfrm>
              <a:off x="6540500" y="1116013"/>
              <a:ext cx="4238625" cy="4633913"/>
            </a:xfrm>
            <a:custGeom>
              <a:avLst/>
              <a:gdLst>
                <a:gd name="T0" fmla="*/ 1011 w 1113"/>
                <a:gd name="T1" fmla="*/ 1216 h 1216"/>
                <a:gd name="T2" fmla="*/ 102 w 1113"/>
                <a:gd name="T3" fmla="*/ 1216 h 1216"/>
                <a:gd name="T4" fmla="*/ 0 w 1113"/>
                <a:gd name="T5" fmla="*/ 1114 h 1216"/>
                <a:gd name="T6" fmla="*/ 0 w 1113"/>
                <a:gd name="T7" fmla="*/ 102 h 1216"/>
                <a:gd name="T8" fmla="*/ 102 w 1113"/>
                <a:gd name="T9" fmla="*/ 0 h 1216"/>
                <a:gd name="T10" fmla="*/ 1011 w 1113"/>
                <a:gd name="T11" fmla="*/ 0 h 1216"/>
                <a:gd name="T12" fmla="*/ 1113 w 1113"/>
                <a:gd name="T13" fmla="*/ 102 h 1216"/>
                <a:gd name="T14" fmla="*/ 1113 w 1113"/>
                <a:gd name="T15" fmla="*/ 1114 h 1216"/>
                <a:gd name="T16" fmla="*/ 1011 w 1113"/>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3" h="1216">
                  <a:moveTo>
                    <a:pt x="1011" y="1216"/>
                  </a:moveTo>
                  <a:cubicBezTo>
                    <a:pt x="102" y="1216"/>
                    <a:pt x="102" y="1216"/>
                    <a:pt x="102" y="1216"/>
                  </a:cubicBezTo>
                  <a:cubicBezTo>
                    <a:pt x="45" y="1216"/>
                    <a:pt x="0" y="1170"/>
                    <a:pt x="0" y="1114"/>
                  </a:cubicBezTo>
                  <a:cubicBezTo>
                    <a:pt x="0" y="102"/>
                    <a:pt x="0" y="102"/>
                    <a:pt x="0" y="102"/>
                  </a:cubicBezTo>
                  <a:cubicBezTo>
                    <a:pt x="0" y="46"/>
                    <a:pt x="45" y="0"/>
                    <a:pt x="102" y="0"/>
                  </a:cubicBezTo>
                  <a:cubicBezTo>
                    <a:pt x="1011" y="0"/>
                    <a:pt x="1011" y="0"/>
                    <a:pt x="1011" y="0"/>
                  </a:cubicBezTo>
                  <a:cubicBezTo>
                    <a:pt x="1067" y="0"/>
                    <a:pt x="1113" y="46"/>
                    <a:pt x="1113" y="102"/>
                  </a:cubicBezTo>
                  <a:cubicBezTo>
                    <a:pt x="1113" y="1114"/>
                    <a:pt x="1113" y="1114"/>
                    <a:pt x="1113" y="1114"/>
                  </a:cubicBezTo>
                  <a:cubicBezTo>
                    <a:pt x="1113" y="1170"/>
                    <a:pt x="1067" y="1216"/>
                    <a:pt x="1011" y="1216"/>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068" name="Freeform 71">
              <a:extLst>
                <a:ext uri="{FF2B5EF4-FFF2-40B4-BE49-F238E27FC236}">
                  <a16:creationId xmlns:a16="http://schemas.microsoft.com/office/drawing/2014/main" id="{221FBEC7-A0B3-4CF7-B2DF-BB880DE4A8C2}"/>
                </a:ext>
              </a:extLst>
            </p:cNvPr>
            <p:cNvSpPr>
              <a:spLocks noEditPoints="1"/>
            </p:cNvSpPr>
            <p:nvPr/>
          </p:nvSpPr>
          <p:spPr bwMode="auto">
            <a:xfrm>
              <a:off x="6537325" y="1116013"/>
              <a:ext cx="4241800" cy="4633913"/>
            </a:xfrm>
            <a:custGeom>
              <a:avLst/>
              <a:gdLst>
                <a:gd name="T0" fmla="*/ 1012 w 1114"/>
                <a:gd name="T1" fmla="*/ 1216 h 1216"/>
                <a:gd name="T2" fmla="*/ 103 w 1114"/>
                <a:gd name="T3" fmla="*/ 1216 h 1216"/>
                <a:gd name="T4" fmla="*/ 0 w 1114"/>
                <a:gd name="T5" fmla="*/ 1114 h 1216"/>
                <a:gd name="T6" fmla="*/ 0 w 1114"/>
                <a:gd name="T7" fmla="*/ 102 h 1216"/>
                <a:gd name="T8" fmla="*/ 103 w 1114"/>
                <a:gd name="T9" fmla="*/ 0 h 1216"/>
                <a:gd name="T10" fmla="*/ 1012 w 1114"/>
                <a:gd name="T11" fmla="*/ 0 h 1216"/>
                <a:gd name="T12" fmla="*/ 1114 w 1114"/>
                <a:gd name="T13" fmla="*/ 102 h 1216"/>
                <a:gd name="T14" fmla="*/ 1114 w 1114"/>
                <a:gd name="T15" fmla="*/ 1114 h 1216"/>
                <a:gd name="T16" fmla="*/ 1012 w 1114"/>
                <a:gd name="T17" fmla="*/ 1216 h 1216"/>
                <a:gd name="T18" fmla="*/ 103 w 1114"/>
                <a:gd name="T19" fmla="*/ 4 h 1216"/>
                <a:gd name="T20" fmla="*/ 4 w 1114"/>
                <a:gd name="T21" fmla="*/ 102 h 1216"/>
                <a:gd name="T22" fmla="*/ 4 w 1114"/>
                <a:gd name="T23" fmla="*/ 1114 h 1216"/>
                <a:gd name="T24" fmla="*/ 103 w 1114"/>
                <a:gd name="T25" fmla="*/ 1212 h 1216"/>
                <a:gd name="T26" fmla="*/ 1012 w 1114"/>
                <a:gd name="T27" fmla="*/ 1212 h 1216"/>
                <a:gd name="T28" fmla="*/ 1110 w 1114"/>
                <a:gd name="T29" fmla="*/ 1114 h 1216"/>
                <a:gd name="T30" fmla="*/ 1110 w 1114"/>
                <a:gd name="T31" fmla="*/ 102 h 1216"/>
                <a:gd name="T32" fmla="*/ 1012 w 1114"/>
                <a:gd name="T33" fmla="*/ 4 h 1216"/>
                <a:gd name="T34" fmla="*/ 103 w 1114"/>
                <a:gd name="T35" fmla="*/ 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4" h="1216">
                  <a:moveTo>
                    <a:pt x="1012" y="1216"/>
                  </a:moveTo>
                  <a:cubicBezTo>
                    <a:pt x="103" y="1216"/>
                    <a:pt x="103" y="1216"/>
                    <a:pt x="103" y="1216"/>
                  </a:cubicBezTo>
                  <a:cubicBezTo>
                    <a:pt x="46" y="1216"/>
                    <a:pt x="0" y="1170"/>
                    <a:pt x="0" y="1114"/>
                  </a:cubicBezTo>
                  <a:cubicBezTo>
                    <a:pt x="0" y="102"/>
                    <a:pt x="0" y="102"/>
                    <a:pt x="0" y="102"/>
                  </a:cubicBezTo>
                  <a:cubicBezTo>
                    <a:pt x="0" y="46"/>
                    <a:pt x="46" y="0"/>
                    <a:pt x="103" y="0"/>
                  </a:cubicBezTo>
                  <a:cubicBezTo>
                    <a:pt x="1012" y="0"/>
                    <a:pt x="1012" y="0"/>
                    <a:pt x="1012" y="0"/>
                  </a:cubicBezTo>
                  <a:cubicBezTo>
                    <a:pt x="1068" y="0"/>
                    <a:pt x="1114" y="46"/>
                    <a:pt x="1114" y="102"/>
                  </a:cubicBezTo>
                  <a:cubicBezTo>
                    <a:pt x="1114" y="1114"/>
                    <a:pt x="1114" y="1114"/>
                    <a:pt x="1114" y="1114"/>
                  </a:cubicBezTo>
                  <a:cubicBezTo>
                    <a:pt x="1114" y="1170"/>
                    <a:pt x="1068" y="1216"/>
                    <a:pt x="1012" y="1216"/>
                  </a:cubicBezTo>
                  <a:close/>
                  <a:moveTo>
                    <a:pt x="103" y="4"/>
                  </a:moveTo>
                  <a:cubicBezTo>
                    <a:pt x="49" y="4"/>
                    <a:pt x="4" y="48"/>
                    <a:pt x="4" y="102"/>
                  </a:cubicBezTo>
                  <a:cubicBezTo>
                    <a:pt x="4" y="1114"/>
                    <a:pt x="4" y="1114"/>
                    <a:pt x="4" y="1114"/>
                  </a:cubicBezTo>
                  <a:cubicBezTo>
                    <a:pt x="4" y="1168"/>
                    <a:pt x="49" y="1212"/>
                    <a:pt x="103" y="1212"/>
                  </a:cubicBezTo>
                  <a:cubicBezTo>
                    <a:pt x="1012" y="1212"/>
                    <a:pt x="1012" y="1212"/>
                    <a:pt x="1012" y="1212"/>
                  </a:cubicBezTo>
                  <a:cubicBezTo>
                    <a:pt x="1066" y="1212"/>
                    <a:pt x="1110" y="1168"/>
                    <a:pt x="1110" y="1114"/>
                  </a:cubicBezTo>
                  <a:cubicBezTo>
                    <a:pt x="1110" y="102"/>
                    <a:pt x="1110" y="102"/>
                    <a:pt x="1110" y="102"/>
                  </a:cubicBezTo>
                  <a:cubicBezTo>
                    <a:pt x="1110" y="48"/>
                    <a:pt x="1066" y="4"/>
                    <a:pt x="1012" y="4"/>
                  </a:cubicBezTo>
                  <a:lnTo>
                    <a:pt x="103" y="4"/>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109" name="Rectangle 108">
            <a:extLst>
              <a:ext uri="{FF2B5EF4-FFF2-40B4-BE49-F238E27FC236}">
                <a16:creationId xmlns:a16="http://schemas.microsoft.com/office/drawing/2014/main" id="{CF510373-B121-439A-B58D-BFAAC8B512B4}"/>
              </a:ext>
            </a:extLst>
          </p:cNvPr>
          <p:cNvSpPr>
            <a:spLocks noChangeArrowheads="1"/>
          </p:cNvSpPr>
          <p:nvPr/>
        </p:nvSpPr>
        <p:spPr bwMode="auto">
          <a:xfrm>
            <a:off x="7484846" y="2697954"/>
            <a:ext cx="22842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b="1">
                <a:solidFill>
                  <a:schemeClr val="bg2"/>
                </a:solidFill>
                <a:latin typeface="Montserrat" panose="00000500000000000000" pitchFamily="50" charset="-52"/>
              </a:rPr>
              <a:t>Welcome</a:t>
            </a:r>
            <a:r>
              <a:rPr lang="en-US" altLang="ru-UA" b="1">
                <a:solidFill>
                  <a:srgbClr val="FFFFFF"/>
                </a:solidFill>
                <a:latin typeface="Montserrat" panose="00000500000000000000" pitchFamily="50" charset="-52"/>
              </a:rPr>
              <a:t> </a:t>
            </a:r>
            <a:r>
              <a:rPr lang="en-US" altLang="ru-UA" b="1">
                <a:solidFill>
                  <a:schemeClr val="bg2"/>
                </a:solidFill>
                <a:latin typeface="Montserrat" panose="00000500000000000000" pitchFamily="50" charset="-52"/>
              </a:rPr>
              <a:t>Message</a:t>
            </a:r>
            <a:endParaRPr lang="ru-UA" altLang="ru-UA" b="1">
              <a:solidFill>
                <a:schemeClr val="bg2"/>
              </a:solidFill>
              <a:latin typeface="Montserrat" panose="00000500000000000000" pitchFamily="50" charset="-52"/>
            </a:endParaRPr>
          </a:p>
        </p:txBody>
      </p:sp>
      <p:sp>
        <p:nvSpPr>
          <p:cNvPr id="110" name="TextBox 109">
            <a:extLst>
              <a:ext uri="{FF2B5EF4-FFF2-40B4-BE49-F238E27FC236}">
                <a16:creationId xmlns:a16="http://schemas.microsoft.com/office/drawing/2014/main" id="{6B142F0F-D46B-41AC-BD54-EB8BC98CD27A}"/>
              </a:ext>
            </a:extLst>
          </p:cNvPr>
          <p:cNvSpPr txBox="1"/>
          <p:nvPr/>
        </p:nvSpPr>
        <p:spPr>
          <a:xfrm>
            <a:off x="7116714" y="3229076"/>
            <a:ext cx="3017886" cy="600164"/>
          </a:xfrm>
          <a:prstGeom prst="rect">
            <a:avLst/>
          </a:prstGeom>
          <a:noFill/>
        </p:spPr>
        <p:txBody>
          <a:bodyPr wrap="square" rtlCol="0">
            <a:spAutoFit/>
          </a:bodyPr>
          <a:lstStyle/>
          <a:p>
            <a:pPr algn="ctr"/>
            <a:r>
              <a:rPr lang="en-US" sz="1100">
                <a:solidFill>
                  <a:schemeClr val="bg2"/>
                </a:solidFill>
                <a:latin typeface="Montserrat Light" panose="00000400000000000000" pitchFamily="50" charset="-52"/>
              </a:rPr>
              <a:t>Lorem ipsum dolor sit amet, consectetur adipiscing elit, sed do eiusmod tempor incididunt ut labore et dolore magna</a:t>
            </a:r>
            <a:endParaRPr lang="ru-UA" sz="1100">
              <a:solidFill>
                <a:schemeClr val="bg2"/>
              </a:solidFill>
              <a:latin typeface="Montserrat Light" panose="00000400000000000000" pitchFamily="50" charset="-52"/>
            </a:endParaRPr>
          </a:p>
        </p:txBody>
      </p:sp>
      <p:grpSp>
        <p:nvGrpSpPr>
          <p:cNvPr id="111" name="Group 110">
            <a:extLst>
              <a:ext uri="{FF2B5EF4-FFF2-40B4-BE49-F238E27FC236}">
                <a16:creationId xmlns:a16="http://schemas.microsoft.com/office/drawing/2014/main" id="{657E4F70-68E6-4E87-BC14-EE338A7217B8}"/>
              </a:ext>
            </a:extLst>
          </p:cNvPr>
          <p:cNvGrpSpPr/>
          <p:nvPr/>
        </p:nvGrpSpPr>
        <p:grpSpPr>
          <a:xfrm>
            <a:off x="7546351" y="4425908"/>
            <a:ext cx="2170113" cy="658813"/>
            <a:chOff x="1450351" y="3945848"/>
            <a:chExt cx="2170113" cy="658813"/>
          </a:xfrm>
        </p:grpSpPr>
        <p:sp>
          <p:nvSpPr>
            <p:cNvPr id="112" name="Freeform 35">
              <a:extLst>
                <a:ext uri="{FF2B5EF4-FFF2-40B4-BE49-F238E27FC236}">
                  <a16:creationId xmlns:a16="http://schemas.microsoft.com/office/drawing/2014/main" id="{FAA8A5C4-1E44-4BAE-81E3-FC7BDF802B5D}"/>
                </a:ext>
              </a:extLst>
            </p:cNvPr>
            <p:cNvSpPr>
              <a:spLocks/>
            </p:cNvSpPr>
            <p:nvPr/>
          </p:nvSpPr>
          <p:spPr bwMode="auto">
            <a:xfrm>
              <a:off x="1450351" y="3945848"/>
              <a:ext cx="2170113" cy="658813"/>
            </a:xfrm>
            <a:custGeom>
              <a:avLst/>
              <a:gdLst>
                <a:gd name="T0" fmla="*/ 517 w 570"/>
                <a:gd name="T1" fmla="*/ 173 h 173"/>
                <a:gd name="T2" fmla="*/ 52 w 570"/>
                <a:gd name="T3" fmla="*/ 173 h 173"/>
                <a:gd name="T4" fmla="*/ 0 w 570"/>
                <a:gd name="T5" fmla="*/ 120 h 173"/>
                <a:gd name="T6" fmla="*/ 0 w 570"/>
                <a:gd name="T7" fmla="*/ 52 h 173"/>
                <a:gd name="T8" fmla="*/ 52 w 570"/>
                <a:gd name="T9" fmla="*/ 0 h 173"/>
                <a:gd name="T10" fmla="*/ 517 w 570"/>
                <a:gd name="T11" fmla="*/ 0 h 173"/>
                <a:gd name="T12" fmla="*/ 570 w 570"/>
                <a:gd name="T13" fmla="*/ 52 h 173"/>
                <a:gd name="T14" fmla="*/ 570 w 570"/>
                <a:gd name="T15" fmla="*/ 120 h 173"/>
                <a:gd name="T16" fmla="*/ 517 w 570"/>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 h="173">
                  <a:moveTo>
                    <a:pt x="517" y="173"/>
                  </a:moveTo>
                  <a:cubicBezTo>
                    <a:pt x="52" y="173"/>
                    <a:pt x="52" y="173"/>
                    <a:pt x="52" y="173"/>
                  </a:cubicBezTo>
                  <a:cubicBezTo>
                    <a:pt x="23" y="173"/>
                    <a:pt x="0" y="149"/>
                    <a:pt x="0" y="120"/>
                  </a:cubicBezTo>
                  <a:cubicBezTo>
                    <a:pt x="0" y="52"/>
                    <a:pt x="0" y="52"/>
                    <a:pt x="0" y="52"/>
                  </a:cubicBezTo>
                  <a:cubicBezTo>
                    <a:pt x="0" y="24"/>
                    <a:pt x="23" y="0"/>
                    <a:pt x="52" y="0"/>
                  </a:cubicBezTo>
                  <a:cubicBezTo>
                    <a:pt x="517" y="0"/>
                    <a:pt x="517" y="0"/>
                    <a:pt x="517" y="0"/>
                  </a:cubicBezTo>
                  <a:cubicBezTo>
                    <a:pt x="546" y="0"/>
                    <a:pt x="570" y="24"/>
                    <a:pt x="570" y="52"/>
                  </a:cubicBezTo>
                  <a:cubicBezTo>
                    <a:pt x="570" y="120"/>
                    <a:pt x="570" y="120"/>
                    <a:pt x="570" y="120"/>
                  </a:cubicBezTo>
                  <a:cubicBezTo>
                    <a:pt x="570" y="149"/>
                    <a:pt x="546" y="173"/>
                    <a:pt x="517" y="173"/>
                  </a:cubicBezTo>
                  <a:close/>
                </a:path>
              </a:pathLst>
            </a:custGeom>
            <a:gradFill>
              <a:gsLst>
                <a:gs pos="100000">
                  <a:schemeClr val="accent5"/>
                </a:gs>
                <a:gs pos="0">
                  <a:schemeClr val="accent6"/>
                </a:gs>
              </a:gsLst>
              <a:lin ang="5400000" scaled="0"/>
            </a:gradFill>
            <a:ln w="9525">
              <a:noFill/>
              <a:round/>
              <a:headEnd/>
              <a:tailEnd/>
            </a:ln>
            <a:effectLst>
              <a:outerShdw blurRad="406400" dist="317500" dir="2700000" algn="tl" rotWithShape="0">
                <a:schemeClr val="accent4">
                  <a:lumMod val="50000"/>
                  <a:alpha val="29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13" name="Rectangle 112">
              <a:extLst>
                <a:ext uri="{FF2B5EF4-FFF2-40B4-BE49-F238E27FC236}">
                  <a16:creationId xmlns:a16="http://schemas.microsoft.com/office/drawing/2014/main" id="{1901BB38-62C7-487D-BDFD-C903A46DEDCE}"/>
                </a:ext>
              </a:extLst>
            </p:cNvPr>
            <p:cNvSpPr>
              <a:spLocks noChangeArrowheads="1"/>
            </p:cNvSpPr>
            <p:nvPr/>
          </p:nvSpPr>
          <p:spPr bwMode="auto">
            <a:xfrm>
              <a:off x="2022646" y="4134759"/>
              <a:ext cx="104676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1600" b="1" i="0" u="none" strike="noStrike" cap="none" normalizeH="0" baseline="0">
                  <a:ln>
                    <a:noFill/>
                  </a:ln>
                  <a:solidFill>
                    <a:srgbClr val="FFFFFF"/>
                  </a:solidFill>
                  <a:effectLst/>
                  <a:latin typeface="Montserrat" panose="00000500000000000000" pitchFamily="50" charset="-52"/>
                </a:rPr>
                <a:t>Follo</a:t>
              </a:r>
              <a:r>
                <a:rPr kumimoji="0" lang="ru-UA" altLang="ru-UA" sz="1600" b="1" i="0" u="none" strike="noStrike" cap="none" normalizeH="0" baseline="0">
                  <a:ln>
                    <a:noFill/>
                  </a:ln>
                  <a:solidFill>
                    <a:srgbClr val="FFFFFF"/>
                  </a:solidFill>
                  <a:effectLst/>
                  <a:latin typeface="Montserrat" panose="00000500000000000000" pitchFamily="50" charset="-52"/>
                </a:rPr>
                <a:t>w Us</a:t>
              </a:r>
              <a:endParaRPr kumimoji="0" lang="ru-UA" altLang="ru-UA" sz="1800" b="0" i="0" u="none" strike="noStrike" cap="none" normalizeH="0" baseline="0">
                <a:ln>
                  <a:noFill/>
                </a:ln>
                <a:solidFill>
                  <a:schemeClr val="tx1"/>
                </a:solidFill>
                <a:effectLst/>
                <a:latin typeface="Arial" panose="020B0604020202020204" pitchFamily="34" charset="0"/>
              </a:endParaRPr>
            </a:p>
          </p:txBody>
        </p:sp>
      </p:grpSp>
      <p:grpSp>
        <p:nvGrpSpPr>
          <p:cNvPr id="121" name="Group 120">
            <a:extLst>
              <a:ext uri="{FF2B5EF4-FFF2-40B4-BE49-F238E27FC236}">
                <a16:creationId xmlns:a16="http://schemas.microsoft.com/office/drawing/2014/main" id="{A380D1E5-5E38-41BA-B0A0-D09FE782F3EC}"/>
              </a:ext>
            </a:extLst>
          </p:cNvPr>
          <p:cNvGrpSpPr/>
          <p:nvPr/>
        </p:nvGrpSpPr>
        <p:grpSpPr>
          <a:xfrm>
            <a:off x="4936548" y="1314194"/>
            <a:ext cx="641292" cy="664086"/>
            <a:chOff x="3082925" y="1601788"/>
            <a:chExt cx="669925" cy="693738"/>
          </a:xfrm>
        </p:grpSpPr>
        <p:sp>
          <p:nvSpPr>
            <p:cNvPr id="122" name="Freeform 26">
              <a:extLst>
                <a:ext uri="{FF2B5EF4-FFF2-40B4-BE49-F238E27FC236}">
                  <a16:creationId xmlns:a16="http://schemas.microsoft.com/office/drawing/2014/main" id="{CFD33AFC-8707-4888-88CD-669D0793E75D}"/>
                </a:ext>
              </a:extLst>
            </p:cNvPr>
            <p:cNvSpPr>
              <a:spLocks/>
            </p:cNvSpPr>
            <p:nvPr/>
          </p:nvSpPr>
          <p:spPr bwMode="auto">
            <a:xfrm>
              <a:off x="3395663" y="1601788"/>
              <a:ext cx="109538" cy="273050"/>
            </a:xfrm>
            <a:custGeom>
              <a:avLst/>
              <a:gdLst>
                <a:gd name="T0" fmla="*/ 0 w 69"/>
                <a:gd name="T1" fmla="*/ 0 h 172"/>
                <a:gd name="T2" fmla="*/ 43 w 69"/>
                <a:gd name="T3" fmla="*/ 26 h 172"/>
                <a:gd name="T4" fmla="*/ 69 w 69"/>
                <a:gd name="T5" fmla="*/ 172 h 172"/>
                <a:gd name="T6" fmla="*/ 26 w 69"/>
                <a:gd name="T7" fmla="*/ 144 h 172"/>
                <a:gd name="T8" fmla="*/ 0 w 69"/>
                <a:gd name="T9" fmla="*/ 0 h 172"/>
              </a:gdLst>
              <a:ahLst/>
              <a:cxnLst>
                <a:cxn ang="0">
                  <a:pos x="T0" y="T1"/>
                </a:cxn>
                <a:cxn ang="0">
                  <a:pos x="T2" y="T3"/>
                </a:cxn>
                <a:cxn ang="0">
                  <a:pos x="T4" y="T5"/>
                </a:cxn>
                <a:cxn ang="0">
                  <a:pos x="T6" y="T7"/>
                </a:cxn>
                <a:cxn ang="0">
                  <a:pos x="T8" y="T9"/>
                </a:cxn>
              </a:cxnLst>
              <a:rect l="0" t="0" r="r" b="b"/>
              <a:pathLst>
                <a:path w="69" h="172">
                  <a:moveTo>
                    <a:pt x="0" y="0"/>
                  </a:moveTo>
                  <a:lnTo>
                    <a:pt x="43" y="26"/>
                  </a:lnTo>
                  <a:lnTo>
                    <a:pt x="69" y="172"/>
                  </a:lnTo>
                  <a:lnTo>
                    <a:pt x="26" y="144"/>
                  </a:lnTo>
                  <a:lnTo>
                    <a:pt x="0"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23" name="Freeform 27">
              <a:extLst>
                <a:ext uri="{FF2B5EF4-FFF2-40B4-BE49-F238E27FC236}">
                  <a16:creationId xmlns:a16="http://schemas.microsoft.com/office/drawing/2014/main" id="{F32DC8FC-8B8D-417C-910B-ED1F08CC6393}"/>
                </a:ext>
              </a:extLst>
            </p:cNvPr>
            <p:cNvSpPr>
              <a:spLocks/>
            </p:cNvSpPr>
            <p:nvPr/>
          </p:nvSpPr>
          <p:spPr bwMode="auto">
            <a:xfrm>
              <a:off x="3109913" y="2020888"/>
              <a:ext cx="288925" cy="136525"/>
            </a:xfrm>
            <a:custGeom>
              <a:avLst/>
              <a:gdLst>
                <a:gd name="T0" fmla="*/ 139 w 182"/>
                <a:gd name="T1" fmla="*/ 0 h 86"/>
                <a:gd name="T2" fmla="*/ 182 w 182"/>
                <a:gd name="T3" fmla="*/ 29 h 86"/>
                <a:gd name="T4" fmla="*/ 43 w 182"/>
                <a:gd name="T5" fmla="*/ 86 h 86"/>
                <a:gd name="T6" fmla="*/ 0 w 182"/>
                <a:gd name="T7" fmla="*/ 60 h 86"/>
                <a:gd name="T8" fmla="*/ 139 w 182"/>
                <a:gd name="T9" fmla="*/ 0 h 86"/>
              </a:gdLst>
              <a:ahLst/>
              <a:cxnLst>
                <a:cxn ang="0">
                  <a:pos x="T0" y="T1"/>
                </a:cxn>
                <a:cxn ang="0">
                  <a:pos x="T2" y="T3"/>
                </a:cxn>
                <a:cxn ang="0">
                  <a:pos x="T4" y="T5"/>
                </a:cxn>
                <a:cxn ang="0">
                  <a:pos x="T6" y="T7"/>
                </a:cxn>
                <a:cxn ang="0">
                  <a:pos x="T8" y="T9"/>
                </a:cxn>
              </a:cxnLst>
              <a:rect l="0" t="0" r="r" b="b"/>
              <a:pathLst>
                <a:path w="182" h="86">
                  <a:moveTo>
                    <a:pt x="139" y="0"/>
                  </a:moveTo>
                  <a:lnTo>
                    <a:pt x="182" y="29"/>
                  </a:lnTo>
                  <a:lnTo>
                    <a:pt x="43" y="86"/>
                  </a:lnTo>
                  <a:lnTo>
                    <a:pt x="0" y="60"/>
                  </a:lnTo>
                  <a:lnTo>
                    <a:pt x="139"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24" name="Freeform 28">
              <a:extLst>
                <a:ext uri="{FF2B5EF4-FFF2-40B4-BE49-F238E27FC236}">
                  <a16:creationId xmlns:a16="http://schemas.microsoft.com/office/drawing/2014/main" id="{69966D6C-0257-4017-B195-46DE49794BDA}"/>
                </a:ext>
              </a:extLst>
            </p:cNvPr>
            <p:cNvSpPr>
              <a:spLocks/>
            </p:cNvSpPr>
            <p:nvPr/>
          </p:nvSpPr>
          <p:spPr bwMode="auto">
            <a:xfrm>
              <a:off x="3460750" y="1868488"/>
              <a:ext cx="292100" cy="139700"/>
            </a:xfrm>
            <a:custGeom>
              <a:avLst/>
              <a:gdLst>
                <a:gd name="T0" fmla="*/ 141 w 184"/>
                <a:gd name="T1" fmla="*/ 0 h 88"/>
                <a:gd name="T2" fmla="*/ 184 w 184"/>
                <a:gd name="T3" fmla="*/ 28 h 88"/>
                <a:gd name="T4" fmla="*/ 45 w 184"/>
                <a:gd name="T5" fmla="*/ 88 h 88"/>
                <a:gd name="T6" fmla="*/ 0 w 184"/>
                <a:gd name="T7" fmla="*/ 60 h 88"/>
                <a:gd name="T8" fmla="*/ 141 w 184"/>
                <a:gd name="T9" fmla="*/ 0 h 88"/>
              </a:gdLst>
              <a:ahLst/>
              <a:cxnLst>
                <a:cxn ang="0">
                  <a:pos x="T0" y="T1"/>
                </a:cxn>
                <a:cxn ang="0">
                  <a:pos x="T2" y="T3"/>
                </a:cxn>
                <a:cxn ang="0">
                  <a:pos x="T4" y="T5"/>
                </a:cxn>
                <a:cxn ang="0">
                  <a:pos x="T6" y="T7"/>
                </a:cxn>
                <a:cxn ang="0">
                  <a:pos x="T8" y="T9"/>
                </a:cxn>
              </a:cxnLst>
              <a:rect l="0" t="0" r="r" b="b"/>
              <a:pathLst>
                <a:path w="184" h="88">
                  <a:moveTo>
                    <a:pt x="141" y="0"/>
                  </a:moveTo>
                  <a:lnTo>
                    <a:pt x="184" y="28"/>
                  </a:lnTo>
                  <a:lnTo>
                    <a:pt x="45" y="88"/>
                  </a:lnTo>
                  <a:lnTo>
                    <a:pt x="0" y="60"/>
                  </a:lnTo>
                  <a:lnTo>
                    <a:pt x="141"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25" name="Freeform 29">
              <a:extLst>
                <a:ext uri="{FF2B5EF4-FFF2-40B4-BE49-F238E27FC236}">
                  <a16:creationId xmlns:a16="http://schemas.microsoft.com/office/drawing/2014/main" id="{9C35B3DE-0A4B-49B1-B44E-CAF709CD102F}"/>
                </a:ext>
              </a:extLst>
            </p:cNvPr>
            <p:cNvSpPr>
              <a:spLocks/>
            </p:cNvSpPr>
            <p:nvPr/>
          </p:nvSpPr>
          <p:spPr bwMode="auto">
            <a:xfrm>
              <a:off x="3657600" y="1735138"/>
              <a:ext cx="95250" cy="177800"/>
            </a:xfrm>
            <a:custGeom>
              <a:avLst/>
              <a:gdLst>
                <a:gd name="T0" fmla="*/ 0 w 60"/>
                <a:gd name="T1" fmla="*/ 0 h 112"/>
                <a:gd name="T2" fmla="*/ 46 w 60"/>
                <a:gd name="T3" fmla="*/ 28 h 112"/>
                <a:gd name="T4" fmla="*/ 60 w 60"/>
                <a:gd name="T5" fmla="*/ 112 h 112"/>
                <a:gd name="T6" fmla="*/ 17 w 60"/>
                <a:gd name="T7" fmla="*/ 84 h 112"/>
                <a:gd name="T8" fmla="*/ 0 w 60"/>
                <a:gd name="T9" fmla="*/ 0 h 112"/>
              </a:gdLst>
              <a:ahLst/>
              <a:cxnLst>
                <a:cxn ang="0">
                  <a:pos x="T0" y="T1"/>
                </a:cxn>
                <a:cxn ang="0">
                  <a:pos x="T2" y="T3"/>
                </a:cxn>
                <a:cxn ang="0">
                  <a:pos x="T4" y="T5"/>
                </a:cxn>
                <a:cxn ang="0">
                  <a:pos x="T6" y="T7"/>
                </a:cxn>
                <a:cxn ang="0">
                  <a:pos x="T8" y="T9"/>
                </a:cxn>
              </a:cxnLst>
              <a:rect l="0" t="0" r="r" b="b"/>
              <a:pathLst>
                <a:path w="60" h="112">
                  <a:moveTo>
                    <a:pt x="0" y="0"/>
                  </a:moveTo>
                  <a:lnTo>
                    <a:pt x="46" y="28"/>
                  </a:lnTo>
                  <a:lnTo>
                    <a:pt x="60" y="112"/>
                  </a:lnTo>
                  <a:lnTo>
                    <a:pt x="17" y="84"/>
                  </a:lnTo>
                  <a:lnTo>
                    <a:pt x="0"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26" name="Freeform 30">
              <a:extLst>
                <a:ext uri="{FF2B5EF4-FFF2-40B4-BE49-F238E27FC236}">
                  <a16:creationId xmlns:a16="http://schemas.microsoft.com/office/drawing/2014/main" id="{A7E1DA30-F635-425E-970A-57A51100DF78}"/>
                </a:ext>
              </a:extLst>
            </p:cNvPr>
            <p:cNvSpPr>
              <a:spLocks/>
            </p:cNvSpPr>
            <p:nvPr/>
          </p:nvSpPr>
          <p:spPr bwMode="auto">
            <a:xfrm>
              <a:off x="3371850" y="2195513"/>
              <a:ext cx="203200" cy="100013"/>
            </a:xfrm>
            <a:custGeom>
              <a:avLst/>
              <a:gdLst>
                <a:gd name="T0" fmla="*/ 82 w 128"/>
                <a:gd name="T1" fmla="*/ 0 h 63"/>
                <a:gd name="T2" fmla="*/ 128 w 128"/>
                <a:gd name="T3" fmla="*/ 27 h 63"/>
                <a:gd name="T4" fmla="*/ 44 w 128"/>
                <a:gd name="T5" fmla="*/ 63 h 63"/>
                <a:gd name="T6" fmla="*/ 0 w 128"/>
                <a:gd name="T7" fmla="*/ 34 h 63"/>
                <a:gd name="T8" fmla="*/ 82 w 128"/>
                <a:gd name="T9" fmla="*/ 0 h 63"/>
              </a:gdLst>
              <a:ahLst/>
              <a:cxnLst>
                <a:cxn ang="0">
                  <a:pos x="T0" y="T1"/>
                </a:cxn>
                <a:cxn ang="0">
                  <a:pos x="T2" y="T3"/>
                </a:cxn>
                <a:cxn ang="0">
                  <a:pos x="T4" y="T5"/>
                </a:cxn>
                <a:cxn ang="0">
                  <a:pos x="T6" y="T7"/>
                </a:cxn>
                <a:cxn ang="0">
                  <a:pos x="T8" y="T9"/>
                </a:cxn>
              </a:cxnLst>
              <a:rect l="0" t="0" r="r" b="b"/>
              <a:pathLst>
                <a:path w="128" h="63">
                  <a:moveTo>
                    <a:pt x="82" y="0"/>
                  </a:moveTo>
                  <a:lnTo>
                    <a:pt x="128" y="27"/>
                  </a:lnTo>
                  <a:lnTo>
                    <a:pt x="44" y="63"/>
                  </a:lnTo>
                  <a:lnTo>
                    <a:pt x="0" y="34"/>
                  </a:lnTo>
                  <a:lnTo>
                    <a:pt x="82"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27" name="Freeform 31">
              <a:extLst>
                <a:ext uri="{FF2B5EF4-FFF2-40B4-BE49-F238E27FC236}">
                  <a16:creationId xmlns:a16="http://schemas.microsoft.com/office/drawing/2014/main" id="{45891BBB-02E9-4D90-BF60-7EF739B902F4}"/>
                </a:ext>
              </a:extLst>
            </p:cNvPr>
            <p:cNvSpPr>
              <a:spLocks/>
            </p:cNvSpPr>
            <p:nvPr/>
          </p:nvSpPr>
          <p:spPr bwMode="auto">
            <a:xfrm>
              <a:off x="3460750" y="1963738"/>
              <a:ext cx="114300" cy="274638"/>
            </a:xfrm>
            <a:custGeom>
              <a:avLst/>
              <a:gdLst>
                <a:gd name="T0" fmla="*/ 0 w 72"/>
                <a:gd name="T1" fmla="*/ 0 h 173"/>
                <a:gd name="T2" fmla="*/ 45 w 72"/>
                <a:gd name="T3" fmla="*/ 28 h 173"/>
                <a:gd name="T4" fmla="*/ 72 w 72"/>
                <a:gd name="T5" fmla="*/ 173 h 173"/>
                <a:gd name="T6" fmla="*/ 26 w 72"/>
                <a:gd name="T7" fmla="*/ 146 h 173"/>
                <a:gd name="T8" fmla="*/ 0 w 72"/>
                <a:gd name="T9" fmla="*/ 0 h 173"/>
              </a:gdLst>
              <a:ahLst/>
              <a:cxnLst>
                <a:cxn ang="0">
                  <a:pos x="T0" y="T1"/>
                </a:cxn>
                <a:cxn ang="0">
                  <a:pos x="T2" y="T3"/>
                </a:cxn>
                <a:cxn ang="0">
                  <a:pos x="T4" y="T5"/>
                </a:cxn>
                <a:cxn ang="0">
                  <a:pos x="T6" y="T7"/>
                </a:cxn>
                <a:cxn ang="0">
                  <a:pos x="T8" y="T9"/>
                </a:cxn>
              </a:cxnLst>
              <a:rect l="0" t="0" r="r" b="b"/>
              <a:pathLst>
                <a:path w="72" h="173">
                  <a:moveTo>
                    <a:pt x="0" y="0"/>
                  </a:moveTo>
                  <a:lnTo>
                    <a:pt x="45" y="28"/>
                  </a:lnTo>
                  <a:lnTo>
                    <a:pt x="72" y="173"/>
                  </a:lnTo>
                  <a:lnTo>
                    <a:pt x="26" y="146"/>
                  </a:lnTo>
                  <a:lnTo>
                    <a:pt x="0"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28" name="Freeform 32">
              <a:extLst>
                <a:ext uri="{FF2B5EF4-FFF2-40B4-BE49-F238E27FC236}">
                  <a16:creationId xmlns:a16="http://schemas.microsoft.com/office/drawing/2014/main" id="{B4E4F35C-46E4-4E1F-ABCE-9E9CA8CD7C66}"/>
                </a:ext>
              </a:extLst>
            </p:cNvPr>
            <p:cNvSpPr>
              <a:spLocks/>
            </p:cNvSpPr>
            <p:nvPr/>
          </p:nvSpPr>
          <p:spPr bwMode="auto">
            <a:xfrm>
              <a:off x="3082925" y="1601788"/>
              <a:ext cx="601663" cy="647700"/>
            </a:xfrm>
            <a:custGeom>
              <a:avLst/>
              <a:gdLst>
                <a:gd name="T0" fmla="*/ 197 w 379"/>
                <a:gd name="T1" fmla="*/ 0 h 408"/>
                <a:gd name="T2" fmla="*/ 223 w 379"/>
                <a:gd name="T3" fmla="*/ 144 h 408"/>
                <a:gd name="T4" fmla="*/ 362 w 379"/>
                <a:gd name="T5" fmla="*/ 84 h 408"/>
                <a:gd name="T6" fmla="*/ 379 w 379"/>
                <a:gd name="T7" fmla="*/ 168 h 408"/>
                <a:gd name="T8" fmla="*/ 238 w 379"/>
                <a:gd name="T9" fmla="*/ 228 h 408"/>
                <a:gd name="T10" fmla="*/ 264 w 379"/>
                <a:gd name="T11" fmla="*/ 374 h 408"/>
                <a:gd name="T12" fmla="*/ 182 w 379"/>
                <a:gd name="T13" fmla="*/ 408 h 408"/>
                <a:gd name="T14" fmla="*/ 156 w 379"/>
                <a:gd name="T15" fmla="*/ 264 h 408"/>
                <a:gd name="T16" fmla="*/ 17 w 379"/>
                <a:gd name="T17" fmla="*/ 324 h 408"/>
                <a:gd name="T18" fmla="*/ 0 w 379"/>
                <a:gd name="T19" fmla="*/ 237 h 408"/>
                <a:gd name="T20" fmla="*/ 142 w 379"/>
                <a:gd name="T21" fmla="*/ 177 h 408"/>
                <a:gd name="T22" fmla="*/ 115 w 379"/>
                <a:gd name="T23" fmla="*/ 33 h 408"/>
                <a:gd name="T24" fmla="*/ 197 w 379"/>
                <a:gd name="T25"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 h="408">
                  <a:moveTo>
                    <a:pt x="197" y="0"/>
                  </a:moveTo>
                  <a:lnTo>
                    <a:pt x="223" y="144"/>
                  </a:lnTo>
                  <a:lnTo>
                    <a:pt x="362" y="84"/>
                  </a:lnTo>
                  <a:lnTo>
                    <a:pt x="379" y="168"/>
                  </a:lnTo>
                  <a:lnTo>
                    <a:pt x="238" y="228"/>
                  </a:lnTo>
                  <a:lnTo>
                    <a:pt x="264" y="374"/>
                  </a:lnTo>
                  <a:lnTo>
                    <a:pt x="182" y="408"/>
                  </a:lnTo>
                  <a:lnTo>
                    <a:pt x="156" y="264"/>
                  </a:lnTo>
                  <a:lnTo>
                    <a:pt x="17" y="324"/>
                  </a:lnTo>
                  <a:lnTo>
                    <a:pt x="0" y="237"/>
                  </a:lnTo>
                  <a:lnTo>
                    <a:pt x="142" y="177"/>
                  </a:lnTo>
                  <a:lnTo>
                    <a:pt x="115" y="33"/>
                  </a:lnTo>
                  <a:lnTo>
                    <a:pt x="1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134" name="Group 133">
            <a:extLst>
              <a:ext uri="{FF2B5EF4-FFF2-40B4-BE49-F238E27FC236}">
                <a16:creationId xmlns:a16="http://schemas.microsoft.com/office/drawing/2014/main" id="{65EB96AC-DAC6-4210-9DE3-07701E9ED3D9}"/>
              </a:ext>
            </a:extLst>
          </p:cNvPr>
          <p:cNvGrpSpPr/>
          <p:nvPr/>
        </p:nvGrpSpPr>
        <p:grpSpPr>
          <a:xfrm>
            <a:off x="4101358" y="4505255"/>
            <a:ext cx="465347" cy="465347"/>
            <a:chOff x="2335848" y="1439863"/>
            <a:chExt cx="1009650" cy="1009650"/>
          </a:xfrm>
        </p:grpSpPr>
        <p:sp>
          <p:nvSpPr>
            <p:cNvPr id="135" name="Freeform 9">
              <a:extLst>
                <a:ext uri="{FF2B5EF4-FFF2-40B4-BE49-F238E27FC236}">
                  <a16:creationId xmlns:a16="http://schemas.microsoft.com/office/drawing/2014/main" id="{5BC7853F-7F13-4F95-B979-F5385CF7B7B4}"/>
                </a:ext>
              </a:extLst>
            </p:cNvPr>
            <p:cNvSpPr>
              <a:spLocks/>
            </p:cNvSpPr>
            <p:nvPr/>
          </p:nvSpPr>
          <p:spPr bwMode="auto">
            <a:xfrm>
              <a:off x="2691448" y="1439863"/>
              <a:ext cx="298450" cy="1009650"/>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36" name="Freeform 10">
              <a:extLst>
                <a:ext uri="{FF2B5EF4-FFF2-40B4-BE49-F238E27FC236}">
                  <a16:creationId xmlns:a16="http://schemas.microsoft.com/office/drawing/2014/main" id="{1826373C-B696-428C-9BFA-C138A2A07B6D}"/>
                </a:ext>
              </a:extLst>
            </p:cNvPr>
            <p:cNvSpPr>
              <a:spLocks/>
            </p:cNvSpPr>
            <p:nvPr/>
          </p:nvSpPr>
          <p:spPr bwMode="auto">
            <a:xfrm>
              <a:off x="2335848" y="1795463"/>
              <a:ext cx="1009650" cy="298450"/>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2089" name="Group 2088">
            <a:extLst>
              <a:ext uri="{FF2B5EF4-FFF2-40B4-BE49-F238E27FC236}">
                <a16:creationId xmlns:a16="http://schemas.microsoft.com/office/drawing/2014/main" id="{1EE1DF7F-6FFE-4493-A3E3-A1F555DD937C}"/>
              </a:ext>
            </a:extLst>
          </p:cNvPr>
          <p:cNvGrpSpPr/>
          <p:nvPr/>
        </p:nvGrpSpPr>
        <p:grpSpPr>
          <a:xfrm>
            <a:off x="1837668" y="1529646"/>
            <a:ext cx="337958" cy="337958"/>
            <a:chOff x="1837668" y="1529646"/>
            <a:chExt cx="337958" cy="337958"/>
          </a:xfrm>
        </p:grpSpPr>
        <p:sp>
          <p:nvSpPr>
            <p:cNvPr id="138" name="Freeform 9">
              <a:extLst>
                <a:ext uri="{FF2B5EF4-FFF2-40B4-BE49-F238E27FC236}">
                  <a16:creationId xmlns:a16="http://schemas.microsoft.com/office/drawing/2014/main" id="{58F6931E-90D2-4846-87E9-281C3B0250E4}"/>
                </a:ext>
              </a:extLst>
            </p:cNvPr>
            <p:cNvSpPr>
              <a:spLocks/>
            </p:cNvSpPr>
            <p:nvPr/>
          </p:nvSpPr>
          <p:spPr bwMode="auto">
            <a:xfrm rot="2612917">
              <a:off x="1956697" y="1529646"/>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39" name="Freeform 10">
              <a:extLst>
                <a:ext uri="{FF2B5EF4-FFF2-40B4-BE49-F238E27FC236}">
                  <a16:creationId xmlns:a16="http://schemas.microsoft.com/office/drawing/2014/main" id="{FC8419A5-2084-4D68-B833-EBBDC6368A5F}"/>
                </a:ext>
              </a:extLst>
            </p:cNvPr>
            <p:cNvSpPr>
              <a:spLocks/>
            </p:cNvSpPr>
            <p:nvPr/>
          </p:nvSpPr>
          <p:spPr bwMode="auto">
            <a:xfrm rot="2612917">
              <a:off x="1837668" y="1648675"/>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140" name="Rectangle 139">
            <a:extLst>
              <a:ext uri="{FF2B5EF4-FFF2-40B4-BE49-F238E27FC236}">
                <a16:creationId xmlns:a16="http://schemas.microsoft.com/office/drawing/2014/main" id="{9239FD5A-CF1C-40E3-A973-D81DDC3FBD1D}"/>
              </a:ext>
            </a:extLst>
          </p:cNvPr>
          <p:cNvSpPr>
            <a:spLocks noChangeArrowheads="1"/>
          </p:cNvSpPr>
          <p:nvPr/>
        </p:nvSpPr>
        <p:spPr bwMode="auto">
          <a:xfrm>
            <a:off x="979475" y="2698212"/>
            <a:ext cx="4308872"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ru-UA" sz="2200" b="1">
                <a:solidFill>
                  <a:schemeClr val="bg2"/>
                </a:solidFill>
                <a:latin typeface="Montserrat" panose="00000500000000000000" pitchFamily="50" charset="-52"/>
              </a:rPr>
              <a:t>Hello, Friends!</a:t>
            </a:r>
          </a:p>
          <a:p>
            <a:pPr lvl="0"/>
            <a:r>
              <a:rPr lang="en-US" altLang="ru-UA" sz="2200" b="1">
                <a:solidFill>
                  <a:schemeClr val="bg2"/>
                </a:solidFill>
                <a:latin typeface="Montserrat" panose="00000500000000000000" pitchFamily="50" charset="-52"/>
              </a:rPr>
              <a:t>Welcome To Glassmorphism.</a:t>
            </a:r>
            <a:endParaRPr kumimoji="0" lang="ru-UA" altLang="ru-UA" sz="2200" b="0" i="0" u="none" strike="noStrike" cap="none" normalizeH="0" baseline="0">
              <a:ln>
                <a:noFill/>
              </a:ln>
              <a:solidFill>
                <a:schemeClr val="bg2"/>
              </a:solidFill>
            </a:endParaRPr>
          </a:p>
        </p:txBody>
      </p:sp>
      <p:grpSp>
        <p:nvGrpSpPr>
          <p:cNvPr id="144" name="Group 143">
            <a:extLst>
              <a:ext uri="{FF2B5EF4-FFF2-40B4-BE49-F238E27FC236}">
                <a16:creationId xmlns:a16="http://schemas.microsoft.com/office/drawing/2014/main" id="{0CC9A36A-926C-4414-818C-D786D0F99A89}"/>
              </a:ext>
            </a:extLst>
          </p:cNvPr>
          <p:cNvGrpSpPr/>
          <p:nvPr/>
        </p:nvGrpSpPr>
        <p:grpSpPr>
          <a:xfrm rot="528195">
            <a:off x="1721711" y="5533914"/>
            <a:ext cx="526342" cy="598488"/>
            <a:chOff x="4500563" y="4733925"/>
            <a:chExt cx="650875" cy="598488"/>
          </a:xfrm>
        </p:grpSpPr>
        <p:sp>
          <p:nvSpPr>
            <p:cNvPr id="145" name="Freeform 33">
              <a:extLst>
                <a:ext uri="{FF2B5EF4-FFF2-40B4-BE49-F238E27FC236}">
                  <a16:creationId xmlns:a16="http://schemas.microsoft.com/office/drawing/2014/main" id="{2E1EA78C-C6F3-43E9-A7F0-6559C9964226}"/>
                </a:ext>
              </a:extLst>
            </p:cNvPr>
            <p:cNvSpPr>
              <a:spLocks/>
            </p:cNvSpPr>
            <p:nvPr/>
          </p:nvSpPr>
          <p:spPr bwMode="auto">
            <a:xfrm>
              <a:off x="5033963" y="4746625"/>
              <a:ext cx="117475" cy="334963"/>
            </a:xfrm>
            <a:custGeom>
              <a:avLst/>
              <a:gdLst>
                <a:gd name="T0" fmla="*/ 55 w 74"/>
                <a:gd name="T1" fmla="*/ 0 h 211"/>
                <a:gd name="T2" fmla="*/ 74 w 74"/>
                <a:gd name="T3" fmla="*/ 36 h 211"/>
                <a:gd name="T4" fmla="*/ 22 w 74"/>
                <a:gd name="T5" fmla="*/ 211 h 211"/>
                <a:gd name="T6" fmla="*/ 0 w 74"/>
                <a:gd name="T7" fmla="*/ 175 h 211"/>
                <a:gd name="T8" fmla="*/ 55 w 74"/>
                <a:gd name="T9" fmla="*/ 0 h 211"/>
              </a:gdLst>
              <a:ahLst/>
              <a:cxnLst>
                <a:cxn ang="0">
                  <a:pos x="T0" y="T1"/>
                </a:cxn>
                <a:cxn ang="0">
                  <a:pos x="T2" y="T3"/>
                </a:cxn>
                <a:cxn ang="0">
                  <a:pos x="T4" y="T5"/>
                </a:cxn>
                <a:cxn ang="0">
                  <a:pos x="T6" y="T7"/>
                </a:cxn>
                <a:cxn ang="0">
                  <a:pos x="T8" y="T9"/>
                </a:cxn>
              </a:cxnLst>
              <a:rect l="0" t="0" r="r" b="b"/>
              <a:pathLst>
                <a:path w="74" h="211">
                  <a:moveTo>
                    <a:pt x="55" y="0"/>
                  </a:moveTo>
                  <a:lnTo>
                    <a:pt x="74" y="36"/>
                  </a:lnTo>
                  <a:lnTo>
                    <a:pt x="22" y="211"/>
                  </a:lnTo>
                  <a:lnTo>
                    <a:pt x="0" y="175"/>
                  </a:lnTo>
                  <a:lnTo>
                    <a:pt x="55"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46" name="Freeform 34">
              <a:extLst>
                <a:ext uri="{FF2B5EF4-FFF2-40B4-BE49-F238E27FC236}">
                  <a16:creationId xmlns:a16="http://schemas.microsoft.com/office/drawing/2014/main" id="{FFAE0944-0800-4AC8-AB2A-D360D39E6842}"/>
                </a:ext>
              </a:extLst>
            </p:cNvPr>
            <p:cNvSpPr>
              <a:spLocks/>
            </p:cNvSpPr>
            <p:nvPr/>
          </p:nvSpPr>
          <p:spPr bwMode="auto">
            <a:xfrm>
              <a:off x="4884738" y="5016500"/>
              <a:ext cx="184150" cy="65088"/>
            </a:xfrm>
            <a:custGeom>
              <a:avLst/>
              <a:gdLst>
                <a:gd name="T0" fmla="*/ 94 w 116"/>
                <a:gd name="T1" fmla="*/ 5 h 41"/>
                <a:gd name="T2" fmla="*/ 116 w 116"/>
                <a:gd name="T3" fmla="*/ 41 h 41"/>
                <a:gd name="T4" fmla="*/ 20 w 116"/>
                <a:gd name="T5" fmla="*/ 36 h 41"/>
                <a:gd name="T6" fmla="*/ 0 w 116"/>
                <a:gd name="T7" fmla="*/ 0 h 41"/>
                <a:gd name="T8" fmla="*/ 94 w 116"/>
                <a:gd name="T9" fmla="*/ 5 h 41"/>
              </a:gdLst>
              <a:ahLst/>
              <a:cxnLst>
                <a:cxn ang="0">
                  <a:pos x="T0" y="T1"/>
                </a:cxn>
                <a:cxn ang="0">
                  <a:pos x="T2" y="T3"/>
                </a:cxn>
                <a:cxn ang="0">
                  <a:pos x="T4" y="T5"/>
                </a:cxn>
                <a:cxn ang="0">
                  <a:pos x="T6" y="T7"/>
                </a:cxn>
                <a:cxn ang="0">
                  <a:pos x="T8" y="T9"/>
                </a:cxn>
              </a:cxnLst>
              <a:rect l="0" t="0" r="r" b="b"/>
              <a:pathLst>
                <a:path w="116" h="41">
                  <a:moveTo>
                    <a:pt x="94" y="5"/>
                  </a:moveTo>
                  <a:lnTo>
                    <a:pt x="116" y="41"/>
                  </a:lnTo>
                  <a:lnTo>
                    <a:pt x="20" y="36"/>
                  </a:lnTo>
                  <a:lnTo>
                    <a:pt x="0" y="0"/>
                  </a:lnTo>
                  <a:lnTo>
                    <a:pt x="94" y="5"/>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47" name="Freeform 35">
              <a:extLst>
                <a:ext uri="{FF2B5EF4-FFF2-40B4-BE49-F238E27FC236}">
                  <a16:creationId xmlns:a16="http://schemas.microsoft.com/office/drawing/2014/main" id="{09009E32-9D29-4993-B2BC-EDC7CDC2B13D}"/>
                </a:ext>
              </a:extLst>
            </p:cNvPr>
            <p:cNvSpPr>
              <a:spLocks/>
            </p:cNvSpPr>
            <p:nvPr/>
          </p:nvSpPr>
          <p:spPr bwMode="auto">
            <a:xfrm>
              <a:off x="4843463" y="5016500"/>
              <a:ext cx="73025" cy="187325"/>
            </a:xfrm>
            <a:custGeom>
              <a:avLst/>
              <a:gdLst>
                <a:gd name="T0" fmla="*/ 26 w 46"/>
                <a:gd name="T1" fmla="*/ 0 h 118"/>
                <a:gd name="T2" fmla="*/ 46 w 46"/>
                <a:gd name="T3" fmla="*/ 36 h 118"/>
                <a:gd name="T4" fmla="*/ 19 w 46"/>
                <a:gd name="T5" fmla="*/ 118 h 118"/>
                <a:gd name="T6" fmla="*/ 0 w 46"/>
                <a:gd name="T7" fmla="*/ 82 h 118"/>
                <a:gd name="T8" fmla="*/ 26 w 46"/>
                <a:gd name="T9" fmla="*/ 0 h 118"/>
              </a:gdLst>
              <a:ahLst/>
              <a:cxnLst>
                <a:cxn ang="0">
                  <a:pos x="T0" y="T1"/>
                </a:cxn>
                <a:cxn ang="0">
                  <a:pos x="T2" y="T3"/>
                </a:cxn>
                <a:cxn ang="0">
                  <a:pos x="T4" y="T5"/>
                </a:cxn>
                <a:cxn ang="0">
                  <a:pos x="T6" y="T7"/>
                </a:cxn>
                <a:cxn ang="0">
                  <a:pos x="T8" y="T9"/>
                </a:cxn>
              </a:cxnLst>
              <a:rect l="0" t="0" r="r" b="b"/>
              <a:pathLst>
                <a:path w="46" h="118">
                  <a:moveTo>
                    <a:pt x="26" y="0"/>
                  </a:moveTo>
                  <a:lnTo>
                    <a:pt x="46" y="36"/>
                  </a:lnTo>
                  <a:lnTo>
                    <a:pt x="19" y="118"/>
                  </a:lnTo>
                  <a:lnTo>
                    <a:pt x="0" y="82"/>
                  </a:lnTo>
                  <a:lnTo>
                    <a:pt x="26"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48" name="Freeform 36">
              <a:extLst>
                <a:ext uri="{FF2B5EF4-FFF2-40B4-BE49-F238E27FC236}">
                  <a16:creationId xmlns:a16="http://schemas.microsoft.com/office/drawing/2014/main" id="{8B67BD77-6BF9-41BB-A985-F6449A9866B7}"/>
                </a:ext>
              </a:extLst>
            </p:cNvPr>
            <p:cNvSpPr>
              <a:spLocks/>
            </p:cNvSpPr>
            <p:nvPr/>
          </p:nvSpPr>
          <p:spPr bwMode="auto">
            <a:xfrm>
              <a:off x="4694238" y="5135563"/>
              <a:ext cx="179388" cy="68263"/>
            </a:xfrm>
            <a:custGeom>
              <a:avLst/>
              <a:gdLst>
                <a:gd name="T0" fmla="*/ 94 w 113"/>
                <a:gd name="T1" fmla="*/ 7 h 43"/>
                <a:gd name="T2" fmla="*/ 113 w 113"/>
                <a:gd name="T3" fmla="*/ 43 h 43"/>
                <a:gd name="T4" fmla="*/ 20 w 113"/>
                <a:gd name="T5" fmla="*/ 36 h 43"/>
                <a:gd name="T6" fmla="*/ 0 w 113"/>
                <a:gd name="T7" fmla="*/ 0 h 43"/>
                <a:gd name="T8" fmla="*/ 94 w 113"/>
                <a:gd name="T9" fmla="*/ 7 h 43"/>
              </a:gdLst>
              <a:ahLst/>
              <a:cxnLst>
                <a:cxn ang="0">
                  <a:pos x="T0" y="T1"/>
                </a:cxn>
                <a:cxn ang="0">
                  <a:pos x="T2" y="T3"/>
                </a:cxn>
                <a:cxn ang="0">
                  <a:pos x="T4" y="T5"/>
                </a:cxn>
                <a:cxn ang="0">
                  <a:pos x="T6" y="T7"/>
                </a:cxn>
                <a:cxn ang="0">
                  <a:pos x="T8" y="T9"/>
                </a:cxn>
              </a:cxnLst>
              <a:rect l="0" t="0" r="r" b="b"/>
              <a:pathLst>
                <a:path w="113" h="43">
                  <a:moveTo>
                    <a:pt x="94" y="7"/>
                  </a:moveTo>
                  <a:lnTo>
                    <a:pt x="113" y="43"/>
                  </a:lnTo>
                  <a:lnTo>
                    <a:pt x="20" y="36"/>
                  </a:lnTo>
                  <a:lnTo>
                    <a:pt x="0" y="0"/>
                  </a:lnTo>
                  <a:lnTo>
                    <a:pt x="94" y="7"/>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49" name="Freeform 37">
              <a:extLst>
                <a:ext uri="{FF2B5EF4-FFF2-40B4-BE49-F238E27FC236}">
                  <a16:creationId xmlns:a16="http://schemas.microsoft.com/office/drawing/2014/main" id="{DA445032-A828-40D2-A5F9-59DCA34C081A}"/>
                </a:ext>
              </a:extLst>
            </p:cNvPr>
            <p:cNvSpPr>
              <a:spLocks/>
            </p:cNvSpPr>
            <p:nvPr/>
          </p:nvSpPr>
          <p:spPr bwMode="auto">
            <a:xfrm>
              <a:off x="4652963" y="5135563"/>
              <a:ext cx="73025" cy="196850"/>
            </a:xfrm>
            <a:custGeom>
              <a:avLst/>
              <a:gdLst>
                <a:gd name="T0" fmla="*/ 26 w 46"/>
                <a:gd name="T1" fmla="*/ 0 h 124"/>
                <a:gd name="T2" fmla="*/ 46 w 46"/>
                <a:gd name="T3" fmla="*/ 36 h 124"/>
                <a:gd name="T4" fmla="*/ 19 w 46"/>
                <a:gd name="T5" fmla="*/ 124 h 124"/>
                <a:gd name="T6" fmla="*/ 0 w 46"/>
                <a:gd name="T7" fmla="*/ 88 h 124"/>
                <a:gd name="T8" fmla="*/ 26 w 46"/>
                <a:gd name="T9" fmla="*/ 0 h 124"/>
              </a:gdLst>
              <a:ahLst/>
              <a:cxnLst>
                <a:cxn ang="0">
                  <a:pos x="T0" y="T1"/>
                </a:cxn>
                <a:cxn ang="0">
                  <a:pos x="T2" y="T3"/>
                </a:cxn>
                <a:cxn ang="0">
                  <a:pos x="T4" y="T5"/>
                </a:cxn>
                <a:cxn ang="0">
                  <a:pos x="T6" y="T7"/>
                </a:cxn>
                <a:cxn ang="0">
                  <a:pos x="T8" y="T9"/>
                </a:cxn>
              </a:cxnLst>
              <a:rect l="0" t="0" r="r" b="b"/>
              <a:pathLst>
                <a:path w="46" h="124">
                  <a:moveTo>
                    <a:pt x="26" y="0"/>
                  </a:moveTo>
                  <a:lnTo>
                    <a:pt x="46" y="36"/>
                  </a:lnTo>
                  <a:lnTo>
                    <a:pt x="19" y="124"/>
                  </a:lnTo>
                  <a:lnTo>
                    <a:pt x="0" y="88"/>
                  </a:lnTo>
                  <a:lnTo>
                    <a:pt x="26"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50" name="Freeform 38">
              <a:extLst>
                <a:ext uri="{FF2B5EF4-FFF2-40B4-BE49-F238E27FC236}">
                  <a16:creationId xmlns:a16="http://schemas.microsoft.com/office/drawing/2014/main" id="{667F0C74-7836-49A7-9F29-6E17109B2029}"/>
                </a:ext>
              </a:extLst>
            </p:cNvPr>
            <p:cNvSpPr>
              <a:spLocks/>
            </p:cNvSpPr>
            <p:nvPr/>
          </p:nvSpPr>
          <p:spPr bwMode="auto">
            <a:xfrm>
              <a:off x="4500563" y="5264150"/>
              <a:ext cx="182563" cy="68263"/>
            </a:xfrm>
            <a:custGeom>
              <a:avLst/>
              <a:gdLst>
                <a:gd name="T0" fmla="*/ 96 w 115"/>
                <a:gd name="T1" fmla="*/ 7 h 43"/>
                <a:gd name="T2" fmla="*/ 115 w 115"/>
                <a:gd name="T3" fmla="*/ 43 h 43"/>
                <a:gd name="T4" fmla="*/ 19 w 115"/>
                <a:gd name="T5" fmla="*/ 36 h 43"/>
                <a:gd name="T6" fmla="*/ 0 w 115"/>
                <a:gd name="T7" fmla="*/ 0 h 43"/>
                <a:gd name="T8" fmla="*/ 96 w 115"/>
                <a:gd name="T9" fmla="*/ 7 h 43"/>
              </a:gdLst>
              <a:ahLst/>
              <a:cxnLst>
                <a:cxn ang="0">
                  <a:pos x="T0" y="T1"/>
                </a:cxn>
                <a:cxn ang="0">
                  <a:pos x="T2" y="T3"/>
                </a:cxn>
                <a:cxn ang="0">
                  <a:pos x="T4" y="T5"/>
                </a:cxn>
                <a:cxn ang="0">
                  <a:pos x="T6" y="T7"/>
                </a:cxn>
                <a:cxn ang="0">
                  <a:pos x="T8" y="T9"/>
                </a:cxn>
              </a:cxnLst>
              <a:rect l="0" t="0" r="r" b="b"/>
              <a:pathLst>
                <a:path w="115" h="43">
                  <a:moveTo>
                    <a:pt x="96" y="7"/>
                  </a:moveTo>
                  <a:lnTo>
                    <a:pt x="115" y="43"/>
                  </a:lnTo>
                  <a:lnTo>
                    <a:pt x="19" y="36"/>
                  </a:lnTo>
                  <a:lnTo>
                    <a:pt x="0" y="0"/>
                  </a:lnTo>
                  <a:lnTo>
                    <a:pt x="96" y="7"/>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51" name="Freeform 39">
              <a:extLst>
                <a:ext uri="{FF2B5EF4-FFF2-40B4-BE49-F238E27FC236}">
                  <a16:creationId xmlns:a16="http://schemas.microsoft.com/office/drawing/2014/main" id="{B2AB554E-CD3B-4899-A717-47A35D09C2ED}"/>
                </a:ext>
              </a:extLst>
            </p:cNvPr>
            <p:cNvSpPr>
              <a:spLocks/>
            </p:cNvSpPr>
            <p:nvPr/>
          </p:nvSpPr>
          <p:spPr bwMode="auto">
            <a:xfrm>
              <a:off x="4500563" y="4733925"/>
              <a:ext cx="620713" cy="541338"/>
            </a:xfrm>
            <a:custGeom>
              <a:avLst/>
              <a:gdLst>
                <a:gd name="T0" fmla="*/ 391 w 391"/>
                <a:gd name="T1" fmla="*/ 8 h 341"/>
                <a:gd name="T2" fmla="*/ 336 w 391"/>
                <a:gd name="T3" fmla="*/ 183 h 341"/>
                <a:gd name="T4" fmla="*/ 242 w 391"/>
                <a:gd name="T5" fmla="*/ 178 h 341"/>
                <a:gd name="T6" fmla="*/ 216 w 391"/>
                <a:gd name="T7" fmla="*/ 260 h 341"/>
                <a:gd name="T8" fmla="*/ 122 w 391"/>
                <a:gd name="T9" fmla="*/ 253 h 341"/>
                <a:gd name="T10" fmla="*/ 96 w 391"/>
                <a:gd name="T11" fmla="*/ 341 h 341"/>
                <a:gd name="T12" fmla="*/ 0 w 391"/>
                <a:gd name="T13" fmla="*/ 334 h 341"/>
                <a:gd name="T14" fmla="*/ 53 w 391"/>
                <a:gd name="T15" fmla="*/ 156 h 341"/>
                <a:gd name="T16" fmla="*/ 149 w 391"/>
                <a:gd name="T17" fmla="*/ 164 h 341"/>
                <a:gd name="T18" fmla="*/ 175 w 391"/>
                <a:gd name="T19" fmla="*/ 77 h 341"/>
                <a:gd name="T20" fmla="*/ 271 w 391"/>
                <a:gd name="T21" fmla="*/ 84 h 341"/>
                <a:gd name="T22" fmla="*/ 295 w 391"/>
                <a:gd name="T23" fmla="*/ 0 h 341"/>
                <a:gd name="T24" fmla="*/ 391 w 391"/>
                <a:gd name="T25" fmla="*/ 8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1" h="341">
                  <a:moveTo>
                    <a:pt x="391" y="8"/>
                  </a:moveTo>
                  <a:lnTo>
                    <a:pt x="336" y="183"/>
                  </a:lnTo>
                  <a:lnTo>
                    <a:pt x="242" y="178"/>
                  </a:lnTo>
                  <a:lnTo>
                    <a:pt x="216" y="260"/>
                  </a:lnTo>
                  <a:lnTo>
                    <a:pt x="122" y="253"/>
                  </a:lnTo>
                  <a:lnTo>
                    <a:pt x="96" y="341"/>
                  </a:lnTo>
                  <a:lnTo>
                    <a:pt x="0" y="334"/>
                  </a:lnTo>
                  <a:lnTo>
                    <a:pt x="53" y="156"/>
                  </a:lnTo>
                  <a:lnTo>
                    <a:pt x="149" y="164"/>
                  </a:lnTo>
                  <a:lnTo>
                    <a:pt x="175" y="77"/>
                  </a:lnTo>
                  <a:lnTo>
                    <a:pt x="271" y="84"/>
                  </a:lnTo>
                  <a:lnTo>
                    <a:pt x="295" y="0"/>
                  </a:lnTo>
                  <a:lnTo>
                    <a:pt x="391"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46" name="TextBox 45">
            <a:extLst>
              <a:ext uri="{FF2B5EF4-FFF2-40B4-BE49-F238E27FC236}">
                <a16:creationId xmlns:a16="http://schemas.microsoft.com/office/drawing/2014/main" id="{E841C4C4-2A13-4CF3-83EF-FAC6DB755700}"/>
              </a:ext>
            </a:extLst>
          </p:cNvPr>
          <p:cNvSpPr txBox="1"/>
          <p:nvPr/>
        </p:nvSpPr>
        <p:spPr>
          <a:xfrm>
            <a:off x="896819" y="3507529"/>
            <a:ext cx="4443955" cy="430887"/>
          </a:xfrm>
          <a:prstGeom prst="rect">
            <a:avLst/>
          </a:prstGeom>
          <a:noFill/>
        </p:spPr>
        <p:txBody>
          <a:bodyPr wrap="square" rtlCol="0">
            <a:spAutoFit/>
          </a:bodyPr>
          <a:lstStyle/>
          <a:p>
            <a:r>
              <a:rPr lang="en-US" sz="1100">
                <a:solidFill>
                  <a:schemeClr val="bg2"/>
                </a:solidFill>
                <a:latin typeface="Montserrat Light" panose="00000400000000000000" pitchFamily="50" charset="-52"/>
              </a:rPr>
              <a:t>Lorem ipsum dolor sit amet, consectetur adipiscing elit, sed do eiusmod tempor incididunt ut labore et dolore magna</a:t>
            </a:r>
            <a:endParaRPr lang="ru-UA" sz="1100">
              <a:solidFill>
                <a:schemeClr val="bg2"/>
              </a:solidFill>
              <a:latin typeface="Montserrat Light" panose="00000400000000000000" pitchFamily="50" charset="-52"/>
            </a:endParaRPr>
          </a:p>
        </p:txBody>
      </p:sp>
      <p:grpSp>
        <p:nvGrpSpPr>
          <p:cNvPr id="47" name="Group 46">
            <a:extLst>
              <a:ext uri="{FF2B5EF4-FFF2-40B4-BE49-F238E27FC236}">
                <a16:creationId xmlns:a16="http://schemas.microsoft.com/office/drawing/2014/main" id="{FDA21804-8FA6-4CBB-B735-B1E1492050B3}"/>
              </a:ext>
            </a:extLst>
          </p:cNvPr>
          <p:cNvGrpSpPr/>
          <p:nvPr/>
        </p:nvGrpSpPr>
        <p:grpSpPr>
          <a:xfrm>
            <a:off x="5947055" y="4251247"/>
            <a:ext cx="1508332" cy="1503927"/>
            <a:chOff x="9882527" y="1229351"/>
            <a:chExt cx="2024359" cy="2018447"/>
          </a:xfrm>
        </p:grpSpPr>
        <p:sp>
          <p:nvSpPr>
            <p:cNvPr id="48" name="Oval 7">
              <a:extLst>
                <a:ext uri="{FF2B5EF4-FFF2-40B4-BE49-F238E27FC236}">
                  <a16:creationId xmlns:a16="http://schemas.microsoft.com/office/drawing/2014/main" id="{8D663BC1-4314-48A8-9BE8-D67534BC8F63}"/>
                </a:ext>
              </a:extLst>
            </p:cNvPr>
            <p:cNvSpPr>
              <a:spLocks noChangeArrowheads="1"/>
            </p:cNvSpPr>
            <p:nvPr/>
          </p:nvSpPr>
          <p:spPr bwMode="auto">
            <a:xfrm>
              <a:off x="9882527" y="1229351"/>
              <a:ext cx="2024359" cy="2018447"/>
            </a:xfrm>
            <a:prstGeom prst="ellipse">
              <a:avLst/>
            </a:prstGeom>
            <a:gradFill flip="none" rotWithShape="1">
              <a:gsLst>
                <a:gs pos="100000">
                  <a:schemeClr val="accent3">
                    <a:lumMod val="50000"/>
                  </a:schemeClr>
                </a:gs>
                <a:gs pos="23000">
                  <a:schemeClr val="accent3">
                    <a:lumMod val="50000"/>
                  </a:schemeClr>
                </a:gs>
              </a:gsLst>
              <a:path path="circle">
                <a:fillToRect r="100000" b="100000"/>
              </a:path>
              <a:tileRect l="-100000" t="-100000"/>
            </a:gradFill>
            <a:ln>
              <a:noFill/>
            </a:ln>
            <a:effectLst>
              <a:softEdge rad="520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49" name="Group 48">
              <a:extLst>
                <a:ext uri="{FF2B5EF4-FFF2-40B4-BE49-F238E27FC236}">
                  <a16:creationId xmlns:a16="http://schemas.microsoft.com/office/drawing/2014/main" id="{39F28ACC-C00B-4986-A16B-928AD35AF30D}"/>
                </a:ext>
              </a:extLst>
            </p:cNvPr>
            <p:cNvGrpSpPr/>
            <p:nvPr/>
          </p:nvGrpSpPr>
          <p:grpSpPr>
            <a:xfrm>
              <a:off x="9908560" y="1446001"/>
              <a:ext cx="1358580" cy="1435312"/>
              <a:chOff x="8531706" y="804874"/>
              <a:chExt cx="1772340" cy="1872441"/>
            </a:xfrm>
          </p:grpSpPr>
          <p:sp>
            <p:nvSpPr>
              <p:cNvPr id="50" name="Oval 7">
                <a:extLst>
                  <a:ext uri="{FF2B5EF4-FFF2-40B4-BE49-F238E27FC236}">
                    <a16:creationId xmlns:a16="http://schemas.microsoft.com/office/drawing/2014/main" id="{343EF021-E051-4D78-9185-24952A419F8E}"/>
                  </a:ext>
                </a:extLst>
              </p:cNvPr>
              <p:cNvSpPr>
                <a:spLocks noChangeArrowheads="1"/>
              </p:cNvSpPr>
              <p:nvPr/>
            </p:nvSpPr>
            <p:spPr bwMode="auto">
              <a:xfrm>
                <a:off x="8531706" y="910149"/>
                <a:ext cx="1772340" cy="1767166"/>
              </a:xfrm>
              <a:prstGeom prst="ellipse">
                <a:avLst/>
              </a:prstGeom>
              <a:gradFill flip="none" rotWithShape="1">
                <a:gsLst>
                  <a:gs pos="100000">
                    <a:schemeClr val="accent3"/>
                  </a:gs>
                  <a:gs pos="23000">
                    <a:schemeClr val="accent1"/>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51" name="Oval 7">
                <a:extLst>
                  <a:ext uri="{FF2B5EF4-FFF2-40B4-BE49-F238E27FC236}">
                    <a16:creationId xmlns:a16="http://schemas.microsoft.com/office/drawing/2014/main" id="{5BDEE3C4-656D-4612-AEE4-9F16A55949EC}"/>
                  </a:ext>
                </a:extLst>
              </p:cNvPr>
              <p:cNvSpPr>
                <a:spLocks noChangeArrowheads="1"/>
              </p:cNvSpPr>
              <p:nvPr/>
            </p:nvSpPr>
            <p:spPr bwMode="auto">
              <a:xfrm rot="20084718">
                <a:off x="8601313" y="804874"/>
                <a:ext cx="1633128" cy="1375833"/>
              </a:xfrm>
              <a:prstGeom prst="ellipse">
                <a:avLst/>
              </a:prstGeom>
              <a:gradFill flip="none" rotWithShape="1">
                <a:gsLst>
                  <a:gs pos="100000">
                    <a:schemeClr val="accent1">
                      <a:lumMod val="20000"/>
                      <a:lumOff val="80000"/>
                    </a:schemeClr>
                  </a:gs>
                  <a:gs pos="11000">
                    <a:schemeClr val="accent1">
                      <a:alpha val="75000"/>
                    </a:schemeClr>
                  </a:gs>
                </a:gsLst>
                <a:lin ang="16200000" scaled="0"/>
                <a:tileRect/>
              </a:gradFill>
              <a:ln>
                <a:noFill/>
              </a:ln>
              <a:effectLst>
                <a:softEdge rad="2032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spTree>
    <p:extLst>
      <p:ext uri="{BB962C8B-B14F-4D97-AF65-F5344CB8AC3E}">
        <p14:creationId xmlns:p14="http://schemas.microsoft.com/office/powerpoint/2010/main" val="116399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42" presetClass="path" presetSubtype="0" repeatCount="indefinite" accel="50000" decel="50000" autoRev="1" fill="hold" nodeType="withEffect">
                                  <p:stCondLst>
                                    <p:cond delay="250"/>
                                  </p:stCondLst>
                                  <p:childTnLst>
                                    <p:animMotion origin="layout" path="M 5.55112E-17 3.7037E-6 L 5.55112E-17 0.11296 " pathEditMode="relative" rAng="0" ptsTypes="AA">
                                      <p:cBhvr>
                                        <p:cTn id="9" dur="6750" fill="hold"/>
                                        <p:tgtEl>
                                          <p:spTgt spid="121"/>
                                        </p:tgtEl>
                                        <p:attrNameLst>
                                          <p:attrName>ppt_x</p:attrName>
                                          <p:attrName>ppt_y</p:attrName>
                                        </p:attrNameLst>
                                      </p:cBhvr>
                                      <p:rCtr x="0" y="5648"/>
                                    </p:animMotion>
                                  </p:childTnLst>
                                </p:cTn>
                              </p:par>
                              <p:par>
                                <p:cTn id="10" presetID="10" presetClass="entr" presetSubtype="0" fill="hold" nodeType="withEffect">
                                  <p:stCondLst>
                                    <p:cond delay="50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750"/>
                                        <p:tgtEl>
                                          <p:spTgt spid="134"/>
                                        </p:tgtEl>
                                      </p:cBhvr>
                                    </p:animEffect>
                                  </p:childTnLst>
                                </p:cTn>
                              </p:par>
                              <p:par>
                                <p:cTn id="13" presetID="8" presetClass="emph" presetSubtype="0" repeatCount="indefinite" fill="hold" nodeType="withEffect">
                                  <p:stCondLst>
                                    <p:cond delay="0"/>
                                  </p:stCondLst>
                                  <p:childTnLst>
                                    <p:animRot by="21600000">
                                      <p:cBhvr>
                                        <p:cTn id="14" dur="5000" fill="hold"/>
                                        <p:tgtEl>
                                          <p:spTgt spid="134"/>
                                        </p:tgtEl>
                                        <p:attrNameLst>
                                          <p:attrName>r</p:attrName>
                                        </p:attrNameLst>
                                      </p:cBhvr>
                                    </p:animRot>
                                  </p:childTnLst>
                                </p:cTn>
                              </p:par>
                              <p:par>
                                <p:cTn id="15" presetID="2" presetClass="entr" presetSubtype="8" decel="100000" fill="hold" grpId="0" nodeType="withEffect">
                                  <p:stCondLst>
                                    <p:cond delay="500"/>
                                  </p:stCondLst>
                                  <p:childTnLst>
                                    <p:set>
                                      <p:cBhvr>
                                        <p:cTn id="16" dur="1" fill="hold">
                                          <p:stCondLst>
                                            <p:cond delay="0"/>
                                          </p:stCondLst>
                                        </p:cTn>
                                        <p:tgtEl>
                                          <p:spTgt spid="140"/>
                                        </p:tgtEl>
                                        <p:attrNameLst>
                                          <p:attrName>style.visibility</p:attrName>
                                        </p:attrNameLst>
                                      </p:cBhvr>
                                      <p:to>
                                        <p:strVal val="visible"/>
                                      </p:to>
                                    </p:set>
                                    <p:anim calcmode="lin" valueType="num">
                                      <p:cBhvr additive="base">
                                        <p:cTn id="17" dur="1000" fill="hold"/>
                                        <p:tgtEl>
                                          <p:spTgt spid="140"/>
                                        </p:tgtEl>
                                        <p:attrNameLst>
                                          <p:attrName>ppt_x</p:attrName>
                                        </p:attrNameLst>
                                      </p:cBhvr>
                                      <p:tavLst>
                                        <p:tav tm="0">
                                          <p:val>
                                            <p:strVal val="0-#ppt_w/2"/>
                                          </p:val>
                                        </p:tav>
                                        <p:tav tm="100000">
                                          <p:val>
                                            <p:strVal val="#ppt_x"/>
                                          </p:val>
                                        </p:tav>
                                      </p:tavLst>
                                    </p:anim>
                                    <p:anim calcmode="lin" valueType="num">
                                      <p:cBhvr additive="base">
                                        <p:cTn id="18" dur="1000" fill="hold"/>
                                        <p:tgtEl>
                                          <p:spTgt spid="140"/>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250"/>
                                  </p:stCondLst>
                                  <p:childTnLst>
                                    <p:set>
                                      <p:cBhvr>
                                        <p:cTn id="20" dur="1" fill="hold">
                                          <p:stCondLst>
                                            <p:cond delay="0"/>
                                          </p:stCondLst>
                                        </p:cTn>
                                        <p:tgtEl>
                                          <p:spTgt spid="144"/>
                                        </p:tgtEl>
                                        <p:attrNameLst>
                                          <p:attrName>style.visibility</p:attrName>
                                        </p:attrNameLst>
                                      </p:cBhvr>
                                      <p:to>
                                        <p:strVal val="visible"/>
                                      </p:to>
                                    </p:set>
                                    <p:animEffect transition="in" filter="fade">
                                      <p:cBhvr>
                                        <p:cTn id="21" dur="500"/>
                                        <p:tgtEl>
                                          <p:spTgt spid="144"/>
                                        </p:tgtEl>
                                      </p:cBhvr>
                                    </p:animEffect>
                                  </p:childTnLst>
                                </p:cTn>
                              </p:par>
                              <p:par>
                                <p:cTn id="22" presetID="42" presetClass="path" presetSubtype="0" repeatCount="indefinite" accel="50000" decel="50000" autoRev="1" fill="hold" nodeType="withEffect">
                                  <p:stCondLst>
                                    <p:cond delay="250"/>
                                  </p:stCondLst>
                                  <p:childTnLst>
                                    <p:animMotion origin="layout" path="M -4.16667E-7 -2.96296E-6 L -4.16667E-7 -0.11342 " pathEditMode="relative" rAng="0" ptsTypes="AA">
                                      <p:cBhvr>
                                        <p:cTn id="23" dur="6750" fill="hold"/>
                                        <p:tgtEl>
                                          <p:spTgt spid="144"/>
                                        </p:tgtEl>
                                        <p:attrNameLst>
                                          <p:attrName>ppt_x</p:attrName>
                                          <p:attrName>ppt_y</p:attrName>
                                        </p:attrNameLst>
                                      </p:cBhvr>
                                      <p:rCtr x="0" y="-5671"/>
                                    </p:animMotion>
                                  </p:childTnLst>
                                </p:cTn>
                              </p:par>
                              <p:par>
                                <p:cTn id="24" presetID="10" presetClass="entr" presetSubtype="0" fill="hold" nodeType="withEffect">
                                  <p:stCondLst>
                                    <p:cond delay="500"/>
                                  </p:stCondLst>
                                  <p:childTnLst>
                                    <p:set>
                                      <p:cBhvr>
                                        <p:cTn id="25" dur="1" fill="hold">
                                          <p:stCondLst>
                                            <p:cond delay="0"/>
                                          </p:stCondLst>
                                        </p:cTn>
                                        <p:tgtEl>
                                          <p:spTgt spid="2089"/>
                                        </p:tgtEl>
                                        <p:attrNameLst>
                                          <p:attrName>style.visibility</p:attrName>
                                        </p:attrNameLst>
                                      </p:cBhvr>
                                      <p:to>
                                        <p:strVal val="visible"/>
                                      </p:to>
                                    </p:set>
                                    <p:animEffect transition="in" filter="fade">
                                      <p:cBhvr>
                                        <p:cTn id="26" dur="750"/>
                                        <p:tgtEl>
                                          <p:spTgt spid="2089"/>
                                        </p:tgtEl>
                                      </p:cBhvr>
                                    </p:animEffect>
                                  </p:childTnLst>
                                </p:cTn>
                              </p:par>
                              <p:par>
                                <p:cTn id="27" presetID="8" presetClass="emph" presetSubtype="0" repeatCount="indefinite" fill="hold" nodeType="withEffect">
                                  <p:stCondLst>
                                    <p:cond delay="0"/>
                                  </p:stCondLst>
                                  <p:childTnLst>
                                    <p:animRot by="-21600000">
                                      <p:cBhvr>
                                        <p:cTn id="28" dur="5000" fill="hold"/>
                                        <p:tgtEl>
                                          <p:spTgt spid="2089"/>
                                        </p:tgtEl>
                                        <p:attrNameLst>
                                          <p:attrName>r</p:attrName>
                                        </p:attrNameLst>
                                      </p:cBhvr>
                                    </p:animRot>
                                  </p:childTnLst>
                                </p:cTn>
                              </p:par>
                              <p:par>
                                <p:cTn id="29" presetID="10" presetClass="entr" presetSubtype="0" fill="hold" grpId="0" nodeType="withEffect">
                                  <p:stCondLst>
                                    <p:cond delay="500"/>
                                  </p:stCondLst>
                                  <p:childTnLst>
                                    <p:set>
                                      <p:cBhvr>
                                        <p:cTn id="30" dur="1" fill="hold">
                                          <p:stCondLst>
                                            <p:cond delay="0"/>
                                          </p:stCondLst>
                                        </p:cTn>
                                        <p:tgtEl>
                                          <p:spTgt spid="160"/>
                                        </p:tgtEl>
                                        <p:attrNameLst>
                                          <p:attrName>style.visibility</p:attrName>
                                        </p:attrNameLst>
                                      </p:cBhvr>
                                      <p:to>
                                        <p:strVal val="visible"/>
                                      </p:to>
                                    </p:set>
                                    <p:animEffect transition="in" filter="fade">
                                      <p:cBhvr>
                                        <p:cTn id="31" dur="500"/>
                                        <p:tgtEl>
                                          <p:spTgt spid="160"/>
                                        </p:tgtEl>
                                      </p:cBhvr>
                                    </p:animEffect>
                                  </p:childTnLst>
                                </p:cTn>
                              </p:par>
                              <p:par>
                                <p:cTn id="32" presetID="42" presetClass="path" presetSubtype="0" repeatCount="indefinite" autoRev="1" fill="hold" grpId="1" nodeType="withEffect">
                                  <p:stCondLst>
                                    <p:cond delay="1000"/>
                                  </p:stCondLst>
                                  <p:childTnLst>
                                    <p:animMotion origin="layout" path="M 3.95833E-6 -4.07407E-6 L 0.00065 0.25602 " pathEditMode="relative" rAng="0" ptsTypes="AA">
                                      <p:cBhvr>
                                        <p:cTn id="33" dur="6750" fill="hold"/>
                                        <p:tgtEl>
                                          <p:spTgt spid="160"/>
                                        </p:tgtEl>
                                        <p:attrNameLst>
                                          <p:attrName>ppt_x</p:attrName>
                                          <p:attrName>ppt_y</p:attrName>
                                        </p:attrNameLst>
                                      </p:cBhvr>
                                      <p:rCtr x="26" y="12801"/>
                                    </p:animMotion>
                                  </p:childTnLst>
                                </p:cTn>
                              </p:par>
                              <p:par>
                                <p:cTn id="34" presetID="2" presetClass="entr" presetSubtype="8" decel="100000" fill="hold" grpId="0" nodeType="withEffect">
                                  <p:stCondLst>
                                    <p:cond delay="500"/>
                                  </p:stCondLst>
                                  <p:childTnLst>
                                    <p:set>
                                      <p:cBhvr>
                                        <p:cTn id="35" dur="1" fill="hold">
                                          <p:stCondLst>
                                            <p:cond delay="0"/>
                                          </p:stCondLst>
                                        </p:cTn>
                                        <p:tgtEl>
                                          <p:spTgt spid="46"/>
                                        </p:tgtEl>
                                        <p:attrNameLst>
                                          <p:attrName>style.visibility</p:attrName>
                                        </p:attrNameLst>
                                      </p:cBhvr>
                                      <p:to>
                                        <p:strVal val="visible"/>
                                      </p:to>
                                    </p:set>
                                    <p:anim calcmode="lin" valueType="num">
                                      <p:cBhvr additive="base">
                                        <p:cTn id="36" dur="1000" fill="hold"/>
                                        <p:tgtEl>
                                          <p:spTgt spid="46"/>
                                        </p:tgtEl>
                                        <p:attrNameLst>
                                          <p:attrName>ppt_x</p:attrName>
                                        </p:attrNameLst>
                                      </p:cBhvr>
                                      <p:tavLst>
                                        <p:tav tm="0">
                                          <p:val>
                                            <p:strVal val="0-#ppt_w/2"/>
                                          </p:val>
                                        </p:tav>
                                        <p:tav tm="100000">
                                          <p:val>
                                            <p:strVal val="#ppt_x"/>
                                          </p:val>
                                        </p:tav>
                                      </p:tavLst>
                                    </p:anim>
                                    <p:anim calcmode="lin" valueType="num">
                                      <p:cBhvr additive="base">
                                        <p:cTn id="37" dur="1000" fill="hold"/>
                                        <p:tgtEl>
                                          <p:spTgt spid="46"/>
                                        </p:tgtEl>
                                        <p:attrNameLst>
                                          <p:attrName>ppt_y</p:attrName>
                                        </p:attrNameLst>
                                      </p:cBhvr>
                                      <p:tavLst>
                                        <p:tav tm="0">
                                          <p:val>
                                            <p:strVal val="#ppt_y"/>
                                          </p:val>
                                        </p:tav>
                                        <p:tav tm="100000">
                                          <p:val>
                                            <p:strVal val="#ppt_y"/>
                                          </p:val>
                                        </p:tav>
                                      </p:tavLst>
                                    </p:anim>
                                  </p:childTnLst>
                                </p:cTn>
                              </p:par>
                              <p:par>
                                <p:cTn id="38" presetID="10" presetClass="entr" presetSubtype="0" fill="hold" grpId="0" nodeType="withEffect">
                                  <p:stCondLst>
                                    <p:cond delay="500"/>
                                  </p:stCondLst>
                                  <p:childTnLst>
                                    <p:set>
                                      <p:cBhvr>
                                        <p:cTn id="39" dur="1" fill="hold">
                                          <p:stCondLst>
                                            <p:cond delay="0"/>
                                          </p:stCondLst>
                                        </p:cTn>
                                        <p:tgtEl>
                                          <p:spTgt spid="115"/>
                                        </p:tgtEl>
                                        <p:attrNameLst>
                                          <p:attrName>style.visibility</p:attrName>
                                        </p:attrNameLst>
                                      </p:cBhvr>
                                      <p:to>
                                        <p:strVal val="visible"/>
                                      </p:to>
                                    </p:set>
                                    <p:animEffect transition="in" filter="fade">
                                      <p:cBhvr>
                                        <p:cTn id="40" dur="500"/>
                                        <p:tgtEl>
                                          <p:spTgt spid="115"/>
                                        </p:tgtEl>
                                      </p:cBhvr>
                                    </p:animEffect>
                                  </p:childTnLst>
                                </p:cTn>
                              </p:par>
                              <p:par>
                                <p:cTn id="41" presetID="42" presetClass="path" presetSubtype="0" repeatCount="indefinite" autoRev="1" fill="hold" grpId="1" nodeType="withEffect">
                                  <p:stCondLst>
                                    <p:cond delay="1000"/>
                                  </p:stCondLst>
                                  <p:childTnLst>
                                    <p:animMotion origin="layout" path="M 2.29167E-6 -1.11111E-6 L 0.00065 0.25602 " pathEditMode="relative" rAng="0" ptsTypes="AA">
                                      <p:cBhvr>
                                        <p:cTn id="42" dur="6750" fill="hold"/>
                                        <p:tgtEl>
                                          <p:spTgt spid="115"/>
                                        </p:tgtEl>
                                        <p:attrNameLst>
                                          <p:attrName>ppt_x</p:attrName>
                                          <p:attrName>ppt_y</p:attrName>
                                        </p:attrNameLst>
                                      </p:cBhvr>
                                      <p:rCtr x="26" y="12801"/>
                                    </p:animMotion>
                                  </p:childTnLst>
                                </p:cTn>
                              </p:par>
                              <p:par>
                                <p:cTn id="43" presetID="10" presetClass="entr" presetSubtype="0" fill="hold" nodeType="withEffect">
                                  <p:stCondLst>
                                    <p:cond delay="25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42" presetClass="path" presetSubtype="0" repeatCount="indefinite" autoRev="1" fill="hold" nodeType="withEffect">
                                  <p:stCondLst>
                                    <p:cond delay="250"/>
                                  </p:stCondLst>
                                  <p:childTnLst>
                                    <p:animMotion origin="layout" path="M 6.25E-7 1.85185E-6 L 6.25E-7 -0.42616 " pathEditMode="relative" rAng="0" ptsTypes="AA">
                                      <p:cBhvr>
                                        <p:cTn id="47" dur="8000" fill="hold"/>
                                        <p:tgtEl>
                                          <p:spTgt spid="47"/>
                                        </p:tgtEl>
                                        <p:attrNameLst>
                                          <p:attrName>ppt_x</p:attrName>
                                          <p:attrName>ppt_y</p:attrName>
                                        </p:attrNameLst>
                                      </p:cBhvr>
                                      <p:rCtr x="0" y="-21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5" grpId="1" animBg="1"/>
      <p:bldP spid="160" grpId="0" animBg="1"/>
      <p:bldP spid="160" grpId="1" animBg="1"/>
      <p:bldP spid="140" grpId="0"/>
      <p:bldP spid="4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3">
            <a:extLst>
              <a:ext uri="{FF2B5EF4-FFF2-40B4-BE49-F238E27FC236}">
                <a16:creationId xmlns:a16="http://schemas.microsoft.com/office/drawing/2014/main" id="{42E32EFA-B574-4CFE-8B4C-9DA5B930909C}"/>
              </a:ext>
            </a:extLst>
          </p:cNvPr>
          <p:cNvSpPr>
            <a:spLocks/>
          </p:cNvSpPr>
          <p:nvPr/>
        </p:nvSpPr>
        <p:spPr bwMode="auto">
          <a:xfrm>
            <a:off x="7427913" y="1284288"/>
            <a:ext cx="3351213" cy="4297363"/>
          </a:xfrm>
          <a:custGeom>
            <a:avLst/>
            <a:gdLst>
              <a:gd name="T0" fmla="*/ 744 w 880"/>
              <a:gd name="T1" fmla="*/ 1128 h 1128"/>
              <a:gd name="T2" fmla="*/ 136 w 880"/>
              <a:gd name="T3" fmla="*/ 1128 h 1128"/>
              <a:gd name="T4" fmla="*/ 0 w 880"/>
              <a:gd name="T5" fmla="*/ 992 h 1128"/>
              <a:gd name="T6" fmla="*/ 0 w 880"/>
              <a:gd name="T7" fmla="*/ 136 h 1128"/>
              <a:gd name="T8" fmla="*/ 136 w 880"/>
              <a:gd name="T9" fmla="*/ 0 h 1128"/>
              <a:gd name="T10" fmla="*/ 744 w 880"/>
              <a:gd name="T11" fmla="*/ 0 h 1128"/>
              <a:gd name="T12" fmla="*/ 880 w 880"/>
              <a:gd name="T13" fmla="*/ 136 h 1128"/>
              <a:gd name="T14" fmla="*/ 880 w 880"/>
              <a:gd name="T15" fmla="*/ 992 h 1128"/>
              <a:gd name="T16" fmla="*/ 744 w 880"/>
              <a:gd name="T17" fmla="*/ 112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0" h="1128">
                <a:moveTo>
                  <a:pt x="744" y="1128"/>
                </a:moveTo>
                <a:cubicBezTo>
                  <a:pt x="136" y="1128"/>
                  <a:pt x="136" y="1128"/>
                  <a:pt x="136" y="1128"/>
                </a:cubicBezTo>
                <a:cubicBezTo>
                  <a:pt x="60" y="1128"/>
                  <a:pt x="0" y="1067"/>
                  <a:pt x="0" y="992"/>
                </a:cubicBezTo>
                <a:cubicBezTo>
                  <a:pt x="0" y="136"/>
                  <a:pt x="0" y="136"/>
                  <a:pt x="0" y="136"/>
                </a:cubicBezTo>
                <a:cubicBezTo>
                  <a:pt x="0" y="61"/>
                  <a:pt x="60" y="0"/>
                  <a:pt x="136" y="0"/>
                </a:cubicBezTo>
                <a:cubicBezTo>
                  <a:pt x="744" y="0"/>
                  <a:pt x="744" y="0"/>
                  <a:pt x="744" y="0"/>
                </a:cubicBezTo>
                <a:cubicBezTo>
                  <a:pt x="819" y="0"/>
                  <a:pt x="880" y="61"/>
                  <a:pt x="880" y="136"/>
                </a:cubicBezTo>
                <a:cubicBezTo>
                  <a:pt x="880" y="992"/>
                  <a:pt x="880" y="992"/>
                  <a:pt x="880" y="992"/>
                </a:cubicBezTo>
                <a:cubicBezTo>
                  <a:pt x="880" y="1067"/>
                  <a:pt x="819" y="1128"/>
                  <a:pt x="744" y="1128"/>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36" name="Freeform 14">
            <a:extLst>
              <a:ext uri="{FF2B5EF4-FFF2-40B4-BE49-F238E27FC236}">
                <a16:creationId xmlns:a16="http://schemas.microsoft.com/office/drawing/2014/main" id="{37A80320-941D-4054-8E7F-0AFD9CE0AB07}"/>
              </a:ext>
            </a:extLst>
          </p:cNvPr>
          <p:cNvSpPr>
            <a:spLocks/>
          </p:cNvSpPr>
          <p:nvPr/>
        </p:nvSpPr>
        <p:spPr bwMode="auto">
          <a:xfrm>
            <a:off x="6350001" y="4205288"/>
            <a:ext cx="3468688" cy="688975"/>
          </a:xfrm>
          <a:custGeom>
            <a:avLst/>
            <a:gdLst>
              <a:gd name="T0" fmla="*/ 841 w 911"/>
              <a:gd name="T1" fmla="*/ 181 h 181"/>
              <a:gd name="T2" fmla="*/ 71 w 911"/>
              <a:gd name="T3" fmla="*/ 181 h 181"/>
              <a:gd name="T4" fmla="*/ 0 w 911"/>
              <a:gd name="T5" fmla="*/ 111 h 181"/>
              <a:gd name="T6" fmla="*/ 0 w 911"/>
              <a:gd name="T7" fmla="*/ 70 h 181"/>
              <a:gd name="T8" fmla="*/ 71 w 911"/>
              <a:gd name="T9" fmla="*/ 0 h 181"/>
              <a:gd name="T10" fmla="*/ 841 w 911"/>
              <a:gd name="T11" fmla="*/ 0 h 181"/>
              <a:gd name="T12" fmla="*/ 911 w 911"/>
              <a:gd name="T13" fmla="*/ 70 h 181"/>
              <a:gd name="T14" fmla="*/ 911 w 911"/>
              <a:gd name="T15" fmla="*/ 111 h 181"/>
              <a:gd name="T16" fmla="*/ 841 w 911"/>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1" h="181">
                <a:moveTo>
                  <a:pt x="841" y="181"/>
                </a:moveTo>
                <a:cubicBezTo>
                  <a:pt x="71" y="181"/>
                  <a:pt x="71" y="181"/>
                  <a:pt x="71" y="181"/>
                </a:cubicBezTo>
                <a:cubicBezTo>
                  <a:pt x="32" y="181"/>
                  <a:pt x="0" y="150"/>
                  <a:pt x="0" y="111"/>
                </a:cubicBezTo>
                <a:cubicBezTo>
                  <a:pt x="0" y="70"/>
                  <a:pt x="0" y="70"/>
                  <a:pt x="0" y="70"/>
                </a:cubicBezTo>
                <a:cubicBezTo>
                  <a:pt x="0" y="31"/>
                  <a:pt x="32" y="0"/>
                  <a:pt x="71" y="0"/>
                </a:cubicBezTo>
                <a:cubicBezTo>
                  <a:pt x="841" y="0"/>
                  <a:pt x="841" y="0"/>
                  <a:pt x="841" y="0"/>
                </a:cubicBezTo>
                <a:cubicBezTo>
                  <a:pt x="879" y="0"/>
                  <a:pt x="911" y="31"/>
                  <a:pt x="911" y="70"/>
                </a:cubicBezTo>
                <a:cubicBezTo>
                  <a:pt x="911" y="111"/>
                  <a:pt x="911" y="111"/>
                  <a:pt x="911" y="111"/>
                </a:cubicBezTo>
                <a:cubicBezTo>
                  <a:pt x="911" y="150"/>
                  <a:pt x="879" y="181"/>
                  <a:pt x="841" y="181"/>
                </a:cubicBezTo>
                <a:close/>
              </a:path>
            </a:pathLst>
          </a:custGeom>
          <a:gradFill>
            <a:gsLst>
              <a:gs pos="0">
                <a:srgbClr val="7E91F2"/>
              </a:gs>
              <a:gs pos="100000">
                <a:srgbClr val="9945E5"/>
              </a:gs>
            </a:gsLst>
            <a:lin ang="2700000" scaled="0"/>
          </a:gradFill>
          <a:ln w="9525">
            <a:noFill/>
            <a:round/>
            <a:headEnd/>
            <a:tailEnd/>
          </a:ln>
          <a:effectLst>
            <a:outerShdw blurRad="330200" dist="342900" dir="2700000" algn="tl" rotWithShape="0">
              <a:schemeClr val="accent4">
                <a:lumMod val="75000"/>
                <a:alpha val="20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6" name="Freeform: Shape 45">
            <a:extLst>
              <a:ext uri="{FF2B5EF4-FFF2-40B4-BE49-F238E27FC236}">
                <a16:creationId xmlns:a16="http://schemas.microsoft.com/office/drawing/2014/main" id="{E067B170-0E90-47B2-A69B-3B4E241F51E5}"/>
              </a:ext>
            </a:extLst>
          </p:cNvPr>
          <p:cNvSpPr>
            <a:spLocks/>
          </p:cNvSpPr>
          <p:nvPr/>
        </p:nvSpPr>
        <p:spPr bwMode="auto">
          <a:xfrm>
            <a:off x="7232754" y="4067176"/>
            <a:ext cx="2528786" cy="946150"/>
          </a:xfrm>
          <a:custGeom>
            <a:avLst/>
            <a:gdLst>
              <a:gd name="connsiteX0" fmla="*/ 0 w 2503489"/>
              <a:gd name="connsiteY0" fmla="*/ 0 h 688975"/>
              <a:gd name="connsiteX1" fmla="*/ 272869 w 2503489"/>
              <a:gd name="connsiteY1" fmla="*/ 0 h 688975"/>
              <a:gd name="connsiteX2" fmla="*/ 2236960 w 2503489"/>
              <a:gd name="connsiteY2" fmla="*/ 0 h 688975"/>
              <a:gd name="connsiteX3" fmla="*/ 2503489 w 2503489"/>
              <a:gd name="connsiteY3" fmla="*/ 266455 h 688975"/>
              <a:gd name="connsiteX4" fmla="*/ 2503489 w 2503489"/>
              <a:gd name="connsiteY4" fmla="*/ 422521 h 688975"/>
              <a:gd name="connsiteX5" fmla="*/ 2236960 w 2503489"/>
              <a:gd name="connsiteY5" fmla="*/ 688975 h 688975"/>
              <a:gd name="connsiteX6" fmla="*/ 20915 w 2503489"/>
              <a:gd name="connsiteY6" fmla="*/ 688975 h 688975"/>
              <a:gd name="connsiteX7" fmla="*/ 0 w 2503489"/>
              <a:gd name="connsiteY7" fmla="*/ 688975 h 68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3489" h="688975">
                <a:moveTo>
                  <a:pt x="0" y="0"/>
                </a:moveTo>
                <a:lnTo>
                  <a:pt x="272869" y="0"/>
                </a:lnTo>
                <a:cubicBezTo>
                  <a:pt x="2236960" y="0"/>
                  <a:pt x="2236960" y="0"/>
                  <a:pt x="2236960" y="0"/>
                </a:cubicBezTo>
                <a:cubicBezTo>
                  <a:pt x="2381647" y="0"/>
                  <a:pt x="2503489" y="118001"/>
                  <a:pt x="2503489" y="266455"/>
                </a:cubicBezTo>
                <a:cubicBezTo>
                  <a:pt x="2503489" y="422521"/>
                  <a:pt x="2503489" y="422521"/>
                  <a:pt x="2503489" y="422521"/>
                </a:cubicBezTo>
                <a:cubicBezTo>
                  <a:pt x="2503489" y="570974"/>
                  <a:pt x="2381647" y="688975"/>
                  <a:pt x="2236960" y="688975"/>
                </a:cubicBezTo>
                <a:cubicBezTo>
                  <a:pt x="1137527" y="688975"/>
                  <a:pt x="450381" y="688975"/>
                  <a:pt x="20915" y="688975"/>
                </a:cubicBezTo>
                <a:lnTo>
                  <a:pt x="0" y="688975"/>
                </a:lnTo>
                <a:close/>
              </a:path>
            </a:pathLst>
          </a:custGeom>
          <a:gradFill>
            <a:gsLst>
              <a:gs pos="0">
                <a:schemeClr val="accent5">
                  <a:alpha val="14000"/>
                </a:schemeClr>
              </a:gs>
              <a:gs pos="100000">
                <a:schemeClr val="accent4">
                  <a:alpha val="0"/>
                </a:schemeClr>
              </a:gs>
            </a:gsLst>
            <a:lin ang="0" scaled="0"/>
          </a:gradFill>
          <a:ln w="9525">
            <a:noFill/>
            <a:round/>
            <a:headEnd/>
            <a:tailEnd/>
          </a:ln>
          <a:effectLst>
            <a:outerShdw blurRad="330200" dist="342900" dir="2700000" algn="tl" rotWithShape="0">
              <a:schemeClr val="accent5">
                <a:lumMod val="75000"/>
                <a:alpha val="26000"/>
              </a:schemeClr>
            </a:outerShdw>
            <a:softEdge rad="177800"/>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p>
        </p:txBody>
      </p:sp>
      <p:grpSp>
        <p:nvGrpSpPr>
          <p:cNvPr id="32" name="Glass">
            <a:extLst>
              <a:ext uri="{FF2B5EF4-FFF2-40B4-BE49-F238E27FC236}">
                <a16:creationId xmlns:a16="http://schemas.microsoft.com/office/drawing/2014/main" id="{8A844A32-2333-4B52-856F-E89C69532E3A}"/>
              </a:ext>
            </a:extLst>
          </p:cNvPr>
          <p:cNvGrpSpPr/>
          <p:nvPr/>
        </p:nvGrpSpPr>
        <p:grpSpPr>
          <a:xfrm>
            <a:off x="6351588" y="4202113"/>
            <a:ext cx="3475038" cy="696913"/>
            <a:chOff x="6351588" y="4202113"/>
            <a:chExt cx="3475038" cy="696913"/>
          </a:xfrm>
        </p:grpSpPr>
        <p:sp>
          <p:nvSpPr>
            <p:cNvPr id="18" name="Freeform 14">
              <a:extLst>
                <a:ext uri="{FF2B5EF4-FFF2-40B4-BE49-F238E27FC236}">
                  <a16:creationId xmlns:a16="http://schemas.microsoft.com/office/drawing/2014/main" id="{629FCEDC-3FFA-4E7C-9228-0F9D68F14416}"/>
                </a:ext>
              </a:extLst>
            </p:cNvPr>
            <p:cNvSpPr>
              <a:spLocks/>
            </p:cNvSpPr>
            <p:nvPr/>
          </p:nvSpPr>
          <p:spPr bwMode="auto">
            <a:xfrm>
              <a:off x="6354763" y="4206875"/>
              <a:ext cx="3468688" cy="688975"/>
            </a:xfrm>
            <a:custGeom>
              <a:avLst/>
              <a:gdLst>
                <a:gd name="T0" fmla="*/ 841 w 911"/>
                <a:gd name="T1" fmla="*/ 181 h 181"/>
                <a:gd name="T2" fmla="*/ 71 w 911"/>
                <a:gd name="T3" fmla="*/ 181 h 181"/>
                <a:gd name="T4" fmla="*/ 0 w 911"/>
                <a:gd name="T5" fmla="*/ 111 h 181"/>
                <a:gd name="T6" fmla="*/ 0 w 911"/>
                <a:gd name="T7" fmla="*/ 70 h 181"/>
                <a:gd name="T8" fmla="*/ 71 w 911"/>
                <a:gd name="T9" fmla="*/ 0 h 181"/>
                <a:gd name="T10" fmla="*/ 841 w 911"/>
                <a:gd name="T11" fmla="*/ 0 h 181"/>
                <a:gd name="T12" fmla="*/ 911 w 911"/>
                <a:gd name="T13" fmla="*/ 70 h 181"/>
                <a:gd name="T14" fmla="*/ 911 w 911"/>
                <a:gd name="T15" fmla="*/ 111 h 181"/>
                <a:gd name="T16" fmla="*/ 841 w 911"/>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1" h="181">
                  <a:moveTo>
                    <a:pt x="841" y="181"/>
                  </a:moveTo>
                  <a:cubicBezTo>
                    <a:pt x="71" y="181"/>
                    <a:pt x="71" y="181"/>
                    <a:pt x="71" y="181"/>
                  </a:cubicBezTo>
                  <a:cubicBezTo>
                    <a:pt x="32" y="181"/>
                    <a:pt x="0" y="150"/>
                    <a:pt x="0" y="111"/>
                  </a:cubicBezTo>
                  <a:cubicBezTo>
                    <a:pt x="0" y="70"/>
                    <a:pt x="0" y="70"/>
                    <a:pt x="0" y="70"/>
                  </a:cubicBezTo>
                  <a:cubicBezTo>
                    <a:pt x="0" y="31"/>
                    <a:pt x="32" y="0"/>
                    <a:pt x="71" y="0"/>
                  </a:cubicBezTo>
                  <a:cubicBezTo>
                    <a:pt x="841" y="0"/>
                    <a:pt x="841" y="0"/>
                    <a:pt x="841" y="0"/>
                  </a:cubicBezTo>
                  <a:cubicBezTo>
                    <a:pt x="879" y="0"/>
                    <a:pt x="911" y="31"/>
                    <a:pt x="911" y="70"/>
                  </a:cubicBezTo>
                  <a:cubicBezTo>
                    <a:pt x="911" y="111"/>
                    <a:pt x="911" y="111"/>
                    <a:pt x="911" y="111"/>
                  </a:cubicBezTo>
                  <a:cubicBezTo>
                    <a:pt x="911" y="150"/>
                    <a:pt x="879" y="181"/>
                    <a:pt x="841" y="181"/>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9" name="Freeform 15">
              <a:extLst>
                <a:ext uri="{FF2B5EF4-FFF2-40B4-BE49-F238E27FC236}">
                  <a16:creationId xmlns:a16="http://schemas.microsoft.com/office/drawing/2014/main" id="{8CF5E62E-9E29-40FB-B56F-E1CDDCEA5515}"/>
                </a:ext>
              </a:extLst>
            </p:cNvPr>
            <p:cNvSpPr>
              <a:spLocks noEditPoints="1"/>
            </p:cNvSpPr>
            <p:nvPr/>
          </p:nvSpPr>
          <p:spPr bwMode="auto">
            <a:xfrm>
              <a:off x="6351588" y="4202113"/>
              <a:ext cx="3475038" cy="696913"/>
            </a:xfrm>
            <a:custGeom>
              <a:avLst/>
              <a:gdLst>
                <a:gd name="T0" fmla="*/ 842 w 913"/>
                <a:gd name="T1" fmla="*/ 183 h 183"/>
                <a:gd name="T2" fmla="*/ 72 w 913"/>
                <a:gd name="T3" fmla="*/ 183 h 183"/>
                <a:gd name="T4" fmla="*/ 0 w 913"/>
                <a:gd name="T5" fmla="*/ 112 h 183"/>
                <a:gd name="T6" fmla="*/ 0 w 913"/>
                <a:gd name="T7" fmla="*/ 71 h 183"/>
                <a:gd name="T8" fmla="*/ 72 w 913"/>
                <a:gd name="T9" fmla="*/ 0 h 183"/>
                <a:gd name="T10" fmla="*/ 842 w 913"/>
                <a:gd name="T11" fmla="*/ 0 h 183"/>
                <a:gd name="T12" fmla="*/ 913 w 913"/>
                <a:gd name="T13" fmla="*/ 71 h 183"/>
                <a:gd name="T14" fmla="*/ 913 w 913"/>
                <a:gd name="T15" fmla="*/ 112 h 183"/>
                <a:gd name="T16" fmla="*/ 842 w 913"/>
                <a:gd name="T17" fmla="*/ 183 h 183"/>
                <a:gd name="T18" fmla="*/ 72 w 913"/>
                <a:gd name="T19" fmla="*/ 2 h 183"/>
                <a:gd name="T20" fmla="*/ 2 w 913"/>
                <a:gd name="T21" fmla="*/ 71 h 183"/>
                <a:gd name="T22" fmla="*/ 2 w 913"/>
                <a:gd name="T23" fmla="*/ 112 h 183"/>
                <a:gd name="T24" fmla="*/ 72 w 913"/>
                <a:gd name="T25" fmla="*/ 181 h 183"/>
                <a:gd name="T26" fmla="*/ 842 w 913"/>
                <a:gd name="T27" fmla="*/ 181 h 183"/>
                <a:gd name="T28" fmla="*/ 911 w 913"/>
                <a:gd name="T29" fmla="*/ 112 h 183"/>
                <a:gd name="T30" fmla="*/ 911 w 913"/>
                <a:gd name="T31" fmla="*/ 71 h 183"/>
                <a:gd name="T32" fmla="*/ 842 w 913"/>
                <a:gd name="T33" fmla="*/ 2 h 183"/>
                <a:gd name="T34" fmla="*/ 72 w 913"/>
                <a:gd name="T35"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3" h="183">
                  <a:moveTo>
                    <a:pt x="842" y="183"/>
                  </a:moveTo>
                  <a:cubicBezTo>
                    <a:pt x="72" y="183"/>
                    <a:pt x="72" y="183"/>
                    <a:pt x="72" y="183"/>
                  </a:cubicBezTo>
                  <a:cubicBezTo>
                    <a:pt x="32" y="183"/>
                    <a:pt x="0" y="151"/>
                    <a:pt x="0" y="112"/>
                  </a:cubicBezTo>
                  <a:cubicBezTo>
                    <a:pt x="0" y="71"/>
                    <a:pt x="0" y="71"/>
                    <a:pt x="0" y="71"/>
                  </a:cubicBezTo>
                  <a:cubicBezTo>
                    <a:pt x="0" y="32"/>
                    <a:pt x="32" y="0"/>
                    <a:pt x="72" y="0"/>
                  </a:cubicBezTo>
                  <a:cubicBezTo>
                    <a:pt x="842" y="0"/>
                    <a:pt x="842" y="0"/>
                    <a:pt x="842" y="0"/>
                  </a:cubicBezTo>
                  <a:cubicBezTo>
                    <a:pt x="881" y="0"/>
                    <a:pt x="913" y="32"/>
                    <a:pt x="913" y="71"/>
                  </a:cubicBezTo>
                  <a:cubicBezTo>
                    <a:pt x="913" y="112"/>
                    <a:pt x="913" y="112"/>
                    <a:pt x="913" y="112"/>
                  </a:cubicBezTo>
                  <a:cubicBezTo>
                    <a:pt x="913" y="151"/>
                    <a:pt x="881" y="183"/>
                    <a:pt x="842" y="183"/>
                  </a:cubicBezTo>
                  <a:close/>
                  <a:moveTo>
                    <a:pt x="72" y="2"/>
                  </a:moveTo>
                  <a:cubicBezTo>
                    <a:pt x="33" y="2"/>
                    <a:pt x="2" y="33"/>
                    <a:pt x="2" y="71"/>
                  </a:cubicBezTo>
                  <a:cubicBezTo>
                    <a:pt x="2" y="112"/>
                    <a:pt x="2" y="112"/>
                    <a:pt x="2" y="112"/>
                  </a:cubicBezTo>
                  <a:cubicBezTo>
                    <a:pt x="2" y="150"/>
                    <a:pt x="33" y="181"/>
                    <a:pt x="72" y="181"/>
                  </a:cubicBezTo>
                  <a:cubicBezTo>
                    <a:pt x="842" y="181"/>
                    <a:pt x="842" y="181"/>
                    <a:pt x="842" y="181"/>
                  </a:cubicBezTo>
                  <a:cubicBezTo>
                    <a:pt x="880" y="181"/>
                    <a:pt x="911" y="150"/>
                    <a:pt x="911" y="112"/>
                  </a:cubicBezTo>
                  <a:cubicBezTo>
                    <a:pt x="911" y="71"/>
                    <a:pt x="911" y="71"/>
                    <a:pt x="911" y="71"/>
                  </a:cubicBezTo>
                  <a:cubicBezTo>
                    <a:pt x="911" y="33"/>
                    <a:pt x="880" y="2"/>
                    <a:pt x="842" y="2"/>
                  </a:cubicBezTo>
                  <a:lnTo>
                    <a:pt x="72" y="2"/>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4" name="Group 3">
            <a:extLst>
              <a:ext uri="{FF2B5EF4-FFF2-40B4-BE49-F238E27FC236}">
                <a16:creationId xmlns:a16="http://schemas.microsoft.com/office/drawing/2014/main" id="{842D2EDC-9F28-4412-98BB-CEA2F2CA90A7}"/>
              </a:ext>
            </a:extLst>
          </p:cNvPr>
          <p:cNvGrpSpPr/>
          <p:nvPr/>
        </p:nvGrpSpPr>
        <p:grpSpPr>
          <a:xfrm>
            <a:off x="10198201" y="4816475"/>
            <a:ext cx="1175658" cy="1127126"/>
            <a:chOff x="10120313" y="4808538"/>
            <a:chExt cx="1192213" cy="1143000"/>
          </a:xfrm>
        </p:grpSpPr>
        <p:sp>
          <p:nvSpPr>
            <p:cNvPr id="22" name="Freeform 18">
              <a:extLst>
                <a:ext uri="{FF2B5EF4-FFF2-40B4-BE49-F238E27FC236}">
                  <a16:creationId xmlns:a16="http://schemas.microsoft.com/office/drawing/2014/main" id="{45740AAD-A72C-4C1F-AC0F-A0CB23BB1633}"/>
                </a:ext>
              </a:extLst>
            </p:cNvPr>
            <p:cNvSpPr>
              <a:spLocks/>
            </p:cNvSpPr>
            <p:nvPr/>
          </p:nvSpPr>
          <p:spPr bwMode="auto">
            <a:xfrm>
              <a:off x="10340975" y="5010150"/>
              <a:ext cx="849313" cy="841375"/>
            </a:xfrm>
            <a:custGeom>
              <a:avLst/>
              <a:gdLst>
                <a:gd name="T0" fmla="*/ 190 w 223"/>
                <a:gd name="T1" fmla="*/ 16 h 221"/>
                <a:gd name="T2" fmla="*/ 175 w 223"/>
                <a:gd name="T3" fmla="*/ 0 h 221"/>
                <a:gd name="T4" fmla="*/ 199 w 223"/>
                <a:gd name="T5" fmla="*/ 93 h 221"/>
                <a:gd name="T6" fmla="*/ 63 w 223"/>
                <a:gd name="T7" fmla="*/ 204 h 221"/>
                <a:gd name="T8" fmla="*/ 0 w 223"/>
                <a:gd name="T9" fmla="*/ 178 h 221"/>
                <a:gd name="T10" fmla="*/ 16 w 223"/>
                <a:gd name="T11" fmla="*/ 193 h 221"/>
                <a:gd name="T12" fmla="*/ 79 w 223"/>
                <a:gd name="T13" fmla="*/ 219 h 221"/>
                <a:gd name="T14" fmla="*/ 215 w 223"/>
                <a:gd name="T15" fmla="*/ 108 h 221"/>
                <a:gd name="T16" fmla="*/ 190 w 223"/>
                <a:gd name="T17" fmla="*/ 1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221">
                  <a:moveTo>
                    <a:pt x="190" y="16"/>
                  </a:moveTo>
                  <a:cubicBezTo>
                    <a:pt x="175" y="0"/>
                    <a:pt x="175" y="0"/>
                    <a:pt x="175" y="0"/>
                  </a:cubicBezTo>
                  <a:cubicBezTo>
                    <a:pt x="197" y="22"/>
                    <a:pt x="207" y="56"/>
                    <a:pt x="199" y="93"/>
                  </a:cubicBezTo>
                  <a:cubicBezTo>
                    <a:pt x="185" y="156"/>
                    <a:pt x="125" y="206"/>
                    <a:pt x="63" y="204"/>
                  </a:cubicBezTo>
                  <a:cubicBezTo>
                    <a:pt x="37" y="203"/>
                    <a:pt x="16" y="193"/>
                    <a:pt x="0" y="178"/>
                  </a:cubicBezTo>
                  <a:cubicBezTo>
                    <a:pt x="16" y="193"/>
                    <a:pt x="16" y="193"/>
                    <a:pt x="16" y="193"/>
                  </a:cubicBezTo>
                  <a:cubicBezTo>
                    <a:pt x="31" y="209"/>
                    <a:pt x="53" y="218"/>
                    <a:pt x="79" y="219"/>
                  </a:cubicBezTo>
                  <a:cubicBezTo>
                    <a:pt x="140" y="221"/>
                    <a:pt x="201" y="172"/>
                    <a:pt x="215" y="108"/>
                  </a:cubicBezTo>
                  <a:cubicBezTo>
                    <a:pt x="223" y="71"/>
                    <a:pt x="213" y="38"/>
                    <a:pt x="190" y="1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3" name="Freeform 19">
              <a:extLst>
                <a:ext uri="{FF2B5EF4-FFF2-40B4-BE49-F238E27FC236}">
                  <a16:creationId xmlns:a16="http://schemas.microsoft.com/office/drawing/2014/main" id="{149BFDE8-BBD3-40A4-B464-AC79F01A0C8B}"/>
                </a:ext>
              </a:extLst>
            </p:cNvPr>
            <p:cNvSpPr>
              <a:spLocks/>
            </p:cNvSpPr>
            <p:nvPr/>
          </p:nvSpPr>
          <p:spPr bwMode="auto">
            <a:xfrm>
              <a:off x="10120313" y="4808538"/>
              <a:ext cx="1016000" cy="1009650"/>
            </a:xfrm>
            <a:custGeom>
              <a:avLst/>
              <a:gdLst>
                <a:gd name="T0" fmla="*/ 252 w 267"/>
                <a:gd name="T1" fmla="*/ 34 h 265"/>
                <a:gd name="T2" fmla="*/ 175 w 267"/>
                <a:gd name="T3" fmla="*/ 3 h 265"/>
                <a:gd name="T4" fmla="*/ 9 w 267"/>
                <a:gd name="T5" fmla="*/ 137 h 265"/>
                <a:gd name="T6" fmla="*/ 39 w 267"/>
                <a:gd name="T7" fmla="*/ 250 h 265"/>
                <a:gd name="T8" fmla="*/ 55 w 267"/>
                <a:gd name="T9" fmla="*/ 265 h 265"/>
                <a:gd name="T10" fmla="*/ 25 w 267"/>
                <a:gd name="T11" fmla="*/ 153 h 265"/>
                <a:gd name="T12" fmla="*/ 191 w 267"/>
                <a:gd name="T13" fmla="*/ 18 h 265"/>
                <a:gd name="T14" fmla="*/ 267 w 267"/>
                <a:gd name="T15" fmla="*/ 50 h 265"/>
                <a:gd name="T16" fmla="*/ 252 w 267"/>
                <a:gd name="T17" fmla="*/ 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5">
                  <a:moveTo>
                    <a:pt x="252" y="34"/>
                  </a:moveTo>
                  <a:cubicBezTo>
                    <a:pt x="233" y="15"/>
                    <a:pt x="206" y="4"/>
                    <a:pt x="175" y="3"/>
                  </a:cubicBezTo>
                  <a:cubicBezTo>
                    <a:pt x="100" y="0"/>
                    <a:pt x="26" y="60"/>
                    <a:pt x="9" y="137"/>
                  </a:cubicBezTo>
                  <a:cubicBezTo>
                    <a:pt x="0" y="182"/>
                    <a:pt x="12" y="223"/>
                    <a:pt x="39" y="250"/>
                  </a:cubicBezTo>
                  <a:cubicBezTo>
                    <a:pt x="55" y="265"/>
                    <a:pt x="55" y="265"/>
                    <a:pt x="55" y="265"/>
                  </a:cubicBezTo>
                  <a:cubicBezTo>
                    <a:pt x="28" y="239"/>
                    <a:pt x="15" y="198"/>
                    <a:pt x="25" y="153"/>
                  </a:cubicBezTo>
                  <a:cubicBezTo>
                    <a:pt x="41" y="76"/>
                    <a:pt x="116" y="15"/>
                    <a:pt x="191" y="18"/>
                  </a:cubicBezTo>
                  <a:cubicBezTo>
                    <a:pt x="222" y="19"/>
                    <a:pt x="248" y="31"/>
                    <a:pt x="267" y="50"/>
                  </a:cubicBezTo>
                  <a:lnTo>
                    <a:pt x="252" y="3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4" name="Freeform 20">
              <a:extLst>
                <a:ext uri="{FF2B5EF4-FFF2-40B4-BE49-F238E27FC236}">
                  <a16:creationId xmlns:a16="http://schemas.microsoft.com/office/drawing/2014/main" id="{F320218B-C144-4689-9FE1-F11BCEFC6E6F}"/>
                </a:ext>
              </a:extLst>
            </p:cNvPr>
            <p:cNvSpPr>
              <a:spLocks noEditPoints="1"/>
            </p:cNvSpPr>
            <p:nvPr/>
          </p:nvSpPr>
          <p:spPr bwMode="auto">
            <a:xfrm>
              <a:off x="10155238" y="4865688"/>
              <a:ext cx="1157288" cy="1085850"/>
            </a:xfrm>
            <a:custGeom>
              <a:avLst/>
              <a:gdLst>
                <a:gd name="T0" fmla="*/ 182 w 304"/>
                <a:gd name="T1" fmla="*/ 3 h 285"/>
                <a:gd name="T2" fmla="*/ 288 w 304"/>
                <a:gd name="T3" fmla="*/ 147 h 285"/>
                <a:gd name="T4" fmla="*/ 122 w 304"/>
                <a:gd name="T5" fmla="*/ 282 h 285"/>
                <a:gd name="T6" fmla="*/ 16 w 304"/>
                <a:gd name="T7" fmla="*/ 138 h 285"/>
                <a:gd name="T8" fmla="*/ 182 w 304"/>
                <a:gd name="T9" fmla="*/ 3 h 285"/>
                <a:gd name="T10" fmla="*/ 128 w 304"/>
                <a:gd name="T11" fmla="*/ 257 h 285"/>
                <a:gd name="T12" fmla="*/ 264 w 304"/>
                <a:gd name="T13" fmla="*/ 146 h 285"/>
                <a:gd name="T14" fmla="*/ 176 w 304"/>
                <a:gd name="T15" fmla="*/ 28 h 285"/>
                <a:gd name="T16" fmla="*/ 40 w 304"/>
                <a:gd name="T17" fmla="*/ 139 h 285"/>
                <a:gd name="T18" fmla="*/ 128 w 304"/>
                <a:gd name="T19" fmla="*/ 25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285">
                  <a:moveTo>
                    <a:pt x="182" y="3"/>
                  </a:moveTo>
                  <a:cubicBezTo>
                    <a:pt x="257" y="6"/>
                    <a:pt x="304" y="70"/>
                    <a:pt x="288" y="147"/>
                  </a:cubicBezTo>
                  <a:cubicBezTo>
                    <a:pt x="272" y="224"/>
                    <a:pt x="197" y="285"/>
                    <a:pt x="122" y="282"/>
                  </a:cubicBezTo>
                  <a:cubicBezTo>
                    <a:pt x="47" y="279"/>
                    <a:pt x="0" y="215"/>
                    <a:pt x="16" y="138"/>
                  </a:cubicBezTo>
                  <a:cubicBezTo>
                    <a:pt x="32" y="61"/>
                    <a:pt x="107" y="0"/>
                    <a:pt x="182" y="3"/>
                  </a:cubicBezTo>
                  <a:close/>
                  <a:moveTo>
                    <a:pt x="128" y="257"/>
                  </a:moveTo>
                  <a:cubicBezTo>
                    <a:pt x="189" y="259"/>
                    <a:pt x="250" y="210"/>
                    <a:pt x="264" y="146"/>
                  </a:cubicBezTo>
                  <a:cubicBezTo>
                    <a:pt x="277" y="83"/>
                    <a:pt x="238" y="30"/>
                    <a:pt x="176" y="28"/>
                  </a:cubicBezTo>
                  <a:cubicBezTo>
                    <a:pt x="115" y="26"/>
                    <a:pt x="54" y="75"/>
                    <a:pt x="40" y="139"/>
                  </a:cubicBezTo>
                  <a:cubicBezTo>
                    <a:pt x="27" y="202"/>
                    <a:pt x="66" y="255"/>
                    <a:pt x="128" y="257"/>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3" name="Group 2">
            <a:extLst>
              <a:ext uri="{FF2B5EF4-FFF2-40B4-BE49-F238E27FC236}">
                <a16:creationId xmlns:a16="http://schemas.microsoft.com/office/drawing/2014/main" id="{BC6160FC-81CE-4371-8D05-CF346E251F01}"/>
              </a:ext>
            </a:extLst>
          </p:cNvPr>
          <p:cNvGrpSpPr/>
          <p:nvPr/>
        </p:nvGrpSpPr>
        <p:grpSpPr>
          <a:xfrm>
            <a:off x="1994919" y="5661025"/>
            <a:ext cx="576263" cy="565151"/>
            <a:chOff x="1522413" y="1108075"/>
            <a:chExt cx="576263" cy="565151"/>
          </a:xfrm>
        </p:grpSpPr>
        <p:sp>
          <p:nvSpPr>
            <p:cNvPr id="25" name="Freeform 21">
              <a:extLst>
                <a:ext uri="{FF2B5EF4-FFF2-40B4-BE49-F238E27FC236}">
                  <a16:creationId xmlns:a16="http://schemas.microsoft.com/office/drawing/2014/main" id="{7FFE3AD9-87D3-4BD2-96FC-CFAAE1DAC25A}"/>
                </a:ext>
              </a:extLst>
            </p:cNvPr>
            <p:cNvSpPr>
              <a:spLocks/>
            </p:cNvSpPr>
            <p:nvPr/>
          </p:nvSpPr>
          <p:spPr bwMode="auto">
            <a:xfrm>
              <a:off x="1846263" y="1401763"/>
              <a:ext cx="252413" cy="76200"/>
            </a:xfrm>
            <a:custGeom>
              <a:avLst/>
              <a:gdLst>
                <a:gd name="T0" fmla="*/ 159 w 159"/>
                <a:gd name="T1" fmla="*/ 0 h 48"/>
                <a:gd name="T2" fmla="*/ 118 w 159"/>
                <a:gd name="T3" fmla="*/ 41 h 48"/>
                <a:gd name="T4" fmla="*/ 0 w 159"/>
                <a:gd name="T5" fmla="*/ 48 h 48"/>
                <a:gd name="T6" fmla="*/ 41 w 159"/>
                <a:gd name="T7" fmla="*/ 5 h 48"/>
                <a:gd name="T8" fmla="*/ 159 w 159"/>
                <a:gd name="T9" fmla="*/ 0 h 48"/>
              </a:gdLst>
              <a:ahLst/>
              <a:cxnLst>
                <a:cxn ang="0">
                  <a:pos x="T0" y="T1"/>
                </a:cxn>
                <a:cxn ang="0">
                  <a:pos x="T2" y="T3"/>
                </a:cxn>
                <a:cxn ang="0">
                  <a:pos x="T4" y="T5"/>
                </a:cxn>
                <a:cxn ang="0">
                  <a:pos x="T6" y="T7"/>
                </a:cxn>
                <a:cxn ang="0">
                  <a:pos x="T8" y="T9"/>
                </a:cxn>
              </a:cxnLst>
              <a:rect l="0" t="0" r="r" b="b"/>
              <a:pathLst>
                <a:path w="159" h="48">
                  <a:moveTo>
                    <a:pt x="159" y="0"/>
                  </a:moveTo>
                  <a:lnTo>
                    <a:pt x="118" y="41"/>
                  </a:lnTo>
                  <a:lnTo>
                    <a:pt x="0" y="48"/>
                  </a:lnTo>
                  <a:lnTo>
                    <a:pt x="41" y="5"/>
                  </a:lnTo>
                  <a:lnTo>
                    <a:pt x="159"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6" name="Freeform 22">
              <a:extLst>
                <a:ext uri="{FF2B5EF4-FFF2-40B4-BE49-F238E27FC236}">
                  <a16:creationId xmlns:a16="http://schemas.microsoft.com/office/drawing/2014/main" id="{023F028C-F2D0-466D-8510-0140B6F5263E}"/>
                </a:ext>
              </a:extLst>
            </p:cNvPr>
            <p:cNvSpPr>
              <a:spLocks/>
            </p:cNvSpPr>
            <p:nvPr/>
          </p:nvSpPr>
          <p:spPr bwMode="auto">
            <a:xfrm>
              <a:off x="1652588" y="1112838"/>
              <a:ext cx="117475" cy="258763"/>
            </a:xfrm>
            <a:custGeom>
              <a:avLst/>
              <a:gdLst>
                <a:gd name="T0" fmla="*/ 74 w 74"/>
                <a:gd name="T1" fmla="*/ 120 h 163"/>
                <a:gd name="T2" fmla="*/ 33 w 74"/>
                <a:gd name="T3" fmla="*/ 163 h 163"/>
                <a:gd name="T4" fmla="*/ 0 w 74"/>
                <a:gd name="T5" fmla="*/ 43 h 163"/>
                <a:gd name="T6" fmla="*/ 41 w 74"/>
                <a:gd name="T7" fmla="*/ 0 h 163"/>
                <a:gd name="T8" fmla="*/ 74 w 74"/>
                <a:gd name="T9" fmla="*/ 120 h 163"/>
              </a:gdLst>
              <a:ahLst/>
              <a:cxnLst>
                <a:cxn ang="0">
                  <a:pos x="T0" y="T1"/>
                </a:cxn>
                <a:cxn ang="0">
                  <a:pos x="T2" y="T3"/>
                </a:cxn>
                <a:cxn ang="0">
                  <a:pos x="T4" y="T5"/>
                </a:cxn>
                <a:cxn ang="0">
                  <a:pos x="T6" y="T7"/>
                </a:cxn>
                <a:cxn ang="0">
                  <a:pos x="T8" y="T9"/>
                </a:cxn>
              </a:cxnLst>
              <a:rect l="0" t="0" r="r" b="b"/>
              <a:pathLst>
                <a:path w="74" h="163">
                  <a:moveTo>
                    <a:pt x="74" y="120"/>
                  </a:moveTo>
                  <a:lnTo>
                    <a:pt x="33" y="163"/>
                  </a:lnTo>
                  <a:lnTo>
                    <a:pt x="0" y="43"/>
                  </a:lnTo>
                  <a:lnTo>
                    <a:pt x="41" y="0"/>
                  </a:lnTo>
                  <a:lnTo>
                    <a:pt x="74" y="12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7" name="Freeform 23">
              <a:extLst>
                <a:ext uri="{FF2B5EF4-FFF2-40B4-BE49-F238E27FC236}">
                  <a16:creationId xmlns:a16="http://schemas.microsoft.com/office/drawing/2014/main" id="{BD7D9436-EE64-49E9-A6C4-90E176485CD4}"/>
                </a:ext>
              </a:extLst>
            </p:cNvPr>
            <p:cNvSpPr>
              <a:spLocks/>
            </p:cNvSpPr>
            <p:nvPr/>
          </p:nvSpPr>
          <p:spPr bwMode="auto">
            <a:xfrm>
              <a:off x="1739900" y="1417638"/>
              <a:ext cx="114300" cy="255588"/>
            </a:xfrm>
            <a:custGeom>
              <a:avLst/>
              <a:gdLst>
                <a:gd name="T0" fmla="*/ 72 w 72"/>
                <a:gd name="T1" fmla="*/ 120 h 161"/>
                <a:gd name="T2" fmla="*/ 34 w 72"/>
                <a:gd name="T3" fmla="*/ 161 h 161"/>
                <a:gd name="T4" fmla="*/ 0 w 72"/>
                <a:gd name="T5" fmla="*/ 43 h 161"/>
                <a:gd name="T6" fmla="*/ 38 w 72"/>
                <a:gd name="T7" fmla="*/ 0 h 161"/>
                <a:gd name="T8" fmla="*/ 72 w 72"/>
                <a:gd name="T9" fmla="*/ 120 h 161"/>
              </a:gdLst>
              <a:ahLst/>
              <a:cxnLst>
                <a:cxn ang="0">
                  <a:pos x="T0" y="T1"/>
                </a:cxn>
                <a:cxn ang="0">
                  <a:pos x="T2" y="T3"/>
                </a:cxn>
                <a:cxn ang="0">
                  <a:pos x="T4" y="T5"/>
                </a:cxn>
                <a:cxn ang="0">
                  <a:pos x="T6" y="T7"/>
                </a:cxn>
                <a:cxn ang="0">
                  <a:pos x="T8" y="T9"/>
                </a:cxn>
              </a:cxnLst>
              <a:rect l="0" t="0" r="r" b="b"/>
              <a:pathLst>
                <a:path w="72" h="161">
                  <a:moveTo>
                    <a:pt x="72" y="120"/>
                  </a:moveTo>
                  <a:lnTo>
                    <a:pt x="34" y="161"/>
                  </a:lnTo>
                  <a:lnTo>
                    <a:pt x="0" y="43"/>
                  </a:lnTo>
                  <a:lnTo>
                    <a:pt x="38" y="0"/>
                  </a:lnTo>
                  <a:lnTo>
                    <a:pt x="72" y="12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8" name="Freeform 24">
              <a:extLst>
                <a:ext uri="{FF2B5EF4-FFF2-40B4-BE49-F238E27FC236}">
                  <a16:creationId xmlns:a16="http://schemas.microsoft.com/office/drawing/2014/main" id="{45A1E4EF-A415-4D50-9B0E-8F573FB89133}"/>
                </a:ext>
              </a:extLst>
            </p:cNvPr>
            <p:cNvSpPr>
              <a:spLocks/>
            </p:cNvSpPr>
            <p:nvPr/>
          </p:nvSpPr>
          <p:spPr bwMode="auto">
            <a:xfrm>
              <a:off x="1793875" y="1600200"/>
              <a:ext cx="171450" cy="73025"/>
            </a:xfrm>
            <a:custGeom>
              <a:avLst/>
              <a:gdLst>
                <a:gd name="T0" fmla="*/ 108 w 108"/>
                <a:gd name="T1" fmla="*/ 0 h 46"/>
                <a:gd name="T2" fmla="*/ 67 w 108"/>
                <a:gd name="T3" fmla="*/ 43 h 46"/>
                <a:gd name="T4" fmla="*/ 0 w 108"/>
                <a:gd name="T5" fmla="*/ 46 h 46"/>
                <a:gd name="T6" fmla="*/ 38 w 108"/>
                <a:gd name="T7" fmla="*/ 5 h 46"/>
                <a:gd name="T8" fmla="*/ 108 w 108"/>
                <a:gd name="T9" fmla="*/ 0 h 46"/>
              </a:gdLst>
              <a:ahLst/>
              <a:cxnLst>
                <a:cxn ang="0">
                  <a:pos x="T0" y="T1"/>
                </a:cxn>
                <a:cxn ang="0">
                  <a:pos x="T2" y="T3"/>
                </a:cxn>
                <a:cxn ang="0">
                  <a:pos x="T4" y="T5"/>
                </a:cxn>
                <a:cxn ang="0">
                  <a:pos x="T6" y="T7"/>
                </a:cxn>
                <a:cxn ang="0">
                  <a:pos x="T8" y="T9"/>
                </a:cxn>
              </a:cxnLst>
              <a:rect l="0" t="0" r="r" b="b"/>
              <a:pathLst>
                <a:path w="108" h="46">
                  <a:moveTo>
                    <a:pt x="108" y="0"/>
                  </a:moveTo>
                  <a:lnTo>
                    <a:pt x="67" y="43"/>
                  </a:lnTo>
                  <a:lnTo>
                    <a:pt x="0" y="46"/>
                  </a:lnTo>
                  <a:lnTo>
                    <a:pt x="38" y="5"/>
                  </a:lnTo>
                  <a:lnTo>
                    <a:pt x="108"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9" name="Freeform 25">
              <a:extLst>
                <a:ext uri="{FF2B5EF4-FFF2-40B4-BE49-F238E27FC236}">
                  <a16:creationId xmlns:a16="http://schemas.microsoft.com/office/drawing/2014/main" id="{19F0B4D8-B7A3-4BF5-8A32-58EB99DA9A9A}"/>
                </a:ext>
              </a:extLst>
            </p:cNvPr>
            <p:cNvSpPr>
              <a:spLocks/>
            </p:cNvSpPr>
            <p:nvPr/>
          </p:nvSpPr>
          <p:spPr bwMode="auto">
            <a:xfrm>
              <a:off x="1522413" y="1314450"/>
              <a:ext cx="95250" cy="179388"/>
            </a:xfrm>
            <a:custGeom>
              <a:avLst/>
              <a:gdLst>
                <a:gd name="T0" fmla="*/ 60 w 60"/>
                <a:gd name="T1" fmla="*/ 70 h 113"/>
                <a:gd name="T2" fmla="*/ 20 w 60"/>
                <a:gd name="T3" fmla="*/ 113 h 113"/>
                <a:gd name="T4" fmla="*/ 0 w 60"/>
                <a:gd name="T5" fmla="*/ 43 h 113"/>
                <a:gd name="T6" fmla="*/ 39 w 60"/>
                <a:gd name="T7" fmla="*/ 0 h 113"/>
                <a:gd name="T8" fmla="*/ 60 w 60"/>
                <a:gd name="T9" fmla="*/ 70 h 113"/>
              </a:gdLst>
              <a:ahLst/>
              <a:cxnLst>
                <a:cxn ang="0">
                  <a:pos x="T0" y="T1"/>
                </a:cxn>
                <a:cxn ang="0">
                  <a:pos x="T2" y="T3"/>
                </a:cxn>
                <a:cxn ang="0">
                  <a:pos x="T4" y="T5"/>
                </a:cxn>
                <a:cxn ang="0">
                  <a:pos x="T6" y="T7"/>
                </a:cxn>
                <a:cxn ang="0">
                  <a:pos x="T8" y="T9"/>
                </a:cxn>
              </a:cxnLst>
              <a:rect l="0" t="0" r="r" b="b"/>
              <a:pathLst>
                <a:path w="60" h="113">
                  <a:moveTo>
                    <a:pt x="60" y="70"/>
                  </a:moveTo>
                  <a:lnTo>
                    <a:pt x="20" y="113"/>
                  </a:lnTo>
                  <a:lnTo>
                    <a:pt x="0" y="43"/>
                  </a:lnTo>
                  <a:lnTo>
                    <a:pt x="39" y="0"/>
                  </a:lnTo>
                  <a:lnTo>
                    <a:pt x="60" y="7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0" name="Freeform 26">
              <a:extLst>
                <a:ext uri="{FF2B5EF4-FFF2-40B4-BE49-F238E27FC236}">
                  <a16:creationId xmlns:a16="http://schemas.microsoft.com/office/drawing/2014/main" id="{4C34DD37-B3DF-41F5-B38A-51DDDA646D67}"/>
                </a:ext>
              </a:extLst>
            </p:cNvPr>
            <p:cNvSpPr>
              <a:spLocks/>
            </p:cNvSpPr>
            <p:nvPr/>
          </p:nvSpPr>
          <p:spPr bwMode="auto">
            <a:xfrm>
              <a:off x="1554163" y="1417638"/>
              <a:ext cx="246063" cy="76200"/>
            </a:xfrm>
            <a:custGeom>
              <a:avLst/>
              <a:gdLst>
                <a:gd name="T0" fmla="*/ 155 w 155"/>
                <a:gd name="T1" fmla="*/ 0 h 48"/>
                <a:gd name="T2" fmla="*/ 117 w 155"/>
                <a:gd name="T3" fmla="*/ 43 h 48"/>
                <a:gd name="T4" fmla="*/ 0 w 155"/>
                <a:gd name="T5" fmla="*/ 48 h 48"/>
                <a:gd name="T6" fmla="*/ 40 w 155"/>
                <a:gd name="T7" fmla="*/ 5 h 48"/>
                <a:gd name="T8" fmla="*/ 155 w 155"/>
                <a:gd name="T9" fmla="*/ 0 h 48"/>
              </a:gdLst>
              <a:ahLst/>
              <a:cxnLst>
                <a:cxn ang="0">
                  <a:pos x="T0" y="T1"/>
                </a:cxn>
                <a:cxn ang="0">
                  <a:pos x="T2" y="T3"/>
                </a:cxn>
                <a:cxn ang="0">
                  <a:pos x="T4" y="T5"/>
                </a:cxn>
                <a:cxn ang="0">
                  <a:pos x="T6" y="T7"/>
                </a:cxn>
                <a:cxn ang="0">
                  <a:pos x="T8" y="T9"/>
                </a:cxn>
              </a:cxnLst>
              <a:rect l="0" t="0" r="r" b="b"/>
              <a:pathLst>
                <a:path w="155" h="48">
                  <a:moveTo>
                    <a:pt x="155" y="0"/>
                  </a:moveTo>
                  <a:lnTo>
                    <a:pt x="117" y="43"/>
                  </a:lnTo>
                  <a:lnTo>
                    <a:pt x="0" y="48"/>
                  </a:lnTo>
                  <a:lnTo>
                    <a:pt x="40" y="5"/>
                  </a:lnTo>
                  <a:lnTo>
                    <a:pt x="155"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1" name="Freeform 27">
              <a:extLst>
                <a:ext uri="{FF2B5EF4-FFF2-40B4-BE49-F238E27FC236}">
                  <a16:creationId xmlns:a16="http://schemas.microsoft.com/office/drawing/2014/main" id="{5B161E1F-9D4E-411D-B6D7-C2EC3A5D9033}"/>
                </a:ext>
              </a:extLst>
            </p:cNvPr>
            <p:cNvSpPr>
              <a:spLocks/>
            </p:cNvSpPr>
            <p:nvPr/>
          </p:nvSpPr>
          <p:spPr bwMode="auto">
            <a:xfrm>
              <a:off x="1584325" y="1108075"/>
              <a:ext cx="514350" cy="500063"/>
            </a:xfrm>
            <a:custGeom>
              <a:avLst/>
              <a:gdLst>
                <a:gd name="T0" fmla="*/ 153 w 324"/>
                <a:gd name="T1" fmla="*/ 0 h 315"/>
                <a:gd name="T2" fmla="*/ 187 w 324"/>
                <a:gd name="T3" fmla="*/ 120 h 315"/>
                <a:gd name="T4" fmla="*/ 304 w 324"/>
                <a:gd name="T5" fmla="*/ 113 h 315"/>
                <a:gd name="T6" fmla="*/ 324 w 324"/>
                <a:gd name="T7" fmla="*/ 185 h 315"/>
                <a:gd name="T8" fmla="*/ 206 w 324"/>
                <a:gd name="T9" fmla="*/ 190 h 315"/>
                <a:gd name="T10" fmla="*/ 240 w 324"/>
                <a:gd name="T11" fmla="*/ 310 h 315"/>
                <a:gd name="T12" fmla="*/ 170 w 324"/>
                <a:gd name="T13" fmla="*/ 315 h 315"/>
                <a:gd name="T14" fmla="*/ 136 w 324"/>
                <a:gd name="T15" fmla="*/ 195 h 315"/>
                <a:gd name="T16" fmla="*/ 21 w 324"/>
                <a:gd name="T17" fmla="*/ 200 h 315"/>
                <a:gd name="T18" fmla="*/ 0 w 324"/>
                <a:gd name="T19" fmla="*/ 130 h 315"/>
                <a:gd name="T20" fmla="*/ 117 w 324"/>
                <a:gd name="T21" fmla="*/ 123 h 315"/>
                <a:gd name="T22" fmla="*/ 84 w 324"/>
                <a:gd name="T23" fmla="*/ 3 h 315"/>
                <a:gd name="T24" fmla="*/ 153 w 324"/>
                <a:gd name="T25"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4" h="315">
                  <a:moveTo>
                    <a:pt x="153" y="0"/>
                  </a:moveTo>
                  <a:lnTo>
                    <a:pt x="187" y="120"/>
                  </a:lnTo>
                  <a:lnTo>
                    <a:pt x="304" y="113"/>
                  </a:lnTo>
                  <a:lnTo>
                    <a:pt x="324" y="185"/>
                  </a:lnTo>
                  <a:lnTo>
                    <a:pt x="206" y="190"/>
                  </a:lnTo>
                  <a:lnTo>
                    <a:pt x="240" y="310"/>
                  </a:lnTo>
                  <a:lnTo>
                    <a:pt x="170" y="315"/>
                  </a:lnTo>
                  <a:lnTo>
                    <a:pt x="136" y="195"/>
                  </a:lnTo>
                  <a:lnTo>
                    <a:pt x="21" y="200"/>
                  </a:lnTo>
                  <a:lnTo>
                    <a:pt x="0" y="130"/>
                  </a:lnTo>
                  <a:lnTo>
                    <a:pt x="117" y="123"/>
                  </a:lnTo>
                  <a:lnTo>
                    <a:pt x="84" y="3"/>
                  </a:lnTo>
                  <a:lnTo>
                    <a:pt x="153"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35" name="Rectangle 34">
            <a:extLst>
              <a:ext uri="{FF2B5EF4-FFF2-40B4-BE49-F238E27FC236}">
                <a16:creationId xmlns:a16="http://schemas.microsoft.com/office/drawing/2014/main" id="{4AA63B72-2B73-48B4-A573-67B9E40C8724}"/>
              </a:ext>
            </a:extLst>
          </p:cNvPr>
          <p:cNvSpPr>
            <a:spLocks noChangeArrowheads="1"/>
          </p:cNvSpPr>
          <p:nvPr/>
        </p:nvSpPr>
        <p:spPr bwMode="auto">
          <a:xfrm>
            <a:off x="1086132" y="2975797"/>
            <a:ext cx="570042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ru-UA" sz="2400" b="1">
                <a:solidFill>
                  <a:schemeClr val="bg2"/>
                </a:solidFill>
                <a:latin typeface="Montserrat" panose="00000500000000000000" pitchFamily="50" charset="-52"/>
              </a:rPr>
              <a:t>Design is so simple. </a:t>
            </a:r>
          </a:p>
          <a:p>
            <a:r>
              <a:rPr lang="en-US" altLang="ru-UA" sz="2400" b="1">
                <a:solidFill>
                  <a:schemeClr val="bg2"/>
                </a:solidFill>
                <a:latin typeface="Montserrat" panose="00000500000000000000" pitchFamily="50" charset="-52"/>
              </a:rPr>
              <a:t>That’s why it’s so complicated</a:t>
            </a:r>
            <a:endParaRPr kumimoji="0" lang="ru-UA" altLang="ru-UA" sz="1050" b="0" i="0" u="none" strike="noStrike" cap="none" normalizeH="0" baseline="0">
              <a:ln>
                <a:noFill/>
              </a:ln>
              <a:solidFill>
                <a:schemeClr val="bg2"/>
              </a:solidFill>
            </a:endParaRPr>
          </a:p>
        </p:txBody>
      </p:sp>
      <p:grpSp>
        <p:nvGrpSpPr>
          <p:cNvPr id="52" name="Group 51">
            <a:extLst>
              <a:ext uri="{FF2B5EF4-FFF2-40B4-BE49-F238E27FC236}">
                <a16:creationId xmlns:a16="http://schemas.microsoft.com/office/drawing/2014/main" id="{8B523955-EE04-4FD4-8680-5B605700D8F2}"/>
              </a:ext>
            </a:extLst>
          </p:cNvPr>
          <p:cNvGrpSpPr/>
          <p:nvPr/>
        </p:nvGrpSpPr>
        <p:grpSpPr>
          <a:xfrm>
            <a:off x="5807391" y="1917302"/>
            <a:ext cx="989333" cy="960437"/>
            <a:chOff x="5563643" y="728035"/>
            <a:chExt cx="1266575" cy="1229582"/>
          </a:xfrm>
        </p:grpSpPr>
        <p:sp>
          <p:nvSpPr>
            <p:cNvPr id="53" name="Oval 23">
              <a:extLst>
                <a:ext uri="{FF2B5EF4-FFF2-40B4-BE49-F238E27FC236}">
                  <a16:creationId xmlns:a16="http://schemas.microsoft.com/office/drawing/2014/main" id="{C0717918-68CD-40A3-BBFF-863E33C0455E}"/>
                </a:ext>
              </a:extLst>
            </p:cNvPr>
            <p:cNvSpPr>
              <a:spLocks noChangeArrowheads="1"/>
            </p:cNvSpPr>
            <p:nvPr/>
          </p:nvSpPr>
          <p:spPr bwMode="auto">
            <a:xfrm>
              <a:off x="5690393" y="814617"/>
              <a:ext cx="1139825" cy="1143000"/>
            </a:xfrm>
            <a:prstGeom prst="ellipse">
              <a:avLst/>
            </a:prstGeom>
            <a:gradFill flip="none" rotWithShape="1">
              <a:gsLst>
                <a:gs pos="100000">
                  <a:schemeClr val="accent3"/>
                </a:gs>
                <a:gs pos="23000">
                  <a:schemeClr val="accent1"/>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54" name="Oval 7">
              <a:extLst>
                <a:ext uri="{FF2B5EF4-FFF2-40B4-BE49-F238E27FC236}">
                  <a16:creationId xmlns:a16="http://schemas.microsoft.com/office/drawing/2014/main" id="{37353F3B-CE88-447D-90EB-15DF5BBCAA0A}"/>
                </a:ext>
              </a:extLst>
            </p:cNvPr>
            <p:cNvSpPr>
              <a:spLocks noChangeArrowheads="1"/>
            </p:cNvSpPr>
            <p:nvPr/>
          </p:nvSpPr>
          <p:spPr bwMode="auto">
            <a:xfrm rot="20084718">
              <a:off x="5563643" y="728035"/>
              <a:ext cx="1244772" cy="1048658"/>
            </a:xfrm>
            <a:prstGeom prst="ellipse">
              <a:avLst/>
            </a:prstGeom>
            <a:gradFill flip="none" rotWithShape="1">
              <a:gsLst>
                <a:gs pos="100000">
                  <a:schemeClr val="accent1">
                    <a:lumMod val="20000"/>
                    <a:lumOff val="80000"/>
                  </a:schemeClr>
                </a:gs>
                <a:gs pos="11000">
                  <a:schemeClr val="accent1">
                    <a:lumMod val="20000"/>
                    <a:lumOff val="80000"/>
                    <a:alpha val="0"/>
                  </a:schemeClr>
                </a:gs>
              </a:gsLst>
              <a:lin ang="16200000" scaled="0"/>
              <a:tileRect/>
            </a:gradFill>
            <a:ln>
              <a:noFill/>
            </a:ln>
            <a:effectLst>
              <a:softEdge rad="2032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58" name="Group 57">
            <a:extLst>
              <a:ext uri="{FF2B5EF4-FFF2-40B4-BE49-F238E27FC236}">
                <a16:creationId xmlns:a16="http://schemas.microsoft.com/office/drawing/2014/main" id="{23E680F0-F8AA-4F4F-BC85-0BC9B71030C9}"/>
              </a:ext>
            </a:extLst>
          </p:cNvPr>
          <p:cNvGrpSpPr/>
          <p:nvPr/>
        </p:nvGrpSpPr>
        <p:grpSpPr>
          <a:xfrm>
            <a:off x="5366163" y="4155828"/>
            <a:ext cx="337958" cy="337958"/>
            <a:chOff x="1837668" y="1529646"/>
            <a:chExt cx="337958" cy="337958"/>
          </a:xfrm>
        </p:grpSpPr>
        <p:sp>
          <p:nvSpPr>
            <p:cNvPr id="59" name="Freeform 9">
              <a:extLst>
                <a:ext uri="{FF2B5EF4-FFF2-40B4-BE49-F238E27FC236}">
                  <a16:creationId xmlns:a16="http://schemas.microsoft.com/office/drawing/2014/main" id="{69CBCF63-1104-4CAE-AA32-EEEA71238219}"/>
                </a:ext>
              </a:extLst>
            </p:cNvPr>
            <p:cNvSpPr>
              <a:spLocks/>
            </p:cNvSpPr>
            <p:nvPr/>
          </p:nvSpPr>
          <p:spPr bwMode="auto">
            <a:xfrm rot="2612917">
              <a:off x="1956697" y="1529646"/>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60" name="Freeform 10">
              <a:extLst>
                <a:ext uri="{FF2B5EF4-FFF2-40B4-BE49-F238E27FC236}">
                  <a16:creationId xmlns:a16="http://schemas.microsoft.com/office/drawing/2014/main" id="{686E2F58-4F82-430F-B751-528043F6AD4E}"/>
                </a:ext>
              </a:extLst>
            </p:cNvPr>
            <p:cNvSpPr>
              <a:spLocks/>
            </p:cNvSpPr>
            <p:nvPr/>
          </p:nvSpPr>
          <p:spPr bwMode="auto">
            <a:xfrm rot="2612917">
              <a:off x="1837668" y="1648675"/>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5" name="Group 4">
            <a:extLst>
              <a:ext uri="{FF2B5EF4-FFF2-40B4-BE49-F238E27FC236}">
                <a16:creationId xmlns:a16="http://schemas.microsoft.com/office/drawing/2014/main" id="{8948050B-A88C-464E-90B2-2007C34136AD}"/>
              </a:ext>
            </a:extLst>
          </p:cNvPr>
          <p:cNvGrpSpPr/>
          <p:nvPr/>
        </p:nvGrpSpPr>
        <p:grpSpPr>
          <a:xfrm>
            <a:off x="11141887" y="781051"/>
            <a:ext cx="463944" cy="463944"/>
            <a:chOff x="10073762" y="363329"/>
            <a:chExt cx="465347" cy="465347"/>
          </a:xfrm>
        </p:grpSpPr>
        <p:sp>
          <p:nvSpPr>
            <p:cNvPr id="62" name="Freeform 9">
              <a:extLst>
                <a:ext uri="{FF2B5EF4-FFF2-40B4-BE49-F238E27FC236}">
                  <a16:creationId xmlns:a16="http://schemas.microsoft.com/office/drawing/2014/main" id="{706BE295-C406-4FA7-9FAE-3F89047BCD6C}"/>
                </a:ext>
              </a:extLst>
            </p:cNvPr>
            <p:cNvSpPr>
              <a:spLocks/>
            </p:cNvSpPr>
            <p:nvPr/>
          </p:nvSpPr>
          <p:spPr bwMode="auto">
            <a:xfrm>
              <a:off x="10237658" y="363329"/>
              <a:ext cx="137555" cy="465347"/>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63" name="Freeform 10">
              <a:extLst>
                <a:ext uri="{FF2B5EF4-FFF2-40B4-BE49-F238E27FC236}">
                  <a16:creationId xmlns:a16="http://schemas.microsoft.com/office/drawing/2014/main" id="{6B9E2958-F736-4C15-90AA-8A14FE3FB902}"/>
                </a:ext>
              </a:extLst>
            </p:cNvPr>
            <p:cNvSpPr>
              <a:spLocks/>
            </p:cNvSpPr>
            <p:nvPr/>
          </p:nvSpPr>
          <p:spPr bwMode="auto">
            <a:xfrm>
              <a:off x="10073762" y="527225"/>
              <a:ext cx="465347" cy="137555"/>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64" name="Group 63">
            <a:extLst>
              <a:ext uri="{FF2B5EF4-FFF2-40B4-BE49-F238E27FC236}">
                <a16:creationId xmlns:a16="http://schemas.microsoft.com/office/drawing/2014/main" id="{CE9C820D-BECC-419B-834B-C5BB10DA97A1}"/>
              </a:ext>
            </a:extLst>
          </p:cNvPr>
          <p:cNvGrpSpPr/>
          <p:nvPr/>
        </p:nvGrpSpPr>
        <p:grpSpPr>
          <a:xfrm rot="19614422">
            <a:off x="2886807" y="1231682"/>
            <a:ext cx="953176" cy="512377"/>
            <a:chOff x="1393036" y="1869116"/>
            <a:chExt cx="1953280" cy="1049980"/>
          </a:xfrm>
        </p:grpSpPr>
        <p:sp>
          <p:nvSpPr>
            <p:cNvPr id="65" name="Freeform 5">
              <a:extLst>
                <a:ext uri="{FF2B5EF4-FFF2-40B4-BE49-F238E27FC236}">
                  <a16:creationId xmlns:a16="http://schemas.microsoft.com/office/drawing/2014/main" id="{851A2B7E-02D3-453A-A73B-2033648D28D1}"/>
                </a:ext>
              </a:extLst>
            </p:cNvPr>
            <p:cNvSpPr>
              <a:spLocks/>
            </p:cNvSpPr>
            <p:nvPr/>
          </p:nvSpPr>
          <p:spPr bwMode="auto">
            <a:xfrm>
              <a:off x="1393036" y="1934737"/>
              <a:ext cx="1953280" cy="984359"/>
            </a:xfrm>
            <a:custGeom>
              <a:avLst/>
              <a:gdLst>
                <a:gd name="T0" fmla="*/ 286 w 571"/>
                <a:gd name="T1" fmla="*/ 286 h 286"/>
                <a:gd name="T2" fmla="*/ 0 w 571"/>
                <a:gd name="T3" fmla="*/ 0 h 286"/>
                <a:gd name="T4" fmla="*/ 112 w 571"/>
                <a:gd name="T5" fmla="*/ 0 h 286"/>
                <a:gd name="T6" fmla="*/ 286 w 571"/>
                <a:gd name="T7" fmla="*/ 174 h 286"/>
                <a:gd name="T8" fmla="*/ 459 w 571"/>
                <a:gd name="T9" fmla="*/ 0 h 286"/>
                <a:gd name="T10" fmla="*/ 571 w 571"/>
                <a:gd name="T11" fmla="*/ 0 h 286"/>
                <a:gd name="T12" fmla="*/ 286 w 571"/>
                <a:gd name="T13" fmla="*/ 286 h 286"/>
              </a:gdLst>
              <a:ahLst/>
              <a:cxnLst>
                <a:cxn ang="0">
                  <a:pos x="T0" y="T1"/>
                </a:cxn>
                <a:cxn ang="0">
                  <a:pos x="T2" y="T3"/>
                </a:cxn>
                <a:cxn ang="0">
                  <a:pos x="T4" y="T5"/>
                </a:cxn>
                <a:cxn ang="0">
                  <a:pos x="T6" y="T7"/>
                </a:cxn>
                <a:cxn ang="0">
                  <a:pos x="T8" y="T9"/>
                </a:cxn>
                <a:cxn ang="0">
                  <a:pos x="T10" y="T11"/>
                </a:cxn>
                <a:cxn ang="0">
                  <a:pos x="T12" y="T13"/>
                </a:cxn>
              </a:cxnLst>
              <a:rect l="0" t="0" r="r" b="b"/>
              <a:pathLst>
                <a:path w="571" h="286">
                  <a:moveTo>
                    <a:pt x="286" y="286"/>
                  </a:moveTo>
                  <a:cubicBezTo>
                    <a:pt x="128" y="286"/>
                    <a:pt x="0" y="158"/>
                    <a:pt x="0" y="0"/>
                  </a:cubicBezTo>
                  <a:cubicBezTo>
                    <a:pt x="112" y="0"/>
                    <a:pt x="112" y="0"/>
                    <a:pt x="112" y="0"/>
                  </a:cubicBezTo>
                  <a:cubicBezTo>
                    <a:pt x="112" y="96"/>
                    <a:pt x="190" y="174"/>
                    <a:pt x="286" y="174"/>
                  </a:cubicBezTo>
                  <a:cubicBezTo>
                    <a:pt x="381" y="174"/>
                    <a:pt x="459" y="96"/>
                    <a:pt x="459" y="0"/>
                  </a:cubicBezTo>
                  <a:cubicBezTo>
                    <a:pt x="571" y="0"/>
                    <a:pt x="571" y="0"/>
                    <a:pt x="571" y="0"/>
                  </a:cubicBezTo>
                  <a:cubicBezTo>
                    <a:pt x="571" y="158"/>
                    <a:pt x="443" y="286"/>
                    <a:pt x="286" y="286"/>
                  </a:cubicBezTo>
                  <a:close/>
                </a:path>
              </a:pathLst>
            </a:custGeom>
            <a:solidFill>
              <a:schemeClr val="accent1"/>
            </a:solidFill>
            <a:ln>
              <a:noFill/>
            </a:ln>
            <a:scene3d>
              <a:camera prst="orthographicFront"/>
              <a:lightRig rig="soft" dir="t"/>
            </a:scene3d>
            <a:sp3d>
              <a:bevelT w="95250" h="508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66" name="Oval 6">
              <a:extLst>
                <a:ext uri="{FF2B5EF4-FFF2-40B4-BE49-F238E27FC236}">
                  <a16:creationId xmlns:a16="http://schemas.microsoft.com/office/drawing/2014/main" id="{94B49F24-99A0-437F-997A-4F0B12A9E435}"/>
                </a:ext>
              </a:extLst>
            </p:cNvPr>
            <p:cNvSpPr>
              <a:spLocks noChangeArrowheads="1"/>
            </p:cNvSpPr>
            <p:nvPr/>
          </p:nvSpPr>
          <p:spPr bwMode="auto">
            <a:xfrm>
              <a:off x="1393036" y="1869116"/>
              <a:ext cx="384094" cy="13124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67" name="Oval 7">
              <a:extLst>
                <a:ext uri="{FF2B5EF4-FFF2-40B4-BE49-F238E27FC236}">
                  <a16:creationId xmlns:a16="http://schemas.microsoft.com/office/drawing/2014/main" id="{E5CA0EB1-76E9-495C-A543-FC4F1FCDF38B}"/>
                </a:ext>
              </a:extLst>
            </p:cNvPr>
            <p:cNvSpPr>
              <a:spLocks noChangeArrowheads="1"/>
            </p:cNvSpPr>
            <p:nvPr/>
          </p:nvSpPr>
          <p:spPr bwMode="auto">
            <a:xfrm>
              <a:off x="2962222" y="1869116"/>
              <a:ext cx="384094" cy="13124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7" name="Rectangle 6">
            <a:extLst>
              <a:ext uri="{FF2B5EF4-FFF2-40B4-BE49-F238E27FC236}">
                <a16:creationId xmlns:a16="http://schemas.microsoft.com/office/drawing/2014/main" id="{AB7D737D-5198-4E12-855D-84AF843AB434}"/>
              </a:ext>
            </a:extLst>
          </p:cNvPr>
          <p:cNvSpPr/>
          <p:nvPr/>
        </p:nvSpPr>
        <p:spPr>
          <a:xfrm>
            <a:off x="6593394" y="4402991"/>
            <a:ext cx="3078087" cy="261610"/>
          </a:xfrm>
          <a:prstGeom prst="rect">
            <a:avLst/>
          </a:prstGeom>
        </p:spPr>
        <p:txBody>
          <a:bodyPr wrap="none">
            <a:spAutoFit/>
          </a:bodyPr>
          <a:lstStyle/>
          <a:p>
            <a:r>
              <a:rPr lang="en-US" sz="1100">
                <a:solidFill>
                  <a:schemeClr val="bg2"/>
                </a:solidFill>
                <a:latin typeface="Montserrat Light" panose="00000400000000000000" pitchFamily="50" charset="-52"/>
              </a:rPr>
              <a:t>Lorem ipsum dolor sit amet, consectetur </a:t>
            </a:r>
            <a:endParaRPr lang="ru-UA" sz="1100"/>
          </a:p>
        </p:txBody>
      </p:sp>
      <p:sp>
        <p:nvSpPr>
          <p:cNvPr id="80" name="TextBox 79">
            <a:extLst>
              <a:ext uri="{FF2B5EF4-FFF2-40B4-BE49-F238E27FC236}">
                <a16:creationId xmlns:a16="http://schemas.microsoft.com/office/drawing/2014/main" id="{CFF1CF24-0903-48FB-BE09-24CA2C97AA34}"/>
              </a:ext>
            </a:extLst>
          </p:cNvPr>
          <p:cNvSpPr txBox="1"/>
          <p:nvPr/>
        </p:nvSpPr>
        <p:spPr>
          <a:xfrm>
            <a:off x="1020714" y="4109364"/>
            <a:ext cx="3901638" cy="430887"/>
          </a:xfrm>
          <a:prstGeom prst="rect">
            <a:avLst/>
          </a:prstGeom>
          <a:noFill/>
        </p:spPr>
        <p:txBody>
          <a:bodyPr wrap="square" rtlCol="0">
            <a:spAutoFit/>
          </a:bodyPr>
          <a:lstStyle/>
          <a:p>
            <a:r>
              <a:rPr lang="en-US" sz="1100">
                <a:solidFill>
                  <a:schemeClr val="bg2"/>
                </a:solidFill>
                <a:latin typeface="Montserrat Light" panose="00000400000000000000" pitchFamily="50" charset="-52"/>
              </a:rPr>
              <a:t>Lorem ipsum dolor sit amet, consectetur adipiscing elit, sed do eiusmod tempor incididunt ut labore et.</a:t>
            </a:r>
            <a:endParaRPr lang="ru-UA" sz="1100">
              <a:solidFill>
                <a:schemeClr val="bg2"/>
              </a:solidFill>
              <a:latin typeface="Montserrat Light" panose="00000400000000000000" pitchFamily="50" charset="-52"/>
            </a:endParaRPr>
          </a:p>
        </p:txBody>
      </p:sp>
      <p:grpSp>
        <p:nvGrpSpPr>
          <p:cNvPr id="40" name="Group 39">
            <a:extLst>
              <a:ext uri="{FF2B5EF4-FFF2-40B4-BE49-F238E27FC236}">
                <a16:creationId xmlns:a16="http://schemas.microsoft.com/office/drawing/2014/main" id="{C19E29E4-301F-4E61-ACC7-E420C53DED2A}"/>
              </a:ext>
            </a:extLst>
          </p:cNvPr>
          <p:cNvGrpSpPr/>
          <p:nvPr/>
        </p:nvGrpSpPr>
        <p:grpSpPr>
          <a:xfrm>
            <a:off x="5852066" y="5246801"/>
            <a:ext cx="1494404" cy="1492023"/>
            <a:chOff x="936056" y="4334440"/>
            <a:chExt cx="5055172" cy="5047119"/>
          </a:xfrm>
          <a:solidFill>
            <a:schemeClr val="accent2"/>
          </a:solidFill>
        </p:grpSpPr>
        <p:sp>
          <p:nvSpPr>
            <p:cNvPr id="43" name="Oval 22">
              <a:extLst>
                <a:ext uri="{FF2B5EF4-FFF2-40B4-BE49-F238E27FC236}">
                  <a16:creationId xmlns:a16="http://schemas.microsoft.com/office/drawing/2014/main" id="{F025D312-2EF5-4A51-8BA8-0ABCF5405201}"/>
                </a:ext>
              </a:extLst>
            </p:cNvPr>
            <p:cNvSpPr>
              <a:spLocks noChangeArrowheads="1"/>
            </p:cNvSpPr>
            <p:nvPr/>
          </p:nvSpPr>
          <p:spPr bwMode="auto">
            <a:xfrm>
              <a:off x="936056" y="4334440"/>
              <a:ext cx="5055172" cy="5047119"/>
            </a:xfrm>
            <a:prstGeom prst="ellipse">
              <a:avLst/>
            </a:prstGeom>
            <a:grpFill/>
            <a:ln>
              <a:noFill/>
            </a:ln>
            <a:effectLst>
              <a:softEdge rad="4191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4" name="Oval 7">
              <a:extLst>
                <a:ext uri="{FF2B5EF4-FFF2-40B4-BE49-F238E27FC236}">
                  <a16:creationId xmlns:a16="http://schemas.microsoft.com/office/drawing/2014/main" id="{0ADFD6E2-9DD1-4705-A80D-0149564C5EB3}"/>
                </a:ext>
              </a:extLst>
            </p:cNvPr>
            <p:cNvSpPr>
              <a:spLocks noChangeArrowheads="1"/>
            </p:cNvSpPr>
            <p:nvPr/>
          </p:nvSpPr>
          <p:spPr bwMode="auto">
            <a:xfrm rot="20084718">
              <a:off x="1681739" y="4924538"/>
              <a:ext cx="3031679" cy="2554038"/>
            </a:xfrm>
            <a:prstGeom prst="ellipse">
              <a:avLst/>
            </a:prstGeom>
            <a:grpFill/>
            <a:ln>
              <a:noFill/>
            </a:ln>
            <a:effectLst>
              <a:softEdge rad="6350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6" name="Picture Placeholder 5">
            <a:extLst>
              <a:ext uri="{FF2B5EF4-FFF2-40B4-BE49-F238E27FC236}">
                <a16:creationId xmlns:a16="http://schemas.microsoft.com/office/drawing/2014/main" id="{54E53B0D-8A81-4C39-AD4C-C6061953A41D}"/>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141794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0-#ppt_w/2"/>
                                          </p:val>
                                        </p:tav>
                                        <p:tav tm="100000">
                                          <p:val>
                                            <p:strVal val="#ppt_x"/>
                                          </p:val>
                                        </p:tav>
                                      </p:tavLst>
                                    </p:anim>
                                    <p:anim calcmode="lin" valueType="num">
                                      <p:cBhvr additive="base">
                                        <p:cTn id="8" dur="1000" fill="hold"/>
                                        <p:tgtEl>
                                          <p:spTgt spid="3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750"/>
                                        <p:tgtEl>
                                          <p:spTgt spid="58"/>
                                        </p:tgtEl>
                                      </p:cBhvr>
                                    </p:animEffect>
                                  </p:childTnLst>
                                </p:cTn>
                              </p:par>
                              <p:par>
                                <p:cTn id="12" presetID="8" presetClass="emph" presetSubtype="0" repeatCount="indefinite" fill="hold" nodeType="withEffect">
                                  <p:stCondLst>
                                    <p:cond delay="0"/>
                                  </p:stCondLst>
                                  <p:childTnLst>
                                    <p:animRot by="-21600000">
                                      <p:cBhvr>
                                        <p:cTn id="13" dur="5000" fill="hold"/>
                                        <p:tgtEl>
                                          <p:spTgt spid="58"/>
                                        </p:tgtEl>
                                        <p:attrNameLst>
                                          <p:attrName>r</p:attrName>
                                        </p:attrNameLst>
                                      </p:cBhvr>
                                    </p:animRot>
                                  </p:childTnLst>
                                </p:cTn>
                              </p:par>
                              <p:par>
                                <p:cTn id="14" presetID="10" presetClass="entr" presetSubtype="0"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8" presetClass="emph" presetSubtype="0" repeatCount="indefinite" fill="hold" nodeType="withEffect">
                                  <p:stCondLst>
                                    <p:cond delay="0"/>
                                  </p:stCondLst>
                                  <p:childTnLst>
                                    <p:animRot by="21600000">
                                      <p:cBhvr>
                                        <p:cTn id="18" dur="5000" fill="hold"/>
                                        <p:tgtEl>
                                          <p:spTgt spid="5"/>
                                        </p:tgtEl>
                                        <p:attrNameLst>
                                          <p:attrName>r</p:attrName>
                                        </p:attrNameLst>
                                      </p:cBhvr>
                                    </p:animRot>
                                  </p:childTnLst>
                                </p:cTn>
                              </p:par>
                              <p:par>
                                <p:cTn id="19" presetID="2" presetClass="entr" presetSubtype="1" decel="10000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anim calcmode="lin" valueType="num">
                                      <p:cBhvr additive="base">
                                        <p:cTn id="21" dur="1000" fill="hold"/>
                                        <p:tgtEl>
                                          <p:spTgt spid="64"/>
                                        </p:tgtEl>
                                        <p:attrNameLst>
                                          <p:attrName>ppt_x</p:attrName>
                                        </p:attrNameLst>
                                      </p:cBhvr>
                                      <p:tavLst>
                                        <p:tav tm="0">
                                          <p:val>
                                            <p:strVal val="#ppt_x"/>
                                          </p:val>
                                        </p:tav>
                                        <p:tav tm="100000">
                                          <p:val>
                                            <p:strVal val="#ppt_x"/>
                                          </p:val>
                                        </p:tav>
                                      </p:tavLst>
                                    </p:anim>
                                    <p:anim calcmode="lin" valueType="num">
                                      <p:cBhvr additive="base">
                                        <p:cTn id="22" dur="1000" fill="hold"/>
                                        <p:tgtEl>
                                          <p:spTgt spid="64"/>
                                        </p:tgtEl>
                                        <p:attrNameLst>
                                          <p:attrName>ppt_y</p:attrName>
                                        </p:attrNameLst>
                                      </p:cBhvr>
                                      <p:tavLst>
                                        <p:tav tm="0">
                                          <p:val>
                                            <p:strVal val="0-#ppt_h/2"/>
                                          </p:val>
                                        </p:tav>
                                        <p:tav tm="100000">
                                          <p:val>
                                            <p:strVal val="#ppt_y"/>
                                          </p:val>
                                        </p:tav>
                                      </p:tavLst>
                                    </p:anim>
                                  </p:childTnLst>
                                </p:cTn>
                              </p:par>
                              <p:par>
                                <p:cTn id="23" presetID="42" presetClass="path" presetSubtype="0" repeatCount="indefinite" autoRev="1" fill="hold" nodeType="withEffect">
                                  <p:stCondLst>
                                    <p:cond delay="980"/>
                                  </p:stCondLst>
                                  <p:childTnLst>
                                    <p:animMotion origin="layout" path="M -1.25E-6 1.85185E-6 L 0.00208 0.09074 " pathEditMode="relative" rAng="0" ptsTypes="AA">
                                      <p:cBhvr>
                                        <p:cTn id="24" dur="6750" fill="hold"/>
                                        <p:tgtEl>
                                          <p:spTgt spid="64"/>
                                        </p:tgtEl>
                                        <p:attrNameLst>
                                          <p:attrName>ppt_x</p:attrName>
                                          <p:attrName>ppt_y</p:attrName>
                                        </p:attrNameLst>
                                      </p:cBhvr>
                                      <p:rCtr x="104" y="4537"/>
                                    </p:animMotion>
                                  </p:childTnLst>
                                </p:cTn>
                              </p:par>
                              <p:par>
                                <p:cTn id="25" presetID="10" presetClass="entr" presetSubtype="0" fill="hold" nodeType="withEffect">
                                  <p:stCondLst>
                                    <p:cond delay="25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repeatCount="indefinite" accel="50000" decel="50000" autoRev="1" fill="hold" nodeType="withEffect">
                                  <p:stCondLst>
                                    <p:cond delay="250"/>
                                  </p:stCondLst>
                                  <p:childTnLst>
                                    <p:animMotion origin="layout" path="M -1.66667E-6 -4.07407E-6 L -0.00065 -0.09745 " pathEditMode="relative" rAng="0" ptsTypes="AA">
                                      <p:cBhvr>
                                        <p:cTn id="29" dur="6750" fill="hold"/>
                                        <p:tgtEl>
                                          <p:spTgt spid="4"/>
                                        </p:tgtEl>
                                        <p:attrNameLst>
                                          <p:attrName>ppt_x</p:attrName>
                                          <p:attrName>ppt_y</p:attrName>
                                        </p:attrNameLst>
                                      </p:cBhvr>
                                      <p:rCtr x="-39" y="-4884"/>
                                    </p:animMotion>
                                  </p:childTnLst>
                                </p:cTn>
                              </p:par>
                              <p:par>
                                <p:cTn id="30" presetID="10" presetClass="entr" presetSubtype="0" fill="hold" nodeType="withEffect">
                                  <p:stCondLst>
                                    <p:cond delay="25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repeatCount="indefinite" accel="50000" decel="50000" autoRev="1" fill="hold" nodeType="withEffect">
                                  <p:stCondLst>
                                    <p:cond delay="250"/>
                                  </p:stCondLst>
                                  <p:childTnLst>
                                    <p:animMotion origin="layout" path="M 4.16667E-7 3.33333E-6 L 4.16667E-7 -0.1213 " pathEditMode="relative" rAng="0" ptsTypes="AA">
                                      <p:cBhvr>
                                        <p:cTn id="34" dur="6750" fill="hold"/>
                                        <p:tgtEl>
                                          <p:spTgt spid="3"/>
                                        </p:tgtEl>
                                        <p:attrNameLst>
                                          <p:attrName>ppt_x</p:attrName>
                                          <p:attrName>ppt_y</p:attrName>
                                        </p:attrNameLst>
                                      </p:cBhvr>
                                      <p:rCtr x="0" y="-6065"/>
                                    </p:animMotion>
                                  </p:childTnLst>
                                </p:cTn>
                              </p:par>
                              <p:par>
                                <p:cTn id="35" presetID="10" presetClass="entr" presetSubtype="0" fill="hold" nodeType="withEffect">
                                  <p:stCondLst>
                                    <p:cond delay="25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42" presetClass="path" presetSubtype="0" repeatCount="indefinite" accel="50000" decel="50000" autoRev="1" fill="hold" nodeType="withEffect">
                                  <p:stCondLst>
                                    <p:cond delay="250"/>
                                  </p:stCondLst>
                                  <p:childTnLst>
                                    <p:animMotion origin="layout" path="M 3.125E-6 2.96296E-6 L -0.00065 -0.09746 " pathEditMode="relative" rAng="0" ptsTypes="AA">
                                      <p:cBhvr>
                                        <p:cTn id="39" dur="6750" fill="hold"/>
                                        <p:tgtEl>
                                          <p:spTgt spid="52"/>
                                        </p:tgtEl>
                                        <p:attrNameLst>
                                          <p:attrName>ppt_x</p:attrName>
                                          <p:attrName>ppt_y</p:attrName>
                                        </p:attrNameLst>
                                      </p:cBhvr>
                                      <p:rCtr x="-39" y="-4884"/>
                                    </p:animMotion>
                                  </p:childTnLst>
                                </p:cTn>
                              </p:par>
                              <p:par>
                                <p:cTn id="40" presetID="2" presetClass="entr" presetSubtype="8" decel="100000" fill="hold" grpId="0" nodeType="withEffect">
                                  <p:stCondLst>
                                    <p:cond delay="500"/>
                                  </p:stCondLst>
                                  <p:childTnLst>
                                    <p:set>
                                      <p:cBhvr>
                                        <p:cTn id="41" dur="1" fill="hold">
                                          <p:stCondLst>
                                            <p:cond delay="0"/>
                                          </p:stCondLst>
                                        </p:cTn>
                                        <p:tgtEl>
                                          <p:spTgt spid="80"/>
                                        </p:tgtEl>
                                        <p:attrNameLst>
                                          <p:attrName>style.visibility</p:attrName>
                                        </p:attrNameLst>
                                      </p:cBhvr>
                                      <p:to>
                                        <p:strVal val="visible"/>
                                      </p:to>
                                    </p:set>
                                    <p:anim calcmode="lin" valueType="num">
                                      <p:cBhvr additive="base">
                                        <p:cTn id="42" dur="1000" fill="hold"/>
                                        <p:tgtEl>
                                          <p:spTgt spid="80"/>
                                        </p:tgtEl>
                                        <p:attrNameLst>
                                          <p:attrName>ppt_x</p:attrName>
                                        </p:attrNameLst>
                                      </p:cBhvr>
                                      <p:tavLst>
                                        <p:tav tm="0">
                                          <p:val>
                                            <p:strVal val="0-#ppt_w/2"/>
                                          </p:val>
                                        </p:tav>
                                        <p:tav tm="100000">
                                          <p:val>
                                            <p:strVal val="#ppt_x"/>
                                          </p:val>
                                        </p:tav>
                                      </p:tavLst>
                                    </p:anim>
                                    <p:anim calcmode="lin" valueType="num">
                                      <p:cBhvr additive="base">
                                        <p:cTn id="43" dur="1000" fill="hold"/>
                                        <p:tgtEl>
                                          <p:spTgt spid="80"/>
                                        </p:tgtEl>
                                        <p:attrNameLst>
                                          <p:attrName>ppt_y</p:attrName>
                                        </p:attrNameLst>
                                      </p:cBhvr>
                                      <p:tavLst>
                                        <p:tav tm="0">
                                          <p:val>
                                            <p:strVal val="#ppt_y"/>
                                          </p:val>
                                        </p:tav>
                                        <p:tav tm="100000">
                                          <p:val>
                                            <p:strVal val="#ppt_y"/>
                                          </p:val>
                                        </p:tav>
                                      </p:tavLst>
                                    </p:anim>
                                  </p:childTnLst>
                                </p:cTn>
                              </p:par>
                              <p:par>
                                <p:cTn id="44" presetID="10" presetClass="entr" presetSubtype="0" fill="hold" nodeType="withEffect">
                                  <p:stCondLst>
                                    <p:cond delay="25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42" presetClass="path" presetSubtype="0" repeatCount="indefinite" accel="50000" decel="50000" autoRev="1" fill="hold" nodeType="withEffect">
                                  <p:stCondLst>
                                    <p:cond delay="250"/>
                                  </p:stCondLst>
                                  <p:childTnLst>
                                    <p:animMotion origin="layout" path="M 3.95833E-6 -2.59259E-6 L -0.11237 -0.00324 " pathEditMode="relative" rAng="0" ptsTypes="AA">
                                      <p:cBhvr>
                                        <p:cTn id="48" dur="6750" fill="hold"/>
                                        <p:tgtEl>
                                          <p:spTgt spid="40"/>
                                        </p:tgtEl>
                                        <p:attrNameLst>
                                          <p:attrName>ppt_x</p:attrName>
                                          <p:attrName>ppt_y</p:attrName>
                                        </p:attrNameLst>
                                      </p:cBhvr>
                                      <p:rCtr x="-5625"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8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Sphere">
            <a:extLst>
              <a:ext uri="{FF2B5EF4-FFF2-40B4-BE49-F238E27FC236}">
                <a16:creationId xmlns:a16="http://schemas.microsoft.com/office/drawing/2014/main" id="{92108A1A-B556-4EB1-8017-6A72A393155D}"/>
              </a:ext>
            </a:extLst>
          </p:cNvPr>
          <p:cNvGrpSpPr/>
          <p:nvPr/>
        </p:nvGrpSpPr>
        <p:grpSpPr>
          <a:xfrm>
            <a:off x="9881408" y="4340222"/>
            <a:ext cx="1623205" cy="1723429"/>
            <a:chOff x="8266112" y="61656"/>
            <a:chExt cx="1282622" cy="1361817"/>
          </a:xfrm>
        </p:grpSpPr>
        <p:sp>
          <p:nvSpPr>
            <p:cNvPr id="58" name="Oval 7">
              <a:extLst>
                <a:ext uri="{FF2B5EF4-FFF2-40B4-BE49-F238E27FC236}">
                  <a16:creationId xmlns:a16="http://schemas.microsoft.com/office/drawing/2014/main" id="{5263063B-25D4-4AC9-A07B-C39026E5F706}"/>
                </a:ext>
              </a:extLst>
            </p:cNvPr>
            <p:cNvSpPr>
              <a:spLocks noChangeArrowheads="1"/>
            </p:cNvSpPr>
            <p:nvPr/>
          </p:nvSpPr>
          <p:spPr bwMode="auto">
            <a:xfrm>
              <a:off x="8312150" y="190499"/>
              <a:ext cx="1236584" cy="1232974"/>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59" name="Oval 7">
              <a:extLst>
                <a:ext uri="{FF2B5EF4-FFF2-40B4-BE49-F238E27FC236}">
                  <a16:creationId xmlns:a16="http://schemas.microsoft.com/office/drawing/2014/main" id="{CCFB4387-E580-4FC7-8B76-6F631989F18A}"/>
                </a:ext>
              </a:extLst>
            </p:cNvPr>
            <p:cNvSpPr>
              <a:spLocks noChangeArrowheads="1"/>
            </p:cNvSpPr>
            <p:nvPr/>
          </p:nvSpPr>
          <p:spPr bwMode="auto">
            <a:xfrm>
              <a:off x="8266112" y="61656"/>
              <a:ext cx="1019232" cy="1016257"/>
            </a:xfrm>
            <a:prstGeom prst="ellipse">
              <a:avLst/>
            </a:prstGeom>
            <a:solidFill>
              <a:schemeClr val="accent5">
                <a:lumMod val="40000"/>
                <a:lumOff val="60000"/>
              </a:schemeClr>
            </a:soli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7" name="Rectangle 7">
            <a:extLst>
              <a:ext uri="{FF2B5EF4-FFF2-40B4-BE49-F238E27FC236}">
                <a16:creationId xmlns:a16="http://schemas.microsoft.com/office/drawing/2014/main" id="{C2AB2BDA-B9E6-4E0A-BE28-FE8E77F3AB86}"/>
              </a:ext>
            </a:extLst>
          </p:cNvPr>
          <p:cNvSpPr>
            <a:spLocks noChangeArrowheads="1"/>
          </p:cNvSpPr>
          <p:nvPr/>
        </p:nvSpPr>
        <p:spPr bwMode="auto">
          <a:xfrm>
            <a:off x="6415088" y="668338"/>
            <a:ext cx="4379913" cy="6199188"/>
          </a:xfrm>
          <a:prstGeom prst="rect">
            <a:avLst/>
          </a:prstGeom>
          <a:gradFill>
            <a:gsLst>
              <a:gs pos="0">
                <a:srgbClr val="62B5F8"/>
              </a:gs>
              <a:gs pos="100000">
                <a:schemeClr val="accent5"/>
              </a:gs>
            </a:gsLst>
            <a:lin ang="2700000" scaled="0"/>
          </a:gradFill>
          <a:ln w="9525">
            <a:noFill/>
            <a:round/>
            <a:headEnd/>
            <a:tailEnd/>
          </a:ln>
          <a:effectLst>
            <a:outerShdw blurRad="330200" dist="342900" dir="2700000" algn="tl" rotWithShape="0">
              <a:schemeClr val="accent5">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60" name="Blur_Sphere">
            <a:extLst>
              <a:ext uri="{FF2B5EF4-FFF2-40B4-BE49-F238E27FC236}">
                <a16:creationId xmlns:a16="http://schemas.microsoft.com/office/drawing/2014/main" id="{EE159511-8F0E-47AC-9506-3338C83386B0}"/>
              </a:ext>
            </a:extLst>
          </p:cNvPr>
          <p:cNvSpPr/>
          <p:nvPr/>
        </p:nvSpPr>
        <p:spPr>
          <a:xfrm>
            <a:off x="9691689" y="4231581"/>
            <a:ext cx="1352324" cy="2126368"/>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schemeClr>
              </a:gs>
              <a:gs pos="23000">
                <a:schemeClr val="accent6"/>
              </a:gs>
            </a:gsLst>
            <a:path path="circle">
              <a:fillToRect r="100000" b="100000"/>
            </a:path>
            <a:tileRect l="-100000" t="-100000"/>
          </a:gradFill>
          <a:ln>
            <a:noFill/>
          </a:ln>
          <a:effectLst>
            <a:softEdge rad="2286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nvGrpSpPr>
          <p:cNvPr id="56" name="Glass">
            <a:extLst>
              <a:ext uri="{FF2B5EF4-FFF2-40B4-BE49-F238E27FC236}">
                <a16:creationId xmlns:a16="http://schemas.microsoft.com/office/drawing/2014/main" id="{63CC0283-0BE1-49DA-8A6D-DE9FD446E8DF}"/>
              </a:ext>
            </a:extLst>
          </p:cNvPr>
          <p:cNvGrpSpPr/>
          <p:nvPr/>
        </p:nvGrpSpPr>
        <p:grpSpPr>
          <a:xfrm>
            <a:off x="6407150" y="660400"/>
            <a:ext cx="4395788" cy="6215063"/>
            <a:chOff x="6407150" y="660400"/>
            <a:chExt cx="4395788" cy="6215063"/>
          </a:xfrm>
        </p:grpSpPr>
        <p:sp>
          <p:nvSpPr>
            <p:cNvPr id="8" name="Rectangle 8">
              <a:extLst>
                <a:ext uri="{FF2B5EF4-FFF2-40B4-BE49-F238E27FC236}">
                  <a16:creationId xmlns:a16="http://schemas.microsoft.com/office/drawing/2014/main" id="{EB958859-2981-457A-9A9A-90315D4C81AC}"/>
                </a:ext>
              </a:extLst>
            </p:cNvPr>
            <p:cNvSpPr>
              <a:spLocks noChangeArrowheads="1"/>
            </p:cNvSpPr>
            <p:nvPr/>
          </p:nvSpPr>
          <p:spPr bwMode="auto">
            <a:xfrm>
              <a:off x="6415088" y="668338"/>
              <a:ext cx="4379913" cy="6199188"/>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9" name="Freeform 9">
              <a:extLst>
                <a:ext uri="{FF2B5EF4-FFF2-40B4-BE49-F238E27FC236}">
                  <a16:creationId xmlns:a16="http://schemas.microsoft.com/office/drawing/2014/main" id="{D6E55469-3454-4ED1-85E4-767B57840DA2}"/>
                </a:ext>
              </a:extLst>
            </p:cNvPr>
            <p:cNvSpPr>
              <a:spLocks noEditPoints="1"/>
            </p:cNvSpPr>
            <p:nvPr/>
          </p:nvSpPr>
          <p:spPr bwMode="auto">
            <a:xfrm>
              <a:off x="6407150" y="660400"/>
              <a:ext cx="4395788" cy="6215063"/>
            </a:xfrm>
            <a:custGeom>
              <a:avLst/>
              <a:gdLst>
                <a:gd name="T0" fmla="*/ 2769 w 2769"/>
                <a:gd name="T1" fmla="*/ 3915 h 3915"/>
                <a:gd name="T2" fmla="*/ 0 w 2769"/>
                <a:gd name="T3" fmla="*/ 3915 h 3915"/>
                <a:gd name="T4" fmla="*/ 0 w 2769"/>
                <a:gd name="T5" fmla="*/ 0 h 3915"/>
                <a:gd name="T6" fmla="*/ 2769 w 2769"/>
                <a:gd name="T7" fmla="*/ 0 h 3915"/>
                <a:gd name="T8" fmla="*/ 2769 w 2769"/>
                <a:gd name="T9" fmla="*/ 3915 h 3915"/>
                <a:gd name="T10" fmla="*/ 9 w 2769"/>
                <a:gd name="T11" fmla="*/ 3905 h 3915"/>
                <a:gd name="T12" fmla="*/ 2759 w 2769"/>
                <a:gd name="T13" fmla="*/ 3905 h 3915"/>
                <a:gd name="T14" fmla="*/ 2759 w 2769"/>
                <a:gd name="T15" fmla="*/ 7 h 3915"/>
                <a:gd name="T16" fmla="*/ 9 w 2769"/>
                <a:gd name="T17" fmla="*/ 7 h 3915"/>
                <a:gd name="T18" fmla="*/ 9 w 2769"/>
                <a:gd name="T19" fmla="*/ 3905 h 3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9" h="3915">
                  <a:moveTo>
                    <a:pt x="2769" y="3915"/>
                  </a:moveTo>
                  <a:lnTo>
                    <a:pt x="0" y="3915"/>
                  </a:lnTo>
                  <a:lnTo>
                    <a:pt x="0" y="0"/>
                  </a:lnTo>
                  <a:lnTo>
                    <a:pt x="2769" y="0"/>
                  </a:lnTo>
                  <a:lnTo>
                    <a:pt x="2769" y="3915"/>
                  </a:lnTo>
                  <a:close/>
                  <a:moveTo>
                    <a:pt x="9" y="3905"/>
                  </a:moveTo>
                  <a:lnTo>
                    <a:pt x="2759" y="3905"/>
                  </a:lnTo>
                  <a:lnTo>
                    <a:pt x="2759" y="7"/>
                  </a:lnTo>
                  <a:lnTo>
                    <a:pt x="9" y="7"/>
                  </a:lnTo>
                  <a:lnTo>
                    <a:pt x="9" y="3905"/>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61" name="Group 60">
            <a:extLst>
              <a:ext uri="{FF2B5EF4-FFF2-40B4-BE49-F238E27FC236}">
                <a16:creationId xmlns:a16="http://schemas.microsoft.com/office/drawing/2014/main" id="{6F7A306A-104A-4931-8413-53B88F220230}"/>
              </a:ext>
            </a:extLst>
          </p:cNvPr>
          <p:cNvGrpSpPr/>
          <p:nvPr/>
        </p:nvGrpSpPr>
        <p:grpSpPr>
          <a:xfrm>
            <a:off x="913119" y="1651002"/>
            <a:ext cx="483880" cy="400050"/>
            <a:chOff x="2325688" y="1381125"/>
            <a:chExt cx="723900" cy="598488"/>
          </a:xfrm>
        </p:grpSpPr>
        <p:sp>
          <p:nvSpPr>
            <p:cNvPr id="31" name="Freeform 31">
              <a:extLst>
                <a:ext uri="{FF2B5EF4-FFF2-40B4-BE49-F238E27FC236}">
                  <a16:creationId xmlns:a16="http://schemas.microsoft.com/office/drawing/2014/main" id="{0EB610F6-9781-4A06-87AF-9DCE8384BD2B}"/>
                </a:ext>
              </a:extLst>
            </p:cNvPr>
            <p:cNvSpPr>
              <a:spLocks/>
            </p:cNvSpPr>
            <p:nvPr/>
          </p:nvSpPr>
          <p:spPr bwMode="auto">
            <a:xfrm>
              <a:off x="2851150" y="1408113"/>
              <a:ext cx="198438" cy="347663"/>
            </a:xfrm>
            <a:custGeom>
              <a:avLst/>
              <a:gdLst>
                <a:gd name="T0" fmla="*/ 118 w 125"/>
                <a:gd name="T1" fmla="*/ 0 h 219"/>
                <a:gd name="T2" fmla="*/ 125 w 125"/>
                <a:gd name="T3" fmla="*/ 33 h 219"/>
                <a:gd name="T4" fmla="*/ 8 w 125"/>
                <a:gd name="T5" fmla="*/ 219 h 219"/>
                <a:gd name="T6" fmla="*/ 0 w 125"/>
                <a:gd name="T7" fmla="*/ 187 h 219"/>
                <a:gd name="T8" fmla="*/ 118 w 125"/>
                <a:gd name="T9" fmla="*/ 0 h 219"/>
              </a:gdLst>
              <a:ahLst/>
              <a:cxnLst>
                <a:cxn ang="0">
                  <a:pos x="T0" y="T1"/>
                </a:cxn>
                <a:cxn ang="0">
                  <a:pos x="T2" y="T3"/>
                </a:cxn>
                <a:cxn ang="0">
                  <a:pos x="T4" y="T5"/>
                </a:cxn>
                <a:cxn ang="0">
                  <a:pos x="T6" y="T7"/>
                </a:cxn>
                <a:cxn ang="0">
                  <a:pos x="T8" y="T9"/>
                </a:cxn>
              </a:cxnLst>
              <a:rect l="0" t="0" r="r" b="b"/>
              <a:pathLst>
                <a:path w="125" h="219">
                  <a:moveTo>
                    <a:pt x="118" y="0"/>
                  </a:moveTo>
                  <a:lnTo>
                    <a:pt x="125" y="33"/>
                  </a:lnTo>
                  <a:lnTo>
                    <a:pt x="8" y="219"/>
                  </a:lnTo>
                  <a:lnTo>
                    <a:pt x="0" y="187"/>
                  </a:lnTo>
                  <a:lnTo>
                    <a:pt x="118"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2" name="Freeform 32">
              <a:extLst>
                <a:ext uri="{FF2B5EF4-FFF2-40B4-BE49-F238E27FC236}">
                  <a16:creationId xmlns:a16="http://schemas.microsoft.com/office/drawing/2014/main" id="{3EB4488E-A4CA-48B7-AE21-6DD7765CDCD9}"/>
                </a:ext>
              </a:extLst>
            </p:cNvPr>
            <p:cNvSpPr>
              <a:spLocks/>
            </p:cNvSpPr>
            <p:nvPr/>
          </p:nvSpPr>
          <p:spPr bwMode="auto">
            <a:xfrm>
              <a:off x="2736850" y="1674813"/>
              <a:ext cx="127000" cy="80963"/>
            </a:xfrm>
            <a:custGeom>
              <a:avLst/>
              <a:gdLst>
                <a:gd name="T0" fmla="*/ 72 w 80"/>
                <a:gd name="T1" fmla="*/ 19 h 51"/>
                <a:gd name="T2" fmla="*/ 80 w 80"/>
                <a:gd name="T3" fmla="*/ 51 h 51"/>
                <a:gd name="T4" fmla="*/ 8 w 80"/>
                <a:gd name="T5" fmla="*/ 31 h 51"/>
                <a:gd name="T6" fmla="*/ 0 w 80"/>
                <a:gd name="T7" fmla="*/ 0 h 51"/>
                <a:gd name="T8" fmla="*/ 72 w 80"/>
                <a:gd name="T9" fmla="*/ 19 h 51"/>
              </a:gdLst>
              <a:ahLst/>
              <a:cxnLst>
                <a:cxn ang="0">
                  <a:pos x="T0" y="T1"/>
                </a:cxn>
                <a:cxn ang="0">
                  <a:pos x="T2" y="T3"/>
                </a:cxn>
                <a:cxn ang="0">
                  <a:pos x="T4" y="T5"/>
                </a:cxn>
                <a:cxn ang="0">
                  <a:pos x="T6" y="T7"/>
                </a:cxn>
                <a:cxn ang="0">
                  <a:pos x="T8" y="T9"/>
                </a:cxn>
              </a:cxnLst>
              <a:rect l="0" t="0" r="r" b="b"/>
              <a:pathLst>
                <a:path w="80" h="51">
                  <a:moveTo>
                    <a:pt x="72" y="19"/>
                  </a:moveTo>
                  <a:lnTo>
                    <a:pt x="80" y="51"/>
                  </a:lnTo>
                  <a:lnTo>
                    <a:pt x="8" y="31"/>
                  </a:lnTo>
                  <a:lnTo>
                    <a:pt x="0" y="0"/>
                  </a:lnTo>
                  <a:lnTo>
                    <a:pt x="72" y="19"/>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3" name="Freeform 33">
              <a:extLst>
                <a:ext uri="{FF2B5EF4-FFF2-40B4-BE49-F238E27FC236}">
                  <a16:creationId xmlns:a16="http://schemas.microsoft.com/office/drawing/2014/main" id="{49BDA336-5374-460D-93A4-5951198142E3}"/>
                </a:ext>
              </a:extLst>
            </p:cNvPr>
            <p:cNvSpPr>
              <a:spLocks/>
            </p:cNvSpPr>
            <p:nvPr/>
          </p:nvSpPr>
          <p:spPr bwMode="auto">
            <a:xfrm>
              <a:off x="2649538" y="1674813"/>
              <a:ext cx="100013" cy="190500"/>
            </a:xfrm>
            <a:custGeom>
              <a:avLst/>
              <a:gdLst>
                <a:gd name="T0" fmla="*/ 55 w 63"/>
                <a:gd name="T1" fmla="*/ 0 h 120"/>
                <a:gd name="T2" fmla="*/ 63 w 63"/>
                <a:gd name="T3" fmla="*/ 31 h 120"/>
                <a:gd name="T4" fmla="*/ 7 w 63"/>
                <a:gd name="T5" fmla="*/ 120 h 120"/>
                <a:gd name="T6" fmla="*/ 0 w 63"/>
                <a:gd name="T7" fmla="*/ 87 h 120"/>
                <a:gd name="T8" fmla="*/ 55 w 63"/>
                <a:gd name="T9" fmla="*/ 0 h 120"/>
              </a:gdLst>
              <a:ahLst/>
              <a:cxnLst>
                <a:cxn ang="0">
                  <a:pos x="T0" y="T1"/>
                </a:cxn>
                <a:cxn ang="0">
                  <a:pos x="T2" y="T3"/>
                </a:cxn>
                <a:cxn ang="0">
                  <a:pos x="T4" y="T5"/>
                </a:cxn>
                <a:cxn ang="0">
                  <a:pos x="T6" y="T7"/>
                </a:cxn>
                <a:cxn ang="0">
                  <a:pos x="T8" y="T9"/>
                </a:cxn>
              </a:cxnLst>
              <a:rect l="0" t="0" r="r" b="b"/>
              <a:pathLst>
                <a:path w="63" h="120">
                  <a:moveTo>
                    <a:pt x="55" y="0"/>
                  </a:moveTo>
                  <a:lnTo>
                    <a:pt x="63" y="31"/>
                  </a:lnTo>
                  <a:lnTo>
                    <a:pt x="7" y="120"/>
                  </a:lnTo>
                  <a:lnTo>
                    <a:pt x="0" y="87"/>
                  </a:lnTo>
                  <a:lnTo>
                    <a:pt x="55"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4" name="Freeform 34">
              <a:extLst>
                <a:ext uri="{FF2B5EF4-FFF2-40B4-BE49-F238E27FC236}">
                  <a16:creationId xmlns:a16="http://schemas.microsoft.com/office/drawing/2014/main" id="{E6B83F0F-0767-44DC-9109-D2B7A418BE9C}"/>
                </a:ext>
              </a:extLst>
            </p:cNvPr>
            <p:cNvSpPr>
              <a:spLocks/>
            </p:cNvSpPr>
            <p:nvPr/>
          </p:nvSpPr>
          <p:spPr bwMode="auto">
            <a:xfrm>
              <a:off x="2535238" y="1781175"/>
              <a:ext cx="125413" cy="84138"/>
            </a:xfrm>
            <a:custGeom>
              <a:avLst/>
              <a:gdLst>
                <a:gd name="T0" fmla="*/ 72 w 79"/>
                <a:gd name="T1" fmla="*/ 20 h 53"/>
                <a:gd name="T2" fmla="*/ 79 w 79"/>
                <a:gd name="T3" fmla="*/ 53 h 53"/>
                <a:gd name="T4" fmla="*/ 7 w 79"/>
                <a:gd name="T5" fmla="*/ 34 h 53"/>
                <a:gd name="T6" fmla="*/ 0 w 79"/>
                <a:gd name="T7" fmla="*/ 0 h 53"/>
                <a:gd name="T8" fmla="*/ 72 w 79"/>
                <a:gd name="T9" fmla="*/ 20 h 53"/>
              </a:gdLst>
              <a:ahLst/>
              <a:cxnLst>
                <a:cxn ang="0">
                  <a:pos x="T0" y="T1"/>
                </a:cxn>
                <a:cxn ang="0">
                  <a:pos x="T2" y="T3"/>
                </a:cxn>
                <a:cxn ang="0">
                  <a:pos x="T4" y="T5"/>
                </a:cxn>
                <a:cxn ang="0">
                  <a:pos x="T6" y="T7"/>
                </a:cxn>
                <a:cxn ang="0">
                  <a:pos x="T8" y="T9"/>
                </a:cxn>
              </a:cxnLst>
              <a:rect l="0" t="0" r="r" b="b"/>
              <a:pathLst>
                <a:path w="79" h="53">
                  <a:moveTo>
                    <a:pt x="72" y="20"/>
                  </a:moveTo>
                  <a:lnTo>
                    <a:pt x="79" y="53"/>
                  </a:lnTo>
                  <a:lnTo>
                    <a:pt x="7" y="34"/>
                  </a:lnTo>
                  <a:lnTo>
                    <a:pt x="0" y="0"/>
                  </a:lnTo>
                  <a:lnTo>
                    <a:pt x="72" y="20"/>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5" name="Freeform 35">
              <a:extLst>
                <a:ext uri="{FF2B5EF4-FFF2-40B4-BE49-F238E27FC236}">
                  <a16:creationId xmlns:a16="http://schemas.microsoft.com/office/drawing/2014/main" id="{7D0DF041-E66E-43D7-A25D-D671D362D49B}"/>
                </a:ext>
              </a:extLst>
            </p:cNvPr>
            <p:cNvSpPr>
              <a:spLocks/>
            </p:cNvSpPr>
            <p:nvPr/>
          </p:nvSpPr>
          <p:spPr bwMode="auto">
            <a:xfrm>
              <a:off x="2439988" y="1781175"/>
              <a:ext cx="106363" cy="198438"/>
            </a:xfrm>
            <a:custGeom>
              <a:avLst/>
              <a:gdLst>
                <a:gd name="T0" fmla="*/ 60 w 67"/>
                <a:gd name="T1" fmla="*/ 0 h 125"/>
                <a:gd name="T2" fmla="*/ 67 w 67"/>
                <a:gd name="T3" fmla="*/ 34 h 125"/>
                <a:gd name="T4" fmla="*/ 7 w 67"/>
                <a:gd name="T5" fmla="*/ 125 h 125"/>
                <a:gd name="T6" fmla="*/ 0 w 67"/>
                <a:gd name="T7" fmla="*/ 94 h 125"/>
                <a:gd name="T8" fmla="*/ 60 w 67"/>
                <a:gd name="T9" fmla="*/ 0 h 125"/>
              </a:gdLst>
              <a:ahLst/>
              <a:cxnLst>
                <a:cxn ang="0">
                  <a:pos x="T0" y="T1"/>
                </a:cxn>
                <a:cxn ang="0">
                  <a:pos x="T2" y="T3"/>
                </a:cxn>
                <a:cxn ang="0">
                  <a:pos x="T4" y="T5"/>
                </a:cxn>
                <a:cxn ang="0">
                  <a:pos x="T6" y="T7"/>
                </a:cxn>
                <a:cxn ang="0">
                  <a:pos x="T8" y="T9"/>
                </a:cxn>
              </a:cxnLst>
              <a:rect l="0" t="0" r="r" b="b"/>
              <a:pathLst>
                <a:path w="67" h="125">
                  <a:moveTo>
                    <a:pt x="60" y="0"/>
                  </a:moveTo>
                  <a:lnTo>
                    <a:pt x="67" y="34"/>
                  </a:lnTo>
                  <a:lnTo>
                    <a:pt x="7" y="125"/>
                  </a:lnTo>
                  <a:lnTo>
                    <a:pt x="0" y="94"/>
                  </a:lnTo>
                  <a:lnTo>
                    <a:pt x="6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6" name="Freeform 36">
              <a:extLst>
                <a:ext uri="{FF2B5EF4-FFF2-40B4-BE49-F238E27FC236}">
                  <a16:creationId xmlns:a16="http://schemas.microsoft.com/office/drawing/2014/main" id="{313CAEEB-2BE7-4339-A431-50F25BC21190}"/>
                </a:ext>
              </a:extLst>
            </p:cNvPr>
            <p:cNvSpPr>
              <a:spLocks/>
            </p:cNvSpPr>
            <p:nvPr/>
          </p:nvSpPr>
          <p:spPr bwMode="auto">
            <a:xfrm>
              <a:off x="2325688" y="1900238"/>
              <a:ext cx="125413" cy="79375"/>
            </a:xfrm>
            <a:custGeom>
              <a:avLst/>
              <a:gdLst>
                <a:gd name="T0" fmla="*/ 72 w 79"/>
                <a:gd name="T1" fmla="*/ 19 h 50"/>
                <a:gd name="T2" fmla="*/ 79 w 79"/>
                <a:gd name="T3" fmla="*/ 50 h 50"/>
                <a:gd name="T4" fmla="*/ 7 w 79"/>
                <a:gd name="T5" fmla="*/ 31 h 50"/>
                <a:gd name="T6" fmla="*/ 0 w 79"/>
                <a:gd name="T7" fmla="*/ 0 h 50"/>
                <a:gd name="T8" fmla="*/ 72 w 79"/>
                <a:gd name="T9" fmla="*/ 19 h 50"/>
              </a:gdLst>
              <a:ahLst/>
              <a:cxnLst>
                <a:cxn ang="0">
                  <a:pos x="T0" y="T1"/>
                </a:cxn>
                <a:cxn ang="0">
                  <a:pos x="T2" y="T3"/>
                </a:cxn>
                <a:cxn ang="0">
                  <a:pos x="T4" y="T5"/>
                </a:cxn>
                <a:cxn ang="0">
                  <a:pos x="T6" y="T7"/>
                </a:cxn>
                <a:cxn ang="0">
                  <a:pos x="T8" y="T9"/>
                </a:cxn>
              </a:cxnLst>
              <a:rect l="0" t="0" r="r" b="b"/>
              <a:pathLst>
                <a:path w="79" h="50">
                  <a:moveTo>
                    <a:pt x="72" y="19"/>
                  </a:moveTo>
                  <a:lnTo>
                    <a:pt x="79" y="50"/>
                  </a:lnTo>
                  <a:lnTo>
                    <a:pt x="7" y="31"/>
                  </a:lnTo>
                  <a:lnTo>
                    <a:pt x="0" y="0"/>
                  </a:lnTo>
                  <a:lnTo>
                    <a:pt x="72" y="19"/>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7" name="Freeform 37">
              <a:extLst>
                <a:ext uri="{FF2B5EF4-FFF2-40B4-BE49-F238E27FC236}">
                  <a16:creationId xmlns:a16="http://schemas.microsoft.com/office/drawing/2014/main" id="{812FB146-C6A6-4218-A783-1BD9A0402EEB}"/>
                </a:ext>
              </a:extLst>
            </p:cNvPr>
            <p:cNvSpPr>
              <a:spLocks/>
            </p:cNvSpPr>
            <p:nvPr/>
          </p:nvSpPr>
          <p:spPr bwMode="auto">
            <a:xfrm>
              <a:off x="2325688" y="1381125"/>
              <a:ext cx="712788" cy="549275"/>
            </a:xfrm>
            <a:custGeom>
              <a:avLst/>
              <a:gdLst>
                <a:gd name="T0" fmla="*/ 449 w 449"/>
                <a:gd name="T1" fmla="*/ 17 h 346"/>
                <a:gd name="T2" fmla="*/ 331 w 449"/>
                <a:gd name="T3" fmla="*/ 204 h 346"/>
                <a:gd name="T4" fmla="*/ 259 w 449"/>
                <a:gd name="T5" fmla="*/ 185 h 346"/>
                <a:gd name="T6" fmla="*/ 204 w 449"/>
                <a:gd name="T7" fmla="*/ 272 h 346"/>
                <a:gd name="T8" fmla="*/ 132 w 449"/>
                <a:gd name="T9" fmla="*/ 252 h 346"/>
                <a:gd name="T10" fmla="*/ 72 w 449"/>
                <a:gd name="T11" fmla="*/ 346 h 346"/>
                <a:gd name="T12" fmla="*/ 0 w 449"/>
                <a:gd name="T13" fmla="*/ 327 h 346"/>
                <a:gd name="T14" fmla="*/ 118 w 449"/>
                <a:gd name="T15" fmla="*/ 142 h 346"/>
                <a:gd name="T16" fmla="*/ 190 w 449"/>
                <a:gd name="T17" fmla="*/ 159 h 346"/>
                <a:gd name="T18" fmla="*/ 250 w 449"/>
                <a:gd name="T19" fmla="*/ 67 h 346"/>
                <a:gd name="T20" fmla="*/ 322 w 449"/>
                <a:gd name="T21" fmla="*/ 87 h 346"/>
                <a:gd name="T22" fmla="*/ 377 w 449"/>
                <a:gd name="T23" fmla="*/ 0 h 346"/>
                <a:gd name="T24" fmla="*/ 449 w 449"/>
                <a:gd name="T25" fmla="*/ 1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346">
                  <a:moveTo>
                    <a:pt x="449" y="17"/>
                  </a:moveTo>
                  <a:lnTo>
                    <a:pt x="331" y="204"/>
                  </a:lnTo>
                  <a:lnTo>
                    <a:pt x="259" y="185"/>
                  </a:lnTo>
                  <a:lnTo>
                    <a:pt x="204" y="272"/>
                  </a:lnTo>
                  <a:lnTo>
                    <a:pt x="132" y="252"/>
                  </a:lnTo>
                  <a:lnTo>
                    <a:pt x="72" y="346"/>
                  </a:lnTo>
                  <a:lnTo>
                    <a:pt x="0" y="327"/>
                  </a:lnTo>
                  <a:lnTo>
                    <a:pt x="118" y="142"/>
                  </a:lnTo>
                  <a:lnTo>
                    <a:pt x="190" y="159"/>
                  </a:lnTo>
                  <a:lnTo>
                    <a:pt x="250" y="67"/>
                  </a:lnTo>
                  <a:lnTo>
                    <a:pt x="322" y="87"/>
                  </a:lnTo>
                  <a:lnTo>
                    <a:pt x="377" y="0"/>
                  </a:lnTo>
                  <a:lnTo>
                    <a:pt x="449" y="1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42" name="Rectangle 41">
            <a:extLst>
              <a:ext uri="{FF2B5EF4-FFF2-40B4-BE49-F238E27FC236}">
                <a16:creationId xmlns:a16="http://schemas.microsoft.com/office/drawing/2014/main" id="{1ED55398-2B44-43EF-A0BD-B2C392AB5953}"/>
              </a:ext>
            </a:extLst>
          </p:cNvPr>
          <p:cNvSpPr>
            <a:spLocks noChangeArrowheads="1"/>
          </p:cNvSpPr>
          <p:nvPr/>
        </p:nvSpPr>
        <p:spPr bwMode="auto">
          <a:xfrm>
            <a:off x="1079366" y="2734605"/>
            <a:ext cx="4651209"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ru-UA" sz="3200" b="1">
                <a:solidFill>
                  <a:schemeClr val="bg2"/>
                </a:solidFill>
                <a:latin typeface="Montserrat" panose="00000500000000000000" pitchFamily="50" charset="-52"/>
              </a:rPr>
              <a:t>Start Saving</a:t>
            </a:r>
          </a:p>
          <a:p>
            <a:r>
              <a:rPr kumimoji="0" lang="en-US" altLang="ru-UA" sz="3200" b="1" i="0" u="none" strike="noStrike" cap="none" normalizeH="0" baseline="0">
                <a:ln>
                  <a:noFill/>
                </a:ln>
                <a:solidFill>
                  <a:schemeClr val="bg2"/>
                </a:solidFill>
                <a:latin typeface="Montserrat" panose="00000500000000000000" pitchFamily="50" charset="-52"/>
              </a:rPr>
              <a:t>Your Money</a:t>
            </a:r>
            <a:endParaRPr kumimoji="0" lang="ru-UA" altLang="ru-UA" sz="1200" b="0" i="0" u="none" strike="noStrike" cap="none" normalizeH="0" baseline="0">
              <a:ln>
                <a:noFill/>
              </a:ln>
              <a:solidFill>
                <a:schemeClr val="bg2"/>
              </a:solidFill>
            </a:endParaRPr>
          </a:p>
        </p:txBody>
      </p:sp>
      <p:sp>
        <p:nvSpPr>
          <p:cNvPr id="43" name="TextBox 42">
            <a:extLst>
              <a:ext uri="{FF2B5EF4-FFF2-40B4-BE49-F238E27FC236}">
                <a16:creationId xmlns:a16="http://schemas.microsoft.com/office/drawing/2014/main" id="{58046371-3871-4740-98E5-526758DDAB07}"/>
              </a:ext>
            </a:extLst>
          </p:cNvPr>
          <p:cNvSpPr txBox="1"/>
          <p:nvPr/>
        </p:nvSpPr>
        <p:spPr>
          <a:xfrm>
            <a:off x="1044427" y="3867468"/>
            <a:ext cx="3901638" cy="430887"/>
          </a:xfrm>
          <a:prstGeom prst="rect">
            <a:avLst/>
          </a:prstGeom>
          <a:noFill/>
        </p:spPr>
        <p:txBody>
          <a:bodyPr wrap="square" rtlCol="0">
            <a:spAutoFit/>
          </a:bodyPr>
          <a:lstStyle/>
          <a:p>
            <a:r>
              <a:rPr lang="en-US" sz="1100">
                <a:solidFill>
                  <a:schemeClr val="bg2"/>
                </a:solidFill>
                <a:latin typeface="Montserrat Light" panose="00000400000000000000" pitchFamily="50" charset="-52"/>
              </a:rPr>
              <a:t>Lorem ipsum dolor sit amet, consectetur adipiscing elit, sed do eiusmod tempor incididunt ut labore et.</a:t>
            </a:r>
            <a:endParaRPr lang="ru-UA" sz="1100">
              <a:solidFill>
                <a:schemeClr val="bg2"/>
              </a:solidFill>
              <a:latin typeface="Montserrat Light" panose="00000400000000000000" pitchFamily="50" charset="-52"/>
            </a:endParaRPr>
          </a:p>
        </p:txBody>
      </p:sp>
      <p:grpSp>
        <p:nvGrpSpPr>
          <p:cNvPr id="50" name="Group 49">
            <a:extLst>
              <a:ext uri="{FF2B5EF4-FFF2-40B4-BE49-F238E27FC236}">
                <a16:creationId xmlns:a16="http://schemas.microsoft.com/office/drawing/2014/main" id="{277ADA62-B5E1-41C0-AF03-D240841F4220}"/>
              </a:ext>
            </a:extLst>
          </p:cNvPr>
          <p:cNvGrpSpPr/>
          <p:nvPr/>
        </p:nvGrpSpPr>
        <p:grpSpPr>
          <a:xfrm>
            <a:off x="7124700" y="1781175"/>
            <a:ext cx="2886075" cy="1126184"/>
            <a:chOff x="7248525" y="1539597"/>
            <a:chExt cx="2886075" cy="1126184"/>
          </a:xfrm>
        </p:grpSpPr>
        <p:sp>
          <p:nvSpPr>
            <p:cNvPr id="51" name="Rectangle 22">
              <a:extLst>
                <a:ext uri="{FF2B5EF4-FFF2-40B4-BE49-F238E27FC236}">
                  <a16:creationId xmlns:a16="http://schemas.microsoft.com/office/drawing/2014/main" id="{6C6424AD-BEF8-48D4-A5B6-6ED33D461843}"/>
                </a:ext>
              </a:extLst>
            </p:cNvPr>
            <p:cNvSpPr>
              <a:spLocks noChangeArrowheads="1"/>
            </p:cNvSpPr>
            <p:nvPr/>
          </p:nvSpPr>
          <p:spPr bwMode="auto">
            <a:xfrm>
              <a:off x="7336393" y="1539597"/>
              <a:ext cx="1175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UA" altLang="ru-UA" sz="2000" b="1" i="0" u="none" strike="noStrike" cap="none" normalizeH="0" baseline="0">
                  <a:ln>
                    <a:noFill/>
                  </a:ln>
                  <a:solidFill>
                    <a:schemeClr val="bg2"/>
                  </a:solidFill>
                  <a:effectLst/>
                  <a:latin typeface="Montserrat SemiBold" panose="00000700000000000000" pitchFamily="50" charset="-52"/>
                </a:rPr>
                <a:t>Busi</a:t>
              </a:r>
              <a:r>
                <a:rPr kumimoji="0" lang="en-US" altLang="ru-UA" sz="2000" b="1" i="0" u="none" strike="noStrike" cap="none" normalizeH="0" baseline="0">
                  <a:ln>
                    <a:noFill/>
                  </a:ln>
                  <a:solidFill>
                    <a:schemeClr val="bg2"/>
                  </a:solidFill>
                  <a:effectLst/>
                  <a:latin typeface="Montserrat SemiBold" panose="00000700000000000000" pitchFamily="50" charset="-52"/>
                </a:rPr>
                <a:t>ness</a:t>
              </a:r>
              <a:endParaRPr kumimoji="0" lang="ru-UA" altLang="ru-UA" sz="1400" b="0" i="0" u="none" strike="noStrike" cap="none" normalizeH="0" baseline="0">
                <a:ln>
                  <a:noFill/>
                </a:ln>
                <a:solidFill>
                  <a:schemeClr val="bg2"/>
                </a:solidFill>
                <a:effectLst/>
                <a:latin typeface="Arial" panose="020B0604020202020204" pitchFamily="34" charset="0"/>
              </a:endParaRPr>
            </a:p>
          </p:txBody>
        </p:sp>
        <p:sp>
          <p:nvSpPr>
            <p:cNvPr id="53" name="TextBox 52">
              <a:extLst>
                <a:ext uri="{FF2B5EF4-FFF2-40B4-BE49-F238E27FC236}">
                  <a16:creationId xmlns:a16="http://schemas.microsoft.com/office/drawing/2014/main" id="{56A211F1-08CB-46C2-BC5C-1F6488980C13}"/>
                </a:ext>
              </a:extLst>
            </p:cNvPr>
            <p:cNvSpPr txBox="1"/>
            <p:nvPr/>
          </p:nvSpPr>
          <p:spPr>
            <a:xfrm>
              <a:off x="7248525" y="1927117"/>
              <a:ext cx="2886075" cy="738664"/>
            </a:xfrm>
            <a:prstGeom prst="rect">
              <a:avLst/>
            </a:prstGeom>
            <a:noFill/>
          </p:spPr>
          <p:txBody>
            <a:bodyPr wrap="square" rtlCol="0">
              <a:spAutoFit/>
            </a:bodyPr>
            <a:lstStyle/>
            <a:p>
              <a:r>
                <a:rPr lang="en-US" sz="1050">
                  <a:solidFill>
                    <a:schemeClr val="bg2"/>
                  </a:solidFill>
                  <a:latin typeface="Montserrat Light" panose="00000400000000000000" pitchFamily="50" charset="-52"/>
                </a:rPr>
                <a:t>Lorem ipsum dolor sit amet, consectet adipiscing elit, sed do eiusmod tempor incididunt ut labore et dolore magna aliqua. Ut enim ad minim veniam, quis. </a:t>
              </a:r>
              <a:endParaRPr lang="ru-UA" sz="1050">
                <a:solidFill>
                  <a:schemeClr val="bg2"/>
                </a:solidFill>
                <a:latin typeface="Montserrat Light" panose="00000400000000000000" pitchFamily="50" charset="-52"/>
              </a:endParaRPr>
            </a:p>
          </p:txBody>
        </p:sp>
      </p:grpSp>
      <p:grpSp>
        <p:nvGrpSpPr>
          <p:cNvPr id="55" name="Group 54">
            <a:extLst>
              <a:ext uri="{FF2B5EF4-FFF2-40B4-BE49-F238E27FC236}">
                <a16:creationId xmlns:a16="http://schemas.microsoft.com/office/drawing/2014/main" id="{D11F68AA-AB3F-46BF-BAC4-D06F64EEB8F9}"/>
              </a:ext>
            </a:extLst>
          </p:cNvPr>
          <p:cNvGrpSpPr/>
          <p:nvPr/>
        </p:nvGrpSpPr>
        <p:grpSpPr>
          <a:xfrm>
            <a:off x="7124700" y="4140747"/>
            <a:ext cx="2886075" cy="1127950"/>
            <a:chOff x="7248525" y="4082911"/>
            <a:chExt cx="2886075" cy="1127950"/>
          </a:xfrm>
        </p:grpSpPr>
        <p:sp>
          <p:nvSpPr>
            <p:cNvPr id="52" name="Rectangle 22">
              <a:extLst>
                <a:ext uri="{FF2B5EF4-FFF2-40B4-BE49-F238E27FC236}">
                  <a16:creationId xmlns:a16="http://schemas.microsoft.com/office/drawing/2014/main" id="{7E2303B2-4CC8-49E4-BAD6-47B2432B7BC2}"/>
                </a:ext>
              </a:extLst>
            </p:cNvPr>
            <p:cNvSpPr>
              <a:spLocks noChangeArrowheads="1"/>
            </p:cNvSpPr>
            <p:nvPr/>
          </p:nvSpPr>
          <p:spPr bwMode="auto">
            <a:xfrm>
              <a:off x="7322597" y="4082911"/>
              <a:ext cx="13689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UA" sz="2000" b="1" i="0" u="none" strike="noStrike" cap="none" normalizeH="0" baseline="0">
                  <a:ln>
                    <a:noFill/>
                  </a:ln>
                  <a:solidFill>
                    <a:schemeClr val="bg2"/>
                  </a:solidFill>
                  <a:effectLst/>
                  <a:latin typeface="Montserrat SemiBold" panose="00000700000000000000" pitchFamily="50" charset="-52"/>
                </a:rPr>
                <a:t>Marketing</a:t>
              </a:r>
              <a:endParaRPr kumimoji="0" lang="ru-UA" altLang="ru-UA" sz="1400" b="0" i="0" u="none" strike="noStrike" cap="none" normalizeH="0" baseline="0">
                <a:ln>
                  <a:noFill/>
                </a:ln>
                <a:solidFill>
                  <a:schemeClr val="bg2"/>
                </a:solidFill>
                <a:effectLst/>
                <a:latin typeface="Arial" panose="020B0604020202020204" pitchFamily="34" charset="0"/>
              </a:endParaRPr>
            </a:p>
          </p:txBody>
        </p:sp>
        <p:sp>
          <p:nvSpPr>
            <p:cNvPr id="54" name="TextBox 53">
              <a:extLst>
                <a:ext uri="{FF2B5EF4-FFF2-40B4-BE49-F238E27FC236}">
                  <a16:creationId xmlns:a16="http://schemas.microsoft.com/office/drawing/2014/main" id="{2FECC4BF-286A-463D-AE98-0FC0B57D20CA}"/>
                </a:ext>
              </a:extLst>
            </p:cNvPr>
            <p:cNvSpPr txBox="1"/>
            <p:nvPr/>
          </p:nvSpPr>
          <p:spPr>
            <a:xfrm>
              <a:off x="7248525" y="4472197"/>
              <a:ext cx="2886075" cy="738664"/>
            </a:xfrm>
            <a:prstGeom prst="rect">
              <a:avLst/>
            </a:prstGeom>
            <a:noFill/>
          </p:spPr>
          <p:txBody>
            <a:bodyPr wrap="square" rtlCol="0">
              <a:spAutoFit/>
            </a:bodyPr>
            <a:lstStyle/>
            <a:p>
              <a:r>
                <a:rPr lang="en-US" sz="1050">
                  <a:solidFill>
                    <a:schemeClr val="bg2"/>
                  </a:solidFill>
                  <a:latin typeface="Montserrat Light" panose="00000400000000000000" pitchFamily="50" charset="-52"/>
                </a:rPr>
                <a:t>Lorem ipsum dolor sit amet, consectet adipiscing elit, sed do eiusmod tempor incididunt ut labore et dolore magna aliqua. Ut enim ad minim veniam, quis. </a:t>
              </a:r>
              <a:endParaRPr lang="ru-UA" sz="1050">
                <a:solidFill>
                  <a:schemeClr val="bg2"/>
                </a:solidFill>
                <a:latin typeface="Montserrat Light" panose="00000400000000000000" pitchFamily="50" charset="-52"/>
              </a:endParaRPr>
            </a:p>
          </p:txBody>
        </p:sp>
      </p:grpSp>
      <p:grpSp>
        <p:nvGrpSpPr>
          <p:cNvPr id="65" name="Group 64">
            <a:extLst>
              <a:ext uri="{FF2B5EF4-FFF2-40B4-BE49-F238E27FC236}">
                <a16:creationId xmlns:a16="http://schemas.microsoft.com/office/drawing/2014/main" id="{CADEC447-A3A2-4B20-8BB8-BAA5C408D6D0}"/>
              </a:ext>
            </a:extLst>
          </p:cNvPr>
          <p:cNvGrpSpPr/>
          <p:nvPr/>
        </p:nvGrpSpPr>
        <p:grpSpPr>
          <a:xfrm>
            <a:off x="2152024" y="4640135"/>
            <a:ext cx="2000077" cy="1996891"/>
            <a:chOff x="936056" y="4334440"/>
            <a:chExt cx="5055172" cy="5047119"/>
          </a:xfrm>
        </p:grpSpPr>
        <p:sp>
          <p:nvSpPr>
            <p:cNvPr id="66" name="Oval 22">
              <a:extLst>
                <a:ext uri="{FF2B5EF4-FFF2-40B4-BE49-F238E27FC236}">
                  <a16:creationId xmlns:a16="http://schemas.microsoft.com/office/drawing/2014/main" id="{224FA46E-786F-483F-A393-AAF54E371A74}"/>
                </a:ext>
              </a:extLst>
            </p:cNvPr>
            <p:cNvSpPr>
              <a:spLocks noChangeArrowheads="1"/>
            </p:cNvSpPr>
            <p:nvPr/>
          </p:nvSpPr>
          <p:spPr bwMode="auto">
            <a:xfrm>
              <a:off x="936056" y="4334440"/>
              <a:ext cx="5055172" cy="5047119"/>
            </a:xfrm>
            <a:prstGeom prst="ellipse">
              <a:avLst/>
            </a:prstGeom>
            <a:solidFill>
              <a:schemeClr val="accent1"/>
            </a:solidFill>
            <a:ln>
              <a:noFill/>
            </a:ln>
            <a:effectLst>
              <a:softEdge rad="596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67" name="Oval 7">
              <a:extLst>
                <a:ext uri="{FF2B5EF4-FFF2-40B4-BE49-F238E27FC236}">
                  <a16:creationId xmlns:a16="http://schemas.microsoft.com/office/drawing/2014/main" id="{2CD62E7C-1ED0-47FD-9AEB-8437A8181FD4}"/>
                </a:ext>
              </a:extLst>
            </p:cNvPr>
            <p:cNvSpPr>
              <a:spLocks noChangeArrowheads="1"/>
            </p:cNvSpPr>
            <p:nvPr/>
          </p:nvSpPr>
          <p:spPr bwMode="auto">
            <a:xfrm rot="20084718">
              <a:off x="1681739" y="4924538"/>
              <a:ext cx="3031679" cy="2554038"/>
            </a:xfrm>
            <a:prstGeom prst="ellipse">
              <a:avLst/>
            </a:prstGeom>
            <a:gradFill flip="none" rotWithShape="1">
              <a:gsLst>
                <a:gs pos="100000">
                  <a:schemeClr val="accent1">
                    <a:lumMod val="20000"/>
                    <a:lumOff val="80000"/>
                  </a:schemeClr>
                </a:gs>
                <a:gs pos="11000">
                  <a:schemeClr val="accent1">
                    <a:lumMod val="20000"/>
                    <a:lumOff val="80000"/>
                    <a:alpha val="0"/>
                  </a:schemeClr>
                </a:gs>
              </a:gsLst>
              <a:lin ang="16200000" scaled="0"/>
              <a:tileRect/>
            </a:gradFill>
            <a:ln>
              <a:noFill/>
            </a:ln>
            <a:effectLst>
              <a:softEdge rad="6350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68" name="Group 67">
            <a:extLst>
              <a:ext uri="{FF2B5EF4-FFF2-40B4-BE49-F238E27FC236}">
                <a16:creationId xmlns:a16="http://schemas.microsoft.com/office/drawing/2014/main" id="{6A623016-A818-472E-9E12-653D1AAEC4BC}"/>
              </a:ext>
            </a:extLst>
          </p:cNvPr>
          <p:cNvGrpSpPr/>
          <p:nvPr/>
        </p:nvGrpSpPr>
        <p:grpSpPr>
          <a:xfrm>
            <a:off x="706469" y="4477606"/>
            <a:ext cx="337958" cy="337958"/>
            <a:chOff x="1837668" y="1529646"/>
            <a:chExt cx="337958" cy="337958"/>
          </a:xfrm>
        </p:grpSpPr>
        <p:sp>
          <p:nvSpPr>
            <p:cNvPr id="69" name="Freeform 9">
              <a:extLst>
                <a:ext uri="{FF2B5EF4-FFF2-40B4-BE49-F238E27FC236}">
                  <a16:creationId xmlns:a16="http://schemas.microsoft.com/office/drawing/2014/main" id="{9ED3CFE0-6F7C-4102-A457-8D8E5ED44730}"/>
                </a:ext>
              </a:extLst>
            </p:cNvPr>
            <p:cNvSpPr>
              <a:spLocks/>
            </p:cNvSpPr>
            <p:nvPr/>
          </p:nvSpPr>
          <p:spPr bwMode="auto">
            <a:xfrm rot="2612917">
              <a:off x="1956697" y="1529646"/>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0" name="Freeform 10">
              <a:extLst>
                <a:ext uri="{FF2B5EF4-FFF2-40B4-BE49-F238E27FC236}">
                  <a16:creationId xmlns:a16="http://schemas.microsoft.com/office/drawing/2014/main" id="{8291CD8C-A2ED-4B64-A74F-9DE3752A40C6}"/>
                </a:ext>
              </a:extLst>
            </p:cNvPr>
            <p:cNvSpPr>
              <a:spLocks/>
            </p:cNvSpPr>
            <p:nvPr/>
          </p:nvSpPr>
          <p:spPr bwMode="auto">
            <a:xfrm rot="2612917">
              <a:off x="1837668" y="1648675"/>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71" name="Group 70">
            <a:extLst>
              <a:ext uri="{FF2B5EF4-FFF2-40B4-BE49-F238E27FC236}">
                <a16:creationId xmlns:a16="http://schemas.microsoft.com/office/drawing/2014/main" id="{56FB3DBF-788E-45D8-A7EF-B4463D367437}"/>
              </a:ext>
            </a:extLst>
          </p:cNvPr>
          <p:cNvGrpSpPr/>
          <p:nvPr/>
        </p:nvGrpSpPr>
        <p:grpSpPr>
          <a:xfrm>
            <a:off x="4513503" y="1913187"/>
            <a:ext cx="463944" cy="463944"/>
            <a:chOff x="10073762" y="363329"/>
            <a:chExt cx="465347" cy="465347"/>
          </a:xfrm>
        </p:grpSpPr>
        <p:sp>
          <p:nvSpPr>
            <p:cNvPr id="72" name="Freeform 9">
              <a:extLst>
                <a:ext uri="{FF2B5EF4-FFF2-40B4-BE49-F238E27FC236}">
                  <a16:creationId xmlns:a16="http://schemas.microsoft.com/office/drawing/2014/main" id="{E55DC1FF-91FF-4FA5-B01D-69261029487F}"/>
                </a:ext>
              </a:extLst>
            </p:cNvPr>
            <p:cNvSpPr>
              <a:spLocks/>
            </p:cNvSpPr>
            <p:nvPr/>
          </p:nvSpPr>
          <p:spPr bwMode="auto">
            <a:xfrm>
              <a:off x="10237658" y="363329"/>
              <a:ext cx="137555" cy="465347"/>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3" name="Freeform 10">
              <a:extLst>
                <a:ext uri="{FF2B5EF4-FFF2-40B4-BE49-F238E27FC236}">
                  <a16:creationId xmlns:a16="http://schemas.microsoft.com/office/drawing/2014/main" id="{44BD83B6-6895-49B4-BAE7-4F948716564F}"/>
                </a:ext>
              </a:extLst>
            </p:cNvPr>
            <p:cNvSpPr>
              <a:spLocks/>
            </p:cNvSpPr>
            <p:nvPr/>
          </p:nvSpPr>
          <p:spPr bwMode="auto">
            <a:xfrm>
              <a:off x="10073762" y="527225"/>
              <a:ext cx="465347" cy="137555"/>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75" name="Group 74">
            <a:extLst>
              <a:ext uri="{FF2B5EF4-FFF2-40B4-BE49-F238E27FC236}">
                <a16:creationId xmlns:a16="http://schemas.microsoft.com/office/drawing/2014/main" id="{76912A97-9F9A-4830-81BD-466BCB4128B5}"/>
              </a:ext>
            </a:extLst>
          </p:cNvPr>
          <p:cNvGrpSpPr/>
          <p:nvPr/>
        </p:nvGrpSpPr>
        <p:grpSpPr>
          <a:xfrm>
            <a:off x="2500579" y="913936"/>
            <a:ext cx="877621" cy="851988"/>
            <a:chOff x="5563643" y="728035"/>
            <a:chExt cx="1266575" cy="1229582"/>
          </a:xfrm>
        </p:grpSpPr>
        <p:sp>
          <p:nvSpPr>
            <p:cNvPr id="76" name="Oval 23">
              <a:extLst>
                <a:ext uri="{FF2B5EF4-FFF2-40B4-BE49-F238E27FC236}">
                  <a16:creationId xmlns:a16="http://schemas.microsoft.com/office/drawing/2014/main" id="{2A2EADE7-BD61-43F8-9EBF-80FFBDB2CECF}"/>
                </a:ext>
              </a:extLst>
            </p:cNvPr>
            <p:cNvSpPr>
              <a:spLocks noChangeArrowheads="1"/>
            </p:cNvSpPr>
            <p:nvPr/>
          </p:nvSpPr>
          <p:spPr bwMode="auto">
            <a:xfrm>
              <a:off x="5690393" y="814617"/>
              <a:ext cx="1139825" cy="1143000"/>
            </a:xfrm>
            <a:prstGeom prst="ellipse">
              <a:avLst/>
            </a:prstGeom>
            <a:gradFill flip="none" rotWithShape="1">
              <a:gsLst>
                <a:gs pos="100000">
                  <a:schemeClr val="accent3"/>
                </a:gs>
                <a:gs pos="23000">
                  <a:schemeClr val="accent1"/>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77" name="Oval 7">
              <a:extLst>
                <a:ext uri="{FF2B5EF4-FFF2-40B4-BE49-F238E27FC236}">
                  <a16:creationId xmlns:a16="http://schemas.microsoft.com/office/drawing/2014/main" id="{B797495F-8C44-4F10-ABD5-F4F235EFB24C}"/>
                </a:ext>
              </a:extLst>
            </p:cNvPr>
            <p:cNvSpPr>
              <a:spLocks noChangeArrowheads="1"/>
            </p:cNvSpPr>
            <p:nvPr/>
          </p:nvSpPr>
          <p:spPr bwMode="auto">
            <a:xfrm rot="20084718">
              <a:off x="5563643" y="728035"/>
              <a:ext cx="1244772" cy="1048658"/>
            </a:xfrm>
            <a:prstGeom prst="ellipse">
              <a:avLst/>
            </a:prstGeom>
            <a:gradFill flip="none" rotWithShape="1">
              <a:gsLst>
                <a:gs pos="100000">
                  <a:schemeClr val="accent1">
                    <a:lumMod val="20000"/>
                    <a:lumOff val="80000"/>
                  </a:schemeClr>
                </a:gs>
                <a:gs pos="11000">
                  <a:schemeClr val="accent1">
                    <a:lumMod val="20000"/>
                    <a:lumOff val="80000"/>
                    <a:alpha val="0"/>
                  </a:schemeClr>
                </a:gs>
              </a:gsLst>
              <a:lin ang="16200000" scaled="0"/>
              <a:tileRect/>
            </a:gradFill>
            <a:ln>
              <a:noFill/>
            </a:ln>
            <a:effectLst>
              <a:softEdge rad="2032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6" name="Group 5">
            <a:extLst>
              <a:ext uri="{FF2B5EF4-FFF2-40B4-BE49-F238E27FC236}">
                <a16:creationId xmlns:a16="http://schemas.microsoft.com/office/drawing/2014/main" id="{D0F42193-E364-45BC-9103-26EA3EC93631}"/>
              </a:ext>
            </a:extLst>
          </p:cNvPr>
          <p:cNvGrpSpPr/>
          <p:nvPr/>
        </p:nvGrpSpPr>
        <p:grpSpPr>
          <a:xfrm>
            <a:off x="5833745" y="1775541"/>
            <a:ext cx="1275653" cy="1381587"/>
            <a:chOff x="5833745" y="1775541"/>
            <a:chExt cx="1275653" cy="1381587"/>
          </a:xfrm>
        </p:grpSpPr>
        <p:grpSp>
          <p:nvGrpSpPr>
            <p:cNvPr id="49" name="Group 48">
              <a:extLst>
                <a:ext uri="{FF2B5EF4-FFF2-40B4-BE49-F238E27FC236}">
                  <a16:creationId xmlns:a16="http://schemas.microsoft.com/office/drawing/2014/main" id="{53BB41BE-0AF0-4144-B146-4E7145A10F52}"/>
                </a:ext>
              </a:extLst>
            </p:cNvPr>
            <p:cNvGrpSpPr/>
            <p:nvPr/>
          </p:nvGrpSpPr>
          <p:grpSpPr>
            <a:xfrm>
              <a:off x="5833745" y="1851027"/>
              <a:ext cx="1065530" cy="952782"/>
              <a:chOff x="5737225" y="2636838"/>
              <a:chExt cx="1365250" cy="1220788"/>
            </a:xfrm>
          </p:grpSpPr>
          <p:grpSp>
            <p:nvGrpSpPr>
              <p:cNvPr id="48" name="Group 47">
                <a:extLst>
                  <a:ext uri="{FF2B5EF4-FFF2-40B4-BE49-F238E27FC236}">
                    <a16:creationId xmlns:a16="http://schemas.microsoft.com/office/drawing/2014/main" id="{2082D6B1-C9A8-44A5-8035-961A843824F0}"/>
                  </a:ext>
                </a:extLst>
              </p:cNvPr>
              <p:cNvGrpSpPr/>
              <p:nvPr/>
            </p:nvGrpSpPr>
            <p:grpSpPr>
              <a:xfrm>
                <a:off x="5826125" y="2751138"/>
                <a:ext cx="1276350" cy="1106488"/>
                <a:chOff x="5826125" y="2751138"/>
                <a:chExt cx="1276350" cy="1106488"/>
              </a:xfrm>
            </p:grpSpPr>
            <p:sp>
              <p:nvSpPr>
                <p:cNvPr id="38" name="Freeform 38">
                  <a:extLst>
                    <a:ext uri="{FF2B5EF4-FFF2-40B4-BE49-F238E27FC236}">
                      <a16:creationId xmlns:a16="http://schemas.microsoft.com/office/drawing/2014/main" id="{832EE1DF-29D5-4A4E-A9BA-34CAE3CD6DB4}"/>
                    </a:ext>
                  </a:extLst>
                </p:cNvPr>
                <p:cNvSpPr>
                  <a:spLocks/>
                </p:cNvSpPr>
                <p:nvPr/>
              </p:nvSpPr>
              <p:spPr bwMode="auto">
                <a:xfrm>
                  <a:off x="5883275" y="2751138"/>
                  <a:ext cx="1055688" cy="827088"/>
                </a:xfrm>
                <a:custGeom>
                  <a:avLst/>
                  <a:gdLst>
                    <a:gd name="T0" fmla="*/ 263 w 277"/>
                    <a:gd name="T1" fmla="*/ 47 h 217"/>
                    <a:gd name="T2" fmla="*/ 277 w 277"/>
                    <a:gd name="T3" fmla="*/ 72 h 217"/>
                    <a:gd name="T4" fmla="*/ 171 w 277"/>
                    <a:gd name="T5" fmla="*/ 31 h 217"/>
                    <a:gd name="T6" fmla="*/ 18 w 277"/>
                    <a:gd name="T7" fmla="*/ 162 h 217"/>
                    <a:gd name="T8" fmla="*/ 26 w 277"/>
                    <a:gd name="T9" fmla="*/ 217 h 217"/>
                    <a:gd name="T10" fmla="*/ 12 w 277"/>
                    <a:gd name="T11" fmla="*/ 192 h 217"/>
                    <a:gd name="T12" fmla="*/ 3 w 277"/>
                    <a:gd name="T13" fmla="*/ 138 h 217"/>
                    <a:gd name="T14" fmla="*/ 156 w 277"/>
                    <a:gd name="T15" fmla="*/ 6 h 217"/>
                    <a:gd name="T16" fmla="*/ 263 w 277"/>
                    <a:gd name="T17" fmla="*/ 4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17">
                      <a:moveTo>
                        <a:pt x="263" y="47"/>
                      </a:moveTo>
                      <a:cubicBezTo>
                        <a:pt x="277" y="72"/>
                        <a:pt x="277" y="72"/>
                        <a:pt x="277" y="72"/>
                      </a:cubicBezTo>
                      <a:cubicBezTo>
                        <a:pt x="260" y="41"/>
                        <a:pt x="220" y="24"/>
                        <a:pt x="171" y="31"/>
                      </a:cubicBezTo>
                      <a:cubicBezTo>
                        <a:pt x="96" y="41"/>
                        <a:pt x="28" y="100"/>
                        <a:pt x="18" y="162"/>
                      </a:cubicBezTo>
                      <a:cubicBezTo>
                        <a:pt x="14" y="183"/>
                        <a:pt x="18" y="202"/>
                        <a:pt x="26" y="217"/>
                      </a:cubicBezTo>
                      <a:cubicBezTo>
                        <a:pt x="12" y="192"/>
                        <a:pt x="12" y="192"/>
                        <a:pt x="12" y="192"/>
                      </a:cubicBezTo>
                      <a:cubicBezTo>
                        <a:pt x="3" y="177"/>
                        <a:pt x="0" y="158"/>
                        <a:pt x="3" y="138"/>
                      </a:cubicBezTo>
                      <a:cubicBezTo>
                        <a:pt x="14" y="75"/>
                        <a:pt x="82" y="16"/>
                        <a:pt x="156" y="6"/>
                      </a:cubicBezTo>
                      <a:cubicBezTo>
                        <a:pt x="206" y="0"/>
                        <a:pt x="245" y="17"/>
                        <a:pt x="263" y="47"/>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9" name="Freeform 39">
                  <a:extLst>
                    <a:ext uri="{FF2B5EF4-FFF2-40B4-BE49-F238E27FC236}">
                      <a16:creationId xmlns:a16="http://schemas.microsoft.com/office/drawing/2014/main" id="{1521D449-0537-4F10-8C59-A2DB68FEF6FA}"/>
                    </a:ext>
                  </a:extLst>
                </p:cNvPr>
                <p:cNvSpPr>
                  <a:spLocks/>
                </p:cNvSpPr>
                <p:nvPr/>
              </p:nvSpPr>
              <p:spPr bwMode="auto">
                <a:xfrm>
                  <a:off x="5826125" y="2868613"/>
                  <a:ext cx="1276350" cy="989013"/>
                </a:xfrm>
                <a:custGeom>
                  <a:avLst/>
                  <a:gdLst>
                    <a:gd name="T0" fmla="*/ 305 w 335"/>
                    <a:gd name="T1" fmla="*/ 0 h 259"/>
                    <a:gd name="T2" fmla="*/ 320 w 335"/>
                    <a:gd name="T3" fmla="*/ 25 h 259"/>
                    <a:gd name="T4" fmla="*/ 330 w 335"/>
                    <a:gd name="T5" fmla="*/ 91 h 259"/>
                    <a:gd name="T6" fmla="*/ 144 w 335"/>
                    <a:gd name="T7" fmla="*/ 251 h 259"/>
                    <a:gd name="T8" fmla="*/ 14 w 335"/>
                    <a:gd name="T9" fmla="*/ 201 h 259"/>
                    <a:gd name="T10" fmla="*/ 0 w 335"/>
                    <a:gd name="T11" fmla="*/ 177 h 259"/>
                    <a:gd name="T12" fmla="*/ 130 w 335"/>
                    <a:gd name="T13" fmla="*/ 226 h 259"/>
                    <a:gd name="T14" fmla="*/ 316 w 335"/>
                    <a:gd name="T15" fmla="*/ 66 h 259"/>
                    <a:gd name="T16" fmla="*/ 305 w 335"/>
                    <a:gd name="T1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5" h="259">
                      <a:moveTo>
                        <a:pt x="305" y="0"/>
                      </a:moveTo>
                      <a:cubicBezTo>
                        <a:pt x="320" y="25"/>
                        <a:pt x="320" y="25"/>
                        <a:pt x="320" y="25"/>
                      </a:cubicBezTo>
                      <a:cubicBezTo>
                        <a:pt x="330" y="43"/>
                        <a:pt x="335" y="66"/>
                        <a:pt x="330" y="91"/>
                      </a:cubicBezTo>
                      <a:cubicBezTo>
                        <a:pt x="318" y="167"/>
                        <a:pt x="235" y="239"/>
                        <a:pt x="144" y="251"/>
                      </a:cubicBezTo>
                      <a:cubicBezTo>
                        <a:pt x="84" y="259"/>
                        <a:pt x="36" y="239"/>
                        <a:pt x="14" y="201"/>
                      </a:cubicBezTo>
                      <a:cubicBezTo>
                        <a:pt x="0" y="177"/>
                        <a:pt x="0" y="177"/>
                        <a:pt x="0" y="177"/>
                      </a:cubicBezTo>
                      <a:cubicBezTo>
                        <a:pt x="21" y="214"/>
                        <a:pt x="70" y="235"/>
                        <a:pt x="130" y="226"/>
                      </a:cubicBezTo>
                      <a:cubicBezTo>
                        <a:pt x="220" y="214"/>
                        <a:pt x="304" y="143"/>
                        <a:pt x="316" y="66"/>
                      </a:cubicBezTo>
                      <a:cubicBezTo>
                        <a:pt x="320" y="41"/>
                        <a:pt x="316" y="19"/>
                        <a:pt x="305" y="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40" name="Freeform 40">
                <a:extLst>
                  <a:ext uri="{FF2B5EF4-FFF2-40B4-BE49-F238E27FC236}">
                    <a16:creationId xmlns:a16="http://schemas.microsoft.com/office/drawing/2014/main" id="{1518C0F1-B701-458C-B1F1-530C47A3B656}"/>
                  </a:ext>
                </a:extLst>
              </p:cNvPr>
              <p:cNvSpPr>
                <a:spLocks noEditPoints="1"/>
              </p:cNvSpPr>
              <p:nvPr/>
            </p:nvSpPr>
            <p:spPr bwMode="auto">
              <a:xfrm>
                <a:off x="5737225" y="2636838"/>
                <a:ext cx="1343025" cy="1144588"/>
              </a:xfrm>
              <a:custGeom>
                <a:avLst/>
                <a:gdLst>
                  <a:gd name="T0" fmla="*/ 198 w 352"/>
                  <a:gd name="T1" fmla="*/ 12 h 300"/>
                  <a:gd name="T2" fmla="*/ 339 w 352"/>
                  <a:gd name="T3" fmla="*/ 127 h 300"/>
                  <a:gd name="T4" fmla="*/ 153 w 352"/>
                  <a:gd name="T5" fmla="*/ 287 h 300"/>
                  <a:gd name="T6" fmla="*/ 12 w 352"/>
                  <a:gd name="T7" fmla="*/ 172 h 300"/>
                  <a:gd name="T8" fmla="*/ 198 w 352"/>
                  <a:gd name="T9" fmla="*/ 12 h 300"/>
                  <a:gd name="T10" fmla="*/ 157 w 352"/>
                  <a:gd name="T11" fmla="*/ 263 h 300"/>
                  <a:gd name="T12" fmla="*/ 310 w 352"/>
                  <a:gd name="T13" fmla="*/ 131 h 300"/>
                  <a:gd name="T14" fmla="*/ 194 w 352"/>
                  <a:gd name="T15" fmla="*/ 36 h 300"/>
                  <a:gd name="T16" fmla="*/ 41 w 352"/>
                  <a:gd name="T17" fmla="*/ 168 h 300"/>
                  <a:gd name="T18" fmla="*/ 157 w 352"/>
                  <a:gd name="T19" fmla="*/ 26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00">
                    <a:moveTo>
                      <a:pt x="198" y="12"/>
                    </a:moveTo>
                    <a:cubicBezTo>
                      <a:pt x="289" y="0"/>
                      <a:pt x="352" y="51"/>
                      <a:pt x="339" y="127"/>
                    </a:cubicBezTo>
                    <a:cubicBezTo>
                      <a:pt x="327" y="204"/>
                      <a:pt x="243" y="275"/>
                      <a:pt x="153" y="287"/>
                    </a:cubicBezTo>
                    <a:cubicBezTo>
                      <a:pt x="63" y="300"/>
                      <a:pt x="0" y="248"/>
                      <a:pt x="12" y="172"/>
                    </a:cubicBezTo>
                    <a:cubicBezTo>
                      <a:pt x="25" y="96"/>
                      <a:pt x="108" y="24"/>
                      <a:pt x="198" y="12"/>
                    </a:cubicBezTo>
                    <a:close/>
                    <a:moveTo>
                      <a:pt x="157" y="263"/>
                    </a:moveTo>
                    <a:cubicBezTo>
                      <a:pt x="231" y="253"/>
                      <a:pt x="300" y="194"/>
                      <a:pt x="310" y="131"/>
                    </a:cubicBezTo>
                    <a:cubicBezTo>
                      <a:pt x="320" y="69"/>
                      <a:pt x="268" y="26"/>
                      <a:pt x="194" y="36"/>
                    </a:cubicBezTo>
                    <a:cubicBezTo>
                      <a:pt x="120" y="46"/>
                      <a:pt x="52" y="105"/>
                      <a:pt x="41" y="168"/>
                    </a:cubicBezTo>
                    <a:cubicBezTo>
                      <a:pt x="31" y="230"/>
                      <a:pt x="83" y="273"/>
                      <a:pt x="157" y="263"/>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5" name="Freeform 5">
              <a:extLst>
                <a:ext uri="{FF2B5EF4-FFF2-40B4-BE49-F238E27FC236}">
                  <a16:creationId xmlns:a16="http://schemas.microsoft.com/office/drawing/2014/main" id="{3B92EACF-28A3-4124-B7B5-E7FB7C27FF5E}"/>
                </a:ext>
              </a:extLst>
            </p:cNvPr>
            <p:cNvSpPr>
              <a:spLocks/>
            </p:cNvSpPr>
            <p:nvPr/>
          </p:nvSpPr>
          <p:spPr bwMode="auto">
            <a:xfrm>
              <a:off x="6218133" y="1775541"/>
              <a:ext cx="891265" cy="1381587"/>
            </a:xfrm>
            <a:custGeom>
              <a:avLst/>
              <a:gdLst>
                <a:gd name="T0" fmla="*/ 0 w 228"/>
                <a:gd name="T1" fmla="*/ 252 h 388"/>
                <a:gd name="T2" fmla="*/ 23 w 228"/>
                <a:gd name="T3" fmla="*/ 241 h 388"/>
                <a:gd name="T4" fmla="*/ 100 w 228"/>
                <a:gd name="T5" fmla="*/ 155 h 388"/>
                <a:gd name="T6" fmla="*/ 101 w 228"/>
                <a:gd name="T7" fmla="*/ 141 h 388"/>
                <a:gd name="T8" fmla="*/ 60 w 228"/>
                <a:gd name="T9" fmla="*/ 130 h 388"/>
                <a:gd name="T10" fmla="*/ 45 w 228"/>
                <a:gd name="T11" fmla="*/ 131 h 388"/>
                <a:gd name="T12" fmla="*/ 0 w 228"/>
                <a:gd name="T13" fmla="*/ 137 h 388"/>
                <a:gd name="T14" fmla="*/ 0 w 228"/>
                <a:gd name="T15" fmla="*/ 4 h 388"/>
                <a:gd name="T16" fmla="*/ 37 w 228"/>
                <a:gd name="T17" fmla="*/ 1 h 388"/>
                <a:gd name="T18" fmla="*/ 54 w 228"/>
                <a:gd name="T19" fmla="*/ 0 h 388"/>
                <a:gd name="T20" fmla="*/ 193 w 228"/>
                <a:gd name="T21" fmla="*/ 72 h 388"/>
                <a:gd name="T22" fmla="*/ 193 w 228"/>
                <a:gd name="T23" fmla="*/ 72 h 388"/>
                <a:gd name="T24" fmla="*/ 207 w 228"/>
                <a:gd name="T25" fmla="*/ 96 h 388"/>
                <a:gd name="T26" fmla="*/ 223 w 228"/>
                <a:gd name="T27" fmla="*/ 189 h 388"/>
                <a:gd name="T28" fmla="*/ 53 w 228"/>
                <a:gd name="T29" fmla="*/ 370 h 388"/>
                <a:gd name="T30" fmla="*/ 0 w 228"/>
                <a:gd name="T31" fmla="*/ 388 h 388"/>
                <a:gd name="T32" fmla="*/ 0 w 228"/>
                <a:gd name="T33" fmla="*/ 25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88">
                  <a:moveTo>
                    <a:pt x="0" y="252"/>
                  </a:moveTo>
                  <a:cubicBezTo>
                    <a:pt x="23" y="241"/>
                    <a:pt x="23" y="241"/>
                    <a:pt x="23" y="241"/>
                  </a:cubicBezTo>
                  <a:cubicBezTo>
                    <a:pt x="64" y="222"/>
                    <a:pt x="95" y="188"/>
                    <a:pt x="100" y="155"/>
                  </a:cubicBezTo>
                  <a:cubicBezTo>
                    <a:pt x="101" y="150"/>
                    <a:pt x="101" y="146"/>
                    <a:pt x="101" y="141"/>
                  </a:cubicBezTo>
                  <a:cubicBezTo>
                    <a:pt x="91" y="134"/>
                    <a:pt x="76" y="130"/>
                    <a:pt x="60" y="130"/>
                  </a:cubicBezTo>
                  <a:cubicBezTo>
                    <a:pt x="55" y="130"/>
                    <a:pt x="50" y="130"/>
                    <a:pt x="45" y="131"/>
                  </a:cubicBezTo>
                  <a:cubicBezTo>
                    <a:pt x="0" y="137"/>
                    <a:pt x="0" y="137"/>
                    <a:pt x="0" y="137"/>
                  </a:cubicBezTo>
                  <a:cubicBezTo>
                    <a:pt x="0" y="4"/>
                    <a:pt x="0" y="4"/>
                    <a:pt x="0" y="4"/>
                  </a:cubicBezTo>
                  <a:cubicBezTo>
                    <a:pt x="37" y="1"/>
                    <a:pt x="37" y="1"/>
                    <a:pt x="37" y="1"/>
                  </a:cubicBezTo>
                  <a:cubicBezTo>
                    <a:pt x="43" y="0"/>
                    <a:pt x="48" y="0"/>
                    <a:pt x="54" y="0"/>
                  </a:cubicBezTo>
                  <a:cubicBezTo>
                    <a:pt x="115" y="0"/>
                    <a:pt x="167" y="27"/>
                    <a:pt x="193" y="72"/>
                  </a:cubicBezTo>
                  <a:cubicBezTo>
                    <a:pt x="193" y="72"/>
                    <a:pt x="193" y="72"/>
                    <a:pt x="193" y="72"/>
                  </a:cubicBezTo>
                  <a:cubicBezTo>
                    <a:pt x="207" y="96"/>
                    <a:pt x="207" y="96"/>
                    <a:pt x="207" y="96"/>
                  </a:cubicBezTo>
                  <a:cubicBezTo>
                    <a:pt x="223" y="123"/>
                    <a:pt x="228" y="155"/>
                    <a:pt x="223" y="189"/>
                  </a:cubicBezTo>
                  <a:cubicBezTo>
                    <a:pt x="210" y="266"/>
                    <a:pt x="142" y="339"/>
                    <a:pt x="53" y="370"/>
                  </a:cubicBezTo>
                  <a:cubicBezTo>
                    <a:pt x="0" y="388"/>
                    <a:pt x="0" y="388"/>
                    <a:pt x="0" y="388"/>
                  </a:cubicBezTo>
                  <a:lnTo>
                    <a:pt x="0" y="252"/>
                  </a:lnTo>
                  <a:close/>
                </a:path>
              </a:pathLst>
            </a:custGeom>
            <a:solidFill>
              <a:schemeClr val="accent5">
                <a:lumMod val="75000"/>
                <a:alpha val="40000"/>
              </a:schemeClr>
            </a:solidFill>
            <a:ln>
              <a:noFill/>
            </a:ln>
            <a:effectLst>
              <a:softEdge rad="1905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Tree>
    <p:extLst>
      <p:ext uri="{BB962C8B-B14F-4D97-AF65-F5344CB8AC3E}">
        <p14:creationId xmlns:p14="http://schemas.microsoft.com/office/powerpoint/2010/main" val="1744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1000" fill="hold"/>
                                        <p:tgtEl>
                                          <p:spTgt spid="42"/>
                                        </p:tgtEl>
                                        <p:attrNameLst>
                                          <p:attrName>ppt_x</p:attrName>
                                        </p:attrNameLst>
                                      </p:cBhvr>
                                      <p:tavLst>
                                        <p:tav tm="0">
                                          <p:val>
                                            <p:strVal val="0-#ppt_w/2"/>
                                          </p:val>
                                        </p:tav>
                                        <p:tav tm="100000">
                                          <p:val>
                                            <p:strVal val="#ppt_x"/>
                                          </p:val>
                                        </p:tav>
                                      </p:tavLst>
                                    </p:anim>
                                    <p:anim calcmode="lin" valueType="num">
                                      <p:cBhvr additive="base">
                                        <p:cTn id="8" dur="10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1000" fill="hold"/>
                                        <p:tgtEl>
                                          <p:spTgt spid="43"/>
                                        </p:tgtEl>
                                        <p:attrNameLst>
                                          <p:attrName>ppt_x</p:attrName>
                                        </p:attrNameLst>
                                      </p:cBhvr>
                                      <p:tavLst>
                                        <p:tav tm="0">
                                          <p:val>
                                            <p:strVal val="0-#ppt_w/2"/>
                                          </p:val>
                                        </p:tav>
                                        <p:tav tm="100000">
                                          <p:val>
                                            <p:strVal val="#ppt_x"/>
                                          </p:val>
                                        </p:tav>
                                      </p:tavLst>
                                    </p:anim>
                                    <p:anim calcmode="lin" valueType="num">
                                      <p:cBhvr additive="base">
                                        <p:cTn id="12" dur="1000" fill="hold"/>
                                        <p:tgtEl>
                                          <p:spTgt spid="4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par>
                                <p:cTn id="16" presetID="42" presetClass="path" presetSubtype="0" repeatCount="indefinite" autoRev="1" fill="hold" grpId="1" nodeType="withEffect">
                                  <p:stCondLst>
                                    <p:cond delay="1000"/>
                                  </p:stCondLst>
                                  <p:childTnLst>
                                    <p:animMotion origin="layout" path="M -6.25E-7 -7.40741E-7 L 0.00208 -0.36042 " pathEditMode="relative" rAng="0" ptsTypes="AA">
                                      <p:cBhvr>
                                        <p:cTn id="17" dur="6750" fill="hold"/>
                                        <p:tgtEl>
                                          <p:spTgt spid="60"/>
                                        </p:tgtEl>
                                        <p:attrNameLst>
                                          <p:attrName>ppt_x</p:attrName>
                                          <p:attrName>ppt_y</p:attrName>
                                        </p:attrNameLst>
                                      </p:cBhvr>
                                      <p:rCtr x="104" y="-18032"/>
                                    </p:animMotion>
                                  </p:childTnLst>
                                </p:cTn>
                              </p:par>
                              <p:par>
                                <p:cTn id="18" presetID="10" presetClass="entr" presetSubtype="0" fill="hold" nodeType="withEffect">
                                  <p:stCondLst>
                                    <p:cond delay="50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par>
                                <p:cTn id="21" presetID="42" presetClass="path" presetSubtype="0" repeatCount="indefinite" autoRev="1" fill="hold" nodeType="withEffect">
                                  <p:stCondLst>
                                    <p:cond delay="1000"/>
                                  </p:stCondLst>
                                  <p:childTnLst>
                                    <p:animMotion origin="layout" path="M -3.33333E-6 -4.81481E-6 L 0.00118 -0.3574 " pathEditMode="relative" rAng="0" ptsTypes="AA">
                                      <p:cBhvr>
                                        <p:cTn id="22" dur="6750" fill="hold"/>
                                        <p:tgtEl>
                                          <p:spTgt spid="57"/>
                                        </p:tgtEl>
                                        <p:attrNameLst>
                                          <p:attrName>ppt_x</p:attrName>
                                          <p:attrName>ppt_y</p:attrName>
                                        </p:attrNameLst>
                                      </p:cBhvr>
                                      <p:rCtr x="52" y="-17870"/>
                                    </p:animMotion>
                                  </p:childTnLst>
                                </p:cTn>
                              </p:par>
                              <p:par>
                                <p:cTn id="23" presetID="2" presetClass="entr" presetSubtype="4" decel="100000" fill="hold" nodeType="withEffect">
                                  <p:stCondLst>
                                    <p:cond delay="50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1000" fill="hold"/>
                                        <p:tgtEl>
                                          <p:spTgt spid="65"/>
                                        </p:tgtEl>
                                        <p:attrNameLst>
                                          <p:attrName>ppt_x</p:attrName>
                                        </p:attrNameLst>
                                      </p:cBhvr>
                                      <p:tavLst>
                                        <p:tav tm="0">
                                          <p:val>
                                            <p:strVal val="#ppt_x"/>
                                          </p:val>
                                        </p:tav>
                                        <p:tav tm="100000">
                                          <p:val>
                                            <p:strVal val="#ppt_x"/>
                                          </p:val>
                                        </p:tav>
                                      </p:tavLst>
                                    </p:anim>
                                    <p:anim calcmode="lin" valueType="num">
                                      <p:cBhvr additive="base">
                                        <p:cTn id="26" dur="1000" fill="hold"/>
                                        <p:tgtEl>
                                          <p:spTgt spid="65"/>
                                        </p:tgtEl>
                                        <p:attrNameLst>
                                          <p:attrName>ppt_y</p:attrName>
                                        </p:attrNameLst>
                                      </p:cBhvr>
                                      <p:tavLst>
                                        <p:tav tm="0">
                                          <p:val>
                                            <p:strVal val="1+#ppt_h/2"/>
                                          </p:val>
                                        </p:tav>
                                        <p:tav tm="100000">
                                          <p:val>
                                            <p:strVal val="#ppt_y"/>
                                          </p:val>
                                        </p:tav>
                                      </p:tavLst>
                                    </p:anim>
                                  </p:childTnLst>
                                </p:cTn>
                              </p:par>
                              <p:par>
                                <p:cTn id="27" presetID="10" presetClass="entr" presetSubtype="0" fill="hold" nodeType="withEffect">
                                  <p:stCondLst>
                                    <p:cond delay="50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750"/>
                                        <p:tgtEl>
                                          <p:spTgt spid="68"/>
                                        </p:tgtEl>
                                      </p:cBhvr>
                                    </p:animEffect>
                                  </p:childTnLst>
                                </p:cTn>
                              </p:par>
                              <p:par>
                                <p:cTn id="30" presetID="8" presetClass="emph" presetSubtype="0" repeatCount="indefinite" fill="hold" nodeType="withEffect">
                                  <p:stCondLst>
                                    <p:cond delay="0"/>
                                  </p:stCondLst>
                                  <p:childTnLst>
                                    <p:animRot by="-21600000">
                                      <p:cBhvr>
                                        <p:cTn id="31" dur="5000" fill="hold"/>
                                        <p:tgtEl>
                                          <p:spTgt spid="68"/>
                                        </p:tgtEl>
                                        <p:attrNameLst>
                                          <p:attrName>r</p:attrName>
                                        </p:attrNameLst>
                                      </p:cBhvr>
                                    </p:animRot>
                                  </p:childTnLst>
                                </p:cTn>
                              </p:par>
                              <p:par>
                                <p:cTn id="32" presetID="10" presetClass="entr" presetSubtype="0" fill="hold" nodeType="withEffect">
                                  <p:stCondLst>
                                    <p:cond delay="50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750"/>
                                        <p:tgtEl>
                                          <p:spTgt spid="71"/>
                                        </p:tgtEl>
                                      </p:cBhvr>
                                    </p:animEffect>
                                  </p:childTnLst>
                                </p:cTn>
                              </p:par>
                              <p:par>
                                <p:cTn id="35" presetID="8" presetClass="emph" presetSubtype="0" repeatCount="indefinite" fill="hold" nodeType="withEffect">
                                  <p:stCondLst>
                                    <p:cond delay="0"/>
                                  </p:stCondLst>
                                  <p:childTnLst>
                                    <p:animRot by="21600000">
                                      <p:cBhvr>
                                        <p:cTn id="36" dur="5000" fill="hold"/>
                                        <p:tgtEl>
                                          <p:spTgt spid="71"/>
                                        </p:tgtEl>
                                        <p:attrNameLst>
                                          <p:attrName>r</p:attrName>
                                        </p:attrNameLst>
                                      </p:cBhvr>
                                    </p:animRot>
                                  </p:childTnLst>
                                </p:cTn>
                              </p:par>
                              <p:par>
                                <p:cTn id="37" presetID="10" presetClass="entr" presetSubtype="0" fill="hold" nodeType="withEffect">
                                  <p:stCondLst>
                                    <p:cond delay="250"/>
                                  </p:stCondLst>
                                  <p:childTnLst>
                                    <p:set>
                                      <p:cBhvr>
                                        <p:cTn id="38" dur="1" fill="hold">
                                          <p:stCondLst>
                                            <p:cond delay="0"/>
                                          </p:stCondLst>
                                        </p:cTn>
                                        <p:tgtEl>
                                          <p:spTgt spid="75"/>
                                        </p:tgtEl>
                                        <p:attrNameLst>
                                          <p:attrName>style.visibility</p:attrName>
                                        </p:attrNameLst>
                                      </p:cBhvr>
                                      <p:to>
                                        <p:strVal val="visible"/>
                                      </p:to>
                                    </p:set>
                                    <p:animEffect transition="in" filter="fade">
                                      <p:cBhvr>
                                        <p:cTn id="39" dur="500"/>
                                        <p:tgtEl>
                                          <p:spTgt spid="75"/>
                                        </p:tgtEl>
                                      </p:cBhvr>
                                    </p:animEffect>
                                  </p:childTnLst>
                                </p:cTn>
                              </p:par>
                              <p:par>
                                <p:cTn id="40" presetID="42" presetClass="path" presetSubtype="0" repeatCount="indefinite" accel="50000" decel="50000" autoRev="1" fill="hold" nodeType="withEffect">
                                  <p:stCondLst>
                                    <p:cond delay="250"/>
                                  </p:stCondLst>
                                  <p:childTnLst>
                                    <p:animMotion origin="layout" path="M 4.375E-6 -3.7037E-7 L -0.00066 -0.09745 " pathEditMode="relative" rAng="0" ptsTypes="AA">
                                      <p:cBhvr>
                                        <p:cTn id="41" dur="6750" fill="hold"/>
                                        <p:tgtEl>
                                          <p:spTgt spid="75"/>
                                        </p:tgtEl>
                                        <p:attrNameLst>
                                          <p:attrName>ppt_x</p:attrName>
                                          <p:attrName>ppt_y</p:attrName>
                                        </p:attrNameLst>
                                      </p:cBhvr>
                                      <p:rCtr x="-39" y="-4884"/>
                                    </p:animMotion>
                                  </p:childTnLst>
                                </p:cTn>
                              </p:par>
                              <p:par>
                                <p:cTn id="42" presetID="2" presetClass="entr" presetSubtype="1" decel="100000" fill="hold" nodeType="withEffect">
                                  <p:stCondLst>
                                    <p:cond delay="25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2000" fill="hold"/>
                                        <p:tgtEl>
                                          <p:spTgt spid="6"/>
                                        </p:tgtEl>
                                        <p:attrNameLst>
                                          <p:attrName>ppt_x</p:attrName>
                                        </p:attrNameLst>
                                      </p:cBhvr>
                                      <p:tavLst>
                                        <p:tav tm="0">
                                          <p:val>
                                            <p:strVal val="#ppt_x"/>
                                          </p:val>
                                        </p:tav>
                                        <p:tav tm="100000">
                                          <p:val>
                                            <p:strVal val="#ppt_x"/>
                                          </p:val>
                                        </p:tav>
                                      </p:tavLst>
                                    </p:anim>
                                    <p:anim calcmode="lin" valueType="num">
                                      <p:cBhvr additive="base">
                                        <p:cTn id="45" dur="2000" fill="hold"/>
                                        <p:tgtEl>
                                          <p:spTgt spid="6"/>
                                        </p:tgtEl>
                                        <p:attrNameLst>
                                          <p:attrName>ppt_y</p:attrName>
                                        </p:attrNameLst>
                                      </p:cBhvr>
                                      <p:tavLst>
                                        <p:tav tm="0">
                                          <p:val>
                                            <p:strVal val="0-#ppt_h/2"/>
                                          </p:val>
                                        </p:tav>
                                        <p:tav tm="100000">
                                          <p:val>
                                            <p:strVal val="#ppt_y"/>
                                          </p:val>
                                        </p:tav>
                                      </p:tavLst>
                                    </p:anim>
                                  </p:childTnLst>
                                </p:cTn>
                              </p:par>
                              <p:par>
                                <p:cTn id="46" presetID="42" presetClass="path" presetSubtype="0" repeatCount="indefinite" autoRev="1" fill="hold" nodeType="withEffect">
                                  <p:stCondLst>
                                    <p:cond delay="2000"/>
                                  </p:stCondLst>
                                  <p:childTnLst>
                                    <p:animMotion origin="layout" path="M 4.58333E-6 -1.85185E-6 L 4.58333E-6 0.16713 " pathEditMode="relative" rAng="0" ptsTypes="AA">
                                      <p:cBhvr>
                                        <p:cTn id="47" dur="6750" fill="hold"/>
                                        <p:tgtEl>
                                          <p:spTgt spid="6"/>
                                        </p:tgtEl>
                                        <p:attrNameLst>
                                          <p:attrName>ppt_x</p:attrName>
                                          <p:attrName>ppt_y</p:attrName>
                                        </p:attrNameLst>
                                      </p:cBhvr>
                                      <p:rCtr x="0" y="8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0" grpId="1" animBg="1"/>
      <p:bldP spid="42" grpId="0"/>
      <p:bldP spid="4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23">
            <a:extLst>
              <a:ext uri="{FF2B5EF4-FFF2-40B4-BE49-F238E27FC236}">
                <a16:creationId xmlns:a16="http://schemas.microsoft.com/office/drawing/2014/main" id="{01852182-1B6B-4A0F-8799-49F8B872531B}"/>
              </a:ext>
            </a:extLst>
          </p:cNvPr>
          <p:cNvSpPr>
            <a:spLocks noChangeArrowheads="1"/>
          </p:cNvSpPr>
          <p:nvPr/>
        </p:nvSpPr>
        <p:spPr bwMode="auto">
          <a:xfrm>
            <a:off x="1257539" y="3989099"/>
            <a:ext cx="2191286" cy="2197388"/>
          </a:xfrm>
          <a:prstGeom prst="ellipse">
            <a:avLst/>
          </a:prstGeom>
          <a:gradFill flip="none" rotWithShape="1">
            <a:gsLst>
              <a:gs pos="100000">
                <a:schemeClr val="accent3"/>
              </a:gs>
              <a:gs pos="23000">
                <a:schemeClr val="accent1"/>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6" name="Oval 7">
            <a:extLst>
              <a:ext uri="{FF2B5EF4-FFF2-40B4-BE49-F238E27FC236}">
                <a16:creationId xmlns:a16="http://schemas.microsoft.com/office/drawing/2014/main" id="{6378C0C4-A660-4DB6-8AEA-FC7531AE6B2C}"/>
              </a:ext>
            </a:extLst>
          </p:cNvPr>
          <p:cNvSpPr>
            <a:spLocks noChangeArrowheads="1"/>
          </p:cNvSpPr>
          <p:nvPr/>
        </p:nvSpPr>
        <p:spPr bwMode="auto">
          <a:xfrm>
            <a:off x="9149413" y="654978"/>
            <a:ext cx="1635796" cy="1631022"/>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8" name="Freeform 8">
            <a:extLst>
              <a:ext uri="{FF2B5EF4-FFF2-40B4-BE49-F238E27FC236}">
                <a16:creationId xmlns:a16="http://schemas.microsoft.com/office/drawing/2014/main" id="{4F797FA5-9A44-4090-8651-840F710D8980}"/>
              </a:ext>
            </a:extLst>
          </p:cNvPr>
          <p:cNvSpPr>
            <a:spLocks/>
          </p:cNvSpPr>
          <p:nvPr/>
        </p:nvSpPr>
        <p:spPr bwMode="auto">
          <a:xfrm>
            <a:off x="2238375" y="1093788"/>
            <a:ext cx="7699375" cy="4670425"/>
          </a:xfrm>
          <a:custGeom>
            <a:avLst/>
            <a:gdLst>
              <a:gd name="T0" fmla="*/ 1910 w 2022"/>
              <a:gd name="T1" fmla="*/ 1226 h 1226"/>
              <a:gd name="T2" fmla="*/ 112 w 2022"/>
              <a:gd name="T3" fmla="*/ 1226 h 1226"/>
              <a:gd name="T4" fmla="*/ 0 w 2022"/>
              <a:gd name="T5" fmla="*/ 1115 h 1226"/>
              <a:gd name="T6" fmla="*/ 0 w 2022"/>
              <a:gd name="T7" fmla="*/ 111 h 1226"/>
              <a:gd name="T8" fmla="*/ 112 w 2022"/>
              <a:gd name="T9" fmla="*/ 0 h 1226"/>
              <a:gd name="T10" fmla="*/ 1910 w 2022"/>
              <a:gd name="T11" fmla="*/ 0 h 1226"/>
              <a:gd name="T12" fmla="*/ 2022 w 2022"/>
              <a:gd name="T13" fmla="*/ 111 h 1226"/>
              <a:gd name="T14" fmla="*/ 2022 w 2022"/>
              <a:gd name="T15" fmla="*/ 1115 h 1226"/>
              <a:gd name="T16" fmla="*/ 1910 w 2022"/>
              <a:gd name="T17" fmla="*/ 1226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2" h="1226">
                <a:moveTo>
                  <a:pt x="1910" y="1226"/>
                </a:moveTo>
                <a:cubicBezTo>
                  <a:pt x="112" y="1226"/>
                  <a:pt x="112" y="1226"/>
                  <a:pt x="112" y="1226"/>
                </a:cubicBezTo>
                <a:cubicBezTo>
                  <a:pt x="50" y="1226"/>
                  <a:pt x="0" y="1176"/>
                  <a:pt x="0" y="1115"/>
                </a:cubicBezTo>
                <a:cubicBezTo>
                  <a:pt x="0" y="111"/>
                  <a:pt x="0" y="111"/>
                  <a:pt x="0" y="111"/>
                </a:cubicBezTo>
                <a:cubicBezTo>
                  <a:pt x="0" y="50"/>
                  <a:pt x="50" y="0"/>
                  <a:pt x="112" y="0"/>
                </a:cubicBezTo>
                <a:cubicBezTo>
                  <a:pt x="1910" y="0"/>
                  <a:pt x="1910" y="0"/>
                  <a:pt x="1910" y="0"/>
                </a:cubicBezTo>
                <a:cubicBezTo>
                  <a:pt x="1972" y="0"/>
                  <a:pt x="2022" y="50"/>
                  <a:pt x="2022" y="111"/>
                </a:cubicBezTo>
                <a:cubicBezTo>
                  <a:pt x="2022" y="1115"/>
                  <a:pt x="2022" y="1115"/>
                  <a:pt x="2022" y="1115"/>
                </a:cubicBezTo>
                <a:cubicBezTo>
                  <a:pt x="2022" y="1176"/>
                  <a:pt x="1972" y="1226"/>
                  <a:pt x="1910" y="1226"/>
                </a:cubicBezTo>
                <a:close/>
              </a:path>
            </a:pathLst>
          </a:custGeom>
          <a:gradFill>
            <a:gsLst>
              <a:gs pos="0">
                <a:schemeClr val="accent1"/>
              </a:gs>
              <a:gs pos="100000">
                <a:schemeClr val="accent5"/>
              </a:gs>
            </a:gsLst>
            <a:lin ang="2700000" scaled="0"/>
          </a:gradFill>
          <a:ln w="9525">
            <a:noFill/>
            <a:round/>
            <a:headEnd/>
            <a:tailEnd/>
          </a:ln>
          <a:effectLst>
            <a:outerShdw blurRad="330200" dist="342900" dir="2700000" algn="tl" rotWithShape="0">
              <a:schemeClr val="accent5">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53" name="Freeform: Shape 52">
            <a:extLst>
              <a:ext uri="{FF2B5EF4-FFF2-40B4-BE49-F238E27FC236}">
                <a16:creationId xmlns:a16="http://schemas.microsoft.com/office/drawing/2014/main" id="{8F8FFA32-52CE-4897-BDFD-ED0A301AE167}"/>
              </a:ext>
            </a:extLst>
          </p:cNvPr>
          <p:cNvSpPr>
            <a:spLocks noChangeArrowheads="1"/>
          </p:cNvSpPr>
          <p:nvPr/>
        </p:nvSpPr>
        <p:spPr bwMode="auto">
          <a:xfrm>
            <a:off x="1997177" y="3581214"/>
            <a:ext cx="1850924" cy="2445838"/>
          </a:xfrm>
          <a:custGeom>
            <a:avLst/>
            <a:gdLst>
              <a:gd name="connsiteX0" fmla="*/ 243973 w 1370014"/>
              <a:gd name="connsiteY0" fmla="*/ 0 h 1810358"/>
              <a:gd name="connsiteX1" fmla="*/ 1370014 w 1370014"/>
              <a:gd name="connsiteY1" fmla="*/ 1129177 h 1810358"/>
              <a:gd name="connsiteX2" fmla="*/ 1177704 w 1370014"/>
              <a:gd name="connsiteY2" fmla="*/ 1760511 h 1810358"/>
              <a:gd name="connsiteX3" fmla="*/ 1136690 w 1370014"/>
              <a:gd name="connsiteY3" fmla="*/ 1810358 h 1810358"/>
              <a:gd name="connsiteX4" fmla="*/ 1131634 w 1370014"/>
              <a:gd name="connsiteY4" fmla="*/ 1810358 h 1810358"/>
              <a:gd name="connsiteX5" fmla="*/ 426474 w 1370014"/>
              <a:gd name="connsiteY5" fmla="*/ 1810358 h 1810358"/>
              <a:gd name="connsiteX6" fmla="*/ 0 w 1370014"/>
              <a:gd name="connsiteY6" fmla="*/ 1387506 h 1810358"/>
              <a:gd name="connsiteX7" fmla="*/ 0 w 1370014"/>
              <a:gd name="connsiteY7" fmla="*/ 125049 h 1810358"/>
              <a:gd name="connsiteX8" fmla="*/ 0 w 1370014"/>
              <a:gd name="connsiteY8" fmla="*/ 27334 h 1810358"/>
              <a:gd name="connsiteX9" fmla="*/ 17037 w 1370014"/>
              <a:gd name="connsiteY9" fmla="*/ 22941 h 1810358"/>
              <a:gd name="connsiteX10" fmla="*/ 243973 w 1370014"/>
              <a:gd name="connsiteY10" fmla="*/ 0 h 181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0014" h="1810358">
                <a:moveTo>
                  <a:pt x="243973" y="0"/>
                </a:moveTo>
                <a:cubicBezTo>
                  <a:pt x="865868" y="0"/>
                  <a:pt x="1370014" y="505550"/>
                  <a:pt x="1370014" y="1129177"/>
                </a:cubicBezTo>
                <a:cubicBezTo>
                  <a:pt x="1370014" y="1363037"/>
                  <a:pt x="1299119" y="1580293"/>
                  <a:pt x="1177704" y="1760511"/>
                </a:cubicBezTo>
                <a:lnTo>
                  <a:pt x="1136690" y="1810358"/>
                </a:lnTo>
                <a:lnTo>
                  <a:pt x="1131634" y="1810358"/>
                </a:lnTo>
                <a:cubicBezTo>
                  <a:pt x="426474" y="1810358"/>
                  <a:pt x="426474" y="1810358"/>
                  <a:pt x="426474" y="1810358"/>
                </a:cubicBezTo>
                <a:cubicBezTo>
                  <a:pt x="190390" y="1810358"/>
                  <a:pt x="0" y="1619884"/>
                  <a:pt x="0" y="1387506"/>
                </a:cubicBezTo>
                <a:cubicBezTo>
                  <a:pt x="0" y="909416"/>
                  <a:pt x="0" y="491087"/>
                  <a:pt x="0" y="125049"/>
                </a:cubicBezTo>
                <a:lnTo>
                  <a:pt x="0" y="27334"/>
                </a:lnTo>
                <a:lnTo>
                  <a:pt x="17037" y="22941"/>
                </a:lnTo>
                <a:cubicBezTo>
                  <a:pt x="90339" y="7899"/>
                  <a:pt x="166236" y="0"/>
                  <a:pt x="243973" y="0"/>
                </a:cubicBezTo>
                <a:close/>
              </a:path>
            </a:pathLst>
          </a:custGeom>
          <a:gradFill flip="none" rotWithShape="1">
            <a:gsLst>
              <a:gs pos="100000">
                <a:schemeClr val="accent3"/>
              </a:gs>
              <a:gs pos="23000">
                <a:schemeClr val="accent1"/>
              </a:gs>
            </a:gsLst>
            <a:path path="circle">
              <a:fillToRect r="100000" b="100000"/>
            </a:path>
            <a:tileRect l="-100000" t="-100000"/>
          </a:gradFill>
          <a:ln>
            <a:noFill/>
          </a:ln>
          <a:effectLst>
            <a:softEdge rad="2794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sp>
        <p:nvSpPr>
          <p:cNvPr id="54" name="Freeform: Shape 53">
            <a:extLst>
              <a:ext uri="{FF2B5EF4-FFF2-40B4-BE49-F238E27FC236}">
                <a16:creationId xmlns:a16="http://schemas.microsoft.com/office/drawing/2014/main" id="{1BB4ED3E-4670-4F62-8869-F52256778647}"/>
              </a:ext>
            </a:extLst>
          </p:cNvPr>
          <p:cNvSpPr>
            <a:spLocks noChangeArrowheads="1"/>
          </p:cNvSpPr>
          <p:nvPr/>
        </p:nvSpPr>
        <p:spPr bwMode="auto">
          <a:xfrm>
            <a:off x="8707362" y="812809"/>
            <a:ext cx="1587258" cy="1911090"/>
          </a:xfrm>
          <a:custGeom>
            <a:avLst/>
            <a:gdLst>
              <a:gd name="connsiteX0" fmla="*/ 152908 w 1149916"/>
              <a:gd name="connsiteY0" fmla="*/ 0 h 1407978"/>
              <a:gd name="connsiteX1" fmla="*/ 264409 w 1149916"/>
              <a:gd name="connsiteY1" fmla="*/ 0 h 1407978"/>
              <a:gd name="connsiteX2" fmla="*/ 723442 w 1149916"/>
              <a:gd name="connsiteY2" fmla="*/ 0 h 1407978"/>
              <a:gd name="connsiteX3" fmla="*/ 1149916 w 1149916"/>
              <a:gd name="connsiteY3" fmla="*/ 422853 h 1407978"/>
              <a:gd name="connsiteX4" fmla="*/ 1149916 w 1149916"/>
              <a:gd name="connsiteY4" fmla="*/ 1096101 h 1407978"/>
              <a:gd name="connsiteX5" fmla="*/ 1149916 w 1149916"/>
              <a:gd name="connsiteY5" fmla="*/ 1374574 h 1407978"/>
              <a:gd name="connsiteX6" fmla="*/ 1091394 w 1149916"/>
              <a:gd name="connsiteY6" fmla="*/ 1389578 h 1407978"/>
              <a:gd name="connsiteX7" fmla="*/ 908333 w 1149916"/>
              <a:gd name="connsiteY7" fmla="*/ 1407978 h 1407978"/>
              <a:gd name="connsiteX8" fmla="*/ 0 w 1149916"/>
              <a:gd name="connsiteY8" fmla="*/ 502296 h 1407978"/>
              <a:gd name="connsiteX9" fmla="*/ 71381 w 1149916"/>
              <a:gd name="connsiteY9" fmla="*/ 149764 h 140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9916" h="1407978">
                <a:moveTo>
                  <a:pt x="152908" y="0"/>
                </a:moveTo>
                <a:lnTo>
                  <a:pt x="264409" y="0"/>
                </a:lnTo>
                <a:cubicBezTo>
                  <a:pt x="723442" y="0"/>
                  <a:pt x="723442" y="0"/>
                  <a:pt x="723442" y="0"/>
                </a:cubicBezTo>
                <a:cubicBezTo>
                  <a:pt x="959526" y="0"/>
                  <a:pt x="1149916" y="190474"/>
                  <a:pt x="1149916" y="422853"/>
                </a:cubicBezTo>
                <a:cubicBezTo>
                  <a:pt x="1149916" y="661898"/>
                  <a:pt x="1149916" y="886002"/>
                  <a:pt x="1149916" y="1096101"/>
                </a:cubicBezTo>
                <a:lnTo>
                  <a:pt x="1149916" y="1374574"/>
                </a:lnTo>
                <a:lnTo>
                  <a:pt x="1091394" y="1389578"/>
                </a:lnTo>
                <a:cubicBezTo>
                  <a:pt x="1032263" y="1401642"/>
                  <a:pt x="971040" y="1407978"/>
                  <a:pt x="908333" y="1407978"/>
                </a:cubicBezTo>
                <a:cubicBezTo>
                  <a:pt x="406675" y="1407978"/>
                  <a:pt x="0" y="1002490"/>
                  <a:pt x="0" y="502296"/>
                </a:cubicBezTo>
                <a:cubicBezTo>
                  <a:pt x="0" y="377248"/>
                  <a:pt x="25417" y="258118"/>
                  <a:pt x="71381" y="149764"/>
                </a:cubicBezTo>
                <a:close/>
              </a:path>
            </a:pathLst>
          </a:custGeom>
          <a:gradFill flip="none" rotWithShape="1">
            <a:gsLst>
              <a:gs pos="100000">
                <a:schemeClr val="accent4">
                  <a:lumMod val="75000"/>
                </a:schemeClr>
              </a:gs>
              <a:gs pos="23000">
                <a:schemeClr val="accent6"/>
              </a:gs>
            </a:gsLst>
            <a:path path="circle">
              <a:fillToRect r="100000" b="100000"/>
            </a:path>
            <a:tileRect l="-100000" t="-100000"/>
          </a:gradFill>
          <a:ln>
            <a:noFill/>
          </a:ln>
          <a:effectLst>
            <a:softEdge rad="342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nvGrpSpPr>
          <p:cNvPr id="55" name="Glass">
            <a:extLst>
              <a:ext uri="{FF2B5EF4-FFF2-40B4-BE49-F238E27FC236}">
                <a16:creationId xmlns:a16="http://schemas.microsoft.com/office/drawing/2014/main" id="{53E82E07-E7F4-41EA-8D02-D693CFE154AA}"/>
              </a:ext>
            </a:extLst>
          </p:cNvPr>
          <p:cNvGrpSpPr/>
          <p:nvPr/>
        </p:nvGrpSpPr>
        <p:grpSpPr>
          <a:xfrm>
            <a:off x="2235200" y="1085850"/>
            <a:ext cx="7705725" cy="4686300"/>
            <a:chOff x="2235200" y="1085850"/>
            <a:chExt cx="7705725" cy="4686300"/>
          </a:xfrm>
        </p:grpSpPr>
        <p:sp>
          <p:nvSpPr>
            <p:cNvPr id="9" name="Freeform 9">
              <a:extLst>
                <a:ext uri="{FF2B5EF4-FFF2-40B4-BE49-F238E27FC236}">
                  <a16:creationId xmlns:a16="http://schemas.microsoft.com/office/drawing/2014/main" id="{F898A28A-DE96-411B-8893-7B299EA4A09C}"/>
                </a:ext>
              </a:extLst>
            </p:cNvPr>
            <p:cNvSpPr>
              <a:spLocks/>
            </p:cNvSpPr>
            <p:nvPr/>
          </p:nvSpPr>
          <p:spPr bwMode="auto">
            <a:xfrm>
              <a:off x="2238375" y="1093788"/>
              <a:ext cx="7699375" cy="4670425"/>
            </a:xfrm>
            <a:custGeom>
              <a:avLst/>
              <a:gdLst>
                <a:gd name="T0" fmla="*/ 1910 w 2022"/>
                <a:gd name="T1" fmla="*/ 1226 h 1226"/>
                <a:gd name="T2" fmla="*/ 112 w 2022"/>
                <a:gd name="T3" fmla="*/ 1226 h 1226"/>
                <a:gd name="T4" fmla="*/ 0 w 2022"/>
                <a:gd name="T5" fmla="*/ 1115 h 1226"/>
                <a:gd name="T6" fmla="*/ 0 w 2022"/>
                <a:gd name="T7" fmla="*/ 111 h 1226"/>
                <a:gd name="T8" fmla="*/ 112 w 2022"/>
                <a:gd name="T9" fmla="*/ 0 h 1226"/>
                <a:gd name="T10" fmla="*/ 1910 w 2022"/>
                <a:gd name="T11" fmla="*/ 0 h 1226"/>
                <a:gd name="T12" fmla="*/ 2022 w 2022"/>
                <a:gd name="T13" fmla="*/ 111 h 1226"/>
                <a:gd name="T14" fmla="*/ 2022 w 2022"/>
                <a:gd name="T15" fmla="*/ 1115 h 1226"/>
                <a:gd name="T16" fmla="*/ 1910 w 2022"/>
                <a:gd name="T17" fmla="*/ 1226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2" h="1226">
                  <a:moveTo>
                    <a:pt x="1910" y="1226"/>
                  </a:moveTo>
                  <a:cubicBezTo>
                    <a:pt x="112" y="1226"/>
                    <a:pt x="112" y="1226"/>
                    <a:pt x="112" y="1226"/>
                  </a:cubicBezTo>
                  <a:cubicBezTo>
                    <a:pt x="50" y="1226"/>
                    <a:pt x="0" y="1176"/>
                    <a:pt x="0" y="1115"/>
                  </a:cubicBezTo>
                  <a:cubicBezTo>
                    <a:pt x="0" y="111"/>
                    <a:pt x="0" y="111"/>
                    <a:pt x="0" y="111"/>
                  </a:cubicBezTo>
                  <a:cubicBezTo>
                    <a:pt x="0" y="50"/>
                    <a:pt x="50" y="0"/>
                    <a:pt x="112" y="0"/>
                  </a:cubicBezTo>
                  <a:cubicBezTo>
                    <a:pt x="1910" y="0"/>
                    <a:pt x="1910" y="0"/>
                    <a:pt x="1910" y="0"/>
                  </a:cubicBezTo>
                  <a:cubicBezTo>
                    <a:pt x="1972" y="0"/>
                    <a:pt x="2022" y="50"/>
                    <a:pt x="2022" y="111"/>
                  </a:cubicBezTo>
                  <a:cubicBezTo>
                    <a:pt x="2022" y="1115"/>
                    <a:pt x="2022" y="1115"/>
                    <a:pt x="2022" y="1115"/>
                  </a:cubicBezTo>
                  <a:cubicBezTo>
                    <a:pt x="2022" y="1176"/>
                    <a:pt x="1972" y="1226"/>
                    <a:pt x="1910" y="1226"/>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 name="Freeform 10">
              <a:extLst>
                <a:ext uri="{FF2B5EF4-FFF2-40B4-BE49-F238E27FC236}">
                  <a16:creationId xmlns:a16="http://schemas.microsoft.com/office/drawing/2014/main" id="{54F3BAD4-1925-48CB-8988-D72B0257EBF5}"/>
                </a:ext>
              </a:extLst>
            </p:cNvPr>
            <p:cNvSpPr>
              <a:spLocks noEditPoints="1"/>
            </p:cNvSpPr>
            <p:nvPr/>
          </p:nvSpPr>
          <p:spPr bwMode="auto">
            <a:xfrm>
              <a:off x="2235200" y="1085850"/>
              <a:ext cx="7705725" cy="4686300"/>
            </a:xfrm>
            <a:custGeom>
              <a:avLst/>
              <a:gdLst>
                <a:gd name="T0" fmla="*/ 1911 w 2024"/>
                <a:gd name="T1" fmla="*/ 1230 h 1230"/>
                <a:gd name="T2" fmla="*/ 113 w 2024"/>
                <a:gd name="T3" fmla="*/ 1230 h 1230"/>
                <a:gd name="T4" fmla="*/ 0 w 2024"/>
                <a:gd name="T5" fmla="*/ 1117 h 1230"/>
                <a:gd name="T6" fmla="*/ 0 w 2024"/>
                <a:gd name="T7" fmla="*/ 113 h 1230"/>
                <a:gd name="T8" fmla="*/ 113 w 2024"/>
                <a:gd name="T9" fmla="*/ 0 h 1230"/>
                <a:gd name="T10" fmla="*/ 1911 w 2024"/>
                <a:gd name="T11" fmla="*/ 0 h 1230"/>
                <a:gd name="T12" fmla="*/ 2024 w 2024"/>
                <a:gd name="T13" fmla="*/ 113 h 1230"/>
                <a:gd name="T14" fmla="*/ 2024 w 2024"/>
                <a:gd name="T15" fmla="*/ 1117 h 1230"/>
                <a:gd name="T16" fmla="*/ 1911 w 2024"/>
                <a:gd name="T17" fmla="*/ 1230 h 1230"/>
                <a:gd name="T18" fmla="*/ 113 w 2024"/>
                <a:gd name="T19" fmla="*/ 3 h 1230"/>
                <a:gd name="T20" fmla="*/ 3 w 2024"/>
                <a:gd name="T21" fmla="*/ 113 h 1230"/>
                <a:gd name="T22" fmla="*/ 3 w 2024"/>
                <a:gd name="T23" fmla="*/ 1117 h 1230"/>
                <a:gd name="T24" fmla="*/ 113 w 2024"/>
                <a:gd name="T25" fmla="*/ 1227 h 1230"/>
                <a:gd name="T26" fmla="*/ 1911 w 2024"/>
                <a:gd name="T27" fmla="*/ 1227 h 1230"/>
                <a:gd name="T28" fmla="*/ 2021 w 2024"/>
                <a:gd name="T29" fmla="*/ 1117 h 1230"/>
                <a:gd name="T30" fmla="*/ 2021 w 2024"/>
                <a:gd name="T31" fmla="*/ 113 h 1230"/>
                <a:gd name="T32" fmla="*/ 1911 w 2024"/>
                <a:gd name="T33" fmla="*/ 3 h 1230"/>
                <a:gd name="T34" fmla="*/ 113 w 2024"/>
                <a:gd name="T35" fmla="*/ 3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4" h="1230">
                  <a:moveTo>
                    <a:pt x="1911" y="1230"/>
                  </a:moveTo>
                  <a:cubicBezTo>
                    <a:pt x="113" y="1230"/>
                    <a:pt x="113" y="1230"/>
                    <a:pt x="113" y="1230"/>
                  </a:cubicBezTo>
                  <a:cubicBezTo>
                    <a:pt x="50" y="1230"/>
                    <a:pt x="0" y="1179"/>
                    <a:pt x="0" y="1117"/>
                  </a:cubicBezTo>
                  <a:cubicBezTo>
                    <a:pt x="0" y="113"/>
                    <a:pt x="0" y="113"/>
                    <a:pt x="0" y="113"/>
                  </a:cubicBezTo>
                  <a:cubicBezTo>
                    <a:pt x="0" y="51"/>
                    <a:pt x="50" y="0"/>
                    <a:pt x="113" y="0"/>
                  </a:cubicBezTo>
                  <a:cubicBezTo>
                    <a:pt x="1911" y="0"/>
                    <a:pt x="1911" y="0"/>
                    <a:pt x="1911" y="0"/>
                  </a:cubicBezTo>
                  <a:cubicBezTo>
                    <a:pt x="1974" y="0"/>
                    <a:pt x="2024" y="51"/>
                    <a:pt x="2024" y="113"/>
                  </a:cubicBezTo>
                  <a:cubicBezTo>
                    <a:pt x="2024" y="1117"/>
                    <a:pt x="2024" y="1117"/>
                    <a:pt x="2024" y="1117"/>
                  </a:cubicBezTo>
                  <a:cubicBezTo>
                    <a:pt x="2024" y="1179"/>
                    <a:pt x="1974" y="1230"/>
                    <a:pt x="1911" y="1230"/>
                  </a:cubicBezTo>
                  <a:close/>
                  <a:moveTo>
                    <a:pt x="113" y="3"/>
                  </a:moveTo>
                  <a:cubicBezTo>
                    <a:pt x="52" y="3"/>
                    <a:pt x="3" y="53"/>
                    <a:pt x="3" y="113"/>
                  </a:cubicBezTo>
                  <a:cubicBezTo>
                    <a:pt x="3" y="1117"/>
                    <a:pt x="3" y="1117"/>
                    <a:pt x="3" y="1117"/>
                  </a:cubicBezTo>
                  <a:cubicBezTo>
                    <a:pt x="3" y="1177"/>
                    <a:pt x="52" y="1227"/>
                    <a:pt x="113" y="1227"/>
                  </a:cubicBezTo>
                  <a:cubicBezTo>
                    <a:pt x="1911" y="1227"/>
                    <a:pt x="1911" y="1227"/>
                    <a:pt x="1911" y="1227"/>
                  </a:cubicBezTo>
                  <a:cubicBezTo>
                    <a:pt x="1972" y="1227"/>
                    <a:pt x="2021" y="1177"/>
                    <a:pt x="2021" y="1117"/>
                  </a:cubicBezTo>
                  <a:cubicBezTo>
                    <a:pt x="2021" y="113"/>
                    <a:pt x="2021" y="113"/>
                    <a:pt x="2021" y="113"/>
                  </a:cubicBezTo>
                  <a:cubicBezTo>
                    <a:pt x="2021" y="53"/>
                    <a:pt x="1972" y="3"/>
                    <a:pt x="1911" y="3"/>
                  </a:cubicBezTo>
                  <a:lnTo>
                    <a:pt x="113"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59" name="Group 58">
            <a:extLst>
              <a:ext uri="{FF2B5EF4-FFF2-40B4-BE49-F238E27FC236}">
                <a16:creationId xmlns:a16="http://schemas.microsoft.com/office/drawing/2014/main" id="{131B4F37-4852-45AA-BFBC-049752FA54DE}"/>
              </a:ext>
            </a:extLst>
          </p:cNvPr>
          <p:cNvGrpSpPr/>
          <p:nvPr/>
        </p:nvGrpSpPr>
        <p:grpSpPr>
          <a:xfrm>
            <a:off x="4283075" y="4302125"/>
            <a:ext cx="106363" cy="182563"/>
            <a:chOff x="4283075" y="4302125"/>
            <a:chExt cx="106363" cy="182563"/>
          </a:xfrm>
        </p:grpSpPr>
        <p:sp>
          <p:nvSpPr>
            <p:cNvPr id="27" name="Line 27">
              <a:extLst>
                <a:ext uri="{FF2B5EF4-FFF2-40B4-BE49-F238E27FC236}">
                  <a16:creationId xmlns:a16="http://schemas.microsoft.com/office/drawing/2014/main" id="{A4EE4DBE-0A46-4FD4-B55D-A77A8E397F99}"/>
                </a:ext>
              </a:extLst>
            </p:cNvPr>
            <p:cNvSpPr>
              <a:spLocks noChangeShapeType="1"/>
            </p:cNvSpPr>
            <p:nvPr/>
          </p:nvSpPr>
          <p:spPr bwMode="auto">
            <a:xfrm>
              <a:off x="4337050" y="4302125"/>
              <a:ext cx="0" cy="182563"/>
            </a:xfrm>
            <a:prstGeom prst="line">
              <a:avLst/>
            </a:prstGeom>
            <a:noFill/>
            <a:ln w="30163" cap="rnd">
              <a:solidFill>
                <a:srgbClr val="FFFFFF">
                  <a:alpha val="50000"/>
                </a:srgb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UA"/>
            </a:p>
          </p:txBody>
        </p:sp>
        <p:sp>
          <p:nvSpPr>
            <p:cNvPr id="28" name="Freeform 28">
              <a:extLst>
                <a:ext uri="{FF2B5EF4-FFF2-40B4-BE49-F238E27FC236}">
                  <a16:creationId xmlns:a16="http://schemas.microsoft.com/office/drawing/2014/main" id="{DE9F057F-2244-4BAE-AF2A-99397F2BCF5F}"/>
                </a:ext>
              </a:extLst>
            </p:cNvPr>
            <p:cNvSpPr>
              <a:spLocks/>
            </p:cNvSpPr>
            <p:nvPr/>
          </p:nvSpPr>
          <p:spPr bwMode="auto">
            <a:xfrm>
              <a:off x="4283075" y="4302125"/>
              <a:ext cx="106363" cy="79375"/>
            </a:xfrm>
            <a:custGeom>
              <a:avLst/>
              <a:gdLst>
                <a:gd name="T0" fmla="*/ 0 w 67"/>
                <a:gd name="T1" fmla="*/ 50 h 50"/>
                <a:gd name="T2" fmla="*/ 34 w 67"/>
                <a:gd name="T3" fmla="*/ 0 h 50"/>
                <a:gd name="T4" fmla="*/ 67 w 67"/>
                <a:gd name="T5" fmla="*/ 50 h 50"/>
              </a:gdLst>
              <a:ahLst/>
              <a:cxnLst>
                <a:cxn ang="0">
                  <a:pos x="T0" y="T1"/>
                </a:cxn>
                <a:cxn ang="0">
                  <a:pos x="T2" y="T3"/>
                </a:cxn>
                <a:cxn ang="0">
                  <a:pos x="T4" y="T5"/>
                </a:cxn>
              </a:cxnLst>
              <a:rect l="0" t="0" r="r" b="b"/>
              <a:pathLst>
                <a:path w="67" h="50">
                  <a:moveTo>
                    <a:pt x="0" y="50"/>
                  </a:moveTo>
                  <a:lnTo>
                    <a:pt x="34" y="0"/>
                  </a:lnTo>
                  <a:lnTo>
                    <a:pt x="67" y="50"/>
                  </a:lnTo>
                </a:path>
              </a:pathLst>
            </a:custGeom>
            <a:noFill/>
            <a:ln w="30163" cap="rnd">
              <a:solidFill>
                <a:srgbClr val="FFFFFF">
                  <a:alpha val="5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UA"/>
            </a:p>
          </p:txBody>
        </p:sp>
      </p:grpSp>
      <p:sp>
        <p:nvSpPr>
          <p:cNvPr id="31" name="Rectangle 31">
            <a:extLst>
              <a:ext uri="{FF2B5EF4-FFF2-40B4-BE49-F238E27FC236}">
                <a16:creationId xmlns:a16="http://schemas.microsoft.com/office/drawing/2014/main" id="{819807BD-B2C6-4561-8E0B-3641DE076704}"/>
              </a:ext>
            </a:extLst>
          </p:cNvPr>
          <p:cNvSpPr>
            <a:spLocks noChangeArrowheads="1"/>
          </p:cNvSpPr>
          <p:nvPr/>
        </p:nvSpPr>
        <p:spPr bwMode="auto">
          <a:xfrm>
            <a:off x="7450918" y="4158362"/>
            <a:ext cx="779059"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2900" b="1" i="0" u="none" strike="noStrike" cap="none" normalizeH="0" baseline="0">
                <a:ln>
                  <a:noFill/>
                </a:ln>
                <a:solidFill>
                  <a:srgbClr val="FFFFFF">
                    <a:alpha val="50000"/>
                  </a:srgbClr>
                </a:solidFill>
                <a:effectLst/>
                <a:latin typeface="Montserrat SemiBold" panose="00000700000000000000" pitchFamily="50" charset="-52"/>
              </a:rPr>
              <a:t>83</a:t>
            </a:r>
            <a:r>
              <a:rPr kumimoji="0" lang="ru-UA" altLang="ru-UA" sz="2900" b="1" i="0" u="none" strike="noStrike" cap="none" normalizeH="0" baseline="0">
                <a:ln>
                  <a:noFill/>
                </a:ln>
                <a:solidFill>
                  <a:srgbClr val="FFFFFF">
                    <a:alpha val="50000"/>
                  </a:srgbClr>
                </a:solidFill>
                <a:effectLst/>
                <a:latin typeface="Montserrat SemiBold" panose="00000700000000000000" pitchFamily="50" charset="-52"/>
              </a:rPr>
              <a:t>%</a:t>
            </a:r>
            <a:endParaRPr kumimoji="0" lang="ru-UA" altLang="ru-UA" sz="1800" b="0" i="0" u="none" strike="noStrike" cap="none" normalizeH="0" baseline="0">
              <a:ln>
                <a:noFill/>
              </a:ln>
              <a:solidFill>
                <a:schemeClr val="tx1">
                  <a:alpha val="50000"/>
                </a:schemeClr>
              </a:solidFill>
              <a:effectLst/>
              <a:latin typeface="Arial" panose="020B0604020202020204" pitchFamily="34" charset="0"/>
            </a:endParaRPr>
          </a:p>
        </p:txBody>
      </p:sp>
      <p:grpSp>
        <p:nvGrpSpPr>
          <p:cNvPr id="60" name="Group 59">
            <a:extLst>
              <a:ext uri="{FF2B5EF4-FFF2-40B4-BE49-F238E27FC236}">
                <a16:creationId xmlns:a16="http://schemas.microsoft.com/office/drawing/2014/main" id="{4DBE34D2-CC2C-4EDE-BEB8-7DB7031A9F4D}"/>
              </a:ext>
            </a:extLst>
          </p:cNvPr>
          <p:cNvGrpSpPr/>
          <p:nvPr/>
        </p:nvGrpSpPr>
        <p:grpSpPr>
          <a:xfrm>
            <a:off x="7207250" y="4302125"/>
            <a:ext cx="106363" cy="182563"/>
            <a:chOff x="7207250" y="4302125"/>
            <a:chExt cx="106363" cy="182563"/>
          </a:xfrm>
        </p:grpSpPr>
        <p:sp>
          <p:nvSpPr>
            <p:cNvPr id="32" name="Line 32">
              <a:extLst>
                <a:ext uri="{FF2B5EF4-FFF2-40B4-BE49-F238E27FC236}">
                  <a16:creationId xmlns:a16="http://schemas.microsoft.com/office/drawing/2014/main" id="{CC5C8332-BF44-43F2-9439-8AA3823EA523}"/>
                </a:ext>
              </a:extLst>
            </p:cNvPr>
            <p:cNvSpPr>
              <a:spLocks noChangeShapeType="1"/>
            </p:cNvSpPr>
            <p:nvPr/>
          </p:nvSpPr>
          <p:spPr bwMode="auto">
            <a:xfrm>
              <a:off x="7261225" y="4302125"/>
              <a:ext cx="0" cy="182563"/>
            </a:xfrm>
            <a:prstGeom prst="line">
              <a:avLst/>
            </a:prstGeom>
            <a:noFill/>
            <a:ln w="30163" cap="rnd">
              <a:solidFill>
                <a:srgbClr val="FFFFFF">
                  <a:alpha val="50000"/>
                </a:srgb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UA"/>
            </a:p>
          </p:txBody>
        </p:sp>
        <p:sp>
          <p:nvSpPr>
            <p:cNvPr id="33" name="Freeform 33">
              <a:extLst>
                <a:ext uri="{FF2B5EF4-FFF2-40B4-BE49-F238E27FC236}">
                  <a16:creationId xmlns:a16="http://schemas.microsoft.com/office/drawing/2014/main" id="{DE56F12A-FF6F-4FAD-BB94-23961813EF7F}"/>
                </a:ext>
              </a:extLst>
            </p:cNvPr>
            <p:cNvSpPr>
              <a:spLocks/>
            </p:cNvSpPr>
            <p:nvPr/>
          </p:nvSpPr>
          <p:spPr bwMode="auto">
            <a:xfrm>
              <a:off x="7207250" y="4302125"/>
              <a:ext cx="106363" cy="79375"/>
            </a:xfrm>
            <a:custGeom>
              <a:avLst/>
              <a:gdLst>
                <a:gd name="T0" fmla="*/ 0 w 67"/>
                <a:gd name="T1" fmla="*/ 50 h 50"/>
                <a:gd name="T2" fmla="*/ 34 w 67"/>
                <a:gd name="T3" fmla="*/ 0 h 50"/>
                <a:gd name="T4" fmla="*/ 67 w 67"/>
                <a:gd name="T5" fmla="*/ 50 h 50"/>
              </a:gdLst>
              <a:ahLst/>
              <a:cxnLst>
                <a:cxn ang="0">
                  <a:pos x="T0" y="T1"/>
                </a:cxn>
                <a:cxn ang="0">
                  <a:pos x="T2" y="T3"/>
                </a:cxn>
                <a:cxn ang="0">
                  <a:pos x="T4" y="T5"/>
                </a:cxn>
              </a:cxnLst>
              <a:rect l="0" t="0" r="r" b="b"/>
              <a:pathLst>
                <a:path w="67" h="50">
                  <a:moveTo>
                    <a:pt x="0" y="50"/>
                  </a:moveTo>
                  <a:lnTo>
                    <a:pt x="34" y="0"/>
                  </a:lnTo>
                  <a:lnTo>
                    <a:pt x="67" y="50"/>
                  </a:lnTo>
                </a:path>
              </a:pathLst>
            </a:custGeom>
            <a:noFill/>
            <a:ln w="30163" cap="rnd">
              <a:solidFill>
                <a:srgbClr val="FFFFFF">
                  <a:alpha val="5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UA"/>
            </a:p>
          </p:txBody>
        </p:sp>
      </p:grpSp>
      <p:sp>
        <p:nvSpPr>
          <p:cNvPr id="64" name="Rectangle 31">
            <a:extLst>
              <a:ext uri="{FF2B5EF4-FFF2-40B4-BE49-F238E27FC236}">
                <a16:creationId xmlns:a16="http://schemas.microsoft.com/office/drawing/2014/main" id="{549A60B4-EBAD-43D0-81AC-E3C7CE1AE2AD}"/>
              </a:ext>
            </a:extLst>
          </p:cNvPr>
          <p:cNvSpPr>
            <a:spLocks noChangeArrowheads="1"/>
          </p:cNvSpPr>
          <p:nvPr/>
        </p:nvSpPr>
        <p:spPr bwMode="auto">
          <a:xfrm>
            <a:off x="4546055" y="4158362"/>
            <a:ext cx="769442"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2900" b="1" i="0" u="none" strike="noStrike" cap="none" normalizeH="0" baseline="0">
                <a:ln>
                  <a:noFill/>
                </a:ln>
                <a:solidFill>
                  <a:srgbClr val="FFFFFF">
                    <a:alpha val="50000"/>
                  </a:srgbClr>
                </a:solidFill>
                <a:effectLst/>
                <a:latin typeface="Montserrat SemiBold" panose="00000700000000000000" pitchFamily="50" charset="-52"/>
              </a:rPr>
              <a:t>56</a:t>
            </a:r>
            <a:r>
              <a:rPr kumimoji="0" lang="ru-UA" altLang="ru-UA" sz="2900" b="1" i="0" u="none" strike="noStrike" cap="none" normalizeH="0" baseline="0">
                <a:ln>
                  <a:noFill/>
                </a:ln>
                <a:solidFill>
                  <a:srgbClr val="FFFFFF">
                    <a:alpha val="50000"/>
                  </a:srgbClr>
                </a:solidFill>
                <a:effectLst/>
                <a:latin typeface="Montserrat SemiBold" panose="00000700000000000000" pitchFamily="50" charset="-52"/>
              </a:rPr>
              <a:t>%</a:t>
            </a:r>
            <a:endParaRPr kumimoji="0" lang="ru-UA" altLang="ru-UA" sz="1800" b="0" i="0" u="none" strike="noStrike" cap="none" normalizeH="0" baseline="0">
              <a:ln>
                <a:noFill/>
              </a:ln>
              <a:solidFill>
                <a:schemeClr val="tx1">
                  <a:alpha val="50000"/>
                </a:schemeClr>
              </a:solidFill>
              <a:effectLst/>
              <a:latin typeface="Arial" panose="020B0604020202020204" pitchFamily="34" charset="0"/>
            </a:endParaRPr>
          </a:p>
        </p:txBody>
      </p:sp>
      <p:sp>
        <p:nvSpPr>
          <p:cNvPr id="65" name="Rectangle 11">
            <a:extLst>
              <a:ext uri="{FF2B5EF4-FFF2-40B4-BE49-F238E27FC236}">
                <a16:creationId xmlns:a16="http://schemas.microsoft.com/office/drawing/2014/main" id="{1665C058-640B-42EA-BC84-6853F0F51686}"/>
              </a:ext>
            </a:extLst>
          </p:cNvPr>
          <p:cNvSpPr>
            <a:spLocks noChangeArrowheads="1"/>
          </p:cNvSpPr>
          <p:nvPr/>
        </p:nvSpPr>
        <p:spPr bwMode="auto">
          <a:xfrm>
            <a:off x="3571875" y="2471145"/>
            <a:ext cx="1572546"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ru-UA" sz="2300" b="1">
                <a:solidFill>
                  <a:srgbClr val="FFFFFF">
                    <a:alpha val="50000"/>
                  </a:srgbClr>
                </a:solidFill>
                <a:latin typeface="Montserrat SemiBold" panose="00000700000000000000" pitchFamily="50" charset="-52"/>
              </a:rPr>
              <a:t>Marketing</a:t>
            </a:r>
            <a:endParaRPr lang="ru-UA" altLang="ru-UA" sz="2300" b="1">
              <a:solidFill>
                <a:srgbClr val="FFFFFF">
                  <a:alpha val="50000"/>
                </a:srgbClr>
              </a:solidFill>
              <a:latin typeface="Montserrat SemiBold" panose="00000700000000000000" pitchFamily="50" charset="-52"/>
            </a:endParaRPr>
          </a:p>
        </p:txBody>
      </p:sp>
      <p:sp>
        <p:nvSpPr>
          <p:cNvPr id="66" name="Rectangle 17">
            <a:extLst>
              <a:ext uri="{FF2B5EF4-FFF2-40B4-BE49-F238E27FC236}">
                <a16:creationId xmlns:a16="http://schemas.microsoft.com/office/drawing/2014/main" id="{A10160DC-8B79-45DC-8425-63DF073BBAA3}"/>
              </a:ext>
            </a:extLst>
          </p:cNvPr>
          <p:cNvSpPr>
            <a:spLocks noChangeArrowheads="1"/>
          </p:cNvSpPr>
          <p:nvPr/>
        </p:nvSpPr>
        <p:spPr bwMode="auto">
          <a:xfrm>
            <a:off x="6540500" y="2534786"/>
            <a:ext cx="2242602"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ru-UA" sz="2300" b="1">
                <a:solidFill>
                  <a:srgbClr val="FFFFFF">
                    <a:alpha val="50000"/>
                  </a:srgbClr>
                </a:solidFill>
                <a:latin typeface="Montserrat SemiBold" panose="00000700000000000000" pitchFamily="50" charset="-52"/>
              </a:rPr>
              <a:t>Entertainment</a:t>
            </a:r>
            <a:endParaRPr kumimoji="0" lang="ru-UA" altLang="ru-UA" sz="1800" b="0" i="0" u="none" strike="noStrike" cap="none" normalizeH="0" baseline="0">
              <a:ln>
                <a:noFill/>
              </a:ln>
              <a:solidFill>
                <a:schemeClr val="tx1">
                  <a:alpha val="50000"/>
                </a:schemeClr>
              </a:solidFill>
              <a:effectLst/>
              <a:latin typeface="Arial" panose="020B0604020202020204" pitchFamily="34" charset="0"/>
            </a:endParaRPr>
          </a:p>
        </p:txBody>
      </p:sp>
      <p:sp>
        <p:nvSpPr>
          <p:cNvPr id="67" name="TextBox 66">
            <a:extLst>
              <a:ext uri="{FF2B5EF4-FFF2-40B4-BE49-F238E27FC236}">
                <a16:creationId xmlns:a16="http://schemas.microsoft.com/office/drawing/2014/main" id="{C4061382-53B6-4ED6-A39E-09F8773F4B2A}"/>
              </a:ext>
            </a:extLst>
          </p:cNvPr>
          <p:cNvSpPr txBox="1"/>
          <p:nvPr/>
        </p:nvSpPr>
        <p:spPr>
          <a:xfrm>
            <a:off x="3376444" y="2995374"/>
            <a:ext cx="2317911" cy="900246"/>
          </a:xfrm>
          <a:prstGeom prst="rect">
            <a:avLst/>
          </a:prstGeom>
          <a:noFill/>
        </p:spPr>
        <p:txBody>
          <a:bodyPr wrap="square" rtlCol="0">
            <a:spAutoFit/>
          </a:bodyPr>
          <a:lstStyle/>
          <a:p>
            <a:r>
              <a:rPr lang="en-US" sz="1050">
                <a:solidFill>
                  <a:schemeClr val="bg2">
                    <a:alpha val="50000"/>
                  </a:schemeClr>
                </a:solidFill>
                <a:latin typeface="Montserrat Light" panose="00000400000000000000" pitchFamily="50" charset="-52"/>
              </a:rPr>
              <a:t>Lorem ipsum dolor sit amet, consectet adipiscing elit, sed do eiusmod tempor incididunt ut labore et dolore magna aliqua. Ut enim ad minim veniam, quis. </a:t>
            </a:r>
            <a:endParaRPr lang="ru-UA" sz="1050">
              <a:solidFill>
                <a:schemeClr val="bg2">
                  <a:alpha val="50000"/>
                </a:schemeClr>
              </a:solidFill>
              <a:latin typeface="Montserrat Light" panose="00000400000000000000" pitchFamily="50" charset="-52"/>
            </a:endParaRPr>
          </a:p>
        </p:txBody>
      </p:sp>
      <p:sp>
        <p:nvSpPr>
          <p:cNvPr id="68" name="TextBox 67">
            <a:extLst>
              <a:ext uri="{FF2B5EF4-FFF2-40B4-BE49-F238E27FC236}">
                <a16:creationId xmlns:a16="http://schemas.microsoft.com/office/drawing/2014/main" id="{96E685CE-15F5-4584-9C1C-FFA9223E9828}"/>
              </a:ext>
            </a:extLst>
          </p:cNvPr>
          <p:cNvSpPr txBox="1"/>
          <p:nvPr/>
        </p:nvSpPr>
        <p:spPr>
          <a:xfrm>
            <a:off x="6519694" y="2995374"/>
            <a:ext cx="2317911" cy="900246"/>
          </a:xfrm>
          <a:prstGeom prst="rect">
            <a:avLst/>
          </a:prstGeom>
          <a:noFill/>
        </p:spPr>
        <p:txBody>
          <a:bodyPr wrap="square" rtlCol="0">
            <a:spAutoFit/>
          </a:bodyPr>
          <a:lstStyle/>
          <a:p>
            <a:r>
              <a:rPr lang="en-US" sz="1050">
                <a:solidFill>
                  <a:schemeClr val="bg2">
                    <a:alpha val="50000"/>
                  </a:schemeClr>
                </a:solidFill>
                <a:latin typeface="Montserrat Light" panose="00000400000000000000" pitchFamily="50" charset="-52"/>
              </a:rPr>
              <a:t>Lorem ipsum dolor sit amet, consectet adipiscing elit, sed do eiusmod tempor incididunt ut labore et dolore magna aliqua. Ut enim ad minim veniam, quis. </a:t>
            </a:r>
            <a:endParaRPr lang="ru-UA" sz="1050">
              <a:solidFill>
                <a:schemeClr val="bg2">
                  <a:alpha val="50000"/>
                </a:schemeClr>
              </a:solidFill>
              <a:latin typeface="Montserrat Light" panose="00000400000000000000" pitchFamily="50" charset="-52"/>
            </a:endParaRPr>
          </a:p>
        </p:txBody>
      </p:sp>
    </p:spTree>
    <p:extLst>
      <p:ext uri="{BB962C8B-B14F-4D97-AF65-F5344CB8AC3E}">
        <p14:creationId xmlns:p14="http://schemas.microsoft.com/office/powerpoint/2010/main" val="30395668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23">
            <a:extLst>
              <a:ext uri="{FF2B5EF4-FFF2-40B4-BE49-F238E27FC236}">
                <a16:creationId xmlns:a16="http://schemas.microsoft.com/office/drawing/2014/main" id="{01852182-1B6B-4A0F-8799-49F8B872531B}"/>
              </a:ext>
            </a:extLst>
          </p:cNvPr>
          <p:cNvSpPr>
            <a:spLocks noChangeArrowheads="1"/>
          </p:cNvSpPr>
          <p:nvPr/>
        </p:nvSpPr>
        <p:spPr bwMode="auto">
          <a:xfrm>
            <a:off x="1215184" y="3226393"/>
            <a:ext cx="2015572" cy="2021186"/>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6" name="Oval 7">
            <a:extLst>
              <a:ext uri="{FF2B5EF4-FFF2-40B4-BE49-F238E27FC236}">
                <a16:creationId xmlns:a16="http://schemas.microsoft.com/office/drawing/2014/main" id="{6378C0C4-A660-4DB6-8AEA-FC7531AE6B2C}"/>
              </a:ext>
            </a:extLst>
          </p:cNvPr>
          <p:cNvSpPr>
            <a:spLocks noChangeArrowheads="1"/>
          </p:cNvSpPr>
          <p:nvPr/>
        </p:nvSpPr>
        <p:spPr bwMode="auto">
          <a:xfrm>
            <a:off x="9128110" y="1583688"/>
            <a:ext cx="1736740" cy="1731672"/>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8" name="Freeform 8">
            <a:extLst>
              <a:ext uri="{FF2B5EF4-FFF2-40B4-BE49-F238E27FC236}">
                <a16:creationId xmlns:a16="http://schemas.microsoft.com/office/drawing/2014/main" id="{4F797FA5-9A44-4090-8651-840F710D8980}"/>
              </a:ext>
            </a:extLst>
          </p:cNvPr>
          <p:cNvSpPr>
            <a:spLocks/>
          </p:cNvSpPr>
          <p:nvPr/>
        </p:nvSpPr>
        <p:spPr bwMode="auto">
          <a:xfrm>
            <a:off x="2238375" y="1093788"/>
            <a:ext cx="7699375" cy="4670425"/>
          </a:xfrm>
          <a:custGeom>
            <a:avLst/>
            <a:gdLst>
              <a:gd name="T0" fmla="*/ 1910 w 2022"/>
              <a:gd name="T1" fmla="*/ 1226 h 1226"/>
              <a:gd name="T2" fmla="*/ 112 w 2022"/>
              <a:gd name="T3" fmla="*/ 1226 h 1226"/>
              <a:gd name="T4" fmla="*/ 0 w 2022"/>
              <a:gd name="T5" fmla="*/ 1115 h 1226"/>
              <a:gd name="T6" fmla="*/ 0 w 2022"/>
              <a:gd name="T7" fmla="*/ 111 h 1226"/>
              <a:gd name="T8" fmla="*/ 112 w 2022"/>
              <a:gd name="T9" fmla="*/ 0 h 1226"/>
              <a:gd name="T10" fmla="*/ 1910 w 2022"/>
              <a:gd name="T11" fmla="*/ 0 h 1226"/>
              <a:gd name="T12" fmla="*/ 2022 w 2022"/>
              <a:gd name="T13" fmla="*/ 111 h 1226"/>
              <a:gd name="T14" fmla="*/ 2022 w 2022"/>
              <a:gd name="T15" fmla="*/ 1115 h 1226"/>
              <a:gd name="T16" fmla="*/ 1910 w 2022"/>
              <a:gd name="T17" fmla="*/ 1226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2" h="1226">
                <a:moveTo>
                  <a:pt x="1910" y="1226"/>
                </a:moveTo>
                <a:cubicBezTo>
                  <a:pt x="112" y="1226"/>
                  <a:pt x="112" y="1226"/>
                  <a:pt x="112" y="1226"/>
                </a:cubicBezTo>
                <a:cubicBezTo>
                  <a:pt x="50" y="1226"/>
                  <a:pt x="0" y="1176"/>
                  <a:pt x="0" y="1115"/>
                </a:cubicBezTo>
                <a:cubicBezTo>
                  <a:pt x="0" y="111"/>
                  <a:pt x="0" y="111"/>
                  <a:pt x="0" y="111"/>
                </a:cubicBezTo>
                <a:cubicBezTo>
                  <a:pt x="0" y="50"/>
                  <a:pt x="50" y="0"/>
                  <a:pt x="112" y="0"/>
                </a:cubicBezTo>
                <a:cubicBezTo>
                  <a:pt x="1910" y="0"/>
                  <a:pt x="1910" y="0"/>
                  <a:pt x="1910" y="0"/>
                </a:cubicBezTo>
                <a:cubicBezTo>
                  <a:pt x="1972" y="0"/>
                  <a:pt x="2022" y="50"/>
                  <a:pt x="2022" y="111"/>
                </a:cubicBezTo>
                <a:cubicBezTo>
                  <a:pt x="2022" y="1115"/>
                  <a:pt x="2022" y="1115"/>
                  <a:pt x="2022" y="1115"/>
                </a:cubicBezTo>
                <a:cubicBezTo>
                  <a:pt x="2022" y="1176"/>
                  <a:pt x="1972" y="1226"/>
                  <a:pt x="1910" y="1226"/>
                </a:cubicBezTo>
                <a:close/>
              </a:path>
            </a:pathLst>
          </a:custGeom>
          <a:gradFill>
            <a:gsLst>
              <a:gs pos="0">
                <a:schemeClr val="accent1"/>
              </a:gs>
              <a:gs pos="100000">
                <a:schemeClr val="accent5"/>
              </a:gs>
            </a:gsLst>
            <a:lin ang="2700000" scaled="0"/>
          </a:gradFill>
          <a:ln w="9525">
            <a:noFill/>
            <a:round/>
            <a:headEnd/>
            <a:tailEnd/>
          </a:ln>
          <a:effectLst>
            <a:outerShdw blurRad="330200" dist="342900" dir="2700000" algn="tl" rotWithShape="0">
              <a:schemeClr val="accent5">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6" name="Blur_Sphere">
            <a:extLst>
              <a:ext uri="{FF2B5EF4-FFF2-40B4-BE49-F238E27FC236}">
                <a16:creationId xmlns:a16="http://schemas.microsoft.com/office/drawing/2014/main" id="{FF0B26A6-F62D-4556-8BEB-F5A987D016B7}"/>
              </a:ext>
            </a:extLst>
          </p:cNvPr>
          <p:cNvSpPr/>
          <p:nvPr/>
        </p:nvSpPr>
        <p:spPr>
          <a:xfrm>
            <a:off x="8832871" y="1354482"/>
            <a:ext cx="1385368" cy="2213740"/>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schemeClr>
              </a:gs>
              <a:gs pos="23000">
                <a:schemeClr val="accent6"/>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29" name="Blur_Sphere">
            <a:extLst>
              <a:ext uri="{FF2B5EF4-FFF2-40B4-BE49-F238E27FC236}">
                <a16:creationId xmlns:a16="http://schemas.microsoft.com/office/drawing/2014/main" id="{707EC667-64F4-4F25-B51A-AD9A752C9AB8}"/>
              </a:ext>
            </a:extLst>
          </p:cNvPr>
          <p:cNvSpPr>
            <a:spLocks noChangeArrowheads="1"/>
          </p:cNvSpPr>
          <p:nvPr/>
        </p:nvSpPr>
        <p:spPr bwMode="auto">
          <a:xfrm rot="10800000">
            <a:off x="2066367" y="2926830"/>
            <a:ext cx="1513931" cy="2628795"/>
          </a:xfrm>
          <a:custGeom>
            <a:avLst/>
            <a:gdLst>
              <a:gd name="connsiteX0" fmla="*/ 503963 w 509482"/>
              <a:gd name="connsiteY0" fmla="*/ 0 h 1010734"/>
              <a:gd name="connsiteX1" fmla="*/ 509482 w 509482"/>
              <a:gd name="connsiteY1" fmla="*/ 558 h 1010734"/>
              <a:gd name="connsiteX2" fmla="*/ 509482 w 509482"/>
              <a:gd name="connsiteY2" fmla="*/ 106457 h 1010734"/>
              <a:gd name="connsiteX3" fmla="*/ 509482 w 509482"/>
              <a:gd name="connsiteY3" fmla="*/ 995605 h 1010734"/>
              <a:gd name="connsiteX4" fmla="*/ 509482 w 509482"/>
              <a:gd name="connsiteY4" fmla="*/ 1010176 h 1010734"/>
              <a:gd name="connsiteX5" fmla="*/ 503963 w 509482"/>
              <a:gd name="connsiteY5" fmla="*/ 1010734 h 1010734"/>
              <a:gd name="connsiteX6" fmla="*/ 0 w 509482"/>
              <a:gd name="connsiteY6" fmla="*/ 505367 h 1010734"/>
              <a:gd name="connsiteX7" fmla="*/ 503963 w 509482"/>
              <a:gd name="connsiteY7" fmla="*/ 0 h 101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9482" h="1010734">
                <a:moveTo>
                  <a:pt x="503963" y="0"/>
                </a:moveTo>
                <a:lnTo>
                  <a:pt x="509482" y="558"/>
                </a:lnTo>
                <a:lnTo>
                  <a:pt x="509482" y="106457"/>
                </a:lnTo>
                <a:cubicBezTo>
                  <a:pt x="509482" y="595597"/>
                  <a:pt x="509482" y="856472"/>
                  <a:pt x="509482" y="995605"/>
                </a:cubicBezTo>
                <a:lnTo>
                  <a:pt x="509482" y="1010176"/>
                </a:lnTo>
                <a:lnTo>
                  <a:pt x="503963" y="1010734"/>
                </a:lnTo>
                <a:cubicBezTo>
                  <a:pt x="225632" y="1010734"/>
                  <a:pt x="0" y="784473"/>
                  <a:pt x="0" y="505367"/>
                </a:cubicBezTo>
                <a:cubicBezTo>
                  <a:pt x="0" y="226261"/>
                  <a:pt x="225632" y="0"/>
                  <a:pt x="503963" y="0"/>
                </a:cubicBezTo>
                <a:close/>
              </a:path>
            </a:pathLst>
          </a:custGeom>
          <a:gradFill flip="none" rotWithShape="1">
            <a:gsLst>
              <a:gs pos="0">
                <a:schemeClr val="accent3"/>
              </a:gs>
              <a:gs pos="97000">
                <a:schemeClr val="accent1">
                  <a:lumMod val="60000"/>
                  <a:lumOff val="40000"/>
                </a:schemeClr>
              </a:gs>
            </a:gsLst>
            <a:path path="circle">
              <a:fillToRect r="100000" b="100000"/>
            </a:path>
            <a:tileRect l="-100000" t="-100000"/>
          </a:gradFill>
          <a:ln>
            <a:noFill/>
          </a:ln>
          <a:effectLst>
            <a:softEdge rad="1651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nvGrpSpPr>
          <p:cNvPr id="55" name="Glass">
            <a:extLst>
              <a:ext uri="{FF2B5EF4-FFF2-40B4-BE49-F238E27FC236}">
                <a16:creationId xmlns:a16="http://schemas.microsoft.com/office/drawing/2014/main" id="{53E82E07-E7F4-41EA-8D02-D693CFE154AA}"/>
              </a:ext>
            </a:extLst>
          </p:cNvPr>
          <p:cNvGrpSpPr/>
          <p:nvPr/>
        </p:nvGrpSpPr>
        <p:grpSpPr>
          <a:xfrm>
            <a:off x="2235200" y="1085850"/>
            <a:ext cx="7705725" cy="4686300"/>
            <a:chOff x="2235200" y="1085850"/>
            <a:chExt cx="7705725" cy="4686300"/>
          </a:xfrm>
        </p:grpSpPr>
        <p:sp>
          <p:nvSpPr>
            <p:cNvPr id="9" name="Freeform 9">
              <a:extLst>
                <a:ext uri="{FF2B5EF4-FFF2-40B4-BE49-F238E27FC236}">
                  <a16:creationId xmlns:a16="http://schemas.microsoft.com/office/drawing/2014/main" id="{F898A28A-DE96-411B-8893-7B299EA4A09C}"/>
                </a:ext>
              </a:extLst>
            </p:cNvPr>
            <p:cNvSpPr>
              <a:spLocks/>
            </p:cNvSpPr>
            <p:nvPr/>
          </p:nvSpPr>
          <p:spPr bwMode="auto">
            <a:xfrm>
              <a:off x="2238375" y="1093788"/>
              <a:ext cx="7699375" cy="4670425"/>
            </a:xfrm>
            <a:custGeom>
              <a:avLst/>
              <a:gdLst>
                <a:gd name="T0" fmla="*/ 1910 w 2022"/>
                <a:gd name="T1" fmla="*/ 1226 h 1226"/>
                <a:gd name="T2" fmla="*/ 112 w 2022"/>
                <a:gd name="T3" fmla="*/ 1226 h 1226"/>
                <a:gd name="T4" fmla="*/ 0 w 2022"/>
                <a:gd name="T5" fmla="*/ 1115 h 1226"/>
                <a:gd name="T6" fmla="*/ 0 w 2022"/>
                <a:gd name="T7" fmla="*/ 111 h 1226"/>
                <a:gd name="T8" fmla="*/ 112 w 2022"/>
                <a:gd name="T9" fmla="*/ 0 h 1226"/>
                <a:gd name="T10" fmla="*/ 1910 w 2022"/>
                <a:gd name="T11" fmla="*/ 0 h 1226"/>
                <a:gd name="T12" fmla="*/ 2022 w 2022"/>
                <a:gd name="T13" fmla="*/ 111 h 1226"/>
                <a:gd name="T14" fmla="*/ 2022 w 2022"/>
                <a:gd name="T15" fmla="*/ 1115 h 1226"/>
                <a:gd name="T16" fmla="*/ 1910 w 2022"/>
                <a:gd name="T17" fmla="*/ 1226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2" h="1226">
                  <a:moveTo>
                    <a:pt x="1910" y="1226"/>
                  </a:moveTo>
                  <a:cubicBezTo>
                    <a:pt x="112" y="1226"/>
                    <a:pt x="112" y="1226"/>
                    <a:pt x="112" y="1226"/>
                  </a:cubicBezTo>
                  <a:cubicBezTo>
                    <a:pt x="50" y="1226"/>
                    <a:pt x="0" y="1176"/>
                    <a:pt x="0" y="1115"/>
                  </a:cubicBezTo>
                  <a:cubicBezTo>
                    <a:pt x="0" y="111"/>
                    <a:pt x="0" y="111"/>
                    <a:pt x="0" y="111"/>
                  </a:cubicBezTo>
                  <a:cubicBezTo>
                    <a:pt x="0" y="50"/>
                    <a:pt x="50" y="0"/>
                    <a:pt x="112" y="0"/>
                  </a:cubicBezTo>
                  <a:cubicBezTo>
                    <a:pt x="1910" y="0"/>
                    <a:pt x="1910" y="0"/>
                    <a:pt x="1910" y="0"/>
                  </a:cubicBezTo>
                  <a:cubicBezTo>
                    <a:pt x="1972" y="0"/>
                    <a:pt x="2022" y="50"/>
                    <a:pt x="2022" y="111"/>
                  </a:cubicBezTo>
                  <a:cubicBezTo>
                    <a:pt x="2022" y="1115"/>
                    <a:pt x="2022" y="1115"/>
                    <a:pt x="2022" y="1115"/>
                  </a:cubicBezTo>
                  <a:cubicBezTo>
                    <a:pt x="2022" y="1176"/>
                    <a:pt x="1972" y="1226"/>
                    <a:pt x="1910" y="1226"/>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 name="Freeform 10">
              <a:extLst>
                <a:ext uri="{FF2B5EF4-FFF2-40B4-BE49-F238E27FC236}">
                  <a16:creationId xmlns:a16="http://schemas.microsoft.com/office/drawing/2014/main" id="{54F3BAD4-1925-48CB-8988-D72B0257EBF5}"/>
                </a:ext>
              </a:extLst>
            </p:cNvPr>
            <p:cNvSpPr>
              <a:spLocks noEditPoints="1"/>
            </p:cNvSpPr>
            <p:nvPr/>
          </p:nvSpPr>
          <p:spPr bwMode="auto">
            <a:xfrm>
              <a:off x="2235200" y="1085850"/>
              <a:ext cx="7705725" cy="4686300"/>
            </a:xfrm>
            <a:custGeom>
              <a:avLst/>
              <a:gdLst>
                <a:gd name="T0" fmla="*/ 1911 w 2024"/>
                <a:gd name="T1" fmla="*/ 1230 h 1230"/>
                <a:gd name="T2" fmla="*/ 113 w 2024"/>
                <a:gd name="T3" fmla="*/ 1230 h 1230"/>
                <a:gd name="T4" fmla="*/ 0 w 2024"/>
                <a:gd name="T5" fmla="*/ 1117 h 1230"/>
                <a:gd name="T6" fmla="*/ 0 w 2024"/>
                <a:gd name="T7" fmla="*/ 113 h 1230"/>
                <a:gd name="T8" fmla="*/ 113 w 2024"/>
                <a:gd name="T9" fmla="*/ 0 h 1230"/>
                <a:gd name="T10" fmla="*/ 1911 w 2024"/>
                <a:gd name="T11" fmla="*/ 0 h 1230"/>
                <a:gd name="T12" fmla="*/ 2024 w 2024"/>
                <a:gd name="T13" fmla="*/ 113 h 1230"/>
                <a:gd name="T14" fmla="*/ 2024 w 2024"/>
                <a:gd name="T15" fmla="*/ 1117 h 1230"/>
                <a:gd name="T16" fmla="*/ 1911 w 2024"/>
                <a:gd name="T17" fmla="*/ 1230 h 1230"/>
                <a:gd name="T18" fmla="*/ 113 w 2024"/>
                <a:gd name="T19" fmla="*/ 3 h 1230"/>
                <a:gd name="T20" fmla="*/ 3 w 2024"/>
                <a:gd name="T21" fmla="*/ 113 h 1230"/>
                <a:gd name="T22" fmla="*/ 3 w 2024"/>
                <a:gd name="T23" fmla="*/ 1117 h 1230"/>
                <a:gd name="T24" fmla="*/ 113 w 2024"/>
                <a:gd name="T25" fmla="*/ 1227 h 1230"/>
                <a:gd name="T26" fmla="*/ 1911 w 2024"/>
                <a:gd name="T27" fmla="*/ 1227 h 1230"/>
                <a:gd name="T28" fmla="*/ 2021 w 2024"/>
                <a:gd name="T29" fmla="*/ 1117 h 1230"/>
                <a:gd name="T30" fmla="*/ 2021 w 2024"/>
                <a:gd name="T31" fmla="*/ 113 h 1230"/>
                <a:gd name="T32" fmla="*/ 1911 w 2024"/>
                <a:gd name="T33" fmla="*/ 3 h 1230"/>
                <a:gd name="T34" fmla="*/ 113 w 2024"/>
                <a:gd name="T35" fmla="*/ 3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4" h="1230">
                  <a:moveTo>
                    <a:pt x="1911" y="1230"/>
                  </a:moveTo>
                  <a:cubicBezTo>
                    <a:pt x="113" y="1230"/>
                    <a:pt x="113" y="1230"/>
                    <a:pt x="113" y="1230"/>
                  </a:cubicBezTo>
                  <a:cubicBezTo>
                    <a:pt x="50" y="1230"/>
                    <a:pt x="0" y="1179"/>
                    <a:pt x="0" y="1117"/>
                  </a:cubicBezTo>
                  <a:cubicBezTo>
                    <a:pt x="0" y="113"/>
                    <a:pt x="0" y="113"/>
                    <a:pt x="0" y="113"/>
                  </a:cubicBezTo>
                  <a:cubicBezTo>
                    <a:pt x="0" y="51"/>
                    <a:pt x="50" y="0"/>
                    <a:pt x="113" y="0"/>
                  </a:cubicBezTo>
                  <a:cubicBezTo>
                    <a:pt x="1911" y="0"/>
                    <a:pt x="1911" y="0"/>
                    <a:pt x="1911" y="0"/>
                  </a:cubicBezTo>
                  <a:cubicBezTo>
                    <a:pt x="1974" y="0"/>
                    <a:pt x="2024" y="51"/>
                    <a:pt x="2024" y="113"/>
                  </a:cubicBezTo>
                  <a:cubicBezTo>
                    <a:pt x="2024" y="1117"/>
                    <a:pt x="2024" y="1117"/>
                    <a:pt x="2024" y="1117"/>
                  </a:cubicBezTo>
                  <a:cubicBezTo>
                    <a:pt x="2024" y="1179"/>
                    <a:pt x="1974" y="1230"/>
                    <a:pt x="1911" y="1230"/>
                  </a:cubicBezTo>
                  <a:close/>
                  <a:moveTo>
                    <a:pt x="113" y="3"/>
                  </a:moveTo>
                  <a:cubicBezTo>
                    <a:pt x="52" y="3"/>
                    <a:pt x="3" y="53"/>
                    <a:pt x="3" y="113"/>
                  </a:cubicBezTo>
                  <a:cubicBezTo>
                    <a:pt x="3" y="1117"/>
                    <a:pt x="3" y="1117"/>
                    <a:pt x="3" y="1117"/>
                  </a:cubicBezTo>
                  <a:cubicBezTo>
                    <a:pt x="3" y="1177"/>
                    <a:pt x="52" y="1227"/>
                    <a:pt x="113" y="1227"/>
                  </a:cubicBezTo>
                  <a:cubicBezTo>
                    <a:pt x="1911" y="1227"/>
                    <a:pt x="1911" y="1227"/>
                    <a:pt x="1911" y="1227"/>
                  </a:cubicBezTo>
                  <a:cubicBezTo>
                    <a:pt x="1972" y="1227"/>
                    <a:pt x="2021" y="1177"/>
                    <a:pt x="2021" y="1117"/>
                  </a:cubicBezTo>
                  <a:cubicBezTo>
                    <a:pt x="2021" y="113"/>
                    <a:pt x="2021" y="113"/>
                    <a:pt x="2021" y="113"/>
                  </a:cubicBezTo>
                  <a:cubicBezTo>
                    <a:pt x="2021" y="53"/>
                    <a:pt x="1972" y="3"/>
                    <a:pt x="1911" y="3"/>
                  </a:cubicBezTo>
                  <a:lnTo>
                    <a:pt x="113"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59" name="Group 58">
            <a:extLst>
              <a:ext uri="{FF2B5EF4-FFF2-40B4-BE49-F238E27FC236}">
                <a16:creationId xmlns:a16="http://schemas.microsoft.com/office/drawing/2014/main" id="{131B4F37-4852-45AA-BFBC-049752FA54DE}"/>
              </a:ext>
            </a:extLst>
          </p:cNvPr>
          <p:cNvGrpSpPr/>
          <p:nvPr/>
        </p:nvGrpSpPr>
        <p:grpSpPr>
          <a:xfrm>
            <a:off x="4283075" y="4302125"/>
            <a:ext cx="106363" cy="182563"/>
            <a:chOff x="4283075" y="4302125"/>
            <a:chExt cx="106363" cy="182563"/>
          </a:xfrm>
        </p:grpSpPr>
        <p:sp>
          <p:nvSpPr>
            <p:cNvPr id="27" name="Line 27">
              <a:extLst>
                <a:ext uri="{FF2B5EF4-FFF2-40B4-BE49-F238E27FC236}">
                  <a16:creationId xmlns:a16="http://schemas.microsoft.com/office/drawing/2014/main" id="{A4EE4DBE-0A46-4FD4-B55D-A77A8E397F99}"/>
                </a:ext>
              </a:extLst>
            </p:cNvPr>
            <p:cNvSpPr>
              <a:spLocks noChangeShapeType="1"/>
            </p:cNvSpPr>
            <p:nvPr/>
          </p:nvSpPr>
          <p:spPr bwMode="auto">
            <a:xfrm>
              <a:off x="4337050" y="4302125"/>
              <a:ext cx="0" cy="182563"/>
            </a:xfrm>
            <a:prstGeom prst="line">
              <a:avLst/>
            </a:prstGeom>
            <a:noFill/>
            <a:ln w="30163" cap="rnd">
              <a:solidFill>
                <a:srgbClr val="FFFFFF">
                  <a:alpha val="60000"/>
                </a:srgb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UA"/>
            </a:p>
          </p:txBody>
        </p:sp>
        <p:sp>
          <p:nvSpPr>
            <p:cNvPr id="28" name="Freeform 28">
              <a:extLst>
                <a:ext uri="{FF2B5EF4-FFF2-40B4-BE49-F238E27FC236}">
                  <a16:creationId xmlns:a16="http://schemas.microsoft.com/office/drawing/2014/main" id="{DE9F057F-2244-4BAE-AF2A-99397F2BCF5F}"/>
                </a:ext>
              </a:extLst>
            </p:cNvPr>
            <p:cNvSpPr>
              <a:spLocks/>
            </p:cNvSpPr>
            <p:nvPr/>
          </p:nvSpPr>
          <p:spPr bwMode="auto">
            <a:xfrm>
              <a:off x="4283075" y="4302125"/>
              <a:ext cx="106363" cy="79375"/>
            </a:xfrm>
            <a:custGeom>
              <a:avLst/>
              <a:gdLst>
                <a:gd name="T0" fmla="*/ 0 w 67"/>
                <a:gd name="T1" fmla="*/ 50 h 50"/>
                <a:gd name="T2" fmla="*/ 34 w 67"/>
                <a:gd name="T3" fmla="*/ 0 h 50"/>
                <a:gd name="T4" fmla="*/ 67 w 67"/>
                <a:gd name="T5" fmla="*/ 50 h 50"/>
              </a:gdLst>
              <a:ahLst/>
              <a:cxnLst>
                <a:cxn ang="0">
                  <a:pos x="T0" y="T1"/>
                </a:cxn>
                <a:cxn ang="0">
                  <a:pos x="T2" y="T3"/>
                </a:cxn>
                <a:cxn ang="0">
                  <a:pos x="T4" y="T5"/>
                </a:cxn>
              </a:cxnLst>
              <a:rect l="0" t="0" r="r" b="b"/>
              <a:pathLst>
                <a:path w="67" h="50">
                  <a:moveTo>
                    <a:pt x="0" y="50"/>
                  </a:moveTo>
                  <a:lnTo>
                    <a:pt x="34" y="0"/>
                  </a:lnTo>
                  <a:lnTo>
                    <a:pt x="67" y="50"/>
                  </a:lnTo>
                </a:path>
              </a:pathLst>
            </a:custGeom>
            <a:noFill/>
            <a:ln w="30163" cap="rnd">
              <a:solidFill>
                <a:srgbClr val="FFFFFF">
                  <a:alpha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UA"/>
            </a:p>
          </p:txBody>
        </p:sp>
      </p:grpSp>
      <p:sp>
        <p:nvSpPr>
          <p:cNvPr id="31" name="Rectangle 31">
            <a:extLst>
              <a:ext uri="{FF2B5EF4-FFF2-40B4-BE49-F238E27FC236}">
                <a16:creationId xmlns:a16="http://schemas.microsoft.com/office/drawing/2014/main" id="{819807BD-B2C6-4561-8E0B-3641DE076704}"/>
              </a:ext>
            </a:extLst>
          </p:cNvPr>
          <p:cNvSpPr>
            <a:spLocks noChangeArrowheads="1"/>
          </p:cNvSpPr>
          <p:nvPr/>
        </p:nvSpPr>
        <p:spPr bwMode="auto">
          <a:xfrm>
            <a:off x="7450918" y="4158362"/>
            <a:ext cx="779059"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2900" b="1" i="0" u="none" strike="noStrike" cap="none" normalizeH="0" baseline="0">
                <a:ln>
                  <a:noFill/>
                </a:ln>
                <a:solidFill>
                  <a:srgbClr val="FFFFFF">
                    <a:alpha val="60000"/>
                  </a:srgbClr>
                </a:solidFill>
                <a:effectLst/>
                <a:latin typeface="Montserrat SemiBold" panose="00000700000000000000" pitchFamily="50" charset="-52"/>
              </a:rPr>
              <a:t>83</a:t>
            </a:r>
            <a:r>
              <a:rPr kumimoji="0" lang="ru-UA" altLang="ru-UA" sz="2900" b="1" i="0" u="none" strike="noStrike" cap="none" normalizeH="0" baseline="0">
                <a:ln>
                  <a:noFill/>
                </a:ln>
                <a:solidFill>
                  <a:srgbClr val="FFFFFF">
                    <a:alpha val="60000"/>
                  </a:srgbClr>
                </a:solidFill>
                <a:effectLst/>
                <a:latin typeface="Montserrat SemiBold" panose="00000700000000000000" pitchFamily="50" charset="-52"/>
              </a:rPr>
              <a:t>%</a:t>
            </a:r>
            <a:endParaRPr kumimoji="0" lang="ru-UA" altLang="ru-UA" sz="1800" b="0" i="0" u="none" strike="noStrike" cap="none" normalizeH="0" baseline="0">
              <a:ln>
                <a:noFill/>
              </a:ln>
              <a:solidFill>
                <a:schemeClr val="tx1">
                  <a:alpha val="60000"/>
                </a:schemeClr>
              </a:solidFill>
              <a:effectLst/>
              <a:latin typeface="Arial" panose="020B0604020202020204" pitchFamily="34" charset="0"/>
            </a:endParaRPr>
          </a:p>
        </p:txBody>
      </p:sp>
      <p:grpSp>
        <p:nvGrpSpPr>
          <p:cNvPr id="60" name="Group 59">
            <a:extLst>
              <a:ext uri="{FF2B5EF4-FFF2-40B4-BE49-F238E27FC236}">
                <a16:creationId xmlns:a16="http://schemas.microsoft.com/office/drawing/2014/main" id="{4DBE34D2-CC2C-4EDE-BEB8-7DB7031A9F4D}"/>
              </a:ext>
            </a:extLst>
          </p:cNvPr>
          <p:cNvGrpSpPr/>
          <p:nvPr/>
        </p:nvGrpSpPr>
        <p:grpSpPr>
          <a:xfrm>
            <a:off x="7207250" y="4302125"/>
            <a:ext cx="106363" cy="182563"/>
            <a:chOff x="7207250" y="4302125"/>
            <a:chExt cx="106363" cy="182563"/>
          </a:xfrm>
        </p:grpSpPr>
        <p:sp>
          <p:nvSpPr>
            <p:cNvPr id="32" name="Line 32">
              <a:extLst>
                <a:ext uri="{FF2B5EF4-FFF2-40B4-BE49-F238E27FC236}">
                  <a16:creationId xmlns:a16="http://schemas.microsoft.com/office/drawing/2014/main" id="{CC5C8332-BF44-43F2-9439-8AA3823EA523}"/>
                </a:ext>
              </a:extLst>
            </p:cNvPr>
            <p:cNvSpPr>
              <a:spLocks noChangeShapeType="1"/>
            </p:cNvSpPr>
            <p:nvPr/>
          </p:nvSpPr>
          <p:spPr bwMode="auto">
            <a:xfrm>
              <a:off x="7261225" y="4302125"/>
              <a:ext cx="0" cy="182563"/>
            </a:xfrm>
            <a:prstGeom prst="line">
              <a:avLst/>
            </a:prstGeom>
            <a:noFill/>
            <a:ln w="30163" cap="rnd">
              <a:solidFill>
                <a:srgbClr val="FFFFFF">
                  <a:alpha val="60000"/>
                </a:srgb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UA"/>
            </a:p>
          </p:txBody>
        </p:sp>
        <p:sp>
          <p:nvSpPr>
            <p:cNvPr id="33" name="Freeform 33">
              <a:extLst>
                <a:ext uri="{FF2B5EF4-FFF2-40B4-BE49-F238E27FC236}">
                  <a16:creationId xmlns:a16="http://schemas.microsoft.com/office/drawing/2014/main" id="{DE56F12A-FF6F-4FAD-BB94-23961813EF7F}"/>
                </a:ext>
              </a:extLst>
            </p:cNvPr>
            <p:cNvSpPr>
              <a:spLocks/>
            </p:cNvSpPr>
            <p:nvPr/>
          </p:nvSpPr>
          <p:spPr bwMode="auto">
            <a:xfrm>
              <a:off x="7207250" y="4302125"/>
              <a:ext cx="106363" cy="79375"/>
            </a:xfrm>
            <a:custGeom>
              <a:avLst/>
              <a:gdLst>
                <a:gd name="T0" fmla="*/ 0 w 67"/>
                <a:gd name="T1" fmla="*/ 50 h 50"/>
                <a:gd name="T2" fmla="*/ 34 w 67"/>
                <a:gd name="T3" fmla="*/ 0 h 50"/>
                <a:gd name="T4" fmla="*/ 67 w 67"/>
                <a:gd name="T5" fmla="*/ 50 h 50"/>
              </a:gdLst>
              <a:ahLst/>
              <a:cxnLst>
                <a:cxn ang="0">
                  <a:pos x="T0" y="T1"/>
                </a:cxn>
                <a:cxn ang="0">
                  <a:pos x="T2" y="T3"/>
                </a:cxn>
                <a:cxn ang="0">
                  <a:pos x="T4" y="T5"/>
                </a:cxn>
              </a:cxnLst>
              <a:rect l="0" t="0" r="r" b="b"/>
              <a:pathLst>
                <a:path w="67" h="50">
                  <a:moveTo>
                    <a:pt x="0" y="50"/>
                  </a:moveTo>
                  <a:lnTo>
                    <a:pt x="34" y="0"/>
                  </a:lnTo>
                  <a:lnTo>
                    <a:pt x="67" y="50"/>
                  </a:lnTo>
                </a:path>
              </a:pathLst>
            </a:custGeom>
            <a:noFill/>
            <a:ln w="30163" cap="rnd">
              <a:solidFill>
                <a:srgbClr val="FFFFFF">
                  <a:alpha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UA"/>
            </a:p>
          </p:txBody>
        </p:sp>
      </p:grpSp>
      <p:sp>
        <p:nvSpPr>
          <p:cNvPr id="64" name="Rectangle 31">
            <a:extLst>
              <a:ext uri="{FF2B5EF4-FFF2-40B4-BE49-F238E27FC236}">
                <a16:creationId xmlns:a16="http://schemas.microsoft.com/office/drawing/2014/main" id="{549A60B4-EBAD-43D0-81AC-E3C7CE1AE2AD}"/>
              </a:ext>
            </a:extLst>
          </p:cNvPr>
          <p:cNvSpPr>
            <a:spLocks noChangeArrowheads="1"/>
          </p:cNvSpPr>
          <p:nvPr/>
        </p:nvSpPr>
        <p:spPr bwMode="auto">
          <a:xfrm>
            <a:off x="4546055" y="4158362"/>
            <a:ext cx="769442"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2900" b="1" i="0" u="none" strike="noStrike" cap="none" normalizeH="0" baseline="0">
                <a:ln>
                  <a:noFill/>
                </a:ln>
                <a:solidFill>
                  <a:srgbClr val="FFFFFF">
                    <a:alpha val="60000"/>
                  </a:srgbClr>
                </a:solidFill>
                <a:effectLst/>
                <a:latin typeface="Montserrat SemiBold" panose="00000700000000000000" pitchFamily="50" charset="-52"/>
              </a:rPr>
              <a:t>56</a:t>
            </a:r>
            <a:r>
              <a:rPr kumimoji="0" lang="ru-UA" altLang="ru-UA" sz="2900" b="1" i="0" u="none" strike="noStrike" cap="none" normalizeH="0" baseline="0">
                <a:ln>
                  <a:noFill/>
                </a:ln>
                <a:solidFill>
                  <a:srgbClr val="FFFFFF">
                    <a:alpha val="60000"/>
                  </a:srgbClr>
                </a:solidFill>
                <a:effectLst/>
                <a:latin typeface="Montserrat SemiBold" panose="00000700000000000000" pitchFamily="50" charset="-52"/>
              </a:rPr>
              <a:t>%</a:t>
            </a:r>
            <a:endParaRPr kumimoji="0" lang="ru-UA" altLang="ru-UA" sz="1800" b="0" i="0" u="none" strike="noStrike" cap="none" normalizeH="0" baseline="0">
              <a:ln>
                <a:noFill/>
              </a:ln>
              <a:solidFill>
                <a:schemeClr val="tx1">
                  <a:alpha val="60000"/>
                </a:schemeClr>
              </a:solidFill>
              <a:effectLst/>
              <a:latin typeface="Arial" panose="020B0604020202020204" pitchFamily="34" charset="0"/>
            </a:endParaRPr>
          </a:p>
        </p:txBody>
      </p:sp>
      <p:sp>
        <p:nvSpPr>
          <p:cNvPr id="65" name="Rectangle 11">
            <a:extLst>
              <a:ext uri="{FF2B5EF4-FFF2-40B4-BE49-F238E27FC236}">
                <a16:creationId xmlns:a16="http://schemas.microsoft.com/office/drawing/2014/main" id="{1665C058-640B-42EA-BC84-6853F0F51686}"/>
              </a:ext>
            </a:extLst>
          </p:cNvPr>
          <p:cNvSpPr>
            <a:spLocks noChangeArrowheads="1"/>
          </p:cNvSpPr>
          <p:nvPr/>
        </p:nvSpPr>
        <p:spPr bwMode="auto">
          <a:xfrm>
            <a:off x="3571875" y="2471145"/>
            <a:ext cx="1572546"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ru-UA" sz="2300" b="1">
                <a:solidFill>
                  <a:srgbClr val="FFFFFF">
                    <a:alpha val="60000"/>
                  </a:srgbClr>
                </a:solidFill>
                <a:latin typeface="Montserrat SemiBold" panose="00000700000000000000" pitchFamily="50" charset="-52"/>
              </a:rPr>
              <a:t>Marketing</a:t>
            </a:r>
            <a:endParaRPr kumimoji="0" lang="ru-UA" altLang="ru-UA" sz="1800" b="0" i="0" u="none" strike="noStrike" cap="none" normalizeH="0" baseline="0">
              <a:ln>
                <a:noFill/>
              </a:ln>
              <a:solidFill>
                <a:srgbClr val="FFFFFF">
                  <a:alpha val="60000"/>
                </a:srgbClr>
              </a:solidFill>
              <a:effectLst/>
              <a:latin typeface="Arial" panose="020B0604020202020204" pitchFamily="34" charset="0"/>
            </a:endParaRPr>
          </a:p>
        </p:txBody>
      </p:sp>
      <p:sp>
        <p:nvSpPr>
          <p:cNvPr id="66" name="Rectangle 17">
            <a:extLst>
              <a:ext uri="{FF2B5EF4-FFF2-40B4-BE49-F238E27FC236}">
                <a16:creationId xmlns:a16="http://schemas.microsoft.com/office/drawing/2014/main" id="{A10160DC-8B79-45DC-8425-63DF073BBAA3}"/>
              </a:ext>
            </a:extLst>
          </p:cNvPr>
          <p:cNvSpPr>
            <a:spLocks noChangeArrowheads="1"/>
          </p:cNvSpPr>
          <p:nvPr/>
        </p:nvSpPr>
        <p:spPr bwMode="auto">
          <a:xfrm>
            <a:off x="6540500" y="2534786"/>
            <a:ext cx="2242602"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ru-UA" sz="2300" b="1">
                <a:solidFill>
                  <a:srgbClr val="FFFFFF">
                    <a:alpha val="60000"/>
                  </a:srgbClr>
                </a:solidFill>
                <a:latin typeface="Montserrat SemiBold" panose="00000700000000000000" pitchFamily="50" charset="-52"/>
              </a:rPr>
              <a:t>Entertainment</a:t>
            </a:r>
            <a:endParaRPr lang="ru-UA" altLang="ru-UA" sz="2300" b="1">
              <a:solidFill>
                <a:srgbClr val="FFFFFF">
                  <a:alpha val="60000"/>
                </a:srgbClr>
              </a:solidFill>
              <a:latin typeface="Montserrat SemiBold" panose="00000700000000000000" pitchFamily="50" charset="-52"/>
            </a:endParaRPr>
          </a:p>
        </p:txBody>
      </p:sp>
      <p:sp>
        <p:nvSpPr>
          <p:cNvPr id="67" name="TextBox 66">
            <a:extLst>
              <a:ext uri="{FF2B5EF4-FFF2-40B4-BE49-F238E27FC236}">
                <a16:creationId xmlns:a16="http://schemas.microsoft.com/office/drawing/2014/main" id="{C4061382-53B6-4ED6-A39E-09F8773F4B2A}"/>
              </a:ext>
            </a:extLst>
          </p:cNvPr>
          <p:cNvSpPr txBox="1"/>
          <p:nvPr/>
        </p:nvSpPr>
        <p:spPr>
          <a:xfrm>
            <a:off x="3376444" y="2995374"/>
            <a:ext cx="2317911" cy="900246"/>
          </a:xfrm>
          <a:prstGeom prst="rect">
            <a:avLst/>
          </a:prstGeom>
          <a:noFill/>
        </p:spPr>
        <p:txBody>
          <a:bodyPr wrap="square" rtlCol="0">
            <a:spAutoFit/>
          </a:bodyPr>
          <a:lstStyle/>
          <a:p>
            <a:r>
              <a:rPr lang="en-US" sz="1050">
                <a:solidFill>
                  <a:schemeClr val="bg2">
                    <a:alpha val="60000"/>
                  </a:schemeClr>
                </a:solidFill>
                <a:latin typeface="Montserrat Light" panose="00000400000000000000" pitchFamily="50" charset="-52"/>
              </a:rPr>
              <a:t>Lorem ipsum dolor sit amet, consectet adipiscing elit, sed do eiusmod tempor incididunt ut labore et dolore magna aliqua. Ut enim ad minim veniam, quis. </a:t>
            </a:r>
            <a:endParaRPr lang="ru-UA" sz="1050">
              <a:solidFill>
                <a:schemeClr val="bg2">
                  <a:alpha val="60000"/>
                </a:schemeClr>
              </a:solidFill>
              <a:latin typeface="Montserrat Light" panose="00000400000000000000" pitchFamily="50" charset="-52"/>
            </a:endParaRPr>
          </a:p>
        </p:txBody>
      </p:sp>
      <p:sp>
        <p:nvSpPr>
          <p:cNvPr id="68" name="TextBox 67">
            <a:extLst>
              <a:ext uri="{FF2B5EF4-FFF2-40B4-BE49-F238E27FC236}">
                <a16:creationId xmlns:a16="http://schemas.microsoft.com/office/drawing/2014/main" id="{96E685CE-15F5-4584-9C1C-FFA9223E9828}"/>
              </a:ext>
            </a:extLst>
          </p:cNvPr>
          <p:cNvSpPr txBox="1"/>
          <p:nvPr/>
        </p:nvSpPr>
        <p:spPr>
          <a:xfrm>
            <a:off x="6519694" y="2995374"/>
            <a:ext cx="2317911" cy="900246"/>
          </a:xfrm>
          <a:prstGeom prst="rect">
            <a:avLst/>
          </a:prstGeom>
          <a:noFill/>
        </p:spPr>
        <p:txBody>
          <a:bodyPr wrap="square" rtlCol="0">
            <a:spAutoFit/>
          </a:bodyPr>
          <a:lstStyle/>
          <a:p>
            <a:r>
              <a:rPr lang="en-US" sz="1050">
                <a:solidFill>
                  <a:schemeClr val="bg2">
                    <a:alpha val="60000"/>
                  </a:schemeClr>
                </a:solidFill>
                <a:latin typeface="Montserrat Light" panose="00000400000000000000" pitchFamily="50" charset="-52"/>
              </a:rPr>
              <a:t>Lorem ipsum dolor sit amet, consectet adipiscing elit, sed do eiusmod tempor incididunt ut labore et dolore magna aliqua. Ut enim ad minim veniam, quis. </a:t>
            </a:r>
            <a:endParaRPr lang="ru-UA" sz="1050">
              <a:solidFill>
                <a:schemeClr val="bg2">
                  <a:alpha val="60000"/>
                </a:schemeClr>
              </a:solidFill>
              <a:latin typeface="Montserrat Light" panose="00000400000000000000" pitchFamily="50" charset="-52"/>
            </a:endParaRPr>
          </a:p>
        </p:txBody>
      </p:sp>
    </p:spTree>
    <p:extLst>
      <p:ext uri="{BB962C8B-B14F-4D97-AF65-F5344CB8AC3E}">
        <p14:creationId xmlns:p14="http://schemas.microsoft.com/office/powerpoint/2010/main" val="399381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path" presetSubtype="0" repeatCount="indefinite" autoRev="1" fill="hold" grpId="1" nodeType="withEffect">
                                  <p:stCondLst>
                                    <p:cond delay="1000"/>
                                  </p:stCondLst>
                                  <p:childTnLst>
                                    <p:animMotion origin="layout" path="M 0 3.7037E-6 L -0.00156 0.26342 " pathEditMode="relative" rAng="0" ptsTypes="AA">
                                      <p:cBhvr>
                                        <p:cTn id="9" dur="6750" fill="hold"/>
                                        <p:tgtEl>
                                          <p:spTgt spid="26"/>
                                        </p:tgtEl>
                                        <p:attrNameLst>
                                          <p:attrName>ppt_x</p:attrName>
                                          <p:attrName>ppt_y</p:attrName>
                                        </p:attrNameLst>
                                      </p:cBhvr>
                                      <p:rCtr x="-78" y="13171"/>
                                    </p:animMotion>
                                  </p:childTnLst>
                                </p:cTn>
                              </p:par>
                              <p:par>
                                <p:cTn id="10" presetID="10" presetClass="entr" presetSubtype="0" fill="hold" grpId="0"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grpId="1" nodeType="withEffect">
                                  <p:stCondLst>
                                    <p:cond delay="1000"/>
                                  </p:stCondLst>
                                  <p:childTnLst>
                                    <p:animMotion origin="layout" path="M -4.16667E-7 1.48148E-6 L 0.00078 -0.23519 " pathEditMode="relative" rAng="0" ptsTypes="AA">
                                      <p:cBhvr>
                                        <p:cTn id="14" dur="6750" fill="hold"/>
                                        <p:tgtEl>
                                          <p:spTgt spid="29"/>
                                        </p:tgtEl>
                                        <p:attrNameLst>
                                          <p:attrName>ppt_x</p:attrName>
                                          <p:attrName>ppt_y</p:attrName>
                                        </p:attrNameLst>
                                      </p:cBhvr>
                                      <p:rCtr x="39" y="-11759"/>
                                    </p:animMotion>
                                  </p:childTnLst>
                                </p:cTn>
                              </p:par>
                              <p:par>
                                <p:cTn id="15" presetID="10" presetClass="entr" presetSubtype="0" fill="hold" grpId="0" nodeType="withEffect">
                                  <p:stCondLst>
                                    <p:cond delay="50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1000"/>
                                  </p:stCondLst>
                                  <p:childTnLst>
                                    <p:animMotion origin="layout" path="M -1.66667E-6 -4.07407E-6 L -1.66667E-6 -0.23217 " pathEditMode="relative" rAng="0" ptsTypes="AA">
                                      <p:cBhvr>
                                        <p:cTn id="19" dur="6750" fill="hold"/>
                                        <p:tgtEl>
                                          <p:spTgt spid="40"/>
                                        </p:tgtEl>
                                        <p:attrNameLst>
                                          <p:attrName>ppt_x</p:attrName>
                                          <p:attrName>ppt_y</p:attrName>
                                        </p:attrNameLst>
                                      </p:cBhvr>
                                      <p:rCtr x="0" y="-11620"/>
                                    </p:animMotion>
                                  </p:childTnLst>
                                </p:cTn>
                              </p:par>
                              <p:par>
                                <p:cTn id="20" presetID="10" presetClass="entr" presetSubtype="0" fill="hold" grpId="0" nodeType="withEffect">
                                  <p:stCondLst>
                                    <p:cond delay="50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42" presetClass="path" presetSubtype="0" repeatCount="indefinite" autoRev="1" fill="hold" grpId="1" nodeType="withEffect">
                                  <p:stCondLst>
                                    <p:cond delay="1000"/>
                                  </p:stCondLst>
                                  <p:childTnLst>
                                    <p:animMotion origin="layout" path="M 0 3.7037E-6 L -0.00156 0.26342 " pathEditMode="relative" rAng="0" ptsTypes="AA">
                                      <p:cBhvr>
                                        <p:cTn id="24" dur="6750" fill="hold"/>
                                        <p:tgtEl>
                                          <p:spTgt spid="46"/>
                                        </p:tgtEl>
                                        <p:attrNameLst>
                                          <p:attrName>ppt_x</p:attrName>
                                          <p:attrName>ppt_y</p:attrName>
                                        </p:attrNameLst>
                                      </p:cBhvr>
                                      <p:rCtr x="-78" y="131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6" grpId="0" animBg="1"/>
      <p:bldP spid="46" grpId="1" animBg="1"/>
      <p:bldP spid="26" grpId="0" animBg="1"/>
      <p:bldP spid="26" grpId="1" animBg="1"/>
      <p:bldP spid="29" grpId="0" animBg="1"/>
      <p:bldP spid="29"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val 7">
            <a:extLst>
              <a:ext uri="{FF2B5EF4-FFF2-40B4-BE49-F238E27FC236}">
                <a16:creationId xmlns:a16="http://schemas.microsoft.com/office/drawing/2014/main" id="{EC5A71A0-DD5F-4AE6-8ABA-DDDA26E50C36}"/>
              </a:ext>
            </a:extLst>
          </p:cNvPr>
          <p:cNvSpPr>
            <a:spLocks noChangeArrowheads="1"/>
          </p:cNvSpPr>
          <p:nvPr/>
        </p:nvSpPr>
        <p:spPr bwMode="auto">
          <a:xfrm>
            <a:off x="10132546" y="2989061"/>
            <a:ext cx="1292692" cy="1288920"/>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8" name="Oval 23">
            <a:extLst>
              <a:ext uri="{FF2B5EF4-FFF2-40B4-BE49-F238E27FC236}">
                <a16:creationId xmlns:a16="http://schemas.microsoft.com/office/drawing/2014/main" id="{09C37EFB-AF13-42F1-9096-B8CC3BD127DF}"/>
              </a:ext>
            </a:extLst>
          </p:cNvPr>
          <p:cNvSpPr>
            <a:spLocks noChangeArrowheads="1"/>
          </p:cNvSpPr>
          <p:nvPr/>
        </p:nvSpPr>
        <p:spPr bwMode="auto">
          <a:xfrm>
            <a:off x="593503" y="5228100"/>
            <a:ext cx="1218056" cy="1221449"/>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8" name="Rectangle 6">
            <a:extLst>
              <a:ext uri="{FF2B5EF4-FFF2-40B4-BE49-F238E27FC236}">
                <a16:creationId xmlns:a16="http://schemas.microsoft.com/office/drawing/2014/main" id="{A225BD0F-2E6C-4861-B818-F823A27E6301}"/>
              </a:ext>
            </a:extLst>
          </p:cNvPr>
          <p:cNvSpPr>
            <a:spLocks noChangeArrowheads="1"/>
          </p:cNvSpPr>
          <p:nvPr/>
        </p:nvSpPr>
        <p:spPr bwMode="auto">
          <a:xfrm>
            <a:off x="1219200" y="3430588"/>
            <a:ext cx="4381500" cy="3433763"/>
          </a:xfrm>
          <a:prstGeom prst="rect">
            <a:avLst/>
          </a:prstGeom>
          <a:gradFill>
            <a:gsLst>
              <a:gs pos="0">
                <a:schemeClr val="accent1"/>
              </a:gs>
              <a:gs pos="100000">
                <a:srgbClr val="877EEF"/>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9" name="Blur_Sphere">
            <a:extLst>
              <a:ext uri="{FF2B5EF4-FFF2-40B4-BE49-F238E27FC236}">
                <a16:creationId xmlns:a16="http://schemas.microsoft.com/office/drawing/2014/main" id="{9413F633-709A-47D5-B99B-42312C9BA2BB}"/>
              </a:ext>
            </a:extLst>
          </p:cNvPr>
          <p:cNvSpPr>
            <a:spLocks noChangeArrowheads="1"/>
          </p:cNvSpPr>
          <p:nvPr/>
        </p:nvSpPr>
        <p:spPr bwMode="auto">
          <a:xfrm rot="10800000">
            <a:off x="1052513" y="4957649"/>
            <a:ext cx="1000314" cy="1736949"/>
          </a:xfrm>
          <a:custGeom>
            <a:avLst/>
            <a:gdLst>
              <a:gd name="connsiteX0" fmla="*/ 503963 w 509482"/>
              <a:gd name="connsiteY0" fmla="*/ 0 h 1010734"/>
              <a:gd name="connsiteX1" fmla="*/ 509482 w 509482"/>
              <a:gd name="connsiteY1" fmla="*/ 558 h 1010734"/>
              <a:gd name="connsiteX2" fmla="*/ 509482 w 509482"/>
              <a:gd name="connsiteY2" fmla="*/ 106457 h 1010734"/>
              <a:gd name="connsiteX3" fmla="*/ 509482 w 509482"/>
              <a:gd name="connsiteY3" fmla="*/ 995605 h 1010734"/>
              <a:gd name="connsiteX4" fmla="*/ 509482 w 509482"/>
              <a:gd name="connsiteY4" fmla="*/ 1010176 h 1010734"/>
              <a:gd name="connsiteX5" fmla="*/ 503963 w 509482"/>
              <a:gd name="connsiteY5" fmla="*/ 1010734 h 1010734"/>
              <a:gd name="connsiteX6" fmla="*/ 0 w 509482"/>
              <a:gd name="connsiteY6" fmla="*/ 505367 h 1010734"/>
              <a:gd name="connsiteX7" fmla="*/ 503963 w 509482"/>
              <a:gd name="connsiteY7" fmla="*/ 0 h 101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9482" h="1010734">
                <a:moveTo>
                  <a:pt x="503963" y="0"/>
                </a:moveTo>
                <a:lnTo>
                  <a:pt x="509482" y="558"/>
                </a:lnTo>
                <a:lnTo>
                  <a:pt x="509482" y="106457"/>
                </a:lnTo>
                <a:cubicBezTo>
                  <a:pt x="509482" y="595597"/>
                  <a:pt x="509482" y="856472"/>
                  <a:pt x="509482" y="995605"/>
                </a:cubicBezTo>
                <a:lnTo>
                  <a:pt x="509482" y="1010176"/>
                </a:lnTo>
                <a:lnTo>
                  <a:pt x="503963" y="1010734"/>
                </a:lnTo>
                <a:cubicBezTo>
                  <a:pt x="225632" y="1010734"/>
                  <a:pt x="0" y="784473"/>
                  <a:pt x="0" y="505367"/>
                </a:cubicBezTo>
                <a:cubicBezTo>
                  <a:pt x="0" y="226261"/>
                  <a:pt x="225632" y="0"/>
                  <a:pt x="503963" y="0"/>
                </a:cubicBezTo>
                <a:close/>
              </a:path>
            </a:pathLst>
          </a:custGeom>
          <a:gradFill flip="none" rotWithShape="1">
            <a:gsLst>
              <a:gs pos="1000">
                <a:schemeClr val="accent3"/>
              </a:gs>
              <a:gs pos="90000">
                <a:schemeClr val="accent1">
                  <a:lumMod val="60000"/>
                  <a:lumOff val="40000"/>
                </a:schemeClr>
              </a:gs>
            </a:gsLst>
            <a:path path="circle">
              <a:fillToRect r="100000" b="100000"/>
            </a:path>
            <a:tileRect l="-100000" t="-100000"/>
          </a:gradFill>
          <a:ln>
            <a:noFill/>
          </a:ln>
          <a:effectLst>
            <a:softEdge rad="1651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nvGrpSpPr>
          <p:cNvPr id="94" name="Glass" hidden="1">
            <a:extLst>
              <a:ext uri="{FF2B5EF4-FFF2-40B4-BE49-F238E27FC236}">
                <a16:creationId xmlns:a16="http://schemas.microsoft.com/office/drawing/2014/main" id="{3EDC7635-0701-402D-96CE-9EB44F542F2F}"/>
              </a:ext>
            </a:extLst>
          </p:cNvPr>
          <p:cNvGrpSpPr/>
          <p:nvPr/>
        </p:nvGrpSpPr>
        <p:grpSpPr>
          <a:xfrm>
            <a:off x="1212850" y="3422650"/>
            <a:ext cx="4395788" cy="3441701"/>
            <a:chOff x="1212850" y="3422650"/>
            <a:chExt cx="4395788" cy="3441701"/>
          </a:xfrm>
        </p:grpSpPr>
        <p:sp>
          <p:nvSpPr>
            <p:cNvPr id="26" name="Rectangle 14">
              <a:extLst>
                <a:ext uri="{FF2B5EF4-FFF2-40B4-BE49-F238E27FC236}">
                  <a16:creationId xmlns:a16="http://schemas.microsoft.com/office/drawing/2014/main" id="{6CE4ACFE-81DF-490E-9800-E4F4D27B3280}"/>
                </a:ext>
              </a:extLst>
            </p:cNvPr>
            <p:cNvSpPr>
              <a:spLocks noChangeArrowheads="1"/>
            </p:cNvSpPr>
            <p:nvPr/>
          </p:nvSpPr>
          <p:spPr bwMode="auto">
            <a:xfrm>
              <a:off x="1219200" y="3430588"/>
              <a:ext cx="4381500" cy="3433763"/>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3" name="Freeform 21">
              <a:extLst>
                <a:ext uri="{FF2B5EF4-FFF2-40B4-BE49-F238E27FC236}">
                  <a16:creationId xmlns:a16="http://schemas.microsoft.com/office/drawing/2014/main" id="{10597F43-2119-4BB7-908F-DF307B3C7D42}"/>
                </a:ext>
              </a:extLst>
            </p:cNvPr>
            <p:cNvSpPr>
              <a:spLocks/>
            </p:cNvSpPr>
            <p:nvPr/>
          </p:nvSpPr>
          <p:spPr bwMode="auto">
            <a:xfrm>
              <a:off x="1212850" y="3422650"/>
              <a:ext cx="4395788" cy="3441700"/>
            </a:xfrm>
            <a:custGeom>
              <a:avLst/>
              <a:gdLst>
                <a:gd name="T0" fmla="*/ 2769 w 2769"/>
                <a:gd name="T1" fmla="*/ 2168 h 2168"/>
                <a:gd name="T2" fmla="*/ 2759 w 2769"/>
                <a:gd name="T3" fmla="*/ 2168 h 2168"/>
                <a:gd name="T4" fmla="*/ 2759 w 2769"/>
                <a:gd name="T5" fmla="*/ 9 h 2168"/>
                <a:gd name="T6" fmla="*/ 9 w 2769"/>
                <a:gd name="T7" fmla="*/ 9 h 2168"/>
                <a:gd name="T8" fmla="*/ 9 w 2769"/>
                <a:gd name="T9" fmla="*/ 2168 h 2168"/>
                <a:gd name="T10" fmla="*/ 0 w 2769"/>
                <a:gd name="T11" fmla="*/ 2168 h 2168"/>
                <a:gd name="T12" fmla="*/ 0 w 2769"/>
                <a:gd name="T13" fmla="*/ 0 h 2168"/>
                <a:gd name="T14" fmla="*/ 2769 w 2769"/>
                <a:gd name="T15" fmla="*/ 0 h 2168"/>
                <a:gd name="T16" fmla="*/ 2769 w 2769"/>
                <a:gd name="T17" fmla="*/ 2168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9" h="2168">
                  <a:moveTo>
                    <a:pt x="2769" y="2168"/>
                  </a:moveTo>
                  <a:lnTo>
                    <a:pt x="2759" y="2168"/>
                  </a:lnTo>
                  <a:lnTo>
                    <a:pt x="2759" y="9"/>
                  </a:lnTo>
                  <a:lnTo>
                    <a:pt x="9" y="9"/>
                  </a:lnTo>
                  <a:lnTo>
                    <a:pt x="9" y="2168"/>
                  </a:lnTo>
                  <a:lnTo>
                    <a:pt x="0" y="2168"/>
                  </a:lnTo>
                  <a:lnTo>
                    <a:pt x="0" y="0"/>
                  </a:lnTo>
                  <a:lnTo>
                    <a:pt x="2769" y="0"/>
                  </a:lnTo>
                  <a:lnTo>
                    <a:pt x="2769" y="2168"/>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43" name="Rectangle 31">
            <a:extLst>
              <a:ext uri="{FF2B5EF4-FFF2-40B4-BE49-F238E27FC236}">
                <a16:creationId xmlns:a16="http://schemas.microsoft.com/office/drawing/2014/main" id="{67EC3026-4428-4CAE-AB73-933EC2C094BE}"/>
              </a:ext>
            </a:extLst>
          </p:cNvPr>
          <p:cNvSpPr>
            <a:spLocks noChangeArrowheads="1"/>
          </p:cNvSpPr>
          <p:nvPr/>
        </p:nvSpPr>
        <p:spPr bwMode="auto">
          <a:xfrm>
            <a:off x="1723810" y="1400841"/>
            <a:ext cx="8744381"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Stopping advertising to save money </a:t>
            </a:r>
          </a:p>
          <a:p>
            <a:pPr algn="ctr"/>
            <a:r>
              <a:rPr lang="en-US" altLang="ru-UA" sz="3200" b="1">
                <a:solidFill>
                  <a:schemeClr val="bg2"/>
                </a:solidFill>
                <a:latin typeface="Montserrat" panose="00000500000000000000" pitchFamily="50" charset="-52"/>
              </a:rPr>
              <a:t>is like stopping your watch to save time.</a:t>
            </a:r>
            <a:endParaRPr lang="ru-UA" altLang="ru-UA" sz="3200" b="1">
              <a:solidFill>
                <a:schemeClr val="bg2"/>
              </a:solidFill>
              <a:latin typeface="Montserrat" panose="00000500000000000000" pitchFamily="50" charset="-52"/>
            </a:endParaRPr>
          </a:p>
        </p:txBody>
      </p:sp>
      <p:sp>
        <p:nvSpPr>
          <p:cNvPr id="98" name="Rectangle 15">
            <a:extLst>
              <a:ext uri="{FF2B5EF4-FFF2-40B4-BE49-F238E27FC236}">
                <a16:creationId xmlns:a16="http://schemas.microsoft.com/office/drawing/2014/main" id="{597EE981-6992-4D39-88FA-B22EED214720}"/>
              </a:ext>
            </a:extLst>
          </p:cNvPr>
          <p:cNvSpPr>
            <a:spLocks noChangeArrowheads="1"/>
          </p:cNvSpPr>
          <p:nvPr/>
        </p:nvSpPr>
        <p:spPr bwMode="auto">
          <a:xfrm>
            <a:off x="2619613" y="4241097"/>
            <a:ext cx="13192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ru-UA" sz="2400" b="1">
                <a:solidFill>
                  <a:srgbClr val="FFFFFF"/>
                </a:solidFill>
                <a:latin typeface="Montserrat SemiBold" panose="00000700000000000000" pitchFamily="50" charset="-52"/>
              </a:rPr>
              <a:t>Creative</a:t>
            </a:r>
            <a:endParaRPr kumimoji="0" lang="ru-UA" altLang="ru-UA" sz="1800" b="0" i="0" u="none" strike="noStrike" cap="none" normalizeH="0" baseline="0">
              <a:ln>
                <a:noFill/>
              </a:ln>
              <a:solidFill>
                <a:schemeClr val="tx1"/>
              </a:solidFill>
              <a:effectLst/>
              <a:latin typeface="Arial" panose="020B0604020202020204" pitchFamily="34" charset="0"/>
            </a:endParaRPr>
          </a:p>
        </p:txBody>
      </p:sp>
      <p:sp>
        <p:nvSpPr>
          <p:cNvPr id="104" name="Rectangle 6">
            <a:extLst>
              <a:ext uri="{FF2B5EF4-FFF2-40B4-BE49-F238E27FC236}">
                <a16:creationId xmlns:a16="http://schemas.microsoft.com/office/drawing/2014/main" id="{146E2039-7227-42E9-8CB2-870552BB2B10}"/>
              </a:ext>
            </a:extLst>
          </p:cNvPr>
          <p:cNvSpPr>
            <a:spLocks noChangeArrowheads="1"/>
          </p:cNvSpPr>
          <p:nvPr/>
        </p:nvSpPr>
        <p:spPr bwMode="auto">
          <a:xfrm>
            <a:off x="6477000" y="3430588"/>
            <a:ext cx="4381500" cy="3433763"/>
          </a:xfrm>
          <a:prstGeom prst="rect">
            <a:avLst/>
          </a:prstGeom>
          <a:gradFill>
            <a:gsLst>
              <a:gs pos="0">
                <a:srgbClr val="74A0F4"/>
              </a:gs>
              <a:gs pos="100000">
                <a:schemeClr val="accent5"/>
              </a:gs>
            </a:gsLst>
            <a:lin ang="2700000" scaled="0"/>
          </a:gradFill>
          <a:ln w="9525">
            <a:noFill/>
            <a:round/>
            <a:headEnd/>
            <a:tailEnd/>
          </a:ln>
          <a:effectLst>
            <a:outerShdw blurRad="330200" dist="342900" dir="2700000" algn="tl" rotWithShape="0">
              <a:schemeClr val="accent5">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14" name="Freeform: Shape 113">
            <a:extLst>
              <a:ext uri="{FF2B5EF4-FFF2-40B4-BE49-F238E27FC236}">
                <a16:creationId xmlns:a16="http://schemas.microsoft.com/office/drawing/2014/main" id="{1F435251-16A8-4A6F-9470-41B18C8A68B5}"/>
              </a:ext>
            </a:extLst>
          </p:cNvPr>
          <p:cNvSpPr>
            <a:spLocks noChangeArrowheads="1"/>
          </p:cNvSpPr>
          <p:nvPr/>
        </p:nvSpPr>
        <p:spPr bwMode="auto">
          <a:xfrm>
            <a:off x="9795863" y="3158137"/>
            <a:ext cx="1402362" cy="1540478"/>
          </a:xfrm>
          <a:custGeom>
            <a:avLst/>
            <a:gdLst>
              <a:gd name="connsiteX0" fmla="*/ 37251 w 865342"/>
              <a:gd name="connsiteY0" fmla="*/ 0 h 934180"/>
              <a:gd name="connsiteX1" fmla="*/ 865342 w 865342"/>
              <a:gd name="connsiteY1" fmla="*/ 0 h 934180"/>
              <a:gd name="connsiteX2" fmla="*/ 865342 w 865342"/>
              <a:gd name="connsiteY2" fmla="*/ 919191 h 934180"/>
              <a:gd name="connsiteX3" fmla="*/ 863974 w 865342"/>
              <a:gd name="connsiteY3" fmla="*/ 919614 h 934180"/>
              <a:gd name="connsiteX4" fmla="*/ 719059 w 865342"/>
              <a:gd name="connsiteY4" fmla="*/ 934180 h 934180"/>
              <a:gd name="connsiteX5" fmla="*/ 0 w 865342"/>
              <a:gd name="connsiteY5" fmla="*/ 217220 h 934180"/>
              <a:gd name="connsiteX6" fmla="*/ 14609 w 865342"/>
              <a:gd name="connsiteY6" fmla="*/ 72728 h 934180"/>
              <a:gd name="connsiteX0" fmla="*/ 14609 w 865342"/>
              <a:gd name="connsiteY0" fmla="*/ 72728 h 934180"/>
              <a:gd name="connsiteX1" fmla="*/ 865342 w 865342"/>
              <a:gd name="connsiteY1" fmla="*/ 0 h 934180"/>
              <a:gd name="connsiteX2" fmla="*/ 865342 w 865342"/>
              <a:gd name="connsiteY2" fmla="*/ 919191 h 934180"/>
              <a:gd name="connsiteX3" fmla="*/ 863974 w 865342"/>
              <a:gd name="connsiteY3" fmla="*/ 919614 h 934180"/>
              <a:gd name="connsiteX4" fmla="*/ 719059 w 865342"/>
              <a:gd name="connsiteY4" fmla="*/ 934180 h 934180"/>
              <a:gd name="connsiteX5" fmla="*/ 0 w 865342"/>
              <a:gd name="connsiteY5" fmla="*/ 217220 h 934180"/>
              <a:gd name="connsiteX6" fmla="*/ 14609 w 865342"/>
              <a:gd name="connsiteY6" fmla="*/ 72728 h 934180"/>
              <a:gd name="connsiteX0" fmla="*/ 14609 w 865342"/>
              <a:gd name="connsiteY0" fmla="*/ 48785 h 934180"/>
              <a:gd name="connsiteX1" fmla="*/ 865342 w 865342"/>
              <a:gd name="connsiteY1" fmla="*/ 0 h 934180"/>
              <a:gd name="connsiteX2" fmla="*/ 865342 w 865342"/>
              <a:gd name="connsiteY2" fmla="*/ 919191 h 934180"/>
              <a:gd name="connsiteX3" fmla="*/ 863974 w 865342"/>
              <a:gd name="connsiteY3" fmla="*/ 919614 h 934180"/>
              <a:gd name="connsiteX4" fmla="*/ 719059 w 865342"/>
              <a:gd name="connsiteY4" fmla="*/ 934180 h 934180"/>
              <a:gd name="connsiteX5" fmla="*/ 0 w 865342"/>
              <a:gd name="connsiteY5" fmla="*/ 217220 h 934180"/>
              <a:gd name="connsiteX6" fmla="*/ 14609 w 865342"/>
              <a:gd name="connsiteY6" fmla="*/ 48785 h 934180"/>
              <a:gd name="connsiteX0" fmla="*/ 14609 w 865342"/>
              <a:gd name="connsiteY0" fmla="*/ 48785 h 934180"/>
              <a:gd name="connsiteX1" fmla="*/ 865342 w 865342"/>
              <a:gd name="connsiteY1" fmla="*/ 0 h 934180"/>
              <a:gd name="connsiteX2" fmla="*/ 865342 w 865342"/>
              <a:gd name="connsiteY2" fmla="*/ 919191 h 934180"/>
              <a:gd name="connsiteX3" fmla="*/ 719059 w 865342"/>
              <a:gd name="connsiteY3" fmla="*/ 934180 h 934180"/>
              <a:gd name="connsiteX4" fmla="*/ 0 w 865342"/>
              <a:gd name="connsiteY4" fmla="*/ 217220 h 934180"/>
              <a:gd name="connsiteX5" fmla="*/ 14609 w 865342"/>
              <a:gd name="connsiteY5" fmla="*/ 48785 h 934180"/>
              <a:gd name="connsiteX0" fmla="*/ 14609 w 865342"/>
              <a:gd name="connsiteY0" fmla="*/ 48785 h 934180"/>
              <a:gd name="connsiteX1" fmla="*/ 865342 w 865342"/>
              <a:gd name="connsiteY1" fmla="*/ 0 h 934180"/>
              <a:gd name="connsiteX2" fmla="*/ 719059 w 865342"/>
              <a:gd name="connsiteY2" fmla="*/ 934180 h 934180"/>
              <a:gd name="connsiteX3" fmla="*/ 0 w 865342"/>
              <a:gd name="connsiteY3" fmla="*/ 217220 h 934180"/>
              <a:gd name="connsiteX4" fmla="*/ 14609 w 865342"/>
              <a:gd name="connsiteY4" fmla="*/ 48785 h 934180"/>
              <a:gd name="connsiteX0" fmla="*/ 14609 w 865342"/>
              <a:gd name="connsiteY0" fmla="*/ 48785 h 946152"/>
              <a:gd name="connsiteX1" fmla="*/ 865342 w 865342"/>
              <a:gd name="connsiteY1" fmla="*/ 0 h 946152"/>
              <a:gd name="connsiteX2" fmla="*/ 760961 w 865342"/>
              <a:gd name="connsiteY2" fmla="*/ 946152 h 946152"/>
              <a:gd name="connsiteX3" fmla="*/ 0 w 865342"/>
              <a:gd name="connsiteY3" fmla="*/ 217220 h 946152"/>
              <a:gd name="connsiteX4" fmla="*/ 14609 w 865342"/>
              <a:gd name="connsiteY4" fmla="*/ 48785 h 946152"/>
              <a:gd name="connsiteX0" fmla="*/ 14609 w 865342"/>
              <a:gd name="connsiteY0" fmla="*/ 48785 h 948147"/>
              <a:gd name="connsiteX1" fmla="*/ 865342 w 865342"/>
              <a:gd name="connsiteY1" fmla="*/ 0 h 948147"/>
              <a:gd name="connsiteX2" fmla="*/ 786900 w 865342"/>
              <a:gd name="connsiteY2" fmla="*/ 948147 h 948147"/>
              <a:gd name="connsiteX3" fmla="*/ 0 w 865342"/>
              <a:gd name="connsiteY3" fmla="*/ 217220 h 948147"/>
              <a:gd name="connsiteX4" fmla="*/ 14609 w 865342"/>
              <a:gd name="connsiteY4" fmla="*/ 48785 h 948147"/>
              <a:gd name="connsiteX0" fmla="*/ 14609 w 865342"/>
              <a:gd name="connsiteY0" fmla="*/ 48785 h 950142"/>
              <a:gd name="connsiteX1" fmla="*/ 865342 w 865342"/>
              <a:gd name="connsiteY1" fmla="*/ 0 h 950142"/>
              <a:gd name="connsiteX2" fmla="*/ 802862 w 865342"/>
              <a:gd name="connsiteY2" fmla="*/ 950142 h 950142"/>
              <a:gd name="connsiteX3" fmla="*/ 0 w 865342"/>
              <a:gd name="connsiteY3" fmla="*/ 217220 h 950142"/>
              <a:gd name="connsiteX4" fmla="*/ 14609 w 865342"/>
              <a:gd name="connsiteY4" fmla="*/ 48785 h 950142"/>
              <a:gd name="connsiteX0" fmla="*/ 14609 w 873323"/>
              <a:gd name="connsiteY0" fmla="*/ 58762 h 960119"/>
              <a:gd name="connsiteX1" fmla="*/ 873323 w 873323"/>
              <a:gd name="connsiteY1" fmla="*/ 0 h 960119"/>
              <a:gd name="connsiteX2" fmla="*/ 802862 w 873323"/>
              <a:gd name="connsiteY2" fmla="*/ 960119 h 960119"/>
              <a:gd name="connsiteX3" fmla="*/ 0 w 873323"/>
              <a:gd name="connsiteY3" fmla="*/ 227197 h 960119"/>
              <a:gd name="connsiteX4" fmla="*/ 14609 w 873323"/>
              <a:gd name="connsiteY4" fmla="*/ 58762 h 960119"/>
              <a:gd name="connsiteX0" fmla="*/ 14609 w 881304"/>
              <a:gd name="connsiteY0" fmla="*/ 66743 h 968100"/>
              <a:gd name="connsiteX1" fmla="*/ 881304 w 881304"/>
              <a:gd name="connsiteY1" fmla="*/ 0 h 968100"/>
              <a:gd name="connsiteX2" fmla="*/ 802862 w 881304"/>
              <a:gd name="connsiteY2" fmla="*/ 968100 h 968100"/>
              <a:gd name="connsiteX3" fmla="*/ 0 w 881304"/>
              <a:gd name="connsiteY3" fmla="*/ 235178 h 968100"/>
              <a:gd name="connsiteX4" fmla="*/ 14609 w 881304"/>
              <a:gd name="connsiteY4" fmla="*/ 66743 h 96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1304" h="968100">
                <a:moveTo>
                  <a:pt x="14609" y="66743"/>
                </a:moveTo>
                <a:lnTo>
                  <a:pt x="881304" y="0"/>
                </a:lnTo>
                <a:lnTo>
                  <a:pt x="802862" y="968100"/>
                </a:lnTo>
                <a:cubicBezTo>
                  <a:pt x="405737" y="968100"/>
                  <a:pt x="0" y="631144"/>
                  <a:pt x="0" y="235178"/>
                </a:cubicBezTo>
                <a:cubicBezTo>
                  <a:pt x="0" y="185682"/>
                  <a:pt x="5030" y="113415"/>
                  <a:pt x="14609" y="66743"/>
                </a:cubicBezTo>
                <a:close/>
              </a:path>
            </a:pathLst>
          </a:custGeom>
          <a:gradFill flip="none" rotWithShape="1">
            <a:gsLst>
              <a:gs pos="100000">
                <a:schemeClr val="accent4">
                  <a:lumMod val="75000"/>
                </a:schemeClr>
              </a:gs>
              <a:gs pos="23000">
                <a:schemeClr val="accent6"/>
              </a:gs>
            </a:gsLst>
            <a:path path="circle">
              <a:fillToRect r="100000" b="100000"/>
            </a:path>
            <a:tileRect l="-100000" t="-100000"/>
          </a:gradFill>
          <a:ln>
            <a:noFill/>
          </a:ln>
          <a:effectLst>
            <a:softEdge rad="2540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p>
        </p:txBody>
      </p:sp>
      <p:grpSp>
        <p:nvGrpSpPr>
          <p:cNvPr id="105" name="Glass">
            <a:extLst>
              <a:ext uri="{FF2B5EF4-FFF2-40B4-BE49-F238E27FC236}">
                <a16:creationId xmlns:a16="http://schemas.microsoft.com/office/drawing/2014/main" id="{61823BF8-3099-437D-9FC6-DBD31D710554}"/>
              </a:ext>
            </a:extLst>
          </p:cNvPr>
          <p:cNvGrpSpPr/>
          <p:nvPr/>
        </p:nvGrpSpPr>
        <p:grpSpPr>
          <a:xfrm>
            <a:off x="6470650" y="3422650"/>
            <a:ext cx="4395788" cy="3441701"/>
            <a:chOff x="1212850" y="3422650"/>
            <a:chExt cx="4395788" cy="3441701"/>
          </a:xfrm>
        </p:grpSpPr>
        <p:sp>
          <p:nvSpPr>
            <p:cNvPr id="106" name="Rectangle 14">
              <a:extLst>
                <a:ext uri="{FF2B5EF4-FFF2-40B4-BE49-F238E27FC236}">
                  <a16:creationId xmlns:a16="http://schemas.microsoft.com/office/drawing/2014/main" id="{1AD5B6DC-B7E4-4DC3-A553-90C89B13D8D8}"/>
                </a:ext>
              </a:extLst>
            </p:cNvPr>
            <p:cNvSpPr>
              <a:spLocks noChangeArrowheads="1"/>
            </p:cNvSpPr>
            <p:nvPr/>
          </p:nvSpPr>
          <p:spPr bwMode="auto">
            <a:xfrm>
              <a:off x="1219200" y="3430588"/>
              <a:ext cx="4381500" cy="3433763"/>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7" name="Freeform 21">
              <a:extLst>
                <a:ext uri="{FF2B5EF4-FFF2-40B4-BE49-F238E27FC236}">
                  <a16:creationId xmlns:a16="http://schemas.microsoft.com/office/drawing/2014/main" id="{E88E3275-8CF5-435A-AFBD-19C28EC29FB7}"/>
                </a:ext>
              </a:extLst>
            </p:cNvPr>
            <p:cNvSpPr>
              <a:spLocks/>
            </p:cNvSpPr>
            <p:nvPr/>
          </p:nvSpPr>
          <p:spPr bwMode="auto">
            <a:xfrm>
              <a:off x="1212850" y="3422650"/>
              <a:ext cx="4395788" cy="3441700"/>
            </a:xfrm>
            <a:custGeom>
              <a:avLst/>
              <a:gdLst>
                <a:gd name="T0" fmla="*/ 2769 w 2769"/>
                <a:gd name="T1" fmla="*/ 2168 h 2168"/>
                <a:gd name="T2" fmla="*/ 2759 w 2769"/>
                <a:gd name="T3" fmla="*/ 2168 h 2168"/>
                <a:gd name="T4" fmla="*/ 2759 w 2769"/>
                <a:gd name="T5" fmla="*/ 9 h 2168"/>
                <a:gd name="T6" fmla="*/ 9 w 2769"/>
                <a:gd name="T7" fmla="*/ 9 h 2168"/>
                <a:gd name="T8" fmla="*/ 9 w 2769"/>
                <a:gd name="T9" fmla="*/ 2168 h 2168"/>
                <a:gd name="T10" fmla="*/ 0 w 2769"/>
                <a:gd name="T11" fmla="*/ 2168 h 2168"/>
                <a:gd name="T12" fmla="*/ 0 w 2769"/>
                <a:gd name="T13" fmla="*/ 0 h 2168"/>
                <a:gd name="T14" fmla="*/ 2769 w 2769"/>
                <a:gd name="T15" fmla="*/ 0 h 2168"/>
                <a:gd name="T16" fmla="*/ 2769 w 2769"/>
                <a:gd name="T17" fmla="*/ 2168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9" h="2168">
                  <a:moveTo>
                    <a:pt x="2769" y="2168"/>
                  </a:moveTo>
                  <a:lnTo>
                    <a:pt x="2759" y="2168"/>
                  </a:lnTo>
                  <a:lnTo>
                    <a:pt x="2759" y="9"/>
                  </a:lnTo>
                  <a:lnTo>
                    <a:pt x="9" y="9"/>
                  </a:lnTo>
                  <a:lnTo>
                    <a:pt x="9" y="2168"/>
                  </a:lnTo>
                  <a:lnTo>
                    <a:pt x="0" y="2168"/>
                  </a:lnTo>
                  <a:lnTo>
                    <a:pt x="0" y="0"/>
                  </a:lnTo>
                  <a:lnTo>
                    <a:pt x="2769" y="0"/>
                  </a:lnTo>
                  <a:lnTo>
                    <a:pt x="2769" y="2168"/>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115" name="Rectangle 15">
            <a:extLst>
              <a:ext uri="{FF2B5EF4-FFF2-40B4-BE49-F238E27FC236}">
                <a16:creationId xmlns:a16="http://schemas.microsoft.com/office/drawing/2014/main" id="{F4B07E3B-6416-499B-B641-C18FA6C0996A}"/>
              </a:ext>
            </a:extLst>
          </p:cNvPr>
          <p:cNvSpPr>
            <a:spLocks noChangeArrowheads="1"/>
          </p:cNvSpPr>
          <p:nvPr/>
        </p:nvSpPr>
        <p:spPr bwMode="auto">
          <a:xfrm>
            <a:off x="7791450" y="4241097"/>
            <a:ext cx="17809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ru-UA" sz="2400" b="1">
                <a:solidFill>
                  <a:srgbClr val="FFFFFF"/>
                </a:solidFill>
                <a:latin typeface="Montserrat SemiBold" panose="00000700000000000000" pitchFamily="50" charset="-52"/>
              </a:rPr>
              <a:t>Production</a:t>
            </a:r>
            <a:endParaRPr kumimoji="0" lang="ru-UA" altLang="ru-UA" sz="1800" b="0" i="0" u="none" strike="noStrike" cap="none" normalizeH="0" baseline="0">
              <a:ln>
                <a:noFill/>
              </a:ln>
              <a:solidFill>
                <a:schemeClr val="tx1"/>
              </a:solidFill>
              <a:effectLst/>
              <a:latin typeface="Arial" panose="020B0604020202020204" pitchFamily="34" charset="0"/>
            </a:endParaRPr>
          </a:p>
        </p:txBody>
      </p:sp>
      <p:sp>
        <p:nvSpPr>
          <p:cNvPr id="116" name="TextBox 115">
            <a:extLst>
              <a:ext uri="{FF2B5EF4-FFF2-40B4-BE49-F238E27FC236}">
                <a16:creationId xmlns:a16="http://schemas.microsoft.com/office/drawing/2014/main" id="{360E571F-4F35-43F2-91A2-B992B1E56C91}"/>
              </a:ext>
            </a:extLst>
          </p:cNvPr>
          <p:cNvSpPr txBox="1"/>
          <p:nvPr/>
        </p:nvSpPr>
        <p:spPr>
          <a:xfrm>
            <a:off x="1968959" y="4921410"/>
            <a:ext cx="2831642" cy="738664"/>
          </a:xfrm>
          <a:prstGeom prst="rect">
            <a:avLst/>
          </a:prstGeom>
          <a:noFill/>
        </p:spPr>
        <p:txBody>
          <a:bodyPr wrap="square" rtlCol="0">
            <a:spAutoFit/>
          </a:bodyPr>
          <a:lstStyle/>
          <a:p>
            <a:r>
              <a:rPr lang="en-US" sz="1050">
                <a:solidFill>
                  <a:schemeClr val="bg2"/>
                </a:solidFill>
                <a:latin typeface="Montserrat Light" panose="00000400000000000000" pitchFamily="50" charset="-52"/>
              </a:rPr>
              <a:t>Lorem ipsum dolor sit amet, consectet adipiscing elit, sed do eiusmod tempor incididunt ut labore et dolore magna aliqua. Ut enim ad minim veniam, quis. </a:t>
            </a:r>
            <a:endParaRPr lang="ru-UA" sz="1050">
              <a:solidFill>
                <a:schemeClr val="bg2"/>
              </a:solidFill>
              <a:latin typeface="Montserrat Light" panose="00000400000000000000" pitchFamily="50" charset="-52"/>
            </a:endParaRPr>
          </a:p>
        </p:txBody>
      </p:sp>
      <p:sp>
        <p:nvSpPr>
          <p:cNvPr id="117" name="TextBox 116">
            <a:extLst>
              <a:ext uri="{FF2B5EF4-FFF2-40B4-BE49-F238E27FC236}">
                <a16:creationId xmlns:a16="http://schemas.microsoft.com/office/drawing/2014/main" id="{1574BC30-CBDB-476E-A939-9F78E15A61EB}"/>
              </a:ext>
            </a:extLst>
          </p:cNvPr>
          <p:cNvSpPr txBox="1"/>
          <p:nvPr/>
        </p:nvSpPr>
        <p:spPr>
          <a:xfrm>
            <a:off x="7287719" y="4921410"/>
            <a:ext cx="2831642" cy="738664"/>
          </a:xfrm>
          <a:prstGeom prst="rect">
            <a:avLst/>
          </a:prstGeom>
          <a:noFill/>
        </p:spPr>
        <p:txBody>
          <a:bodyPr wrap="square" rtlCol="0">
            <a:spAutoFit/>
          </a:bodyPr>
          <a:lstStyle/>
          <a:p>
            <a:r>
              <a:rPr lang="en-US" sz="1050">
                <a:solidFill>
                  <a:schemeClr val="bg2"/>
                </a:solidFill>
                <a:latin typeface="Montserrat Light" panose="00000400000000000000" pitchFamily="50" charset="-52"/>
              </a:rPr>
              <a:t>Lorem ipsum dolor sit amet, consectet adipiscing elit, sed do eiusmod tempor incididunt ut labore et dolore magna aliqua. Ut enim ad minim veniam, quis. </a:t>
            </a:r>
            <a:endParaRPr lang="ru-UA" sz="1050">
              <a:solidFill>
                <a:schemeClr val="bg2"/>
              </a:solidFill>
              <a:latin typeface="Montserrat Light" panose="00000400000000000000" pitchFamily="50" charset="-52"/>
            </a:endParaRPr>
          </a:p>
        </p:txBody>
      </p:sp>
      <p:grpSp>
        <p:nvGrpSpPr>
          <p:cNvPr id="122" name="Group 121">
            <a:extLst>
              <a:ext uri="{FF2B5EF4-FFF2-40B4-BE49-F238E27FC236}">
                <a16:creationId xmlns:a16="http://schemas.microsoft.com/office/drawing/2014/main" id="{596C9E20-1944-4F26-930D-BF83919039ED}"/>
              </a:ext>
            </a:extLst>
          </p:cNvPr>
          <p:cNvGrpSpPr/>
          <p:nvPr/>
        </p:nvGrpSpPr>
        <p:grpSpPr>
          <a:xfrm rot="19614422">
            <a:off x="10953773" y="983287"/>
            <a:ext cx="696612" cy="374462"/>
            <a:chOff x="1393036" y="1869116"/>
            <a:chExt cx="1953280" cy="1049980"/>
          </a:xfrm>
          <a:solidFill>
            <a:schemeClr val="accent4"/>
          </a:solidFill>
        </p:grpSpPr>
        <p:sp>
          <p:nvSpPr>
            <p:cNvPr id="123" name="Freeform 5">
              <a:extLst>
                <a:ext uri="{FF2B5EF4-FFF2-40B4-BE49-F238E27FC236}">
                  <a16:creationId xmlns:a16="http://schemas.microsoft.com/office/drawing/2014/main" id="{187ECBF4-0CB6-42AF-8991-EC896B5336BC}"/>
                </a:ext>
              </a:extLst>
            </p:cNvPr>
            <p:cNvSpPr>
              <a:spLocks/>
            </p:cNvSpPr>
            <p:nvPr/>
          </p:nvSpPr>
          <p:spPr bwMode="auto">
            <a:xfrm>
              <a:off x="1393036" y="1934737"/>
              <a:ext cx="1953280" cy="984359"/>
            </a:xfrm>
            <a:custGeom>
              <a:avLst/>
              <a:gdLst>
                <a:gd name="T0" fmla="*/ 286 w 571"/>
                <a:gd name="T1" fmla="*/ 286 h 286"/>
                <a:gd name="T2" fmla="*/ 0 w 571"/>
                <a:gd name="T3" fmla="*/ 0 h 286"/>
                <a:gd name="T4" fmla="*/ 112 w 571"/>
                <a:gd name="T5" fmla="*/ 0 h 286"/>
                <a:gd name="T6" fmla="*/ 286 w 571"/>
                <a:gd name="T7" fmla="*/ 174 h 286"/>
                <a:gd name="T8" fmla="*/ 459 w 571"/>
                <a:gd name="T9" fmla="*/ 0 h 286"/>
                <a:gd name="T10" fmla="*/ 571 w 571"/>
                <a:gd name="T11" fmla="*/ 0 h 286"/>
                <a:gd name="T12" fmla="*/ 286 w 571"/>
                <a:gd name="T13" fmla="*/ 286 h 286"/>
              </a:gdLst>
              <a:ahLst/>
              <a:cxnLst>
                <a:cxn ang="0">
                  <a:pos x="T0" y="T1"/>
                </a:cxn>
                <a:cxn ang="0">
                  <a:pos x="T2" y="T3"/>
                </a:cxn>
                <a:cxn ang="0">
                  <a:pos x="T4" y="T5"/>
                </a:cxn>
                <a:cxn ang="0">
                  <a:pos x="T6" y="T7"/>
                </a:cxn>
                <a:cxn ang="0">
                  <a:pos x="T8" y="T9"/>
                </a:cxn>
                <a:cxn ang="0">
                  <a:pos x="T10" y="T11"/>
                </a:cxn>
                <a:cxn ang="0">
                  <a:pos x="T12" y="T13"/>
                </a:cxn>
              </a:cxnLst>
              <a:rect l="0" t="0" r="r" b="b"/>
              <a:pathLst>
                <a:path w="571" h="286">
                  <a:moveTo>
                    <a:pt x="286" y="286"/>
                  </a:moveTo>
                  <a:cubicBezTo>
                    <a:pt x="128" y="286"/>
                    <a:pt x="0" y="158"/>
                    <a:pt x="0" y="0"/>
                  </a:cubicBezTo>
                  <a:cubicBezTo>
                    <a:pt x="112" y="0"/>
                    <a:pt x="112" y="0"/>
                    <a:pt x="112" y="0"/>
                  </a:cubicBezTo>
                  <a:cubicBezTo>
                    <a:pt x="112" y="96"/>
                    <a:pt x="190" y="174"/>
                    <a:pt x="286" y="174"/>
                  </a:cubicBezTo>
                  <a:cubicBezTo>
                    <a:pt x="381" y="174"/>
                    <a:pt x="459" y="96"/>
                    <a:pt x="459" y="0"/>
                  </a:cubicBezTo>
                  <a:cubicBezTo>
                    <a:pt x="571" y="0"/>
                    <a:pt x="571" y="0"/>
                    <a:pt x="571" y="0"/>
                  </a:cubicBezTo>
                  <a:cubicBezTo>
                    <a:pt x="571" y="158"/>
                    <a:pt x="443" y="286"/>
                    <a:pt x="286" y="286"/>
                  </a:cubicBezTo>
                  <a:close/>
                </a:path>
              </a:pathLst>
            </a:custGeom>
            <a:grpFill/>
            <a:ln>
              <a:noFill/>
            </a:ln>
            <a:scene3d>
              <a:camera prst="orthographicFront"/>
              <a:lightRig rig="soft" dir="t"/>
            </a:scene3d>
            <a:sp3d>
              <a:bevelT w="50800" h="508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24" name="Oval 6">
              <a:extLst>
                <a:ext uri="{FF2B5EF4-FFF2-40B4-BE49-F238E27FC236}">
                  <a16:creationId xmlns:a16="http://schemas.microsoft.com/office/drawing/2014/main" id="{5E320597-EE6B-45EF-8162-345E54E37ED3}"/>
                </a:ext>
              </a:extLst>
            </p:cNvPr>
            <p:cNvSpPr>
              <a:spLocks noChangeArrowheads="1"/>
            </p:cNvSpPr>
            <p:nvPr/>
          </p:nvSpPr>
          <p:spPr bwMode="auto">
            <a:xfrm>
              <a:off x="1393036" y="1869116"/>
              <a:ext cx="384094" cy="131248"/>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25" name="Oval 7">
              <a:extLst>
                <a:ext uri="{FF2B5EF4-FFF2-40B4-BE49-F238E27FC236}">
                  <a16:creationId xmlns:a16="http://schemas.microsoft.com/office/drawing/2014/main" id="{2A130244-040D-4985-9614-91B3EADCFFE3}"/>
                </a:ext>
              </a:extLst>
            </p:cNvPr>
            <p:cNvSpPr>
              <a:spLocks noChangeArrowheads="1"/>
            </p:cNvSpPr>
            <p:nvPr/>
          </p:nvSpPr>
          <p:spPr bwMode="auto">
            <a:xfrm>
              <a:off x="2962222" y="1869116"/>
              <a:ext cx="384094" cy="131248"/>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127" name="Group 126">
            <a:extLst>
              <a:ext uri="{FF2B5EF4-FFF2-40B4-BE49-F238E27FC236}">
                <a16:creationId xmlns:a16="http://schemas.microsoft.com/office/drawing/2014/main" id="{9EE597DD-3F13-4CB2-A96C-D8B10F7C5362}"/>
              </a:ext>
            </a:extLst>
          </p:cNvPr>
          <p:cNvGrpSpPr/>
          <p:nvPr/>
        </p:nvGrpSpPr>
        <p:grpSpPr>
          <a:xfrm>
            <a:off x="3071992" y="2843964"/>
            <a:ext cx="337958" cy="337958"/>
            <a:chOff x="1837668" y="1529646"/>
            <a:chExt cx="337958" cy="337958"/>
          </a:xfrm>
        </p:grpSpPr>
        <p:sp>
          <p:nvSpPr>
            <p:cNvPr id="128" name="Freeform 9">
              <a:extLst>
                <a:ext uri="{FF2B5EF4-FFF2-40B4-BE49-F238E27FC236}">
                  <a16:creationId xmlns:a16="http://schemas.microsoft.com/office/drawing/2014/main" id="{94AEB5A8-DF9B-4039-8849-E610055E2BFF}"/>
                </a:ext>
              </a:extLst>
            </p:cNvPr>
            <p:cNvSpPr>
              <a:spLocks/>
            </p:cNvSpPr>
            <p:nvPr/>
          </p:nvSpPr>
          <p:spPr bwMode="auto">
            <a:xfrm rot="2612917">
              <a:off x="1956697" y="1529646"/>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29" name="Freeform 10">
              <a:extLst>
                <a:ext uri="{FF2B5EF4-FFF2-40B4-BE49-F238E27FC236}">
                  <a16:creationId xmlns:a16="http://schemas.microsoft.com/office/drawing/2014/main" id="{276392F5-E61E-4E9C-9741-0CEB6AFA0A2E}"/>
                </a:ext>
              </a:extLst>
            </p:cNvPr>
            <p:cNvSpPr>
              <a:spLocks/>
            </p:cNvSpPr>
            <p:nvPr/>
          </p:nvSpPr>
          <p:spPr bwMode="auto">
            <a:xfrm rot="2612917">
              <a:off x="1837668" y="1648675"/>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130" name="Group 129">
            <a:extLst>
              <a:ext uri="{FF2B5EF4-FFF2-40B4-BE49-F238E27FC236}">
                <a16:creationId xmlns:a16="http://schemas.microsoft.com/office/drawing/2014/main" id="{1B997EC4-E61B-4910-B128-36C10EBC4C88}"/>
              </a:ext>
            </a:extLst>
          </p:cNvPr>
          <p:cNvGrpSpPr/>
          <p:nvPr/>
        </p:nvGrpSpPr>
        <p:grpSpPr>
          <a:xfrm>
            <a:off x="593503" y="793415"/>
            <a:ext cx="560092" cy="549292"/>
            <a:chOff x="1522413" y="1108075"/>
            <a:chExt cx="576263" cy="565151"/>
          </a:xfrm>
        </p:grpSpPr>
        <p:sp>
          <p:nvSpPr>
            <p:cNvPr id="131" name="Freeform 21">
              <a:extLst>
                <a:ext uri="{FF2B5EF4-FFF2-40B4-BE49-F238E27FC236}">
                  <a16:creationId xmlns:a16="http://schemas.microsoft.com/office/drawing/2014/main" id="{4F090020-9EC7-457A-B572-C95B7E256B56}"/>
                </a:ext>
              </a:extLst>
            </p:cNvPr>
            <p:cNvSpPr>
              <a:spLocks/>
            </p:cNvSpPr>
            <p:nvPr/>
          </p:nvSpPr>
          <p:spPr bwMode="auto">
            <a:xfrm>
              <a:off x="1846263" y="1401763"/>
              <a:ext cx="252413" cy="76200"/>
            </a:xfrm>
            <a:custGeom>
              <a:avLst/>
              <a:gdLst>
                <a:gd name="T0" fmla="*/ 159 w 159"/>
                <a:gd name="T1" fmla="*/ 0 h 48"/>
                <a:gd name="T2" fmla="*/ 118 w 159"/>
                <a:gd name="T3" fmla="*/ 41 h 48"/>
                <a:gd name="T4" fmla="*/ 0 w 159"/>
                <a:gd name="T5" fmla="*/ 48 h 48"/>
                <a:gd name="T6" fmla="*/ 41 w 159"/>
                <a:gd name="T7" fmla="*/ 5 h 48"/>
                <a:gd name="T8" fmla="*/ 159 w 159"/>
                <a:gd name="T9" fmla="*/ 0 h 48"/>
              </a:gdLst>
              <a:ahLst/>
              <a:cxnLst>
                <a:cxn ang="0">
                  <a:pos x="T0" y="T1"/>
                </a:cxn>
                <a:cxn ang="0">
                  <a:pos x="T2" y="T3"/>
                </a:cxn>
                <a:cxn ang="0">
                  <a:pos x="T4" y="T5"/>
                </a:cxn>
                <a:cxn ang="0">
                  <a:pos x="T6" y="T7"/>
                </a:cxn>
                <a:cxn ang="0">
                  <a:pos x="T8" y="T9"/>
                </a:cxn>
              </a:cxnLst>
              <a:rect l="0" t="0" r="r" b="b"/>
              <a:pathLst>
                <a:path w="159" h="48">
                  <a:moveTo>
                    <a:pt x="159" y="0"/>
                  </a:moveTo>
                  <a:lnTo>
                    <a:pt x="118" y="41"/>
                  </a:lnTo>
                  <a:lnTo>
                    <a:pt x="0" y="48"/>
                  </a:lnTo>
                  <a:lnTo>
                    <a:pt x="41" y="5"/>
                  </a:lnTo>
                  <a:lnTo>
                    <a:pt x="159"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32" name="Freeform 22">
              <a:extLst>
                <a:ext uri="{FF2B5EF4-FFF2-40B4-BE49-F238E27FC236}">
                  <a16:creationId xmlns:a16="http://schemas.microsoft.com/office/drawing/2014/main" id="{CF0A9277-5584-491C-9641-083F7A644FBA}"/>
                </a:ext>
              </a:extLst>
            </p:cNvPr>
            <p:cNvSpPr>
              <a:spLocks/>
            </p:cNvSpPr>
            <p:nvPr/>
          </p:nvSpPr>
          <p:spPr bwMode="auto">
            <a:xfrm>
              <a:off x="1652588" y="1112838"/>
              <a:ext cx="117475" cy="258763"/>
            </a:xfrm>
            <a:custGeom>
              <a:avLst/>
              <a:gdLst>
                <a:gd name="T0" fmla="*/ 74 w 74"/>
                <a:gd name="T1" fmla="*/ 120 h 163"/>
                <a:gd name="T2" fmla="*/ 33 w 74"/>
                <a:gd name="T3" fmla="*/ 163 h 163"/>
                <a:gd name="T4" fmla="*/ 0 w 74"/>
                <a:gd name="T5" fmla="*/ 43 h 163"/>
                <a:gd name="T6" fmla="*/ 41 w 74"/>
                <a:gd name="T7" fmla="*/ 0 h 163"/>
                <a:gd name="T8" fmla="*/ 74 w 74"/>
                <a:gd name="T9" fmla="*/ 120 h 163"/>
              </a:gdLst>
              <a:ahLst/>
              <a:cxnLst>
                <a:cxn ang="0">
                  <a:pos x="T0" y="T1"/>
                </a:cxn>
                <a:cxn ang="0">
                  <a:pos x="T2" y="T3"/>
                </a:cxn>
                <a:cxn ang="0">
                  <a:pos x="T4" y="T5"/>
                </a:cxn>
                <a:cxn ang="0">
                  <a:pos x="T6" y="T7"/>
                </a:cxn>
                <a:cxn ang="0">
                  <a:pos x="T8" y="T9"/>
                </a:cxn>
              </a:cxnLst>
              <a:rect l="0" t="0" r="r" b="b"/>
              <a:pathLst>
                <a:path w="74" h="163">
                  <a:moveTo>
                    <a:pt x="74" y="120"/>
                  </a:moveTo>
                  <a:lnTo>
                    <a:pt x="33" y="163"/>
                  </a:lnTo>
                  <a:lnTo>
                    <a:pt x="0" y="43"/>
                  </a:lnTo>
                  <a:lnTo>
                    <a:pt x="41" y="0"/>
                  </a:lnTo>
                  <a:lnTo>
                    <a:pt x="74" y="12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33" name="Freeform 23">
              <a:extLst>
                <a:ext uri="{FF2B5EF4-FFF2-40B4-BE49-F238E27FC236}">
                  <a16:creationId xmlns:a16="http://schemas.microsoft.com/office/drawing/2014/main" id="{A8F10F5F-57D0-451C-BB0C-EE4B6B85CE12}"/>
                </a:ext>
              </a:extLst>
            </p:cNvPr>
            <p:cNvSpPr>
              <a:spLocks/>
            </p:cNvSpPr>
            <p:nvPr/>
          </p:nvSpPr>
          <p:spPr bwMode="auto">
            <a:xfrm>
              <a:off x="1739900" y="1417638"/>
              <a:ext cx="114300" cy="255588"/>
            </a:xfrm>
            <a:custGeom>
              <a:avLst/>
              <a:gdLst>
                <a:gd name="T0" fmla="*/ 72 w 72"/>
                <a:gd name="T1" fmla="*/ 120 h 161"/>
                <a:gd name="T2" fmla="*/ 34 w 72"/>
                <a:gd name="T3" fmla="*/ 161 h 161"/>
                <a:gd name="T4" fmla="*/ 0 w 72"/>
                <a:gd name="T5" fmla="*/ 43 h 161"/>
                <a:gd name="T6" fmla="*/ 38 w 72"/>
                <a:gd name="T7" fmla="*/ 0 h 161"/>
                <a:gd name="T8" fmla="*/ 72 w 72"/>
                <a:gd name="T9" fmla="*/ 120 h 161"/>
              </a:gdLst>
              <a:ahLst/>
              <a:cxnLst>
                <a:cxn ang="0">
                  <a:pos x="T0" y="T1"/>
                </a:cxn>
                <a:cxn ang="0">
                  <a:pos x="T2" y="T3"/>
                </a:cxn>
                <a:cxn ang="0">
                  <a:pos x="T4" y="T5"/>
                </a:cxn>
                <a:cxn ang="0">
                  <a:pos x="T6" y="T7"/>
                </a:cxn>
                <a:cxn ang="0">
                  <a:pos x="T8" y="T9"/>
                </a:cxn>
              </a:cxnLst>
              <a:rect l="0" t="0" r="r" b="b"/>
              <a:pathLst>
                <a:path w="72" h="161">
                  <a:moveTo>
                    <a:pt x="72" y="120"/>
                  </a:moveTo>
                  <a:lnTo>
                    <a:pt x="34" y="161"/>
                  </a:lnTo>
                  <a:lnTo>
                    <a:pt x="0" y="43"/>
                  </a:lnTo>
                  <a:lnTo>
                    <a:pt x="38" y="0"/>
                  </a:lnTo>
                  <a:lnTo>
                    <a:pt x="72" y="12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34" name="Freeform 24">
              <a:extLst>
                <a:ext uri="{FF2B5EF4-FFF2-40B4-BE49-F238E27FC236}">
                  <a16:creationId xmlns:a16="http://schemas.microsoft.com/office/drawing/2014/main" id="{858D8941-FAD7-4156-AA36-2E47DEC6E83F}"/>
                </a:ext>
              </a:extLst>
            </p:cNvPr>
            <p:cNvSpPr>
              <a:spLocks/>
            </p:cNvSpPr>
            <p:nvPr/>
          </p:nvSpPr>
          <p:spPr bwMode="auto">
            <a:xfrm>
              <a:off x="1793875" y="1600200"/>
              <a:ext cx="171450" cy="73025"/>
            </a:xfrm>
            <a:custGeom>
              <a:avLst/>
              <a:gdLst>
                <a:gd name="T0" fmla="*/ 108 w 108"/>
                <a:gd name="T1" fmla="*/ 0 h 46"/>
                <a:gd name="T2" fmla="*/ 67 w 108"/>
                <a:gd name="T3" fmla="*/ 43 h 46"/>
                <a:gd name="T4" fmla="*/ 0 w 108"/>
                <a:gd name="T5" fmla="*/ 46 h 46"/>
                <a:gd name="T6" fmla="*/ 38 w 108"/>
                <a:gd name="T7" fmla="*/ 5 h 46"/>
                <a:gd name="T8" fmla="*/ 108 w 108"/>
                <a:gd name="T9" fmla="*/ 0 h 46"/>
              </a:gdLst>
              <a:ahLst/>
              <a:cxnLst>
                <a:cxn ang="0">
                  <a:pos x="T0" y="T1"/>
                </a:cxn>
                <a:cxn ang="0">
                  <a:pos x="T2" y="T3"/>
                </a:cxn>
                <a:cxn ang="0">
                  <a:pos x="T4" y="T5"/>
                </a:cxn>
                <a:cxn ang="0">
                  <a:pos x="T6" y="T7"/>
                </a:cxn>
                <a:cxn ang="0">
                  <a:pos x="T8" y="T9"/>
                </a:cxn>
              </a:cxnLst>
              <a:rect l="0" t="0" r="r" b="b"/>
              <a:pathLst>
                <a:path w="108" h="46">
                  <a:moveTo>
                    <a:pt x="108" y="0"/>
                  </a:moveTo>
                  <a:lnTo>
                    <a:pt x="67" y="43"/>
                  </a:lnTo>
                  <a:lnTo>
                    <a:pt x="0" y="46"/>
                  </a:lnTo>
                  <a:lnTo>
                    <a:pt x="38" y="5"/>
                  </a:lnTo>
                  <a:lnTo>
                    <a:pt x="108"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35" name="Freeform 25">
              <a:extLst>
                <a:ext uri="{FF2B5EF4-FFF2-40B4-BE49-F238E27FC236}">
                  <a16:creationId xmlns:a16="http://schemas.microsoft.com/office/drawing/2014/main" id="{F55F8459-177C-4CD3-9A0A-24FEF50BFA04}"/>
                </a:ext>
              </a:extLst>
            </p:cNvPr>
            <p:cNvSpPr>
              <a:spLocks/>
            </p:cNvSpPr>
            <p:nvPr/>
          </p:nvSpPr>
          <p:spPr bwMode="auto">
            <a:xfrm>
              <a:off x="1522413" y="1314450"/>
              <a:ext cx="95250" cy="179388"/>
            </a:xfrm>
            <a:custGeom>
              <a:avLst/>
              <a:gdLst>
                <a:gd name="T0" fmla="*/ 60 w 60"/>
                <a:gd name="T1" fmla="*/ 70 h 113"/>
                <a:gd name="T2" fmla="*/ 20 w 60"/>
                <a:gd name="T3" fmla="*/ 113 h 113"/>
                <a:gd name="T4" fmla="*/ 0 w 60"/>
                <a:gd name="T5" fmla="*/ 43 h 113"/>
                <a:gd name="T6" fmla="*/ 39 w 60"/>
                <a:gd name="T7" fmla="*/ 0 h 113"/>
                <a:gd name="T8" fmla="*/ 60 w 60"/>
                <a:gd name="T9" fmla="*/ 70 h 113"/>
              </a:gdLst>
              <a:ahLst/>
              <a:cxnLst>
                <a:cxn ang="0">
                  <a:pos x="T0" y="T1"/>
                </a:cxn>
                <a:cxn ang="0">
                  <a:pos x="T2" y="T3"/>
                </a:cxn>
                <a:cxn ang="0">
                  <a:pos x="T4" y="T5"/>
                </a:cxn>
                <a:cxn ang="0">
                  <a:pos x="T6" y="T7"/>
                </a:cxn>
                <a:cxn ang="0">
                  <a:pos x="T8" y="T9"/>
                </a:cxn>
              </a:cxnLst>
              <a:rect l="0" t="0" r="r" b="b"/>
              <a:pathLst>
                <a:path w="60" h="113">
                  <a:moveTo>
                    <a:pt x="60" y="70"/>
                  </a:moveTo>
                  <a:lnTo>
                    <a:pt x="20" y="113"/>
                  </a:lnTo>
                  <a:lnTo>
                    <a:pt x="0" y="43"/>
                  </a:lnTo>
                  <a:lnTo>
                    <a:pt x="39" y="0"/>
                  </a:lnTo>
                  <a:lnTo>
                    <a:pt x="60" y="7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36" name="Freeform 26">
              <a:extLst>
                <a:ext uri="{FF2B5EF4-FFF2-40B4-BE49-F238E27FC236}">
                  <a16:creationId xmlns:a16="http://schemas.microsoft.com/office/drawing/2014/main" id="{D678DBCC-0D2B-4399-B3A9-C679E9141E9E}"/>
                </a:ext>
              </a:extLst>
            </p:cNvPr>
            <p:cNvSpPr>
              <a:spLocks/>
            </p:cNvSpPr>
            <p:nvPr/>
          </p:nvSpPr>
          <p:spPr bwMode="auto">
            <a:xfrm>
              <a:off x="1554163" y="1417638"/>
              <a:ext cx="246063" cy="76200"/>
            </a:xfrm>
            <a:custGeom>
              <a:avLst/>
              <a:gdLst>
                <a:gd name="T0" fmla="*/ 155 w 155"/>
                <a:gd name="T1" fmla="*/ 0 h 48"/>
                <a:gd name="T2" fmla="*/ 117 w 155"/>
                <a:gd name="T3" fmla="*/ 43 h 48"/>
                <a:gd name="T4" fmla="*/ 0 w 155"/>
                <a:gd name="T5" fmla="*/ 48 h 48"/>
                <a:gd name="T6" fmla="*/ 40 w 155"/>
                <a:gd name="T7" fmla="*/ 5 h 48"/>
                <a:gd name="T8" fmla="*/ 155 w 155"/>
                <a:gd name="T9" fmla="*/ 0 h 48"/>
              </a:gdLst>
              <a:ahLst/>
              <a:cxnLst>
                <a:cxn ang="0">
                  <a:pos x="T0" y="T1"/>
                </a:cxn>
                <a:cxn ang="0">
                  <a:pos x="T2" y="T3"/>
                </a:cxn>
                <a:cxn ang="0">
                  <a:pos x="T4" y="T5"/>
                </a:cxn>
                <a:cxn ang="0">
                  <a:pos x="T6" y="T7"/>
                </a:cxn>
                <a:cxn ang="0">
                  <a:pos x="T8" y="T9"/>
                </a:cxn>
              </a:cxnLst>
              <a:rect l="0" t="0" r="r" b="b"/>
              <a:pathLst>
                <a:path w="155" h="48">
                  <a:moveTo>
                    <a:pt x="155" y="0"/>
                  </a:moveTo>
                  <a:lnTo>
                    <a:pt x="117" y="43"/>
                  </a:lnTo>
                  <a:lnTo>
                    <a:pt x="0" y="48"/>
                  </a:lnTo>
                  <a:lnTo>
                    <a:pt x="40" y="5"/>
                  </a:lnTo>
                  <a:lnTo>
                    <a:pt x="155"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37" name="Freeform 27">
              <a:extLst>
                <a:ext uri="{FF2B5EF4-FFF2-40B4-BE49-F238E27FC236}">
                  <a16:creationId xmlns:a16="http://schemas.microsoft.com/office/drawing/2014/main" id="{80BA56CC-3874-4665-9E8F-A373C2943DDA}"/>
                </a:ext>
              </a:extLst>
            </p:cNvPr>
            <p:cNvSpPr>
              <a:spLocks/>
            </p:cNvSpPr>
            <p:nvPr/>
          </p:nvSpPr>
          <p:spPr bwMode="auto">
            <a:xfrm>
              <a:off x="1584325" y="1108075"/>
              <a:ext cx="514350" cy="500063"/>
            </a:xfrm>
            <a:custGeom>
              <a:avLst/>
              <a:gdLst>
                <a:gd name="T0" fmla="*/ 153 w 324"/>
                <a:gd name="T1" fmla="*/ 0 h 315"/>
                <a:gd name="T2" fmla="*/ 187 w 324"/>
                <a:gd name="T3" fmla="*/ 120 h 315"/>
                <a:gd name="T4" fmla="*/ 304 w 324"/>
                <a:gd name="T5" fmla="*/ 113 h 315"/>
                <a:gd name="T6" fmla="*/ 324 w 324"/>
                <a:gd name="T7" fmla="*/ 185 h 315"/>
                <a:gd name="T8" fmla="*/ 206 w 324"/>
                <a:gd name="T9" fmla="*/ 190 h 315"/>
                <a:gd name="T10" fmla="*/ 240 w 324"/>
                <a:gd name="T11" fmla="*/ 310 h 315"/>
                <a:gd name="T12" fmla="*/ 170 w 324"/>
                <a:gd name="T13" fmla="*/ 315 h 315"/>
                <a:gd name="T14" fmla="*/ 136 w 324"/>
                <a:gd name="T15" fmla="*/ 195 h 315"/>
                <a:gd name="T16" fmla="*/ 21 w 324"/>
                <a:gd name="T17" fmla="*/ 200 h 315"/>
                <a:gd name="T18" fmla="*/ 0 w 324"/>
                <a:gd name="T19" fmla="*/ 130 h 315"/>
                <a:gd name="T20" fmla="*/ 117 w 324"/>
                <a:gd name="T21" fmla="*/ 123 h 315"/>
                <a:gd name="T22" fmla="*/ 84 w 324"/>
                <a:gd name="T23" fmla="*/ 3 h 315"/>
                <a:gd name="T24" fmla="*/ 153 w 324"/>
                <a:gd name="T25"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4" h="315">
                  <a:moveTo>
                    <a:pt x="153" y="0"/>
                  </a:moveTo>
                  <a:lnTo>
                    <a:pt x="187" y="120"/>
                  </a:lnTo>
                  <a:lnTo>
                    <a:pt x="304" y="113"/>
                  </a:lnTo>
                  <a:lnTo>
                    <a:pt x="324" y="185"/>
                  </a:lnTo>
                  <a:lnTo>
                    <a:pt x="206" y="190"/>
                  </a:lnTo>
                  <a:lnTo>
                    <a:pt x="240" y="310"/>
                  </a:lnTo>
                  <a:lnTo>
                    <a:pt x="170" y="315"/>
                  </a:lnTo>
                  <a:lnTo>
                    <a:pt x="136" y="195"/>
                  </a:lnTo>
                  <a:lnTo>
                    <a:pt x="21" y="200"/>
                  </a:lnTo>
                  <a:lnTo>
                    <a:pt x="0" y="130"/>
                  </a:lnTo>
                  <a:lnTo>
                    <a:pt x="117" y="123"/>
                  </a:lnTo>
                  <a:lnTo>
                    <a:pt x="84" y="3"/>
                  </a:lnTo>
                  <a:lnTo>
                    <a:pt x="153"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138" name="Group 137">
            <a:extLst>
              <a:ext uri="{FF2B5EF4-FFF2-40B4-BE49-F238E27FC236}">
                <a16:creationId xmlns:a16="http://schemas.microsoft.com/office/drawing/2014/main" id="{E6DCC217-68F1-4C0F-8F00-9E7E7340233F}"/>
              </a:ext>
            </a:extLst>
          </p:cNvPr>
          <p:cNvGrpSpPr/>
          <p:nvPr/>
        </p:nvGrpSpPr>
        <p:grpSpPr>
          <a:xfrm>
            <a:off x="8681918" y="755657"/>
            <a:ext cx="392365" cy="392365"/>
            <a:chOff x="10073762" y="363329"/>
            <a:chExt cx="465347" cy="465347"/>
          </a:xfrm>
        </p:grpSpPr>
        <p:sp>
          <p:nvSpPr>
            <p:cNvPr id="139" name="Freeform 9">
              <a:extLst>
                <a:ext uri="{FF2B5EF4-FFF2-40B4-BE49-F238E27FC236}">
                  <a16:creationId xmlns:a16="http://schemas.microsoft.com/office/drawing/2014/main" id="{F2B80387-E541-4B26-AC15-BC82C0E49500}"/>
                </a:ext>
              </a:extLst>
            </p:cNvPr>
            <p:cNvSpPr>
              <a:spLocks/>
            </p:cNvSpPr>
            <p:nvPr/>
          </p:nvSpPr>
          <p:spPr bwMode="auto">
            <a:xfrm>
              <a:off x="10237658" y="363329"/>
              <a:ext cx="137555" cy="465347"/>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40" name="Freeform 10">
              <a:extLst>
                <a:ext uri="{FF2B5EF4-FFF2-40B4-BE49-F238E27FC236}">
                  <a16:creationId xmlns:a16="http://schemas.microsoft.com/office/drawing/2014/main" id="{72188C67-0EAE-47F6-989F-7D48B6360E85}"/>
                </a:ext>
              </a:extLst>
            </p:cNvPr>
            <p:cNvSpPr>
              <a:spLocks/>
            </p:cNvSpPr>
            <p:nvPr/>
          </p:nvSpPr>
          <p:spPr bwMode="auto">
            <a:xfrm>
              <a:off x="10073762" y="527225"/>
              <a:ext cx="465347" cy="137555"/>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Tree>
    <p:extLst>
      <p:ext uri="{BB962C8B-B14F-4D97-AF65-F5344CB8AC3E}">
        <p14:creationId xmlns:p14="http://schemas.microsoft.com/office/powerpoint/2010/main" val="134525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42" presetClass="path" presetSubtype="0" repeatCount="indefinite" autoRev="1" fill="hold" grpId="1" nodeType="withEffect">
                                  <p:stCondLst>
                                    <p:cond delay="1000"/>
                                  </p:stCondLst>
                                  <p:childTnLst>
                                    <p:animMotion origin="layout" path="M -3.75E-6 1.11111E-6 L 0.00079 -0.23519 " pathEditMode="relative" rAng="0" ptsTypes="AA">
                                      <p:cBhvr>
                                        <p:cTn id="9" dur="6750" fill="hold"/>
                                        <p:tgtEl>
                                          <p:spTgt spid="109"/>
                                        </p:tgtEl>
                                        <p:attrNameLst>
                                          <p:attrName>ppt_x</p:attrName>
                                          <p:attrName>ppt_y</p:attrName>
                                        </p:attrNameLst>
                                      </p:cBhvr>
                                      <p:rCtr x="39" y="-11759"/>
                                    </p:animMotion>
                                  </p:childTnLst>
                                </p:cTn>
                              </p:par>
                              <p:par>
                                <p:cTn id="10" presetID="10" presetClass="entr" presetSubtype="0" fill="hold" grpId="0" nodeType="withEffect">
                                  <p:stCondLst>
                                    <p:cond delay="50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500"/>
                                        <p:tgtEl>
                                          <p:spTgt spid="108"/>
                                        </p:tgtEl>
                                      </p:cBhvr>
                                    </p:animEffect>
                                  </p:childTnLst>
                                </p:cTn>
                              </p:par>
                              <p:par>
                                <p:cTn id="13" presetID="42" presetClass="path" presetSubtype="0" repeatCount="indefinite" autoRev="1" fill="hold" grpId="1" nodeType="withEffect">
                                  <p:stCondLst>
                                    <p:cond delay="1000"/>
                                  </p:stCondLst>
                                  <p:childTnLst>
                                    <p:animMotion origin="layout" path="M 2.29167E-6 1.11111E-6 L 2.29167E-6 -0.23218 " pathEditMode="relative" rAng="0" ptsTypes="AA">
                                      <p:cBhvr>
                                        <p:cTn id="14" dur="6750" fill="hold"/>
                                        <p:tgtEl>
                                          <p:spTgt spid="108"/>
                                        </p:tgtEl>
                                        <p:attrNameLst>
                                          <p:attrName>ppt_x</p:attrName>
                                          <p:attrName>ppt_y</p:attrName>
                                        </p:attrNameLst>
                                      </p:cBhvr>
                                      <p:rCtr x="0" y="-11620"/>
                                    </p:animMotion>
                                  </p:childTnLst>
                                </p:cTn>
                              </p:par>
                              <p:par>
                                <p:cTn id="15" presetID="2" presetClass="entr" presetSubtype="1" decel="100000" fill="hold" nodeType="withEffect">
                                  <p:stCondLst>
                                    <p:cond delay="0"/>
                                  </p:stCondLst>
                                  <p:childTnLst>
                                    <p:set>
                                      <p:cBhvr>
                                        <p:cTn id="16" dur="1" fill="hold">
                                          <p:stCondLst>
                                            <p:cond delay="0"/>
                                          </p:stCondLst>
                                        </p:cTn>
                                        <p:tgtEl>
                                          <p:spTgt spid="122"/>
                                        </p:tgtEl>
                                        <p:attrNameLst>
                                          <p:attrName>style.visibility</p:attrName>
                                        </p:attrNameLst>
                                      </p:cBhvr>
                                      <p:to>
                                        <p:strVal val="visible"/>
                                      </p:to>
                                    </p:set>
                                    <p:anim calcmode="lin" valueType="num">
                                      <p:cBhvr additive="base">
                                        <p:cTn id="17" dur="2000" fill="hold"/>
                                        <p:tgtEl>
                                          <p:spTgt spid="122"/>
                                        </p:tgtEl>
                                        <p:attrNameLst>
                                          <p:attrName>ppt_x</p:attrName>
                                        </p:attrNameLst>
                                      </p:cBhvr>
                                      <p:tavLst>
                                        <p:tav tm="0">
                                          <p:val>
                                            <p:strVal val="#ppt_x"/>
                                          </p:val>
                                        </p:tav>
                                        <p:tav tm="100000">
                                          <p:val>
                                            <p:strVal val="#ppt_x"/>
                                          </p:val>
                                        </p:tav>
                                      </p:tavLst>
                                    </p:anim>
                                    <p:anim calcmode="lin" valueType="num">
                                      <p:cBhvr additive="base">
                                        <p:cTn id="18" dur="2000" fill="hold"/>
                                        <p:tgtEl>
                                          <p:spTgt spid="122"/>
                                        </p:tgtEl>
                                        <p:attrNameLst>
                                          <p:attrName>ppt_y</p:attrName>
                                        </p:attrNameLst>
                                      </p:cBhvr>
                                      <p:tavLst>
                                        <p:tav tm="0">
                                          <p:val>
                                            <p:strVal val="0-#ppt_h/2"/>
                                          </p:val>
                                        </p:tav>
                                        <p:tav tm="100000">
                                          <p:val>
                                            <p:strVal val="#ppt_y"/>
                                          </p:val>
                                        </p:tav>
                                      </p:tavLst>
                                    </p:anim>
                                  </p:childTnLst>
                                </p:cTn>
                              </p:par>
                              <p:par>
                                <p:cTn id="19" presetID="42" presetClass="path" presetSubtype="0" repeatCount="indefinite" autoRev="1" fill="hold" nodeType="withEffect">
                                  <p:stCondLst>
                                    <p:cond delay="1750"/>
                                  </p:stCondLst>
                                  <p:childTnLst>
                                    <p:animMotion origin="layout" path="M -3.125E-6 -1.85185E-6 L -3.125E-6 0.16227 " pathEditMode="relative" rAng="0" ptsTypes="AA">
                                      <p:cBhvr>
                                        <p:cTn id="20" dur="6750" fill="hold"/>
                                        <p:tgtEl>
                                          <p:spTgt spid="122"/>
                                        </p:tgtEl>
                                        <p:attrNameLst>
                                          <p:attrName>ppt_x</p:attrName>
                                          <p:attrName>ppt_y</p:attrName>
                                        </p:attrNameLst>
                                      </p:cBhvr>
                                      <p:rCtr x="0" y="8102"/>
                                    </p:animMotion>
                                  </p:childTnLst>
                                </p:cTn>
                              </p:par>
                              <p:par>
                                <p:cTn id="21" presetID="10" presetClass="entr" presetSubtype="0" fill="hold" nodeType="withEffect">
                                  <p:stCondLst>
                                    <p:cond delay="500"/>
                                  </p:stCondLst>
                                  <p:childTnLst>
                                    <p:set>
                                      <p:cBhvr>
                                        <p:cTn id="22" dur="1" fill="hold">
                                          <p:stCondLst>
                                            <p:cond delay="0"/>
                                          </p:stCondLst>
                                        </p:cTn>
                                        <p:tgtEl>
                                          <p:spTgt spid="127"/>
                                        </p:tgtEl>
                                        <p:attrNameLst>
                                          <p:attrName>style.visibility</p:attrName>
                                        </p:attrNameLst>
                                      </p:cBhvr>
                                      <p:to>
                                        <p:strVal val="visible"/>
                                      </p:to>
                                    </p:set>
                                    <p:animEffect transition="in" filter="fade">
                                      <p:cBhvr>
                                        <p:cTn id="23" dur="750"/>
                                        <p:tgtEl>
                                          <p:spTgt spid="127"/>
                                        </p:tgtEl>
                                      </p:cBhvr>
                                    </p:animEffect>
                                  </p:childTnLst>
                                </p:cTn>
                              </p:par>
                              <p:par>
                                <p:cTn id="24" presetID="8" presetClass="emph" presetSubtype="0" repeatCount="indefinite" fill="hold" nodeType="withEffect">
                                  <p:stCondLst>
                                    <p:cond delay="0"/>
                                  </p:stCondLst>
                                  <p:childTnLst>
                                    <p:animRot by="-21600000">
                                      <p:cBhvr>
                                        <p:cTn id="25" dur="5000" fill="hold"/>
                                        <p:tgtEl>
                                          <p:spTgt spid="127"/>
                                        </p:tgtEl>
                                        <p:attrNameLst>
                                          <p:attrName>r</p:attrName>
                                        </p:attrNameLst>
                                      </p:cBhvr>
                                    </p:animRot>
                                  </p:childTnLst>
                                </p:cTn>
                              </p:par>
                              <p:par>
                                <p:cTn id="26" presetID="10" presetClass="entr" presetSubtype="0" fill="hold" nodeType="withEffect">
                                  <p:stCondLst>
                                    <p:cond delay="250"/>
                                  </p:stCondLst>
                                  <p:childTnLst>
                                    <p:set>
                                      <p:cBhvr>
                                        <p:cTn id="27" dur="1" fill="hold">
                                          <p:stCondLst>
                                            <p:cond delay="0"/>
                                          </p:stCondLst>
                                        </p:cTn>
                                        <p:tgtEl>
                                          <p:spTgt spid="130"/>
                                        </p:tgtEl>
                                        <p:attrNameLst>
                                          <p:attrName>style.visibility</p:attrName>
                                        </p:attrNameLst>
                                      </p:cBhvr>
                                      <p:to>
                                        <p:strVal val="visible"/>
                                      </p:to>
                                    </p:set>
                                    <p:animEffect transition="in" filter="fade">
                                      <p:cBhvr>
                                        <p:cTn id="28" dur="500"/>
                                        <p:tgtEl>
                                          <p:spTgt spid="130"/>
                                        </p:tgtEl>
                                      </p:cBhvr>
                                    </p:animEffect>
                                  </p:childTnLst>
                                </p:cTn>
                              </p:par>
                              <p:par>
                                <p:cTn id="29" presetID="42" presetClass="path" presetSubtype="0" repeatCount="indefinite" accel="50000" decel="50000" autoRev="1" fill="hold" nodeType="withEffect">
                                  <p:stCondLst>
                                    <p:cond delay="250"/>
                                  </p:stCondLst>
                                  <p:childTnLst>
                                    <p:animMotion origin="layout" path="M -4.58333E-6 2.96296E-6 L -4.58333E-6 0.11296 " pathEditMode="relative" rAng="0" ptsTypes="AA">
                                      <p:cBhvr>
                                        <p:cTn id="30" dur="6750" fill="hold"/>
                                        <p:tgtEl>
                                          <p:spTgt spid="130"/>
                                        </p:tgtEl>
                                        <p:attrNameLst>
                                          <p:attrName>ppt_x</p:attrName>
                                          <p:attrName>ppt_y</p:attrName>
                                        </p:attrNameLst>
                                      </p:cBhvr>
                                      <p:rCtr x="0" y="5648"/>
                                    </p:animMotion>
                                  </p:childTnLst>
                                </p:cTn>
                              </p:par>
                              <p:par>
                                <p:cTn id="31" presetID="10" presetClass="entr" presetSubtype="0" fill="hold" nodeType="withEffect">
                                  <p:stCondLst>
                                    <p:cond delay="500"/>
                                  </p:stCondLst>
                                  <p:childTnLst>
                                    <p:set>
                                      <p:cBhvr>
                                        <p:cTn id="32" dur="1" fill="hold">
                                          <p:stCondLst>
                                            <p:cond delay="0"/>
                                          </p:stCondLst>
                                        </p:cTn>
                                        <p:tgtEl>
                                          <p:spTgt spid="138"/>
                                        </p:tgtEl>
                                        <p:attrNameLst>
                                          <p:attrName>style.visibility</p:attrName>
                                        </p:attrNameLst>
                                      </p:cBhvr>
                                      <p:to>
                                        <p:strVal val="visible"/>
                                      </p:to>
                                    </p:set>
                                    <p:animEffect transition="in" filter="fade">
                                      <p:cBhvr>
                                        <p:cTn id="33" dur="750"/>
                                        <p:tgtEl>
                                          <p:spTgt spid="138"/>
                                        </p:tgtEl>
                                      </p:cBhvr>
                                    </p:animEffect>
                                  </p:childTnLst>
                                </p:cTn>
                              </p:par>
                              <p:par>
                                <p:cTn id="34" presetID="8" presetClass="emph" presetSubtype="0" repeatCount="indefinite" fill="hold" nodeType="withEffect">
                                  <p:stCondLst>
                                    <p:cond delay="0"/>
                                  </p:stCondLst>
                                  <p:childTnLst>
                                    <p:animRot by="21600000">
                                      <p:cBhvr>
                                        <p:cTn id="35" dur="5000" fill="hold"/>
                                        <p:tgtEl>
                                          <p:spTgt spid="138"/>
                                        </p:tgtEl>
                                        <p:attrNameLst>
                                          <p:attrName>r</p:attrName>
                                        </p:attrNameLst>
                                      </p:cBhvr>
                                    </p:animRot>
                                  </p:childTnLst>
                                </p:cTn>
                              </p:par>
                              <p:par>
                                <p:cTn id="36" presetID="10" presetClass="entr" presetSubtype="0" fill="hold" grpId="0" nodeType="withEffect">
                                  <p:stCondLst>
                                    <p:cond delay="500"/>
                                  </p:stCondLst>
                                  <p:childTnLst>
                                    <p:set>
                                      <p:cBhvr>
                                        <p:cTn id="37" dur="1" fill="hold">
                                          <p:stCondLst>
                                            <p:cond delay="0"/>
                                          </p:stCondLst>
                                        </p:cTn>
                                        <p:tgtEl>
                                          <p:spTgt spid="114"/>
                                        </p:tgtEl>
                                        <p:attrNameLst>
                                          <p:attrName>style.visibility</p:attrName>
                                        </p:attrNameLst>
                                      </p:cBhvr>
                                      <p:to>
                                        <p:strVal val="visible"/>
                                      </p:to>
                                    </p:set>
                                    <p:animEffect transition="in" filter="fade">
                                      <p:cBhvr>
                                        <p:cTn id="38" dur="500"/>
                                        <p:tgtEl>
                                          <p:spTgt spid="114"/>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111"/>
                                        </p:tgtEl>
                                        <p:attrNameLst>
                                          <p:attrName>style.visibility</p:attrName>
                                        </p:attrNameLst>
                                      </p:cBhvr>
                                      <p:to>
                                        <p:strVal val="visible"/>
                                      </p:to>
                                    </p:set>
                                    <p:animEffect transition="in" filter="fade">
                                      <p:cBhvr>
                                        <p:cTn id="41" dur="500"/>
                                        <p:tgtEl>
                                          <p:spTgt spid="111"/>
                                        </p:tgtEl>
                                      </p:cBhvr>
                                    </p:animEffect>
                                  </p:childTnLst>
                                </p:cTn>
                              </p:par>
                              <p:par>
                                <p:cTn id="42" presetID="47" presetClass="entr" presetSubtype="0" fill="hold" grpId="0" nodeType="withEffect">
                                  <p:stCondLst>
                                    <p:cond delay="50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1250"/>
                                        <p:tgtEl>
                                          <p:spTgt spid="43"/>
                                        </p:tgtEl>
                                      </p:cBhvr>
                                    </p:animEffect>
                                    <p:anim calcmode="lin" valueType="num">
                                      <p:cBhvr>
                                        <p:cTn id="45" dur="1250" fill="hold"/>
                                        <p:tgtEl>
                                          <p:spTgt spid="43"/>
                                        </p:tgtEl>
                                        <p:attrNameLst>
                                          <p:attrName>ppt_x</p:attrName>
                                        </p:attrNameLst>
                                      </p:cBhvr>
                                      <p:tavLst>
                                        <p:tav tm="0">
                                          <p:val>
                                            <p:strVal val="#ppt_x"/>
                                          </p:val>
                                        </p:tav>
                                        <p:tav tm="100000">
                                          <p:val>
                                            <p:strVal val="#ppt_x"/>
                                          </p:val>
                                        </p:tav>
                                      </p:tavLst>
                                    </p:anim>
                                    <p:anim calcmode="lin" valueType="num">
                                      <p:cBhvr>
                                        <p:cTn id="46" dur="125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08" grpId="0" animBg="1"/>
      <p:bldP spid="108" grpId="1" animBg="1"/>
      <p:bldP spid="109" grpId="0" animBg="1"/>
      <p:bldP spid="109" grpId="1" animBg="1"/>
      <p:bldP spid="43" grpId="0"/>
      <p:bldP spid="1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val 23">
            <a:extLst>
              <a:ext uri="{FF2B5EF4-FFF2-40B4-BE49-F238E27FC236}">
                <a16:creationId xmlns:a16="http://schemas.microsoft.com/office/drawing/2014/main" id="{55B5C4C4-FF7B-44B2-8890-EFFE4AC27FEE}"/>
              </a:ext>
            </a:extLst>
          </p:cNvPr>
          <p:cNvSpPr>
            <a:spLocks noChangeArrowheads="1"/>
          </p:cNvSpPr>
          <p:nvPr/>
        </p:nvSpPr>
        <p:spPr bwMode="auto">
          <a:xfrm>
            <a:off x="5197476" y="4351875"/>
            <a:ext cx="1239836" cy="1243290"/>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52" name="Sphere">
            <a:extLst>
              <a:ext uri="{FF2B5EF4-FFF2-40B4-BE49-F238E27FC236}">
                <a16:creationId xmlns:a16="http://schemas.microsoft.com/office/drawing/2014/main" id="{37C33BCB-1F7E-4C13-9A68-B5302DDBE669}"/>
              </a:ext>
            </a:extLst>
          </p:cNvPr>
          <p:cNvGrpSpPr/>
          <p:nvPr/>
        </p:nvGrpSpPr>
        <p:grpSpPr>
          <a:xfrm>
            <a:off x="10418764" y="2211557"/>
            <a:ext cx="1100136" cy="1168062"/>
            <a:chOff x="8266112" y="61656"/>
            <a:chExt cx="1282622" cy="1361817"/>
          </a:xfrm>
        </p:grpSpPr>
        <p:sp>
          <p:nvSpPr>
            <p:cNvPr id="53" name="Oval 7">
              <a:extLst>
                <a:ext uri="{FF2B5EF4-FFF2-40B4-BE49-F238E27FC236}">
                  <a16:creationId xmlns:a16="http://schemas.microsoft.com/office/drawing/2014/main" id="{8E1B2073-E195-48D7-9D5A-3DCE8C0879C2}"/>
                </a:ext>
              </a:extLst>
            </p:cNvPr>
            <p:cNvSpPr>
              <a:spLocks noChangeArrowheads="1"/>
            </p:cNvSpPr>
            <p:nvPr/>
          </p:nvSpPr>
          <p:spPr bwMode="auto">
            <a:xfrm>
              <a:off x="8312150" y="190499"/>
              <a:ext cx="1236584" cy="1232974"/>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54" name="Oval 7">
              <a:extLst>
                <a:ext uri="{FF2B5EF4-FFF2-40B4-BE49-F238E27FC236}">
                  <a16:creationId xmlns:a16="http://schemas.microsoft.com/office/drawing/2014/main" id="{E44BD22F-81CD-4E84-8B14-C3E38CEAA095}"/>
                </a:ext>
              </a:extLst>
            </p:cNvPr>
            <p:cNvSpPr>
              <a:spLocks noChangeArrowheads="1"/>
            </p:cNvSpPr>
            <p:nvPr/>
          </p:nvSpPr>
          <p:spPr bwMode="auto">
            <a:xfrm>
              <a:off x="8266112" y="61656"/>
              <a:ext cx="1019232" cy="1016257"/>
            </a:xfrm>
            <a:prstGeom prst="ellipse">
              <a:avLst/>
            </a:prstGeom>
            <a:solidFill>
              <a:schemeClr val="accent5">
                <a:lumMod val="40000"/>
                <a:lumOff val="60000"/>
              </a:schemeClr>
            </a:soli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46" name="Freeform 8">
            <a:extLst>
              <a:ext uri="{FF2B5EF4-FFF2-40B4-BE49-F238E27FC236}">
                <a16:creationId xmlns:a16="http://schemas.microsoft.com/office/drawing/2014/main" id="{D42FA028-B1DE-4D4C-A435-CD881C1FAE2A}"/>
              </a:ext>
            </a:extLst>
          </p:cNvPr>
          <p:cNvSpPr>
            <a:spLocks/>
          </p:cNvSpPr>
          <p:nvPr/>
        </p:nvSpPr>
        <p:spPr bwMode="auto">
          <a:xfrm>
            <a:off x="8745538" y="1971676"/>
            <a:ext cx="2222500" cy="2906713"/>
          </a:xfrm>
          <a:custGeom>
            <a:avLst/>
            <a:gdLst>
              <a:gd name="T0" fmla="*/ 497 w 583"/>
              <a:gd name="T1" fmla="*/ 762 h 762"/>
              <a:gd name="T2" fmla="*/ 87 w 583"/>
              <a:gd name="T3" fmla="*/ 762 h 762"/>
              <a:gd name="T4" fmla="*/ 0 w 583"/>
              <a:gd name="T5" fmla="*/ 675 h 762"/>
              <a:gd name="T6" fmla="*/ 0 w 583"/>
              <a:gd name="T7" fmla="*/ 87 h 762"/>
              <a:gd name="T8" fmla="*/ 87 w 583"/>
              <a:gd name="T9" fmla="*/ 0 h 762"/>
              <a:gd name="T10" fmla="*/ 497 w 583"/>
              <a:gd name="T11" fmla="*/ 0 h 762"/>
              <a:gd name="T12" fmla="*/ 583 w 583"/>
              <a:gd name="T13" fmla="*/ 87 h 762"/>
              <a:gd name="T14" fmla="*/ 583 w 583"/>
              <a:gd name="T15" fmla="*/ 675 h 762"/>
              <a:gd name="T16" fmla="*/ 497 w 583"/>
              <a:gd name="T17" fmla="*/ 762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3" h="762">
                <a:moveTo>
                  <a:pt x="497" y="762"/>
                </a:moveTo>
                <a:cubicBezTo>
                  <a:pt x="87" y="762"/>
                  <a:pt x="87" y="762"/>
                  <a:pt x="87" y="762"/>
                </a:cubicBezTo>
                <a:cubicBezTo>
                  <a:pt x="39" y="762"/>
                  <a:pt x="0" y="723"/>
                  <a:pt x="0" y="675"/>
                </a:cubicBezTo>
                <a:cubicBezTo>
                  <a:pt x="0" y="87"/>
                  <a:pt x="0" y="87"/>
                  <a:pt x="0" y="87"/>
                </a:cubicBezTo>
                <a:cubicBezTo>
                  <a:pt x="0" y="39"/>
                  <a:pt x="39" y="0"/>
                  <a:pt x="87" y="0"/>
                </a:cubicBezTo>
                <a:cubicBezTo>
                  <a:pt x="497" y="0"/>
                  <a:pt x="497" y="0"/>
                  <a:pt x="497" y="0"/>
                </a:cubicBezTo>
                <a:cubicBezTo>
                  <a:pt x="545" y="0"/>
                  <a:pt x="583" y="39"/>
                  <a:pt x="583" y="87"/>
                </a:cubicBezTo>
                <a:cubicBezTo>
                  <a:pt x="583" y="675"/>
                  <a:pt x="583" y="675"/>
                  <a:pt x="583" y="675"/>
                </a:cubicBezTo>
                <a:cubicBezTo>
                  <a:pt x="583" y="723"/>
                  <a:pt x="545" y="762"/>
                  <a:pt x="497" y="762"/>
                </a:cubicBezTo>
                <a:close/>
              </a:path>
            </a:pathLst>
          </a:custGeom>
          <a:gradFill>
            <a:gsLst>
              <a:gs pos="0">
                <a:srgbClr val="7B95F3"/>
              </a:gs>
              <a:gs pos="100000">
                <a:srgbClr val="9A34E2"/>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5" name="Freeform 8">
            <a:extLst>
              <a:ext uri="{FF2B5EF4-FFF2-40B4-BE49-F238E27FC236}">
                <a16:creationId xmlns:a16="http://schemas.microsoft.com/office/drawing/2014/main" id="{9890BF58-9DC3-4CD4-A149-4D1B6D60164C}"/>
              </a:ext>
            </a:extLst>
          </p:cNvPr>
          <p:cNvSpPr>
            <a:spLocks/>
          </p:cNvSpPr>
          <p:nvPr/>
        </p:nvSpPr>
        <p:spPr bwMode="auto">
          <a:xfrm>
            <a:off x="5827713" y="1975643"/>
            <a:ext cx="2222500" cy="2906713"/>
          </a:xfrm>
          <a:custGeom>
            <a:avLst/>
            <a:gdLst>
              <a:gd name="T0" fmla="*/ 497 w 583"/>
              <a:gd name="T1" fmla="*/ 762 h 762"/>
              <a:gd name="T2" fmla="*/ 87 w 583"/>
              <a:gd name="T3" fmla="*/ 762 h 762"/>
              <a:gd name="T4" fmla="*/ 0 w 583"/>
              <a:gd name="T5" fmla="*/ 675 h 762"/>
              <a:gd name="T6" fmla="*/ 0 w 583"/>
              <a:gd name="T7" fmla="*/ 87 h 762"/>
              <a:gd name="T8" fmla="*/ 87 w 583"/>
              <a:gd name="T9" fmla="*/ 0 h 762"/>
              <a:gd name="T10" fmla="*/ 497 w 583"/>
              <a:gd name="T11" fmla="*/ 0 h 762"/>
              <a:gd name="T12" fmla="*/ 583 w 583"/>
              <a:gd name="T13" fmla="*/ 87 h 762"/>
              <a:gd name="T14" fmla="*/ 583 w 583"/>
              <a:gd name="T15" fmla="*/ 675 h 762"/>
              <a:gd name="T16" fmla="*/ 497 w 583"/>
              <a:gd name="T17" fmla="*/ 762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3" h="762">
                <a:moveTo>
                  <a:pt x="497" y="762"/>
                </a:moveTo>
                <a:cubicBezTo>
                  <a:pt x="87" y="762"/>
                  <a:pt x="87" y="762"/>
                  <a:pt x="87" y="762"/>
                </a:cubicBezTo>
                <a:cubicBezTo>
                  <a:pt x="39" y="762"/>
                  <a:pt x="0" y="723"/>
                  <a:pt x="0" y="675"/>
                </a:cubicBezTo>
                <a:cubicBezTo>
                  <a:pt x="0" y="87"/>
                  <a:pt x="0" y="87"/>
                  <a:pt x="0" y="87"/>
                </a:cubicBezTo>
                <a:cubicBezTo>
                  <a:pt x="0" y="39"/>
                  <a:pt x="39" y="0"/>
                  <a:pt x="87" y="0"/>
                </a:cubicBezTo>
                <a:cubicBezTo>
                  <a:pt x="497" y="0"/>
                  <a:pt x="497" y="0"/>
                  <a:pt x="497" y="0"/>
                </a:cubicBezTo>
                <a:cubicBezTo>
                  <a:pt x="545" y="0"/>
                  <a:pt x="583" y="39"/>
                  <a:pt x="583" y="87"/>
                </a:cubicBezTo>
                <a:cubicBezTo>
                  <a:pt x="583" y="675"/>
                  <a:pt x="583" y="675"/>
                  <a:pt x="583" y="675"/>
                </a:cubicBezTo>
                <a:cubicBezTo>
                  <a:pt x="583" y="723"/>
                  <a:pt x="545" y="762"/>
                  <a:pt x="497" y="762"/>
                </a:cubicBezTo>
                <a:close/>
              </a:path>
            </a:pathLst>
          </a:custGeom>
          <a:gradFill>
            <a:gsLst>
              <a:gs pos="0">
                <a:srgbClr val="63B4F8"/>
              </a:gs>
              <a:gs pos="100000">
                <a:srgbClr val="8E6EEC"/>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59" name="Freeform: Shape 58">
            <a:extLst>
              <a:ext uri="{FF2B5EF4-FFF2-40B4-BE49-F238E27FC236}">
                <a16:creationId xmlns:a16="http://schemas.microsoft.com/office/drawing/2014/main" id="{7D52FE9F-00EE-42A6-8EB0-1D50EDB33EBC}"/>
              </a:ext>
            </a:extLst>
          </p:cNvPr>
          <p:cNvSpPr>
            <a:spLocks noChangeArrowheads="1"/>
          </p:cNvSpPr>
          <p:nvPr/>
        </p:nvSpPr>
        <p:spPr bwMode="auto">
          <a:xfrm>
            <a:off x="5677092" y="4122235"/>
            <a:ext cx="988445" cy="902706"/>
          </a:xfrm>
          <a:custGeom>
            <a:avLst/>
            <a:gdLst>
              <a:gd name="connsiteX0" fmla="*/ 0 w 680088"/>
              <a:gd name="connsiteY0" fmla="*/ 0 h 619283"/>
              <a:gd name="connsiteX1" fmla="*/ 137857 w 680088"/>
              <a:gd name="connsiteY1" fmla="*/ 13936 h 619283"/>
              <a:gd name="connsiteX2" fmla="*/ 673201 w 680088"/>
              <a:gd name="connsiteY2" fmla="*/ 550772 h 619283"/>
              <a:gd name="connsiteX3" fmla="*/ 680088 w 680088"/>
              <a:gd name="connsiteY3" fmla="*/ 619283 h 619283"/>
              <a:gd name="connsiteX4" fmla="*/ 609839 w 680088"/>
              <a:gd name="connsiteY4" fmla="*/ 619283 h 619283"/>
              <a:gd name="connsiteX5" fmla="*/ 331660 w 680088"/>
              <a:gd name="connsiteY5" fmla="*/ 619283 h 619283"/>
              <a:gd name="connsiteX6" fmla="*/ 0 w 680088"/>
              <a:gd name="connsiteY6" fmla="*/ 287414 h 619283"/>
              <a:gd name="connsiteX7" fmla="*/ 0 w 680088"/>
              <a:gd name="connsiteY7" fmla="*/ 83638 h 619283"/>
              <a:gd name="connsiteX0" fmla="*/ 0 w 680088"/>
              <a:gd name="connsiteY0" fmla="*/ 0 h 619283"/>
              <a:gd name="connsiteX1" fmla="*/ 137857 w 680088"/>
              <a:gd name="connsiteY1" fmla="*/ 13936 h 619283"/>
              <a:gd name="connsiteX2" fmla="*/ 673201 w 680088"/>
              <a:gd name="connsiteY2" fmla="*/ 550772 h 619283"/>
              <a:gd name="connsiteX3" fmla="*/ 680088 w 680088"/>
              <a:gd name="connsiteY3" fmla="*/ 619283 h 619283"/>
              <a:gd name="connsiteX4" fmla="*/ 609839 w 680088"/>
              <a:gd name="connsiteY4" fmla="*/ 619283 h 619283"/>
              <a:gd name="connsiteX5" fmla="*/ 331660 w 680088"/>
              <a:gd name="connsiteY5" fmla="*/ 619283 h 619283"/>
              <a:gd name="connsiteX6" fmla="*/ 0 w 680088"/>
              <a:gd name="connsiteY6" fmla="*/ 287414 h 619283"/>
              <a:gd name="connsiteX7" fmla="*/ 0 w 680088"/>
              <a:gd name="connsiteY7" fmla="*/ 0 h 619283"/>
              <a:gd name="connsiteX0" fmla="*/ 32672 w 680088"/>
              <a:gd name="connsiteY0" fmla="*/ 0 h 619283"/>
              <a:gd name="connsiteX1" fmla="*/ 137857 w 680088"/>
              <a:gd name="connsiteY1" fmla="*/ 13936 h 619283"/>
              <a:gd name="connsiteX2" fmla="*/ 673201 w 680088"/>
              <a:gd name="connsiteY2" fmla="*/ 550772 h 619283"/>
              <a:gd name="connsiteX3" fmla="*/ 680088 w 680088"/>
              <a:gd name="connsiteY3" fmla="*/ 619283 h 619283"/>
              <a:gd name="connsiteX4" fmla="*/ 609839 w 680088"/>
              <a:gd name="connsiteY4" fmla="*/ 619283 h 619283"/>
              <a:gd name="connsiteX5" fmla="*/ 331660 w 680088"/>
              <a:gd name="connsiteY5" fmla="*/ 619283 h 619283"/>
              <a:gd name="connsiteX6" fmla="*/ 0 w 680088"/>
              <a:gd name="connsiteY6" fmla="*/ 287414 h 619283"/>
              <a:gd name="connsiteX7" fmla="*/ 32672 w 680088"/>
              <a:gd name="connsiteY7" fmla="*/ 0 h 619283"/>
              <a:gd name="connsiteX0" fmla="*/ 42474 w 680088"/>
              <a:gd name="connsiteY0" fmla="*/ 0 h 619283"/>
              <a:gd name="connsiteX1" fmla="*/ 137857 w 680088"/>
              <a:gd name="connsiteY1" fmla="*/ 13936 h 619283"/>
              <a:gd name="connsiteX2" fmla="*/ 673201 w 680088"/>
              <a:gd name="connsiteY2" fmla="*/ 550772 h 619283"/>
              <a:gd name="connsiteX3" fmla="*/ 680088 w 680088"/>
              <a:gd name="connsiteY3" fmla="*/ 619283 h 619283"/>
              <a:gd name="connsiteX4" fmla="*/ 609839 w 680088"/>
              <a:gd name="connsiteY4" fmla="*/ 619283 h 619283"/>
              <a:gd name="connsiteX5" fmla="*/ 331660 w 680088"/>
              <a:gd name="connsiteY5" fmla="*/ 619283 h 619283"/>
              <a:gd name="connsiteX6" fmla="*/ 0 w 680088"/>
              <a:gd name="connsiteY6" fmla="*/ 287414 h 619283"/>
              <a:gd name="connsiteX7" fmla="*/ 42474 w 680088"/>
              <a:gd name="connsiteY7" fmla="*/ 0 h 619283"/>
              <a:gd name="connsiteX0" fmla="*/ 42474 w 680088"/>
              <a:gd name="connsiteY0" fmla="*/ 0 h 619283"/>
              <a:gd name="connsiteX1" fmla="*/ 137857 w 680088"/>
              <a:gd name="connsiteY1" fmla="*/ 13936 h 619283"/>
              <a:gd name="connsiteX2" fmla="*/ 673201 w 680088"/>
              <a:gd name="connsiteY2" fmla="*/ 550772 h 619283"/>
              <a:gd name="connsiteX3" fmla="*/ 680088 w 680088"/>
              <a:gd name="connsiteY3" fmla="*/ 619283 h 619283"/>
              <a:gd name="connsiteX4" fmla="*/ 331660 w 680088"/>
              <a:gd name="connsiteY4" fmla="*/ 619283 h 619283"/>
              <a:gd name="connsiteX5" fmla="*/ 0 w 680088"/>
              <a:gd name="connsiteY5" fmla="*/ 287414 h 619283"/>
              <a:gd name="connsiteX6" fmla="*/ 42474 w 680088"/>
              <a:gd name="connsiteY6" fmla="*/ 0 h 619283"/>
              <a:gd name="connsiteX0" fmla="*/ 42474 w 673201"/>
              <a:gd name="connsiteY0" fmla="*/ 0 h 619283"/>
              <a:gd name="connsiteX1" fmla="*/ 137857 w 673201"/>
              <a:gd name="connsiteY1" fmla="*/ 13936 h 619283"/>
              <a:gd name="connsiteX2" fmla="*/ 673201 w 673201"/>
              <a:gd name="connsiteY2" fmla="*/ 550772 h 619283"/>
              <a:gd name="connsiteX3" fmla="*/ 331660 w 673201"/>
              <a:gd name="connsiteY3" fmla="*/ 619283 h 619283"/>
              <a:gd name="connsiteX4" fmla="*/ 0 w 673201"/>
              <a:gd name="connsiteY4" fmla="*/ 287414 h 619283"/>
              <a:gd name="connsiteX5" fmla="*/ 42474 w 673201"/>
              <a:gd name="connsiteY5" fmla="*/ 0 h 619283"/>
              <a:gd name="connsiteX0" fmla="*/ 42474 w 681369"/>
              <a:gd name="connsiteY0" fmla="*/ 0 h 619283"/>
              <a:gd name="connsiteX1" fmla="*/ 137857 w 681369"/>
              <a:gd name="connsiteY1" fmla="*/ 13936 h 619283"/>
              <a:gd name="connsiteX2" fmla="*/ 681369 w 681369"/>
              <a:gd name="connsiteY2" fmla="*/ 580177 h 619283"/>
              <a:gd name="connsiteX3" fmla="*/ 331660 w 681369"/>
              <a:gd name="connsiteY3" fmla="*/ 619283 h 619283"/>
              <a:gd name="connsiteX4" fmla="*/ 0 w 681369"/>
              <a:gd name="connsiteY4" fmla="*/ 287414 h 619283"/>
              <a:gd name="connsiteX5" fmla="*/ 42474 w 681369"/>
              <a:gd name="connsiteY5" fmla="*/ 0 h 619283"/>
              <a:gd name="connsiteX0" fmla="*/ 31039 w 669934"/>
              <a:gd name="connsiteY0" fmla="*/ 0 h 619283"/>
              <a:gd name="connsiteX1" fmla="*/ 126422 w 669934"/>
              <a:gd name="connsiteY1" fmla="*/ 13936 h 619283"/>
              <a:gd name="connsiteX2" fmla="*/ 669934 w 669934"/>
              <a:gd name="connsiteY2" fmla="*/ 580177 h 619283"/>
              <a:gd name="connsiteX3" fmla="*/ 320225 w 669934"/>
              <a:gd name="connsiteY3" fmla="*/ 619283 h 619283"/>
              <a:gd name="connsiteX4" fmla="*/ 0 w 669934"/>
              <a:gd name="connsiteY4" fmla="*/ 285781 h 619283"/>
              <a:gd name="connsiteX5" fmla="*/ 31039 w 669934"/>
              <a:gd name="connsiteY5" fmla="*/ 0 h 619283"/>
              <a:gd name="connsiteX0" fmla="*/ 39208 w 678103"/>
              <a:gd name="connsiteY0" fmla="*/ 0 h 619283"/>
              <a:gd name="connsiteX1" fmla="*/ 134591 w 678103"/>
              <a:gd name="connsiteY1" fmla="*/ 13936 h 619283"/>
              <a:gd name="connsiteX2" fmla="*/ 678103 w 678103"/>
              <a:gd name="connsiteY2" fmla="*/ 580177 h 619283"/>
              <a:gd name="connsiteX3" fmla="*/ 328394 w 678103"/>
              <a:gd name="connsiteY3" fmla="*/ 619283 h 619283"/>
              <a:gd name="connsiteX4" fmla="*/ 0 w 678103"/>
              <a:gd name="connsiteY4" fmla="*/ 285781 h 619283"/>
              <a:gd name="connsiteX5" fmla="*/ 39208 w 678103"/>
              <a:gd name="connsiteY5" fmla="*/ 0 h 61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8103" h="619283">
                <a:moveTo>
                  <a:pt x="39208" y="0"/>
                </a:moveTo>
                <a:lnTo>
                  <a:pt x="134591" y="13936"/>
                </a:lnTo>
                <a:cubicBezTo>
                  <a:pt x="403303" y="69076"/>
                  <a:pt x="623117" y="310716"/>
                  <a:pt x="678103" y="580177"/>
                </a:cubicBezTo>
                <a:lnTo>
                  <a:pt x="328394" y="619283"/>
                </a:lnTo>
                <a:cubicBezTo>
                  <a:pt x="145409" y="619283"/>
                  <a:pt x="0" y="468881"/>
                  <a:pt x="0" y="285781"/>
                </a:cubicBezTo>
                <a:lnTo>
                  <a:pt x="39208" y="0"/>
                </a:ln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1270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nvGrpSpPr>
          <p:cNvPr id="60" name="Glass">
            <a:extLst>
              <a:ext uri="{FF2B5EF4-FFF2-40B4-BE49-F238E27FC236}">
                <a16:creationId xmlns:a16="http://schemas.microsoft.com/office/drawing/2014/main" id="{F0DAE420-FA41-42B2-960E-5F97A21997BC}"/>
              </a:ext>
            </a:extLst>
          </p:cNvPr>
          <p:cNvGrpSpPr/>
          <p:nvPr/>
        </p:nvGrpSpPr>
        <p:grpSpPr>
          <a:xfrm>
            <a:off x="5826125" y="1973263"/>
            <a:ext cx="2233613" cy="2914650"/>
            <a:chOff x="5826125" y="1973263"/>
            <a:chExt cx="2233613" cy="2914650"/>
          </a:xfrm>
        </p:grpSpPr>
        <p:sp>
          <p:nvSpPr>
            <p:cNvPr id="15" name="Freeform 8">
              <a:extLst>
                <a:ext uri="{FF2B5EF4-FFF2-40B4-BE49-F238E27FC236}">
                  <a16:creationId xmlns:a16="http://schemas.microsoft.com/office/drawing/2014/main" id="{807BAA73-C9FA-46F9-9602-9BEB6B93CC88}"/>
                </a:ext>
              </a:extLst>
            </p:cNvPr>
            <p:cNvSpPr>
              <a:spLocks/>
            </p:cNvSpPr>
            <p:nvPr/>
          </p:nvSpPr>
          <p:spPr bwMode="auto">
            <a:xfrm>
              <a:off x="5829300" y="1976438"/>
              <a:ext cx="2222500" cy="2906713"/>
            </a:xfrm>
            <a:custGeom>
              <a:avLst/>
              <a:gdLst>
                <a:gd name="T0" fmla="*/ 497 w 583"/>
                <a:gd name="T1" fmla="*/ 762 h 762"/>
                <a:gd name="T2" fmla="*/ 87 w 583"/>
                <a:gd name="T3" fmla="*/ 762 h 762"/>
                <a:gd name="T4" fmla="*/ 0 w 583"/>
                <a:gd name="T5" fmla="*/ 675 h 762"/>
                <a:gd name="T6" fmla="*/ 0 w 583"/>
                <a:gd name="T7" fmla="*/ 87 h 762"/>
                <a:gd name="T8" fmla="*/ 87 w 583"/>
                <a:gd name="T9" fmla="*/ 0 h 762"/>
                <a:gd name="T10" fmla="*/ 497 w 583"/>
                <a:gd name="T11" fmla="*/ 0 h 762"/>
                <a:gd name="T12" fmla="*/ 583 w 583"/>
                <a:gd name="T13" fmla="*/ 87 h 762"/>
                <a:gd name="T14" fmla="*/ 583 w 583"/>
                <a:gd name="T15" fmla="*/ 675 h 762"/>
                <a:gd name="T16" fmla="*/ 497 w 583"/>
                <a:gd name="T17" fmla="*/ 762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3" h="762">
                  <a:moveTo>
                    <a:pt x="497" y="762"/>
                  </a:moveTo>
                  <a:cubicBezTo>
                    <a:pt x="87" y="762"/>
                    <a:pt x="87" y="762"/>
                    <a:pt x="87" y="762"/>
                  </a:cubicBezTo>
                  <a:cubicBezTo>
                    <a:pt x="39" y="762"/>
                    <a:pt x="0" y="723"/>
                    <a:pt x="0" y="675"/>
                  </a:cubicBezTo>
                  <a:cubicBezTo>
                    <a:pt x="0" y="87"/>
                    <a:pt x="0" y="87"/>
                    <a:pt x="0" y="87"/>
                  </a:cubicBezTo>
                  <a:cubicBezTo>
                    <a:pt x="0" y="39"/>
                    <a:pt x="39" y="0"/>
                    <a:pt x="87" y="0"/>
                  </a:cubicBezTo>
                  <a:cubicBezTo>
                    <a:pt x="497" y="0"/>
                    <a:pt x="497" y="0"/>
                    <a:pt x="497" y="0"/>
                  </a:cubicBezTo>
                  <a:cubicBezTo>
                    <a:pt x="545" y="0"/>
                    <a:pt x="583" y="39"/>
                    <a:pt x="583" y="87"/>
                  </a:cubicBezTo>
                  <a:cubicBezTo>
                    <a:pt x="583" y="675"/>
                    <a:pt x="583" y="675"/>
                    <a:pt x="583" y="675"/>
                  </a:cubicBezTo>
                  <a:cubicBezTo>
                    <a:pt x="583" y="723"/>
                    <a:pt x="545" y="762"/>
                    <a:pt x="497" y="762"/>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6" name="Freeform 9">
              <a:extLst>
                <a:ext uri="{FF2B5EF4-FFF2-40B4-BE49-F238E27FC236}">
                  <a16:creationId xmlns:a16="http://schemas.microsoft.com/office/drawing/2014/main" id="{72E42F4A-0527-441D-A0DA-77427D5D28E3}"/>
                </a:ext>
              </a:extLst>
            </p:cNvPr>
            <p:cNvSpPr>
              <a:spLocks noEditPoints="1"/>
            </p:cNvSpPr>
            <p:nvPr/>
          </p:nvSpPr>
          <p:spPr bwMode="auto">
            <a:xfrm>
              <a:off x="5826125" y="1973263"/>
              <a:ext cx="2233613" cy="2914650"/>
            </a:xfrm>
            <a:custGeom>
              <a:avLst/>
              <a:gdLst>
                <a:gd name="T0" fmla="*/ 498 w 586"/>
                <a:gd name="T1" fmla="*/ 764 h 764"/>
                <a:gd name="T2" fmla="*/ 88 w 586"/>
                <a:gd name="T3" fmla="*/ 764 h 764"/>
                <a:gd name="T4" fmla="*/ 0 w 586"/>
                <a:gd name="T5" fmla="*/ 676 h 764"/>
                <a:gd name="T6" fmla="*/ 0 w 586"/>
                <a:gd name="T7" fmla="*/ 88 h 764"/>
                <a:gd name="T8" fmla="*/ 88 w 586"/>
                <a:gd name="T9" fmla="*/ 0 h 764"/>
                <a:gd name="T10" fmla="*/ 498 w 586"/>
                <a:gd name="T11" fmla="*/ 0 h 764"/>
                <a:gd name="T12" fmla="*/ 586 w 586"/>
                <a:gd name="T13" fmla="*/ 88 h 764"/>
                <a:gd name="T14" fmla="*/ 586 w 586"/>
                <a:gd name="T15" fmla="*/ 676 h 764"/>
                <a:gd name="T16" fmla="*/ 498 w 586"/>
                <a:gd name="T17" fmla="*/ 764 h 764"/>
                <a:gd name="T18" fmla="*/ 88 w 586"/>
                <a:gd name="T19" fmla="*/ 3 h 764"/>
                <a:gd name="T20" fmla="*/ 3 w 586"/>
                <a:gd name="T21" fmla="*/ 88 h 764"/>
                <a:gd name="T22" fmla="*/ 3 w 586"/>
                <a:gd name="T23" fmla="*/ 676 h 764"/>
                <a:gd name="T24" fmla="*/ 88 w 586"/>
                <a:gd name="T25" fmla="*/ 761 h 764"/>
                <a:gd name="T26" fmla="*/ 498 w 586"/>
                <a:gd name="T27" fmla="*/ 761 h 764"/>
                <a:gd name="T28" fmla="*/ 583 w 586"/>
                <a:gd name="T29" fmla="*/ 676 h 764"/>
                <a:gd name="T30" fmla="*/ 583 w 586"/>
                <a:gd name="T31" fmla="*/ 88 h 764"/>
                <a:gd name="T32" fmla="*/ 498 w 586"/>
                <a:gd name="T33" fmla="*/ 3 h 764"/>
                <a:gd name="T34" fmla="*/ 88 w 586"/>
                <a:gd name="T35" fmla="*/ 3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6" h="764">
                  <a:moveTo>
                    <a:pt x="498" y="764"/>
                  </a:moveTo>
                  <a:cubicBezTo>
                    <a:pt x="88" y="764"/>
                    <a:pt x="88" y="764"/>
                    <a:pt x="88" y="764"/>
                  </a:cubicBezTo>
                  <a:cubicBezTo>
                    <a:pt x="39" y="764"/>
                    <a:pt x="0" y="725"/>
                    <a:pt x="0" y="676"/>
                  </a:cubicBezTo>
                  <a:cubicBezTo>
                    <a:pt x="0" y="88"/>
                    <a:pt x="0" y="88"/>
                    <a:pt x="0" y="88"/>
                  </a:cubicBezTo>
                  <a:cubicBezTo>
                    <a:pt x="0" y="39"/>
                    <a:pt x="39" y="0"/>
                    <a:pt x="88" y="0"/>
                  </a:cubicBezTo>
                  <a:cubicBezTo>
                    <a:pt x="498" y="0"/>
                    <a:pt x="498" y="0"/>
                    <a:pt x="498" y="0"/>
                  </a:cubicBezTo>
                  <a:cubicBezTo>
                    <a:pt x="546" y="0"/>
                    <a:pt x="586" y="39"/>
                    <a:pt x="586" y="88"/>
                  </a:cubicBezTo>
                  <a:cubicBezTo>
                    <a:pt x="586" y="676"/>
                    <a:pt x="586" y="676"/>
                    <a:pt x="586" y="676"/>
                  </a:cubicBezTo>
                  <a:cubicBezTo>
                    <a:pt x="586" y="725"/>
                    <a:pt x="546" y="764"/>
                    <a:pt x="498" y="764"/>
                  </a:cubicBezTo>
                  <a:close/>
                  <a:moveTo>
                    <a:pt x="88" y="3"/>
                  </a:moveTo>
                  <a:cubicBezTo>
                    <a:pt x="41" y="3"/>
                    <a:pt x="3" y="41"/>
                    <a:pt x="3" y="88"/>
                  </a:cubicBezTo>
                  <a:cubicBezTo>
                    <a:pt x="3" y="676"/>
                    <a:pt x="3" y="676"/>
                    <a:pt x="3" y="676"/>
                  </a:cubicBezTo>
                  <a:cubicBezTo>
                    <a:pt x="3" y="723"/>
                    <a:pt x="41" y="761"/>
                    <a:pt x="88" y="761"/>
                  </a:cubicBezTo>
                  <a:cubicBezTo>
                    <a:pt x="498" y="761"/>
                    <a:pt x="498" y="761"/>
                    <a:pt x="498" y="761"/>
                  </a:cubicBezTo>
                  <a:cubicBezTo>
                    <a:pt x="544" y="761"/>
                    <a:pt x="583" y="723"/>
                    <a:pt x="583" y="676"/>
                  </a:cubicBezTo>
                  <a:cubicBezTo>
                    <a:pt x="583" y="88"/>
                    <a:pt x="583" y="88"/>
                    <a:pt x="583" y="88"/>
                  </a:cubicBezTo>
                  <a:cubicBezTo>
                    <a:pt x="583" y="41"/>
                    <a:pt x="544" y="3"/>
                    <a:pt x="498" y="3"/>
                  </a:cubicBezTo>
                  <a:lnTo>
                    <a:pt x="88"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55" name="Blur_Sphere">
            <a:extLst>
              <a:ext uri="{FF2B5EF4-FFF2-40B4-BE49-F238E27FC236}">
                <a16:creationId xmlns:a16="http://schemas.microsoft.com/office/drawing/2014/main" id="{5E1C75E8-B1AB-480C-8EF1-5C843D6A51B9}"/>
              </a:ext>
            </a:extLst>
          </p:cNvPr>
          <p:cNvSpPr/>
          <p:nvPr/>
        </p:nvSpPr>
        <p:spPr>
          <a:xfrm>
            <a:off x="10269446" y="2141188"/>
            <a:ext cx="910824" cy="1432159"/>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schemeClr>
              </a:gs>
              <a:gs pos="23000">
                <a:schemeClr val="accent6"/>
              </a:gs>
            </a:gsLst>
            <a:path path="circle">
              <a:fillToRect r="100000" b="100000"/>
            </a:path>
            <a:tileRect l="-100000" t="-100000"/>
          </a:gradFill>
          <a:ln>
            <a:noFill/>
          </a:ln>
          <a:effectLst>
            <a:softEdge rad="1651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nvGrpSpPr>
          <p:cNvPr id="56" name="Glass">
            <a:extLst>
              <a:ext uri="{FF2B5EF4-FFF2-40B4-BE49-F238E27FC236}">
                <a16:creationId xmlns:a16="http://schemas.microsoft.com/office/drawing/2014/main" id="{5468716B-9D7E-4699-93C9-91687553DBDA}"/>
              </a:ext>
            </a:extLst>
          </p:cNvPr>
          <p:cNvGrpSpPr/>
          <p:nvPr/>
        </p:nvGrpSpPr>
        <p:grpSpPr>
          <a:xfrm>
            <a:off x="8737600" y="1973263"/>
            <a:ext cx="2238375" cy="2914650"/>
            <a:chOff x="8737600" y="1973263"/>
            <a:chExt cx="2238375" cy="2914650"/>
          </a:xfrm>
        </p:grpSpPr>
        <p:sp>
          <p:nvSpPr>
            <p:cNvPr id="17" name="Freeform 10">
              <a:extLst>
                <a:ext uri="{FF2B5EF4-FFF2-40B4-BE49-F238E27FC236}">
                  <a16:creationId xmlns:a16="http://schemas.microsoft.com/office/drawing/2014/main" id="{A5EF7E40-5DCE-4C1E-B6C3-4074BEB2816C}"/>
                </a:ext>
              </a:extLst>
            </p:cNvPr>
            <p:cNvSpPr>
              <a:spLocks/>
            </p:cNvSpPr>
            <p:nvPr/>
          </p:nvSpPr>
          <p:spPr bwMode="auto">
            <a:xfrm>
              <a:off x="8745538" y="1976438"/>
              <a:ext cx="2222500" cy="2906713"/>
            </a:xfrm>
            <a:custGeom>
              <a:avLst/>
              <a:gdLst>
                <a:gd name="T0" fmla="*/ 496 w 583"/>
                <a:gd name="T1" fmla="*/ 762 h 762"/>
                <a:gd name="T2" fmla="*/ 87 w 583"/>
                <a:gd name="T3" fmla="*/ 762 h 762"/>
                <a:gd name="T4" fmla="*/ 0 w 583"/>
                <a:gd name="T5" fmla="*/ 675 h 762"/>
                <a:gd name="T6" fmla="*/ 0 w 583"/>
                <a:gd name="T7" fmla="*/ 87 h 762"/>
                <a:gd name="T8" fmla="*/ 87 w 583"/>
                <a:gd name="T9" fmla="*/ 0 h 762"/>
                <a:gd name="T10" fmla="*/ 496 w 583"/>
                <a:gd name="T11" fmla="*/ 0 h 762"/>
                <a:gd name="T12" fmla="*/ 583 w 583"/>
                <a:gd name="T13" fmla="*/ 87 h 762"/>
                <a:gd name="T14" fmla="*/ 583 w 583"/>
                <a:gd name="T15" fmla="*/ 675 h 762"/>
                <a:gd name="T16" fmla="*/ 496 w 583"/>
                <a:gd name="T17" fmla="*/ 762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3" h="762">
                  <a:moveTo>
                    <a:pt x="496" y="762"/>
                  </a:moveTo>
                  <a:cubicBezTo>
                    <a:pt x="87" y="762"/>
                    <a:pt x="87" y="762"/>
                    <a:pt x="87" y="762"/>
                  </a:cubicBezTo>
                  <a:cubicBezTo>
                    <a:pt x="39" y="762"/>
                    <a:pt x="0" y="723"/>
                    <a:pt x="0" y="675"/>
                  </a:cubicBezTo>
                  <a:cubicBezTo>
                    <a:pt x="0" y="87"/>
                    <a:pt x="0" y="87"/>
                    <a:pt x="0" y="87"/>
                  </a:cubicBezTo>
                  <a:cubicBezTo>
                    <a:pt x="0" y="39"/>
                    <a:pt x="39" y="0"/>
                    <a:pt x="87" y="0"/>
                  </a:cubicBezTo>
                  <a:cubicBezTo>
                    <a:pt x="496" y="0"/>
                    <a:pt x="496" y="0"/>
                    <a:pt x="496" y="0"/>
                  </a:cubicBezTo>
                  <a:cubicBezTo>
                    <a:pt x="544" y="0"/>
                    <a:pt x="583" y="39"/>
                    <a:pt x="583" y="87"/>
                  </a:cubicBezTo>
                  <a:cubicBezTo>
                    <a:pt x="583" y="675"/>
                    <a:pt x="583" y="675"/>
                    <a:pt x="583" y="675"/>
                  </a:cubicBezTo>
                  <a:cubicBezTo>
                    <a:pt x="583" y="723"/>
                    <a:pt x="544" y="762"/>
                    <a:pt x="496" y="762"/>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8" name="Freeform 11">
              <a:extLst>
                <a:ext uri="{FF2B5EF4-FFF2-40B4-BE49-F238E27FC236}">
                  <a16:creationId xmlns:a16="http://schemas.microsoft.com/office/drawing/2014/main" id="{97149B13-6787-4758-B14D-547528F02FF1}"/>
                </a:ext>
              </a:extLst>
            </p:cNvPr>
            <p:cNvSpPr>
              <a:spLocks noEditPoints="1"/>
            </p:cNvSpPr>
            <p:nvPr/>
          </p:nvSpPr>
          <p:spPr bwMode="auto">
            <a:xfrm>
              <a:off x="8737600" y="1973263"/>
              <a:ext cx="2238375" cy="2914650"/>
            </a:xfrm>
            <a:custGeom>
              <a:avLst/>
              <a:gdLst>
                <a:gd name="T0" fmla="*/ 498 w 587"/>
                <a:gd name="T1" fmla="*/ 764 h 764"/>
                <a:gd name="T2" fmla="*/ 89 w 587"/>
                <a:gd name="T3" fmla="*/ 764 h 764"/>
                <a:gd name="T4" fmla="*/ 0 w 587"/>
                <a:gd name="T5" fmla="*/ 676 h 764"/>
                <a:gd name="T6" fmla="*/ 0 w 587"/>
                <a:gd name="T7" fmla="*/ 88 h 764"/>
                <a:gd name="T8" fmla="*/ 89 w 587"/>
                <a:gd name="T9" fmla="*/ 0 h 764"/>
                <a:gd name="T10" fmla="*/ 498 w 587"/>
                <a:gd name="T11" fmla="*/ 0 h 764"/>
                <a:gd name="T12" fmla="*/ 587 w 587"/>
                <a:gd name="T13" fmla="*/ 88 h 764"/>
                <a:gd name="T14" fmla="*/ 587 w 587"/>
                <a:gd name="T15" fmla="*/ 676 h 764"/>
                <a:gd name="T16" fmla="*/ 498 w 587"/>
                <a:gd name="T17" fmla="*/ 764 h 764"/>
                <a:gd name="T18" fmla="*/ 89 w 587"/>
                <a:gd name="T19" fmla="*/ 3 h 764"/>
                <a:gd name="T20" fmla="*/ 4 w 587"/>
                <a:gd name="T21" fmla="*/ 88 h 764"/>
                <a:gd name="T22" fmla="*/ 4 w 587"/>
                <a:gd name="T23" fmla="*/ 676 h 764"/>
                <a:gd name="T24" fmla="*/ 89 w 587"/>
                <a:gd name="T25" fmla="*/ 761 h 764"/>
                <a:gd name="T26" fmla="*/ 498 w 587"/>
                <a:gd name="T27" fmla="*/ 761 h 764"/>
                <a:gd name="T28" fmla="*/ 583 w 587"/>
                <a:gd name="T29" fmla="*/ 676 h 764"/>
                <a:gd name="T30" fmla="*/ 583 w 587"/>
                <a:gd name="T31" fmla="*/ 88 h 764"/>
                <a:gd name="T32" fmla="*/ 498 w 587"/>
                <a:gd name="T33" fmla="*/ 3 h 764"/>
                <a:gd name="T34" fmla="*/ 89 w 587"/>
                <a:gd name="T35" fmla="*/ 3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7" h="764">
                  <a:moveTo>
                    <a:pt x="498" y="764"/>
                  </a:moveTo>
                  <a:cubicBezTo>
                    <a:pt x="89" y="764"/>
                    <a:pt x="89" y="764"/>
                    <a:pt x="89" y="764"/>
                  </a:cubicBezTo>
                  <a:cubicBezTo>
                    <a:pt x="40" y="764"/>
                    <a:pt x="0" y="725"/>
                    <a:pt x="0" y="676"/>
                  </a:cubicBezTo>
                  <a:cubicBezTo>
                    <a:pt x="0" y="88"/>
                    <a:pt x="0" y="88"/>
                    <a:pt x="0" y="88"/>
                  </a:cubicBezTo>
                  <a:cubicBezTo>
                    <a:pt x="0" y="39"/>
                    <a:pt x="40" y="0"/>
                    <a:pt x="89" y="0"/>
                  </a:cubicBezTo>
                  <a:cubicBezTo>
                    <a:pt x="498" y="0"/>
                    <a:pt x="498" y="0"/>
                    <a:pt x="498" y="0"/>
                  </a:cubicBezTo>
                  <a:cubicBezTo>
                    <a:pt x="547" y="0"/>
                    <a:pt x="587" y="39"/>
                    <a:pt x="587" y="88"/>
                  </a:cubicBezTo>
                  <a:cubicBezTo>
                    <a:pt x="587" y="676"/>
                    <a:pt x="587" y="676"/>
                    <a:pt x="587" y="676"/>
                  </a:cubicBezTo>
                  <a:cubicBezTo>
                    <a:pt x="587" y="725"/>
                    <a:pt x="547" y="764"/>
                    <a:pt x="498" y="764"/>
                  </a:cubicBezTo>
                  <a:close/>
                  <a:moveTo>
                    <a:pt x="89" y="3"/>
                  </a:moveTo>
                  <a:cubicBezTo>
                    <a:pt x="42" y="3"/>
                    <a:pt x="4" y="41"/>
                    <a:pt x="4" y="88"/>
                  </a:cubicBezTo>
                  <a:cubicBezTo>
                    <a:pt x="4" y="676"/>
                    <a:pt x="4" y="676"/>
                    <a:pt x="4" y="676"/>
                  </a:cubicBezTo>
                  <a:cubicBezTo>
                    <a:pt x="4" y="723"/>
                    <a:pt x="42" y="761"/>
                    <a:pt x="89" y="761"/>
                  </a:cubicBezTo>
                  <a:cubicBezTo>
                    <a:pt x="498" y="761"/>
                    <a:pt x="498" y="761"/>
                    <a:pt x="498" y="761"/>
                  </a:cubicBezTo>
                  <a:cubicBezTo>
                    <a:pt x="545" y="761"/>
                    <a:pt x="583" y="723"/>
                    <a:pt x="583" y="676"/>
                  </a:cubicBezTo>
                  <a:cubicBezTo>
                    <a:pt x="583" y="88"/>
                    <a:pt x="583" y="88"/>
                    <a:pt x="583" y="88"/>
                  </a:cubicBezTo>
                  <a:cubicBezTo>
                    <a:pt x="583" y="41"/>
                    <a:pt x="545" y="3"/>
                    <a:pt x="498" y="3"/>
                  </a:cubicBezTo>
                  <a:lnTo>
                    <a:pt x="89"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19" name="Freeform 12">
            <a:extLst>
              <a:ext uri="{FF2B5EF4-FFF2-40B4-BE49-F238E27FC236}">
                <a16:creationId xmlns:a16="http://schemas.microsoft.com/office/drawing/2014/main" id="{0D4BE3C5-0314-4612-AFFA-66FF34FC369E}"/>
              </a:ext>
            </a:extLst>
          </p:cNvPr>
          <p:cNvSpPr>
            <a:spLocks/>
          </p:cNvSpPr>
          <p:nvPr/>
        </p:nvSpPr>
        <p:spPr bwMode="auto">
          <a:xfrm>
            <a:off x="6270625" y="4044950"/>
            <a:ext cx="1343025" cy="403225"/>
          </a:xfrm>
          <a:custGeom>
            <a:avLst/>
            <a:gdLst>
              <a:gd name="T0" fmla="*/ 299 w 352"/>
              <a:gd name="T1" fmla="*/ 106 h 106"/>
              <a:gd name="T2" fmla="*/ 52 w 352"/>
              <a:gd name="T3" fmla="*/ 106 h 106"/>
              <a:gd name="T4" fmla="*/ 0 w 352"/>
              <a:gd name="T5" fmla="*/ 54 h 106"/>
              <a:gd name="T6" fmla="*/ 0 w 352"/>
              <a:gd name="T7" fmla="*/ 52 h 106"/>
              <a:gd name="T8" fmla="*/ 52 w 352"/>
              <a:gd name="T9" fmla="*/ 0 h 106"/>
              <a:gd name="T10" fmla="*/ 299 w 352"/>
              <a:gd name="T11" fmla="*/ 0 h 106"/>
              <a:gd name="T12" fmla="*/ 352 w 352"/>
              <a:gd name="T13" fmla="*/ 52 h 106"/>
              <a:gd name="T14" fmla="*/ 352 w 352"/>
              <a:gd name="T15" fmla="*/ 54 h 106"/>
              <a:gd name="T16" fmla="*/ 299 w 352"/>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106">
                <a:moveTo>
                  <a:pt x="299" y="106"/>
                </a:moveTo>
                <a:cubicBezTo>
                  <a:pt x="52" y="106"/>
                  <a:pt x="52" y="106"/>
                  <a:pt x="52" y="106"/>
                </a:cubicBezTo>
                <a:cubicBezTo>
                  <a:pt x="23" y="106"/>
                  <a:pt x="0" y="83"/>
                  <a:pt x="0" y="54"/>
                </a:cubicBezTo>
                <a:cubicBezTo>
                  <a:pt x="0" y="52"/>
                  <a:pt x="0" y="52"/>
                  <a:pt x="0" y="52"/>
                </a:cubicBezTo>
                <a:cubicBezTo>
                  <a:pt x="0" y="23"/>
                  <a:pt x="23" y="0"/>
                  <a:pt x="52" y="0"/>
                </a:cubicBezTo>
                <a:cubicBezTo>
                  <a:pt x="299" y="0"/>
                  <a:pt x="299" y="0"/>
                  <a:pt x="299" y="0"/>
                </a:cubicBezTo>
                <a:cubicBezTo>
                  <a:pt x="328" y="0"/>
                  <a:pt x="352" y="23"/>
                  <a:pt x="352" y="52"/>
                </a:cubicBezTo>
                <a:cubicBezTo>
                  <a:pt x="352" y="54"/>
                  <a:pt x="352" y="54"/>
                  <a:pt x="352" y="54"/>
                </a:cubicBezTo>
                <a:cubicBezTo>
                  <a:pt x="352" y="83"/>
                  <a:pt x="328" y="106"/>
                  <a:pt x="299" y="106"/>
                </a:cubicBezTo>
                <a:close/>
              </a:path>
            </a:pathLst>
          </a:custGeom>
          <a:gradFill>
            <a:gsLst>
              <a:gs pos="100000">
                <a:schemeClr val="accent5"/>
              </a:gs>
              <a:gs pos="0">
                <a:schemeClr val="accent6"/>
              </a:gs>
            </a:gsLst>
            <a:lin ang="5400000" scaled="0"/>
          </a:gradFill>
          <a:ln w="9525">
            <a:noFill/>
            <a:round/>
            <a:headEnd/>
            <a:tailEnd/>
          </a:ln>
          <a:effectLst>
            <a:outerShdw blurRad="190500" dist="127000" dir="2700000" algn="tl" rotWithShape="0">
              <a:schemeClr val="accent4">
                <a:lumMod val="50000"/>
                <a:alpha val="29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4" name="Freeform 17">
            <a:extLst>
              <a:ext uri="{FF2B5EF4-FFF2-40B4-BE49-F238E27FC236}">
                <a16:creationId xmlns:a16="http://schemas.microsoft.com/office/drawing/2014/main" id="{6E8E0385-1994-4398-B041-E598A08E7BF8}"/>
              </a:ext>
            </a:extLst>
          </p:cNvPr>
          <p:cNvSpPr>
            <a:spLocks/>
          </p:cNvSpPr>
          <p:nvPr/>
        </p:nvSpPr>
        <p:spPr bwMode="auto">
          <a:xfrm>
            <a:off x="9188450" y="4044950"/>
            <a:ext cx="1341438" cy="403225"/>
          </a:xfrm>
          <a:custGeom>
            <a:avLst/>
            <a:gdLst>
              <a:gd name="T0" fmla="*/ 299 w 352"/>
              <a:gd name="T1" fmla="*/ 106 h 106"/>
              <a:gd name="T2" fmla="*/ 52 w 352"/>
              <a:gd name="T3" fmla="*/ 106 h 106"/>
              <a:gd name="T4" fmla="*/ 0 w 352"/>
              <a:gd name="T5" fmla="*/ 54 h 106"/>
              <a:gd name="T6" fmla="*/ 0 w 352"/>
              <a:gd name="T7" fmla="*/ 52 h 106"/>
              <a:gd name="T8" fmla="*/ 52 w 352"/>
              <a:gd name="T9" fmla="*/ 0 h 106"/>
              <a:gd name="T10" fmla="*/ 299 w 352"/>
              <a:gd name="T11" fmla="*/ 0 h 106"/>
              <a:gd name="T12" fmla="*/ 352 w 352"/>
              <a:gd name="T13" fmla="*/ 52 h 106"/>
              <a:gd name="T14" fmla="*/ 352 w 352"/>
              <a:gd name="T15" fmla="*/ 54 h 106"/>
              <a:gd name="T16" fmla="*/ 299 w 352"/>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106">
                <a:moveTo>
                  <a:pt x="299" y="106"/>
                </a:moveTo>
                <a:cubicBezTo>
                  <a:pt x="52" y="106"/>
                  <a:pt x="52" y="106"/>
                  <a:pt x="52" y="106"/>
                </a:cubicBezTo>
                <a:cubicBezTo>
                  <a:pt x="23" y="106"/>
                  <a:pt x="0" y="83"/>
                  <a:pt x="0" y="54"/>
                </a:cubicBezTo>
                <a:cubicBezTo>
                  <a:pt x="0" y="52"/>
                  <a:pt x="0" y="52"/>
                  <a:pt x="0" y="52"/>
                </a:cubicBezTo>
                <a:cubicBezTo>
                  <a:pt x="0" y="23"/>
                  <a:pt x="23" y="0"/>
                  <a:pt x="52" y="0"/>
                </a:cubicBezTo>
                <a:cubicBezTo>
                  <a:pt x="299" y="0"/>
                  <a:pt x="299" y="0"/>
                  <a:pt x="299" y="0"/>
                </a:cubicBezTo>
                <a:cubicBezTo>
                  <a:pt x="328" y="0"/>
                  <a:pt x="352" y="23"/>
                  <a:pt x="352" y="52"/>
                </a:cubicBezTo>
                <a:cubicBezTo>
                  <a:pt x="352" y="54"/>
                  <a:pt x="352" y="54"/>
                  <a:pt x="352" y="54"/>
                </a:cubicBezTo>
                <a:cubicBezTo>
                  <a:pt x="352" y="83"/>
                  <a:pt x="328" y="106"/>
                  <a:pt x="299" y="106"/>
                </a:cubicBezTo>
                <a:close/>
              </a:path>
            </a:pathLst>
          </a:custGeom>
          <a:gradFill>
            <a:gsLst>
              <a:gs pos="100000">
                <a:schemeClr val="accent5"/>
              </a:gs>
              <a:gs pos="0">
                <a:schemeClr val="accent6"/>
              </a:gs>
            </a:gsLst>
            <a:lin ang="5400000" scaled="0"/>
          </a:gradFill>
          <a:ln w="9525">
            <a:noFill/>
            <a:round/>
            <a:headEnd/>
            <a:tailEnd/>
          </a:ln>
          <a:effectLst>
            <a:outerShdw blurRad="190500" dist="127000" dir="2700000" algn="tl" rotWithShape="0">
              <a:schemeClr val="accent4">
                <a:lumMod val="50000"/>
                <a:alpha val="29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9" name="Freeform 22">
            <a:extLst>
              <a:ext uri="{FF2B5EF4-FFF2-40B4-BE49-F238E27FC236}">
                <a16:creationId xmlns:a16="http://schemas.microsoft.com/office/drawing/2014/main" id="{4A95BEB4-D0D1-44CF-8B52-8CC25C1447F7}"/>
              </a:ext>
            </a:extLst>
          </p:cNvPr>
          <p:cNvSpPr>
            <a:spLocks noEditPoints="1"/>
          </p:cNvSpPr>
          <p:nvPr/>
        </p:nvSpPr>
        <p:spPr bwMode="auto">
          <a:xfrm>
            <a:off x="6702425" y="2376488"/>
            <a:ext cx="479425" cy="481013"/>
          </a:xfrm>
          <a:custGeom>
            <a:avLst/>
            <a:gdLst>
              <a:gd name="T0" fmla="*/ 59 w 126"/>
              <a:gd name="T1" fmla="*/ 67 h 126"/>
              <a:gd name="T2" fmla="*/ 59 w 126"/>
              <a:gd name="T3" fmla="*/ 34 h 126"/>
              <a:gd name="T4" fmla="*/ 67 w 126"/>
              <a:gd name="T5" fmla="*/ 34 h 126"/>
              <a:gd name="T6" fmla="*/ 67 w 126"/>
              <a:gd name="T7" fmla="*/ 59 h 126"/>
              <a:gd name="T8" fmla="*/ 90 w 126"/>
              <a:gd name="T9" fmla="*/ 59 h 126"/>
              <a:gd name="T10" fmla="*/ 90 w 126"/>
              <a:gd name="T11" fmla="*/ 67 h 126"/>
              <a:gd name="T12" fmla="*/ 59 w 126"/>
              <a:gd name="T13" fmla="*/ 67 h 126"/>
              <a:gd name="T14" fmla="*/ 0 w 126"/>
              <a:gd name="T15" fmla="*/ 63 h 126"/>
              <a:gd name="T16" fmla="*/ 63 w 126"/>
              <a:gd name="T17" fmla="*/ 0 h 126"/>
              <a:gd name="T18" fmla="*/ 126 w 126"/>
              <a:gd name="T19" fmla="*/ 63 h 126"/>
              <a:gd name="T20" fmla="*/ 63 w 126"/>
              <a:gd name="T21" fmla="*/ 126 h 126"/>
              <a:gd name="T22" fmla="*/ 0 w 126"/>
              <a:gd name="T23" fmla="*/ 63 h 126"/>
              <a:gd name="T24" fmla="*/ 8 w 126"/>
              <a:gd name="T25" fmla="*/ 63 h 126"/>
              <a:gd name="T26" fmla="*/ 63 w 126"/>
              <a:gd name="T27" fmla="*/ 118 h 126"/>
              <a:gd name="T28" fmla="*/ 118 w 126"/>
              <a:gd name="T29" fmla="*/ 63 h 126"/>
              <a:gd name="T30" fmla="*/ 63 w 126"/>
              <a:gd name="T31" fmla="*/ 8 h 126"/>
              <a:gd name="T32" fmla="*/ 8 w 126"/>
              <a:gd name="T33" fmla="*/ 6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26">
                <a:moveTo>
                  <a:pt x="59" y="67"/>
                </a:moveTo>
                <a:cubicBezTo>
                  <a:pt x="59" y="34"/>
                  <a:pt x="59" y="34"/>
                  <a:pt x="59" y="34"/>
                </a:cubicBezTo>
                <a:cubicBezTo>
                  <a:pt x="67" y="34"/>
                  <a:pt x="67" y="34"/>
                  <a:pt x="67" y="34"/>
                </a:cubicBezTo>
                <a:cubicBezTo>
                  <a:pt x="67" y="59"/>
                  <a:pt x="67" y="59"/>
                  <a:pt x="67" y="59"/>
                </a:cubicBezTo>
                <a:cubicBezTo>
                  <a:pt x="90" y="59"/>
                  <a:pt x="90" y="59"/>
                  <a:pt x="90" y="59"/>
                </a:cubicBezTo>
                <a:cubicBezTo>
                  <a:pt x="90" y="67"/>
                  <a:pt x="90" y="67"/>
                  <a:pt x="90" y="67"/>
                </a:cubicBezTo>
                <a:lnTo>
                  <a:pt x="59" y="67"/>
                </a:lnTo>
                <a:close/>
                <a:moveTo>
                  <a:pt x="0" y="63"/>
                </a:moveTo>
                <a:cubicBezTo>
                  <a:pt x="0" y="28"/>
                  <a:pt x="28" y="0"/>
                  <a:pt x="63" y="0"/>
                </a:cubicBezTo>
                <a:cubicBezTo>
                  <a:pt x="97" y="0"/>
                  <a:pt x="126" y="28"/>
                  <a:pt x="126" y="63"/>
                </a:cubicBezTo>
                <a:cubicBezTo>
                  <a:pt x="126" y="98"/>
                  <a:pt x="97" y="126"/>
                  <a:pt x="63" y="126"/>
                </a:cubicBezTo>
                <a:cubicBezTo>
                  <a:pt x="28" y="126"/>
                  <a:pt x="0" y="98"/>
                  <a:pt x="0" y="63"/>
                </a:cubicBezTo>
                <a:close/>
                <a:moveTo>
                  <a:pt x="8" y="63"/>
                </a:moveTo>
                <a:cubicBezTo>
                  <a:pt x="8" y="93"/>
                  <a:pt x="33" y="118"/>
                  <a:pt x="63" y="118"/>
                </a:cubicBezTo>
                <a:cubicBezTo>
                  <a:pt x="93" y="118"/>
                  <a:pt x="118" y="93"/>
                  <a:pt x="118" y="63"/>
                </a:cubicBezTo>
                <a:cubicBezTo>
                  <a:pt x="118" y="33"/>
                  <a:pt x="93" y="8"/>
                  <a:pt x="63" y="8"/>
                </a:cubicBezTo>
                <a:cubicBezTo>
                  <a:pt x="33" y="8"/>
                  <a:pt x="8" y="33"/>
                  <a:pt x="8" y="63"/>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0" name="Freeform 23">
            <a:extLst>
              <a:ext uri="{FF2B5EF4-FFF2-40B4-BE49-F238E27FC236}">
                <a16:creationId xmlns:a16="http://schemas.microsoft.com/office/drawing/2014/main" id="{1F0C4160-F459-480A-8725-5C3AEFD14190}"/>
              </a:ext>
            </a:extLst>
          </p:cNvPr>
          <p:cNvSpPr>
            <a:spLocks noEditPoints="1"/>
          </p:cNvSpPr>
          <p:nvPr/>
        </p:nvSpPr>
        <p:spPr bwMode="auto">
          <a:xfrm>
            <a:off x="9672638" y="2368550"/>
            <a:ext cx="369888" cy="496888"/>
          </a:xfrm>
          <a:custGeom>
            <a:avLst/>
            <a:gdLst>
              <a:gd name="T0" fmla="*/ 74 w 97"/>
              <a:gd name="T1" fmla="*/ 130 h 130"/>
              <a:gd name="T2" fmla="*/ 23 w 97"/>
              <a:gd name="T3" fmla="*/ 130 h 130"/>
              <a:gd name="T4" fmla="*/ 23 w 97"/>
              <a:gd name="T5" fmla="*/ 123 h 130"/>
              <a:gd name="T6" fmla="*/ 74 w 97"/>
              <a:gd name="T7" fmla="*/ 123 h 130"/>
              <a:gd name="T8" fmla="*/ 74 w 97"/>
              <a:gd name="T9" fmla="*/ 130 h 130"/>
              <a:gd name="T10" fmla="*/ 97 w 97"/>
              <a:gd name="T11" fmla="*/ 48 h 130"/>
              <a:gd name="T12" fmla="*/ 89 w 97"/>
              <a:gd name="T13" fmla="*/ 75 h 130"/>
              <a:gd name="T14" fmla="*/ 78 w 97"/>
              <a:gd name="T15" fmla="*/ 102 h 130"/>
              <a:gd name="T16" fmla="*/ 78 w 97"/>
              <a:gd name="T17" fmla="*/ 105 h 130"/>
              <a:gd name="T18" fmla="*/ 19 w 97"/>
              <a:gd name="T19" fmla="*/ 105 h 130"/>
              <a:gd name="T20" fmla="*/ 19 w 97"/>
              <a:gd name="T21" fmla="*/ 102 h 130"/>
              <a:gd name="T22" fmla="*/ 8 w 97"/>
              <a:gd name="T23" fmla="*/ 75 h 130"/>
              <a:gd name="T24" fmla="*/ 0 w 97"/>
              <a:gd name="T25" fmla="*/ 48 h 130"/>
              <a:gd name="T26" fmla="*/ 49 w 97"/>
              <a:gd name="T27" fmla="*/ 0 h 130"/>
              <a:gd name="T28" fmla="*/ 97 w 97"/>
              <a:gd name="T29" fmla="*/ 48 h 130"/>
              <a:gd name="T30" fmla="*/ 89 w 97"/>
              <a:gd name="T31" fmla="*/ 48 h 130"/>
              <a:gd name="T32" fmla="*/ 49 w 97"/>
              <a:gd name="T33" fmla="*/ 7 h 130"/>
              <a:gd name="T34" fmla="*/ 8 w 97"/>
              <a:gd name="T35" fmla="*/ 48 h 130"/>
              <a:gd name="T36" fmla="*/ 15 w 97"/>
              <a:gd name="T37" fmla="*/ 70 h 130"/>
              <a:gd name="T38" fmla="*/ 15 w 97"/>
              <a:gd name="T39" fmla="*/ 70 h 130"/>
              <a:gd name="T40" fmla="*/ 27 w 97"/>
              <a:gd name="T41" fmla="*/ 98 h 130"/>
              <a:gd name="T42" fmla="*/ 71 w 97"/>
              <a:gd name="T43" fmla="*/ 98 h 130"/>
              <a:gd name="T44" fmla="*/ 83 w 97"/>
              <a:gd name="T45" fmla="*/ 70 h 130"/>
              <a:gd name="T46" fmla="*/ 89 w 97"/>
              <a:gd name="T47" fmla="*/ 4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30">
                <a:moveTo>
                  <a:pt x="74" y="130"/>
                </a:moveTo>
                <a:cubicBezTo>
                  <a:pt x="23" y="130"/>
                  <a:pt x="23" y="130"/>
                  <a:pt x="23" y="130"/>
                </a:cubicBezTo>
                <a:cubicBezTo>
                  <a:pt x="23" y="123"/>
                  <a:pt x="23" y="123"/>
                  <a:pt x="23" y="123"/>
                </a:cubicBezTo>
                <a:cubicBezTo>
                  <a:pt x="74" y="123"/>
                  <a:pt x="74" y="123"/>
                  <a:pt x="74" y="123"/>
                </a:cubicBezTo>
                <a:lnTo>
                  <a:pt x="74" y="130"/>
                </a:lnTo>
                <a:close/>
                <a:moveTo>
                  <a:pt x="97" y="48"/>
                </a:moveTo>
                <a:cubicBezTo>
                  <a:pt x="97" y="58"/>
                  <a:pt x="94" y="67"/>
                  <a:pt x="89" y="75"/>
                </a:cubicBezTo>
                <a:cubicBezTo>
                  <a:pt x="80" y="89"/>
                  <a:pt x="78" y="95"/>
                  <a:pt x="78" y="102"/>
                </a:cubicBezTo>
                <a:cubicBezTo>
                  <a:pt x="78" y="105"/>
                  <a:pt x="78" y="105"/>
                  <a:pt x="78" y="105"/>
                </a:cubicBezTo>
                <a:cubicBezTo>
                  <a:pt x="19" y="105"/>
                  <a:pt x="19" y="105"/>
                  <a:pt x="19" y="105"/>
                </a:cubicBezTo>
                <a:cubicBezTo>
                  <a:pt x="19" y="102"/>
                  <a:pt x="19" y="102"/>
                  <a:pt x="19" y="102"/>
                </a:cubicBezTo>
                <a:cubicBezTo>
                  <a:pt x="19" y="95"/>
                  <a:pt x="17" y="89"/>
                  <a:pt x="8" y="75"/>
                </a:cubicBezTo>
                <a:cubicBezTo>
                  <a:pt x="3" y="67"/>
                  <a:pt x="0" y="58"/>
                  <a:pt x="0" y="48"/>
                </a:cubicBezTo>
                <a:cubicBezTo>
                  <a:pt x="0" y="21"/>
                  <a:pt x="22" y="0"/>
                  <a:pt x="49" y="0"/>
                </a:cubicBezTo>
                <a:cubicBezTo>
                  <a:pt x="75" y="0"/>
                  <a:pt x="97" y="21"/>
                  <a:pt x="97" y="48"/>
                </a:cubicBezTo>
                <a:close/>
                <a:moveTo>
                  <a:pt x="89" y="48"/>
                </a:moveTo>
                <a:cubicBezTo>
                  <a:pt x="89" y="26"/>
                  <a:pt x="71" y="7"/>
                  <a:pt x="49" y="7"/>
                </a:cubicBezTo>
                <a:cubicBezTo>
                  <a:pt x="26" y="7"/>
                  <a:pt x="8" y="26"/>
                  <a:pt x="8" y="48"/>
                </a:cubicBezTo>
                <a:cubicBezTo>
                  <a:pt x="8" y="56"/>
                  <a:pt x="11" y="64"/>
                  <a:pt x="15" y="70"/>
                </a:cubicBezTo>
                <a:cubicBezTo>
                  <a:pt x="15" y="70"/>
                  <a:pt x="15" y="70"/>
                  <a:pt x="15" y="70"/>
                </a:cubicBezTo>
                <a:cubicBezTo>
                  <a:pt x="23" y="83"/>
                  <a:pt x="26" y="91"/>
                  <a:pt x="27" y="98"/>
                </a:cubicBezTo>
                <a:cubicBezTo>
                  <a:pt x="71" y="98"/>
                  <a:pt x="71" y="98"/>
                  <a:pt x="71" y="98"/>
                </a:cubicBezTo>
                <a:cubicBezTo>
                  <a:pt x="71" y="91"/>
                  <a:pt x="74" y="84"/>
                  <a:pt x="83" y="70"/>
                </a:cubicBezTo>
                <a:cubicBezTo>
                  <a:pt x="87" y="64"/>
                  <a:pt x="89" y="56"/>
                  <a:pt x="89" y="48"/>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9" name="Rectangle 48">
            <a:extLst>
              <a:ext uri="{FF2B5EF4-FFF2-40B4-BE49-F238E27FC236}">
                <a16:creationId xmlns:a16="http://schemas.microsoft.com/office/drawing/2014/main" id="{DA3D4423-5CF4-4B12-B64A-186BAD2B3F4F}"/>
              </a:ext>
            </a:extLst>
          </p:cNvPr>
          <p:cNvSpPr>
            <a:spLocks noChangeArrowheads="1"/>
          </p:cNvSpPr>
          <p:nvPr/>
        </p:nvSpPr>
        <p:spPr bwMode="auto">
          <a:xfrm>
            <a:off x="6593587" y="4153059"/>
            <a:ext cx="71654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1100" b="1" i="0" u="none" strike="noStrike" cap="none" normalizeH="0" baseline="0">
                <a:ln>
                  <a:noFill/>
                </a:ln>
                <a:solidFill>
                  <a:srgbClr val="FFFFFF"/>
                </a:solidFill>
                <a:effectLst/>
                <a:latin typeface="Montserrat" panose="00000500000000000000" pitchFamily="50" charset="-52"/>
              </a:rPr>
              <a:t>Follo</a:t>
            </a:r>
            <a:r>
              <a:rPr kumimoji="0" lang="ru-UA" altLang="ru-UA" sz="1100" b="1" i="0" u="none" strike="noStrike" cap="none" normalizeH="0" baseline="0">
                <a:ln>
                  <a:noFill/>
                </a:ln>
                <a:solidFill>
                  <a:srgbClr val="FFFFFF"/>
                </a:solidFill>
                <a:effectLst/>
                <a:latin typeface="Montserrat" panose="00000500000000000000" pitchFamily="50" charset="-52"/>
              </a:rPr>
              <a:t>w Us</a:t>
            </a:r>
            <a:endParaRPr kumimoji="0" lang="ru-UA" altLang="ru-UA" sz="1200" b="0" i="0" u="none" strike="noStrike" cap="none" normalizeH="0" baseline="0">
              <a:ln>
                <a:noFill/>
              </a:ln>
              <a:solidFill>
                <a:schemeClr val="tx1"/>
              </a:solidFill>
              <a:effectLst/>
              <a:latin typeface="Arial" panose="020B0604020202020204" pitchFamily="34" charset="0"/>
            </a:endParaRPr>
          </a:p>
        </p:txBody>
      </p:sp>
      <p:sp>
        <p:nvSpPr>
          <p:cNvPr id="50" name="Rectangle 49">
            <a:extLst>
              <a:ext uri="{FF2B5EF4-FFF2-40B4-BE49-F238E27FC236}">
                <a16:creationId xmlns:a16="http://schemas.microsoft.com/office/drawing/2014/main" id="{D543037E-1069-41D7-AAEC-CBF9B18DBAFE}"/>
              </a:ext>
            </a:extLst>
          </p:cNvPr>
          <p:cNvSpPr>
            <a:spLocks noChangeArrowheads="1"/>
          </p:cNvSpPr>
          <p:nvPr/>
        </p:nvSpPr>
        <p:spPr bwMode="auto">
          <a:xfrm>
            <a:off x="9498516" y="4153059"/>
            <a:ext cx="71654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1100" b="1" i="0" u="none" strike="noStrike" cap="none" normalizeH="0" baseline="0">
                <a:ln>
                  <a:noFill/>
                </a:ln>
                <a:solidFill>
                  <a:srgbClr val="FFFFFF"/>
                </a:solidFill>
                <a:effectLst/>
                <a:latin typeface="Montserrat" panose="00000500000000000000" pitchFamily="50" charset="-52"/>
              </a:rPr>
              <a:t>Follo</a:t>
            </a:r>
            <a:r>
              <a:rPr kumimoji="0" lang="ru-UA" altLang="ru-UA" sz="1100" b="1" i="0" u="none" strike="noStrike" cap="none" normalizeH="0" baseline="0">
                <a:ln>
                  <a:noFill/>
                </a:ln>
                <a:solidFill>
                  <a:srgbClr val="FFFFFF"/>
                </a:solidFill>
                <a:effectLst/>
                <a:latin typeface="Montserrat" panose="00000500000000000000" pitchFamily="50" charset="-52"/>
              </a:rPr>
              <a:t>w Us</a:t>
            </a:r>
            <a:endParaRPr kumimoji="0" lang="ru-UA" altLang="ru-UA" sz="1200" b="0" i="0" u="none" strike="noStrike" cap="none" normalizeH="0" baseline="0">
              <a:ln>
                <a:noFill/>
              </a:ln>
              <a:solidFill>
                <a:schemeClr val="tx1"/>
              </a:solidFill>
              <a:effectLst/>
              <a:latin typeface="Arial" panose="020B0604020202020204" pitchFamily="34" charset="0"/>
            </a:endParaRPr>
          </a:p>
        </p:txBody>
      </p:sp>
      <p:sp>
        <p:nvSpPr>
          <p:cNvPr id="61" name="Rectangle 60">
            <a:extLst>
              <a:ext uri="{FF2B5EF4-FFF2-40B4-BE49-F238E27FC236}">
                <a16:creationId xmlns:a16="http://schemas.microsoft.com/office/drawing/2014/main" id="{8C62890F-3B40-42FA-BA52-CECB97DE6D09}"/>
              </a:ext>
            </a:extLst>
          </p:cNvPr>
          <p:cNvSpPr>
            <a:spLocks noChangeArrowheads="1"/>
          </p:cNvSpPr>
          <p:nvPr/>
        </p:nvSpPr>
        <p:spPr bwMode="auto">
          <a:xfrm>
            <a:off x="1055653" y="2850934"/>
            <a:ext cx="387606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ru-UA" sz="2400" b="1">
                <a:solidFill>
                  <a:schemeClr val="bg2"/>
                </a:solidFill>
                <a:latin typeface="Montserrat" panose="00000500000000000000" pitchFamily="50" charset="-52"/>
              </a:rPr>
              <a:t>Ideas are easy. </a:t>
            </a:r>
          </a:p>
          <a:p>
            <a:r>
              <a:rPr lang="en-US" altLang="ru-UA" sz="2400" b="1">
                <a:solidFill>
                  <a:schemeClr val="bg2"/>
                </a:solidFill>
                <a:latin typeface="Montserrat" panose="00000500000000000000" pitchFamily="50" charset="-52"/>
              </a:rPr>
              <a:t>Implementation is hard.</a:t>
            </a:r>
            <a:endParaRPr kumimoji="0" lang="ru-UA" altLang="ru-UA" sz="1050" b="0" i="0" u="none" strike="noStrike" cap="none" normalizeH="0" baseline="0">
              <a:ln>
                <a:noFill/>
              </a:ln>
              <a:solidFill>
                <a:schemeClr val="bg2"/>
              </a:solidFill>
            </a:endParaRPr>
          </a:p>
        </p:txBody>
      </p:sp>
      <p:sp>
        <p:nvSpPr>
          <p:cNvPr id="62" name="TextBox 61">
            <a:extLst>
              <a:ext uri="{FF2B5EF4-FFF2-40B4-BE49-F238E27FC236}">
                <a16:creationId xmlns:a16="http://schemas.microsoft.com/office/drawing/2014/main" id="{32EEE2EF-E9E6-4DDC-B060-49B4F0EACFB6}"/>
              </a:ext>
            </a:extLst>
          </p:cNvPr>
          <p:cNvSpPr txBox="1"/>
          <p:nvPr/>
        </p:nvSpPr>
        <p:spPr>
          <a:xfrm>
            <a:off x="1020714" y="3693896"/>
            <a:ext cx="3901638" cy="430887"/>
          </a:xfrm>
          <a:prstGeom prst="rect">
            <a:avLst/>
          </a:prstGeom>
          <a:noFill/>
        </p:spPr>
        <p:txBody>
          <a:bodyPr wrap="square" rtlCol="0">
            <a:spAutoFit/>
          </a:bodyPr>
          <a:lstStyle/>
          <a:p>
            <a:r>
              <a:rPr lang="en-US" sz="1100">
                <a:solidFill>
                  <a:schemeClr val="bg2"/>
                </a:solidFill>
                <a:latin typeface="Montserrat Light" panose="00000400000000000000" pitchFamily="50" charset="-52"/>
              </a:rPr>
              <a:t>Lorem ipsum dolor sit amet, consectetur adipiscing elit, sed do eiusmod tempor incididunt ut labore et.</a:t>
            </a:r>
            <a:endParaRPr lang="ru-UA" sz="1100">
              <a:solidFill>
                <a:schemeClr val="bg2"/>
              </a:solidFill>
              <a:latin typeface="Montserrat Light" panose="00000400000000000000" pitchFamily="50" charset="-52"/>
            </a:endParaRPr>
          </a:p>
        </p:txBody>
      </p:sp>
      <p:sp>
        <p:nvSpPr>
          <p:cNvPr id="64" name="TextBox 63">
            <a:extLst>
              <a:ext uri="{FF2B5EF4-FFF2-40B4-BE49-F238E27FC236}">
                <a16:creationId xmlns:a16="http://schemas.microsoft.com/office/drawing/2014/main" id="{F492B49A-7BE8-4824-A81D-5B0084F301DD}"/>
              </a:ext>
            </a:extLst>
          </p:cNvPr>
          <p:cNvSpPr txBox="1"/>
          <p:nvPr/>
        </p:nvSpPr>
        <p:spPr>
          <a:xfrm>
            <a:off x="6247836" y="3150258"/>
            <a:ext cx="1372164" cy="507831"/>
          </a:xfrm>
          <a:prstGeom prst="rect">
            <a:avLst/>
          </a:prstGeom>
          <a:noFill/>
        </p:spPr>
        <p:txBody>
          <a:bodyPr wrap="square" rtlCol="0">
            <a:spAutoFit/>
          </a:bodyPr>
          <a:lstStyle/>
          <a:p>
            <a:pPr algn="ctr"/>
            <a:r>
              <a:rPr lang="en-US" sz="900">
                <a:solidFill>
                  <a:schemeClr val="bg2"/>
                </a:solidFill>
                <a:latin typeface="Montserrat Light" panose="00000400000000000000" pitchFamily="50" charset="-52"/>
              </a:rPr>
              <a:t>Lorem ipsum dolor sit amet, consectet adipiscing elit, sed </a:t>
            </a:r>
            <a:endParaRPr lang="ru-UA" sz="900">
              <a:solidFill>
                <a:schemeClr val="bg2"/>
              </a:solidFill>
              <a:latin typeface="Montserrat Light" panose="00000400000000000000" pitchFamily="50" charset="-52"/>
            </a:endParaRPr>
          </a:p>
        </p:txBody>
      </p:sp>
      <p:sp>
        <p:nvSpPr>
          <p:cNvPr id="65" name="TextBox 64">
            <a:extLst>
              <a:ext uri="{FF2B5EF4-FFF2-40B4-BE49-F238E27FC236}">
                <a16:creationId xmlns:a16="http://schemas.microsoft.com/office/drawing/2014/main" id="{4AE1B934-2C45-495B-9580-AA4A5F054AB6}"/>
              </a:ext>
            </a:extLst>
          </p:cNvPr>
          <p:cNvSpPr txBox="1"/>
          <p:nvPr/>
        </p:nvSpPr>
        <p:spPr>
          <a:xfrm>
            <a:off x="9181537" y="3150258"/>
            <a:ext cx="1381688" cy="507831"/>
          </a:xfrm>
          <a:prstGeom prst="rect">
            <a:avLst/>
          </a:prstGeom>
          <a:noFill/>
        </p:spPr>
        <p:txBody>
          <a:bodyPr wrap="square" rtlCol="0">
            <a:spAutoFit/>
          </a:bodyPr>
          <a:lstStyle/>
          <a:p>
            <a:pPr algn="ctr"/>
            <a:r>
              <a:rPr lang="en-US" sz="900">
                <a:solidFill>
                  <a:schemeClr val="bg2"/>
                </a:solidFill>
                <a:latin typeface="Montserrat Light" panose="00000400000000000000" pitchFamily="50" charset="-52"/>
              </a:rPr>
              <a:t>Lorem ipsum dolor sit amet, consectet adipiscing elit, sed </a:t>
            </a:r>
            <a:endParaRPr lang="ru-UA" sz="900">
              <a:solidFill>
                <a:schemeClr val="bg2"/>
              </a:solidFill>
              <a:latin typeface="Montserrat Light" panose="00000400000000000000" pitchFamily="50" charset="-52"/>
            </a:endParaRPr>
          </a:p>
        </p:txBody>
      </p:sp>
      <p:grpSp>
        <p:nvGrpSpPr>
          <p:cNvPr id="66" name="Group 65">
            <a:extLst>
              <a:ext uri="{FF2B5EF4-FFF2-40B4-BE49-F238E27FC236}">
                <a16:creationId xmlns:a16="http://schemas.microsoft.com/office/drawing/2014/main" id="{BEB70E7F-E8A4-494E-B6A5-E7FD698356C1}"/>
              </a:ext>
            </a:extLst>
          </p:cNvPr>
          <p:cNvGrpSpPr/>
          <p:nvPr/>
        </p:nvGrpSpPr>
        <p:grpSpPr>
          <a:xfrm>
            <a:off x="2529158" y="1344278"/>
            <a:ext cx="828020" cy="740404"/>
            <a:chOff x="5737225" y="2636838"/>
            <a:chExt cx="1365250" cy="1220788"/>
          </a:xfrm>
        </p:grpSpPr>
        <p:grpSp>
          <p:nvGrpSpPr>
            <p:cNvPr id="67" name="Group 66">
              <a:extLst>
                <a:ext uri="{FF2B5EF4-FFF2-40B4-BE49-F238E27FC236}">
                  <a16:creationId xmlns:a16="http://schemas.microsoft.com/office/drawing/2014/main" id="{33251DFF-4EA2-490D-A8D3-B7F0B0360F9C}"/>
                </a:ext>
              </a:extLst>
            </p:cNvPr>
            <p:cNvGrpSpPr/>
            <p:nvPr/>
          </p:nvGrpSpPr>
          <p:grpSpPr>
            <a:xfrm>
              <a:off x="5826125" y="2751138"/>
              <a:ext cx="1276350" cy="1106488"/>
              <a:chOff x="5826125" y="2751138"/>
              <a:chExt cx="1276350" cy="1106488"/>
            </a:xfrm>
          </p:grpSpPr>
          <p:sp>
            <p:nvSpPr>
              <p:cNvPr id="69" name="Freeform 38">
                <a:extLst>
                  <a:ext uri="{FF2B5EF4-FFF2-40B4-BE49-F238E27FC236}">
                    <a16:creationId xmlns:a16="http://schemas.microsoft.com/office/drawing/2014/main" id="{57441F81-7099-4E80-96CB-2ED5BBC647F2}"/>
                  </a:ext>
                </a:extLst>
              </p:cNvPr>
              <p:cNvSpPr>
                <a:spLocks/>
              </p:cNvSpPr>
              <p:nvPr/>
            </p:nvSpPr>
            <p:spPr bwMode="auto">
              <a:xfrm>
                <a:off x="5883275" y="2751138"/>
                <a:ext cx="1055688" cy="827088"/>
              </a:xfrm>
              <a:custGeom>
                <a:avLst/>
                <a:gdLst>
                  <a:gd name="T0" fmla="*/ 263 w 277"/>
                  <a:gd name="T1" fmla="*/ 47 h 217"/>
                  <a:gd name="T2" fmla="*/ 277 w 277"/>
                  <a:gd name="T3" fmla="*/ 72 h 217"/>
                  <a:gd name="T4" fmla="*/ 171 w 277"/>
                  <a:gd name="T5" fmla="*/ 31 h 217"/>
                  <a:gd name="T6" fmla="*/ 18 w 277"/>
                  <a:gd name="T7" fmla="*/ 162 h 217"/>
                  <a:gd name="T8" fmla="*/ 26 w 277"/>
                  <a:gd name="T9" fmla="*/ 217 h 217"/>
                  <a:gd name="T10" fmla="*/ 12 w 277"/>
                  <a:gd name="T11" fmla="*/ 192 h 217"/>
                  <a:gd name="T12" fmla="*/ 3 w 277"/>
                  <a:gd name="T13" fmla="*/ 138 h 217"/>
                  <a:gd name="T14" fmla="*/ 156 w 277"/>
                  <a:gd name="T15" fmla="*/ 6 h 217"/>
                  <a:gd name="T16" fmla="*/ 263 w 277"/>
                  <a:gd name="T17" fmla="*/ 4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17">
                    <a:moveTo>
                      <a:pt x="263" y="47"/>
                    </a:moveTo>
                    <a:cubicBezTo>
                      <a:pt x="277" y="72"/>
                      <a:pt x="277" y="72"/>
                      <a:pt x="277" y="72"/>
                    </a:cubicBezTo>
                    <a:cubicBezTo>
                      <a:pt x="260" y="41"/>
                      <a:pt x="220" y="24"/>
                      <a:pt x="171" y="31"/>
                    </a:cubicBezTo>
                    <a:cubicBezTo>
                      <a:pt x="96" y="41"/>
                      <a:pt x="28" y="100"/>
                      <a:pt x="18" y="162"/>
                    </a:cubicBezTo>
                    <a:cubicBezTo>
                      <a:pt x="14" y="183"/>
                      <a:pt x="18" y="202"/>
                      <a:pt x="26" y="217"/>
                    </a:cubicBezTo>
                    <a:cubicBezTo>
                      <a:pt x="12" y="192"/>
                      <a:pt x="12" y="192"/>
                      <a:pt x="12" y="192"/>
                    </a:cubicBezTo>
                    <a:cubicBezTo>
                      <a:pt x="3" y="177"/>
                      <a:pt x="0" y="158"/>
                      <a:pt x="3" y="138"/>
                    </a:cubicBezTo>
                    <a:cubicBezTo>
                      <a:pt x="14" y="75"/>
                      <a:pt x="82" y="16"/>
                      <a:pt x="156" y="6"/>
                    </a:cubicBezTo>
                    <a:cubicBezTo>
                      <a:pt x="206" y="0"/>
                      <a:pt x="245" y="17"/>
                      <a:pt x="263" y="4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0" name="Freeform 39">
                <a:extLst>
                  <a:ext uri="{FF2B5EF4-FFF2-40B4-BE49-F238E27FC236}">
                    <a16:creationId xmlns:a16="http://schemas.microsoft.com/office/drawing/2014/main" id="{107BB910-0C98-4E88-81A8-F38E2B5B10D0}"/>
                  </a:ext>
                </a:extLst>
              </p:cNvPr>
              <p:cNvSpPr>
                <a:spLocks/>
              </p:cNvSpPr>
              <p:nvPr/>
            </p:nvSpPr>
            <p:spPr bwMode="auto">
              <a:xfrm>
                <a:off x="5826125" y="2868613"/>
                <a:ext cx="1276350" cy="989013"/>
              </a:xfrm>
              <a:custGeom>
                <a:avLst/>
                <a:gdLst>
                  <a:gd name="T0" fmla="*/ 305 w 335"/>
                  <a:gd name="T1" fmla="*/ 0 h 259"/>
                  <a:gd name="T2" fmla="*/ 320 w 335"/>
                  <a:gd name="T3" fmla="*/ 25 h 259"/>
                  <a:gd name="T4" fmla="*/ 330 w 335"/>
                  <a:gd name="T5" fmla="*/ 91 h 259"/>
                  <a:gd name="T6" fmla="*/ 144 w 335"/>
                  <a:gd name="T7" fmla="*/ 251 h 259"/>
                  <a:gd name="T8" fmla="*/ 14 w 335"/>
                  <a:gd name="T9" fmla="*/ 201 h 259"/>
                  <a:gd name="T10" fmla="*/ 0 w 335"/>
                  <a:gd name="T11" fmla="*/ 177 h 259"/>
                  <a:gd name="T12" fmla="*/ 130 w 335"/>
                  <a:gd name="T13" fmla="*/ 226 h 259"/>
                  <a:gd name="T14" fmla="*/ 316 w 335"/>
                  <a:gd name="T15" fmla="*/ 66 h 259"/>
                  <a:gd name="T16" fmla="*/ 305 w 335"/>
                  <a:gd name="T1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5" h="259">
                    <a:moveTo>
                      <a:pt x="305" y="0"/>
                    </a:moveTo>
                    <a:cubicBezTo>
                      <a:pt x="320" y="25"/>
                      <a:pt x="320" y="25"/>
                      <a:pt x="320" y="25"/>
                    </a:cubicBezTo>
                    <a:cubicBezTo>
                      <a:pt x="330" y="43"/>
                      <a:pt x="335" y="66"/>
                      <a:pt x="330" y="91"/>
                    </a:cubicBezTo>
                    <a:cubicBezTo>
                      <a:pt x="318" y="167"/>
                      <a:pt x="235" y="239"/>
                      <a:pt x="144" y="251"/>
                    </a:cubicBezTo>
                    <a:cubicBezTo>
                      <a:pt x="84" y="259"/>
                      <a:pt x="36" y="239"/>
                      <a:pt x="14" y="201"/>
                    </a:cubicBezTo>
                    <a:cubicBezTo>
                      <a:pt x="0" y="177"/>
                      <a:pt x="0" y="177"/>
                      <a:pt x="0" y="177"/>
                    </a:cubicBezTo>
                    <a:cubicBezTo>
                      <a:pt x="21" y="214"/>
                      <a:pt x="70" y="235"/>
                      <a:pt x="130" y="226"/>
                    </a:cubicBezTo>
                    <a:cubicBezTo>
                      <a:pt x="220" y="214"/>
                      <a:pt x="304" y="143"/>
                      <a:pt x="316" y="66"/>
                    </a:cubicBezTo>
                    <a:cubicBezTo>
                      <a:pt x="320" y="41"/>
                      <a:pt x="316" y="19"/>
                      <a:pt x="30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68" name="Freeform 40">
              <a:extLst>
                <a:ext uri="{FF2B5EF4-FFF2-40B4-BE49-F238E27FC236}">
                  <a16:creationId xmlns:a16="http://schemas.microsoft.com/office/drawing/2014/main" id="{1392E6BB-9B65-4618-80C9-C8C9710D4F7D}"/>
                </a:ext>
              </a:extLst>
            </p:cNvPr>
            <p:cNvSpPr>
              <a:spLocks noEditPoints="1"/>
            </p:cNvSpPr>
            <p:nvPr/>
          </p:nvSpPr>
          <p:spPr bwMode="auto">
            <a:xfrm>
              <a:off x="5737225" y="2636838"/>
              <a:ext cx="1343025" cy="1144588"/>
            </a:xfrm>
            <a:custGeom>
              <a:avLst/>
              <a:gdLst>
                <a:gd name="T0" fmla="*/ 198 w 352"/>
                <a:gd name="T1" fmla="*/ 12 h 300"/>
                <a:gd name="T2" fmla="*/ 339 w 352"/>
                <a:gd name="T3" fmla="*/ 127 h 300"/>
                <a:gd name="T4" fmla="*/ 153 w 352"/>
                <a:gd name="T5" fmla="*/ 287 h 300"/>
                <a:gd name="T6" fmla="*/ 12 w 352"/>
                <a:gd name="T7" fmla="*/ 172 h 300"/>
                <a:gd name="T8" fmla="*/ 198 w 352"/>
                <a:gd name="T9" fmla="*/ 12 h 300"/>
                <a:gd name="T10" fmla="*/ 157 w 352"/>
                <a:gd name="T11" fmla="*/ 263 h 300"/>
                <a:gd name="T12" fmla="*/ 310 w 352"/>
                <a:gd name="T13" fmla="*/ 131 h 300"/>
                <a:gd name="T14" fmla="*/ 194 w 352"/>
                <a:gd name="T15" fmla="*/ 36 h 300"/>
                <a:gd name="T16" fmla="*/ 41 w 352"/>
                <a:gd name="T17" fmla="*/ 168 h 300"/>
                <a:gd name="T18" fmla="*/ 157 w 352"/>
                <a:gd name="T19" fmla="*/ 26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00">
                  <a:moveTo>
                    <a:pt x="198" y="12"/>
                  </a:moveTo>
                  <a:cubicBezTo>
                    <a:pt x="289" y="0"/>
                    <a:pt x="352" y="51"/>
                    <a:pt x="339" y="127"/>
                  </a:cubicBezTo>
                  <a:cubicBezTo>
                    <a:pt x="327" y="204"/>
                    <a:pt x="243" y="275"/>
                    <a:pt x="153" y="287"/>
                  </a:cubicBezTo>
                  <a:cubicBezTo>
                    <a:pt x="63" y="300"/>
                    <a:pt x="0" y="248"/>
                    <a:pt x="12" y="172"/>
                  </a:cubicBezTo>
                  <a:cubicBezTo>
                    <a:pt x="25" y="96"/>
                    <a:pt x="108" y="24"/>
                    <a:pt x="198" y="12"/>
                  </a:cubicBezTo>
                  <a:close/>
                  <a:moveTo>
                    <a:pt x="157" y="263"/>
                  </a:moveTo>
                  <a:cubicBezTo>
                    <a:pt x="231" y="253"/>
                    <a:pt x="300" y="194"/>
                    <a:pt x="310" y="131"/>
                  </a:cubicBezTo>
                  <a:cubicBezTo>
                    <a:pt x="320" y="69"/>
                    <a:pt x="268" y="26"/>
                    <a:pt x="194" y="36"/>
                  </a:cubicBezTo>
                  <a:cubicBezTo>
                    <a:pt x="120" y="46"/>
                    <a:pt x="52" y="105"/>
                    <a:pt x="41" y="168"/>
                  </a:cubicBezTo>
                  <a:cubicBezTo>
                    <a:pt x="31" y="230"/>
                    <a:pt x="83" y="273"/>
                    <a:pt x="157" y="263"/>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71" name="Group 70">
            <a:extLst>
              <a:ext uri="{FF2B5EF4-FFF2-40B4-BE49-F238E27FC236}">
                <a16:creationId xmlns:a16="http://schemas.microsoft.com/office/drawing/2014/main" id="{ACFBC843-57DF-4229-A4E0-EBA5416E9834}"/>
              </a:ext>
            </a:extLst>
          </p:cNvPr>
          <p:cNvGrpSpPr/>
          <p:nvPr/>
        </p:nvGrpSpPr>
        <p:grpSpPr>
          <a:xfrm>
            <a:off x="2581008" y="5476034"/>
            <a:ext cx="684752" cy="709091"/>
            <a:chOff x="3082925" y="1601788"/>
            <a:chExt cx="669925" cy="693738"/>
          </a:xfrm>
        </p:grpSpPr>
        <p:sp>
          <p:nvSpPr>
            <p:cNvPr id="72" name="Freeform 26">
              <a:extLst>
                <a:ext uri="{FF2B5EF4-FFF2-40B4-BE49-F238E27FC236}">
                  <a16:creationId xmlns:a16="http://schemas.microsoft.com/office/drawing/2014/main" id="{B16097C4-69B6-4D3B-B8EB-E11E5031F310}"/>
                </a:ext>
              </a:extLst>
            </p:cNvPr>
            <p:cNvSpPr>
              <a:spLocks/>
            </p:cNvSpPr>
            <p:nvPr/>
          </p:nvSpPr>
          <p:spPr bwMode="auto">
            <a:xfrm>
              <a:off x="3395663" y="1601788"/>
              <a:ext cx="109538" cy="273050"/>
            </a:xfrm>
            <a:custGeom>
              <a:avLst/>
              <a:gdLst>
                <a:gd name="T0" fmla="*/ 0 w 69"/>
                <a:gd name="T1" fmla="*/ 0 h 172"/>
                <a:gd name="T2" fmla="*/ 43 w 69"/>
                <a:gd name="T3" fmla="*/ 26 h 172"/>
                <a:gd name="T4" fmla="*/ 69 w 69"/>
                <a:gd name="T5" fmla="*/ 172 h 172"/>
                <a:gd name="T6" fmla="*/ 26 w 69"/>
                <a:gd name="T7" fmla="*/ 144 h 172"/>
                <a:gd name="T8" fmla="*/ 0 w 69"/>
                <a:gd name="T9" fmla="*/ 0 h 172"/>
              </a:gdLst>
              <a:ahLst/>
              <a:cxnLst>
                <a:cxn ang="0">
                  <a:pos x="T0" y="T1"/>
                </a:cxn>
                <a:cxn ang="0">
                  <a:pos x="T2" y="T3"/>
                </a:cxn>
                <a:cxn ang="0">
                  <a:pos x="T4" y="T5"/>
                </a:cxn>
                <a:cxn ang="0">
                  <a:pos x="T6" y="T7"/>
                </a:cxn>
                <a:cxn ang="0">
                  <a:pos x="T8" y="T9"/>
                </a:cxn>
              </a:cxnLst>
              <a:rect l="0" t="0" r="r" b="b"/>
              <a:pathLst>
                <a:path w="69" h="172">
                  <a:moveTo>
                    <a:pt x="0" y="0"/>
                  </a:moveTo>
                  <a:lnTo>
                    <a:pt x="43" y="26"/>
                  </a:lnTo>
                  <a:lnTo>
                    <a:pt x="69" y="172"/>
                  </a:lnTo>
                  <a:lnTo>
                    <a:pt x="26" y="144"/>
                  </a:lnTo>
                  <a:lnTo>
                    <a:pt x="0" y="0"/>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3" name="Freeform 27">
              <a:extLst>
                <a:ext uri="{FF2B5EF4-FFF2-40B4-BE49-F238E27FC236}">
                  <a16:creationId xmlns:a16="http://schemas.microsoft.com/office/drawing/2014/main" id="{CFF5036A-ADBA-4FDB-8171-312B5FC46274}"/>
                </a:ext>
              </a:extLst>
            </p:cNvPr>
            <p:cNvSpPr>
              <a:spLocks/>
            </p:cNvSpPr>
            <p:nvPr/>
          </p:nvSpPr>
          <p:spPr bwMode="auto">
            <a:xfrm>
              <a:off x="3109913" y="2020888"/>
              <a:ext cx="288925" cy="136525"/>
            </a:xfrm>
            <a:custGeom>
              <a:avLst/>
              <a:gdLst>
                <a:gd name="T0" fmla="*/ 139 w 182"/>
                <a:gd name="T1" fmla="*/ 0 h 86"/>
                <a:gd name="T2" fmla="*/ 182 w 182"/>
                <a:gd name="T3" fmla="*/ 29 h 86"/>
                <a:gd name="T4" fmla="*/ 43 w 182"/>
                <a:gd name="T5" fmla="*/ 86 h 86"/>
                <a:gd name="T6" fmla="*/ 0 w 182"/>
                <a:gd name="T7" fmla="*/ 60 h 86"/>
                <a:gd name="T8" fmla="*/ 139 w 182"/>
                <a:gd name="T9" fmla="*/ 0 h 86"/>
              </a:gdLst>
              <a:ahLst/>
              <a:cxnLst>
                <a:cxn ang="0">
                  <a:pos x="T0" y="T1"/>
                </a:cxn>
                <a:cxn ang="0">
                  <a:pos x="T2" y="T3"/>
                </a:cxn>
                <a:cxn ang="0">
                  <a:pos x="T4" y="T5"/>
                </a:cxn>
                <a:cxn ang="0">
                  <a:pos x="T6" y="T7"/>
                </a:cxn>
                <a:cxn ang="0">
                  <a:pos x="T8" y="T9"/>
                </a:cxn>
              </a:cxnLst>
              <a:rect l="0" t="0" r="r" b="b"/>
              <a:pathLst>
                <a:path w="182" h="86">
                  <a:moveTo>
                    <a:pt x="139" y="0"/>
                  </a:moveTo>
                  <a:lnTo>
                    <a:pt x="182" y="29"/>
                  </a:lnTo>
                  <a:lnTo>
                    <a:pt x="43" y="86"/>
                  </a:lnTo>
                  <a:lnTo>
                    <a:pt x="0" y="60"/>
                  </a:lnTo>
                  <a:lnTo>
                    <a:pt x="139" y="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4" name="Freeform 28">
              <a:extLst>
                <a:ext uri="{FF2B5EF4-FFF2-40B4-BE49-F238E27FC236}">
                  <a16:creationId xmlns:a16="http://schemas.microsoft.com/office/drawing/2014/main" id="{0CC8D65C-9880-47BC-815D-56D639FC7584}"/>
                </a:ext>
              </a:extLst>
            </p:cNvPr>
            <p:cNvSpPr>
              <a:spLocks/>
            </p:cNvSpPr>
            <p:nvPr/>
          </p:nvSpPr>
          <p:spPr bwMode="auto">
            <a:xfrm>
              <a:off x="3460750" y="1868488"/>
              <a:ext cx="292100" cy="139700"/>
            </a:xfrm>
            <a:custGeom>
              <a:avLst/>
              <a:gdLst>
                <a:gd name="T0" fmla="*/ 141 w 184"/>
                <a:gd name="T1" fmla="*/ 0 h 88"/>
                <a:gd name="T2" fmla="*/ 184 w 184"/>
                <a:gd name="T3" fmla="*/ 28 h 88"/>
                <a:gd name="T4" fmla="*/ 45 w 184"/>
                <a:gd name="T5" fmla="*/ 88 h 88"/>
                <a:gd name="T6" fmla="*/ 0 w 184"/>
                <a:gd name="T7" fmla="*/ 60 h 88"/>
                <a:gd name="T8" fmla="*/ 141 w 184"/>
                <a:gd name="T9" fmla="*/ 0 h 88"/>
              </a:gdLst>
              <a:ahLst/>
              <a:cxnLst>
                <a:cxn ang="0">
                  <a:pos x="T0" y="T1"/>
                </a:cxn>
                <a:cxn ang="0">
                  <a:pos x="T2" y="T3"/>
                </a:cxn>
                <a:cxn ang="0">
                  <a:pos x="T4" y="T5"/>
                </a:cxn>
                <a:cxn ang="0">
                  <a:pos x="T6" y="T7"/>
                </a:cxn>
                <a:cxn ang="0">
                  <a:pos x="T8" y="T9"/>
                </a:cxn>
              </a:cxnLst>
              <a:rect l="0" t="0" r="r" b="b"/>
              <a:pathLst>
                <a:path w="184" h="88">
                  <a:moveTo>
                    <a:pt x="141" y="0"/>
                  </a:moveTo>
                  <a:lnTo>
                    <a:pt x="184" y="28"/>
                  </a:lnTo>
                  <a:lnTo>
                    <a:pt x="45" y="88"/>
                  </a:lnTo>
                  <a:lnTo>
                    <a:pt x="0" y="60"/>
                  </a:lnTo>
                  <a:lnTo>
                    <a:pt x="141" y="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5" name="Freeform 29">
              <a:extLst>
                <a:ext uri="{FF2B5EF4-FFF2-40B4-BE49-F238E27FC236}">
                  <a16:creationId xmlns:a16="http://schemas.microsoft.com/office/drawing/2014/main" id="{68EA2646-D4ED-4A0A-93AB-A5B55C8643EA}"/>
                </a:ext>
              </a:extLst>
            </p:cNvPr>
            <p:cNvSpPr>
              <a:spLocks/>
            </p:cNvSpPr>
            <p:nvPr/>
          </p:nvSpPr>
          <p:spPr bwMode="auto">
            <a:xfrm>
              <a:off x="3657600" y="1735138"/>
              <a:ext cx="95250" cy="177800"/>
            </a:xfrm>
            <a:custGeom>
              <a:avLst/>
              <a:gdLst>
                <a:gd name="T0" fmla="*/ 0 w 60"/>
                <a:gd name="T1" fmla="*/ 0 h 112"/>
                <a:gd name="T2" fmla="*/ 46 w 60"/>
                <a:gd name="T3" fmla="*/ 28 h 112"/>
                <a:gd name="T4" fmla="*/ 60 w 60"/>
                <a:gd name="T5" fmla="*/ 112 h 112"/>
                <a:gd name="T6" fmla="*/ 17 w 60"/>
                <a:gd name="T7" fmla="*/ 84 h 112"/>
                <a:gd name="T8" fmla="*/ 0 w 60"/>
                <a:gd name="T9" fmla="*/ 0 h 112"/>
              </a:gdLst>
              <a:ahLst/>
              <a:cxnLst>
                <a:cxn ang="0">
                  <a:pos x="T0" y="T1"/>
                </a:cxn>
                <a:cxn ang="0">
                  <a:pos x="T2" y="T3"/>
                </a:cxn>
                <a:cxn ang="0">
                  <a:pos x="T4" y="T5"/>
                </a:cxn>
                <a:cxn ang="0">
                  <a:pos x="T6" y="T7"/>
                </a:cxn>
                <a:cxn ang="0">
                  <a:pos x="T8" y="T9"/>
                </a:cxn>
              </a:cxnLst>
              <a:rect l="0" t="0" r="r" b="b"/>
              <a:pathLst>
                <a:path w="60" h="112">
                  <a:moveTo>
                    <a:pt x="0" y="0"/>
                  </a:moveTo>
                  <a:lnTo>
                    <a:pt x="46" y="28"/>
                  </a:lnTo>
                  <a:lnTo>
                    <a:pt x="60" y="112"/>
                  </a:lnTo>
                  <a:lnTo>
                    <a:pt x="17" y="84"/>
                  </a:lnTo>
                  <a:lnTo>
                    <a:pt x="0" y="0"/>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6" name="Freeform 30">
              <a:extLst>
                <a:ext uri="{FF2B5EF4-FFF2-40B4-BE49-F238E27FC236}">
                  <a16:creationId xmlns:a16="http://schemas.microsoft.com/office/drawing/2014/main" id="{A6B6B820-D2E3-408D-AF28-97855B028B08}"/>
                </a:ext>
              </a:extLst>
            </p:cNvPr>
            <p:cNvSpPr>
              <a:spLocks/>
            </p:cNvSpPr>
            <p:nvPr/>
          </p:nvSpPr>
          <p:spPr bwMode="auto">
            <a:xfrm>
              <a:off x="3371850" y="2195513"/>
              <a:ext cx="203200" cy="100013"/>
            </a:xfrm>
            <a:custGeom>
              <a:avLst/>
              <a:gdLst>
                <a:gd name="T0" fmla="*/ 82 w 128"/>
                <a:gd name="T1" fmla="*/ 0 h 63"/>
                <a:gd name="T2" fmla="*/ 128 w 128"/>
                <a:gd name="T3" fmla="*/ 27 h 63"/>
                <a:gd name="T4" fmla="*/ 44 w 128"/>
                <a:gd name="T5" fmla="*/ 63 h 63"/>
                <a:gd name="T6" fmla="*/ 0 w 128"/>
                <a:gd name="T7" fmla="*/ 34 h 63"/>
                <a:gd name="T8" fmla="*/ 82 w 128"/>
                <a:gd name="T9" fmla="*/ 0 h 63"/>
              </a:gdLst>
              <a:ahLst/>
              <a:cxnLst>
                <a:cxn ang="0">
                  <a:pos x="T0" y="T1"/>
                </a:cxn>
                <a:cxn ang="0">
                  <a:pos x="T2" y="T3"/>
                </a:cxn>
                <a:cxn ang="0">
                  <a:pos x="T4" y="T5"/>
                </a:cxn>
                <a:cxn ang="0">
                  <a:pos x="T6" y="T7"/>
                </a:cxn>
                <a:cxn ang="0">
                  <a:pos x="T8" y="T9"/>
                </a:cxn>
              </a:cxnLst>
              <a:rect l="0" t="0" r="r" b="b"/>
              <a:pathLst>
                <a:path w="128" h="63">
                  <a:moveTo>
                    <a:pt x="82" y="0"/>
                  </a:moveTo>
                  <a:lnTo>
                    <a:pt x="128" y="27"/>
                  </a:lnTo>
                  <a:lnTo>
                    <a:pt x="44" y="63"/>
                  </a:lnTo>
                  <a:lnTo>
                    <a:pt x="0" y="34"/>
                  </a:lnTo>
                  <a:lnTo>
                    <a:pt x="82" y="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7" name="Freeform 31">
              <a:extLst>
                <a:ext uri="{FF2B5EF4-FFF2-40B4-BE49-F238E27FC236}">
                  <a16:creationId xmlns:a16="http://schemas.microsoft.com/office/drawing/2014/main" id="{C702648D-36E7-4693-BA55-4034AF57AA2F}"/>
                </a:ext>
              </a:extLst>
            </p:cNvPr>
            <p:cNvSpPr>
              <a:spLocks/>
            </p:cNvSpPr>
            <p:nvPr/>
          </p:nvSpPr>
          <p:spPr bwMode="auto">
            <a:xfrm>
              <a:off x="3460750" y="1963738"/>
              <a:ext cx="114300" cy="274638"/>
            </a:xfrm>
            <a:custGeom>
              <a:avLst/>
              <a:gdLst>
                <a:gd name="T0" fmla="*/ 0 w 72"/>
                <a:gd name="T1" fmla="*/ 0 h 173"/>
                <a:gd name="T2" fmla="*/ 45 w 72"/>
                <a:gd name="T3" fmla="*/ 28 h 173"/>
                <a:gd name="T4" fmla="*/ 72 w 72"/>
                <a:gd name="T5" fmla="*/ 173 h 173"/>
                <a:gd name="T6" fmla="*/ 26 w 72"/>
                <a:gd name="T7" fmla="*/ 146 h 173"/>
                <a:gd name="T8" fmla="*/ 0 w 72"/>
                <a:gd name="T9" fmla="*/ 0 h 173"/>
              </a:gdLst>
              <a:ahLst/>
              <a:cxnLst>
                <a:cxn ang="0">
                  <a:pos x="T0" y="T1"/>
                </a:cxn>
                <a:cxn ang="0">
                  <a:pos x="T2" y="T3"/>
                </a:cxn>
                <a:cxn ang="0">
                  <a:pos x="T4" y="T5"/>
                </a:cxn>
                <a:cxn ang="0">
                  <a:pos x="T6" y="T7"/>
                </a:cxn>
                <a:cxn ang="0">
                  <a:pos x="T8" y="T9"/>
                </a:cxn>
              </a:cxnLst>
              <a:rect l="0" t="0" r="r" b="b"/>
              <a:pathLst>
                <a:path w="72" h="173">
                  <a:moveTo>
                    <a:pt x="0" y="0"/>
                  </a:moveTo>
                  <a:lnTo>
                    <a:pt x="45" y="28"/>
                  </a:lnTo>
                  <a:lnTo>
                    <a:pt x="72" y="173"/>
                  </a:lnTo>
                  <a:lnTo>
                    <a:pt x="26" y="146"/>
                  </a:lnTo>
                  <a:lnTo>
                    <a:pt x="0" y="0"/>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8" name="Freeform 32">
              <a:extLst>
                <a:ext uri="{FF2B5EF4-FFF2-40B4-BE49-F238E27FC236}">
                  <a16:creationId xmlns:a16="http://schemas.microsoft.com/office/drawing/2014/main" id="{3EE3655E-719A-476D-AF38-8072E7A1413C}"/>
                </a:ext>
              </a:extLst>
            </p:cNvPr>
            <p:cNvSpPr>
              <a:spLocks/>
            </p:cNvSpPr>
            <p:nvPr/>
          </p:nvSpPr>
          <p:spPr bwMode="auto">
            <a:xfrm>
              <a:off x="3082925" y="1601788"/>
              <a:ext cx="601663" cy="647700"/>
            </a:xfrm>
            <a:custGeom>
              <a:avLst/>
              <a:gdLst>
                <a:gd name="T0" fmla="*/ 197 w 379"/>
                <a:gd name="T1" fmla="*/ 0 h 408"/>
                <a:gd name="T2" fmla="*/ 223 w 379"/>
                <a:gd name="T3" fmla="*/ 144 h 408"/>
                <a:gd name="T4" fmla="*/ 362 w 379"/>
                <a:gd name="T5" fmla="*/ 84 h 408"/>
                <a:gd name="T6" fmla="*/ 379 w 379"/>
                <a:gd name="T7" fmla="*/ 168 h 408"/>
                <a:gd name="T8" fmla="*/ 238 w 379"/>
                <a:gd name="T9" fmla="*/ 228 h 408"/>
                <a:gd name="T10" fmla="*/ 264 w 379"/>
                <a:gd name="T11" fmla="*/ 374 h 408"/>
                <a:gd name="T12" fmla="*/ 182 w 379"/>
                <a:gd name="T13" fmla="*/ 408 h 408"/>
                <a:gd name="T14" fmla="*/ 156 w 379"/>
                <a:gd name="T15" fmla="*/ 264 h 408"/>
                <a:gd name="T16" fmla="*/ 17 w 379"/>
                <a:gd name="T17" fmla="*/ 324 h 408"/>
                <a:gd name="T18" fmla="*/ 0 w 379"/>
                <a:gd name="T19" fmla="*/ 237 h 408"/>
                <a:gd name="T20" fmla="*/ 142 w 379"/>
                <a:gd name="T21" fmla="*/ 177 h 408"/>
                <a:gd name="T22" fmla="*/ 115 w 379"/>
                <a:gd name="T23" fmla="*/ 33 h 408"/>
                <a:gd name="T24" fmla="*/ 197 w 379"/>
                <a:gd name="T25"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 h="408">
                  <a:moveTo>
                    <a:pt x="197" y="0"/>
                  </a:moveTo>
                  <a:lnTo>
                    <a:pt x="223" y="144"/>
                  </a:lnTo>
                  <a:lnTo>
                    <a:pt x="362" y="84"/>
                  </a:lnTo>
                  <a:lnTo>
                    <a:pt x="379" y="168"/>
                  </a:lnTo>
                  <a:lnTo>
                    <a:pt x="238" y="228"/>
                  </a:lnTo>
                  <a:lnTo>
                    <a:pt x="264" y="374"/>
                  </a:lnTo>
                  <a:lnTo>
                    <a:pt x="182" y="408"/>
                  </a:lnTo>
                  <a:lnTo>
                    <a:pt x="156" y="264"/>
                  </a:lnTo>
                  <a:lnTo>
                    <a:pt x="17" y="324"/>
                  </a:lnTo>
                  <a:lnTo>
                    <a:pt x="0" y="237"/>
                  </a:lnTo>
                  <a:lnTo>
                    <a:pt x="142" y="177"/>
                  </a:lnTo>
                  <a:lnTo>
                    <a:pt x="115" y="33"/>
                  </a:lnTo>
                  <a:lnTo>
                    <a:pt x="1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79" name="Group 78">
            <a:extLst>
              <a:ext uri="{FF2B5EF4-FFF2-40B4-BE49-F238E27FC236}">
                <a16:creationId xmlns:a16="http://schemas.microsoft.com/office/drawing/2014/main" id="{A8D89802-015D-4A87-ACFA-EE83C8088FFE}"/>
              </a:ext>
            </a:extLst>
          </p:cNvPr>
          <p:cNvGrpSpPr/>
          <p:nvPr/>
        </p:nvGrpSpPr>
        <p:grpSpPr>
          <a:xfrm>
            <a:off x="1055653" y="2306356"/>
            <a:ext cx="337958" cy="337958"/>
            <a:chOff x="1837668" y="1529646"/>
            <a:chExt cx="337958" cy="337958"/>
          </a:xfrm>
        </p:grpSpPr>
        <p:sp>
          <p:nvSpPr>
            <p:cNvPr id="80" name="Freeform 9">
              <a:extLst>
                <a:ext uri="{FF2B5EF4-FFF2-40B4-BE49-F238E27FC236}">
                  <a16:creationId xmlns:a16="http://schemas.microsoft.com/office/drawing/2014/main" id="{49A6471E-34C4-4BDB-9B1F-7ED20A2B4AD1}"/>
                </a:ext>
              </a:extLst>
            </p:cNvPr>
            <p:cNvSpPr>
              <a:spLocks/>
            </p:cNvSpPr>
            <p:nvPr/>
          </p:nvSpPr>
          <p:spPr bwMode="auto">
            <a:xfrm rot="2612917">
              <a:off x="1956697" y="1529646"/>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81" name="Freeform 10">
              <a:extLst>
                <a:ext uri="{FF2B5EF4-FFF2-40B4-BE49-F238E27FC236}">
                  <a16:creationId xmlns:a16="http://schemas.microsoft.com/office/drawing/2014/main" id="{CD8A737A-F41E-4C95-9604-59F4B316B52F}"/>
                </a:ext>
              </a:extLst>
            </p:cNvPr>
            <p:cNvSpPr>
              <a:spLocks/>
            </p:cNvSpPr>
            <p:nvPr/>
          </p:nvSpPr>
          <p:spPr bwMode="auto">
            <a:xfrm rot="2612917">
              <a:off x="1837668" y="1648675"/>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98" name="Oval 7">
            <a:extLst>
              <a:ext uri="{FF2B5EF4-FFF2-40B4-BE49-F238E27FC236}">
                <a16:creationId xmlns:a16="http://schemas.microsoft.com/office/drawing/2014/main" id="{4528FAE0-E04B-4A50-9606-32D54B52F8A8}"/>
              </a:ext>
            </a:extLst>
          </p:cNvPr>
          <p:cNvSpPr>
            <a:spLocks noChangeArrowheads="1"/>
          </p:cNvSpPr>
          <p:nvPr/>
        </p:nvSpPr>
        <p:spPr bwMode="auto">
          <a:xfrm rot="20084718">
            <a:off x="9530246" y="379542"/>
            <a:ext cx="703237" cy="592442"/>
          </a:xfrm>
          <a:prstGeom prst="ellipse">
            <a:avLst/>
          </a:prstGeom>
          <a:gradFill flip="none" rotWithShape="1">
            <a:gsLst>
              <a:gs pos="100000">
                <a:schemeClr val="accent1">
                  <a:lumMod val="20000"/>
                  <a:lumOff val="80000"/>
                </a:schemeClr>
              </a:gs>
              <a:gs pos="11000">
                <a:schemeClr val="accent1">
                  <a:lumMod val="20000"/>
                  <a:lumOff val="80000"/>
                  <a:alpha val="0"/>
                </a:schemeClr>
              </a:gs>
            </a:gsLst>
            <a:lin ang="16200000" scaled="0"/>
            <a:tileRect/>
          </a:gradFill>
          <a:ln>
            <a:noFill/>
          </a:ln>
          <a:effectLst>
            <a:softEdge rad="6350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57" name="Oval 23">
            <a:extLst>
              <a:ext uri="{FF2B5EF4-FFF2-40B4-BE49-F238E27FC236}">
                <a16:creationId xmlns:a16="http://schemas.microsoft.com/office/drawing/2014/main" id="{0B1F666C-FAF9-48BC-8247-4F7EB5C9457D}"/>
              </a:ext>
            </a:extLst>
          </p:cNvPr>
          <p:cNvSpPr>
            <a:spLocks noChangeArrowheads="1"/>
          </p:cNvSpPr>
          <p:nvPr/>
        </p:nvSpPr>
        <p:spPr bwMode="auto">
          <a:xfrm>
            <a:off x="8622158" y="5563480"/>
            <a:ext cx="1239836" cy="1243290"/>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 name="Group 2">
            <a:extLst>
              <a:ext uri="{FF2B5EF4-FFF2-40B4-BE49-F238E27FC236}">
                <a16:creationId xmlns:a16="http://schemas.microsoft.com/office/drawing/2014/main" id="{941832F9-C5C6-4F07-85AC-985E56D5143B}"/>
              </a:ext>
            </a:extLst>
          </p:cNvPr>
          <p:cNvGrpSpPr/>
          <p:nvPr/>
        </p:nvGrpSpPr>
        <p:grpSpPr>
          <a:xfrm>
            <a:off x="8426350" y="3721560"/>
            <a:ext cx="942771" cy="658263"/>
            <a:chOff x="8426350" y="2283055"/>
            <a:chExt cx="942771" cy="658263"/>
          </a:xfrm>
        </p:grpSpPr>
        <p:grpSp>
          <p:nvGrpSpPr>
            <p:cNvPr id="99" name="Group 98">
              <a:extLst>
                <a:ext uri="{FF2B5EF4-FFF2-40B4-BE49-F238E27FC236}">
                  <a16:creationId xmlns:a16="http://schemas.microsoft.com/office/drawing/2014/main" id="{183A09CC-1825-43A0-A71E-9D7EFC44C642}"/>
                </a:ext>
              </a:extLst>
            </p:cNvPr>
            <p:cNvGrpSpPr/>
            <p:nvPr/>
          </p:nvGrpSpPr>
          <p:grpSpPr>
            <a:xfrm rot="19614422">
              <a:off x="8506492" y="2378585"/>
              <a:ext cx="696612" cy="374462"/>
              <a:chOff x="1393036" y="1869116"/>
              <a:chExt cx="1953280" cy="1049980"/>
            </a:xfrm>
            <a:solidFill>
              <a:schemeClr val="accent4"/>
            </a:solidFill>
          </p:grpSpPr>
          <p:sp>
            <p:nvSpPr>
              <p:cNvPr id="100" name="Freeform 5">
                <a:extLst>
                  <a:ext uri="{FF2B5EF4-FFF2-40B4-BE49-F238E27FC236}">
                    <a16:creationId xmlns:a16="http://schemas.microsoft.com/office/drawing/2014/main" id="{162EFA49-61B7-4BA6-8368-577AEC7B540C}"/>
                  </a:ext>
                </a:extLst>
              </p:cNvPr>
              <p:cNvSpPr>
                <a:spLocks/>
              </p:cNvSpPr>
              <p:nvPr/>
            </p:nvSpPr>
            <p:spPr bwMode="auto">
              <a:xfrm>
                <a:off x="1393036" y="1934737"/>
                <a:ext cx="1953280" cy="984359"/>
              </a:xfrm>
              <a:custGeom>
                <a:avLst/>
                <a:gdLst>
                  <a:gd name="T0" fmla="*/ 286 w 571"/>
                  <a:gd name="T1" fmla="*/ 286 h 286"/>
                  <a:gd name="T2" fmla="*/ 0 w 571"/>
                  <a:gd name="T3" fmla="*/ 0 h 286"/>
                  <a:gd name="T4" fmla="*/ 112 w 571"/>
                  <a:gd name="T5" fmla="*/ 0 h 286"/>
                  <a:gd name="T6" fmla="*/ 286 w 571"/>
                  <a:gd name="T7" fmla="*/ 174 h 286"/>
                  <a:gd name="T8" fmla="*/ 459 w 571"/>
                  <a:gd name="T9" fmla="*/ 0 h 286"/>
                  <a:gd name="T10" fmla="*/ 571 w 571"/>
                  <a:gd name="T11" fmla="*/ 0 h 286"/>
                  <a:gd name="T12" fmla="*/ 286 w 571"/>
                  <a:gd name="T13" fmla="*/ 286 h 286"/>
                </a:gdLst>
                <a:ahLst/>
                <a:cxnLst>
                  <a:cxn ang="0">
                    <a:pos x="T0" y="T1"/>
                  </a:cxn>
                  <a:cxn ang="0">
                    <a:pos x="T2" y="T3"/>
                  </a:cxn>
                  <a:cxn ang="0">
                    <a:pos x="T4" y="T5"/>
                  </a:cxn>
                  <a:cxn ang="0">
                    <a:pos x="T6" y="T7"/>
                  </a:cxn>
                  <a:cxn ang="0">
                    <a:pos x="T8" y="T9"/>
                  </a:cxn>
                  <a:cxn ang="0">
                    <a:pos x="T10" y="T11"/>
                  </a:cxn>
                  <a:cxn ang="0">
                    <a:pos x="T12" y="T13"/>
                  </a:cxn>
                </a:cxnLst>
                <a:rect l="0" t="0" r="r" b="b"/>
                <a:pathLst>
                  <a:path w="571" h="286">
                    <a:moveTo>
                      <a:pt x="286" y="286"/>
                    </a:moveTo>
                    <a:cubicBezTo>
                      <a:pt x="128" y="286"/>
                      <a:pt x="0" y="158"/>
                      <a:pt x="0" y="0"/>
                    </a:cubicBezTo>
                    <a:cubicBezTo>
                      <a:pt x="112" y="0"/>
                      <a:pt x="112" y="0"/>
                      <a:pt x="112" y="0"/>
                    </a:cubicBezTo>
                    <a:cubicBezTo>
                      <a:pt x="112" y="96"/>
                      <a:pt x="190" y="174"/>
                      <a:pt x="286" y="174"/>
                    </a:cubicBezTo>
                    <a:cubicBezTo>
                      <a:pt x="381" y="174"/>
                      <a:pt x="459" y="96"/>
                      <a:pt x="459" y="0"/>
                    </a:cubicBezTo>
                    <a:cubicBezTo>
                      <a:pt x="571" y="0"/>
                      <a:pt x="571" y="0"/>
                      <a:pt x="571" y="0"/>
                    </a:cubicBezTo>
                    <a:cubicBezTo>
                      <a:pt x="571" y="158"/>
                      <a:pt x="443" y="286"/>
                      <a:pt x="286" y="286"/>
                    </a:cubicBezTo>
                    <a:close/>
                  </a:path>
                </a:pathLst>
              </a:custGeom>
              <a:grpFill/>
              <a:ln>
                <a:noFill/>
              </a:ln>
              <a:scene3d>
                <a:camera prst="orthographicFront"/>
                <a:lightRig rig="soft" dir="t"/>
              </a:scene3d>
              <a:sp3d>
                <a:bevelT w="50800" h="508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01" name="Oval 6">
                <a:extLst>
                  <a:ext uri="{FF2B5EF4-FFF2-40B4-BE49-F238E27FC236}">
                    <a16:creationId xmlns:a16="http://schemas.microsoft.com/office/drawing/2014/main" id="{31BFACFA-A784-44B1-A42F-5559D5D225AA}"/>
                  </a:ext>
                </a:extLst>
              </p:cNvPr>
              <p:cNvSpPr>
                <a:spLocks noChangeArrowheads="1"/>
              </p:cNvSpPr>
              <p:nvPr/>
            </p:nvSpPr>
            <p:spPr bwMode="auto">
              <a:xfrm>
                <a:off x="1393036" y="1869116"/>
                <a:ext cx="384094" cy="131248"/>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02" name="Oval 7">
                <a:extLst>
                  <a:ext uri="{FF2B5EF4-FFF2-40B4-BE49-F238E27FC236}">
                    <a16:creationId xmlns:a16="http://schemas.microsoft.com/office/drawing/2014/main" id="{222A772F-9711-4A46-B3FB-FF68A96AB68C}"/>
                  </a:ext>
                </a:extLst>
              </p:cNvPr>
              <p:cNvSpPr>
                <a:spLocks noChangeArrowheads="1"/>
              </p:cNvSpPr>
              <p:nvPr/>
            </p:nvSpPr>
            <p:spPr bwMode="auto">
              <a:xfrm>
                <a:off x="2962222" y="1869116"/>
                <a:ext cx="384094" cy="131248"/>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63" name="Freeform: Shape 62">
              <a:extLst>
                <a:ext uri="{FF2B5EF4-FFF2-40B4-BE49-F238E27FC236}">
                  <a16:creationId xmlns:a16="http://schemas.microsoft.com/office/drawing/2014/main" id="{271CCF1E-4AE0-4262-855A-DD9743E4E5A9}"/>
                </a:ext>
              </a:extLst>
            </p:cNvPr>
            <p:cNvSpPr>
              <a:spLocks/>
            </p:cNvSpPr>
            <p:nvPr/>
          </p:nvSpPr>
          <p:spPr bwMode="auto">
            <a:xfrm rot="19787932">
              <a:off x="8426350" y="2283055"/>
              <a:ext cx="942771" cy="658263"/>
            </a:xfrm>
            <a:custGeom>
              <a:avLst/>
              <a:gdLst>
                <a:gd name="connsiteX0" fmla="*/ 580633 w 580633"/>
                <a:gd name="connsiteY0" fmla="*/ 0 h 351059"/>
                <a:gd name="connsiteX1" fmla="*/ 232937 w 580633"/>
                <a:gd name="connsiteY1" fmla="*/ 351059 h 351059"/>
                <a:gd name="connsiteX2" fmla="*/ 37829 w 580633"/>
                <a:gd name="connsiteY2" fmla="*/ 291119 h 351059"/>
                <a:gd name="connsiteX3" fmla="*/ 0 w 580633"/>
                <a:gd name="connsiteY3" fmla="*/ 259717 h 351059"/>
                <a:gd name="connsiteX4" fmla="*/ 76184 w 580633"/>
                <a:gd name="connsiteY4" fmla="*/ 142819 h 351059"/>
                <a:gd name="connsiteX5" fmla="*/ 82878 w 580633"/>
                <a:gd name="connsiteY5" fmla="*/ 150980 h 351059"/>
                <a:gd name="connsiteX6" fmla="*/ 232937 w 580633"/>
                <a:gd name="connsiteY6" fmla="*/ 213581 h 351059"/>
                <a:gd name="connsiteX7" fmla="*/ 443995 w 580633"/>
                <a:gd name="connsiteY7" fmla="*/ 0 h 351059"/>
                <a:gd name="connsiteX8" fmla="*/ 580633 w 580633"/>
                <a:gd name="connsiteY8" fmla="*/ 0 h 351059"/>
                <a:gd name="connsiteX0" fmla="*/ 580633 w 580633"/>
                <a:gd name="connsiteY0" fmla="*/ 0 h 351059"/>
                <a:gd name="connsiteX1" fmla="*/ 232937 w 580633"/>
                <a:gd name="connsiteY1" fmla="*/ 351059 h 351059"/>
                <a:gd name="connsiteX2" fmla="*/ 37829 w 580633"/>
                <a:gd name="connsiteY2" fmla="*/ 291119 h 351059"/>
                <a:gd name="connsiteX3" fmla="*/ 0 w 580633"/>
                <a:gd name="connsiteY3" fmla="*/ 259717 h 351059"/>
                <a:gd name="connsiteX4" fmla="*/ 82878 w 580633"/>
                <a:gd name="connsiteY4" fmla="*/ 150980 h 351059"/>
                <a:gd name="connsiteX5" fmla="*/ 232937 w 580633"/>
                <a:gd name="connsiteY5" fmla="*/ 213581 h 351059"/>
                <a:gd name="connsiteX6" fmla="*/ 443995 w 580633"/>
                <a:gd name="connsiteY6" fmla="*/ 0 h 351059"/>
                <a:gd name="connsiteX7" fmla="*/ 580633 w 580633"/>
                <a:gd name="connsiteY7" fmla="*/ 0 h 351059"/>
                <a:gd name="connsiteX0" fmla="*/ 542804 w 542804"/>
                <a:gd name="connsiteY0" fmla="*/ 0 h 351059"/>
                <a:gd name="connsiteX1" fmla="*/ 195108 w 542804"/>
                <a:gd name="connsiteY1" fmla="*/ 351059 h 351059"/>
                <a:gd name="connsiteX2" fmla="*/ 0 w 542804"/>
                <a:gd name="connsiteY2" fmla="*/ 291119 h 351059"/>
                <a:gd name="connsiteX3" fmla="*/ 45049 w 542804"/>
                <a:gd name="connsiteY3" fmla="*/ 150980 h 351059"/>
                <a:gd name="connsiteX4" fmla="*/ 195108 w 542804"/>
                <a:gd name="connsiteY4" fmla="*/ 213581 h 351059"/>
                <a:gd name="connsiteX5" fmla="*/ 406166 w 542804"/>
                <a:gd name="connsiteY5" fmla="*/ 0 h 351059"/>
                <a:gd name="connsiteX6" fmla="*/ 542804 w 542804"/>
                <a:gd name="connsiteY6" fmla="*/ 0 h 351059"/>
                <a:gd name="connsiteX0" fmla="*/ 542804 w 542804"/>
                <a:gd name="connsiteY0" fmla="*/ 0 h 351059"/>
                <a:gd name="connsiteX1" fmla="*/ 195108 w 542804"/>
                <a:gd name="connsiteY1" fmla="*/ 351059 h 351059"/>
                <a:gd name="connsiteX2" fmla="*/ 0 w 542804"/>
                <a:gd name="connsiteY2" fmla="*/ 291119 h 351059"/>
                <a:gd name="connsiteX3" fmla="*/ 68472 w 542804"/>
                <a:gd name="connsiteY3" fmla="*/ 165141 h 351059"/>
                <a:gd name="connsiteX4" fmla="*/ 195108 w 542804"/>
                <a:gd name="connsiteY4" fmla="*/ 213581 h 351059"/>
                <a:gd name="connsiteX5" fmla="*/ 406166 w 542804"/>
                <a:gd name="connsiteY5" fmla="*/ 0 h 351059"/>
                <a:gd name="connsiteX6" fmla="*/ 542804 w 542804"/>
                <a:gd name="connsiteY6" fmla="*/ 0 h 35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804" h="351059">
                  <a:moveTo>
                    <a:pt x="542804" y="0"/>
                  </a:moveTo>
                  <a:cubicBezTo>
                    <a:pt x="542804" y="193942"/>
                    <a:pt x="386646" y="351059"/>
                    <a:pt x="195108" y="351059"/>
                  </a:cubicBezTo>
                  <a:cubicBezTo>
                    <a:pt x="122823" y="351059"/>
                    <a:pt x="55686" y="328965"/>
                    <a:pt x="0" y="291119"/>
                  </a:cubicBezTo>
                  <a:lnTo>
                    <a:pt x="68472" y="165141"/>
                  </a:lnTo>
                  <a:cubicBezTo>
                    <a:pt x="106902" y="203807"/>
                    <a:pt x="136548" y="213582"/>
                    <a:pt x="195108" y="213581"/>
                  </a:cubicBezTo>
                  <a:cubicBezTo>
                    <a:pt x="311007" y="213581"/>
                    <a:pt x="406166" y="117838"/>
                    <a:pt x="406166" y="0"/>
                  </a:cubicBezTo>
                  <a:lnTo>
                    <a:pt x="542804" y="0"/>
                  </a:lnTo>
                  <a:close/>
                </a:path>
              </a:pathLst>
            </a:custGeom>
            <a:solidFill>
              <a:schemeClr val="accent4">
                <a:lumMod val="50000"/>
              </a:schemeClr>
            </a:solidFill>
            <a:ln>
              <a:noFill/>
            </a:ln>
            <a:effectLst>
              <a:softEdge rad="1270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ru-UA"/>
            </a:p>
          </p:txBody>
        </p:sp>
      </p:grpSp>
    </p:spTree>
    <p:extLst>
      <p:ext uri="{BB962C8B-B14F-4D97-AF65-F5344CB8AC3E}">
        <p14:creationId xmlns:p14="http://schemas.microsoft.com/office/powerpoint/2010/main" val="222260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repeatCount="indefinite" autoRev="1" fill="hold" grpId="1" nodeType="withEffect">
                                  <p:stCondLst>
                                    <p:cond delay="1000"/>
                                  </p:stCondLst>
                                  <p:childTnLst>
                                    <p:animMotion origin="layout" path="M 2.5E-6 3.33333E-6 L -0.00039 0.16852 " pathEditMode="relative" rAng="0" ptsTypes="AA">
                                      <p:cBhvr>
                                        <p:cTn id="9" dur="9000" fill="hold"/>
                                        <p:tgtEl>
                                          <p:spTgt spid="55"/>
                                        </p:tgtEl>
                                        <p:attrNameLst>
                                          <p:attrName>ppt_x</p:attrName>
                                          <p:attrName>ppt_y</p:attrName>
                                        </p:attrNameLst>
                                      </p:cBhvr>
                                      <p:rCtr x="-26" y="8426"/>
                                    </p:animMotion>
                                  </p:childTnLst>
                                </p:cTn>
                              </p:par>
                              <p:par>
                                <p:cTn id="10" presetID="10" presetClass="entr" presetSubtype="0" fill="hold" nodeType="withEffect">
                                  <p:stCondLst>
                                    <p:cond delay="50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42" presetClass="path" presetSubtype="0" repeatCount="indefinite" autoRev="1" fill="hold" nodeType="withEffect">
                                  <p:stCondLst>
                                    <p:cond delay="1000"/>
                                  </p:stCondLst>
                                  <p:childTnLst>
                                    <p:animMotion origin="layout" path="M 6.25E-7 1.11111E-6 L 0.00065 0.1625 " pathEditMode="relative" rAng="0" ptsTypes="AA">
                                      <p:cBhvr>
                                        <p:cTn id="14" dur="9000" fill="hold"/>
                                        <p:tgtEl>
                                          <p:spTgt spid="52"/>
                                        </p:tgtEl>
                                        <p:attrNameLst>
                                          <p:attrName>ppt_x</p:attrName>
                                          <p:attrName>ppt_y</p:attrName>
                                        </p:attrNameLst>
                                      </p:cBhvr>
                                      <p:rCtr x="26" y="8125"/>
                                    </p:animMotion>
                                  </p:childTnLst>
                                </p:cTn>
                              </p:par>
                              <p:par>
                                <p:cTn id="15" presetID="2" presetClass="entr" presetSubtype="8" decel="100000" fill="hold" grpId="0" nodeType="withEffect">
                                  <p:stCondLst>
                                    <p:cond delay="500"/>
                                  </p:stCondLst>
                                  <p:childTnLst>
                                    <p:set>
                                      <p:cBhvr>
                                        <p:cTn id="16" dur="1" fill="hold">
                                          <p:stCondLst>
                                            <p:cond delay="0"/>
                                          </p:stCondLst>
                                        </p:cTn>
                                        <p:tgtEl>
                                          <p:spTgt spid="61"/>
                                        </p:tgtEl>
                                        <p:attrNameLst>
                                          <p:attrName>style.visibility</p:attrName>
                                        </p:attrNameLst>
                                      </p:cBhvr>
                                      <p:to>
                                        <p:strVal val="visible"/>
                                      </p:to>
                                    </p:set>
                                    <p:anim calcmode="lin" valueType="num">
                                      <p:cBhvr additive="base">
                                        <p:cTn id="17" dur="1000" fill="hold"/>
                                        <p:tgtEl>
                                          <p:spTgt spid="61"/>
                                        </p:tgtEl>
                                        <p:attrNameLst>
                                          <p:attrName>ppt_x</p:attrName>
                                        </p:attrNameLst>
                                      </p:cBhvr>
                                      <p:tavLst>
                                        <p:tav tm="0">
                                          <p:val>
                                            <p:strVal val="0-#ppt_w/2"/>
                                          </p:val>
                                        </p:tav>
                                        <p:tav tm="100000">
                                          <p:val>
                                            <p:strVal val="#ppt_x"/>
                                          </p:val>
                                        </p:tav>
                                      </p:tavLst>
                                    </p:anim>
                                    <p:anim calcmode="lin" valueType="num">
                                      <p:cBhvr additive="base">
                                        <p:cTn id="18" dur="1000" fill="hold"/>
                                        <p:tgtEl>
                                          <p:spTgt spid="61"/>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500"/>
                                  </p:stCondLst>
                                  <p:childTnLst>
                                    <p:set>
                                      <p:cBhvr>
                                        <p:cTn id="20" dur="1" fill="hold">
                                          <p:stCondLst>
                                            <p:cond delay="0"/>
                                          </p:stCondLst>
                                        </p:cTn>
                                        <p:tgtEl>
                                          <p:spTgt spid="62"/>
                                        </p:tgtEl>
                                        <p:attrNameLst>
                                          <p:attrName>style.visibility</p:attrName>
                                        </p:attrNameLst>
                                      </p:cBhvr>
                                      <p:to>
                                        <p:strVal val="visible"/>
                                      </p:to>
                                    </p:set>
                                    <p:anim calcmode="lin" valueType="num">
                                      <p:cBhvr additive="base">
                                        <p:cTn id="21" dur="1000" fill="hold"/>
                                        <p:tgtEl>
                                          <p:spTgt spid="62"/>
                                        </p:tgtEl>
                                        <p:attrNameLst>
                                          <p:attrName>ppt_x</p:attrName>
                                        </p:attrNameLst>
                                      </p:cBhvr>
                                      <p:tavLst>
                                        <p:tav tm="0">
                                          <p:val>
                                            <p:strVal val="0-#ppt_w/2"/>
                                          </p:val>
                                        </p:tav>
                                        <p:tav tm="100000">
                                          <p:val>
                                            <p:strVal val="#ppt_x"/>
                                          </p:val>
                                        </p:tav>
                                      </p:tavLst>
                                    </p:anim>
                                    <p:anim calcmode="lin" valueType="num">
                                      <p:cBhvr additive="base">
                                        <p:cTn id="22" dur="1000" fill="hold"/>
                                        <p:tgtEl>
                                          <p:spTgt spid="62"/>
                                        </p:tgtEl>
                                        <p:attrNameLst>
                                          <p:attrName>ppt_y</p:attrName>
                                        </p:attrNameLst>
                                      </p:cBhvr>
                                      <p:tavLst>
                                        <p:tav tm="0">
                                          <p:val>
                                            <p:strVal val="#ppt_y"/>
                                          </p:val>
                                        </p:tav>
                                        <p:tav tm="100000">
                                          <p:val>
                                            <p:strVal val="#ppt_y"/>
                                          </p:val>
                                        </p:tav>
                                      </p:tavLst>
                                    </p:anim>
                                  </p:childTnLst>
                                </p:cTn>
                              </p:par>
                              <p:par>
                                <p:cTn id="23" presetID="10" presetClass="entr" presetSubtype="0" fill="hold" nodeType="withEffect">
                                  <p:stCondLst>
                                    <p:cond delay="50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1000"/>
                                        <p:tgtEl>
                                          <p:spTgt spid="66"/>
                                        </p:tgtEl>
                                      </p:cBhvr>
                                    </p:animEffect>
                                  </p:childTnLst>
                                </p:cTn>
                              </p:par>
                              <p:par>
                                <p:cTn id="26" presetID="42" presetClass="path" presetSubtype="0" repeatCount="indefinite" autoRev="1" fill="hold" nodeType="withEffect">
                                  <p:stCondLst>
                                    <p:cond delay="1500"/>
                                  </p:stCondLst>
                                  <p:childTnLst>
                                    <p:animMotion origin="layout" path="M 3.75E-6 0 L 0.09609 -0.00116 " pathEditMode="relative" rAng="0" ptsTypes="AA">
                                      <p:cBhvr>
                                        <p:cTn id="27" dur="6750" fill="hold"/>
                                        <p:tgtEl>
                                          <p:spTgt spid="66"/>
                                        </p:tgtEl>
                                        <p:attrNameLst>
                                          <p:attrName>ppt_x</p:attrName>
                                          <p:attrName>ppt_y</p:attrName>
                                        </p:attrNameLst>
                                      </p:cBhvr>
                                      <p:rCtr x="4805" y="-69"/>
                                    </p:animMotion>
                                  </p:childTnLst>
                                </p:cTn>
                              </p:par>
                              <p:par>
                                <p:cTn id="28" presetID="10" presetClass="entr" presetSubtype="0" fill="hold" nodeType="withEffect">
                                  <p:stCondLst>
                                    <p:cond delay="250"/>
                                  </p:stCondLst>
                                  <p:childTnLst>
                                    <p:set>
                                      <p:cBhvr>
                                        <p:cTn id="29" dur="1" fill="hold">
                                          <p:stCondLst>
                                            <p:cond delay="0"/>
                                          </p:stCondLst>
                                        </p:cTn>
                                        <p:tgtEl>
                                          <p:spTgt spid="71"/>
                                        </p:tgtEl>
                                        <p:attrNameLst>
                                          <p:attrName>style.visibility</p:attrName>
                                        </p:attrNameLst>
                                      </p:cBhvr>
                                      <p:to>
                                        <p:strVal val="visible"/>
                                      </p:to>
                                    </p:set>
                                    <p:animEffect transition="in" filter="fade">
                                      <p:cBhvr>
                                        <p:cTn id="30" dur="500"/>
                                        <p:tgtEl>
                                          <p:spTgt spid="71"/>
                                        </p:tgtEl>
                                      </p:cBhvr>
                                    </p:animEffect>
                                  </p:childTnLst>
                                </p:cTn>
                              </p:par>
                              <p:par>
                                <p:cTn id="31" presetID="42" presetClass="path" presetSubtype="0" repeatCount="indefinite" accel="50000" decel="50000" autoRev="1" fill="hold" nodeType="withEffect">
                                  <p:stCondLst>
                                    <p:cond delay="250"/>
                                  </p:stCondLst>
                                  <p:childTnLst>
                                    <p:animMotion origin="layout" path="M -3.54167E-6 1.11022E-16 L -3.54167E-6 -0.13866 " pathEditMode="relative" rAng="0" ptsTypes="AA">
                                      <p:cBhvr>
                                        <p:cTn id="32" dur="6750" fill="hold"/>
                                        <p:tgtEl>
                                          <p:spTgt spid="71"/>
                                        </p:tgtEl>
                                        <p:attrNameLst>
                                          <p:attrName>ppt_x</p:attrName>
                                          <p:attrName>ppt_y</p:attrName>
                                        </p:attrNameLst>
                                      </p:cBhvr>
                                      <p:rCtr x="0" y="-6944"/>
                                    </p:animMotion>
                                  </p:childTnLst>
                                </p:cTn>
                              </p:par>
                              <p:par>
                                <p:cTn id="33" presetID="10" presetClass="entr" presetSubtype="0" fill="hold" nodeType="withEffect">
                                  <p:stCondLst>
                                    <p:cond delay="500"/>
                                  </p:stCondLst>
                                  <p:childTnLst>
                                    <p:set>
                                      <p:cBhvr>
                                        <p:cTn id="34" dur="1" fill="hold">
                                          <p:stCondLst>
                                            <p:cond delay="0"/>
                                          </p:stCondLst>
                                        </p:cTn>
                                        <p:tgtEl>
                                          <p:spTgt spid="79"/>
                                        </p:tgtEl>
                                        <p:attrNameLst>
                                          <p:attrName>style.visibility</p:attrName>
                                        </p:attrNameLst>
                                      </p:cBhvr>
                                      <p:to>
                                        <p:strVal val="visible"/>
                                      </p:to>
                                    </p:set>
                                    <p:animEffect transition="in" filter="fade">
                                      <p:cBhvr>
                                        <p:cTn id="35" dur="750"/>
                                        <p:tgtEl>
                                          <p:spTgt spid="79"/>
                                        </p:tgtEl>
                                      </p:cBhvr>
                                    </p:animEffect>
                                  </p:childTnLst>
                                </p:cTn>
                              </p:par>
                              <p:par>
                                <p:cTn id="36" presetID="8" presetClass="emph" presetSubtype="0" repeatCount="indefinite" fill="hold" nodeType="withEffect">
                                  <p:stCondLst>
                                    <p:cond delay="0"/>
                                  </p:stCondLst>
                                  <p:childTnLst>
                                    <p:animRot by="-21600000">
                                      <p:cBhvr>
                                        <p:cTn id="37" dur="5000" fill="hold"/>
                                        <p:tgtEl>
                                          <p:spTgt spid="79"/>
                                        </p:tgtEl>
                                        <p:attrNameLst>
                                          <p:attrName>r</p:attrName>
                                        </p:attrNameLst>
                                      </p:cBhvr>
                                    </p:animRot>
                                  </p:childTnLst>
                                </p:cTn>
                              </p:par>
                              <p:par>
                                <p:cTn id="38" presetID="10" presetClass="entr" presetSubtype="0" fill="hold" grpId="0" nodeType="withEffect">
                                  <p:stCondLst>
                                    <p:cond delay="25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par>
                                <p:cTn id="41" presetID="42" presetClass="path" presetSubtype="0" repeatCount="indefinite" accel="50000" decel="50000" autoRev="1" fill="hold" grpId="1" nodeType="withEffect">
                                  <p:stCondLst>
                                    <p:cond delay="250"/>
                                  </p:stCondLst>
                                  <p:childTnLst>
                                    <p:animMotion origin="layout" path="M -2.70833E-6 -1.85185E-6 L -2.70833E-6 -0.10347 " pathEditMode="relative" rAng="0" ptsTypes="AA">
                                      <p:cBhvr>
                                        <p:cTn id="42" dur="6750" fill="hold"/>
                                        <p:tgtEl>
                                          <p:spTgt spid="57"/>
                                        </p:tgtEl>
                                        <p:attrNameLst>
                                          <p:attrName>ppt_x</p:attrName>
                                          <p:attrName>ppt_y</p:attrName>
                                        </p:attrNameLst>
                                      </p:cBhvr>
                                      <p:rCtr x="0" y="-5185"/>
                                    </p:animMotion>
                                  </p:childTnLst>
                                </p:cTn>
                              </p:par>
                              <p:par>
                                <p:cTn id="43" presetID="10" presetClass="entr" presetSubtype="0" fill="hold" nodeType="withEffect">
                                  <p:stCondLst>
                                    <p:cond delay="50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750"/>
                                        <p:tgtEl>
                                          <p:spTgt spid="3"/>
                                        </p:tgtEl>
                                      </p:cBhvr>
                                    </p:animEffect>
                                  </p:childTnLst>
                                </p:cTn>
                              </p:par>
                              <p:par>
                                <p:cTn id="46" presetID="42" presetClass="path" presetSubtype="0" repeatCount="indefinite" autoRev="1" fill="hold" nodeType="withEffect">
                                  <p:stCondLst>
                                    <p:cond delay="1250"/>
                                  </p:stCondLst>
                                  <p:childTnLst>
                                    <p:animMotion origin="layout" path="M 2.29167E-6 7.40741E-7 L 2.29167E-6 -0.17269 " pathEditMode="relative" rAng="0" ptsTypes="AA">
                                      <p:cBhvr>
                                        <p:cTn id="47" dur="9000" fill="hold"/>
                                        <p:tgtEl>
                                          <p:spTgt spid="3"/>
                                        </p:tgtEl>
                                        <p:attrNameLst>
                                          <p:attrName>ppt_x</p:attrName>
                                          <p:attrName>ppt_y</p:attrName>
                                        </p:attrNameLst>
                                      </p:cBhvr>
                                      <p:rCtr x="0" y="-86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61" grpId="0"/>
      <p:bldP spid="62" grpId="0"/>
      <p:bldP spid="57" grpId="0" animBg="1"/>
      <p:bldP spid="57"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23">
            <a:extLst>
              <a:ext uri="{FF2B5EF4-FFF2-40B4-BE49-F238E27FC236}">
                <a16:creationId xmlns:a16="http://schemas.microsoft.com/office/drawing/2014/main" id="{B000A5BB-952F-4EA8-8AE4-3DEB2B0D3BBA}"/>
              </a:ext>
            </a:extLst>
          </p:cNvPr>
          <p:cNvSpPr>
            <a:spLocks noChangeArrowheads="1"/>
          </p:cNvSpPr>
          <p:nvPr/>
        </p:nvSpPr>
        <p:spPr bwMode="auto">
          <a:xfrm>
            <a:off x="4495917" y="4556571"/>
            <a:ext cx="1753620" cy="1758504"/>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92" name="Freeform 8">
            <a:extLst>
              <a:ext uri="{FF2B5EF4-FFF2-40B4-BE49-F238E27FC236}">
                <a16:creationId xmlns:a16="http://schemas.microsoft.com/office/drawing/2014/main" id="{D79C1B02-A7BE-456A-A545-37E55AE1F0B8}"/>
              </a:ext>
            </a:extLst>
          </p:cNvPr>
          <p:cNvSpPr>
            <a:spLocks/>
          </p:cNvSpPr>
          <p:nvPr/>
        </p:nvSpPr>
        <p:spPr bwMode="auto">
          <a:xfrm>
            <a:off x="2127234" y="1155898"/>
            <a:ext cx="3489325" cy="4554538"/>
          </a:xfrm>
          <a:custGeom>
            <a:avLst/>
            <a:gdLst>
              <a:gd name="T0" fmla="*/ 828 w 915"/>
              <a:gd name="T1" fmla="*/ 1194 h 1194"/>
              <a:gd name="T2" fmla="*/ 87 w 915"/>
              <a:gd name="T3" fmla="*/ 1194 h 1194"/>
              <a:gd name="T4" fmla="*/ 0 w 915"/>
              <a:gd name="T5" fmla="*/ 1108 h 1194"/>
              <a:gd name="T6" fmla="*/ 0 w 915"/>
              <a:gd name="T7" fmla="*/ 86 h 1194"/>
              <a:gd name="T8" fmla="*/ 87 w 915"/>
              <a:gd name="T9" fmla="*/ 0 h 1194"/>
              <a:gd name="T10" fmla="*/ 828 w 915"/>
              <a:gd name="T11" fmla="*/ 0 h 1194"/>
              <a:gd name="T12" fmla="*/ 915 w 915"/>
              <a:gd name="T13" fmla="*/ 86 h 1194"/>
              <a:gd name="T14" fmla="*/ 915 w 915"/>
              <a:gd name="T15" fmla="*/ 1108 h 1194"/>
              <a:gd name="T16" fmla="*/ 828 w 915"/>
              <a:gd name="T17" fmla="*/ 1194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5" h="1194">
                <a:moveTo>
                  <a:pt x="828" y="1194"/>
                </a:moveTo>
                <a:cubicBezTo>
                  <a:pt x="87" y="1194"/>
                  <a:pt x="87" y="1194"/>
                  <a:pt x="87" y="1194"/>
                </a:cubicBezTo>
                <a:cubicBezTo>
                  <a:pt x="39" y="1194"/>
                  <a:pt x="0" y="1156"/>
                  <a:pt x="0" y="1108"/>
                </a:cubicBezTo>
                <a:cubicBezTo>
                  <a:pt x="0" y="86"/>
                  <a:pt x="0" y="86"/>
                  <a:pt x="0" y="86"/>
                </a:cubicBezTo>
                <a:cubicBezTo>
                  <a:pt x="0" y="38"/>
                  <a:pt x="39" y="0"/>
                  <a:pt x="87" y="0"/>
                </a:cubicBezTo>
                <a:cubicBezTo>
                  <a:pt x="828" y="0"/>
                  <a:pt x="828" y="0"/>
                  <a:pt x="828" y="0"/>
                </a:cubicBezTo>
                <a:cubicBezTo>
                  <a:pt x="876" y="0"/>
                  <a:pt x="915" y="38"/>
                  <a:pt x="915" y="86"/>
                </a:cubicBezTo>
                <a:cubicBezTo>
                  <a:pt x="915" y="1108"/>
                  <a:pt x="915" y="1108"/>
                  <a:pt x="915" y="1108"/>
                </a:cubicBezTo>
                <a:cubicBezTo>
                  <a:pt x="915" y="1156"/>
                  <a:pt x="876" y="1194"/>
                  <a:pt x="828" y="1194"/>
                </a:cubicBezTo>
              </a:path>
            </a:pathLst>
          </a:custGeom>
          <a:gradFill>
            <a:gsLst>
              <a:gs pos="0">
                <a:srgbClr val="28D7FE"/>
              </a:gs>
              <a:gs pos="100000">
                <a:srgbClr val="857FEE"/>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9" name="Freeform 9">
            <a:extLst>
              <a:ext uri="{FF2B5EF4-FFF2-40B4-BE49-F238E27FC236}">
                <a16:creationId xmlns:a16="http://schemas.microsoft.com/office/drawing/2014/main" id="{A97CCF89-5149-48B4-A1AE-EE0FED3B3720}"/>
              </a:ext>
            </a:extLst>
          </p:cNvPr>
          <p:cNvSpPr>
            <a:spLocks/>
          </p:cNvSpPr>
          <p:nvPr/>
        </p:nvSpPr>
        <p:spPr bwMode="auto">
          <a:xfrm>
            <a:off x="2111375" y="1160463"/>
            <a:ext cx="3489325" cy="1457325"/>
          </a:xfrm>
          <a:custGeom>
            <a:avLst/>
            <a:gdLst>
              <a:gd name="T0" fmla="*/ 915 w 915"/>
              <a:gd name="T1" fmla="*/ 86 h 382"/>
              <a:gd name="T2" fmla="*/ 828 w 915"/>
              <a:gd name="T3" fmla="*/ 0 h 382"/>
              <a:gd name="T4" fmla="*/ 87 w 915"/>
              <a:gd name="T5" fmla="*/ 0 h 382"/>
              <a:gd name="T6" fmla="*/ 0 w 915"/>
              <a:gd name="T7" fmla="*/ 86 h 382"/>
              <a:gd name="T8" fmla="*/ 0 w 915"/>
              <a:gd name="T9" fmla="*/ 382 h 382"/>
              <a:gd name="T10" fmla="*/ 915 w 915"/>
              <a:gd name="T11" fmla="*/ 382 h 382"/>
              <a:gd name="T12" fmla="*/ 915 w 915"/>
              <a:gd name="T13" fmla="*/ 86 h 382"/>
            </a:gdLst>
            <a:ahLst/>
            <a:cxnLst>
              <a:cxn ang="0">
                <a:pos x="T0" y="T1"/>
              </a:cxn>
              <a:cxn ang="0">
                <a:pos x="T2" y="T3"/>
              </a:cxn>
              <a:cxn ang="0">
                <a:pos x="T4" y="T5"/>
              </a:cxn>
              <a:cxn ang="0">
                <a:pos x="T6" y="T7"/>
              </a:cxn>
              <a:cxn ang="0">
                <a:pos x="T8" y="T9"/>
              </a:cxn>
              <a:cxn ang="0">
                <a:pos x="T10" y="T11"/>
              </a:cxn>
              <a:cxn ang="0">
                <a:pos x="T12" y="T13"/>
              </a:cxn>
            </a:cxnLst>
            <a:rect l="0" t="0" r="r" b="b"/>
            <a:pathLst>
              <a:path w="915" h="382">
                <a:moveTo>
                  <a:pt x="915" y="86"/>
                </a:moveTo>
                <a:cubicBezTo>
                  <a:pt x="915" y="38"/>
                  <a:pt x="876" y="0"/>
                  <a:pt x="828" y="0"/>
                </a:cubicBezTo>
                <a:cubicBezTo>
                  <a:pt x="87" y="0"/>
                  <a:pt x="87" y="0"/>
                  <a:pt x="87" y="0"/>
                </a:cubicBezTo>
                <a:cubicBezTo>
                  <a:pt x="39" y="0"/>
                  <a:pt x="0" y="38"/>
                  <a:pt x="0" y="86"/>
                </a:cubicBezTo>
                <a:cubicBezTo>
                  <a:pt x="0" y="382"/>
                  <a:pt x="0" y="382"/>
                  <a:pt x="0" y="382"/>
                </a:cubicBezTo>
                <a:cubicBezTo>
                  <a:pt x="915" y="382"/>
                  <a:pt x="915" y="382"/>
                  <a:pt x="915" y="382"/>
                </a:cubicBezTo>
                <a:cubicBezTo>
                  <a:pt x="915" y="86"/>
                  <a:pt x="915" y="86"/>
                  <a:pt x="915" y="86"/>
                </a:cubicBezTo>
              </a:path>
            </a:pathLst>
          </a:custGeom>
          <a:solidFill>
            <a:srgbClr val="FFFFFF">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18" name="Freeform: Shape 117">
            <a:extLst>
              <a:ext uri="{FF2B5EF4-FFF2-40B4-BE49-F238E27FC236}">
                <a16:creationId xmlns:a16="http://schemas.microsoft.com/office/drawing/2014/main" id="{F5085064-CA22-4CAC-B4D6-CB5198137652}"/>
              </a:ext>
            </a:extLst>
          </p:cNvPr>
          <p:cNvSpPr>
            <a:spLocks noChangeArrowheads="1"/>
          </p:cNvSpPr>
          <p:nvPr/>
        </p:nvSpPr>
        <p:spPr bwMode="auto">
          <a:xfrm>
            <a:off x="4160031" y="4218473"/>
            <a:ext cx="1667698" cy="1738744"/>
          </a:xfrm>
          <a:custGeom>
            <a:avLst/>
            <a:gdLst>
              <a:gd name="connsiteX0" fmla="*/ 917405 w 1150140"/>
              <a:gd name="connsiteY0" fmla="*/ 0 h 1199138"/>
              <a:gd name="connsiteX1" fmla="*/ 1102294 w 1150140"/>
              <a:gd name="connsiteY1" fmla="*/ 18691 h 1199138"/>
              <a:gd name="connsiteX2" fmla="*/ 1150140 w 1150140"/>
              <a:gd name="connsiteY2" fmla="*/ 33584 h 1199138"/>
              <a:gd name="connsiteX3" fmla="*/ 1150140 w 1150140"/>
              <a:gd name="connsiteY3" fmla="*/ 55067 h 1199138"/>
              <a:gd name="connsiteX4" fmla="*/ 1150140 w 1150140"/>
              <a:gd name="connsiteY4" fmla="*/ 871089 h 1199138"/>
              <a:gd name="connsiteX5" fmla="*/ 818368 w 1150140"/>
              <a:gd name="connsiteY5" fmla="*/ 1199138 h 1199138"/>
              <a:gd name="connsiteX6" fmla="*/ 95797 w 1150140"/>
              <a:gd name="connsiteY6" fmla="*/ 1199138 h 1199138"/>
              <a:gd name="connsiteX7" fmla="*/ 43292 w 1150140"/>
              <a:gd name="connsiteY7" fmla="*/ 1199138 h 1199138"/>
              <a:gd name="connsiteX8" fmla="*/ 41245 w 1150140"/>
              <a:gd name="connsiteY8" fmla="*/ 1193528 h 1199138"/>
              <a:gd name="connsiteX9" fmla="*/ 0 w 1150140"/>
              <a:gd name="connsiteY9" fmla="*/ 919960 h 1199138"/>
              <a:gd name="connsiteX10" fmla="*/ 917405 w 1150140"/>
              <a:gd name="connsiteY10" fmla="*/ 0 h 119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0140" h="1199138">
                <a:moveTo>
                  <a:pt x="917405" y="0"/>
                </a:moveTo>
                <a:cubicBezTo>
                  <a:pt x="980739" y="0"/>
                  <a:pt x="1042574" y="6436"/>
                  <a:pt x="1102294" y="18691"/>
                </a:cubicBezTo>
                <a:lnTo>
                  <a:pt x="1150140" y="33584"/>
                </a:lnTo>
                <a:lnTo>
                  <a:pt x="1150140" y="55067"/>
                </a:lnTo>
                <a:cubicBezTo>
                  <a:pt x="1150140" y="871089"/>
                  <a:pt x="1150140" y="871089"/>
                  <a:pt x="1150140" y="871089"/>
                </a:cubicBezTo>
                <a:cubicBezTo>
                  <a:pt x="1150140" y="1054186"/>
                  <a:pt x="1001415" y="1199138"/>
                  <a:pt x="818368" y="1199138"/>
                </a:cubicBezTo>
                <a:cubicBezTo>
                  <a:pt x="553451" y="1199138"/>
                  <a:pt x="313370" y="1199138"/>
                  <a:pt x="95797" y="1199138"/>
                </a:cubicBezTo>
                <a:lnTo>
                  <a:pt x="43292" y="1199138"/>
                </a:lnTo>
                <a:lnTo>
                  <a:pt x="41245" y="1193528"/>
                </a:lnTo>
                <a:cubicBezTo>
                  <a:pt x="14440" y="1107108"/>
                  <a:pt x="0" y="1015225"/>
                  <a:pt x="0" y="919960"/>
                </a:cubicBezTo>
                <a:cubicBezTo>
                  <a:pt x="0" y="411880"/>
                  <a:pt x="410736" y="0"/>
                  <a:pt x="917405" y="0"/>
                </a:cubicBezTo>
                <a:close/>
              </a:path>
            </a:pathLst>
          </a:custGeom>
          <a:gradFill flip="none" rotWithShape="1">
            <a:gsLst>
              <a:gs pos="100000">
                <a:schemeClr val="accent3"/>
              </a:gs>
              <a:gs pos="35000">
                <a:schemeClr val="accent1">
                  <a:lumMod val="60000"/>
                  <a:lumOff val="4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nvGrpSpPr>
          <p:cNvPr id="97" name="Glass">
            <a:extLst>
              <a:ext uri="{FF2B5EF4-FFF2-40B4-BE49-F238E27FC236}">
                <a16:creationId xmlns:a16="http://schemas.microsoft.com/office/drawing/2014/main" id="{AB304446-5D1B-40AC-B631-FDC466B3B148}"/>
              </a:ext>
            </a:extLst>
          </p:cNvPr>
          <p:cNvGrpSpPr/>
          <p:nvPr/>
        </p:nvGrpSpPr>
        <p:grpSpPr>
          <a:xfrm>
            <a:off x="2109184" y="1159669"/>
            <a:ext cx="3499438" cy="4558308"/>
            <a:chOff x="2109184" y="1159669"/>
            <a:chExt cx="3499438" cy="4558308"/>
          </a:xfrm>
        </p:grpSpPr>
        <p:sp>
          <p:nvSpPr>
            <p:cNvPr id="8" name="Freeform 8">
              <a:extLst>
                <a:ext uri="{FF2B5EF4-FFF2-40B4-BE49-F238E27FC236}">
                  <a16:creationId xmlns:a16="http://schemas.microsoft.com/office/drawing/2014/main" id="{3710D83F-3E05-4A8C-B1F2-5B364E2A9618}"/>
                </a:ext>
              </a:extLst>
            </p:cNvPr>
            <p:cNvSpPr>
              <a:spLocks/>
            </p:cNvSpPr>
            <p:nvPr/>
          </p:nvSpPr>
          <p:spPr bwMode="auto">
            <a:xfrm>
              <a:off x="2111375" y="1160463"/>
              <a:ext cx="3489325" cy="4554538"/>
            </a:xfrm>
            <a:custGeom>
              <a:avLst/>
              <a:gdLst>
                <a:gd name="T0" fmla="*/ 828 w 915"/>
                <a:gd name="T1" fmla="*/ 1194 h 1194"/>
                <a:gd name="T2" fmla="*/ 87 w 915"/>
                <a:gd name="T3" fmla="*/ 1194 h 1194"/>
                <a:gd name="T4" fmla="*/ 0 w 915"/>
                <a:gd name="T5" fmla="*/ 1108 h 1194"/>
                <a:gd name="T6" fmla="*/ 0 w 915"/>
                <a:gd name="T7" fmla="*/ 86 h 1194"/>
                <a:gd name="T8" fmla="*/ 87 w 915"/>
                <a:gd name="T9" fmla="*/ 0 h 1194"/>
                <a:gd name="T10" fmla="*/ 828 w 915"/>
                <a:gd name="T11" fmla="*/ 0 h 1194"/>
                <a:gd name="T12" fmla="*/ 915 w 915"/>
                <a:gd name="T13" fmla="*/ 86 h 1194"/>
                <a:gd name="T14" fmla="*/ 915 w 915"/>
                <a:gd name="T15" fmla="*/ 1108 h 1194"/>
                <a:gd name="T16" fmla="*/ 828 w 915"/>
                <a:gd name="T17" fmla="*/ 1194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5" h="1194">
                  <a:moveTo>
                    <a:pt x="828" y="1194"/>
                  </a:moveTo>
                  <a:cubicBezTo>
                    <a:pt x="87" y="1194"/>
                    <a:pt x="87" y="1194"/>
                    <a:pt x="87" y="1194"/>
                  </a:cubicBezTo>
                  <a:cubicBezTo>
                    <a:pt x="39" y="1194"/>
                    <a:pt x="0" y="1156"/>
                    <a:pt x="0" y="1108"/>
                  </a:cubicBezTo>
                  <a:cubicBezTo>
                    <a:pt x="0" y="86"/>
                    <a:pt x="0" y="86"/>
                    <a:pt x="0" y="86"/>
                  </a:cubicBezTo>
                  <a:cubicBezTo>
                    <a:pt x="0" y="38"/>
                    <a:pt x="39" y="0"/>
                    <a:pt x="87" y="0"/>
                  </a:cubicBezTo>
                  <a:cubicBezTo>
                    <a:pt x="828" y="0"/>
                    <a:pt x="828" y="0"/>
                    <a:pt x="828" y="0"/>
                  </a:cubicBezTo>
                  <a:cubicBezTo>
                    <a:pt x="876" y="0"/>
                    <a:pt x="915" y="38"/>
                    <a:pt x="915" y="86"/>
                  </a:cubicBezTo>
                  <a:cubicBezTo>
                    <a:pt x="915" y="1108"/>
                    <a:pt x="915" y="1108"/>
                    <a:pt x="915" y="1108"/>
                  </a:cubicBezTo>
                  <a:cubicBezTo>
                    <a:pt x="915" y="1156"/>
                    <a:pt x="876" y="1194"/>
                    <a:pt x="828" y="1194"/>
                  </a:cubicBezTo>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91" name="Freeform 5">
              <a:extLst>
                <a:ext uri="{FF2B5EF4-FFF2-40B4-BE49-F238E27FC236}">
                  <a16:creationId xmlns:a16="http://schemas.microsoft.com/office/drawing/2014/main" id="{06C7AC38-547B-44FD-87DD-F1E4191528B9}"/>
                </a:ext>
              </a:extLst>
            </p:cNvPr>
            <p:cNvSpPr>
              <a:spLocks noEditPoints="1"/>
            </p:cNvSpPr>
            <p:nvPr/>
          </p:nvSpPr>
          <p:spPr bwMode="auto">
            <a:xfrm>
              <a:off x="2109184" y="1159669"/>
              <a:ext cx="3499438" cy="4558308"/>
            </a:xfrm>
            <a:custGeom>
              <a:avLst/>
              <a:gdLst>
                <a:gd name="T0" fmla="*/ 830 w 919"/>
                <a:gd name="T1" fmla="*/ 1198 h 1198"/>
                <a:gd name="T2" fmla="*/ 89 w 919"/>
                <a:gd name="T3" fmla="*/ 1198 h 1198"/>
                <a:gd name="T4" fmla="*/ 0 w 919"/>
                <a:gd name="T5" fmla="*/ 1110 h 1198"/>
                <a:gd name="T6" fmla="*/ 0 w 919"/>
                <a:gd name="T7" fmla="*/ 88 h 1198"/>
                <a:gd name="T8" fmla="*/ 89 w 919"/>
                <a:gd name="T9" fmla="*/ 0 h 1198"/>
                <a:gd name="T10" fmla="*/ 830 w 919"/>
                <a:gd name="T11" fmla="*/ 0 h 1198"/>
                <a:gd name="T12" fmla="*/ 919 w 919"/>
                <a:gd name="T13" fmla="*/ 88 h 1198"/>
                <a:gd name="T14" fmla="*/ 919 w 919"/>
                <a:gd name="T15" fmla="*/ 1110 h 1198"/>
                <a:gd name="T16" fmla="*/ 830 w 919"/>
                <a:gd name="T17" fmla="*/ 1198 h 1198"/>
                <a:gd name="T18" fmla="*/ 89 w 919"/>
                <a:gd name="T19" fmla="*/ 4 h 1198"/>
                <a:gd name="T20" fmla="*/ 4 w 919"/>
                <a:gd name="T21" fmla="*/ 88 h 1198"/>
                <a:gd name="T22" fmla="*/ 4 w 919"/>
                <a:gd name="T23" fmla="*/ 1110 h 1198"/>
                <a:gd name="T24" fmla="*/ 89 w 919"/>
                <a:gd name="T25" fmla="*/ 1194 h 1198"/>
                <a:gd name="T26" fmla="*/ 830 w 919"/>
                <a:gd name="T27" fmla="*/ 1194 h 1198"/>
                <a:gd name="T28" fmla="*/ 915 w 919"/>
                <a:gd name="T29" fmla="*/ 1110 h 1198"/>
                <a:gd name="T30" fmla="*/ 915 w 919"/>
                <a:gd name="T31" fmla="*/ 88 h 1198"/>
                <a:gd name="T32" fmla="*/ 830 w 919"/>
                <a:gd name="T33" fmla="*/ 4 h 1198"/>
                <a:gd name="T34" fmla="*/ 89 w 919"/>
                <a:gd name="T35" fmla="*/ 4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9" h="1198">
                  <a:moveTo>
                    <a:pt x="830" y="1198"/>
                  </a:moveTo>
                  <a:cubicBezTo>
                    <a:pt x="89" y="1198"/>
                    <a:pt x="89" y="1198"/>
                    <a:pt x="89" y="1198"/>
                  </a:cubicBezTo>
                  <a:cubicBezTo>
                    <a:pt x="40" y="1198"/>
                    <a:pt x="0" y="1159"/>
                    <a:pt x="0" y="1110"/>
                  </a:cubicBezTo>
                  <a:cubicBezTo>
                    <a:pt x="0" y="88"/>
                    <a:pt x="0" y="88"/>
                    <a:pt x="0" y="88"/>
                  </a:cubicBezTo>
                  <a:cubicBezTo>
                    <a:pt x="0" y="39"/>
                    <a:pt x="40" y="0"/>
                    <a:pt x="89" y="0"/>
                  </a:cubicBezTo>
                  <a:cubicBezTo>
                    <a:pt x="830" y="0"/>
                    <a:pt x="830" y="0"/>
                    <a:pt x="830" y="0"/>
                  </a:cubicBezTo>
                  <a:cubicBezTo>
                    <a:pt x="879" y="0"/>
                    <a:pt x="919" y="39"/>
                    <a:pt x="919" y="88"/>
                  </a:cubicBezTo>
                  <a:cubicBezTo>
                    <a:pt x="919" y="1110"/>
                    <a:pt x="919" y="1110"/>
                    <a:pt x="919" y="1110"/>
                  </a:cubicBezTo>
                  <a:cubicBezTo>
                    <a:pt x="919" y="1159"/>
                    <a:pt x="879" y="1198"/>
                    <a:pt x="830" y="1198"/>
                  </a:cubicBezTo>
                  <a:close/>
                  <a:moveTo>
                    <a:pt x="89" y="4"/>
                  </a:moveTo>
                  <a:cubicBezTo>
                    <a:pt x="42" y="4"/>
                    <a:pt x="4" y="42"/>
                    <a:pt x="4" y="88"/>
                  </a:cubicBezTo>
                  <a:cubicBezTo>
                    <a:pt x="4" y="1110"/>
                    <a:pt x="4" y="1110"/>
                    <a:pt x="4" y="1110"/>
                  </a:cubicBezTo>
                  <a:cubicBezTo>
                    <a:pt x="4" y="1156"/>
                    <a:pt x="42" y="1194"/>
                    <a:pt x="89" y="1194"/>
                  </a:cubicBezTo>
                  <a:cubicBezTo>
                    <a:pt x="830" y="1194"/>
                    <a:pt x="830" y="1194"/>
                    <a:pt x="830" y="1194"/>
                  </a:cubicBezTo>
                  <a:cubicBezTo>
                    <a:pt x="877" y="1194"/>
                    <a:pt x="915" y="1156"/>
                    <a:pt x="915" y="1110"/>
                  </a:cubicBezTo>
                  <a:cubicBezTo>
                    <a:pt x="915" y="88"/>
                    <a:pt x="915" y="88"/>
                    <a:pt x="915" y="88"/>
                  </a:cubicBezTo>
                  <a:cubicBezTo>
                    <a:pt x="915" y="42"/>
                    <a:pt x="877" y="4"/>
                    <a:pt x="830" y="4"/>
                  </a:cubicBezTo>
                  <a:lnTo>
                    <a:pt x="89" y="4"/>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96" name="Group 95">
            <a:extLst>
              <a:ext uri="{FF2B5EF4-FFF2-40B4-BE49-F238E27FC236}">
                <a16:creationId xmlns:a16="http://schemas.microsoft.com/office/drawing/2014/main" id="{15A3CC50-F02B-4A2E-9C78-7C60A0013625}"/>
              </a:ext>
            </a:extLst>
          </p:cNvPr>
          <p:cNvGrpSpPr/>
          <p:nvPr/>
        </p:nvGrpSpPr>
        <p:grpSpPr>
          <a:xfrm>
            <a:off x="2882336" y="1617465"/>
            <a:ext cx="1835439" cy="651608"/>
            <a:chOff x="2869636" y="474465"/>
            <a:chExt cx="1835439" cy="651608"/>
          </a:xfrm>
        </p:grpSpPr>
        <p:sp>
          <p:nvSpPr>
            <p:cNvPr id="94" name="Rectangle 20">
              <a:extLst>
                <a:ext uri="{FF2B5EF4-FFF2-40B4-BE49-F238E27FC236}">
                  <a16:creationId xmlns:a16="http://schemas.microsoft.com/office/drawing/2014/main" id="{85BC657E-1F13-426A-8871-3861E7AD4E9E}"/>
                </a:ext>
              </a:extLst>
            </p:cNvPr>
            <p:cNvSpPr>
              <a:spLocks noChangeArrowheads="1"/>
            </p:cNvSpPr>
            <p:nvPr/>
          </p:nvSpPr>
          <p:spPr bwMode="auto">
            <a:xfrm>
              <a:off x="3041650" y="474465"/>
              <a:ext cx="155491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ru-UA" sz="1300" b="1">
                  <a:solidFill>
                    <a:srgbClr val="FFFFFF"/>
                  </a:solidFill>
                  <a:latin typeface="Montserrat SemiBold" panose="00000700000000000000" pitchFamily="50" charset="-52"/>
                </a:rPr>
                <a:t>Account Ballance </a:t>
              </a:r>
              <a:endParaRPr kumimoji="0" lang="ru-UA" altLang="ru-UA" sz="1800" b="0" i="0" u="none" strike="noStrike" cap="none" normalizeH="0" baseline="0">
                <a:ln>
                  <a:noFill/>
                </a:ln>
                <a:solidFill>
                  <a:schemeClr val="tx1"/>
                </a:solidFill>
                <a:effectLst/>
                <a:latin typeface="Arial" panose="020B0604020202020204" pitchFamily="34" charset="0"/>
              </a:endParaRPr>
            </a:p>
          </p:txBody>
        </p:sp>
        <p:sp>
          <p:nvSpPr>
            <p:cNvPr id="95" name="Rectangle 14">
              <a:extLst>
                <a:ext uri="{FF2B5EF4-FFF2-40B4-BE49-F238E27FC236}">
                  <a16:creationId xmlns:a16="http://schemas.microsoft.com/office/drawing/2014/main" id="{30825907-7D2D-439E-9401-F4F0ECDE6B48}"/>
                </a:ext>
              </a:extLst>
            </p:cNvPr>
            <p:cNvSpPr>
              <a:spLocks noChangeArrowheads="1"/>
            </p:cNvSpPr>
            <p:nvPr/>
          </p:nvSpPr>
          <p:spPr bwMode="auto">
            <a:xfrm>
              <a:off x="2869636" y="695186"/>
              <a:ext cx="18354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ru-UA" altLang="ru-UA" sz="2800" b="1">
                  <a:solidFill>
                    <a:srgbClr val="FFFFFF"/>
                  </a:solidFill>
                  <a:latin typeface="Montserrat" panose="00000500000000000000" pitchFamily="50" charset="-52"/>
                </a:rPr>
                <a:t>$ 378 000</a:t>
              </a:r>
              <a:endParaRPr kumimoji="0" lang="ru-UA" altLang="ru-UA" sz="1800" b="0" i="0" u="none" strike="noStrike" cap="none" normalizeH="0" baseline="0">
                <a:ln>
                  <a:noFill/>
                </a:ln>
                <a:solidFill>
                  <a:schemeClr val="tx1"/>
                </a:solidFill>
                <a:effectLst/>
                <a:latin typeface="Arial" panose="020B0604020202020204" pitchFamily="34" charset="0"/>
              </a:endParaRPr>
            </a:p>
          </p:txBody>
        </p:sp>
      </p:grpSp>
      <p:sp>
        <p:nvSpPr>
          <p:cNvPr id="102" name="Freeform 8">
            <a:extLst>
              <a:ext uri="{FF2B5EF4-FFF2-40B4-BE49-F238E27FC236}">
                <a16:creationId xmlns:a16="http://schemas.microsoft.com/office/drawing/2014/main" id="{0B275772-375D-4FC5-99B3-F426ED3E80E4}"/>
              </a:ext>
            </a:extLst>
          </p:cNvPr>
          <p:cNvSpPr>
            <a:spLocks/>
          </p:cNvSpPr>
          <p:nvPr/>
        </p:nvSpPr>
        <p:spPr bwMode="auto">
          <a:xfrm>
            <a:off x="6891337" y="1155898"/>
            <a:ext cx="3489325" cy="4554538"/>
          </a:xfrm>
          <a:custGeom>
            <a:avLst/>
            <a:gdLst>
              <a:gd name="T0" fmla="*/ 828 w 915"/>
              <a:gd name="T1" fmla="*/ 1194 h 1194"/>
              <a:gd name="T2" fmla="*/ 87 w 915"/>
              <a:gd name="T3" fmla="*/ 1194 h 1194"/>
              <a:gd name="T4" fmla="*/ 0 w 915"/>
              <a:gd name="T5" fmla="*/ 1108 h 1194"/>
              <a:gd name="T6" fmla="*/ 0 w 915"/>
              <a:gd name="T7" fmla="*/ 86 h 1194"/>
              <a:gd name="T8" fmla="*/ 87 w 915"/>
              <a:gd name="T9" fmla="*/ 0 h 1194"/>
              <a:gd name="T10" fmla="*/ 828 w 915"/>
              <a:gd name="T11" fmla="*/ 0 h 1194"/>
              <a:gd name="T12" fmla="*/ 915 w 915"/>
              <a:gd name="T13" fmla="*/ 86 h 1194"/>
              <a:gd name="T14" fmla="*/ 915 w 915"/>
              <a:gd name="T15" fmla="*/ 1108 h 1194"/>
              <a:gd name="T16" fmla="*/ 828 w 915"/>
              <a:gd name="T17" fmla="*/ 1194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5" h="1194">
                <a:moveTo>
                  <a:pt x="828" y="1194"/>
                </a:moveTo>
                <a:cubicBezTo>
                  <a:pt x="87" y="1194"/>
                  <a:pt x="87" y="1194"/>
                  <a:pt x="87" y="1194"/>
                </a:cubicBezTo>
                <a:cubicBezTo>
                  <a:pt x="39" y="1194"/>
                  <a:pt x="0" y="1156"/>
                  <a:pt x="0" y="1108"/>
                </a:cubicBezTo>
                <a:cubicBezTo>
                  <a:pt x="0" y="86"/>
                  <a:pt x="0" y="86"/>
                  <a:pt x="0" y="86"/>
                </a:cubicBezTo>
                <a:cubicBezTo>
                  <a:pt x="0" y="38"/>
                  <a:pt x="39" y="0"/>
                  <a:pt x="87" y="0"/>
                </a:cubicBezTo>
                <a:cubicBezTo>
                  <a:pt x="828" y="0"/>
                  <a:pt x="828" y="0"/>
                  <a:pt x="828" y="0"/>
                </a:cubicBezTo>
                <a:cubicBezTo>
                  <a:pt x="876" y="0"/>
                  <a:pt x="915" y="38"/>
                  <a:pt x="915" y="86"/>
                </a:cubicBezTo>
                <a:cubicBezTo>
                  <a:pt x="915" y="1108"/>
                  <a:pt x="915" y="1108"/>
                  <a:pt x="915" y="1108"/>
                </a:cubicBezTo>
                <a:cubicBezTo>
                  <a:pt x="915" y="1156"/>
                  <a:pt x="876" y="1194"/>
                  <a:pt x="828" y="1194"/>
                </a:cubicBezTo>
              </a:path>
            </a:pathLst>
          </a:custGeom>
          <a:gradFill>
            <a:gsLst>
              <a:gs pos="0">
                <a:srgbClr val="63B4F8"/>
              </a:gs>
              <a:gs pos="100000">
                <a:srgbClr val="9C2BE0"/>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103" name="Freeform 9">
            <a:extLst>
              <a:ext uri="{FF2B5EF4-FFF2-40B4-BE49-F238E27FC236}">
                <a16:creationId xmlns:a16="http://schemas.microsoft.com/office/drawing/2014/main" id="{F36BB370-D95F-4C1B-AD34-5F861F73C1F5}"/>
              </a:ext>
            </a:extLst>
          </p:cNvPr>
          <p:cNvSpPr>
            <a:spLocks/>
          </p:cNvSpPr>
          <p:nvPr/>
        </p:nvSpPr>
        <p:spPr bwMode="auto">
          <a:xfrm>
            <a:off x="6875478" y="1160463"/>
            <a:ext cx="3489325" cy="1457325"/>
          </a:xfrm>
          <a:custGeom>
            <a:avLst/>
            <a:gdLst>
              <a:gd name="T0" fmla="*/ 915 w 915"/>
              <a:gd name="T1" fmla="*/ 86 h 382"/>
              <a:gd name="T2" fmla="*/ 828 w 915"/>
              <a:gd name="T3" fmla="*/ 0 h 382"/>
              <a:gd name="T4" fmla="*/ 87 w 915"/>
              <a:gd name="T5" fmla="*/ 0 h 382"/>
              <a:gd name="T6" fmla="*/ 0 w 915"/>
              <a:gd name="T7" fmla="*/ 86 h 382"/>
              <a:gd name="T8" fmla="*/ 0 w 915"/>
              <a:gd name="T9" fmla="*/ 382 h 382"/>
              <a:gd name="T10" fmla="*/ 915 w 915"/>
              <a:gd name="T11" fmla="*/ 382 h 382"/>
              <a:gd name="T12" fmla="*/ 915 w 915"/>
              <a:gd name="T13" fmla="*/ 86 h 382"/>
            </a:gdLst>
            <a:ahLst/>
            <a:cxnLst>
              <a:cxn ang="0">
                <a:pos x="T0" y="T1"/>
              </a:cxn>
              <a:cxn ang="0">
                <a:pos x="T2" y="T3"/>
              </a:cxn>
              <a:cxn ang="0">
                <a:pos x="T4" y="T5"/>
              </a:cxn>
              <a:cxn ang="0">
                <a:pos x="T6" y="T7"/>
              </a:cxn>
              <a:cxn ang="0">
                <a:pos x="T8" y="T9"/>
              </a:cxn>
              <a:cxn ang="0">
                <a:pos x="T10" y="T11"/>
              </a:cxn>
              <a:cxn ang="0">
                <a:pos x="T12" y="T13"/>
              </a:cxn>
            </a:cxnLst>
            <a:rect l="0" t="0" r="r" b="b"/>
            <a:pathLst>
              <a:path w="915" h="382">
                <a:moveTo>
                  <a:pt x="915" y="86"/>
                </a:moveTo>
                <a:cubicBezTo>
                  <a:pt x="915" y="38"/>
                  <a:pt x="876" y="0"/>
                  <a:pt x="828" y="0"/>
                </a:cubicBezTo>
                <a:cubicBezTo>
                  <a:pt x="87" y="0"/>
                  <a:pt x="87" y="0"/>
                  <a:pt x="87" y="0"/>
                </a:cubicBezTo>
                <a:cubicBezTo>
                  <a:pt x="39" y="0"/>
                  <a:pt x="0" y="38"/>
                  <a:pt x="0" y="86"/>
                </a:cubicBezTo>
                <a:cubicBezTo>
                  <a:pt x="0" y="382"/>
                  <a:pt x="0" y="382"/>
                  <a:pt x="0" y="382"/>
                </a:cubicBezTo>
                <a:cubicBezTo>
                  <a:pt x="915" y="382"/>
                  <a:pt x="915" y="382"/>
                  <a:pt x="915" y="382"/>
                </a:cubicBezTo>
                <a:cubicBezTo>
                  <a:pt x="915" y="86"/>
                  <a:pt x="915" y="86"/>
                  <a:pt x="915" y="86"/>
                </a:cubicBezTo>
              </a:path>
            </a:pathLst>
          </a:custGeom>
          <a:solidFill>
            <a:srgbClr val="FFFFFF">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8" name="Freeform 18">
            <a:extLst>
              <a:ext uri="{FF2B5EF4-FFF2-40B4-BE49-F238E27FC236}">
                <a16:creationId xmlns:a16="http://schemas.microsoft.com/office/drawing/2014/main" id="{6B534EBB-8EF3-49AC-831E-3BE796D71769}"/>
              </a:ext>
            </a:extLst>
          </p:cNvPr>
          <p:cNvSpPr>
            <a:spLocks/>
          </p:cNvSpPr>
          <p:nvPr/>
        </p:nvSpPr>
        <p:spPr bwMode="auto">
          <a:xfrm>
            <a:off x="2538413" y="3341688"/>
            <a:ext cx="2638425" cy="1217613"/>
          </a:xfrm>
          <a:custGeom>
            <a:avLst/>
            <a:gdLst>
              <a:gd name="T0" fmla="*/ 6 w 692"/>
              <a:gd name="T1" fmla="*/ 319 h 319"/>
              <a:gd name="T2" fmla="*/ 5 w 692"/>
              <a:gd name="T3" fmla="*/ 319 h 319"/>
              <a:gd name="T4" fmla="*/ 0 w 692"/>
              <a:gd name="T5" fmla="*/ 312 h 319"/>
              <a:gd name="T6" fmla="*/ 39 w 692"/>
              <a:gd name="T7" fmla="*/ 221 h 319"/>
              <a:gd name="T8" fmla="*/ 130 w 692"/>
              <a:gd name="T9" fmla="*/ 188 h 319"/>
              <a:gd name="T10" fmla="*/ 168 w 692"/>
              <a:gd name="T11" fmla="*/ 211 h 319"/>
              <a:gd name="T12" fmla="*/ 209 w 692"/>
              <a:gd name="T13" fmla="*/ 234 h 319"/>
              <a:gd name="T14" fmla="*/ 267 w 692"/>
              <a:gd name="T15" fmla="*/ 204 h 319"/>
              <a:gd name="T16" fmla="*/ 289 w 692"/>
              <a:gd name="T17" fmla="*/ 171 h 319"/>
              <a:gd name="T18" fmla="*/ 308 w 692"/>
              <a:gd name="T19" fmla="*/ 142 h 319"/>
              <a:gd name="T20" fmla="*/ 373 w 692"/>
              <a:gd name="T21" fmla="*/ 101 h 319"/>
              <a:gd name="T22" fmla="*/ 440 w 692"/>
              <a:gd name="T23" fmla="*/ 132 h 319"/>
              <a:gd name="T24" fmla="*/ 504 w 692"/>
              <a:gd name="T25" fmla="*/ 159 h 319"/>
              <a:gd name="T26" fmla="*/ 547 w 692"/>
              <a:gd name="T27" fmla="*/ 124 h 319"/>
              <a:gd name="T28" fmla="*/ 560 w 692"/>
              <a:gd name="T29" fmla="*/ 97 h 319"/>
              <a:gd name="T30" fmla="*/ 575 w 692"/>
              <a:gd name="T31" fmla="*/ 68 h 319"/>
              <a:gd name="T32" fmla="*/ 685 w 692"/>
              <a:gd name="T33" fmla="*/ 0 h 319"/>
              <a:gd name="T34" fmla="*/ 691 w 692"/>
              <a:gd name="T35" fmla="*/ 6 h 319"/>
              <a:gd name="T36" fmla="*/ 686 w 692"/>
              <a:gd name="T37" fmla="*/ 12 h 319"/>
              <a:gd name="T38" fmla="*/ 586 w 692"/>
              <a:gd name="T39" fmla="*/ 74 h 319"/>
              <a:gd name="T40" fmla="*/ 571 w 692"/>
              <a:gd name="T41" fmla="*/ 102 h 319"/>
              <a:gd name="T42" fmla="*/ 557 w 692"/>
              <a:gd name="T43" fmla="*/ 130 h 319"/>
              <a:gd name="T44" fmla="*/ 505 w 692"/>
              <a:gd name="T45" fmla="*/ 171 h 319"/>
              <a:gd name="T46" fmla="*/ 433 w 692"/>
              <a:gd name="T47" fmla="*/ 141 h 319"/>
              <a:gd name="T48" fmla="*/ 374 w 692"/>
              <a:gd name="T49" fmla="*/ 113 h 319"/>
              <a:gd name="T50" fmla="*/ 374 w 692"/>
              <a:gd name="T51" fmla="*/ 113 h 319"/>
              <a:gd name="T52" fmla="*/ 317 w 692"/>
              <a:gd name="T53" fmla="*/ 149 h 319"/>
              <a:gd name="T54" fmla="*/ 300 w 692"/>
              <a:gd name="T55" fmla="*/ 177 h 319"/>
              <a:gd name="T56" fmla="*/ 277 w 692"/>
              <a:gd name="T57" fmla="*/ 212 h 319"/>
              <a:gd name="T58" fmla="*/ 207 w 692"/>
              <a:gd name="T59" fmla="*/ 246 h 319"/>
              <a:gd name="T60" fmla="*/ 160 w 692"/>
              <a:gd name="T61" fmla="*/ 220 h 319"/>
              <a:gd name="T62" fmla="*/ 126 w 692"/>
              <a:gd name="T63" fmla="*/ 199 h 319"/>
              <a:gd name="T64" fmla="*/ 48 w 692"/>
              <a:gd name="T65" fmla="*/ 229 h 319"/>
              <a:gd name="T66" fmla="*/ 12 w 692"/>
              <a:gd name="T67" fmla="*/ 315 h 319"/>
              <a:gd name="T68" fmla="*/ 6 w 692"/>
              <a:gd name="T69" fmla="*/ 31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2" h="319">
                <a:moveTo>
                  <a:pt x="6" y="319"/>
                </a:moveTo>
                <a:cubicBezTo>
                  <a:pt x="6" y="319"/>
                  <a:pt x="5" y="319"/>
                  <a:pt x="5" y="319"/>
                </a:cubicBezTo>
                <a:cubicBezTo>
                  <a:pt x="1" y="318"/>
                  <a:pt x="0" y="315"/>
                  <a:pt x="0" y="312"/>
                </a:cubicBezTo>
                <a:cubicBezTo>
                  <a:pt x="8" y="282"/>
                  <a:pt x="18" y="248"/>
                  <a:pt x="39" y="221"/>
                </a:cubicBezTo>
                <a:cubicBezTo>
                  <a:pt x="58" y="197"/>
                  <a:pt x="95" y="176"/>
                  <a:pt x="130" y="188"/>
                </a:cubicBezTo>
                <a:cubicBezTo>
                  <a:pt x="144" y="192"/>
                  <a:pt x="156" y="202"/>
                  <a:pt x="168" y="211"/>
                </a:cubicBezTo>
                <a:cubicBezTo>
                  <a:pt x="181" y="222"/>
                  <a:pt x="194" y="232"/>
                  <a:pt x="209" y="234"/>
                </a:cubicBezTo>
                <a:cubicBezTo>
                  <a:pt x="228" y="237"/>
                  <a:pt x="250" y="226"/>
                  <a:pt x="267" y="204"/>
                </a:cubicBezTo>
                <a:cubicBezTo>
                  <a:pt x="276" y="194"/>
                  <a:pt x="283" y="182"/>
                  <a:pt x="289" y="171"/>
                </a:cubicBezTo>
                <a:cubicBezTo>
                  <a:pt x="295" y="161"/>
                  <a:pt x="301" y="151"/>
                  <a:pt x="308" y="142"/>
                </a:cubicBezTo>
                <a:cubicBezTo>
                  <a:pt x="318" y="127"/>
                  <a:pt x="342" y="101"/>
                  <a:pt x="373" y="101"/>
                </a:cubicBezTo>
                <a:cubicBezTo>
                  <a:pt x="399" y="101"/>
                  <a:pt x="420" y="117"/>
                  <a:pt x="440" y="132"/>
                </a:cubicBezTo>
                <a:cubicBezTo>
                  <a:pt x="461" y="148"/>
                  <a:pt x="481" y="162"/>
                  <a:pt x="504" y="159"/>
                </a:cubicBezTo>
                <a:cubicBezTo>
                  <a:pt x="525" y="155"/>
                  <a:pt x="540" y="135"/>
                  <a:pt x="547" y="124"/>
                </a:cubicBezTo>
                <a:cubicBezTo>
                  <a:pt x="552" y="115"/>
                  <a:pt x="556" y="106"/>
                  <a:pt x="560" y="97"/>
                </a:cubicBezTo>
                <a:cubicBezTo>
                  <a:pt x="565" y="87"/>
                  <a:pt x="569" y="77"/>
                  <a:pt x="575" y="68"/>
                </a:cubicBezTo>
                <a:cubicBezTo>
                  <a:pt x="599" y="30"/>
                  <a:pt x="641" y="4"/>
                  <a:pt x="685" y="0"/>
                </a:cubicBezTo>
                <a:cubicBezTo>
                  <a:pt x="688" y="0"/>
                  <a:pt x="691" y="3"/>
                  <a:pt x="691" y="6"/>
                </a:cubicBezTo>
                <a:cubicBezTo>
                  <a:pt x="692" y="9"/>
                  <a:pt x="689" y="12"/>
                  <a:pt x="686" y="12"/>
                </a:cubicBezTo>
                <a:cubicBezTo>
                  <a:pt x="645" y="15"/>
                  <a:pt x="607" y="39"/>
                  <a:pt x="586" y="74"/>
                </a:cubicBezTo>
                <a:cubicBezTo>
                  <a:pt x="580" y="83"/>
                  <a:pt x="576" y="93"/>
                  <a:pt x="571" y="102"/>
                </a:cubicBezTo>
                <a:cubicBezTo>
                  <a:pt x="567" y="111"/>
                  <a:pt x="563" y="121"/>
                  <a:pt x="557" y="130"/>
                </a:cubicBezTo>
                <a:cubicBezTo>
                  <a:pt x="549" y="143"/>
                  <a:pt x="532" y="167"/>
                  <a:pt x="505" y="171"/>
                </a:cubicBezTo>
                <a:cubicBezTo>
                  <a:pt x="478" y="175"/>
                  <a:pt x="455" y="158"/>
                  <a:pt x="433" y="141"/>
                </a:cubicBezTo>
                <a:cubicBezTo>
                  <a:pt x="414" y="127"/>
                  <a:pt x="395" y="113"/>
                  <a:pt x="374" y="113"/>
                </a:cubicBezTo>
                <a:cubicBezTo>
                  <a:pt x="374" y="113"/>
                  <a:pt x="374" y="113"/>
                  <a:pt x="374" y="113"/>
                </a:cubicBezTo>
                <a:cubicBezTo>
                  <a:pt x="347" y="113"/>
                  <a:pt x="327" y="135"/>
                  <a:pt x="317" y="149"/>
                </a:cubicBezTo>
                <a:cubicBezTo>
                  <a:pt x="311" y="158"/>
                  <a:pt x="305" y="167"/>
                  <a:pt x="300" y="177"/>
                </a:cubicBezTo>
                <a:cubicBezTo>
                  <a:pt x="293" y="189"/>
                  <a:pt x="286" y="201"/>
                  <a:pt x="277" y="212"/>
                </a:cubicBezTo>
                <a:cubicBezTo>
                  <a:pt x="257" y="237"/>
                  <a:pt x="231" y="249"/>
                  <a:pt x="207" y="246"/>
                </a:cubicBezTo>
                <a:cubicBezTo>
                  <a:pt x="189" y="243"/>
                  <a:pt x="174" y="231"/>
                  <a:pt x="160" y="220"/>
                </a:cubicBezTo>
                <a:cubicBezTo>
                  <a:pt x="149" y="211"/>
                  <a:pt x="138" y="203"/>
                  <a:pt x="126" y="199"/>
                </a:cubicBezTo>
                <a:cubicBezTo>
                  <a:pt x="96" y="189"/>
                  <a:pt x="65" y="208"/>
                  <a:pt x="48" y="229"/>
                </a:cubicBezTo>
                <a:cubicBezTo>
                  <a:pt x="29" y="253"/>
                  <a:pt x="20" y="286"/>
                  <a:pt x="12" y="315"/>
                </a:cubicBezTo>
                <a:cubicBezTo>
                  <a:pt x="11" y="317"/>
                  <a:pt x="9" y="319"/>
                  <a:pt x="6" y="3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9" name="Freeform 19">
            <a:extLst>
              <a:ext uri="{FF2B5EF4-FFF2-40B4-BE49-F238E27FC236}">
                <a16:creationId xmlns:a16="http://schemas.microsoft.com/office/drawing/2014/main" id="{7BFC7A47-FB54-4DBE-A16C-C7AB3FEF9706}"/>
              </a:ext>
            </a:extLst>
          </p:cNvPr>
          <p:cNvSpPr>
            <a:spLocks/>
          </p:cNvSpPr>
          <p:nvPr/>
        </p:nvSpPr>
        <p:spPr bwMode="auto">
          <a:xfrm>
            <a:off x="2562225" y="3365500"/>
            <a:ext cx="2587625" cy="2151063"/>
          </a:xfrm>
          <a:custGeom>
            <a:avLst/>
            <a:gdLst>
              <a:gd name="T0" fmla="*/ 0 w 679"/>
              <a:gd name="T1" fmla="*/ 307 h 564"/>
              <a:gd name="T2" fmla="*/ 37 w 679"/>
              <a:gd name="T3" fmla="*/ 219 h 564"/>
              <a:gd name="T4" fmla="*/ 122 w 679"/>
              <a:gd name="T5" fmla="*/ 187 h 564"/>
              <a:gd name="T6" fmla="*/ 202 w 679"/>
              <a:gd name="T7" fmla="*/ 234 h 564"/>
              <a:gd name="T8" fmla="*/ 266 w 679"/>
              <a:gd name="T9" fmla="*/ 202 h 564"/>
              <a:gd name="T10" fmla="*/ 306 w 679"/>
              <a:gd name="T11" fmla="*/ 139 h 564"/>
              <a:gd name="T12" fmla="*/ 367 w 679"/>
              <a:gd name="T13" fmla="*/ 101 h 564"/>
              <a:gd name="T14" fmla="*/ 498 w 679"/>
              <a:gd name="T15" fmla="*/ 159 h 564"/>
              <a:gd name="T16" fmla="*/ 546 w 679"/>
              <a:gd name="T17" fmla="*/ 121 h 564"/>
              <a:gd name="T18" fmla="*/ 574 w 679"/>
              <a:gd name="T19" fmla="*/ 65 h 564"/>
              <a:gd name="T20" fmla="*/ 679 w 679"/>
              <a:gd name="T21" fmla="*/ 0 h 564"/>
              <a:gd name="T22" fmla="*/ 679 w 679"/>
              <a:gd name="T23" fmla="*/ 257 h 564"/>
              <a:gd name="T24" fmla="*/ 574 w 679"/>
              <a:gd name="T25" fmla="*/ 322 h 564"/>
              <a:gd name="T26" fmla="*/ 546 w 679"/>
              <a:gd name="T27" fmla="*/ 378 h 564"/>
              <a:gd name="T28" fmla="*/ 498 w 679"/>
              <a:gd name="T29" fmla="*/ 416 h 564"/>
              <a:gd name="T30" fmla="*/ 367 w 679"/>
              <a:gd name="T31" fmla="*/ 358 h 564"/>
              <a:gd name="T32" fmla="*/ 306 w 679"/>
              <a:gd name="T33" fmla="*/ 396 h 564"/>
              <a:gd name="T34" fmla="*/ 266 w 679"/>
              <a:gd name="T35" fmla="*/ 459 h 564"/>
              <a:gd name="T36" fmla="*/ 202 w 679"/>
              <a:gd name="T37" fmla="*/ 491 h 564"/>
              <a:gd name="T38" fmla="*/ 122 w 679"/>
              <a:gd name="T39" fmla="*/ 444 h 564"/>
              <a:gd name="T40" fmla="*/ 37 w 679"/>
              <a:gd name="T41" fmla="*/ 476 h 564"/>
              <a:gd name="T42" fmla="*/ 0 w 679"/>
              <a:gd name="T43" fmla="*/ 564 h 564"/>
              <a:gd name="T44" fmla="*/ 0 w 679"/>
              <a:gd name="T45" fmla="*/ 307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9" h="564">
                <a:moveTo>
                  <a:pt x="0" y="307"/>
                </a:moveTo>
                <a:cubicBezTo>
                  <a:pt x="9" y="276"/>
                  <a:pt x="17" y="244"/>
                  <a:pt x="37" y="219"/>
                </a:cubicBezTo>
                <a:cubicBezTo>
                  <a:pt x="57" y="194"/>
                  <a:pt x="91" y="177"/>
                  <a:pt x="122" y="187"/>
                </a:cubicBezTo>
                <a:cubicBezTo>
                  <a:pt x="152" y="197"/>
                  <a:pt x="171" y="229"/>
                  <a:pt x="202" y="234"/>
                </a:cubicBezTo>
                <a:cubicBezTo>
                  <a:pt x="227" y="237"/>
                  <a:pt x="250" y="222"/>
                  <a:pt x="266" y="202"/>
                </a:cubicBezTo>
                <a:cubicBezTo>
                  <a:pt x="282" y="183"/>
                  <a:pt x="292" y="159"/>
                  <a:pt x="306" y="139"/>
                </a:cubicBezTo>
                <a:cubicBezTo>
                  <a:pt x="321" y="119"/>
                  <a:pt x="343" y="101"/>
                  <a:pt x="367" y="101"/>
                </a:cubicBezTo>
                <a:cubicBezTo>
                  <a:pt x="416" y="101"/>
                  <a:pt x="450" y="166"/>
                  <a:pt x="498" y="159"/>
                </a:cubicBezTo>
                <a:cubicBezTo>
                  <a:pt x="519" y="156"/>
                  <a:pt x="535" y="139"/>
                  <a:pt x="546" y="121"/>
                </a:cubicBezTo>
                <a:cubicBezTo>
                  <a:pt x="557" y="103"/>
                  <a:pt x="563" y="83"/>
                  <a:pt x="574" y="65"/>
                </a:cubicBezTo>
                <a:cubicBezTo>
                  <a:pt x="597" y="28"/>
                  <a:pt x="637" y="4"/>
                  <a:pt x="679" y="0"/>
                </a:cubicBezTo>
                <a:cubicBezTo>
                  <a:pt x="679" y="257"/>
                  <a:pt x="679" y="257"/>
                  <a:pt x="679" y="257"/>
                </a:cubicBezTo>
                <a:cubicBezTo>
                  <a:pt x="637" y="260"/>
                  <a:pt x="597" y="285"/>
                  <a:pt x="574" y="322"/>
                </a:cubicBezTo>
                <a:cubicBezTo>
                  <a:pt x="563" y="339"/>
                  <a:pt x="557" y="360"/>
                  <a:pt x="546" y="378"/>
                </a:cubicBezTo>
                <a:cubicBezTo>
                  <a:pt x="535" y="396"/>
                  <a:pt x="519" y="412"/>
                  <a:pt x="498" y="416"/>
                </a:cubicBezTo>
                <a:cubicBezTo>
                  <a:pt x="450" y="423"/>
                  <a:pt x="416" y="357"/>
                  <a:pt x="367" y="358"/>
                </a:cubicBezTo>
                <a:cubicBezTo>
                  <a:pt x="343" y="358"/>
                  <a:pt x="321" y="376"/>
                  <a:pt x="306" y="396"/>
                </a:cubicBezTo>
                <a:cubicBezTo>
                  <a:pt x="292" y="416"/>
                  <a:pt x="282" y="440"/>
                  <a:pt x="266" y="459"/>
                </a:cubicBezTo>
                <a:cubicBezTo>
                  <a:pt x="250" y="479"/>
                  <a:pt x="227" y="494"/>
                  <a:pt x="202" y="491"/>
                </a:cubicBezTo>
                <a:cubicBezTo>
                  <a:pt x="171" y="486"/>
                  <a:pt x="152" y="454"/>
                  <a:pt x="122" y="444"/>
                </a:cubicBezTo>
                <a:cubicBezTo>
                  <a:pt x="91" y="434"/>
                  <a:pt x="57" y="451"/>
                  <a:pt x="37" y="476"/>
                </a:cubicBezTo>
                <a:cubicBezTo>
                  <a:pt x="17" y="501"/>
                  <a:pt x="9" y="533"/>
                  <a:pt x="0" y="564"/>
                </a:cubicBezTo>
                <a:lnTo>
                  <a:pt x="0" y="307"/>
                </a:lnTo>
                <a:close/>
              </a:path>
            </a:pathLst>
          </a:custGeom>
          <a:gradFill>
            <a:gsLst>
              <a:gs pos="56000">
                <a:schemeClr val="accent3">
                  <a:alpha val="0"/>
                </a:schemeClr>
              </a:gs>
              <a:gs pos="0">
                <a:schemeClr val="accent3">
                  <a:alpha val="62000"/>
                </a:schemeClr>
              </a:gs>
            </a:gsLst>
            <a:lin ang="45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0" name="Rectangle 40">
            <a:extLst>
              <a:ext uri="{FF2B5EF4-FFF2-40B4-BE49-F238E27FC236}">
                <a16:creationId xmlns:a16="http://schemas.microsoft.com/office/drawing/2014/main" id="{C5D6E0D8-07D2-495A-BE25-6FE408F85FAE}"/>
              </a:ext>
            </a:extLst>
          </p:cNvPr>
          <p:cNvSpPr>
            <a:spLocks noChangeArrowheads="1"/>
          </p:cNvSpPr>
          <p:nvPr/>
        </p:nvSpPr>
        <p:spPr bwMode="auto">
          <a:xfrm>
            <a:off x="2401888" y="4646613"/>
            <a:ext cx="23884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800" b="1" i="0" u="none" strike="noStrike" cap="none" normalizeH="0" baseline="0">
                <a:ln>
                  <a:noFill/>
                </a:ln>
                <a:solidFill>
                  <a:schemeClr val="bg2"/>
                </a:solidFill>
                <a:effectLst/>
                <a:latin typeface="Montserrat" panose="00000500000000000000" pitchFamily="50" charset="-52"/>
              </a:rPr>
              <a:t>1998</a:t>
            </a:r>
            <a:endParaRPr kumimoji="0" lang="ru-UA" altLang="ru-UA" sz="1800" b="0" i="0" u="none" strike="noStrike" cap="none" normalizeH="0" baseline="0">
              <a:ln>
                <a:noFill/>
              </a:ln>
              <a:solidFill>
                <a:schemeClr val="bg2"/>
              </a:solidFill>
              <a:effectLst/>
              <a:latin typeface="Arial" panose="020B0604020202020204" pitchFamily="34" charset="0"/>
            </a:endParaRPr>
          </a:p>
        </p:txBody>
      </p:sp>
      <p:sp>
        <p:nvSpPr>
          <p:cNvPr id="77" name="Rectangle 40">
            <a:extLst>
              <a:ext uri="{FF2B5EF4-FFF2-40B4-BE49-F238E27FC236}">
                <a16:creationId xmlns:a16="http://schemas.microsoft.com/office/drawing/2014/main" id="{DE32B46C-45D2-431B-B6AF-A4F9ADF9299B}"/>
              </a:ext>
            </a:extLst>
          </p:cNvPr>
          <p:cNvSpPr>
            <a:spLocks noChangeArrowheads="1"/>
          </p:cNvSpPr>
          <p:nvPr/>
        </p:nvSpPr>
        <p:spPr bwMode="auto">
          <a:xfrm>
            <a:off x="2797052" y="3813969"/>
            <a:ext cx="26449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800" b="1" i="0" u="none" strike="noStrike" cap="none" normalizeH="0" baseline="0">
                <a:ln>
                  <a:noFill/>
                </a:ln>
                <a:solidFill>
                  <a:schemeClr val="bg2"/>
                </a:solidFill>
                <a:effectLst/>
                <a:latin typeface="Montserrat" panose="00000500000000000000" pitchFamily="50" charset="-52"/>
              </a:rPr>
              <a:t>2006</a:t>
            </a:r>
            <a:endParaRPr kumimoji="0" lang="ru-UA" altLang="ru-UA" sz="1800" b="0" i="0" u="none" strike="noStrike" cap="none" normalizeH="0" baseline="0">
              <a:ln>
                <a:noFill/>
              </a:ln>
              <a:solidFill>
                <a:schemeClr val="bg2"/>
              </a:solidFill>
              <a:effectLst/>
              <a:latin typeface="Arial" panose="020B0604020202020204" pitchFamily="34" charset="0"/>
            </a:endParaRPr>
          </a:p>
        </p:txBody>
      </p:sp>
      <p:sp>
        <p:nvSpPr>
          <p:cNvPr id="78" name="Rectangle 40">
            <a:extLst>
              <a:ext uri="{FF2B5EF4-FFF2-40B4-BE49-F238E27FC236}">
                <a16:creationId xmlns:a16="http://schemas.microsoft.com/office/drawing/2014/main" id="{1AFCE731-48DC-4206-A835-5CD7CFC7DB34}"/>
              </a:ext>
            </a:extLst>
          </p:cNvPr>
          <p:cNvSpPr>
            <a:spLocks noChangeArrowheads="1"/>
          </p:cNvSpPr>
          <p:nvPr/>
        </p:nvSpPr>
        <p:spPr bwMode="auto">
          <a:xfrm>
            <a:off x="3238972" y="4387930"/>
            <a:ext cx="23083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800" b="1" i="0" u="none" strike="noStrike" cap="none" normalizeH="0" baseline="0">
                <a:ln>
                  <a:noFill/>
                </a:ln>
                <a:solidFill>
                  <a:schemeClr val="bg2"/>
                </a:solidFill>
                <a:effectLst/>
                <a:latin typeface="Montserrat" panose="00000500000000000000" pitchFamily="50" charset="-52"/>
              </a:rPr>
              <a:t>2012</a:t>
            </a:r>
            <a:endParaRPr kumimoji="0" lang="ru-UA" altLang="ru-UA" sz="1800" b="0" i="0" u="none" strike="noStrike" cap="none" normalizeH="0" baseline="0">
              <a:ln>
                <a:noFill/>
              </a:ln>
              <a:solidFill>
                <a:schemeClr val="bg2"/>
              </a:solidFill>
              <a:effectLst/>
              <a:latin typeface="Arial" panose="020B0604020202020204" pitchFamily="34" charset="0"/>
            </a:endParaRPr>
          </a:p>
        </p:txBody>
      </p:sp>
      <p:sp>
        <p:nvSpPr>
          <p:cNvPr id="79" name="Rectangle 40">
            <a:extLst>
              <a:ext uri="{FF2B5EF4-FFF2-40B4-BE49-F238E27FC236}">
                <a16:creationId xmlns:a16="http://schemas.microsoft.com/office/drawing/2014/main" id="{2D84BE4C-072F-4A2D-8441-859DDD5C1DF7}"/>
              </a:ext>
            </a:extLst>
          </p:cNvPr>
          <p:cNvSpPr>
            <a:spLocks noChangeArrowheads="1"/>
          </p:cNvSpPr>
          <p:nvPr/>
        </p:nvSpPr>
        <p:spPr bwMode="auto">
          <a:xfrm>
            <a:off x="3822038" y="3492500"/>
            <a:ext cx="23724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800" b="1" i="0" u="none" strike="noStrike" cap="none" normalizeH="0" baseline="0">
                <a:ln>
                  <a:noFill/>
                </a:ln>
                <a:solidFill>
                  <a:schemeClr val="bg2"/>
                </a:solidFill>
                <a:effectLst/>
                <a:latin typeface="Montserrat" panose="00000500000000000000" pitchFamily="50" charset="-52"/>
              </a:rPr>
              <a:t>2018</a:t>
            </a:r>
            <a:endParaRPr kumimoji="0" lang="ru-UA" altLang="ru-UA" sz="1800" b="0" i="0" u="none" strike="noStrike" cap="none" normalizeH="0" baseline="0">
              <a:ln>
                <a:noFill/>
              </a:ln>
              <a:solidFill>
                <a:schemeClr val="bg2"/>
              </a:solidFill>
              <a:effectLst/>
              <a:latin typeface="Arial" panose="020B0604020202020204" pitchFamily="34" charset="0"/>
            </a:endParaRPr>
          </a:p>
        </p:txBody>
      </p:sp>
      <p:sp>
        <p:nvSpPr>
          <p:cNvPr id="80" name="Rectangle 40">
            <a:extLst>
              <a:ext uri="{FF2B5EF4-FFF2-40B4-BE49-F238E27FC236}">
                <a16:creationId xmlns:a16="http://schemas.microsoft.com/office/drawing/2014/main" id="{81C3244B-459D-4DD5-8794-8E029D76191B}"/>
              </a:ext>
            </a:extLst>
          </p:cNvPr>
          <p:cNvSpPr>
            <a:spLocks noChangeArrowheads="1"/>
          </p:cNvSpPr>
          <p:nvPr/>
        </p:nvSpPr>
        <p:spPr bwMode="auto">
          <a:xfrm>
            <a:off x="4331864" y="4096463"/>
            <a:ext cx="25167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800" b="1" i="0" u="none" strike="noStrike" cap="none" normalizeH="0" baseline="0">
                <a:ln>
                  <a:noFill/>
                </a:ln>
                <a:solidFill>
                  <a:schemeClr val="bg2"/>
                </a:solidFill>
                <a:effectLst/>
                <a:latin typeface="Montserrat" panose="00000500000000000000" pitchFamily="50" charset="-52"/>
              </a:rPr>
              <a:t>2022</a:t>
            </a:r>
            <a:endParaRPr kumimoji="0" lang="ru-UA" altLang="ru-UA" sz="1800" b="0" i="0" u="none" strike="noStrike" cap="none" normalizeH="0" baseline="0">
              <a:ln>
                <a:noFill/>
              </a:ln>
              <a:solidFill>
                <a:schemeClr val="bg2"/>
              </a:solidFill>
              <a:effectLst/>
              <a:latin typeface="Arial" panose="020B0604020202020204" pitchFamily="34" charset="0"/>
            </a:endParaRPr>
          </a:p>
        </p:txBody>
      </p:sp>
      <p:sp>
        <p:nvSpPr>
          <p:cNvPr id="81" name="Rectangle 40">
            <a:extLst>
              <a:ext uri="{FF2B5EF4-FFF2-40B4-BE49-F238E27FC236}">
                <a16:creationId xmlns:a16="http://schemas.microsoft.com/office/drawing/2014/main" id="{E227880A-4DD5-4FE0-BBE9-F49ED2440BA2}"/>
              </a:ext>
            </a:extLst>
          </p:cNvPr>
          <p:cNvSpPr>
            <a:spLocks noChangeArrowheads="1"/>
          </p:cNvSpPr>
          <p:nvPr/>
        </p:nvSpPr>
        <p:spPr bwMode="auto">
          <a:xfrm>
            <a:off x="4974317" y="3116620"/>
            <a:ext cx="25167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800" b="1" i="0" u="none" strike="noStrike" cap="none" normalizeH="0" baseline="0">
                <a:ln>
                  <a:noFill/>
                </a:ln>
                <a:solidFill>
                  <a:schemeClr val="bg2"/>
                </a:solidFill>
                <a:effectLst/>
                <a:latin typeface="Montserrat" panose="00000500000000000000" pitchFamily="50" charset="-52"/>
              </a:rPr>
              <a:t>2025</a:t>
            </a:r>
            <a:endParaRPr kumimoji="0" lang="ru-UA" altLang="ru-UA" sz="1800" b="0" i="0" u="none" strike="noStrike" cap="none" normalizeH="0" baseline="0">
              <a:ln>
                <a:noFill/>
              </a:ln>
              <a:solidFill>
                <a:schemeClr val="bg2"/>
              </a:solidFill>
              <a:effectLst/>
              <a:latin typeface="Arial" panose="020B0604020202020204" pitchFamily="34" charset="0"/>
            </a:endParaRPr>
          </a:p>
        </p:txBody>
      </p:sp>
      <p:grpSp>
        <p:nvGrpSpPr>
          <p:cNvPr id="104" name="Group 103">
            <a:extLst>
              <a:ext uri="{FF2B5EF4-FFF2-40B4-BE49-F238E27FC236}">
                <a16:creationId xmlns:a16="http://schemas.microsoft.com/office/drawing/2014/main" id="{B45486A2-F826-4B08-9800-51C400D063AB}"/>
              </a:ext>
            </a:extLst>
          </p:cNvPr>
          <p:cNvGrpSpPr/>
          <p:nvPr/>
        </p:nvGrpSpPr>
        <p:grpSpPr>
          <a:xfrm>
            <a:off x="6873287" y="1159669"/>
            <a:ext cx="3499438" cy="4558308"/>
            <a:chOff x="2109184" y="1159669"/>
            <a:chExt cx="3499438" cy="4558308"/>
          </a:xfrm>
        </p:grpSpPr>
        <p:sp>
          <p:nvSpPr>
            <p:cNvPr id="105" name="Freeform 8">
              <a:extLst>
                <a:ext uri="{FF2B5EF4-FFF2-40B4-BE49-F238E27FC236}">
                  <a16:creationId xmlns:a16="http://schemas.microsoft.com/office/drawing/2014/main" id="{2233746D-1FA0-4B39-9F78-E9B69861874B}"/>
                </a:ext>
              </a:extLst>
            </p:cNvPr>
            <p:cNvSpPr>
              <a:spLocks/>
            </p:cNvSpPr>
            <p:nvPr/>
          </p:nvSpPr>
          <p:spPr bwMode="auto">
            <a:xfrm>
              <a:off x="2111375" y="1160463"/>
              <a:ext cx="3489325" cy="4554538"/>
            </a:xfrm>
            <a:custGeom>
              <a:avLst/>
              <a:gdLst>
                <a:gd name="T0" fmla="*/ 828 w 915"/>
                <a:gd name="T1" fmla="*/ 1194 h 1194"/>
                <a:gd name="T2" fmla="*/ 87 w 915"/>
                <a:gd name="T3" fmla="*/ 1194 h 1194"/>
                <a:gd name="T4" fmla="*/ 0 w 915"/>
                <a:gd name="T5" fmla="*/ 1108 h 1194"/>
                <a:gd name="T6" fmla="*/ 0 w 915"/>
                <a:gd name="T7" fmla="*/ 86 h 1194"/>
                <a:gd name="T8" fmla="*/ 87 w 915"/>
                <a:gd name="T9" fmla="*/ 0 h 1194"/>
                <a:gd name="T10" fmla="*/ 828 w 915"/>
                <a:gd name="T11" fmla="*/ 0 h 1194"/>
                <a:gd name="T12" fmla="*/ 915 w 915"/>
                <a:gd name="T13" fmla="*/ 86 h 1194"/>
                <a:gd name="T14" fmla="*/ 915 w 915"/>
                <a:gd name="T15" fmla="*/ 1108 h 1194"/>
                <a:gd name="T16" fmla="*/ 828 w 915"/>
                <a:gd name="T17" fmla="*/ 1194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5" h="1194">
                  <a:moveTo>
                    <a:pt x="828" y="1194"/>
                  </a:moveTo>
                  <a:cubicBezTo>
                    <a:pt x="87" y="1194"/>
                    <a:pt x="87" y="1194"/>
                    <a:pt x="87" y="1194"/>
                  </a:cubicBezTo>
                  <a:cubicBezTo>
                    <a:pt x="39" y="1194"/>
                    <a:pt x="0" y="1156"/>
                    <a:pt x="0" y="1108"/>
                  </a:cubicBezTo>
                  <a:cubicBezTo>
                    <a:pt x="0" y="86"/>
                    <a:pt x="0" y="86"/>
                    <a:pt x="0" y="86"/>
                  </a:cubicBezTo>
                  <a:cubicBezTo>
                    <a:pt x="0" y="38"/>
                    <a:pt x="39" y="0"/>
                    <a:pt x="87" y="0"/>
                  </a:cubicBezTo>
                  <a:cubicBezTo>
                    <a:pt x="828" y="0"/>
                    <a:pt x="828" y="0"/>
                    <a:pt x="828" y="0"/>
                  </a:cubicBezTo>
                  <a:cubicBezTo>
                    <a:pt x="876" y="0"/>
                    <a:pt x="915" y="38"/>
                    <a:pt x="915" y="86"/>
                  </a:cubicBezTo>
                  <a:cubicBezTo>
                    <a:pt x="915" y="1108"/>
                    <a:pt x="915" y="1108"/>
                    <a:pt x="915" y="1108"/>
                  </a:cubicBezTo>
                  <a:cubicBezTo>
                    <a:pt x="915" y="1156"/>
                    <a:pt x="876" y="1194"/>
                    <a:pt x="828" y="1194"/>
                  </a:cubicBezTo>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6" name="Freeform 5">
              <a:extLst>
                <a:ext uri="{FF2B5EF4-FFF2-40B4-BE49-F238E27FC236}">
                  <a16:creationId xmlns:a16="http://schemas.microsoft.com/office/drawing/2014/main" id="{A86FD802-1E68-4408-835D-97A2BC167A63}"/>
                </a:ext>
              </a:extLst>
            </p:cNvPr>
            <p:cNvSpPr>
              <a:spLocks noEditPoints="1"/>
            </p:cNvSpPr>
            <p:nvPr/>
          </p:nvSpPr>
          <p:spPr bwMode="auto">
            <a:xfrm>
              <a:off x="2109184" y="1159669"/>
              <a:ext cx="3499438" cy="4558308"/>
            </a:xfrm>
            <a:custGeom>
              <a:avLst/>
              <a:gdLst>
                <a:gd name="T0" fmla="*/ 830 w 919"/>
                <a:gd name="T1" fmla="*/ 1198 h 1198"/>
                <a:gd name="T2" fmla="*/ 89 w 919"/>
                <a:gd name="T3" fmla="*/ 1198 h 1198"/>
                <a:gd name="T4" fmla="*/ 0 w 919"/>
                <a:gd name="T5" fmla="*/ 1110 h 1198"/>
                <a:gd name="T6" fmla="*/ 0 w 919"/>
                <a:gd name="T7" fmla="*/ 88 h 1198"/>
                <a:gd name="T8" fmla="*/ 89 w 919"/>
                <a:gd name="T9" fmla="*/ 0 h 1198"/>
                <a:gd name="T10" fmla="*/ 830 w 919"/>
                <a:gd name="T11" fmla="*/ 0 h 1198"/>
                <a:gd name="T12" fmla="*/ 919 w 919"/>
                <a:gd name="T13" fmla="*/ 88 h 1198"/>
                <a:gd name="T14" fmla="*/ 919 w 919"/>
                <a:gd name="T15" fmla="*/ 1110 h 1198"/>
                <a:gd name="T16" fmla="*/ 830 w 919"/>
                <a:gd name="T17" fmla="*/ 1198 h 1198"/>
                <a:gd name="T18" fmla="*/ 89 w 919"/>
                <a:gd name="T19" fmla="*/ 4 h 1198"/>
                <a:gd name="T20" fmla="*/ 4 w 919"/>
                <a:gd name="T21" fmla="*/ 88 h 1198"/>
                <a:gd name="T22" fmla="*/ 4 w 919"/>
                <a:gd name="T23" fmla="*/ 1110 h 1198"/>
                <a:gd name="T24" fmla="*/ 89 w 919"/>
                <a:gd name="T25" fmla="*/ 1194 h 1198"/>
                <a:gd name="T26" fmla="*/ 830 w 919"/>
                <a:gd name="T27" fmla="*/ 1194 h 1198"/>
                <a:gd name="T28" fmla="*/ 915 w 919"/>
                <a:gd name="T29" fmla="*/ 1110 h 1198"/>
                <a:gd name="T30" fmla="*/ 915 w 919"/>
                <a:gd name="T31" fmla="*/ 88 h 1198"/>
                <a:gd name="T32" fmla="*/ 830 w 919"/>
                <a:gd name="T33" fmla="*/ 4 h 1198"/>
                <a:gd name="T34" fmla="*/ 89 w 919"/>
                <a:gd name="T35" fmla="*/ 4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9" h="1198">
                  <a:moveTo>
                    <a:pt x="830" y="1198"/>
                  </a:moveTo>
                  <a:cubicBezTo>
                    <a:pt x="89" y="1198"/>
                    <a:pt x="89" y="1198"/>
                    <a:pt x="89" y="1198"/>
                  </a:cubicBezTo>
                  <a:cubicBezTo>
                    <a:pt x="40" y="1198"/>
                    <a:pt x="0" y="1159"/>
                    <a:pt x="0" y="1110"/>
                  </a:cubicBezTo>
                  <a:cubicBezTo>
                    <a:pt x="0" y="88"/>
                    <a:pt x="0" y="88"/>
                    <a:pt x="0" y="88"/>
                  </a:cubicBezTo>
                  <a:cubicBezTo>
                    <a:pt x="0" y="39"/>
                    <a:pt x="40" y="0"/>
                    <a:pt x="89" y="0"/>
                  </a:cubicBezTo>
                  <a:cubicBezTo>
                    <a:pt x="830" y="0"/>
                    <a:pt x="830" y="0"/>
                    <a:pt x="830" y="0"/>
                  </a:cubicBezTo>
                  <a:cubicBezTo>
                    <a:pt x="879" y="0"/>
                    <a:pt x="919" y="39"/>
                    <a:pt x="919" y="88"/>
                  </a:cubicBezTo>
                  <a:cubicBezTo>
                    <a:pt x="919" y="1110"/>
                    <a:pt x="919" y="1110"/>
                    <a:pt x="919" y="1110"/>
                  </a:cubicBezTo>
                  <a:cubicBezTo>
                    <a:pt x="919" y="1159"/>
                    <a:pt x="879" y="1198"/>
                    <a:pt x="830" y="1198"/>
                  </a:cubicBezTo>
                  <a:close/>
                  <a:moveTo>
                    <a:pt x="89" y="4"/>
                  </a:moveTo>
                  <a:cubicBezTo>
                    <a:pt x="42" y="4"/>
                    <a:pt x="4" y="42"/>
                    <a:pt x="4" y="88"/>
                  </a:cubicBezTo>
                  <a:cubicBezTo>
                    <a:pt x="4" y="1110"/>
                    <a:pt x="4" y="1110"/>
                    <a:pt x="4" y="1110"/>
                  </a:cubicBezTo>
                  <a:cubicBezTo>
                    <a:pt x="4" y="1156"/>
                    <a:pt x="42" y="1194"/>
                    <a:pt x="89" y="1194"/>
                  </a:cubicBezTo>
                  <a:cubicBezTo>
                    <a:pt x="830" y="1194"/>
                    <a:pt x="830" y="1194"/>
                    <a:pt x="830" y="1194"/>
                  </a:cubicBezTo>
                  <a:cubicBezTo>
                    <a:pt x="877" y="1194"/>
                    <a:pt x="915" y="1156"/>
                    <a:pt x="915" y="1110"/>
                  </a:cubicBezTo>
                  <a:cubicBezTo>
                    <a:pt x="915" y="88"/>
                    <a:pt x="915" y="88"/>
                    <a:pt x="915" y="88"/>
                  </a:cubicBezTo>
                  <a:cubicBezTo>
                    <a:pt x="915" y="42"/>
                    <a:pt x="877" y="4"/>
                    <a:pt x="830" y="4"/>
                  </a:cubicBezTo>
                  <a:lnTo>
                    <a:pt x="89" y="4"/>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50" name="Rectangle 50">
            <a:extLst>
              <a:ext uri="{FF2B5EF4-FFF2-40B4-BE49-F238E27FC236}">
                <a16:creationId xmlns:a16="http://schemas.microsoft.com/office/drawing/2014/main" id="{0BE14C5F-7678-41B4-90BF-364635A0F40E}"/>
              </a:ext>
            </a:extLst>
          </p:cNvPr>
          <p:cNvSpPr>
            <a:spLocks noChangeArrowheads="1"/>
          </p:cNvSpPr>
          <p:nvPr/>
        </p:nvSpPr>
        <p:spPr bwMode="auto">
          <a:xfrm>
            <a:off x="7735888" y="3509963"/>
            <a:ext cx="163513" cy="1557338"/>
          </a:xfrm>
          <a:prstGeom prst="rect">
            <a:avLst/>
          </a:prstGeom>
          <a:gradFill>
            <a:gsLst>
              <a:gs pos="100000">
                <a:srgbClr val="FFFFFF">
                  <a:alpha val="0"/>
                </a:srgbClr>
              </a:gs>
              <a:gs pos="0">
                <a:srgbClr val="FFFFFF">
                  <a:alpha val="61961"/>
                </a:srgbClr>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51" name="Rectangle 51">
            <a:extLst>
              <a:ext uri="{FF2B5EF4-FFF2-40B4-BE49-F238E27FC236}">
                <a16:creationId xmlns:a16="http://schemas.microsoft.com/office/drawing/2014/main" id="{4F486DC9-8C50-4A28-8190-36B199A5EC04}"/>
              </a:ext>
            </a:extLst>
          </p:cNvPr>
          <p:cNvSpPr>
            <a:spLocks noChangeArrowheads="1"/>
          </p:cNvSpPr>
          <p:nvPr/>
        </p:nvSpPr>
        <p:spPr bwMode="auto">
          <a:xfrm>
            <a:off x="8201025" y="3952875"/>
            <a:ext cx="163513" cy="1114425"/>
          </a:xfrm>
          <a:prstGeom prst="rect">
            <a:avLst/>
          </a:prstGeom>
          <a:gradFill>
            <a:gsLst>
              <a:gs pos="100000">
                <a:srgbClr val="FFFFFF">
                  <a:alpha val="0"/>
                </a:srgbClr>
              </a:gs>
              <a:gs pos="0">
                <a:srgbClr val="FFFFFF">
                  <a:alpha val="61961"/>
                </a:srgbClr>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52" name="Rectangle 52">
            <a:extLst>
              <a:ext uri="{FF2B5EF4-FFF2-40B4-BE49-F238E27FC236}">
                <a16:creationId xmlns:a16="http://schemas.microsoft.com/office/drawing/2014/main" id="{D31811DC-F90E-4A49-A4AC-70358AD32D2E}"/>
              </a:ext>
            </a:extLst>
          </p:cNvPr>
          <p:cNvSpPr>
            <a:spLocks noChangeArrowheads="1"/>
          </p:cNvSpPr>
          <p:nvPr/>
        </p:nvSpPr>
        <p:spPr bwMode="auto">
          <a:xfrm>
            <a:off x="8666163" y="4344988"/>
            <a:ext cx="160338" cy="722313"/>
          </a:xfrm>
          <a:prstGeom prst="rect">
            <a:avLst/>
          </a:prstGeom>
          <a:gradFill>
            <a:gsLst>
              <a:gs pos="100000">
                <a:srgbClr val="FFFFFF">
                  <a:alpha val="0"/>
                </a:srgbClr>
              </a:gs>
              <a:gs pos="0">
                <a:srgbClr val="FFFFFF">
                  <a:alpha val="61961"/>
                </a:srgbClr>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53" name="Rectangle 53">
            <a:extLst>
              <a:ext uri="{FF2B5EF4-FFF2-40B4-BE49-F238E27FC236}">
                <a16:creationId xmlns:a16="http://schemas.microsoft.com/office/drawing/2014/main" id="{D124CB11-46E2-459A-83AC-5E175C617EC9}"/>
              </a:ext>
            </a:extLst>
          </p:cNvPr>
          <p:cNvSpPr>
            <a:spLocks noChangeArrowheads="1"/>
          </p:cNvSpPr>
          <p:nvPr/>
        </p:nvSpPr>
        <p:spPr bwMode="auto">
          <a:xfrm>
            <a:off x="9131300" y="3162300"/>
            <a:ext cx="160338" cy="1905000"/>
          </a:xfrm>
          <a:prstGeom prst="rect">
            <a:avLst/>
          </a:prstGeom>
          <a:gradFill>
            <a:gsLst>
              <a:gs pos="100000">
                <a:srgbClr val="FFFFFF">
                  <a:alpha val="0"/>
                </a:srgbClr>
              </a:gs>
              <a:gs pos="0">
                <a:srgbClr val="FFFFFF">
                  <a:alpha val="61961"/>
                </a:srgbClr>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54" name="Rectangle 54">
            <a:extLst>
              <a:ext uri="{FF2B5EF4-FFF2-40B4-BE49-F238E27FC236}">
                <a16:creationId xmlns:a16="http://schemas.microsoft.com/office/drawing/2014/main" id="{26DD341D-D4DA-4C2F-B553-E56F9D433677}"/>
              </a:ext>
            </a:extLst>
          </p:cNvPr>
          <p:cNvSpPr>
            <a:spLocks noChangeArrowheads="1"/>
          </p:cNvSpPr>
          <p:nvPr/>
        </p:nvSpPr>
        <p:spPr bwMode="auto">
          <a:xfrm>
            <a:off x="9591675" y="3800475"/>
            <a:ext cx="165100" cy="1266825"/>
          </a:xfrm>
          <a:prstGeom prst="rect">
            <a:avLst/>
          </a:prstGeom>
          <a:gradFill>
            <a:gsLst>
              <a:gs pos="100000">
                <a:srgbClr val="FFFFFF">
                  <a:alpha val="0"/>
                </a:srgbClr>
              </a:gs>
              <a:gs pos="0">
                <a:srgbClr val="FFFFFF">
                  <a:alpha val="61961"/>
                </a:srgbClr>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82" name="Rectangle 40">
            <a:extLst>
              <a:ext uri="{FF2B5EF4-FFF2-40B4-BE49-F238E27FC236}">
                <a16:creationId xmlns:a16="http://schemas.microsoft.com/office/drawing/2014/main" id="{D0320589-3E48-43F0-851C-F6AB3DAF68B0}"/>
              </a:ext>
            </a:extLst>
          </p:cNvPr>
          <p:cNvSpPr>
            <a:spLocks noChangeArrowheads="1"/>
          </p:cNvSpPr>
          <p:nvPr/>
        </p:nvSpPr>
        <p:spPr bwMode="auto">
          <a:xfrm>
            <a:off x="7698291" y="5188307"/>
            <a:ext cx="23884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800" b="1" i="0" u="none" strike="noStrike" cap="none" normalizeH="0" baseline="0">
                <a:ln>
                  <a:noFill/>
                </a:ln>
                <a:solidFill>
                  <a:schemeClr val="bg2"/>
                </a:solidFill>
                <a:effectLst/>
                <a:latin typeface="Montserrat" panose="00000500000000000000" pitchFamily="50" charset="-52"/>
              </a:rPr>
              <a:t>1998</a:t>
            </a:r>
            <a:endParaRPr kumimoji="0" lang="ru-UA" altLang="ru-UA" sz="1800" b="0" i="0" u="none" strike="noStrike" cap="none" normalizeH="0" baseline="0">
              <a:ln>
                <a:noFill/>
              </a:ln>
              <a:solidFill>
                <a:schemeClr val="bg2"/>
              </a:solidFill>
              <a:effectLst/>
              <a:latin typeface="Arial" panose="020B0604020202020204" pitchFamily="34" charset="0"/>
            </a:endParaRPr>
          </a:p>
        </p:txBody>
      </p:sp>
      <p:sp>
        <p:nvSpPr>
          <p:cNvPr id="83" name="Rectangle 40">
            <a:extLst>
              <a:ext uri="{FF2B5EF4-FFF2-40B4-BE49-F238E27FC236}">
                <a16:creationId xmlns:a16="http://schemas.microsoft.com/office/drawing/2014/main" id="{E3BE0D86-52F1-40FE-97A0-8336086E67F5}"/>
              </a:ext>
            </a:extLst>
          </p:cNvPr>
          <p:cNvSpPr>
            <a:spLocks noChangeArrowheads="1"/>
          </p:cNvSpPr>
          <p:nvPr/>
        </p:nvSpPr>
        <p:spPr bwMode="auto">
          <a:xfrm>
            <a:off x="8147863" y="5188307"/>
            <a:ext cx="26449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800" b="1" i="0" u="none" strike="noStrike" cap="none" normalizeH="0" baseline="0">
                <a:ln>
                  <a:noFill/>
                </a:ln>
                <a:solidFill>
                  <a:schemeClr val="bg2"/>
                </a:solidFill>
                <a:effectLst/>
                <a:latin typeface="Montserrat" panose="00000500000000000000" pitchFamily="50" charset="-52"/>
              </a:rPr>
              <a:t>2006</a:t>
            </a:r>
            <a:endParaRPr kumimoji="0" lang="ru-UA" altLang="ru-UA" sz="1800" b="0" i="0" u="none" strike="noStrike" cap="none" normalizeH="0" baseline="0">
              <a:ln>
                <a:noFill/>
              </a:ln>
              <a:solidFill>
                <a:schemeClr val="bg2"/>
              </a:solidFill>
              <a:effectLst/>
              <a:latin typeface="Arial" panose="020B0604020202020204" pitchFamily="34" charset="0"/>
            </a:endParaRPr>
          </a:p>
        </p:txBody>
      </p:sp>
      <p:sp>
        <p:nvSpPr>
          <p:cNvPr id="84" name="Rectangle 40">
            <a:extLst>
              <a:ext uri="{FF2B5EF4-FFF2-40B4-BE49-F238E27FC236}">
                <a16:creationId xmlns:a16="http://schemas.microsoft.com/office/drawing/2014/main" id="{883C320C-DDE7-459C-8C58-31F09B9F2C36}"/>
              </a:ext>
            </a:extLst>
          </p:cNvPr>
          <p:cNvSpPr>
            <a:spLocks noChangeArrowheads="1"/>
          </p:cNvSpPr>
          <p:nvPr/>
        </p:nvSpPr>
        <p:spPr bwMode="auto">
          <a:xfrm>
            <a:off x="8629831" y="5188307"/>
            <a:ext cx="23083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800" b="1" i="0" u="none" strike="noStrike" cap="none" normalizeH="0" baseline="0">
                <a:ln>
                  <a:noFill/>
                </a:ln>
                <a:solidFill>
                  <a:schemeClr val="bg2"/>
                </a:solidFill>
                <a:effectLst/>
                <a:latin typeface="Montserrat" panose="00000500000000000000" pitchFamily="50" charset="-52"/>
              </a:rPr>
              <a:t>2012</a:t>
            </a:r>
            <a:endParaRPr kumimoji="0" lang="ru-UA" altLang="ru-UA" sz="1800" b="0" i="0" u="none" strike="noStrike" cap="none" normalizeH="0" baseline="0">
              <a:ln>
                <a:noFill/>
              </a:ln>
              <a:solidFill>
                <a:schemeClr val="bg2"/>
              </a:solidFill>
              <a:effectLst/>
              <a:latin typeface="Arial" panose="020B0604020202020204" pitchFamily="34" charset="0"/>
            </a:endParaRPr>
          </a:p>
        </p:txBody>
      </p:sp>
      <p:sp>
        <p:nvSpPr>
          <p:cNvPr id="85" name="Rectangle 40">
            <a:extLst>
              <a:ext uri="{FF2B5EF4-FFF2-40B4-BE49-F238E27FC236}">
                <a16:creationId xmlns:a16="http://schemas.microsoft.com/office/drawing/2014/main" id="{AB4D11F3-B11A-4523-985C-0E72B4AC965E}"/>
              </a:ext>
            </a:extLst>
          </p:cNvPr>
          <p:cNvSpPr>
            <a:spLocks noChangeArrowheads="1"/>
          </p:cNvSpPr>
          <p:nvPr/>
        </p:nvSpPr>
        <p:spPr bwMode="auto">
          <a:xfrm>
            <a:off x="9087292" y="5188307"/>
            <a:ext cx="23724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800" b="1" i="0" u="none" strike="noStrike" cap="none" normalizeH="0" baseline="0">
                <a:ln>
                  <a:noFill/>
                </a:ln>
                <a:solidFill>
                  <a:schemeClr val="bg2"/>
                </a:solidFill>
                <a:effectLst/>
                <a:latin typeface="Montserrat" panose="00000500000000000000" pitchFamily="50" charset="-52"/>
              </a:rPr>
              <a:t>2018</a:t>
            </a:r>
            <a:endParaRPr kumimoji="0" lang="ru-UA" altLang="ru-UA" sz="1800" b="0" i="0" u="none" strike="noStrike" cap="none" normalizeH="0" baseline="0">
              <a:ln>
                <a:noFill/>
              </a:ln>
              <a:solidFill>
                <a:schemeClr val="bg2"/>
              </a:solidFill>
              <a:effectLst/>
              <a:latin typeface="Arial" panose="020B0604020202020204" pitchFamily="34" charset="0"/>
            </a:endParaRPr>
          </a:p>
        </p:txBody>
      </p:sp>
      <p:sp>
        <p:nvSpPr>
          <p:cNvPr id="86" name="Rectangle 40">
            <a:extLst>
              <a:ext uri="{FF2B5EF4-FFF2-40B4-BE49-F238E27FC236}">
                <a16:creationId xmlns:a16="http://schemas.microsoft.com/office/drawing/2014/main" id="{43EBF250-5E56-4131-898C-7AA6562EDECF}"/>
              </a:ext>
            </a:extLst>
          </p:cNvPr>
          <p:cNvSpPr>
            <a:spLocks noChangeArrowheads="1"/>
          </p:cNvSpPr>
          <p:nvPr/>
        </p:nvSpPr>
        <p:spPr bwMode="auto">
          <a:xfrm>
            <a:off x="9543627" y="5188307"/>
            <a:ext cx="25167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800" b="1" i="0" u="none" strike="noStrike" cap="none" normalizeH="0" baseline="0">
                <a:ln>
                  <a:noFill/>
                </a:ln>
                <a:solidFill>
                  <a:schemeClr val="bg2"/>
                </a:solidFill>
                <a:effectLst/>
                <a:latin typeface="Montserrat" panose="00000500000000000000" pitchFamily="50" charset="-52"/>
              </a:rPr>
              <a:t>2023</a:t>
            </a:r>
            <a:endParaRPr kumimoji="0" lang="ru-UA" altLang="ru-UA" sz="1800" b="0" i="0" u="none" strike="noStrike" cap="none" normalizeH="0" baseline="0">
              <a:ln>
                <a:noFill/>
              </a:ln>
              <a:solidFill>
                <a:schemeClr val="bg2"/>
              </a:solidFill>
              <a:effectLst/>
              <a:latin typeface="Arial" panose="020B0604020202020204" pitchFamily="34" charset="0"/>
            </a:endParaRPr>
          </a:p>
        </p:txBody>
      </p:sp>
      <p:grpSp>
        <p:nvGrpSpPr>
          <p:cNvPr id="107" name="Group 106">
            <a:extLst>
              <a:ext uri="{FF2B5EF4-FFF2-40B4-BE49-F238E27FC236}">
                <a16:creationId xmlns:a16="http://schemas.microsoft.com/office/drawing/2014/main" id="{8DBC2C08-6C85-47DA-AE73-3CFCA0B17132}"/>
              </a:ext>
            </a:extLst>
          </p:cNvPr>
          <p:cNvGrpSpPr/>
          <p:nvPr/>
        </p:nvGrpSpPr>
        <p:grpSpPr>
          <a:xfrm>
            <a:off x="7646439" y="1617465"/>
            <a:ext cx="1835439" cy="651608"/>
            <a:chOff x="2869636" y="474465"/>
            <a:chExt cx="1835439" cy="651608"/>
          </a:xfrm>
        </p:grpSpPr>
        <p:sp>
          <p:nvSpPr>
            <p:cNvPr id="108" name="Rectangle 20">
              <a:extLst>
                <a:ext uri="{FF2B5EF4-FFF2-40B4-BE49-F238E27FC236}">
                  <a16:creationId xmlns:a16="http://schemas.microsoft.com/office/drawing/2014/main" id="{A4B15500-F76F-4AA7-AB17-EB22C55985E2}"/>
                </a:ext>
              </a:extLst>
            </p:cNvPr>
            <p:cNvSpPr>
              <a:spLocks noChangeArrowheads="1"/>
            </p:cNvSpPr>
            <p:nvPr/>
          </p:nvSpPr>
          <p:spPr bwMode="auto">
            <a:xfrm>
              <a:off x="3041650" y="474465"/>
              <a:ext cx="155491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ru-UA" sz="1300" b="1">
                  <a:solidFill>
                    <a:srgbClr val="FFFFFF"/>
                  </a:solidFill>
                  <a:latin typeface="Montserrat SemiBold" panose="00000700000000000000" pitchFamily="50" charset="-52"/>
                </a:rPr>
                <a:t>Account Ballance </a:t>
              </a:r>
              <a:endParaRPr kumimoji="0" lang="ru-UA" altLang="ru-UA" sz="1800" b="0" i="0" u="none" strike="noStrike" cap="none" normalizeH="0" baseline="0">
                <a:ln>
                  <a:noFill/>
                </a:ln>
                <a:solidFill>
                  <a:schemeClr val="tx1"/>
                </a:solidFill>
                <a:effectLst/>
                <a:latin typeface="Arial" panose="020B0604020202020204" pitchFamily="34" charset="0"/>
              </a:endParaRPr>
            </a:p>
          </p:txBody>
        </p:sp>
        <p:sp>
          <p:nvSpPr>
            <p:cNvPr id="109" name="Rectangle 14">
              <a:extLst>
                <a:ext uri="{FF2B5EF4-FFF2-40B4-BE49-F238E27FC236}">
                  <a16:creationId xmlns:a16="http://schemas.microsoft.com/office/drawing/2014/main" id="{80750E77-D536-49F6-B6C2-07C304A2FD5D}"/>
                </a:ext>
              </a:extLst>
            </p:cNvPr>
            <p:cNvSpPr>
              <a:spLocks noChangeArrowheads="1"/>
            </p:cNvSpPr>
            <p:nvPr/>
          </p:nvSpPr>
          <p:spPr bwMode="auto">
            <a:xfrm>
              <a:off x="2869636" y="695186"/>
              <a:ext cx="18354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ru-UA" altLang="ru-UA" sz="2800" b="1">
                  <a:solidFill>
                    <a:srgbClr val="FFFFFF"/>
                  </a:solidFill>
                  <a:latin typeface="Montserrat" panose="00000500000000000000" pitchFamily="50" charset="-52"/>
                </a:rPr>
                <a:t>$ 436 000</a:t>
              </a:r>
              <a:endParaRPr kumimoji="0" lang="ru-UA" altLang="ru-UA" sz="1800" b="0" i="0" u="none" strike="noStrike" cap="none" normalizeH="0" baseline="0">
                <a:ln>
                  <a:noFill/>
                </a:ln>
                <a:solidFill>
                  <a:schemeClr val="tx1"/>
                </a:solidFill>
                <a:effectLst/>
                <a:latin typeface="Arial" panose="020B0604020202020204" pitchFamily="34" charset="0"/>
              </a:endParaRPr>
            </a:p>
          </p:txBody>
        </p:sp>
      </p:grpSp>
      <p:grpSp>
        <p:nvGrpSpPr>
          <p:cNvPr id="101" name="Group 100">
            <a:extLst>
              <a:ext uri="{FF2B5EF4-FFF2-40B4-BE49-F238E27FC236}">
                <a16:creationId xmlns:a16="http://schemas.microsoft.com/office/drawing/2014/main" id="{6163B69E-AA6C-4920-8A68-77A5569B236D}"/>
              </a:ext>
            </a:extLst>
          </p:cNvPr>
          <p:cNvGrpSpPr/>
          <p:nvPr/>
        </p:nvGrpSpPr>
        <p:grpSpPr>
          <a:xfrm>
            <a:off x="10582275" y="5126831"/>
            <a:ext cx="796925" cy="779463"/>
            <a:chOff x="10148888" y="4902200"/>
            <a:chExt cx="796925" cy="779463"/>
          </a:xfrm>
        </p:grpSpPr>
        <p:sp>
          <p:nvSpPr>
            <p:cNvPr id="70" name="Freeform 70">
              <a:extLst>
                <a:ext uri="{FF2B5EF4-FFF2-40B4-BE49-F238E27FC236}">
                  <a16:creationId xmlns:a16="http://schemas.microsoft.com/office/drawing/2014/main" id="{74D6A1B8-B11C-40E0-9F7B-09E9706787F7}"/>
                </a:ext>
              </a:extLst>
            </p:cNvPr>
            <p:cNvSpPr>
              <a:spLocks/>
            </p:cNvSpPr>
            <p:nvPr/>
          </p:nvSpPr>
          <p:spPr bwMode="auto">
            <a:xfrm>
              <a:off x="10614025" y="5318125"/>
              <a:ext cx="331788" cy="84138"/>
            </a:xfrm>
            <a:custGeom>
              <a:avLst/>
              <a:gdLst>
                <a:gd name="T0" fmla="*/ 209 w 209"/>
                <a:gd name="T1" fmla="*/ 0 h 53"/>
                <a:gd name="T2" fmla="*/ 168 w 209"/>
                <a:gd name="T3" fmla="*/ 44 h 53"/>
                <a:gd name="T4" fmla="*/ 0 w 209"/>
                <a:gd name="T5" fmla="*/ 53 h 53"/>
                <a:gd name="T6" fmla="*/ 41 w 209"/>
                <a:gd name="T7" fmla="*/ 10 h 53"/>
                <a:gd name="T8" fmla="*/ 209 w 209"/>
                <a:gd name="T9" fmla="*/ 0 h 53"/>
              </a:gdLst>
              <a:ahLst/>
              <a:cxnLst>
                <a:cxn ang="0">
                  <a:pos x="T0" y="T1"/>
                </a:cxn>
                <a:cxn ang="0">
                  <a:pos x="T2" y="T3"/>
                </a:cxn>
                <a:cxn ang="0">
                  <a:pos x="T4" y="T5"/>
                </a:cxn>
                <a:cxn ang="0">
                  <a:pos x="T6" y="T7"/>
                </a:cxn>
                <a:cxn ang="0">
                  <a:pos x="T8" y="T9"/>
                </a:cxn>
              </a:cxnLst>
              <a:rect l="0" t="0" r="r" b="b"/>
              <a:pathLst>
                <a:path w="209" h="53">
                  <a:moveTo>
                    <a:pt x="209" y="0"/>
                  </a:moveTo>
                  <a:lnTo>
                    <a:pt x="168" y="44"/>
                  </a:lnTo>
                  <a:lnTo>
                    <a:pt x="0" y="53"/>
                  </a:lnTo>
                  <a:lnTo>
                    <a:pt x="41" y="10"/>
                  </a:lnTo>
                  <a:lnTo>
                    <a:pt x="209" y="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1" name="Freeform 71">
              <a:extLst>
                <a:ext uri="{FF2B5EF4-FFF2-40B4-BE49-F238E27FC236}">
                  <a16:creationId xmlns:a16="http://schemas.microsoft.com/office/drawing/2014/main" id="{CDA31CE3-EE3E-463A-B8EE-180E9FA2C069}"/>
                </a:ext>
              </a:extLst>
            </p:cNvPr>
            <p:cNvSpPr>
              <a:spLocks/>
            </p:cNvSpPr>
            <p:nvPr/>
          </p:nvSpPr>
          <p:spPr bwMode="auto">
            <a:xfrm>
              <a:off x="10336213" y="4910138"/>
              <a:ext cx="139700" cy="339725"/>
            </a:xfrm>
            <a:custGeom>
              <a:avLst/>
              <a:gdLst>
                <a:gd name="T0" fmla="*/ 88 w 88"/>
                <a:gd name="T1" fmla="*/ 171 h 214"/>
                <a:gd name="T2" fmla="*/ 50 w 88"/>
                <a:gd name="T3" fmla="*/ 214 h 214"/>
                <a:gd name="T4" fmla="*/ 0 w 88"/>
                <a:gd name="T5" fmla="*/ 43 h 214"/>
                <a:gd name="T6" fmla="*/ 40 w 88"/>
                <a:gd name="T7" fmla="*/ 0 h 214"/>
                <a:gd name="T8" fmla="*/ 88 w 88"/>
                <a:gd name="T9" fmla="*/ 171 h 214"/>
              </a:gdLst>
              <a:ahLst/>
              <a:cxnLst>
                <a:cxn ang="0">
                  <a:pos x="T0" y="T1"/>
                </a:cxn>
                <a:cxn ang="0">
                  <a:pos x="T2" y="T3"/>
                </a:cxn>
                <a:cxn ang="0">
                  <a:pos x="T4" y="T5"/>
                </a:cxn>
                <a:cxn ang="0">
                  <a:pos x="T6" y="T7"/>
                </a:cxn>
                <a:cxn ang="0">
                  <a:pos x="T8" y="T9"/>
                </a:cxn>
              </a:cxnLst>
              <a:rect l="0" t="0" r="r" b="b"/>
              <a:pathLst>
                <a:path w="88" h="214">
                  <a:moveTo>
                    <a:pt x="88" y="171"/>
                  </a:moveTo>
                  <a:lnTo>
                    <a:pt x="50" y="214"/>
                  </a:lnTo>
                  <a:lnTo>
                    <a:pt x="0" y="43"/>
                  </a:lnTo>
                  <a:lnTo>
                    <a:pt x="40" y="0"/>
                  </a:lnTo>
                  <a:lnTo>
                    <a:pt x="88" y="171"/>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2" name="Freeform 72">
              <a:extLst>
                <a:ext uri="{FF2B5EF4-FFF2-40B4-BE49-F238E27FC236}">
                  <a16:creationId xmlns:a16="http://schemas.microsoft.com/office/drawing/2014/main" id="{D88C57AA-9D40-485D-875C-92071D3D039F}"/>
                </a:ext>
              </a:extLst>
            </p:cNvPr>
            <p:cNvSpPr>
              <a:spLocks/>
            </p:cNvSpPr>
            <p:nvPr/>
          </p:nvSpPr>
          <p:spPr bwMode="auto">
            <a:xfrm>
              <a:off x="10456863" y="5341938"/>
              <a:ext cx="141288" cy="339725"/>
            </a:xfrm>
            <a:custGeom>
              <a:avLst/>
              <a:gdLst>
                <a:gd name="T0" fmla="*/ 89 w 89"/>
                <a:gd name="T1" fmla="*/ 170 h 214"/>
                <a:gd name="T2" fmla="*/ 48 w 89"/>
                <a:gd name="T3" fmla="*/ 214 h 214"/>
                <a:gd name="T4" fmla="*/ 0 w 89"/>
                <a:gd name="T5" fmla="*/ 43 h 214"/>
                <a:gd name="T6" fmla="*/ 41 w 89"/>
                <a:gd name="T7" fmla="*/ 0 h 214"/>
                <a:gd name="T8" fmla="*/ 89 w 89"/>
                <a:gd name="T9" fmla="*/ 170 h 214"/>
              </a:gdLst>
              <a:ahLst/>
              <a:cxnLst>
                <a:cxn ang="0">
                  <a:pos x="T0" y="T1"/>
                </a:cxn>
                <a:cxn ang="0">
                  <a:pos x="T2" y="T3"/>
                </a:cxn>
                <a:cxn ang="0">
                  <a:pos x="T4" y="T5"/>
                </a:cxn>
                <a:cxn ang="0">
                  <a:pos x="T6" y="T7"/>
                </a:cxn>
                <a:cxn ang="0">
                  <a:pos x="T8" y="T9"/>
                </a:cxn>
              </a:cxnLst>
              <a:rect l="0" t="0" r="r" b="b"/>
              <a:pathLst>
                <a:path w="89" h="214">
                  <a:moveTo>
                    <a:pt x="89" y="170"/>
                  </a:moveTo>
                  <a:lnTo>
                    <a:pt x="48" y="214"/>
                  </a:lnTo>
                  <a:lnTo>
                    <a:pt x="0" y="43"/>
                  </a:lnTo>
                  <a:lnTo>
                    <a:pt x="41" y="0"/>
                  </a:lnTo>
                  <a:lnTo>
                    <a:pt x="89" y="170"/>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3" name="Freeform 73">
              <a:extLst>
                <a:ext uri="{FF2B5EF4-FFF2-40B4-BE49-F238E27FC236}">
                  <a16:creationId xmlns:a16="http://schemas.microsoft.com/office/drawing/2014/main" id="{90EFD0D8-3894-4C73-B0CE-EC2D0FB1264C}"/>
                </a:ext>
              </a:extLst>
            </p:cNvPr>
            <p:cNvSpPr>
              <a:spLocks/>
            </p:cNvSpPr>
            <p:nvPr/>
          </p:nvSpPr>
          <p:spPr bwMode="auto">
            <a:xfrm>
              <a:off x="10533063" y="5605463"/>
              <a:ext cx="222250" cy="76200"/>
            </a:xfrm>
            <a:custGeom>
              <a:avLst/>
              <a:gdLst>
                <a:gd name="T0" fmla="*/ 140 w 140"/>
                <a:gd name="T1" fmla="*/ 0 h 48"/>
                <a:gd name="T2" fmla="*/ 99 w 140"/>
                <a:gd name="T3" fmla="*/ 43 h 48"/>
                <a:gd name="T4" fmla="*/ 0 w 140"/>
                <a:gd name="T5" fmla="*/ 48 h 48"/>
                <a:gd name="T6" fmla="*/ 41 w 140"/>
                <a:gd name="T7" fmla="*/ 4 h 48"/>
                <a:gd name="T8" fmla="*/ 140 w 140"/>
                <a:gd name="T9" fmla="*/ 0 h 48"/>
              </a:gdLst>
              <a:ahLst/>
              <a:cxnLst>
                <a:cxn ang="0">
                  <a:pos x="T0" y="T1"/>
                </a:cxn>
                <a:cxn ang="0">
                  <a:pos x="T2" y="T3"/>
                </a:cxn>
                <a:cxn ang="0">
                  <a:pos x="T4" y="T5"/>
                </a:cxn>
                <a:cxn ang="0">
                  <a:pos x="T6" y="T7"/>
                </a:cxn>
                <a:cxn ang="0">
                  <a:pos x="T8" y="T9"/>
                </a:cxn>
              </a:cxnLst>
              <a:rect l="0" t="0" r="r" b="b"/>
              <a:pathLst>
                <a:path w="140" h="48">
                  <a:moveTo>
                    <a:pt x="140" y="0"/>
                  </a:moveTo>
                  <a:lnTo>
                    <a:pt x="99" y="43"/>
                  </a:lnTo>
                  <a:lnTo>
                    <a:pt x="0" y="48"/>
                  </a:lnTo>
                  <a:lnTo>
                    <a:pt x="41" y="4"/>
                  </a:lnTo>
                  <a:lnTo>
                    <a:pt x="140" y="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5" name="Freeform 75">
              <a:extLst>
                <a:ext uri="{FF2B5EF4-FFF2-40B4-BE49-F238E27FC236}">
                  <a16:creationId xmlns:a16="http://schemas.microsoft.com/office/drawing/2014/main" id="{73CE2BC1-201D-45B6-83C6-73FB0978ACEC}"/>
                </a:ext>
              </a:extLst>
            </p:cNvPr>
            <p:cNvSpPr>
              <a:spLocks/>
            </p:cNvSpPr>
            <p:nvPr/>
          </p:nvSpPr>
          <p:spPr bwMode="auto">
            <a:xfrm>
              <a:off x="10194925" y="5341938"/>
              <a:ext cx="327025" cy="84138"/>
            </a:xfrm>
            <a:custGeom>
              <a:avLst/>
              <a:gdLst>
                <a:gd name="T0" fmla="*/ 206 w 206"/>
                <a:gd name="T1" fmla="*/ 0 h 53"/>
                <a:gd name="T2" fmla="*/ 165 w 206"/>
                <a:gd name="T3" fmla="*/ 43 h 53"/>
                <a:gd name="T4" fmla="*/ 0 w 206"/>
                <a:gd name="T5" fmla="*/ 53 h 53"/>
                <a:gd name="T6" fmla="*/ 38 w 206"/>
                <a:gd name="T7" fmla="*/ 9 h 53"/>
                <a:gd name="T8" fmla="*/ 206 w 206"/>
                <a:gd name="T9" fmla="*/ 0 h 53"/>
              </a:gdLst>
              <a:ahLst/>
              <a:cxnLst>
                <a:cxn ang="0">
                  <a:pos x="T0" y="T1"/>
                </a:cxn>
                <a:cxn ang="0">
                  <a:pos x="T2" y="T3"/>
                </a:cxn>
                <a:cxn ang="0">
                  <a:pos x="T4" y="T5"/>
                </a:cxn>
                <a:cxn ang="0">
                  <a:pos x="T6" y="T7"/>
                </a:cxn>
                <a:cxn ang="0">
                  <a:pos x="T8" y="T9"/>
                </a:cxn>
              </a:cxnLst>
              <a:rect l="0" t="0" r="r" b="b"/>
              <a:pathLst>
                <a:path w="206" h="53">
                  <a:moveTo>
                    <a:pt x="206" y="0"/>
                  </a:moveTo>
                  <a:lnTo>
                    <a:pt x="165" y="43"/>
                  </a:lnTo>
                  <a:lnTo>
                    <a:pt x="0" y="53"/>
                  </a:lnTo>
                  <a:lnTo>
                    <a:pt x="38" y="9"/>
                  </a:lnTo>
                  <a:lnTo>
                    <a:pt x="206" y="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6" name="Freeform 76">
              <a:extLst>
                <a:ext uri="{FF2B5EF4-FFF2-40B4-BE49-F238E27FC236}">
                  <a16:creationId xmlns:a16="http://schemas.microsoft.com/office/drawing/2014/main" id="{71E9368C-834A-48A3-97D9-676825340442}"/>
                </a:ext>
              </a:extLst>
            </p:cNvPr>
            <p:cNvSpPr>
              <a:spLocks/>
            </p:cNvSpPr>
            <p:nvPr/>
          </p:nvSpPr>
          <p:spPr bwMode="auto">
            <a:xfrm>
              <a:off x="10213975" y="4902200"/>
              <a:ext cx="731838" cy="709613"/>
            </a:xfrm>
            <a:custGeom>
              <a:avLst/>
              <a:gdLst>
                <a:gd name="T0" fmla="*/ 216 w 461"/>
                <a:gd name="T1" fmla="*/ 0 h 447"/>
                <a:gd name="T2" fmla="*/ 264 w 461"/>
                <a:gd name="T3" fmla="*/ 171 h 447"/>
                <a:gd name="T4" fmla="*/ 432 w 461"/>
                <a:gd name="T5" fmla="*/ 161 h 447"/>
                <a:gd name="T6" fmla="*/ 461 w 461"/>
                <a:gd name="T7" fmla="*/ 262 h 447"/>
                <a:gd name="T8" fmla="*/ 293 w 461"/>
                <a:gd name="T9" fmla="*/ 272 h 447"/>
                <a:gd name="T10" fmla="*/ 341 w 461"/>
                <a:gd name="T11" fmla="*/ 443 h 447"/>
                <a:gd name="T12" fmla="*/ 242 w 461"/>
                <a:gd name="T13" fmla="*/ 447 h 447"/>
                <a:gd name="T14" fmla="*/ 194 w 461"/>
                <a:gd name="T15" fmla="*/ 277 h 447"/>
                <a:gd name="T16" fmla="*/ 26 w 461"/>
                <a:gd name="T17" fmla="*/ 286 h 447"/>
                <a:gd name="T18" fmla="*/ 0 w 461"/>
                <a:gd name="T19" fmla="*/ 185 h 447"/>
                <a:gd name="T20" fmla="*/ 165 w 461"/>
                <a:gd name="T21" fmla="*/ 176 h 447"/>
                <a:gd name="T22" fmla="*/ 117 w 461"/>
                <a:gd name="T23" fmla="*/ 5 h 447"/>
                <a:gd name="T24" fmla="*/ 216 w 461"/>
                <a:gd name="T25"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447">
                  <a:moveTo>
                    <a:pt x="216" y="0"/>
                  </a:moveTo>
                  <a:lnTo>
                    <a:pt x="264" y="171"/>
                  </a:lnTo>
                  <a:lnTo>
                    <a:pt x="432" y="161"/>
                  </a:lnTo>
                  <a:lnTo>
                    <a:pt x="461" y="262"/>
                  </a:lnTo>
                  <a:lnTo>
                    <a:pt x="293" y="272"/>
                  </a:lnTo>
                  <a:lnTo>
                    <a:pt x="341" y="443"/>
                  </a:lnTo>
                  <a:lnTo>
                    <a:pt x="242" y="447"/>
                  </a:lnTo>
                  <a:lnTo>
                    <a:pt x="194" y="277"/>
                  </a:lnTo>
                  <a:lnTo>
                    <a:pt x="26" y="286"/>
                  </a:lnTo>
                  <a:lnTo>
                    <a:pt x="0" y="185"/>
                  </a:lnTo>
                  <a:lnTo>
                    <a:pt x="165" y="176"/>
                  </a:lnTo>
                  <a:lnTo>
                    <a:pt x="117" y="5"/>
                  </a:lnTo>
                  <a:lnTo>
                    <a:pt x="216"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4" name="Freeform 74">
              <a:extLst>
                <a:ext uri="{FF2B5EF4-FFF2-40B4-BE49-F238E27FC236}">
                  <a16:creationId xmlns:a16="http://schemas.microsoft.com/office/drawing/2014/main" id="{EA7A30F6-3DC5-46DA-A693-53A51BFD0D2D}"/>
                </a:ext>
              </a:extLst>
            </p:cNvPr>
            <p:cNvSpPr>
              <a:spLocks/>
            </p:cNvSpPr>
            <p:nvPr/>
          </p:nvSpPr>
          <p:spPr bwMode="auto">
            <a:xfrm>
              <a:off x="10148888" y="5195888"/>
              <a:ext cx="106363" cy="230188"/>
            </a:xfrm>
            <a:custGeom>
              <a:avLst/>
              <a:gdLst>
                <a:gd name="T0" fmla="*/ 67 w 67"/>
                <a:gd name="T1" fmla="*/ 101 h 145"/>
                <a:gd name="T2" fmla="*/ 29 w 67"/>
                <a:gd name="T3" fmla="*/ 145 h 145"/>
                <a:gd name="T4" fmla="*/ 0 w 67"/>
                <a:gd name="T5" fmla="*/ 44 h 145"/>
                <a:gd name="T6" fmla="*/ 41 w 67"/>
                <a:gd name="T7" fmla="*/ 0 h 145"/>
                <a:gd name="T8" fmla="*/ 67 w 67"/>
                <a:gd name="T9" fmla="*/ 101 h 145"/>
              </a:gdLst>
              <a:ahLst/>
              <a:cxnLst>
                <a:cxn ang="0">
                  <a:pos x="T0" y="T1"/>
                </a:cxn>
                <a:cxn ang="0">
                  <a:pos x="T2" y="T3"/>
                </a:cxn>
                <a:cxn ang="0">
                  <a:pos x="T4" y="T5"/>
                </a:cxn>
                <a:cxn ang="0">
                  <a:pos x="T6" y="T7"/>
                </a:cxn>
                <a:cxn ang="0">
                  <a:pos x="T8" y="T9"/>
                </a:cxn>
              </a:cxnLst>
              <a:rect l="0" t="0" r="r" b="b"/>
              <a:pathLst>
                <a:path w="67" h="145">
                  <a:moveTo>
                    <a:pt x="67" y="101"/>
                  </a:moveTo>
                  <a:lnTo>
                    <a:pt x="29" y="145"/>
                  </a:lnTo>
                  <a:lnTo>
                    <a:pt x="0" y="44"/>
                  </a:lnTo>
                  <a:lnTo>
                    <a:pt x="41" y="0"/>
                  </a:lnTo>
                  <a:lnTo>
                    <a:pt x="67" y="101"/>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2" name="Group 1">
            <a:extLst>
              <a:ext uri="{FF2B5EF4-FFF2-40B4-BE49-F238E27FC236}">
                <a16:creationId xmlns:a16="http://schemas.microsoft.com/office/drawing/2014/main" id="{ED069B7F-FAEB-43F0-A0E8-8AD22128A3AF}"/>
              </a:ext>
            </a:extLst>
          </p:cNvPr>
          <p:cNvGrpSpPr/>
          <p:nvPr/>
        </p:nvGrpSpPr>
        <p:grpSpPr>
          <a:xfrm>
            <a:off x="9326622" y="2318438"/>
            <a:ext cx="2024359" cy="2046499"/>
            <a:chOff x="9326622" y="1446001"/>
            <a:chExt cx="2024359" cy="2046499"/>
          </a:xfrm>
        </p:grpSpPr>
        <p:sp>
          <p:nvSpPr>
            <p:cNvPr id="59" name="Oval 7">
              <a:extLst>
                <a:ext uri="{FF2B5EF4-FFF2-40B4-BE49-F238E27FC236}">
                  <a16:creationId xmlns:a16="http://schemas.microsoft.com/office/drawing/2014/main" id="{02EAB168-4A3F-43D3-B598-3FB319B01841}"/>
                </a:ext>
              </a:extLst>
            </p:cNvPr>
            <p:cNvSpPr>
              <a:spLocks noChangeArrowheads="1"/>
            </p:cNvSpPr>
            <p:nvPr/>
          </p:nvSpPr>
          <p:spPr bwMode="auto">
            <a:xfrm>
              <a:off x="9326622" y="1474052"/>
              <a:ext cx="2024359" cy="2018448"/>
            </a:xfrm>
            <a:prstGeom prst="ellipse">
              <a:avLst/>
            </a:prstGeom>
            <a:gradFill flip="none" rotWithShape="1">
              <a:gsLst>
                <a:gs pos="100000">
                  <a:schemeClr val="accent5">
                    <a:lumMod val="50000"/>
                  </a:schemeClr>
                </a:gs>
                <a:gs pos="23000">
                  <a:schemeClr val="accent5">
                    <a:lumMod val="50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114" name="Group 113">
              <a:extLst>
                <a:ext uri="{FF2B5EF4-FFF2-40B4-BE49-F238E27FC236}">
                  <a16:creationId xmlns:a16="http://schemas.microsoft.com/office/drawing/2014/main" id="{61FE926F-C2E4-4A46-ACD3-0711384872AC}"/>
                </a:ext>
              </a:extLst>
            </p:cNvPr>
            <p:cNvGrpSpPr/>
            <p:nvPr/>
          </p:nvGrpSpPr>
          <p:grpSpPr>
            <a:xfrm>
              <a:off x="9908560" y="1446001"/>
              <a:ext cx="1358580" cy="1435312"/>
              <a:chOff x="8531706" y="804874"/>
              <a:chExt cx="1772340" cy="1872441"/>
            </a:xfrm>
          </p:grpSpPr>
          <p:sp>
            <p:nvSpPr>
              <p:cNvPr id="115" name="Oval 7">
                <a:extLst>
                  <a:ext uri="{FF2B5EF4-FFF2-40B4-BE49-F238E27FC236}">
                    <a16:creationId xmlns:a16="http://schemas.microsoft.com/office/drawing/2014/main" id="{BE0D3A92-2747-4637-B871-5DD6DE329C31}"/>
                  </a:ext>
                </a:extLst>
              </p:cNvPr>
              <p:cNvSpPr>
                <a:spLocks noChangeArrowheads="1"/>
              </p:cNvSpPr>
              <p:nvPr/>
            </p:nvSpPr>
            <p:spPr bwMode="auto">
              <a:xfrm>
                <a:off x="8531706" y="910149"/>
                <a:ext cx="1772340" cy="1767166"/>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16" name="Oval 7">
                <a:extLst>
                  <a:ext uri="{FF2B5EF4-FFF2-40B4-BE49-F238E27FC236}">
                    <a16:creationId xmlns:a16="http://schemas.microsoft.com/office/drawing/2014/main" id="{8360157B-E77D-49BE-B820-88A06CB127A8}"/>
                  </a:ext>
                </a:extLst>
              </p:cNvPr>
              <p:cNvSpPr>
                <a:spLocks noChangeArrowheads="1"/>
              </p:cNvSpPr>
              <p:nvPr/>
            </p:nvSpPr>
            <p:spPr bwMode="auto">
              <a:xfrm rot="20084718">
                <a:off x="8601313" y="804874"/>
                <a:ext cx="1633128" cy="1375833"/>
              </a:xfrm>
              <a:prstGeom prst="ellipse">
                <a:avLst/>
              </a:prstGeom>
              <a:gradFill flip="none" rotWithShape="1">
                <a:gsLst>
                  <a:gs pos="100000">
                    <a:schemeClr val="accent6">
                      <a:lumMod val="20000"/>
                      <a:lumOff val="80000"/>
                    </a:schemeClr>
                  </a:gs>
                  <a:gs pos="11000">
                    <a:schemeClr val="accent6">
                      <a:lumMod val="20000"/>
                      <a:lumOff val="80000"/>
                      <a:alpha val="0"/>
                    </a:schemeClr>
                  </a:gs>
                </a:gsLst>
                <a:lin ang="16200000" scaled="0"/>
                <a:tileRect/>
              </a:gradFill>
              <a:ln>
                <a:noFill/>
              </a:ln>
              <a:effectLst>
                <a:softEdge rad="2032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grpSp>
        <p:nvGrpSpPr>
          <p:cNvPr id="119" name="Group 118">
            <a:extLst>
              <a:ext uri="{FF2B5EF4-FFF2-40B4-BE49-F238E27FC236}">
                <a16:creationId xmlns:a16="http://schemas.microsoft.com/office/drawing/2014/main" id="{A0354B57-7E5D-4D52-B705-B450CA54AE31}"/>
              </a:ext>
            </a:extLst>
          </p:cNvPr>
          <p:cNvGrpSpPr/>
          <p:nvPr/>
        </p:nvGrpSpPr>
        <p:grpSpPr>
          <a:xfrm>
            <a:off x="753339" y="2076235"/>
            <a:ext cx="1162195" cy="1039219"/>
            <a:chOff x="5737225" y="2636838"/>
            <a:chExt cx="1365250" cy="1220788"/>
          </a:xfrm>
        </p:grpSpPr>
        <p:grpSp>
          <p:nvGrpSpPr>
            <p:cNvPr id="120" name="Group 119">
              <a:extLst>
                <a:ext uri="{FF2B5EF4-FFF2-40B4-BE49-F238E27FC236}">
                  <a16:creationId xmlns:a16="http://schemas.microsoft.com/office/drawing/2014/main" id="{B7B6E4E9-C94B-4C1E-B221-1710214C63F0}"/>
                </a:ext>
              </a:extLst>
            </p:cNvPr>
            <p:cNvGrpSpPr/>
            <p:nvPr/>
          </p:nvGrpSpPr>
          <p:grpSpPr>
            <a:xfrm>
              <a:off x="5826125" y="2751138"/>
              <a:ext cx="1276350" cy="1106488"/>
              <a:chOff x="5826125" y="2751138"/>
              <a:chExt cx="1276350" cy="1106488"/>
            </a:xfrm>
          </p:grpSpPr>
          <p:sp>
            <p:nvSpPr>
              <p:cNvPr id="122" name="Freeform 38">
                <a:extLst>
                  <a:ext uri="{FF2B5EF4-FFF2-40B4-BE49-F238E27FC236}">
                    <a16:creationId xmlns:a16="http://schemas.microsoft.com/office/drawing/2014/main" id="{09E6A9B4-8D60-4F52-A91F-948C31E965C3}"/>
                  </a:ext>
                </a:extLst>
              </p:cNvPr>
              <p:cNvSpPr>
                <a:spLocks/>
              </p:cNvSpPr>
              <p:nvPr/>
            </p:nvSpPr>
            <p:spPr bwMode="auto">
              <a:xfrm>
                <a:off x="5883275" y="2751138"/>
                <a:ext cx="1055688" cy="827088"/>
              </a:xfrm>
              <a:custGeom>
                <a:avLst/>
                <a:gdLst>
                  <a:gd name="T0" fmla="*/ 263 w 277"/>
                  <a:gd name="T1" fmla="*/ 47 h 217"/>
                  <a:gd name="T2" fmla="*/ 277 w 277"/>
                  <a:gd name="T3" fmla="*/ 72 h 217"/>
                  <a:gd name="T4" fmla="*/ 171 w 277"/>
                  <a:gd name="T5" fmla="*/ 31 h 217"/>
                  <a:gd name="T6" fmla="*/ 18 w 277"/>
                  <a:gd name="T7" fmla="*/ 162 h 217"/>
                  <a:gd name="T8" fmla="*/ 26 w 277"/>
                  <a:gd name="T9" fmla="*/ 217 h 217"/>
                  <a:gd name="T10" fmla="*/ 12 w 277"/>
                  <a:gd name="T11" fmla="*/ 192 h 217"/>
                  <a:gd name="T12" fmla="*/ 3 w 277"/>
                  <a:gd name="T13" fmla="*/ 138 h 217"/>
                  <a:gd name="T14" fmla="*/ 156 w 277"/>
                  <a:gd name="T15" fmla="*/ 6 h 217"/>
                  <a:gd name="T16" fmla="*/ 263 w 277"/>
                  <a:gd name="T17" fmla="*/ 4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17">
                    <a:moveTo>
                      <a:pt x="263" y="47"/>
                    </a:moveTo>
                    <a:cubicBezTo>
                      <a:pt x="277" y="72"/>
                      <a:pt x="277" y="72"/>
                      <a:pt x="277" y="72"/>
                    </a:cubicBezTo>
                    <a:cubicBezTo>
                      <a:pt x="260" y="41"/>
                      <a:pt x="220" y="24"/>
                      <a:pt x="171" y="31"/>
                    </a:cubicBezTo>
                    <a:cubicBezTo>
                      <a:pt x="96" y="41"/>
                      <a:pt x="28" y="100"/>
                      <a:pt x="18" y="162"/>
                    </a:cubicBezTo>
                    <a:cubicBezTo>
                      <a:pt x="14" y="183"/>
                      <a:pt x="18" y="202"/>
                      <a:pt x="26" y="217"/>
                    </a:cubicBezTo>
                    <a:cubicBezTo>
                      <a:pt x="12" y="192"/>
                      <a:pt x="12" y="192"/>
                      <a:pt x="12" y="192"/>
                    </a:cubicBezTo>
                    <a:cubicBezTo>
                      <a:pt x="3" y="177"/>
                      <a:pt x="0" y="158"/>
                      <a:pt x="3" y="138"/>
                    </a:cubicBezTo>
                    <a:cubicBezTo>
                      <a:pt x="14" y="75"/>
                      <a:pt x="82" y="16"/>
                      <a:pt x="156" y="6"/>
                    </a:cubicBezTo>
                    <a:cubicBezTo>
                      <a:pt x="206" y="0"/>
                      <a:pt x="245" y="17"/>
                      <a:pt x="263" y="47"/>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23" name="Freeform 39">
                <a:extLst>
                  <a:ext uri="{FF2B5EF4-FFF2-40B4-BE49-F238E27FC236}">
                    <a16:creationId xmlns:a16="http://schemas.microsoft.com/office/drawing/2014/main" id="{A43486F5-1A82-4012-8A54-533D451C40C4}"/>
                  </a:ext>
                </a:extLst>
              </p:cNvPr>
              <p:cNvSpPr>
                <a:spLocks/>
              </p:cNvSpPr>
              <p:nvPr/>
            </p:nvSpPr>
            <p:spPr bwMode="auto">
              <a:xfrm>
                <a:off x="5826125" y="2868613"/>
                <a:ext cx="1276350" cy="989013"/>
              </a:xfrm>
              <a:custGeom>
                <a:avLst/>
                <a:gdLst>
                  <a:gd name="T0" fmla="*/ 305 w 335"/>
                  <a:gd name="T1" fmla="*/ 0 h 259"/>
                  <a:gd name="T2" fmla="*/ 320 w 335"/>
                  <a:gd name="T3" fmla="*/ 25 h 259"/>
                  <a:gd name="T4" fmla="*/ 330 w 335"/>
                  <a:gd name="T5" fmla="*/ 91 h 259"/>
                  <a:gd name="T6" fmla="*/ 144 w 335"/>
                  <a:gd name="T7" fmla="*/ 251 h 259"/>
                  <a:gd name="T8" fmla="*/ 14 w 335"/>
                  <a:gd name="T9" fmla="*/ 201 h 259"/>
                  <a:gd name="T10" fmla="*/ 0 w 335"/>
                  <a:gd name="T11" fmla="*/ 177 h 259"/>
                  <a:gd name="T12" fmla="*/ 130 w 335"/>
                  <a:gd name="T13" fmla="*/ 226 h 259"/>
                  <a:gd name="T14" fmla="*/ 316 w 335"/>
                  <a:gd name="T15" fmla="*/ 66 h 259"/>
                  <a:gd name="T16" fmla="*/ 305 w 335"/>
                  <a:gd name="T1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5" h="259">
                    <a:moveTo>
                      <a:pt x="305" y="0"/>
                    </a:moveTo>
                    <a:cubicBezTo>
                      <a:pt x="320" y="25"/>
                      <a:pt x="320" y="25"/>
                      <a:pt x="320" y="25"/>
                    </a:cubicBezTo>
                    <a:cubicBezTo>
                      <a:pt x="330" y="43"/>
                      <a:pt x="335" y="66"/>
                      <a:pt x="330" y="91"/>
                    </a:cubicBezTo>
                    <a:cubicBezTo>
                      <a:pt x="318" y="167"/>
                      <a:pt x="235" y="239"/>
                      <a:pt x="144" y="251"/>
                    </a:cubicBezTo>
                    <a:cubicBezTo>
                      <a:pt x="84" y="259"/>
                      <a:pt x="36" y="239"/>
                      <a:pt x="14" y="201"/>
                    </a:cubicBezTo>
                    <a:cubicBezTo>
                      <a:pt x="0" y="177"/>
                      <a:pt x="0" y="177"/>
                      <a:pt x="0" y="177"/>
                    </a:cubicBezTo>
                    <a:cubicBezTo>
                      <a:pt x="21" y="214"/>
                      <a:pt x="70" y="235"/>
                      <a:pt x="130" y="226"/>
                    </a:cubicBezTo>
                    <a:cubicBezTo>
                      <a:pt x="220" y="214"/>
                      <a:pt x="304" y="143"/>
                      <a:pt x="316" y="66"/>
                    </a:cubicBezTo>
                    <a:cubicBezTo>
                      <a:pt x="320" y="41"/>
                      <a:pt x="316" y="19"/>
                      <a:pt x="305"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121" name="Freeform 40">
              <a:extLst>
                <a:ext uri="{FF2B5EF4-FFF2-40B4-BE49-F238E27FC236}">
                  <a16:creationId xmlns:a16="http://schemas.microsoft.com/office/drawing/2014/main" id="{DFF558E8-44E9-4A3F-A101-1E27E973F69F}"/>
                </a:ext>
              </a:extLst>
            </p:cNvPr>
            <p:cNvSpPr>
              <a:spLocks noEditPoints="1"/>
            </p:cNvSpPr>
            <p:nvPr/>
          </p:nvSpPr>
          <p:spPr bwMode="auto">
            <a:xfrm>
              <a:off x="5737225" y="2636838"/>
              <a:ext cx="1343025" cy="1144588"/>
            </a:xfrm>
            <a:custGeom>
              <a:avLst/>
              <a:gdLst>
                <a:gd name="T0" fmla="*/ 198 w 352"/>
                <a:gd name="T1" fmla="*/ 12 h 300"/>
                <a:gd name="T2" fmla="*/ 339 w 352"/>
                <a:gd name="T3" fmla="*/ 127 h 300"/>
                <a:gd name="T4" fmla="*/ 153 w 352"/>
                <a:gd name="T5" fmla="*/ 287 h 300"/>
                <a:gd name="T6" fmla="*/ 12 w 352"/>
                <a:gd name="T7" fmla="*/ 172 h 300"/>
                <a:gd name="T8" fmla="*/ 198 w 352"/>
                <a:gd name="T9" fmla="*/ 12 h 300"/>
                <a:gd name="T10" fmla="*/ 157 w 352"/>
                <a:gd name="T11" fmla="*/ 263 h 300"/>
                <a:gd name="T12" fmla="*/ 310 w 352"/>
                <a:gd name="T13" fmla="*/ 131 h 300"/>
                <a:gd name="T14" fmla="*/ 194 w 352"/>
                <a:gd name="T15" fmla="*/ 36 h 300"/>
                <a:gd name="T16" fmla="*/ 41 w 352"/>
                <a:gd name="T17" fmla="*/ 168 h 300"/>
                <a:gd name="T18" fmla="*/ 157 w 352"/>
                <a:gd name="T19" fmla="*/ 26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00">
                  <a:moveTo>
                    <a:pt x="198" y="12"/>
                  </a:moveTo>
                  <a:cubicBezTo>
                    <a:pt x="289" y="0"/>
                    <a:pt x="352" y="51"/>
                    <a:pt x="339" y="127"/>
                  </a:cubicBezTo>
                  <a:cubicBezTo>
                    <a:pt x="327" y="204"/>
                    <a:pt x="243" y="275"/>
                    <a:pt x="153" y="287"/>
                  </a:cubicBezTo>
                  <a:cubicBezTo>
                    <a:pt x="63" y="300"/>
                    <a:pt x="0" y="248"/>
                    <a:pt x="12" y="172"/>
                  </a:cubicBezTo>
                  <a:cubicBezTo>
                    <a:pt x="25" y="96"/>
                    <a:pt x="108" y="24"/>
                    <a:pt x="198" y="12"/>
                  </a:cubicBezTo>
                  <a:close/>
                  <a:moveTo>
                    <a:pt x="157" y="263"/>
                  </a:moveTo>
                  <a:cubicBezTo>
                    <a:pt x="231" y="253"/>
                    <a:pt x="300" y="194"/>
                    <a:pt x="310" y="131"/>
                  </a:cubicBezTo>
                  <a:cubicBezTo>
                    <a:pt x="320" y="69"/>
                    <a:pt x="268" y="26"/>
                    <a:pt x="194" y="36"/>
                  </a:cubicBezTo>
                  <a:cubicBezTo>
                    <a:pt x="120" y="46"/>
                    <a:pt x="52" y="105"/>
                    <a:pt x="41" y="168"/>
                  </a:cubicBezTo>
                  <a:cubicBezTo>
                    <a:pt x="31" y="230"/>
                    <a:pt x="83" y="273"/>
                    <a:pt x="157" y="263"/>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55" name="Group 54">
            <a:extLst>
              <a:ext uri="{FF2B5EF4-FFF2-40B4-BE49-F238E27FC236}">
                <a16:creationId xmlns:a16="http://schemas.microsoft.com/office/drawing/2014/main" id="{BB88F4AF-BE78-4494-BE49-023C1E7E1B8B}"/>
              </a:ext>
            </a:extLst>
          </p:cNvPr>
          <p:cNvGrpSpPr/>
          <p:nvPr/>
        </p:nvGrpSpPr>
        <p:grpSpPr>
          <a:xfrm>
            <a:off x="1104424" y="5481637"/>
            <a:ext cx="337958" cy="337958"/>
            <a:chOff x="1837668" y="1529646"/>
            <a:chExt cx="337958" cy="337958"/>
          </a:xfrm>
        </p:grpSpPr>
        <p:sp>
          <p:nvSpPr>
            <p:cNvPr id="56" name="Freeform 9">
              <a:extLst>
                <a:ext uri="{FF2B5EF4-FFF2-40B4-BE49-F238E27FC236}">
                  <a16:creationId xmlns:a16="http://schemas.microsoft.com/office/drawing/2014/main" id="{A005C51C-D4AE-4E21-A3D7-1730C780862E}"/>
                </a:ext>
              </a:extLst>
            </p:cNvPr>
            <p:cNvSpPr>
              <a:spLocks/>
            </p:cNvSpPr>
            <p:nvPr/>
          </p:nvSpPr>
          <p:spPr bwMode="auto">
            <a:xfrm rot="2612917">
              <a:off x="1956697" y="1529646"/>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57" name="Freeform 10">
              <a:extLst>
                <a:ext uri="{FF2B5EF4-FFF2-40B4-BE49-F238E27FC236}">
                  <a16:creationId xmlns:a16="http://schemas.microsoft.com/office/drawing/2014/main" id="{A2708415-2A1F-498E-A78A-EB0EF7C37456}"/>
                </a:ext>
              </a:extLst>
            </p:cNvPr>
            <p:cNvSpPr>
              <a:spLocks/>
            </p:cNvSpPr>
            <p:nvPr/>
          </p:nvSpPr>
          <p:spPr bwMode="auto">
            <a:xfrm rot="2612917">
              <a:off x="1837668" y="1648675"/>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Tree>
    <p:extLst>
      <p:ext uri="{BB962C8B-B14F-4D97-AF65-F5344CB8AC3E}">
        <p14:creationId xmlns:p14="http://schemas.microsoft.com/office/powerpoint/2010/main" val="229555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additive="base">
                                        <p:cTn id="7" dur="2000" fill="hold"/>
                                        <p:tgtEl>
                                          <p:spTgt spid="119"/>
                                        </p:tgtEl>
                                        <p:attrNameLst>
                                          <p:attrName>ppt_x</p:attrName>
                                        </p:attrNameLst>
                                      </p:cBhvr>
                                      <p:tavLst>
                                        <p:tav tm="0">
                                          <p:val>
                                            <p:strVal val="0-#ppt_w/2"/>
                                          </p:val>
                                        </p:tav>
                                        <p:tav tm="100000">
                                          <p:val>
                                            <p:strVal val="#ppt_x"/>
                                          </p:val>
                                        </p:tav>
                                      </p:tavLst>
                                    </p:anim>
                                    <p:anim calcmode="lin" valueType="num">
                                      <p:cBhvr additive="base">
                                        <p:cTn id="8" dur="2000" fill="hold"/>
                                        <p:tgtEl>
                                          <p:spTgt spid="119"/>
                                        </p:tgtEl>
                                        <p:attrNameLst>
                                          <p:attrName>ppt_y</p:attrName>
                                        </p:attrNameLst>
                                      </p:cBhvr>
                                      <p:tavLst>
                                        <p:tav tm="0">
                                          <p:val>
                                            <p:strVal val="#ppt_y"/>
                                          </p:val>
                                        </p:tav>
                                        <p:tav tm="100000">
                                          <p:val>
                                            <p:strVal val="#ppt_y"/>
                                          </p:val>
                                        </p:tav>
                                      </p:tavLst>
                                    </p:anim>
                                  </p:childTnLst>
                                </p:cTn>
                              </p:par>
                              <p:par>
                                <p:cTn id="9" presetID="42" presetClass="path" presetSubtype="0" repeatCount="indefinite" autoRev="1" fill="hold" nodeType="withEffect">
                                  <p:stCondLst>
                                    <p:cond delay="2000"/>
                                  </p:stCondLst>
                                  <p:childTnLst>
                                    <p:animMotion origin="layout" path="M 4.79167E-6 -2.22222E-6 L 0.07981 -0.0044 " pathEditMode="relative" rAng="0" ptsTypes="AA">
                                      <p:cBhvr>
                                        <p:cTn id="10" dur="6750" fill="hold"/>
                                        <p:tgtEl>
                                          <p:spTgt spid="119"/>
                                        </p:tgtEl>
                                        <p:attrNameLst>
                                          <p:attrName>ppt_x</p:attrName>
                                          <p:attrName>ppt_y</p:attrName>
                                        </p:attrNameLst>
                                      </p:cBhvr>
                                      <p:rCtr x="3984" y="-231"/>
                                    </p:animMotion>
                                  </p:childTnLst>
                                </p:cTn>
                              </p:par>
                              <p:par>
                                <p:cTn id="11" presetID="2" presetClass="entr" presetSubtype="4" decel="100000" fill="hold" nodeType="withEffect">
                                  <p:stCondLst>
                                    <p:cond delay="0"/>
                                  </p:stCondLst>
                                  <p:childTnLst>
                                    <p:set>
                                      <p:cBhvr>
                                        <p:cTn id="12" dur="1" fill="hold">
                                          <p:stCondLst>
                                            <p:cond delay="0"/>
                                          </p:stCondLst>
                                        </p:cTn>
                                        <p:tgtEl>
                                          <p:spTgt spid="101"/>
                                        </p:tgtEl>
                                        <p:attrNameLst>
                                          <p:attrName>style.visibility</p:attrName>
                                        </p:attrNameLst>
                                      </p:cBhvr>
                                      <p:to>
                                        <p:strVal val="visible"/>
                                      </p:to>
                                    </p:set>
                                    <p:anim calcmode="lin" valueType="num">
                                      <p:cBhvr additive="base">
                                        <p:cTn id="13" dur="1750" fill="hold"/>
                                        <p:tgtEl>
                                          <p:spTgt spid="101"/>
                                        </p:tgtEl>
                                        <p:attrNameLst>
                                          <p:attrName>ppt_x</p:attrName>
                                        </p:attrNameLst>
                                      </p:cBhvr>
                                      <p:tavLst>
                                        <p:tav tm="0">
                                          <p:val>
                                            <p:strVal val="#ppt_x"/>
                                          </p:val>
                                        </p:tav>
                                        <p:tav tm="100000">
                                          <p:val>
                                            <p:strVal val="#ppt_x"/>
                                          </p:val>
                                        </p:tav>
                                      </p:tavLst>
                                    </p:anim>
                                    <p:anim calcmode="lin" valueType="num">
                                      <p:cBhvr additive="base">
                                        <p:cTn id="14" dur="1750" fill="hold"/>
                                        <p:tgtEl>
                                          <p:spTgt spid="101"/>
                                        </p:tgtEl>
                                        <p:attrNameLst>
                                          <p:attrName>ppt_y</p:attrName>
                                        </p:attrNameLst>
                                      </p:cBhvr>
                                      <p:tavLst>
                                        <p:tav tm="0">
                                          <p:val>
                                            <p:strVal val="1+#ppt_h/2"/>
                                          </p:val>
                                        </p:tav>
                                        <p:tav tm="100000">
                                          <p:val>
                                            <p:strVal val="#ppt_y"/>
                                          </p:val>
                                        </p:tav>
                                      </p:tavLst>
                                    </p:anim>
                                  </p:childTnLst>
                                </p:cTn>
                              </p:par>
                              <p:par>
                                <p:cTn id="15" presetID="42" presetClass="path" presetSubtype="0" repeatCount="indefinite" autoRev="1" fill="hold" nodeType="withEffect">
                                  <p:stCondLst>
                                    <p:cond delay="1750"/>
                                  </p:stCondLst>
                                  <p:childTnLst>
                                    <p:animMotion origin="layout" path="M -1.04167E-6 1.85185E-6 L -1.04167E-6 -0.09213 " pathEditMode="relative" rAng="0" ptsTypes="AA">
                                      <p:cBhvr>
                                        <p:cTn id="16" dur="6750" fill="hold"/>
                                        <p:tgtEl>
                                          <p:spTgt spid="101"/>
                                        </p:tgtEl>
                                        <p:attrNameLst>
                                          <p:attrName>ppt_x</p:attrName>
                                          <p:attrName>ppt_y</p:attrName>
                                        </p:attrNameLst>
                                      </p:cBhvr>
                                      <p:rCtr x="0" y="-4606"/>
                                    </p:animMotion>
                                  </p:childTnLst>
                                </p:cTn>
                              </p:par>
                              <p:par>
                                <p:cTn id="17" presetID="10" presetClass="entr" presetSubtype="0" fill="hold" nodeType="withEffect">
                                  <p:stCondLst>
                                    <p:cond delay="50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750"/>
                                        <p:tgtEl>
                                          <p:spTgt spid="55"/>
                                        </p:tgtEl>
                                      </p:cBhvr>
                                    </p:animEffect>
                                  </p:childTnLst>
                                </p:cTn>
                              </p:par>
                              <p:par>
                                <p:cTn id="20" presetID="8" presetClass="emph" presetSubtype="0" repeatCount="indefinite" fill="hold" nodeType="withEffect">
                                  <p:stCondLst>
                                    <p:cond delay="0"/>
                                  </p:stCondLst>
                                  <p:childTnLst>
                                    <p:animRot by="-21600000">
                                      <p:cBhvr>
                                        <p:cTn id="21" dur="5000" fill="hold"/>
                                        <p:tgtEl>
                                          <p:spTgt spid="55"/>
                                        </p:tgtEl>
                                        <p:attrNameLst>
                                          <p:attrName>r</p:attrName>
                                        </p:attrNameLst>
                                      </p:cBhvr>
                                    </p:animRot>
                                  </p:childTnLst>
                                </p:cTn>
                              </p:par>
                              <p:par>
                                <p:cTn id="22" presetID="10" presetClass="entr" presetSubtype="0" fill="hold" grpId="0" nodeType="withEffect">
                                  <p:stCondLst>
                                    <p:cond delay="1000"/>
                                  </p:stCondLst>
                                  <p:childTnLst>
                                    <p:set>
                                      <p:cBhvr>
                                        <p:cTn id="23" dur="1" fill="hold">
                                          <p:stCondLst>
                                            <p:cond delay="0"/>
                                          </p:stCondLst>
                                        </p:cTn>
                                        <p:tgtEl>
                                          <p:spTgt spid="118"/>
                                        </p:tgtEl>
                                        <p:attrNameLst>
                                          <p:attrName>style.visibility</p:attrName>
                                        </p:attrNameLst>
                                      </p:cBhvr>
                                      <p:to>
                                        <p:strVal val="visible"/>
                                      </p:to>
                                    </p:set>
                                    <p:animEffect transition="in" filter="fade">
                                      <p:cBhvr>
                                        <p:cTn id="24" dur="1000"/>
                                        <p:tgtEl>
                                          <p:spTgt spid="1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1000"/>
                                        <p:tgtEl>
                                          <p:spTgt spid="117"/>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1500"/>
                                        <p:tgtEl>
                                          <p:spTgt spid="18"/>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350"/>
                                        <p:tgtEl>
                                          <p:spTgt spid="40"/>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350"/>
                                        <p:tgtEl>
                                          <p:spTgt spid="77"/>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78"/>
                                        </p:tgtEl>
                                        <p:attrNameLst>
                                          <p:attrName>style.visibility</p:attrName>
                                        </p:attrNameLst>
                                      </p:cBhvr>
                                      <p:to>
                                        <p:strVal val="visible"/>
                                      </p:to>
                                    </p:set>
                                    <p:animEffect transition="in" filter="fade">
                                      <p:cBhvr>
                                        <p:cTn id="39" dur="350"/>
                                        <p:tgtEl>
                                          <p:spTgt spid="78"/>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350"/>
                                        <p:tgtEl>
                                          <p:spTgt spid="79"/>
                                        </p:tgtEl>
                                      </p:cBhvr>
                                    </p:animEffect>
                                  </p:childTnLst>
                                </p:cTn>
                              </p:par>
                              <p:par>
                                <p:cTn id="43" presetID="10" presetClass="entr" presetSubtype="0" fill="hold" grpId="0" nodeType="withEffect">
                                  <p:stCondLst>
                                    <p:cond delay="125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350"/>
                                        <p:tgtEl>
                                          <p:spTgt spid="80"/>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81"/>
                                        </p:tgtEl>
                                        <p:attrNameLst>
                                          <p:attrName>style.visibility</p:attrName>
                                        </p:attrNameLst>
                                      </p:cBhvr>
                                      <p:to>
                                        <p:strVal val="visible"/>
                                      </p:to>
                                    </p:set>
                                    <p:animEffect transition="in" filter="fade">
                                      <p:cBhvr>
                                        <p:cTn id="48" dur="350"/>
                                        <p:tgtEl>
                                          <p:spTgt spid="81"/>
                                        </p:tgtEl>
                                      </p:cBhvr>
                                    </p:animEffect>
                                  </p:childTnLst>
                                </p:cTn>
                              </p:par>
                              <p:par>
                                <p:cTn id="49" presetID="10" presetClass="entr" presetSubtype="0" fill="hold" grpId="0" nodeType="withEffect">
                                  <p:stCondLst>
                                    <p:cond delay="125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nodeType="withEffect">
                                  <p:stCondLst>
                                    <p:cond delay="0"/>
                                  </p:stCondLst>
                                  <p:childTnLst>
                                    <p:set>
                                      <p:cBhvr>
                                        <p:cTn id="53" dur="1" fill="hold">
                                          <p:stCondLst>
                                            <p:cond delay="0"/>
                                          </p:stCondLst>
                                        </p:cTn>
                                        <p:tgtEl>
                                          <p:spTgt spid="96"/>
                                        </p:tgtEl>
                                        <p:attrNameLst>
                                          <p:attrName>style.visibility</p:attrName>
                                        </p:attrNameLst>
                                      </p:cBhvr>
                                      <p:to>
                                        <p:strVal val="visible"/>
                                      </p:to>
                                    </p:set>
                                    <p:animEffect transition="in" filter="fade">
                                      <p:cBhvr>
                                        <p:cTn id="54" dur="500"/>
                                        <p:tgtEl>
                                          <p:spTgt spid="96"/>
                                        </p:tgtEl>
                                      </p:cBhvr>
                                    </p:animEffect>
                                  </p:childTnLst>
                                </p:cTn>
                              </p:par>
                              <p:par>
                                <p:cTn id="55" presetID="10" presetClass="entr" presetSubtype="0" fill="hold" nodeType="withEffect">
                                  <p:stCondLst>
                                    <p:cond delay="250"/>
                                  </p:stCondLst>
                                  <p:childTnLst>
                                    <p:set>
                                      <p:cBhvr>
                                        <p:cTn id="56" dur="1" fill="hold">
                                          <p:stCondLst>
                                            <p:cond delay="0"/>
                                          </p:stCondLst>
                                        </p:cTn>
                                        <p:tgtEl>
                                          <p:spTgt spid="107"/>
                                        </p:tgtEl>
                                        <p:attrNameLst>
                                          <p:attrName>style.visibility</p:attrName>
                                        </p:attrNameLst>
                                      </p:cBhvr>
                                      <p:to>
                                        <p:strVal val="visible"/>
                                      </p:to>
                                    </p:set>
                                    <p:animEffect transition="in" filter="fade">
                                      <p:cBhvr>
                                        <p:cTn id="57" dur="500"/>
                                        <p:tgtEl>
                                          <p:spTgt spid="107"/>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wipe(down)">
                                      <p:cBhvr>
                                        <p:cTn id="60" dur="500"/>
                                        <p:tgtEl>
                                          <p:spTgt spid="50"/>
                                        </p:tgtEl>
                                      </p:cBhvr>
                                    </p:animEffect>
                                  </p:childTnLst>
                                </p:cTn>
                              </p:par>
                              <p:par>
                                <p:cTn id="61" presetID="22" presetClass="entr" presetSubtype="4" fill="hold" grpId="0" nodeType="withEffect">
                                  <p:stCondLst>
                                    <p:cond delay="250"/>
                                  </p:stCondLst>
                                  <p:childTnLst>
                                    <p:set>
                                      <p:cBhvr>
                                        <p:cTn id="62" dur="1" fill="hold">
                                          <p:stCondLst>
                                            <p:cond delay="0"/>
                                          </p:stCondLst>
                                        </p:cTn>
                                        <p:tgtEl>
                                          <p:spTgt spid="51"/>
                                        </p:tgtEl>
                                        <p:attrNameLst>
                                          <p:attrName>style.visibility</p:attrName>
                                        </p:attrNameLst>
                                      </p:cBhvr>
                                      <p:to>
                                        <p:strVal val="visible"/>
                                      </p:to>
                                    </p:set>
                                    <p:animEffect transition="in" filter="wipe(down)">
                                      <p:cBhvr>
                                        <p:cTn id="63" dur="500"/>
                                        <p:tgtEl>
                                          <p:spTgt spid="51"/>
                                        </p:tgtEl>
                                      </p:cBhvr>
                                    </p:animEffect>
                                  </p:childTnLst>
                                </p:cTn>
                              </p:par>
                              <p:par>
                                <p:cTn id="64" presetID="22" presetClass="entr" presetSubtype="4" fill="hold" grpId="0" nodeType="withEffect">
                                  <p:stCondLst>
                                    <p:cond delay="500"/>
                                  </p:stCondLst>
                                  <p:childTnLst>
                                    <p:set>
                                      <p:cBhvr>
                                        <p:cTn id="65" dur="1" fill="hold">
                                          <p:stCondLst>
                                            <p:cond delay="0"/>
                                          </p:stCondLst>
                                        </p:cTn>
                                        <p:tgtEl>
                                          <p:spTgt spid="52"/>
                                        </p:tgtEl>
                                        <p:attrNameLst>
                                          <p:attrName>style.visibility</p:attrName>
                                        </p:attrNameLst>
                                      </p:cBhvr>
                                      <p:to>
                                        <p:strVal val="visible"/>
                                      </p:to>
                                    </p:set>
                                    <p:animEffect transition="in" filter="wipe(down)">
                                      <p:cBhvr>
                                        <p:cTn id="66" dur="500"/>
                                        <p:tgtEl>
                                          <p:spTgt spid="52"/>
                                        </p:tgtEl>
                                      </p:cBhvr>
                                    </p:animEffect>
                                  </p:childTnLst>
                                </p:cTn>
                              </p:par>
                              <p:par>
                                <p:cTn id="67" presetID="22" presetClass="entr" presetSubtype="4" fill="hold" grpId="0" nodeType="withEffect">
                                  <p:stCondLst>
                                    <p:cond delay="750"/>
                                  </p:stCondLst>
                                  <p:childTnLst>
                                    <p:set>
                                      <p:cBhvr>
                                        <p:cTn id="68" dur="1" fill="hold">
                                          <p:stCondLst>
                                            <p:cond delay="0"/>
                                          </p:stCondLst>
                                        </p:cTn>
                                        <p:tgtEl>
                                          <p:spTgt spid="53"/>
                                        </p:tgtEl>
                                        <p:attrNameLst>
                                          <p:attrName>style.visibility</p:attrName>
                                        </p:attrNameLst>
                                      </p:cBhvr>
                                      <p:to>
                                        <p:strVal val="visible"/>
                                      </p:to>
                                    </p:set>
                                    <p:animEffect transition="in" filter="wipe(down)">
                                      <p:cBhvr>
                                        <p:cTn id="69" dur="500"/>
                                        <p:tgtEl>
                                          <p:spTgt spid="53"/>
                                        </p:tgtEl>
                                      </p:cBhvr>
                                    </p:animEffect>
                                  </p:childTnLst>
                                </p:cTn>
                              </p:par>
                              <p:par>
                                <p:cTn id="70" presetID="22" presetClass="entr" presetSubtype="4" fill="hold" grpId="0" nodeType="withEffect">
                                  <p:stCondLst>
                                    <p:cond delay="1000"/>
                                  </p:stCondLst>
                                  <p:childTnLst>
                                    <p:set>
                                      <p:cBhvr>
                                        <p:cTn id="71" dur="1" fill="hold">
                                          <p:stCondLst>
                                            <p:cond delay="0"/>
                                          </p:stCondLst>
                                        </p:cTn>
                                        <p:tgtEl>
                                          <p:spTgt spid="54"/>
                                        </p:tgtEl>
                                        <p:attrNameLst>
                                          <p:attrName>style.visibility</p:attrName>
                                        </p:attrNameLst>
                                      </p:cBhvr>
                                      <p:to>
                                        <p:strVal val="visible"/>
                                      </p:to>
                                    </p:set>
                                    <p:animEffect transition="in" filter="wipe(down)">
                                      <p:cBhvr>
                                        <p:cTn id="72" dur="500"/>
                                        <p:tgtEl>
                                          <p:spTgt spid="5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2"/>
                                        </p:tgtEl>
                                        <p:attrNameLst>
                                          <p:attrName>style.visibility</p:attrName>
                                        </p:attrNameLst>
                                      </p:cBhvr>
                                      <p:to>
                                        <p:strVal val="visible"/>
                                      </p:to>
                                    </p:set>
                                    <p:animEffect transition="in" filter="fade">
                                      <p:cBhvr>
                                        <p:cTn id="75" dur="500"/>
                                        <p:tgtEl>
                                          <p:spTgt spid="82"/>
                                        </p:tgtEl>
                                      </p:cBhvr>
                                    </p:animEffect>
                                  </p:childTnLst>
                                </p:cTn>
                              </p:par>
                              <p:par>
                                <p:cTn id="76" presetID="10" presetClass="entr" presetSubtype="0" fill="hold" grpId="0" nodeType="withEffect">
                                  <p:stCondLst>
                                    <p:cond delay="250"/>
                                  </p:stCondLst>
                                  <p:childTnLst>
                                    <p:set>
                                      <p:cBhvr>
                                        <p:cTn id="77" dur="1" fill="hold">
                                          <p:stCondLst>
                                            <p:cond delay="0"/>
                                          </p:stCondLst>
                                        </p:cTn>
                                        <p:tgtEl>
                                          <p:spTgt spid="83"/>
                                        </p:tgtEl>
                                        <p:attrNameLst>
                                          <p:attrName>style.visibility</p:attrName>
                                        </p:attrNameLst>
                                      </p:cBhvr>
                                      <p:to>
                                        <p:strVal val="visible"/>
                                      </p:to>
                                    </p:set>
                                    <p:animEffect transition="in" filter="fade">
                                      <p:cBhvr>
                                        <p:cTn id="78" dur="500"/>
                                        <p:tgtEl>
                                          <p:spTgt spid="83"/>
                                        </p:tgtEl>
                                      </p:cBhvr>
                                    </p:animEffect>
                                  </p:childTnLst>
                                </p:cTn>
                              </p:par>
                              <p:par>
                                <p:cTn id="79" presetID="10" presetClass="entr" presetSubtype="0" fill="hold" grpId="0" nodeType="withEffect">
                                  <p:stCondLst>
                                    <p:cond delay="500"/>
                                  </p:stCondLst>
                                  <p:childTnLst>
                                    <p:set>
                                      <p:cBhvr>
                                        <p:cTn id="80" dur="1" fill="hold">
                                          <p:stCondLst>
                                            <p:cond delay="0"/>
                                          </p:stCondLst>
                                        </p:cTn>
                                        <p:tgtEl>
                                          <p:spTgt spid="84"/>
                                        </p:tgtEl>
                                        <p:attrNameLst>
                                          <p:attrName>style.visibility</p:attrName>
                                        </p:attrNameLst>
                                      </p:cBhvr>
                                      <p:to>
                                        <p:strVal val="visible"/>
                                      </p:to>
                                    </p:set>
                                    <p:animEffect transition="in" filter="fade">
                                      <p:cBhvr>
                                        <p:cTn id="81" dur="500"/>
                                        <p:tgtEl>
                                          <p:spTgt spid="84"/>
                                        </p:tgtEl>
                                      </p:cBhvr>
                                    </p:animEffect>
                                  </p:childTnLst>
                                </p:cTn>
                              </p:par>
                              <p:par>
                                <p:cTn id="82" presetID="10" presetClass="entr" presetSubtype="0" fill="hold" grpId="0" nodeType="withEffect">
                                  <p:stCondLst>
                                    <p:cond delay="750"/>
                                  </p:stCondLst>
                                  <p:childTnLst>
                                    <p:set>
                                      <p:cBhvr>
                                        <p:cTn id="83" dur="1" fill="hold">
                                          <p:stCondLst>
                                            <p:cond delay="0"/>
                                          </p:stCondLst>
                                        </p:cTn>
                                        <p:tgtEl>
                                          <p:spTgt spid="85"/>
                                        </p:tgtEl>
                                        <p:attrNameLst>
                                          <p:attrName>style.visibility</p:attrName>
                                        </p:attrNameLst>
                                      </p:cBhvr>
                                      <p:to>
                                        <p:strVal val="visible"/>
                                      </p:to>
                                    </p:set>
                                    <p:animEffect transition="in" filter="fade">
                                      <p:cBhvr>
                                        <p:cTn id="84" dur="500"/>
                                        <p:tgtEl>
                                          <p:spTgt spid="85"/>
                                        </p:tgtEl>
                                      </p:cBhvr>
                                    </p:animEffect>
                                  </p:childTnLst>
                                </p:cTn>
                              </p:par>
                              <p:par>
                                <p:cTn id="85" presetID="10" presetClass="entr" presetSubtype="0" fill="hold" grpId="0" nodeType="withEffect">
                                  <p:stCondLst>
                                    <p:cond delay="1000"/>
                                  </p:stCondLst>
                                  <p:childTnLst>
                                    <p:set>
                                      <p:cBhvr>
                                        <p:cTn id="86" dur="1" fill="hold">
                                          <p:stCondLst>
                                            <p:cond delay="0"/>
                                          </p:stCondLst>
                                        </p:cTn>
                                        <p:tgtEl>
                                          <p:spTgt spid="86"/>
                                        </p:tgtEl>
                                        <p:attrNameLst>
                                          <p:attrName>style.visibility</p:attrName>
                                        </p:attrNameLst>
                                      </p:cBhvr>
                                      <p:to>
                                        <p:strVal val="visible"/>
                                      </p:to>
                                    </p:set>
                                    <p:animEffect transition="in" filter="fade">
                                      <p:cBhvr>
                                        <p:cTn id="87" dur="500"/>
                                        <p:tgtEl>
                                          <p:spTgt spid="86"/>
                                        </p:tgtEl>
                                      </p:cBhvr>
                                    </p:animEffect>
                                  </p:childTnLst>
                                </p:cTn>
                              </p:par>
                              <p:par>
                                <p:cTn id="88" presetID="10" presetClass="entr" presetSubtype="0" fill="hold" nodeType="withEffect">
                                  <p:stCondLst>
                                    <p:cond delay="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2000"/>
                                        <p:tgtEl>
                                          <p:spTgt spid="2"/>
                                        </p:tgtEl>
                                      </p:cBhvr>
                                    </p:animEffect>
                                  </p:childTnLst>
                                </p:cTn>
                              </p:par>
                              <p:par>
                                <p:cTn id="91" presetID="42" presetClass="path" presetSubtype="0" repeatCount="indefinite" autoRev="1" fill="hold" nodeType="withEffect">
                                  <p:stCondLst>
                                    <p:cond delay="0"/>
                                  </p:stCondLst>
                                  <p:childTnLst>
                                    <p:animMotion origin="layout" path="M -0.00039 -0.33634 L -0.00039 0.04514 " pathEditMode="relative" rAng="0" ptsTypes="AA">
                                      <p:cBhvr>
                                        <p:cTn id="92" dur="6750" fill="hold"/>
                                        <p:tgtEl>
                                          <p:spTgt spid="2"/>
                                        </p:tgtEl>
                                        <p:attrNameLst>
                                          <p:attrName>ppt_x</p:attrName>
                                          <p:attrName>ppt_y</p:attrName>
                                        </p:attrNameLst>
                                      </p:cBhvr>
                                      <p:rCtr x="0" y="19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animBg="1"/>
      <p:bldP spid="18" grpId="0" animBg="1"/>
      <p:bldP spid="19" grpId="0" animBg="1"/>
      <p:bldP spid="40" grpId="0"/>
      <p:bldP spid="77" grpId="0"/>
      <p:bldP spid="78" grpId="0"/>
      <p:bldP spid="79" grpId="0"/>
      <p:bldP spid="80" grpId="0"/>
      <p:bldP spid="81" grpId="0"/>
      <p:bldP spid="50" grpId="0" animBg="1"/>
      <p:bldP spid="51" grpId="0" animBg="1"/>
      <p:bldP spid="52" grpId="0" animBg="1"/>
      <p:bldP spid="53" grpId="0" animBg="1"/>
      <p:bldP spid="54" grpId="0" animBg="1"/>
      <p:bldP spid="82" grpId="0"/>
      <p:bldP spid="83" grpId="0"/>
      <p:bldP spid="84" grpId="0"/>
      <p:bldP spid="85" grpId="0"/>
      <p:bldP spid="8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44713-B781-3A78-9DDF-EBE0C30FA0DD}"/>
            </a:ext>
          </a:extLst>
        </p:cNvPr>
        <p:cNvGrpSpPr/>
        <p:nvPr/>
      </p:nvGrpSpPr>
      <p:grpSpPr>
        <a:xfrm>
          <a:off x="0" y="0"/>
          <a:ext cx="0" cy="0"/>
          <a:chOff x="0" y="0"/>
          <a:chExt cx="0" cy="0"/>
        </a:xfrm>
      </p:grpSpPr>
      <p:sp>
        <p:nvSpPr>
          <p:cNvPr id="117" name="Oval 23">
            <a:extLst>
              <a:ext uri="{FF2B5EF4-FFF2-40B4-BE49-F238E27FC236}">
                <a16:creationId xmlns:a16="http://schemas.microsoft.com/office/drawing/2014/main" id="{C4D77572-FCCC-3477-6FCA-613AFE81B9A9}"/>
              </a:ext>
            </a:extLst>
          </p:cNvPr>
          <p:cNvSpPr>
            <a:spLocks noChangeArrowheads="1"/>
          </p:cNvSpPr>
          <p:nvPr/>
        </p:nvSpPr>
        <p:spPr bwMode="auto">
          <a:xfrm>
            <a:off x="4495917" y="4556571"/>
            <a:ext cx="1753620" cy="1758504"/>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92" name="Freeform 8">
            <a:extLst>
              <a:ext uri="{FF2B5EF4-FFF2-40B4-BE49-F238E27FC236}">
                <a16:creationId xmlns:a16="http://schemas.microsoft.com/office/drawing/2014/main" id="{7015E345-05FB-BCAD-D720-D47C62A28580}"/>
              </a:ext>
            </a:extLst>
          </p:cNvPr>
          <p:cNvSpPr>
            <a:spLocks/>
          </p:cNvSpPr>
          <p:nvPr/>
        </p:nvSpPr>
        <p:spPr bwMode="auto">
          <a:xfrm>
            <a:off x="2127234" y="1155898"/>
            <a:ext cx="3489325" cy="4554538"/>
          </a:xfrm>
          <a:custGeom>
            <a:avLst/>
            <a:gdLst>
              <a:gd name="T0" fmla="*/ 828 w 915"/>
              <a:gd name="T1" fmla="*/ 1194 h 1194"/>
              <a:gd name="T2" fmla="*/ 87 w 915"/>
              <a:gd name="T3" fmla="*/ 1194 h 1194"/>
              <a:gd name="T4" fmla="*/ 0 w 915"/>
              <a:gd name="T5" fmla="*/ 1108 h 1194"/>
              <a:gd name="T6" fmla="*/ 0 w 915"/>
              <a:gd name="T7" fmla="*/ 86 h 1194"/>
              <a:gd name="T8" fmla="*/ 87 w 915"/>
              <a:gd name="T9" fmla="*/ 0 h 1194"/>
              <a:gd name="T10" fmla="*/ 828 w 915"/>
              <a:gd name="T11" fmla="*/ 0 h 1194"/>
              <a:gd name="T12" fmla="*/ 915 w 915"/>
              <a:gd name="T13" fmla="*/ 86 h 1194"/>
              <a:gd name="T14" fmla="*/ 915 w 915"/>
              <a:gd name="T15" fmla="*/ 1108 h 1194"/>
              <a:gd name="T16" fmla="*/ 828 w 915"/>
              <a:gd name="T17" fmla="*/ 1194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5" h="1194">
                <a:moveTo>
                  <a:pt x="828" y="1194"/>
                </a:moveTo>
                <a:cubicBezTo>
                  <a:pt x="87" y="1194"/>
                  <a:pt x="87" y="1194"/>
                  <a:pt x="87" y="1194"/>
                </a:cubicBezTo>
                <a:cubicBezTo>
                  <a:pt x="39" y="1194"/>
                  <a:pt x="0" y="1156"/>
                  <a:pt x="0" y="1108"/>
                </a:cubicBezTo>
                <a:cubicBezTo>
                  <a:pt x="0" y="86"/>
                  <a:pt x="0" y="86"/>
                  <a:pt x="0" y="86"/>
                </a:cubicBezTo>
                <a:cubicBezTo>
                  <a:pt x="0" y="38"/>
                  <a:pt x="39" y="0"/>
                  <a:pt x="87" y="0"/>
                </a:cubicBezTo>
                <a:cubicBezTo>
                  <a:pt x="828" y="0"/>
                  <a:pt x="828" y="0"/>
                  <a:pt x="828" y="0"/>
                </a:cubicBezTo>
                <a:cubicBezTo>
                  <a:pt x="876" y="0"/>
                  <a:pt x="915" y="38"/>
                  <a:pt x="915" y="86"/>
                </a:cubicBezTo>
                <a:cubicBezTo>
                  <a:pt x="915" y="1108"/>
                  <a:pt x="915" y="1108"/>
                  <a:pt x="915" y="1108"/>
                </a:cubicBezTo>
                <a:cubicBezTo>
                  <a:pt x="915" y="1156"/>
                  <a:pt x="876" y="1194"/>
                  <a:pt x="828" y="1194"/>
                </a:cubicBezTo>
              </a:path>
            </a:pathLst>
          </a:custGeom>
          <a:gradFill>
            <a:gsLst>
              <a:gs pos="0">
                <a:srgbClr val="28D7FE"/>
              </a:gs>
              <a:gs pos="100000">
                <a:srgbClr val="857FEE"/>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9" name="Freeform 9">
            <a:extLst>
              <a:ext uri="{FF2B5EF4-FFF2-40B4-BE49-F238E27FC236}">
                <a16:creationId xmlns:a16="http://schemas.microsoft.com/office/drawing/2014/main" id="{9A4C5AF6-60AB-40A1-1FEB-0A7AFD04DD18}"/>
              </a:ext>
            </a:extLst>
          </p:cNvPr>
          <p:cNvSpPr>
            <a:spLocks/>
          </p:cNvSpPr>
          <p:nvPr/>
        </p:nvSpPr>
        <p:spPr bwMode="auto">
          <a:xfrm>
            <a:off x="2111375" y="1160463"/>
            <a:ext cx="3489325" cy="1457325"/>
          </a:xfrm>
          <a:custGeom>
            <a:avLst/>
            <a:gdLst>
              <a:gd name="T0" fmla="*/ 915 w 915"/>
              <a:gd name="T1" fmla="*/ 86 h 382"/>
              <a:gd name="T2" fmla="*/ 828 w 915"/>
              <a:gd name="T3" fmla="*/ 0 h 382"/>
              <a:gd name="T4" fmla="*/ 87 w 915"/>
              <a:gd name="T5" fmla="*/ 0 h 382"/>
              <a:gd name="T6" fmla="*/ 0 w 915"/>
              <a:gd name="T7" fmla="*/ 86 h 382"/>
              <a:gd name="T8" fmla="*/ 0 w 915"/>
              <a:gd name="T9" fmla="*/ 382 h 382"/>
              <a:gd name="T10" fmla="*/ 915 w 915"/>
              <a:gd name="T11" fmla="*/ 382 h 382"/>
              <a:gd name="T12" fmla="*/ 915 w 915"/>
              <a:gd name="T13" fmla="*/ 86 h 382"/>
            </a:gdLst>
            <a:ahLst/>
            <a:cxnLst>
              <a:cxn ang="0">
                <a:pos x="T0" y="T1"/>
              </a:cxn>
              <a:cxn ang="0">
                <a:pos x="T2" y="T3"/>
              </a:cxn>
              <a:cxn ang="0">
                <a:pos x="T4" y="T5"/>
              </a:cxn>
              <a:cxn ang="0">
                <a:pos x="T6" y="T7"/>
              </a:cxn>
              <a:cxn ang="0">
                <a:pos x="T8" y="T9"/>
              </a:cxn>
              <a:cxn ang="0">
                <a:pos x="T10" y="T11"/>
              </a:cxn>
              <a:cxn ang="0">
                <a:pos x="T12" y="T13"/>
              </a:cxn>
            </a:cxnLst>
            <a:rect l="0" t="0" r="r" b="b"/>
            <a:pathLst>
              <a:path w="915" h="382">
                <a:moveTo>
                  <a:pt x="915" y="86"/>
                </a:moveTo>
                <a:cubicBezTo>
                  <a:pt x="915" y="38"/>
                  <a:pt x="876" y="0"/>
                  <a:pt x="828" y="0"/>
                </a:cubicBezTo>
                <a:cubicBezTo>
                  <a:pt x="87" y="0"/>
                  <a:pt x="87" y="0"/>
                  <a:pt x="87" y="0"/>
                </a:cubicBezTo>
                <a:cubicBezTo>
                  <a:pt x="39" y="0"/>
                  <a:pt x="0" y="38"/>
                  <a:pt x="0" y="86"/>
                </a:cubicBezTo>
                <a:cubicBezTo>
                  <a:pt x="0" y="382"/>
                  <a:pt x="0" y="382"/>
                  <a:pt x="0" y="382"/>
                </a:cubicBezTo>
                <a:cubicBezTo>
                  <a:pt x="915" y="382"/>
                  <a:pt x="915" y="382"/>
                  <a:pt x="915" y="382"/>
                </a:cubicBezTo>
                <a:cubicBezTo>
                  <a:pt x="915" y="86"/>
                  <a:pt x="915" y="86"/>
                  <a:pt x="915" y="86"/>
                </a:cubicBezTo>
              </a:path>
            </a:pathLst>
          </a:custGeom>
          <a:solidFill>
            <a:srgbClr val="FFFFFF">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18" name="Freeform: Shape 117">
            <a:extLst>
              <a:ext uri="{FF2B5EF4-FFF2-40B4-BE49-F238E27FC236}">
                <a16:creationId xmlns:a16="http://schemas.microsoft.com/office/drawing/2014/main" id="{A875F3C7-48E7-AF3B-CCFD-22E7492BFADE}"/>
              </a:ext>
            </a:extLst>
          </p:cNvPr>
          <p:cNvSpPr>
            <a:spLocks noChangeArrowheads="1"/>
          </p:cNvSpPr>
          <p:nvPr/>
        </p:nvSpPr>
        <p:spPr bwMode="auto">
          <a:xfrm>
            <a:off x="4160031" y="4218473"/>
            <a:ext cx="1667698" cy="1738744"/>
          </a:xfrm>
          <a:custGeom>
            <a:avLst/>
            <a:gdLst>
              <a:gd name="connsiteX0" fmla="*/ 917405 w 1150140"/>
              <a:gd name="connsiteY0" fmla="*/ 0 h 1199138"/>
              <a:gd name="connsiteX1" fmla="*/ 1102294 w 1150140"/>
              <a:gd name="connsiteY1" fmla="*/ 18691 h 1199138"/>
              <a:gd name="connsiteX2" fmla="*/ 1150140 w 1150140"/>
              <a:gd name="connsiteY2" fmla="*/ 33584 h 1199138"/>
              <a:gd name="connsiteX3" fmla="*/ 1150140 w 1150140"/>
              <a:gd name="connsiteY3" fmla="*/ 55067 h 1199138"/>
              <a:gd name="connsiteX4" fmla="*/ 1150140 w 1150140"/>
              <a:gd name="connsiteY4" fmla="*/ 871089 h 1199138"/>
              <a:gd name="connsiteX5" fmla="*/ 818368 w 1150140"/>
              <a:gd name="connsiteY5" fmla="*/ 1199138 h 1199138"/>
              <a:gd name="connsiteX6" fmla="*/ 95797 w 1150140"/>
              <a:gd name="connsiteY6" fmla="*/ 1199138 h 1199138"/>
              <a:gd name="connsiteX7" fmla="*/ 43292 w 1150140"/>
              <a:gd name="connsiteY7" fmla="*/ 1199138 h 1199138"/>
              <a:gd name="connsiteX8" fmla="*/ 41245 w 1150140"/>
              <a:gd name="connsiteY8" fmla="*/ 1193528 h 1199138"/>
              <a:gd name="connsiteX9" fmla="*/ 0 w 1150140"/>
              <a:gd name="connsiteY9" fmla="*/ 919960 h 1199138"/>
              <a:gd name="connsiteX10" fmla="*/ 917405 w 1150140"/>
              <a:gd name="connsiteY10" fmla="*/ 0 h 119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0140" h="1199138">
                <a:moveTo>
                  <a:pt x="917405" y="0"/>
                </a:moveTo>
                <a:cubicBezTo>
                  <a:pt x="980739" y="0"/>
                  <a:pt x="1042574" y="6436"/>
                  <a:pt x="1102294" y="18691"/>
                </a:cubicBezTo>
                <a:lnTo>
                  <a:pt x="1150140" y="33584"/>
                </a:lnTo>
                <a:lnTo>
                  <a:pt x="1150140" y="55067"/>
                </a:lnTo>
                <a:cubicBezTo>
                  <a:pt x="1150140" y="871089"/>
                  <a:pt x="1150140" y="871089"/>
                  <a:pt x="1150140" y="871089"/>
                </a:cubicBezTo>
                <a:cubicBezTo>
                  <a:pt x="1150140" y="1054186"/>
                  <a:pt x="1001415" y="1199138"/>
                  <a:pt x="818368" y="1199138"/>
                </a:cubicBezTo>
                <a:cubicBezTo>
                  <a:pt x="553451" y="1199138"/>
                  <a:pt x="313370" y="1199138"/>
                  <a:pt x="95797" y="1199138"/>
                </a:cubicBezTo>
                <a:lnTo>
                  <a:pt x="43292" y="1199138"/>
                </a:lnTo>
                <a:lnTo>
                  <a:pt x="41245" y="1193528"/>
                </a:lnTo>
                <a:cubicBezTo>
                  <a:pt x="14440" y="1107108"/>
                  <a:pt x="0" y="1015225"/>
                  <a:pt x="0" y="919960"/>
                </a:cubicBezTo>
                <a:cubicBezTo>
                  <a:pt x="0" y="411880"/>
                  <a:pt x="410736" y="0"/>
                  <a:pt x="917405" y="0"/>
                </a:cubicBezTo>
                <a:close/>
              </a:path>
            </a:pathLst>
          </a:custGeom>
          <a:gradFill flip="none" rotWithShape="1">
            <a:gsLst>
              <a:gs pos="100000">
                <a:schemeClr val="accent3"/>
              </a:gs>
              <a:gs pos="35000">
                <a:schemeClr val="accent1">
                  <a:lumMod val="60000"/>
                  <a:lumOff val="4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nvGrpSpPr>
          <p:cNvPr id="97" name="Glass">
            <a:extLst>
              <a:ext uri="{FF2B5EF4-FFF2-40B4-BE49-F238E27FC236}">
                <a16:creationId xmlns:a16="http://schemas.microsoft.com/office/drawing/2014/main" id="{256B4926-234A-9366-F1EE-735F3BA0707A}"/>
              </a:ext>
            </a:extLst>
          </p:cNvPr>
          <p:cNvGrpSpPr/>
          <p:nvPr/>
        </p:nvGrpSpPr>
        <p:grpSpPr>
          <a:xfrm>
            <a:off x="2109184" y="1159669"/>
            <a:ext cx="3499438" cy="4558308"/>
            <a:chOff x="2109184" y="1159669"/>
            <a:chExt cx="3499438" cy="4558308"/>
          </a:xfrm>
        </p:grpSpPr>
        <p:sp>
          <p:nvSpPr>
            <p:cNvPr id="8" name="Freeform 8">
              <a:extLst>
                <a:ext uri="{FF2B5EF4-FFF2-40B4-BE49-F238E27FC236}">
                  <a16:creationId xmlns:a16="http://schemas.microsoft.com/office/drawing/2014/main" id="{2B1C7508-3DDD-95AE-3C26-801B63507A1F}"/>
                </a:ext>
              </a:extLst>
            </p:cNvPr>
            <p:cNvSpPr>
              <a:spLocks/>
            </p:cNvSpPr>
            <p:nvPr/>
          </p:nvSpPr>
          <p:spPr bwMode="auto">
            <a:xfrm>
              <a:off x="2111375" y="1160463"/>
              <a:ext cx="3489325" cy="4554538"/>
            </a:xfrm>
            <a:custGeom>
              <a:avLst/>
              <a:gdLst>
                <a:gd name="T0" fmla="*/ 828 w 915"/>
                <a:gd name="T1" fmla="*/ 1194 h 1194"/>
                <a:gd name="T2" fmla="*/ 87 w 915"/>
                <a:gd name="T3" fmla="*/ 1194 h 1194"/>
                <a:gd name="T4" fmla="*/ 0 w 915"/>
                <a:gd name="T5" fmla="*/ 1108 h 1194"/>
                <a:gd name="T6" fmla="*/ 0 w 915"/>
                <a:gd name="T7" fmla="*/ 86 h 1194"/>
                <a:gd name="T8" fmla="*/ 87 w 915"/>
                <a:gd name="T9" fmla="*/ 0 h 1194"/>
                <a:gd name="T10" fmla="*/ 828 w 915"/>
                <a:gd name="T11" fmla="*/ 0 h 1194"/>
                <a:gd name="T12" fmla="*/ 915 w 915"/>
                <a:gd name="T13" fmla="*/ 86 h 1194"/>
                <a:gd name="T14" fmla="*/ 915 w 915"/>
                <a:gd name="T15" fmla="*/ 1108 h 1194"/>
                <a:gd name="T16" fmla="*/ 828 w 915"/>
                <a:gd name="T17" fmla="*/ 1194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5" h="1194">
                  <a:moveTo>
                    <a:pt x="828" y="1194"/>
                  </a:moveTo>
                  <a:cubicBezTo>
                    <a:pt x="87" y="1194"/>
                    <a:pt x="87" y="1194"/>
                    <a:pt x="87" y="1194"/>
                  </a:cubicBezTo>
                  <a:cubicBezTo>
                    <a:pt x="39" y="1194"/>
                    <a:pt x="0" y="1156"/>
                    <a:pt x="0" y="1108"/>
                  </a:cubicBezTo>
                  <a:cubicBezTo>
                    <a:pt x="0" y="86"/>
                    <a:pt x="0" y="86"/>
                    <a:pt x="0" y="86"/>
                  </a:cubicBezTo>
                  <a:cubicBezTo>
                    <a:pt x="0" y="38"/>
                    <a:pt x="39" y="0"/>
                    <a:pt x="87" y="0"/>
                  </a:cubicBezTo>
                  <a:cubicBezTo>
                    <a:pt x="828" y="0"/>
                    <a:pt x="828" y="0"/>
                    <a:pt x="828" y="0"/>
                  </a:cubicBezTo>
                  <a:cubicBezTo>
                    <a:pt x="876" y="0"/>
                    <a:pt x="915" y="38"/>
                    <a:pt x="915" y="86"/>
                  </a:cubicBezTo>
                  <a:cubicBezTo>
                    <a:pt x="915" y="1108"/>
                    <a:pt x="915" y="1108"/>
                    <a:pt x="915" y="1108"/>
                  </a:cubicBezTo>
                  <a:cubicBezTo>
                    <a:pt x="915" y="1156"/>
                    <a:pt x="876" y="1194"/>
                    <a:pt x="828" y="1194"/>
                  </a:cubicBezTo>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91" name="Freeform 5">
              <a:extLst>
                <a:ext uri="{FF2B5EF4-FFF2-40B4-BE49-F238E27FC236}">
                  <a16:creationId xmlns:a16="http://schemas.microsoft.com/office/drawing/2014/main" id="{421FB536-E51B-49D8-1B1B-3A3AEEE7BF74}"/>
                </a:ext>
              </a:extLst>
            </p:cNvPr>
            <p:cNvSpPr>
              <a:spLocks noEditPoints="1"/>
            </p:cNvSpPr>
            <p:nvPr/>
          </p:nvSpPr>
          <p:spPr bwMode="auto">
            <a:xfrm>
              <a:off x="2109184" y="1159669"/>
              <a:ext cx="3499438" cy="4558308"/>
            </a:xfrm>
            <a:custGeom>
              <a:avLst/>
              <a:gdLst>
                <a:gd name="T0" fmla="*/ 830 w 919"/>
                <a:gd name="T1" fmla="*/ 1198 h 1198"/>
                <a:gd name="T2" fmla="*/ 89 w 919"/>
                <a:gd name="T3" fmla="*/ 1198 h 1198"/>
                <a:gd name="T4" fmla="*/ 0 w 919"/>
                <a:gd name="T5" fmla="*/ 1110 h 1198"/>
                <a:gd name="T6" fmla="*/ 0 w 919"/>
                <a:gd name="T7" fmla="*/ 88 h 1198"/>
                <a:gd name="T8" fmla="*/ 89 w 919"/>
                <a:gd name="T9" fmla="*/ 0 h 1198"/>
                <a:gd name="T10" fmla="*/ 830 w 919"/>
                <a:gd name="T11" fmla="*/ 0 h 1198"/>
                <a:gd name="T12" fmla="*/ 919 w 919"/>
                <a:gd name="T13" fmla="*/ 88 h 1198"/>
                <a:gd name="T14" fmla="*/ 919 w 919"/>
                <a:gd name="T15" fmla="*/ 1110 h 1198"/>
                <a:gd name="T16" fmla="*/ 830 w 919"/>
                <a:gd name="T17" fmla="*/ 1198 h 1198"/>
                <a:gd name="T18" fmla="*/ 89 w 919"/>
                <a:gd name="T19" fmla="*/ 4 h 1198"/>
                <a:gd name="T20" fmla="*/ 4 w 919"/>
                <a:gd name="T21" fmla="*/ 88 h 1198"/>
                <a:gd name="T22" fmla="*/ 4 w 919"/>
                <a:gd name="T23" fmla="*/ 1110 h 1198"/>
                <a:gd name="T24" fmla="*/ 89 w 919"/>
                <a:gd name="T25" fmla="*/ 1194 h 1198"/>
                <a:gd name="T26" fmla="*/ 830 w 919"/>
                <a:gd name="T27" fmla="*/ 1194 h 1198"/>
                <a:gd name="T28" fmla="*/ 915 w 919"/>
                <a:gd name="T29" fmla="*/ 1110 h 1198"/>
                <a:gd name="T30" fmla="*/ 915 w 919"/>
                <a:gd name="T31" fmla="*/ 88 h 1198"/>
                <a:gd name="T32" fmla="*/ 830 w 919"/>
                <a:gd name="T33" fmla="*/ 4 h 1198"/>
                <a:gd name="T34" fmla="*/ 89 w 919"/>
                <a:gd name="T35" fmla="*/ 4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9" h="1198">
                  <a:moveTo>
                    <a:pt x="830" y="1198"/>
                  </a:moveTo>
                  <a:cubicBezTo>
                    <a:pt x="89" y="1198"/>
                    <a:pt x="89" y="1198"/>
                    <a:pt x="89" y="1198"/>
                  </a:cubicBezTo>
                  <a:cubicBezTo>
                    <a:pt x="40" y="1198"/>
                    <a:pt x="0" y="1159"/>
                    <a:pt x="0" y="1110"/>
                  </a:cubicBezTo>
                  <a:cubicBezTo>
                    <a:pt x="0" y="88"/>
                    <a:pt x="0" y="88"/>
                    <a:pt x="0" y="88"/>
                  </a:cubicBezTo>
                  <a:cubicBezTo>
                    <a:pt x="0" y="39"/>
                    <a:pt x="40" y="0"/>
                    <a:pt x="89" y="0"/>
                  </a:cubicBezTo>
                  <a:cubicBezTo>
                    <a:pt x="830" y="0"/>
                    <a:pt x="830" y="0"/>
                    <a:pt x="830" y="0"/>
                  </a:cubicBezTo>
                  <a:cubicBezTo>
                    <a:pt x="879" y="0"/>
                    <a:pt x="919" y="39"/>
                    <a:pt x="919" y="88"/>
                  </a:cubicBezTo>
                  <a:cubicBezTo>
                    <a:pt x="919" y="1110"/>
                    <a:pt x="919" y="1110"/>
                    <a:pt x="919" y="1110"/>
                  </a:cubicBezTo>
                  <a:cubicBezTo>
                    <a:pt x="919" y="1159"/>
                    <a:pt x="879" y="1198"/>
                    <a:pt x="830" y="1198"/>
                  </a:cubicBezTo>
                  <a:close/>
                  <a:moveTo>
                    <a:pt x="89" y="4"/>
                  </a:moveTo>
                  <a:cubicBezTo>
                    <a:pt x="42" y="4"/>
                    <a:pt x="4" y="42"/>
                    <a:pt x="4" y="88"/>
                  </a:cubicBezTo>
                  <a:cubicBezTo>
                    <a:pt x="4" y="1110"/>
                    <a:pt x="4" y="1110"/>
                    <a:pt x="4" y="1110"/>
                  </a:cubicBezTo>
                  <a:cubicBezTo>
                    <a:pt x="4" y="1156"/>
                    <a:pt x="42" y="1194"/>
                    <a:pt x="89" y="1194"/>
                  </a:cubicBezTo>
                  <a:cubicBezTo>
                    <a:pt x="830" y="1194"/>
                    <a:pt x="830" y="1194"/>
                    <a:pt x="830" y="1194"/>
                  </a:cubicBezTo>
                  <a:cubicBezTo>
                    <a:pt x="877" y="1194"/>
                    <a:pt x="915" y="1156"/>
                    <a:pt x="915" y="1110"/>
                  </a:cubicBezTo>
                  <a:cubicBezTo>
                    <a:pt x="915" y="88"/>
                    <a:pt x="915" y="88"/>
                    <a:pt x="915" y="88"/>
                  </a:cubicBezTo>
                  <a:cubicBezTo>
                    <a:pt x="915" y="42"/>
                    <a:pt x="877" y="4"/>
                    <a:pt x="830" y="4"/>
                  </a:cubicBezTo>
                  <a:lnTo>
                    <a:pt x="89" y="4"/>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96" name="Group 95">
            <a:extLst>
              <a:ext uri="{FF2B5EF4-FFF2-40B4-BE49-F238E27FC236}">
                <a16:creationId xmlns:a16="http://schemas.microsoft.com/office/drawing/2014/main" id="{1E8DEF22-1DF9-6DB7-4836-C2AD245AC6ED}"/>
              </a:ext>
            </a:extLst>
          </p:cNvPr>
          <p:cNvGrpSpPr/>
          <p:nvPr/>
        </p:nvGrpSpPr>
        <p:grpSpPr>
          <a:xfrm>
            <a:off x="2882336" y="1617465"/>
            <a:ext cx="1835439" cy="651608"/>
            <a:chOff x="2869636" y="474465"/>
            <a:chExt cx="1835439" cy="651608"/>
          </a:xfrm>
        </p:grpSpPr>
        <p:sp>
          <p:nvSpPr>
            <p:cNvPr id="94" name="Rectangle 20">
              <a:extLst>
                <a:ext uri="{FF2B5EF4-FFF2-40B4-BE49-F238E27FC236}">
                  <a16:creationId xmlns:a16="http://schemas.microsoft.com/office/drawing/2014/main" id="{5C4E5477-9B41-92B6-1AC4-884D9DC9EF4E}"/>
                </a:ext>
              </a:extLst>
            </p:cNvPr>
            <p:cNvSpPr>
              <a:spLocks noChangeArrowheads="1"/>
            </p:cNvSpPr>
            <p:nvPr/>
          </p:nvSpPr>
          <p:spPr bwMode="auto">
            <a:xfrm>
              <a:off x="3041650" y="474465"/>
              <a:ext cx="155491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ru-UA" sz="1300" b="1">
                  <a:solidFill>
                    <a:srgbClr val="FFFFFF"/>
                  </a:solidFill>
                  <a:latin typeface="Montserrat SemiBold" panose="00000700000000000000" pitchFamily="50" charset="-52"/>
                </a:rPr>
                <a:t>Account Ballance </a:t>
              </a:r>
              <a:endParaRPr kumimoji="0" lang="ru-UA" altLang="ru-UA" sz="1800" b="0" i="0" u="none" strike="noStrike" cap="none" normalizeH="0" baseline="0">
                <a:ln>
                  <a:noFill/>
                </a:ln>
                <a:solidFill>
                  <a:schemeClr val="tx1"/>
                </a:solidFill>
                <a:effectLst/>
                <a:latin typeface="Arial" panose="020B0604020202020204" pitchFamily="34" charset="0"/>
              </a:endParaRPr>
            </a:p>
          </p:txBody>
        </p:sp>
        <p:sp>
          <p:nvSpPr>
            <p:cNvPr id="95" name="Rectangle 14">
              <a:extLst>
                <a:ext uri="{FF2B5EF4-FFF2-40B4-BE49-F238E27FC236}">
                  <a16:creationId xmlns:a16="http://schemas.microsoft.com/office/drawing/2014/main" id="{936F681D-E48B-D1A2-CF9D-02CD7DF00D89}"/>
                </a:ext>
              </a:extLst>
            </p:cNvPr>
            <p:cNvSpPr>
              <a:spLocks noChangeArrowheads="1"/>
            </p:cNvSpPr>
            <p:nvPr/>
          </p:nvSpPr>
          <p:spPr bwMode="auto">
            <a:xfrm>
              <a:off x="2869636" y="695186"/>
              <a:ext cx="18354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ru-UA" altLang="ru-UA" sz="2800" b="1">
                  <a:solidFill>
                    <a:srgbClr val="FFFFFF"/>
                  </a:solidFill>
                  <a:latin typeface="Montserrat" panose="00000500000000000000" pitchFamily="50" charset="-52"/>
                </a:rPr>
                <a:t>$ 378 000</a:t>
              </a:r>
              <a:endParaRPr kumimoji="0" lang="ru-UA" altLang="ru-UA" sz="1800" b="0" i="0" u="none" strike="noStrike" cap="none" normalizeH="0" baseline="0">
                <a:ln>
                  <a:noFill/>
                </a:ln>
                <a:solidFill>
                  <a:schemeClr val="tx1"/>
                </a:solidFill>
                <a:effectLst/>
                <a:latin typeface="Arial" panose="020B0604020202020204" pitchFamily="34" charset="0"/>
              </a:endParaRPr>
            </a:p>
          </p:txBody>
        </p:sp>
      </p:grpSp>
      <p:sp>
        <p:nvSpPr>
          <p:cNvPr id="102" name="Freeform 8">
            <a:extLst>
              <a:ext uri="{FF2B5EF4-FFF2-40B4-BE49-F238E27FC236}">
                <a16:creationId xmlns:a16="http://schemas.microsoft.com/office/drawing/2014/main" id="{FCCC57D9-262D-7BE4-9537-89C3914B2527}"/>
              </a:ext>
            </a:extLst>
          </p:cNvPr>
          <p:cNvSpPr>
            <a:spLocks/>
          </p:cNvSpPr>
          <p:nvPr/>
        </p:nvSpPr>
        <p:spPr bwMode="auto">
          <a:xfrm>
            <a:off x="6891337" y="1155898"/>
            <a:ext cx="3489325" cy="4554538"/>
          </a:xfrm>
          <a:custGeom>
            <a:avLst/>
            <a:gdLst>
              <a:gd name="T0" fmla="*/ 828 w 915"/>
              <a:gd name="T1" fmla="*/ 1194 h 1194"/>
              <a:gd name="T2" fmla="*/ 87 w 915"/>
              <a:gd name="T3" fmla="*/ 1194 h 1194"/>
              <a:gd name="T4" fmla="*/ 0 w 915"/>
              <a:gd name="T5" fmla="*/ 1108 h 1194"/>
              <a:gd name="T6" fmla="*/ 0 w 915"/>
              <a:gd name="T7" fmla="*/ 86 h 1194"/>
              <a:gd name="T8" fmla="*/ 87 w 915"/>
              <a:gd name="T9" fmla="*/ 0 h 1194"/>
              <a:gd name="T10" fmla="*/ 828 w 915"/>
              <a:gd name="T11" fmla="*/ 0 h 1194"/>
              <a:gd name="T12" fmla="*/ 915 w 915"/>
              <a:gd name="T13" fmla="*/ 86 h 1194"/>
              <a:gd name="T14" fmla="*/ 915 w 915"/>
              <a:gd name="T15" fmla="*/ 1108 h 1194"/>
              <a:gd name="T16" fmla="*/ 828 w 915"/>
              <a:gd name="T17" fmla="*/ 1194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5" h="1194">
                <a:moveTo>
                  <a:pt x="828" y="1194"/>
                </a:moveTo>
                <a:cubicBezTo>
                  <a:pt x="87" y="1194"/>
                  <a:pt x="87" y="1194"/>
                  <a:pt x="87" y="1194"/>
                </a:cubicBezTo>
                <a:cubicBezTo>
                  <a:pt x="39" y="1194"/>
                  <a:pt x="0" y="1156"/>
                  <a:pt x="0" y="1108"/>
                </a:cubicBezTo>
                <a:cubicBezTo>
                  <a:pt x="0" y="86"/>
                  <a:pt x="0" y="86"/>
                  <a:pt x="0" y="86"/>
                </a:cubicBezTo>
                <a:cubicBezTo>
                  <a:pt x="0" y="38"/>
                  <a:pt x="39" y="0"/>
                  <a:pt x="87" y="0"/>
                </a:cubicBezTo>
                <a:cubicBezTo>
                  <a:pt x="828" y="0"/>
                  <a:pt x="828" y="0"/>
                  <a:pt x="828" y="0"/>
                </a:cubicBezTo>
                <a:cubicBezTo>
                  <a:pt x="876" y="0"/>
                  <a:pt x="915" y="38"/>
                  <a:pt x="915" y="86"/>
                </a:cubicBezTo>
                <a:cubicBezTo>
                  <a:pt x="915" y="1108"/>
                  <a:pt x="915" y="1108"/>
                  <a:pt x="915" y="1108"/>
                </a:cubicBezTo>
                <a:cubicBezTo>
                  <a:pt x="915" y="1156"/>
                  <a:pt x="876" y="1194"/>
                  <a:pt x="828" y="1194"/>
                </a:cubicBezTo>
              </a:path>
            </a:pathLst>
          </a:custGeom>
          <a:gradFill>
            <a:gsLst>
              <a:gs pos="0">
                <a:srgbClr val="63B4F8"/>
              </a:gs>
              <a:gs pos="100000">
                <a:srgbClr val="9C2BE0"/>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103" name="Freeform 9">
            <a:extLst>
              <a:ext uri="{FF2B5EF4-FFF2-40B4-BE49-F238E27FC236}">
                <a16:creationId xmlns:a16="http://schemas.microsoft.com/office/drawing/2014/main" id="{1EF3E624-42C4-8E8C-689D-06BC2B3F838D}"/>
              </a:ext>
            </a:extLst>
          </p:cNvPr>
          <p:cNvSpPr>
            <a:spLocks/>
          </p:cNvSpPr>
          <p:nvPr/>
        </p:nvSpPr>
        <p:spPr bwMode="auto">
          <a:xfrm>
            <a:off x="6875478" y="1160463"/>
            <a:ext cx="3489325" cy="1457325"/>
          </a:xfrm>
          <a:custGeom>
            <a:avLst/>
            <a:gdLst>
              <a:gd name="T0" fmla="*/ 915 w 915"/>
              <a:gd name="T1" fmla="*/ 86 h 382"/>
              <a:gd name="T2" fmla="*/ 828 w 915"/>
              <a:gd name="T3" fmla="*/ 0 h 382"/>
              <a:gd name="T4" fmla="*/ 87 w 915"/>
              <a:gd name="T5" fmla="*/ 0 h 382"/>
              <a:gd name="T6" fmla="*/ 0 w 915"/>
              <a:gd name="T7" fmla="*/ 86 h 382"/>
              <a:gd name="T8" fmla="*/ 0 w 915"/>
              <a:gd name="T9" fmla="*/ 382 h 382"/>
              <a:gd name="T10" fmla="*/ 915 w 915"/>
              <a:gd name="T11" fmla="*/ 382 h 382"/>
              <a:gd name="T12" fmla="*/ 915 w 915"/>
              <a:gd name="T13" fmla="*/ 86 h 382"/>
            </a:gdLst>
            <a:ahLst/>
            <a:cxnLst>
              <a:cxn ang="0">
                <a:pos x="T0" y="T1"/>
              </a:cxn>
              <a:cxn ang="0">
                <a:pos x="T2" y="T3"/>
              </a:cxn>
              <a:cxn ang="0">
                <a:pos x="T4" y="T5"/>
              </a:cxn>
              <a:cxn ang="0">
                <a:pos x="T6" y="T7"/>
              </a:cxn>
              <a:cxn ang="0">
                <a:pos x="T8" y="T9"/>
              </a:cxn>
              <a:cxn ang="0">
                <a:pos x="T10" y="T11"/>
              </a:cxn>
              <a:cxn ang="0">
                <a:pos x="T12" y="T13"/>
              </a:cxn>
            </a:cxnLst>
            <a:rect l="0" t="0" r="r" b="b"/>
            <a:pathLst>
              <a:path w="915" h="382">
                <a:moveTo>
                  <a:pt x="915" y="86"/>
                </a:moveTo>
                <a:cubicBezTo>
                  <a:pt x="915" y="38"/>
                  <a:pt x="876" y="0"/>
                  <a:pt x="828" y="0"/>
                </a:cubicBezTo>
                <a:cubicBezTo>
                  <a:pt x="87" y="0"/>
                  <a:pt x="87" y="0"/>
                  <a:pt x="87" y="0"/>
                </a:cubicBezTo>
                <a:cubicBezTo>
                  <a:pt x="39" y="0"/>
                  <a:pt x="0" y="38"/>
                  <a:pt x="0" y="86"/>
                </a:cubicBezTo>
                <a:cubicBezTo>
                  <a:pt x="0" y="382"/>
                  <a:pt x="0" y="382"/>
                  <a:pt x="0" y="382"/>
                </a:cubicBezTo>
                <a:cubicBezTo>
                  <a:pt x="915" y="382"/>
                  <a:pt x="915" y="382"/>
                  <a:pt x="915" y="382"/>
                </a:cubicBezTo>
                <a:cubicBezTo>
                  <a:pt x="915" y="86"/>
                  <a:pt x="915" y="86"/>
                  <a:pt x="915" y="86"/>
                </a:cubicBezTo>
              </a:path>
            </a:pathLst>
          </a:custGeom>
          <a:solidFill>
            <a:srgbClr val="FFFFFF">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nvGrpSpPr>
          <p:cNvPr id="104" name="Group 103">
            <a:extLst>
              <a:ext uri="{FF2B5EF4-FFF2-40B4-BE49-F238E27FC236}">
                <a16:creationId xmlns:a16="http://schemas.microsoft.com/office/drawing/2014/main" id="{ECB2579F-614E-63BF-839A-BBAB2ECCF299}"/>
              </a:ext>
            </a:extLst>
          </p:cNvPr>
          <p:cNvGrpSpPr/>
          <p:nvPr/>
        </p:nvGrpSpPr>
        <p:grpSpPr>
          <a:xfrm>
            <a:off x="6873287" y="1159669"/>
            <a:ext cx="3499438" cy="4558308"/>
            <a:chOff x="2109184" y="1159669"/>
            <a:chExt cx="3499438" cy="4558308"/>
          </a:xfrm>
        </p:grpSpPr>
        <p:sp>
          <p:nvSpPr>
            <p:cNvPr id="105" name="Freeform 8">
              <a:extLst>
                <a:ext uri="{FF2B5EF4-FFF2-40B4-BE49-F238E27FC236}">
                  <a16:creationId xmlns:a16="http://schemas.microsoft.com/office/drawing/2014/main" id="{598B3932-F6F6-7418-DB19-771E48E22A74}"/>
                </a:ext>
              </a:extLst>
            </p:cNvPr>
            <p:cNvSpPr>
              <a:spLocks/>
            </p:cNvSpPr>
            <p:nvPr/>
          </p:nvSpPr>
          <p:spPr bwMode="auto">
            <a:xfrm>
              <a:off x="2111375" y="1160463"/>
              <a:ext cx="3489325" cy="4554538"/>
            </a:xfrm>
            <a:custGeom>
              <a:avLst/>
              <a:gdLst>
                <a:gd name="T0" fmla="*/ 828 w 915"/>
                <a:gd name="T1" fmla="*/ 1194 h 1194"/>
                <a:gd name="T2" fmla="*/ 87 w 915"/>
                <a:gd name="T3" fmla="*/ 1194 h 1194"/>
                <a:gd name="T4" fmla="*/ 0 w 915"/>
                <a:gd name="T5" fmla="*/ 1108 h 1194"/>
                <a:gd name="T6" fmla="*/ 0 w 915"/>
                <a:gd name="T7" fmla="*/ 86 h 1194"/>
                <a:gd name="T8" fmla="*/ 87 w 915"/>
                <a:gd name="T9" fmla="*/ 0 h 1194"/>
                <a:gd name="T10" fmla="*/ 828 w 915"/>
                <a:gd name="T11" fmla="*/ 0 h 1194"/>
                <a:gd name="T12" fmla="*/ 915 w 915"/>
                <a:gd name="T13" fmla="*/ 86 h 1194"/>
                <a:gd name="T14" fmla="*/ 915 w 915"/>
                <a:gd name="T15" fmla="*/ 1108 h 1194"/>
                <a:gd name="T16" fmla="*/ 828 w 915"/>
                <a:gd name="T17" fmla="*/ 1194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5" h="1194">
                  <a:moveTo>
                    <a:pt x="828" y="1194"/>
                  </a:moveTo>
                  <a:cubicBezTo>
                    <a:pt x="87" y="1194"/>
                    <a:pt x="87" y="1194"/>
                    <a:pt x="87" y="1194"/>
                  </a:cubicBezTo>
                  <a:cubicBezTo>
                    <a:pt x="39" y="1194"/>
                    <a:pt x="0" y="1156"/>
                    <a:pt x="0" y="1108"/>
                  </a:cubicBezTo>
                  <a:cubicBezTo>
                    <a:pt x="0" y="86"/>
                    <a:pt x="0" y="86"/>
                    <a:pt x="0" y="86"/>
                  </a:cubicBezTo>
                  <a:cubicBezTo>
                    <a:pt x="0" y="38"/>
                    <a:pt x="39" y="0"/>
                    <a:pt x="87" y="0"/>
                  </a:cubicBezTo>
                  <a:cubicBezTo>
                    <a:pt x="828" y="0"/>
                    <a:pt x="828" y="0"/>
                    <a:pt x="828" y="0"/>
                  </a:cubicBezTo>
                  <a:cubicBezTo>
                    <a:pt x="876" y="0"/>
                    <a:pt x="915" y="38"/>
                    <a:pt x="915" y="86"/>
                  </a:cubicBezTo>
                  <a:cubicBezTo>
                    <a:pt x="915" y="1108"/>
                    <a:pt x="915" y="1108"/>
                    <a:pt x="915" y="1108"/>
                  </a:cubicBezTo>
                  <a:cubicBezTo>
                    <a:pt x="915" y="1156"/>
                    <a:pt x="876" y="1194"/>
                    <a:pt x="828" y="1194"/>
                  </a:cubicBezTo>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6" name="Freeform 5">
              <a:extLst>
                <a:ext uri="{FF2B5EF4-FFF2-40B4-BE49-F238E27FC236}">
                  <a16:creationId xmlns:a16="http://schemas.microsoft.com/office/drawing/2014/main" id="{7BEDD2D2-9FD0-0DF5-B659-9C38783F0140}"/>
                </a:ext>
              </a:extLst>
            </p:cNvPr>
            <p:cNvSpPr>
              <a:spLocks noEditPoints="1"/>
            </p:cNvSpPr>
            <p:nvPr/>
          </p:nvSpPr>
          <p:spPr bwMode="auto">
            <a:xfrm>
              <a:off x="2109184" y="1159669"/>
              <a:ext cx="3499438" cy="4558308"/>
            </a:xfrm>
            <a:custGeom>
              <a:avLst/>
              <a:gdLst>
                <a:gd name="T0" fmla="*/ 830 w 919"/>
                <a:gd name="T1" fmla="*/ 1198 h 1198"/>
                <a:gd name="T2" fmla="*/ 89 w 919"/>
                <a:gd name="T3" fmla="*/ 1198 h 1198"/>
                <a:gd name="T4" fmla="*/ 0 w 919"/>
                <a:gd name="T5" fmla="*/ 1110 h 1198"/>
                <a:gd name="T6" fmla="*/ 0 w 919"/>
                <a:gd name="T7" fmla="*/ 88 h 1198"/>
                <a:gd name="T8" fmla="*/ 89 w 919"/>
                <a:gd name="T9" fmla="*/ 0 h 1198"/>
                <a:gd name="T10" fmla="*/ 830 w 919"/>
                <a:gd name="T11" fmla="*/ 0 h 1198"/>
                <a:gd name="T12" fmla="*/ 919 w 919"/>
                <a:gd name="T13" fmla="*/ 88 h 1198"/>
                <a:gd name="T14" fmla="*/ 919 w 919"/>
                <a:gd name="T15" fmla="*/ 1110 h 1198"/>
                <a:gd name="T16" fmla="*/ 830 w 919"/>
                <a:gd name="T17" fmla="*/ 1198 h 1198"/>
                <a:gd name="T18" fmla="*/ 89 w 919"/>
                <a:gd name="T19" fmla="*/ 4 h 1198"/>
                <a:gd name="T20" fmla="*/ 4 w 919"/>
                <a:gd name="T21" fmla="*/ 88 h 1198"/>
                <a:gd name="T22" fmla="*/ 4 w 919"/>
                <a:gd name="T23" fmla="*/ 1110 h 1198"/>
                <a:gd name="T24" fmla="*/ 89 w 919"/>
                <a:gd name="T25" fmla="*/ 1194 h 1198"/>
                <a:gd name="T26" fmla="*/ 830 w 919"/>
                <a:gd name="T27" fmla="*/ 1194 h 1198"/>
                <a:gd name="T28" fmla="*/ 915 w 919"/>
                <a:gd name="T29" fmla="*/ 1110 h 1198"/>
                <a:gd name="T30" fmla="*/ 915 w 919"/>
                <a:gd name="T31" fmla="*/ 88 h 1198"/>
                <a:gd name="T32" fmla="*/ 830 w 919"/>
                <a:gd name="T33" fmla="*/ 4 h 1198"/>
                <a:gd name="T34" fmla="*/ 89 w 919"/>
                <a:gd name="T35" fmla="*/ 4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9" h="1198">
                  <a:moveTo>
                    <a:pt x="830" y="1198"/>
                  </a:moveTo>
                  <a:cubicBezTo>
                    <a:pt x="89" y="1198"/>
                    <a:pt x="89" y="1198"/>
                    <a:pt x="89" y="1198"/>
                  </a:cubicBezTo>
                  <a:cubicBezTo>
                    <a:pt x="40" y="1198"/>
                    <a:pt x="0" y="1159"/>
                    <a:pt x="0" y="1110"/>
                  </a:cubicBezTo>
                  <a:cubicBezTo>
                    <a:pt x="0" y="88"/>
                    <a:pt x="0" y="88"/>
                    <a:pt x="0" y="88"/>
                  </a:cubicBezTo>
                  <a:cubicBezTo>
                    <a:pt x="0" y="39"/>
                    <a:pt x="40" y="0"/>
                    <a:pt x="89" y="0"/>
                  </a:cubicBezTo>
                  <a:cubicBezTo>
                    <a:pt x="830" y="0"/>
                    <a:pt x="830" y="0"/>
                    <a:pt x="830" y="0"/>
                  </a:cubicBezTo>
                  <a:cubicBezTo>
                    <a:pt x="879" y="0"/>
                    <a:pt x="919" y="39"/>
                    <a:pt x="919" y="88"/>
                  </a:cubicBezTo>
                  <a:cubicBezTo>
                    <a:pt x="919" y="1110"/>
                    <a:pt x="919" y="1110"/>
                    <a:pt x="919" y="1110"/>
                  </a:cubicBezTo>
                  <a:cubicBezTo>
                    <a:pt x="919" y="1159"/>
                    <a:pt x="879" y="1198"/>
                    <a:pt x="830" y="1198"/>
                  </a:cubicBezTo>
                  <a:close/>
                  <a:moveTo>
                    <a:pt x="89" y="4"/>
                  </a:moveTo>
                  <a:cubicBezTo>
                    <a:pt x="42" y="4"/>
                    <a:pt x="4" y="42"/>
                    <a:pt x="4" y="88"/>
                  </a:cubicBezTo>
                  <a:cubicBezTo>
                    <a:pt x="4" y="1110"/>
                    <a:pt x="4" y="1110"/>
                    <a:pt x="4" y="1110"/>
                  </a:cubicBezTo>
                  <a:cubicBezTo>
                    <a:pt x="4" y="1156"/>
                    <a:pt x="42" y="1194"/>
                    <a:pt x="89" y="1194"/>
                  </a:cubicBezTo>
                  <a:cubicBezTo>
                    <a:pt x="830" y="1194"/>
                    <a:pt x="830" y="1194"/>
                    <a:pt x="830" y="1194"/>
                  </a:cubicBezTo>
                  <a:cubicBezTo>
                    <a:pt x="877" y="1194"/>
                    <a:pt x="915" y="1156"/>
                    <a:pt x="915" y="1110"/>
                  </a:cubicBezTo>
                  <a:cubicBezTo>
                    <a:pt x="915" y="88"/>
                    <a:pt x="915" y="88"/>
                    <a:pt x="915" y="88"/>
                  </a:cubicBezTo>
                  <a:cubicBezTo>
                    <a:pt x="915" y="42"/>
                    <a:pt x="877" y="4"/>
                    <a:pt x="830" y="4"/>
                  </a:cubicBezTo>
                  <a:lnTo>
                    <a:pt x="89" y="4"/>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50" name="Rectangle 50">
            <a:extLst>
              <a:ext uri="{FF2B5EF4-FFF2-40B4-BE49-F238E27FC236}">
                <a16:creationId xmlns:a16="http://schemas.microsoft.com/office/drawing/2014/main" id="{E2B3C0BF-5B49-4ECA-0353-2863E6AC5758}"/>
              </a:ext>
            </a:extLst>
          </p:cNvPr>
          <p:cNvSpPr>
            <a:spLocks noChangeArrowheads="1"/>
          </p:cNvSpPr>
          <p:nvPr/>
        </p:nvSpPr>
        <p:spPr bwMode="auto">
          <a:xfrm>
            <a:off x="7735888" y="3509963"/>
            <a:ext cx="163513" cy="1557338"/>
          </a:xfrm>
          <a:prstGeom prst="rect">
            <a:avLst/>
          </a:prstGeom>
          <a:gradFill>
            <a:gsLst>
              <a:gs pos="100000">
                <a:srgbClr val="FFFFFF">
                  <a:alpha val="0"/>
                </a:srgbClr>
              </a:gs>
              <a:gs pos="0">
                <a:srgbClr val="FFFFFF">
                  <a:alpha val="61961"/>
                </a:srgbClr>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51" name="Rectangle 51">
            <a:extLst>
              <a:ext uri="{FF2B5EF4-FFF2-40B4-BE49-F238E27FC236}">
                <a16:creationId xmlns:a16="http://schemas.microsoft.com/office/drawing/2014/main" id="{3EADF460-83D0-3A0D-010E-867F2E6B1ABE}"/>
              </a:ext>
            </a:extLst>
          </p:cNvPr>
          <p:cNvSpPr>
            <a:spLocks noChangeArrowheads="1"/>
          </p:cNvSpPr>
          <p:nvPr/>
        </p:nvSpPr>
        <p:spPr bwMode="auto">
          <a:xfrm>
            <a:off x="8201025" y="3952875"/>
            <a:ext cx="163513" cy="1114425"/>
          </a:xfrm>
          <a:prstGeom prst="rect">
            <a:avLst/>
          </a:prstGeom>
          <a:gradFill>
            <a:gsLst>
              <a:gs pos="100000">
                <a:srgbClr val="FFFFFF">
                  <a:alpha val="0"/>
                </a:srgbClr>
              </a:gs>
              <a:gs pos="0">
                <a:srgbClr val="FFFFFF">
                  <a:alpha val="61961"/>
                </a:srgbClr>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52" name="Rectangle 52">
            <a:extLst>
              <a:ext uri="{FF2B5EF4-FFF2-40B4-BE49-F238E27FC236}">
                <a16:creationId xmlns:a16="http://schemas.microsoft.com/office/drawing/2014/main" id="{64B83021-C37E-CDF3-403E-F92CCF2420CC}"/>
              </a:ext>
            </a:extLst>
          </p:cNvPr>
          <p:cNvSpPr>
            <a:spLocks noChangeArrowheads="1"/>
          </p:cNvSpPr>
          <p:nvPr/>
        </p:nvSpPr>
        <p:spPr bwMode="auto">
          <a:xfrm>
            <a:off x="8666163" y="4344988"/>
            <a:ext cx="160338" cy="722313"/>
          </a:xfrm>
          <a:prstGeom prst="rect">
            <a:avLst/>
          </a:prstGeom>
          <a:gradFill>
            <a:gsLst>
              <a:gs pos="100000">
                <a:srgbClr val="FFFFFF">
                  <a:alpha val="0"/>
                </a:srgbClr>
              </a:gs>
              <a:gs pos="0">
                <a:srgbClr val="FFFFFF">
                  <a:alpha val="61961"/>
                </a:srgbClr>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53" name="Rectangle 53">
            <a:extLst>
              <a:ext uri="{FF2B5EF4-FFF2-40B4-BE49-F238E27FC236}">
                <a16:creationId xmlns:a16="http://schemas.microsoft.com/office/drawing/2014/main" id="{A41CB890-8891-7E85-4877-539B1E583D75}"/>
              </a:ext>
            </a:extLst>
          </p:cNvPr>
          <p:cNvSpPr>
            <a:spLocks noChangeArrowheads="1"/>
          </p:cNvSpPr>
          <p:nvPr/>
        </p:nvSpPr>
        <p:spPr bwMode="auto">
          <a:xfrm>
            <a:off x="9131300" y="3162300"/>
            <a:ext cx="160338" cy="1905000"/>
          </a:xfrm>
          <a:prstGeom prst="rect">
            <a:avLst/>
          </a:prstGeom>
          <a:gradFill>
            <a:gsLst>
              <a:gs pos="100000">
                <a:srgbClr val="FFFFFF">
                  <a:alpha val="0"/>
                </a:srgbClr>
              </a:gs>
              <a:gs pos="0">
                <a:srgbClr val="FFFFFF">
                  <a:alpha val="61961"/>
                </a:srgbClr>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54" name="Rectangle 54">
            <a:extLst>
              <a:ext uri="{FF2B5EF4-FFF2-40B4-BE49-F238E27FC236}">
                <a16:creationId xmlns:a16="http://schemas.microsoft.com/office/drawing/2014/main" id="{F2A1A138-5500-4234-C030-0C44944552CC}"/>
              </a:ext>
            </a:extLst>
          </p:cNvPr>
          <p:cNvSpPr>
            <a:spLocks noChangeArrowheads="1"/>
          </p:cNvSpPr>
          <p:nvPr/>
        </p:nvSpPr>
        <p:spPr bwMode="auto">
          <a:xfrm>
            <a:off x="9591675" y="3800475"/>
            <a:ext cx="165100" cy="1266825"/>
          </a:xfrm>
          <a:prstGeom prst="rect">
            <a:avLst/>
          </a:prstGeom>
          <a:gradFill>
            <a:gsLst>
              <a:gs pos="100000">
                <a:srgbClr val="FFFFFF">
                  <a:alpha val="0"/>
                </a:srgbClr>
              </a:gs>
              <a:gs pos="0">
                <a:srgbClr val="FFFFFF">
                  <a:alpha val="61961"/>
                </a:srgbClr>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82" name="Rectangle 40">
            <a:extLst>
              <a:ext uri="{FF2B5EF4-FFF2-40B4-BE49-F238E27FC236}">
                <a16:creationId xmlns:a16="http://schemas.microsoft.com/office/drawing/2014/main" id="{F0985609-A7BA-7925-AF18-8D94FCEB66F3}"/>
              </a:ext>
            </a:extLst>
          </p:cNvPr>
          <p:cNvSpPr>
            <a:spLocks noChangeArrowheads="1"/>
          </p:cNvSpPr>
          <p:nvPr/>
        </p:nvSpPr>
        <p:spPr bwMode="auto">
          <a:xfrm>
            <a:off x="7698291" y="5188307"/>
            <a:ext cx="23884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800" b="1" i="0" u="none" strike="noStrike" cap="none" normalizeH="0" baseline="0">
                <a:ln>
                  <a:noFill/>
                </a:ln>
                <a:solidFill>
                  <a:schemeClr val="bg2"/>
                </a:solidFill>
                <a:effectLst/>
                <a:latin typeface="Montserrat" panose="00000500000000000000" pitchFamily="50" charset="-52"/>
              </a:rPr>
              <a:t>1998</a:t>
            </a:r>
            <a:endParaRPr kumimoji="0" lang="ru-UA" altLang="ru-UA" sz="1800" b="0" i="0" u="none" strike="noStrike" cap="none" normalizeH="0" baseline="0">
              <a:ln>
                <a:noFill/>
              </a:ln>
              <a:solidFill>
                <a:schemeClr val="bg2"/>
              </a:solidFill>
              <a:effectLst/>
              <a:latin typeface="Arial" panose="020B0604020202020204" pitchFamily="34" charset="0"/>
            </a:endParaRPr>
          </a:p>
        </p:txBody>
      </p:sp>
      <p:sp>
        <p:nvSpPr>
          <p:cNvPr id="83" name="Rectangle 40">
            <a:extLst>
              <a:ext uri="{FF2B5EF4-FFF2-40B4-BE49-F238E27FC236}">
                <a16:creationId xmlns:a16="http://schemas.microsoft.com/office/drawing/2014/main" id="{14AD3F51-2181-BD9E-6D43-998A44BE0ACC}"/>
              </a:ext>
            </a:extLst>
          </p:cNvPr>
          <p:cNvSpPr>
            <a:spLocks noChangeArrowheads="1"/>
          </p:cNvSpPr>
          <p:nvPr/>
        </p:nvSpPr>
        <p:spPr bwMode="auto">
          <a:xfrm>
            <a:off x="8147863" y="5188307"/>
            <a:ext cx="26449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800" b="1" i="0" u="none" strike="noStrike" cap="none" normalizeH="0" baseline="0">
                <a:ln>
                  <a:noFill/>
                </a:ln>
                <a:solidFill>
                  <a:schemeClr val="bg2"/>
                </a:solidFill>
                <a:effectLst/>
                <a:latin typeface="Montserrat" panose="00000500000000000000" pitchFamily="50" charset="-52"/>
              </a:rPr>
              <a:t>2006</a:t>
            </a:r>
            <a:endParaRPr kumimoji="0" lang="ru-UA" altLang="ru-UA" sz="1800" b="0" i="0" u="none" strike="noStrike" cap="none" normalizeH="0" baseline="0">
              <a:ln>
                <a:noFill/>
              </a:ln>
              <a:solidFill>
                <a:schemeClr val="bg2"/>
              </a:solidFill>
              <a:effectLst/>
              <a:latin typeface="Arial" panose="020B0604020202020204" pitchFamily="34" charset="0"/>
            </a:endParaRPr>
          </a:p>
        </p:txBody>
      </p:sp>
      <p:sp>
        <p:nvSpPr>
          <p:cNvPr id="84" name="Rectangle 40">
            <a:extLst>
              <a:ext uri="{FF2B5EF4-FFF2-40B4-BE49-F238E27FC236}">
                <a16:creationId xmlns:a16="http://schemas.microsoft.com/office/drawing/2014/main" id="{F078F34C-6854-3B09-37AC-260E1F9144EC}"/>
              </a:ext>
            </a:extLst>
          </p:cNvPr>
          <p:cNvSpPr>
            <a:spLocks noChangeArrowheads="1"/>
          </p:cNvSpPr>
          <p:nvPr/>
        </p:nvSpPr>
        <p:spPr bwMode="auto">
          <a:xfrm>
            <a:off x="8629831" y="5188307"/>
            <a:ext cx="23083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800" b="1" i="0" u="none" strike="noStrike" cap="none" normalizeH="0" baseline="0">
                <a:ln>
                  <a:noFill/>
                </a:ln>
                <a:solidFill>
                  <a:schemeClr val="bg2"/>
                </a:solidFill>
                <a:effectLst/>
                <a:latin typeface="Montserrat" panose="00000500000000000000" pitchFamily="50" charset="-52"/>
              </a:rPr>
              <a:t>2012</a:t>
            </a:r>
            <a:endParaRPr kumimoji="0" lang="ru-UA" altLang="ru-UA" sz="1800" b="0" i="0" u="none" strike="noStrike" cap="none" normalizeH="0" baseline="0">
              <a:ln>
                <a:noFill/>
              </a:ln>
              <a:solidFill>
                <a:schemeClr val="bg2"/>
              </a:solidFill>
              <a:effectLst/>
              <a:latin typeface="Arial" panose="020B0604020202020204" pitchFamily="34" charset="0"/>
            </a:endParaRPr>
          </a:p>
        </p:txBody>
      </p:sp>
      <p:sp>
        <p:nvSpPr>
          <p:cNvPr id="85" name="Rectangle 40">
            <a:extLst>
              <a:ext uri="{FF2B5EF4-FFF2-40B4-BE49-F238E27FC236}">
                <a16:creationId xmlns:a16="http://schemas.microsoft.com/office/drawing/2014/main" id="{0586ED42-1437-9F1A-496F-38F292AF8F07}"/>
              </a:ext>
            </a:extLst>
          </p:cNvPr>
          <p:cNvSpPr>
            <a:spLocks noChangeArrowheads="1"/>
          </p:cNvSpPr>
          <p:nvPr/>
        </p:nvSpPr>
        <p:spPr bwMode="auto">
          <a:xfrm>
            <a:off x="9087292" y="5188307"/>
            <a:ext cx="23724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800" b="1" i="0" u="none" strike="noStrike" cap="none" normalizeH="0" baseline="0">
                <a:ln>
                  <a:noFill/>
                </a:ln>
                <a:solidFill>
                  <a:schemeClr val="bg2"/>
                </a:solidFill>
                <a:effectLst/>
                <a:latin typeface="Montserrat" panose="00000500000000000000" pitchFamily="50" charset="-52"/>
              </a:rPr>
              <a:t>2018</a:t>
            </a:r>
            <a:endParaRPr kumimoji="0" lang="ru-UA" altLang="ru-UA" sz="1800" b="0" i="0" u="none" strike="noStrike" cap="none" normalizeH="0" baseline="0">
              <a:ln>
                <a:noFill/>
              </a:ln>
              <a:solidFill>
                <a:schemeClr val="bg2"/>
              </a:solidFill>
              <a:effectLst/>
              <a:latin typeface="Arial" panose="020B0604020202020204" pitchFamily="34" charset="0"/>
            </a:endParaRPr>
          </a:p>
        </p:txBody>
      </p:sp>
      <p:sp>
        <p:nvSpPr>
          <p:cNvPr id="86" name="Rectangle 40">
            <a:extLst>
              <a:ext uri="{FF2B5EF4-FFF2-40B4-BE49-F238E27FC236}">
                <a16:creationId xmlns:a16="http://schemas.microsoft.com/office/drawing/2014/main" id="{24FDF3F1-A96E-26E5-7C47-DCA69CB0C3DC}"/>
              </a:ext>
            </a:extLst>
          </p:cNvPr>
          <p:cNvSpPr>
            <a:spLocks noChangeArrowheads="1"/>
          </p:cNvSpPr>
          <p:nvPr/>
        </p:nvSpPr>
        <p:spPr bwMode="auto">
          <a:xfrm>
            <a:off x="9543627" y="5188307"/>
            <a:ext cx="25167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800" b="1" i="0" u="none" strike="noStrike" cap="none" normalizeH="0" baseline="0">
                <a:ln>
                  <a:noFill/>
                </a:ln>
                <a:solidFill>
                  <a:schemeClr val="bg2"/>
                </a:solidFill>
                <a:effectLst/>
                <a:latin typeface="Montserrat" panose="00000500000000000000" pitchFamily="50" charset="-52"/>
              </a:rPr>
              <a:t>2023</a:t>
            </a:r>
            <a:endParaRPr kumimoji="0" lang="ru-UA" altLang="ru-UA" sz="1800" b="0" i="0" u="none" strike="noStrike" cap="none" normalizeH="0" baseline="0">
              <a:ln>
                <a:noFill/>
              </a:ln>
              <a:solidFill>
                <a:schemeClr val="bg2"/>
              </a:solidFill>
              <a:effectLst/>
              <a:latin typeface="Arial" panose="020B0604020202020204" pitchFamily="34" charset="0"/>
            </a:endParaRPr>
          </a:p>
        </p:txBody>
      </p:sp>
      <p:grpSp>
        <p:nvGrpSpPr>
          <p:cNvPr id="107" name="Group 106">
            <a:extLst>
              <a:ext uri="{FF2B5EF4-FFF2-40B4-BE49-F238E27FC236}">
                <a16:creationId xmlns:a16="http://schemas.microsoft.com/office/drawing/2014/main" id="{D0A1D68E-6658-5EE9-72B0-CB7C1E366E96}"/>
              </a:ext>
            </a:extLst>
          </p:cNvPr>
          <p:cNvGrpSpPr/>
          <p:nvPr/>
        </p:nvGrpSpPr>
        <p:grpSpPr>
          <a:xfrm>
            <a:off x="7646439" y="1617465"/>
            <a:ext cx="1835439" cy="651608"/>
            <a:chOff x="2869636" y="474465"/>
            <a:chExt cx="1835439" cy="651608"/>
          </a:xfrm>
        </p:grpSpPr>
        <p:sp>
          <p:nvSpPr>
            <p:cNvPr id="108" name="Rectangle 20">
              <a:extLst>
                <a:ext uri="{FF2B5EF4-FFF2-40B4-BE49-F238E27FC236}">
                  <a16:creationId xmlns:a16="http://schemas.microsoft.com/office/drawing/2014/main" id="{451047D6-FC86-B0AB-5C79-D8379A1FEB5F}"/>
                </a:ext>
              </a:extLst>
            </p:cNvPr>
            <p:cNvSpPr>
              <a:spLocks noChangeArrowheads="1"/>
            </p:cNvSpPr>
            <p:nvPr/>
          </p:nvSpPr>
          <p:spPr bwMode="auto">
            <a:xfrm>
              <a:off x="3041650" y="474465"/>
              <a:ext cx="155491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ru-UA" sz="1300" b="1">
                  <a:solidFill>
                    <a:srgbClr val="FFFFFF"/>
                  </a:solidFill>
                  <a:latin typeface="Montserrat SemiBold" panose="00000700000000000000" pitchFamily="50" charset="-52"/>
                </a:rPr>
                <a:t>Account Ballance </a:t>
              </a:r>
              <a:endParaRPr kumimoji="0" lang="ru-UA" altLang="ru-UA" sz="1800" b="0" i="0" u="none" strike="noStrike" cap="none" normalizeH="0" baseline="0">
                <a:ln>
                  <a:noFill/>
                </a:ln>
                <a:solidFill>
                  <a:schemeClr val="tx1"/>
                </a:solidFill>
                <a:effectLst/>
                <a:latin typeface="Arial" panose="020B0604020202020204" pitchFamily="34" charset="0"/>
              </a:endParaRPr>
            </a:p>
          </p:txBody>
        </p:sp>
        <p:sp>
          <p:nvSpPr>
            <p:cNvPr id="109" name="Rectangle 14">
              <a:extLst>
                <a:ext uri="{FF2B5EF4-FFF2-40B4-BE49-F238E27FC236}">
                  <a16:creationId xmlns:a16="http://schemas.microsoft.com/office/drawing/2014/main" id="{703502FB-FEF9-9712-7C8C-60A064B17EDF}"/>
                </a:ext>
              </a:extLst>
            </p:cNvPr>
            <p:cNvSpPr>
              <a:spLocks noChangeArrowheads="1"/>
            </p:cNvSpPr>
            <p:nvPr/>
          </p:nvSpPr>
          <p:spPr bwMode="auto">
            <a:xfrm>
              <a:off x="2869636" y="695186"/>
              <a:ext cx="18354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ru-UA" altLang="ru-UA" sz="2800" b="1">
                  <a:solidFill>
                    <a:srgbClr val="FFFFFF"/>
                  </a:solidFill>
                  <a:latin typeface="Montserrat" panose="00000500000000000000" pitchFamily="50" charset="-52"/>
                </a:rPr>
                <a:t>$ 436 000</a:t>
              </a:r>
              <a:endParaRPr kumimoji="0" lang="ru-UA" altLang="ru-UA" sz="1800" b="0" i="0" u="none" strike="noStrike" cap="none" normalizeH="0" baseline="0">
                <a:ln>
                  <a:noFill/>
                </a:ln>
                <a:solidFill>
                  <a:schemeClr val="tx1"/>
                </a:solidFill>
                <a:effectLst/>
                <a:latin typeface="Arial" panose="020B0604020202020204" pitchFamily="34" charset="0"/>
              </a:endParaRPr>
            </a:p>
          </p:txBody>
        </p:sp>
      </p:grpSp>
      <p:grpSp>
        <p:nvGrpSpPr>
          <p:cNvPr id="101" name="Group 100">
            <a:extLst>
              <a:ext uri="{FF2B5EF4-FFF2-40B4-BE49-F238E27FC236}">
                <a16:creationId xmlns:a16="http://schemas.microsoft.com/office/drawing/2014/main" id="{3286961B-3BA7-456C-DCBD-A609693BDCF9}"/>
              </a:ext>
            </a:extLst>
          </p:cNvPr>
          <p:cNvGrpSpPr/>
          <p:nvPr/>
        </p:nvGrpSpPr>
        <p:grpSpPr>
          <a:xfrm>
            <a:off x="10582275" y="5126831"/>
            <a:ext cx="796925" cy="779463"/>
            <a:chOff x="10148888" y="4902200"/>
            <a:chExt cx="796925" cy="779463"/>
          </a:xfrm>
        </p:grpSpPr>
        <p:sp>
          <p:nvSpPr>
            <p:cNvPr id="70" name="Freeform 70">
              <a:extLst>
                <a:ext uri="{FF2B5EF4-FFF2-40B4-BE49-F238E27FC236}">
                  <a16:creationId xmlns:a16="http://schemas.microsoft.com/office/drawing/2014/main" id="{96B8A392-C633-5ED2-341F-7209AE7D1C97}"/>
                </a:ext>
              </a:extLst>
            </p:cNvPr>
            <p:cNvSpPr>
              <a:spLocks/>
            </p:cNvSpPr>
            <p:nvPr/>
          </p:nvSpPr>
          <p:spPr bwMode="auto">
            <a:xfrm>
              <a:off x="10614025" y="5318125"/>
              <a:ext cx="331788" cy="84138"/>
            </a:xfrm>
            <a:custGeom>
              <a:avLst/>
              <a:gdLst>
                <a:gd name="T0" fmla="*/ 209 w 209"/>
                <a:gd name="T1" fmla="*/ 0 h 53"/>
                <a:gd name="T2" fmla="*/ 168 w 209"/>
                <a:gd name="T3" fmla="*/ 44 h 53"/>
                <a:gd name="T4" fmla="*/ 0 w 209"/>
                <a:gd name="T5" fmla="*/ 53 h 53"/>
                <a:gd name="T6" fmla="*/ 41 w 209"/>
                <a:gd name="T7" fmla="*/ 10 h 53"/>
                <a:gd name="T8" fmla="*/ 209 w 209"/>
                <a:gd name="T9" fmla="*/ 0 h 53"/>
              </a:gdLst>
              <a:ahLst/>
              <a:cxnLst>
                <a:cxn ang="0">
                  <a:pos x="T0" y="T1"/>
                </a:cxn>
                <a:cxn ang="0">
                  <a:pos x="T2" y="T3"/>
                </a:cxn>
                <a:cxn ang="0">
                  <a:pos x="T4" y="T5"/>
                </a:cxn>
                <a:cxn ang="0">
                  <a:pos x="T6" y="T7"/>
                </a:cxn>
                <a:cxn ang="0">
                  <a:pos x="T8" y="T9"/>
                </a:cxn>
              </a:cxnLst>
              <a:rect l="0" t="0" r="r" b="b"/>
              <a:pathLst>
                <a:path w="209" h="53">
                  <a:moveTo>
                    <a:pt x="209" y="0"/>
                  </a:moveTo>
                  <a:lnTo>
                    <a:pt x="168" y="44"/>
                  </a:lnTo>
                  <a:lnTo>
                    <a:pt x="0" y="53"/>
                  </a:lnTo>
                  <a:lnTo>
                    <a:pt x="41" y="10"/>
                  </a:lnTo>
                  <a:lnTo>
                    <a:pt x="209" y="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1" name="Freeform 71">
              <a:extLst>
                <a:ext uri="{FF2B5EF4-FFF2-40B4-BE49-F238E27FC236}">
                  <a16:creationId xmlns:a16="http://schemas.microsoft.com/office/drawing/2014/main" id="{5F6166EA-201D-ACD6-E702-B818DC4A1F6C}"/>
                </a:ext>
              </a:extLst>
            </p:cNvPr>
            <p:cNvSpPr>
              <a:spLocks/>
            </p:cNvSpPr>
            <p:nvPr/>
          </p:nvSpPr>
          <p:spPr bwMode="auto">
            <a:xfrm>
              <a:off x="10336213" y="4910138"/>
              <a:ext cx="139700" cy="339725"/>
            </a:xfrm>
            <a:custGeom>
              <a:avLst/>
              <a:gdLst>
                <a:gd name="T0" fmla="*/ 88 w 88"/>
                <a:gd name="T1" fmla="*/ 171 h 214"/>
                <a:gd name="T2" fmla="*/ 50 w 88"/>
                <a:gd name="T3" fmla="*/ 214 h 214"/>
                <a:gd name="T4" fmla="*/ 0 w 88"/>
                <a:gd name="T5" fmla="*/ 43 h 214"/>
                <a:gd name="T6" fmla="*/ 40 w 88"/>
                <a:gd name="T7" fmla="*/ 0 h 214"/>
                <a:gd name="T8" fmla="*/ 88 w 88"/>
                <a:gd name="T9" fmla="*/ 171 h 214"/>
              </a:gdLst>
              <a:ahLst/>
              <a:cxnLst>
                <a:cxn ang="0">
                  <a:pos x="T0" y="T1"/>
                </a:cxn>
                <a:cxn ang="0">
                  <a:pos x="T2" y="T3"/>
                </a:cxn>
                <a:cxn ang="0">
                  <a:pos x="T4" y="T5"/>
                </a:cxn>
                <a:cxn ang="0">
                  <a:pos x="T6" y="T7"/>
                </a:cxn>
                <a:cxn ang="0">
                  <a:pos x="T8" y="T9"/>
                </a:cxn>
              </a:cxnLst>
              <a:rect l="0" t="0" r="r" b="b"/>
              <a:pathLst>
                <a:path w="88" h="214">
                  <a:moveTo>
                    <a:pt x="88" y="171"/>
                  </a:moveTo>
                  <a:lnTo>
                    <a:pt x="50" y="214"/>
                  </a:lnTo>
                  <a:lnTo>
                    <a:pt x="0" y="43"/>
                  </a:lnTo>
                  <a:lnTo>
                    <a:pt x="40" y="0"/>
                  </a:lnTo>
                  <a:lnTo>
                    <a:pt x="88" y="171"/>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2" name="Freeform 72">
              <a:extLst>
                <a:ext uri="{FF2B5EF4-FFF2-40B4-BE49-F238E27FC236}">
                  <a16:creationId xmlns:a16="http://schemas.microsoft.com/office/drawing/2014/main" id="{F47684B7-EDA1-12B0-CF46-2EA45B2564A4}"/>
                </a:ext>
              </a:extLst>
            </p:cNvPr>
            <p:cNvSpPr>
              <a:spLocks/>
            </p:cNvSpPr>
            <p:nvPr/>
          </p:nvSpPr>
          <p:spPr bwMode="auto">
            <a:xfrm>
              <a:off x="10456863" y="5341938"/>
              <a:ext cx="141288" cy="339725"/>
            </a:xfrm>
            <a:custGeom>
              <a:avLst/>
              <a:gdLst>
                <a:gd name="T0" fmla="*/ 89 w 89"/>
                <a:gd name="T1" fmla="*/ 170 h 214"/>
                <a:gd name="T2" fmla="*/ 48 w 89"/>
                <a:gd name="T3" fmla="*/ 214 h 214"/>
                <a:gd name="T4" fmla="*/ 0 w 89"/>
                <a:gd name="T5" fmla="*/ 43 h 214"/>
                <a:gd name="T6" fmla="*/ 41 w 89"/>
                <a:gd name="T7" fmla="*/ 0 h 214"/>
                <a:gd name="T8" fmla="*/ 89 w 89"/>
                <a:gd name="T9" fmla="*/ 170 h 214"/>
              </a:gdLst>
              <a:ahLst/>
              <a:cxnLst>
                <a:cxn ang="0">
                  <a:pos x="T0" y="T1"/>
                </a:cxn>
                <a:cxn ang="0">
                  <a:pos x="T2" y="T3"/>
                </a:cxn>
                <a:cxn ang="0">
                  <a:pos x="T4" y="T5"/>
                </a:cxn>
                <a:cxn ang="0">
                  <a:pos x="T6" y="T7"/>
                </a:cxn>
                <a:cxn ang="0">
                  <a:pos x="T8" y="T9"/>
                </a:cxn>
              </a:cxnLst>
              <a:rect l="0" t="0" r="r" b="b"/>
              <a:pathLst>
                <a:path w="89" h="214">
                  <a:moveTo>
                    <a:pt x="89" y="170"/>
                  </a:moveTo>
                  <a:lnTo>
                    <a:pt x="48" y="214"/>
                  </a:lnTo>
                  <a:lnTo>
                    <a:pt x="0" y="43"/>
                  </a:lnTo>
                  <a:lnTo>
                    <a:pt x="41" y="0"/>
                  </a:lnTo>
                  <a:lnTo>
                    <a:pt x="89" y="170"/>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3" name="Freeform 73">
              <a:extLst>
                <a:ext uri="{FF2B5EF4-FFF2-40B4-BE49-F238E27FC236}">
                  <a16:creationId xmlns:a16="http://schemas.microsoft.com/office/drawing/2014/main" id="{24822B47-35C1-B71D-16C9-EA4E5DC8503D}"/>
                </a:ext>
              </a:extLst>
            </p:cNvPr>
            <p:cNvSpPr>
              <a:spLocks/>
            </p:cNvSpPr>
            <p:nvPr/>
          </p:nvSpPr>
          <p:spPr bwMode="auto">
            <a:xfrm>
              <a:off x="10533063" y="5605463"/>
              <a:ext cx="222250" cy="76200"/>
            </a:xfrm>
            <a:custGeom>
              <a:avLst/>
              <a:gdLst>
                <a:gd name="T0" fmla="*/ 140 w 140"/>
                <a:gd name="T1" fmla="*/ 0 h 48"/>
                <a:gd name="T2" fmla="*/ 99 w 140"/>
                <a:gd name="T3" fmla="*/ 43 h 48"/>
                <a:gd name="T4" fmla="*/ 0 w 140"/>
                <a:gd name="T5" fmla="*/ 48 h 48"/>
                <a:gd name="T6" fmla="*/ 41 w 140"/>
                <a:gd name="T7" fmla="*/ 4 h 48"/>
                <a:gd name="T8" fmla="*/ 140 w 140"/>
                <a:gd name="T9" fmla="*/ 0 h 48"/>
              </a:gdLst>
              <a:ahLst/>
              <a:cxnLst>
                <a:cxn ang="0">
                  <a:pos x="T0" y="T1"/>
                </a:cxn>
                <a:cxn ang="0">
                  <a:pos x="T2" y="T3"/>
                </a:cxn>
                <a:cxn ang="0">
                  <a:pos x="T4" y="T5"/>
                </a:cxn>
                <a:cxn ang="0">
                  <a:pos x="T6" y="T7"/>
                </a:cxn>
                <a:cxn ang="0">
                  <a:pos x="T8" y="T9"/>
                </a:cxn>
              </a:cxnLst>
              <a:rect l="0" t="0" r="r" b="b"/>
              <a:pathLst>
                <a:path w="140" h="48">
                  <a:moveTo>
                    <a:pt x="140" y="0"/>
                  </a:moveTo>
                  <a:lnTo>
                    <a:pt x="99" y="43"/>
                  </a:lnTo>
                  <a:lnTo>
                    <a:pt x="0" y="48"/>
                  </a:lnTo>
                  <a:lnTo>
                    <a:pt x="41" y="4"/>
                  </a:lnTo>
                  <a:lnTo>
                    <a:pt x="140" y="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5" name="Freeform 75">
              <a:extLst>
                <a:ext uri="{FF2B5EF4-FFF2-40B4-BE49-F238E27FC236}">
                  <a16:creationId xmlns:a16="http://schemas.microsoft.com/office/drawing/2014/main" id="{3EA4B65E-F34E-0AAF-E908-EFCE8E883839}"/>
                </a:ext>
              </a:extLst>
            </p:cNvPr>
            <p:cNvSpPr>
              <a:spLocks/>
            </p:cNvSpPr>
            <p:nvPr/>
          </p:nvSpPr>
          <p:spPr bwMode="auto">
            <a:xfrm>
              <a:off x="10194925" y="5341938"/>
              <a:ext cx="327025" cy="84138"/>
            </a:xfrm>
            <a:custGeom>
              <a:avLst/>
              <a:gdLst>
                <a:gd name="T0" fmla="*/ 206 w 206"/>
                <a:gd name="T1" fmla="*/ 0 h 53"/>
                <a:gd name="T2" fmla="*/ 165 w 206"/>
                <a:gd name="T3" fmla="*/ 43 h 53"/>
                <a:gd name="T4" fmla="*/ 0 w 206"/>
                <a:gd name="T5" fmla="*/ 53 h 53"/>
                <a:gd name="T6" fmla="*/ 38 w 206"/>
                <a:gd name="T7" fmla="*/ 9 h 53"/>
                <a:gd name="T8" fmla="*/ 206 w 206"/>
                <a:gd name="T9" fmla="*/ 0 h 53"/>
              </a:gdLst>
              <a:ahLst/>
              <a:cxnLst>
                <a:cxn ang="0">
                  <a:pos x="T0" y="T1"/>
                </a:cxn>
                <a:cxn ang="0">
                  <a:pos x="T2" y="T3"/>
                </a:cxn>
                <a:cxn ang="0">
                  <a:pos x="T4" y="T5"/>
                </a:cxn>
                <a:cxn ang="0">
                  <a:pos x="T6" y="T7"/>
                </a:cxn>
                <a:cxn ang="0">
                  <a:pos x="T8" y="T9"/>
                </a:cxn>
              </a:cxnLst>
              <a:rect l="0" t="0" r="r" b="b"/>
              <a:pathLst>
                <a:path w="206" h="53">
                  <a:moveTo>
                    <a:pt x="206" y="0"/>
                  </a:moveTo>
                  <a:lnTo>
                    <a:pt x="165" y="43"/>
                  </a:lnTo>
                  <a:lnTo>
                    <a:pt x="0" y="53"/>
                  </a:lnTo>
                  <a:lnTo>
                    <a:pt x="38" y="9"/>
                  </a:lnTo>
                  <a:lnTo>
                    <a:pt x="206" y="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6" name="Freeform 76">
              <a:extLst>
                <a:ext uri="{FF2B5EF4-FFF2-40B4-BE49-F238E27FC236}">
                  <a16:creationId xmlns:a16="http://schemas.microsoft.com/office/drawing/2014/main" id="{BCF0763F-1C1D-CB35-8BE9-66468FE6957C}"/>
                </a:ext>
              </a:extLst>
            </p:cNvPr>
            <p:cNvSpPr>
              <a:spLocks/>
            </p:cNvSpPr>
            <p:nvPr/>
          </p:nvSpPr>
          <p:spPr bwMode="auto">
            <a:xfrm>
              <a:off x="10213975" y="4902200"/>
              <a:ext cx="731838" cy="709613"/>
            </a:xfrm>
            <a:custGeom>
              <a:avLst/>
              <a:gdLst>
                <a:gd name="T0" fmla="*/ 216 w 461"/>
                <a:gd name="T1" fmla="*/ 0 h 447"/>
                <a:gd name="T2" fmla="*/ 264 w 461"/>
                <a:gd name="T3" fmla="*/ 171 h 447"/>
                <a:gd name="T4" fmla="*/ 432 w 461"/>
                <a:gd name="T5" fmla="*/ 161 h 447"/>
                <a:gd name="T6" fmla="*/ 461 w 461"/>
                <a:gd name="T7" fmla="*/ 262 h 447"/>
                <a:gd name="T8" fmla="*/ 293 w 461"/>
                <a:gd name="T9" fmla="*/ 272 h 447"/>
                <a:gd name="T10" fmla="*/ 341 w 461"/>
                <a:gd name="T11" fmla="*/ 443 h 447"/>
                <a:gd name="T12" fmla="*/ 242 w 461"/>
                <a:gd name="T13" fmla="*/ 447 h 447"/>
                <a:gd name="T14" fmla="*/ 194 w 461"/>
                <a:gd name="T15" fmla="*/ 277 h 447"/>
                <a:gd name="T16" fmla="*/ 26 w 461"/>
                <a:gd name="T17" fmla="*/ 286 h 447"/>
                <a:gd name="T18" fmla="*/ 0 w 461"/>
                <a:gd name="T19" fmla="*/ 185 h 447"/>
                <a:gd name="T20" fmla="*/ 165 w 461"/>
                <a:gd name="T21" fmla="*/ 176 h 447"/>
                <a:gd name="T22" fmla="*/ 117 w 461"/>
                <a:gd name="T23" fmla="*/ 5 h 447"/>
                <a:gd name="T24" fmla="*/ 216 w 461"/>
                <a:gd name="T25"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447">
                  <a:moveTo>
                    <a:pt x="216" y="0"/>
                  </a:moveTo>
                  <a:lnTo>
                    <a:pt x="264" y="171"/>
                  </a:lnTo>
                  <a:lnTo>
                    <a:pt x="432" y="161"/>
                  </a:lnTo>
                  <a:lnTo>
                    <a:pt x="461" y="262"/>
                  </a:lnTo>
                  <a:lnTo>
                    <a:pt x="293" y="272"/>
                  </a:lnTo>
                  <a:lnTo>
                    <a:pt x="341" y="443"/>
                  </a:lnTo>
                  <a:lnTo>
                    <a:pt x="242" y="447"/>
                  </a:lnTo>
                  <a:lnTo>
                    <a:pt x="194" y="277"/>
                  </a:lnTo>
                  <a:lnTo>
                    <a:pt x="26" y="286"/>
                  </a:lnTo>
                  <a:lnTo>
                    <a:pt x="0" y="185"/>
                  </a:lnTo>
                  <a:lnTo>
                    <a:pt x="165" y="176"/>
                  </a:lnTo>
                  <a:lnTo>
                    <a:pt x="117" y="5"/>
                  </a:lnTo>
                  <a:lnTo>
                    <a:pt x="216"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4" name="Freeform 74">
              <a:extLst>
                <a:ext uri="{FF2B5EF4-FFF2-40B4-BE49-F238E27FC236}">
                  <a16:creationId xmlns:a16="http://schemas.microsoft.com/office/drawing/2014/main" id="{DE3C2F97-0D61-FB54-CB4F-7BE148931D93}"/>
                </a:ext>
              </a:extLst>
            </p:cNvPr>
            <p:cNvSpPr>
              <a:spLocks/>
            </p:cNvSpPr>
            <p:nvPr/>
          </p:nvSpPr>
          <p:spPr bwMode="auto">
            <a:xfrm>
              <a:off x="10148888" y="5195888"/>
              <a:ext cx="106363" cy="230188"/>
            </a:xfrm>
            <a:custGeom>
              <a:avLst/>
              <a:gdLst>
                <a:gd name="T0" fmla="*/ 67 w 67"/>
                <a:gd name="T1" fmla="*/ 101 h 145"/>
                <a:gd name="T2" fmla="*/ 29 w 67"/>
                <a:gd name="T3" fmla="*/ 145 h 145"/>
                <a:gd name="T4" fmla="*/ 0 w 67"/>
                <a:gd name="T5" fmla="*/ 44 h 145"/>
                <a:gd name="T6" fmla="*/ 41 w 67"/>
                <a:gd name="T7" fmla="*/ 0 h 145"/>
                <a:gd name="T8" fmla="*/ 67 w 67"/>
                <a:gd name="T9" fmla="*/ 101 h 145"/>
              </a:gdLst>
              <a:ahLst/>
              <a:cxnLst>
                <a:cxn ang="0">
                  <a:pos x="T0" y="T1"/>
                </a:cxn>
                <a:cxn ang="0">
                  <a:pos x="T2" y="T3"/>
                </a:cxn>
                <a:cxn ang="0">
                  <a:pos x="T4" y="T5"/>
                </a:cxn>
                <a:cxn ang="0">
                  <a:pos x="T6" y="T7"/>
                </a:cxn>
                <a:cxn ang="0">
                  <a:pos x="T8" y="T9"/>
                </a:cxn>
              </a:cxnLst>
              <a:rect l="0" t="0" r="r" b="b"/>
              <a:pathLst>
                <a:path w="67" h="145">
                  <a:moveTo>
                    <a:pt x="67" y="101"/>
                  </a:moveTo>
                  <a:lnTo>
                    <a:pt x="29" y="145"/>
                  </a:lnTo>
                  <a:lnTo>
                    <a:pt x="0" y="44"/>
                  </a:lnTo>
                  <a:lnTo>
                    <a:pt x="41" y="0"/>
                  </a:lnTo>
                  <a:lnTo>
                    <a:pt x="67" y="101"/>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2" name="Group 1">
            <a:extLst>
              <a:ext uri="{FF2B5EF4-FFF2-40B4-BE49-F238E27FC236}">
                <a16:creationId xmlns:a16="http://schemas.microsoft.com/office/drawing/2014/main" id="{9F17D308-29B7-9EFC-72F8-6FA5FDB9EFFE}"/>
              </a:ext>
            </a:extLst>
          </p:cNvPr>
          <p:cNvGrpSpPr/>
          <p:nvPr/>
        </p:nvGrpSpPr>
        <p:grpSpPr>
          <a:xfrm>
            <a:off x="9326622" y="2318438"/>
            <a:ext cx="2024359" cy="2046499"/>
            <a:chOff x="9326622" y="1446001"/>
            <a:chExt cx="2024359" cy="2046499"/>
          </a:xfrm>
        </p:grpSpPr>
        <p:sp>
          <p:nvSpPr>
            <p:cNvPr id="59" name="Oval 7">
              <a:extLst>
                <a:ext uri="{FF2B5EF4-FFF2-40B4-BE49-F238E27FC236}">
                  <a16:creationId xmlns:a16="http://schemas.microsoft.com/office/drawing/2014/main" id="{BA6912D9-D2E1-6A81-89E6-E64588DA3119}"/>
                </a:ext>
              </a:extLst>
            </p:cNvPr>
            <p:cNvSpPr>
              <a:spLocks noChangeArrowheads="1"/>
            </p:cNvSpPr>
            <p:nvPr/>
          </p:nvSpPr>
          <p:spPr bwMode="auto">
            <a:xfrm>
              <a:off x="9326622" y="1474052"/>
              <a:ext cx="2024359" cy="2018448"/>
            </a:xfrm>
            <a:prstGeom prst="ellipse">
              <a:avLst/>
            </a:prstGeom>
            <a:gradFill flip="none" rotWithShape="1">
              <a:gsLst>
                <a:gs pos="100000">
                  <a:schemeClr val="accent5">
                    <a:lumMod val="50000"/>
                  </a:schemeClr>
                </a:gs>
                <a:gs pos="23000">
                  <a:schemeClr val="accent5">
                    <a:lumMod val="50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114" name="Group 113">
              <a:extLst>
                <a:ext uri="{FF2B5EF4-FFF2-40B4-BE49-F238E27FC236}">
                  <a16:creationId xmlns:a16="http://schemas.microsoft.com/office/drawing/2014/main" id="{1FEF20E6-601B-60E1-02D0-2AF05A909F95}"/>
                </a:ext>
              </a:extLst>
            </p:cNvPr>
            <p:cNvGrpSpPr/>
            <p:nvPr/>
          </p:nvGrpSpPr>
          <p:grpSpPr>
            <a:xfrm>
              <a:off x="9908560" y="1446001"/>
              <a:ext cx="1358580" cy="1435312"/>
              <a:chOff x="8531706" y="804874"/>
              <a:chExt cx="1772340" cy="1872441"/>
            </a:xfrm>
          </p:grpSpPr>
          <p:sp>
            <p:nvSpPr>
              <p:cNvPr id="115" name="Oval 7">
                <a:extLst>
                  <a:ext uri="{FF2B5EF4-FFF2-40B4-BE49-F238E27FC236}">
                    <a16:creationId xmlns:a16="http://schemas.microsoft.com/office/drawing/2014/main" id="{03DFED35-9D6E-4D41-38EE-12EC7FDF5708}"/>
                  </a:ext>
                </a:extLst>
              </p:cNvPr>
              <p:cNvSpPr>
                <a:spLocks noChangeArrowheads="1"/>
              </p:cNvSpPr>
              <p:nvPr/>
            </p:nvSpPr>
            <p:spPr bwMode="auto">
              <a:xfrm>
                <a:off x="8531706" y="910149"/>
                <a:ext cx="1772340" cy="1767166"/>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16" name="Oval 7">
                <a:extLst>
                  <a:ext uri="{FF2B5EF4-FFF2-40B4-BE49-F238E27FC236}">
                    <a16:creationId xmlns:a16="http://schemas.microsoft.com/office/drawing/2014/main" id="{E5A9426E-CF1B-C700-2FEA-F363154696B6}"/>
                  </a:ext>
                </a:extLst>
              </p:cNvPr>
              <p:cNvSpPr>
                <a:spLocks noChangeArrowheads="1"/>
              </p:cNvSpPr>
              <p:nvPr/>
            </p:nvSpPr>
            <p:spPr bwMode="auto">
              <a:xfrm rot="20084718">
                <a:off x="8601313" y="804874"/>
                <a:ext cx="1633128" cy="1375833"/>
              </a:xfrm>
              <a:prstGeom prst="ellipse">
                <a:avLst/>
              </a:prstGeom>
              <a:gradFill flip="none" rotWithShape="1">
                <a:gsLst>
                  <a:gs pos="100000">
                    <a:schemeClr val="accent6">
                      <a:lumMod val="20000"/>
                      <a:lumOff val="80000"/>
                    </a:schemeClr>
                  </a:gs>
                  <a:gs pos="11000">
                    <a:schemeClr val="accent6">
                      <a:lumMod val="20000"/>
                      <a:lumOff val="80000"/>
                      <a:alpha val="0"/>
                    </a:schemeClr>
                  </a:gs>
                </a:gsLst>
                <a:lin ang="16200000" scaled="0"/>
                <a:tileRect/>
              </a:gradFill>
              <a:ln>
                <a:noFill/>
              </a:ln>
              <a:effectLst>
                <a:softEdge rad="2032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grpSp>
        <p:nvGrpSpPr>
          <p:cNvPr id="119" name="Group 118">
            <a:extLst>
              <a:ext uri="{FF2B5EF4-FFF2-40B4-BE49-F238E27FC236}">
                <a16:creationId xmlns:a16="http://schemas.microsoft.com/office/drawing/2014/main" id="{269CF1A4-E575-1604-550B-6DA4D1F9E90E}"/>
              </a:ext>
            </a:extLst>
          </p:cNvPr>
          <p:cNvGrpSpPr/>
          <p:nvPr/>
        </p:nvGrpSpPr>
        <p:grpSpPr>
          <a:xfrm>
            <a:off x="753339" y="2076235"/>
            <a:ext cx="1162195" cy="1039219"/>
            <a:chOff x="5737225" y="2636838"/>
            <a:chExt cx="1365250" cy="1220788"/>
          </a:xfrm>
        </p:grpSpPr>
        <p:grpSp>
          <p:nvGrpSpPr>
            <p:cNvPr id="120" name="Group 119">
              <a:extLst>
                <a:ext uri="{FF2B5EF4-FFF2-40B4-BE49-F238E27FC236}">
                  <a16:creationId xmlns:a16="http://schemas.microsoft.com/office/drawing/2014/main" id="{5BC67CB2-BA73-813F-9E2B-F5A938358611}"/>
                </a:ext>
              </a:extLst>
            </p:cNvPr>
            <p:cNvGrpSpPr/>
            <p:nvPr/>
          </p:nvGrpSpPr>
          <p:grpSpPr>
            <a:xfrm>
              <a:off x="5826125" y="2751138"/>
              <a:ext cx="1276350" cy="1106488"/>
              <a:chOff x="5826125" y="2751138"/>
              <a:chExt cx="1276350" cy="1106488"/>
            </a:xfrm>
          </p:grpSpPr>
          <p:sp>
            <p:nvSpPr>
              <p:cNvPr id="122" name="Freeform 38">
                <a:extLst>
                  <a:ext uri="{FF2B5EF4-FFF2-40B4-BE49-F238E27FC236}">
                    <a16:creationId xmlns:a16="http://schemas.microsoft.com/office/drawing/2014/main" id="{8CC498CB-49CE-BAAE-BF38-427561D025AA}"/>
                  </a:ext>
                </a:extLst>
              </p:cNvPr>
              <p:cNvSpPr>
                <a:spLocks/>
              </p:cNvSpPr>
              <p:nvPr/>
            </p:nvSpPr>
            <p:spPr bwMode="auto">
              <a:xfrm>
                <a:off x="5883275" y="2751138"/>
                <a:ext cx="1055688" cy="827088"/>
              </a:xfrm>
              <a:custGeom>
                <a:avLst/>
                <a:gdLst>
                  <a:gd name="T0" fmla="*/ 263 w 277"/>
                  <a:gd name="T1" fmla="*/ 47 h 217"/>
                  <a:gd name="T2" fmla="*/ 277 w 277"/>
                  <a:gd name="T3" fmla="*/ 72 h 217"/>
                  <a:gd name="T4" fmla="*/ 171 w 277"/>
                  <a:gd name="T5" fmla="*/ 31 h 217"/>
                  <a:gd name="T6" fmla="*/ 18 w 277"/>
                  <a:gd name="T7" fmla="*/ 162 h 217"/>
                  <a:gd name="T8" fmla="*/ 26 w 277"/>
                  <a:gd name="T9" fmla="*/ 217 h 217"/>
                  <a:gd name="T10" fmla="*/ 12 w 277"/>
                  <a:gd name="T11" fmla="*/ 192 h 217"/>
                  <a:gd name="T12" fmla="*/ 3 w 277"/>
                  <a:gd name="T13" fmla="*/ 138 h 217"/>
                  <a:gd name="T14" fmla="*/ 156 w 277"/>
                  <a:gd name="T15" fmla="*/ 6 h 217"/>
                  <a:gd name="T16" fmla="*/ 263 w 277"/>
                  <a:gd name="T17" fmla="*/ 4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17">
                    <a:moveTo>
                      <a:pt x="263" y="47"/>
                    </a:moveTo>
                    <a:cubicBezTo>
                      <a:pt x="277" y="72"/>
                      <a:pt x="277" y="72"/>
                      <a:pt x="277" y="72"/>
                    </a:cubicBezTo>
                    <a:cubicBezTo>
                      <a:pt x="260" y="41"/>
                      <a:pt x="220" y="24"/>
                      <a:pt x="171" y="31"/>
                    </a:cubicBezTo>
                    <a:cubicBezTo>
                      <a:pt x="96" y="41"/>
                      <a:pt x="28" y="100"/>
                      <a:pt x="18" y="162"/>
                    </a:cubicBezTo>
                    <a:cubicBezTo>
                      <a:pt x="14" y="183"/>
                      <a:pt x="18" y="202"/>
                      <a:pt x="26" y="217"/>
                    </a:cubicBezTo>
                    <a:cubicBezTo>
                      <a:pt x="12" y="192"/>
                      <a:pt x="12" y="192"/>
                      <a:pt x="12" y="192"/>
                    </a:cubicBezTo>
                    <a:cubicBezTo>
                      <a:pt x="3" y="177"/>
                      <a:pt x="0" y="158"/>
                      <a:pt x="3" y="138"/>
                    </a:cubicBezTo>
                    <a:cubicBezTo>
                      <a:pt x="14" y="75"/>
                      <a:pt x="82" y="16"/>
                      <a:pt x="156" y="6"/>
                    </a:cubicBezTo>
                    <a:cubicBezTo>
                      <a:pt x="206" y="0"/>
                      <a:pt x="245" y="17"/>
                      <a:pt x="263" y="47"/>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23" name="Freeform 39">
                <a:extLst>
                  <a:ext uri="{FF2B5EF4-FFF2-40B4-BE49-F238E27FC236}">
                    <a16:creationId xmlns:a16="http://schemas.microsoft.com/office/drawing/2014/main" id="{247E710B-0057-13B7-34FF-4ED0A0CD1A9D}"/>
                  </a:ext>
                </a:extLst>
              </p:cNvPr>
              <p:cNvSpPr>
                <a:spLocks/>
              </p:cNvSpPr>
              <p:nvPr/>
            </p:nvSpPr>
            <p:spPr bwMode="auto">
              <a:xfrm>
                <a:off x="5826125" y="2868613"/>
                <a:ext cx="1276350" cy="989013"/>
              </a:xfrm>
              <a:custGeom>
                <a:avLst/>
                <a:gdLst>
                  <a:gd name="T0" fmla="*/ 305 w 335"/>
                  <a:gd name="T1" fmla="*/ 0 h 259"/>
                  <a:gd name="T2" fmla="*/ 320 w 335"/>
                  <a:gd name="T3" fmla="*/ 25 h 259"/>
                  <a:gd name="T4" fmla="*/ 330 w 335"/>
                  <a:gd name="T5" fmla="*/ 91 h 259"/>
                  <a:gd name="T6" fmla="*/ 144 w 335"/>
                  <a:gd name="T7" fmla="*/ 251 h 259"/>
                  <a:gd name="T8" fmla="*/ 14 w 335"/>
                  <a:gd name="T9" fmla="*/ 201 h 259"/>
                  <a:gd name="T10" fmla="*/ 0 w 335"/>
                  <a:gd name="T11" fmla="*/ 177 h 259"/>
                  <a:gd name="T12" fmla="*/ 130 w 335"/>
                  <a:gd name="T13" fmla="*/ 226 h 259"/>
                  <a:gd name="T14" fmla="*/ 316 w 335"/>
                  <a:gd name="T15" fmla="*/ 66 h 259"/>
                  <a:gd name="T16" fmla="*/ 305 w 335"/>
                  <a:gd name="T1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5" h="259">
                    <a:moveTo>
                      <a:pt x="305" y="0"/>
                    </a:moveTo>
                    <a:cubicBezTo>
                      <a:pt x="320" y="25"/>
                      <a:pt x="320" y="25"/>
                      <a:pt x="320" y="25"/>
                    </a:cubicBezTo>
                    <a:cubicBezTo>
                      <a:pt x="330" y="43"/>
                      <a:pt x="335" y="66"/>
                      <a:pt x="330" y="91"/>
                    </a:cubicBezTo>
                    <a:cubicBezTo>
                      <a:pt x="318" y="167"/>
                      <a:pt x="235" y="239"/>
                      <a:pt x="144" y="251"/>
                    </a:cubicBezTo>
                    <a:cubicBezTo>
                      <a:pt x="84" y="259"/>
                      <a:pt x="36" y="239"/>
                      <a:pt x="14" y="201"/>
                    </a:cubicBezTo>
                    <a:cubicBezTo>
                      <a:pt x="0" y="177"/>
                      <a:pt x="0" y="177"/>
                      <a:pt x="0" y="177"/>
                    </a:cubicBezTo>
                    <a:cubicBezTo>
                      <a:pt x="21" y="214"/>
                      <a:pt x="70" y="235"/>
                      <a:pt x="130" y="226"/>
                    </a:cubicBezTo>
                    <a:cubicBezTo>
                      <a:pt x="220" y="214"/>
                      <a:pt x="304" y="143"/>
                      <a:pt x="316" y="66"/>
                    </a:cubicBezTo>
                    <a:cubicBezTo>
                      <a:pt x="320" y="41"/>
                      <a:pt x="316" y="19"/>
                      <a:pt x="305"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121" name="Freeform 40">
              <a:extLst>
                <a:ext uri="{FF2B5EF4-FFF2-40B4-BE49-F238E27FC236}">
                  <a16:creationId xmlns:a16="http://schemas.microsoft.com/office/drawing/2014/main" id="{89C60CC9-88D0-CA91-1D1A-42BE545DDFE7}"/>
                </a:ext>
              </a:extLst>
            </p:cNvPr>
            <p:cNvSpPr>
              <a:spLocks noEditPoints="1"/>
            </p:cNvSpPr>
            <p:nvPr/>
          </p:nvSpPr>
          <p:spPr bwMode="auto">
            <a:xfrm>
              <a:off x="5737225" y="2636838"/>
              <a:ext cx="1343025" cy="1144588"/>
            </a:xfrm>
            <a:custGeom>
              <a:avLst/>
              <a:gdLst>
                <a:gd name="T0" fmla="*/ 198 w 352"/>
                <a:gd name="T1" fmla="*/ 12 h 300"/>
                <a:gd name="T2" fmla="*/ 339 w 352"/>
                <a:gd name="T3" fmla="*/ 127 h 300"/>
                <a:gd name="T4" fmla="*/ 153 w 352"/>
                <a:gd name="T5" fmla="*/ 287 h 300"/>
                <a:gd name="T6" fmla="*/ 12 w 352"/>
                <a:gd name="T7" fmla="*/ 172 h 300"/>
                <a:gd name="T8" fmla="*/ 198 w 352"/>
                <a:gd name="T9" fmla="*/ 12 h 300"/>
                <a:gd name="T10" fmla="*/ 157 w 352"/>
                <a:gd name="T11" fmla="*/ 263 h 300"/>
                <a:gd name="T12" fmla="*/ 310 w 352"/>
                <a:gd name="T13" fmla="*/ 131 h 300"/>
                <a:gd name="T14" fmla="*/ 194 w 352"/>
                <a:gd name="T15" fmla="*/ 36 h 300"/>
                <a:gd name="T16" fmla="*/ 41 w 352"/>
                <a:gd name="T17" fmla="*/ 168 h 300"/>
                <a:gd name="T18" fmla="*/ 157 w 352"/>
                <a:gd name="T19" fmla="*/ 26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00">
                  <a:moveTo>
                    <a:pt x="198" y="12"/>
                  </a:moveTo>
                  <a:cubicBezTo>
                    <a:pt x="289" y="0"/>
                    <a:pt x="352" y="51"/>
                    <a:pt x="339" y="127"/>
                  </a:cubicBezTo>
                  <a:cubicBezTo>
                    <a:pt x="327" y="204"/>
                    <a:pt x="243" y="275"/>
                    <a:pt x="153" y="287"/>
                  </a:cubicBezTo>
                  <a:cubicBezTo>
                    <a:pt x="63" y="300"/>
                    <a:pt x="0" y="248"/>
                    <a:pt x="12" y="172"/>
                  </a:cubicBezTo>
                  <a:cubicBezTo>
                    <a:pt x="25" y="96"/>
                    <a:pt x="108" y="24"/>
                    <a:pt x="198" y="12"/>
                  </a:cubicBezTo>
                  <a:close/>
                  <a:moveTo>
                    <a:pt x="157" y="263"/>
                  </a:moveTo>
                  <a:cubicBezTo>
                    <a:pt x="231" y="253"/>
                    <a:pt x="300" y="194"/>
                    <a:pt x="310" y="131"/>
                  </a:cubicBezTo>
                  <a:cubicBezTo>
                    <a:pt x="320" y="69"/>
                    <a:pt x="268" y="26"/>
                    <a:pt x="194" y="36"/>
                  </a:cubicBezTo>
                  <a:cubicBezTo>
                    <a:pt x="120" y="46"/>
                    <a:pt x="52" y="105"/>
                    <a:pt x="41" y="168"/>
                  </a:cubicBezTo>
                  <a:cubicBezTo>
                    <a:pt x="31" y="230"/>
                    <a:pt x="83" y="273"/>
                    <a:pt x="157" y="263"/>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55" name="Group 54">
            <a:extLst>
              <a:ext uri="{FF2B5EF4-FFF2-40B4-BE49-F238E27FC236}">
                <a16:creationId xmlns:a16="http://schemas.microsoft.com/office/drawing/2014/main" id="{94267C39-1A7B-0FAC-03ED-0859DFCDDE60}"/>
              </a:ext>
            </a:extLst>
          </p:cNvPr>
          <p:cNvGrpSpPr/>
          <p:nvPr/>
        </p:nvGrpSpPr>
        <p:grpSpPr>
          <a:xfrm>
            <a:off x="1104424" y="5481637"/>
            <a:ext cx="337958" cy="337958"/>
            <a:chOff x="1837668" y="1529646"/>
            <a:chExt cx="337958" cy="337958"/>
          </a:xfrm>
        </p:grpSpPr>
        <p:sp>
          <p:nvSpPr>
            <p:cNvPr id="56" name="Freeform 9">
              <a:extLst>
                <a:ext uri="{FF2B5EF4-FFF2-40B4-BE49-F238E27FC236}">
                  <a16:creationId xmlns:a16="http://schemas.microsoft.com/office/drawing/2014/main" id="{CF95D09C-6230-D057-814C-64D1F0A135BD}"/>
                </a:ext>
              </a:extLst>
            </p:cNvPr>
            <p:cNvSpPr>
              <a:spLocks/>
            </p:cNvSpPr>
            <p:nvPr/>
          </p:nvSpPr>
          <p:spPr bwMode="auto">
            <a:xfrm rot="2612917">
              <a:off x="1956697" y="1529646"/>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57" name="Freeform 10">
              <a:extLst>
                <a:ext uri="{FF2B5EF4-FFF2-40B4-BE49-F238E27FC236}">
                  <a16:creationId xmlns:a16="http://schemas.microsoft.com/office/drawing/2014/main" id="{7654DCE3-7A18-8D6A-84C4-1CFEAA8E708E}"/>
                </a:ext>
              </a:extLst>
            </p:cNvPr>
            <p:cNvSpPr>
              <a:spLocks/>
            </p:cNvSpPr>
            <p:nvPr/>
          </p:nvSpPr>
          <p:spPr bwMode="auto">
            <a:xfrm rot="2612917">
              <a:off x="1837668" y="1648675"/>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pic>
        <p:nvPicPr>
          <p:cNvPr id="3" name="Picture 2">
            <a:extLst>
              <a:ext uri="{FF2B5EF4-FFF2-40B4-BE49-F238E27FC236}">
                <a16:creationId xmlns:a16="http://schemas.microsoft.com/office/drawing/2014/main" id="{F0525AC2-1DE0-A076-2B46-3D3D4F6B397B}"/>
              </a:ext>
            </a:extLst>
          </p:cNvPr>
          <p:cNvPicPr>
            <a:picLocks noChangeAspect="1"/>
          </p:cNvPicPr>
          <p:nvPr/>
        </p:nvPicPr>
        <p:blipFill>
          <a:blip r:embed="rId2"/>
          <a:srcRect l="14316" t="19761" r="16763" b="18492"/>
          <a:stretch>
            <a:fillRect/>
          </a:stretch>
        </p:blipFill>
        <p:spPr>
          <a:xfrm>
            <a:off x="2290471" y="3001445"/>
            <a:ext cx="3026498" cy="2133324"/>
          </a:xfrm>
          <a:prstGeom prst="rect">
            <a:avLst/>
          </a:prstGeom>
        </p:spPr>
      </p:pic>
    </p:spTree>
    <p:extLst>
      <p:ext uri="{BB962C8B-B14F-4D97-AF65-F5344CB8AC3E}">
        <p14:creationId xmlns:p14="http://schemas.microsoft.com/office/powerpoint/2010/main" val="195090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additive="base">
                                        <p:cTn id="7" dur="2000" fill="hold"/>
                                        <p:tgtEl>
                                          <p:spTgt spid="119"/>
                                        </p:tgtEl>
                                        <p:attrNameLst>
                                          <p:attrName>ppt_x</p:attrName>
                                        </p:attrNameLst>
                                      </p:cBhvr>
                                      <p:tavLst>
                                        <p:tav tm="0">
                                          <p:val>
                                            <p:strVal val="0-#ppt_w/2"/>
                                          </p:val>
                                        </p:tav>
                                        <p:tav tm="100000">
                                          <p:val>
                                            <p:strVal val="#ppt_x"/>
                                          </p:val>
                                        </p:tav>
                                      </p:tavLst>
                                    </p:anim>
                                    <p:anim calcmode="lin" valueType="num">
                                      <p:cBhvr additive="base">
                                        <p:cTn id="8" dur="2000" fill="hold"/>
                                        <p:tgtEl>
                                          <p:spTgt spid="119"/>
                                        </p:tgtEl>
                                        <p:attrNameLst>
                                          <p:attrName>ppt_y</p:attrName>
                                        </p:attrNameLst>
                                      </p:cBhvr>
                                      <p:tavLst>
                                        <p:tav tm="0">
                                          <p:val>
                                            <p:strVal val="#ppt_y"/>
                                          </p:val>
                                        </p:tav>
                                        <p:tav tm="100000">
                                          <p:val>
                                            <p:strVal val="#ppt_y"/>
                                          </p:val>
                                        </p:tav>
                                      </p:tavLst>
                                    </p:anim>
                                  </p:childTnLst>
                                </p:cTn>
                              </p:par>
                              <p:par>
                                <p:cTn id="9" presetID="42" presetClass="path" presetSubtype="0" repeatCount="indefinite" autoRev="1" fill="hold" nodeType="withEffect">
                                  <p:stCondLst>
                                    <p:cond delay="2000"/>
                                  </p:stCondLst>
                                  <p:childTnLst>
                                    <p:animMotion origin="layout" path="M 4.79167E-6 -2.22222E-6 L 0.07981 -0.0044 " pathEditMode="relative" rAng="0" ptsTypes="AA">
                                      <p:cBhvr>
                                        <p:cTn id="10" dur="6750" fill="hold"/>
                                        <p:tgtEl>
                                          <p:spTgt spid="119"/>
                                        </p:tgtEl>
                                        <p:attrNameLst>
                                          <p:attrName>ppt_x</p:attrName>
                                          <p:attrName>ppt_y</p:attrName>
                                        </p:attrNameLst>
                                      </p:cBhvr>
                                      <p:rCtr x="3984" y="-231"/>
                                    </p:animMotion>
                                  </p:childTnLst>
                                </p:cTn>
                              </p:par>
                              <p:par>
                                <p:cTn id="11" presetID="2" presetClass="entr" presetSubtype="4" decel="100000" fill="hold" nodeType="withEffect">
                                  <p:stCondLst>
                                    <p:cond delay="0"/>
                                  </p:stCondLst>
                                  <p:childTnLst>
                                    <p:set>
                                      <p:cBhvr>
                                        <p:cTn id="12" dur="1" fill="hold">
                                          <p:stCondLst>
                                            <p:cond delay="0"/>
                                          </p:stCondLst>
                                        </p:cTn>
                                        <p:tgtEl>
                                          <p:spTgt spid="101"/>
                                        </p:tgtEl>
                                        <p:attrNameLst>
                                          <p:attrName>style.visibility</p:attrName>
                                        </p:attrNameLst>
                                      </p:cBhvr>
                                      <p:to>
                                        <p:strVal val="visible"/>
                                      </p:to>
                                    </p:set>
                                    <p:anim calcmode="lin" valueType="num">
                                      <p:cBhvr additive="base">
                                        <p:cTn id="13" dur="1750" fill="hold"/>
                                        <p:tgtEl>
                                          <p:spTgt spid="101"/>
                                        </p:tgtEl>
                                        <p:attrNameLst>
                                          <p:attrName>ppt_x</p:attrName>
                                        </p:attrNameLst>
                                      </p:cBhvr>
                                      <p:tavLst>
                                        <p:tav tm="0">
                                          <p:val>
                                            <p:strVal val="#ppt_x"/>
                                          </p:val>
                                        </p:tav>
                                        <p:tav tm="100000">
                                          <p:val>
                                            <p:strVal val="#ppt_x"/>
                                          </p:val>
                                        </p:tav>
                                      </p:tavLst>
                                    </p:anim>
                                    <p:anim calcmode="lin" valueType="num">
                                      <p:cBhvr additive="base">
                                        <p:cTn id="14" dur="1750" fill="hold"/>
                                        <p:tgtEl>
                                          <p:spTgt spid="101"/>
                                        </p:tgtEl>
                                        <p:attrNameLst>
                                          <p:attrName>ppt_y</p:attrName>
                                        </p:attrNameLst>
                                      </p:cBhvr>
                                      <p:tavLst>
                                        <p:tav tm="0">
                                          <p:val>
                                            <p:strVal val="1+#ppt_h/2"/>
                                          </p:val>
                                        </p:tav>
                                        <p:tav tm="100000">
                                          <p:val>
                                            <p:strVal val="#ppt_y"/>
                                          </p:val>
                                        </p:tav>
                                      </p:tavLst>
                                    </p:anim>
                                  </p:childTnLst>
                                </p:cTn>
                              </p:par>
                              <p:par>
                                <p:cTn id="15" presetID="42" presetClass="path" presetSubtype="0" repeatCount="indefinite" autoRev="1" fill="hold" nodeType="withEffect">
                                  <p:stCondLst>
                                    <p:cond delay="1750"/>
                                  </p:stCondLst>
                                  <p:childTnLst>
                                    <p:animMotion origin="layout" path="M -1.04167E-6 1.85185E-6 L -1.04167E-6 -0.09213 " pathEditMode="relative" rAng="0" ptsTypes="AA">
                                      <p:cBhvr>
                                        <p:cTn id="16" dur="6750" fill="hold"/>
                                        <p:tgtEl>
                                          <p:spTgt spid="101"/>
                                        </p:tgtEl>
                                        <p:attrNameLst>
                                          <p:attrName>ppt_x</p:attrName>
                                          <p:attrName>ppt_y</p:attrName>
                                        </p:attrNameLst>
                                      </p:cBhvr>
                                      <p:rCtr x="0" y="-4606"/>
                                    </p:animMotion>
                                  </p:childTnLst>
                                </p:cTn>
                              </p:par>
                              <p:par>
                                <p:cTn id="17" presetID="10" presetClass="entr" presetSubtype="0" fill="hold" nodeType="withEffect">
                                  <p:stCondLst>
                                    <p:cond delay="50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750"/>
                                        <p:tgtEl>
                                          <p:spTgt spid="55"/>
                                        </p:tgtEl>
                                      </p:cBhvr>
                                    </p:animEffect>
                                  </p:childTnLst>
                                </p:cTn>
                              </p:par>
                              <p:par>
                                <p:cTn id="20" presetID="8" presetClass="emph" presetSubtype="0" repeatCount="indefinite" fill="hold" nodeType="withEffect">
                                  <p:stCondLst>
                                    <p:cond delay="0"/>
                                  </p:stCondLst>
                                  <p:childTnLst>
                                    <p:animRot by="-21600000">
                                      <p:cBhvr>
                                        <p:cTn id="21" dur="5000" fill="hold"/>
                                        <p:tgtEl>
                                          <p:spTgt spid="55"/>
                                        </p:tgtEl>
                                        <p:attrNameLst>
                                          <p:attrName>r</p:attrName>
                                        </p:attrNameLst>
                                      </p:cBhvr>
                                    </p:animRot>
                                  </p:childTnLst>
                                </p:cTn>
                              </p:par>
                              <p:par>
                                <p:cTn id="22" presetID="10" presetClass="entr" presetSubtype="0" fill="hold" grpId="0" nodeType="withEffect">
                                  <p:stCondLst>
                                    <p:cond delay="1000"/>
                                  </p:stCondLst>
                                  <p:childTnLst>
                                    <p:set>
                                      <p:cBhvr>
                                        <p:cTn id="23" dur="1" fill="hold">
                                          <p:stCondLst>
                                            <p:cond delay="0"/>
                                          </p:stCondLst>
                                        </p:cTn>
                                        <p:tgtEl>
                                          <p:spTgt spid="118"/>
                                        </p:tgtEl>
                                        <p:attrNameLst>
                                          <p:attrName>style.visibility</p:attrName>
                                        </p:attrNameLst>
                                      </p:cBhvr>
                                      <p:to>
                                        <p:strVal val="visible"/>
                                      </p:to>
                                    </p:set>
                                    <p:animEffect transition="in" filter="fade">
                                      <p:cBhvr>
                                        <p:cTn id="24" dur="1000"/>
                                        <p:tgtEl>
                                          <p:spTgt spid="1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1000"/>
                                        <p:tgtEl>
                                          <p:spTgt spid="117"/>
                                        </p:tgtEl>
                                      </p:cBhvr>
                                    </p:animEffect>
                                  </p:childTnLst>
                                </p:cTn>
                              </p:par>
                              <p:par>
                                <p:cTn id="28" presetID="10" presetClass="entr" presetSubtype="0" fill="hold" nodeType="withEffect">
                                  <p:stCondLst>
                                    <p:cond delay="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500"/>
                                        <p:tgtEl>
                                          <p:spTgt spid="96"/>
                                        </p:tgtEl>
                                      </p:cBhvr>
                                    </p:animEffect>
                                  </p:childTnLst>
                                </p:cTn>
                              </p:par>
                              <p:par>
                                <p:cTn id="31" presetID="10" presetClass="entr" presetSubtype="0" fill="hold" nodeType="withEffect">
                                  <p:stCondLst>
                                    <p:cond delay="250"/>
                                  </p:stCondLst>
                                  <p:childTnLst>
                                    <p:set>
                                      <p:cBhvr>
                                        <p:cTn id="32" dur="1" fill="hold">
                                          <p:stCondLst>
                                            <p:cond delay="0"/>
                                          </p:stCondLst>
                                        </p:cTn>
                                        <p:tgtEl>
                                          <p:spTgt spid="107"/>
                                        </p:tgtEl>
                                        <p:attrNameLst>
                                          <p:attrName>style.visibility</p:attrName>
                                        </p:attrNameLst>
                                      </p:cBhvr>
                                      <p:to>
                                        <p:strVal val="visible"/>
                                      </p:to>
                                    </p:set>
                                    <p:animEffect transition="in" filter="fade">
                                      <p:cBhvr>
                                        <p:cTn id="33" dur="500"/>
                                        <p:tgtEl>
                                          <p:spTgt spid="10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wipe(down)">
                                      <p:cBhvr>
                                        <p:cTn id="36" dur="500"/>
                                        <p:tgtEl>
                                          <p:spTgt spid="50"/>
                                        </p:tgtEl>
                                      </p:cBhvr>
                                    </p:animEffect>
                                  </p:childTnLst>
                                </p:cTn>
                              </p:par>
                              <p:par>
                                <p:cTn id="37" presetID="22" presetClass="entr" presetSubtype="4" fill="hold" grpId="0" nodeType="withEffect">
                                  <p:stCondLst>
                                    <p:cond delay="250"/>
                                  </p:stCondLst>
                                  <p:childTnLst>
                                    <p:set>
                                      <p:cBhvr>
                                        <p:cTn id="38" dur="1" fill="hold">
                                          <p:stCondLst>
                                            <p:cond delay="0"/>
                                          </p:stCondLst>
                                        </p:cTn>
                                        <p:tgtEl>
                                          <p:spTgt spid="51"/>
                                        </p:tgtEl>
                                        <p:attrNameLst>
                                          <p:attrName>style.visibility</p:attrName>
                                        </p:attrNameLst>
                                      </p:cBhvr>
                                      <p:to>
                                        <p:strVal val="visible"/>
                                      </p:to>
                                    </p:set>
                                    <p:animEffect transition="in" filter="wipe(down)">
                                      <p:cBhvr>
                                        <p:cTn id="39" dur="500"/>
                                        <p:tgtEl>
                                          <p:spTgt spid="51"/>
                                        </p:tgtEl>
                                      </p:cBhvr>
                                    </p:animEffect>
                                  </p:childTnLst>
                                </p:cTn>
                              </p:par>
                              <p:par>
                                <p:cTn id="40" presetID="22" presetClass="entr" presetSubtype="4" fill="hold" grpId="0" nodeType="withEffect">
                                  <p:stCondLst>
                                    <p:cond delay="500"/>
                                  </p:stCondLst>
                                  <p:childTnLst>
                                    <p:set>
                                      <p:cBhvr>
                                        <p:cTn id="41" dur="1" fill="hold">
                                          <p:stCondLst>
                                            <p:cond delay="0"/>
                                          </p:stCondLst>
                                        </p:cTn>
                                        <p:tgtEl>
                                          <p:spTgt spid="52"/>
                                        </p:tgtEl>
                                        <p:attrNameLst>
                                          <p:attrName>style.visibility</p:attrName>
                                        </p:attrNameLst>
                                      </p:cBhvr>
                                      <p:to>
                                        <p:strVal val="visible"/>
                                      </p:to>
                                    </p:set>
                                    <p:animEffect transition="in" filter="wipe(down)">
                                      <p:cBhvr>
                                        <p:cTn id="42" dur="500"/>
                                        <p:tgtEl>
                                          <p:spTgt spid="52"/>
                                        </p:tgtEl>
                                      </p:cBhvr>
                                    </p:animEffect>
                                  </p:childTnLst>
                                </p:cTn>
                              </p:par>
                              <p:par>
                                <p:cTn id="43" presetID="22" presetClass="entr" presetSubtype="4" fill="hold" grpId="0" nodeType="withEffect">
                                  <p:stCondLst>
                                    <p:cond delay="750"/>
                                  </p:stCondLst>
                                  <p:childTnLst>
                                    <p:set>
                                      <p:cBhvr>
                                        <p:cTn id="44" dur="1" fill="hold">
                                          <p:stCondLst>
                                            <p:cond delay="0"/>
                                          </p:stCondLst>
                                        </p:cTn>
                                        <p:tgtEl>
                                          <p:spTgt spid="53"/>
                                        </p:tgtEl>
                                        <p:attrNameLst>
                                          <p:attrName>style.visibility</p:attrName>
                                        </p:attrNameLst>
                                      </p:cBhvr>
                                      <p:to>
                                        <p:strVal val="visible"/>
                                      </p:to>
                                    </p:set>
                                    <p:animEffect transition="in" filter="wipe(down)">
                                      <p:cBhvr>
                                        <p:cTn id="45" dur="500"/>
                                        <p:tgtEl>
                                          <p:spTgt spid="53"/>
                                        </p:tgtEl>
                                      </p:cBhvr>
                                    </p:animEffect>
                                  </p:childTnLst>
                                </p:cTn>
                              </p:par>
                              <p:par>
                                <p:cTn id="46" presetID="22" presetClass="entr" presetSubtype="4" fill="hold" grpId="0" nodeType="withEffect">
                                  <p:stCondLst>
                                    <p:cond delay="1000"/>
                                  </p:stCondLst>
                                  <p:childTnLst>
                                    <p:set>
                                      <p:cBhvr>
                                        <p:cTn id="47" dur="1" fill="hold">
                                          <p:stCondLst>
                                            <p:cond delay="0"/>
                                          </p:stCondLst>
                                        </p:cTn>
                                        <p:tgtEl>
                                          <p:spTgt spid="54"/>
                                        </p:tgtEl>
                                        <p:attrNameLst>
                                          <p:attrName>style.visibility</p:attrName>
                                        </p:attrNameLst>
                                      </p:cBhvr>
                                      <p:to>
                                        <p:strVal val="visible"/>
                                      </p:to>
                                    </p:set>
                                    <p:animEffect transition="in" filter="wipe(down)">
                                      <p:cBhvr>
                                        <p:cTn id="48" dur="500"/>
                                        <p:tgtEl>
                                          <p:spTgt spid="5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fade">
                                      <p:cBhvr>
                                        <p:cTn id="51" dur="500"/>
                                        <p:tgtEl>
                                          <p:spTgt spid="82"/>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83"/>
                                        </p:tgtEl>
                                        <p:attrNameLst>
                                          <p:attrName>style.visibility</p:attrName>
                                        </p:attrNameLst>
                                      </p:cBhvr>
                                      <p:to>
                                        <p:strVal val="visible"/>
                                      </p:to>
                                    </p:set>
                                    <p:animEffect transition="in" filter="fade">
                                      <p:cBhvr>
                                        <p:cTn id="54" dur="500"/>
                                        <p:tgtEl>
                                          <p:spTgt spid="83"/>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84"/>
                                        </p:tgtEl>
                                        <p:attrNameLst>
                                          <p:attrName>style.visibility</p:attrName>
                                        </p:attrNameLst>
                                      </p:cBhvr>
                                      <p:to>
                                        <p:strVal val="visible"/>
                                      </p:to>
                                    </p:set>
                                    <p:animEffect transition="in" filter="fade">
                                      <p:cBhvr>
                                        <p:cTn id="57" dur="500"/>
                                        <p:tgtEl>
                                          <p:spTgt spid="84"/>
                                        </p:tgtEl>
                                      </p:cBhvr>
                                    </p:animEffect>
                                  </p:childTnLst>
                                </p:cTn>
                              </p:par>
                              <p:par>
                                <p:cTn id="58" presetID="10" presetClass="entr" presetSubtype="0" fill="hold" grpId="0" nodeType="withEffect">
                                  <p:stCondLst>
                                    <p:cond delay="750"/>
                                  </p:stCondLst>
                                  <p:childTnLst>
                                    <p:set>
                                      <p:cBhvr>
                                        <p:cTn id="59" dur="1" fill="hold">
                                          <p:stCondLst>
                                            <p:cond delay="0"/>
                                          </p:stCondLst>
                                        </p:cTn>
                                        <p:tgtEl>
                                          <p:spTgt spid="85"/>
                                        </p:tgtEl>
                                        <p:attrNameLst>
                                          <p:attrName>style.visibility</p:attrName>
                                        </p:attrNameLst>
                                      </p:cBhvr>
                                      <p:to>
                                        <p:strVal val="visible"/>
                                      </p:to>
                                    </p:set>
                                    <p:animEffect transition="in" filter="fade">
                                      <p:cBhvr>
                                        <p:cTn id="60" dur="500"/>
                                        <p:tgtEl>
                                          <p:spTgt spid="85"/>
                                        </p:tgtEl>
                                      </p:cBhvr>
                                    </p:animEffect>
                                  </p:childTnLst>
                                </p:cTn>
                              </p:par>
                              <p:par>
                                <p:cTn id="61" presetID="10" presetClass="entr" presetSubtype="0" fill="hold" grpId="0" nodeType="withEffect">
                                  <p:stCondLst>
                                    <p:cond delay="1000"/>
                                  </p:stCondLst>
                                  <p:childTnLst>
                                    <p:set>
                                      <p:cBhvr>
                                        <p:cTn id="62" dur="1" fill="hold">
                                          <p:stCondLst>
                                            <p:cond delay="0"/>
                                          </p:stCondLst>
                                        </p:cTn>
                                        <p:tgtEl>
                                          <p:spTgt spid="86"/>
                                        </p:tgtEl>
                                        <p:attrNameLst>
                                          <p:attrName>style.visibility</p:attrName>
                                        </p:attrNameLst>
                                      </p:cBhvr>
                                      <p:to>
                                        <p:strVal val="visible"/>
                                      </p:to>
                                    </p:set>
                                    <p:animEffect transition="in" filter="fade">
                                      <p:cBhvr>
                                        <p:cTn id="63" dur="500"/>
                                        <p:tgtEl>
                                          <p:spTgt spid="86"/>
                                        </p:tgtEl>
                                      </p:cBhvr>
                                    </p:animEffect>
                                  </p:childTnLst>
                                </p:cTn>
                              </p:par>
                              <p:par>
                                <p:cTn id="64" presetID="10" presetClass="entr" presetSubtype="0" fill="hold" nodeType="withEffect">
                                  <p:stCondLst>
                                    <p:cond delay="0"/>
                                  </p:stCondLst>
                                  <p:childTnLst>
                                    <p:set>
                                      <p:cBhvr>
                                        <p:cTn id="65" dur="1" fill="hold">
                                          <p:stCondLst>
                                            <p:cond delay="0"/>
                                          </p:stCondLst>
                                        </p:cTn>
                                        <p:tgtEl>
                                          <p:spTgt spid="2"/>
                                        </p:tgtEl>
                                        <p:attrNameLst>
                                          <p:attrName>style.visibility</p:attrName>
                                        </p:attrNameLst>
                                      </p:cBhvr>
                                      <p:to>
                                        <p:strVal val="visible"/>
                                      </p:to>
                                    </p:set>
                                    <p:animEffect transition="in" filter="fade">
                                      <p:cBhvr>
                                        <p:cTn id="66" dur="2000"/>
                                        <p:tgtEl>
                                          <p:spTgt spid="2"/>
                                        </p:tgtEl>
                                      </p:cBhvr>
                                    </p:animEffect>
                                  </p:childTnLst>
                                </p:cTn>
                              </p:par>
                              <p:par>
                                <p:cTn id="67" presetID="42" presetClass="path" presetSubtype="0" repeatCount="indefinite" autoRev="1" fill="hold" nodeType="withEffect">
                                  <p:stCondLst>
                                    <p:cond delay="0"/>
                                  </p:stCondLst>
                                  <p:childTnLst>
                                    <p:animMotion origin="layout" path="M -0.00039 -0.33634 L -0.00039 0.04514 " pathEditMode="relative" rAng="0" ptsTypes="AA">
                                      <p:cBhvr>
                                        <p:cTn id="68" dur="6750" fill="hold"/>
                                        <p:tgtEl>
                                          <p:spTgt spid="2"/>
                                        </p:tgtEl>
                                        <p:attrNameLst>
                                          <p:attrName>ppt_x</p:attrName>
                                          <p:attrName>ppt_y</p:attrName>
                                        </p:attrNameLst>
                                      </p:cBhvr>
                                      <p:rCtr x="0" y="19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animBg="1"/>
      <p:bldP spid="50" grpId="0" animBg="1"/>
      <p:bldP spid="51" grpId="0" animBg="1"/>
      <p:bldP spid="52" grpId="0" animBg="1"/>
      <p:bldP spid="53" grpId="0" animBg="1"/>
      <p:bldP spid="54" grpId="0" animBg="1"/>
      <p:bldP spid="82" grpId="0"/>
      <p:bldP spid="83" grpId="0"/>
      <p:bldP spid="84" grpId="0"/>
      <p:bldP spid="85" grpId="0"/>
      <p:bldP spid="8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E6ABECC0-84D1-40CF-91CF-48C3907380A8}"/>
              </a:ext>
            </a:extLst>
          </p:cNvPr>
          <p:cNvSpPr>
            <a:spLocks/>
          </p:cNvSpPr>
          <p:nvPr/>
        </p:nvSpPr>
        <p:spPr bwMode="auto">
          <a:xfrm>
            <a:off x="8329613" y="2855913"/>
            <a:ext cx="2898775" cy="2900363"/>
          </a:xfrm>
          <a:custGeom>
            <a:avLst/>
            <a:gdLst>
              <a:gd name="T0" fmla="*/ 729 w 761"/>
              <a:gd name="T1" fmla="*/ 440 h 761"/>
              <a:gd name="T2" fmla="*/ 441 w 761"/>
              <a:gd name="T3" fmla="*/ 728 h 761"/>
              <a:gd name="T4" fmla="*/ 321 w 761"/>
              <a:gd name="T5" fmla="*/ 728 h 761"/>
              <a:gd name="T6" fmla="*/ 33 w 761"/>
              <a:gd name="T7" fmla="*/ 440 h 761"/>
              <a:gd name="T8" fmla="*/ 33 w 761"/>
              <a:gd name="T9" fmla="*/ 321 h 761"/>
              <a:gd name="T10" fmla="*/ 321 w 761"/>
              <a:gd name="T11" fmla="*/ 33 h 761"/>
              <a:gd name="T12" fmla="*/ 441 w 761"/>
              <a:gd name="T13" fmla="*/ 33 h 761"/>
              <a:gd name="T14" fmla="*/ 729 w 761"/>
              <a:gd name="T15" fmla="*/ 321 h 761"/>
              <a:gd name="T16" fmla="*/ 729 w 761"/>
              <a:gd name="T17" fmla="*/ 44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761">
                <a:moveTo>
                  <a:pt x="729" y="440"/>
                </a:moveTo>
                <a:cubicBezTo>
                  <a:pt x="441" y="728"/>
                  <a:pt x="441" y="728"/>
                  <a:pt x="441" y="728"/>
                </a:cubicBezTo>
                <a:cubicBezTo>
                  <a:pt x="408" y="761"/>
                  <a:pt x="354" y="761"/>
                  <a:pt x="321" y="728"/>
                </a:cubicBezTo>
                <a:cubicBezTo>
                  <a:pt x="33" y="440"/>
                  <a:pt x="33" y="440"/>
                  <a:pt x="33" y="440"/>
                </a:cubicBezTo>
                <a:cubicBezTo>
                  <a:pt x="0" y="407"/>
                  <a:pt x="0" y="354"/>
                  <a:pt x="33" y="321"/>
                </a:cubicBezTo>
                <a:cubicBezTo>
                  <a:pt x="321" y="33"/>
                  <a:pt x="321" y="33"/>
                  <a:pt x="321" y="33"/>
                </a:cubicBezTo>
                <a:cubicBezTo>
                  <a:pt x="354" y="0"/>
                  <a:pt x="408" y="0"/>
                  <a:pt x="441" y="33"/>
                </a:cubicBezTo>
                <a:cubicBezTo>
                  <a:pt x="729" y="321"/>
                  <a:pt x="729" y="321"/>
                  <a:pt x="729" y="321"/>
                </a:cubicBezTo>
                <a:cubicBezTo>
                  <a:pt x="761" y="354"/>
                  <a:pt x="761" y="407"/>
                  <a:pt x="729" y="440"/>
                </a:cubicBezTo>
                <a:close/>
              </a:path>
            </a:pathLst>
          </a:custGeom>
          <a:gradFill>
            <a:gsLst>
              <a:gs pos="0">
                <a:srgbClr val="8977EC"/>
              </a:gs>
              <a:gs pos="100000">
                <a:srgbClr val="9C2DE1"/>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7" name="Freeform 7">
            <a:extLst>
              <a:ext uri="{FF2B5EF4-FFF2-40B4-BE49-F238E27FC236}">
                <a16:creationId xmlns:a16="http://schemas.microsoft.com/office/drawing/2014/main" id="{D3AC0723-C85A-45F9-A3EB-58D31127C0CB}"/>
              </a:ext>
            </a:extLst>
          </p:cNvPr>
          <p:cNvSpPr>
            <a:spLocks/>
          </p:cNvSpPr>
          <p:nvPr/>
        </p:nvSpPr>
        <p:spPr bwMode="auto">
          <a:xfrm>
            <a:off x="8329613" y="2855913"/>
            <a:ext cx="2898775" cy="2900363"/>
          </a:xfrm>
          <a:custGeom>
            <a:avLst/>
            <a:gdLst>
              <a:gd name="T0" fmla="*/ 729 w 761"/>
              <a:gd name="T1" fmla="*/ 440 h 761"/>
              <a:gd name="T2" fmla="*/ 441 w 761"/>
              <a:gd name="T3" fmla="*/ 728 h 761"/>
              <a:gd name="T4" fmla="*/ 321 w 761"/>
              <a:gd name="T5" fmla="*/ 728 h 761"/>
              <a:gd name="T6" fmla="*/ 33 w 761"/>
              <a:gd name="T7" fmla="*/ 440 h 761"/>
              <a:gd name="T8" fmla="*/ 33 w 761"/>
              <a:gd name="T9" fmla="*/ 321 h 761"/>
              <a:gd name="T10" fmla="*/ 321 w 761"/>
              <a:gd name="T11" fmla="*/ 33 h 761"/>
              <a:gd name="T12" fmla="*/ 441 w 761"/>
              <a:gd name="T13" fmla="*/ 33 h 761"/>
              <a:gd name="T14" fmla="*/ 729 w 761"/>
              <a:gd name="T15" fmla="*/ 321 h 761"/>
              <a:gd name="T16" fmla="*/ 729 w 761"/>
              <a:gd name="T17" fmla="*/ 44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761">
                <a:moveTo>
                  <a:pt x="729" y="440"/>
                </a:moveTo>
                <a:cubicBezTo>
                  <a:pt x="441" y="728"/>
                  <a:pt x="441" y="728"/>
                  <a:pt x="441" y="728"/>
                </a:cubicBezTo>
                <a:cubicBezTo>
                  <a:pt x="408" y="761"/>
                  <a:pt x="354" y="761"/>
                  <a:pt x="321" y="728"/>
                </a:cubicBezTo>
                <a:cubicBezTo>
                  <a:pt x="33" y="440"/>
                  <a:pt x="33" y="440"/>
                  <a:pt x="33" y="440"/>
                </a:cubicBezTo>
                <a:cubicBezTo>
                  <a:pt x="0" y="407"/>
                  <a:pt x="0" y="354"/>
                  <a:pt x="33" y="321"/>
                </a:cubicBezTo>
                <a:cubicBezTo>
                  <a:pt x="321" y="33"/>
                  <a:pt x="321" y="33"/>
                  <a:pt x="321" y="33"/>
                </a:cubicBezTo>
                <a:cubicBezTo>
                  <a:pt x="354" y="0"/>
                  <a:pt x="408" y="0"/>
                  <a:pt x="441" y="33"/>
                </a:cubicBezTo>
                <a:cubicBezTo>
                  <a:pt x="729" y="321"/>
                  <a:pt x="729" y="321"/>
                  <a:pt x="729" y="321"/>
                </a:cubicBezTo>
                <a:cubicBezTo>
                  <a:pt x="761" y="354"/>
                  <a:pt x="761" y="407"/>
                  <a:pt x="729" y="440"/>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8" name="Freeform 8">
            <a:extLst>
              <a:ext uri="{FF2B5EF4-FFF2-40B4-BE49-F238E27FC236}">
                <a16:creationId xmlns:a16="http://schemas.microsoft.com/office/drawing/2014/main" id="{8575DC53-68D0-4155-94B1-C547012AFD34}"/>
              </a:ext>
            </a:extLst>
          </p:cNvPr>
          <p:cNvSpPr>
            <a:spLocks noEditPoints="1"/>
          </p:cNvSpPr>
          <p:nvPr/>
        </p:nvSpPr>
        <p:spPr bwMode="auto">
          <a:xfrm>
            <a:off x="8321675" y="2847975"/>
            <a:ext cx="2914650" cy="2884488"/>
          </a:xfrm>
          <a:custGeom>
            <a:avLst/>
            <a:gdLst>
              <a:gd name="T0" fmla="*/ 383 w 765"/>
              <a:gd name="T1" fmla="*/ 757 h 757"/>
              <a:gd name="T2" fmla="*/ 322 w 765"/>
              <a:gd name="T3" fmla="*/ 732 h 757"/>
              <a:gd name="T4" fmla="*/ 34 w 765"/>
              <a:gd name="T5" fmla="*/ 444 h 757"/>
              <a:gd name="T6" fmla="*/ 34 w 765"/>
              <a:gd name="T7" fmla="*/ 322 h 757"/>
              <a:gd name="T8" fmla="*/ 322 w 765"/>
              <a:gd name="T9" fmla="*/ 34 h 757"/>
              <a:gd name="T10" fmla="*/ 444 w 765"/>
              <a:gd name="T11" fmla="*/ 34 h 757"/>
              <a:gd name="T12" fmla="*/ 732 w 765"/>
              <a:gd name="T13" fmla="*/ 322 h 757"/>
              <a:gd name="T14" fmla="*/ 732 w 765"/>
              <a:gd name="T15" fmla="*/ 444 h 757"/>
              <a:gd name="T16" fmla="*/ 444 w 765"/>
              <a:gd name="T17" fmla="*/ 732 h 757"/>
              <a:gd name="T18" fmla="*/ 383 w 765"/>
              <a:gd name="T19" fmla="*/ 757 h 757"/>
              <a:gd name="T20" fmla="*/ 383 w 765"/>
              <a:gd name="T21" fmla="*/ 12 h 757"/>
              <a:gd name="T22" fmla="*/ 324 w 765"/>
              <a:gd name="T23" fmla="*/ 36 h 757"/>
              <a:gd name="T24" fmla="*/ 36 w 765"/>
              <a:gd name="T25" fmla="*/ 324 h 757"/>
              <a:gd name="T26" fmla="*/ 36 w 765"/>
              <a:gd name="T27" fmla="*/ 441 h 757"/>
              <a:gd name="T28" fmla="*/ 324 w 765"/>
              <a:gd name="T29" fmla="*/ 729 h 757"/>
              <a:gd name="T30" fmla="*/ 383 w 765"/>
              <a:gd name="T31" fmla="*/ 753 h 757"/>
              <a:gd name="T32" fmla="*/ 441 w 765"/>
              <a:gd name="T33" fmla="*/ 729 h 757"/>
              <a:gd name="T34" fmla="*/ 729 w 765"/>
              <a:gd name="T35" fmla="*/ 441 h 757"/>
              <a:gd name="T36" fmla="*/ 729 w 765"/>
              <a:gd name="T37" fmla="*/ 324 h 757"/>
              <a:gd name="T38" fmla="*/ 441 w 765"/>
              <a:gd name="T39" fmla="*/ 36 h 757"/>
              <a:gd name="T40" fmla="*/ 383 w 765"/>
              <a:gd name="T41" fmla="*/ 12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5" h="757">
                <a:moveTo>
                  <a:pt x="383" y="757"/>
                </a:moveTo>
                <a:cubicBezTo>
                  <a:pt x="360" y="757"/>
                  <a:pt x="338" y="748"/>
                  <a:pt x="322" y="732"/>
                </a:cubicBezTo>
                <a:cubicBezTo>
                  <a:pt x="34" y="444"/>
                  <a:pt x="34" y="444"/>
                  <a:pt x="34" y="444"/>
                </a:cubicBezTo>
                <a:cubicBezTo>
                  <a:pt x="0" y="410"/>
                  <a:pt x="0" y="355"/>
                  <a:pt x="34" y="322"/>
                </a:cubicBezTo>
                <a:cubicBezTo>
                  <a:pt x="322" y="34"/>
                  <a:pt x="322" y="34"/>
                  <a:pt x="322" y="34"/>
                </a:cubicBezTo>
                <a:cubicBezTo>
                  <a:pt x="356" y="0"/>
                  <a:pt x="410" y="0"/>
                  <a:pt x="444" y="34"/>
                </a:cubicBezTo>
                <a:cubicBezTo>
                  <a:pt x="732" y="322"/>
                  <a:pt x="732" y="322"/>
                  <a:pt x="732" y="322"/>
                </a:cubicBezTo>
                <a:cubicBezTo>
                  <a:pt x="765" y="355"/>
                  <a:pt x="765" y="410"/>
                  <a:pt x="732" y="444"/>
                </a:cubicBezTo>
                <a:cubicBezTo>
                  <a:pt x="444" y="732"/>
                  <a:pt x="444" y="732"/>
                  <a:pt x="444" y="732"/>
                </a:cubicBezTo>
                <a:cubicBezTo>
                  <a:pt x="428" y="748"/>
                  <a:pt x="406" y="757"/>
                  <a:pt x="383" y="757"/>
                </a:cubicBezTo>
                <a:close/>
                <a:moveTo>
                  <a:pt x="383" y="12"/>
                </a:moveTo>
                <a:cubicBezTo>
                  <a:pt x="362" y="12"/>
                  <a:pt x="341" y="20"/>
                  <a:pt x="324" y="36"/>
                </a:cubicBezTo>
                <a:cubicBezTo>
                  <a:pt x="36" y="324"/>
                  <a:pt x="36" y="324"/>
                  <a:pt x="36" y="324"/>
                </a:cubicBezTo>
                <a:cubicBezTo>
                  <a:pt x="4" y="356"/>
                  <a:pt x="4" y="409"/>
                  <a:pt x="36" y="441"/>
                </a:cubicBezTo>
                <a:cubicBezTo>
                  <a:pt x="324" y="729"/>
                  <a:pt x="324" y="729"/>
                  <a:pt x="324" y="729"/>
                </a:cubicBezTo>
                <a:cubicBezTo>
                  <a:pt x="340" y="745"/>
                  <a:pt x="361" y="753"/>
                  <a:pt x="383" y="753"/>
                </a:cubicBezTo>
                <a:cubicBezTo>
                  <a:pt x="405" y="753"/>
                  <a:pt x="426" y="745"/>
                  <a:pt x="441" y="729"/>
                </a:cubicBezTo>
                <a:cubicBezTo>
                  <a:pt x="729" y="441"/>
                  <a:pt x="729" y="441"/>
                  <a:pt x="729" y="441"/>
                </a:cubicBezTo>
                <a:cubicBezTo>
                  <a:pt x="761" y="409"/>
                  <a:pt x="761" y="356"/>
                  <a:pt x="729" y="324"/>
                </a:cubicBezTo>
                <a:cubicBezTo>
                  <a:pt x="441" y="36"/>
                  <a:pt x="441" y="36"/>
                  <a:pt x="441" y="36"/>
                </a:cubicBezTo>
                <a:cubicBezTo>
                  <a:pt x="425" y="20"/>
                  <a:pt x="404" y="12"/>
                  <a:pt x="383" y="12"/>
                </a:cubicBez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9" name="Freeform 9">
            <a:extLst>
              <a:ext uri="{FF2B5EF4-FFF2-40B4-BE49-F238E27FC236}">
                <a16:creationId xmlns:a16="http://schemas.microsoft.com/office/drawing/2014/main" id="{A10A82C4-69B2-4477-9CB5-E79E9CF60EEE}"/>
              </a:ext>
            </a:extLst>
          </p:cNvPr>
          <p:cNvSpPr>
            <a:spLocks noEditPoints="1"/>
          </p:cNvSpPr>
          <p:nvPr/>
        </p:nvSpPr>
        <p:spPr bwMode="auto">
          <a:xfrm>
            <a:off x="9540875" y="3541713"/>
            <a:ext cx="479425" cy="411163"/>
          </a:xfrm>
          <a:custGeom>
            <a:avLst/>
            <a:gdLst>
              <a:gd name="T0" fmla="*/ 38 w 126"/>
              <a:gd name="T1" fmla="*/ 19 h 108"/>
              <a:gd name="T2" fmla="*/ 0 w 126"/>
              <a:gd name="T3" fmla="*/ 19 h 108"/>
              <a:gd name="T4" fmla="*/ 0 w 126"/>
              <a:gd name="T5" fmla="*/ 108 h 108"/>
              <a:gd name="T6" fmla="*/ 126 w 126"/>
              <a:gd name="T7" fmla="*/ 108 h 108"/>
              <a:gd name="T8" fmla="*/ 126 w 126"/>
              <a:gd name="T9" fmla="*/ 19 h 108"/>
              <a:gd name="T10" fmla="*/ 88 w 126"/>
              <a:gd name="T11" fmla="*/ 19 h 108"/>
              <a:gd name="T12" fmla="*/ 88 w 126"/>
              <a:gd name="T13" fmla="*/ 0 h 108"/>
              <a:gd name="T14" fmla="*/ 38 w 126"/>
              <a:gd name="T15" fmla="*/ 0 h 108"/>
              <a:gd name="T16" fmla="*/ 38 w 126"/>
              <a:gd name="T17" fmla="*/ 19 h 108"/>
              <a:gd name="T18" fmla="*/ 8 w 126"/>
              <a:gd name="T19" fmla="*/ 100 h 108"/>
              <a:gd name="T20" fmla="*/ 8 w 126"/>
              <a:gd name="T21" fmla="*/ 53 h 108"/>
              <a:gd name="T22" fmla="*/ 35 w 126"/>
              <a:gd name="T23" fmla="*/ 64 h 108"/>
              <a:gd name="T24" fmla="*/ 59 w 126"/>
              <a:gd name="T25" fmla="*/ 69 h 108"/>
              <a:gd name="T26" fmla="*/ 59 w 126"/>
              <a:gd name="T27" fmla="*/ 79 h 108"/>
              <a:gd name="T28" fmla="*/ 67 w 126"/>
              <a:gd name="T29" fmla="*/ 79 h 108"/>
              <a:gd name="T30" fmla="*/ 67 w 126"/>
              <a:gd name="T31" fmla="*/ 69 h 108"/>
              <a:gd name="T32" fmla="*/ 90 w 126"/>
              <a:gd name="T33" fmla="*/ 64 h 108"/>
              <a:gd name="T34" fmla="*/ 118 w 126"/>
              <a:gd name="T35" fmla="*/ 53 h 108"/>
              <a:gd name="T36" fmla="*/ 118 w 126"/>
              <a:gd name="T37" fmla="*/ 100 h 108"/>
              <a:gd name="T38" fmla="*/ 8 w 126"/>
              <a:gd name="T39" fmla="*/ 100 h 108"/>
              <a:gd name="T40" fmla="*/ 118 w 126"/>
              <a:gd name="T41" fmla="*/ 27 h 108"/>
              <a:gd name="T42" fmla="*/ 118 w 126"/>
              <a:gd name="T43" fmla="*/ 45 h 108"/>
              <a:gd name="T44" fmla="*/ 88 w 126"/>
              <a:gd name="T45" fmla="*/ 57 h 108"/>
              <a:gd name="T46" fmla="*/ 67 w 126"/>
              <a:gd name="T47" fmla="*/ 61 h 108"/>
              <a:gd name="T48" fmla="*/ 67 w 126"/>
              <a:gd name="T49" fmla="*/ 51 h 108"/>
              <a:gd name="T50" fmla="*/ 59 w 126"/>
              <a:gd name="T51" fmla="*/ 51 h 108"/>
              <a:gd name="T52" fmla="*/ 59 w 126"/>
              <a:gd name="T53" fmla="*/ 61 h 108"/>
              <a:gd name="T54" fmla="*/ 38 w 126"/>
              <a:gd name="T55" fmla="*/ 57 h 108"/>
              <a:gd name="T56" fmla="*/ 8 w 126"/>
              <a:gd name="T57" fmla="*/ 45 h 108"/>
              <a:gd name="T58" fmla="*/ 8 w 126"/>
              <a:gd name="T59" fmla="*/ 27 h 108"/>
              <a:gd name="T60" fmla="*/ 38 w 126"/>
              <a:gd name="T61" fmla="*/ 27 h 108"/>
              <a:gd name="T62" fmla="*/ 88 w 126"/>
              <a:gd name="T63" fmla="*/ 27 h 108"/>
              <a:gd name="T64" fmla="*/ 118 w 126"/>
              <a:gd name="T65" fmla="*/ 27 h 108"/>
              <a:gd name="T66" fmla="*/ 46 w 126"/>
              <a:gd name="T67" fmla="*/ 8 h 108"/>
              <a:gd name="T68" fmla="*/ 80 w 126"/>
              <a:gd name="T69" fmla="*/ 8 h 108"/>
              <a:gd name="T70" fmla="*/ 80 w 126"/>
              <a:gd name="T71" fmla="*/ 19 h 108"/>
              <a:gd name="T72" fmla="*/ 46 w 126"/>
              <a:gd name="T73" fmla="*/ 19 h 108"/>
              <a:gd name="T74" fmla="*/ 46 w 126"/>
              <a:gd name="T75" fmla="*/ 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08">
                <a:moveTo>
                  <a:pt x="38" y="19"/>
                </a:moveTo>
                <a:cubicBezTo>
                  <a:pt x="0" y="19"/>
                  <a:pt x="0" y="19"/>
                  <a:pt x="0" y="19"/>
                </a:cubicBezTo>
                <a:cubicBezTo>
                  <a:pt x="0" y="108"/>
                  <a:pt x="0" y="108"/>
                  <a:pt x="0" y="108"/>
                </a:cubicBezTo>
                <a:cubicBezTo>
                  <a:pt x="126" y="108"/>
                  <a:pt x="126" y="108"/>
                  <a:pt x="126" y="108"/>
                </a:cubicBezTo>
                <a:cubicBezTo>
                  <a:pt x="126" y="19"/>
                  <a:pt x="126" y="19"/>
                  <a:pt x="126" y="19"/>
                </a:cubicBezTo>
                <a:cubicBezTo>
                  <a:pt x="88" y="19"/>
                  <a:pt x="88" y="19"/>
                  <a:pt x="88" y="19"/>
                </a:cubicBezTo>
                <a:cubicBezTo>
                  <a:pt x="88" y="0"/>
                  <a:pt x="88" y="0"/>
                  <a:pt x="88" y="0"/>
                </a:cubicBezTo>
                <a:cubicBezTo>
                  <a:pt x="38" y="0"/>
                  <a:pt x="38" y="0"/>
                  <a:pt x="38" y="0"/>
                </a:cubicBezTo>
                <a:lnTo>
                  <a:pt x="38" y="19"/>
                </a:lnTo>
                <a:close/>
                <a:moveTo>
                  <a:pt x="8" y="100"/>
                </a:moveTo>
                <a:cubicBezTo>
                  <a:pt x="8" y="53"/>
                  <a:pt x="8" y="53"/>
                  <a:pt x="8" y="53"/>
                </a:cubicBezTo>
                <a:cubicBezTo>
                  <a:pt x="35" y="64"/>
                  <a:pt x="35" y="64"/>
                  <a:pt x="35" y="64"/>
                </a:cubicBezTo>
                <a:cubicBezTo>
                  <a:pt x="43" y="67"/>
                  <a:pt x="51" y="69"/>
                  <a:pt x="59" y="69"/>
                </a:cubicBezTo>
                <a:cubicBezTo>
                  <a:pt x="59" y="79"/>
                  <a:pt x="59" y="79"/>
                  <a:pt x="59" y="79"/>
                </a:cubicBezTo>
                <a:cubicBezTo>
                  <a:pt x="67" y="79"/>
                  <a:pt x="67" y="79"/>
                  <a:pt x="67" y="79"/>
                </a:cubicBezTo>
                <a:cubicBezTo>
                  <a:pt x="67" y="69"/>
                  <a:pt x="67" y="69"/>
                  <a:pt x="67" y="69"/>
                </a:cubicBezTo>
                <a:cubicBezTo>
                  <a:pt x="75" y="69"/>
                  <a:pt x="83" y="67"/>
                  <a:pt x="90" y="64"/>
                </a:cubicBezTo>
                <a:cubicBezTo>
                  <a:pt x="118" y="53"/>
                  <a:pt x="118" y="53"/>
                  <a:pt x="118" y="53"/>
                </a:cubicBezTo>
                <a:cubicBezTo>
                  <a:pt x="118" y="100"/>
                  <a:pt x="118" y="100"/>
                  <a:pt x="118" y="100"/>
                </a:cubicBezTo>
                <a:lnTo>
                  <a:pt x="8" y="100"/>
                </a:lnTo>
                <a:close/>
                <a:moveTo>
                  <a:pt x="118" y="27"/>
                </a:moveTo>
                <a:cubicBezTo>
                  <a:pt x="118" y="45"/>
                  <a:pt x="118" y="45"/>
                  <a:pt x="118" y="45"/>
                </a:cubicBezTo>
                <a:cubicBezTo>
                  <a:pt x="88" y="57"/>
                  <a:pt x="88" y="57"/>
                  <a:pt x="88" y="57"/>
                </a:cubicBezTo>
                <a:cubicBezTo>
                  <a:pt x="81" y="59"/>
                  <a:pt x="74" y="61"/>
                  <a:pt x="67" y="61"/>
                </a:cubicBezTo>
                <a:cubicBezTo>
                  <a:pt x="67" y="51"/>
                  <a:pt x="67" y="51"/>
                  <a:pt x="67" y="51"/>
                </a:cubicBezTo>
                <a:cubicBezTo>
                  <a:pt x="59" y="51"/>
                  <a:pt x="59" y="51"/>
                  <a:pt x="59" y="51"/>
                </a:cubicBezTo>
                <a:cubicBezTo>
                  <a:pt x="59" y="61"/>
                  <a:pt x="59" y="61"/>
                  <a:pt x="59" y="61"/>
                </a:cubicBezTo>
                <a:cubicBezTo>
                  <a:pt x="52" y="61"/>
                  <a:pt x="45" y="59"/>
                  <a:pt x="38" y="57"/>
                </a:cubicBezTo>
                <a:cubicBezTo>
                  <a:pt x="8" y="45"/>
                  <a:pt x="8" y="45"/>
                  <a:pt x="8" y="45"/>
                </a:cubicBezTo>
                <a:cubicBezTo>
                  <a:pt x="8" y="27"/>
                  <a:pt x="8" y="27"/>
                  <a:pt x="8" y="27"/>
                </a:cubicBezTo>
                <a:cubicBezTo>
                  <a:pt x="38" y="27"/>
                  <a:pt x="38" y="27"/>
                  <a:pt x="38" y="27"/>
                </a:cubicBezTo>
                <a:cubicBezTo>
                  <a:pt x="88" y="27"/>
                  <a:pt x="88" y="27"/>
                  <a:pt x="88" y="27"/>
                </a:cubicBezTo>
                <a:lnTo>
                  <a:pt x="118" y="27"/>
                </a:lnTo>
                <a:close/>
                <a:moveTo>
                  <a:pt x="46" y="8"/>
                </a:moveTo>
                <a:cubicBezTo>
                  <a:pt x="80" y="8"/>
                  <a:pt x="80" y="8"/>
                  <a:pt x="80" y="8"/>
                </a:cubicBezTo>
                <a:cubicBezTo>
                  <a:pt x="80" y="19"/>
                  <a:pt x="80" y="19"/>
                  <a:pt x="80" y="19"/>
                </a:cubicBezTo>
                <a:cubicBezTo>
                  <a:pt x="46" y="19"/>
                  <a:pt x="46" y="19"/>
                  <a:pt x="46" y="19"/>
                </a:cubicBezTo>
                <a:lnTo>
                  <a:pt x="4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4" name="Rectangle 24">
            <a:extLst>
              <a:ext uri="{FF2B5EF4-FFF2-40B4-BE49-F238E27FC236}">
                <a16:creationId xmlns:a16="http://schemas.microsoft.com/office/drawing/2014/main" id="{E74997B8-DB53-4E96-96F5-13BAC3DB247E}"/>
              </a:ext>
            </a:extLst>
          </p:cNvPr>
          <p:cNvSpPr>
            <a:spLocks noChangeArrowheads="1"/>
          </p:cNvSpPr>
          <p:nvPr/>
        </p:nvSpPr>
        <p:spPr bwMode="auto">
          <a:xfrm>
            <a:off x="9628188" y="4978400"/>
            <a:ext cx="3526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2200" b="1" i="0" u="none" strike="noStrike" cap="none" normalizeH="0" baseline="0">
                <a:ln>
                  <a:noFill/>
                </a:ln>
                <a:solidFill>
                  <a:schemeClr val="bg2"/>
                </a:solidFill>
                <a:effectLst/>
                <a:latin typeface="Montserrat SemiBold" panose="00000700000000000000" pitchFamily="50" charset="-52"/>
              </a:rPr>
              <a:t>0</a:t>
            </a:r>
            <a:r>
              <a:rPr kumimoji="0" lang="ru-RU" altLang="ru-UA" sz="2200" b="1" i="0" u="none" strike="noStrike" cap="none" normalizeH="0" baseline="0">
                <a:ln>
                  <a:noFill/>
                </a:ln>
                <a:solidFill>
                  <a:schemeClr val="bg2"/>
                </a:solidFill>
                <a:effectLst/>
                <a:latin typeface="Montserrat SemiBold" panose="00000700000000000000" pitchFamily="50" charset="-52"/>
              </a:rPr>
              <a:t>3</a:t>
            </a:r>
            <a:endParaRPr kumimoji="0" lang="ru-UA" altLang="ru-UA" sz="1800" b="0" i="0" u="none" strike="noStrike" cap="none" normalizeH="0" baseline="0">
              <a:ln>
                <a:noFill/>
              </a:ln>
              <a:solidFill>
                <a:schemeClr val="bg2"/>
              </a:solidFill>
              <a:effectLst/>
              <a:latin typeface="Arial" panose="020B0604020202020204" pitchFamily="34" charset="0"/>
            </a:endParaRPr>
          </a:p>
        </p:txBody>
      </p:sp>
      <p:sp>
        <p:nvSpPr>
          <p:cNvPr id="51" name="TextBox 50">
            <a:extLst>
              <a:ext uri="{FF2B5EF4-FFF2-40B4-BE49-F238E27FC236}">
                <a16:creationId xmlns:a16="http://schemas.microsoft.com/office/drawing/2014/main" id="{45C88179-16AE-4AE4-AE38-716ACC19E309}"/>
              </a:ext>
            </a:extLst>
          </p:cNvPr>
          <p:cNvSpPr txBox="1"/>
          <p:nvPr/>
        </p:nvSpPr>
        <p:spPr>
          <a:xfrm>
            <a:off x="9065128" y="4178553"/>
            <a:ext cx="1553140" cy="553998"/>
          </a:xfrm>
          <a:prstGeom prst="rect">
            <a:avLst/>
          </a:prstGeom>
          <a:noFill/>
        </p:spPr>
        <p:txBody>
          <a:bodyPr wrap="square" rtlCol="0">
            <a:spAutoFit/>
          </a:bodyPr>
          <a:lstStyle/>
          <a:p>
            <a:pPr algn="ctr"/>
            <a:r>
              <a:rPr lang="en-US" sz="1000">
                <a:solidFill>
                  <a:schemeClr val="bg2"/>
                </a:solidFill>
                <a:latin typeface="Montserrat Light" panose="00000400000000000000" pitchFamily="50" charset="-52"/>
              </a:rPr>
              <a:t>Lorem ipsum dolor sit amet, consectet adipiscing elit, sed do</a:t>
            </a:r>
            <a:endParaRPr lang="ru-UA" sz="1000">
              <a:solidFill>
                <a:schemeClr val="bg2"/>
              </a:solidFill>
              <a:latin typeface="Montserrat Light" panose="00000400000000000000" pitchFamily="50" charset="-52"/>
            </a:endParaRPr>
          </a:p>
        </p:txBody>
      </p:sp>
      <p:sp>
        <p:nvSpPr>
          <p:cNvPr id="52" name="Oval 7">
            <a:extLst>
              <a:ext uri="{FF2B5EF4-FFF2-40B4-BE49-F238E27FC236}">
                <a16:creationId xmlns:a16="http://schemas.microsoft.com/office/drawing/2014/main" id="{1729FEA9-75A9-4A7C-9406-D78BA6BC9D93}"/>
              </a:ext>
            </a:extLst>
          </p:cNvPr>
          <p:cNvSpPr>
            <a:spLocks noChangeArrowheads="1"/>
          </p:cNvSpPr>
          <p:nvPr/>
        </p:nvSpPr>
        <p:spPr bwMode="auto">
          <a:xfrm>
            <a:off x="6966903" y="3119234"/>
            <a:ext cx="2620882" cy="2613229"/>
          </a:xfrm>
          <a:prstGeom prst="ellipse">
            <a:avLst/>
          </a:prstGeom>
          <a:gradFill flip="none" rotWithShape="1">
            <a:gsLst>
              <a:gs pos="100000">
                <a:schemeClr val="accent5">
                  <a:lumMod val="50000"/>
                </a:schemeClr>
              </a:gs>
              <a:gs pos="23000">
                <a:schemeClr val="accent5">
                  <a:lumMod val="50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56" name="Oval 7">
            <a:extLst>
              <a:ext uri="{FF2B5EF4-FFF2-40B4-BE49-F238E27FC236}">
                <a16:creationId xmlns:a16="http://schemas.microsoft.com/office/drawing/2014/main" id="{6C083FEF-1D09-4FA0-938B-4D7E7164B698}"/>
              </a:ext>
            </a:extLst>
          </p:cNvPr>
          <p:cNvSpPr>
            <a:spLocks noChangeArrowheads="1"/>
          </p:cNvSpPr>
          <p:nvPr/>
        </p:nvSpPr>
        <p:spPr bwMode="auto">
          <a:xfrm>
            <a:off x="7116702" y="3387172"/>
            <a:ext cx="1855847" cy="1850430"/>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1" name="Freeform 11">
            <a:extLst>
              <a:ext uri="{FF2B5EF4-FFF2-40B4-BE49-F238E27FC236}">
                <a16:creationId xmlns:a16="http://schemas.microsoft.com/office/drawing/2014/main" id="{D430D1D5-9A0D-4330-B720-E7C034A61D31}"/>
              </a:ext>
            </a:extLst>
          </p:cNvPr>
          <p:cNvSpPr>
            <a:spLocks/>
          </p:cNvSpPr>
          <p:nvPr/>
        </p:nvSpPr>
        <p:spPr bwMode="auto">
          <a:xfrm>
            <a:off x="4848225" y="2855913"/>
            <a:ext cx="2898775" cy="2900363"/>
          </a:xfrm>
          <a:custGeom>
            <a:avLst/>
            <a:gdLst>
              <a:gd name="T0" fmla="*/ 728 w 761"/>
              <a:gd name="T1" fmla="*/ 440 h 761"/>
              <a:gd name="T2" fmla="*/ 440 w 761"/>
              <a:gd name="T3" fmla="*/ 728 h 761"/>
              <a:gd name="T4" fmla="*/ 321 w 761"/>
              <a:gd name="T5" fmla="*/ 728 h 761"/>
              <a:gd name="T6" fmla="*/ 33 w 761"/>
              <a:gd name="T7" fmla="*/ 440 h 761"/>
              <a:gd name="T8" fmla="*/ 33 w 761"/>
              <a:gd name="T9" fmla="*/ 321 h 761"/>
              <a:gd name="T10" fmla="*/ 321 w 761"/>
              <a:gd name="T11" fmla="*/ 33 h 761"/>
              <a:gd name="T12" fmla="*/ 440 w 761"/>
              <a:gd name="T13" fmla="*/ 33 h 761"/>
              <a:gd name="T14" fmla="*/ 728 w 761"/>
              <a:gd name="T15" fmla="*/ 321 h 761"/>
              <a:gd name="T16" fmla="*/ 728 w 761"/>
              <a:gd name="T17" fmla="*/ 44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761">
                <a:moveTo>
                  <a:pt x="728" y="440"/>
                </a:moveTo>
                <a:cubicBezTo>
                  <a:pt x="440" y="728"/>
                  <a:pt x="440" y="728"/>
                  <a:pt x="440" y="728"/>
                </a:cubicBezTo>
                <a:cubicBezTo>
                  <a:pt x="407" y="761"/>
                  <a:pt x="354" y="761"/>
                  <a:pt x="321" y="728"/>
                </a:cubicBezTo>
                <a:cubicBezTo>
                  <a:pt x="33" y="440"/>
                  <a:pt x="33" y="440"/>
                  <a:pt x="33" y="440"/>
                </a:cubicBezTo>
                <a:cubicBezTo>
                  <a:pt x="0" y="407"/>
                  <a:pt x="0" y="354"/>
                  <a:pt x="33" y="321"/>
                </a:cubicBezTo>
                <a:cubicBezTo>
                  <a:pt x="321" y="33"/>
                  <a:pt x="321" y="33"/>
                  <a:pt x="321" y="33"/>
                </a:cubicBezTo>
                <a:cubicBezTo>
                  <a:pt x="354" y="0"/>
                  <a:pt x="407" y="0"/>
                  <a:pt x="440" y="33"/>
                </a:cubicBezTo>
                <a:cubicBezTo>
                  <a:pt x="728" y="321"/>
                  <a:pt x="728" y="321"/>
                  <a:pt x="728" y="321"/>
                </a:cubicBezTo>
                <a:cubicBezTo>
                  <a:pt x="761" y="354"/>
                  <a:pt x="761" y="407"/>
                  <a:pt x="728" y="440"/>
                </a:cubicBezTo>
                <a:close/>
              </a:path>
            </a:pathLst>
          </a:custGeom>
          <a:gradFill>
            <a:gsLst>
              <a:gs pos="0">
                <a:srgbClr val="6EA9F6"/>
              </a:gs>
              <a:gs pos="100000">
                <a:srgbClr val="8E6DEC"/>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2" name="Freeform 12">
            <a:extLst>
              <a:ext uri="{FF2B5EF4-FFF2-40B4-BE49-F238E27FC236}">
                <a16:creationId xmlns:a16="http://schemas.microsoft.com/office/drawing/2014/main" id="{49F41780-324C-4AFA-AD65-10561EC24D27}"/>
              </a:ext>
            </a:extLst>
          </p:cNvPr>
          <p:cNvSpPr>
            <a:spLocks/>
          </p:cNvSpPr>
          <p:nvPr/>
        </p:nvSpPr>
        <p:spPr bwMode="auto">
          <a:xfrm>
            <a:off x="6589713" y="1112838"/>
            <a:ext cx="2898775" cy="2900363"/>
          </a:xfrm>
          <a:custGeom>
            <a:avLst/>
            <a:gdLst>
              <a:gd name="T0" fmla="*/ 728 w 761"/>
              <a:gd name="T1" fmla="*/ 440 h 761"/>
              <a:gd name="T2" fmla="*/ 440 w 761"/>
              <a:gd name="T3" fmla="*/ 728 h 761"/>
              <a:gd name="T4" fmla="*/ 321 w 761"/>
              <a:gd name="T5" fmla="*/ 728 h 761"/>
              <a:gd name="T6" fmla="*/ 33 w 761"/>
              <a:gd name="T7" fmla="*/ 440 h 761"/>
              <a:gd name="T8" fmla="*/ 33 w 761"/>
              <a:gd name="T9" fmla="*/ 321 h 761"/>
              <a:gd name="T10" fmla="*/ 321 w 761"/>
              <a:gd name="T11" fmla="*/ 33 h 761"/>
              <a:gd name="T12" fmla="*/ 440 w 761"/>
              <a:gd name="T13" fmla="*/ 33 h 761"/>
              <a:gd name="T14" fmla="*/ 728 w 761"/>
              <a:gd name="T15" fmla="*/ 321 h 761"/>
              <a:gd name="T16" fmla="*/ 728 w 761"/>
              <a:gd name="T17" fmla="*/ 44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761">
                <a:moveTo>
                  <a:pt x="728" y="440"/>
                </a:moveTo>
                <a:cubicBezTo>
                  <a:pt x="440" y="728"/>
                  <a:pt x="440" y="728"/>
                  <a:pt x="440" y="728"/>
                </a:cubicBezTo>
                <a:cubicBezTo>
                  <a:pt x="407" y="761"/>
                  <a:pt x="354" y="761"/>
                  <a:pt x="321" y="728"/>
                </a:cubicBezTo>
                <a:cubicBezTo>
                  <a:pt x="33" y="440"/>
                  <a:pt x="33" y="440"/>
                  <a:pt x="33" y="440"/>
                </a:cubicBezTo>
                <a:cubicBezTo>
                  <a:pt x="0" y="407"/>
                  <a:pt x="0" y="354"/>
                  <a:pt x="33" y="321"/>
                </a:cubicBezTo>
                <a:cubicBezTo>
                  <a:pt x="321" y="33"/>
                  <a:pt x="321" y="33"/>
                  <a:pt x="321" y="33"/>
                </a:cubicBezTo>
                <a:cubicBezTo>
                  <a:pt x="354" y="0"/>
                  <a:pt x="407" y="0"/>
                  <a:pt x="440" y="33"/>
                </a:cubicBezTo>
                <a:cubicBezTo>
                  <a:pt x="728" y="321"/>
                  <a:pt x="728" y="321"/>
                  <a:pt x="728" y="321"/>
                </a:cubicBezTo>
                <a:cubicBezTo>
                  <a:pt x="761" y="354"/>
                  <a:pt x="761" y="407"/>
                  <a:pt x="728" y="440"/>
                </a:cubicBezTo>
                <a:close/>
              </a:path>
            </a:pathLst>
          </a:custGeom>
          <a:gradFill>
            <a:gsLst>
              <a:gs pos="0">
                <a:srgbClr val="6CAAF6"/>
              </a:gs>
              <a:gs pos="100000">
                <a:srgbClr val="8879ED"/>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58" name="Freeform: Shape 57">
            <a:extLst>
              <a:ext uri="{FF2B5EF4-FFF2-40B4-BE49-F238E27FC236}">
                <a16:creationId xmlns:a16="http://schemas.microsoft.com/office/drawing/2014/main" id="{677D884B-489A-424D-9F9F-6E71A25B49A1}"/>
              </a:ext>
            </a:extLst>
          </p:cNvPr>
          <p:cNvSpPr>
            <a:spLocks noChangeArrowheads="1"/>
          </p:cNvSpPr>
          <p:nvPr/>
        </p:nvSpPr>
        <p:spPr bwMode="auto">
          <a:xfrm>
            <a:off x="6869049" y="3355660"/>
            <a:ext cx="1099546" cy="1930237"/>
          </a:xfrm>
          <a:custGeom>
            <a:avLst/>
            <a:gdLst>
              <a:gd name="connsiteX0" fmla="*/ 182262 w 589347"/>
              <a:gd name="connsiteY0" fmla="*/ 0 h 1085200"/>
              <a:gd name="connsiteX1" fmla="*/ 227239 w 589347"/>
              <a:gd name="connsiteY1" fmla="*/ 45001 h 1085200"/>
              <a:gd name="connsiteX2" fmla="*/ 495071 w 589347"/>
              <a:gd name="connsiteY2" fmla="*/ 312980 h 1085200"/>
              <a:gd name="connsiteX3" fmla="*/ 495071 w 589347"/>
              <a:gd name="connsiteY3" fmla="*/ 766519 h 1085200"/>
              <a:gd name="connsiteX4" fmla="*/ 301964 w 589347"/>
              <a:gd name="connsiteY4" fmla="*/ 959732 h 1085200"/>
              <a:gd name="connsiteX5" fmla="*/ 176565 w 589347"/>
              <a:gd name="connsiteY5" fmla="*/ 1085200 h 1085200"/>
              <a:gd name="connsiteX6" fmla="*/ 158475 w 589347"/>
              <a:gd name="connsiteY6" fmla="*/ 1063339 h 1085200"/>
              <a:gd name="connsiteX7" fmla="*/ 0 w 589347"/>
              <a:gd name="connsiteY7" fmla="*/ 546042 h 1085200"/>
              <a:gd name="connsiteX8" fmla="*/ 158475 w 589347"/>
              <a:gd name="connsiteY8" fmla="*/ 28746 h 1085200"/>
              <a:gd name="connsiteX0" fmla="*/ 158475 w 589347"/>
              <a:gd name="connsiteY0" fmla="*/ 0 h 1056454"/>
              <a:gd name="connsiteX1" fmla="*/ 227239 w 589347"/>
              <a:gd name="connsiteY1" fmla="*/ 16255 h 1056454"/>
              <a:gd name="connsiteX2" fmla="*/ 495071 w 589347"/>
              <a:gd name="connsiteY2" fmla="*/ 284234 h 1056454"/>
              <a:gd name="connsiteX3" fmla="*/ 495071 w 589347"/>
              <a:gd name="connsiteY3" fmla="*/ 737773 h 1056454"/>
              <a:gd name="connsiteX4" fmla="*/ 301964 w 589347"/>
              <a:gd name="connsiteY4" fmla="*/ 930986 h 1056454"/>
              <a:gd name="connsiteX5" fmla="*/ 176565 w 589347"/>
              <a:gd name="connsiteY5" fmla="*/ 1056454 h 1056454"/>
              <a:gd name="connsiteX6" fmla="*/ 158475 w 589347"/>
              <a:gd name="connsiteY6" fmla="*/ 1034593 h 1056454"/>
              <a:gd name="connsiteX7" fmla="*/ 0 w 589347"/>
              <a:gd name="connsiteY7" fmla="*/ 517296 h 1056454"/>
              <a:gd name="connsiteX8" fmla="*/ 158475 w 589347"/>
              <a:gd name="connsiteY8" fmla="*/ 0 h 1056454"/>
              <a:gd name="connsiteX0" fmla="*/ 158475 w 589347"/>
              <a:gd name="connsiteY0" fmla="*/ 0 h 1056454"/>
              <a:gd name="connsiteX1" fmla="*/ 495071 w 589347"/>
              <a:gd name="connsiteY1" fmla="*/ 284234 h 1056454"/>
              <a:gd name="connsiteX2" fmla="*/ 495071 w 589347"/>
              <a:gd name="connsiteY2" fmla="*/ 737773 h 1056454"/>
              <a:gd name="connsiteX3" fmla="*/ 301964 w 589347"/>
              <a:gd name="connsiteY3" fmla="*/ 930986 h 1056454"/>
              <a:gd name="connsiteX4" fmla="*/ 176565 w 589347"/>
              <a:gd name="connsiteY4" fmla="*/ 1056454 h 1056454"/>
              <a:gd name="connsiteX5" fmla="*/ 158475 w 589347"/>
              <a:gd name="connsiteY5" fmla="*/ 1034593 h 1056454"/>
              <a:gd name="connsiteX6" fmla="*/ 0 w 589347"/>
              <a:gd name="connsiteY6" fmla="*/ 517296 h 1056454"/>
              <a:gd name="connsiteX7" fmla="*/ 158475 w 589347"/>
              <a:gd name="connsiteY7" fmla="*/ 0 h 1056454"/>
              <a:gd name="connsiteX0" fmla="*/ 158475 w 589347"/>
              <a:gd name="connsiteY0" fmla="*/ 0 h 1034593"/>
              <a:gd name="connsiteX1" fmla="*/ 495071 w 589347"/>
              <a:gd name="connsiteY1" fmla="*/ 284234 h 1034593"/>
              <a:gd name="connsiteX2" fmla="*/ 495071 w 589347"/>
              <a:gd name="connsiteY2" fmla="*/ 737773 h 1034593"/>
              <a:gd name="connsiteX3" fmla="*/ 301964 w 589347"/>
              <a:gd name="connsiteY3" fmla="*/ 930986 h 1034593"/>
              <a:gd name="connsiteX4" fmla="*/ 158475 w 589347"/>
              <a:gd name="connsiteY4" fmla="*/ 1034593 h 1034593"/>
              <a:gd name="connsiteX5" fmla="*/ 0 w 589347"/>
              <a:gd name="connsiteY5" fmla="*/ 517296 h 1034593"/>
              <a:gd name="connsiteX6" fmla="*/ 158475 w 589347"/>
              <a:gd name="connsiteY6" fmla="*/ 0 h 1034593"/>
              <a:gd name="connsiteX0" fmla="*/ 158475 w 589347"/>
              <a:gd name="connsiteY0" fmla="*/ 0 h 1034593"/>
              <a:gd name="connsiteX1" fmla="*/ 495071 w 589347"/>
              <a:gd name="connsiteY1" fmla="*/ 284234 h 1034593"/>
              <a:gd name="connsiteX2" fmla="*/ 495071 w 589347"/>
              <a:gd name="connsiteY2" fmla="*/ 737773 h 1034593"/>
              <a:gd name="connsiteX3" fmla="*/ 158475 w 589347"/>
              <a:gd name="connsiteY3" fmla="*/ 1034593 h 1034593"/>
              <a:gd name="connsiteX4" fmla="*/ 0 w 589347"/>
              <a:gd name="connsiteY4" fmla="*/ 517296 h 1034593"/>
              <a:gd name="connsiteX5" fmla="*/ 158475 w 589347"/>
              <a:gd name="connsiteY5" fmla="*/ 0 h 103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347" h="1034593">
                <a:moveTo>
                  <a:pt x="158475" y="0"/>
                </a:moveTo>
                <a:lnTo>
                  <a:pt x="495071" y="284234"/>
                </a:lnTo>
                <a:cubicBezTo>
                  <a:pt x="620773" y="410006"/>
                  <a:pt x="620773" y="612002"/>
                  <a:pt x="495071" y="737773"/>
                </a:cubicBezTo>
                <a:lnTo>
                  <a:pt x="158475" y="1034593"/>
                </a:lnTo>
                <a:cubicBezTo>
                  <a:pt x="58422" y="886927"/>
                  <a:pt x="0" y="708914"/>
                  <a:pt x="0" y="517296"/>
                </a:cubicBezTo>
                <a:cubicBezTo>
                  <a:pt x="0" y="325678"/>
                  <a:pt x="58422" y="147665"/>
                  <a:pt x="158475" y="0"/>
                </a:cubicBezTo>
                <a:close/>
              </a:path>
            </a:pathLst>
          </a:custGeom>
          <a:gradFill flip="none" rotWithShape="1">
            <a:gsLst>
              <a:gs pos="100000">
                <a:schemeClr val="accent4">
                  <a:lumMod val="75000"/>
                </a:schemeClr>
              </a:gs>
              <a:gs pos="23000">
                <a:schemeClr val="accent6"/>
              </a:gs>
            </a:gsLst>
            <a:path path="circle">
              <a:fillToRect r="100000" b="100000"/>
            </a:path>
            <a:tileRect l="-100000" t="-100000"/>
          </a:gradFill>
          <a:ln>
            <a:noFill/>
          </a:ln>
          <a:effectLst>
            <a:softEdge rad="2286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nvGrpSpPr>
          <p:cNvPr id="59" name="Glass">
            <a:extLst>
              <a:ext uri="{FF2B5EF4-FFF2-40B4-BE49-F238E27FC236}">
                <a16:creationId xmlns:a16="http://schemas.microsoft.com/office/drawing/2014/main" id="{2D1879B6-114D-407C-944D-DA24CB4342EB}"/>
              </a:ext>
            </a:extLst>
          </p:cNvPr>
          <p:cNvGrpSpPr/>
          <p:nvPr/>
        </p:nvGrpSpPr>
        <p:grpSpPr>
          <a:xfrm>
            <a:off x="4840288" y="2847975"/>
            <a:ext cx="2914650" cy="2908301"/>
            <a:chOff x="4840288" y="2847975"/>
            <a:chExt cx="2914650" cy="2908301"/>
          </a:xfrm>
        </p:grpSpPr>
        <p:sp>
          <p:nvSpPr>
            <p:cNvPr id="13" name="Freeform 13">
              <a:extLst>
                <a:ext uri="{FF2B5EF4-FFF2-40B4-BE49-F238E27FC236}">
                  <a16:creationId xmlns:a16="http://schemas.microsoft.com/office/drawing/2014/main" id="{9F92CB3A-B542-4D1C-98D3-8FC4C5A5068D}"/>
                </a:ext>
              </a:extLst>
            </p:cNvPr>
            <p:cNvSpPr>
              <a:spLocks/>
            </p:cNvSpPr>
            <p:nvPr/>
          </p:nvSpPr>
          <p:spPr bwMode="auto">
            <a:xfrm>
              <a:off x="4848225" y="2855913"/>
              <a:ext cx="2898775" cy="2900363"/>
            </a:xfrm>
            <a:custGeom>
              <a:avLst/>
              <a:gdLst>
                <a:gd name="T0" fmla="*/ 728 w 761"/>
                <a:gd name="T1" fmla="*/ 440 h 761"/>
                <a:gd name="T2" fmla="*/ 440 w 761"/>
                <a:gd name="T3" fmla="*/ 728 h 761"/>
                <a:gd name="T4" fmla="*/ 321 w 761"/>
                <a:gd name="T5" fmla="*/ 728 h 761"/>
                <a:gd name="T6" fmla="*/ 33 w 761"/>
                <a:gd name="T7" fmla="*/ 440 h 761"/>
                <a:gd name="T8" fmla="*/ 33 w 761"/>
                <a:gd name="T9" fmla="*/ 321 h 761"/>
                <a:gd name="T10" fmla="*/ 321 w 761"/>
                <a:gd name="T11" fmla="*/ 33 h 761"/>
                <a:gd name="T12" fmla="*/ 440 w 761"/>
                <a:gd name="T13" fmla="*/ 33 h 761"/>
                <a:gd name="T14" fmla="*/ 728 w 761"/>
                <a:gd name="T15" fmla="*/ 321 h 761"/>
                <a:gd name="T16" fmla="*/ 728 w 761"/>
                <a:gd name="T17" fmla="*/ 44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761">
                  <a:moveTo>
                    <a:pt x="728" y="440"/>
                  </a:moveTo>
                  <a:cubicBezTo>
                    <a:pt x="440" y="728"/>
                    <a:pt x="440" y="728"/>
                    <a:pt x="440" y="728"/>
                  </a:cubicBezTo>
                  <a:cubicBezTo>
                    <a:pt x="407" y="761"/>
                    <a:pt x="354" y="761"/>
                    <a:pt x="321" y="728"/>
                  </a:cubicBezTo>
                  <a:cubicBezTo>
                    <a:pt x="33" y="440"/>
                    <a:pt x="33" y="440"/>
                    <a:pt x="33" y="440"/>
                  </a:cubicBezTo>
                  <a:cubicBezTo>
                    <a:pt x="0" y="407"/>
                    <a:pt x="0" y="354"/>
                    <a:pt x="33" y="321"/>
                  </a:cubicBezTo>
                  <a:cubicBezTo>
                    <a:pt x="321" y="33"/>
                    <a:pt x="321" y="33"/>
                    <a:pt x="321" y="33"/>
                  </a:cubicBezTo>
                  <a:cubicBezTo>
                    <a:pt x="354" y="0"/>
                    <a:pt x="407" y="0"/>
                    <a:pt x="440" y="33"/>
                  </a:cubicBezTo>
                  <a:cubicBezTo>
                    <a:pt x="728" y="321"/>
                    <a:pt x="728" y="321"/>
                    <a:pt x="728" y="321"/>
                  </a:cubicBezTo>
                  <a:cubicBezTo>
                    <a:pt x="761" y="354"/>
                    <a:pt x="761" y="407"/>
                    <a:pt x="728" y="440"/>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5" name="Freeform 15">
              <a:extLst>
                <a:ext uri="{FF2B5EF4-FFF2-40B4-BE49-F238E27FC236}">
                  <a16:creationId xmlns:a16="http://schemas.microsoft.com/office/drawing/2014/main" id="{41D01FCA-253D-431F-9A50-4A9DED3DC41F}"/>
                </a:ext>
              </a:extLst>
            </p:cNvPr>
            <p:cNvSpPr>
              <a:spLocks noEditPoints="1"/>
            </p:cNvSpPr>
            <p:nvPr/>
          </p:nvSpPr>
          <p:spPr bwMode="auto">
            <a:xfrm>
              <a:off x="4840288" y="2847975"/>
              <a:ext cx="2914650" cy="2884488"/>
            </a:xfrm>
            <a:custGeom>
              <a:avLst/>
              <a:gdLst>
                <a:gd name="T0" fmla="*/ 382 w 765"/>
                <a:gd name="T1" fmla="*/ 757 h 757"/>
                <a:gd name="T2" fmla="*/ 321 w 765"/>
                <a:gd name="T3" fmla="*/ 732 h 757"/>
                <a:gd name="T4" fmla="*/ 33 w 765"/>
                <a:gd name="T5" fmla="*/ 444 h 757"/>
                <a:gd name="T6" fmla="*/ 33 w 765"/>
                <a:gd name="T7" fmla="*/ 322 h 757"/>
                <a:gd name="T8" fmla="*/ 321 w 765"/>
                <a:gd name="T9" fmla="*/ 34 h 757"/>
                <a:gd name="T10" fmla="*/ 443 w 765"/>
                <a:gd name="T11" fmla="*/ 34 h 757"/>
                <a:gd name="T12" fmla="*/ 731 w 765"/>
                <a:gd name="T13" fmla="*/ 322 h 757"/>
                <a:gd name="T14" fmla="*/ 731 w 765"/>
                <a:gd name="T15" fmla="*/ 444 h 757"/>
                <a:gd name="T16" fmla="*/ 443 w 765"/>
                <a:gd name="T17" fmla="*/ 732 h 757"/>
                <a:gd name="T18" fmla="*/ 382 w 765"/>
                <a:gd name="T19" fmla="*/ 757 h 757"/>
                <a:gd name="T20" fmla="*/ 382 w 765"/>
                <a:gd name="T21" fmla="*/ 12 h 757"/>
                <a:gd name="T22" fmla="*/ 324 w 765"/>
                <a:gd name="T23" fmla="*/ 36 h 757"/>
                <a:gd name="T24" fmla="*/ 36 w 765"/>
                <a:gd name="T25" fmla="*/ 324 h 757"/>
                <a:gd name="T26" fmla="*/ 36 w 765"/>
                <a:gd name="T27" fmla="*/ 441 h 757"/>
                <a:gd name="T28" fmla="*/ 324 w 765"/>
                <a:gd name="T29" fmla="*/ 729 h 757"/>
                <a:gd name="T30" fmla="*/ 382 w 765"/>
                <a:gd name="T31" fmla="*/ 753 h 757"/>
                <a:gd name="T32" fmla="*/ 441 w 765"/>
                <a:gd name="T33" fmla="*/ 729 h 757"/>
                <a:gd name="T34" fmla="*/ 729 w 765"/>
                <a:gd name="T35" fmla="*/ 441 h 757"/>
                <a:gd name="T36" fmla="*/ 729 w 765"/>
                <a:gd name="T37" fmla="*/ 324 h 757"/>
                <a:gd name="T38" fmla="*/ 441 w 765"/>
                <a:gd name="T39" fmla="*/ 36 h 757"/>
                <a:gd name="T40" fmla="*/ 382 w 765"/>
                <a:gd name="T41" fmla="*/ 12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5" h="757">
                  <a:moveTo>
                    <a:pt x="382" y="757"/>
                  </a:moveTo>
                  <a:cubicBezTo>
                    <a:pt x="359" y="757"/>
                    <a:pt x="338" y="748"/>
                    <a:pt x="321" y="732"/>
                  </a:cubicBezTo>
                  <a:cubicBezTo>
                    <a:pt x="33" y="444"/>
                    <a:pt x="33" y="444"/>
                    <a:pt x="33" y="444"/>
                  </a:cubicBezTo>
                  <a:cubicBezTo>
                    <a:pt x="0" y="410"/>
                    <a:pt x="0" y="355"/>
                    <a:pt x="33" y="322"/>
                  </a:cubicBezTo>
                  <a:cubicBezTo>
                    <a:pt x="321" y="34"/>
                    <a:pt x="321" y="34"/>
                    <a:pt x="321" y="34"/>
                  </a:cubicBezTo>
                  <a:cubicBezTo>
                    <a:pt x="355" y="0"/>
                    <a:pt x="410" y="0"/>
                    <a:pt x="443" y="34"/>
                  </a:cubicBezTo>
                  <a:cubicBezTo>
                    <a:pt x="731" y="322"/>
                    <a:pt x="731" y="322"/>
                    <a:pt x="731" y="322"/>
                  </a:cubicBezTo>
                  <a:cubicBezTo>
                    <a:pt x="765" y="355"/>
                    <a:pt x="765" y="410"/>
                    <a:pt x="731" y="444"/>
                  </a:cubicBezTo>
                  <a:cubicBezTo>
                    <a:pt x="443" y="732"/>
                    <a:pt x="443" y="732"/>
                    <a:pt x="443" y="732"/>
                  </a:cubicBezTo>
                  <a:cubicBezTo>
                    <a:pt x="427" y="748"/>
                    <a:pt x="405" y="757"/>
                    <a:pt x="382" y="757"/>
                  </a:cubicBezTo>
                  <a:close/>
                  <a:moveTo>
                    <a:pt x="382" y="12"/>
                  </a:moveTo>
                  <a:cubicBezTo>
                    <a:pt x="361" y="12"/>
                    <a:pt x="340" y="20"/>
                    <a:pt x="324" y="36"/>
                  </a:cubicBezTo>
                  <a:cubicBezTo>
                    <a:pt x="36" y="324"/>
                    <a:pt x="36" y="324"/>
                    <a:pt x="36" y="324"/>
                  </a:cubicBezTo>
                  <a:cubicBezTo>
                    <a:pt x="4" y="356"/>
                    <a:pt x="4" y="409"/>
                    <a:pt x="36" y="441"/>
                  </a:cubicBezTo>
                  <a:cubicBezTo>
                    <a:pt x="324" y="729"/>
                    <a:pt x="324" y="729"/>
                    <a:pt x="324" y="729"/>
                  </a:cubicBezTo>
                  <a:cubicBezTo>
                    <a:pt x="340" y="745"/>
                    <a:pt x="360" y="753"/>
                    <a:pt x="382" y="753"/>
                  </a:cubicBezTo>
                  <a:cubicBezTo>
                    <a:pt x="404" y="753"/>
                    <a:pt x="425" y="745"/>
                    <a:pt x="441" y="729"/>
                  </a:cubicBezTo>
                  <a:cubicBezTo>
                    <a:pt x="729" y="441"/>
                    <a:pt x="729" y="441"/>
                    <a:pt x="729" y="441"/>
                  </a:cubicBezTo>
                  <a:cubicBezTo>
                    <a:pt x="761" y="409"/>
                    <a:pt x="761" y="356"/>
                    <a:pt x="729" y="324"/>
                  </a:cubicBezTo>
                  <a:cubicBezTo>
                    <a:pt x="441" y="36"/>
                    <a:pt x="441" y="36"/>
                    <a:pt x="441" y="36"/>
                  </a:cubicBezTo>
                  <a:cubicBezTo>
                    <a:pt x="425" y="20"/>
                    <a:pt x="403" y="12"/>
                    <a:pt x="382" y="12"/>
                  </a:cubicBez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57" name="Freeform: Shape 56">
            <a:extLst>
              <a:ext uri="{FF2B5EF4-FFF2-40B4-BE49-F238E27FC236}">
                <a16:creationId xmlns:a16="http://schemas.microsoft.com/office/drawing/2014/main" id="{440D49CD-35BE-4AF1-BF71-310880FB615C}"/>
              </a:ext>
            </a:extLst>
          </p:cNvPr>
          <p:cNvSpPr>
            <a:spLocks noChangeArrowheads="1"/>
          </p:cNvSpPr>
          <p:nvPr/>
        </p:nvSpPr>
        <p:spPr bwMode="auto">
          <a:xfrm>
            <a:off x="7147208" y="3132352"/>
            <a:ext cx="1832820" cy="1050256"/>
          </a:xfrm>
          <a:custGeom>
            <a:avLst/>
            <a:gdLst>
              <a:gd name="connsiteX0" fmla="*/ 549223 w 1092382"/>
              <a:gd name="connsiteY0" fmla="*/ 0 h 594586"/>
              <a:gd name="connsiteX1" fmla="*/ 1068034 w 1092382"/>
              <a:gd name="connsiteY1" fmla="*/ 158012 h 594586"/>
              <a:gd name="connsiteX2" fmla="*/ 1092382 w 1092382"/>
              <a:gd name="connsiteY2" fmla="*/ 178043 h 594586"/>
              <a:gd name="connsiteX3" fmla="*/ 1038175 w 1092382"/>
              <a:gd name="connsiteY3" fmla="*/ 232279 h 594586"/>
              <a:gd name="connsiteX4" fmla="*/ 770343 w 1092382"/>
              <a:gd name="connsiteY4" fmla="*/ 500258 h 594586"/>
              <a:gd name="connsiteX5" fmla="*/ 317052 w 1092382"/>
              <a:gd name="connsiteY5" fmla="*/ 500258 h 594586"/>
              <a:gd name="connsiteX6" fmla="*/ 123945 w 1092382"/>
              <a:gd name="connsiteY6" fmla="*/ 307045 h 594586"/>
              <a:gd name="connsiteX7" fmla="*/ 0 w 1092382"/>
              <a:gd name="connsiteY7" fmla="*/ 183032 h 594586"/>
              <a:gd name="connsiteX8" fmla="*/ 30412 w 1092382"/>
              <a:gd name="connsiteY8" fmla="*/ 158012 h 594586"/>
              <a:gd name="connsiteX9" fmla="*/ 549223 w 1092382"/>
              <a:gd name="connsiteY9" fmla="*/ 0 h 594586"/>
              <a:gd name="connsiteX0" fmla="*/ 549223 w 1068034"/>
              <a:gd name="connsiteY0" fmla="*/ 0 h 594586"/>
              <a:gd name="connsiteX1" fmla="*/ 1068034 w 1068034"/>
              <a:gd name="connsiteY1" fmla="*/ 158012 h 594586"/>
              <a:gd name="connsiteX2" fmla="*/ 1038175 w 1068034"/>
              <a:gd name="connsiteY2" fmla="*/ 232279 h 594586"/>
              <a:gd name="connsiteX3" fmla="*/ 770343 w 1068034"/>
              <a:gd name="connsiteY3" fmla="*/ 500258 h 594586"/>
              <a:gd name="connsiteX4" fmla="*/ 317052 w 1068034"/>
              <a:gd name="connsiteY4" fmla="*/ 500258 h 594586"/>
              <a:gd name="connsiteX5" fmla="*/ 123945 w 1068034"/>
              <a:gd name="connsiteY5" fmla="*/ 307045 h 594586"/>
              <a:gd name="connsiteX6" fmla="*/ 0 w 1068034"/>
              <a:gd name="connsiteY6" fmla="*/ 183032 h 594586"/>
              <a:gd name="connsiteX7" fmla="*/ 30412 w 1068034"/>
              <a:gd name="connsiteY7" fmla="*/ 158012 h 594586"/>
              <a:gd name="connsiteX8" fmla="*/ 549223 w 1068034"/>
              <a:gd name="connsiteY8" fmla="*/ 0 h 594586"/>
              <a:gd name="connsiteX0" fmla="*/ 549223 w 1068034"/>
              <a:gd name="connsiteY0" fmla="*/ 0 h 594586"/>
              <a:gd name="connsiteX1" fmla="*/ 1068034 w 1068034"/>
              <a:gd name="connsiteY1" fmla="*/ 158012 h 594586"/>
              <a:gd name="connsiteX2" fmla="*/ 770343 w 1068034"/>
              <a:gd name="connsiteY2" fmla="*/ 500258 h 594586"/>
              <a:gd name="connsiteX3" fmla="*/ 317052 w 1068034"/>
              <a:gd name="connsiteY3" fmla="*/ 500258 h 594586"/>
              <a:gd name="connsiteX4" fmla="*/ 123945 w 1068034"/>
              <a:gd name="connsiteY4" fmla="*/ 307045 h 594586"/>
              <a:gd name="connsiteX5" fmla="*/ 0 w 1068034"/>
              <a:gd name="connsiteY5" fmla="*/ 183032 h 594586"/>
              <a:gd name="connsiteX6" fmla="*/ 30412 w 1068034"/>
              <a:gd name="connsiteY6" fmla="*/ 158012 h 594586"/>
              <a:gd name="connsiteX7" fmla="*/ 549223 w 1068034"/>
              <a:gd name="connsiteY7" fmla="*/ 0 h 594586"/>
              <a:gd name="connsiteX0" fmla="*/ 518811 w 1037622"/>
              <a:gd name="connsiteY0" fmla="*/ 0 h 594586"/>
              <a:gd name="connsiteX1" fmla="*/ 1037622 w 1037622"/>
              <a:gd name="connsiteY1" fmla="*/ 158012 h 594586"/>
              <a:gd name="connsiteX2" fmla="*/ 739931 w 1037622"/>
              <a:gd name="connsiteY2" fmla="*/ 500258 h 594586"/>
              <a:gd name="connsiteX3" fmla="*/ 286640 w 1037622"/>
              <a:gd name="connsiteY3" fmla="*/ 500258 h 594586"/>
              <a:gd name="connsiteX4" fmla="*/ 93533 w 1037622"/>
              <a:gd name="connsiteY4" fmla="*/ 307045 h 594586"/>
              <a:gd name="connsiteX5" fmla="*/ 0 w 1037622"/>
              <a:gd name="connsiteY5" fmla="*/ 158012 h 594586"/>
              <a:gd name="connsiteX6" fmla="*/ 518811 w 1037622"/>
              <a:gd name="connsiteY6" fmla="*/ 0 h 594586"/>
              <a:gd name="connsiteX0" fmla="*/ 518811 w 1037622"/>
              <a:gd name="connsiteY0" fmla="*/ 0 h 594586"/>
              <a:gd name="connsiteX1" fmla="*/ 1037622 w 1037622"/>
              <a:gd name="connsiteY1" fmla="*/ 158012 h 594586"/>
              <a:gd name="connsiteX2" fmla="*/ 739931 w 1037622"/>
              <a:gd name="connsiteY2" fmla="*/ 500258 h 594586"/>
              <a:gd name="connsiteX3" fmla="*/ 286640 w 1037622"/>
              <a:gd name="connsiteY3" fmla="*/ 500258 h 594586"/>
              <a:gd name="connsiteX4" fmla="*/ 0 w 1037622"/>
              <a:gd name="connsiteY4" fmla="*/ 158012 h 594586"/>
              <a:gd name="connsiteX5" fmla="*/ 518811 w 1037622"/>
              <a:gd name="connsiteY5" fmla="*/ 0 h 59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622" h="594586">
                <a:moveTo>
                  <a:pt x="518811" y="0"/>
                </a:moveTo>
                <a:cubicBezTo>
                  <a:pt x="710991" y="0"/>
                  <a:pt x="889524" y="58252"/>
                  <a:pt x="1037622" y="158012"/>
                </a:cubicBezTo>
                <a:lnTo>
                  <a:pt x="739931" y="500258"/>
                </a:lnTo>
                <a:cubicBezTo>
                  <a:pt x="614229" y="626029"/>
                  <a:pt x="412343" y="626029"/>
                  <a:pt x="286640" y="500258"/>
                </a:cubicBezTo>
                <a:lnTo>
                  <a:pt x="0" y="158012"/>
                </a:lnTo>
                <a:cubicBezTo>
                  <a:pt x="148098" y="58252"/>
                  <a:pt x="326632" y="0"/>
                  <a:pt x="518811" y="0"/>
                </a:cubicBezTo>
                <a:close/>
              </a:path>
            </a:pathLst>
          </a:custGeom>
          <a:gradFill flip="none" rotWithShape="1">
            <a:gsLst>
              <a:gs pos="100000">
                <a:schemeClr val="accent4">
                  <a:lumMod val="75000"/>
                </a:schemeClr>
              </a:gs>
              <a:gs pos="23000">
                <a:schemeClr val="accent6"/>
              </a:gs>
            </a:gsLst>
            <a:path path="circle">
              <a:fillToRect r="100000" b="100000"/>
            </a:path>
            <a:tileRect l="-100000" t="-100000"/>
          </a:gradFill>
          <a:ln>
            <a:noFill/>
          </a:ln>
          <a:effectLst>
            <a:softEdge rad="2032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nvGrpSpPr>
          <p:cNvPr id="60" name="Glass">
            <a:extLst>
              <a:ext uri="{FF2B5EF4-FFF2-40B4-BE49-F238E27FC236}">
                <a16:creationId xmlns:a16="http://schemas.microsoft.com/office/drawing/2014/main" id="{1132BFFB-0027-416D-B0DB-2CDFC4D133DD}"/>
              </a:ext>
            </a:extLst>
          </p:cNvPr>
          <p:cNvGrpSpPr/>
          <p:nvPr/>
        </p:nvGrpSpPr>
        <p:grpSpPr>
          <a:xfrm>
            <a:off x="6581775" y="1112838"/>
            <a:ext cx="2913063" cy="2900363"/>
            <a:chOff x="6581775" y="1112838"/>
            <a:chExt cx="2913063" cy="2900363"/>
          </a:xfrm>
        </p:grpSpPr>
        <p:sp>
          <p:nvSpPr>
            <p:cNvPr id="14" name="Freeform 14">
              <a:extLst>
                <a:ext uri="{FF2B5EF4-FFF2-40B4-BE49-F238E27FC236}">
                  <a16:creationId xmlns:a16="http://schemas.microsoft.com/office/drawing/2014/main" id="{B83AC167-919D-4DE1-8418-AA6E23F137D9}"/>
                </a:ext>
              </a:extLst>
            </p:cNvPr>
            <p:cNvSpPr>
              <a:spLocks/>
            </p:cNvSpPr>
            <p:nvPr/>
          </p:nvSpPr>
          <p:spPr bwMode="auto">
            <a:xfrm>
              <a:off x="6589713" y="1112838"/>
              <a:ext cx="2898775" cy="2900363"/>
            </a:xfrm>
            <a:custGeom>
              <a:avLst/>
              <a:gdLst>
                <a:gd name="T0" fmla="*/ 728 w 761"/>
                <a:gd name="T1" fmla="*/ 440 h 761"/>
                <a:gd name="T2" fmla="*/ 440 w 761"/>
                <a:gd name="T3" fmla="*/ 728 h 761"/>
                <a:gd name="T4" fmla="*/ 321 w 761"/>
                <a:gd name="T5" fmla="*/ 728 h 761"/>
                <a:gd name="T6" fmla="*/ 33 w 761"/>
                <a:gd name="T7" fmla="*/ 440 h 761"/>
                <a:gd name="T8" fmla="*/ 33 w 761"/>
                <a:gd name="T9" fmla="*/ 321 h 761"/>
                <a:gd name="T10" fmla="*/ 321 w 761"/>
                <a:gd name="T11" fmla="*/ 33 h 761"/>
                <a:gd name="T12" fmla="*/ 440 w 761"/>
                <a:gd name="T13" fmla="*/ 33 h 761"/>
                <a:gd name="T14" fmla="*/ 728 w 761"/>
                <a:gd name="T15" fmla="*/ 321 h 761"/>
                <a:gd name="T16" fmla="*/ 728 w 761"/>
                <a:gd name="T17" fmla="*/ 44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761">
                  <a:moveTo>
                    <a:pt x="728" y="440"/>
                  </a:moveTo>
                  <a:cubicBezTo>
                    <a:pt x="440" y="728"/>
                    <a:pt x="440" y="728"/>
                    <a:pt x="440" y="728"/>
                  </a:cubicBezTo>
                  <a:cubicBezTo>
                    <a:pt x="407" y="761"/>
                    <a:pt x="354" y="761"/>
                    <a:pt x="321" y="728"/>
                  </a:cubicBezTo>
                  <a:cubicBezTo>
                    <a:pt x="33" y="440"/>
                    <a:pt x="33" y="440"/>
                    <a:pt x="33" y="440"/>
                  </a:cubicBezTo>
                  <a:cubicBezTo>
                    <a:pt x="0" y="407"/>
                    <a:pt x="0" y="354"/>
                    <a:pt x="33" y="321"/>
                  </a:cubicBezTo>
                  <a:cubicBezTo>
                    <a:pt x="321" y="33"/>
                    <a:pt x="321" y="33"/>
                    <a:pt x="321" y="33"/>
                  </a:cubicBezTo>
                  <a:cubicBezTo>
                    <a:pt x="354" y="0"/>
                    <a:pt x="407" y="0"/>
                    <a:pt x="440" y="33"/>
                  </a:cubicBezTo>
                  <a:cubicBezTo>
                    <a:pt x="728" y="321"/>
                    <a:pt x="728" y="321"/>
                    <a:pt x="728" y="321"/>
                  </a:cubicBezTo>
                  <a:cubicBezTo>
                    <a:pt x="761" y="354"/>
                    <a:pt x="761" y="407"/>
                    <a:pt x="728" y="440"/>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6" name="Freeform 16">
              <a:extLst>
                <a:ext uri="{FF2B5EF4-FFF2-40B4-BE49-F238E27FC236}">
                  <a16:creationId xmlns:a16="http://schemas.microsoft.com/office/drawing/2014/main" id="{FEAEB914-C7D3-4D0A-A491-B1E1964003A2}"/>
                </a:ext>
              </a:extLst>
            </p:cNvPr>
            <p:cNvSpPr>
              <a:spLocks noEditPoints="1"/>
            </p:cNvSpPr>
            <p:nvPr/>
          </p:nvSpPr>
          <p:spPr bwMode="auto">
            <a:xfrm>
              <a:off x="6581775" y="1136650"/>
              <a:ext cx="2913063" cy="2870200"/>
            </a:xfrm>
            <a:custGeom>
              <a:avLst/>
              <a:gdLst>
                <a:gd name="T0" fmla="*/ 383 w 765"/>
                <a:gd name="T1" fmla="*/ 748 h 753"/>
                <a:gd name="T2" fmla="*/ 322 w 765"/>
                <a:gd name="T3" fmla="*/ 723 h 753"/>
                <a:gd name="T4" fmla="*/ 34 w 765"/>
                <a:gd name="T5" fmla="*/ 435 h 753"/>
                <a:gd name="T6" fmla="*/ 34 w 765"/>
                <a:gd name="T7" fmla="*/ 313 h 753"/>
                <a:gd name="T8" fmla="*/ 322 w 765"/>
                <a:gd name="T9" fmla="*/ 25 h 753"/>
                <a:gd name="T10" fmla="*/ 383 w 765"/>
                <a:gd name="T11" fmla="*/ 0 h 753"/>
                <a:gd name="T12" fmla="*/ 444 w 765"/>
                <a:gd name="T13" fmla="*/ 25 h 753"/>
                <a:gd name="T14" fmla="*/ 732 w 765"/>
                <a:gd name="T15" fmla="*/ 313 h 753"/>
                <a:gd name="T16" fmla="*/ 732 w 765"/>
                <a:gd name="T17" fmla="*/ 435 h 753"/>
                <a:gd name="T18" fmla="*/ 444 w 765"/>
                <a:gd name="T19" fmla="*/ 723 h 753"/>
                <a:gd name="T20" fmla="*/ 383 w 765"/>
                <a:gd name="T21" fmla="*/ 748 h 753"/>
                <a:gd name="T22" fmla="*/ 383 w 765"/>
                <a:gd name="T23" fmla="*/ 4 h 753"/>
                <a:gd name="T24" fmla="*/ 324 w 765"/>
                <a:gd name="T25" fmla="*/ 28 h 753"/>
                <a:gd name="T26" fmla="*/ 36 w 765"/>
                <a:gd name="T27" fmla="*/ 316 h 753"/>
                <a:gd name="T28" fmla="*/ 36 w 765"/>
                <a:gd name="T29" fmla="*/ 433 h 753"/>
                <a:gd name="T30" fmla="*/ 324 w 765"/>
                <a:gd name="T31" fmla="*/ 721 h 753"/>
                <a:gd name="T32" fmla="*/ 441 w 765"/>
                <a:gd name="T33" fmla="*/ 721 h 753"/>
                <a:gd name="T34" fmla="*/ 729 w 765"/>
                <a:gd name="T35" fmla="*/ 433 h 753"/>
                <a:gd name="T36" fmla="*/ 729 w 765"/>
                <a:gd name="T37" fmla="*/ 316 h 753"/>
                <a:gd name="T38" fmla="*/ 441 w 765"/>
                <a:gd name="T39" fmla="*/ 28 h 753"/>
                <a:gd name="T40" fmla="*/ 383 w 765"/>
                <a:gd name="T41" fmla="*/ 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5" h="753">
                  <a:moveTo>
                    <a:pt x="383" y="748"/>
                  </a:moveTo>
                  <a:cubicBezTo>
                    <a:pt x="361" y="748"/>
                    <a:pt x="338" y="740"/>
                    <a:pt x="322" y="723"/>
                  </a:cubicBezTo>
                  <a:cubicBezTo>
                    <a:pt x="34" y="435"/>
                    <a:pt x="34" y="435"/>
                    <a:pt x="34" y="435"/>
                  </a:cubicBezTo>
                  <a:cubicBezTo>
                    <a:pt x="0" y="402"/>
                    <a:pt x="0" y="347"/>
                    <a:pt x="34" y="313"/>
                  </a:cubicBezTo>
                  <a:cubicBezTo>
                    <a:pt x="322" y="25"/>
                    <a:pt x="322" y="25"/>
                    <a:pt x="322" y="25"/>
                  </a:cubicBezTo>
                  <a:cubicBezTo>
                    <a:pt x="338" y="9"/>
                    <a:pt x="360" y="0"/>
                    <a:pt x="383" y="0"/>
                  </a:cubicBezTo>
                  <a:cubicBezTo>
                    <a:pt x="406" y="0"/>
                    <a:pt x="427" y="9"/>
                    <a:pt x="444" y="25"/>
                  </a:cubicBezTo>
                  <a:cubicBezTo>
                    <a:pt x="732" y="313"/>
                    <a:pt x="732" y="313"/>
                    <a:pt x="732" y="313"/>
                  </a:cubicBezTo>
                  <a:cubicBezTo>
                    <a:pt x="765" y="347"/>
                    <a:pt x="765" y="402"/>
                    <a:pt x="732" y="435"/>
                  </a:cubicBezTo>
                  <a:cubicBezTo>
                    <a:pt x="444" y="723"/>
                    <a:pt x="444" y="723"/>
                    <a:pt x="444" y="723"/>
                  </a:cubicBezTo>
                  <a:cubicBezTo>
                    <a:pt x="427" y="740"/>
                    <a:pt x="405" y="748"/>
                    <a:pt x="383" y="748"/>
                  </a:cubicBezTo>
                  <a:close/>
                  <a:moveTo>
                    <a:pt x="383" y="4"/>
                  </a:moveTo>
                  <a:cubicBezTo>
                    <a:pt x="361" y="4"/>
                    <a:pt x="340" y="12"/>
                    <a:pt x="324" y="28"/>
                  </a:cubicBezTo>
                  <a:cubicBezTo>
                    <a:pt x="36" y="316"/>
                    <a:pt x="36" y="316"/>
                    <a:pt x="36" y="316"/>
                  </a:cubicBezTo>
                  <a:cubicBezTo>
                    <a:pt x="4" y="348"/>
                    <a:pt x="4" y="401"/>
                    <a:pt x="36" y="433"/>
                  </a:cubicBezTo>
                  <a:cubicBezTo>
                    <a:pt x="324" y="721"/>
                    <a:pt x="324" y="721"/>
                    <a:pt x="324" y="721"/>
                  </a:cubicBezTo>
                  <a:cubicBezTo>
                    <a:pt x="356" y="753"/>
                    <a:pt x="409" y="753"/>
                    <a:pt x="441" y="721"/>
                  </a:cubicBezTo>
                  <a:cubicBezTo>
                    <a:pt x="729" y="433"/>
                    <a:pt x="729" y="433"/>
                    <a:pt x="729" y="433"/>
                  </a:cubicBezTo>
                  <a:cubicBezTo>
                    <a:pt x="761" y="401"/>
                    <a:pt x="761" y="348"/>
                    <a:pt x="729" y="316"/>
                  </a:cubicBezTo>
                  <a:cubicBezTo>
                    <a:pt x="441" y="28"/>
                    <a:pt x="441" y="28"/>
                    <a:pt x="441" y="28"/>
                  </a:cubicBezTo>
                  <a:cubicBezTo>
                    <a:pt x="425" y="12"/>
                    <a:pt x="405" y="4"/>
                    <a:pt x="383" y="4"/>
                  </a:cubicBez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17" name="Freeform 17">
            <a:extLst>
              <a:ext uri="{FF2B5EF4-FFF2-40B4-BE49-F238E27FC236}">
                <a16:creationId xmlns:a16="http://schemas.microsoft.com/office/drawing/2014/main" id="{D35CDBB2-6BA4-4FF0-B5F2-818D57B1F388}"/>
              </a:ext>
            </a:extLst>
          </p:cNvPr>
          <p:cNvSpPr>
            <a:spLocks noEditPoints="1"/>
          </p:cNvSpPr>
          <p:nvPr/>
        </p:nvSpPr>
        <p:spPr bwMode="auto">
          <a:xfrm>
            <a:off x="6059488" y="3503613"/>
            <a:ext cx="476250" cy="479425"/>
          </a:xfrm>
          <a:custGeom>
            <a:avLst/>
            <a:gdLst>
              <a:gd name="T0" fmla="*/ 58 w 125"/>
              <a:gd name="T1" fmla="*/ 67 h 126"/>
              <a:gd name="T2" fmla="*/ 58 w 125"/>
              <a:gd name="T3" fmla="*/ 34 h 126"/>
              <a:gd name="T4" fmla="*/ 66 w 125"/>
              <a:gd name="T5" fmla="*/ 34 h 126"/>
              <a:gd name="T6" fmla="*/ 66 w 125"/>
              <a:gd name="T7" fmla="*/ 59 h 126"/>
              <a:gd name="T8" fmla="*/ 89 w 125"/>
              <a:gd name="T9" fmla="*/ 59 h 126"/>
              <a:gd name="T10" fmla="*/ 89 w 125"/>
              <a:gd name="T11" fmla="*/ 67 h 126"/>
              <a:gd name="T12" fmla="*/ 58 w 125"/>
              <a:gd name="T13" fmla="*/ 67 h 126"/>
              <a:gd name="T14" fmla="*/ 0 w 125"/>
              <a:gd name="T15" fmla="*/ 63 h 126"/>
              <a:gd name="T16" fmla="*/ 62 w 125"/>
              <a:gd name="T17" fmla="*/ 0 h 126"/>
              <a:gd name="T18" fmla="*/ 125 w 125"/>
              <a:gd name="T19" fmla="*/ 63 h 126"/>
              <a:gd name="T20" fmla="*/ 62 w 125"/>
              <a:gd name="T21" fmla="*/ 126 h 126"/>
              <a:gd name="T22" fmla="*/ 0 w 125"/>
              <a:gd name="T23" fmla="*/ 63 h 126"/>
              <a:gd name="T24" fmla="*/ 8 w 125"/>
              <a:gd name="T25" fmla="*/ 63 h 126"/>
              <a:gd name="T26" fmla="*/ 62 w 125"/>
              <a:gd name="T27" fmla="*/ 118 h 126"/>
              <a:gd name="T28" fmla="*/ 117 w 125"/>
              <a:gd name="T29" fmla="*/ 63 h 126"/>
              <a:gd name="T30" fmla="*/ 62 w 125"/>
              <a:gd name="T31" fmla="*/ 8 h 126"/>
              <a:gd name="T32" fmla="*/ 8 w 125"/>
              <a:gd name="T33" fmla="*/ 6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26">
                <a:moveTo>
                  <a:pt x="58" y="67"/>
                </a:moveTo>
                <a:cubicBezTo>
                  <a:pt x="58" y="34"/>
                  <a:pt x="58" y="34"/>
                  <a:pt x="58" y="34"/>
                </a:cubicBezTo>
                <a:cubicBezTo>
                  <a:pt x="66" y="34"/>
                  <a:pt x="66" y="34"/>
                  <a:pt x="66" y="34"/>
                </a:cubicBezTo>
                <a:cubicBezTo>
                  <a:pt x="66" y="59"/>
                  <a:pt x="66" y="59"/>
                  <a:pt x="66" y="59"/>
                </a:cubicBezTo>
                <a:cubicBezTo>
                  <a:pt x="89" y="59"/>
                  <a:pt x="89" y="59"/>
                  <a:pt x="89" y="59"/>
                </a:cubicBezTo>
                <a:cubicBezTo>
                  <a:pt x="89" y="67"/>
                  <a:pt x="89" y="67"/>
                  <a:pt x="89" y="67"/>
                </a:cubicBezTo>
                <a:lnTo>
                  <a:pt x="58" y="67"/>
                </a:lnTo>
                <a:close/>
                <a:moveTo>
                  <a:pt x="0" y="63"/>
                </a:moveTo>
                <a:cubicBezTo>
                  <a:pt x="0" y="29"/>
                  <a:pt x="28" y="0"/>
                  <a:pt x="62" y="0"/>
                </a:cubicBezTo>
                <a:cubicBezTo>
                  <a:pt x="97" y="0"/>
                  <a:pt x="125" y="29"/>
                  <a:pt x="125" y="63"/>
                </a:cubicBezTo>
                <a:cubicBezTo>
                  <a:pt x="125" y="98"/>
                  <a:pt x="97" y="126"/>
                  <a:pt x="62" y="126"/>
                </a:cubicBezTo>
                <a:cubicBezTo>
                  <a:pt x="28" y="126"/>
                  <a:pt x="0" y="98"/>
                  <a:pt x="0" y="63"/>
                </a:cubicBezTo>
                <a:close/>
                <a:moveTo>
                  <a:pt x="8" y="63"/>
                </a:moveTo>
                <a:cubicBezTo>
                  <a:pt x="8" y="93"/>
                  <a:pt x="32" y="118"/>
                  <a:pt x="62" y="118"/>
                </a:cubicBezTo>
                <a:cubicBezTo>
                  <a:pt x="93" y="118"/>
                  <a:pt x="117" y="93"/>
                  <a:pt x="117" y="63"/>
                </a:cubicBezTo>
                <a:cubicBezTo>
                  <a:pt x="117" y="33"/>
                  <a:pt x="93" y="8"/>
                  <a:pt x="62" y="8"/>
                </a:cubicBezTo>
                <a:cubicBezTo>
                  <a:pt x="32" y="8"/>
                  <a:pt x="8" y="33"/>
                  <a:pt x="8"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8" name="Freeform 18">
            <a:extLst>
              <a:ext uri="{FF2B5EF4-FFF2-40B4-BE49-F238E27FC236}">
                <a16:creationId xmlns:a16="http://schemas.microsoft.com/office/drawing/2014/main" id="{1589FDD4-8FAC-4AEB-BDF8-26D51E9DCA3C}"/>
              </a:ext>
            </a:extLst>
          </p:cNvPr>
          <p:cNvSpPr>
            <a:spLocks noEditPoints="1"/>
          </p:cNvSpPr>
          <p:nvPr/>
        </p:nvSpPr>
        <p:spPr bwMode="auto">
          <a:xfrm>
            <a:off x="7853363" y="1841500"/>
            <a:ext cx="369888" cy="498475"/>
          </a:xfrm>
          <a:custGeom>
            <a:avLst/>
            <a:gdLst>
              <a:gd name="T0" fmla="*/ 74 w 97"/>
              <a:gd name="T1" fmla="*/ 131 h 131"/>
              <a:gd name="T2" fmla="*/ 23 w 97"/>
              <a:gd name="T3" fmla="*/ 131 h 131"/>
              <a:gd name="T4" fmla="*/ 23 w 97"/>
              <a:gd name="T5" fmla="*/ 123 h 131"/>
              <a:gd name="T6" fmla="*/ 74 w 97"/>
              <a:gd name="T7" fmla="*/ 123 h 131"/>
              <a:gd name="T8" fmla="*/ 74 w 97"/>
              <a:gd name="T9" fmla="*/ 131 h 131"/>
              <a:gd name="T10" fmla="*/ 97 w 97"/>
              <a:gd name="T11" fmla="*/ 49 h 131"/>
              <a:gd name="T12" fmla="*/ 89 w 97"/>
              <a:gd name="T13" fmla="*/ 76 h 131"/>
              <a:gd name="T14" fmla="*/ 78 w 97"/>
              <a:gd name="T15" fmla="*/ 102 h 131"/>
              <a:gd name="T16" fmla="*/ 78 w 97"/>
              <a:gd name="T17" fmla="*/ 106 h 131"/>
              <a:gd name="T18" fmla="*/ 19 w 97"/>
              <a:gd name="T19" fmla="*/ 106 h 131"/>
              <a:gd name="T20" fmla="*/ 19 w 97"/>
              <a:gd name="T21" fmla="*/ 102 h 131"/>
              <a:gd name="T22" fmla="*/ 8 w 97"/>
              <a:gd name="T23" fmla="*/ 76 h 131"/>
              <a:gd name="T24" fmla="*/ 0 w 97"/>
              <a:gd name="T25" fmla="*/ 49 h 131"/>
              <a:gd name="T26" fmla="*/ 49 w 97"/>
              <a:gd name="T27" fmla="*/ 0 h 131"/>
              <a:gd name="T28" fmla="*/ 97 w 97"/>
              <a:gd name="T29" fmla="*/ 49 h 131"/>
              <a:gd name="T30" fmla="*/ 89 w 97"/>
              <a:gd name="T31" fmla="*/ 49 h 131"/>
              <a:gd name="T32" fmla="*/ 49 w 97"/>
              <a:gd name="T33" fmla="*/ 8 h 131"/>
              <a:gd name="T34" fmla="*/ 8 w 97"/>
              <a:gd name="T35" fmla="*/ 49 h 131"/>
              <a:gd name="T36" fmla="*/ 15 w 97"/>
              <a:gd name="T37" fmla="*/ 71 h 131"/>
              <a:gd name="T38" fmla="*/ 15 w 97"/>
              <a:gd name="T39" fmla="*/ 71 h 131"/>
              <a:gd name="T40" fmla="*/ 27 w 97"/>
              <a:gd name="T41" fmla="*/ 98 h 131"/>
              <a:gd name="T42" fmla="*/ 70 w 97"/>
              <a:gd name="T43" fmla="*/ 98 h 131"/>
              <a:gd name="T44" fmla="*/ 82 w 97"/>
              <a:gd name="T45" fmla="*/ 71 h 131"/>
              <a:gd name="T46" fmla="*/ 89 w 97"/>
              <a:gd name="T47" fmla="*/ 4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31">
                <a:moveTo>
                  <a:pt x="74" y="131"/>
                </a:moveTo>
                <a:cubicBezTo>
                  <a:pt x="23" y="131"/>
                  <a:pt x="23" y="131"/>
                  <a:pt x="23" y="131"/>
                </a:cubicBezTo>
                <a:cubicBezTo>
                  <a:pt x="23" y="123"/>
                  <a:pt x="23" y="123"/>
                  <a:pt x="23" y="123"/>
                </a:cubicBezTo>
                <a:cubicBezTo>
                  <a:pt x="74" y="123"/>
                  <a:pt x="74" y="123"/>
                  <a:pt x="74" y="123"/>
                </a:cubicBezTo>
                <a:lnTo>
                  <a:pt x="74" y="131"/>
                </a:lnTo>
                <a:close/>
                <a:moveTo>
                  <a:pt x="97" y="49"/>
                </a:moveTo>
                <a:cubicBezTo>
                  <a:pt x="97" y="58"/>
                  <a:pt x="94" y="68"/>
                  <a:pt x="89" y="76"/>
                </a:cubicBezTo>
                <a:cubicBezTo>
                  <a:pt x="80" y="90"/>
                  <a:pt x="78" y="96"/>
                  <a:pt x="78" y="102"/>
                </a:cubicBezTo>
                <a:cubicBezTo>
                  <a:pt x="78" y="106"/>
                  <a:pt x="78" y="106"/>
                  <a:pt x="78" y="106"/>
                </a:cubicBezTo>
                <a:cubicBezTo>
                  <a:pt x="19" y="106"/>
                  <a:pt x="19" y="106"/>
                  <a:pt x="19" y="106"/>
                </a:cubicBezTo>
                <a:cubicBezTo>
                  <a:pt x="19" y="102"/>
                  <a:pt x="19" y="102"/>
                  <a:pt x="19" y="102"/>
                </a:cubicBezTo>
                <a:cubicBezTo>
                  <a:pt x="19" y="96"/>
                  <a:pt x="17" y="90"/>
                  <a:pt x="8" y="76"/>
                </a:cubicBezTo>
                <a:cubicBezTo>
                  <a:pt x="3" y="68"/>
                  <a:pt x="0" y="58"/>
                  <a:pt x="0" y="49"/>
                </a:cubicBezTo>
                <a:cubicBezTo>
                  <a:pt x="0" y="22"/>
                  <a:pt x="22" y="0"/>
                  <a:pt x="49" y="0"/>
                </a:cubicBezTo>
                <a:cubicBezTo>
                  <a:pt x="75" y="0"/>
                  <a:pt x="97" y="22"/>
                  <a:pt x="97" y="49"/>
                </a:cubicBezTo>
                <a:close/>
                <a:moveTo>
                  <a:pt x="89" y="49"/>
                </a:moveTo>
                <a:cubicBezTo>
                  <a:pt x="89" y="27"/>
                  <a:pt x="71" y="8"/>
                  <a:pt x="49" y="8"/>
                </a:cubicBezTo>
                <a:cubicBezTo>
                  <a:pt x="26" y="8"/>
                  <a:pt x="8" y="27"/>
                  <a:pt x="8" y="49"/>
                </a:cubicBezTo>
                <a:cubicBezTo>
                  <a:pt x="8" y="57"/>
                  <a:pt x="10" y="65"/>
                  <a:pt x="15" y="71"/>
                </a:cubicBezTo>
                <a:cubicBezTo>
                  <a:pt x="15" y="71"/>
                  <a:pt x="15" y="71"/>
                  <a:pt x="15" y="71"/>
                </a:cubicBezTo>
                <a:cubicBezTo>
                  <a:pt x="23" y="84"/>
                  <a:pt x="26" y="92"/>
                  <a:pt x="27" y="98"/>
                </a:cubicBezTo>
                <a:cubicBezTo>
                  <a:pt x="70" y="98"/>
                  <a:pt x="70" y="98"/>
                  <a:pt x="70" y="98"/>
                </a:cubicBezTo>
                <a:cubicBezTo>
                  <a:pt x="71" y="92"/>
                  <a:pt x="74" y="84"/>
                  <a:pt x="82" y="71"/>
                </a:cubicBezTo>
                <a:cubicBezTo>
                  <a:pt x="87" y="65"/>
                  <a:pt x="89" y="57"/>
                  <a:pt x="89"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9" name="Rectangle 19">
            <a:extLst>
              <a:ext uri="{FF2B5EF4-FFF2-40B4-BE49-F238E27FC236}">
                <a16:creationId xmlns:a16="http://schemas.microsoft.com/office/drawing/2014/main" id="{B1D4E7CC-F785-4DC0-B9A0-DA728858083E}"/>
              </a:ext>
            </a:extLst>
          </p:cNvPr>
          <p:cNvSpPr>
            <a:spLocks noChangeArrowheads="1"/>
          </p:cNvSpPr>
          <p:nvPr/>
        </p:nvSpPr>
        <p:spPr bwMode="auto">
          <a:xfrm>
            <a:off x="785674" y="2224534"/>
            <a:ext cx="493404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ru-UA" sz="3100" b="1">
                <a:solidFill>
                  <a:schemeClr val="bg2"/>
                </a:solidFill>
                <a:effectLst>
                  <a:outerShdw blurRad="266700" dist="114300" dir="2700000" algn="tl">
                    <a:schemeClr val="accent1">
                      <a:lumMod val="50000"/>
                      <a:alpha val="47000"/>
                    </a:schemeClr>
                  </a:outerShdw>
                </a:effectLst>
                <a:latin typeface="Montserrat" panose="00000500000000000000" pitchFamily="50" charset="-52"/>
              </a:rPr>
              <a:t>Don’t try to be original, </a:t>
            </a:r>
          </a:p>
          <a:p>
            <a:pPr lvl="0"/>
            <a:r>
              <a:rPr lang="en-US" altLang="ru-UA" sz="3100" b="1">
                <a:solidFill>
                  <a:schemeClr val="bg2"/>
                </a:solidFill>
                <a:effectLst>
                  <a:outerShdw blurRad="266700" dist="114300" dir="2700000" algn="tl">
                    <a:schemeClr val="accent1">
                      <a:lumMod val="50000"/>
                      <a:alpha val="47000"/>
                    </a:schemeClr>
                  </a:outerShdw>
                </a:effectLst>
                <a:latin typeface="Montserrat" panose="00000500000000000000" pitchFamily="50" charset="-52"/>
              </a:rPr>
              <a:t>just try to be good</a:t>
            </a:r>
            <a:endParaRPr lang="ru-UA" altLang="ru-UA" sz="3100" b="1">
              <a:solidFill>
                <a:schemeClr val="bg2"/>
              </a:solidFill>
              <a:effectLst>
                <a:outerShdw blurRad="266700" dist="114300" dir="2700000" algn="tl">
                  <a:schemeClr val="accent1">
                    <a:lumMod val="50000"/>
                    <a:alpha val="47000"/>
                  </a:schemeClr>
                </a:outerShdw>
              </a:effectLst>
              <a:latin typeface="Montserrat" panose="00000500000000000000" pitchFamily="50" charset="-52"/>
            </a:endParaRPr>
          </a:p>
        </p:txBody>
      </p:sp>
      <p:sp>
        <p:nvSpPr>
          <p:cNvPr id="20" name="Rectangle 20">
            <a:extLst>
              <a:ext uri="{FF2B5EF4-FFF2-40B4-BE49-F238E27FC236}">
                <a16:creationId xmlns:a16="http://schemas.microsoft.com/office/drawing/2014/main" id="{FD33AB4D-26CD-42A6-9B35-B36ED1DE8E0C}"/>
              </a:ext>
            </a:extLst>
          </p:cNvPr>
          <p:cNvSpPr>
            <a:spLocks noChangeArrowheads="1"/>
          </p:cNvSpPr>
          <p:nvPr/>
        </p:nvSpPr>
        <p:spPr bwMode="auto">
          <a:xfrm>
            <a:off x="6151563" y="4978400"/>
            <a:ext cx="2965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2200" b="1" i="0" u="none" strike="noStrike" cap="none" normalizeH="0" baseline="0">
                <a:ln>
                  <a:noFill/>
                </a:ln>
                <a:solidFill>
                  <a:schemeClr val="bg2"/>
                </a:solidFill>
                <a:effectLst/>
                <a:latin typeface="Montserrat SemiBold" panose="00000700000000000000" pitchFamily="50" charset="-52"/>
              </a:rPr>
              <a:t>0</a:t>
            </a:r>
            <a:r>
              <a:rPr kumimoji="0" lang="ru-RU" altLang="ru-UA" sz="2200" b="1" i="0" u="none" strike="noStrike" cap="none" normalizeH="0" baseline="0">
                <a:ln>
                  <a:noFill/>
                </a:ln>
                <a:solidFill>
                  <a:schemeClr val="bg2"/>
                </a:solidFill>
                <a:effectLst/>
                <a:latin typeface="Montserrat SemiBold" panose="00000700000000000000" pitchFamily="50" charset="-52"/>
              </a:rPr>
              <a:t>1</a:t>
            </a:r>
            <a:endParaRPr kumimoji="0" lang="ru-UA" altLang="ru-UA" sz="1800" b="0" i="0" u="none" strike="noStrike" cap="none" normalizeH="0" baseline="0">
              <a:ln>
                <a:noFill/>
              </a:ln>
              <a:solidFill>
                <a:schemeClr val="bg2"/>
              </a:solidFill>
              <a:effectLst/>
              <a:latin typeface="Arial" panose="020B0604020202020204" pitchFamily="34" charset="0"/>
            </a:endParaRPr>
          </a:p>
        </p:txBody>
      </p:sp>
      <p:sp>
        <p:nvSpPr>
          <p:cNvPr id="22" name="Rectangle 22">
            <a:extLst>
              <a:ext uri="{FF2B5EF4-FFF2-40B4-BE49-F238E27FC236}">
                <a16:creationId xmlns:a16="http://schemas.microsoft.com/office/drawing/2014/main" id="{FCAEC5EF-05A5-473E-8142-EE7BD5F1EE31}"/>
              </a:ext>
            </a:extLst>
          </p:cNvPr>
          <p:cNvSpPr>
            <a:spLocks noChangeArrowheads="1"/>
          </p:cNvSpPr>
          <p:nvPr/>
        </p:nvSpPr>
        <p:spPr bwMode="auto">
          <a:xfrm>
            <a:off x="7864475" y="3155950"/>
            <a:ext cx="3526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2200" b="1" i="0" u="none" strike="noStrike" cap="none" normalizeH="0" baseline="0">
                <a:ln>
                  <a:noFill/>
                </a:ln>
                <a:solidFill>
                  <a:schemeClr val="bg2"/>
                </a:solidFill>
                <a:effectLst/>
                <a:latin typeface="Montserrat SemiBold" panose="00000700000000000000" pitchFamily="50" charset="-52"/>
              </a:rPr>
              <a:t>0</a:t>
            </a:r>
            <a:r>
              <a:rPr kumimoji="0" lang="ru-RU" altLang="ru-UA" sz="2200" b="1" i="0" u="none" strike="noStrike" cap="none" normalizeH="0" baseline="0">
                <a:ln>
                  <a:noFill/>
                </a:ln>
                <a:solidFill>
                  <a:schemeClr val="bg2"/>
                </a:solidFill>
                <a:effectLst/>
                <a:latin typeface="Montserrat SemiBold" panose="00000700000000000000" pitchFamily="50" charset="-52"/>
              </a:rPr>
              <a:t>2</a:t>
            </a:r>
            <a:endParaRPr kumimoji="0" lang="ru-UA" altLang="ru-UA" sz="1800" b="0" i="0" u="none" strike="noStrike" cap="none" normalizeH="0" baseline="0">
              <a:ln>
                <a:noFill/>
              </a:ln>
              <a:solidFill>
                <a:schemeClr val="bg2"/>
              </a:solidFill>
              <a:effectLst/>
              <a:latin typeface="Arial" panose="020B0604020202020204" pitchFamily="34" charset="0"/>
            </a:endParaRPr>
          </a:p>
        </p:txBody>
      </p:sp>
      <p:sp>
        <p:nvSpPr>
          <p:cNvPr id="49" name="TextBox 48">
            <a:extLst>
              <a:ext uri="{FF2B5EF4-FFF2-40B4-BE49-F238E27FC236}">
                <a16:creationId xmlns:a16="http://schemas.microsoft.com/office/drawing/2014/main" id="{4E04269F-53DB-4EF5-9BAA-960599895271}"/>
              </a:ext>
            </a:extLst>
          </p:cNvPr>
          <p:cNvSpPr txBox="1"/>
          <p:nvPr/>
        </p:nvSpPr>
        <p:spPr>
          <a:xfrm>
            <a:off x="5523907" y="4178553"/>
            <a:ext cx="1553140" cy="553998"/>
          </a:xfrm>
          <a:prstGeom prst="rect">
            <a:avLst/>
          </a:prstGeom>
          <a:noFill/>
        </p:spPr>
        <p:txBody>
          <a:bodyPr wrap="square" rtlCol="0">
            <a:spAutoFit/>
          </a:bodyPr>
          <a:lstStyle/>
          <a:p>
            <a:pPr algn="ctr"/>
            <a:r>
              <a:rPr lang="en-US" sz="1000">
                <a:solidFill>
                  <a:schemeClr val="bg2"/>
                </a:solidFill>
                <a:latin typeface="Montserrat Light" panose="00000400000000000000" pitchFamily="50" charset="-52"/>
              </a:rPr>
              <a:t>Lorem ipsum dolor sit amet, consectet adipiscing elit, sed do</a:t>
            </a:r>
            <a:endParaRPr lang="ru-UA" sz="1000">
              <a:solidFill>
                <a:schemeClr val="bg2"/>
              </a:solidFill>
              <a:latin typeface="Montserrat Light" panose="00000400000000000000" pitchFamily="50" charset="-52"/>
            </a:endParaRPr>
          </a:p>
        </p:txBody>
      </p:sp>
      <p:sp>
        <p:nvSpPr>
          <p:cNvPr id="50" name="TextBox 49">
            <a:extLst>
              <a:ext uri="{FF2B5EF4-FFF2-40B4-BE49-F238E27FC236}">
                <a16:creationId xmlns:a16="http://schemas.microsoft.com/office/drawing/2014/main" id="{0CC712EF-7823-4039-ACEE-A7AB6DBA7671}"/>
              </a:ext>
            </a:extLst>
          </p:cNvPr>
          <p:cNvSpPr txBox="1"/>
          <p:nvPr/>
        </p:nvSpPr>
        <p:spPr>
          <a:xfrm>
            <a:off x="7265706" y="2466630"/>
            <a:ext cx="1553140" cy="553998"/>
          </a:xfrm>
          <a:prstGeom prst="rect">
            <a:avLst/>
          </a:prstGeom>
          <a:noFill/>
        </p:spPr>
        <p:txBody>
          <a:bodyPr wrap="square" rtlCol="0">
            <a:spAutoFit/>
          </a:bodyPr>
          <a:lstStyle/>
          <a:p>
            <a:pPr algn="ctr"/>
            <a:r>
              <a:rPr lang="en-US" sz="1000">
                <a:solidFill>
                  <a:schemeClr val="bg2"/>
                </a:solidFill>
                <a:latin typeface="Montserrat Light" panose="00000400000000000000" pitchFamily="50" charset="-52"/>
              </a:rPr>
              <a:t>Lorem ipsum dolor sit amet, consectet adipiscing elit, sed do</a:t>
            </a:r>
            <a:endParaRPr lang="ru-UA" sz="1000">
              <a:solidFill>
                <a:schemeClr val="bg2"/>
              </a:solidFill>
              <a:latin typeface="Montserrat Light" panose="00000400000000000000" pitchFamily="50" charset="-52"/>
            </a:endParaRPr>
          </a:p>
        </p:txBody>
      </p:sp>
      <p:grpSp>
        <p:nvGrpSpPr>
          <p:cNvPr id="55" name="Group 54">
            <a:extLst>
              <a:ext uri="{FF2B5EF4-FFF2-40B4-BE49-F238E27FC236}">
                <a16:creationId xmlns:a16="http://schemas.microsoft.com/office/drawing/2014/main" id="{CFBA43E6-EE95-4840-A715-0414E66FC315}"/>
              </a:ext>
            </a:extLst>
          </p:cNvPr>
          <p:cNvGrpSpPr/>
          <p:nvPr/>
        </p:nvGrpSpPr>
        <p:grpSpPr>
          <a:xfrm>
            <a:off x="703800" y="3663155"/>
            <a:ext cx="3845182" cy="925319"/>
            <a:chOff x="703800" y="3663155"/>
            <a:chExt cx="3845182" cy="925319"/>
          </a:xfrm>
        </p:grpSpPr>
        <p:sp>
          <p:nvSpPr>
            <p:cNvPr id="53" name="TextBox 52">
              <a:extLst>
                <a:ext uri="{FF2B5EF4-FFF2-40B4-BE49-F238E27FC236}">
                  <a16:creationId xmlns:a16="http://schemas.microsoft.com/office/drawing/2014/main" id="{569A58CD-CED0-4584-A31A-142AAA11A56A}"/>
                </a:ext>
              </a:extLst>
            </p:cNvPr>
            <p:cNvSpPr txBox="1"/>
            <p:nvPr/>
          </p:nvSpPr>
          <p:spPr>
            <a:xfrm>
              <a:off x="703800" y="4011393"/>
              <a:ext cx="3845182" cy="577081"/>
            </a:xfrm>
            <a:prstGeom prst="rect">
              <a:avLst/>
            </a:prstGeom>
            <a:noFill/>
          </p:spPr>
          <p:txBody>
            <a:bodyPr wrap="square" rtlCol="0">
              <a:spAutoFit/>
            </a:bodyPr>
            <a:lstStyle/>
            <a:p>
              <a:r>
                <a:rPr lang="en-US" sz="1050">
                  <a:solidFill>
                    <a:schemeClr val="bg2"/>
                  </a:solidFill>
                  <a:latin typeface="Montserrat Light" panose="00000400000000000000" pitchFamily="50" charset="-52"/>
                </a:rPr>
                <a:t>Lorem ipsum dolor sit amet, consectet adipiscing elit, sed do eiusmod tempor incididunt ut labore et dolore magna aliqua. Ut enim ad minim veniam, quis. </a:t>
              </a:r>
              <a:endParaRPr lang="ru-UA" sz="1050">
                <a:solidFill>
                  <a:schemeClr val="bg2"/>
                </a:solidFill>
                <a:latin typeface="Montserrat Light" panose="00000400000000000000" pitchFamily="50" charset="-52"/>
              </a:endParaRPr>
            </a:p>
          </p:txBody>
        </p:sp>
        <p:sp>
          <p:nvSpPr>
            <p:cNvPr id="54" name="Rectangle 11">
              <a:extLst>
                <a:ext uri="{FF2B5EF4-FFF2-40B4-BE49-F238E27FC236}">
                  <a16:creationId xmlns:a16="http://schemas.microsoft.com/office/drawing/2014/main" id="{81CB06D4-E2E6-44A9-9F81-C86AE3350CC1}"/>
                </a:ext>
              </a:extLst>
            </p:cNvPr>
            <p:cNvSpPr>
              <a:spLocks noChangeArrowheads="1"/>
            </p:cNvSpPr>
            <p:nvPr/>
          </p:nvSpPr>
          <p:spPr bwMode="auto">
            <a:xfrm>
              <a:off x="753582" y="3663155"/>
              <a:ext cx="17713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ru-UA" b="1">
                  <a:solidFill>
                    <a:schemeClr val="bg2"/>
                  </a:solidFill>
                  <a:latin typeface="Montserrat SemiBold" panose="00000700000000000000" pitchFamily="50" charset="-52"/>
                </a:rPr>
                <a:t>Your Title Here</a:t>
              </a:r>
              <a:endParaRPr kumimoji="0" lang="ru-UA" altLang="ru-UA" sz="1400" b="0" i="0" u="none" strike="noStrike" cap="none" normalizeH="0" baseline="0">
                <a:ln>
                  <a:noFill/>
                </a:ln>
                <a:solidFill>
                  <a:schemeClr val="bg2"/>
                </a:solidFill>
                <a:effectLst/>
                <a:latin typeface="Arial" panose="020B0604020202020204" pitchFamily="34" charset="0"/>
              </a:endParaRPr>
            </a:p>
          </p:txBody>
        </p:sp>
      </p:grpSp>
      <p:grpSp>
        <p:nvGrpSpPr>
          <p:cNvPr id="62" name="Group 61">
            <a:extLst>
              <a:ext uri="{FF2B5EF4-FFF2-40B4-BE49-F238E27FC236}">
                <a16:creationId xmlns:a16="http://schemas.microsoft.com/office/drawing/2014/main" id="{F37D96B5-6BB2-4DAE-BF8F-6D29E52F70C1}"/>
              </a:ext>
            </a:extLst>
          </p:cNvPr>
          <p:cNvGrpSpPr/>
          <p:nvPr/>
        </p:nvGrpSpPr>
        <p:grpSpPr>
          <a:xfrm>
            <a:off x="10585021" y="1074592"/>
            <a:ext cx="641292" cy="664086"/>
            <a:chOff x="3082925" y="1601788"/>
            <a:chExt cx="669925" cy="693738"/>
          </a:xfrm>
        </p:grpSpPr>
        <p:sp>
          <p:nvSpPr>
            <p:cNvPr id="63" name="Freeform 26">
              <a:extLst>
                <a:ext uri="{FF2B5EF4-FFF2-40B4-BE49-F238E27FC236}">
                  <a16:creationId xmlns:a16="http://schemas.microsoft.com/office/drawing/2014/main" id="{21C2BA8D-3008-460E-8391-0272D2B081CC}"/>
                </a:ext>
              </a:extLst>
            </p:cNvPr>
            <p:cNvSpPr>
              <a:spLocks/>
            </p:cNvSpPr>
            <p:nvPr/>
          </p:nvSpPr>
          <p:spPr bwMode="auto">
            <a:xfrm>
              <a:off x="3395663" y="1601788"/>
              <a:ext cx="109538" cy="273050"/>
            </a:xfrm>
            <a:custGeom>
              <a:avLst/>
              <a:gdLst>
                <a:gd name="T0" fmla="*/ 0 w 69"/>
                <a:gd name="T1" fmla="*/ 0 h 172"/>
                <a:gd name="T2" fmla="*/ 43 w 69"/>
                <a:gd name="T3" fmla="*/ 26 h 172"/>
                <a:gd name="T4" fmla="*/ 69 w 69"/>
                <a:gd name="T5" fmla="*/ 172 h 172"/>
                <a:gd name="T6" fmla="*/ 26 w 69"/>
                <a:gd name="T7" fmla="*/ 144 h 172"/>
                <a:gd name="T8" fmla="*/ 0 w 69"/>
                <a:gd name="T9" fmla="*/ 0 h 172"/>
              </a:gdLst>
              <a:ahLst/>
              <a:cxnLst>
                <a:cxn ang="0">
                  <a:pos x="T0" y="T1"/>
                </a:cxn>
                <a:cxn ang="0">
                  <a:pos x="T2" y="T3"/>
                </a:cxn>
                <a:cxn ang="0">
                  <a:pos x="T4" y="T5"/>
                </a:cxn>
                <a:cxn ang="0">
                  <a:pos x="T6" y="T7"/>
                </a:cxn>
                <a:cxn ang="0">
                  <a:pos x="T8" y="T9"/>
                </a:cxn>
              </a:cxnLst>
              <a:rect l="0" t="0" r="r" b="b"/>
              <a:pathLst>
                <a:path w="69" h="172">
                  <a:moveTo>
                    <a:pt x="0" y="0"/>
                  </a:moveTo>
                  <a:lnTo>
                    <a:pt x="43" y="26"/>
                  </a:lnTo>
                  <a:lnTo>
                    <a:pt x="69" y="172"/>
                  </a:lnTo>
                  <a:lnTo>
                    <a:pt x="26" y="144"/>
                  </a:lnTo>
                  <a:lnTo>
                    <a:pt x="0" y="0"/>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64" name="Freeform 27">
              <a:extLst>
                <a:ext uri="{FF2B5EF4-FFF2-40B4-BE49-F238E27FC236}">
                  <a16:creationId xmlns:a16="http://schemas.microsoft.com/office/drawing/2014/main" id="{F7077AA7-E5D0-4FB5-9D2A-353BF1332B24}"/>
                </a:ext>
              </a:extLst>
            </p:cNvPr>
            <p:cNvSpPr>
              <a:spLocks/>
            </p:cNvSpPr>
            <p:nvPr/>
          </p:nvSpPr>
          <p:spPr bwMode="auto">
            <a:xfrm>
              <a:off x="3109913" y="2020888"/>
              <a:ext cx="288925" cy="136525"/>
            </a:xfrm>
            <a:custGeom>
              <a:avLst/>
              <a:gdLst>
                <a:gd name="T0" fmla="*/ 139 w 182"/>
                <a:gd name="T1" fmla="*/ 0 h 86"/>
                <a:gd name="T2" fmla="*/ 182 w 182"/>
                <a:gd name="T3" fmla="*/ 29 h 86"/>
                <a:gd name="T4" fmla="*/ 43 w 182"/>
                <a:gd name="T5" fmla="*/ 86 h 86"/>
                <a:gd name="T6" fmla="*/ 0 w 182"/>
                <a:gd name="T7" fmla="*/ 60 h 86"/>
                <a:gd name="T8" fmla="*/ 139 w 182"/>
                <a:gd name="T9" fmla="*/ 0 h 86"/>
              </a:gdLst>
              <a:ahLst/>
              <a:cxnLst>
                <a:cxn ang="0">
                  <a:pos x="T0" y="T1"/>
                </a:cxn>
                <a:cxn ang="0">
                  <a:pos x="T2" y="T3"/>
                </a:cxn>
                <a:cxn ang="0">
                  <a:pos x="T4" y="T5"/>
                </a:cxn>
                <a:cxn ang="0">
                  <a:pos x="T6" y="T7"/>
                </a:cxn>
                <a:cxn ang="0">
                  <a:pos x="T8" y="T9"/>
                </a:cxn>
              </a:cxnLst>
              <a:rect l="0" t="0" r="r" b="b"/>
              <a:pathLst>
                <a:path w="182" h="86">
                  <a:moveTo>
                    <a:pt x="139" y="0"/>
                  </a:moveTo>
                  <a:lnTo>
                    <a:pt x="182" y="29"/>
                  </a:lnTo>
                  <a:lnTo>
                    <a:pt x="43" y="86"/>
                  </a:lnTo>
                  <a:lnTo>
                    <a:pt x="0" y="60"/>
                  </a:lnTo>
                  <a:lnTo>
                    <a:pt x="139" y="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65" name="Freeform 28">
              <a:extLst>
                <a:ext uri="{FF2B5EF4-FFF2-40B4-BE49-F238E27FC236}">
                  <a16:creationId xmlns:a16="http://schemas.microsoft.com/office/drawing/2014/main" id="{00A92A87-EA52-40DD-B23C-E4433FD7995C}"/>
                </a:ext>
              </a:extLst>
            </p:cNvPr>
            <p:cNvSpPr>
              <a:spLocks/>
            </p:cNvSpPr>
            <p:nvPr/>
          </p:nvSpPr>
          <p:spPr bwMode="auto">
            <a:xfrm>
              <a:off x="3460750" y="1868488"/>
              <a:ext cx="292100" cy="139700"/>
            </a:xfrm>
            <a:custGeom>
              <a:avLst/>
              <a:gdLst>
                <a:gd name="T0" fmla="*/ 141 w 184"/>
                <a:gd name="T1" fmla="*/ 0 h 88"/>
                <a:gd name="T2" fmla="*/ 184 w 184"/>
                <a:gd name="T3" fmla="*/ 28 h 88"/>
                <a:gd name="T4" fmla="*/ 45 w 184"/>
                <a:gd name="T5" fmla="*/ 88 h 88"/>
                <a:gd name="T6" fmla="*/ 0 w 184"/>
                <a:gd name="T7" fmla="*/ 60 h 88"/>
                <a:gd name="T8" fmla="*/ 141 w 184"/>
                <a:gd name="T9" fmla="*/ 0 h 88"/>
              </a:gdLst>
              <a:ahLst/>
              <a:cxnLst>
                <a:cxn ang="0">
                  <a:pos x="T0" y="T1"/>
                </a:cxn>
                <a:cxn ang="0">
                  <a:pos x="T2" y="T3"/>
                </a:cxn>
                <a:cxn ang="0">
                  <a:pos x="T4" y="T5"/>
                </a:cxn>
                <a:cxn ang="0">
                  <a:pos x="T6" y="T7"/>
                </a:cxn>
                <a:cxn ang="0">
                  <a:pos x="T8" y="T9"/>
                </a:cxn>
              </a:cxnLst>
              <a:rect l="0" t="0" r="r" b="b"/>
              <a:pathLst>
                <a:path w="184" h="88">
                  <a:moveTo>
                    <a:pt x="141" y="0"/>
                  </a:moveTo>
                  <a:lnTo>
                    <a:pt x="184" y="28"/>
                  </a:lnTo>
                  <a:lnTo>
                    <a:pt x="45" y="88"/>
                  </a:lnTo>
                  <a:lnTo>
                    <a:pt x="0" y="60"/>
                  </a:lnTo>
                  <a:lnTo>
                    <a:pt x="141" y="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66" name="Freeform 29">
              <a:extLst>
                <a:ext uri="{FF2B5EF4-FFF2-40B4-BE49-F238E27FC236}">
                  <a16:creationId xmlns:a16="http://schemas.microsoft.com/office/drawing/2014/main" id="{474AB0F6-EE54-479D-BF81-49F2F1B1EA15}"/>
                </a:ext>
              </a:extLst>
            </p:cNvPr>
            <p:cNvSpPr>
              <a:spLocks/>
            </p:cNvSpPr>
            <p:nvPr/>
          </p:nvSpPr>
          <p:spPr bwMode="auto">
            <a:xfrm>
              <a:off x="3657600" y="1735138"/>
              <a:ext cx="95250" cy="177800"/>
            </a:xfrm>
            <a:custGeom>
              <a:avLst/>
              <a:gdLst>
                <a:gd name="T0" fmla="*/ 0 w 60"/>
                <a:gd name="T1" fmla="*/ 0 h 112"/>
                <a:gd name="T2" fmla="*/ 46 w 60"/>
                <a:gd name="T3" fmla="*/ 28 h 112"/>
                <a:gd name="T4" fmla="*/ 60 w 60"/>
                <a:gd name="T5" fmla="*/ 112 h 112"/>
                <a:gd name="T6" fmla="*/ 17 w 60"/>
                <a:gd name="T7" fmla="*/ 84 h 112"/>
                <a:gd name="T8" fmla="*/ 0 w 60"/>
                <a:gd name="T9" fmla="*/ 0 h 112"/>
              </a:gdLst>
              <a:ahLst/>
              <a:cxnLst>
                <a:cxn ang="0">
                  <a:pos x="T0" y="T1"/>
                </a:cxn>
                <a:cxn ang="0">
                  <a:pos x="T2" y="T3"/>
                </a:cxn>
                <a:cxn ang="0">
                  <a:pos x="T4" y="T5"/>
                </a:cxn>
                <a:cxn ang="0">
                  <a:pos x="T6" y="T7"/>
                </a:cxn>
                <a:cxn ang="0">
                  <a:pos x="T8" y="T9"/>
                </a:cxn>
              </a:cxnLst>
              <a:rect l="0" t="0" r="r" b="b"/>
              <a:pathLst>
                <a:path w="60" h="112">
                  <a:moveTo>
                    <a:pt x="0" y="0"/>
                  </a:moveTo>
                  <a:lnTo>
                    <a:pt x="46" y="28"/>
                  </a:lnTo>
                  <a:lnTo>
                    <a:pt x="60" y="112"/>
                  </a:lnTo>
                  <a:lnTo>
                    <a:pt x="17" y="84"/>
                  </a:lnTo>
                  <a:lnTo>
                    <a:pt x="0" y="0"/>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67" name="Freeform 30">
              <a:extLst>
                <a:ext uri="{FF2B5EF4-FFF2-40B4-BE49-F238E27FC236}">
                  <a16:creationId xmlns:a16="http://schemas.microsoft.com/office/drawing/2014/main" id="{819BBB26-3D77-4FFA-AF12-223A537F8CAA}"/>
                </a:ext>
              </a:extLst>
            </p:cNvPr>
            <p:cNvSpPr>
              <a:spLocks/>
            </p:cNvSpPr>
            <p:nvPr/>
          </p:nvSpPr>
          <p:spPr bwMode="auto">
            <a:xfrm>
              <a:off x="3371850" y="2195513"/>
              <a:ext cx="203200" cy="100013"/>
            </a:xfrm>
            <a:custGeom>
              <a:avLst/>
              <a:gdLst>
                <a:gd name="T0" fmla="*/ 82 w 128"/>
                <a:gd name="T1" fmla="*/ 0 h 63"/>
                <a:gd name="T2" fmla="*/ 128 w 128"/>
                <a:gd name="T3" fmla="*/ 27 h 63"/>
                <a:gd name="T4" fmla="*/ 44 w 128"/>
                <a:gd name="T5" fmla="*/ 63 h 63"/>
                <a:gd name="T6" fmla="*/ 0 w 128"/>
                <a:gd name="T7" fmla="*/ 34 h 63"/>
                <a:gd name="T8" fmla="*/ 82 w 128"/>
                <a:gd name="T9" fmla="*/ 0 h 63"/>
              </a:gdLst>
              <a:ahLst/>
              <a:cxnLst>
                <a:cxn ang="0">
                  <a:pos x="T0" y="T1"/>
                </a:cxn>
                <a:cxn ang="0">
                  <a:pos x="T2" y="T3"/>
                </a:cxn>
                <a:cxn ang="0">
                  <a:pos x="T4" y="T5"/>
                </a:cxn>
                <a:cxn ang="0">
                  <a:pos x="T6" y="T7"/>
                </a:cxn>
                <a:cxn ang="0">
                  <a:pos x="T8" y="T9"/>
                </a:cxn>
              </a:cxnLst>
              <a:rect l="0" t="0" r="r" b="b"/>
              <a:pathLst>
                <a:path w="128" h="63">
                  <a:moveTo>
                    <a:pt x="82" y="0"/>
                  </a:moveTo>
                  <a:lnTo>
                    <a:pt x="128" y="27"/>
                  </a:lnTo>
                  <a:lnTo>
                    <a:pt x="44" y="63"/>
                  </a:lnTo>
                  <a:lnTo>
                    <a:pt x="0" y="34"/>
                  </a:lnTo>
                  <a:lnTo>
                    <a:pt x="82" y="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68" name="Freeform 31">
              <a:extLst>
                <a:ext uri="{FF2B5EF4-FFF2-40B4-BE49-F238E27FC236}">
                  <a16:creationId xmlns:a16="http://schemas.microsoft.com/office/drawing/2014/main" id="{3AC488C6-DAF8-492B-9983-E63D6C98625B}"/>
                </a:ext>
              </a:extLst>
            </p:cNvPr>
            <p:cNvSpPr>
              <a:spLocks/>
            </p:cNvSpPr>
            <p:nvPr/>
          </p:nvSpPr>
          <p:spPr bwMode="auto">
            <a:xfrm>
              <a:off x="3460750" y="1963738"/>
              <a:ext cx="114300" cy="274638"/>
            </a:xfrm>
            <a:custGeom>
              <a:avLst/>
              <a:gdLst>
                <a:gd name="T0" fmla="*/ 0 w 72"/>
                <a:gd name="T1" fmla="*/ 0 h 173"/>
                <a:gd name="T2" fmla="*/ 45 w 72"/>
                <a:gd name="T3" fmla="*/ 28 h 173"/>
                <a:gd name="T4" fmla="*/ 72 w 72"/>
                <a:gd name="T5" fmla="*/ 173 h 173"/>
                <a:gd name="T6" fmla="*/ 26 w 72"/>
                <a:gd name="T7" fmla="*/ 146 h 173"/>
                <a:gd name="T8" fmla="*/ 0 w 72"/>
                <a:gd name="T9" fmla="*/ 0 h 173"/>
              </a:gdLst>
              <a:ahLst/>
              <a:cxnLst>
                <a:cxn ang="0">
                  <a:pos x="T0" y="T1"/>
                </a:cxn>
                <a:cxn ang="0">
                  <a:pos x="T2" y="T3"/>
                </a:cxn>
                <a:cxn ang="0">
                  <a:pos x="T4" y="T5"/>
                </a:cxn>
                <a:cxn ang="0">
                  <a:pos x="T6" y="T7"/>
                </a:cxn>
                <a:cxn ang="0">
                  <a:pos x="T8" y="T9"/>
                </a:cxn>
              </a:cxnLst>
              <a:rect l="0" t="0" r="r" b="b"/>
              <a:pathLst>
                <a:path w="72" h="173">
                  <a:moveTo>
                    <a:pt x="0" y="0"/>
                  </a:moveTo>
                  <a:lnTo>
                    <a:pt x="45" y="28"/>
                  </a:lnTo>
                  <a:lnTo>
                    <a:pt x="72" y="173"/>
                  </a:lnTo>
                  <a:lnTo>
                    <a:pt x="26" y="146"/>
                  </a:lnTo>
                  <a:lnTo>
                    <a:pt x="0" y="0"/>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69" name="Freeform 32">
              <a:extLst>
                <a:ext uri="{FF2B5EF4-FFF2-40B4-BE49-F238E27FC236}">
                  <a16:creationId xmlns:a16="http://schemas.microsoft.com/office/drawing/2014/main" id="{E27F586B-B26F-4174-B7FA-4F22CBD1F6B9}"/>
                </a:ext>
              </a:extLst>
            </p:cNvPr>
            <p:cNvSpPr>
              <a:spLocks/>
            </p:cNvSpPr>
            <p:nvPr/>
          </p:nvSpPr>
          <p:spPr bwMode="auto">
            <a:xfrm>
              <a:off x="3082925" y="1601788"/>
              <a:ext cx="601663" cy="647700"/>
            </a:xfrm>
            <a:custGeom>
              <a:avLst/>
              <a:gdLst>
                <a:gd name="T0" fmla="*/ 197 w 379"/>
                <a:gd name="T1" fmla="*/ 0 h 408"/>
                <a:gd name="T2" fmla="*/ 223 w 379"/>
                <a:gd name="T3" fmla="*/ 144 h 408"/>
                <a:gd name="T4" fmla="*/ 362 w 379"/>
                <a:gd name="T5" fmla="*/ 84 h 408"/>
                <a:gd name="T6" fmla="*/ 379 w 379"/>
                <a:gd name="T7" fmla="*/ 168 h 408"/>
                <a:gd name="T8" fmla="*/ 238 w 379"/>
                <a:gd name="T9" fmla="*/ 228 h 408"/>
                <a:gd name="T10" fmla="*/ 264 w 379"/>
                <a:gd name="T11" fmla="*/ 374 h 408"/>
                <a:gd name="T12" fmla="*/ 182 w 379"/>
                <a:gd name="T13" fmla="*/ 408 h 408"/>
                <a:gd name="T14" fmla="*/ 156 w 379"/>
                <a:gd name="T15" fmla="*/ 264 h 408"/>
                <a:gd name="T16" fmla="*/ 17 w 379"/>
                <a:gd name="T17" fmla="*/ 324 h 408"/>
                <a:gd name="T18" fmla="*/ 0 w 379"/>
                <a:gd name="T19" fmla="*/ 237 h 408"/>
                <a:gd name="T20" fmla="*/ 142 w 379"/>
                <a:gd name="T21" fmla="*/ 177 h 408"/>
                <a:gd name="T22" fmla="*/ 115 w 379"/>
                <a:gd name="T23" fmla="*/ 33 h 408"/>
                <a:gd name="T24" fmla="*/ 197 w 379"/>
                <a:gd name="T25"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 h="408">
                  <a:moveTo>
                    <a:pt x="197" y="0"/>
                  </a:moveTo>
                  <a:lnTo>
                    <a:pt x="223" y="144"/>
                  </a:lnTo>
                  <a:lnTo>
                    <a:pt x="362" y="84"/>
                  </a:lnTo>
                  <a:lnTo>
                    <a:pt x="379" y="168"/>
                  </a:lnTo>
                  <a:lnTo>
                    <a:pt x="238" y="228"/>
                  </a:lnTo>
                  <a:lnTo>
                    <a:pt x="264" y="374"/>
                  </a:lnTo>
                  <a:lnTo>
                    <a:pt x="182" y="408"/>
                  </a:lnTo>
                  <a:lnTo>
                    <a:pt x="156" y="264"/>
                  </a:lnTo>
                  <a:lnTo>
                    <a:pt x="17" y="324"/>
                  </a:lnTo>
                  <a:lnTo>
                    <a:pt x="0" y="237"/>
                  </a:lnTo>
                  <a:lnTo>
                    <a:pt x="142" y="177"/>
                  </a:lnTo>
                  <a:lnTo>
                    <a:pt x="115" y="33"/>
                  </a:lnTo>
                  <a:lnTo>
                    <a:pt x="1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70" name="Group 69">
            <a:extLst>
              <a:ext uri="{FF2B5EF4-FFF2-40B4-BE49-F238E27FC236}">
                <a16:creationId xmlns:a16="http://schemas.microsoft.com/office/drawing/2014/main" id="{0DE4FAB3-9F7F-4E19-8CDE-69B79D2F5922}"/>
              </a:ext>
            </a:extLst>
          </p:cNvPr>
          <p:cNvGrpSpPr/>
          <p:nvPr/>
        </p:nvGrpSpPr>
        <p:grpSpPr>
          <a:xfrm rot="528195">
            <a:off x="3180595" y="668032"/>
            <a:ext cx="526342" cy="598488"/>
            <a:chOff x="4500563" y="4733925"/>
            <a:chExt cx="650875" cy="598488"/>
          </a:xfrm>
        </p:grpSpPr>
        <p:sp>
          <p:nvSpPr>
            <p:cNvPr id="71" name="Freeform 33">
              <a:extLst>
                <a:ext uri="{FF2B5EF4-FFF2-40B4-BE49-F238E27FC236}">
                  <a16:creationId xmlns:a16="http://schemas.microsoft.com/office/drawing/2014/main" id="{4B4963B3-7F15-4FD9-80AC-6C02B024F3B2}"/>
                </a:ext>
              </a:extLst>
            </p:cNvPr>
            <p:cNvSpPr>
              <a:spLocks/>
            </p:cNvSpPr>
            <p:nvPr/>
          </p:nvSpPr>
          <p:spPr bwMode="auto">
            <a:xfrm>
              <a:off x="5033963" y="4746625"/>
              <a:ext cx="117475" cy="334963"/>
            </a:xfrm>
            <a:custGeom>
              <a:avLst/>
              <a:gdLst>
                <a:gd name="T0" fmla="*/ 55 w 74"/>
                <a:gd name="T1" fmla="*/ 0 h 211"/>
                <a:gd name="T2" fmla="*/ 74 w 74"/>
                <a:gd name="T3" fmla="*/ 36 h 211"/>
                <a:gd name="T4" fmla="*/ 22 w 74"/>
                <a:gd name="T5" fmla="*/ 211 h 211"/>
                <a:gd name="T6" fmla="*/ 0 w 74"/>
                <a:gd name="T7" fmla="*/ 175 h 211"/>
                <a:gd name="T8" fmla="*/ 55 w 74"/>
                <a:gd name="T9" fmla="*/ 0 h 211"/>
              </a:gdLst>
              <a:ahLst/>
              <a:cxnLst>
                <a:cxn ang="0">
                  <a:pos x="T0" y="T1"/>
                </a:cxn>
                <a:cxn ang="0">
                  <a:pos x="T2" y="T3"/>
                </a:cxn>
                <a:cxn ang="0">
                  <a:pos x="T4" y="T5"/>
                </a:cxn>
                <a:cxn ang="0">
                  <a:pos x="T6" y="T7"/>
                </a:cxn>
                <a:cxn ang="0">
                  <a:pos x="T8" y="T9"/>
                </a:cxn>
              </a:cxnLst>
              <a:rect l="0" t="0" r="r" b="b"/>
              <a:pathLst>
                <a:path w="74" h="211">
                  <a:moveTo>
                    <a:pt x="55" y="0"/>
                  </a:moveTo>
                  <a:lnTo>
                    <a:pt x="74" y="36"/>
                  </a:lnTo>
                  <a:lnTo>
                    <a:pt x="22" y="211"/>
                  </a:lnTo>
                  <a:lnTo>
                    <a:pt x="0" y="175"/>
                  </a:lnTo>
                  <a:lnTo>
                    <a:pt x="55" y="0"/>
                  </a:ln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2" name="Freeform 34">
              <a:extLst>
                <a:ext uri="{FF2B5EF4-FFF2-40B4-BE49-F238E27FC236}">
                  <a16:creationId xmlns:a16="http://schemas.microsoft.com/office/drawing/2014/main" id="{2751862C-02AE-4A42-876F-33D4283C8E99}"/>
                </a:ext>
              </a:extLst>
            </p:cNvPr>
            <p:cNvSpPr>
              <a:spLocks/>
            </p:cNvSpPr>
            <p:nvPr/>
          </p:nvSpPr>
          <p:spPr bwMode="auto">
            <a:xfrm>
              <a:off x="4884738" y="5016500"/>
              <a:ext cx="184150" cy="65088"/>
            </a:xfrm>
            <a:custGeom>
              <a:avLst/>
              <a:gdLst>
                <a:gd name="T0" fmla="*/ 94 w 116"/>
                <a:gd name="T1" fmla="*/ 5 h 41"/>
                <a:gd name="T2" fmla="*/ 116 w 116"/>
                <a:gd name="T3" fmla="*/ 41 h 41"/>
                <a:gd name="T4" fmla="*/ 20 w 116"/>
                <a:gd name="T5" fmla="*/ 36 h 41"/>
                <a:gd name="T6" fmla="*/ 0 w 116"/>
                <a:gd name="T7" fmla="*/ 0 h 41"/>
                <a:gd name="T8" fmla="*/ 94 w 116"/>
                <a:gd name="T9" fmla="*/ 5 h 41"/>
              </a:gdLst>
              <a:ahLst/>
              <a:cxnLst>
                <a:cxn ang="0">
                  <a:pos x="T0" y="T1"/>
                </a:cxn>
                <a:cxn ang="0">
                  <a:pos x="T2" y="T3"/>
                </a:cxn>
                <a:cxn ang="0">
                  <a:pos x="T4" y="T5"/>
                </a:cxn>
                <a:cxn ang="0">
                  <a:pos x="T6" y="T7"/>
                </a:cxn>
                <a:cxn ang="0">
                  <a:pos x="T8" y="T9"/>
                </a:cxn>
              </a:cxnLst>
              <a:rect l="0" t="0" r="r" b="b"/>
              <a:pathLst>
                <a:path w="116" h="41">
                  <a:moveTo>
                    <a:pt x="94" y="5"/>
                  </a:moveTo>
                  <a:lnTo>
                    <a:pt x="116" y="41"/>
                  </a:lnTo>
                  <a:lnTo>
                    <a:pt x="20" y="36"/>
                  </a:lnTo>
                  <a:lnTo>
                    <a:pt x="0" y="0"/>
                  </a:lnTo>
                  <a:lnTo>
                    <a:pt x="94" y="5"/>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3" name="Freeform 35">
              <a:extLst>
                <a:ext uri="{FF2B5EF4-FFF2-40B4-BE49-F238E27FC236}">
                  <a16:creationId xmlns:a16="http://schemas.microsoft.com/office/drawing/2014/main" id="{A7775BBC-591F-4903-B9E0-C88F5B59DE57}"/>
                </a:ext>
              </a:extLst>
            </p:cNvPr>
            <p:cNvSpPr>
              <a:spLocks/>
            </p:cNvSpPr>
            <p:nvPr/>
          </p:nvSpPr>
          <p:spPr bwMode="auto">
            <a:xfrm>
              <a:off x="4843463" y="5016500"/>
              <a:ext cx="73025" cy="187325"/>
            </a:xfrm>
            <a:custGeom>
              <a:avLst/>
              <a:gdLst>
                <a:gd name="T0" fmla="*/ 26 w 46"/>
                <a:gd name="T1" fmla="*/ 0 h 118"/>
                <a:gd name="T2" fmla="*/ 46 w 46"/>
                <a:gd name="T3" fmla="*/ 36 h 118"/>
                <a:gd name="T4" fmla="*/ 19 w 46"/>
                <a:gd name="T5" fmla="*/ 118 h 118"/>
                <a:gd name="T6" fmla="*/ 0 w 46"/>
                <a:gd name="T7" fmla="*/ 82 h 118"/>
                <a:gd name="T8" fmla="*/ 26 w 46"/>
                <a:gd name="T9" fmla="*/ 0 h 118"/>
              </a:gdLst>
              <a:ahLst/>
              <a:cxnLst>
                <a:cxn ang="0">
                  <a:pos x="T0" y="T1"/>
                </a:cxn>
                <a:cxn ang="0">
                  <a:pos x="T2" y="T3"/>
                </a:cxn>
                <a:cxn ang="0">
                  <a:pos x="T4" y="T5"/>
                </a:cxn>
                <a:cxn ang="0">
                  <a:pos x="T6" y="T7"/>
                </a:cxn>
                <a:cxn ang="0">
                  <a:pos x="T8" y="T9"/>
                </a:cxn>
              </a:cxnLst>
              <a:rect l="0" t="0" r="r" b="b"/>
              <a:pathLst>
                <a:path w="46" h="118">
                  <a:moveTo>
                    <a:pt x="26" y="0"/>
                  </a:moveTo>
                  <a:lnTo>
                    <a:pt x="46" y="36"/>
                  </a:lnTo>
                  <a:lnTo>
                    <a:pt x="19" y="118"/>
                  </a:lnTo>
                  <a:lnTo>
                    <a:pt x="0" y="82"/>
                  </a:lnTo>
                  <a:lnTo>
                    <a:pt x="26" y="0"/>
                  </a:ln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4" name="Freeform 36">
              <a:extLst>
                <a:ext uri="{FF2B5EF4-FFF2-40B4-BE49-F238E27FC236}">
                  <a16:creationId xmlns:a16="http://schemas.microsoft.com/office/drawing/2014/main" id="{76096065-6448-4CFB-84EE-601F3C134D67}"/>
                </a:ext>
              </a:extLst>
            </p:cNvPr>
            <p:cNvSpPr>
              <a:spLocks/>
            </p:cNvSpPr>
            <p:nvPr/>
          </p:nvSpPr>
          <p:spPr bwMode="auto">
            <a:xfrm>
              <a:off x="4694238" y="5135563"/>
              <a:ext cx="179388" cy="68263"/>
            </a:xfrm>
            <a:custGeom>
              <a:avLst/>
              <a:gdLst>
                <a:gd name="T0" fmla="*/ 94 w 113"/>
                <a:gd name="T1" fmla="*/ 7 h 43"/>
                <a:gd name="T2" fmla="*/ 113 w 113"/>
                <a:gd name="T3" fmla="*/ 43 h 43"/>
                <a:gd name="T4" fmla="*/ 20 w 113"/>
                <a:gd name="T5" fmla="*/ 36 h 43"/>
                <a:gd name="T6" fmla="*/ 0 w 113"/>
                <a:gd name="T7" fmla="*/ 0 h 43"/>
                <a:gd name="T8" fmla="*/ 94 w 113"/>
                <a:gd name="T9" fmla="*/ 7 h 43"/>
              </a:gdLst>
              <a:ahLst/>
              <a:cxnLst>
                <a:cxn ang="0">
                  <a:pos x="T0" y="T1"/>
                </a:cxn>
                <a:cxn ang="0">
                  <a:pos x="T2" y="T3"/>
                </a:cxn>
                <a:cxn ang="0">
                  <a:pos x="T4" y="T5"/>
                </a:cxn>
                <a:cxn ang="0">
                  <a:pos x="T6" y="T7"/>
                </a:cxn>
                <a:cxn ang="0">
                  <a:pos x="T8" y="T9"/>
                </a:cxn>
              </a:cxnLst>
              <a:rect l="0" t="0" r="r" b="b"/>
              <a:pathLst>
                <a:path w="113" h="43">
                  <a:moveTo>
                    <a:pt x="94" y="7"/>
                  </a:moveTo>
                  <a:lnTo>
                    <a:pt x="113" y="43"/>
                  </a:lnTo>
                  <a:lnTo>
                    <a:pt x="20" y="36"/>
                  </a:lnTo>
                  <a:lnTo>
                    <a:pt x="0" y="0"/>
                  </a:lnTo>
                  <a:lnTo>
                    <a:pt x="94" y="7"/>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5" name="Freeform 37">
              <a:extLst>
                <a:ext uri="{FF2B5EF4-FFF2-40B4-BE49-F238E27FC236}">
                  <a16:creationId xmlns:a16="http://schemas.microsoft.com/office/drawing/2014/main" id="{815FF27D-93FC-4121-9DD7-71AC6CDCDE6B}"/>
                </a:ext>
              </a:extLst>
            </p:cNvPr>
            <p:cNvSpPr>
              <a:spLocks/>
            </p:cNvSpPr>
            <p:nvPr/>
          </p:nvSpPr>
          <p:spPr bwMode="auto">
            <a:xfrm>
              <a:off x="4652963" y="5135563"/>
              <a:ext cx="73025" cy="196850"/>
            </a:xfrm>
            <a:custGeom>
              <a:avLst/>
              <a:gdLst>
                <a:gd name="T0" fmla="*/ 26 w 46"/>
                <a:gd name="T1" fmla="*/ 0 h 124"/>
                <a:gd name="T2" fmla="*/ 46 w 46"/>
                <a:gd name="T3" fmla="*/ 36 h 124"/>
                <a:gd name="T4" fmla="*/ 19 w 46"/>
                <a:gd name="T5" fmla="*/ 124 h 124"/>
                <a:gd name="T6" fmla="*/ 0 w 46"/>
                <a:gd name="T7" fmla="*/ 88 h 124"/>
                <a:gd name="T8" fmla="*/ 26 w 46"/>
                <a:gd name="T9" fmla="*/ 0 h 124"/>
              </a:gdLst>
              <a:ahLst/>
              <a:cxnLst>
                <a:cxn ang="0">
                  <a:pos x="T0" y="T1"/>
                </a:cxn>
                <a:cxn ang="0">
                  <a:pos x="T2" y="T3"/>
                </a:cxn>
                <a:cxn ang="0">
                  <a:pos x="T4" y="T5"/>
                </a:cxn>
                <a:cxn ang="0">
                  <a:pos x="T6" y="T7"/>
                </a:cxn>
                <a:cxn ang="0">
                  <a:pos x="T8" y="T9"/>
                </a:cxn>
              </a:cxnLst>
              <a:rect l="0" t="0" r="r" b="b"/>
              <a:pathLst>
                <a:path w="46" h="124">
                  <a:moveTo>
                    <a:pt x="26" y="0"/>
                  </a:moveTo>
                  <a:lnTo>
                    <a:pt x="46" y="36"/>
                  </a:lnTo>
                  <a:lnTo>
                    <a:pt x="19" y="124"/>
                  </a:lnTo>
                  <a:lnTo>
                    <a:pt x="0" y="88"/>
                  </a:lnTo>
                  <a:lnTo>
                    <a:pt x="26" y="0"/>
                  </a:ln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6" name="Freeform 38">
              <a:extLst>
                <a:ext uri="{FF2B5EF4-FFF2-40B4-BE49-F238E27FC236}">
                  <a16:creationId xmlns:a16="http://schemas.microsoft.com/office/drawing/2014/main" id="{4F8C8F5A-43A5-4749-999E-5E781444AF67}"/>
                </a:ext>
              </a:extLst>
            </p:cNvPr>
            <p:cNvSpPr>
              <a:spLocks/>
            </p:cNvSpPr>
            <p:nvPr/>
          </p:nvSpPr>
          <p:spPr bwMode="auto">
            <a:xfrm>
              <a:off x="4500563" y="5264150"/>
              <a:ext cx="182563" cy="68263"/>
            </a:xfrm>
            <a:custGeom>
              <a:avLst/>
              <a:gdLst>
                <a:gd name="T0" fmla="*/ 96 w 115"/>
                <a:gd name="T1" fmla="*/ 7 h 43"/>
                <a:gd name="T2" fmla="*/ 115 w 115"/>
                <a:gd name="T3" fmla="*/ 43 h 43"/>
                <a:gd name="T4" fmla="*/ 19 w 115"/>
                <a:gd name="T5" fmla="*/ 36 h 43"/>
                <a:gd name="T6" fmla="*/ 0 w 115"/>
                <a:gd name="T7" fmla="*/ 0 h 43"/>
                <a:gd name="T8" fmla="*/ 96 w 115"/>
                <a:gd name="T9" fmla="*/ 7 h 43"/>
              </a:gdLst>
              <a:ahLst/>
              <a:cxnLst>
                <a:cxn ang="0">
                  <a:pos x="T0" y="T1"/>
                </a:cxn>
                <a:cxn ang="0">
                  <a:pos x="T2" y="T3"/>
                </a:cxn>
                <a:cxn ang="0">
                  <a:pos x="T4" y="T5"/>
                </a:cxn>
                <a:cxn ang="0">
                  <a:pos x="T6" y="T7"/>
                </a:cxn>
                <a:cxn ang="0">
                  <a:pos x="T8" y="T9"/>
                </a:cxn>
              </a:cxnLst>
              <a:rect l="0" t="0" r="r" b="b"/>
              <a:pathLst>
                <a:path w="115" h="43">
                  <a:moveTo>
                    <a:pt x="96" y="7"/>
                  </a:moveTo>
                  <a:lnTo>
                    <a:pt x="115" y="43"/>
                  </a:lnTo>
                  <a:lnTo>
                    <a:pt x="19" y="36"/>
                  </a:lnTo>
                  <a:lnTo>
                    <a:pt x="0" y="0"/>
                  </a:lnTo>
                  <a:lnTo>
                    <a:pt x="96" y="7"/>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7" name="Freeform 39">
              <a:extLst>
                <a:ext uri="{FF2B5EF4-FFF2-40B4-BE49-F238E27FC236}">
                  <a16:creationId xmlns:a16="http://schemas.microsoft.com/office/drawing/2014/main" id="{D627927B-2AF0-420E-931C-6CDD887319AA}"/>
                </a:ext>
              </a:extLst>
            </p:cNvPr>
            <p:cNvSpPr>
              <a:spLocks/>
            </p:cNvSpPr>
            <p:nvPr/>
          </p:nvSpPr>
          <p:spPr bwMode="auto">
            <a:xfrm>
              <a:off x="4500563" y="4733925"/>
              <a:ext cx="620713" cy="541338"/>
            </a:xfrm>
            <a:custGeom>
              <a:avLst/>
              <a:gdLst>
                <a:gd name="T0" fmla="*/ 391 w 391"/>
                <a:gd name="T1" fmla="*/ 8 h 341"/>
                <a:gd name="T2" fmla="*/ 336 w 391"/>
                <a:gd name="T3" fmla="*/ 183 h 341"/>
                <a:gd name="T4" fmla="*/ 242 w 391"/>
                <a:gd name="T5" fmla="*/ 178 h 341"/>
                <a:gd name="T6" fmla="*/ 216 w 391"/>
                <a:gd name="T7" fmla="*/ 260 h 341"/>
                <a:gd name="T8" fmla="*/ 122 w 391"/>
                <a:gd name="T9" fmla="*/ 253 h 341"/>
                <a:gd name="T10" fmla="*/ 96 w 391"/>
                <a:gd name="T11" fmla="*/ 341 h 341"/>
                <a:gd name="T12" fmla="*/ 0 w 391"/>
                <a:gd name="T13" fmla="*/ 334 h 341"/>
                <a:gd name="T14" fmla="*/ 53 w 391"/>
                <a:gd name="T15" fmla="*/ 156 h 341"/>
                <a:gd name="T16" fmla="*/ 149 w 391"/>
                <a:gd name="T17" fmla="*/ 164 h 341"/>
                <a:gd name="T18" fmla="*/ 175 w 391"/>
                <a:gd name="T19" fmla="*/ 77 h 341"/>
                <a:gd name="T20" fmla="*/ 271 w 391"/>
                <a:gd name="T21" fmla="*/ 84 h 341"/>
                <a:gd name="T22" fmla="*/ 295 w 391"/>
                <a:gd name="T23" fmla="*/ 0 h 341"/>
                <a:gd name="T24" fmla="*/ 391 w 391"/>
                <a:gd name="T25" fmla="*/ 8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1" h="341">
                  <a:moveTo>
                    <a:pt x="391" y="8"/>
                  </a:moveTo>
                  <a:lnTo>
                    <a:pt x="336" y="183"/>
                  </a:lnTo>
                  <a:lnTo>
                    <a:pt x="242" y="178"/>
                  </a:lnTo>
                  <a:lnTo>
                    <a:pt x="216" y="260"/>
                  </a:lnTo>
                  <a:lnTo>
                    <a:pt x="122" y="253"/>
                  </a:lnTo>
                  <a:lnTo>
                    <a:pt x="96" y="341"/>
                  </a:lnTo>
                  <a:lnTo>
                    <a:pt x="0" y="334"/>
                  </a:lnTo>
                  <a:lnTo>
                    <a:pt x="53" y="156"/>
                  </a:lnTo>
                  <a:lnTo>
                    <a:pt x="149" y="164"/>
                  </a:lnTo>
                  <a:lnTo>
                    <a:pt x="175" y="77"/>
                  </a:lnTo>
                  <a:lnTo>
                    <a:pt x="271" y="84"/>
                  </a:lnTo>
                  <a:lnTo>
                    <a:pt x="295" y="0"/>
                  </a:lnTo>
                  <a:lnTo>
                    <a:pt x="391"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78" name="Group 77">
            <a:extLst>
              <a:ext uri="{FF2B5EF4-FFF2-40B4-BE49-F238E27FC236}">
                <a16:creationId xmlns:a16="http://schemas.microsoft.com/office/drawing/2014/main" id="{B381BB2D-A4A7-432E-8370-65910612A42F}"/>
              </a:ext>
            </a:extLst>
          </p:cNvPr>
          <p:cNvGrpSpPr/>
          <p:nvPr/>
        </p:nvGrpSpPr>
        <p:grpSpPr>
          <a:xfrm rot="19614422">
            <a:off x="2174245" y="5459689"/>
            <a:ext cx="904293" cy="486102"/>
            <a:chOff x="1393034" y="1869114"/>
            <a:chExt cx="1953281" cy="1049984"/>
          </a:xfrm>
          <a:solidFill>
            <a:schemeClr val="accent6"/>
          </a:solidFill>
        </p:grpSpPr>
        <p:sp>
          <p:nvSpPr>
            <p:cNvPr id="79" name="Freeform 5">
              <a:extLst>
                <a:ext uri="{FF2B5EF4-FFF2-40B4-BE49-F238E27FC236}">
                  <a16:creationId xmlns:a16="http://schemas.microsoft.com/office/drawing/2014/main" id="{C26C45C5-0812-4AB1-AD7B-CD508C34973D}"/>
                </a:ext>
              </a:extLst>
            </p:cNvPr>
            <p:cNvSpPr>
              <a:spLocks/>
            </p:cNvSpPr>
            <p:nvPr/>
          </p:nvSpPr>
          <p:spPr bwMode="auto">
            <a:xfrm>
              <a:off x="1393036" y="1934739"/>
              <a:ext cx="1953279" cy="984359"/>
            </a:xfrm>
            <a:custGeom>
              <a:avLst/>
              <a:gdLst>
                <a:gd name="T0" fmla="*/ 286 w 571"/>
                <a:gd name="T1" fmla="*/ 286 h 286"/>
                <a:gd name="T2" fmla="*/ 0 w 571"/>
                <a:gd name="T3" fmla="*/ 0 h 286"/>
                <a:gd name="T4" fmla="*/ 112 w 571"/>
                <a:gd name="T5" fmla="*/ 0 h 286"/>
                <a:gd name="T6" fmla="*/ 286 w 571"/>
                <a:gd name="T7" fmla="*/ 174 h 286"/>
                <a:gd name="T8" fmla="*/ 459 w 571"/>
                <a:gd name="T9" fmla="*/ 0 h 286"/>
                <a:gd name="T10" fmla="*/ 571 w 571"/>
                <a:gd name="T11" fmla="*/ 0 h 286"/>
                <a:gd name="T12" fmla="*/ 286 w 571"/>
                <a:gd name="T13" fmla="*/ 286 h 286"/>
              </a:gdLst>
              <a:ahLst/>
              <a:cxnLst>
                <a:cxn ang="0">
                  <a:pos x="T0" y="T1"/>
                </a:cxn>
                <a:cxn ang="0">
                  <a:pos x="T2" y="T3"/>
                </a:cxn>
                <a:cxn ang="0">
                  <a:pos x="T4" y="T5"/>
                </a:cxn>
                <a:cxn ang="0">
                  <a:pos x="T6" y="T7"/>
                </a:cxn>
                <a:cxn ang="0">
                  <a:pos x="T8" y="T9"/>
                </a:cxn>
                <a:cxn ang="0">
                  <a:pos x="T10" y="T11"/>
                </a:cxn>
                <a:cxn ang="0">
                  <a:pos x="T12" y="T13"/>
                </a:cxn>
              </a:cxnLst>
              <a:rect l="0" t="0" r="r" b="b"/>
              <a:pathLst>
                <a:path w="571" h="286">
                  <a:moveTo>
                    <a:pt x="286" y="286"/>
                  </a:moveTo>
                  <a:cubicBezTo>
                    <a:pt x="128" y="286"/>
                    <a:pt x="0" y="158"/>
                    <a:pt x="0" y="0"/>
                  </a:cubicBezTo>
                  <a:cubicBezTo>
                    <a:pt x="112" y="0"/>
                    <a:pt x="112" y="0"/>
                    <a:pt x="112" y="0"/>
                  </a:cubicBezTo>
                  <a:cubicBezTo>
                    <a:pt x="112" y="96"/>
                    <a:pt x="190" y="174"/>
                    <a:pt x="286" y="174"/>
                  </a:cubicBezTo>
                  <a:cubicBezTo>
                    <a:pt x="381" y="174"/>
                    <a:pt x="459" y="96"/>
                    <a:pt x="459" y="0"/>
                  </a:cubicBezTo>
                  <a:cubicBezTo>
                    <a:pt x="571" y="0"/>
                    <a:pt x="571" y="0"/>
                    <a:pt x="571" y="0"/>
                  </a:cubicBezTo>
                  <a:cubicBezTo>
                    <a:pt x="571" y="158"/>
                    <a:pt x="443" y="286"/>
                    <a:pt x="286" y="286"/>
                  </a:cubicBezTo>
                  <a:close/>
                </a:path>
              </a:pathLst>
            </a:custGeom>
            <a:grpFill/>
            <a:ln>
              <a:noFill/>
            </a:ln>
            <a:scene3d>
              <a:camera prst="orthographicFront"/>
              <a:lightRig rig="soft" dir="t"/>
            </a:scene3d>
            <a:sp3d prstMaterial="softEdge">
              <a:bevelT w="88900" h="3175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80" name="Oval 6">
              <a:extLst>
                <a:ext uri="{FF2B5EF4-FFF2-40B4-BE49-F238E27FC236}">
                  <a16:creationId xmlns:a16="http://schemas.microsoft.com/office/drawing/2014/main" id="{C052B191-8D0F-4C27-A4EF-5B37F0368A21}"/>
                </a:ext>
              </a:extLst>
            </p:cNvPr>
            <p:cNvSpPr>
              <a:spLocks noChangeArrowheads="1"/>
            </p:cNvSpPr>
            <p:nvPr/>
          </p:nvSpPr>
          <p:spPr bwMode="auto">
            <a:xfrm>
              <a:off x="1393034" y="1869114"/>
              <a:ext cx="384093" cy="131249"/>
            </a:xfrm>
            <a:prstGeom prst="ellipse">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81" name="Oval 7">
              <a:extLst>
                <a:ext uri="{FF2B5EF4-FFF2-40B4-BE49-F238E27FC236}">
                  <a16:creationId xmlns:a16="http://schemas.microsoft.com/office/drawing/2014/main" id="{A9FCA822-B95A-43B7-B623-5EBB883B314B}"/>
                </a:ext>
              </a:extLst>
            </p:cNvPr>
            <p:cNvSpPr>
              <a:spLocks noChangeArrowheads="1"/>
            </p:cNvSpPr>
            <p:nvPr/>
          </p:nvSpPr>
          <p:spPr bwMode="auto">
            <a:xfrm>
              <a:off x="2962221" y="1869116"/>
              <a:ext cx="384093" cy="131249"/>
            </a:xfrm>
            <a:prstGeom prst="ellipse">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Tree>
    <p:extLst>
      <p:ext uri="{BB962C8B-B14F-4D97-AF65-F5344CB8AC3E}">
        <p14:creationId xmlns:p14="http://schemas.microsoft.com/office/powerpoint/2010/main" val="238834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42" presetClass="path" presetSubtype="0" repeatCount="indefinite" accel="50000" decel="50000" autoRev="1" fill="hold" nodeType="withEffect">
                                  <p:stCondLst>
                                    <p:cond delay="250"/>
                                  </p:stCondLst>
                                  <p:childTnLst>
                                    <p:animMotion origin="layout" path="M -1.25E-6 -2.59259E-6 L -1.25E-6 0.11297 " pathEditMode="relative" rAng="0" ptsTypes="AA">
                                      <p:cBhvr>
                                        <p:cTn id="9" dur="6750" fill="hold"/>
                                        <p:tgtEl>
                                          <p:spTgt spid="62"/>
                                        </p:tgtEl>
                                        <p:attrNameLst>
                                          <p:attrName>ppt_x</p:attrName>
                                          <p:attrName>ppt_y</p:attrName>
                                        </p:attrNameLst>
                                      </p:cBhvr>
                                      <p:rCtr x="0" y="5648"/>
                                    </p:animMotion>
                                  </p:childTnLst>
                                </p:cTn>
                              </p:par>
                              <p:par>
                                <p:cTn id="10" presetID="10" presetClass="entr" presetSubtype="0" fill="hold" nodeType="withEffect">
                                  <p:stCondLst>
                                    <p:cond delay="25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par>
                                <p:cTn id="13" presetID="42" presetClass="path" presetSubtype="0" repeatCount="indefinite" accel="50000" decel="50000" autoRev="1" fill="hold" nodeType="withEffect">
                                  <p:stCondLst>
                                    <p:cond delay="250"/>
                                  </p:stCondLst>
                                  <p:childTnLst>
                                    <p:animMotion origin="layout" path="M -1.875E-6 -2.22222E-6 L -1.875E-6 0.10463 " pathEditMode="relative" rAng="0" ptsTypes="AA">
                                      <p:cBhvr>
                                        <p:cTn id="14" dur="6750" fill="hold"/>
                                        <p:tgtEl>
                                          <p:spTgt spid="70"/>
                                        </p:tgtEl>
                                        <p:attrNameLst>
                                          <p:attrName>ppt_x</p:attrName>
                                          <p:attrName>ppt_y</p:attrName>
                                        </p:attrNameLst>
                                      </p:cBhvr>
                                      <p:rCtr x="0" y="5231"/>
                                    </p:animMotion>
                                  </p:childTnLst>
                                </p:cTn>
                              </p:par>
                              <p:par>
                                <p:cTn id="15" presetID="2" presetClass="entr" presetSubtype="4" decel="10000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 calcmode="lin" valueType="num">
                                      <p:cBhvr additive="base">
                                        <p:cTn id="17" dur="2000" fill="hold"/>
                                        <p:tgtEl>
                                          <p:spTgt spid="78"/>
                                        </p:tgtEl>
                                        <p:attrNameLst>
                                          <p:attrName>ppt_x</p:attrName>
                                        </p:attrNameLst>
                                      </p:cBhvr>
                                      <p:tavLst>
                                        <p:tav tm="0">
                                          <p:val>
                                            <p:strVal val="#ppt_x"/>
                                          </p:val>
                                        </p:tav>
                                        <p:tav tm="100000">
                                          <p:val>
                                            <p:strVal val="#ppt_x"/>
                                          </p:val>
                                        </p:tav>
                                      </p:tavLst>
                                    </p:anim>
                                    <p:anim calcmode="lin" valueType="num">
                                      <p:cBhvr additive="base">
                                        <p:cTn id="18" dur="2000" fill="hold"/>
                                        <p:tgtEl>
                                          <p:spTgt spid="78"/>
                                        </p:tgtEl>
                                        <p:attrNameLst>
                                          <p:attrName>ppt_y</p:attrName>
                                        </p:attrNameLst>
                                      </p:cBhvr>
                                      <p:tavLst>
                                        <p:tav tm="0">
                                          <p:val>
                                            <p:strVal val="1+#ppt_h/2"/>
                                          </p:val>
                                        </p:tav>
                                        <p:tav tm="100000">
                                          <p:val>
                                            <p:strVal val="#ppt_y"/>
                                          </p:val>
                                        </p:tav>
                                      </p:tavLst>
                                    </p:anim>
                                  </p:childTnLst>
                                </p:cTn>
                              </p:par>
                              <p:par>
                                <p:cTn id="19" presetID="42" presetClass="path" presetSubtype="0" repeatCount="indefinite" autoRev="1" fill="hold" nodeType="withEffect">
                                  <p:stCondLst>
                                    <p:cond delay="1750"/>
                                  </p:stCondLst>
                                  <p:childTnLst>
                                    <p:animMotion origin="layout" path="M -4.58333E-6 -1.48148E-6 L -4.58333E-6 -0.09329 " pathEditMode="relative" rAng="0" ptsTypes="AA">
                                      <p:cBhvr>
                                        <p:cTn id="20" dur="6750" fill="hold"/>
                                        <p:tgtEl>
                                          <p:spTgt spid="78"/>
                                        </p:tgtEl>
                                        <p:attrNameLst>
                                          <p:attrName>ppt_x</p:attrName>
                                          <p:attrName>ppt_y</p:attrName>
                                        </p:attrNameLst>
                                      </p:cBhvr>
                                      <p:rCtr x="0" y="-4676"/>
                                    </p:animMotion>
                                  </p:childTnLst>
                                </p:cTn>
                              </p:par>
                              <p:par>
                                <p:cTn id="21" presetID="2" presetClass="entr" presetSubtype="8" decel="100000" fill="hold" grpId="0"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0-#ppt_w/2"/>
                                          </p:val>
                                        </p:tav>
                                        <p:tav tm="100000">
                                          <p:val>
                                            <p:strVal val="#ppt_x"/>
                                          </p:val>
                                        </p:tav>
                                      </p:tavLst>
                                    </p:anim>
                                    <p:anim calcmode="lin" valueType="num">
                                      <p:cBhvr additive="base">
                                        <p:cTn id="24" dur="1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100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1500" fill="hold"/>
                                        <p:tgtEl>
                                          <p:spTgt spid="55"/>
                                        </p:tgtEl>
                                        <p:attrNameLst>
                                          <p:attrName>ppt_x</p:attrName>
                                        </p:attrNameLst>
                                      </p:cBhvr>
                                      <p:tavLst>
                                        <p:tav tm="0">
                                          <p:val>
                                            <p:strVal val="0-#ppt_w/2"/>
                                          </p:val>
                                        </p:tav>
                                        <p:tav tm="100000">
                                          <p:val>
                                            <p:strVal val="#ppt_x"/>
                                          </p:val>
                                        </p:tav>
                                      </p:tavLst>
                                    </p:anim>
                                    <p:anim calcmode="lin" valueType="num">
                                      <p:cBhvr additive="base">
                                        <p:cTn id="28" dur="1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3E6D0-3430-B2C6-9E24-90CA8A3D5352}"/>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E84E952E-5C50-A3C3-D3A9-A019839A566C}"/>
              </a:ext>
            </a:extLst>
          </p:cNvPr>
          <p:cNvGrpSpPr/>
          <p:nvPr/>
        </p:nvGrpSpPr>
        <p:grpSpPr>
          <a:xfrm>
            <a:off x="5623875" y="1927289"/>
            <a:ext cx="2248993" cy="2242428"/>
            <a:chOff x="6772802" y="1406220"/>
            <a:chExt cx="2248993" cy="2242428"/>
          </a:xfrm>
        </p:grpSpPr>
        <p:sp>
          <p:nvSpPr>
            <p:cNvPr id="24" name="Oval 7">
              <a:extLst>
                <a:ext uri="{FF2B5EF4-FFF2-40B4-BE49-F238E27FC236}">
                  <a16:creationId xmlns:a16="http://schemas.microsoft.com/office/drawing/2014/main" id="{ED42963A-412A-7D07-4CA8-A54630DEA194}"/>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40DA666F-931F-B27D-9992-D24C753D908B}"/>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8" name="Rectangle 8">
            <a:extLst>
              <a:ext uri="{FF2B5EF4-FFF2-40B4-BE49-F238E27FC236}">
                <a16:creationId xmlns:a16="http://schemas.microsoft.com/office/drawing/2014/main" id="{AC763A22-A3D0-8258-9B96-2934951E9051}"/>
              </a:ext>
            </a:extLst>
          </p:cNvPr>
          <p:cNvSpPr>
            <a:spLocks noChangeArrowheads="1"/>
          </p:cNvSpPr>
          <p:nvPr/>
        </p:nvSpPr>
        <p:spPr bwMode="auto">
          <a:xfrm>
            <a:off x="-1164" y="1510082"/>
            <a:ext cx="6610350" cy="4884738"/>
          </a:xfrm>
          <a:prstGeom prst="rect">
            <a:avLst/>
          </a:prstGeom>
          <a:gradFill>
            <a:gsLst>
              <a:gs pos="0">
                <a:srgbClr val="1DDAFE"/>
              </a:gs>
              <a:gs pos="100000">
                <a:srgbClr val="925AE8"/>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2" name="Blur_Sphere">
            <a:extLst>
              <a:ext uri="{FF2B5EF4-FFF2-40B4-BE49-F238E27FC236}">
                <a16:creationId xmlns:a16="http://schemas.microsoft.com/office/drawing/2014/main" id="{BD2C2D01-4656-4666-7F3F-FC73D5A5565D}"/>
              </a:ext>
            </a:extLst>
          </p:cNvPr>
          <p:cNvSpPr/>
          <p:nvPr/>
        </p:nvSpPr>
        <p:spPr>
          <a:xfrm>
            <a:off x="5669282" y="1842614"/>
            <a:ext cx="1159496" cy="1852806"/>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A2909DDA-08B9-2FFA-51E6-4EEAD2F22477}"/>
              </a:ext>
            </a:extLst>
          </p:cNvPr>
          <p:cNvSpPr>
            <a:spLocks noChangeArrowheads="1"/>
          </p:cNvSpPr>
          <p:nvPr/>
        </p:nvSpPr>
        <p:spPr bwMode="auto">
          <a:xfrm>
            <a:off x="3765545" y="509288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9" name="Rectangle 9">
            <a:extLst>
              <a:ext uri="{FF2B5EF4-FFF2-40B4-BE49-F238E27FC236}">
                <a16:creationId xmlns:a16="http://schemas.microsoft.com/office/drawing/2014/main" id="{7110EB6B-A620-5192-A5AF-38EB2800382B}"/>
              </a:ext>
            </a:extLst>
          </p:cNvPr>
          <p:cNvSpPr>
            <a:spLocks noChangeArrowheads="1"/>
          </p:cNvSpPr>
          <p:nvPr/>
        </p:nvSpPr>
        <p:spPr bwMode="auto">
          <a:xfrm>
            <a:off x="-1164" y="1510082"/>
            <a:ext cx="6610350" cy="4884738"/>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 name="Freeform 10">
            <a:extLst>
              <a:ext uri="{FF2B5EF4-FFF2-40B4-BE49-F238E27FC236}">
                <a16:creationId xmlns:a16="http://schemas.microsoft.com/office/drawing/2014/main" id="{FB95FFDF-360E-5D39-864B-EABA9DCF1AA7}"/>
              </a:ext>
            </a:extLst>
          </p:cNvPr>
          <p:cNvSpPr>
            <a:spLocks noEditPoints="1"/>
          </p:cNvSpPr>
          <p:nvPr/>
        </p:nvSpPr>
        <p:spPr bwMode="auto">
          <a:xfrm>
            <a:off x="-9102" y="1502144"/>
            <a:ext cx="6623050" cy="4900613"/>
          </a:xfrm>
          <a:custGeom>
            <a:avLst/>
            <a:gdLst>
              <a:gd name="T0" fmla="*/ 4172 w 4172"/>
              <a:gd name="T1" fmla="*/ 3087 h 3087"/>
              <a:gd name="T2" fmla="*/ 0 w 4172"/>
              <a:gd name="T3" fmla="*/ 3087 h 3087"/>
              <a:gd name="T4" fmla="*/ 0 w 4172"/>
              <a:gd name="T5" fmla="*/ 0 h 3087"/>
              <a:gd name="T6" fmla="*/ 4172 w 4172"/>
              <a:gd name="T7" fmla="*/ 0 h 3087"/>
              <a:gd name="T8" fmla="*/ 4172 w 4172"/>
              <a:gd name="T9" fmla="*/ 3087 h 3087"/>
              <a:gd name="T10" fmla="*/ 10 w 4172"/>
              <a:gd name="T11" fmla="*/ 3078 h 3087"/>
              <a:gd name="T12" fmla="*/ 4164 w 4172"/>
              <a:gd name="T13" fmla="*/ 3078 h 3087"/>
              <a:gd name="T14" fmla="*/ 4164 w 4172"/>
              <a:gd name="T15" fmla="*/ 10 h 3087"/>
              <a:gd name="T16" fmla="*/ 10 w 4172"/>
              <a:gd name="T17" fmla="*/ 10 h 3087"/>
              <a:gd name="T18" fmla="*/ 10 w 4172"/>
              <a:gd name="T19" fmla="*/ 3078 h 3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2" h="3087">
                <a:moveTo>
                  <a:pt x="4172" y="3087"/>
                </a:moveTo>
                <a:lnTo>
                  <a:pt x="0" y="3087"/>
                </a:lnTo>
                <a:lnTo>
                  <a:pt x="0" y="0"/>
                </a:lnTo>
                <a:lnTo>
                  <a:pt x="4172" y="0"/>
                </a:lnTo>
                <a:lnTo>
                  <a:pt x="4172" y="3087"/>
                </a:lnTo>
                <a:close/>
                <a:moveTo>
                  <a:pt x="10" y="3078"/>
                </a:moveTo>
                <a:lnTo>
                  <a:pt x="4164" y="3078"/>
                </a:lnTo>
                <a:lnTo>
                  <a:pt x="4164" y="10"/>
                </a:lnTo>
                <a:lnTo>
                  <a:pt x="10" y="10"/>
                </a:lnTo>
                <a:lnTo>
                  <a:pt x="10" y="3078"/>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nvGrpSpPr>
          <p:cNvPr id="39" name="Group 38">
            <a:extLst>
              <a:ext uri="{FF2B5EF4-FFF2-40B4-BE49-F238E27FC236}">
                <a16:creationId xmlns:a16="http://schemas.microsoft.com/office/drawing/2014/main" id="{746D0048-3C57-4B5C-0A99-0503E8FE6097}"/>
              </a:ext>
            </a:extLst>
          </p:cNvPr>
          <p:cNvGrpSpPr/>
          <p:nvPr/>
        </p:nvGrpSpPr>
        <p:grpSpPr>
          <a:xfrm>
            <a:off x="-597368" y="5472920"/>
            <a:ext cx="2396050" cy="2389054"/>
            <a:chOff x="551559" y="4354644"/>
            <a:chExt cx="2396050" cy="2389054"/>
          </a:xfrm>
        </p:grpSpPr>
        <p:sp>
          <p:nvSpPr>
            <p:cNvPr id="31" name="Oval 7">
              <a:extLst>
                <a:ext uri="{FF2B5EF4-FFF2-40B4-BE49-F238E27FC236}">
                  <a16:creationId xmlns:a16="http://schemas.microsoft.com/office/drawing/2014/main" id="{BC3E55D6-2E82-1AF0-14E1-910E0E9BD6E1}"/>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7C233C99-1CC4-14B9-8D9E-616277B1CA99}"/>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5E51F48A-0179-C7DC-5A12-F470E7E7F411}"/>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964C0D28-39BA-D481-A8C7-682A92583DED}"/>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sp>
        <p:nvSpPr>
          <p:cNvPr id="71" name="Rectangle 31">
            <a:extLst>
              <a:ext uri="{FF2B5EF4-FFF2-40B4-BE49-F238E27FC236}">
                <a16:creationId xmlns:a16="http://schemas.microsoft.com/office/drawing/2014/main" id="{98859DBF-DEC0-A744-34EA-CF4D1DF52CF2}"/>
              </a:ext>
            </a:extLst>
          </p:cNvPr>
          <p:cNvSpPr>
            <a:spLocks noChangeArrowheads="1"/>
          </p:cNvSpPr>
          <p:nvPr/>
        </p:nvSpPr>
        <p:spPr bwMode="auto">
          <a:xfrm>
            <a:off x="3298932" y="436425"/>
            <a:ext cx="534120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1. TextField với controller</a:t>
            </a:r>
            <a:endParaRPr lang="ru-UA" altLang="ru-UA" sz="3200" b="1">
              <a:solidFill>
                <a:schemeClr val="bg2"/>
              </a:solidFill>
              <a:latin typeface="Montserrat" panose="00000500000000000000" pitchFamily="50" charset="-52"/>
            </a:endParaRPr>
          </a:p>
        </p:txBody>
      </p:sp>
      <p:pic>
        <p:nvPicPr>
          <p:cNvPr id="4" name="Picture 3">
            <a:extLst>
              <a:ext uri="{FF2B5EF4-FFF2-40B4-BE49-F238E27FC236}">
                <a16:creationId xmlns:a16="http://schemas.microsoft.com/office/drawing/2014/main" id="{04DD84F1-7AFE-89B5-6645-6D2AD49F4252}"/>
              </a:ext>
            </a:extLst>
          </p:cNvPr>
          <p:cNvPicPr>
            <a:picLocks noChangeAspect="1"/>
          </p:cNvPicPr>
          <p:nvPr/>
        </p:nvPicPr>
        <p:blipFill>
          <a:blip r:embed="rId2"/>
          <a:stretch>
            <a:fillRect/>
          </a:stretch>
        </p:blipFill>
        <p:spPr>
          <a:xfrm>
            <a:off x="6748371" y="2828366"/>
            <a:ext cx="5271530" cy="2208406"/>
          </a:xfrm>
          <a:prstGeom prst="rect">
            <a:avLst/>
          </a:prstGeom>
        </p:spPr>
      </p:pic>
      <p:pic>
        <p:nvPicPr>
          <p:cNvPr id="7" name="Picture 6">
            <a:extLst>
              <a:ext uri="{FF2B5EF4-FFF2-40B4-BE49-F238E27FC236}">
                <a16:creationId xmlns:a16="http://schemas.microsoft.com/office/drawing/2014/main" id="{9C98E95A-22FC-EA24-DB55-1F1CD2416D59}"/>
              </a:ext>
            </a:extLst>
          </p:cNvPr>
          <p:cNvPicPr>
            <a:picLocks noChangeAspect="1"/>
          </p:cNvPicPr>
          <p:nvPr/>
        </p:nvPicPr>
        <p:blipFill>
          <a:blip r:embed="rId3"/>
          <a:srcRect l="12706" t="13544" r="14342" b="12236"/>
          <a:stretch>
            <a:fillRect/>
          </a:stretch>
        </p:blipFill>
        <p:spPr>
          <a:xfrm>
            <a:off x="943779" y="1502144"/>
            <a:ext cx="4635938" cy="4900612"/>
          </a:xfrm>
          <a:prstGeom prst="rect">
            <a:avLst/>
          </a:prstGeom>
        </p:spPr>
      </p:pic>
    </p:spTree>
    <p:extLst>
      <p:ext uri="{BB962C8B-B14F-4D97-AF65-F5344CB8AC3E}">
        <p14:creationId xmlns:p14="http://schemas.microsoft.com/office/powerpoint/2010/main" val="39583931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7">
            <a:extLst>
              <a:ext uri="{FF2B5EF4-FFF2-40B4-BE49-F238E27FC236}">
                <a16:creationId xmlns:a16="http://schemas.microsoft.com/office/drawing/2014/main" id="{F13C9062-648B-461C-BFAA-CAD82EEDBC72}"/>
              </a:ext>
            </a:extLst>
          </p:cNvPr>
          <p:cNvSpPr>
            <a:spLocks noChangeArrowheads="1"/>
          </p:cNvSpPr>
          <p:nvPr/>
        </p:nvSpPr>
        <p:spPr bwMode="auto">
          <a:xfrm>
            <a:off x="5135579" y="1071564"/>
            <a:ext cx="1920844" cy="1919286"/>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outerShdw blurRad="317500" dist="228600" dir="2700000" sx="98000" sy="98000" algn="tl" rotWithShape="0">
              <a:schemeClr val="accent3">
                <a:lumMod val="50000"/>
                <a:alpha val="30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5" name="Oval 8">
            <a:extLst>
              <a:ext uri="{FF2B5EF4-FFF2-40B4-BE49-F238E27FC236}">
                <a16:creationId xmlns:a16="http://schemas.microsoft.com/office/drawing/2014/main" id="{D01F7829-73AE-46F6-92F2-7DBFBBB5EA53}"/>
              </a:ext>
            </a:extLst>
          </p:cNvPr>
          <p:cNvSpPr>
            <a:spLocks noChangeArrowheads="1"/>
          </p:cNvSpPr>
          <p:nvPr/>
        </p:nvSpPr>
        <p:spPr bwMode="auto">
          <a:xfrm>
            <a:off x="6754799" y="3875088"/>
            <a:ext cx="1920902" cy="1922462"/>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outerShdw blurRad="317500" dist="228600" dir="2700000" sx="98000" sy="98000" algn="tl" rotWithShape="0">
              <a:schemeClr val="accent3">
                <a:lumMod val="50000"/>
                <a:alpha val="30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6" name="Oval 9">
            <a:extLst>
              <a:ext uri="{FF2B5EF4-FFF2-40B4-BE49-F238E27FC236}">
                <a16:creationId xmlns:a16="http://schemas.microsoft.com/office/drawing/2014/main" id="{8FE05307-B4B1-4CC4-B0BC-62054A5FD97A}"/>
              </a:ext>
            </a:extLst>
          </p:cNvPr>
          <p:cNvSpPr>
            <a:spLocks noChangeArrowheads="1"/>
          </p:cNvSpPr>
          <p:nvPr/>
        </p:nvSpPr>
        <p:spPr bwMode="auto">
          <a:xfrm>
            <a:off x="3524232" y="3881438"/>
            <a:ext cx="1908212" cy="1909762"/>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outerShdw blurRad="317500" dist="228600" dir="2700000" sx="98000" sy="98000" algn="tl" rotWithShape="0">
              <a:schemeClr val="accent3">
                <a:lumMod val="50000"/>
                <a:alpha val="30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7" name="Freeform 10">
            <a:extLst>
              <a:ext uri="{FF2B5EF4-FFF2-40B4-BE49-F238E27FC236}">
                <a16:creationId xmlns:a16="http://schemas.microsoft.com/office/drawing/2014/main" id="{294F3099-6E74-49AB-ACCB-2AF1C4BE7C56}"/>
              </a:ext>
            </a:extLst>
          </p:cNvPr>
          <p:cNvSpPr>
            <a:spLocks/>
          </p:cNvSpPr>
          <p:nvPr/>
        </p:nvSpPr>
        <p:spPr bwMode="auto">
          <a:xfrm>
            <a:off x="4248943" y="1773102"/>
            <a:ext cx="3683000" cy="3189288"/>
          </a:xfrm>
          <a:custGeom>
            <a:avLst/>
            <a:gdLst>
              <a:gd name="T0" fmla="*/ 1160 w 2320"/>
              <a:gd name="T1" fmla="*/ 0 h 2009"/>
              <a:gd name="T2" fmla="*/ 0 w 2320"/>
              <a:gd name="T3" fmla="*/ 2009 h 2009"/>
              <a:gd name="T4" fmla="*/ 2320 w 2320"/>
              <a:gd name="T5" fmla="*/ 2009 h 2009"/>
              <a:gd name="T6" fmla="*/ 1160 w 2320"/>
              <a:gd name="T7" fmla="*/ 0 h 2009"/>
            </a:gdLst>
            <a:ahLst/>
            <a:cxnLst>
              <a:cxn ang="0">
                <a:pos x="T0" y="T1"/>
              </a:cxn>
              <a:cxn ang="0">
                <a:pos x="T2" y="T3"/>
              </a:cxn>
              <a:cxn ang="0">
                <a:pos x="T4" y="T5"/>
              </a:cxn>
              <a:cxn ang="0">
                <a:pos x="T6" y="T7"/>
              </a:cxn>
            </a:cxnLst>
            <a:rect l="0" t="0" r="r" b="b"/>
            <a:pathLst>
              <a:path w="2320" h="2009">
                <a:moveTo>
                  <a:pt x="1160" y="0"/>
                </a:moveTo>
                <a:lnTo>
                  <a:pt x="0" y="2009"/>
                </a:lnTo>
                <a:lnTo>
                  <a:pt x="2320" y="2009"/>
                </a:lnTo>
                <a:lnTo>
                  <a:pt x="1160" y="0"/>
                </a:lnTo>
                <a:close/>
              </a:path>
            </a:pathLst>
          </a:custGeom>
          <a:gradFill>
            <a:gsLst>
              <a:gs pos="0">
                <a:srgbClr val="63B4F8"/>
              </a:gs>
              <a:gs pos="100000">
                <a:srgbClr val="8680EF"/>
              </a:gs>
            </a:gsLst>
            <a:lin ang="2700000" scaled="0"/>
          </a:gradFill>
          <a:ln w="9525">
            <a:noFill/>
            <a:round/>
            <a:headEnd/>
            <a:tailEnd/>
          </a:ln>
          <a:effectLst>
            <a:outerShdw blurRad="330200" dist="342900" dir="2700000" algn="tl" rotWithShape="0">
              <a:schemeClr val="accent2">
                <a:lumMod val="50000"/>
                <a:alpha val="20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7" name="Freeform: Shape 46">
            <a:extLst>
              <a:ext uri="{FF2B5EF4-FFF2-40B4-BE49-F238E27FC236}">
                <a16:creationId xmlns:a16="http://schemas.microsoft.com/office/drawing/2014/main" id="{19AB69C9-9748-4C33-B20B-C07A3C7A7EF1}"/>
              </a:ext>
            </a:extLst>
          </p:cNvPr>
          <p:cNvSpPr>
            <a:spLocks noChangeArrowheads="1"/>
          </p:cNvSpPr>
          <p:nvPr/>
        </p:nvSpPr>
        <p:spPr bwMode="auto">
          <a:xfrm>
            <a:off x="5176839" y="1342506"/>
            <a:ext cx="1819274" cy="1890164"/>
          </a:xfrm>
          <a:custGeom>
            <a:avLst/>
            <a:gdLst>
              <a:gd name="connsiteX0" fmla="*/ 594377 w 1188755"/>
              <a:gd name="connsiteY0" fmla="*/ 0 h 1235076"/>
              <a:gd name="connsiteX1" fmla="*/ 1188755 w 1188755"/>
              <a:gd name="connsiteY1" fmla="*/ 1029401 h 1235076"/>
              <a:gd name="connsiteX2" fmla="*/ 1142019 w 1188755"/>
              <a:gd name="connsiteY2" fmla="*/ 1067931 h 1235076"/>
              <a:gd name="connsiteX3" fmla="*/ 594378 w 1188755"/>
              <a:gd name="connsiteY3" fmla="*/ 1235076 h 1235076"/>
              <a:gd name="connsiteX4" fmla="*/ 46737 w 1188755"/>
              <a:gd name="connsiteY4" fmla="*/ 1067931 h 1235076"/>
              <a:gd name="connsiteX5" fmla="*/ 0 w 1188755"/>
              <a:gd name="connsiteY5" fmla="*/ 1029400 h 123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8755" h="1235076">
                <a:moveTo>
                  <a:pt x="594377" y="0"/>
                </a:moveTo>
                <a:lnTo>
                  <a:pt x="1188755" y="1029401"/>
                </a:lnTo>
                <a:lnTo>
                  <a:pt x="1142019" y="1067931"/>
                </a:lnTo>
                <a:cubicBezTo>
                  <a:pt x="985692" y="1173458"/>
                  <a:pt x="797237" y="1235076"/>
                  <a:pt x="594378" y="1235076"/>
                </a:cubicBezTo>
                <a:cubicBezTo>
                  <a:pt x="391520" y="1235076"/>
                  <a:pt x="203065" y="1173458"/>
                  <a:pt x="46737" y="1067931"/>
                </a:cubicBezTo>
                <a:lnTo>
                  <a:pt x="0" y="1029400"/>
                </a:ln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8" name="Freeform: Shape 47">
            <a:extLst>
              <a:ext uri="{FF2B5EF4-FFF2-40B4-BE49-F238E27FC236}">
                <a16:creationId xmlns:a16="http://schemas.microsoft.com/office/drawing/2014/main" id="{C7C227B6-2D5C-4E2D-98A5-8FF209E1819A}"/>
              </a:ext>
            </a:extLst>
          </p:cNvPr>
          <p:cNvSpPr>
            <a:spLocks noChangeArrowheads="1"/>
          </p:cNvSpPr>
          <p:nvPr/>
        </p:nvSpPr>
        <p:spPr bwMode="auto">
          <a:xfrm>
            <a:off x="6368612" y="3544552"/>
            <a:ext cx="2090026" cy="1750656"/>
          </a:xfrm>
          <a:custGeom>
            <a:avLst/>
            <a:gdLst>
              <a:gd name="connsiteX0" fmla="*/ 604202 w 1200150"/>
              <a:gd name="connsiteY0" fmla="*/ 0 h 1032121"/>
              <a:gd name="connsiteX1" fmla="*/ 1200150 w 1200150"/>
              <a:gd name="connsiteY1" fmla="*/ 1032121 h 1032121"/>
              <a:gd name="connsiteX2" fmla="*/ 9277 w 1200150"/>
              <a:gd name="connsiteY2" fmla="*/ 1032121 h 1032121"/>
              <a:gd name="connsiteX3" fmla="*/ 5049 w 1200150"/>
              <a:gd name="connsiteY3" fmla="*/ 1004393 h 1032121"/>
              <a:gd name="connsiteX4" fmla="*/ 0 w 1200150"/>
              <a:gd name="connsiteY4" fmla="*/ 904327 h 1032121"/>
              <a:gd name="connsiteX5" fmla="*/ 597258 w 1200150"/>
              <a:gd name="connsiteY5" fmla="*/ 2544 h 1032121"/>
              <a:gd name="connsiteX0" fmla="*/ 604202 w 1236716"/>
              <a:gd name="connsiteY0" fmla="*/ 0 h 1050404"/>
              <a:gd name="connsiteX1" fmla="*/ 1236716 w 1236716"/>
              <a:gd name="connsiteY1" fmla="*/ 1050404 h 1050404"/>
              <a:gd name="connsiteX2" fmla="*/ 9277 w 1236716"/>
              <a:gd name="connsiteY2" fmla="*/ 1032121 h 1050404"/>
              <a:gd name="connsiteX3" fmla="*/ 5049 w 1236716"/>
              <a:gd name="connsiteY3" fmla="*/ 1004393 h 1050404"/>
              <a:gd name="connsiteX4" fmla="*/ 0 w 1236716"/>
              <a:gd name="connsiteY4" fmla="*/ 904327 h 1050404"/>
              <a:gd name="connsiteX5" fmla="*/ 597258 w 1236716"/>
              <a:gd name="connsiteY5" fmla="*/ 2544 h 1050404"/>
              <a:gd name="connsiteX6" fmla="*/ 604202 w 1236716"/>
              <a:gd name="connsiteY6" fmla="*/ 0 h 1050404"/>
              <a:gd name="connsiteX0" fmla="*/ 597258 w 1236716"/>
              <a:gd name="connsiteY0" fmla="*/ 0 h 1047860"/>
              <a:gd name="connsiteX1" fmla="*/ 1236716 w 1236716"/>
              <a:gd name="connsiteY1" fmla="*/ 1047860 h 1047860"/>
              <a:gd name="connsiteX2" fmla="*/ 9277 w 1236716"/>
              <a:gd name="connsiteY2" fmla="*/ 1029577 h 1047860"/>
              <a:gd name="connsiteX3" fmla="*/ 5049 w 1236716"/>
              <a:gd name="connsiteY3" fmla="*/ 1001849 h 1047860"/>
              <a:gd name="connsiteX4" fmla="*/ 0 w 1236716"/>
              <a:gd name="connsiteY4" fmla="*/ 901783 h 1047860"/>
              <a:gd name="connsiteX5" fmla="*/ 597258 w 1236716"/>
              <a:gd name="connsiteY5" fmla="*/ 0 h 1047860"/>
              <a:gd name="connsiteX0" fmla="*/ 575928 w 1236716"/>
              <a:gd name="connsiteY0" fmla="*/ 0 h 1032625"/>
              <a:gd name="connsiteX1" fmla="*/ 1236716 w 1236716"/>
              <a:gd name="connsiteY1" fmla="*/ 1032625 h 1032625"/>
              <a:gd name="connsiteX2" fmla="*/ 9277 w 1236716"/>
              <a:gd name="connsiteY2" fmla="*/ 1014342 h 1032625"/>
              <a:gd name="connsiteX3" fmla="*/ 5049 w 1236716"/>
              <a:gd name="connsiteY3" fmla="*/ 986614 h 1032625"/>
              <a:gd name="connsiteX4" fmla="*/ 0 w 1236716"/>
              <a:gd name="connsiteY4" fmla="*/ 886548 h 1032625"/>
              <a:gd name="connsiteX5" fmla="*/ 575928 w 1236716"/>
              <a:gd name="connsiteY5" fmla="*/ 0 h 1032625"/>
              <a:gd name="connsiteX0" fmla="*/ 594211 w 1236716"/>
              <a:gd name="connsiteY0" fmla="*/ 0 h 1038719"/>
              <a:gd name="connsiteX1" fmla="*/ 1236716 w 1236716"/>
              <a:gd name="connsiteY1" fmla="*/ 1038719 h 1038719"/>
              <a:gd name="connsiteX2" fmla="*/ 9277 w 1236716"/>
              <a:gd name="connsiteY2" fmla="*/ 1020436 h 1038719"/>
              <a:gd name="connsiteX3" fmla="*/ 5049 w 1236716"/>
              <a:gd name="connsiteY3" fmla="*/ 992708 h 1038719"/>
              <a:gd name="connsiteX4" fmla="*/ 0 w 1236716"/>
              <a:gd name="connsiteY4" fmla="*/ 892642 h 1038719"/>
              <a:gd name="connsiteX5" fmla="*/ 594211 w 1236716"/>
              <a:gd name="connsiteY5" fmla="*/ 0 h 1038719"/>
              <a:gd name="connsiteX0" fmla="*/ 594211 w 1236716"/>
              <a:gd name="connsiteY0" fmla="*/ 0 h 1038719"/>
              <a:gd name="connsiteX1" fmla="*/ 1236716 w 1236716"/>
              <a:gd name="connsiteY1" fmla="*/ 1038719 h 1038719"/>
              <a:gd name="connsiteX2" fmla="*/ 5049 w 1236716"/>
              <a:gd name="connsiteY2" fmla="*/ 992708 h 1038719"/>
              <a:gd name="connsiteX3" fmla="*/ 0 w 1236716"/>
              <a:gd name="connsiteY3" fmla="*/ 892642 h 1038719"/>
              <a:gd name="connsiteX4" fmla="*/ 594211 w 1236716"/>
              <a:gd name="connsiteY4" fmla="*/ 0 h 1038719"/>
              <a:gd name="connsiteX0" fmla="*/ 594211 w 1236716"/>
              <a:gd name="connsiteY0" fmla="*/ 0 h 1038719"/>
              <a:gd name="connsiteX1" fmla="*/ 1236716 w 1236716"/>
              <a:gd name="connsiteY1" fmla="*/ 1038719 h 1038719"/>
              <a:gd name="connsiteX2" fmla="*/ 5049 w 1236716"/>
              <a:gd name="connsiteY2" fmla="*/ 974425 h 1038719"/>
              <a:gd name="connsiteX3" fmla="*/ 0 w 1236716"/>
              <a:gd name="connsiteY3" fmla="*/ 892642 h 1038719"/>
              <a:gd name="connsiteX4" fmla="*/ 594211 w 1236716"/>
              <a:gd name="connsiteY4" fmla="*/ 0 h 1038719"/>
              <a:gd name="connsiteX0" fmla="*/ 594211 w 1236716"/>
              <a:gd name="connsiteY0" fmla="*/ 0 h 1038719"/>
              <a:gd name="connsiteX1" fmla="*/ 1236716 w 1236716"/>
              <a:gd name="connsiteY1" fmla="*/ 1038719 h 1038719"/>
              <a:gd name="connsiteX2" fmla="*/ 5049 w 1236716"/>
              <a:gd name="connsiteY2" fmla="*/ 951880 h 1038719"/>
              <a:gd name="connsiteX3" fmla="*/ 0 w 1236716"/>
              <a:gd name="connsiteY3" fmla="*/ 892642 h 1038719"/>
              <a:gd name="connsiteX4" fmla="*/ 594211 w 1236716"/>
              <a:gd name="connsiteY4" fmla="*/ 0 h 1038719"/>
              <a:gd name="connsiteX0" fmla="*/ 574485 w 1236716"/>
              <a:gd name="connsiteY0" fmla="*/ 0 h 1030264"/>
              <a:gd name="connsiteX1" fmla="*/ 1236716 w 1236716"/>
              <a:gd name="connsiteY1" fmla="*/ 1030264 h 1030264"/>
              <a:gd name="connsiteX2" fmla="*/ 5049 w 1236716"/>
              <a:gd name="connsiteY2" fmla="*/ 943425 h 1030264"/>
              <a:gd name="connsiteX3" fmla="*/ 0 w 1236716"/>
              <a:gd name="connsiteY3" fmla="*/ 884187 h 1030264"/>
              <a:gd name="connsiteX4" fmla="*/ 574485 w 1236716"/>
              <a:gd name="connsiteY4" fmla="*/ 0 h 1030264"/>
              <a:gd name="connsiteX0" fmla="*/ 591394 w 1236716"/>
              <a:gd name="connsiteY0" fmla="*/ 0 h 1035900"/>
              <a:gd name="connsiteX1" fmla="*/ 1236716 w 1236716"/>
              <a:gd name="connsiteY1" fmla="*/ 1035900 h 1035900"/>
              <a:gd name="connsiteX2" fmla="*/ 5049 w 1236716"/>
              <a:gd name="connsiteY2" fmla="*/ 949061 h 1035900"/>
              <a:gd name="connsiteX3" fmla="*/ 0 w 1236716"/>
              <a:gd name="connsiteY3" fmla="*/ 889823 h 1035900"/>
              <a:gd name="connsiteX4" fmla="*/ 591394 w 1236716"/>
              <a:gd name="connsiteY4" fmla="*/ 0 h 103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6716" h="1035900">
                <a:moveTo>
                  <a:pt x="591394" y="0"/>
                </a:moveTo>
                <a:lnTo>
                  <a:pt x="1236716" y="1035900"/>
                </a:lnTo>
                <a:lnTo>
                  <a:pt x="5049" y="949061"/>
                </a:lnTo>
                <a:cubicBezTo>
                  <a:pt x="1710" y="916160"/>
                  <a:pt x="0" y="923606"/>
                  <a:pt x="0" y="889823"/>
                </a:cubicBezTo>
                <a:cubicBezTo>
                  <a:pt x="0" y="484435"/>
                  <a:pt x="240411" y="148574"/>
                  <a:pt x="591394" y="0"/>
                </a:cubicBezTo>
                <a:close/>
              </a:path>
            </a:pathLst>
          </a:custGeom>
          <a:gradFill flip="none" rotWithShape="1">
            <a:gsLst>
              <a:gs pos="100000">
                <a:schemeClr val="accent3"/>
              </a:gs>
              <a:gs pos="0">
                <a:schemeClr val="accent1">
                  <a:lumMod val="60000"/>
                  <a:lumOff val="40000"/>
                </a:schemeClr>
              </a:gs>
            </a:gsLst>
            <a:path path="circle">
              <a:fillToRect r="100000" b="100000"/>
            </a:path>
            <a:tileRect l="-100000" t="-100000"/>
          </a:gradFill>
          <a:ln>
            <a:noFill/>
          </a:ln>
          <a:effectLst>
            <a:softEdge rad="2286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9" name="Freeform: Shape 48">
            <a:extLst>
              <a:ext uri="{FF2B5EF4-FFF2-40B4-BE49-F238E27FC236}">
                <a16:creationId xmlns:a16="http://schemas.microsoft.com/office/drawing/2014/main" id="{2AE4A3FA-ABFC-4F8E-8EBF-FDD6000DE2B4}"/>
              </a:ext>
            </a:extLst>
          </p:cNvPr>
          <p:cNvSpPr>
            <a:spLocks noChangeArrowheads="1"/>
          </p:cNvSpPr>
          <p:nvPr/>
        </p:nvSpPr>
        <p:spPr bwMode="auto">
          <a:xfrm>
            <a:off x="3868596" y="3597347"/>
            <a:ext cx="1835434" cy="1577110"/>
          </a:xfrm>
          <a:custGeom>
            <a:avLst/>
            <a:gdLst>
              <a:gd name="connsiteX0" fmla="*/ 596226 w 1201738"/>
              <a:gd name="connsiteY0" fmla="*/ 0 h 1032601"/>
              <a:gd name="connsiteX1" fmla="*/ 604481 w 1201738"/>
              <a:gd name="connsiteY1" fmla="*/ 3024 h 1032601"/>
              <a:gd name="connsiteX2" fmla="*/ 1201738 w 1201738"/>
              <a:gd name="connsiteY2" fmla="*/ 904807 h 1032601"/>
              <a:gd name="connsiteX3" fmla="*/ 1196690 w 1201738"/>
              <a:gd name="connsiteY3" fmla="*/ 1004873 h 1032601"/>
              <a:gd name="connsiteX4" fmla="*/ 1192461 w 1201738"/>
              <a:gd name="connsiteY4" fmla="*/ 1032601 h 1032601"/>
              <a:gd name="connsiteX5" fmla="*/ 0 w 1201738"/>
              <a:gd name="connsiteY5" fmla="*/ 1032601 h 103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738" h="1032601">
                <a:moveTo>
                  <a:pt x="596226" y="0"/>
                </a:moveTo>
                <a:lnTo>
                  <a:pt x="604481" y="3024"/>
                </a:lnTo>
                <a:cubicBezTo>
                  <a:pt x="955464" y="151598"/>
                  <a:pt x="1201738" y="499419"/>
                  <a:pt x="1201738" y="904807"/>
                </a:cubicBezTo>
                <a:cubicBezTo>
                  <a:pt x="1201738" y="938590"/>
                  <a:pt x="1200028" y="971972"/>
                  <a:pt x="1196690" y="1004873"/>
                </a:cubicBezTo>
                <a:lnTo>
                  <a:pt x="1192461" y="1032601"/>
                </a:lnTo>
                <a:lnTo>
                  <a:pt x="0" y="1032601"/>
                </a:lnTo>
                <a:close/>
              </a:path>
            </a:pathLst>
          </a:custGeom>
          <a:gradFill flip="none" rotWithShape="1">
            <a:gsLst>
              <a:gs pos="100000">
                <a:schemeClr val="accent3"/>
              </a:gs>
              <a:gs pos="0">
                <a:schemeClr val="accent1">
                  <a:lumMod val="60000"/>
                  <a:lumOff val="40000"/>
                </a:schemeClr>
              </a:gs>
            </a:gsLst>
            <a:path path="circle">
              <a:fillToRect r="100000" b="100000"/>
            </a:path>
            <a:tileRect l="-100000" t="-100000"/>
          </a:gradFill>
          <a:ln>
            <a:noFill/>
          </a:ln>
          <a:effectLst>
            <a:softEdge rad="190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40" name="Group 39">
            <a:extLst>
              <a:ext uri="{FF2B5EF4-FFF2-40B4-BE49-F238E27FC236}">
                <a16:creationId xmlns:a16="http://schemas.microsoft.com/office/drawing/2014/main" id="{DA7441B0-3664-4E75-B4C3-809E608A2653}"/>
              </a:ext>
            </a:extLst>
          </p:cNvPr>
          <p:cNvGrpSpPr/>
          <p:nvPr/>
        </p:nvGrpSpPr>
        <p:grpSpPr>
          <a:xfrm>
            <a:off x="4251325" y="1766888"/>
            <a:ext cx="3689350" cy="3200400"/>
            <a:chOff x="4251325" y="1766888"/>
            <a:chExt cx="3689350" cy="3200400"/>
          </a:xfrm>
        </p:grpSpPr>
        <p:sp>
          <p:nvSpPr>
            <p:cNvPr id="28" name="Freeform 11">
              <a:extLst>
                <a:ext uri="{FF2B5EF4-FFF2-40B4-BE49-F238E27FC236}">
                  <a16:creationId xmlns:a16="http://schemas.microsoft.com/office/drawing/2014/main" id="{08642991-5519-409B-B0C9-AB27EB8F4683}"/>
                </a:ext>
              </a:extLst>
            </p:cNvPr>
            <p:cNvSpPr>
              <a:spLocks/>
            </p:cNvSpPr>
            <p:nvPr/>
          </p:nvSpPr>
          <p:spPr bwMode="auto">
            <a:xfrm>
              <a:off x="4254500" y="1774825"/>
              <a:ext cx="3683000" cy="3189288"/>
            </a:xfrm>
            <a:custGeom>
              <a:avLst/>
              <a:gdLst>
                <a:gd name="T0" fmla="*/ 1160 w 2320"/>
                <a:gd name="T1" fmla="*/ 0 h 2009"/>
                <a:gd name="T2" fmla="*/ 0 w 2320"/>
                <a:gd name="T3" fmla="*/ 2009 h 2009"/>
                <a:gd name="T4" fmla="*/ 2320 w 2320"/>
                <a:gd name="T5" fmla="*/ 2009 h 2009"/>
                <a:gd name="T6" fmla="*/ 1160 w 2320"/>
                <a:gd name="T7" fmla="*/ 0 h 2009"/>
              </a:gdLst>
              <a:ahLst/>
              <a:cxnLst>
                <a:cxn ang="0">
                  <a:pos x="T0" y="T1"/>
                </a:cxn>
                <a:cxn ang="0">
                  <a:pos x="T2" y="T3"/>
                </a:cxn>
                <a:cxn ang="0">
                  <a:pos x="T4" y="T5"/>
                </a:cxn>
                <a:cxn ang="0">
                  <a:pos x="T6" y="T7"/>
                </a:cxn>
              </a:cxnLst>
              <a:rect l="0" t="0" r="r" b="b"/>
              <a:pathLst>
                <a:path w="2320" h="2009">
                  <a:moveTo>
                    <a:pt x="1160" y="0"/>
                  </a:moveTo>
                  <a:lnTo>
                    <a:pt x="0" y="2009"/>
                  </a:lnTo>
                  <a:lnTo>
                    <a:pt x="2320" y="2009"/>
                  </a:lnTo>
                  <a:lnTo>
                    <a:pt x="1160" y="0"/>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solidFill>
                  <a:schemeClr val="tx1"/>
                </a:solidFill>
              </a:endParaRPr>
            </a:p>
          </p:txBody>
        </p:sp>
        <p:sp>
          <p:nvSpPr>
            <p:cNvPr id="29" name="Freeform 12">
              <a:extLst>
                <a:ext uri="{FF2B5EF4-FFF2-40B4-BE49-F238E27FC236}">
                  <a16:creationId xmlns:a16="http://schemas.microsoft.com/office/drawing/2014/main" id="{18FA7574-EDC1-41C1-BE6D-56F59F3393CE}"/>
                </a:ext>
              </a:extLst>
            </p:cNvPr>
            <p:cNvSpPr>
              <a:spLocks noEditPoints="1"/>
            </p:cNvSpPr>
            <p:nvPr/>
          </p:nvSpPr>
          <p:spPr bwMode="auto">
            <a:xfrm>
              <a:off x="4251325" y="1766888"/>
              <a:ext cx="3689350" cy="3200400"/>
            </a:xfrm>
            <a:custGeom>
              <a:avLst/>
              <a:gdLst>
                <a:gd name="T0" fmla="*/ 2324 w 2324"/>
                <a:gd name="T1" fmla="*/ 2016 h 2016"/>
                <a:gd name="T2" fmla="*/ 0 w 2324"/>
                <a:gd name="T3" fmla="*/ 2016 h 2016"/>
                <a:gd name="T4" fmla="*/ 1162 w 2324"/>
                <a:gd name="T5" fmla="*/ 0 h 2016"/>
                <a:gd name="T6" fmla="*/ 1164 w 2324"/>
                <a:gd name="T7" fmla="*/ 5 h 2016"/>
                <a:gd name="T8" fmla="*/ 2324 w 2324"/>
                <a:gd name="T9" fmla="*/ 2016 h 2016"/>
                <a:gd name="T10" fmla="*/ 7 w 2324"/>
                <a:gd name="T11" fmla="*/ 2011 h 2016"/>
                <a:gd name="T12" fmla="*/ 2317 w 2324"/>
                <a:gd name="T13" fmla="*/ 2011 h 2016"/>
                <a:gd name="T14" fmla="*/ 1162 w 2324"/>
                <a:gd name="T15" fmla="*/ 9 h 2016"/>
                <a:gd name="T16" fmla="*/ 7 w 2324"/>
                <a:gd name="T17" fmla="*/ 2011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4" h="2016">
                  <a:moveTo>
                    <a:pt x="2324" y="2016"/>
                  </a:moveTo>
                  <a:lnTo>
                    <a:pt x="0" y="2016"/>
                  </a:lnTo>
                  <a:lnTo>
                    <a:pt x="1162" y="0"/>
                  </a:lnTo>
                  <a:lnTo>
                    <a:pt x="1164" y="5"/>
                  </a:lnTo>
                  <a:lnTo>
                    <a:pt x="2324" y="2016"/>
                  </a:lnTo>
                  <a:close/>
                  <a:moveTo>
                    <a:pt x="7" y="2011"/>
                  </a:moveTo>
                  <a:lnTo>
                    <a:pt x="2317" y="2011"/>
                  </a:lnTo>
                  <a:lnTo>
                    <a:pt x="1162" y="9"/>
                  </a:lnTo>
                  <a:lnTo>
                    <a:pt x="7" y="2011"/>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solidFill>
                  <a:schemeClr val="tx1"/>
                </a:solidFill>
              </a:endParaRPr>
            </a:p>
          </p:txBody>
        </p:sp>
      </p:grpSp>
      <p:sp>
        <p:nvSpPr>
          <p:cNvPr id="31" name="Rectangle 14">
            <a:extLst>
              <a:ext uri="{FF2B5EF4-FFF2-40B4-BE49-F238E27FC236}">
                <a16:creationId xmlns:a16="http://schemas.microsoft.com/office/drawing/2014/main" id="{0FBDB7F1-C9F8-4838-8AA2-F27015350E2F}"/>
              </a:ext>
            </a:extLst>
          </p:cNvPr>
          <p:cNvSpPr>
            <a:spLocks noChangeArrowheads="1"/>
          </p:cNvSpPr>
          <p:nvPr/>
        </p:nvSpPr>
        <p:spPr bwMode="auto">
          <a:xfrm>
            <a:off x="4774048" y="4318000"/>
            <a:ext cx="338234"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2500" b="1">
                <a:solidFill>
                  <a:schemeClr val="bg2">
                    <a:alpha val="50000"/>
                  </a:schemeClr>
                </a:solidFill>
                <a:latin typeface="Montserrat SemiBold" panose="00000700000000000000" pitchFamily="50" charset="-52"/>
              </a:rPr>
              <a:t>0</a:t>
            </a:r>
            <a:r>
              <a:rPr lang="ru-UA" altLang="ru-UA" sz="2500" b="1">
                <a:solidFill>
                  <a:schemeClr val="bg2">
                    <a:alpha val="50000"/>
                  </a:schemeClr>
                </a:solidFill>
                <a:latin typeface="Montserrat SemiBold" panose="00000700000000000000" pitchFamily="50" charset="-52"/>
              </a:rPr>
              <a:t>1</a:t>
            </a:r>
          </a:p>
        </p:txBody>
      </p:sp>
      <p:sp>
        <p:nvSpPr>
          <p:cNvPr id="33" name="Rectangle 16">
            <a:extLst>
              <a:ext uri="{FF2B5EF4-FFF2-40B4-BE49-F238E27FC236}">
                <a16:creationId xmlns:a16="http://schemas.microsoft.com/office/drawing/2014/main" id="{4E21F453-A5E1-48D3-AB51-4C6528033207}"/>
              </a:ext>
            </a:extLst>
          </p:cNvPr>
          <p:cNvSpPr>
            <a:spLocks noChangeArrowheads="1"/>
          </p:cNvSpPr>
          <p:nvPr/>
        </p:nvSpPr>
        <p:spPr bwMode="auto">
          <a:xfrm>
            <a:off x="7017186" y="4318000"/>
            <a:ext cx="402354"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ru-UA" sz="2500" b="1">
                <a:solidFill>
                  <a:schemeClr val="bg2">
                    <a:alpha val="50000"/>
                  </a:schemeClr>
                </a:solidFill>
                <a:latin typeface="Montserrat SemiBold" panose="00000700000000000000" pitchFamily="50" charset="-52"/>
              </a:rPr>
              <a:t>0</a:t>
            </a:r>
            <a:r>
              <a:rPr lang="ru-UA" altLang="ru-UA" sz="2500" b="1">
                <a:solidFill>
                  <a:schemeClr val="bg2">
                    <a:alpha val="50000"/>
                  </a:schemeClr>
                </a:solidFill>
                <a:latin typeface="Montserrat SemiBold" panose="00000700000000000000" pitchFamily="50" charset="-52"/>
              </a:rPr>
              <a:t>3</a:t>
            </a:r>
          </a:p>
        </p:txBody>
      </p:sp>
      <p:sp>
        <p:nvSpPr>
          <p:cNvPr id="35" name="Rectangle 17">
            <a:extLst>
              <a:ext uri="{FF2B5EF4-FFF2-40B4-BE49-F238E27FC236}">
                <a16:creationId xmlns:a16="http://schemas.microsoft.com/office/drawing/2014/main" id="{F73DF3B9-927A-4930-AD9F-90B4BB85FC00}"/>
              </a:ext>
            </a:extLst>
          </p:cNvPr>
          <p:cNvSpPr>
            <a:spLocks noChangeArrowheads="1"/>
          </p:cNvSpPr>
          <p:nvPr/>
        </p:nvSpPr>
        <p:spPr bwMode="auto">
          <a:xfrm>
            <a:off x="5902325" y="2292350"/>
            <a:ext cx="402354"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2500" b="1" i="0" u="none" strike="noStrike" cap="none" normalizeH="0" baseline="0">
                <a:ln>
                  <a:noFill/>
                </a:ln>
                <a:solidFill>
                  <a:schemeClr val="bg2">
                    <a:alpha val="50000"/>
                  </a:schemeClr>
                </a:solidFill>
                <a:effectLst/>
                <a:latin typeface="Montserrat SemiBold" panose="00000700000000000000" pitchFamily="50" charset="-52"/>
              </a:rPr>
              <a:t>0</a:t>
            </a:r>
            <a:r>
              <a:rPr kumimoji="0" lang="en-US" altLang="ru-UA" sz="2500" b="1" i="0" u="none" strike="noStrike" cap="none" normalizeH="0" baseline="0">
                <a:ln>
                  <a:noFill/>
                </a:ln>
                <a:solidFill>
                  <a:schemeClr val="bg2">
                    <a:alpha val="50000"/>
                  </a:schemeClr>
                </a:solidFill>
                <a:effectLst/>
                <a:latin typeface="Montserrat SemiBold" panose="00000700000000000000" pitchFamily="50" charset="-52"/>
              </a:rPr>
              <a:t>2</a:t>
            </a:r>
            <a:endParaRPr kumimoji="0" lang="ru-UA" altLang="ru-UA" sz="1800" b="0" i="0" u="none" strike="noStrike" cap="none" normalizeH="0" baseline="0">
              <a:ln>
                <a:noFill/>
              </a:ln>
              <a:solidFill>
                <a:schemeClr val="bg2">
                  <a:alpha val="50000"/>
                </a:schemeClr>
              </a:solidFill>
              <a:effectLst/>
            </a:endParaRPr>
          </a:p>
        </p:txBody>
      </p:sp>
      <p:grpSp>
        <p:nvGrpSpPr>
          <p:cNvPr id="54" name="Group 53">
            <a:extLst>
              <a:ext uri="{FF2B5EF4-FFF2-40B4-BE49-F238E27FC236}">
                <a16:creationId xmlns:a16="http://schemas.microsoft.com/office/drawing/2014/main" id="{9BFF8D1F-3C4E-4E41-A72D-A9FEA23304C1}"/>
              </a:ext>
            </a:extLst>
          </p:cNvPr>
          <p:cNvGrpSpPr/>
          <p:nvPr/>
        </p:nvGrpSpPr>
        <p:grpSpPr>
          <a:xfrm>
            <a:off x="669660" y="3971885"/>
            <a:ext cx="2081531" cy="1332552"/>
            <a:chOff x="669660" y="3971885"/>
            <a:chExt cx="2081531" cy="1332552"/>
          </a:xfrm>
        </p:grpSpPr>
        <p:sp>
          <p:nvSpPr>
            <p:cNvPr id="55" name="Text Placeholder 53">
              <a:extLst>
                <a:ext uri="{FF2B5EF4-FFF2-40B4-BE49-F238E27FC236}">
                  <a16:creationId xmlns:a16="http://schemas.microsoft.com/office/drawing/2014/main" id="{0F9B6A90-0696-4B27-9B72-3BAB068171AC}"/>
                </a:ext>
              </a:extLst>
            </p:cNvPr>
            <p:cNvSpPr txBox="1">
              <a:spLocks/>
            </p:cNvSpPr>
            <p:nvPr/>
          </p:nvSpPr>
          <p:spPr>
            <a:xfrm>
              <a:off x="669660" y="4403052"/>
              <a:ext cx="2081531" cy="9013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Font typeface="Arial" panose="020B0604020202020204" pitchFamily="34" charset="0"/>
                <a:buNone/>
              </a:pPr>
              <a:r>
                <a:rPr lang="en-US" sz="1400">
                  <a:solidFill>
                    <a:schemeClr val="bg2"/>
                  </a:solidFill>
                  <a:latin typeface="Montserrat Light" panose="00000400000000000000" pitchFamily="50" charset="-52"/>
                </a:rPr>
                <a:t>Lorem ipsum dolor sit amet, consectetur adipiscing elit</a:t>
              </a:r>
            </a:p>
          </p:txBody>
        </p:sp>
        <p:sp>
          <p:nvSpPr>
            <p:cNvPr id="56" name="Text Placeholder 56">
              <a:extLst>
                <a:ext uri="{FF2B5EF4-FFF2-40B4-BE49-F238E27FC236}">
                  <a16:creationId xmlns:a16="http://schemas.microsoft.com/office/drawing/2014/main" id="{497E1C97-0976-466F-B986-7C36601A9F2A}"/>
                </a:ext>
              </a:extLst>
            </p:cNvPr>
            <p:cNvSpPr txBox="1">
              <a:spLocks/>
            </p:cNvSpPr>
            <p:nvPr/>
          </p:nvSpPr>
          <p:spPr>
            <a:xfrm>
              <a:off x="844920" y="3971885"/>
              <a:ext cx="1904366" cy="374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000" b="1">
                  <a:solidFill>
                    <a:schemeClr val="bg2"/>
                  </a:solidFill>
                </a:rPr>
                <a:t>Title Here 01</a:t>
              </a:r>
              <a:endParaRPr lang="ru-RU" sz="2000" b="1">
                <a:solidFill>
                  <a:schemeClr val="bg2"/>
                </a:solidFill>
              </a:endParaRPr>
            </a:p>
          </p:txBody>
        </p:sp>
      </p:grpSp>
      <p:grpSp>
        <p:nvGrpSpPr>
          <p:cNvPr id="57" name="Group 56">
            <a:extLst>
              <a:ext uri="{FF2B5EF4-FFF2-40B4-BE49-F238E27FC236}">
                <a16:creationId xmlns:a16="http://schemas.microsoft.com/office/drawing/2014/main" id="{37D78451-19C4-4F40-AE83-A29404BF0DCD}"/>
              </a:ext>
            </a:extLst>
          </p:cNvPr>
          <p:cNvGrpSpPr/>
          <p:nvPr/>
        </p:nvGrpSpPr>
        <p:grpSpPr>
          <a:xfrm>
            <a:off x="2253421" y="1327691"/>
            <a:ext cx="2081531" cy="1248732"/>
            <a:chOff x="2253421" y="1327691"/>
            <a:chExt cx="2081531" cy="1248732"/>
          </a:xfrm>
        </p:grpSpPr>
        <p:sp>
          <p:nvSpPr>
            <p:cNvPr id="58" name="Text Placeholder 53">
              <a:extLst>
                <a:ext uri="{FF2B5EF4-FFF2-40B4-BE49-F238E27FC236}">
                  <a16:creationId xmlns:a16="http://schemas.microsoft.com/office/drawing/2014/main" id="{2A96F343-F869-4F27-AB3B-93784C070DF2}"/>
                </a:ext>
              </a:extLst>
            </p:cNvPr>
            <p:cNvSpPr txBox="1">
              <a:spLocks/>
            </p:cNvSpPr>
            <p:nvPr/>
          </p:nvSpPr>
          <p:spPr>
            <a:xfrm>
              <a:off x="2253421" y="1675038"/>
              <a:ext cx="2081531" cy="9013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Font typeface="Arial" panose="020B0604020202020204" pitchFamily="34" charset="0"/>
                <a:buNone/>
              </a:pPr>
              <a:r>
                <a:rPr lang="en-US" sz="1400">
                  <a:solidFill>
                    <a:schemeClr val="bg2"/>
                  </a:solidFill>
                  <a:latin typeface="Montserrat Light" panose="00000400000000000000" pitchFamily="50" charset="-52"/>
                </a:rPr>
                <a:t>Lorem ipsum dolor sit amet, consectetur adipiscing elit</a:t>
              </a:r>
            </a:p>
          </p:txBody>
        </p:sp>
        <p:sp>
          <p:nvSpPr>
            <p:cNvPr id="59" name="Text Placeholder 56">
              <a:extLst>
                <a:ext uri="{FF2B5EF4-FFF2-40B4-BE49-F238E27FC236}">
                  <a16:creationId xmlns:a16="http://schemas.microsoft.com/office/drawing/2014/main" id="{6B391944-8314-434A-9C7D-CE13C2C40BE2}"/>
                </a:ext>
              </a:extLst>
            </p:cNvPr>
            <p:cNvSpPr txBox="1">
              <a:spLocks/>
            </p:cNvSpPr>
            <p:nvPr/>
          </p:nvSpPr>
          <p:spPr>
            <a:xfrm>
              <a:off x="2369820" y="1327691"/>
              <a:ext cx="1963227" cy="374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000" b="1">
                  <a:solidFill>
                    <a:schemeClr val="bg2"/>
                  </a:solidFill>
                </a:rPr>
                <a:t>Title Here 02</a:t>
              </a:r>
              <a:endParaRPr lang="ru-RU" sz="2000" b="1">
                <a:solidFill>
                  <a:schemeClr val="bg2"/>
                </a:solidFill>
              </a:endParaRPr>
            </a:p>
          </p:txBody>
        </p:sp>
      </p:grpSp>
      <p:grpSp>
        <p:nvGrpSpPr>
          <p:cNvPr id="60" name="Group 59">
            <a:extLst>
              <a:ext uri="{FF2B5EF4-FFF2-40B4-BE49-F238E27FC236}">
                <a16:creationId xmlns:a16="http://schemas.microsoft.com/office/drawing/2014/main" id="{8EAE7AA3-4B55-4F82-8E9C-31D3DA93F1CA}"/>
              </a:ext>
            </a:extLst>
          </p:cNvPr>
          <p:cNvGrpSpPr/>
          <p:nvPr/>
        </p:nvGrpSpPr>
        <p:grpSpPr>
          <a:xfrm>
            <a:off x="9123220" y="2813357"/>
            <a:ext cx="2081531" cy="1271592"/>
            <a:chOff x="8323843" y="2813357"/>
            <a:chExt cx="2081531" cy="1271592"/>
          </a:xfrm>
        </p:grpSpPr>
        <p:sp>
          <p:nvSpPr>
            <p:cNvPr id="61" name="Text Placeholder 53">
              <a:extLst>
                <a:ext uri="{FF2B5EF4-FFF2-40B4-BE49-F238E27FC236}">
                  <a16:creationId xmlns:a16="http://schemas.microsoft.com/office/drawing/2014/main" id="{1C01380E-7D5A-4D83-9CB5-679AA4551CC2}"/>
                </a:ext>
              </a:extLst>
            </p:cNvPr>
            <p:cNvSpPr txBox="1">
              <a:spLocks/>
            </p:cNvSpPr>
            <p:nvPr/>
          </p:nvSpPr>
          <p:spPr>
            <a:xfrm>
              <a:off x="8323843" y="3183564"/>
              <a:ext cx="2081531" cy="9013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a:solidFill>
                    <a:schemeClr val="bg2"/>
                  </a:solidFill>
                  <a:latin typeface="Montserrat Light" panose="00000400000000000000" pitchFamily="50" charset="-52"/>
                </a:rPr>
                <a:t>Lorem ipsum dolor sit amet, consectetur adipiscing elit</a:t>
              </a:r>
            </a:p>
          </p:txBody>
        </p:sp>
        <p:sp>
          <p:nvSpPr>
            <p:cNvPr id="62" name="Text Placeholder 56">
              <a:extLst>
                <a:ext uri="{FF2B5EF4-FFF2-40B4-BE49-F238E27FC236}">
                  <a16:creationId xmlns:a16="http://schemas.microsoft.com/office/drawing/2014/main" id="{F4026107-9F56-4B86-9147-C1280BFB3184}"/>
                </a:ext>
              </a:extLst>
            </p:cNvPr>
            <p:cNvSpPr txBox="1">
              <a:spLocks/>
            </p:cNvSpPr>
            <p:nvPr/>
          </p:nvSpPr>
          <p:spPr>
            <a:xfrm>
              <a:off x="8331462" y="2813357"/>
              <a:ext cx="1947917" cy="374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chemeClr val="bg2"/>
                  </a:solidFill>
                </a:rPr>
                <a:t>Title Here 03</a:t>
              </a:r>
              <a:endParaRPr lang="ru-RU" sz="2000" b="1">
                <a:solidFill>
                  <a:schemeClr val="bg2"/>
                </a:solidFill>
              </a:endParaRPr>
            </a:p>
          </p:txBody>
        </p:sp>
      </p:grpSp>
    </p:spTree>
    <p:extLst>
      <p:ext uri="{BB962C8B-B14F-4D97-AF65-F5344CB8AC3E}">
        <p14:creationId xmlns:p14="http://schemas.microsoft.com/office/powerpoint/2010/main" val="128657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750"/>
                                        <p:tgtEl>
                                          <p:spTgt spid="54"/>
                                        </p:tgtEl>
                                      </p:cBhvr>
                                    </p:animEffect>
                                  </p:childTnLst>
                                </p:cTn>
                              </p:par>
                              <p:par>
                                <p:cTn id="8" presetID="10" presetClass="entr" presetSubtype="0" fill="hold" nodeType="withEffect">
                                  <p:stCondLst>
                                    <p:cond delay="100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750"/>
                                        <p:tgtEl>
                                          <p:spTgt spid="57"/>
                                        </p:tgtEl>
                                      </p:cBhvr>
                                    </p:animEffect>
                                  </p:childTnLst>
                                </p:cTn>
                              </p:par>
                              <p:par>
                                <p:cTn id="11" presetID="10" presetClass="entr" presetSubtype="0" fill="hold" nodeType="withEffect">
                                  <p:stCondLst>
                                    <p:cond delay="125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75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20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2000"/>
                                        <p:tgtEl>
                                          <p:spTgt spid="4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2000"/>
                                        <p:tgtEl>
                                          <p:spTgt spid="4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2000"/>
                                        <p:tgtEl>
                                          <p:spTgt spid="49"/>
                                        </p:tgtEl>
                                      </p:cBhvr>
                                    </p:animEffect>
                                  </p:childTnLst>
                                </p:cTn>
                              </p:par>
                              <p:par>
                                <p:cTn id="26" presetID="10" presetClass="entr" presetSubtype="0"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20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20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20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7" grpId="0" animBg="1"/>
      <p:bldP spid="48" grpId="0" animBg="1"/>
      <p:bldP spid="49" grpId="0" animBg="1"/>
      <p:bldP spid="31" grpId="0"/>
      <p:bldP spid="33" grpId="0"/>
      <p:bldP spid="3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87063AB-EE2B-403F-B82D-EA2887EE6D53}"/>
              </a:ext>
            </a:extLst>
          </p:cNvPr>
          <p:cNvGrpSpPr/>
          <p:nvPr/>
        </p:nvGrpSpPr>
        <p:grpSpPr>
          <a:xfrm>
            <a:off x="3967545" y="1296844"/>
            <a:ext cx="4264721" cy="4272238"/>
            <a:chOff x="3967545" y="1296844"/>
            <a:chExt cx="4264721" cy="4272238"/>
          </a:xfrm>
        </p:grpSpPr>
        <p:sp>
          <p:nvSpPr>
            <p:cNvPr id="28" name="Oval 23">
              <a:extLst>
                <a:ext uri="{FF2B5EF4-FFF2-40B4-BE49-F238E27FC236}">
                  <a16:creationId xmlns:a16="http://schemas.microsoft.com/office/drawing/2014/main" id="{1D7A98A5-9C78-4DFB-B03D-1F0401F8C8E5}"/>
                </a:ext>
              </a:extLst>
            </p:cNvPr>
            <p:cNvSpPr>
              <a:spLocks noChangeArrowheads="1"/>
            </p:cNvSpPr>
            <p:nvPr/>
          </p:nvSpPr>
          <p:spPr bwMode="auto">
            <a:xfrm>
              <a:off x="3967545" y="1296844"/>
              <a:ext cx="1750188" cy="1755060"/>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outerShdw blurRad="254000" dist="228600" dir="2700000" sx="98000" sy="98000" algn="tl" rotWithShape="0">
                <a:schemeClr val="accent3">
                  <a:lumMod val="50000"/>
                  <a:alpha val="27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2" name="Oval 5">
              <a:extLst>
                <a:ext uri="{FF2B5EF4-FFF2-40B4-BE49-F238E27FC236}">
                  <a16:creationId xmlns:a16="http://schemas.microsoft.com/office/drawing/2014/main" id="{F32BC952-1CC6-49E7-AB9C-DA8AE1CAFE4D}"/>
                </a:ext>
              </a:extLst>
            </p:cNvPr>
            <p:cNvSpPr>
              <a:spLocks noChangeArrowheads="1"/>
            </p:cNvSpPr>
            <p:nvPr/>
          </p:nvSpPr>
          <p:spPr bwMode="auto">
            <a:xfrm>
              <a:off x="6463811" y="1303233"/>
              <a:ext cx="1768455" cy="1770156"/>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ffectLst>
              <a:outerShdw blurRad="254000" dist="228600" dir="2700000" sx="98000" sy="98000" algn="tl" rotWithShape="0">
                <a:schemeClr val="accent3">
                  <a:lumMod val="50000"/>
                  <a:alpha val="27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3" name="Oval 23">
              <a:extLst>
                <a:ext uri="{FF2B5EF4-FFF2-40B4-BE49-F238E27FC236}">
                  <a16:creationId xmlns:a16="http://schemas.microsoft.com/office/drawing/2014/main" id="{18357746-BF47-4A85-9257-C10F85BAC92C}"/>
                </a:ext>
              </a:extLst>
            </p:cNvPr>
            <p:cNvSpPr>
              <a:spLocks noChangeArrowheads="1"/>
            </p:cNvSpPr>
            <p:nvPr/>
          </p:nvSpPr>
          <p:spPr bwMode="auto">
            <a:xfrm>
              <a:off x="3967545" y="3792537"/>
              <a:ext cx="1750188" cy="1755060"/>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outerShdw blurRad="254000" dist="228600" dir="2700000" sx="98000" sy="98000" algn="tl" rotWithShape="0">
                <a:schemeClr val="accent3">
                  <a:lumMod val="50000"/>
                  <a:alpha val="27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5">
              <a:extLst>
                <a:ext uri="{FF2B5EF4-FFF2-40B4-BE49-F238E27FC236}">
                  <a16:creationId xmlns:a16="http://schemas.microsoft.com/office/drawing/2014/main" id="{56E965EA-FD99-4357-8211-D3FC68C03052}"/>
                </a:ext>
              </a:extLst>
            </p:cNvPr>
            <p:cNvSpPr>
              <a:spLocks noChangeArrowheads="1"/>
            </p:cNvSpPr>
            <p:nvPr/>
          </p:nvSpPr>
          <p:spPr bwMode="auto">
            <a:xfrm>
              <a:off x="6463811" y="3798926"/>
              <a:ext cx="1768455" cy="1770156"/>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ffectLst>
              <a:outerShdw blurRad="254000" dist="228600" dir="2700000" sx="98000" sy="98000" algn="tl" rotWithShape="0">
                <a:schemeClr val="accent3">
                  <a:lumMod val="50000"/>
                  <a:alpha val="27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1" name="Rectangle 11">
            <a:extLst>
              <a:ext uri="{FF2B5EF4-FFF2-40B4-BE49-F238E27FC236}">
                <a16:creationId xmlns:a16="http://schemas.microsoft.com/office/drawing/2014/main" id="{3520BE39-74EF-4C02-BD1D-A5BEAB1A288D}"/>
              </a:ext>
            </a:extLst>
          </p:cNvPr>
          <p:cNvSpPr>
            <a:spLocks noChangeArrowheads="1"/>
          </p:cNvSpPr>
          <p:nvPr/>
        </p:nvSpPr>
        <p:spPr bwMode="auto">
          <a:xfrm>
            <a:off x="4814888" y="2149475"/>
            <a:ext cx="2559050" cy="2562225"/>
          </a:xfrm>
          <a:prstGeom prst="rect">
            <a:avLst/>
          </a:prstGeom>
          <a:gradFill>
            <a:gsLst>
              <a:gs pos="0">
                <a:srgbClr val="56C0FA"/>
              </a:gs>
              <a:gs pos="100000">
                <a:srgbClr val="8B75ED"/>
              </a:gs>
            </a:gsLst>
            <a:lin ang="2700000" scaled="0"/>
          </a:gradFill>
          <a:ln w="9525">
            <a:noFill/>
            <a:round/>
            <a:headEnd/>
            <a:tailEnd/>
          </a:ln>
          <a:effectLst>
            <a:outerShdw blurRad="279400" dist="292100" dir="2700000" algn="tl" rotWithShape="0">
              <a:schemeClr val="accent3">
                <a:lumMod val="50000"/>
                <a:alpha val="20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2" name="Freeform: Shape 41">
            <a:extLst>
              <a:ext uri="{FF2B5EF4-FFF2-40B4-BE49-F238E27FC236}">
                <a16:creationId xmlns:a16="http://schemas.microsoft.com/office/drawing/2014/main" id="{693C95FB-497F-4927-BFF9-DD839D4FE811}"/>
              </a:ext>
            </a:extLst>
          </p:cNvPr>
          <p:cNvSpPr>
            <a:spLocks noChangeArrowheads="1"/>
          </p:cNvSpPr>
          <p:nvPr/>
        </p:nvSpPr>
        <p:spPr bwMode="auto">
          <a:xfrm>
            <a:off x="4657794" y="1990261"/>
            <a:ext cx="1338046" cy="1320695"/>
          </a:xfrm>
          <a:custGeom>
            <a:avLst/>
            <a:gdLst>
              <a:gd name="connsiteX0" fmla="*/ 0 w 910127"/>
              <a:gd name="connsiteY0" fmla="*/ 0 h 896859"/>
              <a:gd name="connsiteX1" fmla="*/ 909154 w 910127"/>
              <a:gd name="connsiteY1" fmla="*/ 0 h 896859"/>
              <a:gd name="connsiteX2" fmla="*/ 910127 w 910127"/>
              <a:gd name="connsiteY2" fmla="*/ 19329 h 896859"/>
              <a:gd name="connsiteX3" fmla="*/ 35033 w 910127"/>
              <a:gd name="connsiteY3" fmla="*/ 896859 h 896859"/>
              <a:gd name="connsiteX4" fmla="*/ 0 w 910127"/>
              <a:gd name="connsiteY4" fmla="*/ 895085 h 896859"/>
              <a:gd name="connsiteX0" fmla="*/ 0 w 910127"/>
              <a:gd name="connsiteY0" fmla="*/ 0 h 896859"/>
              <a:gd name="connsiteX1" fmla="*/ 909154 w 910127"/>
              <a:gd name="connsiteY1" fmla="*/ 12958 h 896859"/>
              <a:gd name="connsiteX2" fmla="*/ 910127 w 910127"/>
              <a:gd name="connsiteY2" fmla="*/ 19329 h 896859"/>
              <a:gd name="connsiteX3" fmla="*/ 35033 w 910127"/>
              <a:gd name="connsiteY3" fmla="*/ 896859 h 896859"/>
              <a:gd name="connsiteX4" fmla="*/ 0 w 910127"/>
              <a:gd name="connsiteY4" fmla="*/ 895085 h 896859"/>
              <a:gd name="connsiteX5" fmla="*/ 0 w 910127"/>
              <a:gd name="connsiteY5" fmla="*/ 0 h 896859"/>
              <a:gd name="connsiteX0" fmla="*/ 0 w 910127"/>
              <a:gd name="connsiteY0" fmla="*/ 0 h 896859"/>
              <a:gd name="connsiteX1" fmla="*/ 909154 w 910127"/>
              <a:gd name="connsiteY1" fmla="*/ 12958 h 896859"/>
              <a:gd name="connsiteX2" fmla="*/ 910127 w 910127"/>
              <a:gd name="connsiteY2" fmla="*/ 19329 h 896859"/>
              <a:gd name="connsiteX3" fmla="*/ 35033 w 910127"/>
              <a:gd name="connsiteY3" fmla="*/ 896859 h 896859"/>
              <a:gd name="connsiteX4" fmla="*/ 12958 w 910127"/>
              <a:gd name="connsiteY4" fmla="*/ 896705 h 896859"/>
              <a:gd name="connsiteX5" fmla="*/ 0 w 910127"/>
              <a:gd name="connsiteY5" fmla="*/ 0 h 896859"/>
              <a:gd name="connsiteX0" fmla="*/ 0 w 910127"/>
              <a:gd name="connsiteY0" fmla="*/ 0 h 898325"/>
              <a:gd name="connsiteX1" fmla="*/ 909154 w 910127"/>
              <a:gd name="connsiteY1" fmla="*/ 12958 h 898325"/>
              <a:gd name="connsiteX2" fmla="*/ 910127 w 910127"/>
              <a:gd name="connsiteY2" fmla="*/ 19329 h 898325"/>
              <a:gd name="connsiteX3" fmla="*/ 35033 w 910127"/>
              <a:gd name="connsiteY3" fmla="*/ 896859 h 898325"/>
              <a:gd name="connsiteX4" fmla="*/ 19437 w 910127"/>
              <a:gd name="connsiteY4" fmla="*/ 898325 h 898325"/>
              <a:gd name="connsiteX5" fmla="*/ 0 w 910127"/>
              <a:gd name="connsiteY5" fmla="*/ 0 h 89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127" h="898325">
                <a:moveTo>
                  <a:pt x="0" y="0"/>
                </a:moveTo>
                <a:lnTo>
                  <a:pt x="909154" y="12958"/>
                </a:lnTo>
                <a:cubicBezTo>
                  <a:pt x="909478" y="19401"/>
                  <a:pt x="909803" y="12886"/>
                  <a:pt x="910127" y="19329"/>
                </a:cubicBezTo>
                <a:cubicBezTo>
                  <a:pt x="910127" y="503975"/>
                  <a:pt x="518334" y="896859"/>
                  <a:pt x="35033" y="896859"/>
                </a:cubicBezTo>
                <a:lnTo>
                  <a:pt x="19437" y="898325"/>
                </a:lnTo>
                <a:lnTo>
                  <a:pt x="0" y="0"/>
                </a:lnTo>
                <a:close/>
              </a:path>
            </a:pathLst>
          </a:custGeom>
          <a:gradFill flip="none" rotWithShape="1">
            <a:gsLst>
              <a:gs pos="76000">
                <a:schemeClr val="accent3">
                  <a:alpha val="31000"/>
                </a:schemeClr>
              </a:gs>
              <a:gs pos="0">
                <a:schemeClr val="accent1">
                  <a:lumMod val="60000"/>
                  <a:lumOff val="40000"/>
                  <a:alpha val="56000"/>
                </a:schemeClr>
              </a:gs>
            </a:gsLst>
            <a:path path="circle">
              <a:fillToRect r="100000" b="100000"/>
            </a:path>
            <a:tileRect l="-100000" t="-100000"/>
          </a:gradFill>
          <a:ln>
            <a:noFill/>
          </a:ln>
          <a:effectLst>
            <a:softEdge rad="1524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sp>
        <p:nvSpPr>
          <p:cNvPr id="43" name="Freeform: Shape 42">
            <a:extLst>
              <a:ext uri="{FF2B5EF4-FFF2-40B4-BE49-F238E27FC236}">
                <a16:creationId xmlns:a16="http://schemas.microsoft.com/office/drawing/2014/main" id="{C18859F2-356F-4A6A-8633-9A08E911974A}"/>
              </a:ext>
            </a:extLst>
          </p:cNvPr>
          <p:cNvSpPr>
            <a:spLocks noChangeArrowheads="1"/>
          </p:cNvSpPr>
          <p:nvPr/>
        </p:nvSpPr>
        <p:spPr bwMode="auto">
          <a:xfrm>
            <a:off x="6222512" y="1985915"/>
            <a:ext cx="1335576" cy="1355840"/>
          </a:xfrm>
          <a:custGeom>
            <a:avLst/>
            <a:gdLst>
              <a:gd name="connsiteX0" fmla="*/ 1959 w 910127"/>
              <a:gd name="connsiteY0" fmla="*/ 0 h 923914"/>
              <a:gd name="connsiteX1" fmla="*/ 910127 w 910127"/>
              <a:gd name="connsiteY1" fmla="*/ 0 h 923914"/>
              <a:gd name="connsiteX2" fmla="*/ 910127 w 910127"/>
              <a:gd name="connsiteY2" fmla="*/ 922605 h 923914"/>
              <a:gd name="connsiteX3" fmla="*/ 884228 w 910127"/>
              <a:gd name="connsiteY3" fmla="*/ 923914 h 923914"/>
              <a:gd name="connsiteX4" fmla="*/ 0 w 910127"/>
              <a:gd name="connsiteY4" fmla="*/ 38836 h 923914"/>
              <a:gd name="connsiteX0" fmla="*/ 1959 w 910127"/>
              <a:gd name="connsiteY0" fmla="*/ 0 h 923914"/>
              <a:gd name="connsiteX1" fmla="*/ 910127 w 910127"/>
              <a:gd name="connsiteY1" fmla="*/ 0 h 923914"/>
              <a:gd name="connsiteX2" fmla="*/ 892277 w 910127"/>
              <a:gd name="connsiteY2" fmla="*/ 922605 h 923914"/>
              <a:gd name="connsiteX3" fmla="*/ 884228 w 910127"/>
              <a:gd name="connsiteY3" fmla="*/ 923914 h 923914"/>
              <a:gd name="connsiteX4" fmla="*/ 0 w 910127"/>
              <a:gd name="connsiteY4" fmla="*/ 38836 h 923914"/>
              <a:gd name="connsiteX5" fmla="*/ 1959 w 910127"/>
              <a:gd name="connsiteY5" fmla="*/ 0 h 923914"/>
              <a:gd name="connsiteX0" fmla="*/ 1959 w 910127"/>
              <a:gd name="connsiteY0" fmla="*/ 0 h 923914"/>
              <a:gd name="connsiteX1" fmla="*/ 910127 w 910127"/>
              <a:gd name="connsiteY1" fmla="*/ 0 h 923914"/>
              <a:gd name="connsiteX2" fmla="*/ 892277 w 910127"/>
              <a:gd name="connsiteY2" fmla="*/ 922605 h 923914"/>
              <a:gd name="connsiteX3" fmla="*/ 887474 w 910127"/>
              <a:gd name="connsiteY3" fmla="*/ 923914 h 923914"/>
              <a:gd name="connsiteX4" fmla="*/ 0 w 910127"/>
              <a:gd name="connsiteY4" fmla="*/ 38836 h 923914"/>
              <a:gd name="connsiteX5" fmla="*/ 1959 w 910127"/>
              <a:gd name="connsiteY5" fmla="*/ 0 h 923914"/>
              <a:gd name="connsiteX0" fmla="*/ 3582 w 910127"/>
              <a:gd name="connsiteY0" fmla="*/ 16227 h 923914"/>
              <a:gd name="connsiteX1" fmla="*/ 910127 w 910127"/>
              <a:gd name="connsiteY1" fmla="*/ 0 h 923914"/>
              <a:gd name="connsiteX2" fmla="*/ 892277 w 910127"/>
              <a:gd name="connsiteY2" fmla="*/ 922605 h 923914"/>
              <a:gd name="connsiteX3" fmla="*/ 887474 w 910127"/>
              <a:gd name="connsiteY3" fmla="*/ 923914 h 923914"/>
              <a:gd name="connsiteX4" fmla="*/ 0 w 910127"/>
              <a:gd name="connsiteY4" fmla="*/ 38836 h 923914"/>
              <a:gd name="connsiteX5" fmla="*/ 3582 w 910127"/>
              <a:gd name="connsiteY5" fmla="*/ 16227 h 923914"/>
              <a:gd name="connsiteX0" fmla="*/ 3582 w 910127"/>
              <a:gd name="connsiteY0" fmla="*/ 16227 h 923933"/>
              <a:gd name="connsiteX1" fmla="*/ 910127 w 910127"/>
              <a:gd name="connsiteY1" fmla="*/ 0 h 923933"/>
              <a:gd name="connsiteX2" fmla="*/ 892277 w 910127"/>
              <a:gd name="connsiteY2" fmla="*/ 922605 h 923933"/>
              <a:gd name="connsiteX3" fmla="*/ 887474 w 910127"/>
              <a:gd name="connsiteY3" fmla="*/ 923914 h 923933"/>
              <a:gd name="connsiteX4" fmla="*/ 0 w 910127"/>
              <a:gd name="connsiteY4" fmla="*/ 38836 h 923933"/>
              <a:gd name="connsiteX5" fmla="*/ 3582 w 910127"/>
              <a:gd name="connsiteY5" fmla="*/ 16227 h 923933"/>
              <a:gd name="connsiteX0" fmla="*/ 3582 w 910127"/>
              <a:gd name="connsiteY0" fmla="*/ 16227 h 923936"/>
              <a:gd name="connsiteX1" fmla="*/ 910127 w 910127"/>
              <a:gd name="connsiteY1" fmla="*/ 0 h 923936"/>
              <a:gd name="connsiteX2" fmla="*/ 892277 w 910127"/>
              <a:gd name="connsiteY2" fmla="*/ 922605 h 923936"/>
              <a:gd name="connsiteX3" fmla="*/ 887474 w 910127"/>
              <a:gd name="connsiteY3" fmla="*/ 923914 h 923936"/>
              <a:gd name="connsiteX4" fmla="*/ 0 w 910127"/>
              <a:gd name="connsiteY4" fmla="*/ 38836 h 923936"/>
              <a:gd name="connsiteX5" fmla="*/ 3582 w 910127"/>
              <a:gd name="connsiteY5" fmla="*/ 16227 h 92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127" h="923936">
                <a:moveTo>
                  <a:pt x="3582" y="16227"/>
                </a:moveTo>
                <a:lnTo>
                  <a:pt x="910127" y="0"/>
                </a:lnTo>
                <a:lnTo>
                  <a:pt x="892277" y="922605"/>
                </a:lnTo>
                <a:cubicBezTo>
                  <a:pt x="883644" y="923041"/>
                  <a:pt x="896107" y="923478"/>
                  <a:pt x="887474" y="923914"/>
                </a:cubicBezTo>
                <a:cubicBezTo>
                  <a:pt x="311502" y="927160"/>
                  <a:pt x="0" y="576332"/>
                  <a:pt x="0" y="38836"/>
                </a:cubicBezTo>
                <a:lnTo>
                  <a:pt x="3582" y="16227"/>
                </a:lnTo>
                <a:close/>
              </a:path>
            </a:pathLst>
          </a:custGeom>
          <a:gradFill flip="none" rotWithShape="1">
            <a:gsLst>
              <a:gs pos="100000">
                <a:schemeClr val="accent3">
                  <a:lumMod val="75000"/>
                  <a:alpha val="38000"/>
                </a:schemeClr>
              </a:gs>
              <a:gs pos="23000">
                <a:schemeClr val="accent3">
                  <a:lumMod val="60000"/>
                  <a:lumOff val="40000"/>
                  <a:alpha val="56000"/>
                </a:schemeClr>
              </a:gs>
            </a:gsLst>
            <a:path path="circle">
              <a:fillToRect r="100000" b="100000"/>
            </a:path>
            <a:tileRect l="-100000" t="-100000"/>
          </a:gradFill>
          <a:ln>
            <a:noFill/>
          </a:ln>
          <a:effectLst>
            <a:softEdge rad="1524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sp>
        <p:nvSpPr>
          <p:cNvPr id="44" name="Freeform: Shape 43">
            <a:extLst>
              <a:ext uri="{FF2B5EF4-FFF2-40B4-BE49-F238E27FC236}">
                <a16:creationId xmlns:a16="http://schemas.microsoft.com/office/drawing/2014/main" id="{3DB01288-034F-468D-9034-0552E4094B6A}"/>
              </a:ext>
            </a:extLst>
          </p:cNvPr>
          <p:cNvSpPr>
            <a:spLocks noChangeArrowheads="1"/>
          </p:cNvSpPr>
          <p:nvPr/>
        </p:nvSpPr>
        <p:spPr bwMode="auto">
          <a:xfrm>
            <a:off x="4661265" y="3556795"/>
            <a:ext cx="1301698" cy="1317624"/>
          </a:xfrm>
          <a:custGeom>
            <a:avLst/>
            <a:gdLst>
              <a:gd name="connsiteX0" fmla="*/ 31392 w 906486"/>
              <a:gd name="connsiteY0" fmla="*/ 0 h 917575"/>
              <a:gd name="connsiteX1" fmla="*/ 906486 w 906486"/>
              <a:gd name="connsiteY1" fmla="*/ 877530 h 917575"/>
              <a:gd name="connsiteX2" fmla="*/ 904470 w 906486"/>
              <a:gd name="connsiteY2" fmla="*/ 917575 h 917575"/>
              <a:gd name="connsiteX3" fmla="*/ 0 w 906486"/>
              <a:gd name="connsiteY3" fmla="*/ 917575 h 917575"/>
              <a:gd name="connsiteX4" fmla="*/ 0 w 906486"/>
              <a:gd name="connsiteY4" fmla="*/ 1590 h 917575"/>
              <a:gd name="connsiteX0" fmla="*/ 31392 w 906486"/>
              <a:gd name="connsiteY0" fmla="*/ 0 h 917575"/>
              <a:gd name="connsiteX1" fmla="*/ 906486 w 906486"/>
              <a:gd name="connsiteY1" fmla="*/ 877530 h 917575"/>
              <a:gd name="connsiteX2" fmla="*/ 904470 w 906486"/>
              <a:gd name="connsiteY2" fmla="*/ 917575 h 917575"/>
              <a:gd name="connsiteX3" fmla="*/ 0 w 906486"/>
              <a:gd name="connsiteY3" fmla="*/ 917575 h 917575"/>
              <a:gd name="connsiteX4" fmla="*/ 11608 w 906486"/>
              <a:gd name="connsiteY4" fmla="*/ 1590 h 917575"/>
              <a:gd name="connsiteX5" fmla="*/ 31392 w 906486"/>
              <a:gd name="connsiteY5" fmla="*/ 0 h 917575"/>
              <a:gd name="connsiteX0" fmla="*/ 31392 w 906486"/>
              <a:gd name="connsiteY0" fmla="*/ 0 h 917575"/>
              <a:gd name="connsiteX1" fmla="*/ 906486 w 906486"/>
              <a:gd name="connsiteY1" fmla="*/ 877530 h 917575"/>
              <a:gd name="connsiteX2" fmla="*/ 904470 w 906486"/>
              <a:gd name="connsiteY2" fmla="*/ 917575 h 917575"/>
              <a:gd name="connsiteX3" fmla="*/ 0 w 906486"/>
              <a:gd name="connsiteY3" fmla="*/ 917575 h 917575"/>
              <a:gd name="connsiteX4" fmla="*/ 19899 w 906486"/>
              <a:gd name="connsiteY4" fmla="*/ 3248 h 917575"/>
              <a:gd name="connsiteX5" fmla="*/ 31392 w 906486"/>
              <a:gd name="connsiteY5" fmla="*/ 0 h 917575"/>
              <a:gd name="connsiteX0" fmla="*/ 31392 w 906486"/>
              <a:gd name="connsiteY0" fmla="*/ 0 h 917575"/>
              <a:gd name="connsiteX1" fmla="*/ 906486 w 906486"/>
              <a:gd name="connsiteY1" fmla="*/ 877530 h 917575"/>
              <a:gd name="connsiteX2" fmla="*/ 904470 w 906486"/>
              <a:gd name="connsiteY2" fmla="*/ 899334 h 917575"/>
              <a:gd name="connsiteX3" fmla="*/ 0 w 906486"/>
              <a:gd name="connsiteY3" fmla="*/ 917575 h 917575"/>
              <a:gd name="connsiteX4" fmla="*/ 19899 w 906486"/>
              <a:gd name="connsiteY4" fmla="*/ 3248 h 917575"/>
              <a:gd name="connsiteX5" fmla="*/ 31392 w 906486"/>
              <a:gd name="connsiteY5" fmla="*/ 0 h 91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486" h="917575">
                <a:moveTo>
                  <a:pt x="31392" y="0"/>
                </a:moveTo>
                <a:cubicBezTo>
                  <a:pt x="514693" y="0"/>
                  <a:pt x="906486" y="392884"/>
                  <a:pt x="906486" y="877530"/>
                </a:cubicBezTo>
                <a:lnTo>
                  <a:pt x="904470" y="899334"/>
                </a:lnTo>
                <a:lnTo>
                  <a:pt x="0" y="917575"/>
                </a:lnTo>
                <a:cubicBezTo>
                  <a:pt x="0" y="612247"/>
                  <a:pt x="19899" y="308576"/>
                  <a:pt x="19899" y="3248"/>
                </a:cubicBezTo>
                <a:cubicBezTo>
                  <a:pt x="30363" y="2718"/>
                  <a:pt x="20928" y="530"/>
                  <a:pt x="31392" y="0"/>
                </a:cubicBezTo>
                <a:close/>
              </a:path>
            </a:pathLst>
          </a:custGeom>
          <a:gradFill flip="none" rotWithShape="1">
            <a:gsLst>
              <a:gs pos="100000">
                <a:schemeClr val="accent3">
                  <a:alpha val="43000"/>
                </a:schemeClr>
              </a:gs>
              <a:gs pos="23000">
                <a:schemeClr val="accent1">
                  <a:lumMod val="60000"/>
                  <a:lumOff val="40000"/>
                  <a:alpha val="69000"/>
                </a:schemeClr>
              </a:gs>
            </a:gsLst>
            <a:path path="circle">
              <a:fillToRect r="100000" b="100000"/>
            </a:path>
            <a:tileRect l="-100000" t="-100000"/>
          </a:gradFill>
          <a:ln>
            <a:noFill/>
          </a:ln>
          <a:effectLst>
            <a:softEdge rad="1524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sp>
        <p:nvSpPr>
          <p:cNvPr id="45" name="Freeform: Shape 44">
            <a:extLst>
              <a:ext uri="{FF2B5EF4-FFF2-40B4-BE49-F238E27FC236}">
                <a16:creationId xmlns:a16="http://schemas.microsoft.com/office/drawing/2014/main" id="{37E2BFB9-1744-47EC-BBCC-870824616093}"/>
              </a:ext>
            </a:extLst>
          </p:cNvPr>
          <p:cNvSpPr>
            <a:spLocks noChangeArrowheads="1"/>
          </p:cNvSpPr>
          <p:nvPr/>
        </p:nvSpPr>
        <p:spPr bwMode="auto">
          <a:xfrm>
            <a:off x="6242293" y="3556990"/>
            <a:ext cx="1291981" cy="1301669"/>
          </a:xfrm>
          <a:custGeom>
            <a:avLst/>
            <a:gdLst>
              <a:gd name="connsiteX0" fmla="*/ 884228 w 910127"/>
              <a:gd name="connsiteY0" fmla="*/ 0 h 918344"/>
              <a:gd name="connsiteX1" fmla="*/ 910127 w 910127"/>
              <a:gd name="connsiteY1" fmla="*/ 1309 h 918344"/>
              <a:gd name="connsiteX2" fmla="*/ 910127 w 910127"/>
              <a:gd name="connsiteY2" fmla="*/ 918344 h 918344"/>
              <a:gd name="connsiteX3" fmla="*/ 1678 w 910127"/>
              <a:gd name="connsiteY3" fmla="*/ 918344 h 918344"/>
              <a:gd name="connsiteX4" fmla="*/ 0 w 910127"/>
              <a:gd name="connsiteY4" fmla="*/ 885078 h 918344"/>
              <a:gd name="connsiteX5" fmla="*/ 884228 w 910127"/>
              <a:gd name="connsiteY5" fmla="*/ 0 h 918344"/>
              <a:gd name="connsiteX0" fmla="*/ 884228 w 910127"/>
              <a:gd name="connsiteY0" fmla="*/ 3751 h 922095"/>
              <a:gd name="connsiteX1" fmla="*/ 889885 w 910127"/>
              <a:gd name="connsiteY1" fmla="*/ 0 h 922095"/>
              <a:gd name="connsiteX2" fmla="*/ 910127 w 910127"/>
              <a:gd name="connsiteY2" fmla="*/ 922095 h 922095"/>
              <a:gd name="connsiteX3" fmla="*/ 1678 w 910127"/>
              <a:gd name="connsiteY3" fmla="*/ 922095 h 922095"/>
              <a:gd name="connsiteX4" fmla="*/ 0 w 910127"/>
              <a:gd name="connsiteY4" fmla="*/ 888829 h 922095"/>
              <a:gd name="connsiteX5" fmla="*/ 884228 w 910127"/>
              <a:gd name="connsiteY5" fmla="*/ 3751 h 922095"/>
              <a:gd name="connsiteX0" fmla="*/ 889332 w 915231"/>
              <a:gd name="connsiteY0" fmla="*/ 3751 h 922095"/>
              <a:gd name="connsiteX1" fmla="*/ 894989 w 915231"/>
              <a:gd name="connsiteY1" fmla="*/ 0 h 922095"/>
              <a:gd name="connsiteX2" fmla="*/ 915231 w 915231"/>
              <a:gd name="connsiteY2" fmla="*/ 922095 h 922095"/>
              <a:gd name="connsiteX3" fmla="*/ 35 w 915231"/>
              <a:gd name="connsiteY3" fmla="*/ 903539 h 922095"/>
              <a:gd name="connsiteX4" fmla="*/ 5104 w 915231"/>
              <a:gd name="connsiteY4" fmla="*/ 888829 h 922095"/>
              <a:gd name="connsiteX5" fmla="*/ 889332 w 915231"/>
              <a:gd name="connsiteY5" fmla="*/ 3751 h 922095"/>
              <a:gd name="connsiteX0" fmla="*/ 889332 w 915231"/>
              <a:gd name="connsiteY0" fmla="*/ 3751 h 922095"/>
              <a:gd name="connsiteX1" fmla="*/ 894989 w 915231"/>
              <a:gd name="connsiteY1" fmla="*/ 0 h 922095"/>
              <a:gd name="connsiteX2" fmla="*/ 915231 w 915231"/>
              <a:gd name="connsiteY2" fmla="*/ 922095 h 922095"/>
              <a:gd name="connsiteX3" fmla="*/ 35 w 915231"/>
              <a:gd name="connsiteY3" fmla="*/ 903539 h 922095"/>
              <a:gd name="connsiteX4" fmla="*/ 5104 w 915231"/>
              <a:gd name="connsiteY4" fmla="*/ 888829 h 922095"/>
              <a:gd name="connsiteX5" fmla="*/ 889332 w 915231"/>
              <a:gd name="connsiteY5" fmla="*/ 3751 h 922095"/>
              <a:gd name="connsiteX0" fmla="*/ 889332 w 915231"/>
              <a:gd name="connsiteY0" fmla="*/ 3751 h 922095"/>
              <a:gd name="connsiteX1" fmla="*/ 894989 w 915231"/>
              <a:gd name="connsiteY1" fmla="*/ 0 h 922095"/>
              <a:gd name="connsiteX2" fmla="*/ 915231 w 915231"/>
              <a:gd name="connsiteY2" fmla="*/ 922095 h 922095"/>
              <a:gd name="connsiteX3" fmla="*/ 35 w 915231"/>
              <a:gd name="connsiteY3" fmla="*/ 903539 h 922095"/>
              <a:gd name="connsiteX4" fmla="*/ 5104 w 915231"/>
              <a:gd name="connsiteY4" fmla="*/ 888829 h 922095"/>
              <a:gd name="connsiteX5" fmla="*/ 889332 w 915231"/>
              <a:gd name="connsiteY5" fmla="*/ 3751 h 92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231" h="922095">
                <a:moveTo>
                  <a:pt x="889332" y="3751"/>
                </a:moveTo>
                <a:lnTo>
                  <a:pt x="894989" y="0"/>
                </a:lnTo>
                <a:lnTo>
                  <a:pt x="915231" y="922095"/>
                </a:lnTo>
                <a:lnTo>
                  <a:pt x="35" y="903539"/>
                </a:lnTo>
                <a:cubicBezTo>
                  <a:pt x="-524" y="892450"/>
                  <a:pt x="5663" y="899918"/>
                  <a:pt x="5104" y="888829"/>
                </a:cubicBezTo>
                <a:cubicBezTo>
                  <a:pt x="-11765" y="315670"/>
                  <a:pt x="347007" y="377"/>
                  <a:pt x="889332" y="3751"/>
                </a:cubicBezTo>
                <a:close/>
              </a:path>
            </a:pathLst>
          </a:custGeom>
          <a:gradFill flip="none" rotWithShape="1">
            <a:gsLst>
              <a:gs pos="100000">
                <a:schemeClr val="accent3">
                  <a:lumMod val="75000"/>
                  <a:alpha val="58000"/>
                </a:schemeClr>
              </a:gs>
              <a:gs pos="0">
                <a:schemeClr val="accent3">
                  <a:lumMod val="60000"/>
                  <a:lumOff val="40000"/>
                </a:schemeClr>
              </a:gs>
            </a:gsLst>
            <a:path path="circle">
              <a:fillToRect r="100000" b="100000"/>
            </a:path>
            <a:tileRect l="-100000" t="-100000"/>
          </a:gradFill>
          <a:ln>
            <a:noFill/>
          </a:ln>
          <a:effectLst>
            <a:softEdge rad="1524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nvGrpSpPr>
          <p:cNvPr id="41" name="Group 40">
            <a:extLst>
              <a:ext uri="{FF2B5EF4-FFF2-40B4-BE49-F238E27FC236}">
                <a16:creationId xmlns:a16="http://schemas.microsoft.com/office/drawing/2014/main" id="{7044ADBC-048C-4537-A9C6-3F22C283CDAB}"/>
              </a:ext>
            </a:extLst>
          </p:cNvPr>
          <p:cNvGrpSpPr/>
          <p:nvPr/>
        </p:nvGrpSpPr>
        <p:grpSpPr>
          <a:xfrm>
            <a:off x="4810125" y="2146300"/>
            <a:ext cx="2566988" cy="2568575"/>
            <a:chOff x="4810125" y="2146300"/>
            <a:chExt cx="2566988" cy="2568575"/>
          </a:xfrm>
        </p:grpSpPr>
        <p:sp>
          <p:nvSpPr>
            <p:cNvPr id="22" name="Rectangle 12">
              <a:extLst>
                <a:ext uri="{FF2B5EF4-FFF2-40B4-BE49-F238E27FC236}">
                  <a16:creationId xmlns:a16="http://schemas.microsoft.com/office/drawing/2014/main" id="{FAEF0824-833B-44E2-946B-54A91CCF7F9E}"/>
                </a:ext>
              </a:extLst>
            </p:cNvPr>
            <p:cNvSpPr>
              <a:spLocks noChangeArrowheads="1"/>
            </p:cNvSpPr>
            <p:nvPr/>
          </p:nvSpPr>
          <p:spPr bwMode="auto">
            <a:xfrm>
              <a:off x="4814888" y="2149475"/>
              <a:ext cx="2559050" cy="2562225"/>
            </a:xfrm>
            <a:prstGeom prst="rect">
              <a:avLst/>
            </a:prstGeom>
            <a:gradFill>
              <a:gsLst>
                <a:gs pos="0">
                  <a:srgbClr val="FFFFFF">
                    <a:alpha val="11000"/>
                  </a:srgbClr>
                </a:gs>
                <a:gs pos="100000">
                  <a:srgbClr val="FFFFFF">
                    <a:alpha val="18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3" name="Freeform 13">
              <a:extLst>
                <a:ext uri="{FF2B5EF4-FFF2-40B4-BE49-F238E27FC236}">
                  <a16:creationId xmlns:a16="http://schemas.microsoft.com/office/drawing/2014/main" id="{7E32C624-461F-492E-AF67-4829F5B82295}"/>
                </a:ext>
              </a:extLst>
            </p:cNvPr>
            <p:cNvSpPr>
              <a:spLocks noEditPoints="1"/>
            </p:cNvSpPr>
            <p:nvPr/>
          </p:nvSpPr>
          <p:spPr bwMode="auto">
            <a:xfrm>
              <a:off x="4810125" y="2146300"/>
              <a:ext cx="2566988" cy="2568575"/>
            </a:xfrm>
            <a:custGeom>
              <a:avLst/>
              <a:gdLst>
                <a:gd name="T0" fmla="*/ 1617 w 1617"/>
                <a:gd name="T1" fmla="*/ 1618 h 1618"/>
                <a:gd name="T2" fmla="*/ 0 w 1617"/>
                <a:gd name="T3" fmla="*/ 1618 h 1618"/>
                <a:gd name="T4" fmla="*/ 0 w 1617"/>
                <a:gd name="T5" fmla="*/ 0 h 1618"/>
                <a:gd name="T6" fmla="*/ 1617 w 1617"/>
                <a:gd name="T7" fmla="*/ 0 h 1618"/>
                <a:gd name="T8" fmla="*/ 1617 w 1617"/>
                <a:gd name="T9" fmla="*/ 1618 h 1618"/>
                <a:gd name="T10" fmla="*/ 7 w 1617"/>
                <a:gd name="T11" fmla="*/ 1611 h 1618"/>
                <a:gd name="T12" fmla="*/ 1610 w 1617"/>
                <a:gd name="T13" fmla="*/ 1611 h 1618"/>
                <a:gd name="T14" fmla="*/ 1610 w 1617"/>
                <a:gd name="T15" fmla="*/ 7 h 1618"/>
                <a:gd name="T16" fmla="*/ 7 w 1617"/>
                <a:gd name="T17" fmla="*/ 7 h 1618"/>
                <a:gd name="T18" fmla="*/ 7 w 1617"/>
                <a:gd name="T19" fmla="*/ 1611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7" h="1618">
                  <a:moveTo>
                    <a:pt x="1617" y="1618"/>
                  </a:moveTo>
                  <a:lnTo>
                    <a:pt x="0" y="1618"/>
                  </a:lnTo>
                  <a:lnTo>
                    <a:pt x="0" y="0"/>
                  </a:lnTo>
                  <a:lnTo>
                    <a:pt x="1617" y="0"/>
                  </a:lnTo>
                  <a:lnTo>
                    <a:pt x="1617" y="1618"/>
                  </a:lnTo>
                  <a:close/>
                  <a:moveTo>
                    <a:pt x="7" y="1611"/>
                  </a:moveTo>
                  <a:lnTo>
                    <a:pt x="1610" y="1611"/>
                  </a:lnTo>
                  <a:lnTo>
                    <a:pt x="1610" y="7"/>
                  </a:lnTo>
                  <a:lnTo>
                    <a:pt x="7" y="7"/>
                  </a:lnTo>
                  <a:lnTo>
                    <a:pt x="7" y="1611"/>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36" name="Group 35">
            <a:extLst>
              <a:ext uri="{FF2B5EF4-FFF2-40B4-BE49-F238E27FC236}">
                <a16:creationId xmlns:a16="http://schemas.microsoft.com/office/drawing/2014/main" id="{3F777E3F-7507-4343-B7D5-5978160062AF}"/>
              </a:ext>
            </a:extLst>
          </p:cNvPr>
          <p:cNvGrpSpPr/>
          <p:nvPr/>
        </p:nvGrpSpPr>
        <p:grpSpPr>
          <a:xfrm>
            <a:off x="5065713" y="2339975"/>
            <a:ext cx="2141023" cy="2089696"/>
            <a:chOff x="5065713" y="2339975"/>
            <a:chExt cx="2141023" cy="2089696"/>
          </a:xfrm>
        </p:grpSpPr>
        <p:sp>
          <p:nvSpPr>
            <p:cNvPr id="24" name="Rectangle 14">
              <a:extLst>
                <a:ext uri="{FF2B5EF4-FFF2-40B4-BE49-F238E27FC236}">
                  <a16:creationId xmlns:a16="http://schemas.microsoft.com/office/drawing/2014/main" id="{DFD724A2-774C-4BDD-BA71-85BD1D79E722}"/>
                </a:ext>
              </a:extLst>
            </p:cNvPr>
            <p:cNvSpPr>
              <a:spLocks noChangeArrowheads="1"/>
            </p:cNvSpPr>
            <p:nvPr/>
          </p:nvSpPr>
          <p:spPr bwMode="auto">
            <a:xfrm>
              <a:off x="5065713" y="4044950"/>
              <a:ext cx="343043"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a:lnSpc>
                  <a:spcPct val="100000"/>
                </a:lnSpc>
                <a:buClrTx/>
                <a:buSzTx/>
                <a:buFontTx/>
                <a:buNone/>
                <a:tabLst/>
              </a:pPr>
              <a:r>
                <a:rPr lang="ru-UA" altLang="ru-UA" sz="2500" b="1">
                  <a:solidFill>
                    <a:schemeClr val="bg2">
                      <a:alpha val="50000"/>
                    </a:schemeClr>
                  </a:solidFill>
                  <a:latin typeface="+mj-lt"/>
                </a:rPr>
                <a:t>01</a:t>
              </a:r>
            </a:p>
          </p:txBody>
        </p:sp>
        <p:sp>
          <p:nvSpPr>
            <p:cNvPr id="25" name="Rectangle 15">
              <a:extLst>
                <a:ext uri="{FF2B5EF4-FFF2-40B4-BE49-F238E27FC236}">
                  <a16:creationId xmlns:a16="http://schemas.microsoft.com/office/drawing/2014/main" id="{42A15A15-A0F3-4123-B38B-1AFB01B5F0AA}"/>
                </a:ext>
              </a:extLst>
            </p:cNvPr>
            <p:cNvSpPr>
              <a:spLocks noChangeArrowheads="1"/>
            </p:cNvSpPr>
            <p:nvPr/>
          </p:nvSpPr>
          <p:spPr bwMode="auto">
            <a:xfrm>
              <a:off x="5065713" y="2339975"/>
              <a:ext cx="407163"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2500" b="1" i="0" u="none" strike="noStrike" cap="none" normalizeH="0" baseline="0">
                  <a:ln>
                    <a:noFill/>
                  </a:ln>
                  <a:solidFill>
                    <a:schemeClr val="bg2">
                      <a:alpha val="50000"/>
                    </a:schemeClr>
                  </a:solidFill>
                  <a:effectLst/>
                  <a:latin typeface="+mj-lt"/>
                </a:rPr>
                <a:t>02</a:t>
              </a:r>
              <a:endParaRPr kumimoji="0" lang="ru-UA" altLang="ru-UA" sz="1800" b="0" i="0" u="none" strike="noStrike" cap="none" normalizeH="0" baseline="0">
                <a:ln>
                  <a:noFill/>
                </a:ln>
                <a:solidFill>
                  <a:schemeClr val="bg2">
                    <a:alpha val="50000"/>
                  </a:schemeClr>
                </a:solidFill>
                <a:effectLst/>
                <a:latin typeface="+mj-lt"/>
              </a:endParaRPr>
            </a:p>
          </p:txBody>
        </p:sp>
        <p:sp>
          <p:nvSpPr>
            <p:cNvPr id="26" name="Rectangle 16">
              <a:extLst>
                <a:ext uri="{FF2B5EF4-FFF2-40B4-BE49-F238E27FC236}">
                  <a16:creationId xmlns:a16="http://schemas.microsoft.com/office/drawing/2014/main" id="{A82AA363-C402-4F70-BCDE-AEBA0661E72C}"/>
                </a:ext>
              </a:extLst>
            </p:cNvPr>
            <p:cNvSpPr>
              <a:spLocks noChangeArrowheads="1"/>
            </p:cNvSpPr>
            <p:nvPr/>
          </p:nvSpPr>
          <p:spPr bwMode="auto">
            <a:xfrm>
              <a:off x="6767513" y="2339975"/>
              <a:ext cx="407163"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ru-UA" altLang="ru-UA" sz="2500" b="1">
                  <a:solidFill>
                    <a:schemeClr val="bg2">
                      <a:alpha val="50000"/>
                    </a:schemeClr>
                  </a:solidFill>
                  <a:latin typeface="+mj-lt"/>
                </a:rPr>
                <a:t>03</a:t>
              </a:r>
            </a:p>
          </p:txBody>
        </p:sp>
        <p:sp>
          <p:nvSpPr>
            <p:cNvPr id="27" name="Rectangle 17">
              <a:extLst>
                <a:ext uri="{FF2B5EF4-FFF2-40B4-BE49-F238E27FC236}">
                  <a16:creationId xmlns:a16="http://schemas.microsoft.com/office/drawing/2014/main" id="{AA909176-6978-48F8-961E-75F51A31549D}"/>
                </a:ext>
              </a:extLst>
            </p:cNvPr>
            <p:cNvSpPr>
              <a:spLocks noChangeArrowheads="1"/>
            </p:cNvSpPr>
            <p:nvPr/>
          </p:nvSpPr>
          <p:spPr bwMode="auto">
            <a:xfrm>
              <a:off x="6767513" y="4044950"/>
              <a:ext cx="439223"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UA" altLang="ru-UA" sz="2500" b="1">
                  <a:solidFill>
                    <a:schemeClr val="bg2">
                      <a:alpha val="50000"/>
                    </a:schemeClr>
                  </a:solidFill>
                  <a:latin typeface="+mj-lt"/>
                </a:rPr>
                <a:t>04</a:t>
              </a:r>
            </a:p>
          </p:txBody>
        </p:sp>
      </p:grpSp>
      <p:grpSp>
        <p:nvGrpSpPr>
          <p:cNvPr id="47" name="Group 46">
            <a:extLst>
              <a:ext uri="{FF2B5EF4-FFF2-40B4-BE49-F238E27FC236}">
                <a16:creationId xmlns:a16="http://schemas.microsoft.com/office/drawing/2014/main" id="{9E69C86A-69EE-44C8-9348-14F367138C1B}"/>
              </a:ext>
            </a:extLst>
          </p:cNvPr>
          <p:cNvGrpSpPr/>
          <p:nvPr/>
        </p:nvGrpSpPr>
        <p:grpSpPr>
          <a:xfrm>
            <a:off x="1323975" y="4155545"/>
            <a:ext cx="1855932" cy="1332552"/>
            <a:chOff x="1323975" y="4155545"/>
            <a:chExt cx="1855932" cy="1332552"/>
          </a:xfrm>
        </p:grpSpPr>
        <p:sp>
          <p:nvSpPr>
            <p:cNvPr id="48" name="Text Placeholder 53">
              <a:extLst>
                <a:ext uri="{FF2B5EF4-FFF2-40B4-BE49-F238E27FC236}">
                  <a16:creationId xmlns:a16="http://schemas.microsoft.com/office/drawing/2014/main" id="{5AC89482-2EB6-4401-A783-7E5C51F27CAF}"/>
                </a:ext>
              </a:extLst>
            </p:cNvPr>
            <p:cNvSpPr txBox="1">
              <a:spLocks/>
            </p:cNvSpPr>
            <p:nvPr/>
          </p:nvSpPr>
          <p:spPr>
            <a:xfrm>
              <a:off x="1323975" y="4586712"/>
              <a:ext cx="1855932" cy="9013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Font typeface="Arial" panose="020B0604020202020204" pitchFamily="34" charset="0"/>
                <a:buNone/>
              </a:pPr>
              <a:r>
                <a:rPr lang="en-US" sz="1200">
                  <a:solidFill>
                    <a:schemeClr val="bg2"/>
                  </a:solidFill>
                  <a:latin typeface="Montserrat Light" panose="00000400000000000000" pitchFamily="50" charset="-52"/>
                </a:rPr>
                <a:t>Lorem ipsum dolor sit amet, consectetur adipiscing elit</a:t>
              </a:r>
            </a:p>
          </p:txBody>
        </p:sp>
        <p:sp>
          <p:nvSpPr>
            <p:cNvPr id="49" name="Text Placeholder 56">
              <a:extLst>
                <a:ext uri="{FF2B5EF4-FFF2-40B4-BE49-F238E27FC236}">
                  <a16:creationId xmlns:a16="http://schemas.microsoft.com/office/drawing/2014/main" id="{F51704FA-9CA0-4682-AFE7-A998B79B38AE}"/>
                </a:ext>
              </a:extLst>
            </p:cNvPr>
            <p:cNvSpPr txBox="1">
              <a:spLocks/>
            </p:cNvSpPr>
            <p:nvPr/>
          </p:nvSpPr>
          <p:spPr>
            <a:xfrm>
              <a:off x="1476200" y="4155545"/>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b="1">
                  <a:solidFill>
                    <a:schemeClr val="bg2"/>
                  </a:solidFill>
                </a:rPr>
                <a:t>Title Here</a:t>
              </a:r>
              <a:endParaRPr lang="ru-RU" sz="1800" b="1">
                <a:solidFill>
                  <a:schemeClr val="bg2"/>
                </a:solidFill>
              </a:endParaRPr>
            </a:p>
          </p:txBody>
        </p:sp>
      </p:grpSp>
      <p:grpSp>
        <p:nvGrpSpPr>
          <p:cNvPr id="50" name="Group 49">
            <a:extLst>
              <a:ext uri="{FF2B5EF4-FFF2-40B4-BE49-F238E27FC236}">
                <a16:creationId xmlns:a16="http://schemas.microsoft.com/office/drawing/2014/main" id="{73E37BEF-D623-4406-8F94-E1DB9EEE1827}"/>
              </a:ext>
            </a:extLst>
          </p:cNvPr>
          <p:cNvGrpSpPr/>
          <p:nvPr/>
        </p:nvGrpSpPr>
        <p:grpSpPr>
          <a:xfrm>
            <a:off x="1028700" y="1686665"/>
            <a:ext cx="2151207" cy="1332552"/>
            <a:chOff x="1028700" y="1686665"/>
            <a:chExt cx="2151207" cy="1332552"/>
          </a:xfrm>
        </p:grpSpPr>
        <p:sp>
          <p:nvSpPr>
            <p:cNvPr id="51" name="Text Placeholder 53">
              <a:extLst>
                <a:ext uri="{FF2B5EF4-FFF2-40B4-BE49-F238E27FC236}">
                  <a16:creationId xmlns:a16="http://schemas.microsoft.com/office/drawing/2014/main" id="{1457B229-153D-4ABF-9B50-66EC8664B6EA}"/>
                </a:ext>
              </a:extLst>
            </p:cNvPr>
            <p:cNvSpPr txBox="1">
              <a:spLocks/>
            </p:cNvSpPr>
            <p:nvPr/>
          </p:nvSpPr>
          <p:spPr>
            <a:xfrm>
              <a:off x="1028700" y="2117832"/>
              <a:ext cx="2151207" cy="9013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Font typeface="Arial" panose="020B0604020202020204" pitchFamily="34" charset="0"/>
                <a:buNone/>
              </a:pPr>
              <a:r>
                <a:rPr lang="en-US" sz="1200">
                  <a:solidFill>
                    <a:schemeClr val="bg2"/>
                  </a:solidFill>
                  <a:latin typeface="Montserrat Light" panose="00000400000000000000" pitchFamily="50" charset="-52"/>
                </a:rPr>
                <a:t>Lorem ipsum dolor sit amet, consectetur adipiscing elit</a:t>
              </a:r>
            </a:p>
          </p:txBody>
        </p:sp>
        <p:sp>
          <p:nvSpPr>
            <p:cNvPr id="52" name="Text Placeholder 56">
              <a:extLst>
                <a:ext uri="{FF2B5EF4-FFF2-40B4-BE49-F238E27FC236}">
                  <a16:creationId xmlns:a16="http://schemas.microsoft.com/office/drawing/2014/main" id="{2BE7D742-04C7-4624-9312-27568B626629}"/>
                </a:ext>
              </a:extLst>
            </p:cNvPr>
            <p:cNvSpPr txBox="1">
              <a:spLocks/>
            </p:cNvSpPr>
            <p:nvPr/>
          </p:nvSpPr>
          <p:spPr>
            <a:xfrm>
              <a:off x="1476200" y="1686665"/>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b="1">
                  <a:solidFill>
                    <a:schemeClr val="bg2"/>
                  </a:solidFill>
                </a:rPr>
                <a:t>Title Here</a:t>
              </a:r>
              <a:endParaRPr lang="ru-RU" sz="1800" b="1">
                <a:solidFill>
                  <a:schemeClr val="bg2"/>
                </a:solidFill>
              </a:endParaRPr>
            </a:p>
          </p:txBody>
        </p:sp>
      </p:grpSp>
      <p:grpSp>
        <p:nvGrpSpPr>
          <p:cNvPr id="53" name="Group 52">
            <a:extLst>
              <a:ext uri="{FF2B5EF4-FFF2-40B4-BE49-F238E27FC236}">
                <a16:creationId xmlns:a16="http://schemas.microsoft.com/office/drawing/2014/main" id="{4BD6A64B-A28C-40F7-85DD-C60B2F83257D}"/>
              </a:ext>
            </a:extLst>
          </p:cNvPr>
          <p:cNvGrpSpPr/>
          <p:nvPr/>
        </p:nvGrpSpPr>
        <p:grpSpPr>
          <a:xfrm>
            <a:off x="9012093" y="4155545"/>
            <a:ext cx="2081531" cy="1332552"/>
            <a:chOff x="9012093" y="4155545"/>
            <a:chExt cx="2081531" cy="1332552"/>
          </a:xfrm>
        </p:grpSpPr>
        <p:sp>
          <p:nvSpPr>
            <p:cNvPr id="54" name="Text Placeholder 53">
              <a:extLst>
                <a:ext uri="{FF2B5EF4-FFF2-40B4-BE49-F238E27FC236}">
                  <a16:creationId xmlns:a16="http://schemas.microsoft.com/office/drawing/2014/main" id="{7D15BC8E-70AD-426E-B732-D916DD4194DF}"/>
                </a:ext>
              </a:extLst>
            </p:cNvPr>
            <p:cNvSpPr txBox="1">
              <a:spLocks/>
            </p:cNvSpPr>
            <p:nvPr/>
          </p:nvSpPr>
          <p:spPr>
            <a:xfrm>
              <a:off x="9012093" y="4586712"/>
              <a:ext cx="2081531" cy="9013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200">
                  <a:solidFill>
                    <a:schemeClr val="bg2"/>
                  </a:solidFill>
                  <a:latin typeface="Montserrat Light" panose="00000400000000000000" pitchFamily="50" charset="-52"/>
                </a:rPr>
                <a:t>Lorem ipsum dolor sit amet, consectetur adipiscing elit</a:t>
              </a:r>
            </a:p>
          </p:txBody>
        </p:sp>
        <p:sp>
          <p:nvSpPr>
            <p:cNvPr id="55" name="Text Placeholder 56">
              <a:extLst>
                <a:ext uri="{FF2B5EF4-FFF2-40B4-BE49-F238E27FC236}">
                  <a16:creationId xmlns:a16="http://schemas.microsoft.com/office/drawing/2014/main" id="{D3D48A30-A75D-4B01-9992-914E930ECCD7}"/>
                </a:ext>
              </a:extLst>
            </p:cNvPr>
            <p:cNvSpPr txBox="1">
              <a:spLocks/>
            </p:cNvSpPr>
            <p:nvPr/>
          </p:nvSpPr>
          <p:spPr>
            <a:xfrm>
              <a:off x="9038009" y="4155545"/>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a:solidFill>
                    <a:schemeClr val="bg2"/>
                  </a:solidFill>
                </a:rPr>
                <a:t>Title Here</a:t>
              </a:r>
              <a:endParaRPr lang="ru-RU" sz="1800" b="1">
                <a:solidFill>
                  <a:schemeClr val="bg2"/>
                </a:solidFill>
              </a:endParaRPr>
            </a:p>
          </p:txBody>
        </p:sp>
      </p:grpSp>
      <p:grpSp>
        <p:nvGrpSpPr>
          <p:cNvPr id="56" name="Group 55">
            <a:extLst>
              <a:ext uri="{FF2B5EF4-FFF2-40B4-BE49-F238E27FC236}">
                <a16:creationId xmlns:a16="http://schemas.microsoft.com/office/drawing/2014/main" id="{FBF68047-323D-49C1-A2DE-77048795702F}"/>
              </a:ext>
            </a:extLst>
          </p:cNvPr>
          <p:cNvGrpSpPr/>
          <p:nvPr/>
        </p:nvGrpSpPr>
        <p:grpSpPr>
          <a:xfrm>
            <a:off x="9012093" y="1686665"/>
            <a:ext cx="2081531" cy="1332552"/>
            <a:chOff x="9012093" y="1686665"/>
            <a:chExt cx="2081531" cy="1332552"/>
          </a:xfrm>
        </p:grpSpPr>
        <p:sp>
          <p:nvSpPr>
            <p:cNvPr id="57" name="Text Placeholder 53">
              <a:extLst>
                <a:ext uri="{FF2B5EF4-FFF2-40B4-BE49-F238E27FC236}">
                  <a16:creationId xmlns:a16="http://schemas.microsoft.com/office/drawing/2014/main" id="{CEFB12E5-E7AA-41AD-8927-416328EB9BAE}"/>
                </a:ext>
              </a:extLst>
            </p:cNvPr>
            <p:cNvSpPr txBox="1">
              <a:spLocks/>
            </p:cNvSpPr>
            <p:nvPr/>
          </p:nvSpPr>
          <p:spPr>
            <a:xfrm>
              <a:off x="9012093" y="2117832"/>
              <a:ext cx="2081531" cy="9013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200">
                  <a:solidFill>
                    <a:schemeClr val="bg2"/>
                  </a:solidFill>
                  <a:latin typeface="Montserrat Light" panose="00000400000000000000" pitchFamily="50" charset="-52"/>
                </a:rPr>
                <a:t>Lorem ipsum dolor sit amet, consectetur adipiscing elit</a:t>
              </a:r>
            </a:p>
          </p:txBody>
        </p:sp>
        <p:sp>
          <p:nvSpPr>
            <p:cNvPr id="58" name="Text Placeholder 56">
              <a:extLst>
                <a:ext uri="{FF2B5EF4-FFF2-40B4-BE49-F238E27FC236}">
                  <a16:creationId xmlns:a16="http://schemas.microsoft.com/office/drawing/2014/main" id="{9FB11943-F1BB-4E12-AD95-834B5CD87C45}"/>
                </a:ext>
              </a:extLst>
            </p:cNvPr>
            <p:cNvSpPr txBox="1">
              <a:spLocks/>
            </p:cNvSpPr>
            <p:nvPr/>
          </p:nvSpPr>
          <p:spPr>
            <a:xfrm>
              <a:off x="9038009" y="1686665"/>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a:solidFill>
                    <a:schemeClr val="bg2"/>
                  </a:solidFill>
                </a:rPr>
                <a:t>Title Here</a:t>
              </a:r>
              <a:endParaRPr lang="ru-RU" sz="1800" b="1">
                <a:solidFill>
                  <a:schemeClr val="bg2"/>
                </a:solidFill>
              </a:endParaRPr>
            </a:p>
          </p:txBody>
        </p:sp>
      </p:grpSp>
    </p:spTree>
    <p:extLst>
      <p:ext uri="{BB962C8B-B14F-4D97-AF65-F5344CB8AC3E}">
        <p14:creationId xmlns:p14="http://schemas.microsoft.com/office/powerpoint/2010/main" val="79773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750"/>
                                        <p:tgtEl>
                                          <p:spTgt spid="47"/>
                                        </p:tgtEl>
                                      </p:cBhvr>
                                    </p:animEffect>
                                  </p:childTnLst>
                                </p:cTn>
                              </p:par>
                              <p:par>
                                <p:cTn id="8" presetID="10" presetClass="entr" presetSubtype="0" fill="hold" nodeType="withEffect">
                                  <p:stCondLst>
                                    <p:cond delay="10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750"/>
                                        <p:tgtEl>
                                          <p:spTgt spid="50"/>
                                        </p:tgtEl>
                                      </p:cBhvr>
                                    </p:animEffect>
                                  </p:childTnLst>
                                </p:cTn>
                              </p:par>
                              <p:par>
                                <p:cTn id="11" presetID="10" presetClass="entr" presetSubtype="0" fill="hold" nodeType="withEffect">
                                  <p:stCondLst>
                                    <p:cond delay="125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750"/>
                                        <p:tgtEl>
                                          <p:spTgt spid="56"/>
                                        </p:tgtEl>
                                      </p:cBhvr>
                                    </p:animEffect>
                                  </p:childTnLst>
                                </p:cTn>
                              </p:par>
                              <p:par>
                                <p:cTn id="14" presetID="10" presetClass="entr" presetSubtype="0" fill="hold" nodeType="withEffect">
                                  <p:stCondLst>
                                    <p:cond delay="150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7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EC13BF39-8C0A-4601-9755-F75F3C65F01B}"/>
              </a:ext>
            </a:extLst>
          </p:cNvPr>
          <p:cNvGrpSpPr/>
          <p:nvPr/>
        </p:nvGrpSpPr>
        <p:grpSpPr>
          <a:xfrm>
            <a:off x="3443288" y="862013"/>
            <a:ext cx="5310188" cy="5137150"/>
            <a:chOff x="3443288" y="862013"/>
            <a:chExt cx="5310188" cy="5137150"/>
          </a:xfrm>
        </p:grpSpPr>
        <p:sp>
          <p:nvSpPr>
            <p:cNvPr id="21" name="Oval 6">
              <a:extLst>
                <a:ext uri="{FF2B5EF4-FFF2-40B4-BE49-F238E27FC236}">
                  <a16:creationId xmlns:a16="http://schemas.microsoft.com/office/drawing/2014/main" id="{50706935-A60C-4787-B6AD-59B9031833AE}"/>
                </a:ext>
              </a:extLst>
            </p:cNvPr>
            <p:cNvSpPr>
              <a:spLocks noChangeArrowheads="1"/>
            </p:cNvSpPr>
            <p:nvPr/>
          </p:nvSpPr>
          <p:spPr bwMode="auto">
            <a:xfrm>
              <a:off x="5218113" y="862013"/>
              <a:ext cx="1758950" cy="1760538"/>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outerShdw blurRad="317500" dist="228600" dir="2700000" sx="98000" sy="98000" algn="tl" rotWithShape="0">
                <a:schemeClr val="accent3">
                  <a:lumMod val="50000"/>
                  <a:alpha val="30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2" name="Oval 7">
              <a:extLst>
                <a:ext uri="{FF2B5EF4-FFF2-40B4-BE49-F238E27FC236}">
                  <a16:creationId xmlns:a16="http://schemas.microsoft.com/office/drawing/2014/main" id="{B8105931-E006-4671-BBF9-1A9BD801172A}"/>
                </a:ext>
              </a:extLst>
            </p:cNvPr>
            <p:cNvSpPr>
              <a:spLocks noChangeArrowheads="1"/>
            </p:cNvSpPr>
            <p:nvPr/>
          </p:nvSpPr>
          <p:spPr bwMode="auto">
            <a:xfrm>
              <a:off x="3443288" y="2149475"/>
              <a:ext cx="1758950" cy="1765300"/>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outerShdw blurRad="317500" dist="228600" dir="2700000" sx="98000" sy="98000" algn="tl" rotWithShape="0">
                <a:schemeClr val="accent3">
                  <a:lumMod val="50000"/>
                  <a:alpha val="30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3" name="Oval 8">
              <a:extLst>
                <a:ext uri="{FF2B5EF4-FFF2-40B4-BE49-F238E27FC236}">
                  <a16:creationId xmlns:a16="http://schemas.microsoft.com/office/drawing/2014/main" id="{E32D84A4-7054-4305-8269-881D74B064DB}"/>
                </a:ext>
              </a:extLst>
            </p:cNvPr>
            <p:cNvSpPr>
              <a:spLocks noChangeArrowheads="1"/>
            </p:cNvSpPr>
            <p:nvPr/>
          </p:nvSpPr>
          <p:spPr bwMode="auto">
            <a:xfrm>
              <a:off x="4121150" y="4238625"/>
              <a:ext cx="1760538" cy="1760538"/>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outerShdw blurRad="317500" dist="228600" dir="2700000" sx="98000" sy="98000" algn="tl" rotWithShape="0">
                <a:schemeClr val="accent3">
                  <a:lumMod val="50000"/>
                  <a:alpha val="30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4" name="Oval 9">
              <a:extLst>
                <a:ext uri="{FF2B5EF4-FFF2-40B4-BE49-F238E27FC236}">
                  <a16:creationId xmlns:a16="http://schemas.microsoft.com/office/drawing/2014/main" id="{47B2B2BC-1C91-46B3-8E6F-89DCA676F79F}"/>
                </a:ext>
              </a:extLst>
            </p:cNvPr>
            <p:cNvSpPr>
              <a:spLocks noChangeArrowheads="1"/>
            </p:cNvSpPr>
            <p:nvPr/>
          </p:nvSpPr>
          <p:spPr bwMode="auto">
            <a:xfrm>
              <a:off x="6315075" y="4238625"/>
              <a:ext cx="1758950" cy="1760538"/>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outerShdw blurRad="317500" dist="228600" dir="2700000" sx="98000" sy="98000" algn="tl" rotWithShape="0">
                <a:schemeClr val="accent3">
                  <a:lumMod val="50000"/>
                  <a:alpha val="30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5" name="Oval 10">
              <a:extLst>
                <a:ext uri="{FF2B5EF4-FFF2-40B4-BE49-F238E27FC236}">
                  <a16:creationId xmlns:a16="http://schemas.microsoft.com/office/drawing/2014/main" id="{D2D2F6E0-C619-4FDB-BF59-717892C0A3D4}"/>
                </a:ext>
              </a:extLst>
            </p:cNvPr>
            <p:cNvSpPr>
              <a:spLocks noChangeAspect="1" noChangeArrowheads="1"/>
            </p:cNvSpPr>
            <p:nvPr/>
          </p:nvSpPr>
          <p:spPr bwMode="auto">
            <a:xfrm>
              <a:off x="6992938" y="2149475"/>
              <a:ext cx="1760538" cy="1765300"/>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outerShdw blurRad="317500" dist="228600" dir="2700000" sx="98000" sy="98000" algn="tl" rotWithShape="0">
                <a:schemeClr val="accent3">
                  <a:lumMod val="50000"/>
                  <a:alpha val="30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6" name="Freeform 11">
            <a:extLst>
              <a:ext uri="{FF2B5EF4-FFF2-40B4-BE49-F238E27FC236}">
                <a16:creationId xmlns:a16="http://schemas.microsoft.com/office/drawing/2014/main" id="{C99EEFCE-52B1-4F03-A926-E8AD3429B3C1}"/>
              </a:ext>
            </a:extLst>
          </p:cNvPr>
          <p:cNvSpPr>
            <a:spLocks/>
          </p:cNvSpPr>
          <p:nvPr/>
        </p:nvSpPr>
        <p:spPr bwMode="auto">
          <a:xfrm>
            <a:off x="4243388" y="1658938"/>
            <a:ext cx="3709988" cy="3529013"/>
          </a:xfrm>
          <a:custGeom>
            <a:avLst/>
            <a:gdLst>
              <a:gd name="T0" fmla="*/ 1168 w 2337"/>
              <a:gd name="T1" fmla="*/ 0 h 2223"/>
              <a:gd name="T2" fmla="*/ 0 w 2337"/>
              <a:gd name="T3" fmla="*/ 850 h 2223"/>
              <a:gd name="T4" fmla="*/ 446 w 2337"/>
              <a:gd name="T5" fmla="*/ 2223 h 2223"/>
              <a:gd name="T6" fmla="*/ 1890 w 2337"/>
              <a:gd name="T7" fmla="*/ 2223 h 2223"/>
              <a:gd name="T8" fmla="*/ 2337 w 2337"/>
              <a:gd name="T9" fmla="*/ 850 h 2223"/>
              <a:gd name="T10" fmla="*/ 1168 w 2337"/>
              <a:gd name="T11" fmla="*/ 0 h 2223"/>
            </a:gdLst>
            <a:ahLst/>
            <a:cxnLst>
              <a:cxn ang="0">
                <a:pos x="T0" y="T1"/>
              </a:cxn>
              <a:cxn ang="0">
                <a:pos x="T2" y="T3"/>
              </a:cxn>
              <a:cxn ang="0">
                <a:pos x="T4" y="T5"/>
              </a:cxn>
              <a:cxn ang="0">
                <a:pos x="T6" y="T7"/>
              </a:cxn>
              <a:cxn ang="0">
                <a:pos x="T8" y="T9"/>
              </a:cxn>
              <a:cxn ang="0">
                <a:pos x="T10" y="T11"/>
              </a:cxn>
            </a:cxnLst>
            <a:rect l="0" t="0" r="r" b="b"/>
            <a:pathLst>
              <a:path w="2337" h="2223">
                <a:moveTo>
                  <a:pt x="1168" y="0"/>
                </a:moveTo>
                <a:lnTo>
                  <a:pt x="0" y="850"/>
                </a:lnTo>
                <a:lnTo>
                  <a:pt x="446" y="2223"/>
                </a:lnTo>
                <a:lnTo>
                  <a:pt x="1890" y="2223"/>
                </a:lnTo>
                <a:lnTo>
                  <a:pt x="2337" y="850"/>
                </a:lnTo>
                <a:lnTo>
                  <a:pt x="1168" y="0"/>
                </a:lnTo>
                <a:close/>
              </a:path>
            </a:pathLst>
          </a:custGeom>
          <a:gradFill>
            <a:gsLst>
              <a:gs pos="0">
                <a:srgbClr val="5DBAF9"/>
              </a:gs>
              <a:gs pos="100000">
                <a:srgbClr val="8B75ED"/>
              </a:gs>
            </a:gsLst>
            <a:lin ang="2700000" scaled="0"/>
          </a:gradFill>
          <a:ln w="9525">
            <a:noFill/>
            <a:round/>
            <a:headEnd/>
            <a:tailEnd/>
          </a:ln>
          <a:effectLst>
            <a:outerShdw blurRad="279400" dist="292100" dir="2700000" algn="tl" rotWithShape="0">
              <a:schemeClr val="accent3">
                <a:lumMod val="50000"/>
                <a:alpha val="20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44" name="Group 43">
            <a:extLst>
              <a:ext uri="{FF2B5EF4-FFF2-40B4-BE49-F238E27FC236}">
                <a16:creationId xmlns:a16="http://schemas.microsoft.com/office/drawing/2014/main" id="{BC75E2D2-77B2-4DD0-8813-10D8F589CBA8}"/>
              </a:ext>
            </a:extLst>
          </p:cNvPr>
          <p:cNvGrpSpPr/>
          <p:nvPr/>
        </p:nvGrpSpPr>
        <p:grpSpPr>
          <a:xfrm>
            <a:off x="3999523" y="1404268"/>
            <a:ext cx="4221957" cy="4039271"/>
            <a:chOff x="3999523" y="1404268"/>
            <a:chExt cx="4221957" cy="4039271"/>
          </a:xfrm>
        </p:grpSpPr>
        <p:sp>
          <p:nvSpPr>
            <p:cNvPr id="39" name="Freeform: Shape 38">
              <a:extLst>
                <a:ext uri="{FF2B5EF4-FFF2-40B4-BE49-F238E27FC236}">
                  <a16:creationId xmlns:a16="http://schemas.microsoft.com/office/drawing/2014/main" id="{F7E13631-C42F-4D8B-8FFF-F74629C8B2D5}"/>
                </a:ext>
              </a:extLst>
            </p:cNvPr>
            <p:cNvSpPr>
              <a:spLocks noChangeArrowheads="1"/>
            </p:cNvSpPr>
            <p:nvPr/>
          </p:nvSpPr>
          <p:spPr bwMode="auto">
            <a:xfrm>
              <a:off x="4924974" y="1404268"/>
              <a:ext cx="2297786" cy="1482482"/>
            </a:xfrm>
            <a:custGeom>
              <a:avLst/>
              <a:gdLst>
                <a:gd name="connsiteX0" fmla="*/ 746690 w 1493562"/>
                <a:gd name="connsiteY0" fmla="*/ 0 h 963613"/>
                <a:gd name="connsiteX1" fmla="*/ 1493562 w 1493562"/>
                <a:gd name="connsiteY1" fmla="*/ 543063 h 963613"/>
                <a:gd name="connsiteX2" fmla="*/ 1475965 w 1493562"/>
                <a:gd name="connsiteY2" fmla="*/ 575511 h 963613"/>
                <a:gd name="connsiteX3" fmla="*/ 746690 w 1493562"/>
                <a:gd name="connsiteY3" fmla="*/ 963613 h 963613"/>
                <a:gd name="connsiteX4" fmla="*/ 17415 w 1493562"/>
                <a:gd name="connsiteY4" fmla="*/ 575511 h 963613"/>
                <a:gd name="connsiteX5" fmla="*/ 0 w 1493562"/>
                <a:gd name="connsiteY5" fmla="*/ 543396 h 963613"/>
                <a:gd name="connsiteX6" fmla="*/ 746690 w 1493562"/>
                <a:gd name="connsiteY6" fmla="*/ 0 h 96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62" h="963613">
                  <a:moveTo>
                    <a:pt x="746690" y="0"/>
                  </a:moveTo>
                  <a:lnTo>
                    <a:pt x="1493562" y="543063"/>
                  </a:lnTo>
                  <a:lnTo>
                    <a:pt x="1475965" y="575511"/>
                  </a:lnTo>
                  <a:cubicBezTo>
                    <a:pt x="1317917" y="809664"/>
                    <a:pt x="1050266" y="963613"/>
                    <a:pt x="746690" y="963613"/>
                  </a:cubicBezTo>
                  <a:cubicBezTo>
                    <a:pt x="443115" y="963613"/>
                    <a:pt x="175464" y="809664"/>
                    <a:pt x="17415" y="575511"/>
                  </a:cubicBezTo>
                  <a:lnTo>
                    <a:pt x="0" y="543396"/>
                  </a:lnTo>
                  <a:lnTo>
                    <a:pt x="746690" y="0"/>
                  </a:ln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sp>
          <p:nvSpPr>
            <p:cNvPr id="40" name="Freeform: Shape 39">
              <a:extLst>
                <a:ext uri="{FF2B5EF4-FFF2-40B4-BE49-F238E27FC236}">
                  <a16:creationId xmlns:a16="http://schemas.microsoft.com/office/drawing/2014/main" id="{2CA5118F-09AF-4335-ADB4-F8B145E82C87}"/>
                </a:ext>
              </a:extLst>
            </p:cNvPr>
            <p:cNvSpPr>
              <a:spLocks noChangeArrowheads="1"/>
            </p:cNvSpPr>
            <p:nvPr/>
          </p:nvSpPr>
          <p:spPr bwMode="auto">
            <a:xfrm>
              <a:off x="6743884" y="2118306"/>
              <a:ext cx="1477596" cy="2192846"/>
            </a:xfrm>
            <a:custGeom>
              <a:avLst/>
              <a:gdLst>
                <a:gd name="connsiteX0" fmla="*/ 211782 w 960438"/>
                <a:gd name="connsiteY0" fmla="*/ 0 h 1425351"/>
                <a:gd name="connsiteX1" fmla="*/ 960438 w 960438"/>
                <a:gd name="connsiteY1" fmla="*/ 544361 h 1425351"/>
                <a:gd name="connsiteX2" fmla="*/ 673619 w 960438"/>
                <a:gd name="connsiteY2" fmla="*/ 1425351 h 1425351"/>
                <a:gd name="connsiteX3" fmla="*/ 618504 w 960438"/>
                <a:gd name="connsiteY3" fmla="*/ 1411141 h 1425351"/>
                <a:gd name="connsiteX4" fmla="*/ 0 w 960438"/>
                <a:gd name="connsiteY4" fmla="*/ 568173 h 1425351"/>
                <a:gd name="connsiteX5" fmla="*/ 150336 w 960438"/>
                <a:gd name="connsiteY5" fmla="*/ 74675 h 1425351"/>
                <a:gd name="connsiteX6" fmla="*/ 211782 w 960438"/>
                <a:gd name="connsiteY6" fmla="*/ 0 h 142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438" h="1425351">
                  <a:moveTo>
                    <a:pt x="211782" y="0"/>
                  </a:moveTo>
                  <a:lnTo>
                    <a:pt x="960438" y="544361"/>
                  </a:lnTo>
                  <a:lnTo>
                    <a:pt x="673619" y="1425351"/>
                  </a:lnTo>
                  <a:lnTo>
                    <a:pt x="618504" y="1411141"/>
                  </a:lnTo>
                  <a:cubicBezTo>
                    <a:pt x="260174" y="1299387"/>
                    <a:pt x="0" y="964245"/>
                    <a:pt x="0" y="568173"/>
                  </a:cubicBezTo>
                  <a:cubicBezTo>
                    <a:pt x="0" y="385370"/>
                    <a:pt x="55422" y="215547"/>
                    <a:pt x="150336" y="74675"/>
                  </a:cubicBezTo>
                  <a:lnTo>
                    <a:pt x="211782" y="0"/>
                  </a:ln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sp>
          <p:nvSpPr>
            <p:cNvPr id="41" name="Freeform: Shape 40">
              <a:extLst>
                <a:ext uri="{FF2B5EF4-FFF2-40B4-BE49-F238E27FC236}">
                  <a16:creationId xmlns:a16="http://schemas.microsoft.com/office/drawing/2014/main" id="{ED46663F-A538-4D4A-BB2F-E3798897C189}"/>
                </a:ext>
              </a:extLst>
            </p:cNvPr>
            <p:cNvSpPr>
              <a:spLocks noChangeArrowheads="1"/>
            </p:cNvSpPr>
            <p:nvPr/>
          </p:nvSpPr>
          <p:spPr bwMode="auto">
            <a:xfrm>
              <a:off x="3999523" y="2085426"/>
              <a:ext cx="1475154" cy="2192194"/>
            </a:xfrm>
            <a:custGeom>
              <a:avLst/>
              <a:gdLst>
                <a:gd name="connsiteX0" fmla="*/ 747543 w 958850"/>
                <a:gd name="connsiteY0" fmla="*/ 0 h 1424925"/>
                <a:gd name="connsiteX1" fmla="*/ 808650 w 958850"/>
                <a:gd name="connsiteY1" fmla="*/ 74330 h 1424925"/>
                <a:gd name="connsiteX2" fmla="*/ 958850 w 958850"/>
                <a:gd name="connsiteY2" fmla="*/ 567828 h 1424925"/>
                <a:gd name="connsiteX3" fmla="*/ 340904 w 958850"/>
                <a:gd name="connsiteY3" fmla="*/ 1410796 h 1424925"/>
                <a:gd name="connsiteX4" fmla="*/ 286151 w 958850"/>
                <a:gd name="connsiteY4" fmla="*/ 1424925 h 1424925"/>
                <a:gd name="connsiteX5" fmla="*/ 0 w 958850"/>
                <a:gd name="connsiteY5" fmla="*/ 544016 h 1424925"/>
                <a:gd name="connsiteX6" fmla="*/ 747543 w 958850"/>
                <a:gd name="connsiteY6" fmla="*/ 0 h 14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850" h="1424925">
                  <a:moveTo>
                    <a:pt x="747543" y="0"/>
                  </a:moveTo>
                  <a:lnTo>
                    <a:pt x="808650" y="74330"/>
                  </a:lnTo>
                  <a:cubicBezTo>
                    <a:pt x="903479" y="215202"/>
                    <a:pt x="958850" y="385025"/>
                    <a:pt x="958850" y="567828"/>
                  </a:cubicBezTo>
                  <a:cubicBezTo>
                    <a:pt x="958850" y="963900"/>
                    <a:pt x="698911" y="1299042"/>
                    <a:pt x="340904" y="1410796"/>
                  </a:cubicBezTo>
                  <a:lnTo>
                    <a:pt x="286151" y="1424925"/>
                  </a:lnTo>
                  <a:lnTo>
                    <a:pt x="0" y="544016"/>
                  </a:lnTo>
                  <a:lnTo>
                    <a:pt x="747543" y="0"/>
                  </a:ln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sp>
          <p:nvSpPr>
            <p:cNvPr id="42" name="Freeform: Shape 41">
              <a:extLst>
                <a:ext uri="{FF2B5EF4-FFF2-40B4-BE49-F238E27FC236}">
                  <a16:creationId xmlns:a16="http://schemas.microsoft.com/office/drawing/2014/main" id="{E47EAB2F-7EFD-4CB4-BA8D-CD14599664E5}"/>
                </a:ext>
              </a:extLst>
            </p:cNvPr>
            <p:cNvSpPr>
              <a:spLocks noChangeArrowheads="1"/>
            </p:cNvSpPr>
            <p:nvPr/>
          </p:nvSpPr>
          <p:spPr bwMode="auto">
            <a:xfrm>
              <a:off x="4341932" y="3983037"/>
              <a:ext cx="1872144" cy="1460502"/>
            </a:xfrm>
            <a:custGeom>
              <a:avLst/>
              <a:gdLst>
                <a:gd name="connsiteX0" fmla="*/ 336625 w 1216894"/>
                <a:gd name="connsiteY0" fmla="*/ 0 h 949326"/>
                <a:gd name="connsiteX1" fmla="*/ 1216894 w 1216894"/>
                <a:gd name="connsiteY1" fmla="*/ 880269 h 949326"/>
                <a:gd name="connsiteX2" fmla="*/ 1213407 w 1216894"/>
                <a:gd name="connsiteY2" fmla="*/ 949326 h 949326"/>
                <a:gd name="connsiteX3" fmla="*/ 286619 w 1216894"/>
                <a:gd name="connsiteY3" fmla="*/ 949326 h 949326"/>
                <a:gd name="connsiteX4" fmla="*/ 0 w 1216894"/>
                <a:gd name="connsiteY4" fmla="*/ 66975 h 949326"/>
                <a:gd name="connsiteX5" fmla="*/ 74860 w 1216894"/>
                <a:gd name="connsiteY5" fmla="*/ 39575 h 949326"/>
                <a:gd name="connsiteX6" fmla="*/ 336625 w 1216894"/>
                <a:gd name="connsiteY6" fmla="*/ 0 h 9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6894" h="949326">
                  <a:moveTo>
                    <a:pt x="336625" y="0"/>
                  </a:moveTo>
                  <a:cubicBezTo>
                    <a:pt x="822784" y="0"/>
                    <a:pt x="1216894" y="394110"/>
                    <a:pt x="1216894" y="880269"/>
                  </a:cubicBezTo>
                  <a:lnTo>
                    <a:pt x="1213407" y="949326"/>
                  </a:lnTo>
                  <a:lnTo>
                    <a:pt x="286619" y="949326"/>
                  </a:lnTo>
                  <a:lnTo>
                    <a:pt x="0" y="66975"/>
                  </a:lnTo>
                  <a:lnTo>
                    <a:pt x="74860" y="39575"/>
                  </a:lnTo>
                  <a:cubicBezTo>
                    <a:pt x="157552" y="13856"/>
                    <a:pt x="245470" y="0"/>
                    <a:pt x="336625" y="0"/>
                  </a:cubicBez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sp>
          <p:nvSpPr>
            <p:cNvPr id="43" name="Freeform: Shape 42">
              <a:extLst>
                <a:ext uri="{FF2B5EF4-FFF2-40B4-BE49-F238E27FC236}">
                  <a16:creationId xmlns:a16="http://schemas.microsoft.com/office/drawing/2014/main" id="{DA6C15FA-748C-480B-A222-F87DB7BE7A9C}"/>
                </a:ext>
              </a:extLst>
            </p:cNvPr>
            <p:cNvSpPr>
              <a:spLocks noChangeArrowheads="1"/>
            </p:cNvSpPr>
            <p:nvPr/>
          </p:nvSpPr>
          <p:spPr bwMode="auto">
            <a:xfrm>
              <a:off x="6001996" y="3973513"/>
              <a:ext cx="1870670" cy="1460500"/>
            </a:xfrm>
            <a:custGeom>
              <a:avLst/>
              <a:gdLst>
                <a:gd name="connsiteX0" fmla="*/ 879475 w 1215935"/>
                <a:gd name="connsiteY0" fmla="*/ 0 h 949326"/>
                <a:gd name="connsiteX1" fmla="*/ 1141004 w 1215935"/>
                <a:gd name="connsiteY1" fmla="*/ 39575 h 949326"/>
                <a:gd name="connsiteX2" fmla="*/ 1215935 w 1215935"/>
                <a:gd name="connsiteY2" fmla="*/ 67025 h 949326"/>
                <a:gd name="connsiteX3" fmla="*/ 928689 w 1215935"/>
                <a:gd name="connsiteY3" fmla="*/ 949326 h 949326"/>
                <a:gd name="connsiteX4" fmla="*/ 3484 w 1215935"/>
                <a:gd name="connsiteY4" fmla="*/ 949326 h 949326"/>
                <a:gd name="connsiteX5" fmla="*/ 0 w 1215935"/>
                <a:gd name="connsiteY5" fmla="*/ 880269 h 949326"/>
                <a:gd name="connsiteX6" fmla="*/ 879475 w 1215935"/>
                <a:gd name="connsiteY6" fmla="*/ 0 h 9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935" h="949326">
                  <a:moveTo>
                    <a:pt x="879475" y="0"/>
                  </a:moveTo>
                  <a:cubicBezTo>
                    <a:pt x="970548" y="0"/>
                    <a:pt x="1058387" y="13856"/>
                    <a:pt x="1141004" y="39575"/>
                  </a:cubicBezTo>
                  <a:lnTo>
                    <a:pt x="1215935" y="67025"/>
                  </a:lnTo>
                  <a:lnTo>
                    <a:pt x="928689" y="949326"/>
                  </a:lnTo>
                  <a:lnTo>
                    <a:pt x="3484" y="949326"/>
                  </a:lnTo>
                  <a:lnTo>
                    <a:pt x="0" y="880269"/>
                  </a:lnTo>
                  <a:cubicBezTo>
                    <a:pt x="0" y="394110"/>
                    <a:pt x="393754" y="0"/>
                    <a:pt x="879475" y="0"/>
                  </a:cubicBez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grpSp>
        <p:nvGrpSpPr>
          <p:cNvPr id="37" name="Group 36">
            <a:extLst>
              <a:ext uri="{FF2B5EF4-FFF2-40B4-BE49-F238E27FC236}">
                <a16:creationId xmlns:a16="http://schemas.microsoft.com/office/drawing/2014/main" id="{4B26F5EE-F25E-4E9C-982C-9FCC8DCCBE38}"/>
              </a:ext>
            </a:extLst>
          </p:cNvPr>
          <p:cNvGrpSpPr/>
          <p:nvPr/>
        </p:nvGrpSpPr>
        <p:grpSpPr>
          <a:xfrm>
            <a:off x="4235450" y="1651000"/>
            <a:ext cx="3724275" cy="3544888"/>
            <a:chOff x="4235450" y="1651000"/>
            <a:chExt cx="3724275" cy="3544888"/>
          </a:xfrm>
        </p:grpSpPr>
        <p:sp>
          <p:nvSpPr>
            <p:cNvPr id="27" name="Freeform 12">
              <a:extLst>
                <a:ext uri="{FF2B5EF4-FFF2-40B4-BE49-F238E27FC236}">
                  <a16:creationId xmlns:a16="http://schemas.microsoft.com/office/drawing/2014/main" id="{13E98F96-AC33-4136-8B4F-9AD3202996F5}"/>
                </a:ext>
              </a:extLst>
            </p:cNvPr>
            <p:cNvSpPr>
              <a:spLocks/>
            </p:cNvSpPr>
            <p:nvPr/>
          </p:nvSpPr>
          <p:spPr bwMode="auto">
            <a:xfrm>
              <a:off x="4243388" y="1658938"/>
              <a:ext cx="3709988" cy="3529013"/>
            </a:xfrm>
            <a:custGeom>
              <a:avLst/>
              <a:gdLst>
                <a:gd name="T0" fmla="*/ 1168 w 2337"/>
                <a:gd name="T1" fmla="*/ 0 h 2223"/>
                <a:gd name="T2" fmla="*/ 0 w 2337"/>
                <a:gd name="T3" fmla="*/ 850 h 2223"/>
                <a:gd name="T4" fmla="*/ 446 w 2337"/>
                <a:gd name="T5" fmla="*/ 2223 h 2223"/>
                <a:gd name="T6" fmla="*/ 1890 w 2337"/>
                <a:gd name="T7" fmla="*/ 2223 h 2223"/>
                <a:gd name="T8" fmla="*/ 2337 w 2337"/>
                <a:gd name="T9" fmla="*/ 850 h 2223"/>
                <a:gd name="T10" fmla="*/ 1168 w 2337"/>
                <a:gd name="T11" fmla="*/ 0 h 2223"/>
              </a:gdLst>
              <a:ahLst/>
              <a:cxnLst>
                <a:cxn ang="0">
                  <a:pos x="T0" y="T1"/>
                </a:cxn>
                <a:cxn ang="0">
                  <a:pos x="T2" y="T3"/>
                </a:cxn>
                <a:cxn ang="0">
                  <a:pos x="T4" y="T5"/>
                </a:cxn>
                <a:cxn ang="0">
                  <a:pos x="T6" y="T7"/>
                </a:cxn>
                <a:cxn ang="0">
                  <a:pos x="T8" y="T9"/>
                </a:cxn>
                <a:cxn ang="0">
                  <a:pos x="T10" y="T11"/>
                </a:cxn>
              </a:cxnLst>
              <a:rect l="0" t="0" r="r" b="b"/>
              <a:pathLst>
                <a:path w="2337" h="2223">
                  <a:moveTo>
                    <a:pt x="1168" y="0"/>
                  </a:moveTo>
                  <a:lnTo>
                    <a:pt x="0" y="850"/>
                  </a:lnTo>
                  <a:lnTo>
                    <a:pt x="446" y="2223"/>
                  </a:lnTo>
                  <a:lnTo>
                    <a:pt x="1890" y="2223"/>
                  </a:lnTo>
                  <a:lnTo>
                    <a:pt x="2337" y="850"/>
                  </a:lnTo>
                  <a:lnTo>
                    <a:pt x="1168" y="0"/>
                  </a:lnTo>
                  <a:close/>
                </a:path>
              </a:pathLst>
            </a:custGeom>
            <a:gradFill>
              <a:gsLst>
                <a:gs pos="0">
                  <a:srgbClr val="FFFFFF">
                    <a:alpha val="11000"/>
                  </a:srgbClr>
                </a:gs>
                <a:gs pos="100000">
                  <a:srgbClr val="FFFFFF">
                    <a:alpha val="18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8" name="Freeform 13">
              <a:extLst>
                <a:ext uri="{FF2B5EF4-FFF2-40B4-BE49-F238E27FC236}">
                  <a16:creationId xmlns:a16="http://schemas.microsoft.com/office/drawing/2014/main" id="{875CAA75-0A64-424A-BC19-6BBC3CC10B65}"/>
                </a:ext>
              </a:extLst>
            </p:cNvPr>
            <p:cNvSpPr>
              <a:spLocks noEditPoints="1"/>
            </p:cNvSpPr>
            <p:nvPr/>
          </p:nvSpPr>
          <p:spPr bwMode="auto">
            <a:xfrm>
              <a:off x="4235450" y="1651000"/>
              <a:ext cx="3724275" cy="3544888"/>
            </a:xfrm>
            <a:custGeom>
              <a:avLst/>
              <a:gdLst>
                <a:gd name="T0" fmla="*/ 1898 w 2346"/>
                <a:gd name="T1" fmla="*/ 2233 h 2233"/>
                <a:gd name="T2" fmla="*/ 449 w 2346"/>
                <a:gd name="T3" fmla="*/ 2233 h 2233"/>
                <a:gd name="T4" fmla="*/ 0 w 2346"/>
                <a:gd name="T5" fmla="*/ 852 h 2233"/>
                <a:gd name="T6" fmla="*/ 1173 w 2346"/>
                <a:gd name="T7" fmla="*/ 0 h 2233"/>
                <a:gd name="T8" fmla="*/ 2346 w 2346"/>
                <a:gd name="T9" fmla="*/ 852 h 2233"/>
                <a:gd name="T10" fmla="*/ 1898 w 2346"/>
                <a:gd name="T11" fmla="*/ 2233 h 2233"/>
                <a:gd name="T12" fmla="*/ 453 w 2346"/>
                <a:gd name="T13" fmla="*/ 2223 h 2233"/>
                <a:gd name="T14" fmla="*/ 1893 w 2346"/>
                <a:gd name="T15" fmla="*/ 2223 h 2233"/>
                <a:gd name="T16" fmla="*/ 2337 w 2346"/>
                <a:gd name="T17" fmla="*/ 855 h 2233"/>
                <a:gd name="T18" fmla="*/ 1173 w 2346"/>
                <a:gd name="T19" fmla="*/ 9 h 2233"/>
                <a:gd name="T20" fmla="*/ 10 w 2346"/>
                <a:gd name="T21" fmla="*/ 855 h 2233"/>
                <a:gd name="T22" fmla="*/ 453 w 2346"/>
                <a:gd name="T23" fmla="*/ 2223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46" h="2233">
                  <a:moveTo>
                    <a:pt x="1898" y="2233"/>
                  </a:moveTo>
                  <a:lnTo>
                    <a:pt x="449" y="2233"/>
                  </a:lnTo>
                  <a:lnTo>
                    <a:pt x="0" y="852"/>
                  </a:lnTo>
                  <a:lnTo>
                    <a:pt x="1173" y="0"/>
                  </a:lnTo>
                  <a:lnTo>
                    <a:pt x="2346" y="852"/>
                  </a:lnTo>
                  <a:lnTo>
                    <a:pt x="1898" y="2233"/>
                  </a:lnTo>
                  <a:close/>
                  <a:moveTo>
                    <a:pt x="453" y="2223"/>
                  </a:moveTo>
                  <a:lnTo>
                    <a:pt x="1893" y="2223"/>
                  </a:lnTo>
                  <a:lnTo>
                    <a:pt x="2337" y="855"/>
                  </a:lnTo>
                  <a:lnTo>
                    <a:pt x="1173" y="9"/>
                  </a:lnTo>
                  <a:lnTo>
                    <a:pt x="10" y="855"/>
                  </a:lnTo>
                  <a:lnTo>
                    <a:pt x="453" y="222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9" name="Rectangle 14">
            <a:extLst>
              <a:ext uri="{FF2B5EF4-FFF2-40B4-BE49-F238E27FC236}">
                <a16:creationId xmlns:a16="http://schemas.microsoft.com/office/drawing/2014/main" id="{E77610A7-5CBE-43E1-9494-396FD0006751}"/>
              </a:ext>
            </a:extLst>
          </p:cNvPr>
          <p:cNvSpPr>
            <a:spLocks noChangeArrowheads="1"/>
          </p:cNvSpPr>
          <p:nvPr/>
        </p:nvSpPr>
        <p:spPr bwMode="auto">
          <a:xfrm>
            <a:off x="4624388" y="2981325"/>
            <a:ext cx="3526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UA" altLang="ru-UA" sz="2400" b="1">
                <a:solidFill>
                  <a:schemeClr val="bg2">
                    <a:alpha val="50000"/>
                  </a:schemeClr>
                </a:solidFill>
                <a:latin typeface="Open Sans" panose="020B0606030504020204" pitchFamily="34" charset="0"/>
              </a:rPr>
              <a:t>01</a:t>
            </a:r>
          </a:p>
        </p:txBody>
      </p:sp>
      <p:sp>
        <p:nvSpPr>
          <p:cNvPr id="30" name="Rectangle 15">
            <a:extLst>
              <a:ext uri="{FF2B5EF4-FFF2-40B4-BE49-F238E27FC236}">
                <a16:creationId xmlns:a16="http://schemas.microsoft.com/office/drawing/2014/main" id="{4BCBD9C5-8D0E-4B82-8146-9077B3A42A86}"/>
              </a:ext>
            </a:extLst>
          </p:cNvPr>
          <p:cNvSpPr>
            <a:spLocks noChangeArrowheads="1"/>
          </p:cNvSpPr>
          <p:nvPr/>
        </p:nvSpPr>
        <p:spPr bwMode="auto">
          <a:xfrm>
            <a:off x="7270750" y="2981325"/>
            <a:ext cx="3526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a:lnSpc>
                <a:spcPct val="100000"/>
              </a:lnSpc>
              <a:buClrTx/>
              <a:buSzTx/>
              <a:buFontTx/>
              <a:buNone/>
              <a:tabLst/>
            </a:pPr>
            <a:r>
              <a:rPr lang="ru-UA" altLang="ru-UA" sz="2400" b="1">
                <a:solidFill>
                  <a:schemeClr val="bg2">
                    <a:alpha val="50000"/>
                  </a:schemeClr>
                </a:solidFill>
                <a:latin typeface="Open Sans" panose="020B0606030504020204" pitchFamily="34" charset="0"/>
              </a:rPr>
              <a:t>03</a:t>
            </a:r>
          </a:p>
        </p:txBody>
      </p:sp>
      <p:sp>
        <p:nvSpPr>
          <p:cNvPr id="31" name="Rectangle 16">
            <a:extLst>
              <a:ext uri="{FF2B5EF4-FFF2-40B4-BE49-F238E27FC236}">
                <a16:creationId xmlns:a16="http://schemas.microsoft.com/office/drawing/2014/main" id="{2F748DDA-1EB4-491B-9EF8-785DEA381C57}"/>
              </a:ext>
            </a:extLst>
          </p:cNvPr>
          <p:cNvSpPr>
            <a:spLocks noChangeArrowheads="1"/>
          </p:cNvSpPr>
          <p:nvPr/>
        </p:nvSpPr>
        <p:spPr bwMode="auto">
          <a:xfrm>
            <a:off x="5922963" y="1993900"/>
            <a:ext cx="3526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2400" b="1" i="0" u="none" strike="noStrike" cap="none" normalizeH="0" baseline="0">
                <a:ln>
                  <a:noFill/>
                </a:ln>
                <a:solidFill>
                  <a:schemeClr val="bg2">
                    <a:alpha val="50000"/>
                  </a:schemeClr>
                </a:solidFill>
                <a:effectLst/>
                <a:latin typeface="Open Sans" panose="020B0606030504020204" pitchFamily="34" charset="0"/>
              </a:rPr>
              <a:t>02</a:t>
            </a:r>
            <a:endParaRPr kumimoji="0" lang="ru-UA" altLang="ru-UA" sz="1800" b="0" i="0" u="none" strike="noStrike" cap="none" normalizeH="0" baseline="0">
              <a:ln>
                <a:noFill/>
              </a:ln>
              <a:solidFill>
                <a:schemeClr val="bg2">
                  <a:alpha val="50000"/>
                </a:schemeClr>
              </a:solidFill>
              <a:effectLst/>
              <a:latin typeface="Arial" panose="020B0604020202020204" pitchFamily="34" charset="0"/>
            </a:endParaRPr>
          </a:p>
        </p:txBody>
      </p:sp>
      <p:sp>
        <p:nvSpPr>
          <p:cNvPr id="32" name="Rectangle 17">
            <a:extLst>
              <a:ext uri="{FF2B5EF4-FFF2-40B4-BE49-F238E27FC236}">
                <a16:creationId xmlns:a16="http://schemas.microsoft.com/office/drawing/2014/main" id="{503FBF63-0B52-44CA-927F-C981264303B1}"/>
              </a:ext>
            </a:extLst>
          </p:cNvPr>
          <p:cNvSpPr>
            <a:spLocks noChangeArrowheads="1"/>
          </p:cNvSpPr>
          <p:nvPr/>
        </p:nvSpPr>
        <p:spPr bwMode="auto">
          <a:xfrm>
            <a:off x="5114925" y="4524375"/>
            <a:ext cx="3526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a:lnSpc>
                <a:spcPct val="100000"/>
              </a:lnSpc>
              <a:buClrTx/>
              <a:buSzTx/>
              <a:buFontTx/>
              <a:buNone/>
              <a:tabLst/>
            </a:pPr>
            <a:r>
              <a:rPr lang="ru-UA" altLang="ru-UA" sz="2400" b="1">
                <a:solidFill>
                  <a:schemeClr val="bg2">
                    <a:alpha val="50000"/>
                  </a:schemeClr>
                </a:solidFill>
                <a:latin typeface="Open Sans" panose="020B0606030504020204" pitchFamily="34" charset="0"/>
              </a:rPr>
              <a:t>05</a:t>
            </a:r>
          </a:p>
        </p:txBody>
      </p:sp>
      <p:sp>
        <p:nvSpPr>
          <p:cNvPr id="33" name="Rectangle 18">
            <a:extLst>
              <a:ext uri="{FF2B5EF4-FFF2-40B4-BE49-F238E27FC236}">
                <a16:creationId xmlns:a16="http://schemas.microsoft.com/office/drawing/2014/main" id="{4FB6A9A0-FADA-4866-8628-3711977C8EDD}"/>
              </a:ext>
            </a:extLst>
          </p:cNvPr>
          <p:cNvSpPr>
            <a:spLocks noChangeArrowheads="1"/>
          </p:cNvSpPr>
          <p:nvPr/>
        </p:nvSpPr>
        <p:spPr bwMode="auto">
          <a:xfrm>
            <a:off x="6745288" y="4524375"/>
            <a:ext cx="3526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UA" altLang="ru-UA" sz="2400" b="1">
                <a:solidFill>
                  <a:schemeClr val="bg2">
                    <a:alpha val="50000"/>
                  </a:schemeClr>
                </a:solidFill>
                <a:latin typeface="Open Sans" panose="020B0606030504020204" pitchFamily="34" charset="0"/>
              </a:rPr>
              <a:t>04</a:t>
            </a:r>
          </a:p>
        </p:txBody>
      </p:sp>
      <p:grpSp>
        <p:nvGrpSpPr>
          <p:cNvPr id="45" name="Group 44">
            <a:extLst>
              <a:ext uri="{FF2B5EF4-FFF2-40B4-BE49-F238E27FC236}">
                <a16:creationId xmlns:a16="http://schemas.microsoft.com/office/drawing/2014/main" id="{A72D33EC-AA76-46A9-8BE5-8BBB0654A67F}"/>
              </a:ext>
            </a:extLst>
          </p:cNvPr>
          <p:cNvGrpSpPr/>
          <p:nvPr/>
        </p:nvGrpSpPr>
        <p:grpSpPr>
          <a:xfrm>
            <a:off x="1675957" y="4798016"/>
            <a:ext cx="1703707" cy="1195392"/>
            <a:chOff x="1483820" y="4193645"/>
            <a:chExt cx="1703707" cy="1195392"/>
          </a:xfrm>
        </p:grpSpPr>
        <p:sp>
          <p:nvSpPr>
            <p:cNvPr id="46" name="Text Placeholder 53">
              <a:extLst>
                <a:ext uri="{FF2B5EF4-FFF2-40B4-BE49-F238E27FC236}">
                  <a16:creationId xmlns:a16="http://schemas.microsoft.com/office/drawing/2014/main" id="{3AE61001-A598-41AF-B422-F9D7BDE07AED}"/>
                </a:ext>
              </a:extLst>
            </p:cNvPr>
            <p:cNvSpPr txBox="1">
              <a:spLocks/>
            </p:cNvSpPr>
            <p:nvPr/>
          </p:nvSpPr>
          <p:spPr>
            <a:xfrm>
              <a:off x="1483820" y="4487652"/>
              <a:ext cx="1703707" cy="9013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Font typeface="Arial" panose="020B0604020202020204" pitchFamily="34" charset="0"/>
                <a:buNone/>
              </a:pPr>
              <a:r>
                <a:rPr lang="en-US" sz="1100">
                  <a:solidFill>
                    <a:schemeClr val="bg2"/>
                  </a:solidFill>
                  <a:latin typeface="Montserrat Light" panose="00000400000000000000" pitchFamily="50" charset="-52"/>
                </a:rPr>
                <a:t>Lorem ipsum dolor sit amet, consectetur adipiscing elit</a:t>
              </a:r>
            </a:p>
          </p:txBody>
        </p:sp>
        <p:sp>
          <p:nvSpPr>
            <p:cNvPr id="47" name="Text Placeholder 56">
              <a:extLst>
                <a:ext uri="{FF2B5EF4-FFF2-40B4-BE49-F238E27FC236}">
                  <a16:creationId xmlns:a16="http://schemas.microsoft.com/office/drawing/2014/main" id="{00E137A3-F9C4-4E37-94D2-7629F646FC30}"/>
                </a:ext>
              </a:extLst>
            </p:cNvPr>
            <p:cNvSpPr txBox="1">
              <a:spLocks/>
            </p:cNvSpPr>
            <p:nvPr/>
          </p:nvSpPr>
          <p:spPr>
            <a:xfrm>
              <a:off x="1483820" y="4193645"/>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600" b="1">
                  <a:solidFill>
                    <a:schemeClr val="bg2"/>
                  </a:solidFill>
                </a:rPr>
                <a:t>Title Here</a:t>
              </a:r>
              <a:endParaRPr lang="ru-RU" sz="1600" b="1">
                <a:solidFill>
                  <a:schemeClr val="bg2"/>
                </a:solidFill>
              </a:endParaRPr>
            </a:p>
          </p:txBody>
        </p:sp>
      </p:grpSp>
      <p:grpSp>
        <p:nvGrpSpPr>
          <p:cNvPr id="48" name="Group 47">
            <a:extLst>
              <a:ext uri="{FF2B5EF4-FFF2-40B4-BE49-F238E27FC236}">
                <a16:creationId xmlns:a16="http://schemas.microsoft.com/office/drawing/2014/main" id="{1B0FF117-C413-4612-8DA6-A35C715F5FDE}"/>
              </a:ext>
            </a:extLst>
          </p:cNvPr>
          <p:cNvGrpSpPr/>
          <p:nvPr/>
        </p:nvGrpSpPr>
        <p:grpSpPr>
          <a:xfrm>
            <a:off x="1173001" y="2821938"/>
            <a:ext cx="1703707" cy="1203012"/>
            <a:chOff x="1476200" y="4285085"/>
            <a:chExt cx="1703707" cy="1203012"/>
          </a:xfrm>
        </p:grpSpPr>
        <p:sp>
          <p:nvSpPr>
            <p:cNvPr id="49" name="Text Placeholder 53">
              <a:extLst>
                <a:ext uri="{FF2B5EF4-FFF2-40B4-BE49-F238E27FC236}">
                  <a16:creationId xmlns:a16="http://schemas.microsoft.com/office/drawing/2014/main" id="{71FA7A4F-7125-4946-91EE-7BF90CD52946}"/>
                </a:ext>
              </a:extLst>
            </p:cNvPr>
            <p:cNvSpPr txBox="1">
              <a:spLocks/>
            </p:cNvSpPr>
            <p:nvPr/>
          </p:nvSpPr>
          <p:spPr>
            <a:xfrm>
              <a:off x="1476200" y="4586712"/>
              <a:ext cx="1703707" cy="9013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Font typeface="Arial" panose="020B0604020202020204" pitchFamily="34" charset="0"/>
                <a:buNone/>
              </a:pPr>
              <a:r>
                <a:rPr lang="en-US" sz="1100">
                  <a:solidFill>
                    <a:schemeClr val="bg2"/>
                  </a:solidFill>
                  <a:latin typeface="Montserrat Light" panose="00000400000000000000" pitchFamily="50" charset="-52"/>
                </a:rPr>
                <a:t>Lorem ipsum dolor sit amet, consectetur adipiscing elit</a:t>
              </a:r>
            </a:p>
          </p:txBody>
        </p:sp>
        <p:sp>
          <p:nvSpPr>
            <p:cNvPr id="50" name="Text Placeholder 56">
              <a:extLst>
                <a:ext uri="{FF2B5EF4-FFF2-40B4-BE49-F238E27FC236}">
                  <a16:creationId xmlns:a16="http://schemas.microsoft.com/office/drawing/2014/main" id="{E8D65120-C5A3-48B0-A332-DAC23ADAA095}"/>
                </a:ext>
              </a:extLst>
            </p:cNvPr>
            <p:cNvSpPr txBox="1">
              <a:spLocks/>
            </p:cNvSpPr>
            <p:nvPr/>
          </p:nvSpPr>
          <p:spPr>
            <a:xfrm>
              <a:off x="1476200" y="4285085"/>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600" b="1">
                  <a:solidFill>
                    <a:schemeClr val="bg2"/>
                  </a:solidFill>
                </a:rPr>
                <a:t>Title Here</a:t>
              </a:r>
              <a:endParaRPr lang="ru-RU" sz="1600" b="1">
                <a:solidFill>
                  <a:schemeClr val="bg2"/>
                </a:solidFill>
              </a:endParaRPr>
            </a:p>
          </p:txBody>
        </p:sp>
      </p:grpSp>
      <p:grpSp>
        <p:nvGrpSpPr>
          <p:cNvPr id="51" name="Group 50">
            <a:extLst>
              <a:ext uri="{FF2B5EF4-FFF2-40B4-BE49-F238E27FC236}">
                <a16:creationId xmlns:a16="http://schemas.microsoft.com/office/drawing/2014/main" id="{186B72D7-AA0E-4524-97B0-A43955238B98}"/>
              </a:ext>
            </a:extLst>
          </p:cNvPr>
          <p:cNvGrpSpPr/>
          <p:nvPr/>
        </p:nvGrpSpPr>
        <p:grpSpPr>
          <a:xfrm>
            <a:off x="9309003" y="2025059"/>
            <a:ext cx="1709996" cy="1225872"/>
            <a:chOff x="1098376" y="4262225"/>
            <a:chExt cx="1709996" cy="1225872"/>
          </a:xfrm>
        </p:grpSpPr>
        <p:sp>
          <p:nvSpPr>
            <p:cNvPr id="52" name="Text Placeholder 53">
              <a:extLst>
                <a:ext uri="{FF2B5EF4-FFF2-40B4-BE49-F238E27FC236}">
                  <a16:creationId xmlns:a16="http://schemas.microsoft.com/office/drawing/2014/main" id="{A83FDDDF-1569-4C58-8BA6-2D04A83A3890}"/>
                </a:ext>
              </a:extLst>
            </p:cNvPr>
            <p:cNvSpPr txBox="1">
              <a:spLocks/>
            </p:cNvSpPr>
            <p:nvPr/>
          </p:nvSpPr>
          <p:spPr>
            <a:xfrm>
              <a:off x="1098376" y="4586712"/>
              <a:ext cx="1701803" cy="9013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100">
                  <a:solidFill>
                    <a:schemeClr val="bg2"/>
                  </a:solidFill>
                  <a:latin typeface="Montserrat Light" panose="00000400000000000000" pitchFamily="50" charset="-52"/>
                </a:rPr>
                <a:t>Lorem ipsum dolor sit amet, consectetur adipiscing elit</a:t>
              </a:r>
            </a:p>
          </p:txBody>
        </p:sp>
        <p:sp>
          <p:nvSpPr>
            <p:cNvPr id="53" name="Text Placeholder 56">
              <a:extLst>
                <a:ext uri="{FF2B5EF4-FFF2-40B4-BE49-F238E27FC236}">
                  <a16:creationId xmlns:a16="http://schemas.microsoft.com/office/drawing/2014/main" id="{DC0CFFCF-A0A4-4960-9F83-0D7AD75438A3}"/>
                </a:ext>
              </a:extLst>
            </p:cNvPr>
            <p:cNvSpPr txBox="1">
              <a:spLocks/>
            </p:cNvSpPr>
            <p:nvPr/>
          </p:nvSpPr>
          <p:spPr>
            <a:xfrm>
              <a:off x="1106570" y="4262225"/>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a:solidFill>
                    <a:schemeClr val="bg2"/>
                  </a:solidFill>
                </a:rPr>
                <a:t>Title Here</a:t>
              </a:r>
              <a:endParaRPr lang="ru-RU" sz="1600" b="1">
                <a:solidFill>
                  <a:schemeClr val="bg2"/>
                </a:solidFill>
              </a:endParaRPr>
            </a:p>
          </p:txBody>
        </p:sp>
      </p:grpSp>
      <p:grpSp>
        <p:nvGrpSpPr>
          <p:cNvPr id="54" name="Group 53">
            <a:extLst>
              <a:ext uri="{FF2B5EF4-FFF2-40B4-BE49-F238E27FC236}">
                <a16:creationId xmlns:a16="http://schemas.microsoft.com/office/drawing/2014/main" id="{2BA49ADD-6C6C-4CA2-8C53-9129F1473D85}"/>
              </a:ext>
            </a:extLst>
          </p:cNvPr>
          <p:cNvGrpSpPr/>
          <p:nvPr/>
        </p:nvGrpSpPr>
        <p:grpSpPr>
          <a:xfrm>
            <a:off x="8985551" y="4702176"/>
            <a:ext cx="1701802" cy="1218252"/>
            <a:chOff x="1089514" y="4269845"/>
            <a:chExt cx="1701802" cy="1218252"/>
          </a:xfrm>
        </p:grpSpPr>
        <p:sp>
          <p:nvSpPr>
            <p:cNvPr id="55" name="Text Placeholder 53">
              <a:extLst>
                <a:ext uri="{FF2B5EF4-FFF2-40B4-BE49-F238E27FC236}">
                  <a16:creationId xmlns:a16="http://schemas.microsoft.com/office/drawing/2014/main" id="{8BE9B9EF-7FE3-4091-9059-9C7EBBCD6525}"/>
                </a:ext>
              </a:extLst>
            </p:cNvPr>
            <p:cNvSpPr txBox="1">
              <a:spLocks/>
            </p:cNvSpPr>
            <p:nvPr/>
          </p:nvSpPr>
          <p:spPr>
            <a:xfrm>
              <a:off x="1098377" y="4586712"/>
              <a:ext cx="1647818" cy="9013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100">
                  <a:solidFill>
                    <a:schemeClr val="bg2"/>
                  </a:solidFill>
                  <a:latin typeface="Montserrat Light" panose="00000400000000000000" pitchFamily="50" charset="-52"/>
                </a:rPr>
                <a:t>Lorem ipsum dolor sit amet, consectetur adipiscing elit</a:t>
              </a:r>
            </a:p>
          </p:txBody>
        </p:sp>
        <p:sp>
          <p:nvSpPr>
            <p:cNvPr id="56" name="Text Placeholder 56">
              <a:extLst>
                <a:ext uri="{FF2B5EF4-FFF2-40B4-BE49-F238E27FC236}">
                  <a16:creationId xmlns:a16="http://schemas.microsoft.com/office/drawing/2014/main" id="{E56DBE4E-C6FB-4536-B03F-679251CF2824}"/>
                </a:ext>
              </a:extLst>
            </p:cNvPr>
            <p:cNvSpPr txBox="1">
              <a:spLocks/>
            </p:cNvSpPr>
            <p:nvPr/>
          </p:nvSpPr>
          <p:spPr>
            <a:xfrm>
              <a:off x="1089514" y="4269845"/>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a:solidFill>
                    <a:schemeClr val="bg2"/>
                  </a:solidFill>
                </a:rPr>
                <a:t>Title Here</a:t>
              </a:r>
              <a:endParaRPr lang="ru-RU" sz="1600" b="1">
                <a:solidFill>
                  <a:schemeClr val="bg2"/>
                </a:solidFill>
              </a:endParaRPr>
            </a:p>
          </p:txBody>
        </p:sp>
      </p:grpSp>
      <p:grpSp>
        <p:nvGrpSpPr>
          <p:cNvPr id="57" name="Group 56">
            <a:extLst>
              <a:ext uri="{FF2B5EF4-FFF2-40B4-BE49-F238E27FC236}">
                <a16:creationId xmlns:a16="http://schemas.microsoft.com/office/drawing/2014/main" id="{388F69C8-2FDD-4F49-B61C-76664C31E8CE}"/>
              </a:ext>
            </a:extLst>
          </p:cNvPr>
          <p:cNvGrpSpPr/>
          <p:nvPr/>
        </p:nvGrpSpPr>
        <p:grpSpPr>
          <a:xfrm>
            <a:off x="1943391" y="914439"/>
            <a:ext cx="1703707" cy="1203012"/>
            <a:chOff x="1476200" y="4285085"/>
            <a:chExt cx="1703707" cy="1203012"/>
          </a:xfrm>
        </p:grpSpPr>
        <p:sp>
          <p:nvSpPr>
            <p:cNvPr id="58" name="Text Placeholder 53">
              <a:extLst>
                <a:ext uri="{FF2B5EF4-FFF2-40B4-BE49-F238E27FC236}">
                  <a16:creationId xmlns:a16="http://schemas.microsoft.com/office/drawing/2014/main" id="{23B68B7C-F68E-4DD5-9965-2B1F19B430D4}"/>
                </a:ext>
              </a:extLst>
            </p:cNvPr>
            <p:cNvSpPr txBox="1">
              <a:spLocks/>
            </p:cNvSpPr>
            <p:nvPr/>
          </p:nvSpPr>
          <p:spPr>
            <a:xfrm>
              <a:off x="1476200" y="4586712"/>
              <a:ext cx="1703707" cy="9013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Font typeface="Arial" panose="020B0604020202020204" pitchFamily="34" charset="0"/>
                <a:buNone/>
              </a:pPr>
              <a:r>
                <a:rPr lang="en-US" sz="1100">
                  <a:solidFill>
                    <a:schemeClr val="bg2"/>
                  </a:solidFill>
                  <a:latin typeface="Montserrat Light" panose="00000400000000000000" pitchFamily="50" charset="-52"/>
                </a:rPr>
                <a:t>Lorem ipsum dolor sit amet, consectetur adipiscing elit</a:t>
              </a:r>
            </a:p>
          </p:txBody>
        </p:sp>
        <p:sp>
          <p:nvSpPr>
            <p:cNvPr id="59" name="Text Placeholder 56">
              <a:extLst>
                <a:ext uri="{FF2B5EF4-FFF2-40B4-BE49-F238E27FC236}">
                  <a16:creationId xmlns:a16="http://schemas.microsoft.com/office/drawing/2014/main" id="{7AA713C7-01B1-4138-AAA5-0B5D1AB45EBF}"/>
                </a:ext>
              </a:extLst>
            </p:cNvPr>
            <p:cNvSpPr txBox="1">
              <a:spLocks/>
            </p:cNvSpPr>
            <p:nvPr/>
          </p:nvSpPr>
          <p:spPr>
            <a:xfrm>
              <a:off x="1476200" y="4285085"/>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600" b="1">
                  <a:solidFill>
                    <a:schemeClr val="bg2"/>
                  </a:solidFill>
                </a:rPr>
                <a:t>Title Here</a:t>
              </a:r>
              <a:endParaRPr lang="ru-RU" sz="1600" b="1">
                <a:solidFill>
                  <a:schemeClr val="bg2"/>
                </a:solidFill>
              </a:endParaRPr>
            </a:p>
          </p:txBody>
        </p:sp>
      </p:grpSp>
    </p:spTree>
    <p:extLst>
      <p:ext uri="{BB962C8B-B14F-4D97-AF65-F5344CB8AC3E}">
        <p14:creationId xmlns:p14="http://schemas.microsoft.com/office/powerpoint/2010/main" val="29804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750"/>
                                        <p:tgtEl>
                                          <p:spTgt spid="45"/>
                                        </p:tgtEl>
                                      </p:cBhvr>
                                    </p:animEffect>
                                  </p:childTnLst>
                                </p:cTn>
                              </p:par>
                              <p:par>
                                <p:cTn id="8" presetID="10" presetClass="entr" presetSubtype="0" fill="hold" nodeType="withEffect">
                                  <p:stCondLst>
                                    <p:cond delay="100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750"/>
                                        <p:tgtEl>
                                          <p:spTgt spid="48"/>
                                        </p:tgtEl>
                                      </p:cBhvr>
                                    </p:animEffect>
                                  </p:childTnLst>
                                </p:cTn>
                              </p:par>
                              <p:par>
                                <p:cTn id="11" presetID="10" presetClass="entr" presetSubtype="0" fill="hold" nodeType="withEffect">
                                  <p:stCondLst>
                                    <p:cond delay="125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750"/>
                                        <p:tgtEl>
                                          <p:spTgt spid="57"/>
                                        </p:tgtEl>
                                      </p:cBhvr>
                                    </p:animEffect>
                                  </p:childTnLst>
                                </p:cTn>
                              </p:par>
                              <p:par>
                                <p:cTn id="14" presetID="10" presetClass="entr" presetSubtype="0" fill="hold" nodeType="withEffect">
                                  <p:stCondLst>
                                    <p:cond delay="150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750"/>
                                        <p:tgtEl>
                                          <p:spTgt spid="51"/>
                                        </p:tgtEl>
                                      </p:cBhvr>
                                    </p:animEffect>
                                  </p:childTnLst>
                                </p:cTn>
                              </p:par>
                              <p:par>
                                <p:cTn id="17" presetID="10" presetClass="entr" presetSubtype="0" fill="hold" nodeType="withEffect">
                                  <p:stCondLst>
                                    <p:cond delay="175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750"/>
                                        <p:tgtEl>
                                          <p:spTgt spid="5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2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2500"/>
                                        <p:tgtEl>
                                          <p:spTgt spid="44"/>
                                        </p:tgtEl>
                                      </p:cBhvr>
                                    </p:animEffect>
                                  </p:childTnLst>
                                </p:cTn>
                              </p:par>
                              <p:par>
                                <p:cTn id="26" presetID="10" presetClass="entr" presetSubtype="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2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2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2500"/>
                                        <p:tgtEl>
                                          <p:spTgt spid="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2500"/>
                                        <p:tgtEl>
                                          <p:spTgt spid="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2500"/>
                                        <p:tgtEl>
                                          <p:spTgt spid="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2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p:bldP spid="30" grpId="0"/>
      <p:bldP spid="31" grpId="0"/>
      <p:bldP spid="32" grpId="0"/>
      <p:bldP spid="3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545FB4FE-C38B-4EC6-9368-4E285620A11E}"/>
              </a:ext>
            </a:extLst>
          </p:cNvPr>
          <p:cNvGrpSpPr/>
          <p:nvPr/>
        </p:nvGrpSpPr>
        <p:grpSpPr>
          <a:xfrm>
            <a:off x="3709988" y="968375"/>
            <a:ext cx="4772025" cy="5281613"/>
            <a:chOff x="3709988" y="968375"/>
            <a:chExt cx="4772025" cy="5281613"/>
          </a:xfrm>
        </p:grpSpPr>
        <p:sp>
          <p:nvSpPr>
            <p:cNvPr id="26" name="Oval 6">
              <a:extLst>
                <a:ext uri="{FF2B5EF4-FFF2-40B4-BE49-F238E27FC236}">
                  <a16:creationId xmlns:a16="http://schemas.microsoft.com/office/drawing/2014/main" id="{1DD5E074-9C92-404F-8AF3-9CEFD803277C}"/>
                </a:ext>
              </a:extLst>
            </p:cNvPr>
            <p:cNvSpPr>
              <a:spLocks noChangeArrowheads="1"/>
            </p:cNvSpPr>
            <p:nvPr/>
          </p:nvSpPr>
          <p:spPr bwMode="auto">
            <a:xfrm>
              <a:off x="3709988" y="1903413"/>
              <a:ext cx="1536700" cy="1538288"/>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outerShdw blurRad="254000" dist="228600" dir="2700000" sx="98000" sy="98000" algn="tl" rotWithShape="0">
                <a:schemeClr val="accent3">
                  <a:lumMod val="50000"/>
                  <a:alpha val="27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7" name="Oval 7">
              <a:extLst>
                <a:ext uri="{FF2B5EF4-FFF2-40B4-BE49-F238E27FC236}">
                  <a16:creationId xmlns:a16="http://schemas.microsoft.com/office/drawing/2014/main" id="{137C77A0-31B3-4D33-A700-2B271427CF1F}"/>
                </a:ext>
              </a:extLst>
            </p:cNvPr>
            <p:cNvSpPr>
              <a:spLocks noChangeArrowheads="1"/>
            </p:cNvSpPr>
            <p:nvPr/>
          </p:nvSpPr>
          <p:spPr bwMode="auto">
            <a:xfrm>
              <a:off x="6946900" y="1903413"/>
              <a:ext cx="1535113" cy="1538288"/>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outerShdw blurRad="254000" dist="228600" dir="2700000" sx="98000" sy="98000" algn="tl" rotWithShape="0">
                <a:schemeClr val="accent3">
                  <a:lumMod val="50000"/>
                  <a:alpha val="27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8" name="Oval 8">
              <a:extLst>
                <a:ext uri="{FF2B5EF4-FFF2-40B4-BE49-F238E27FC236}">
                  <a16:creationId xmlns:a16="http://schemas.microsoft.com/office/drawing/2014/main" id="{6BE1C525-5DB3-41A0-BBA5-A50541148D04}"/>
                </a:ext>
              </a:extLst>
            </p:cNvPr>
            <p:cNvSpPr>
              <a:spLocks noChangeArrowheads="1"/>
            </p:cNvSpPr>
            <p:nvPr/>
          </p:nvSpPr>
          <p:spPr bwMode="auto">
            <a:xfrm>
              <a:off x="5326063" y="4708525"/>
              <a:ext cx="1539875" cy="1541463"/>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outerShdw blurRad="254000" dist="228600" dir="2700000" sx="98000" sy="98000" algn="tl" rotWithShape="0">
                <a:schemeClr val="accent3">
                  <a:lumMod val="50000"/>
                  <a:alpha val="27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9" name="Oval 9">
              <a:extLst>
                <a:ext uri="{FF2B5EF4-FFF2-40B4-BE49-F238E27FC236}">
                  <a16:creationId xmlns:a16="http://schemas.microsoft.com/office/drawing/2014/main" id="{EA4904DF-7E86-4A01-9EBA-4A7D39DE4A90}"/>
                </a:ext>
              </a:extLst>
            </p:cNvPr>
            <p:cNvSpPr>
              <a:spLocks noChangeArrowheads="1"/>
            </p:cNvSpPr>
            <p:nvPr/>
          </p:nvSpPr>
          <p:spPr bwMode="auto">
            <a:xfrm>
              <a:off x="5326063" y="968375"/>
              <a:ext cx="1539875" cy="1538288"/>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ffectLst>
              <a:outerShdw blurRad="254000" dist="228600" dir="2700000" sx="98000" sy="98000" algn="tl" rotWithShape="0">
                <a:schemeClr val="accent3">
                  <a:lumMod val="50000"/>
                  <a:alpha val="27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0" name="Oval 10">
              <a:extLst>
                <a:ext uri="{FF2B5EF4-FFF2-40B4-BE49-F238E27FC236}">
                  <a16:creationId xmlns:a16="http://schemas.microsoft.com/office/drawing/2014/main" id="{5977A2DF-F36E-489F-A270-D7DE58321811}"/>
                </a:ext>
              </a:extLst>
            </p:cNvPr>
            <p:cNvSpPr>
              <a:spLocks noChangeArrowheads="1"/>
            </p:cNvSpPr>
            <p:nvPr/>
          </p:nvSpPr>
          <p:spPr bwMode="auto">
            <a:xfrm>
              <a:off x="3709988" y="3773488"/>
              <a:ext cx="1536700" cy="1541463"/>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ffectLst>
              <a:outerShdw blurRad="254000" dist="228600" dir="2700000" sx="98000" sy="98000" algn="tl" rotWithShape="0">
                <a:schemeClr val="accent3">
                  <a:lumMod val="50000"/>
                  <a:alpha val="27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1" name="Oval 11">
              <a:extLst>
                <a:ext uri="{FF2B5EF4-FFF2-40B4-BE49-F238E27FC236}">
                  <a16:creationId xmlns:a16="http://schemas.microsoft.com/office/drawing/2014/main" id="{D0830983-0680-44BA-AC5F-B1D24098E07C}"/>
                </a:ext>
              </a:extLst>
            </p:cNvPr>
            <p:cNvSpPr>
              <a:spLocks noChangeArrowheads="1"/>
            </p:cNvSpPr>
            <p:nvPr/>
          </p:nvSpPr>
          <p:spPr bwMode="auto">
            <a:xfrm>
              <a:off x="6946900" y="3773488"/>
              <a:ext cx="1535113" cy="1541463"/>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ffectLst>
              <a:outerShdw blurRad="254000" dist="228600" dir="2700000" sx="98000" sy="98000" algn="tl" rotWithShape="0">
                <a:schemeClr val="accent3">
                  <a:lumMod val="50000"/>
                  <a:alpha val="27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32" name="Freeform 12">
            <a:extLst>
              <a:ext uri="{FF2B5EF4-FFF2-40B4-BE49-F238E27FC236}">
                <a16:creationId xmlns:a16="http://schemas.microsoft.com/office/drawing/2014/main" id="{502667EB-79B6-478A-83F8-94443F768E83}"/>
              </a:ext>
            </a:extLst>
          </p:cNvPr>
          <p:cNvSpPr>
            <a:spLocks/>
          </p:cNvSpPr>
          <p:nvPr/>
        </p:nvSpPr>
        <p:spPr bwMode="auto">
          <a:xfrm>
            <a:off x="4479925" y="1739900"/>
            <a:ext cx="3232150" cy="3738563"/>
          </a:xfrm>
          <a:custGeom>
            <a:avLst/>
            <a:gdLst>
              <a:gd name="T0" fmla="*/ 1018 w 2036"/>
              <a:gd name="T1" fmla="*/ 0 h 2355"/>
              <a:gd name="T2" fmla="*/ 2036 w 2036"/>
              <a:gd name="T3" fmla="*/ 589 h 2355"/>
              <a:gd name="T4" fmla="*/ 2036 w 2036"/>
              <a:gd name="T5" fmla="*/ 1766 h 2355"/>
              <a:gd name="T6" fmla="*/ 1018 w 2036"/>
              <a:gd name="T7" fmla="*/ 2355 h 2355"/>
              <a:gd name="T8" fmla="*/ 0 w 2036"/>
              <a:gd name="T9" fmla="*/ 1766 h 2355"/>
              <a:gd name="T10" fmla="*/ 0 w 2036"/>
              <a:gd name="T11" fmla="*/ 589 h 2355"/>
              <a:gd name="T12" fmla="*/ 1018 w 2036"/>
              <a:gd name="T13" fmla="*/ 0 h 2355"/>
            </a:gdLst>
            <a:ahLst/>
            <a:cxnLst>
              <a:cxn ang="0">
                <a:pos x="T0" y="T1"/>
              </a:cxn>
              <a:cxn ang="0">
                <a:pos x="T2" y="T3"/>
              </a:cxn>
              <a:cxn ang="0">
                <a:pos x="T4" y="T5"/>
              </a:cxn>
              <a:cxn ang="0">
                <a:pos x="T6" y="T7"/>
              </a:cxn>
              <a:cxn ang="0">
                <a:pos x="T8" y="T9"/>
              </a:cxn>
              <a:cxn ang="0">
                <a:pos x="T10" y="T11"/>
              </a:cxn>
              <a:cxn ang="0">
                <a:pos x="T12" y="T13"/>
              </a:cxn>
            </a:cxnLst>
            <a:rect l="0" t="0" r="r" b="b"/>
            <a:pathLst>
              <a:path w="2036" h="2355">
                <a:moveTo>
                  <a:pt x="1018" y="0"/>
                </a:moveTo>
                <a:lnTo>
                  <a:pt x="2036" y="589"/>
                </a:lnTo>
                <a:lnTo>
                  <a:pt x="2036" y="1766"/>
                </a:lnTo>
                <a:lnTo>
                  <a:pt x="1018" y="2355"/>
                </a:lnTo>
                <a:lnTo>
                  <a:pt x="0" y="1766"/>
                </a:lnTo>
                <a:lnTo>
                  <a:pt x="0" y="589"/>
                </a:lnTo>
                <a:lnTo>
                  <a:pt x="1018" y="0"/>
                </a:lnTo>
                <a:close/>
              </a:path>
            </a:pathLst>
          </a:custGeom>
          <a:gradFill>
            <a:gsLst>
              <a:gs pos="0">
                <a:srgbClr val="5BBCF9"/>
              </a:gs>
              <a:gs pos="100000">
                <a:srgbClr val="8D6EEC"/>
              </a:gs>
            </a:gsLst>
            <a:lin ang="2700000" scaled="0"/>
          </a:gradFill>
          <a:ln w="9525">
            <a:noFill/>
            <a:round/>
            <a:headEnd/>
            <a:tailEnd/>
          </a:ln>
          <a:effectLst>
            <a:outerShdw blurRad="279400" dist="292100" dir="2700000" algn="tl" rotWithShape="0">
              <a:schemeClr val="accent3">
                <a:lumMod val="50000"/>
                <a:alpha val="28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58" name="Group 57">
            <a:extLst>
              <a:ext uri="{FF2B5EF4-FFF2-40B4-BE49-F238E27FC236}">
                <a16:creationId xmlns:a16="http://schemas.microsoft.com/office/drawing/2014/main" id="{4F399D94-E3DD-457B-9A07-FDABE7D05EC4}"/>
              </a:ext>
            </a:extLst>
          </p:cNvPr>
          <p:cNvGrpSpPr/>
          <p:nvPr/>
        </p:nvGrpSpPr>
        <p:grpSpPr>
          <a:xfrm>
            <a:off x="4196764" y="1456739"/>
            <a:ext cx="3797886" cy="4306058"/>
            <a:chOff x="4196764" y="1456739"/>
            <a:chExt cx="3797886" cy="4306058"/>
          </a:xfrm>
        </p:grpSpPr>
        <p:sp>
          <p:nvSpPr>
            <p:cNvPr id="52" name="Freeform: Shape 51">
              <a:extLst>
                <a:ext uri="{FF2B5EF4-FFF2-40B4-BE49-F238E27FC236}">
                  <a16:creationId xmlns:a16="http://schemas.microsoft.com/office/drawing/2014/main" id="{E7A84FA3-524F-4253-B077-8BC5241E396B}"/>
                </a:ext>
              </a:extLst>
            </p:cNvPr>
            <p:cNvSpPr>
              <a:spLocks noChangeArrowheads="1"/>
            </p:cNvSpPr>
            <p:nvPr/>
          </p:nvSpPr>
          <p:spPr bwMode="auto">
            <a:xfrm>
              <a:off x="4986010" y="1456739"/>
              <a:ext cx="2219984" cy="1393412"/>
            </a:xfrm>
            <a:custGeom>
              <a:avLst/>
              <a:gdLst>
                <a:gd name="connsiteX0" fmla="*/ 662528 w 1325057"/>
                <a:gd name="connsiteY0" fmla="*/ 0 h 766763"/>
                <a:gd name="connsiteX1" fmla="*/ 1325057 w 1325057"/>
                <a:gd name="connsiteY1" fmla="*/ 383330 h 766763"/>
                <a:gd name="connsiteX2" fmla="*/ 1300974 w 1325057"/>
                <a:gd name="connsiteY2" fmla="*/ 427655 h 766763"/>
                <a:gd name="connsiteX3" fmla="*/ 662529 w 1325057"/>
                <a:gd name="connsiteY3" fmla="*/ 766763 h 766763"/>
                <a:gd name="connsiteX4" fmla="*/ 24084 w 1325057"/>
                <a:gd name="connsiteY4" fmla="*/ 427655 h 766763"/>
                <a:gd name="connsiteX5" fmla="*/ 0 w 1325057"/>
                <a:gd name="connsiteY5" fmla="*/ 383329 h 766763"/>
                <a:gd name="connsiteX6" fmla="*/ 662528 w 1325057"/>
                <a:gd name="connsiteY6" fmla="*/ 0 h 766763"/>
                <a:gd name="connsiteX0" fmla="*/ 638444 w 1300973"/>
                <a:gd name="connsiteY0" fmla="*/ 0 h 766763"/>
                <a:gd name="connsiteX1" fmla="*/ 1300973 w 1300973"/>
                <a:gd name="connsiteY1" fmla="*/ 383330 h 766763"/>
                <a:gd name="connsiteX2" fmla="*/ 1276890 w 1300973"/>
                <a:gd name="connsiteY2" fmla="*/ 427655 h 766763"/>
                <a:gd name="connsiteX3" fmla="*/ 638445 w 1300973"/>
                <a:gd name="connsiteY3" fmla="*/ 766763 h 766763"/>
                <a:gd name="connsiteX4" fmla="*/ 0 w 1300973"/>
                <a:gd name="connsiteY4" fmla="*/ 427655 h 766763"/>
                <a:gd name="connsiteX5" fmla="*/ 638444 w 1300973"/>
                <a:gd name="connsiteY5" fmla="*/ 0 h 766763"/>
                <a:gd name="connsiteX0" fmla="*/ 638444 w 1276890"/>
                <a:gd name="connsiteY0" fmla="*/ 0 h 766763"/>
                <a:gd name="connsiteX1" fmla="*/ 1276890 w 1276890"/>
                <a:gd name="connsiteY1" fmla="*/ 427655 h 766763"/>
                <a:gd name="connsiteX2" fmla="*/ 638445 w 1276890"/>
                <a:gd name="connsiteY2" fmla="*/ 766763 h 766763"/>
                <a:gd name="connsiteX3" fmla="*/ 0 w 1276890"/>
                <a:gd name="connsiteY3" fmla="*/ 427655 h 766763"/>
                <a:gd name="connsiteX4" fmla="*/ 638444 w 1276890"/>
                <a:gd name="connsiteY4" fmla="*/ 0 h 766763"/>
                <a:gd name="connsiteX0" fmla="*/ 638444 w 1276890"/>
                <a:gd name="connsiteY0" fmla="*/ 0 h 801461"/>
                <a:gd name="connsiteX1" fmla="*/ 1276890 w 1276890"/>
                <a:gd name="connsiteY1" fmla="*/ 427655 h 801461"/>
                <a:gd name="connsiteX2" fmla="*/ 636619 w 1276890"/>
                <a:gd name="connsiteY2" fmla="*/ 801461 h 801461"/>
                <a:gd name="connsiteX3" fmla="*/ 0 w 1276890"/>
                <a:gd name="connsiteY3" fmla="*/ 427655 h 801461"/>
                <a:gd name="connsiteX4" fmla="*/ 638444 w 1276890"/>
                <a:gd name="connsiteY4" fmla="*/ 0 h 801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890" h="801461">
                  <a:moveTo>
                    <a:pt x="638444" y="0"/>
                  </a:moveTo>
                  <a:lnTo>
                    <a:pt x="1276890" y="427655"/>
                  </a:lnTo>
                  <a:cubicBezTo>
                    <a:pt x="1138526" y="632248"/>
                    <a:pt x="902384" y="801461"/>
                    <a:pt x="636619" y="801461"/>
                  </a:cubicBezTo>
                  <a:cubicBezTo>
                    <a:pt x="370853" y="801461"/>
                    <a:pt x="138364" y="632248"/>
                    <a:pt x="0" y="427655"/>
                  </a:cubicBezTo>
                  <a:lnTo>
                    <a:pt x="638444" y="0"/>
                  </a:lnTo>
                  <a:close/>
                </a:path>
              </a:pathLst>
            </a:cu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ffectLst>
              <a:softEdge rad="2286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sp>
          <p:nvSpPr>
            <p:cNvPr id="53" name="Freeform: Shape 52">
              <a:extLst>
                <a:ext uri="{FF2B5EF4-FFF2-40B4-BE49-F238E27FC236}">
                  <a16:creationId xmlns:a16="http://schemas.microsoft.com/office/drawing/2014/main" id="{07705FE3-1FA8-4FFB-913B-D5A21D6EB659}"/>
                </a:ext>
              </a:extLst>
            </p:cNvPr>
            <p:cNvSpPr>
              <a:spLocks noChangeArrowheads="1"/>
            </p:cNvSpPr>
            <p:nvPr/>
          </p:nvSpPr>
          <p:spPr bwMode="auto">
            <a:xfrm>
              <a:off x="4196764" y="1929053"/>
              <a:ext cx="1333086" cy="1941965"/>
            </a:xfrm>
            <a:custGeom>
              <a:avLst/>
              <a:gdLst>
                <a:gd name="connsiteX0" fmla="*/ 662246 w 766763"/>
                <a:gd name="connsiteY0" fmla="*/ 0 h 1149849"/>
                <a:gd name="connsiteX1" fmla="*/ 706382 w 766763"/>
                <a:gd name="connsiteY1" fmla="*/ 81399 h 1149849"/>
                <a:gd name="connsiteX2" fmla="*/ 766763 w 766763"/>
                <a:gd name="connsiteY2" fmla="*/ 380785 h 1149849"/>
                <a:gd name="connsiteX3" fmla="*/ 76972 w 766763"/>
                <a:gd name="connsiteY3" fmla="*/ 1145958 h 1149849"/>
                <a:gd name="connsiteX4" fmla="*/ 0 w 766763"/>
                <a:gd name="connsiteY4" fmla="*/ 1149849 h 1149849"/>
                <a:gd name="connsiteX5" fmla="*/ 0 w 766763"/>
                <a:gd name="connsiteY5" fmla="*/ 383166 h 1149849"/>
                <a:gd name="connsiteX6" fmla="*/ 662246 w 766763"/>
                <a:gd name="connsiteY6" fmla="*/ 0 h 1149849"/>
                <a:gd name="connsiteX0" fmla="*/ 662246 w 766763"/>
                <a:gd name="connsiteY0" fmla="*/ 0 h 1152589"/>
                <a:gd name="connsiteX1" fmla="*/ 706382 w 766763"/>
                <a:gd name="connsiteY1" fmla="*/ 81399 h 1152589"/>
                <a:gd name="connsiteX2" fmla="*/ 766763 w 766763"/>
                <a:gd name="connsiteY2" fmla="*/ 380785 h 1152589"/>
                <a:gd name="connsiteX3" fmla="*/ 76972 w 766763"/>
                <a:gd name="connsiteY3" fmla="*/ 1145958 h 1152589"/>
                <a:gd name="connsiteX4" fmla="*/ 27393 w 766763"/>
                <a:gd name="connsiteY4" fmla="*/ 1152589 h 1152589"/>
                <a:gd name="connsiteX5" fmla="*/ 0 w 766763"/>
                <a:gd name="connsiteY5" fmla="*/ 383166 h 1152589"/>
                <a:gd name="connsiteX6" fmla="*/ 662246 w 766763"/>
                <a:gd name="connsiteY6" fmla="*/ 0 h 1152589"/>
                <a:gd name="connsiteX0" fmla="*/ 684160 w 766763"/>
                <a:gd name="connsiteY0" fmla="*/ 0 h 1116978"/>
                <a:gd name="connsiteX1" fmla="*/ 706382 w 766763"/>
                <a:gd name="connsiteY1" fmla="*/ 45788 h 1116978"/>
                <a:gd name="connsiteX2" fmla="*/ 766763 w 766763"/>
                <a:gd name="connsiteY2" fmla="*/ 345174 h 1116978"/>
                <a:gd name="connsiteX3" fmla="*/ 76972 w 766763"/>
                <a:gd name="connsiteY3" fmla="*/ 1110347 h 1116978"/>
                <a:gd name="connsiteX4" fmla="*/ 27393 w 766763"/>
                <a:gd name="connsiteY4" fmla="*/ 1116978 h 1116978"/>
                <a:gd name="connsiteX5" fmla="*/ 0 w 766763"/>
                <a:gd name="connsiteY5" fmla="*/ 347555 h 1116978"/>
                <a:gd name="connsiteX6" fmla="*/ 684160 w 766763"/>
                <a:gd name="connsiteY6" fmla="*/ 0 h 1116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763" h="1116978">
                  <a:moveTo>
                    <a:pt x="684160" y="0"/>
                  </a:moveTo>
                  <a:lnTo>
                    <a:pt x="706382" y="45788"/>
                  </a:lnTo>
                  <a:cubicBezTo>
                    <a:pt x="745263" y="137807"/>
                    <a:pt x="766763" y="238977"/>
                    <a:pt x="766763" y="345174"/>
                  </a:cubicBezTo>
                  <a:cubicBezTo>
                    <a:pt x="766763" y="743412"/>
                    <a:pt x="464417" y="1070959"/>
                    <a:pt x="76972" y="1110347"/>
                  </a:cubicBezTo>
                  <a:lnTo>
                    <a:pt x="27393" y="1116978"/>
                  </a:lnTo>
                  <a:lnTo>
                    <a:pt x="0" y="347555"/>
                  </a:lnTo>
                  <a:lnTo>
                    <a:pt x="684160" y="0"/>
                  </a:ln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2286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54" name="Freeform: Shape 53">
              <a:extLst>
                <a:ext uri="{FF2B5EF4-FFF2-40B4-BE49-F238E27FC236}">
                  <a16:creationId xmlns:a16="http://schemas.microsoft.com/office/drawing/2014/main" id="{EBDF48D7-0EE9-4FD6-9475-621253B1AE38}"/>
                </a:ext>
              </a:extLst>
            </p:cNvPr>
            <p:cNvSpPr>
              <a:spLocks noChangeArrowheads="1"/>
            </p:cNvSpPr>
            <p:nvPr/>
          </p:nvSpPr>
          <p:spPr bwMode="auto">
            <a:xfrm>
              <a:off x="6664326" y="2008435"/>
              <a:ext cx="1330324" cy="1850826"/>
            </a:xfrm>
            <a:custGeom>
              <a:avLst/>
              <a:gdLst>
                <a:gd name="connsiteX0" fmla="*/ 104056 w 765175"/>
                <a:gd name="connsiteY0" fmla="*/ 0 h 1149156"/>
                <a:gd name="connsiteX1" fmla="*/ 765175 w 765175"/>
                <a:gd name="connsiteY1" fmla="*/ 382514 h 1149156"/>
                <a:gd name="connsiteX2" fmla="*/ 765175 w 765175"/>
                <a:gd name="connsiteY2" fmla="*/ 1149156 h 1149156"/>
                <a:gd name="connsiteX3" fmla="*/ 689079 w 765175"/>
                <a:gd name="connsiteY3" fmla="*/ 1145306 h 1149156"/>
                <a:gd name="connsiteX4" fmla="*/ 0 w 765175"/>
                <a:gd name="connsiteY4" fmla="*/ 380133 h 1149156"/>
                <a:gd name="connsiteX5" fmla="*/ 60318 w 765175"/>
                <a:gd name="connsiteY5" fmla="*/ 80747 h 1149156"/>
                <a:gd name="connsiteX6" fmla="*/ 104056 w 765175"/>
                <a:gd name="connsiteY6" fmla="*/ 0 h 1149156"/>
                <a:gd name="connsiteX0" fmla="*/ 104056 w 765175"/>
                <a:gd name="connsiteY0" fmla="*/ 0 h 1145306"/>
                <a:gd name="connsiteX1" fmla="*/ 765175 w 765175"/>
                <a:gd name="connsiteY1" fmla="*/ 382514 h 1145306"/>
                <a:gd name="connsiteX2" fmla="*/ 689079 w 765175"/>
                <a:gd name="connsiteY2" fmla="*/ 1145306 h 1145306"/>
                <a:gd name="connsiteX3" fmla="*/ 0 w 765175"/>
                <a:gd name="connsiteY3" fmla="*/ 380133 h 1145306"/>
                <a:gd name="connsiteX4" fmla="*/ 60318 w 765175"/>
                <a:gd name="connsiteY4" fmla="*/ 80747 h 1145306"/>
                <a:gd name="connsiteX5" fmla="*/ 104056 w 765175"/>
                <a:gd name="connsiteY5" fmla="*/ 0 h 1145306"/>
                <a:gd name="connsiteX0" fmla="*/ 60318 w 765175"/>
                <a:gd name="connsiteY0" fmla="*/ 0 h 1064559"/>
                <a:gd name="connsiteX1" fmla="*/ 765175 w 765175"/>
                <a:gd name="connsiteY1" fmla="*/ 301767 h 1064559"/>
                <a:gd name="connsiteX2" fmla="*/ 689079 w 765175"/>
                <a:gd name="connsiteY2" fmla="*/ 1064559 h 1064559"/>
                <a:gd name="connsiteX3" fmla="*/ 0 w 765175"/>
                <a:gd name="connsiteY3" fmla="*/ 299386 h 1064559"/>
                <a:gd name="connsiteX4" fmla="*/ 60318 w 765175"/>
                <a:gd name="connsiteY4" fmla="*/ 0 h 1064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175" h="1064559">
                  <a:moveTo>
                    <a:pt x="60318" y="0"/>
                  </a:moveTo>
                  <a:lnTo>
                    <a:pt x="765175" y="301767"/>
                  </a:lnTo>
                  <a:lnTo>
                    <a:pt x="689079" y="1064559"/>
                  </a:lnTo>
                  <a:cubicBezTo>
                    <a:pt x="302034" y="1025171"/>
                    <a:pt x="0" y="697624"/>
                    <a:pt x="0" y="299386"/>
                  </a:cubicBezTo>
                  <a:cubicBezTo>
                    <a:pt x="0" y="193189"/>
                    <a:pt x="21478" y="92019"/>
                    <a:pt x="60318" y="0"/>
                  </a:cubicBez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2286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55" name="Freeform: Shape 54">
              <a:extLst>
                <a:ext uri="{FF2B5EF4-FFF2-40B4-BE49-F238E27FC236}">
                  <a16:creationId xmlns:a16="http://schemas.microsoft.com/office/drawing/2014/main" id="{8DE968BA-B9E1-4BA0-8C3B-70165780C9FB}"/>
                </a:ext>
              </a:extLst>
            </p:cNvPr>
            <p:cNvSpPr>
              <a:spLocks noChangeArrowheads="1"/>
            </p:cNvSpPr>
            <p:nvPr/>
          </p:nvSpPr>
          <p:spPr bwMode="auto">
            <a:xfrm>
              <a:off x="4196764" y="3354612"/>
              <a:ext cx="1361661" cy="1964186"/>
            </a:xfrm>
            <a:custGeom>
              <a:avLst/>
              <a:gdLst>
                <a:gd name="connsiteX0" fmla="*/ 0 w 766763"/>
                <a:gd name="connsiteY0" fmla="*/ 0 h 1152832"/>
                <a:gd name="connsiteX1" fmla="*/ 76972 w 766763"/>
                <a:gd name="connsiteY1" fmla="*/ 3898 h 1152832"/>
                <a:gd name="connsiteX2" fmla="*/ 766763 w 766763"/>
                <a:gd name="connsiteY2" fmla="*/ 770651 h 1152832"/>
                <a:gd name="connsiteX3" fmla="*/ 706382 w 766763"/>
                <a:gd name="connsiteY3" fmla="*/ 1070655 h 1152832"/>
                <a:gd name="connsiteX4" fmla="*/ 661916 w 766763"/>
                <a:gd name="connsiteY4" fmla="*/ 1152832 h 1152832"/>
                <a:gd name="connsiteX5" fmla="*/ 0 w 766763"/>
                <a:gd name="connsiteY5" fmla="*/ 769856 h 1152832"/>
                <a:gd name="connsiteX6" fmla="*/ 0 w 766763"/>
                <a:gd name="connsiteY6" fmla="*/ 0 h 1152832"/>
                <a:gd name="connsiteX0" fmla="*/ 0 w 766763"/>
                <a:gd name="connsiteY0" fmla="*/ 0 h 1133657"/>
                <a:gd name="connsiteX1" fmla="*/ 76972 w 766763"/>
                <a:gd name="connsiteY1" fmla="*/ 3898 h 1133657"/>
                <a:gd name="connsiteX2" fmla="*/ 766763 w 766763"/>
                <a:gd name="connsiteY2" fmla="*/ 770651 h 1133657"/>
                <a:gd name="connsiteX3" fmla="*/ 706382 w 766763"/>
                <a:gd name="connsiteY3" fmla="*/ 1070655 h 1133657"/>
                <a:gd name="connsiteX4" fmla="*/ 678352 w 766763"/>
                <a:gd name="connsiteY4" fmla="*/ 1133657 h 1133657"/>
                <a:gd name="connsiteX5" fmla="*/ 0 w 766763"/>
                <a:gd name="connsiteY5" fmla="*/ 769856 h 1133657"/>
                <a:gd name="connsiteX6" fmla="*/ 0 w 766763"/>
                <a:gd name="connsiteY6" fmla="*/ 0 h 1133657"/>
                <a:gd name="connsiteX0" fmla="*/ 0 w 766763"/>
                <a:gd name="connsiteY0" fmla="*/ 765958 h 1129759"/>
                <a:gd name="connsiteX1" fmla="*/ 76972 w 766763"/>
                <a:gd name="connsiteY1" fmla="*/ 0 h 1129759"/>
                <a:gd name="connsiteX2" fmla="*/ 766763 w 766763"/>
                <a:gd name="connsiteY2" fmla="*/ 766753 h 1129759"/>
                <a:gd name="connsiteX3" fmla="*/ 706382 w 766763"/>
                <a:gd name="connsiteY3" fmla="*/ 1066757 h 1129759"/>
                <a:gd name="connsiteX4" fmla="*/ 678352 w 766763"/>
                <a:gd name="connsiteY4" fmla="*/ 1129759 h 1129759"/>
                <a:gd name="connsiteX5" fmla="*/ 0 w 766763"/>
                <a:gd name="connsiteY5" fmla="*/ 765958 h 1129759"/>
                <a:gd name="connsiteX0" fmla="*/ 0 w 783199"/>
                <a:gd name="connsiteY0" fmla="*/ 765958 h 1129759"/>
                <a:gd name="connsiteX1" fmla="*/ 76972 w 783199"/>
                <a:gd name="connsiteY1" fmla="*/ 0 h 1129759"/>
                <a:gd name="connsiteX2" fmla="*/ 783199 w 783199"/>
                <a:gd name="connsiteY2" fmla="*/ 720185 h 1129759"/>
                <a:gd name="connsiteX3" fmla="*/ 706382 w 783199"/>
                <a:gd name="connsiteY3" fmla="*/ 1066757 h 1129759"/>
                <a:gd name="connsiteX4" fmla="*/ 678352 w 783199"/>
                <a:gd name="connsiteY4" fmla="*/ 1129759 h 1129759"/>
                <a:gd name="connsiteX5" fmla="*/ 0 w 783199"/>
                <a:gd name="connsiteY5" fmla="*/ 765958 h 112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3199" h="1129759">
                  <a:moveTo>
                    <a:pt x="0" y="765958"/>
                  </a:moveTo>
                  <a:lnTo>
                    <a:pt x="76972" y="0"/>
                  </a:lnTo>
                  <a:cubicBezTo>
                    <a:pt x="464417" y="39469"/>
                    <a:pt x="783199" y="321125"/>
                    <a:pt x="783199" y="720185"/>
                  </a:cubicBezTo>
                  <a:cubicBezTo>
                    <a:pt x="783199" y="826601"/>
                    <a:pt x="745263" y="974548"/>
                    <a:pt x="706382" y="1066757"/>
                  </a:cubicBezTo>
                  <a:lnTo>
                    <a:pt x="678352" y="1129759"/>
                  </a:lnTo>
                  <a:lnTo>
                    <a:pt x="0" y="765958"/>
                  </a:lnTo>
                  <a:close/>
                </a:path>
              </a:pathLst>
            </a:cu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ffectLst>
              <a:softEdge rad="2286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sp>
          <p:nvSpPr>
            <p:cNvPr id="56" name="Freeform: Shape 55">
              <a:extLst>
                <a:ext uri="{FF2B5EF4-FFF2-40B4-BE49-F238E27FC236}">
                  <a16:creationId xmlns:a16="http://schemas.microsoft.com/office/drawing/2014/main" id="{486645B9-079A-41A2-85B0-2104C82866B4}"/>
                </a:ext>
              </a:extLst>
            </p:cNvPr>
            <p:cNvSpPr>
              <a:spLocks noChangeArrowheads="1"/>
            </p:cNvSpPr>
            <p:nvPr/>
          </p:nvSpPr>
          <p:spPr bwMode="auto">
            <a:xfrm>
              <a:off x="6621464" y="3354839"/>
              <a:ext cx="1373185" cy="1972575"/>
            </a:xfrm>
            <a:custGeom>
              <a:avLst/>
              <a:gdLst>
                <a:gd name="connsiteX0" fmla="*/ 765175 w 765175"/>
                <a:gd name="connsiteY0" fmla="*/ 0 h 1152139"/>
                <a:gd name="connsiteX1" fmla="*/ 765175 w 765175"/>
                <a:gd name="connsiteY1" fmla="*/ 769816 h 1152139"/>
                <a:gd name="connsiteX2" fmla="*/ 104386 w 765175"/>
                <a:gd name="connsiteY2" fmla="*/ 1152139 h 1152139"/>
                <a:gd name="connsiteX3" fmla="*/ 60318 w 765175"/>
                <a:gd name="connsiteY3" fmla="*/ 1070615 h 1152139"/>
                <a:gd name="connsiteX4" fmla="*/ 0 w 765175"/>
                <a:gd name="connsiteY4" fmla="*/ 770611 h 1152139"/>
                <a:gd name="connsiteX5" fmla="*/ 689079 w 765175"/>
                <a:gd name="connsiteY5" fmla="*/ 3858 h 1152139"/>
                <a:gd name="connsiteX6" fmla="*/ 765175 w 765175"/>
                <a:gd name="connsiteY6" fmla="*/ 0 h 1152139"/>
                <a:gd name="connsiteX0" fmla="*/ 689079 w 765175"/>
                <a:gd name="connsiteY0" fmla="*/ 0 h 1148281"/>
                <a:gd name="connsiteX1" fmla="*/ 765175 w 765175"/>
                <a:gd name="connsiteY1" fmla="*/ 765958 h 1148281"/>
                <a:gd name="connsiteX2" fmla="*/ 104386 w 765175"/>
                <a:gd name="connsiteY2" fmla="*/ 1148281 h 1148281"/>
                <a:gd name="connsiteX3" fmla="*/ 60318 w 765175"/>
                <a:gd name="connsiteY3" fmla="*/ 1066757 h 1148281"/>
                <a:gd name="connsiteX4" fmla="*/ 0 w 765175"/>
                <a:gd name="connsiteY4" fmla="*/ 766753 h 1148281"/>
                <a:gd name="connsiteX5" fmla="*/ 689079 w 765175"/>
                <a:gd name="connsiteY5" fmla="*/ 0 h 1148281"/>
                <a:gd name="connsiteX0" fmla="*/ 689079 w 765175"/>
                <a:gd name="connsiteY0" fmla="*/ 0 h 1134585"/>
                <a:gd name="connsiteX1" fmla="*/ 765175 w 765175"/>
                <a:gd name="connsiteY1" fmla="*/ 765958 h 1134585"/>
                <a:gd name="connsiteX2" fmla="*/ 96168 w 765175"/>
                <a:gd name="connsiteY2" fmla="*/ 1134585 h 1134585"/>
                <a:gd name="connsiteX3" fmla="*/ 60318 w 765175"/>
                <a:gd name="connsiteY3" fmla="*/ 1066757 h 1134585"/>
                <a:gd name="connsiteX4" fmla="*/ 0 w 765175"/>
                <a:gd name="connsiteY4" fmla="*/ 766753 h 1134585"/>
                <a:gd name="connsiteX5" fmla="*/ 689079 w 765175"/>
                <a:gd name="connsiteY5" fmla="*/ 0 h 1134585"/>
                <a:gd name="connsiteX0" fmla="*/ 713732 w 789828"/>
                <a:gd name="connsiteY0" fmla="*/ 0 h 1134585"/>
                <a:gd name="connsiteX1" fmla="*/ 789828 w 789828"/>
                <a:gd name="connsiteY1" fmla="*/ 765958 h 1134585"/>
                <a:gd name="connsiteX2" fmla="*/ 120821 w 789828"/>
                <a:gd name="connsiteY2" fmla="*/ 1134585 h 1134585"/>
                <a:gd name="connsiteX3" fmla="*/ 84971 w 789828"/>
                <a:gd name="connsiteY3" fmla="*/ 1066757 h 1134585"/>
                <a:gd name="connsiteX4" fmla="*/ 0 w 789828"/>
                <a:gd name="connsiteY4" fmla="*/ 747578 h 1134585"/>
                <a:gd name="connsiteX5" fmla="*/ 713732 w 789828"/>
                <a:gd name="connsiteY5" fmla="*/ 0 h 1134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9828" h="1134585">
                  <a:moveTo>
                    <a:pt x="713732" y="0"/>
                  </a:moveTo>
                  <a:lnTo>
                    <a:pt x="789828" y="765958"/>
                  </a:lnTo>
                  <a:lnTo>
                    <a:pt x="120821" y="1134585"/>
                  </a:lnTo>
                  <a:lnTo>
                    <a:pt x="84971" y="1066757"/>
                  </a:lnTo>
                  <a:cubicBezTo>
                    <a:pt x="46131" y="974548"/>
                    <a:pt x="0" y="853994"/>
                    <a:pt x="0" y="747578"/>
                  </a:cubicBezTo>
                  <a:cubicBezTo>
                    <a:pt x="0" y="348518"/>
                    <a:pt x="326687" y="39469"/>
                    <a:pt x="713732" y="0"/>
                  </a:cubicBezTo>
                  <a:close/>
                </a:path>
              </a:pathLst>
            </a:cu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ffectLst>
              <a:softEdge rad="2286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sp>
          <p:nvSpPr>
            <p:cNvPr id="57" name="Freeform: Shape 56">
              <a:extLst>
                <a:ext uri="{FF2B5EF4-FFF2-40B4-BE49-F238E27FC236}">
                  <a16:creationId xmlns:a16="http://schemas.microsoft.com/office/drawing/2014/main" id="{E5A10E6A-51AC-490E-9778-97DA8754F940}"/>
                </a:ext>
              </a:extLst>
            </p:cNvPr>
            <p:cNvSpPr>
              <a:spLocks noChangeArrowheads="1"/>
            </p:cNvSpPr>
            <p:nvPr/>
          </p:nvSpPr>
          <p:spPr bwMode="auto">
            <a:xfrm>
              <a:off x="4986009" y="4360691"/>
              <a:ext cx="2219986" cy="1402106"/>
            </a:xfrm>
            <a:custGeom>
              <a:avLst/>
              <a:gdLst>
                <a:gd name="connsiteX0" fmla="*/ 663513 w 1327025"/>
                <a:gd name="connsiteY0" fmla="*/ 0 h 769938"/>
                <a:gd name="connsiteX1" fmla="*/ 1301958 w 1327025"/>
                <a:gd name="connsiteY1" fmla="*/ 339808 h 769938"/>
                <a:gd name="connsiteX2" fmla="*/ 1327025 w 1327025"/>
                <a:gd name="connsiteY2" fmla="*/ 386039 h 769938"/>
                <a:gd name="connsiteX3" fmla="*/ 663512 w 1327025"/>
                <a:gd name="connsiteY3" fmla="*/ 769938 h 769938"/>
                <a:gd name="connsiteX4" fmla="*/ 0 w 1327025"/>
                <a:gd name="connsiteY4" fmla="*/ 386040 h 769938"/>
                <a:gd name="connsiteX5" fmla="*/ 25068 w 1327025"/>
                <a:gd name="connsiteY5" fmla="*/ 339808 h 769938"/>
                <a:gd name="connsiteX6" fmla="*/ 663513 w 1327025"/>
                <a:gd name="connsiteY6" fmla="*/ 0 h 769938"/>
                <a:gd name="connsiteX0" fmla="*/ 638445 w 1301957"/>
                <a:gd name="connsiteY0" fmla="*/ 0 h 769938"/>
                <a:gd name="connsiteX1" fmla="*/ 1276890 w 1301957"/>
                <a:gd name="connsiteY1" fmla="*/ 339808 h 769938"/>
                <a:gd name="connsiteX2" fmla="*/ 1301957 w 1301957"/>
                <a:gd name="connsiteY2" fmla="*/ 386039 h 769938"/>
                <a:gd name="connsiteX3" fmla="*/ 638444 w 1301957"/>
                <a:gd name="connsiteY3" fmla="*/ 769938 h 769938"/>
                <a:gd name="connsiteX4" fmla="*/ 0 w 1301957"/>
                <a:gd name="connsiteY4" fmla="*/ 339808 h 769938"/>
                <a:gd name="connsiteX5" fmla="*/ 638445 w 1301957"/>
                <a:gd name="connsiteY5" fmla="*/ 0 h 769938"/>
                <a:gd name="connsiteX0" fmla="*/ 638445 w 1276890"/>
                <a:gd name="connsiteY0" fmla="*/ 0 h 769938"/>
                <a:gd name="connsiteX1" fmla="*/ 1276890 w 1276890"/>
                <a:gd name="connsiteY1" fmla="*/ 339808 h 769938"/>
                <a:gd name="connsiteX2" fmla="*/ 638444 w 1276890"/>
                <a:gd name="connsiteY2" fmla="*/ 769938 h 769938"/>
                <a:gd name="connsiteX3" fmla="*/ 0 w 1276890"/>
                <a:gd name="connsiteY3" fmla="*/ 339808 h 769938"/>
                <a:gd name="connsiteX4" fmla="*/ 638445 w 1276890"/>
                <a:gd name="connsiteY4" fmla="*/ 0 h 769938"/>
                <a:gd name="connsiteX0" fmla="*/ 638445 w 1276890"/>
                <a:gd name="connsiteY0" fmla="*/ 0 h 806462"/>
                <a:gd name="connsiteX1" fmla="*/ 1276890 w 1276890"/>
                <a:gd name="connsiteY1" fmla="*/ 376332 h 806462"/>
                <a:gd name="connsiteX2" fmla="*/ 638444 w 1276890"/>
                <a:gd name="connsiteY2" fmla="*/ 806462 h 806462"/>
                <a:gd name="connsiteX3" fmla="*/ 0 w 1276890"/>
                <a:gd name="connsiteY3" fmla="*/ 376332 h 806462"/>
                <a:gd name="connsiteX4" fmla="*/ 638445 w 1276890"/>
                <a:gd name="connsiteY4" fmla="*/ 0 h 806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890" h="806462">
                  <a:moveTo>
                    <a:pt x="638445" y="0"/>
                  </a:moveTo>
                  <a:cubicBezTo>
                    <a:pt x="904210" y="0"/>
                    <a:pt x="1138526" y="171316"/>
                    <a:pt x="1276890" y="376332"/>
                  </a:cubicBezTo>
                  <a:lnTo>
                    <a:pt x="638444" y="806462"/>
                  </a:lnTo>
                  <a:lnTo>
                    <a:pt x="0" y="376332"/>
                  </a:lnTo>
                  <a:cubicBezTo>
                    <a:pt x="138364" y="171316"/>
                    <a:pt x="372679" y="0"/>
                    <a:pt x="638445" y="0"/>
                  </a:cubicBez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2286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nvGrpSpPr>
          <p:cNvPr id="51" name="Group 50">
            <a:extLst>
              <a:ext uri="{FF2B5EF4-FFF2-40B4-BE49-F238E27FC236}">
                <a16:creationId xmlns:a16="http://schemas.microsoft.com/office/drawing/2014/main" id="{DCA08787-3B45-4772-978E-F117151B64CD}"/>
              </a:ext>
            </a:extLst>
          </p:cNvPr>
          <p:cNvGrpSpPr/>
          <p:nvPr/>
        </p:nvGrpSpPr>
        <p:grpSpPr>
          <a:xfrm>
            <a:off x="4471988" y="1731963"/>
            <a:ext cx="3248025" cy="3751263"/>
            <a:chOff x="4471988" y="1731963"/>
            <a:chExt cx="3248025" cy="3751263"/>
          </a:xfrm>
        </p:grpSpPr>
        <p:sp>
          <p:nvSpPr>
            <p:cNvPr id="33" name="Freeform 13">
              <a:extLst>
                <a:ext uri="{FF2B5EF4-FFF2-40B4-BE49-F238E27FC236}">
                  <a16:creationId xmlns:a16="http://schemas.microsoft.com/office/drawing/2014/main" id="{3ECF71A9-A831-4D0B-8651-D877B1C08A97}"/>
                </a:ext>
              </a:extLst>
            </p:cNvPr>
            <p:cNvSpPr>
              <a:spLocks noEditPoints="1"/>
            </p:cNvSpPr>
            <p:nvPr/>
          </p:nvSpPr>
          <p:spPr bwMode="auto">
            <a:xfrm>
              <a:off x="4471988" y="1731963"/>
              <a:ext cx="3248025" cy="3751263"/>
            </a:xfrm>
            <a:custGeom>
              <a:avLst/>
              <a:gdLst>
                <a:gd name="T0" fmla="*/ 1023 w 2046"/>
                <a:gd name="T1" fmla="*/ 2363 h 2363"/>
                <a:gd name="T2" fmla="*/ 1021 w 2046"/>
                <a:gd name="T3" fmla="*/ 2363 h 2363"/>
                <a:gd name="T4" fmla="*/ 0 w 2046"/>
                <a:gd name="T5" fmla="*/ 1774 h 2363"/>
                <a:gd name="T6" fmla="*/ 0 w 2046"/>
                <a:gd name="T7" fmla="*/ 591 h 2363"/>
                <a:gd name="T8" fmla="*/ 2 w 2046"/>
                <a:gd name="T9" fmla="*/ 591 h 2363"/>
                <a:gd name="T10" fmla="*/ 1023 w 2046"/>
                <a:gd name="T11" fmla="*/ 0 h 2363"/>
                <a:gd name="T12" fmla="*/ 1025 w 2046"/>
                <a:gd name="T13" fmla="*/ 2 h 2363"/>
                <a:gd name="T14" fmla="*/ 2046 w 2046"/>
                <a:gd name="T15" fmla="*/ 591 h 2363"/>
                <a:gd name="T16" fmla="*/ 2046 w 2046"/>
                <a:gd name="T17" fmla="*/ 1774 h 2363"/>
                <a:gd name="T18" fmla="*/ 2044 w 2046"/>
                <a:gd name="T19" fmla="*/ 1774 h 2363"/>
                <a:gd name="T20" fmla="*/ 1023 w 2046"/>
                <a:gd name="T21" fmla="*/ 2363 h 2363"/>
                <a:gd name="T22" fmla="*/ 7 w 2046"/>
                <a:gd name="T23" fmla="*/ 1769 h 2363"/>
                <a:gd name="T24" fmla="*/ 1023 w 2046"/>
                <a:gd name="T25" fmla="*/ 2355 h 2363"/>
                <a:gd name="T26" fmla="*/ 2039 w 2046"/>
                <a:gd name="T27" fmla="*/ 1769 h 2363"/>
                <a:gd name="T28" fmla="*/ 2039 w 2046"/>
                <a:gd name="T29" fmla="*/ 594 h 2363"/>
                <a:gd name="T30" fmla="*/ 1023 w 2046"/>
                <a:gd name="T31" fmla="*/ 7 h 2363"/>
                <a:gd name="T32" fmla="*/ 7 w 2046"/>
                <a:gd name="T33" fmla="*/ 594 h 2363"/>
                <a:gd name="T34" fmla="*/ 7 w 2046"/>
                <a:gd name="T35" fmla="*/ 1769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6" h="2363">
                  <a:moveTo>
                    <a:pt x="1023" y="2363"/>
                  </a:moveTo>
                  <a:lnTo>
                    <a:pt x="1021" y="2363"/>
                  </a:lnTo>
                  <a:lnTo>
                    <a:pt x="0" y="1774"/>
                  </a:lnTo>
                  <a:lnTo>
                    <a:pt x="0" y="591"/>
                  </a:lnTo>
                  <a:lnTo>
                    <a:pt x="2" y="591"/>
                  </a:lnTo>
                  <a:lnTo>
                    <a:pt x="1023" y="0"/>
                  </a:lnTo>
                  <a:lnTo>
                    <a:pt x="1025" y="2"/>
                  </a:lnTo>
                  <a:lnTo>
                    <a:pt x="2046" y="591"/>
                  </a:lnTo>
                  <a:lnTo>
                    <a:pt x="2046" y="1774"/>
                  </a:lnTo>
                  <a:lnTo>
                    <a:pt x="2044" y="1774"/>
                  </a:lnTo>
                  <a:lnTo>
                    <a:pt x="1023" y="2363"/>
                  </a:lnTo>
                  <a:close/>
                  <a:moveTo>
                    <a:pt x="7" y="1769"/>
                  </a:moveTo>
                  <a:lnTo>
                    <a:pt x="1023" y="2355"/>
                  </a:lnTo>
                  <a:lnTo>
                    <a:pt x="2039" y="1769"/>
                  </a:lnTo>
                  <a:lnTo>
                    <a:pt x="2039" y="594"/>
                  </a:lnTo>
                  <a:lnTo>
                    <a:pt x="1023" y="7"/>
                  </a:lnTo>
                  <a:lnTo>
                    <a:pt x="7" y="594"/>
                  </a:lnTo>
                  <a:lnTo>
                    <a:pt x="7" y="1769"/>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4" name="Freeform 14">
              <a:extLst>
                <a:ext uri="{FF2B5EF4-FFF2-40B4-BE49-F238E27FC236}">
                  <a16:creationId xmlns:a16="http://schemas.microsoft.com/office/drawing/2014/main" id="{9CC91F01-8E2E-4B7B-A822-A5F63EA92812}"/>
                </a:ext>
              </a:extLst>
            </p:cNvPr>
            <p:cNvSpPr>
              <a:spLocks/>
            </p:cNvSpPr>
            <p:nvPr/>
          </p:nvSpPr>
          <p:spPr bwMode="auto">
            <a:xfrm>
              <a:off x="4479925" y="1739900"/>
              <a:ext cx="3232150" cy="3738563"/>
            </a:xfrm>
            <a:custGeom>
              <a:avLst/>
              <a:gdLst>
                <a:gd name="T0" fmla="*/ 1018 w 2036"/>
                <a:gd name="T1" fmla="*/ 0 h 2355"/>
                <a:gd name="T2" fmla="*/ 2036 w 2036"/>
                <a:gd name="T3" fmla="*/ 589 h 2355"/>
                <a:gd name="T4" fmla="*/ 2036 w 2036"/>
                <a:gd name="T5" fmla="*/ 1766 h 2355"/>
                <a:gd name="T6" fmla="*/ 1018 w 2036"/>
                <a:gd name="T7" fmla="*/ 2355 h 2355"/>
                <a:gd name="T8" fmla="*/ 0 w 2036"/>
                <a:gd name="T9" fmla="*/ 1766 h 2355"/>
                <a:gd name="T10" fmla="*/ 0 w 2036"/>
                <a:gd name="T11" fmla="*/ 589 h 2355"/>
                <a:gd name="T12" fmla="*/ 1018 w 2036"/>
                <a:gd name="T13" fmla="*/ 0 h 2355"/>
              </a:gdLst>
              <a:ahLst/>
              <a:cxnLst>
                <a:cxn ang="0">
                  <a:pos x="T0" y="T1"/>
                </a:cxn>
                <a:cxn ang="0">
                  <a:pos x="T2" y="T3"/>
                </a:cxn>
                <a:cxn ang="0">
                  <a:pos x="T4" y="T5"/>
                </a:cxn>
                <a:cxn ang="0">
                  <a:pos x="T6" y="T7"/>
                </a:cxn>
                <a:cxn ang="0">
                  <a:pos x="T8" y="T9"/>
                </a:cxn>
                <a:cxn ang="0">
                  <a:pos x="T10" y="T11"/>
                </a:cxn>
                <a:cxn ang="0">
                  <a:pos x="T12" y="T13"/>
                </a:cxn>
              </a:cxnLst>
              <a:rect l="0" t="0" r="r" b="b"/>
              <a:pathLst>
                <a:path w="2036" h="2355">
                  <a:moveTo>
                    <a:pt x="1018" y="0"/>
                  </a:moveTo>
                  <a:lnTo>
                    <a:pt x="2036" y="589"/>
                  </a:lnTo>
                  <a:lnTo>
                    <a:pt x="2036" y="1766"/>
                  </a:lnTo>
                  <a:lnTo>
                    <a:pt x="1018" y="2355"/>
                  </a:lnTo>
                  <a:lnTo>
                    <a:pt x="0" y="1766"/>
                  </a:lnTo>
                  <a:lnTo>
                    <a:pt x="0" y="589"/>
                  </a:lnTo>
                  <a:lnTo>
                    <a:pt x="1018" y="0"/>
                  </a:lnTo>
                  <a:close/>
                </a:path>
              </a:pathLst>
            </a:custGeom>
            <a:gradFill>
              <a:gsLst>
                <a:gs pos="0">
                  <a:srgbClr val="FFFFFF">
                    <a:alpha val="11000"/>
                  </a:srgbClr>
                </a:gs>
                <a:gs pos="100000">
                  <a:srgbClr val="FFFFFF">
                    <a:alpha val="18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46" name="Group 45">
            <a:extLst>
              <a:ext uri="{FF2B5EF4-FFF2-40B4-BE49-F238E27FC236}">
                <a16:creationId xmlns:a16="http://schemas.microsoft.com/office/drawing/2014/main" id="{005AA132-B96C-42D2-A24B-2F908BD75F63}"/>
              </a:ext>
            </a:extLst>
          </p:cNvPr>
          <p:cNvGrpSpPr/>
          <p:nvPr/>
        </p:nvGrpSpPr>
        <p:grpSpPr>
          <a:xfrm>
            <a:off x="4706736" y="1949450"/>
            <a:ext cx="2837481" cy="3248799"/>
            <a:chOff x="4706736" y="1949450"/>
            <a:chExt cx="2837481" cy="3248799"/>
          </a:xfrm>
        </p:grpSpPr>
        <p:sp>
          <p:nvSpPr>
            <p:cNvPr id="35" name="Rectangle 15">
              <a:extLst>
                <a:ext uri="{FF2B5EF4-FFF2-40B4-BE49-F238E27FC236}">
                  <a16:creationId xmlns:a16="http://schemas.microsoft.com/office/drawing/2014/main" id="{3168A426-0067-4A4F-8BB3-A10938A68ABC}"/>
                </a:ext>
              </a:extLst>
            </p:cNvPr>
            <p:cNvSpPr>
              <a:spLocks noChangeArrowheads="1"/>
            </p:cNvSpPr>
            <p:nvPr/>
          </p:nvSpPr>
          <p:spPr bwMode="auto">
            <a:xfrm>
              <a:off x="4735590" y="2719388"/>
              <a:ext cx="246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ru-UA" altLang="ru-UA" b="1">
                  <a:solidFill>
                    <a:schemeClr val="bg2">
                      <a:alpha val="50000"/>
                    </a:schemeClr>
                  </a:solidFill>
                  <a:latin typeface="Montserrat SemiBold" panose="00000700000000000000" pitchFamily="50" charset="-52"/>
                </a:rPr>
                <a:t>01</a:t>
              </a:r>
            </a:p>
          </p:txBody>
        </p:sp>
        <p:sp>
          <p:nvSpPr>
            <p:cNvPr id="36" name="Rectangle 16">
              <a:extLst>
                <a:ext uri="{FF2B5EF4-FFF2-40B4-BE49-F238E27FC236}">
                  <a16:creationId xmlns:a16="http://schemas.microsoft.com/office/drawing/2014/main" id="{72A21519-555C-41DD-9C84-4BAE282356CD}"/>
                </a:ext>
              </a:extLst>
            </p:cNvPr>
            <p:cNvSpPr>
              <a:spLocks noChangeArrowheads="1"/>
            </p:cNvSpPr>
            <p:nvPr/>
          </p:nvSpPr>
          <p:spPr bwMode="auto">
            <a:xfrm>
              <a:off x="4706736" y="4124325"/>
              <a:ext cx="3045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ru-UA" altLang="ru-UA" b="1">
                  <a:solidFill>
                    <a:schemeClr val="bg2">
                      <a:alpha val="50000"/>
                    </a:schemeClr>
                  </a:solidFill>
                  <a:latin typeface="Montserrat SemiBold" panose="00000700000000000000" pitchFamily="50" charset="-52"/>
                </a:rPr>
                <a:t>06</a:t>
              </a:r>
            </a:p>
          </p:txBody>
        </p:sp>
        <p:sp>
          <p:nvSpPr>
            <p:cNvPr id="37" name="Rectangle 17">
              <a:extLst>
                <a:ext uri="{FF2B5EF4-FFF2-40B4-BE49-F238E27FC236}">
                  <a16:creationId xmlns:a16="http://schemas.microsoft.com/office/drawing/2014/main" id="{51DBA94F-AB5D-4F8B-B8F7-2FAAD4620A21}"/>
                </a:ext>
              </a:extLst>
            </p:cNvPr>
            <p:cNvSpPr>
              <a:spLocks noChangeArrowheads="1"/>
            </p:cNvSpPr>
            <p:nvPr/>
          </p:nvSpPr>
          <p:spPr bwMode="auto">
            <a:xfrm>
              <a:off x="7239646" y="2719388"/>
              <a:ext cx="29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ru-UA" altLang="ru-UA" b="1">
                  <a:solidFill>
                    <a:schemeClr val="bg2">
                      <a:alpha val="50000"/>
                    </a:schemeClr>
                  </a:solidFill>
                  <a:latin typeface="Montserrat SemiBold" panose="00000700000000000000" pitchFamily="50" charset="-52"/>
                </a:rPr>
                <a:t>03</a:t>
              </a:r>
            </a:p>
          </p:txBody>
        </p:sp>
        <p:sp>
          <p:nvSpPr>
            <p:cNvPr id="38" name="Rectangle 18">
              <a:extLst>
                <a:ext uri="{FF2B5EF4-FFF2-40B4-BE49-F238E27FC236}">
                  <a16:creationId xmlns:a16="http://schemas.microsoft.com/office/drawing/2014/main" id="{D3539D9B-74F0-4243-B98A-F79AF72139FA}"/>
                </a:ext>
              </a:extLst>
            </p:cNvPr>
            <p:cNvSpPr>
              <a:spLocks noChangeArrowheads="1"/>
            </p:cNvSpPr>
            <p:nvPr/>
          </p:nvSpPr>
          <p:spPr bwMode="auto">
            <a:xfrm>
              <a:off x="7228425" y="4124325"/>
              <a:ext cx="3157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ru-UA" altLang="ru-UA" b="1">
                  <a:solidFill>
                    <a:schemeClr val="bg2">
                      <a:alpha val="50000"/>
                    </a:schemeClr>
                  </a:solidFill>
                  <a:latin typeface="Montserrat SemiBold" panose="00000700000000000000" pitchFamily="50" charset="-52"/>
                </a:rPr>
                <a:t>04</a:t>
              </a:r>
            </a:p>
          </p:txBody>
        </p:sp>
        <p:sp>
          <p:nvSpPr>
            <p:cNvPr id="39" name="Rectangle 19">
              <a:extLst>
                <a:ext uri="{FF2B5EF4-FFF2-40B4-BE49-F238E27FC236}">
                  <a16:creationId xmlns:a16="http://schemas.microsoft.com/office/drawing/2014/main" id="{4E6AB8DC-1BB7-4954-8AB3-0F33600B73EC}"/>
                </a:ext>
              </a:extLst>
            </p:cNvPr>
            <p:cNvSpPr>
              <a:spLocks noChangeArrowheads="1"/>
            </p:cNvSpPr>
            <p:nvPr/>
          </p:nvSpPr>
          <p:spPr bwMode="auto">
            <a:xfrm>
              <a:off x="5949794" y="4921250"/>
              <a:ext cx="2949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ru-UA" altLang="ru-UA" b="1">
                  <a:solidFill>
                    <a:schemeClr val="bg2">
                      <a:alpha val="50000"/>
                    </a:schemeClr>
                  </a:solidFill>
                  <a:latin typeface="Montserrat SemiBold" panose="00000700000000000000" pitchFamily="50" charset="-52"/>
                </a:rPr>
                <a:t>05</a:t>
              </a:r>
            </a:p>
          </p:txBody>
        </p:sp>
        <p:sp>
          <p:nvSpPr>
            <p:cNvPr id="40" name="Rectangle 20">
              <a:extLst>
                <a:ext uri="{FF2B5EF4-FFF2-40B4-BE49-F238E27FC236}">
                  <a16:creationId xmlns:a16="http://schemas.microsoft.com/office/drawing/2014/main" id="{8CA20466-8E4C-4DEC-BCB0-9E18BE090C17}"/>
                </a:ext>
              </a:extLst>
            </p:cNvPr>
            <p:cNvSpPr>
              <a:spLocks noChangeArrowheads="1"/>
            </p:cNvSpPr>
            <p:nvPr/>
          </p:nvSpPr>
          <p:spPr bwMode="auto">
            <a:xfrm>
              <a:off x="5955359" y="1949450"/>
              <a:ext cx="29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800" b="1" i="0" u="none" strike="noStrike" cap="none" normalizeH="0" baseline="0">
                  <a:ln>
                    <a:noFill/>
                  </a:ln>
                  <a:solidFill>
                    <a:schemeClr val="bg2">
                      <a:alpha val="50000"/>
                    </a:schemeClr>
                  </a:solidFill>
                  <a:effectLst/>
                  <a:latin typeface="Montserrat SemiBold" panose="00000700000000000000" pitchFamily="50" charset="-52"/>
                </a:rPr>
                <a:t>02</a:t>
              </a:r>
              <a:endParaRPr kumimoji="0" lang="ru-UA" altLang="ru-UA" sz="1800" b="0" i="0" u="none" strike="noStrike" cap="none" normalizeH="0" baseline="0">
                <a:ln>
                  <a:noFill/>
                </a:ln>
                <a:solidFill>
                  <a:schemeClr val="bg2">
                    <a:alpha val="50000"/>
                  </a:schemeClr>
                </a:solidFill>
                <a:effectLst/>
                <a:latin typeface="Montserrat SemiBold" panose="00000700000000000000" pitchFamily="50" charset="-52"/>
              </a:endParaRPr>
            </a:p>
          </p:txBody>
        </p:sp>
        <p:grpSp>
          <p:nvGrpSpPr>
            <p:cNvPr id="45" name="Group 44">
              <a:extLst>
                <a:ext uri="{FF2B5EF4-FFF2-40B4-BE49-F238E27FC236}">
                  <a16:creationId xmlns:a16="http://schemas.microsoft.com/office/drawing/2014/main" id="{6ACEDA9C-E509-4A5A-B79C-F32D0DA32B36}"/>
                </a:ext>
              </a:extLst>
            </p:cNvPr>
            <p:cNvGrpSpPr/>
            <p:nvPr/>
          </p:nvGrpSpPr>
          <p:grpSpPr>
            <a:xfrm>
              <a:off x="5356225" y="3352800"/>
              <a:ext cx="1659109" cy="459432"/>
              <a:chOff x="5356225" y="3352800"/>
              <a:chExt cx="1659109" cy="459432"/>
            </a:xfrm>
          </p:grpSpPr>
          <p:sp>
            <p:nvSpPr>
              <p:cNvPr id="41" name="Rectangle 21">
                <a:extLst>
                  <a:ext uri="{FF2B5EF4-FFF2-40B4-BE49-F238E27FC236}">
                    <a16:creationId xmlns:a16="http://schemas.microsoft.com/office/drawing/2014/main" id="{8188C240-903E-492C-AD42-4C5BE14E3278}"/>
                  </a:ext>
                </a:extLst>
              </p:cNvPr>
              <p:cNvSpPr>
                <a:spLocks noChangeArrowheads="1"/>
              </p:cNvSpPr>
              <p:nvPr/>
            </p:nvSpPr>
            <p:spPr bwMode="auto">
              <a:xfrm>
                <a:off x="5356225" y="3352800"/>
                <a:ext cx="165910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ru-UA" altLang="ru-UA" sz="1500" b="1">
                    <a:solidFill>
                      <a:schemeClr val="bg2">
                        <a:alpha val="50000"/>
                      </a:schemeClr>
                    </a:solidFill>
                    <a:latin typeface="Montserrat ExtraBold" panose="00000900000000000000" pitchFamily="50" charset="-52"/>
                    <a:ea typeface="Open Sans" panose="020B0606030504020204" pitchFamily="34" charset="0"/>
                    <a:cs typeface="Open Sans" panose="020B0606030504020204" pitchFamily="34" charset="0"/>
                  </a:rPr>
                  <a:t>GLASSMORPHIC</a:t>
                </a:r>
              </a:p>
            </p:txBody>
          </p:sp>
          <p:sp>
            <p:nvSpPr>
              <p:cNvPr id="42" name="Rectangle 22">
                <a:extLst>
                  <a:ext uri="{FF2B5EF4-FFF2-40B4-BE49-F238E27FC236}">
                    <a16:creationId xmlns:a16="http://schemas.microsoft.com/office/drawing/2014/main" id="{52C4AD57-DF06-4C3B-AB88-2BAC2B8EEDA3}"/>
                  </a:ext>
                </a:extLst>
              </p:cNvPr>
              <p:cNvSpPr>
                <a:spLocks noChangeArrowheads="1"/>
              </p:cNvSpPr>
              <p:nvPr/>
            </p:nvSpPr>
            <p:spPr bwMode="auto">
              <a:xfrm>
                <a:off x="5440363" y="3581400"/>
                <a:ext cx="145392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UA" altLang="ru-UA" sz="1500" b="1" i="0" u="none" strike="noStrike" cap="none" normalizeH="0" baseline="0">
                    <a:ln>
                      <a:noFill/>
                    </a:ln>
                    <a:solidFill>
                      <a:schemeClr val="bg2">
                        <a:alpha val="50000"/>
                      </a:schemeClr>
                    </a:solidFill>
                    <a:effectLst/>
                    <a:latin typeface="Montserrat ExtraBold" panose="00000900000000000000" pitchFamily="50" charset="-52"/>
                    <a:ea typeface="Open Sans" panose="020B0606030504020204" pitchFamily="34" charset="0"/>
                    <a:cs typeface="Open Sans" panose="020B0606030504020204" pitchFamily="34" charset="0"/>
                  </a:rPr>
                  <a:t>INFOGRAPHIC</a:t>
                </a:r>
                <a:endParaRPr kumimoji="0" lang="ru-UA" altLang="ru-UA" sz="1800" b="0" i="0" u="none" strike="noStrike" cap="none" normalizeH="0" baseline="0">
                  <a:ln>
                    <a:noFill/>
                  </a:ln>
                  <a:solidFill>
                    <a:schemeClr val="bg2">
                      <a:alpha val="50000"/>
                    </a:schemeClr>
                  </a:solidFill>
                  <a:effectLst/>
                  <a:latin typeface="Montserrat ExtraBold" panose="00000900000000000000" pitchFamily="50" charset="-52"/>
                  <a:ea typeface="Open Sans" panose="020B0606030504020204" pitchFamily="34" charset="0"/>
                  <a:cs typeface="Open Sans" panose="020B0606030504020204" pitchFamily="34" charset="0"/>
                </a:endParaRPr>
              </a:p>
            </p:txBody>
          </p:sp>
        </p:grpSp>
      </p:grpSp>
      <p:grpSp>
        <p:nvGrpSpPr>
          <p:cNvPr id="59" name="Group 58">
            <a:extLst>
              <a:ext uri="{FF2B5EF4-FFF2-40B4-BE49-F238E27FC236}">
                <a16:creationId xmlns:a16="http://schemas.microsoft.com/office/drawing/2014/main" id="{D723A564-4C2E-4838-8996-5F10C864C077}"/>
              </a:ext>
            </a:extLst>
          </p:cNvPr>
          <p:cNvGrpSpPr/>
          <p:nvPr/>
        </p:nvGrpSpPr>
        <p:grpSpPr>
          <a:xfrm>
            <a:off x="1492262" y="4899836"/>
            <a:ext cx="1703707" cy="1247535"/>
            <a:chOff x="2110177" y="4899836"/>
            <a:chExt cx="1703707" cy="1247535"/>
          </a:xfrm>
        </p:grpSpPr>
        <p:sp>
          <p:nvSpPr>
            <p:cNvPr id="60" name="Text Placeholder 53">
              <a:extLst>
                <a:ext uri="{FF2B5EF4-FFF2-40B4-BE49-F238E27FC236}">
                  <a16:creationId xmlns:a16="http://schemas.microsoft.com/office/drawing/2014/main" id="{2CCC4EAB-A20C-40C6-BF91-5ECD9B39ECE7}"/>
                </a:ext>
              </a:extLst>
            </p:cNvPr>
            <p:cNvSpPr txBox="1">
              <a:spLocks/>
            </p:cNvSpPr>
            <p:nvPr/>
          </p:nvSpPr>
          <p:spPr>
            <a:xfrm>
              <a:off x="2110177" y="5245986"/>
              <a:ext cx="1703707" cy="9013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Font typeface="Arial" panose="020B0604020202020204" pitchFamily="34" charset="0"/>
                <a:buNone/>
              </a:pPr>
              <a:r>
                <a:rPr lang="en-US" sz="1050">
                  <a:solidFill>
                    <a:schemeClr val="bg2"/>
                  </a:solidFill>
                  <a:latin typeface="Montserrat Light" panose="00000400000000000000" pitchFamily="50" charset="-52"/>
                </a:rPr>
                <a:t>Lorem ipsum dolor sit amet, consectetur adipiscing elit</a:t>
              </a:r>
            </a:p>
          </p:txBody>
        </p:sp>
        <p:sp>
          <p:nvSpPr>
            <p:cNvPr id="61" name="Text Placeholder 56">
              <a:extLst>
                <a:ext uri="{FF2B5EF4-FFF2-40B4-BE49-F238E27FC236}">
                  <a16:creationId xmlns:a16="http://schemas.microsoft.com/office/drawing/2014/main" id="{ED23235E-5D6C-47EE-AFD2-669644C84F8E}"/>
                </a:ext>
              </a:extLst>
            </p:cNvPr>
            <p:cNvSpPr txBox="1">
              <a:spLocks/>
            </p:cNvSpPr>
            <p:nvPr/>
          </p:nvSpPr>
          <p:spPr>
            <a:xfrm>
              <a:off x="2110177" y="4899836"/>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400" b="1">
                  <a:solidFill>
                    <a:schemeClr val="bg2"/>
                  </a:solidFill>
                </a:rPr>
                <a:t>Title Here</a:t>
              </a:r>
              <a:endParaRPr lang="ru-RU" sz="1400" b="1">
                <a:solidFill>
                  <a:schemeClr val="bg2"/>
                </a:solidFill>
              </a:endParaRPr>
            </a:p>
          </p:txBody>
        </p:sp>
      </p:grpSp>
      <p:grpSp>
        <p:nvGrpSpPr>
          <p:cNvPr id="62" name="Group 61">
            <a:extLst>
              <a:ext uri="{FF2B5EF4-FFF2-40B4-BE49-F238E27FC236}">
                <a16:creationId xmlns:a16="http://schemas.microsoft.com/office/drawing/2014/main" id="{4CA33DD3-0652-45C2-95E6-1587CEC29C56}"/>
              </a:ext>
            </a:extLst>
          </p:cNvPr>
          <p:cNvGrpSpPr/>
          <p:nvPr/>
        </p:nvGrpSpPr>
        <p:grpSpPr>
          <a:xfrm>
            <a:off x="779794" y="2723300"/>
            <a:ext cx="1703707" cy="1247535"/>
            <a:chOff x="1397709" y="2723300"/>
            <a:chExt cx="1703707" cy="1247535"/>
          </a:xfrm>
        </p:grpSpPr>
        <p:sp>
          <p:nvSpPr>
            <p:cNvPr id="63" name="Text Placeholder 53">
              <a:extLst>
                <a:ext uri="{FF2B5EF4-FFF2-40B4-BE49-F238E27FC236}">
                  <a16:creationId xmlns:a16="http://schemas.microsoft.com/office/drawing/2014/main" id="{7329A05E-F1A8-45B9-8A77-4862F0F592CC}"/>
                </a:ext>
              </a:extLst>
            </p:cNvPr>
            <p:cNvSpPr txBox="1">
              <a:spLocks/>
            </p:cNvSpPr>
            <p:nvPr/>
          </p:nvSpPr>
          <p:spPr>
            <a:xfrm>
              <a:off x="1397709" y="3069450"/>
              <a:ext cx="1703707" cy="9013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Font typeface="Arial" panose="020B0604020202020204" pitchFamily="34" charset="0"/>
                <a:buNone/>
              </a:pPr>
              <a:r>
                <a:rPr lang="en-US" sz="1050">
                  <a:solidFill>
                    <a:schemeClr val="bg2"/>
                  </a:solidFill>
                  <a:latin typeface="Montserrat Light" panose="00000400000000000000" pitchFamily="50" charset="-52"/>
                </a:rPr>
                <a:t>Lorem ipsum dolor sit amet, consectetur adipiscing elit</a:t>
              </a:r>
            </a:p>
          </p:txBody>
        </p:sp>
        <p:sp>
          <p:nvSpPr>
            <p:cNvPr id="64" name="Text Placeholder 56">
              <a:extLst>
                <a:ext uri="{FF2B5EF4-FFF2-40B4-BE49-F238E27FC236}">
                  <a16:creationId xmlns:a16="http://schemas.microsoft.com/office/drawing/2014/main" id="{E84FD0A4-43F8-4B1F-BB10-4809A96C1288}"/>
                </a:ext>
              </a:extLst>
            </p:cNvPr>
            <p:cNvSpPr txBox="1">
              <a:spLocks/>
            </p:cNvSpPr>
            <p:nvPr/>
          </p:nvSpPr>
          <p:spPr>
            <a:xfrm>
              <a:off x="1397709" y="2723300"/>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400" b="1">
                  <a:solidFill>
                    <a:schemeClr val="bg2"/>
                  </a:solidFill>
                </a:rPr>
                <a:t>Title Here</a:t>
              </a:r>
              <a:endParaRPr lang="ru-RU" sz="1400" b="1">
                <a:solidFill>
                  <a:schemeClr val="bg2"/>
                </a:solidFill>
              </a:endParaRPr>
            </a:p>
          </p:txBody>
        </p:sp>
      </p:grpSp>
      <p:grpSp>
        <p:nvGrpSpPr>
          <p:cNvPr id="65" name="Group 64">
            <a:extLst>
              <a:ext uri="{FF2B5EF4-FFF2-40B4-BE49-F238E27FC236}">
                <a16:creationId xmlns:a16="http://schemas.microsoft.com/office/drawing/2014/main" id="{BE638E47-AD33-4675-BA29-DFF63C1187F8}"/>
              </a:ext>
            </a:extLst>
          </p:cNvPr>
          <p:cNvGrpSpPr/>
          <p:nvPr/>
        </p:nvGrpSpPr>
        <p:grpSpPr>
          <a:xfrm>
            <a:off x="1492262" y="895590"/>
            <a:ext cx="1703707" cy="1247535"/>
            <a:chOff x="2110177" y="895590"/>
            <a:chExt cx="1703707" cy="1247535"/>
          </a:xfrm>
        </p:grpSpPr>
        <p:sp>
          <p:nvSpPr>
            <p:cNvPr id="66" name="Text Placeholder 53">
              <a:extLst>
                <a:ext uri="{FF2B5EF4-FFF2-40B4-BE49-F238E27FC236}">
                  <a16:creationId xmlns:a16="http://schemas.microsoft.com/office/drawing/2014/main" id="{6A56964C-87B8-4B44-82E1-EA879EF39CE9}"/>
                </a:ext>
              </a:extLst>
            </p:cNvPr>
            <p:cNvSpPr txBox="1">
              <a:spLocks/>
            </p:cNvSpPr>
            <p:nvPr/>
          </p:nvSpPr>
          <p:spPr>
            <a:xfrm>
              <a:off x="2110177" y="1241740"/>
              <a:ext cx="1703707" cy="9013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Font typeface="Arial" panose="020B0604020202020204" pitchFamily="34" charset="0"/>
                <a:buNone/>
              </a:pPr>
              <a:r>
                <a:rPr lang="en-US" sz="1050">
                  <a:solidFill>
                    <a:schemeClr val="bg2"/>
                  </a:solidFill>
                  <a:latin typeface="Montserrat Light" panose="00000400000000000000" pitchFamily="50" charset="-52"/>
                </a:rPr>
                <a:t>Lorem ipsum dolor sit amet, consectetur adipiscing elit</a:t>
              </a:r>
            </a:p>
          </p:txBody>
        </p:sp>
        <p:sp>
          <p:nvSpPr>
            <p:cNvPr id="67" name="Text Placeholder 56">
              <a:extLst>
                <a:ext uri="{FF2B5EF4-FFF2-40B4-BE49-F238E27FC236}">
                  <a16:creationId xmlns:a16="http://schemas.microsoft.com/office/drawing/2014/main" id="{C15C9935-B9C3-4671-BB03-84EBD1AF8299}"/>
                </a:ext>
              </a:extLst>
            </p:cNvPr>
            <p:cNvSpPr txBox="1">
              <a:spLocks/>
            </p:cNvSpPr>
            <p:nvPr/>
          </p:nvSpPr>
          <p:spPr>
            <a:xfrm>
              <a:off x="2110177" y="895590"/>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400" b="1">
                  <a:solidFill>
                    <a:schemeClr val="bg2"/>
                  </a:solidFill>
                </a:rPr>
                <a:t>Title Here</a:t>
              </a:r>
              <a:endParaRPr lang="ru-RU" sz="1400" b="1">
                <a:solidFill>
                  <a:schemeClr val="bg2"/>
                </a:solidFill>
              </a:endParaRPr>
            </a:p>
          </p:txBody>
        </p:sp>
      </p:grpSp>
      <p:grpSp>
        <p:nvGrpSpPr>
          <p:cNvPr id="68" name="Group 67">
            <a:extLst>
              <a:ext uri="{FF2B5EF4-FFF2-40B4-BE49-F238E27FC236}">
                <a16:creationId xmlns:a16="http://schemas.microsoft.com/office/drawing/2014/main" id="{042055B1-90C8-44A3-9240-2798BD00A56C}"/>
              </a:ext>
            </a:extLst>
          </p:cNvPr>
          <p:cNvGrpSpPr/>
          <p:nvPr/>
        </p:nvGrpSpPr>
        <p:grpSpPr>
          <a:xfrm>
            <a:off x="8991267" y="4899836"/>
            <a:ext cx="1701803" cy="1247535"/>
            <a:chOff x="8354136" y="4899836"/>
            <a:chExt cx="1701803" cy="1247535"/>
          </a:xfrm>
        </p:grpSpPr>
        <p:sp>
          <p:nvSpPr>
            <p:cNvPr id="69" name="Text Placeholder 53">
              <a:extLst>
                <a:ext uri="{FF2B5EF4-FFF2-40B4-BE49-F238E27FC236}">
                  <a16:creationId xmlns:a16="http://schemas.microsoft.com/office/drawing/2014/main" id="{610A546B-A83E-462F-8B9F-2A74C7EDB9A4}"/>
                </a:ext>
              </a:extLst>
            </p:cNvPr>
            <p:cNvSpPr txBox="1">
              <a:spLocks/>
            </p:cNvSpPr>
            <p:nvPr/>
          </p:nvSpPr>
          <p:spPr>
            <a:xfrm>
              <a:off x="8354137" y="5245986"/>
              <a:ext cx="1701802" cy="9013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050">
                  <a:solidFill>
                    <a:schemeClr val="bg2"/>
                  </a:solidFill>
                  <a:latin typeface="Montserrat Light" panose="00000400000000000000" pitchFamily="50" charset="-52"/>
                </a:rPr>
                <a:t>Lorem ipsum dolor sit amet, consectetur adipiscing elit</a:t>
              </a:r>
            </a:p>
          </p:txBody>
        </p:sp>
        <p:sp>
          <p:nvSpPr>
            <p:cNvPr id="70" name="Text Placeholder 56">
              <a:extLst>
                <a:ext uri="{FF2B5EF4-FFF2-40B4-BE49-F238E27FC236}">
                  <a16:creationId xmlns:a16="http://schemas.microsoft.com/office/drawing/2014/main" id="{7540831F-A0CB-480B-9829-18DB85D32EEB}"/>
                </a:ext>
              </a:extLst>
            </p:cNvPr>
            <p:cNvSpPr txBox="1">
              <a:spLocks/>
            </p:cNvSpPr>
            <p:nvPr/>
          </p:nvSpPr>
          <p:spPr>
            <a:xfrm>
              <a:off x="8354136" y="4899836"/>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solidFill>
                    <a:schemeClr val="bg2"/>
                  </a:solidFill>
                </a:rPr>
                <a:t>Title Here</a:t>
              </a:r>
              <a:endParaRPr lang="ru-RU" sz="1400" b="1">
                <a:solidFill>
                  <a:schemeClr val="bg2"/>
                </a:solidFill>
              </a:endParaRPr>
            </a:p>
          </p:txBody>
        </p:sp>
      </p:grpSp>
      <p:grpSp>
        <p:nvGrpSpPr>
          <p:cNvPr id="71" name="Group 70">
            <a:extLst>
              <a:ext uri="{FF2B5EF4-FFF2-40B4-BE49-F238E27FC236}">
                <a16:creationId xmlns:a16="http://schemas.microsoft.com/office/drawing/2014/main" id="{0DC61AE5-0CF5-46C1-954E-C18B90FC7243}"/>
              </a:ext>
            </a:extLst>
          </p:cNvPr>
          <p:cNvGrpSpPr/>
          <p:nvPr/>
        </p:nvGrpSpPr>
        <p:grpSpPr>
          <a:xfrm>
            <a:off x="9655083" y="2723300"/>
            <a:ext cx="1701803" cy="1247535"/>
            <a:chOff x="9017952" y="2723300"/>
            <a:chExt cx="1701803" cy="1247535"/>
          </a:xfrm>
        </p:grpSpPr>
        <p:sp>
          <p:nvSpPr>
            <p:cNvPr id="72" name="Text Placeholder 53">
              <a:extLst>
                <a:ext uri="{FF2B5EF4-FFF2-40B4-BE49-F238E27FC236}">
                  <a16:creationId xmlns:a16="http://schemas.microsoft.com/office/drawing/2014/main" id="{12FF18DA-4CB0-423B-8C75-D6C1563CF9D5}"/>
                </a:ext>
              </a:extLst>
            </p:cNvPr>
            <p:cNvSpPr txBox="1">
              <a:spLocks/>
            </p:cNvSpPr>
            <p:nvPr/>
          </p:nvSpPr>
          <p:spPr>
            <a:xfrm>
              <a:off x="9017953" y="3069450"/>
              <a:ext cx="1701802" cy="9013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050">
                  <a:solidFill>
                    <a:schemeClr val="bg2"/>
                  </a:solidFill>
                  <a:latin typeface="Montserrat Light" panose="00000400000000000000" pitchFamily="50" charset="-52"/>
                </a:rPr>
                <a:t>Lorem ipsum dolor sit amet, consectetur adipiscing elit</a:t>
              </a:r>
            </a:p>
          </p:txBody>
        </p:sp>
        <p:sp>
          <p:nvSpPr>
            <p:cNvPr id="73" name="Text Placeholder 56">
              <a:extLst>
                <a:ext uri="{FF2B5EF4-FFF2-40B4-BE49-F238E27FC236}">
                  <a16:creationId xmlns:a16="http://schemas.microsoft.com/office/drawing/2014/main" id="{A42461E4-5800-4BCB-8AA7-860CDA53ED29}"/>
                </a:ext>
              </a:extLst>
            </p:cNvPr>
            <p:cNvSpPr txBox="1">
              <a:spLocks/>
            </p:cNvSpPr>
            <p:nvPr/>
          </p:nvSpPr>
          <p:spPr>
            <a:xfrm>
              <a:off x="9017952" y="2723300"/>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solidFill>
                    <a:schemeClr val="bg2"/>
                  </a:solidFill>
                </a:rPr>
                <a:t>Title Here</a:t>
              </a:r>
              <a:endParaRPr lang="ru-RU" sz="1400" b="1">
                <a:solidFill>
                  <a:schemeClr val="bg2"/>
                </a:solidFill>
              </a:endParaRPr>
            </a:p>
          </p:txBody>
        </p:sp>
      </p:grpSp>
      <p:grpSp>
        <p:nvGrpSpPr>
          <p:cNvPr id="74" name="Group 73">
            <a:extLst>
              <a:ext uri="{FF2B5EF4-FFF2-40B4-BE49-F238E27FC236}">
                <a16:creationId xmlns:a16="http://schemas.microsoft.com/office/drawing/2014/main" id="{384DF8E4-787E-4135-BE39-F69D0D1BC670}"/>
              </a:ext>
            </a:extLst>
          </p:cNvPr>
          <p:cNvGrpSpPr/>
          <p:nvPr/>
        </p:nvGrpSpPr>
        <p:grpSpPr>
          <a:xfrm>
            <a:off x="8991268" y="895590"/>
            <a:ext cx="1717738" cy="1247535"/>
            <a:chOff x="8354137" y="895590"/>
            <a:chExt cx="1717738" cy="1247535"/>
          </a:xfrm>
        </p:grpSpPr>
        <p:sp>
          <p:nvSpPr>
            <p:cNvPr id="75" name="Text Placeholder 53">
              <a:extLst>
                <a:ext uri="{FF2B5EF4-FFF2-40B4-BE49-F238E27FC236}">
                  <a16:creationId xmlns:a16="http://schemas.microsoft.com/office/drawing/2014/main" id="{CA302937-2091-4FAF-AD40-648EE8890FAB}"/>
                </a:ext>
              </a:extLst>
            </p:cNvPr>
            <p:cNvSpPr txBox="1">
              <a:spLocks/>
            </p:cNvSpPr>
            <p:nvPr/>
          </p:nvSpPr>
          <p:spPr>
            <a:xfrm>
              <a:off x="8354137" y="1241740"/>
              <a:ext cx="1701802" cy="9013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050">
                  <a:solidFill>
                    <a:schemeClr val="bg2"/>
                  </a:solidFill>
                  <a:latin typeface="Montserrat Light" panose="00000400000000000000" pitchFamily="50" charset="-52"/>
                </a:rPr>
                <a:t>Lorem ipsum dolor sit amet, consectetur adipiscing elit</a:t>
              </a:r>
            </a:p>
          </p:txBody>
        </p:sp>
        <p:sp>
          <p:nvSpPr>
            <p:cNvPr id="76" name="Text Placeholder 56">
              <a:extLst>
                <a:ext uri="{FF2B5EF4-FFF2-40B4-BE49-F238E27FC236}">
                  <a16:creationId xmlns:a16="http://schemas.microsoft.com/office/drawing/2014/main" id="{42AA1A78-3F2A-4FE0-B0B6-47B668D67C1F}"/>
                </a:ext>
              </a:extLst>
            </p:cNvPr>
            <p:cNvSpPr txBox="1">
              <a:spLocks/>
            </p:cNvSpPr>
            <p:nvPr/>
          </p:nvSpPr>
          <p:spPr>
            <a:xfrm>
              <a:off x="8370073" y="895590"/>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solidFill>
                    <a:schemeClr val="bg2"/>
                  </a:solidFill>
                </a:rPr>
                <a:t>Title Here</a:t>
              </a:r>
              <a:endParaRPr lang="ru-RU" sz="1400" b="1">
                <a:solidFill>
                  <a:schemeClr val="bg2"/>
                </a:solidFill>
              </a:endParaRPr>
            </a:p>
          </p:txBody>
        </p:sp>
      </p:grpSp>
    </p:spTree>
    <p:extLst>
      <p:ext uri="{BB962C8B-B14F-4D97-AF65-F5344CB8AC3E}">
        <p14:creationId xmlns:p14="http://schemas.microsoft.com/office/powerpoint/2010/main" val="72432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75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nodeType="withEffect">
                                  <p:stCondLst>
                                    <p:cond delay="100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nodeType="withEffect">
                                  <p:stCondLst>
                                    <p:cond delay="125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par>
                                <p:cTn id="17" presetID="10" presetClass="entr" presetSubtype="0" fill="hold" nodeType="withEffect">
                                  <p:stCondLst>
                                    <p:cond delay="150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500"/>
                                        <p:tgtEl>
                                          <p:spTgt spid="71"/>
                                        </p:tgtEl>
                                      </p:cBhvr>
                                    </p:animEffect>
                                  </p:childTnLst>
                                </p:cTn>
                              </p:par>
                              <p:par>
                                <p:cTn id="20" presetID="10" presetClass="entr" presetSubtype="0" fill="hold" nodeType="withEffect">
                                  <p:stCondLst>
                                    <p:cond delay="175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225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2250"/>
                                        <p:tgtEl>
                                          <p:spTgt spid="58"/>
                                        </p:tgtEl>
                                      </p:cBhvr>
                                    </p:animEffect>
                                  </p:childTnLst>
                                </p:cTn>
                              </p:par>
                              <p:par>
                                <p:cTn id="29" presetID="10"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2250"/>
                                        <p:tgtEl>
                                          <p:spTgt spid="51"/>
                                        </p:tgtEl>
                                      </p:cBhvr>
                                    </p:animEffect>
                                  </p:childTnLst>
                                </p:cTn>
                              </p:par>
                              <p:par>
                                <p:cTn id="32" presetID="10" presetClass="entr" presetSubtype="0"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2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6903EC7B-8215-446B-B384-F87104531B6F}"/>
              </a:ext>
            </a:extLst>
          </p:cNvPr>
          <p:cNvGrpSpPr/>
          <p:nvPr/>
        </p:nvGrpSpPr>
        <p:grpSpPr>
          <a:xfrm>
            <a:off x="3625851" y="1095376"/>
            <a:ext cx="4932362" cy="4857749"/>
            <a:chOff x="3625851" y="1095376"/>
            <a:chExt cx="4932362" cy="4857749"/>
          </a:xfrm>
        </p:grpSpPr>
        <p:sp>
          <p:nvSpPr>
            <p:cNvPr id="28" name="Oval 6">
              <a:extLst>
                <a:ext uri="{FF2B5EF4-FFF2-40B4-BE49-F238E27FC236}">
                  <a16:creationId xmlns:a16="http://schemas.microsoft.com/office/drawing/2014/main" id="{BCB2ED83-E0C9-444F-B0B9-15102785114A}"/>
                </a:ext>
              </a:extLst>
            </p:cNvPr>
            <p:cNvSpPr>
              <a:spLocks noChangeArrowheads="1"/>
            </p:cNvSpPr>
            <p:nvPr/>
          </p:nvSpPr>
          <p:spPr bwMode="auto">
            <a:xfrm>
              <a:off x="5456217" y="1095376"/>
              <a:ext cx="1279566" cy="1281112"/>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outerShdw blurRad="254000" dist="228600" dir="2700000" sx="98000" sy="98000" algn="tl" rotWithShape="0">
                <a:schemeClr val="accent3">
                  <a:lumMod val="50000"/>
                  <a:alpha val="27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9" name="Oval 7">
              <a:extLst>
                <a:ext uri="{FF2B5EF4-FFF2-40B4-BE49-F238E27FC236}">
                  <a16:creationId xmlns:a16="http://schemas.microsoft.com/office/drawing/2014/main" id="{49A66D02-3B54-45EB-AEE8-D2DE27BCF947}"/>
                </a:ext>
              </a:extLst>
            </p:cNvPr>
            <p:cNvSpPr>
              <a:spLocks noChangeArrowheads="1"/>
            </p:cNvSpPr>
            <p:nvPr/>
          </p:nvSpPr>
          <p:spPr bwMode="auto">
            <a:xfrm>
              <a:off x="6904038" y="1790700"/>
              <a:ext cx="1301750" cy="1301750"/>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outerShdw blurRad="254000" dist="228600" dir="2700000" sx="98000" sy="98000" algn="tl" rotWithShape="0">
                <a:schemeClr val="accent3">
                  <a:lumMod val="50000"/>
                  <a:alpha val="27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0" name="Oval 8">
              <a:extLst>
                <a:ext uri="{FF2B5EF4-FFF2-40B4-BE49-F238E27FC236}">
                  <a16:creationId xmlns:a16="http://schemas.microsoft.com/office/drawing/2014/main" id="{31067859-E7BF-45C4-B998-D1EF585E955C}"/>
                </a:ext>
              </a:extLst>
            </p:cNvPr>
            <p:cNvSpPr>
              <a:spLocks noChangeArrowheads="1"/>
            </p:cNvSpPr>
            <p:nvPr/>
          </p:nvSpPr>
          <p:spPr bwMode="auto">
            <a:xfrm>
              <a:off x="7270751" y="3376626"/>
              <a:ext cx="1287462" cy="1289024"/>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outerShdw blurRad="254000" dist="228600" dir="2700000" sx="98000" sy="98000" algn="tl" rotWithShape="0">
                <a:schemeClr val="accent3">
                  <a:lumMod val="50000"/>
                  <a:alpha val="27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1" name="Oval 9">
              <a:extLst>
                <a:ext uri="{FF2B5EF4-FFF2-40B4-BE49-F238E27FC236}">
                  <a16:creationId xmlns:a16="http://schemas.microsoft.com/office/drawing/2014/main" id="{F215F9C6-7F27-4866-BE86-873228B8E5CC}"/>
                </a:ext>
              </a:extLst>
            </p:cNvPr>
            <p:cNvSpPr>
              <a:spLocks noChangeArrowheads="1"/>
            </p:cNvSpPr>
            <p:nvPr/>
          </p:nvSpPr>
          <p:spPr bwMode="auto">
            <a:xfrm>
              <a:off x="6246814" y="4627549"/>
              <a:ext cx="1316036" cy="1322416"/>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outerShdw blurRad="254000" dist="228600" dir="2700000" sx="98000" sy="98000" algn="tl" rotWithShape="0">
                <a:schemeClr val="accent3">
                  <a:lumMod val="50000"/>
                  <a:alpha val="27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2" name="Oval 10">
              <a:extLst>
                <a:ext uri="{FF2B5EF4-FFF2-40B4-BE49-F238E27FC236}">
                  <a16:creationId xmlns:a16="http://schemas.microsoft.com/office/drawing/2014/main" id="{0E8186C0-8201-4BFF-AB2A-79501E05D029}"/>
                </a:ext>
              </a:extLst>
            </p:cNvPr>
            <p:cNvSpPr>
              <a:spLocks noChangeArrowheads="1"/>
            </p:cNvSpPr>
            <p:nvPr/>
          </p:nvSpPr>
          <p:spPr bwMode="auto">
            <a:xfrm>
              <a:off x="4621222" y="4624389"/>
              <a:ext cx="1327132" cy="1328736"/>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outerShdw blurRad="254000" dist="228600" dir="2700000" sx="98000" sy="98000" algn="tl" rotWithShape="0">
                <a:schemeClr val="accent3">
                  <a:lumMod val="50000"/>
                  <a:alpha val="27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3" name="Oval 11">
              <a:extLst>
                <a:ext uri="{FF2B5EF4-FFF2-40B4-BE49-F238E27FC236}">
                  <a16:creationId xmlns:a16="http://schemas.microsoft.com/office/drawing/2014/main" id="{1421F36E-61D8-498B-843D-F9D3541AA57F}"/>
                </a:ext>
              </a:extLst>
            </p:cNvPr>
            <p:cNvSpPr>
              <a:spLocks noChangeArrowheads="1"/>
            </p:cNvSpPr>
            <p:nvPr/>
          </p:nvSpPr>
          <p:spPr bwMode="auto">
            <a:xfrm>
              <a:off x="3625851" y="3373419"/>
              <a:ext cx="1298574" cy="1295438"/>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outerShdw blurRad="254000" dist="228600" dir="2700000" sx="98000" sy="98000" algn="tl" rotWithShape="0">
                <a:schemeClr val="accent3">
                  <a:lumMod val="50000"/>
                  <a:alpha val="27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12">
              <a:extLst>
                <a:ext uri="{FF2B5EF4-FFF2-40B4-BE49-F238E27FC236}">
                  <a16:creationId xmlns:a16="http://schemas.microsoft.com/office/drawing/2014/main" id="{76015D7C-A598-4B3F-B85E-571FC846EDFB}"/>
                </a:ext>
              </a:extLst>
            </p:cNvPr>
            <p:cNvSpPr>
              <a:spLocks noChangeArrowheads="1"/>
            </p:cNvSpPr>
            <p:nvPr/>
          </p:nvSpPr>
          <p:spPr bwMode="auto">
            <a:xfrm>
              <a:off x="3973536" y="1778000"/>
              <a:ext cx="1322342" cy="1327150"/>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outerShdw blurRad="254000" dist="228600" dir="2700000" sx="98000" sy="98000" algn="tl" rotWithShape="0">
                <a:schemeClr val="accent3">
                  <a:lumMod val="50000"/>
                  <a:alpha val="27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35" name="Freeform 13">
            <a:extLst>
              <a:ext uri="{FF2B5EF4-FFF2-40B4-BE49-F238E27FC236}">
                <a16:creationId xmlns:a16="http://schemas.microsoft.com/office/drawing/2014/main" id="{818CD0DC-EC9E-4DB5-84E6-526F13276F07}"/>
              </a:ext>
            </a:extLst>
          </p:cNvPr>
          <p:cNvSpPr>
            <a:spLocks/>
          </p:cNvSpPr>
          <p:nvPr/>
        </p:nvSpPr>
        <p:spPr bwMode="auto">
          <a:xfrm>
            <a:off x="4276725" y="1738313"/>
            <a:ext cx="3638550" cy="3548063"/>
          </a:xfrm>
          <a:custGeom>
            <a:avLst/>
            <a:gdLst>
              <a:gd name="T0" fmla="*/ 1145 w 2292"/>
              <a:gd name="T1" fmla="*/ 0 h 2235"/>
              <a:gd name="T2" fmla="*/ 226 w 2292"/>
              <a:gd name="T3" fmla="*/ 442 h 2235"/>
              <a:gd name="T4" fmla="*/ 0 w 2292"/>
              <a:gd name="T5" fmla="*/ 1438 h 2235"/>
              <a:gd name="T6" fmla="*/ 636 w 2292"/>
              <a:gd name="T7" fmla="*/ 2235 h 2235"/>
              <a:gd name="T8" fmla="*/ 1656 w 2292"/>
              <a:gd name="T9" fmla="*/ 2235 h 2235"/>
              <a:gd name="T10" fmla="*/ 2292 w 2292"/>
              <a:gd name="T11" fmla="*/ 1438 h 2235"/>
              <a:gd name="T12" fmla="*/ 2064 w 2292"/>
              <a:gd name="T13" fmla="*/ 442 h 2235"/>
              <a:gd name="T14" fmla="*/ 1145 w 2292"/>
              <a:gd name="T15" fmla="*/ 0 h 2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2" h="2235">
                <a:moveTo>
                  <a:pt x="1145" y="0"/>
                </a:moveTo>
                <a:lnTo>
                  <a:pt x="226" y="442"/>
                </a:lnTo>
                <a:lnTo>
                  <a:pt x="0" y="1438"/>
                </a:lnTo>
                <a:lnTo>
                  <a:pt x="636" y="2235"/>
                </a:lnTo>
                <a:lnTo>
                  <a:pt x="1656" y="2235"/>
                </a:lnTo>
                <a:lnTo>
                  <a:pt x="2292" y="1438"/>
                </a:lnTo>
                <a:lnTo>
                  <a:pt x="2064" y="442"/>
                </a:lnTo>
                <a:lnTo>
                  <a:pt x="1145" y="0"/>
                </a:lnTo>
                <a:close/>
              </a:path>
            </a:pathLst>
          </a:custGeom>
          <a:gradFill>
            <a:gsLst>
              <a:gs pos="0">
                <a:srgbClr val="5DBAF9"/>
              </a:gs>
              <a:gs pos="100000">
                <a:srgbClr val="8D70EC"/>
              </a:gs>
            </a:gsLst>
            <a:lin ang="2700000" scaled="0"/>
          </a:gradFill>
          <a:ln w="9525">
            <a:noFill/>
            <a:round/>
            <a:headEnd/>
            <a:tailEnd/>
          </a:ln>
          <a:effectLst>
            <a:outerShdw blurRad="279400" dist="292100" dir="2700000" algn="tl" rotWithShape="0">
              <a:schemeClr val="accent3">
                <a:lumMod val="50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61" name="Group 60">
            <a:extLst>
              <a:ext uri="{FF2B5EF4-FFF2-40B4-BE49-F238E27FC236}">
                <a16:creationId xmlns:a16="http://schemas.microsoft.com/office/drawing/2014/main" id="{5DEE1005-747D-4FE9-9A31-233F6BF9FD84}"/>
              </a:ext>
            </a:extLst>
          </p:cNvPr>
          <p:cNvGrpSpPr/>
          <p:nvPr/>
        </p:nvGrpSpPr>
        <p:grpSpPr>
          <a:xfrm>
            <a:off x="4095751" y="1552577"/>
            <a:ext cx="4019550" cy="3933823"/>
            <a:chOff x="4095751" y="1552577"/>
            <a:chExt cx="4019550" cy="3933823"/>
          </a:xfrm>
        </p:grpSpPr>
        <p:sp>
          <p:nvSpPr>
            <p:cNvPr id="54" name="Freeform: Shape 53">
              <a:extLst>
                <a:ext uri="{FF2B5EF4-FFF2-40B4-BE49-F238E27FC236}">
                  <a16:creationId xmlns:a16="http://schemas.microsoft.com/office/drawing/2014/main" id="{B0E370A8-B4FF-4461-B164-70E4AB74442F}"/>
                </a:ext>
              </a:extLst>
            </p:cNvPr>
            <p:cNvSpPr>
              <a:spLocks noChangeArrowheads="1"/>
            </p:cNvSpPr>
            <p:nvPr/>
          </p:nvSpPr>
          <p:spPr bwMode="auto">
            <a:xfrm>
              <a:off x="5165611" y="1552577"/>
              <a:ext cx="1898222" cy="1055686"/>
            </a:xfrm>
            <a:custGeom>
              <a:avLst/>
              <a:gdLst>
                <a:gd name="connsiteX0" fmla="*/ 588190 w 1178898"/>
                <a:gd name="connsiteY0" fmla="*/ 0 h 655638"/>
                <a:gd name="connsiteX1" fmla="*/ 1178898 w 1178898"/>
                <a:gd name="connsiteY1" fmla="*/ 284105 h 655638"/>
                <a:gd name="connsiteX2" fmla="*/ 1134758 w 1178898"/>
                <a:gd name="connsiteY2" fmla="*/ 365524 h 655638"/>
                <a:gd name="connsiteX3" fmla="*/ 589777 w 1178898"/>
                <a:gd name="connsiteY3" fmla="*/ 655638 h 655638"/>
                <a:gd name="connsiteX4" fmla="*/ 44796 w 1178898"/>
                <a:gd name="connsiteY4" fmla="*/ 365524 h 655638"/>
                <a:gd name="connsiteX5" fmla="*/ 0 w 1178898"/>
                <a:gd name="connsiteY5" fmla="*/ 282894 h 655638"/>
                <a:gd name="connsiteX6" fmla="*/ 588190 w 1178898"/>
                <a:gd name="connsiteY6" fmla="*/ 0 h 65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8898" h="655638">
                  <a:moveTo>
                    <a:pt x="588190" y="0"/>
                  </a:moveTo>
                  <a:lnTo>
                    <a:pt x="1178898" y="284105"/>
                  </a:lnTo>
                  <a:lnTo>
                    <a:pt x="1134758" y="365524"/>
                  </a:lnTo>
                  <a:cubicBezTo>
                    <a:pt x="1016650" y="540558"/>
                    <a:pt x="816637" y="655638"/>
                    <a:pt x="589777" y="655638"/>
                  </a:cubicBezTo>
                  <a:cubicBezTo>
                    <a:pt x="362918" y="655638"/>
                    <a:pt x="162904" y="540558"/>
                    <a:pt x="44796" y="365524"/>
                  </a:cubicBezTo>
                  <a:lnTo>
                    <a:pt x="0" y="282894"/>
                  </a:lnTo>
                  <a:lnTo>
                    <a:pt x="588190" y="0"/>
                  </a:ln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1778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sp>
          <p:nvSpPr>
            <p:cNvPr id="55" name="Freeform: Shape 54">
              <a:extLst>
                <a:ext uri="{FF2B5EF4-FFF2-40B4-BE49-F238E27FC236}">
                  <a16:creationId xmlns:a16="http://schemas.microsoft.com/office/drawing/2014/main" id="{DA52E2F2-4CF1-4A14-B8A5-9FF22377760A}"/>
                </a:ext>
              </a:extLst>
            </p:cNvPr>
            <p:cNvSpPr>
              <a:spLocks noChangeArrowheads="1"/>
            </p:cNvSpPr>
            <p:nvPr/>
          </p:nvSpPr>
          <p:spPr bwMode="auto">
            <a:xfrm>
              <a:off x="6652865" y="1869675"/>
              <a:ext cx="1292132" cy="1516454"/>
            </a:xfrm>
            <a:custGeom>
              <a:avLst/>
              <a:gdLst>
                <a:gd name="connsiteX0" fmla="*/ 67255 w 802483"/>
                <a:gd name="connsiteY0" fmla="*/ 0 h 941799"/>
                <a:gd name="connsiteX1" fmla="*/ 655637 w 802483"/>
                <a:gd name="connsiteY1" fmla="*/ 282987 h 941799"/>
                <a:gd name="connsiteX2" fmla="*/ 802483 w 802483"/>
                <a:gd name="connsiteY2" fmla="*/ 924472 h 941799"/>
                <a:gd name="connsiteX3" fmla="*/ 789679 w 802483"/>
                <a:gd name="connsiteY3" fmla="*/ 928447 h 941799"/>
                <a:gd name="connsiteX4" fmla="*/ 657225 w 802483"/>
                <a:gd name="connsiteY4" fmla="*/ 941799 h 941799"/>
                <a:gd name="connsiteX5" fmla="*/ 0 w 802483"/>
                <a:gd name="connsiteY5" fmla="*/ 284574 h 941799"/>
                <a:gd name="connsiteX6" fmla="*/ 51648 w 802483"/>
                <a:gd name="connsiteY6" fmla="*/ 28753 h 941799"/>
                <a:gd name="connsiteX7" fmla="*/ 67255 w 802483"/>
                <a:gd name="connsiteY7" fmla="*/ 0 h 94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483" h="941799">
                  <a:moveTo>
                    <a:pt x="67255" y="0"/>
                  </a:moveTo>
                  <a:lnTo>
                    <a:pt x="655637" y="282987"/>
                  </a:lnTo>
                  <a:lnTo>
                    <a:pt x="802483" y="924472"/>
                  </a:lnTo>
                  <a:lnTo>
                    <a:pt x="789679" y="928447"/>
                  </a:lnTo>
                  <a:cubicBezTo>
                    <a:pt x="746895" y="937201"/>
                    <a:pt x="702597" y="941799"/>
                    <a:pt x="657225" y="941799"/>
                  </a:cubicBezTo>
                  <a:cubicBezTo>
                    <a:pt x="294250" y="941799"/>
                    <a:pt x="0" y="647549"/>
                    <a:pt x="0" y="284574"/>
                  </a:cubicBezTo>
                  <a:cubicBezTo>
                    <a:pt x="0" y="193830"/>
                    <a:pt x="18391" y="107382"/>
                    <a:pt x="51648" y="28753"/>
                  </a:cubicBezTo>
                  <a:lnTo>
                    <a:pt x="67255" y="0"/>
                  </a:ln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1778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sp>
          <p:nvSpPr>
            <p:cNvPr id="56" name="Freeform: Shape 55">
              <a:extLst>
                <a:ext uri="{FF2B5EF4-FFF2-40B4-BE49-F238E27FC236}">
                  <a16:creationId xmlns:a16="http://schemas.microsoft.com/office/drawing/2014/main" id="{FCDC1BED-8B17-4A7E-A4D9-F1710EA5689A}"/>
                </a:ext>
              </a:extLst>
            </p:cNvPr>
            <p:cNvSpPr>
              <a:spLocks noChangeArrowheads="1"/>
            </p:cNvSpPr>
            <p:nvPr/>
          </p:nvSpPr>
          <p:spPr bwMode="auto">
            <a:xfrm>
              <a:off x="4245998" y="1870343"/>
              <a:ext cx="1287500" cy="1515628"/>
            </a:xfrm>
            <a:custGeom>
              <a:avLst/>
              <a:gdLst>
                <a:gd name="connsiteX0" fmla="*/ 732872 w 799606"/>
                <a:gd name="connsiteY0" fmla="*/ 0 h 941286"/>
                <a:gd name="connsiteX1" fmla="*/ 748145 w 799606"/>
                <a:gd name="connsiteY1" fmla="*/ 28240 h 941286"/>
                <a:gd name="connsiteX2" fmla="*/ 799606 w 799606"/>
                <a:gd name="connsiteY2" fmla="*/ 284061 h 941286"/>
                <a:gd name="connsiteX3" fmla="*/ 144762 w 799606"/>
                <a:gd name="connsiteY3" fmla="*/ 941286 h 941286"/>
                <a:gd name="connsiteX4" fmla="*/ 12788 w 799606"/>
                <a:gd name="connsiteY4" fmla="*/ 927934 h 941286"/>
                <a:gd name="connsiteX5" fmla="*/ 0 w 799606"/>
                <a:gd name="connsiteY5" fmla="*/ 923950 h 941286"/>
                <a:gd name="connsiteX6" fmla="*/ 145555 w 799606"/>
                <a:gd name="connsiteY6" fmla="*/ 282474 h 941286"/>
                <a:gd name="connsiteX7" fmla="*/ 732872 w 799606"/>
                <a:gd name="connsiteY7" fmla="*/ 0 h 941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9606" h="941286">
                  <a:moveTo>
                    <a:pt x="732872" y="0"/>
                  </a:moveTo>
                  <a:lnTo>
                    <a:pt x="748145" y="28240"/>
                  </a:lnTo>
                  <a:cubicBezTo>
                    <a:pt x="781282" y="106869"/>
                    <a:pt x="799606" y="193317"/>
                    <a:pt x="799606" y="284061"/>
                  </a:cubicBezTo>
                  <a:cubicBezTo>
                    <a:pt x="799606" y="647036"/>
                    <a:pt x="506422" y="941286"/>
                    <a:pt x="144762" y="941286"/>
                  </a:cubicBezTo>
                  <a:cubicBezTo>
                    <a:pt x="99555" y="941286"/>
                    <a:pt x="55417" y="936688"/>
                    <a:pt x="12788" y="927934"/>
                  </a:cubicBezTo>
                  <a:lnTo>
                    <a:pt x="0" y="923950"/>
                  </a:lnTo>
                  <a:lnTo>
                    <a:pt x="145555" y="282474"/>
                  </a:lnTo>
                  <a:lnTo>
                    <a:pt x="732872" y="0"/>
                  </a:ln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1778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sp>
          <p:nvSpPr>
            <p:cNvPr id="57" name="Freeform: Shape 56">
              <a:extLst>
                <a:ext uri="{FF2B5EF4-FFF2-40B4-BE49-F238E27FC236}">
                  <a16:creationId xmlns:a16="http://schemas.microsoft.com/office/drawing/2014/main" id="{B6BD165A-B156-4171-BB0F-453BDA4CBD33}"/>
                </a:ext>
              </a:extLst>
            </p:cNvPr>
            <p:cNvSpPr>
              <a:spLocks noChangeArrowheads="1"/>
            </p:cNvSpPr>
            <p:nvPr/>
          </p:nvSpPr>
          <p:spPr bwMode="auto">
            <a:xfrm>
              <a:off x="7059615" y="3067489"/>
              <a:ext cx="1055686" cy="1849318"/>
            </a:xfrm>
            <a:custGeom>
              <a:avLst/>
              <a:gdLst>
                <a:gd name="connsiteX0" fmla="*/ 509548 w 655637"/>
                <a:gd name="connsiteY0" fmla="*/ 0 h 1148526"/>
                <a:gd name="connsiteX1" fmla="*/ 655637 w 655637"/>
                <a:gd name="connsiteY1" fmla="*/ 638178 h 1148526"/>
                <a:gd name="connsiteX2" fmla="*/ 248384 w 655637"/>
                <a:gd name="connsiteY2" fmla="*/ 1148526 h 1148526"/>
                <a:gd name="connsiteX3" fmla="*/ 191800 w 655637"/>
                <a:gd name="connsiteY3" fmla="*/ 1101784 h 1148526"/>
                <a:gd name="connsiteX4" fmla="*/ 0 w 655637"/>
                <a:gd name="connsiteY4" fmla="*/ 638178 h 1148526"/>
                <a:gd name="connsiteX5" fmla="*/ 399949 w 655637"/>
                <a:gd name="connsiteY5" fmla="*/ 34063 h 1148526"/>
                <a:gd name="connsiteX6" fmla="*/ 509548 w 655637"/>
                <a:gd name="connsiteY6" fmla="*/ 0 h 11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637" h="1148526">
                  <a:moveTo>
                    <a:pt x="509548" y="0"/>
                  </a:moveTo>
                  <a:lnTo>
                    <a:pt x="655637" y="638178"/>
                  </a:lnTo>
                  <a:lnTo>
                    <a:pt x="248384" y="1148526"/>
                  </a:lnTo>
                  <a:lnTo>
                    <a:pt x="191800" y="1101784"/>
                  </a:lnTo>
                  <a:cubicBezTo>
                    <a:pt x="73296" y="983137"/>
                    <a:pt x="0" y="819228"/>
                    <a:pt x="0" y="638178"/>
                  </a:cubicBezTo>
                  <a:cubicBezTo>
                    <a:pt x="0" y="366604"/>
                    <a:pt x="164916" y="133595"/>
                    <a:pt x="399949" y="34063"/>
                  </a:cubicBezTo>
                  <a:lnTo>
                    <a:pt x="509548" y="0"/>
                  </a:ln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1778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sp>
          <p:nvSpPr>
            <p:cNvPr id="58" name="Freeform: Shape 57">
              <a:extLst>
                <a:ext uri="{FF2B5EF4-FFF2-40B4-BE49-F238E27FC236}">
                  <a16:creationId xmlns:a16="http://schemas.microsoft.com/office/drawing/2014/main" id="{5DF92169-7386-4BA2-BEB9-9CAA05BC94C8}"/>
                </a:ext>
              </a:extLst>
            </p:cNvPr>
            <p:cNvSpPr>
              <a:spLocks noChangeArrowheads="1"/>
            </p:cNvSpPr>
            <p:nvPr/>
          </p:nvSpPr>
          <p:spPr bwMode="auto">
            <a:xfrm>
              <a:off x="4095751" y="3032917"/>
              <a:ext cx="1055686" cy="1848332"/>
            </a:xfrm>
            <a:custGeom>
              <a:avLst/>
              <a:gdLst>
                <a:gd name="connsiteX0" fmla="*/ 144770 w 655638"/>
                <a:gd name="connsiteY0" fmla="*/ 0 h 1147913"/>
                <a:gd name="connsiteX1" fmla="*/ 254234 w 655638"/>
                <a:gd name="connsiteY1" fmla="*/ 33898 h 1147913"/>
                <a:gd name="connsiteX2" fmla="*/ 655638 w 655638"/>
                <a:gd name="connsiteY2" fmla="*/ 638013 h 1147913"/>
                <a:gd name="connsiteX3" fmla="*/ 463141 w 655638"/>
                <a:gd name="connsiteY3" fmla="*/ 1101619 h 1147913"/>
                <a:gd name="connsiteX4" fmla="*/ 406897 w 655638"/>
                <a:gd name="connsiteY4" fmla="*/ 1147913 h 1147913"/>
                <a:gd name="connsiteX5" fmla="*/ 0 w 655638"/>
                <a:gd name="connsiteY5" fmla="*/ 638013 h 1147913"/>
                <a:gd name="connsiteX6" fmla="*/ 144770 w 655638"/>
                <a:gd name="connsiteY6" fmla="*/ 0 h 114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638" h="1147913">
                  <a:moveTo>
                    <a:pt x="144770" y="0"/>
                  </a:moveTo>
                  <a:lnTo>
                    <a:pt x="254234" y="33898"/>
                  </a:lnTo>
                  <a:cubicBezTo>
                    <a:pt x="490123" y="133430"/>
                    <a:pt x="655638" y="366439"/>
                    <a:pt x="655638" y="638013"/>
                  </a:cubicBezTo>
                  <a:cubicBezTo>
                    <a:pt x="655638" y="819063"/>
                    <a:pt x="582076" y="982972"/>
                    <a:pt x="463141" y="1101619"/>
                  </a:cubicBezTo>
                  <a:lnTo>
                    <a:pt x="406897" y="1147913"/>
                  </a:lnTo>
                  <a:lnTo>
                    <a:pt x="0" y="638013"/>
                  </a:lnTo>
                  <a:lnTo>
                    <a:pt x="144770" y="0"/>
                  </a:ln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1778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sp>
          <p:nvSpPr>
            <p:cNvPr id="59" name="Freeform: Shape 58">
              <a:extLst>
                <a:ext uri="{FF2B5EF4-FFF2-40B4-BE49-F238E27FC236}">
                  <a16:creationId xmlns:a16="http://schemas.microsoft.com/office/drawing/2014/main" id="{C040EAF5-7CA8-4F5A-BD4D-43DFE0DF5185}"/>
                </a:ext>
              </a:extLst>
            </p:cNvPr>
            <p:cNvSpPr>
              <a:spLocks noChangeArrowheads="1"/>
            </p:cNvSpPr>
            <p:nvPr/>
          </p:nvSpPr>
          <p:spPr bwMode="auto">
            <a:xfrm>
              <a:off x="4558839" y="4430714"/>
              <a:ext cx="1712094" cy="1055686"/>
            </a:xfrm>
            <a:custGeom>
              <a:avLst/>
              <a:gdLst>
                <a:gd name="connsiteX0" fmla="*/ 406316 w 1063302"/>
                <a:gd name="connsiteY0" fmla="*/ 0 h 655638"/>
                <a:gd name="connsiteX1" fmla="*/ 1050189 w 1063302"/>
                <a:gd name="connsiteY1" fmla="*/ 525405 h 655638"/>
                <a:gd name="connsiteX2" fmla="*/ 1063302 w 1063302"/>
                <a:gd name="connsiteY2" fmla="*/ 655638 h 655638"/>
                <a:gd name="connsiteX3" fmla="*/ 407903 w 1063302"/>
                <a:gd name="connsiteY3" fmla="*/ 655638 h 655638"/>
                <a:gd name="connsiteX4" fmla="*/ 0 w 1063302"/>
                <a:gd name="connsiteY4" fmla="*/ 144477 h 655638"/>
                <a:gd name="connsiteX5" fmla="*/ 38855 w 1063302"/>
                <a:gd name="connsiteY5" fmla="*/ 112379 h 655638"/>
                <a:gd name="connsiteX6" fmla="*/ 406316 w 1063302"/>
                <a:gd name="connsiteY6" fmla="*/ 0 h 65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3302" h="655638">
                  <a:moveTo>
                    <a:pt x="406316" y="0"/>
                  </a:moveTo>
                  <a:cubicBezTo>
                    <a:pt x="723919" y="0"/>
                    <a:pt x="988905" y="225557"/>
                    <a:pt x="1050189" y="525405"/>
                  </a:cubicBezTo>
                  <a:lnTo>
                    <a:pt x="1063302" y="655638"/>
                  </a:lnTo>
                  <a:lnTo>
                    <a:pt x="407903" y="655638"/>
                  </a:lnTo>
                  <a:lnTo>
                    <a:pt x="0" y="144477"/>
                  </a:lnTo>
                  <a:lnTo>
                    <a:pt x="38855" y="112379"/>
                  </a:lnTo>
                  <a:cubicBezTo>
                    <a:pt x="143749" y="41429"/>
                    <a:pt x="270201" y="0"/>
                    <a:pt x="406316" y="0"/>
                  </a:cubicBez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1778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sp>
          <p:nvSpPr>
            <p:cNvPr id="60" name="Freeform: Shape 59">
              <a:extLst>
                <a:ext uri="{FF2B5EF4-FFF2-40B4-BE49-F238E27FC236}">
                  <a16:creationId xmlns:a16="http://schemas.microsoft.com/office/drawing/2014/main" id="{8CD80041-EF0E-4441-B8DB-EDAE8EBC0EA9}"/>
                </a:ext>
              </a:extLst>
            </p:cNvPr>
            <p:cNvSpPr>
              <a:spLocks noChangeArrowheads="1"/>
            </p:cNvSpPr>
            <p:nvPr/>
          </p:nvSpPr>
          <p:spPr bwMode="auto">
            <a:xfrm>
              <a:off x="5932650" y="4411664"/>
              <a:ext cx="1709624" cy="1055686"/>
            </a:xfrm>
            <a:custGeom>
              <a:avLst/>
              <a:gdLst>
                <a:gd name="connsiteX0" fmla="*/ 654605 w 1061767"/>
                <a:gd name="connsiteY0" fmla="*/ 0 h 655638"/>
                <a:gd name="connsiteX1" fmla="*/ 1020734 w 1061767"/>
                <a:gd name="connsiteY1" fmla="*/ 112379 h 655638"/>
                <a:gd name="connsiteX2" fmla="*/ 1061767 w 1061767"/>
                <a:gd name="connsiteY2" fmla="*/ 146399 h 655638"/>
                <a:gd name="connsiteX3" fmla="*/ 655398 w 1061767"/>
                <a:gd name="connsiteY3" fmla="*/ 655638 h 655638"/>
                <a:gd name="connsiteX4" fmla="*/ 0 w 1061767"/>
                <a:gd name="connsiteY4" fmla="*/ 655638 h 655638"/>
                <a:gd name="connsiteX5" fmla="*/ 13065 w 1061767"/>
                <a:gd name="connsiteY5" fmla="*/ 525405 h 655638"/>
                <a:gd name="connsiteX6" fmla="*/ 654605 w 1061767"/>
                <a:gd name="connsiteY6" fmla="*/ 0 h 65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1767" h="655638">
                  <a:moveTo>
                    <a:pt x="654605" y="0"/>
                  </a:moveTo>
                  <a:cubicBezTo>
                    <a:pt x="790228" y="0"/>
                    <a:pt x="916221" y="41429"/>
                    <a:pt x="1020734" y="112379"/>
                  </a:cubicBezTo>
                  <a:lnTo>
                    <a:pt x="1061767" y="146399"/>
                  </a:lnTo>
                  <a:lnTo>
                    <a:pt x="655398" y="655638"/>
                  </a:lnTo>
                  <a:lnTo>
                    <a:pt x="0" y="655638"/>
                  </a:lnTo>
                  <a:lnTo>
                    <a:pt x="13065" y="525405"/>
                  </a:lnTo>
                  <a:cubicBezTo>
                    <a:pt x="74127" y="225557"/>
                    <a:pt x="338153" y="0"/>
                    <a:pt x="654605" y="0"/>
                  </a:cubicBez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1778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grpSp>
        <p:nvGrpSpPr>
          <p:cNvPr id="52" name="Group 51">
            <a:extLst>
              <a:ext uri="{FF2B5EF4-FFF2-40B4-BE49-F238E27FC236}">
                <a16:creationId xmlns:a16="http://schemas.microsoft.com/office/drawing/2014/main" id="{8906799B-B22E-40A1-9DAA-E885BA9976B0}"/>
              </a:ext>
            </a:extLst>
          </p:cNvPr>
          <p:cNvGrpSpPr/>
          <p:nvPr/>
        </p:nvGrpSpPr>
        <p:grpSpPr>
          <a:xfrm>
            <a:off x="4268788" y="1730375"/>
            <a:ext cx="3649663" cy="3563938"/>
            <a:chOff x="4268788" y="1730375"/>
            <a:chExt cx="3649663" cy="3563938"/>
          </a:xfrm>
        </p:grpSpPr>
        <p:sp>
          <p:nvSpPr>
            <p:cNvPr id="36" name="Freeform 14">
              <a:extLst>
                <a:ext uri="{FF2B5EF4-FFF2-40B4-BE49-F238E27FC236}">
                  <a16:creationId xmlns:a16="http://schemas.microsoft.com/office/drawing/2014/main" id="{3F61AD79-093E-485C-8777-4850355C5528}"/>
                </a:ext>
              </a:extLst>
            </p:cNvPr>
            <p:cNvSpPr>
              <a:spLocks/>
            </p:cNvSpPr>
            <p:nvPr/>
          </p:nvSpPr>
          <p:spPr bwMode="auto">
            <a:xfrm>
              <a:off x="4276725" y="1738313"/>
              <a:ext cx="3638550" cy="3548063"/>
            </a:xfrm>
            <a:custGeom>
              <a:avLst/>
              <a:gdLst>
                <a:gd name="T0" fmla="*/ 1145 w 2292"/>
                <a:gd name="T1" fmla="*/ 0 h 2235"/>
                <a:gd name="T2" fmla="*/ 226 w 2292"/>
                <a:gd name="T3" fmla="*/ 442 h 2235"/>
                <a:gd name="T4" fmla="*/ 0 w 2292"/>
                <a:gd name="T5" fmla="*/ 1438 h 2235"/>
                <a:gd name="T6" fmla="*/ 636 w 2292"/>
                <a:gd name="T7" fmla="*/ 2235 h 2235"/>
                <a:gd name="T8" fmla="*/ 1656 w 2292"/>
                <a:gd name="T9" fmla="*/ 2235 h 2235"/>
                <a:gd name="T10" fmla="*/ 2292 w 2292"/>
                <a:gd name="T11" fmla="*/ 1438 h 2235"/>
                <a:gd name="T12" fmla="*/ 2064 w 2292"/>
                <a:gd name="T13" fmla="*/ 442 h 2235"/>
                <a:gd name="T14" fmla="*/ 1145 w 2292"/>
                <a:gd name="T15" fmla="*/ 0 h 2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2" h="2235">
                  <a:moveTo>
                    <a:pt x="1145" y="0"/>
                  </a:moveTo>
                  <a:lnTo>
                    <a:pt x="226" y="442"/>
                  </a:lnTo>
                  <a:lnTo>
                    <a:pt x="0" y="1438"/>
                  </a:lnTo>
                  <a:lnTo>
                    <a:pt x="636" y="2235"/>
                  </a:lnTo>
                  <a:lnTo>
                    <a:pt x="1656" y="2235"/>
                  </a:lnTo>
                  <a:lnTo>
                    <a:pt x="2292" y="1438"/>
                  </a:lnTo>
                  <a:lnTo>
                    <a:pt x="2064" y="442"/>
                  </a:lnTo>
                  <a:lnTo>
                    <a:pt x="1145" y="0"/>
                  </a:lnTo>
                  <a:close/>
                </a:path>
              </a:pathLst>
            </a:custGeom>
            <a:gradFill>
              <a:gsLst>
                <a:gs pos="0">
                  <a:srgbClr val="FFFFFF">
                    <a:alpha val="11000"/>
                  </a:srgbClr>
                </a:gs>
                <a:gs pos="100000">
                  <a:srgbClr val="FFFFFF">
                    <a:alpha val="18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7" name="Freeform 15">
              <a:extLst>
                <a:ext uri="{FF2B5EF4-FFF2-40B4-BE49-F238E27FC236}">
                  <a16:creationId xmlns:a16="http://schemas.microsoft.com/office/drawing/2014/main" id="{22B947A7-91C5-480B-8ED1-0EF19881963C}"/>
                </a:ext>
              </a:extLst>
            </p:cNvPr>
            <p:cNvSpPr>
              <a:spLocks noEditPoints="1"/>
            </p:cNvSpPr>
            <p:nvPr/>
          </p:nvSpPr>
          <p:spPr bwMode="auto">
            <a:xfrm>
              <a:off x="4268788" y="1730375"/>
              <a:ext cx="3649663" cy="3563938"/>
            </a:xfrm>
            <a:custGeom>
              <a:avLst/>
              <a:gdLst>
                <a:gd name="T0" fmla="*/ 1663 w 2299"/>
                <a:gd name="T1" fmla="*/ 2245 h 2245"/>
                <a:gd name="T2" fmla="*/ 639 w 2299"/>
                <a:gd name="T3" fmla="*/ 2245 h 2245"/>
                <a:gd name="T4" fmla="*/ 639 w 2299"/>
                <a:gd name="T5" fmla="*/ 2243 h 2245"/>
                <a:gd name="T6" fmla="*/ 0 w 2299"/>
                <a:gd name="T7" fmla="*/ 1443 h 2245"/>
                <a:gd name="T8" fmla="*/ 0 w 2299"/>
                <a:gd name="T9" fmla="*/ 1443 h 2245"/>
                <a:gd name="T10" fmla="*/ 228 w 2299"/>
                <a:gd name="T11" fmla="*/ 444 h 2245"/>
                <a:gd name="T12" fmla="*/ 1150 w 2299"/>
                <a:gd name="T13" fmla="*/ 0 h 2245"/>
                <a:gd name="T14" fmla="*/ 1152 w 2299"/>
                <a:gd name="T15" fmla="*/ 2 h 2245"/>
                <a:gd name="T16" fmla="*/ 2071 w 2299"/>
                <a:gd name="T17" fmla="*/ 444 h 2245"/>
                <a:gd name="T18" fmla="*/ 2073 w 2299"/>
                <a:gd name="T19" fmla="*/ 447 h 2245"/>
                <a:gd name="T20" fmla="*/ 2299 w 2299"/>
                <a:gd name="T21" fmla="*/ 1443 h 2245"/>
                <a:gd name="T22" fmla="*/ 1663 w 2299"/>
                <a:gd name="T23" fmla="*/ 2245 h 2245"/>
                <a:gd name="T24" fmla="*/ 641 w 2299"/>
                <a:gd name="T25" fmla="*/ 2238 h 2245"/>
                <a:gd name="T26" fmla="*/ 1658 w 2299"/>
                <a:gd name="T27" fmla="*/ 2238 h 2245"/>
                <a:gd name="T28" fmla="*/ 2294 w 2299"/>
                <a:gd name="T29" fmla="*/ 1443 h 2245"/>
                <a:gd name="T30" fmla="*/ 2066 w 2299"/>
                <a:gd name="T31" fmla="*/ 449 h 2245"/>
                <a:gd name="T32" fmla="*/ 1150 w 2299"/>
                <a:gd name="T33" fmla="*/ 7 h 2245"/>
                <a:gd name="T34" fmla="*/ 233 w 2299"/>
                <a:gd name="T35" fmla="*/ 449 h 2245"/>
                <a:gd name="T36" fmla="*/ 8 w 2299"/>
                <a:gd name="T37" fmla="*/ 1443 h 2245"/>
                <a:gd name="T38" fmla="*/ 641 w 2299"/>
                <a:gd name="T39" fmla="*/ 2238 h 2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9" h="2245">
                  <a:moveTo>
                    <a:pt x="1663" y="2245"/>
                  </a:moveTo>
                  <a:lnTo>
                    <a:pt x="639" y="2245"/>
                  </a:lnTo>
                  <a:lnTo>
                    <a:pt x="639" y="2243"/>
                  </a:lnTo>
                  <a:lnTo>
                    <a:pt x="0" y="1443"/>
                  </a:lnTo>
                  <a:lnTo>
                    <a:pt x="0" y="1443"/>
                  </a:lnTo>
                  <a:lnTo>
                    <a:pt x="228" y="444"/>
                  </a:lnTo>
                  <a:lnTo>
                    <a:pt x="1150" y="0"/>
                  </a:lnTo>
                  <a:lnTo>
                    <a:pt x="1152" y="2"/>
                  </a:lnTo>
                  <a:lnTo>
                    <a:pt x="2071" y="444"/>
                  </a:lnTo>
                  <a:lnTo>
                    <a:pt x="2073" y="447"/>
                  </a:lnTo>
                  <a:lnTo>
                    <a:pt x="2299" y="1443"/>
                  </a:lnTo>
                  <a:lnTo>
                    <a:pt x="1663" y="2245"/>
                  </a:lnTo>
                  <a:close/>
                  <a:moveTo>
                    <a:pt x="641" y="2238"/>
                  </a:moveTo>
                  <a:lnTo>
                    <a:pt x="1658" y="2238"/>
                  </a:lnTo>
                  <a:lnTo>
                    <a:pt x="2294" y="1443"/>
                  </a:lnTo>
                  <a:lnTo>
                    <a:pt x="2066" y="449"/>
                  </a:lnTo>
                  <a:lnTo>
                    <a:pt x="1150" y="7"/>
                  </a:lnTo>
                  <a:lnTo>
                    <a:pt x="233" y="449"/>
                  </a:lnTo>
                  <a:lnTo>
                    <a:pt x="8" y="1443"/>
                  </a:lnTo>
                  <a:lnTo>
                    <a:pt x="641" y="2238"/>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38" name="Rectangle 16">
            <a:extLst>
              <a:ext uri="{FF2B5EF4-FFF2-40B4-BE49-F238E27FC236}">
                <a16:creationId xmlns:a16="http://schemas.microsoft.com/office/drawing/2014/main" id="{879B3AA2-BD33-45ED-91FF-F5D6C41AB152}"/>
              </a:ext>
            </a:extLst>
          </p:cNvPr>
          <p:cNvSpPr>
            <a:spLocks noChangeArrowheads="1"/>
          </p:cNvSpPr>
          <p:nvPr/>
        </p:nvSpPr>
        <p:spPr bwMode="auto">
          <a:xfrm>
            <a:off x="4762593" y="2489200"/>
            <a:ext cx="2308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700" b="1" i="0" u="none" strike="noStrike" cap="none" normalizeH="0" baseline="0">
                <a:ln>
                  <a:noFill/>
                </a:ln>
                <a:solidFill>
                  <a:schemeClr val="bg2">
                    <a:alpha val="50000"/>
                  </a:schemeClr>
                </a:solidFill>
                <a:effectLst/>
                <a:latin typeface="Montserrat SemiBold" panose="00000700000000000000" pitchFamily="50" charset="-52"/>
                <a:ea typeface="Open Sans" panose="020B0606030504020204" pitchFamily="34" charset="0"/>
                <a:cs typeface="Open Sans" panose="020B0606030504020204" pitchFamily="34" charset="0"/>
              </a:rPr>
              <a:t>01</a:t>
            </a:r>
            <a:endParaRPr kumimoji="0" lang="ru-UA" altLang="ru-UA" sz="1800" b="0" i="0" u="none" strike="noStrike" cap="none" normalizeH="0" baseline="0">
              <a:ln>
                <a:noFill/>
              </a:ln>
              <a:solidFill>
                <a:schemeClr val="bg2">
                  <a:alpha val="50000"/>
                </a:schemeClr>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
        <p:nvSpPr>
          <p:cNvPr id="39" name="Rectangle 17">
            <a:extLst>
              <a:ext uri="{FF2B5EF4-FFF2-40B4-BE49-F238E27FC236}">
                <a16:creationId xmlns:a16="http://schemas.microsoft.com/office/drawing/2014/main" id="{EC704952-7576-44B7-B1CF-1B6B28AD6ADD}"/>
              </a:ext>
            </a:extLst>
          </p:cNvPr>
          <p:cNvSpPr>
            <a:spLocks noChangeArrowheads="1"/>
          </p:cNvSpPr>
          <p:nvPr/>
        </p:nvSpPr>
        <p:spPr bwMode="auto">
          <a:xfrm>
            <a:off x="7171415" y="2489200"/>
            <a:ext cx="27411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ru-UA" altLang="ru-UA" sz="1700" b="1">
                <a:solidFill>
                  <a:schemeClr val="bg2">
                    <a:alpha val="50000"/>
                  </a:schemeClr>
                </a:solidFill>
                <a:latin typeface="Montserrat SemiBold" panose="00000700000000000000" pitchFamily="50" charset="-52"/>
                <a:ea typeface="Open Sans" panose="020B0606030504020204" pitchFamily="34" charset="0"/>
                <a:cs typeface="Open Sans" panose="020B0606030504020204" pitchFamily="34" charset="0"/>
              </a:rPr>
              <a:t>03</a:t>
            </a:r>
          </a:p>
        </p:txBody>
      </p:sp>
      <p:sp>
        <p:nvSpPr>
          <p:cNvPr id="40" name="Rectangle 18">
            <a:extLst>
              <a:ext uri="{FF2B5EF4-FFF2-40B4-BE49-F238E27FC236}">
                <a16:creationId xmlns:a16="http://schemas.microsoft.com/office/drawing/2014/main" id="{60188011-8A65-458E-85F2-6826DE33BDCC}"/>
              </a:ext>
            </a:extLst>
          </p:cNvPr>
          <p:cNvSpPr>
            <a:spLocks noChangeArrowheads="1"/>
          </p:cNvSpPr>
          <p:nvPr/>
        </p:nvSpPr>
        <p:spPr bwMode="auto">
          <a:xfrm>
            <a:off x="7416582" y="3770313"/>
            <a:ext cx="29495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ru-UA" altLang="ru-UA" sz="1700" b="1">
                <a:solidFill>
                  <a:schemeClr val="bg2">
                    <a:alpha val="50000"/>
                  </a:schemeClr>
                </a:solidFill>
                <a:latin typeface="Montserrat SemiBold" panose="00000700000000000000" pitchFamily="50" charset="-52"/>
                <a:ea typeface="Open Sans" panose="020B0606030504020204" pitchFamily="34" charset="0"/>
                <a:cs typeface="Open Sans" panose="020B0606030504020204" pitchFamily="34" charset="0"/>
              </a:rPr>
              <a:t>04</a:t>
            </a:r>
          </a:p>
        </p:txBody>
      </p:sp>
      <p:sp>
        <p:nvSpPr>
          <p:cNvPr id="41" name="Rectangle 19">
            <a:extLst>
              <a:ext uri="{FF2B5EF4-FFF2-40B4-BE49-F238E27FC236}">
                <a16:creationId xmlns:a16="http://schemas.microsoft.com/office/drawing/2014/main" id="{39A0C6E8-9081-4DB1-B0A3-5C9BEE517CE6}"/>
              </a:ext>
            </a:extLst>
          </p:cNvPr>
          <p:cNvSpPr>
            <a:spLocks noChangeArrowheads="1"/>
          </p:cNvSpPr>
          <p:nvPr/>
        </p:nvSpPr>
        <p:spPr bwMode="auto">
          <a:xfrm>
            <a:off x="4498034" y="3770313"/>
            <a:ext cx="28052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ru-UA" altLang="ru-UA" sz="1700" b="1">
                <a:solidFill>
                  <a:schemeClr val="bg2">
                    <a:alpha val="50000"/>
                  </a:schemeClr>
                </a:solidFill>
                <a:latin typeface="Montserrat SemiBold" panose="00000700000000000000" pitchFamily="50" charset="-52"/>
                <a:ea typeface="Open Sans" panose="020B0606030504020204" pitchFamily="34" charset="0"/>
                <a:cs typeface="Open Sans" panose="020B0606030504020204" pitchFamily="34" charset="0"/>
              </a:rPr>
              <a:t>07</a:t>
            </a:r>
          </a:p>
        </p:txBody>
      </p:sp>
      <p:sp>
        <p:nvSpPr>
          <p:cNvPr id="42" name="Rectangle 20">
            <a:extLst>
              <a:ext uri="{FF2B5EF4-FFF2-40B4-BE49-F238E27FC236}">
                <a16:creationId xmlns:a16="http://schemas.microsoft.com/office/drawing/2014/main" id="{93C461A6-50FF-4547-AEC2-025119E7066F}"/>
              </a:ext>
            </a:extLst>
          </p:cNvPr>
          <p:cNvSpPr>
            <a:spLocks noChangeArrowheads="1"/>
          </p:cNvSpPr>
          <p:nvPr/>
        </p:nvSpPr>
        <p:spPr bwMode="auto">
          <a:xfrm>
            <a:off x="6596740" y="4791075"/>
            <a:ext cx="27411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ru-UA" altLang="ru-UA" sz="1700" b="1">
                <a:solidFill>
                  <a:schemeClr val="bg2">
                    <a:alpha val="50000"/>
                  </a:schemeClr>
                </a:solidFill>
                <a:latin typeface="Montserrat SemiBold" panose="00000700000000000000" pitchFamily="50" charset="-52"/>
                <a:ea typeface="Open Sans" panose="020B0606030504020204" pitchFamily="34" charset="0"/>
                <a:cs typeface="Open Sans" panose="020B0606030504020204" pitchFamily="34" charset="0"/>
              </a:rPr>
              <a:t>05</a:t>
            </a:r>
          </a:p>
        </p:txBody>
      </p:sp>
      <p:sp>
        <p:nvSpPr>
          <p:cNvPr id="43" name="Rectangle 21">
            <a:extLst>
              <a:ext uri="{FF2B5EF4-FFF2-40B4-BE49-F238E27FC236}">
                <a16:creationId xmlns:a16="http://schemas.microsoft.com/office/drawing/2014/main" id="{C6FD924C-442F-4315-98F5-E99763A05B50}"/>
              </a:ext>
            </a:extLst>
          </p:cNvPr>
          <p:cNvSpPr>
            <a:spLocks noChangeArrowheads="1"/>
          </p:cNvSpPr>
          <p:nvPr/>
        </p:nvSpPr>
        <p:spPr bwMode="auto">
          <a:xfrm>
            <a:off x="5269543" y="4791075"/>
            <a:ext cx="2837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ru-UA" altLang="ru-UA" sz="1700" b="1">
                <a:solidFill>
                  <a:schemeClr val="bg2">
                    <a:alpha val="50000"/>
                  </a:schemeClr>
                </a:solidFill>
                <a:latin typeface="Montserrat SemiBold" panose="00000700000000000000" pitchFamily="50" charset="-52"/>
                <a:ea typeface="Open Sans" panose="020B0606030504020204" pitchFamily="34" charset="0"/>
                <a:cs typeface="Open Sans" panose="020B0606030504020204" pitchFamily="34" charset="0"/>
              </a:rPr>
              <a:t>06</a:t>
            </a:r>
          </a:p>
        </p:txBody>
      </p:sp>
      <p:sp>
        <p:nvSpPr>
          <p:cNvPr id="44" name="Rectangle 22">
            <a:extLst>
              <a:ext uri="{FF2B5EF4-FFF2-40B4-BE49-F238E27FC236}">
                <a16:creationId xmlns:a16="http://schemas.microsoft.com/office/drawing/2014/main" id="{AB66C18C-E400-4673-A748-B50F7C2153EB}"/>
              </a:ext>
            </a:extLst>
          </p:cNvPr>
          <p:cNvSpPr>
            <a:spLocks noChangeArrowheads="1"/>
          </p:cNvSpPr>
          <p:nvPr/>
        </p:nvSpPr>
        <p:spPr bwMode="auto">
          <a:xfrm>
            <a:off x="5987140" y="1912938"/>
            <a:ext cx="27411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ru-UA" altLang="ru-UA" sz="1700" b="1">
                <a:solidFill>
                  <a:schemeClr val="bg2">
                    <a:alpha val="50000"/>
                  </a:schemeClr>
                </a:solidFill>
                <a:latin typeface="Montserrat SemiBold" panose="00000700000000000000" pitchFamily="50" charset="-52"/>
                <a:ea typeface="Open Sans" panose="020B0606030504020204" pitchFamily="34" charset="0"/>
                <a:cs typeface="Open Sans" panose="020B0606030504020204" pitchFamily="34" charset="0"/>
              </a:rPr>
              <a:t>02</a:t>
            </a:r>
          </a:p>
        </p:txBody>
      </p:sp>
      <p:grpSp>
        <p:nvGrpSpPr>
          <p:cNvPr id="48" name="Group 47">
            <a:extLst>
              <a:ext uri="{FF2B5EF4-FFF2-40B4-BE49-F238E27FC236}">
                <a16:creationId xmlns:a16="http://schemas.microsoft.com/office/drawing/2014/main" id="{5B60FF70-5642-4231-B57C-5B7E660C594D}"/>
              </a:ext>
            </a:extLst>
          </p:cNvPr>
          <p:cNvGrpSpPr/>
          <p:nvPr/>
        </p:nvGrpSpPr>
        <p:grpSpPr>
          <a:xfrm>
            <a:off x="5281733" y="3316288"/>
            <a:ext cx="1546898" cy="444044"/>
            <a:chOff x="5281733" y="3316288"/>
            <a:chExt cx="1546898" cy="444044"/>
          </a:xfrm>
        </p:grpSpPr>
        <p:sp>
          <p:nvSpPr>
            <p:cNvPr id="45" name="Rectangle 23">
              <a:extLst>
                <a:ext uri="{FF2B5EF4-FFF2-40B4-BE49-F238E27FC236}">
                  <a16:creationId xmlns:a16="http://schemas.microsoft.com/office/drawing/2014/main" id="{24E58E04-9C69-498C-A8D2-1B5A1A67FD2C}"/>
                </a:ext>
              </a:extLst>
            </p:cNvPr>
            <p:cNvSpPr>
              <a:spLocks noChangeArrowheads="1"/>
            </p:cNvSpPr>
            <p:nvPr/>
          </p:nvSpPr>
          <p:spPr bwMode="auto">
            <a:xfrm>
              <a:off x="5281733" y="3316288"/>
              <a:ext cx="15468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ru-UA" altLang="ru-UA" sz="1400" b="1">
                  <a:solidFill>
                    <a:schemeClr val="bg2">
                      <a:alpha val="50000"/>
                    </a:schemeClr>
                  </a:solidFill>
                  <a:latin typeface="Montserrat ExtraBold" panose="00000900000000000000" pitchFamily="50" charset="-52"/>
                  <a:ea typeface="Open Sans" panose="020B0606030504020204" pitchFamily="34" charset="0"/>
                  <a:cs typeface="Open Sans" panose="020B0606030504020204" pitchFamily="34" charset="0"/>
                </a:rPr>
                <a:t>GLASSMORPHIC</a:t>
              </a:r>
            </a:p>
          </p:txBody>
        </p:sp>
        <p:sp>
          <p:nvSpPr>
            <p:cNvPr id="46" name="Rectangle 24">
              <a:extLst>
                <a:ext uri="{FF2B5EF4-FFF2-40B4-BE49-F238E27FC236}">
                  <a16:creationId xmlns:a16="http://schemas.microsoft.com/office/drawing/2014/main" id="{7E7EC01B-8FF3-48C2-A419-38EA14642470}"/>
                </a:ext>
              </a:extLst>
            </p:cNvPr>
            <p:cNvSpPr>
              <a:spLocks noChangeArrowheads="1"/>
            </p:cNvSpPr>
            <p:nvPr/>
          </p:nvSpPr>
          <p:spPr bwMode="auto">
            <a:xfrm>
              <a:off x="5381067" y="3544888"/>
              <a:ext cx="13561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400" b="1" i="0" u="none" strike="noStrike" cap="none" normalizeH="0" baseline="0">
                  <a:ln>
                    <a:noFill/>
                  </a:ln>
                  <a:solidFill>
                    <a:schemeClr val="bg2">
                      <a:alpha val="50000"/>
                    </a:schemeClr>
                  </a:solidFill>
                  <a:effectLst/>
                  <a:latin typeface="Montserrat ExtraBold" panose="00000900000000000000" pitchFamily="50" charset="-52"/>
                  <a:ea typeface="Open Sans" panose="020B0606030504020204" pitchFamily="34" charset="0"/>
                  <a:cs typeface="Open Sans" panose="020B0606030504020204" pitchFamily="34" charset="0"/>
                </a:rPr>
                <a:t>INFOGRAPHIC</a:t>
              </a:r>
              <a:endParaRPr kumimoji="0" lang="ru-UA" altLang="ru-UA" sz="1800" b="0" i="0" u="none" strike="noStrike" cap="none" normalizeH="0" baseline="0">
                <a:ln>
                  <a:noFill/>
                </a:ln>
                <a:solidFill>
                  <a:schemeClr val="bg2">
                    <a:alpha val="50000"/>
                  </a:schemeClr>
                </a:solidFill>
                <a:effectLst/>
                <a:latin typeface="Montserrat ExtraBold" panose="00000900000000000000" pitchFamily="50" charset="-52"/>
                <a:ea typeface="Open Sans" panose="020B0606030504020204" pitchFamily="34" charset="0"/>
                <a:cs typeface="Open Sans" panose="020B0606030504020204" pitchFamily="34" charset="0"/>
              </a:endParaRPr>
            </a:p>
          </p:txBody>
        </p:sp>
      </p:grpSp>
      <p:grpSp>
        <p:nvGrpSpPr>
          <p:cNvPr id="62" name="Group 61">
            <a:extLst>
              <a:ext uri="{FF2B5EF4-FFF2-40B4-BE49-F238E27FC236}">
                <a16:creationId xmlns:a16="http://schemas.microsoft.com/office/drawing/2014/main" id="{1B0D5F12-A82E-4E35-A985-7F9B65DDFECE}"/>
              </a:ext>
            </a:extLst>
          </p:cNvPr>
          <p:cNvGrpSpPr/>
          <p:nvPr/>
        </p:nvGrpSpPr>
        <p:grpSpPr>
          <a:xfrm>
            <a:off x="2133037" y="5165339"/>
            <a:ext cx="1734187" cy="1037342"/>
            <a:chOff x="2110177" y="4814819"/>
            <a:chExt cx="1734187" cy="1037342"/>
          </a:xfrm>
        </p:grpSpPr>
        <p:sp>
          <p:nvSpPr>
            <p:cNvPr id="63" name="Text Placeholder 53">
              <a:extLst>
                <a:ext uri="{FF2B5EF4-FFF2-40B4-BE49-F238E27FC236}">
                  <a16:creationId xmlns:a16="http://schemas.microsoft.com/office/drawing/2014/main" id="{05588F4E-EF4D-4C02-9E6F-09D183D597CC}"/>
                </a:ext>
              </a:extLst>
            </p:cNvPr>
            <p:cNvSpPr txBox="1">
              <a:spLocks/>
            </p:cNvSpPr>
            <p:nvPr/>
          </p:nvSpPr>
          <p:spPr>
            <a:xfrm>
              <a:off x="2140657" y="5131687"/>
              <a:ext cx="1703707" cy="7204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Font typeface="Arial" panose="020B0604020202020204" pitchFamily="34" charset="0"/>
                <a:buNone/>
              </a:pPr>
              <a:r>
                <a:rPr lang="en-US" sz="1000">
                  <a:solidFill>
                    <a:schemeClr val="bg2"/>
                  </a:solidFill>
                  <a:latin typeface="Montserrat Light" panose="00000400000000000000" pitchFamily="50" charset="-52"/>
                </a:rPr>
                <a:t>Lorem ipsum dolor sit amet, consectetur adipiscing elit</a:t>
              </a:r>
            </a:p>
          </p:txBody>
        </p:sp>
        <p:sp>
          <p:nvSpPr>
            <p:cNvPr id="64" name="Text Placeholder 56">
              <a:extLst>
                <a:ext uri="{FF2B5EF4-FFF2-40B4-BE49-F238E27FC236}">
                  <a16:creationId xmlns:a16="http://schemas.microsoft.com/office/drawing/2014/main" id="{49CDAC4A-0EF4-4CE2-9214-A0BD5558559D}"/>
                </a:ext>
              </a:extLst>
            </p:cNvPr>
            <p:cNvSpPr txBox="1">
              <a:spLocks/>
            </p:cNvSpPr>
            <p:nvPr/>
          </p:nvSpPr>
          <p:spPr>
            <a:xfrm>
              <a:off x="2110177" y="4814819"/>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b="1">
                  <a:solidFill>
                    <a:schemeClr val="bg2"/>
                  </a:solidFill>
                </a:rPr>
                <a:t>Title Here</a:t>
              </a:r>
              <a:endParaRPr lang="ru-RU" sz="1200" b="1">
                <a:solidFill>
                  <a:schemeClr val="bg2"/>
                </a:solidFill>
              </a:endParaRPr>
            </a:p>
          </p:txBody>
        </p:sp>
      </p:grpSp>
      <p:grpSp>
        <p:nvGrpSpPr>
          <p:cNvPr id="65" name="Group 64">
            <a:extLst>
              <a:ext uri="{FF2B5EF4-FFF2-40B4-BE49-F238E27FC236}">
                <a16:creationId xmlns:a16="http://schemas.microsoft.com/office/drawing/2014/main" id="{4BD5F6FE-88AA-403C-8BE9-85F1A1C029D8}"/>
              </a:ext>
            </a:extLst>
          </p:cNvPr>
          <p:cNvGrpSpPr/>
          <p:nvPr/>
        </p:nvGrpSpPr>
        <p:grpSpPr>
          <a:xfrm>
            <a:off x="1322157" y="3586923"/>
            <a:ext cx="1734187" cy="1037342"/>
            <a:chOff x="2110177" y="4814819"/>
            <a:chExt cx="1734187" cy="1037342"/>
          </a:xfrm>
        </p:grpSpPr>
        <p:sp>
          <p:nvSpPr>
            <p:cNvPr id="66" name="Text Placeholder 53">
              <a:extLst>
                <a:ext uri="{FF2B5EF4-FFF2-40B4-BE49-F238E27FC236}">
                  <a16:creationId xmlns:a16="http://schemas.microsoft.com/office/drawing/2014/main" id="{82E243BA-9334-46F1-A32D-47636CB05241}"/>
                </a:ext>
              </a:extLst>
            </p:cNvPr>
            <p:cNvSpPr txBox="1">
              <a:spLocks/>
            </p:cNvSpPr>
            <p:nvPr/>
          </p:nvSpPr>
          <p:spPr>
            <a:xfrm>
              <a:off x="2140657" y="5131687"/>
              <a:ext cx="1703707" cy="7204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Font typeface="Arial" panose="020B0604020202020204" pitchFamily="34" charset="0"/>
                <a:buNone/>
              </a:pPr>
              <a:r>
                <a:rPr lang="en-US" sz="1000">
                  <a:solidFill>
                    <a:schemeClr val="bg2"/>
                  </a:solidFill>
                  <a:latin typeface="Montserrat Light" panose="00000400000000000000" pitchFamily="50" charset="-52"/>
                </a:rPr>
                <a:t>Lorem ipsum dolor sit amet, consectetur adipiscing elit</a:t>
              </a:r>
            </a:p>
          </p:txBody>
        </p:sp>
        <p:sp>
          <p:nvSpPr>
            <p:cNvPr id="67" name="Text Placeholder 56">
              <a:extLst>
                <a:ext uri="{FF2B5EF4-FFF2-40B4-BE49-F238E27FC236}">
                  <a16:creationId xmlns:a16="http://schemas.microsoft.com/office/drawing/2014/main" id="{F4766638-3E79-4578-8BDA-495B0CE2FC1D}"/>
                </a:ext>
              </a:extLst>
            </p:cNvPr>
            <p:cNvSpPr txBox="1">
              <a:spLocks/>
            </p:cNvSpPr>
            <p:nvPr/>
          </p:nvSpPr>
          <p:spPr>
            <a:xfrm>
              <a:off x="2110177" y="4814819"/>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b="1">
                  <a:solidFill>
                    <a:schemeClr val="bg2"/>
                  </a:solidFill>
                </a:rPr>
                <a:t>Title Here</a:t>
              </a:r>
              <a:endParaRPr lang="ru-RU" sz="1200" b="1">
                <a:solidFill>
                  <a:schemeClr val="bg2"/>
                </a:solidFill>
              </a:endParaRPr>
            </a:p>
          </p:txBody>
        </p:sp>
      </p:grpSp>
      <p:grpSp>
        <p:nvGrpSpPr>
          <p:cNvPr id="68" name="Group 67">
            <a:extLst>
              <a:ext uri="{FF2B5EF4-FFF2-40B4-BE49-F238E27FC236}">
                <a16:creationId xmlns:a16="http://schemas.microsoft.com/office/drawing/2014/main" id="{D2B4DEF8-5253-407E-A4A1-82FAC40B2DBD}"/>
              </a:ext>
            </a:extLst>
          </p:cNvPr>
          <p:cNvGrpSpPr/>
          <p:nvPr/>
        </p:nvGrpSpPr>
        <p:grpSpPr>
          <a:xfrm>
            <a:off x="1322157" y="2075903"/>
            <a:ext cx="1734187" cy="1037342"/>
            <a:chOff x="2110177" y="4814819"/>
            <a:chExt cx="1734187" cy="1037342"/>
          </a:xfrm>
        </p:grpSpPr>
        <p:sp>
          <p:nvSpPr>
            <p:cNvPr id="69" name="Text Placeholder 53">
              <a:extLst>
                <a:ext uri="{FF2B5EF4-FFF2-40B4-BE49-F238E27FC236}">
                  <a16:creationId xmlns:a16="http://schemas.microsoft.com/office/drawing/2014/main" id="{8991FF86-E691-4DBB-9FBB-95BB8DF56B92}"/>
                </a:ext>
              </a:extLst>
            </p:cNvPr>
            <p:cNvSpPr txBox="1">
              <a:spLocks/>
            </p:cNvSpPr>
            <p:nvPr/>
          </p:nvSpPr>
          <p:spPr>
            <a:xfrm>
              <a:off x="2140657" y="5131687"/>
              <a:ext cx="1703707" cy="7204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Font typeface="Arial" panose="020B0604020202020204" pitchFamily="34" charset="0"/>
                <a:buNone/>
              </a:pPr>
              <a:r>
                <a:rPr lang="en-US" sz="1000">
                  <a:solidFill>
                    <a:schemeClr val="bg2"/>
                  </a:solidFill>
                  <a:latin typeface="Montserrat Light" panose="00000400000000000000" pitchFamily="50" charset="-52"/>
                </a:rPr>
                <a:t>Lorem ipsum dolor sit amet, consectetur adipiscing elit</a:t>
              </a:r>
            </a:p>
          </p:txBody>
        </p:sp>
        <p:sp>
          <p:nvSpPr>
            <p:cNvPr id="70" name="Text Placeholder 56">
              <a:extLst>
                <a:ext uri="{FF2B5EF4-FFF2-40B4-BE49-F238E27FC236}">
                  <a16:creationId xmlns:a16="http://schemas.microsoft.com/office/drawing/2014/main" id="{7BC5EA8B-9D66-4328-AB1B-75BB0DDD2F1C}"/>
                </a:ext>
              </a:extLst>
            </p:cNvPr>
            <p:cNvSpPr txBox="1">
              <a:spLocks/>
            </p:cNvSpPr>
            <p:nvPr/>
          </p:nvSpPr>
          <p:spPr>
            <a:xfrm>
              <a:off x="2110177" y="4814819"/>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b="1">
                  <a:solidFill>
                    <a:schemeClr val="bg2"/>
                  </a:solidFill>
                </a:rPr>
                <a:t>Title Here</a:t>
              </a:r>
              <a:endParaRPr lang="ru-RU" sz="1200" b="1">
                <a:solidFill>
                  <a:schemeClr val="bg2"/>
                </a:solidFill>
              </a:endParaRPr>
            </a:p>
          </p:txBody>
        </p:sp>
      </p:grpSp>
      <p:grpSp>
        <p:nvGrpSpPr>
          <p:cNvPr id="71" name="Group 70">
            <a:extLst>
              <a:ext uri="{FF2B5EF4-FFF2-40B4-BE49-F238E27FC236}">
                <a16:creationId xmlns:a16="http://schemas.microsoft.com/office/drawing/2014/main" id="{38B3F6ED-F11D-4D93-97C1-971F901DA5D2}"/>
              </a:ext>
            </a:extLst>
          </p:cNvPr>
          <p:cNvGrpSpPr/>
          <p:nvPr/>
        </p:nvGrpSpPr>
        <p:grpSpPr>
          <a:xfrm>
            <a:off x="2133037" y="661919"/>
            <a:ext cx="1734187" cy="1037342"/>
            <a:chOff x="2110177" y="4814819"/>
            <a:chExt cx="1734187" cy="1037342"/>
          </a:xfrm>
        </p:grpSpPr>
        <p:sp>
          <p:nvSpPr>
            <p:cNvPr id="72" name="Text Placeholder 53">
              <a:extLst>
                <a:ext uri="{FF2B5EF4-FFF2-40B4-BE49-F238E27FC236}">
                  <a16:creationId xmlns:a16="http://schemas.microsoft.com/office/drawing/2014/main" id="{F67FCEE0-0BBF-4183-953D-4B00DEC12DBE}"/>
                </a:ext>
              </a:extLst>
            </p:cNvPr>
            <p:cNvSpPr txBox="1">
              <a:spLocks/>
            </p:cNvSpPr>
            <p:nvPr/>
          </p:nvSpPr>
          <p:spPr>
            <a:xfrm>
              <a:off x="2140657" y="5131687"/>
              <a:ext cx="1703707" cy="7204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Font typeface="Arial" panose="020B0604020202020204" pitchFamily="34" charset="0"/>
                <a:buNone/>
              </a:pPr>
              <a:r>
                <a:rPr lang="en-US" sz="1000">
                  <a:solidFill>
                    <a:schemeClr val="bg2"/>
                  </a:solidFill>
                  <a:latin typeface="Montserrat Light" panose="00000400000000000000" pitchFamily="50" charset="-52"/>
                </a:rPr>
                <a:t>Lorem ipsum dolor sit amet, consectetur adipiscing elit</a:t>
              </a:r>
            </a:p>
          </p:txBody>
        </p:sp>
        <p:sp>
          <p:nvSpPr>
            <p:cNvPr id="73" name="Text Placeholder 56">
              <a:extLst>
                <a:ext uri="{FF2B5EF4-FFF2-40B4-BE49-F238E27FC236}">
                  <a16:creationId xmlns:a16="http://schemas.microsoft.com/office/drawing/2014/main" id="{B3AC2DDD-904C-4799-911F-7477F025F04B}"/>
                </a:ext>
              </a:extLst>
            </p:cNvPr>
            <p:cNvSpPr txBox="1">
              <a:spLocks/>
            </p:cNvSpPr>
            <p:nvPr/>
          </p:nvSpPr>
          <p:spPr>
            <a:xfrm>
              <a:off x="2110177" y="4814819"/>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b="1">
                  <a:solidFill>
                    <a:schemeClr val="bg2"/>
                  </a:solidFill>
                </a:rPr>
                <a:t>Title Here</a:t>
              </a:r>
              <a:endParaRPr lang="ru-RU" sz="1200" b="1">
                <a:solidFill>
                  <a:schemeClr val="bg2"/>
                </a:solidFill>
              </a:endParaRPr>
            </a:p>
          </p:txBody>
        </p:sp>
      </p:grpSp>
      <p:grpSp>
        <p:nvGrpSpPr>
          <p:cNvPr id="77" name="Group 76">
            <a:extLst>
              <a:ext uri="{FF2B5EF4-FFF2-40B4-BE49-F238E27FC236}">
                <a16:creationId xmlns:a16="http://schemas.microsoft.com/office/drawing/2014/main" id="{FC352D79-FBE6-4C86-A9C2-0E6C153E9341}"/>
              </a:ext>
            </a:extLst>
          </p:cNvPr>
          <p:cNvGrpSpPr/>
          <p:nvPr/>
        </p:nvGrpSpPr>
        <p:grpSpPr>
          <a:xfrm>
            <a:off x="8779032" y="4767705"/>
            <a:ext cx="1734187" cy="1037342"/>
            <a:chOff x="2110177" y="4814819"/>
            <a:chExt cx="1734187" cy="1037342"/>
          </a:xfrm>
        </p:grpSpPr>
        <p:sp>
          <p:nvSpPr>
            <p:cNvPr id="78" name="Text Placeholder 53">
              <a:extLst>
                <a:ext uri="{FF2B5EF4-FFF2-40B4-BE49-F238E27FC236}">
                  <a16:creationId xmlns:a16="http://schemas.microsoft.com/office/drawing/2014/main" id="{40D72CA2-77DB-4CFE-9B2C-EF8D799CE826}"/>
                </a:ext>
              </a:extLst>
            </p:cNvPr>
            <p:cNvSpPr txBox="1">
              <a:spLocks/>
            </p:cNvSpPr>
            <p:nvPr/>
          </p:nvSpPr>
          <p:spPr>
            <a:xfrm>
              <a:off x="2140657" y="5131687"/>
              <a:ext cx="1703707" cy="7204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000">
                  <a:solidFill>
                    <a:schemeClr val="bg2"/>
                  </a:solidFill>
                  <a:latin typeface="Montserrat Light" panose="00000400000000000000" pitchFamily="50" charset="-52"/>
                </a:rPr>
                <a:t>Lorem ipsum dolor sit amet, consectetur adipiscing elit</a:t>
              </a:r>
            </a:p>
          </p:txBody>
        </p:sp>
        <p:sp>
          <p:nvSpPr>
            <p:cNvPr id="79" name="Text Placeholder 56">
              <a:extLst>
                <a:ext uri="{FF2B5EF4-FFF2-40B4-BE49-F238E27FC236}">
                  <a16:creationId xmlns:a16="http://schemas.microsoft.com/office/drawing/2014/main" id="{FB09410D-09E2-47F0-8B28-3916106B75C0}"/>
                </a:ext>
              </a:extLst>
            </p:cNvPr>
            <p:cNvSpPr txBox="1">
              <a:spLocks/>
            </p:cNvSpPr>
            <p:nvPr/>
          </p:nvSpPr>
          <p:spPr>
            <a:xfrm>
              <a:off x="2110177" y="4814819"/>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a:solidFill>
                    <a:schemeClr val="bg2"/>
                  </a:solidFill>
                </a:rPr>
                <a:t>Title Here</a:t>
              </a:r>
              <a:endParaRPr lang="ru-RU" sz="1200" b="1">
                <a:solidFill>
                  <a:schemeClr val="bg2"/>
                </a:solidFill>
              </a:endParaRPr>
            </a:p>
          </p:txBody>
        </p:sp>
      </p:grpSp>
      <p:grpSp>
        <p:nvGrpSpPr>
          <p:cNvPr id="80" name="Group 79">
            <a:extLst>
              <a:ext uri="{FF2B5EF4-FFF2-40B4-BE49-F238E27FC236}">
                <a16:creationId xmlns:a16="http://schemas.microsoft.com/office/drawing/2014/main" id="{1FA8F08A-94F9-457E-BC20-47475E98265F}"/>
              </a:ext>
            </a:extLst>
          </p:cNvPr>
          <p:cNvGrpSpPr/>
          <p:nvPr/>
        </p:nvGrpSpPr>
        <p:grpSpPr>
          <a:xfrm>
            <a:off x="9156385" y="2722990"/>
            <a:ext cx="1734187" cy="1037342"/>
            <a:chOff x="2110177" y="4814819"/>
            <a:chExt cx="1734187" cy="1037342"/>
          </a:xfrm>
        </p:grpSpPr>
        <p:sp>
          <p:nvSpPr>
            <p:cNvPr id="81" name="Text Placeholder 53">
              <a:extLst>
                <a:ext uri="{FF2B5EF4-FFF2-40B4-BE49-F238E27FC236}">
                  <a16:creationId xmlns:a16="http://schemas.microsoft.com/office/drawing/2014/main" id="{BFCE612D-58F8-4FAF-8BD7-52031591BBF4}"/>
                </a:ext>
              </a:extLst>
            </p:cNvPr>
            <p:cNvSpPr txBox="1">
              <a:spLocks/>
            </p:cNvSpPr>
            <p:nvPr/>
          </p:nvSpPr>
          <p:spPr>
            <a:xfrm>
              <a:off x="2140657" y="5131687"/>
              <a:ext cx="1703707" cy="7204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000">
                  <a:solidFill>
                    <a:schemeClr val="bg2"/>
                  </a:solidFill>
                  <a:latin typeface="Montserrat Light" panose="00000400000000000000" pitchFamily="50" charset="-52"/>
                </a:rPr>
                <a:t>Lorem ipsum dolor sit amet, consectetur adipiscing elit</a:t>
              </a:r>
            </a:p>
          </p:txBody>
        </p:sp>
        <p:sp>
          <p:nvSpPr>
            <p:cNvPr id="82" name="Text Placeholder 56">
              <a:extLst>
                <a:ext uri="{FF2B5EF4-FFF2-40B4-BE49-F238E27FC236}">
                  <a16:creationId xmlns:a16="http://schemas.microsoft.com/office/drawing/2014/main" id="{4FC7F4CD-ABA7-44E0-B0F6-FEB26D26B4F8}"/>
                </a:ext>
              </a:extLst>
            </p:cNvPr>
            <p:cNvSpPr txBox="1">
              <a:spLocks/>
            </p:cNvSpPr>
            <p:nvPr/>
          </p:nvSpPr>
          <p:spPr>
            <a:xfrm>
              <a:off x="2110177" y="4814819"/>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a:solidFill>
                    <a:schemeClr val="bg2"/>
                  </a:solidFill>
                </a:rPr>
                <a:t>Title Here</a:t>
              </a:r>
              <a:endParaRPr lang="ru-RU" sz="1200" b="1">
                <a:solidFill>
                  <a:schemeClr val="bg2"/>
                </a:solidFill>
              </a:endParaRPr>
            </a:p>
          </p:txBody>
        </p:sp>
      </p:grpSp>
      <p:grpSp>
        <p:nvGrpSpPr>
          <p:cNvPr id="83" name="Group 82">
            <a:extLst>
              <a:ext uri="{FF2B5EF4-FFF2-40B4-BE49-F238E27FC236}">
                <a16:creationId xmlns:a16="http://schemas.microsoft.com/office/drawing/2014/main" id="{9BF51E1B-05F7-4CD2-954B-816C68522D5C}"/>
              </a:ext>
            </a:extLst>
          </p:cNvPr>
          <p:cNvGrpSpPr/>
          <p:nvPr/>
        </p:nvGrpSpPr>
        <p:grpSpPr>
          <a:xfrm>
            <a:off x="8762839" y="661919"/>
            <a:ext cx="1734187" cy="1037342"/>
            <a:chOff x="2110177" y="4814819"/>
            <a:chExt cx="1734187" cy="1037342"/>
          </a:xfrm>
        </p:grpSpPr>
        <p:sp>
          <p:nvSpPr>
            <p:cNvPr id="84" name="Text Placeholder 53">
              <a:extLst>
                <a:ext uri="{FF2B5EF4-FFF2-40B4-BE49-F238E27FC236}">
                  <a16:creationId xmlns:a16="http://schemas.microsoft.com/office/drawing/2014/main" id="{394DA8F9-CAF9-4464-AF23-EC8216D1E26C}"/>
                </a:ext>
              </a:extLst>
            </p:cNvPr>
            <p:cNvSpPr txBox="1">
              <a:spLocks/>
            </p:cNvSpPr>
            <p:nvPr/>
          </p:nvSpPr>
          <p:spPr>
            <a:xfrm>
              <a:off x="2140657" y="5131687"/>
              <a:ext cx="1703707" cy="7204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000">
                  <a:solidFill>
                    <a:schemeClr val="bg2"/>
                  </a:solidFill>
                  <a:latin typeface="Montserrat Light" panose="00000400000000000000" pitchFamily="50" charset="-52"/>
                </a:rPr>
                <a:t>Lorem ipsum dolor sit amet, consectetur adipiscing elit</a:t>
              </a:r>
            </a:p>
          </p:txBody>
        </p:sp>
        <p:sp>
          <p:nvSpPr>
            <p:cNvPr id="85" name="Text Placeholder 56">
              <a:extLst>
                <a:ext uri="{FF2B5EF4-FFF2-40B4-BE49-F238E27FC236}">
                  <a16:creationId xmlns:a16="http://schemas.microsoft.com/office/drawing/2014/main" id="{4E533199-BFFD-40C5-8363-E6185503C807}"/>
                </a:ext>
              </a:extLst>
            </p:cNvPr>
            <p:cNvSpPr txBox="1">
              <a:spLocks/>
            </p:cNvSpPr>
            <p:nvPr/>
          </p:nvSpPr>
          <p:spPr>
            <a:xfrm>
              <a:off x="2110177" y="4814819"/>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a:solidFill>
                    <a:schemeClr val="bg2"/>
                  </a:solidFill>
                </a:rPr>
                <a:t>Title Here</a:t>
              </a:r>
              <a:endParaRPr lang="ru-RU" sz="1200" b="1">
                <a:solidFill>
                  <a:schemeClr val="bg2"/>
                </a:solidFill>
              </a:endParaRPr>
            </a:p>
          </p:txBody>
        </p:sp>
      </p:grpSp>
    </p:spTree>
    <p:extLst>
      <p:ext uri="{BB962C8B-B14F-4D97-AF65-F5344CB8AC3E}">
        <p14:creationId xmlns:p14="http://schemas.microsoft.com/office/powerpoint/2010/main" val="241263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nodeType="withEffect">
                                  <p:stCondLst>
                                    <p:cond delay="75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nodeType="withEffect">
                                  <p:stCondLst>
                                    <p:cond delay="100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par>
                                <p:cTn id="14" presetID="10" presetClass="entr" presetSubtype="0" fill="hold" nodeType="withEffect">
                                  <p:stCondLst>
                                    <p:cond delay="125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par>
                                <p:cTn id="17" presetID="10" presetClass="entr" presetSubtype="0" fill="hold" nodeType="withEffect">
                                  <p:stCondLst>
                                    <p:cond delay="150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par>
                                <p:cTn id="20" presetID="10" presetClass="entr" presetSubtype="0" fill="hold" nodeType="withEffect">
                                  <p:stCondLst>
                                    <p:cond delay="175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par>
                                <p:cTn id="23" presetID="10" presetClass="entr" presetSubtype="0" fill="hold" nodeType="withEffect">
                                  <p:stCondLst>
                                    <p:cond delay="200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0"/>
                                        <p:tgtEl>
                                          <p:spTgt spid="35"/>
                                        </p:tgtEl>
                                      </p:cBhvr>
                                    </p:animEffect>
                                  </p:childTnLst>
                                </p:cTn>
                              </p:par>
                              <p:par>
                                <p:cTn id="29" presetID="10" presetClass="entr" presetSubtype="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2000"/>
                                        <p:tgtEl>
                                          <p:spTgt spid="61"/>
                                        </p:tgtEl>
                                      </p:cBhvr>
                                    </p:animEffect>
                                  </p:childTnLst>
                                </p:cTn>
                              </p:par>
                              <p:par>
                                <p:cTn id="32" presetID="10" presetClass="entr" presetSubtype="0" fill="hold"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2000"/>
                                        <p:tgtEl>
                                          <p:spTgt spid="5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20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2000"/>
                                        <p:tgtEl>
                                          <p:spTgt spid="3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20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20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2000"/>
                                        <p:tgtEl>
                                          <p:spTgt spid="4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2000"/>
                                        <p:tgtEl>
                                          <p:spTgt spid="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2000"/>
                                        <p:tgtEl>
                                          <p:spTgt spid="44"/>
                                        </p:tgtEl>
                                      </p:cBhvr>
                                    </p:animEffect>
                                  </p:childTnLst>
                                </p:cTn>
                              </p:par>
                              <p:par>
                                <p:cTn id="56" presetID="10" presetClass="entr" presetSubtype="0" fill="hold"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8" grpId="0"/>
      <p:bldP spid="39" grpId="0"/>
      <p:bldP spid="40" grpId="0"/>
      <p:bldP spid="41" grpId="0"/>
      <p:bldP spid="42" grpId="0"/>
      <p:bldP spid="43" grpId="0"/>
      <p:bldP spid="4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C6F46D3F-C755-42D4-B8DB-0CD0E90ED944}"/>
              </a:ext>
            </a:extLst>
          </p:cNvPr>
          <p:cNvGrpSpPr/>
          <p:nvPr/>
        </p:nvGrpSpPr>
        <p:grpSpPr>
          <a:xfrm>
            <a:off x="3313113" y="819150"/>
            <a:ext cx="5565775" cy="5570538"/>
            <a:chOff x="3313113" y="819150"/>
            <a:chExt cx="5565775" cy="5570538"/>
          </a:xfrm>
        </p:grpSpPr>
        <p:sp>
          <p:nvSpPr>
            <p:cNvPr id="6" name="Oval 6">
              <a:extLst>
                <a:ext uri="{FF2B5EF4-FFF2-40B4-BE49-F238E27FC236}">
                  <a16:creationId xmlns:a16="http://schemas.microsoft.com/office/drawing/2014/main" id="{C022531B-A61D-47F8-8DD0-195D13FCFC7F}"/>
                </a:ext>
              </a:extLst>
            </p:cNvPr>
            <p:cNvSpPr>
              <a:spLocks noChangeArrowheads="1"/>
            </p:cNvSpPr>
            <p:nvPr/>
          </p:nvSpPr>
          <p:spPr bwMode="auto">
            <a:xfrm>
              <a:off x="3948113" y="1450975"/>
              <a:ext cx="1233488" cy="1238250"/>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outerShdw blurRad="254000" dist="228600" dir="2700000" sx="98000" sy="98000" algn="tl" rotWithShape="0">
                <a:schemeClr val="accent3">
                  <a:lumMod val="50000"/>
                  <a:alpha val="27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7" name="Oval 7">
              <a:extLst>
                <a:ext uri="{FF2B5EF4-FFF2-40B4-BE49-F238E27FC236}">
                  <a16:creationId xmlns:a16="http://schemas.microsoft.com/office/drawing/2014/main" id="{700C2F1C-6D2E-4974-922D-CA63C1BB8F20}"/>
                </a:ext>
              </a:extLst>
            </p:cNvPr>
            <p:cNvSpPr>
              <a:spLocks noChangeArrowheads="1"/>
            </p:cNvSpPr>
            <p:nvPr/>
          </p:nvSpPr>
          <p:spPr bwMode="auto">
            <a:xfrm>
              <a:off x="3948113" y="4518025"/>
              <a:ext cx="1233488" cy="1235075"/>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outerShdw blurRad="254000" dist="228600" dir="2700000" sx="98000" sy="98000" algn="tl" rotWithShape="0">
                <a:schemeClr val="accent3">
                  <a:lumMod val="50000"/>
                  <a:alpha val="27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8" name="Oval 8">
              <a:extLst>
                <a:ext uri="{FF2B5EF4-FFF2-40B4-BE49-F238E27FC236}">
                  <a16:creationId xmlns:a16="http://schemas.microsoft.com/office/drawing/2014/main" id="{67E06BB8-8C06-4D80-A4E2-DC0AFE929040}"/>
                </a:ext>
              </a:extLst>
            </p:cNvPr>
            <p:cNvSpPr>
              <a:spLocks noChangeArrowheads="1"/>
            </p:cNvSpPr>
            <p:nvPr/>
          </p:nvSpPr>
          <p:spPr bwMode="auto">
            <a:xfrm>
              <a:off x="7008813" y="4518025"/>
              <a:ext cx="1233488" cy="1235075"/>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outerShdw blurRad="254000" dist="228600" dir="2700000" sx="98000" sy="98000" algn="tl" rotWithShape="0">
                <a:schemeClr val="accent3">
                  <a:lumMod val="50000"/>
                  <a:alpha val="27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9" name="Oval 9">
              <a:extLst>
                <a:ext uri="{FF2B5EF4-FFF2-40B4-BE49-F238E27FC236}">
                  <a16:creationId xmlns:a16="http://schemas.microsoft.com/office/drawing/2014/main" id="{F22E40C8-163A-4795-9F80-F2DA19B9522E}"/>
                </a:ext>
              </a:extLst>
            </p:cNvPr>
            <p:cNvSpPr>
              <a:spLocks noChangeArrowheads="1"/>
            </p:cNvSpPr>
            <p:nvPr/>
          </p:nvSpPr>
          <p:spPr bwMode="auto">
            <a:xfrm>
              <a:off x="7008813" y="1450975"/>
              <a:ext cx="1233488" cy="1238250"/>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outerShdw blurRad="254000" dist="228600" dir="2700000" sx="98000" sy="98000" algn="tl" rotWithShape="0">
                <a:schemeClr val="accent3">
                  <a:lumMod val="50000"/>
                  <a:alpha val="27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 name="Oval 10">
              <a:extLst>
                <a:ext uri="{FF2B5EF4-FFF2-40B4-BE49-F238E27FC236}">
                  <a16:creationId xmlns:a16="http://schemas.microsoft.com/office/drawing/2014/main" id="{A6EDD8EC-79FD-4982-975A-81E0EB1D6B0E}"/>
                </a:ext>
              </a:extLst>
            </p:cNvPr>
            <p:cNvSpPr>
              <a:spLocks noChangeArrowheads="1"/>
            </p:cNvSpPr>
            <p:nvPr/>
          </p:nvSpPr>
          <p:spPr bwMode="auto">
            <a:xfrm>
              <a:off x="5478463" y="819150"/>
              <a:ext cx="1233488" cy="1235075"/>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ffectLst>
              <a:outerShdw blurRad="254000" dist="228600" dir="2700000" sx="98000" sy="98000" algn="tl" rotWithShape="0">
                <a:schemeClr val="accent3">
                  <a:lumMod val="50000"/>
                  <a:alpha val="27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1" name="Oval 11">
              <a:extLst>
                <a:ext uri="{FF2B5EF4-FFF2-40B4-BE49-F238E27FC236}">
                  <a16:creationId xmlns:a16="http://schemas.microsoft.com/office/drawing/2014/main" id="{ABBF2824-D393-4DDB-BC75-743554CEC8A8}"/>
                </a:ext>
              </a:extLst>
            </p:cNvPr>
            <p:cNvSpPr>
              <a:spLocks noChangeArrowheads="1"/>
            </p:cNvSpPr>
            <p:nvPr/>
          </p:nvSpPr>
          <p:spPr bwMode="auto">
            <a:xfrm>
              <a:off x="3313113" y="2982913"/>
              <a:ext cx="1236663" cy="1238250"/>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ffectLst>
              <a:outerShdw blurRad="254000" dist="228600" dir="2700000" sx="98000" sy="98000" algn="tl" rotWithShape="0">
                <a:schemeClr val="accent3">
                  <a:lumMod val="50000"/>
                  <a:alpha val="27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2" name="Oval 12">
              <a:extLst>
                <a:ext uri="{FF2B5EF4-FFF2-40B4-BE49-F238E27FC236}">
                  <a16:creationId xmlns:a16="http://schemas.microsoft.com/office/drawing/2014/main" id="{D509701E-67AE-4294-B804-B7A24B8C74F6}"/>
                </a:ext>
              </a:extLst>
            </p:cNvPr>
            <p:cNvSpPr>
              <a:spLocks noChangeArrowheads="1"/>
            </p:cNvSpPr>
            <p:nvPr/>
          </p:nvSpPr>
          <p:spPr bwMode="auto">
            <a:xfrm>
              <a:off x="7640638" y="2982913"/>
              <a:ext cx="1238250" cy="1238250"/>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ffectLst>
              <a:outerShdw blurRad="254000" dist="228600" dir="2700000" sx="98000" sy="98000" algn="tl" rotWithShape="0">
                <a:schemeClr val="accent3">
                  <a:lumMod val="50000"/>
                  <a:alpha val="27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3" name="Oval 13">
              <a:extLst>
                <a:ext uri="{FF2B5EF4-FFF2-40B4-BE49-F238E27FC236}">
                  <a16:creationId xmlns:a16="http://schemas.microsoft.com/office/drawing/2014/main" id="{3ADE57DB-EECA-4AFE-8E9D-BCC37707F43D}"/>
                </a:ext>
              </a:extLst>
            </p:cNvPr>
            <p:cNvSpPr>
              <a:spLocks noChangeArrowheads="1"/>
            </p:cNvSpPr>
            <p:nvPr/>
          </p:nvSpPr>
          <p:spPr bwMode="auto">
            <a:xfrm>
              <a:off x="5478463" y="5151438"/>
              <a:ext cx="1233488" cy="1238250"/>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ffectLst>
              <a:outerShdw blurRad="254000" dist="228600" dir="2700000" sx="98000" sy="98000" algn="tl" rotWithShape="0">
                <a:schemeClr val="accent3">
                  <a:lumMod val="50000"/>
                  <a:alpha val="27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69" name="Group 68">
            <a:extLst>
              <a:ext uri="{FF2B5EF4-FFF2-40B4-BE49-F238E27FC236}">
                <a16:creationId xmlns:a16="http://schemas.microsoft.com/office/drawing/2014/main" id="{4A30AF25-9D13-4981-A8B9-BA5BD1C270D6}"/>
              </a:ext>
            </a:extLst>
          </p:cNvPr>
          <p:cNvGrpSpPr/>
          <p:nvPr/>
        </p:nvGrpSpPr>
        <p:grpSpPr>
          <a:xfrm>
            <a:off x="3727599" y="1250468"/>
            <a:ext cx="4739980" cy="4723150"/>
            <a:chOff x="3727599" y="1250468"/>
            <a:chExt cx="4739980" cy="4723150"/>
          </a:xfrm>
        </p:grpSpPr>
        <p:sp>
          <p:nvSpPr>
            <p:cNvPr id="14" name="Freeform 14">
              <a:extLst>
                <a:ext uri="{FF2B5EF4-FFF2-40B4-BE49-F238E27FC236}">
                  <a16:creationId xmlns:a16="http://schemas.microsoft.com/office/drawing/2014/main" id="{69C812A7-79EE-489A-B6EA-FB855CC2E28D}"/>
                </a:ext>
              </a:extLst>
            </p:cNvPr>
            <p:cNvSpPr>
              <a:spLocks/>
            </p:cNvSpPr>
            <p:nvPr/>
          </p:nvSpPr>
          <p:spPr bwMode="auto">
            <a:xfrm>
              <a:off x="3929063" y="1436688"/>
              <a:ext cx="4332288" cy="4335463"/>
            </a:xfrm>
            <a:custGeom>
              <a:avLst/>
              <a:gdLst>
                <a:gd name="T0" fmla="*/ 1365 w 2729"/>
                <a:gd name="T1" fmla="*/ 0 h 2731"/>
                <a:gd name="T2" fmla="*/ 2329 w 2729"/>
                <a:gd name="T3" fmla="*/ 401 h 2731"/>
                <a:gd name="T4" fmla="*/ 2729 w 2729"/>
                <a:gd name="T5" fmla="*/ 1365 h 2731"/>
                <a:gd name="T6" fmla="*/ 2329 w 2729"/>
                <a:gd name="T7" fmla="*/ 2330 h 2731"/>
                <a:gd name="T8" fmla="*/ 1365 w 2729"/>
                <a:gd name="T9" fmla="*/ 2731 h 2731"/>
                <a:gd name="T10" fmla="*/ 401 w 2729"/>
                <a:gd name="T11" fmla="*/ 2330 h 2731"/>
                <a:gd name="T12" fmla="*/ 0 w 2729"/>
                <a:gd name="T13" fmla="*/ 1365 h 2731"/>
                <a:gd name="T14" fmla="*/ 401 w 2729"/>
                <a:gd name="T15" fmla="*/ 401 h 2731"/>
                <a:gd name="T16" fmla="*/ 1365 w 2729"/>
                <a:gd name="T17" fmla="*/ 0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9" h="2731">
                  <a:moveTo>
                    <a:pt x="1365" y="0"/>
                  </a:moveTo>
                  <a:lnTo>
                    <a:pt x="2329" y="401"/>
                  </a:lnTo>
                  <a:lnTo>
                    <a:pt x="2729" y="1365"/>
                  </a:lnTo>
                  <a:lnTo>
                    <a:pt x="2329" y="2330"/>
                  </a:lnTo>
                  <a:lnTo>
                    <a:pt x="1365" y="2731"/>
                  </a:lnTo>
                  <a:lnTo>
                    <a:pt x="401" y="2330"/>
                  </a:lnTo>
                  <a:lnTo>
                    <a:pt x="0" y="1365"/>
                  </a:lnTo>
                  <a:lnTo>
                    <a:pt x="401" y="401"/>
                  </a:lnTo>
                  <a:lnTo>
                    <a:pt x="1365" y="0"/>
                  </a:lnTo>
                  <a:close/>
                </a:path>
              </a:pathLst>
            </a:custGeom>
            <a:gradFill>
              <a:gsLst>
                <a:gs pos="0">
                  <a:srgbClr val="5ABDFA"/>
                </a:gs>
                <a:gs pos="100000">
                  <a:srgbClr val="9067EB"/>
                </a:gs>
              </a:gsLst>
              <a:lin ang="2700000" scaled="0"/>
            </a:gradFill>
            <a:ln w="9525">
              <a:noFill/>
              <a:round/>
              <a:headEnd/>
              <a:tailEnd/>
            </a:ln>
            <a:effectLst>
              <a:outerShdw blurRad="279400" dist="292100" dir="2700000" algn="tl" rotWithShape="0">
                <a:schemeClr val="accent3">
                  <a:lumMod val="50000"/>
                  <a:alpha val="28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42" name="Group 41">
              <a:extLst>
                <a:ext uri="{FF2B5EF4-FFF2-40B4-BE49-F238E27FC236}">
                  <a16:creationId xmlns:a16="http://schemas.microsoft.com/office/drawing/2014/main" id="{DB1DC9FB-D1D5-4597-9F45-AE52757EADB2}"/>
                </a:ext>
              </a:extLst>
            </p:cNvPr>
            <p:cNvGrpSpPr/>
            <p:nvPr/>
          </p:nvGrpSpPr>
          <p:grpSpPr>
            <a:xfrm>
              <a:off x="3727599" y="1250468"/>
              <a:ext cx="4739980" cy="4723150"/>
              <a:chOff x="3727599" y="1250468"/>
              <a:chExt cx="4739980" cy="4723150"/>
            </a:xfrm>
          </p:grpSpPr>
          <p:sp>
            <p:nvSpPr>
              <p:cNvPr id="34" name="Freeform: Shape 33">
                <a:extLst>
                  <a:ext uri="{FF2B5EF4-FFF2-40B4-BE49-F238E27FC236}">
                    <a16:creationId xmlns:a16="http://schemas.microsoft.com/office/drawing/2014/main" id="{C5A62EEC-192B-4DB1-9B8D-34AC49ACD19C}"/>
                  </a:ext>
                </a:extLst>
              </p:cNvPr>
              <p:cNvSpPr>
                <a:spLocks noChangeArrowheads="1"/>
              </p:cNvSpPr>
              <p:nvPr/>
            </p:nvSpPr>
            <p:spPr bwMode="auto">
              <a:xfrm>
                <a:off x="5182537" y="1250468"/>
                <a:ext cx="1825522" cy="1066178"/>
              </a:xfrm>
              <a:custGeom>
                <a:avLst/>
                <a:gdLst>
                  <a:gd name="connsiteX0" fmla="*/ 570074 w 1138742"/>
                  <a:gd name="connsiteY0" fmla="*/ 0 h 617538"/>
                  <a:gd name="connsiteX1" fmla="*/ 1138742 w 1138742"/>
                  <a:gd name="connsiteY1" fmla="*/ 236552 h 617538"/>
                  <a:gd name="connsiteX2" fmla="*/ 1137557 w 1138742"/>
                  <a:gd name="connsiteY2" fmla="*/ 240374 h 617538"/>
                  <a:gd name="connsiteX3" fmla="*/ 569280 w 1138742"/>
                  <a:gd name="connsiteY3" fmla="*/ 617538 h 617538"/>
                  <a:gd name="connsiteX4" fmla="*/ 1003 w 1138742"/>
                  <a:gd name="connsiteY4" fmla="*/ 240374 h 617538"/>
                  <a:gd name="connsiteX5" fmla="*/ 0 w 1138742"/>
                  <a:gd name="connsiteY5" fmla="*/ 237137 h 617538"/>
                  <a:gd name="connsiteX6" fmla="*/ 570074 w 1138742"/>
                  <a:gd name="connsiteY6" fmla="*/ 0 h 617538"/>
                  <a:gd name="connsiteX0" fmla="*/ 570074 w 1138742"/>
                  <a:gd name="connsiteY0" fmla="*/ 0 h 665071"/>
                  <a:gd name="connsiteX1" fmla="*/ 1138742 w 1138742"/>
                  <a:gd name="connsiteY1" fmla="*/ 236552 h 665071"/>
                  <a:gd name="connsiteX2" fmla="*/ 1137557 w 1138742"/>
                  <a:gd name="connsiteY2" fmla="*/ 240374 h 665071"/>
                  <a:gd name="connsiteX3" fmla="*/ 561358 w 1138742"/>
                  <a:gd name="connsiteY3" fmla="*/ 665071 h 665071"/>
                  <a:gd name="connsiteX4" fmla="*/ 1003 w 1138742"/>
                  <a:gd name="connsiteY4" fmla="*/ 240374 h 665071"/>
                  <a:gd name="connsiteX5" fmla="*/ 0 w 1138742"/>
                  <a:gd name="connsiteY5" fmla="*/ 237137 h 665071"/>
                  <a:gd name="connsiteX6" fmla="*/ 570074 w 1138742"/>
                  <a:gd name="connsiteY6" fmla="*/ 0 h 66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8742" h="665071">
                    <a:moveTo>
                      <a:pt x="570074" y="0"/>
                    </a:moveTo>
                    <a:lnTo>
                      <a:pt x="1138742" y="236552"/>
                    </a:lnTo>
                    <a:lnTo>
                      <a:pt x="1137557" y="240374"/>
                    </a:lnTo>
                    <a:cubicBezTo>
                      <a:pt x="1043930" y="462017"/>
                      <a:pt x="816822" y="665071"/>
                      <a:pt x="561358" y="665071"/>
                    </a:cubicBezTo>
                    <a:cubicBezTo>
                      <a:pt x="305895" y="665071"/>
                      <a:pt x="94630" y="462017"/>
                      <a:pt x="1003" y="240374"/>
                    </a:cubicBezTo>
                    <a:lnTo>
                      <a:pt x="0" y="237137"/>
                    </a:lnTo>
                    <a:lnTo>
                      <a:pt x="570074" y="0"/>
                    </a:lnTo>
                    <a:close/>
                  </a:path>
                </a:pathLst>
              </a:cu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ffectLst>
                <a:softEdge rad="1778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sp>
            <p:nvSpPr>
              <p:cNvPr id="35" name="Freeform: Shape 34">
                <a:extLst>
                  <a:ext uri="{FF2B5EF4-FFF2-40B4-BE49-F238E27FC236}">
                    <a16:creationId xmlns:a16="http://schemas.microsoft.com/office/drawing/2014/main" id="{A1577298-CBAE-4012-8F68-834AD66C4789}"/>
                  </a:ext>
                </a:extLst>
              </p:cNvPr>
              <p:cNvSpPr>
                <a:spLocks noChangeArrowheads="1"/>
              </p:cNvSpPr>
              <p:nvPr/>
            </p:nvSpPr>
            <p:spPr bwMode="auto">
              <a:xfrm>
                <a:off x="6780052" y="1573567"/>
                <a:ext cx="1368046" cy="1373664"/>
              </a:xfrm>
              <a:custGeom>
                <a:avLst/>
                <a:gdLst>
                  <a:gd name="connsiteX0" fmla="*/ 46427 w 853374"/>
                  <a:gd name="connsiteY0" fmla="*/ 0 h 853517"/>
                  <a:gd name="connsiteX1" fmla="*/ 617538 w 853374"/>
                  <a:gd name="connsiteY1" fmla="*/ 237568 h 853517"/>
                  <a:gd name="connsiteX2" fmla="*/ 853374 w 853374"/>
                  <a:gd name="connsiteY2" fmla="*/ 805933 h 853517"/>
                  <a:gd name="connsiteX3" fmla="*/ 741039 w 853374"/>
                  <a:gd name="connsiteY3" fmla="*/ 840939 h 853517"/>
                  <a:gd name="connsiteX4" fmla="*/ 616744 w 853374"/>
                  <a:gd name="connsiteY4" fmla="*/ 853517 h 853517"/>
                  <a:gd name="connsiteX5" fmla="*/ 0 w 853374"/>
                  <a:gd name="connsiteY5" fmla="*/ 234392 h 853517"/>
                  <a:gd name="connsiteX6" fmla="*/ 12530 w 853374"/>
                  <a:gd name="connsiteY6" fmla="*/ 109617 h 853517"/>
                  <a:gd name="connsiteX7" fmla="*/ 46427 w 853374"/>
                  <a:gd name="connsiteY7" fmla="*/ 0 h 853517"/>
                  <a:gd name="connsiteX0" fmla="*/ 46427 w 853374"/>
                  <a:gd name="connsiteY0" fmla="*/ 0 h 853517"/>
                  <a:gd name="connsiteX1" fmla="*/ 617538 w 853374"/>
                  <a:gd name="connsiteY1" fmla="*/ 237568 h 853517"/>
                  <a:gd name="connsiteX2" fmla="*/ 853374 w 853374"/>
                  <a:gd name="connsiteY2" fmla="*/ 805933 h 853517"/>
                  <a:gd name="connsiteX3" fmla="*/ 741039 w 853374"/>
                  <a:gd name="connsiteY3" fmla="*/ 840939 h 853517"/>
                  <a:gd name="connsiteX4" fmla="*/ 616744 w 853374"/>
                  <a:gd name="connsiteY4" fmla="*/ 853517 h 853517"/>
                  <a:gd name="connsiteX5" fmla="*/ 0 w 853374"/>
                  <a:gd name="connsiteY5" fmla="*/ 234392 h 853517"/>
                  <a:gd name="connsiteX6" fmla="*/ 12530 w 853374"/>
                  <a:gd name="connsiteY6" fmla="*/ 109617 h 853517"/>
                  <a:gd name="connsiteX7" fmla="*/ 46427 w 853374"/>
                  <a:gd name="connsiteY7" fmla="*/ 0 h 853517"/>
                  <a:gd name="connsiteX0" fmla="*/ 46427 w 853374"/>
                  <a:gd name="connsiteY0" fmla="*/ 0 h 856877"/>
                  <a:gd name="connsiteX1" fmla="*/ 617538 w 853374"/>
                  <a:gd name="connsiteY1" fmla="*/ 237568 h 856877"/>
                  <a:gd name="connsiteX2" fmla="*/ 853374 w 853374"/>
                  <a:gd name="connsiteY2" fmla="*/ 805933 h 856877"/>
                  <a:gd name="connsiteX3" fmla="*/ 741039 w 853374"/>
                  <a:gd name="connsiteY3" fmla="*/ 840939 h 856877"/>
                  <a:gd name="connsiteX4" fmla="*/ 616744 w 853374"/>
                  <a:gd name="connsiteY4" fmla="*/ 853517 h 856877"/>
                  <a:gd name="connsiteX5" fmla="*/ 0 w 853374"/>
                  <a:gd name="connsiteY5" fmla="*/ 234392 h 856877"/>
                  <a:gd name="connsiteX6" fmla="*/ 12530 w 853374"/>
                  <a:gd name="connsiteY6" fmla="*/ 109617 h 856877"/>
                  <a:gd name="connsiteX7" fmla="*/ 46427 w 853374"/>
                  <a:gd name="connsiteY7" fmla="*/ 0 h 85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374" h="856877">
                    <a:moveTo>
                      <a:pt x="46427" y="0"/>
                    </a:moveTo>
                    <a:lnTo>
                      <a:pt x="617538" y="237568"/>
                    </a:lnTo>
                    <a:lnTo>
                      <a:pt x="853374" y="805933"/>
                    </a:lnTo>
                    <a:lnTo>
                      <a:pt x="741039" y="840939"/>
                    </a:lnTo>
                    <a:cubicBezTo>
                      <a:pt x="700891" y="849186"/>
                      <a:pt x="659190" y="850175"/>
                      <a:pt x="616744" y="853517"/>
                    </a:cubicBezTo>
                    <a:cubicBezTo>
                      <a:pt x="113722" y="893128"/>
                      <a:pt x="0" y="576325"/>
                      <a:pt x="0" y="234392"/>
                    </a:cubicBezTo>
                    <a:cubicBezTo>
                      <a:pt x="0" y="191650"/>
                      <a:pt x="4315" y="149920"/>
                      <a:pt x="12530" y="109617"/>
                    </a:cubicBezTo>
                    <a:lnTo>
                      <a:pt x="46427" y="0"/>
                    </a:ln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1778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36" name="Freeform: Shape 35">
                <a:extLst>
                  <a:ext uri="{FF2B5EF4-FFF2-40B4-BE49-F238E27FC236}">
                    <a16:creationId xmlns:a16="http://schemas.microsoft.com/office/drawing/2014/main" id="{F3F48ACB-C2E6-4A87-A6F3-34425ED4C37C}"/>
                  </a:ext>
                </a:extLst>
              </p:cNvPr>
              <p:cNvSpPr>
                <a:spLocks noChangeArrowheads="1"/>
              </p:cNvSpPr>
              <p:nvPr/>
            </p:nvSpPr>
            <p:spPr bwMode="auto">
              <a:xfrm>
                <a:off x="4072041" y="1579090"/>
                <a:ext cx="1368660" cy="1373935"/>
              </a:xfrm>
              <a:custGeom>
                <a:avLst/>
                <a:gdLst>
                  <a:gd name="connsiteX0" fmla="*/ 806245 w 852490"/>
                  <a:gd name="connsiteY0" fmla="*/ 0 h 852932"/>
                  <a:gd name="connsiteX1" fmla="*/ 839960 w 852490"/>
                  <a:gd name="connsiteY1" fmla="*/ 109032 h 852932"/>
                  <a:gd name="connsiteX2" fmla="*/ 852490 w 852490"/>
                  <a:gd name="connsiteY2" fmla="*/ 233807 h 852932"/>
                  <a:gd name="connsiteX3" fmla="*/ 235746 w 852490"/>
                  <a:gd name="connsiteY3" fmla="*/ 852932 h 852932"/>
                  <a:gd name="connsiteX4" fmla="*/ 111451 w 852490"/>
                  <a:gd name="connsiteY4" fmla="*/ 840354 h 852932"/>
                  <a:gd name="connsiteX5" fmla="*/ 0 w 852490"/>
                  <a:gd name="connsiteY5" fmla="*/ 805623 h 852932"/>
                  <a:gd name="connsiteX6" fmla="*/ 236540 w 852490"/>
                  <a:gd name="connsiteY6" fmla="*/ 236983 h 852932"/>
                  <a:gd name="connsiteX7" fmla="*/ 806245 w 852490"/>
                  <a:gd name="connsiteY7" fmla="*/ 0 h 852932"/>
                  <a:gd name="connsiteX0" fmla="*/ 806245 w 852490"/>
                  <a:gd name="connsiteY0" fmla="*/ 0 h 862293"/>
                  <a:gd name="connsiteX1" fmla="*/ 839960 w 852490"/>
                  <a:gd name="connsiteY1" fmla="*/ 109032 h 862293"/>
                  <a:gd name="connsiteX2" fmla="*/ 852490 w 852490"/>
                  <a:gd name="connsiteY2" fmla="*/ 233807 h 862293"/>
                  <a:gd name="connsiteX3" fmla="*/ 235746 w 852490"/>
                  <a:gd name="connsiteY3" fmla="*/ 852932 h 862293"/>
                  <a:gd name="connsiteX4" fmla="*/ 111451 w 852490"/>
                  <a:gd name="connsiteY4" fmla="*/ 840354 h 862293"/>
                  <a:gd name="connsiteX5" fmla="*/ 0 w 852490"/>
                  <a:gd name="connsiteY5" fmla="*/ 805623 h 862293"/>
                  <a:gd name="connsiteX6" fmla="*/ 236540 w 852490"/>
                  <a:gd name="connsiteY6" fmla="*/ 236983 h 862293"/>
                  <a:gd name="connsiteX7" fmla="*/ 806245 w 852490"/>
                  <a:gd name="connsiteY7" fmla="*/ 0 h 862293"/>
                  <a:gd name="connsiteX0" fmla="*/ 806245 w 852490"/>
                  <a:gd name="connsiteY0" fmla="*/ 0 h 856916"/>
                  <a:gd name="connsiteX1" fmla="*/ 839960 w 852490"/>
                  <a:gd name="connsiteY1" fmla="*/ 109032 h 856916"/>
                  <a:gd name="connsiteX2" fmla="*/ 852490 w 852490"/>
                  <a:gd name="connsiteY2" fmla="*/ 233807 h 856916"/>
                  <a:gd name="connsiteX3" fmla="*/ 235746 w 852490"/>
                  <a:gd name="connsiteY3" fmla="*/ 852932 h 856916"/>
                  <a:gd name="connsiteX4" fmla="*/ 111451 w 852490"/>
                  <a:gd name="connsiteY4" fmla="*/ 840354 h 856916"/>
                  <a:gd name="connsiteX5" fmla="*/ 0 w 852490"/>
                  <a:gd name="connsiteY5" fmla="*/ 805623 h 856916"/>
                  <a:gd name="connsiteX6" fmla="*/ 236540 w 852490"/>
                  <a:gd name="connsiteY6" fmla="*/ 236983 h 856916"/>
                  <a:gd name="connsiteX7" fmla="*/ 806245 w 852490"/>
                  <a:gd name="connsiteY7" fmla="*/ 0 h 856916"/>
                  <a:gd name="connsiteX0" fmla="*/ 806245 w 853756"/>
                  <a:gd name="connsiteY0" fmla="*/ 0 h 857047"/>
                  <a:gd name="connsiteX1" fmla="*/ 839960 w 853756"/>
                  <a:gd name="connsiteY1" fmla="*/ 109032 h 857047"/>
                  <a:gd name="connsiteX2" fmla="*/ 852490 w 853756"/>
                  <a:gd name="connsiteY2" fmla="*/ 233807 h 857047"/>
                  <a:gd name="connsiteX3" fmla="*/ 235746 w 853756"/>
                  <a:gd name="connsiteY3" fmla="*/ 852932 h 857047"/>
                  <a:gd name="connsiteX4" fmla="*/ 111451 w 853756"/>
                  <a:gd name="connsiteY4" fmla="*/ 840354 h 857047"/>
                  <a:gd name="connsiteX5" fmla="*/ 0 w 853756"/>
                  <a:gd name="connsiteY5" fmla="*/ 805623 h 857047"/>
                  <a:gd name="connsiteX6" fmla="*/ 236540 w 853756"/>
                  <a:gd name="connsiteY6" fmla="*/ 236983 h 857047"/>
                  <a:gd name="connsiteX7" fmla="*/ 806245 w 853756"/>
                  <a:gd name="connsiteY7"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756" h="857047">
                    <a:moveTo>
                      <a:pt x="806245" y="0"/>
                    </a:moveTo>
                    <a:lnTo>
                      <a:pt x="839960" y="109032"/>
                    </a:lnTo>
                    <a:cubicBezTo>
                      <a:pt x="848176" y="149335"/>
                      <a:pt x="850101" y="191132"/>
                      <a:pt x="852490" y="233807"/>
                    </a:cubicBezTo>
                    <a:cubicBezTo>
                      <a:pt x="872295" y="587623"/>
                      <a:pt x="659546" y="896504"/>
                      <a:pt x="235746" y="852932"/>
                    </a:cubicBezTo>
                    <a:cubicBezTo>
                      <a:pt x="193392" y="848577"/>
                      <a:pt x="151599" y="848601"/>
                      <a:pt x="111451" y="840354"/>
                    </a:cubicBezTo>
                    <a:lnTo>
                      <a:pt x="0" y="805623"/>
                    </a:lnTo>
                    <a:lnTo>
                      <a:pt x="236540" y="236983"/>
                    </a:lnTo>
                    <a:lnTo>
                      <a:pt x="806245" y="0"/>
                    </a:ln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1778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37" name="Freeform: Shape 36">
                <a:extLst>
                  <a:ext uri="{FF2B5EF4-FFF2-40B4-BE49-F238E27FC236}">
                    <a16:creationId xmlns:a16="http://schemas.microsoft.com/office/drawing/2014/main" id="{D5B3347E-CA8A-4BC3-BD0A-1DDA45B66DAA}"/>
                  </a:ext>
                </a:extLst>
              </p:cNvPr>
              <p:cNvSpPr>
                <a:spLocks noChangeArrowheads="1"/>
              </p:cNvSpPr>
              <p:nvPr/>
            </p:nvSpPr>
            <p:spPr bwMode="auto">
              <a:xfrm>
                <a:off x="7389961" y="2680325"/>
                <a:ext cx="1077618" cy="1834332"/>
              </a:xfrm>
              <a:custGeom>
                <a:avLst/>
                <a:gdLst>
                  <a:gd name="connsiteX0" fmla="*/ 382750 w 620713"/>
                  <a:gd name="connsiteY0" fmla="*/ 0 h 1144238"/>
                  <a:gd name="connsiteX1" fmla="*/ 620713 w 620713"/>
                  <a:gd name="connsiteY1" fmla="*/ 573492 h 1144238"/>
                  <a:gd name="connsiteX2" fmla="*/ 384135 w 620713"/>
                  <a:gd name="connsiteY2" fmla="*/ 1144238 h 1144238"/>
                  <a:gd name="connsiteX3" fmla="*/ 378134 w 620713"/>
                  <a:gd name="connsiteY3" fmla="*/ 1142375 h 1144238"/>
                  <a:gd name="connsiteX4" fmla="*/ 0 w 620713"/>
                  <a:gd name="connsiteY4" fmla="*/ 571904 h 1144238"/>
                  <a:gd name="connsiteX5" fmla="*/ 378134 w 620713"/>
                  <a:gd name="connsiteY5" fmla="*/ 1433 h 1144238"/>
                  <a:gd name="connsiteX6" fmla="*/ 382750 w 620713"/>
                  <a:gd name="connsiteY6" fmla="*/ 0 h 1144238"/>
                  <a:gd name="connsiteX0" fmla="*/ 434244 w 672207"/>
                  <a:gd name="connsiteY0" fmla="*/ 0 h 1144238"/>
                  <a:gd name="connsiteX1" fmla="*/ 672207 w 672207"/>
                  <a:gd name="connsiteY1" fmla="*/ 573492 h 1144238"/>
                  <a:gd name="connsiteX2" fmla="*/ 435629 w 672207"/>
                  <a:gd name="connsiteY2" fmla="*/ 1144238 h 1144238"/>
                  <a:gd name="connsiteX3" fmla="*/ 429628 w 672207"/>
                  <a:gd name="connsiteY3" fmla="*/ 1142375 h 1144238"/>
                  <a:gd name="connsiteX4" fmla="*/ 0 w 672207"/>
                  <a:gd name="connsiteY4" fmla="*/ 567943 h 1144238"/>
                  <a:gd name="connsiteX5" fmla="*/ 429628 w 672207"/>
                  <a:gd name="connsiteY5" fmla="*/ 1433 h 1144238"/>
                  <a:gd name="connsiteX6" fmla="*/ 434244 w 672207"/>
                  <a:gd name="connsiteY6" fmla="*/ 0 h 114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207" h="1144238">
                    <a:moveTo>
                      <a:pt x="434244" y="0"/>
                    </a:moveTo>
                    <a:lnTo>
                      <a:pt x="672207" y="573492"/>
                    </a:lnTo>
                    <a:lnTo>
                      <a:pt x="435629" y="1144238"/>
                    </a:lnTo>
                    <a:lnTo>
                      <a:pt x="429628" y="1142375"/>
                    </a:lnTo>
                    <a:cubicBezTo>
                      <a:pt x="207415" y="1048387"/>
                      <a:pt x="0" y="824393"/>
                      <a:pt x="0" y="567943"/>
                    </a:cubicBezTo>
                    <a:cubicBezTo>
                      <a:pt x="0" y="311493"/>
                      <a:pt x="207415" y="95421"/>
                      <a:pt x="429628" y="1433"/>
                    </a:cubicBezTo>
                    <a:lnTo>
                      <a:pt x="434244" y="0"/>
                    </a:lnTo>
                    <a:close/>
                  </a:path>
                </a:pathLst>
              </a:cu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ffectLst>
                <a:softEdge rad="1778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sp>
            <p:nvSpPr>
              <p:cNvPr id="38" name="Freeform: Shape 37">
                <a:extLst>
                  <a:ext uri="{FF2B5EF4-FFF2-40B4-BE49-F238E27FC236}">
                    <a16:creationId xmlns:a16="http://schemas.microsoft.com/office/drawing/2014/main" id="{45BF1794-F502-456F-8C11-135DA8E2C168}"/>
                  </a:ext>
                </a:extLst>
              </p:cNvPr>
              <p:cNvSpPr>
                <a:spLocks noChangeArrowheads="1"/>
              </p:cNvSpPr>
              <p:nvPr/>
            </p:nvSpPr>
            <p:spPr bwMode="auto">
              <a:xfrm>
                <a:off x="3727599" y="2685133"/>
                <a:ext cx="1033167" cy="1834242"/>
              </a:xfrm>
              <a:custGeom>
                <a:avLst/>
                <a:gdLst>
                  <a:gd name="connsiteX0" fmla="*/ 238547 w 620714"/>
                  <a:gd name="connsiteY0" fmla="*/ 0 h 1144182"/>
                  <a:gd name="connsiteX1" fmla="*/ 243065 w 620714"/>
                  <a:gd name="connsiteY1" fmla="*/ 1404 h 1144182"/>
                  <a:gd name="connsiteX2" fmla="*/ 620714 w 620714"/>
                  <a:gd name="connsiteY2" fmla="*/ 571875 h 1144182"/>
                  <a:gd name="connsiteX3" fmla="*/ 243065 w 620714"/>
                  <a:gd name="connsiteY3" fmla="*/ 1142346 h 1144182"/>
                  <a:gd name="connsiteX4" fmla="*/ 237159 w 620714"/>
                  <a:gd name="connsiteY4" fmla="*/ 1144182 h 1144182"/>
                  <a:gd name="connsiteX5" fmla="*/ 0 w 620714"/>
                  <a:gd name="connsiteY5" fmla="*/ 573463 h 1144182"/>
                  <a:gd name="connsiteX6" fmla="*/ 238547 w 620714"/>
                  <a:gd name="connsiteY6" fmla="*/ 0 h 1144182"/>
                  <a:gd name="connsiteX0" fmla="*/ 238547 w 644480"/>
                  <a:gd name="connsiteY0" fmla="*/ 0 h 1144182"/>
                  <a:gd name="connsiteX1" fmla="*/ 243065 w 644480"/>
                  <a:gd name="connsiteY1" fmla="*/ 1404 h 1144182"/>
                  <a:gd name="connsiteX2" fmla="*/ 644480 w 644480"/>
                  <a:gd name="connsiteY2" fmla="*/ 571875 h 1144182"/>
                  <a:gd name="connsiteX3" fmla="*/ 243065 w 644480"/>
                  <a:gd name="connsiteY3" fmla="*/ 1142346 h 1144182"/>
                  <a:gd name="connsiteX4" fmla="*/ 237159 w 644480"/>
                  <a:gd name="connsiteY4" fmla="*/ 1144182 h 1144182"/>
                  <a:gd name="connsiteX5" fmla="*/ 0 w 644480"/>
                  <a:gd name="connsiteY5" fmla="*/ 573463 h 1144182"/>
                  <a:gd name="connsiteX6" fmla="*/ 238547 w 644480"/>
                  <a:gd name="connsiteY6" fmla="*/ 0 h 114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4480" h="1144182">
                    <a:moveTo>
                      <a:pt x="238547" y="0"/>
                    </a:moveTo>
                    <a:lnTo>
                      <a:pt x="243065" y="1404"/>
                    </a:lnTo>
                    <a:cubicBezTo>
                      <a:pt x="464993" y="95392"/>
                      <a:pt x="644480" y="315425"/>
                      <a:pt x="644480" y="571875"/>
                    </a:cubicBezTo>
                    <a:cubicBezTo>
                      <a:pt x="644480" y="828325"/>
                      <a:pt x="464993" y="1048358"/>
                      <a:pt x="243065" y="1142346"/>
                    </a:cubicBezTo>
                    <a:lnTo>
                      <a:pt x="237159" y="1144182"/>
                    </a:lnTo>
                    <a:lnTo>
                      <a:pt x="0" y="573463"/>
                    </a:lnTo>
                    <a:lnTo>
                      <a:pt x="238547" y="0"/>
                    </a:lnTo>
                    <a:close/>
                  </a:path>
                </a:pathLst>
              </a:cu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ffectLst>
                <a:softEdge rad="1778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sp>
            <p:nvSpPr>
              <p:cNvPr id="39" name="Freeform: Shape 38">
                <a:extLst>
                  <a:ext uri="{FF2B5EF4-FFF2-40B4-BE49-F238E27FC236}">
                    <a16:creationId xmlns:a16="http://schemas.microsoft.com/office/drawing/2014/main" id="{F511FA94-F753-4037-A2E1-3C03BFFBCDC8}"/>
                  </a:ext>
                </a:extLst>
              </p:cNvPr>
              <p:cNvSpPr>
                <a:spLocks noChangeArrowheads="1"/>
              </p:cNvSpPr>
              <p:nvPr/>
            </p:nvSpPr>
            <p:spPr bwMode="auto">
              <a:xfrm>
                <a:off x="4052454" y="4273678"/>
                <a:ext cx="1371264" cy="1370280"/>
              </a:xfrm>
              <a:custGeom>
                <a:avLst/>
                <a:gdLst>
                  <a:gd name="connsiteX0" fmla="*/ 236159 w 852903"/>
                  <a:gd name="connsiteY0" fmla="*/ 0 h 854091"/>
                  <a:gd name="connsiteX1" fmla="*/ 852903 w 852903"/>
                  <a:gd name="connsiteY1" fmla="*/ 617538 h 854091"/>
                  <a:gd name="connsiteX2" fmla="*/ 840373 w 852903"/>
                  <a:gd name="connsiteY2" fmla="*/ 741993 h 854091"/>
                  <a:gd name="connsiteX3" fmla="*/ 805621 w 852903"/>
                  <a:gd name="connsiteY3" fmla="*/ 854091 h 854091"/>
                  <a:gd name="connsiteX4" fmla="*/ 236953 w 852903"/>
                  <a:gd name="connsiteY4" fmla="*/ 617539 h 854091"/>
                  <a:gd name="connsiteX5" fmla="*/ 0 w 852903"/>
                  <a:gd name="connsiteY5" fmla="*/ 47316 h 854091"/>
                  <a:gd name="connsiteX6" fmla="*/ 111864 w 852903"/>
                  <a:gd name="connsiteY6" fmla="*/ 12546 h 854091"/>
                  <a:gd name="connsiteX7" fmla="*/ 236159 w 852903"/>
                  <a:gd name="connsiteY7" fmla="*/ 0 h 854091"/>
                  <a:gd name="connsiteX0" fmla="*/ 236159 w 852903"/>
                  <a:gd name="connsiteY0" fmla="*/ 615 h 854706"/>
                  <a:gd name="connsiteX1" fmla="*/ 852903 w 852903"/>
                  <a:gd name="connsiteY1" fmla="*/ 618153 h 854706"/>
                  <a:gd name="connsiteX2" fmla="*/ 840373 w 852903"/>
                  <a:gd name="connsiteY2" fmla="*/ 742608 h 854706"/>
                  <a:gd name="connsiteX3" fmla="*/ 805621 w 852903"/>
                  <a:gd name="connsiteY3" fmla="*/ 854706 h 854706"/>
                  <a:gd name="connsiteX4" fmla="*/ 236953 w 852903"/>
                  <a:gd name="connsiteY4" fmla="*/ 618154 h 854706"/>
                  <a:gd name="connsiteX5" fmla="*/ 0 w 852903"/>
                  <a:gd name="connsiteY5" fmla="*/ 47931 h 854706"/>
                  <a:gd name="connsiteX6" fmla="*/ 111864 w 852903"/>
                  <a:gd name="connsiteY6" fmla="*/ 13161 h 854706"/>
                  <a:gd name="connsiteX7" fmla="*/ 236159 w 852903"/>
                  <a:gd name="connsiteY7" fmla="*/ 615 h 854706"/>
                  <a:gd name="connsiteX0" fmla="*/ 236159 w 855381"/>
                  <a:gd name="connsiteY0" fmla="*/ 675 h 854766"/>
                  <a:gd name="connsiteX1" fmla="*/ 852903 w 855381"/>
                  <a:gd name="connsiteY1" fmla="*/ 618213 h 854766"/>
                  <a:gd name="connsiteX2" fmla="*/ 840373 w 855381"/>
                  <a:gd name="connsiteY2" fmla="*/ 742668 h 854766"/>
                  <a:gd name="connsiteX3" fmla="*/ 805621 w 855381"/>
                  <a:gd name="connsiteY3" fmla="*/ 854766 h 854766"/>
                  <a:gd name="connsiteX4" fmla="*/ 236953 w 855381"/>
                  <a:gd name="connsiteY4" fmla="*/ 618214 h 854766"/>
                  <a:gd name="connsiteX5" fmla="*/ 0 w 855381"/>
                  <a:gd name="connsiteY5" fmla="*/ 47991 h 854766"/>
                  <a:gd name="connsiteX6" fmla="*/ 111864 w 855381"/>
                  <a:gd name="connsiteY6" fmla="*/ 13221 h 854766"/>
                  <a:gd name="connsiteX7" fmla="*/ 236159 w 855381"/>
                  <a:gd name="connsiteY7" fmla="*/ 675 h 85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5381" h="854766">
                    <a:moveTo>
                      <a:pt x="236159" y="675"/>
                    </a:moveTo>
                    <a:cubicBezTo>
                      <a:pt x="675803" y="-15169"/>
                      <a:pt x="880630" y="249428"/>
                      <a:pt x="852903" y="618213"/>
                    </a:cubicBezTo>
                    <a:cubicBezTo>
                      <a:pt x="849707" y="660725"/>
                      <a:pt x="848589" y="702468"/>
                      <a:pt x="840373" y="742668"/>
                    </a:cubicBezTo>
                    <a:lnTo>
                      <a:pt x="805621" y="854766"/>
                    </a:lnTo>
                    <a:lnTo>
                      <a:pt x="236953" y="618214"/>
                    </a:lnTo>
                    <a:lnTo>
                      <a:pt x="0" y="47991"/>
                    </a:lnTo>
                    <a:lnTo>
                      <a:pt x="111864" y="13221"/>
                    </a:lnTo>
                    <a:cubicBezTo>
                      <a:pt x="152012" y="4995"/>
                      <a:pt x="193582" y="675"/>
                      <a:pt x="236159" y="675"/>
                    </a:cubicBez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1778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Freeform: Shape 39">
                <a:extLst>
                  <a:ext uri="{FF2B5EF4-FFF2-40B4-BE49-F238E27FC236}">
                    <a16:creationId xmlns:a16="http://schemas.microsoft.com/office/drawing/2014/main" id="{C915C408-0668-409F-B89A-CA3A171806CE}"/>
                  </a:ext>
                </a:extLst>
              </p:cNvPr>
              <p:cNvSpPr>
                <a:spLocks noChangeArrowheads="1"/>
              </p:cNvSpPr>
              <p:nvPr/>
            </p:nvSpPr>
            <p:spPr bwMode="auto">
              <a:xfrm>
                <a:off x="6777804" y="4265058"/>
                <a:ext cx="1370833" cy="1370134"/>
              </a:xfrm>
              <a:custGeom>
                <a:avLst/>
                <a:gdLst>
                  <a:gd name="connsiteX0" fmla="*/ 616744 w 853787"/>
                  <a:gd name="connsiteY0" fmla="*/ 0 h 854676"/>
                  <a:gd name="connsiteX1" fmla="*/ 741039 w 853787"/>
                  <a:gd name="connsiteY1" fmla="*/ 12546 h 854676"/>
                  <a:gd name="connsiteX2" fmla="*/ 853787 w 853787"/>
                  <a:gd name="connsiteY2" fmla="*/ 47590 h 854676"/>
                  <a:gd name="connsiteX3" fmla="*/ 617538 w 853787"/>
                  <a:gd name="connsiteY3" fmla="*/ 617539 h 854676"/>
                  <a:gd name="connsiteX4" fmla="*/ 47464 w 853787"/>
                  <a:gd name="connsiteY4" fmla="*/ 854676 h 854676"/>
                  <a:gd name="connsiteX5" fmla="*/ 12530 w 853787"/>
                  <a:gd name="connsiteY5" fmla="*/ 741993 h 854676"/>
                  <a:gd name="connsiteX6" fmla="*/ 0 w 853787"/>
                  <a:gd name="connsiteY6" fmla="*/ 617538 h 854676"/>
                  <a:gd name="connsiteX7" fmla="*/ 616744 w 853787"/>
                  <a:gd name="connsiteY7" fmla="*/ 0 h 854676"/>
                  <a:gd name="connsiteX0" fmla="*/ 618067 w 855110"/>
                  <a:gd name="connsiteY0" fmla="*/ 0 h 854676"/>
                  <a:gd name="connsiteX1" fmla="*/ 742362 w 855110"/>
                  <a:gd name="connsiteY1" fmla="*/ 12546 h 854676"/>
                  <a:gd name="connsiteX2" fmla="*/ 855110 w 855110"/>
                  <a:gd name="connsiteY2" fmla="*/ 47590 h 854676"/>
                  <a:gd name="connsiteX3" fmla="*/ 618861 w 855110"/>
                  <a:gd name="connsiteY3" fmla="*/ 617539 h 854676"/>
                  <a:gd name="connsiteX4" fmla="*/ 48787 w 855110"/>
                  <a:gd name="connsiteY4" fmla="*/ 854676 h 854676"/>
                  <a:gd name="connsiteX5" fmla="*/ 13853 w 855110"/>
                  <a:gd name="connsiteY5" fmla="*/ 741993 h 854676"/>
                  <a:gd name="connsiteX6" fmla="*/ 1323 w 855110"/>
                  <a:gd name="connsiteY6" fmla="*/ 617538 h 854676"/>
                  <a:gd name="connsiteX7" fmla="*/ 618067 w 855110"/>
                  <a:gd name="connsiteY7" fmla="*/ 0 h 85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5110" h="854676">
                    <a:moveTo>
                      <a:pt x="618067" y="0"/>
                    </a:moveTo>
                    <a:cubicBezTo>
                      <a:pt x="660644" y="0"/>
                      <a:pt x="702214" y="4320"/>
                      <a:pt x="742362" y="12546"/>
                    </a:cubicBezTo>
                    <a:lnTo>
                      <a:pt x="855110" y="47590"/>
                    </a:lnTo>
                    <a:lnTo>
                      <a:pt x="618861" y="617539"/>
                    </a:lnTo>
                    <a:lnTo>
                      <a:pt x="48787" y="854676"/>
                    </a:lnTo>
                    <a:lnTo>
                      <a:pt x="13853" y="741993"/>
                    </a:lnTo>
                    <a:cubicBezTo>
                      <a:pt x="5638" y="701793"/>
                      <a:pt x="1323" y="660170"/>
                      <a:pt x="1323" y="617538"/>
                    </a:cubicBezTo>
                    <a:cubicBezTo>
                      <a:pt x="-22443" y="145766"/>
                      <a:pt x="277449" y="0"/>
                      <a:pt x="618067" y="0"/>
                    </a:cubicBez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1778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1" name="Freeform: Shape 40">
                <a:extLst>
                  <a:ext uri="{FF2B5EF4-FFF2-40B4-BE49-F238E27FC236}">
                    <a16:creationId xmlns:a16="http://schemas.microsoft.com/office/drawing/2014/main" id="{43D08DCB-1A0E-42D3-AE33-FE9B9218ED08}"/>
                  </a:ext>
                </a:extLst>
              </p:cNvPr>
              <p:cNvSpPr>
                <a:spLocks noChangeArrowheads="1"/>
              </p:cNvSpPr>
              <p:nvPr/>
            </p:nvSpPr>
            <p:spPr bwMode="auto">
              <a:xfrm>
                <a:off x="5181574" y="4908700"/>
                <a:ext cx="1827448" cy="1064918"/>
              </a:xfrm>
              <a:custGeom>
                <a:avLst/>
                <a:gdLst>
                  <a:gd name="connsiteX0" fmla="*/ 569882 w 1139946"/>
                  <a:gd name="connsiteY0" fmla="*/ 0 h 620713"/>
                  <a:gd name="connsiteX1" fmla="*/ 1138159 w 1139946"/>
                  <a:gd name="connsiteY1" fmla="*/ 378134 h 620713"/>
                  <a:gd name="connsiteX2" fmla="*/ 1139946 w 1139946"/>
                  <a:gd name="connsiteY2" fmla="*/ 383912 h 620713"/>
                  <a:gd name="connsiteX3" fmla="*/ 570676 w 1139946"/>
                  <a:gd name="connsiteY3" fmla="*/ 620713 h 620713"/>
                  <a:gd name="connsiteX4" fmla="*/ 0 w 1139946"/>
                  <a:gd name="connsiteY4" fmla="*/ 383326 h 620713"/>
                  <a:gd name="connsiteX5" fmla="*/ 1605 w 1139946"/>
                  <a:gd name="connsiteY5" fmla="*/ 378134 h 620713"/>
                  <a:gd name="connsiteX6" fmla="*/ 569882 w 1139946"/>
                  <a:gd name="connsiteY6" fmla="*/ 0 h 620713"/>
                  <a:gd name="connsiteX0" fmla="*/ 565921 w 1139946"/>
                  <a:gd name="connsiteY0" fmla="*/ 0 h 664285"/>
                  <a:gd name="connsiteX1" fmla="*/ 1138159 w 1139946"/>
                  <a:gd name="connsiteY1" fmla="*/ 421706 h 664285"/>
                  <a:gd name="connsiteX2" fmla="*/ 1139946 w 1139946"/>
                  <a:gd name="connsiteY2" fmla="*/ 427484 h 664285"/>
                  <a:gd name="connsiteX3" fmla="*/ 570676 w 1139946"/>
                  <a:gd name="connsiteY3" fmla="*/ 664285 h 664285"/>
                  <a:gd name="connsiteX4" fmla="*/ 0 w 1139946"/>
                  <a:gd name="connsiteY4" fmla="*/ 426898 h 664285"/>
                  <a:gd name="connsiteX5" fmla="*/ 1605 w 1139946"/>
                  <a:gd name="connsiteY5" fmla="*/ 421706 h 664285"/>
                  <a:gd name="connsiteX6" fmla="*/ 565921 w 1139946"/>
                  <a:gd name="connsiteY6" fmla="*/ 0 h 66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9946" h="664285">
                    <a:moveTo>
                      <a:pt x="565921" y="0"/>
                    </a:moveTo>
                    <a:cubicBezTo>
                      <a:pt x="821385" y="0"/>
                      <a:pt x="1044532" y="199493"/>
                      <a:pt x="1138159" y="421706"/>
                    </a:cubicBezTo>
                    <a:lnTo>
                      <a:pt x="1139946" y="427484"/>
                    </a:lnTo>
                    <a:lnTo>
                      <a:pt x="570676" y="664285"/>
                    </a:lnTo>
                    <a:lnTo>
                      <a:pt x="0" y="426898"/>
                    </a:lnTo>
                    <a:lnTo>
                      <a:pt x="1605" y="421706"/>
                    </a:lnTo>
                    <a:cubicBezTo>
                      <a:pt x="95232" y="199493"/>
                      <a:pt x="310458" y="0"/>
                      <a:pt x="565921" y="0"/>
                    </a:cubicBezTo>
                    <a:close/>
                  </a:path>
                </a:pathLst>
              </a:cu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ffectLst>
                <a:softEdge rad="1778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grpSp>
          <p:nvGrpSpPr>
            <p:cNvPr id="31" name="Group 30">
              <a:extLst>
                <a:ext uri="{FF2B5EF4-FFF2-40B4-BE49-F238E27FC236}">
                  <a16:creationId xmlns:a16="http://schemas.microsoft.com/office/drawing/2014/main" id="{F1D36084-1A61-4680-850B-9B525F890BE6}"/>
                </a:ext>
              </a:extLst>
            </p:cNvPr>
            <p:cNvGrpSpPr/>
            <p:nvPr/>
          </p:nvGrpSpPr>
          <p:grpSpPr>
            <a:xfrm>
              <a:off x="3925888" y="1431925"/>
              <a:ext cx="4340225" cy="4343400"/>
              <a:chOff x="3925888" y="1431925"/>
              <a:chExt cx="4340225" cy="4343400"/>
            </a:xfrm>
          </p:grpSpPr>
          <p:sp>
            <p:nvSpPr>
              <p:cNvPr id="15" name="Freeform 15">
                <a:extLst>
                  <a:ext uri="{FF2B5EF4-FFF2-40B4-BE49-F238E27FC236}">
                    <a16:creationId xmlns:a16="http://schemas.microsoft.com/office/drawing/2014/main" id="{7804D4AC-39E5-45DD-9269-47338E648849}"/>
                  </a:ext>
                </a:extLst>
              </p:cNvPr>
              <p:cNvSpPr>
                <a:spLocks/>
              </p:cNvSpPr>
              <p:nvPr/>
            </p:nvSpPr>
            <p:spPr bwMode="auto">
              <a:xfrm>
                <a:off x="3929063" y="1436688"/>
                <a:ext cx="4332288" cy="4335463"/>
              </a:xfrm>
              <a:custGeom>
                <a:avLst/>
                <a:gdLst>
                  <a:gd name="T0" fmla="*/ 1365 w 2729"/>
                  <a:gd name="T1" fmla="*/ 0 h 2731"/>
                  <a:gd name="T2" fmla="*/ 2329 w 2729"/>
                  <a:gd name="T3" fmla="*/ 401 h 2731"/>
                  <a:gd name="T4" fmla="*/ 2729 w 2729"/>
                  <a:gd name="T5" fmla="*/ 1365 h 2731"/>
                  <a:gd name="T6" fmla="*/ 2329 w 2729"/>
                  <a:gd name="T7" fmla="*/ 2330 h 2731"/>
                  <a:gd name="T8" fmla="*/ 1365 w 2729"/>
                  <a:gd name="T9" fmla="*/ 2731 h 2731"/>
                  <a:gd name="T10" fmla="*/ 401 w 2729"/>
                  <a:gd name="T11" fmla="*/ 2330 h 2731"/>
                  <a:gd name="T12" fmla="*/ 0 w 2729"/>
                  <a:gd name="T13" fmla="*/ 1365 h 2731"/>
                  <a:gd name="T14" fmla="*/ 401 w 2729"/>
                  <a:gd name="T15" fmla="*/ 401 h 2731"/>
                  <a:gd name="T16" fmla="*/ 1365 w 2729"/>
                  <a:gd name="T17" fmla="*/ 0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9" h="2731">
                    <a:moveTo>
                      <a:pt x="1365" y="0"/>
                    </a:moveTo>
                    <a:lnTo>
                      <a:pt x="2329" y="401"/>
                    </a:lnTo>
                    <a:lnTo>
                      <a:pt x="2729" y="1365"/>
                    </a:lnTo>
                    <a:lnTo>
                      <a:pt x="2329" y="2330"/>
                    </a:lnTo>
                    <a:lnTo>
                      <a:pt x="1365" y="2731"/>
                    </a:lnTo>
                    <a:lnTo>
                      <a:pt x="401" y="2330"/>
                    </a:lnTo>
                    <a:lnTo>
                      <a:pt x="0" y="1365"/>
                    </a:lnTo>
                    <a:lnTo>
                      <a:pt x="401" y="401"/>
                    </a:lnTo>
                    <a:lnTo>
                      <a:pt x="1365" y="0"/>
                    </a:lnTo>
                    <a:close/>
                  </a:path>
                </a:pathLst>
              </a:custGeom>
              <a:gradFill>
                <a:gsLst>
                  <a:gs pos="0">
                    <a:srgbClr val="FFFFFF">
                      <a:alpha val="11000"/>
                    </a:srgbClr>
                  </a:gs>
                  <a:gs pos="100000">
                    <a:srgbClr val="FFFFFF">
                      <a:alpha val="18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6" name="Freeform 26">
                <a:extLst>
                  <a:ext uri="{FF2B5EF4-FFF2-40B4-BE49-F238E27FC236}">
                    <a16:creationId xmlns:a16="http://schemas.microsoft.com/office/drawing/2014/main" id="{95E6B122-CE15-4773-816F-7B5DFC0D8298}"/>
                  </a:ext>
                </a:extLst>
              </p:cNvPr>
              <p:cNvSpPr>
                <a:spLocks noEditPoints="1"/>
              </p:cNvSpPr>
              <p:nvPr/>
            </p:nvSpPr>
            <p:spPr bwMode="auto">
              <a:xfrm>
                <a:off x="3925888" y="1431925"/>
                <a:ext cx="4340225" cy="4343400"/>
              </a:xfrm>
              <a:custGeom>
                <a:avLst/>
                <a:gdLst>
                  <a:gd name="T0" fmla="*/ 1367 w 2734"/>
                  <a:gd name="T1" fmla="*/ 2736 h 2736"/>
                  <a:gd name="T2" fmla="*/ 1367 w 2734"/>
                  <a:gd name="T3" fmla="*/ 2736 h 2736"/>
                  <a:gd name="T4" fmla="*/ 400 w 2734"/>
                  <a:gd name="T5" fmla="*/ 2336 h 2736"/>
                  <a:gd name="T6" fmla="*/ 400 w 2734"/>
                  <a:gd name="T7" fmla="*/ 2333 h 2736"/>
                  <a:gd name="T8" fmla="*/ 0 w 2734"/>
                  <a:gd name="T9" fmla="*/ 1368 h 2736"/>
                  <a:gd name="T10" fmla="*/ 0 w 2734"/>
                  <a:gd name="T11" fmla="*/ 1366 h 2736"/>
                  <a:gd name="T12" fmla="*/ 400 w 2734"/>
                  <a:gd name="T13" fmla="*/ 401 h 2736"/>
                  <a:gd name="T14" fmla="*/ 400 w 2734"/>
                  <a:gd name="T15" fmla="*/ 401 h 2736"/>
                  <a:gd name="T16" fmla="*/ 1367 w 2734"/>
                  <a:gd name="T17" fmla="*/ 0 h 2736"/>
                  <a:gd name="T18" fmla="*/ 1367 w 2734"/>
                  <a:gd name="T19" fmla="*/ 0 h 2736"/>
                  <a:gd name="T20" fmla="*/ 2333 w 2734"/>
                  <a:gd name="T21" fmla="*/ 401 h 2736"/>
                  <a:gd name="T22" fmla="*/ 2333 w 2734"/>
                  <a:gd name="T23" fmla="*/ 401 h 2736"/>
                  <a:gd name="T24" fmla="*/ 2734 w 2734"/>
                  <a:gd name="T25" fmla="*/ 1368 h 2736"/>
                  <a:gd name="T26" fmla="*/ 2734 w 2734"/>
                  <a:gd name="T27" fmla="*/ 1368 h 2736"/>
                  <a:gd name="T28" fmla="*/ 2333 w 2734"/>
                  <a:gd name="T29" fmla="*/ 2336 h 2736"/>
                  <a:gd name="T30" fmla="*/ 2333 w 2734"/>
                  <a:gd name="T31" fmla="*/ 2336 h 2736"/>
                  <a:gd name="T32" fmla="*/ 1367 w 2734"/>
                  <a:gd name="T33" fmla="*/ 2736 h 2736"/>
                  <a:gd name="T34" fmla="*/ 405 w 2734"/>
                  <a:gd name="T35" fmla="*/ 2331 h 2736"/>
                  <a:gd name="T36" fmla="*/ 1367 w 2734"/>
                  <a:gd name="T37" fmla="*/ 2729 h 2736"/>
                  <a:gd name="T38" fmla="*/ 2328 w 2734"/>
                  <a:gd name="T39" fmla="*/ 2331 h 2736"/>
                  <a:gd name="T40" fmla="*/ 2727 w 2734"/>
                  <a:gd name="T41" fmla="*/ 1368 h 2736"/>
                  <a:gd name="T42" fmla="*/ 2328 w 2734"/>
                  <a:gd name="T43" fmla="*/ 406 h 2736"/>
                  <a:gd name="T44" fmla="*/ 1367 w 2734"/>
                  <a:gd name="T45" fmla="*/ 5 h 2736"/>
                  <a:gd name="T46" fmla="*/ 405 w 2734"/>
                  <a:gd name="T47" fmla="*/ 406 h 2736"/>
                  <a:gd name="T48" fmla="*/ 7 w 2734"/>
                  <a:gd name="T49" fmla="*/ 1368 h 2736"/>
                  <a:gd name="T50" fmla="*/ 405 w 2734"/>
                  <a:gd name="T51" fmla="*/ 2331 h 2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34" h="2736">
                    <a:moveTo>
                      <a:pt x="1367" y="2736"/>
                    </a:moveTo>
                    <a:lnTo>
                      <a:pt x="1367" y="2736"/>
                    </a:lnTo>
                    <a:lnTo>
                      <a:pt x="400" y="2336"/>
                    </a:lnTo>
                    <a:lnTo>
                      <a:pt x="400" y="2333"/>
                    </a:lnTo>
                    <a:lnTo>
                      <a:pt x="0" y="1368"/>
                    </a:lnTo>
                    <a:lnTo>
                      <a:pt x="0" y="1366"/>
                    </a:lnTo>
                    <a:lnTo>
                      <a:pt x="400" y="401"/>
                    </a:lnTo>
                    <a:lnTo>
                      <a:pt x="400" y="401"/>
                    </a:lnTo>
                    <a:lnTo>
                      <a:pt x="1367" y="0"/>
                    </a:lnTo>
                    <a:lnTo>
                      <a:pt x="1367" y="0"/>
                    </a:lnTo>
                    <a:lnTo>
                      <a:pt x="2333" y="401"/>
                    </a:lnTo>
                    <a:lnTo>
                      <a:pt x="2333" y="401"/>
                    </a:lnTo>
                    <a:lnTo>
                      <a:pt x="2734" y="1368"/>
                    </a:lnTo>
                    <a:lnTo>
                      <a:pt x="2734" y="1368"/>
                    </a:lnTo>
                    <a:lnTo>
                      <a:pt x="2333" y="2336"/>
                    </a:lnTo>
                    <a:lnTo>
                      <a:pt x="2333" y="2336"/>
                    </a:lnTo>
                    <a:lnTo>
                      <a:pt x="1367" y="2736"/>
                    </a:lnTo>
                    <a:close/>
                    <a:moveTo>
                      <a:pt x="405" y="2331"/>
                    </a:moveTo>
                    <a:lnTo>
                      <a:pt x="1367" y="2729"/>
                    </a:lnTo>
                    <a:lnTo>
                      <a:pt x="2328" y="2331"/>
                    </a:lnTo>
                    <a:lnTo>
                      <a:pt x="2727" y="1368"/>
                    </a:lnTo>
                    <a:lnTo>
                      <a:pt x="2328" y="406"/>
                    </a:lnTo>
                    <a:lnTo>
                      <a:pt x="1367" y="5"/>
                    </a:lnTo>
                    <a:lnTo>
                      <a:pt x="405" y="406"/>
                    </a:lnTo>
                    <a:lnTo>
                      <a:pt x="7" y="1368"/>
                    </a:lnTo>
                    <a:lnTo>
                      <a:pt x="405" y="2331"/>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43" name="Group 42">
              <a:extLst>
                <a:ext uri="{FF2B5EF4-FFF2-40B4-BE49-F238E27FC236}">
                  <a16:creationId xmlns:a16="http://schemas.microsoft.com/office/drawing/2014/main" id="{2DE31DA4-0549-4161-B4E4-C12457D92521}"/>
                </a:ext>
              </a:extLst>
            </p:cNvPr>
            <p:cNvGrpSpPr/>
            <p:nvPr/>
          </p:nvGrpSpPr>
          <p:grpSpPr>
            <a:xfrm>
              <a:off x="4261821" y="1714500"/>
              <a:ext cx="3801740" cy="3728710"/>
              <a:chOff x="4261821" y="1714500"/>
              <a:chExt cx="3801740" cy="3728710"/>
            </a:xfrm>
          </p:grpSpPr>
          <p:grpSp>
            <p:nvGrpSpPr>
              <p:cNvPr id="27" name="Group 26">
                <a:extLst>
                  <a:ext uri="{FF2B5EF4-FFF2-40B4-BE49-F238E27FC236}">
                    <a16:creationId xmlns:a16="http://schemas.microsoft.com/office/drawing/2014/main" id="{03DB1E6E-355B-4B01-A8CB-F39A09F10E42}"/>
                  </a:ext>
                </a:extLst>
              </p:cNvPr>
              <p:cNvGrpSpPr/>
              <p:nvPr/>
            </p:nvGrpSpPr>
            <p:grpSpPr>
              <a:xfrm>
                <a:off x="5215828" y="3330575"/>
                <a:ext cx="1755289" cy="489109"/>
                <a:chOff x="5215828" y="3330575"/>
                <a:chExt cx="1755289" cy="489109"/>
              </a:xfrm>
            </p:grpSpPr>
            <p:sp>
              <p:nvSpPr>
                <p:cNvPr id="16" name="Rectangle 16">
                  <a:extLst>
                    <a:ext uri="{FF2B5EF4-FFF2-40B4-BE49-F238E27FC236}">
                      <a16:creationId xmlns:a16="http://schemas.microsoft.com/office/drawing/2014/main" id="{0F5DAD91-7BBA-433E-9E6E-6F7AF3A4F850}"/>
                    </a:ext>
                  </a:extLst>
                </p:cNvPr>
                <p:cNvSpPr>
                  <a:spLocks noChangeArrowheads="1"/>
                </p:cNvSpPr>
                <p:nvPr/>
              </p:nvSpPr>
              <p:spPr bwMode="auto">
                <a:xfrm>
                  <a:off x="5215828" y="3330575"/>
                  <a:ext cx="17552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600" b="1" i="0" u="none" strike="noStrike" cap="none" normalizeH="0" baseline="0">
                      <a:ln>
                        <a:noFill/>
                      </a:ln>
                      <a:solidFill>
                        <a:schemeClr val="bg2">
                          <a:alpha val="50000"/>
                        </a:schemeClr>
                      </a:solidFill>
                      <a:effectLst/>
                      <a:latin typeface="Montserrat ExtraBold" panose="00000900000000000000" pitchFamily="50" charset="-52"/>
                    </a:rPr>
                    <a:t>GLASSMORPHIC</a:t>
                  </a:r>
                  <a:endParaRPr kumimoji="0" lang="ru-UA" altLang="ru-UA" sz="1800" b="0" i="0" u="none" strike="noStrike" cap="none" normalizeH="0" baseline="0">
                    <a:ln>
                      <a:noFill/>
                    </a:ln>
                    <a:solidFill>
                      <a:schemeClr val="bg2">
                        <a:alpha val="50000"/>
                      </a:schemeClr>
                    </a:solidFill>
                    <a:effectLst/>
                    <a:latin typeface="Montserrat ExtraBold" panose="00000900000000000000" pitchFamily="50" charset="-52"/>
                  </a:endParaRPr>
                </a:p>
              </p:txBody>
            </p:sp>
            <p:sp>
              <p:nvSpPr>
                <p:cNvPr id="17" name="Rectangle 17">
                  <a:extLst>
                    <a:ext uri="{FF2B5EF4-FFF2-40B4-BE49-F238E27FC236}">
                      <a16:creationId xmlns:a16="http://schemas.microsoft.com/office/drawing/2014/main" id="{3AE32360-3E91-4986-8E4C-83D0F555734D}"/>
                    </a:ext>
                  </a:extLst>
                </p:cNvPr>
                <p:cNvSpPr>
                  <a:spLocks noChangeArrowheads="1"/>
                </p:cNvSpPr>
                <p:nvPr/>
              </p:nvSpPr>
              <p:spPr bwMode="auto">
                <a:xfrm>
                  <a:off x="5324704" y="3573463"/>
                  <a:ext cx="15372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ru-UA" altLang="ru-UA" sz="1600" b="1">
                      <a:solidFill>
                        <a:schemeClr val="bg2">
                          <a:alpha val="50000"/>
                        </a:schemeClr>
                      </a:solidFill>
                      <a:latin typeface="Montserrat ExtraBold" panose="00000900000000000000" pitchFamily="50" charset="-52"/>
                    </a:rPr>
                    <a:t>INFOGRAPHIC</a:t>
                  </a:r>
                </a:p>
              </p:txBody>
            </p:sp>
          </p:grpSp>
          <p:sp>
            <p:nvSpPr>
              <p:cNvPr id="18" name="Rectangle 18">
                <a:extLst>
                  <a:ext uri="{FF2B5EF4-FFF2-40B4-BE49-F238E27FC236}">
                    <a16:creationId xmlns:a16="http://schemas.microsoft.com/office/drawing/2014/main" id="{F34597F7-945E-4B0C-8318-1D3BED4C8A84}"/>
                  </a:ext>
                </a:extLst>
              </p:cNvPr>
              <p:cNvSpPr>
                <a:spLocks noChangeArrowheads="1"/>
              </p:cNvSpPr>
              <p:nvPr/>
            </p:nvSpPr>
            <p:spPr bwMode="auto">
              <a:xfrm>
                <a:off x="4805826" y="2171700"/>
                <a:ext cx="2324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ru-UA" altLang="ru-UA" sz="1700" b="1">
                    <a:solidFill>
                      <a:schemeClr val="bg2">
                        <a:alpha val="50000"/>
                      </a:schemeClr>
                    </a:solidFill>
                    <a:latin typeface="Montserrat SemiBold" panose="00000700000000000000" pitchFamily="50" charset="-52"/>
                  </a:rPr>
                  <a:t>01</a:t>
                </a:r>
              </a:p>
            </p:txBody>
          </p:sp>
          <p:sp>
            <p:nvSpPr>
              <p:cNvPr id="19" name="Rectangle 19">
                <a:extLst>
                  <a:ext uri="{FF2B5EF4-FFF2-40B4-BE49-F238E27FC236}">
                    <a16:creationId xmlns:a16="http://schemas.microsoft.com/office/drawing/2014/main" id="{E261FBCB-974D-4238-8605-84F911135EF1}"/>
                  </a:ext>
                </a:extLst>
              </p:cNvPr>
              <p:cNvSpPr>
                <a:spLocks noChangeArrowheads="1"/>
              </p:cNvSpPr>
              <p:nvPr/>
            </p:nvSpPr>
            <p:spPr bwMode="auto">
              <a:xfrm>
                <a:off x="7299571" y="2171700"/>
                <a:ext cx="27732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ru-UA" altLang="ru-UA" sz="1700" b="1">
                    <a:solidFill>
                      <a:schemeClr val="bg2">
                        <a:alpha val="50000"/>
                      </a:schemeClr>
                    </a:solidFill>
                    <a:latin typeface="Montserrat SemiBold" panose="00000700000000000000" pitchFamily="50" charset="-52"/>
                  </a:rPr>
                  <a:t>03</a:t>
                </a:r>
              </a:p>
            </p:txBody>
          </p:sp>
          <p:sp>
            <p:nvSpPr>
              <p:cNvPr id="20" name="Rectangle 20">
                <a:extLst>
                  <a:ext uri="{FF2B5EF4-FFF2-40B4-BE49-F238E27FC236}">
                    <a16:creationId xmlns:a16="http://schemas.microsoft.com/office/drawing/2014/main" id="{13438706-CBE2-4F52-8747-7D535D1B71AE}"/>
                  </a:ext>
                </a:extLst>
              </p:cNvPr>
              <p:cNvSpPr>
                <a:spLocks noChangeArrowheads="1"/>
              </p:cNvSpPr>
              <p:nvPr/>
            </p:nvSpPr>
            <p:spPr bwMode="auto">
              <a:xfrm>
                <a:off x="7299571" y="4637088"/>
                <a:ext cx="27732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ru-UA" altLang="ru-UA" sz="1700" b="1">
                    <a:solidFill>
                      <a:schemeClr val="bg2">
                        <a:alpha val="50000"/>
                      </a:schemeClr>
                    </a:solidFill>
                    <a:latin typeface="Montserrat SemiBold" panose="00000700000000000000" pitchFamily="50" charset="-52"/>
                  </a:rPr>
                  <a:t>05</a:t>
                </a:r>
              </a:p>
            </p:txBody>
          </p:sp>
          <p:sp>
            <p:nvSpPr>
              <p:cNvPr id="21" name="Rectangle 21">
                <a:extLst>
                  <a:ext uri="{FF2B5EF4-FFF2-40B4-BE49-F238E27FC236}">
                    <a16:creationId xmlns:a16="http://schemas.microsoft.com/office/drawing/2014/main" id="{2BD9A4D1-374A-43BA-B994-43CD8D197CC9}"/>
                  </a:ext>
                </a:extLst>
              </p:cNvPr>
              <p:cNvSpPr>
                <a:spLocks noChangeArrowheads="1"/>
              </p:cNvSpPr>
              <p:nvPr/>
            </p:nvSpPr>
            <p:spPr bwMode="auto">
              <a:xfrm>
                <a:off x="4822254" y="4637088"/>
                <a:ext cx="2821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ru-UA" altLang="ru-UA" sz="1700" b="1">
                    <a:solidFill>
                      <a:schemeClr val="bg2">
                        <a:alpha val="50000"/>
                      </a:schemeClr>
                    </a:solidFill>
                    <a:latin typeface="Montserrat SemiBold" panose="00000700000000000000" pitchFamily="50" charset="-52"/>
                  </a:rPr>
                  <a:t>07</a:t>
                </a:r>
              </a:p>
            </p:txBody>
          </p:sp>
          <p:sp>
            <p:nvSpPr>
              <p:cNvPr id="22" name="Rectangle 22">
                <a:extLst>
                  <a:ext uri="{FF2B5EF4-FFF2-40B4-BE49-F238E27FC236}">
                    <a16:creationId xmlns:a16="http://schemas.microsoft.com/office/drawing/2014/main" id="{C6B4AED7-AF88-44F9-9577-0BC5550D6236}"/>
                  </a:ext>
                </a:extLst>
              </p:cNvPr>
              <p:cNvSpPr>
                <a:spLocks noChangeArrowheads="1"/>
              </p:cNvSpPr>
              <p:nvPr/>
            </p:nvSpPr>
            <p:spPr bwMode="auto">
              <a:xfrm>
                <a:off x="6031112" y="5181600"/>
                <a:ext cx="2869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ru-UA" altLang="ru-UA" sz="1700" b="1">
                    <a:solidFill>
                      <a:schemeClr val="bg2">
                        <a:alpha val="50000"/>
                      </a:schemeClr>
                    </a:solidFill>
                    <a:latin typeface="Montserrat SemiBold" panose="00000700000000000000" pitchFamily="50" charset="-52"/>
                  </a:rPr>
                  <a:t>06</a:t>
                </a:r>
              </a:p>
            </p:txBody>
          </p:sp>
          <p:sp>
            <p:nvSpPr>
              <p:cNvPr id="23" name="Rectangle 23">
                <a:extLst>
                  <a:ext uri="{FF2B5EF4-FFF2-40B4-BE49-F238E27FC236}">
                    <a16:creationId xmlns:a16="http://schemas.microsoft.com/office/drawing/2014/main" id="{45C8AEC9-C7F9-400D-80E4-3AF18C54283E}"/>
                  </a:ext>
                </a:extLst>
              </p:cNvPr>
              <p:cNvSpPr>
                <a:spLocks noChangeArrowheads="1"/>
              </p:cNvSpPr>
              <p:nvPr/>
            </p:nvSpPr>
            <p:spPr bwMode="auto">
              <a:xfrm>
                <a:off x="7765402" y="3421063"/>
                <a:ext cx="29815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ru-UA" altLang="ru-UA" sz="1700" b="1">
                    <a:solidFill>
                      <a:schemeClr val="bg2">
                        <a:alpha val="50000"/>
                      </a:schemeClr>
                    </a:solidFill>
                    <a:latin typeface="Montserrat SemiBold" panose="00000700000000000000" pitchFamily="50" charset="-52"/>
                  </a:rPr>
                  <a:t>04</a:t>
                </a:r>
              </a:p>
            </p:txBody>
          </p:sp>
          <p:sp>
            <p:nvSpPr>
              <p:cNvPr id="24" name="Rectangle 24">
                <a:extLst>
                  <a:ext uri="{FF2B5EF4-FFF2-40B4-BE49-F238E27FC236}">
                    <a16:creationId xmlns:a16="http://schemas.microsoft.com/office/drawing/2014/main" id="{1602F47D-DC24-4F56-AB1E-DA371BA7B9D3}"/>
                  </a:ext>
                </a:extLst>
              </p:cNvPr>
              <p:cNvSpPr>
                <a:spLocks noChangeArrowheads="1"/>
              </p:cNvSpPr>
              <p:nvPr/>
            </p:nvSpPr>
            <p:spPr bwMode="auto">
              <a:xfrm>
                <a:off x="4261821" y="3421063"/>
                <a:ext cx="2917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ru-UA" altLang="ru-UA" sz="1700" b="1">
                    <a:solidFill>
                      <a:schemeClr val="bg2">
                        <a:alpha val="50000"/>
                      </a:schemeClr>
                    </a:solidFill>
                    <a:latin typeface="Montserrat SemiBold" panose="00000700000000000000" pitchFamily="50" charset="-52"/>
                  </a:rPr>
                  <a:t>08</a:t>
                </a:r>
              </a:p>
            </p:txBody>
          </p:sp>
          <p:sp>
            <p:nvSpPr>
              <p:cNvPr id="25" name="Rectangle 25">
                <a:extLst>
                  <a:ext uri="{FF2B5EF4-FFF2-40B4-BE49-F238E27FC236}">
                    <a16:creationId xmlns:a16="http://schemas.microsoft.com/office/drawing/2014/main" id="{B76F9368-6F0C-401F-9DFB-37AE489E57BA}"/>
                  </a:ext>
                </a:extLst>
              </p:cNvPr>
              <p:cNvSpPr>
                <a:spLocks noChangeArrowheads="1"/>
              </p:cNvSpPr>
              <p:nvPr/>
            </p:nvSpPr>
            <p:spPr bwMode="auto">
              <a:xfrm>
                <a:off x="6028785" y="1714500"/>
                <a:ext cx="27571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700" b="1" i="0" u="none" strike="noStrike" cap="none" normalizeH="0" baseline="0">
                    <a:ln>
                      <a:noFill/>
                    </a:ln>
                    <a:solidFill>
                      <a:schemeClr val="bg2">
                        <a:alpha val="50000"/>
                      </a:schemeClr>
                    </a:solidFill>
                    <a:effectLst/>
                    <a:latin typeface="Montserrat SemiBold" panose="00000700000000000000" pitchFamily="50" charset="-52"/>
                  </a:rPr>
                  <a:t>02</a:t>
                </a:r>
                <a:endParaRPr kumimoji="0" lang="ru-UA" altLang="ru-UA" sz="1800" b="0" i="0" u="none" strike="noStrike" cap="none" normalizeH="0" baseline="0">
                  <a:ln>
                    <a:noFill/>
                  </a:ln>
                  <a:solidFill>
                    <a:schemeClr val="bg2">
                      <a:alpha val="50000"/>
                    </a:schemeClr>
                  </a:solidFill>
                  <a:effectLst/>
                  <a:latin typeface="Montserrat SemiBold" panose="00000700000000000000" pitchFamily="50" charset="-52"/>
                </a:endParaRPr>
              </a:p>
            </p:txBody>
          </p:sp>
        </p:grpSp>
      </p:grpSp>
      <p:grpSp>
        <p:nvGrpSpPr>
          <p:cNvPr id="44" name="Group 43">
            <a:extLst>
              <a:ext uri="{FF2B5EF4-FFF2-40B4-BE49-F238E27FC236}">
                <a16:creationId xmlns:a16="http://schemas.microsoft.com/office/drawing/2014/main" id="{76D4DB2E-F344-4136-A47A-91097C93039E}"/>
              </a:ext>
            </a:extLst>
          </p:cNvPr>
          <p:cNvGrpSpPr/>
          <p:nvPr/>
        </p:nvGrpSpPr>
        <p:grpSpPr>
          <a:xfrm>
            <a:off x="1905041" y="5165339"/>
            <a:ext cx="1734187" cy="1037342"/>
            <a:chOff x="2110177" y="4814819"/>
            <a:chExt cx="1734187" cy="1037342"/>
          </a:xfrm>
        </p:grpSpPr>
        <p:sp>
          <p:nvSpPr>
            <p:cNvPr id="45" name="Text Placeholder 53">
              <a:extLst>
                <a:ext uri="{FF2B5EF4-FFF2-40B4-BE49-F238E27FC236}">
                  <a16:creationId xmlns:a16="http://schemas.microsoft.com/office/drawing/2014/main" id="{C789E420-15A6-4A88-B48B-FB178E10C5AA}"/>
                </a:ext>
              </a:extLst>
            </p:cNvPr>
            <p:cNvSpPr txBox="1">
              <a:spLocks/>
            </p:cNvSpPr>
            <p:nvPr/>
          </p:nvSpPr>
          <p:spPr>
            <a:xfrm>
              <a:off x="2140657" y="5131687"/>
              <a:ext cx="1703707" cy="7204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Font typeface="Arial" panose="020B0604020202020204" pitchFamily="34" charset="0"/>
                <a:buNone/>
              </a:pPr>
              <a:r>
                <a:rPr lang="en-US" sz="1000">
                  <a:solidFill>
                    <a:schemeClr val="bg2"/>
                  </a:solidFill>
                  <a:latin typeface="Montserrat Light" panose="00000400000000000000" pitchFamily="50" charset="-52"/>
                </a:rPr>
                <a:t>Lorem ipsum dolor sit amet, consectetur adipiscing elit</a:t>
              </a:r>
            </a:p>
          </p:txBody>
        </p:sp>
        <p:sp>
          <p:nvSpPr>
            <p:cNvPr id="46" name="Text Placeholder 56">
              <a:extLst>
                <a:ext uri="{FF2B5EF4-FFF2-40B4-BE49-F238E27FC236}">
                  <a16:creationId xmlns:a16="http://schemas.microsoft.com/office/drawing/2014/main" id="{98BF9428-58E7-4B3A-B4DB-43B2AEC2B2E0}"/>
                </a:ext>
              </a:extLst>
            </p:cNvPr>
            <p:cNvSpPr txBox="1">
              <a:spLocks/>
            </p:cNvSpPr>
            <p:nvPr/>
          </p:nvSpPr>
          <p:spPr>
            <a:xfrm>
              <a:off x="2110177" y="4814819"/>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b="1">
                  <a:solidFill>
                    <a:schemeClr val="bg2"/>
                  </a:solidFill>
                </a:rPr>
                <a:t>Title Here</a:t>
              </a:r>
              <a:endParaRPr lang="ru-RU" sz="1200" b="1">
                <a:solidFill>
                  <a:schemeClr val="bg2"/>
                </a:solidFill>
              </a:endParaRPr>
            </a:p>
          </p:txBody>
        </p:sp>
      </p:grpSp>
      <p:grpSp>
        <p:nvGrpSpPr>
          <p:cNvPr id="47" name="Group 46">
            <a:extLst>
              <a:ext uri="{FF2B5EF4-FFF2-40B4-BE49-F238E27FC236}">
                <a16:creationId xmlns:a16="http://schemas.microsoft.com/office/drawing/2014/main" id="{A6D93371-1BE2-4CA2-942C-758F56759A06}"/>
              </a:ext>
            </a:extLst>
          </p:cNvPr>
          <p:cNvGrpSpPr/>
          <p:nvPr/>
        </p:nvGrpSpPr>
        <p:grpSpPr>
          <a:xfrm>
            <a:off x="1094161" y="3586923"/>
            <a:ext cx="1734187" cy="1037342"/>
            <a:chOff x="2110177" y="4814819"/>
            <a:chExt cx="1734187" cy="1037342"/>
          </a:xfrm>
        </p:grpSpPr>
        <p:sp>
          <p:nvSpPr>
            <p:cNvPr id="48" name="Text Placeholder 53">
              <a:extLst>
                <a:ext uri="{FF2B5EF4-FFF2-40B4-BE49-F238E27FC236}">
                  <a16:creationId xmlns:a16="http://schemas.microsoft.com/office/drawing/2014/main" id="{EC80E6A3-913D-4A90-9B5B-3994F86B804B}"/>
                </a:ext>
              </a:extLst>
            </p:cNvPr>
            <p:cNvSpPr txBox="1">
              <a:spLocks/>
            </p:cNvSpPr>
            <p:nvPr/>
          </p:nvSpPr>
          <p:spPr>
            <a:xfrm>
              <a:off x="2140657" y="5131687"/>
              <a:ext cx="1703707" cy="7204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Font typeface="Arial" panose="020B0604020202020204" pitchFamily="34" charset="0"/>
                <a:buNone/>
              </a:pPr>
              <a:r>
                <a:rPr lang="en-US" sz="1000">
                  <a:solidFill>
                    <a:schemeClr val="bg2"/>
                  </a:solidFill>
                  <a:latin typeface="Montserrat Light" panose="00000400000000000000" pitchFamily="50" charset="-52"/>
                </a:rPr>
                <a:t>Lorem ipsum dolor sit amet, consectetur adipiscing elit</a:t>
              </a:r>
            </a:p>
          </p:txBody>
        </p:sp>
        <p:sp>
          <p:nvSpPr>
            <p:cNvPr id="49" name="Text Placeholder 56">
              <a:extLst>
                <a:ext uri="{FF2B5EF4-FFF2-40B4-BE49-F238E27FC236}">
                  <a16:creationId xmlns:a16="http://schemas.microsoft.com/office/drawing/2014/main" id="{4752F032-F2CD-449C-85B6-E7AC91112B43}"/>
                </a:ext>
              </a:extLst>
            </p:cNvPr>
            <p:cNvSpPr txBox="1">
              <a:spLocks/>
            </p:cNvSpPr>
            <p:nvPr/>
          </p:nvSpPr>
          <p:spPr>
            <a:xfrm>
              <a:off x="2110177" y="4814819"/>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b="1">
                  <a:solidFill>
                    <a:schemeClr val="bg2"/>
                  </a:solidFill>
                </a:rPr>
                <a:t>Title Here</a:t>
              </a:r>
              <a:endParaRPr lang="ru-RU" sz="1200" b="1">
                <a:solidFill>
                  <a:schemeClr val="bg2"/>
                </a:solidFill>
              </a:endParaRPr>
            </a:p>
          </p:txBody>
        </p:sp>
      </p:grpSp>
      <p:grpSp>
        <p:nvGrpSpPr>
          <p:cNvPr id="50" name="Group 49">
            <a:extLst>
              <a:ext uri="{FF2B5EF4-FFF2-40B4-BE49-F238E27FC236}">
                <a16:creationId xmlns:a16="http://schemas.microsoft.com/office/drawing/2014/main" id="{C454A1E7-2AED-4D42-978A-083A4F9F4160}"/>
              </a:ext>
            </a:extLst>
          </p:cNvPr>
          <p:cNvGrpSpPr/>
          <p:nvPr/>
        </p:nvGrpSpPr>
        <p:grpSpPr>
          <a:xfrm>
            <a:off x="1094161" y="2075903"/>
            <a:ext cx="1734187" cy="1037342"/>
            <a:chOff x="2110177" y="4814819"/>
            <a:chExt cx="1734187" cy="1037342"/>
          </a:xfrm>
        </p:grpSpPr>
        <p:sp>
          <p:nvSpPr>
            <p:cNvPr id="51" name="Text Placeholder 53">
              <a:extLst>
                <a:ext uri="{FF2B5EF4-FFF2-40B4-BE49-F238E27FC236}">
                  <a16:creationId xmlns:a16="http://schemas.microsoft.com/office/drawing/2014/main" id="{03D6B7E8-F964-4ABB-BC6F-729C834A36CA}"/>
                </a:ext>
              </a:extLst>
            </p:cNvPr>
            <p:cNvSpPr txBox="1">
              <a:spLocks/>
            </p:cNvSpPr>
            <p:nvPr/>
          </p:nvSpPr>
          <p:spPr>
            <a:xfrm>
              <a:off x="2140657" y="5131687"/>
              <a:ext cx="1703707" cy="7204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Font typeface="Arial" panose="020B0604020202020204" pitchFamily="34" charset="0"/>
                <a:buNone/>
              </a:pPr>
              <a:r>
                <a:rPr lang="en-US" sz="1000">
                  <a:solidFill>
                    <a:schemeClr val="bg2"/>
                  </a:solidFill>
                  <a:latin typeface="Montserrat Light" panose="00000400000000000000" pitchFamily="50" charset="-52"/>
                </a:rPr>
                <a:t>Lorem ipsum dolor sit amet, consectetur adipiscing elit</a:t>
              </a:r>
            </a:p>
          </p:txBody>
        </p:sp>
        <p:sp>
          <p:nvSpPr>
            <p:cNvPr id="52" name="Text Placeholder 56">
              <a:extLst>
                <a:ext uri="{FF2B5EF4-FFF2-40B4-BE49-F238E27FC236}">
                  <a16:creationId xmlns:a16="http://schemas.microsoft.com/office/drawing/2014/main" id="{2F8385B0-4251-48A8-BFFF-FA80FC4CBE5C}"/>
                </a:ext>
              </a:extLst>
            </p:cNvPr>
            <p:cNvSpPr txBox="1">
              <a:spLocks/>
            </p:cNvSpPr>
            <p:nvPr/>
          </p:nvSpPr>
          <p:spPr>
            <a:xfrm>
              <a:off x="2110177" y="4814819"/>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b="1">
                  <a:solidFill>
                    <a:schemeClr val="bg2"/>
                  </a:solidFill>
                </a:rPr>
                <a:t>Title Here</a:t>
              </a:r>
              <a:endParaRPr lang="ru-RU" sz="1200" b="1">
                <a:solidFill>
                  <a:schemeClr val="bg2"/>
                </a:solidFill>
              </a:endParaRPr>
            </a:p>
          </p:txBody>
        </p:sp>
      </p:grpSp>
      <p:grpSp>
        <p:nvGrpSpPr>
          <p:cNvPr id="53" name="Group 52">
            <a:extLst>
              <a:ext uri="{FF2B5EF4-FFF2-40B4-BE49-F238E27FC236}">
                <a16:creationId xmlns:a16="http://schemas.microsoft.com/office/drawing/2014/main" id="{F52E9712-A489-46BC-866F-C971F94AC22D}"/>
              </a:ext>
            </a:extLst>
          </p:cNvPr>
          <p:cNvGrpSpPr/>
          <p:nvPr/>
        </p:nvGrpSpPr>
        <p:grpSpPr>
          <a:xfrm>
            <a:off x="1905041" y="661919"/>
            <a:ext cx="1734187" cy="1037342"/>
            <a:chOff x="2110177" y="4814819"/>
            <a:chExt cx="1734187" cy="1037342"/>
          </a:xfrm>
        </p:grpSpPr>
        <p:sp>
          <p:nvSpPr>
            <p:cNvPr id="54" name="Text Placeholder 53">
              <a:extLst>
                <a:ext uri="{FF2B5EF4-FFF2-40B4-BE49-F238E27FC236}">
                  <a16:creationId xmlns:a16="http://schemas.microsoft.com/office/drawing/2014/main" id="{92646169-C2E2-4EBA-8E70-D0D9DEAD042D}"/>
                </a:ext>
              </a:extLst>
            </p:cNvPr>
            <p:cNvSpPr txBox="1">
              <a:spLocks/>
            </p:cNvSpPr>
            <p:nvPr/>
          </p:nvSpPr>
          <p:spPr>
            <a:xfrm>
              <a:off x="2140657" y="5131687"/>
              <a:ext cx="1703707" cy="7204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Font typeface="Arial" panose="020B0604020202020204" pitchFamily="34" charset="0"/>
                <a:buNone/>
              </a:pPr>
              <a:r>
                <a:rPr lang="en-US" sz="1000">
                  <a:solidFill>
                    <a:schemeClr val="bg2"/>
                  </a:solidFill>
                  <a:latin typeface="Montserrat Light" panose="00000400000000000000" pitchFamily="50" charset="-52"/>
                </a:rPr>
                <a:t>Lorem ipsum dolor sit amet, consectetur adipiscing elit</a:t>
              </a:r>
            </a:p>
          </p:txBody>
        </p:sp>
        <p:sp>
          <p:nvSpPr>
            <p:cNvPr id="55" name="Text Placeholder 56">
              <a:extLst>
                <a:ext uri="{FF2B5EF4-FFF2-40B4-BE49-F238E27FC236}">
                  <a16:creationId xmlns:a16="http://schemas.microsoft.com/office/drawing/2014/main" id="{A55D4EDF-CDC3-4EF7-8BCE-AE1FB432C323}"/>
                </a:ext>
              </a:extLst>
            </p:cNvPr>
            <p:cNvSpPr txBox="1">
              <a:spLocks/>
            </p:cNvSpPr>
            <p:nvPr/>
          </p:nvSpPr>
          <p:spPr>
            <a:xfrm>
              <a:off x="2110177" y="4814819"/>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b="1">
                  <a:solidFill>
                    <a:schemeClr val="bg2"/>
                  </a:solidFill>
                </a:rPr>
                <a:t>Title Here</a:t>
              </a:r>
              <a:endParaRPr lang="ru-RU" sz="1200" b="1">
                <a:solidFill>
                  <a:schemeClr val="bg2"/>
                </a:solidFill>
              </a:endParaRPr>
            </a:p>
          </p:txBody>
        </p:sp>
      </p:grpSp>
      <p:grpSp>
        <p:nvGrpSpPr>
          <p:cNvPr id="56" name="Group 55">
            <a:extLst>
              <a:ext uri="{FF2B5EF4-FFF2-40B4-BE49-F238E27FC236}">
                <a16:creationId xmlns:a16="http://schemas.microsoft.com/office/drawing/2014/main" id="{8B42D53A-F4D5-4C65-86FD-F2486F282F05}"/>
              </a:ext>
            </a:extLst>
          </p:cNvPr>
          <p:cNvGrpSpPr/>
          <p:nvPr/>
        </p:nvGrpSpPr>
        <p:grpSpPr>
          <a:xfrm>
            <a:off x="8580310" y="5165339"/>
            <a:ext cx="1734187" cy="1037342"/>
            <a:chOff x="2110177" y="4814819"/>
            <a:chExt cx="1734187" cy="1037342"/>
          </a:xfrm>
        </p:grpSpPr>
        <p:sp>
          <p:nvSpPr>
            <p:cNvPr id="57" name="Text Placeholder 53">
              <a:extLst>
                <a:ext uri="{FF2B5EF4-FFF2-40B4-BE49-F238E27FC236}">
                  <a16:creationId xmlns:a16="http://schemas.microsoft.com/office/drawing/2014/main" id="{4747D63F-1D9B-4473-BEAC-D327373C6A73}"/>
                </a:ext>
              </a:extLst>
            </p:cNvPr>
            <p:cNvSpPr txBox="1">
              <a:spLocks/>
            </p:cNvSpPr>
            <p:nvPr/>
          </p:nvSpPr>
          <p:spPr>
            <a:xfrm>
              <a:off x="2140657" y="5131687"/>
              <a:ext cx="1703707" cy="7204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000">
                  <a:solidFill>
                    <a:schemeClr val="bg2"/>
                  </a:solidFill>
                  <a:latin typeface="Montserrat Light" panose="00000400000000000000" pitchFamily="50" charset="-52"/>
                </a:rPr>
                <a:t>Lorem ipsum dolor sit amet, consectetur adipiscing elit</a:t>
              </a:r>
            </a:p>
          </p:txBody>
        </p:sp>
        <p:sp>
          <p:nvSpPr>
            <p:cNvPr id="58" name="Text Placeholder 56">
              <a:extLst>
                <a:ext uri="{FF2B5EF4-FFF2-40B4-BE49-F238E27FC236}">
                  <a16:creationId xmlns:a16="http://schemas.microsoft.com/office/drawing/2014/main" id="{2018A1D1-177A-4DF7-A211-6F43E4301136}"/>
                </a:ext>
              </a:extLst>
            </p:cNvPr>
            <p:cNvSpPr txBox="1">
              <a:spLocks/>
            </p:cNvSpPr>
            <p:nvPr/>
          </p:nvSpPr>
          <p:spPr>
            <a:xfrm>
              <a:off x="2110177" y="4814819"/>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a:solidFill>
                    <a:schemeClr val="bg2"/>
                  </a:solidFill>
                </a:rPr>
                <a:t>Title Here</a:t>
              </a:r>
              <a:endParaRPr lang="ru-RU" sz="1200" b="1">
                <a:solidFill>
                  <a:schemeClr val="bg2"/>
                </a:solidFill>
              </a:endParaRPr>
            </a:p>
          </p:txBody>
        </p:sp>
      </p:grpSp>
      <p:grpSp>
        <p:nvGrpSpPr>
          <p:cNvPr id="59" name="Group 58">
            <a:extLst>
              <a:ext uri="{FF2B5EF4-FFF2-40B4-BE49-F238E27FC236}">
                <a16:creationId xmlns:a16="http://schemas.microsoft.com/office/drawing/2014/main" id="{E8015FDC-666F-4C4F-9EED-0E1982C3142C}"/>
              </a:ext>
            </a:extLst>
          </p:cNvPr>
          <p:cNvGrpSpPr/>
          <p:nvPr/>
        </p:nvGrpSpPr>
        <p:grpSpPr>
          <a:xfrm>
            <a:off x="9339654" y="3586923"/>
            <a:ext cx="1734187" cy="1037342"/>
            <a:chOff x="2110177" y="4814819"/>
            <a:chExt cx="1734187" cy="1037342"/>
          </a:xfrm>
        </p:grpSpPr>
        <p:sp>
          <p:nvSpPr>
            <p:cNvPr id="60" name="Text Placeholder 53">
              <a:extLst>
                <a:ext uri="{FF2B5EF4-FFF2-40B4-BE49-F238E27FC236}">
                  <a16:creationId xmlns:a16="http://schemas.microsoft.com/office/drawing/2014/main" id="{FC1EA23E-9DE6-48A5-AF2E-15C90DA5F164}"/>
                </a:ext>
              </a:extLst>
            </p:cNvPr>
            <p:cNvSpPr txBox="1">
              <a:spLocks/>
            </p:cNvSpPr>
            <p:nvPr/>
          </p:nvSpPr>
          <p:spPr>
            <a:xfrm>
              <a:off x="2140657" y="5131687"/>
              <a:ext cx="1703707" cy="7204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000">
                  <a:solidFill>
                    <a:schemeClr val="bg2"/>
                  </a:solidFill>
                  <a:latin typeface="Montserrat Light" panose="00000400000000000000" pitchFamily="50" charset="-52"/>
                </a:rPr>
                <a:t>Lorem ipsum dolor sit amet, consectetur adipiscing elit</a:t>
              </a:r>
            </a:p>
          </p:txBody>
        </p:sp>
        <p:sp>
          <p:nvSpPr>
            <p:cNvPr id="61" name="Text Placeholder 56">
              <a:extLst>
                <a:ext uri="{FF2B5EF4-FFF2-40B4-BE49-F238E27FC236}">
                  <a16:creationId xmlns:a16="http://schemas.microsoft.com/office/drawing/2014/main" id="{15474F02-1D79-4E1B-B3D1-A5B0E4793452}"/>
                </a:ext>
              </a:extLst>
            </p:cNvPr>
            <p:cNvSpPr txBox="1">
              <a:spLocks/>
            </p:cNvSpPr>
            <p:nvPr/>
          </p:nvSpPr>
          <p:spPr>
            <a:xfrm>
              <a:off x="2110177" y="4814819"/>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a:solidFill>
                    <a:schemeClr val="bg2"/>
                  </a:solidFill>
                </a:rPr>
                <a:t>Title Here</a:t>
              </a:r>
              <a:endParaRPr lang="ru-RU" sz="1200" b="1">
                <a:solidFill>
                  <a:schemeClr val="bg2"/>
                </a:solidFill>
              </a:endParaRPr>
            </a:p>
          </p:txBody>
        </p:sp>
      </p:grpSp>
      <p:grpSp>
        <p:nvGrpSpPr>
          <p:cNvPr id="62" name="Group 61">
            <a:extLst>
              <a:ext uri="{FF2B5EF4-FFF2-40B4-BE49-F238E27FC236}">
                <a16:creationId xmlns:a16="http://schemas.microsoft.com/office/drawing/2014/main" id="{9D7D731F-314F-4DF9-9D31-FF114095C812}"/>
              </a:ext>
            </a:extLst>
          </p:cNvPr>
          <p:cNvGrpSpPr/>
          <p:nvPr/>
        </p:nvGrpSpPr>
        <p:grpSpPr>
          <a:xfrm>
            <a:off x="9339654" y="2075903"/>
            <a:ext cx="1734187" cy="1037342"/>
            <a:chOff x="2110177" y="4814819"/>
            <a:chExt cx="1734187" cy="1037342"/>
          </a:xfrm>
        </p:grpSpPr>
        <p:sp>
          <p:nvSpPr>
            <p:cNvPr id="63" name="Text Placeholder 53">
              <a:extLst>
                <a:ext uri="{FF2B5EF4-FFF2-40B4-BE49-F238E27FC236}">
                  <a16:creationId xmlns:a16="http://schemas.microsoft.com/office/drawing/2014/main" id="{0E3A4422-70CC-4B5F-A926-EE37D8B670A3}"/>
                </a:ext>
              </a:extLst>
            </p:cNvPr>
            <p:cNvSpPr txBox="1">
              <a:spLocks/>
            </p:cNvSpPr>
            <p:nvPr/>
          </p:nvSpPr>
          <p:spPr>
            <a:xfrm>
              <a:off x="2140657" y="5131687"/>
              <a:ext cx="1703707" cy="7204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000">
                  <a:solidFill>
                    <a:schemeClr val="bg2"/>
                  </a:solidFill>
                  <a:latin typeface="Montserrat Light" panose="00000400000000000000" pitchFamily="50" charset="-52"/>
                </a:rPr>
                <a:t>Lorem ipsum dolor sit amet, consectetur adipiscing elit</a:t>
              </a:r>
            </a:p>
          </p:txBody>
        </p:sp>
        <p:sp>
          <p:nvSpPr>
            <p:cNvPr id="64" name="Text Placeholder 56">
              <a:extLst>
                <a:ext uri="{FF2B5EF4-FFF2-40B4-BE49-F238E27FC236}">
                  <a16:creationId xmlns:a16="http://schemas.microsoft.com/office/drawing/2014/main" id="{83D453A3-4069-404F-95C7-6758B93CAEFB}"/>
                </a:ext>
              </a:extLst>
            </p:cNvPr>
            <p:cNvSpPr txBox="1">
              <a:spLocks/>
            </p:cNvSpPr>
            <p:nvPr/>
          </p:nvSpPr>
          <p:spPr>
            <a:xfrm>
              <a:off x="2110177" y="4814819"/>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a:solidFill>
                    <a:schemeClr val="bg2"/>
                  </a:solidFill>
                </a:rPr>
                <a:t>Title Here</a:t>
              </a:r>
              <a:endParaRPr lang="ru-RU" sz="1200" b="1">
                <a:solidFill>
                  <a:schemeClr val="bg2"/>
                </a:solidFill>
              </a:endParaRPr>
            </a:p>
          </p:txBody>
        </p:sp>
      </p:grpSp>
      <p:grpSp>
        <p:nvGrpSpPr>
          <p:cNvPr id="65" name="Group 64">
            <a:extLst>
              <a:ext uri="{FF2B5EF4-FFF2-40B4-BE49-F238E27FC236}">
                <a16:creationId xmlns:a16="http://schemas.microsoft.com/office/drawing/2014/main" id="{C9FC9DE0-8B76-45F8-9857-A55386CD39B9}"/>
              </a:ext>
            </a:extLst>
          </p:cNvPr>
          <p:cNvGrpSpPr/>
          <p:nvPr/>
        </p:nvGrpSpPr>
        <p:grpSpPr>
          <a:xfrm>
            <a:off x="8580310" y="661919"/>
            <a:ext cx="1734187" cy="1037342"/>
            <a:chOff x="2110177" y="4814819"/>
            <a:chExt cx="1734187" cy="1037342"/>
          </a:xfrm>
        </p:grpSpPr>
        <p:sp>
          <p:nvSpPr>
            <p:cNvPr id="66" name="Text Placeholder 53">
              <a:extLst>
                <a:ext uri="{FF2B5EF4-FFF2-40B4-BE49-F238E27FC236}">
                  <a16:creationId xmlns:a16="http://schemas.microsoft.com/office/drawing/2014/main" id="{8634D9A6-5A99-4578-99EC-E112A38643EC}"/>
                </a:ext>
              </a:extLst>
            </p:cNvPr>
            <p:cNvSpPr txBox="1">
              <a:spLocks/>
            </p:cNvSpPr>
            <p:nvPr/>
          </p:nvSpPr>
          <p:spPr>
            <a:xfrm>
              <a:off x="2140657" y="5131687"/>
              <a:ext cx="1703707" cy="7204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000">
                  <a:solidFill>
                    <a:schemeClr val="bg2"/>
                  </a:solidFill>
                  <a:latin typeface="Montserrat Light" panose="00000400000000000000" pitchFamily="50" charset="-52"/>
                </a:rPr>
                <a:t>Lorem ipsum dolor sit amet, consectetur adipiscing elit</a:t>
              </a:r>
            </a:p>
          </p:txBody>
        </p:sp>
        <p:sp>
          <p:nvSpPr>
            <p:cNvPr id="67" name="Text Placeholder 56">
              <a:extLst>
                <a:ext uri="{FF2B5EF4-FFF2-40B4-BE49-F238E27FC236}">
                  <a16:creationId xmlns:a16="http://schemas.microsoft.com/office/drawing/2014/main" id="{6DEBD0D0-851F-477D-A490-D155D0148310}"/>
                </a:ext>
              </a:extLst>
            </p:cNvPr>
            <p:cNvSpPr txBox="1">
              <a:spLocks/>
            </p:cNvSpPr>
            <p:nvPr/>
          </p:nvSpPr>
          <p:spPr>
            <a:xfrm>
              <a:off x="2110177" y="4814819"/>
              <a:ext cx="1701802" cy="374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a:solidFill>
                    <a:schemeClr val="bg2"/>
                  </a:solidFill>
                </a:rPr>
                <a:t>Title Here</a:t>
              </a:r>
              <a:endParaRPr lang="ru-RU" sz="1200" b="1">
                <a:solidFill>
                  <a:schemeClr val="bg2"/>
                </a:solidFill>
              </a:endParaRPr>
            </a:p>
          </p:txBody>
        </p:sp>
      </p:grpSp>
    </p:spTree>
    <p:extLst>
      <p:ext uri="{BB962C8B-B14F-4D97-AF65-F5344CB8AC3E}">
        <p14:creationId xmlns:p14="http://schemas.microsoft.com/office/powerpoint/2010/main" val="215115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75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100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125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nodeType="withEffect">
                                  <p:stCondLst>
                                    <p:cond delay="50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par>
                                <p:cTn id="20" presetID="10" presetClass="entr" presetSubtype="0" fill="hold" nodeType="withEffect">
                                  <p:stCondLst>
                                    <p:cond delay="75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nodeType="withEffect">
                                  <p:stCondLst>
                                    <p:cond delay="100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par>
                                <p:cTn id="26" presetID="10" presetClass="entr" presetSubtype="0" fill="hold" nodeType="withEffect">
                                  <p:stCondLst>
                                    <p:cond delay="125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17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43D620D9-D723-4F92-A68E-2DE9A1C82E13}"/>
              </a:ext>
            </a:extLst>
          </p:cNvPr>
          <p:cNvSpPr>
            <a:spLocks noChangeArrowheads="1"/>
          </p:cNvSpPr>
          <p:nvPr/>
        </p:nvSpPr>
        <p:spPr bwMode="auto">
          <a:xfrm>
            <a:off x="0" y="0"/>
            <a:ext cx="12188825"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UA"/>
          </a:p>
        </p:txBody>
      </p:sp>
      <p:pic>
        <p:nvPicPr>
          <p:cNvPr id="3121" name="Hand">
            <a:extLst>
              <a:ext uri="{FF2B5EF4-FFF2-40B4-BE49-F238E27FC236}">
                <a16:creationId xmlns:a16="http://schemas.microsoft.com/office/drawing/2014/main" id="{9DFB84FA-CFA0-49B5-86A1-925806472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676" y="1476461"/>
            <a:ext cx="4566841" cy="6314551"/>
          </a:xfrm>
          <a:prstGeom prst="rect">
            <a:avLst/>
          </a:prstGeom>
          <a:effectLst>
            <a:outerShdw blurRad="266700" dist="127000" dir="2700000" algn="tl" rotWithShape="0">
              <a:schemeClr val="accent3">
                <a:lumMod val="75000"/>
                <a:alpha val="31000"/>
              </a:schemeClr>
            </a:outerShdw>
          </a:effectLst>
        </p:spPr>
      </p:pic>
      <p:sp>
        <p:nvSpPr>
          <p:cNvPr id="10" name="Freeform 11">
            <a:extLst>
              <a:ext uri="{FF2B5EF4-FFF2-40B4-BE49-F238E27FC236}">
                <a16:creationId xmlns:a16="http://schemas.microsoft.com/office/drawing/2014/main" id="{F1594C79-8404-491B-9EF4-A57A873C2035}"/>
              </a:ext>
            </a:extLst>
          </p:cNvPr>
          <p:cNvSpPr>
            <a:spLocks/>
          </p:cNvSpPr>
          <p:nvPr/>
        </p:nvSpPr>
        <p:spPr bwMode="auto">
          <a:xfrm>
            <a:off x="3071980" y="2081213"/>
            <a:ext cx="2917825" cy="1863725"/>
          </a:xfrm>
          <a:custGeom>
            <a:avLst/>
            <a:gdLst>
              <a:gd name="T0" fmla="*/ 708 w 766"/>
              <a:gd name="T1" fmla="*/ 489 h 489"/>
              <a:gd name="T2" fmla="*/ 59 w 766"/>
              <a:gd name="T3" fmla="*/ 489 h 489"/>
              <a:gd name="T4" fmla="*/ 0 w 766"/>
              <a:gd name="T5" fmla="*/ 431 h 489"/>
              <a:gd name="T6" fmla="*/ 0 w 766"/>
              <a:gd name="T7" fmla="*/ 58 h 489"/>
              <a:gd name="T8" fmla="*/ 59 w 766"/>
              <a:gd name="T9" fmla="*/ 0 h 489"/>
              <a:gd name="T10" fmla="*/ 708 w 766"/>
              <a:gd name="T11" fmla="*/ 0 h 489"/>
              <a:gd name="T12" fmla="*/ 766 w 766"/>
              <a:gd name="T13" fmla="*/ 58 h 489"/>
              <a:gd name="T14" fmla="*/ 766 w 766"/>
              <a:gd name="T15" fmla="*/ 431 h 489"/>
              <a:gd name="T16" fmla="*/ 708 w 766"/>
              <a:gd name="T17"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6" h="489">
                <a:moveTo>
                  <a:pt x="708" y="489"/>
                </a:moveTo>
                <a:cubicBezTo>
                  <a:pt x="59" y="489"/>
                  <a:pt x="59" y="489"/>
                  <a:pt x="59" y="489"/>
                </a:cubicBezTo>
                <a:cubicBezTo>
                  <a:pt x="26" y="489"/>
                  <a:pt x="0" y="463"/>
                  <a:pt x="0" y="431"/>
                </a:cubicBezTo>
                <a:cubicBezTo>
                  <a:pt x="0" y="58"/>
                  <a:pt x="0" y="58"/>
                  <a:pt x="0" y="58"/>
                </a:cubicBezTo>
                <a:cubicBezTo>
                  <a:pt x="0" y="26"/>
                  <a:pt x="26" y="0"/>
                  <a:pt x="59" y="0"/>
                </a:cubicBezTo>
                <a:cubicBezTo>
                  <a:pt x="708" y="0"/>
                  <a:pt x="708" y="0"/>
                  <a:pt x="708" y="0"/>
                </a:cubicBezTo>
                <a:cubicBezTo>
                  <a:pt x="740" y="0"/>
                  <a:pt x="766" y="26"/>
                  <a:pt x="766" y="58"/>
                </a:cubicBezTo>
                <a:cubicBezTo>
                  <a:pt x="766" y="431"/>
                  <a:pt x="766" y="431"/>
                  <a:pt x="766" y="431"/>
                </a:cubicBezTo>
                <a:cubicBezTo>
                  <a:pt x="766" y="463"/>
                  <a:pt x="740" y="489"/>
                  <a:pt x="708" y="489"/>
                </a:cubicBezTo>
                <a:close/>
              </a:path>
            </a:pathLst>
          </a:custGeom>
          <a:gradFill>
            <a:gsLst>
              <a:gs pos="0">
                <a:srgbClr val="53C2FA"/>
              </a:gs>
              <a:gs pos="100000">
                <a:srgbClr val="7999F3"/>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pic>
        <p:nvPicPr>
          <p:cNvPr id="5" name="Placeholder Blur">
            <a:extLst>
              <a:ext uri="{FF2B5EF4-FFF2-40B4-BE49-F238E27FC236}">
                <a16:creationId xmlns:a16="http://schemas.microsoft.com/office/drawing/2014/main" id="{2DE50340-774D-46D4-9EF2-7ED97ECB9160}"/>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artisticBlur radius="60"/>
                    </a14:imgEffect>
                  </a14:imgLayer>
                </a14:imgProps>
              </a:ext>
              <a:ext uri="{28A0092B-C50C-407E-A947-70E740481C1C}">
                <a14:useLocalDpi xmlns:a14="http://schemas.microsoft.com/office/drawing/2010/main" val="0"/>
              </a:ext>
            </a:extLst>
          </a:blip>
          <a:srcRect l="47364" t="9687" r="-11255" b="60798"/>
          <a:stretch/>
        </p:blipFill>
        <p:spPr>
          <a:xfrm>
            <a:off x="3070226" y="2084389"/>
            <a:ext cx="2917825" cy="1863725"/>
          </a:xfrm>
        </p:spPr>
      </p:pic>
      <p:grpSp>
        <p:nvGrpSpPr>
          <p:cNvPr id="3119" name="Glass">
            <a:extLst>
              <a:ext uri="{FF2B5EF4-FFF2-40B4-BE49-F238E27FC236}">
                <a16:creationId xmlns:a16="http://schemas.microsoft.com/office/drawing/2014/main" id="{3E2A3474-4210-4D41-AABA-650BC05CCE40}"/>
              </a:ext>
            </a:extLst>
          </p:cNvPr>
          <p:cNvGrpSpPr/>
          <p:nvPr/>
        </p:nvGrpSpPr>
        <p:grpSpPr>
          <a:xfrm>
            <a:off x="3065463" y="2081213"/>
            <a:ext cx="2925763" cy="1870075"/>
            <a:chOff x="3065463" y="2081213"/>
            <a:chExt cx="2925763" cy="1870075"/>
          </a:xfrm>
        </p:grpSpPr>
        <p:sp>
          <p:nvSpPr>
            <p:cNvPr id="11" name="Freeform 12">
              <a:extLst>
                <a:ext uri="{FF2B5EF4-FFF2-40B4-BE49-F238E27FC236}">
                  <a16:creationId xmlns:a16="http://schemas.microsoft.com/office/drawing/2014/main" id="{1BF21880-4CAF-441C-B447-121D1D23E4D8}"/>
                </a:ext>
              </a:extLst>
            </p:cNvPr>
            <p:cNvSpPr>
              <a:spLocks/>
            </p:cNvSpPr>
            <p:nvPr/>
          </p:nvSpPr>
          <p:spPr bwMode="auto">
            <a:xfrm>
              <a:off x="3070225" y="2084388"/>
              <a:ext cx="2917825" cy="1863725"/>
            </a:xfrm>
            <a:custGeom>
              <a:avLst/>
              <a:gdLst>
                <a:gd name="T0" fmla="*/ 708 w 766"/>
                <a:gd name="T1" fmla="*/ 489 h 489"/>
                <a:gd name="T2" fmla="*/ 59 w 766"/>
                <a:gd name="T3" fmla="*/ 489 h 489"/>
                <a:gd name="T4" fmla="*/ 0 w 766"/>
                <a:gd name="T5" fmla="*/ 431 h 489"/>
                <a:gd name="T6" fmla="*/ 0 w 766"/>
                <a:gd name="T7" fmla="*/ 58 h 489"/>
                <a:gd name="T8" fmla="*/ 59 w 766"/>
                <a:gd name="T9" fmla="*/ 0 h 489"/>
                <a:gd name="T10" fmla="*/ 708 w 766"/>
                <a:gd name="T11" fmla="*/ 0 h 489"/>
                <a:gd name="T12" fmla="*/ 766 w 766"/>
                <a:gd name="T13" fmla="*/ 58 h 489"/>
                <a:gd name="T14" fmla="*/ 766 w 766"/>
                <a:gd name="T15" fmla="*/ 431 h 489"/>
                <a:gd name="T16" fmla="*/ 708 w 766"/>
                <a:gd name="T17"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6" h="489">
                  <a:moveTo>
                    <a:pt x="708" y="489"/>
                  </a:moveTo>
                  <a:cubicBezTo>
                    <a:pt x="59" y="489"/>
                    <a:pt x="59" y="489"/>
                    <a:pt x="59" y="489"/>
                  </a:cubicBezTo>
                  <a:cubicBezTo>
                    <a:pt x="26" y="489"/>
                    <a:pt x="0" y="463"/>
                    <a:pt x="0" y="431"/>
                  </a:cubicBezTo>
                  <a:cubicBezTo>
                    <a:pt x="0" y="58"/>
                    <a:pt x="0" y="58"/>
                    <a:pt x="0" y="58"/>
                  </a:cubicBezTo>
                  <a:cubicBezTo>
                    <a:pt x="0" y="26"/>
                    <a:pt x="26" y="0"/>
                    <a:pt x="59" y="0"/>
                  </a:cubicBezTo>
                  <a:cubicBezTo>
                    <a:pt x="708" y="0"/>
                    <a:pt x="708" y="0"/>
                    <a:pt x="708" y="0"/>
                  </a:cubicBezTo>
                  <a:cubicBezTo>
                    <a:pt x="740" y="0"/>
                    <a:pt x="766" y="26"/>
                    <a:pt x="766" y="58"/>
                  </a:cubicBezTo>
                  <a:cubicBezTo>
                    <a:pt x="766" y="431"/>
                    <a:pt x="766" y="431"/>
                    <a:pt x="766" y="431"/>
                  </a:cubicBezTo>
                  <a:cubicBezTo>
                    <a:pt x="766" y="463"/>
                    <a:pt x="740" y="489"/>
                    <a:pt x="708" y="489"/>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2" name="Freeform 13">
              <a:extLst>
                <a:ext uri="{FF2B5EF4-FFF2-40B4-BE49-F238E27FC236}">
                  <a16:creationId xmlns:a16="http://schemas.microsoft.com/office/drawing/2014/main" id="{AB370799-CF1C-4412-9987-9AE61D377B4D}"/>
                </a:ext>
              </a:extLst>
            </p:cNvPr>
            <p:cNvSpPr>
              <a:spLocks noEditPoints="1"/>
            </p:cNvSpPr>
            <p:nvPr/>
          </p:nvSpPr>
          <p:spPr bwMode="auto">
            <a:xfrm>
              <a:off x="3065463" y="2081213"/>
              <a:ext cx="2925763" cy="1870075"/>
            </a:xfrm>
            <a:custGeom>
              <a:avLst/>
              <a:gdLst>
                <a:gd name="T0" fmla="*/ 709 w 768"/>
                <a:gd name="T1" fmla="*/ 491 h 491"/>
                <a:gd name="T2" fmla="*/ 60 w 768"/>
                <a:gd name="T3" fmla="*/ 491 h 491"/>
                <a:gd name="T4" fmla="*/ 0 w 768"/>
                <a:gd name="T5" fmla="*/ 432 h 491"/>
                <a:gd name="T6" fmla="*/ 0 w 768"/>
                <a:gd name="T7" fmla="*/ 59 h 491"/>
                <a:gd name="T8" fmla="*/ 60 w 768"/>
                <a:gd name="T9" fmla="*/ 0 h 491"/>
                <a:gd name="T10" fmla="*/ 709 w 768"/>
                <a:gd name="T11" fmla="*/ 0 h 491"/>
                <a:gd name="T12" fmla="*/ 768 w 768"/>
                <a:gd name="T13" fmla="*/ 59 h 491"/>
                <a:gd name="T14" fmla="*/ 768 w 768"/>
                <a:gd name="T15" fmla="*/ 432 h 491"/>
                <a:gd name="T16" fmla="*/ 709 w 768"/>
                <a:gd name="T17" fmla="*/ 491 h 491"/>
                <a:gd name="T18" fmla="*/ 60 w 768"/>
                <a:gd name="T19" fmla="*/ 2 h 491"/>
                <a:gd name="T20" fmla="*/ 2 w 768"/>
                <a:gd name="T21" fmla="*/ 59 h 491"/>
                <a:gd name="T22" fmla="*/ 2 w 768"/>
                <a:gd name="T23" fmla="*/ 432 h 491"/>
                <a:gd name="T24" fmla="*/ 60 w 768"/>
                <a:gd name="T25" fmla="*/ 489 h 491"/>
                <a:gd name="T26" fmla="*/ 709 w 768"/>
                <a:gd name="T27" fmla="*/ 489 h 491"/>
                <a:gd name="T28" fmla="*/ 766 w 768"/>
                <a:gd name="T29" fmla="*/ 432 h 491"/>
                <a:gd name="T30" fmla="*/ 766 w 768"/>
                <a:gd name="T31" fmla="*/ 59 h 491"/>
                <a:gd name="T32" fmla="*/ 709 w 768"/>
                <a:gd name="T33" fmla="*/ 2 h 491"/>
                <a:gd name="T34" fmla="*/ 60 w 768"/>
                <a:gd name="T35" fmla="*/ 2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8" h="491">
                  <a:moveTo>
                    <a:pt x="709" y="491"/>
                  </a:moveTo>
                  <a:cubicBezTo>
                    <a:pt x="60" y="491"/>
                    <a:pt x="60" y="491"/>
                    <a:pt x="60" y="491"/>
                  </a:cubicBezTo>
                  <a:cubicBezTo>
                    <a:pt x="27" y="491"/>
                    <a:pt x="0" y="464"/>
                    <a:pt x="0" y="432"/>
                  </a:cubicBezTo>
                  <a:cubicBezTo>
                    <a:pt x="0" y="59"/>
                    <a:pt x="0" y="59"/>
                    <a:pt x="0" y="59"/>
                  </a:cubicBezTo>
                  <a:cubicBezTo>
                    <a:pt x="0" y="27"/>
                    <a:pt x="27" y="0"/>
                    <a:pt x="60" y="0"/>
                  </a:cubicBezTo>
                  <a:cubicBezTo>
                    <a:pt x="709" y="0"/>
                    <a:pt x="709" y="0"/>
                    <a:pt x="709" y="0"/>
                  </a:cubicBezTo>
                  <a:cubicBezTo>
                    <a:pt x="741" y="0"/>
                    <a:pt x="768" y="27"/>
                    <a:pt x="768" y="59"/>
                  </a:cubicBezTo>
                  <a:cubicBezTo>
                    <a:pt x="768" y="432"/>
                    <a:pt x="768" y="432"/>
                    <a:pt x="768" y="432"/>
                  </a:cubicBezTo>
                  <a:cubicBezTo>
                    <a:pt x="768" y="464"/>
                    <a:pt x="741" y="491"/>
                    <a:pt x="709" y="491"/>
                  </a:cubicBezTo>
                  <a:close/>
                  <a:moveTo>
                    <a:pt x="60" y="2"/>
                  </a:moveTo>
                  <a:cubicBezTo>
                    <a:pt x="28" y="2"/>
                    <a:pt x="2" y="28"/>
                    <a:pt x="2" y="59"/>
                  </a:cubicBezTo>
                  <a:cubicBezTo>
                    <a:pt x="2" y="432"/>
                    <a:pt x="2" y="432"/>
                    <a:pt x="2" y="432"/>
                  </a:cubicBezTo>
                  <a:cubicBezTo>
                    <a:pt x="2" y="463"/>
                    <a:pt x="28" y="489"/>
                    <a:pt x="60" y="489"/>
                  </a:cubicBezTo>
                  <a:cubicBezTo>
                    <a:pt x="709" y="489"/>
                    <a:pt x="709" y="489"/>
                    <a:pt x="709" y="489"/>
                  </a:cubicBezTo>
                  <a:cubicBezTo>
                    <a:pt x="740" y="489"/>
                    <a:pt x="766" y="463"/>
                    <a:pt x="766" y="432"/>
                  </a:cubicBezTo>
                  <a:cubicBezTo>
                    <a:pt x="766" y="59"/>
                    <a:pt x="766" y="59"/>
                    <a:pt x="766" y="59"/>
                  </a:cubicBezTo>
                  <a:cubicBezTo>
                    <a:pt x="766" y="28"/>
                    <a:pt x="740" y="2"/>
                    <a:pt x="709" y="2"/>
                  </a:cubicBezTo>
                  <a:lnTo>
                    <a:pt x="60" y="2"/>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2" name="Numbers">
            <a:extLst>
              <a:ext uri="{FF2B5EF4-FFF2-40B4-BE49-F238E27FC236}">
                <a16:creationId xmlns:a16="http://schemas.microsoft.com/office/drawing/2014/main" id="{A47477C4-3A4B-4415-B09F-22BB62B22337}"/>
              </a:ext>
            </a:extLst>
          </p:cNvPr>
          <p:cNvGrpSpPr/>
          <p:nvPr/>
        </p:nvGrpSpPr>
        <p:grpSpPr>
          <a:xfrm>
            <a:off x="3428572" y="2408238"/>
            <a:ext cx="2252599" cy="1301522"/>
            <a:chOff x="3428572" y="2408238"/>
            <a:chExt cx="2252599" cy="1301522"/>
          </a:xfrm>
        </p:grpSpPr>
        <p:grpSp>
          <p:nvGrpSpPr>
            <p:cNvPr id="3128" name="Group 3127">
              <a:extLst>
                <a:ext uri="{FF2B5EF4-FFF2-40B4-BE49-F238E27FC236}">
                  <a16:creationId xmlns:a16="http://schemas.microsoft.com/office/drawing/2014/main" id="{F07815A0-E67E-49F9-976A-BC8069CA7969}"/>
                </a:ext>
              </a:extLst>
            </p:cNvPr>
            <p:cNvGrpSpPr/>
            <p:nvPr/>
          </p:nvGrpSpPr>
          <p:grpSpPr>
            <a:xfrm>
              <a:off x="3454400" y="2416175"/>
              <a:ext cx="388938" cy="323851"/>
              <a:chOff x="3454400" y="2416175"/>
              <a:chExt cx="388938" cy="323851"/>
            </a:xfrm>
            <a:solidFill>
              <a:srgbClr val="FFFFFF">
                <a:alpha val="38000"/>
              </a:srgbClr>
            </a:solidFill>
          </p:grpSpPr>
          <p:sp>
            <p:nvSpPr>
              <p:cNvPr id="3086" name="Freeform 43">
                <a:extLst>
                  <a:ext uri="{FF2B5EF4-FFF2-40B4-BE49-F238E27FC236}">
                    <a16:creationId xmlns:a16="http://schemas.microsoft.com/office/drawing/2014/main" id="{95CBBDF2-577F-423B-BF0D-94C17D322BD7}"/>
                  </a:ext>
                </a:extLst>
              </p:cNvPr>
              <p:cNvSpPr>
                <a:spLocks/>
              </p:cNvSpPr>
              <p:nvPr/>
            </p:nvSpPr>
            <p:spPr bwMode="auto">
              <a:xfrm>
                <a:off x="3663950" y="2416175"/>
                <a:ext cx="171450" cy="41275"/>
              </a:xfrm>
              <a:custGeom>
                <a:avLst/>
                <a:gdLst>
                  <a:gd name="T0" fmla="*/ 0 w 45"/>
                  <a:gd name="T1" fmla="*/ 11 h 11"/>
                  <a:gd name="T2" fmla="*/ 45 w 45"/>
                  <a:gd name="T3" fmla="*/ 11 h 11"/>
                  <a:gd name="T4" fmla="*/ 27 w 45"/>
                  <a:gd name="T5" fmla="*/ 0 h 11"/>
                  <a:gd name="T6" fmla="*/ 0 w 45"/>
                  <a:gd name="T7" fmla="*/ 0 h 11"/>
                  <a:gd name="T8" fmla="*/ 0 w 45"/>
                  <a:gd name="T9" fmla="*/ 11 h 11"/>
                </a:gdLst>
                <a:ahLst/>
                <a:cxnLst>
                  <a:cxn ang="0">
                    <a:pos x="T0" y="T1"/>
                  </a:cxn>
                  <a:cxn ang="0">
                    <a:pos x="T2" y="T3"/>
                  </a:cxn>
                  <a:cxn ang="0">
                    <a:pos x="T4" y="T5"/>
                  </a:cxn>
                  <a:cxn ang="0">
                    <a:pos x="T6" y="T7"/>
                  </a:cxn>
                  <a:cxn ang="0">
                    <a:pos x="T8" y="T9"/>
                  </a:cxn>
                </a:cxnLst>
                <a:rect l="0" t="0" r="r" b="b"/>
                <a:pathLst>
                  <a:path w="45" h="11">
                    <a:moveTo>
                      <a:pt x="0" y="11"/>
                    </a:moveTo>
                    <a:cubicBezTo>
                      <a:pt x="45" y="11"/>
                      <a:pt x="45" y="11"/>
                      <a:pt x="45" y="11"/>
                    </a:cubicBezTo>
                    <a:cubicBezTo>
                      <a:pt x="42" y="5"/>
                      <a:pt x="35" y="0"/>
                      <a:pt x="27" y="0"/>
                    </a:cubicBezTo>
                    <a:cubicBezTo>
                      <a:pt x="0" y="0"/>
                      <a:pt x="0" y="0"/>
                      <a:pt x="0" y="0"/>
                    </a:cubicBez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087" name="Freeform 44">
                <a:extLst>
                  <a:ext uri="{FF2B5EF4-FFF2-40B4-BE49-F238E27FC236}">
                    <a16:creationId xmlns:a16="http://schemas.microsoft.com/office/drawing/2014/main" id="{706E6E45-9AFE-429E-80EB-717BF4722BF8}"/>
                  </a:ext>
                </a:extLst>
              </p:cNvPr>
              <p:cNvSpPr>
                <a:spLocks/>
              </p:cNvSpPr>
              <p:nvPr/>
            </p:nvSpPr>
            <p:spPr bwMode="auto">
              <a:xfrm>
                <a:off x="3705225" y="2625725"/>
                <a:ext cx="138113" cy="49213"/>
              </a:xfrm>
              <a:custGeom>
                <a:avLst/>
                <a:gdLst>
                  <a:gd name="T0" fmla="*/ 36 w 36"/>
                  <a:gd name="T1" fmla="*/ 10 h 13"/>
                  <a:gd name="T2" fmla="*/ 36 w 36"/>
                  <a:gd name="T3" fmla="*/ 0 h 13"/>
                  <a:gd name="T4" fmla="*/ 6 w 36"/>
                  <a:gd name="T5" fmla="*/ 0 h 13"/>
                  <a:gd name="T6" fmla="*/ 0 w 36"/>
                  <a:gd name="T7" fmla="*/ 13 h 13"/>
                  <a:gd name="T8" fmla="*/ 36 w 36"/>
                  <a:gd name="T9" fmla="*/ 13 h 13"/>
                  <a:gd name="T10" fmla="*/ 36 w 36"/>
                  <a:gd name="T11" fmla="*/ 10 h 13"/>
                </a:gdLst>
                <a:ahLst/>
                <a:cxnLst>
                  <a:cxn ang="0">
                    <a:pos x="T0" y="T1"/>
                  </a:cxn>
                  <a:cxn ang="0">
                    <a:pos x="T2" y="T3"/>
                  </a:cxn>
                  <a:cxn ang="0">
                    <a:pos x="T4" y="T5"/>
                  </a:cxn>
                  <a:cxn ang="0">
                    <a:pos x="T6" y="T7"/>
                  </a:cxn>
                  <a:cxn ang="0">
                    <a:pos x="T8" y="T9"/>
                  </a:cxn>
                  <a:cxn ang="0">
                    <a:pos x="T10" y="T11"/>
                  </a:cxn>
                </a:cxnLst>
                <a:rect l="0" t="0" r="r" b="b"/>
                <a:pathLst>
                  <a:path w="36" h="13">
                    <a:moveTo>
                      <a:pt x="36" y="10"/>
                    </a:moveTo>
                    <a:cubicBezTo>
                      <a:pt x="36" y="0"/>
                      <a:pt x="36" y="0"/>
                      <a:pt x="36" y="0"/>
                    </a:cubicBezTo>
                    <a:cubicBezTo>
                      <a:pt x="6" y="0"/>
                      <a:pt x="6" y="0"/>
                      <a:pt x="6" y="0"/>
                    </a:cubicBezTo>
                    <a:cubicBezTo>
                      <a:pt x="5" y="5"/>
                      <a:pt x="3" y="9"/>
                      <a:pt x="0" y="13"/>
                    </a:cubicBezTo>
                    <a:cubicBezTo>
                      <a:pt x="36" y="13"/>
                      <a:pt x="36" y="13"/>
                      <a:pt x="36" y="13"/>
                    </a:cubicBezTo>
                    <a:cubicBezTo>
                      <a:pt x="36" y="12"/>
                      <a:pt x="36" y="11"/>
                      <a:pt x="3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088" name="Freeform 45">
                <a:extLst>
                  <a:ext uri="{FF2B5EF4-FFF2-40B4-BE49-F238E27FC236}">
                    <a16:creationId xmlns:a16="http://schemas.microsoft.com/office/drawing/2014/main" id="{07B10F0D-4C10-4CB7-9662-3D48D021E83F}"/>
                  </a:ext>
                </a:extLst>
              </p:cNvPr>
              <p:cNvSpPr>
                <a:spLocks/>
              </p:cNvSpPr>
              <p:nvPr/>
            </p:nvSpPr>
            <p:spPr bwMode="auto">
              <a:xfrm>
                <a:off x="3717925" y="2552700"/>
                <a:ext cx="125413" cy="49213"/>
              </a:xfrm>
              <a:custGeom>
                <a:avLst/>
                <a:gdLst>
                  <a:gd name="T0" fmla="*/ 0 w 33"/>
                  <a:gd name="T1" fmla="*/ 6 h 13"/>
                  <a:gd name="T2" fmla="*/ 0 w 33"/>
                  <a:gd name="T3" fmla="*/ 7 h 13"/>
                  <a:gd name="T4" fmla="*/ 2 w 33"/>
                  <a:gd name="T5" fmla="*/ 13 h 13"/>
                  <a:gd name="T6" fmla="*/ 33 w 33"/>
                  <a:gd name="T7" fmla="*/ 13 h 13"/>
                  <a:gd name="T8" fmla="*/ 33 w 33"/>
                  <a:gd name="T9" fmla="*/ 0 h 13"/>
                  <a:gd name="T10" fmla="*/ 2 w 33"/>
                  <a:gd name="T11" fmla="*/ 0 h 13"/>
                  <a:gd name="T12" fmla="*/ 0 w 33"/>
                  <a:gd name="T13" fmla="*/ 6 h 13"/>
                </a:gdLst>
                <a:ahLst/>
                <a:cxnLst>
                  <a:cxn ang="0">
                    <a:pos x="T0" y="T1"/>
                  </a:cxn>
                  <a:cxn ang="0">
                    <a:pos x="T2" y="T3"/>
                  </a:cxn>
                  <a:cxn ang="0">
                    <a:pos x="T4" y="T5"/>
                  </a:cxn>
                  <a:cxn ang="0">
                    <a:pos x="T6" y="T7"/>
                  </a:cxn>
                  <a:cxn ang="0">
                    <a:pos x="T8" y="T9"/>
                  </a:cxn>
                  <a:cxn ang="0">
                    <a:pos x="T10" y="T11"/>
                  </a:cxn>
                  <a:cxn ang="0">
                    <a:pos x="T12" y="T13"/>
                  </a:cxn>
                </a:cxnLst>
                <a:rect l="0" t="0" r="r" b="b"/>
                <a:pathLst>
                  <a:path w="33" h="13">
                    <a:moveTo>
                      <a:pt x="0" y="6"/>
                    </a:moveTo>
                    <a:cubicBezTo>
                      <a:pt x="0" y="7"/>
                      <a:pt x="0" y="7"/>
                      <a:pt x="0" y="7"/>
                    </a:cubicBezTo>
                    <a:cubicBezTo>
                      <a:pt x="1" y="9"/>
                      <a:pt x="2" y="11"/>
                      <a:pt x="2" y="13"/>
                    </a:cubicBezTo>
                    <a:cubicBezTo>
                      <a:pt x="33" y="13"/>
                      <a:pt x="33" y="13"/>
                      <a:pt x="33" y="13"/>
                    </a:cubicBezTo>
                    <a:cubicBezTo>
                      <a:pt x="33" y="0"/>
                      <a:pt x="33" y="0"/>
                      <a:pt x="33" y="0"/>
                    </a:cubicBezTo>
                    <a:cubicBezTo>
                      <a:pt x="2" y="0"/>
                      <a:pt x="2" y="0"/>
                      <a:pt x="2" y="0"/>
                    </a:cubicBezTo>
                    <a:cubicBezTo>
                      <a:pt x="2" y="2"/>
                      <a:pt x="1" y="4"/>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089" name="Freeform 46">
                <a:extLst>
                  <a:ext uri="{FF2B5EF4-FFF2-40B4-BE49-F238E27FC236}">
                    <a16:creationId xmlns:a16="http://schemas.microsoft.com/office/drawing/2014/main" id="{3AD13EE9-ACC2-4825-84A0-C423841E0BAE}"/>
                  </a:ext>
                </a:extLst>
              </p:cNvPr>
              <p:cNvSpPr>
                <a:spLocks/>
              </p:cNvSpPr>
              <p:nvPr/>
            </p:nvSpPr>
            <p:spPr bwMode="auto">
              <a:xfrm>
                <a:off x="3595688" y="2481263"/>
                <a:ext cx="247650" cy="193675"/>
              </a:xfrm>
              <a:custGeom>
                <a:avLst/>
                <a:gdLst>
                  <a:gd name="T0" fmla="*/ 29 w 65"/>
                  <a:gd name="T1" fmla="*/ 17 h 51"/>
                  <a:gd name="T2" fmla="*/ 29 w 65"/>
                  <a:gd name="T3" fmla="*/ 15 h 51"/>
                  <a:gd name="T4" fmla="*/ 29 w 65"/>
                  <a:gd name="T5" fmla="*/ 13 h 51"/>
                  <a:gd name="T6" fmla="*/ 65 w 65"/>
                  <a:gd name="T7" fmla="*/ 13 h 51"/>
                  <a:gd name="T8" fmla="*/ 65 w 65"/>
                  <a:gd name="T9" fmla="*/ 3 h 51"/>
                  <a:gd name="T10" fmla="*/ 65 w 65"/>
                  <a:gd name="T11" fmla="*/ 0 h 51"/>
                  <a:gd name="T12" fmla="*/ 14 w 65"/>
                  <a:gd name="T13" fmla="*/ 0 h 51"/>
                  <a:gd name="T14" fmla="*/ 13 w 65"/>
                  <a:gd name="T15" fmla="*/ 0 h 51"/>
                  <a:gd name="T16" fmla="*/ 0 w 65"/>
                  <a:gd name="T17" fmla="*/ 14 h 51"/>
                  <a:gd name="T18" fmla="*/ 0 w 65"/>
                  <a:gd name="T19" fmla="*/ 15 h 51"/>
                  <a:gd name="T20" fmla="*/ 0 w 65"/>
                  <a:gd name="T21" fmla="*/ 17 h 51"/>
                  <a:gd name="T22" fmla="*/ 2 w 65"/>
                  <a:gd name="T23" fmla="*/ 22 h 51"/>
                  <a:gd name="T24" fmla="*/ 2 w 65"/>
                  <a:gd name="T25" fmla="*/ 29 h 51"/>
                  <a:gd name="T26" fmla="*/ 0 w 65"/>
                  <a:gd name="T27" fmla="*/ 34 h 51"/>
                  <a:gd name="T28" fmla="*/ 0 w 65"/>
                  <a:gd name="T29" fmla="*/ 36 h 51"/>
                  <a:gd name="T30" fmla="*/ 0 w 65"/>
                  <a:gd name="T31" fmla="*/ 37 h 51"/>
                  <a:gd name="T32" fmla="*/ 13 w 65"/>
                  <a:gd name="T33" fmla="*/ 50 h 51"/>
                  <a:gd name="T34" fmla="*/ 14 w 65"/>
                  <a:gd name="T35" fmla="*/ 51 h 51"/>
                  <a:gd name="T36" fmla="*/ 14 w 65"/>
                  <a:gd name="T37" fmla="*/ 51 h 51"/>
                  <a:gd name="T38" fmla="*/ 16 w 65"/>
                  <a:gd name="T39" fmla="*/ 50 h 51"/>
                  <a:gd name="T40" fmla="*/ 24 w 65"/>
                  <a:gd name="T41" fmla="*/ 47 h 51"/>
                  <a:gd name="T42" fmla="*/ 29 w 65"/>
                  <a:gd name="T43" fmla="*/ 36 h 51"/>
                  <a:gd name="T44" fmla="*/ 29 w 65"/>
                  <a:gd name="T45" fmla="*/ 36 h 51"/>
                  <a:gd name="T46" fmla="*/ 29 w 65"/>
                  <a:gd name="T47" fmla="*/ 34 h 51"/>
                  <a:gd name="T48" fmla="*/ 27 w 65"/>
                  <a:gd name="T49" fmla="*/ 29 h 51"/>
                  <a:gd name="T50" fmla="*/ 27 w 65"/>
                  <a:gd name="T51" fmla="*/ 22 h 51"/>
                  <a:gd name="T52" fmla="*/ 29 w 65"/>
                  <a:gd name="T53"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51">
                    <a:moveTo>
                      <a:pt x="29" y="17"/>
                    </a:moveTo>
                    <a:cubicBezTo>
                      <a:pt x="29" y="16"/>
                      <a:pt x="29" y="16"/>
                      <a:pt x="29" y="15"/>
                    </a:cubicBezTo>
                    <a:cubicBezTo>
                      <a:pt x="29" y="13"/>
                      <a:pt x="29" y="13"/>
                      <a:pt x="29" y="13"/>
                    </a:cubicBezTo>
                    <a:cubicBezTo>
                      <a:pt x="65" y="13"/>
                      <a:pt x="65" y="13"/>
                      <a:pt x="65" y="13"/>
                    </a:cubicBezTo>
                    <a:cubicBezTo>
                      <a:pt x="65" y="3"/>
                      <a:pt x="65" y="3"/>
                      <a:pt x="65" y="3"/>
                    </a:cubicBezTo>
                    <a:cubicBezTo>
                      <a:pt x="65" y="2"/>
                      <a:pt x="65" y="1"/>
                      <a:pt x="65" y="0"/>
                    </a:cubicBezTo>
                    <a:cubicBezTo>
                      <a:pt x="44" y="0"/>
                      <a:pt x="14" y="0"/>
                      <a:pt x="14" y="0"/>
                    </a:cubicBezTo>
                    <a:cubicBezTo>
                      <a:pt x="13" y="0"/>
                      <a:pt x="13" y="0"/>
                      <a:pt x="13" y="0"/>
                    </a:cubicBezTo>
                    <a:cubicBezTo>
                      <a:pt x="6" y="1"/>
                      <a:pt x="1" y="7"/>
                      <a:pt x="0" y="14"/>
                    </a:cubicBezTo>
                    <a:cubicBezTo>
                      <a:pt x="0" y="14"/>
                      <a:pt x="0" y="15"/>
                      <a:pt x="0" y="15"/>
                    </a:cubicBezTo>
                    <a:cubicBezTo>
                      <a:pt x="0" y="16"/>
                      <a:pt x="0" y="16"/>
                      <a:pt x="0" y="17"/>
                    </a:cubicBezTo>
                    <a:cubicBezTo>
                      <a:pt x="0" y="19"/>
                      <a:pt x="1" y="20"/>
                      <a:pt x="2" y="22"/>
                    </a:cubicBezTo>
                    <a:cubicBezTo>
                      <a:pt x="3" y="24"/>
                      <a:pt x="3" y="27"/>
                      <a:pt x="2" y="29"/>
                    </a:cubicBezTo>
                    <a:cubicBezTo>
                      <a:pt x="1" y="31"/>
                      <a:pt x="0" y="32"/>
                      <a:pt x="0" y="34"/>
                    </a:cubicBezTo>
                    <a:cubicBezTo>
                      <a:pt x="0" y="35"/>
                      <a:pt x="0" y="35"/>
                      <a:pt x="0" y="36"/>
                    </a:cubicBezTo>
                    <a:cubicBezTo>
                      <a:pt x="0" y="36"/>
                      <a:pt x="0" y="37"/>
                      <a:pt x="0" y="37"/>
                    </a:cubicBezTo>
                    <a:cubicBezTo>
                      <a:pt x="1" y="44"/>
                      <a:pt x="6" y="50"/>
                      <a:pt x="13" y="50"/>
                    </a:cubicBezTo>
                    <a:cubicBezTo>
                      <a:pt x="14" y="51"/>
                      <a:pt x="14" y="51"/>
                      <a:pt x="14" y="51"/>
                    </a:cubicBezTo>
                    <a:cubicBezTo>
                      <a:pt x="14" y="51"/>
                      <a:pt x="14" y="51"/>
                      <a:pt x="14" y="51"/>
                    </a:cubicBezTo>
                    <a:cubicBezTo>
                      <a:pt x="15" y="51"/>
                      <a:pt x="15" y="51"/>
                      <a:pt x="16" y="50"/>
                    </a:cubicBezTo>
                    <a:cubicBezTo>
                      <a:pt x="19" y="50"/>
                      <a:pt x="22" y="49"/>
                      <a:pt x="24" y="47"/>
                    </a:cubicBezTo>
                    <a:cubicBezTo>
                      <a:pt x="27" y="44"/>
                      <a:pt x="29" y="40"/>
                      <a:pt x="29" y="36"/>
                    </a:cubicBezTo>
                    <a:cubicBezTo>
                      <a:pt x="29" y="36"/>
                      <a:pt x="29" y="36"/>
                      <a:pt x="29" y="36"/>
                    </a:cubicBezTo>
                    <a:cubicBezTo>
                      <a:pt x="29" y="35"/>
                      <a:pt x="29" y="35"/>
                      <a:pt x="29" y="34"/>
                    </a:cubicBezTo>
                    <a:cubicBezTo>
                      <a:pt x="28" y="32"/>
                      <a:pt x="28" y="31"/>
                      <a:pt x="27" y="29"/>
                    </a:cubicBezTo>
                    <a:cubicBezTo>
                      <a:pt x="25" y="27"/>
                      <a:pt x="25" y="24"/>
                      <a:pt x="27" y="22"/>
                    </a:cubicBezTo>
                    <a:cubicBezTo>
                      <a:pt x="28" y="20"/>
                      <a:pt x="28" y="19"/>
                      <a:pt x="2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090" name="Freeform 47">
                <a:extLst>
                  <a:ext uri="{FF2B5EF4-FFF2-40B4-BE49-F238E27FC236}">
                    <a16:creationId xmlns:a16="http://schemas.microsoft.com/office/drawing/2014/main" id="{CFE6CC0A-4644-4A1B-8F03-49876612C18F}"/>
                  </a:ext>
                </a:extLst>
              </p:cNvPr>
              <p:cNvSpPr>
                <a:spLocks/>
              </p:cNvSpPr>
              <p:nvPr/>
            </p:nvSpPr>
            <p:spPr bwMode="auto">
              <a:xfrm>
                <a:off x="3462338" y="2416175"/>
                <a:ext cx="174625" cy="41275"/>
              </a:xfrm>
              <a:custGeom>
                <a:avLst/>
                <a:gdLst>
                  <a:gd name="T0" fmla="*/ 46 w 46"/>
                  <a:gd name="T1" fmla="*/ 11 h 11"/>
                  <a:gd name="T2" fmla="*/ 46 w 46"/>
                  <a:gd name="T3" fmla="*/ 0 h 11"/>
                  <a:gd name="T4" fmla="*/ 18 w 46"/>
                  <a:gd name="T5" fmla="*/ 0 h 11"/>
                  <a:gd name="T6" fmla="*/ 0 w 46"/>
                  <a:gd name="T7" fmla="*/ 11 h 11"/>
                  <a:gd name="T8" fmla="*/ 46 w 46"/>
                  <a:gd name="T9" fmla="*/ 11 h 11"/>
                </a:gdLst>
                <a:ahLst/>
                <a:cxnLst>
                  <a:cxn ang="0">
                    <a:pos x="T0" y="T1"/>
                  </a:cxn>
                  <a:cxn ang="0">
                    <a:pos x="T2" y="T3"/>
                  </a:cxn>
                  <a:cxn ang="0">
                    <a:pos x="T4" y="T5"/>
                  </a:cxn>
                  <a:cxn ang="0">
                    <a:pos x="T6" y="T7"/>
                  </a:cxn>
                  <a:cxn ang="0">
                    <a:pos x="T8" y="T9"/>
                  </a:cxn>
                </a:cxnLst>
                <a:rect l="0" t="0" r="r" b="b"/>
                <a:pathLst>
                  <a:path w="46" h="11">
                    <a:moveTo>
                      <a:pt x="46" y="11"/>
                    </a:moveTo>
                    <a:cubicBezTo>
                      <a:pt x="46" y="0"/>
                      <a:pt x="46" y="0"/>
                      <a:pt x="46" y="0"/>
                    </a:cubicBezTo>
                    <a:cubicBezTo>
                      <a:pt x="18" y="0"/>
                      <a:pt x="18" y="0"/>
                      <a:pt x="18" y="0"/>
                    </a:cubicBezTo>
                    <a:cubicBezTo>
                      <a:pt x="11" y="0"/>
                      <a:pt x="4" y="5"/>
                      <a:pt x="0" y="11"/>
                    </a:cubicBezTo>
                    <a:lnTo>
                      <a:pt x="46"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091" name="Freeform 48">
                <a:extLst>
                  <a:ext uri="{FF2B5EF4-FFF2-40B4-BE49-F238E27FC236}">
                    <a16:creationId xmlns:a16="http://schemas.microsoft.com/office/drawing/2014/main" id="{3C2B82F0-019E-4AE8-99FF-4B99563C459B}"/>
                  </a:ext>
                </a:extLst>
              </p:cNvPr>
              <p:cNvSpPr>
                <a:spLocks/>
              </p:cNvSpPr>
              <p:nvPr/>
            </p:nvSpPr>
            <p:spPr bwMode="auto">
              <a:xfrm>
                <a:off x="3454400" y="2625725"/>
                <a:ext cx="141288" cy="49213"/>
              </a:xfrm>
              <a:custGeom>
                <a:avLst/>
                <a:gdLst>
                  <a:gd name="T0" fmla="*/ 31 w 37"/>
                  <a:gd name="T1" fmla="*/ 0 h 13"/>
                  <a:gd name="T2" fmla="*/ 0 w 37"/>
                  <a:gd name="T3" fmla="*/ 0 h 13"/>
                  <a:gd name="T4" fmla="*/ 0 w 37"/>
                  <a:gd name="T5" fmla="*/ 10 h 13"/>
                  <a:gd name="T6" fmla="*/ 1 w 37"/>
                  <a:gd name="T7" fmla="*/ 13 h 13"/>
                  <a:gd name="T8" fmla="*/ 37 w 37"/>
                  <a:gd name="T9" fmla="*/ 13 h 13"/>
                  <a:gd name="T10" fmla="*/ 31 w 37"/>
                  <a:gd name="T11" fmla="*/ 0 h 13"/>
                </a:gdLst>
                <a:ahLst/>
                <a:cxnLst>
                  <a:cxn ang="0">
                    <a:pos x="T0" y="T1"/>
                  </a:cxn>
                  <a:cxn ang="0">
                    <a:pos x="T2" y="T3"/>
                  </a:cxn>
                  <a:cxn ang="0">
                    <a:pos x="T4" y="T5"/>
                  </a:cxn>
                  <a:cxn ang="0">
                    <a:pos x="T6" y="T7"/>
                  </a:cxn>
                  <a:cxn ang="0">
                    <a:pos x="T8" y="T9"/>
                  </a:cxn>
                  <a:cxn ang="0">
                    <a:pos x="T10" y="T11"/>
                  </a:cxn>
                </a:cxnLst>
                <a:rect l="0" t="0" r="r" b="b"/>
                <a:pathLst>
                  <a:path w="37" h="13">
                    <a:moveTo>
                      <a:pt x="31" y="0"/>
                    </a:moveTo>
                    <a:cubicBezTo>
                      <a:pt x="0" y="0"/>
                      <a:pt x="0" y="0"/>
                      <a:pt x="0" y="0"/>
                    </a:cubicBezTo>
                    <a:cubicBezTo>
                      <a:pt x="0" y="10"/>
                      <a:pt x="0" y="10"/>
                      <a:pt x="0" y="10"/>
                    </a:cubicBezTo>
                    <a:cubicBezTo>
                      <a:pt x="0" y="11"/>
                      <a:pt x="0" y="12"/>
                      <a:pt x="1" y="13"/>
                    </a:cubicBezTo>
                    <a:cubicBezTo>
                      <a:pt x="37" y="13"/>
                      <a:pt x="37" y="13"/>
                      <a:pt x="37" y="13"/>
                    </a:cubicBezTo>
                    <a:cubicBezTo>
                      <a:pt x="33" y="9"/>
                      <a:pt x="31" y="5"/>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092" name="Freeform 49">
                <a:extLst>
                  <a:ext uri="{FF2B5EF4-FFF2-40B4-BE49-F238E27FC236}">
                    <a16:creationId xmlns:a16="http://schemas.microsoft.com/office/drawing/2014/main" id="{6692351E-A0F5-4720-BEF2-D0ED8FAB7284}"/>
                  </a:ext>
                </a:extLst>
              </p:cNvPr>
              <p:cNvSpPr>
                <a:spLocks/>
              </p:cNvSpPr>
              <p:nvPr/>
            </p:nvSpPr>
            <p:spPr bwMode="auto">
              <a:xfrm>
                <a:off x="3462338" y="2697163"/>
                <a:ext cx="174625" cy="42863"/>
              </a:xfrm>
              <a:custGeom>
                <a:avLst/>
                <a:gdLst>
                  <a:gd name="T0" fmla="*/ 46 w 46"/>
                  <a:gd name="T1" fmla="*/ 0 h 11"/>
                  <a:gd name="T2" fmla="*/ 0 w 46"/>
                  <a:gd name="T3" fmla="*/ 0 h 11"/>
                  <a:gd name="T4" fmla="*/ 18 w 46"/>
                  <a:gd name="T5" fmla="*/ 11 h 11"/>
                  <a:gd name="T6" fmla="*/ 46 w 46"/>
                  <a:gd name="T7" fmla="*/ 11 h 11"/>
                  <a:gd name="T8" fmla="*/ 46 w 46"/>
                  <a:gd name="T9" fmla="*/ 0 h 11"/>
                </a:gdLst>
                <a:ahLst/>
                <a:cxnLst>
                  <a:cxn ang="0">
                    <a:pos x="T0" y="T1"/>
                  </a:cxn>
                  <a:cxn ang="0">
                    <a:pos x="T2" y="T3"/>
                  </a:cxn>
                  <a:cxn ang="0">
                    <a:pos x="T4" y="T5"/>
                  </a:cxn>
                  <a:cxn ang="0">
                    <a:pos x="T6" y="T7"/>
                  </a:cxn>
                  <a:cxn ang="0">
                    <a:pos x="T8" y="T9"/>
                  </a:cxn>
                </a:cxnLst>
                <a:rect l="0" t="0" r="r" b="b"/>
                <a:pathLst>
                  <a:path w="46" h="11">
                    <a:moveTo>
                      <a:pt x="46" y="0"/>
                    </a:moveTo>
                    <a:cubicBezTo>
                      <a:pt x="0" y="0"/>
                      <a:pt x="0" y="0"/>
                      <a:pt x="0" y="0"/>
                    </a:cubicBezTo>
                    <a:cubicBezTo>
                      <a:pt x="4" y="6"/>
                      <a:pt x="11" y="11"/>
                      <a:pt x="18" y="11"/>
                    </a:cubicBezTo>
                    <a:cubicBezTo>
                      <a:pt x="46" y="11"/>
                      <a:pt x="46" y="11"/>
                      <a:pt x="46" y="11"/>
                    </a:cubicBez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093" name="Freeform 50">
                <a:extLst>
                  <a:ext uri="{FF2B5EF4-FFF2-40B4-BE49-F238E27FC236}">
                    <a16:creationId xmlns:a16="http://schemas.microsoft.com/office/drawing/2014/main" id="{CA24D942-28EA-4B0A-BA53-EB5FB465794D}"/>
                  </a:ext>
                </a:extLst>
              </p:cNvPr>
              <p:cNvSpPr>
                <a:spLocks/>
              </p:cNvSpPr>
              <p:nvPr/>
            </p:nvSpPr>
            <p:spPr bwMode="auto">
              <a:xfrm>
                <a:off x="3663950" y="2697163"/>
                <a:ext cx="171450" cy="42863"/>
              </a:xfrm>
              <a:custGeom>
                <a:avLst/>
                <a:gdLst>
                  <a:gd name="T0" fmla="*/ 0 w 45"/>
                  <a:gd name="T1" fmla="*/ 0 h 11"/>
                  <a:gd name="T2" fmla="*/ 0 w 45"/>
                  <a:gd name="T3" fmla="*/ 11 h 11"/>
                  <a:gd name="T4" fmla="*/ 27 w 45"/>
                  <a:gd name="T5" fmla="*/ 11 h 11"/>
                  <a:gd name="T6" fmla="*/ 45 w 45"/>
                  <a:gd name="T7" fmla="*/ 0 h 11"/>
                  <a:gd name="T8" fmla="*/ 0 w 45"/>
                  <a:gd name="T9" fmla="*/ 0 h 11"/>
                </a:gdLst>
                <a:ahLst/>
                <a:cxnLst>
                  <a:cxn ang="0">
                    <a:pos x="T0" y="T1"/>
                  </a:cxn>
                  <a:cxn ang="0">
                    <a:pos x="T2" y="T3"/>
                  </a:cxn>
                  <a:cxn ang="0">
                    <a:pos x="T4" y="T5"/>
                  </a:cxn>
                  <a:cxn ang="0">
                    <a:pos x="T6" y="T7"/>
                  </a:cxn>
                  <a:cxn ang="0">
                    <a:pos x="T8" y="T9"/>
                  </a:cxn>
                </a:cxnLst>
                <a:rect l="0" t="0" r="r" b="b"/>
                <a:pathLst>
                  <a:path w="45" h="11">
                    <a:moveTo>
                      <a:pt x="0" y="0"/>
                    </a:moveTo>
                    <a:cubicBezTo>
                      <a:pt x="0" y="11"/>
                      <a:pt x="0" y="11"/>
                      <a:pt x="0" y="11"/>
                    </a:cubicBezTo>
                    <a:cubicBezTo>
                      <a:pt x="27" y="11"/>
                      <a:pt x="27" y="11"/>
                      <a:pt x="27" y="11"/>
                    </a:cubicBezTo>
                    <a:cubicBezTo>
                      <a:pt x="35" y="11"/>
                      <a:pt x="42" y="6"/>
                      <a:pt x="45"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094" name="Freeform 51">
                <a:extLst>
                  <a:ext uri="{FF2B5EF4-FFF2-40B4-BE49-F238E27FC236}">
                    <a16:creationId xmlns:a16="http://schemas.microsoft.com/office/drawing/2014/main" id="{CE73BB5F-4AFA-4B49-8D87-8B83F6097F90}"/>
                  </a:ext>
                </a:extLst>
              </p:cNvPr>
              <p:cNvSpPr>
                <a:spLocks/>
              </p:cNvSpPr>
              <p:nvPr/>
            </p:nvSpPr>
            <p:spPr bwMode="auto">
              <a:xfrm>
                <a:off x="3454400" y="2481263"/>
                <a:ext cx="141288" cy="49213"/>
              </a:xfrm>
              <a:custGeom>
                <a:avLst/>
                <a:gdLst>
                  <a:gd name="T0" fmla="*/ 31 w 37"/>
                  <a:gd name="T1" fmla="*/ 13 h 13"/>
                  <a:gd name="T2" fmla="*/ 37 w 37"/>
                  <a:gd name="T3" fmla="*/ 0 h 13"/>
                  <a:gd name="T4" fmla="*/ 1 w 37"/>
                  <a:gd name="T5" fmla="*/ 0 h 13"/>
                  <a:gd name="T6" fmla="*/ 0 w 37"/>
                  <a:gd name="T7" fmla="*/ 3 h 13"/>
                  <a:gd name="T8" fmla="*/ 0 w 37"/>
                  <a:gd name="T9" fmla="*/ 13 h 13"/>
                  <a:gd name="T10" fmla="*/ 31 w 37"/>
                  <a:gd name="T11" fmla="*/ 13 h 13"/>
                </a:gdLst>
                <a:ahLst/>
                <a:cxnLst>
                  <a:cxn ang="0">
                    <a:pos x="T0" y="T1"/>
                  </a:cxn>
                  <a:cxn ang="0">
                    <a:pos x="T2" y="T3"/>
                  </a:cxn>
                  <a:cxn ang="0">
                    <a:pos x="T4" y="T5"/>
                  </a:cxn>
                  <a:cxn ang="0">
                    <a:pos x="T6" y="T7"/>
                  </a:cxn>
                  <a:cxn ang="0">
                    <a:pos x="T8" y="T9"/>
                  </a:cxn>
                  <a:cxn ang="0">
                    <a:pos x="T10" y="T11"/>
                  </a:cxn>
                </a:cxnLst>
                <a:rect l="0" t="0" r="r" b="b"/>
                <a:pathLst>
                  <a:path w="37" h="13">
                    <a:moveTo>
                      <a:pt x="31" y="13"/>
                    </a:moveTo>
                    <a:cubicBezTo>
                      <a:pt x="31" y="8"/>
                      <a:pt x="33" y="4"/>
                      <a:pt x="37" y="0"/>
                    </a:cubicBezTo>
                    <a:cubicBezTo>
                      <a:pt x="1" y="0"/>
                      <a:pt x="1" y="0"/>
                      <a:pt x="1" y="0"/>
                    </a:cubicBezTo>
                    <a:cubicBezTo>
                      <a:pt x="0" y="1"/>
                      <a:pt x="0" y="2"/>
                      <a:pt x="0" y="3"/>
                    </a:cubicBezTo>
                    <a:cubicBezTo>
                      <a:pt x="0" y="13"/>
                      <a:pt x="0" y="13"/>
                      <a:pt x="0" y="13"/>
                    </a:cubicBezTo>
                    <a:lnTo>
                      <a:pt x="3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095" name="Freeform 52">
                <a:extLst>
                  <a:ext uri="{FF2B5EF4-FFF2-40B4-BE49-F238E27FC236}">
                    <a16:creationId xmlns:a16="http://schemas.microsoft.com/office/drawing/2014/main" id="{0C8DD6F0-041C-4314-8A92-050503D2CB26}"/>
                  </a:ext>
                </a:extLst>
              </p:cNvPr>
              <p:cNvSpPr>
                <a:spLocks/>
              </p:cNvSpPr>
              <p:nvPr/>
            </p:nvSpPr>
            <p:spPr bwMode="auto">
              <a:xfrm>
                <a:off x="3454400" y="2552700"/>
                <a:ext cx="130175" cy="49213"/>
              </a:xfrm>
              <a:custGeom>
                <a:avLst/>
                <a:gdLst>
                  <a:gd name="T0" fmla="*/ 31 w 34"/>
                  <a:gd name="T1" fmla="*/ 13 h 13"/>
                  <a:gd name="T2" fmla="*/ 34 w 34"/>
                  <a:gd name="T3" fmla="*/ 7 h 13"/>
                  <a:gd name="T4" fmla="*/ 34 w 34"/>
                  <a:gd name="T5" fmla="*/ 6 h 13"/>
                  <a:gd name="T6" fmla="*/ 31 w 34"/>
                  <a:gd name="T7" fmla="*/ 0 h 13"/>
                  <a:gd name="T8" fmla="*/ 0 w 34"/>
                  <a:gd name="T9" fmla="*/ 0 h 13"/>
                  <a:gd name="T10" fmla="*/ 0 w 34"/>
                  <a:gd name="T11" fmla="*/ 13 h 13"/>
                  <a:gd name="T12" fmla="*/ 31 w 3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34" h="13">
                    <a:moveTo>
                      <a:pt x="31" y="13"/>
                    </a:moveTo>
                    <a:cubicBezTo>
                      <a:pt x="32" y="11"/>
                      <a:pt x="32" y="9"/>
                      <a:pt x="34" y="7"/>
                    </a:cubicBezTo>
                    <a:cubicBezTo>
                      <a:pt x="34" y="6"/>
                      <a:pt x="34" y="6"/>
                      <a:pt x="34" y="6"/>
                    </a:cubicBezTo>
                    <a:cubicBezTo>
                      <a:pt x="32" y="4"/>
                      <a:pt x="32" y="2"/>
                      <a:pt x="31" y="0"/>
                    </a:cubicBezTo>
                    <a:cubicBezTo>
                      <a:pt x="0" y="0"/>
                      <a:pt x="0" y="0"/>
                      <a:pt x="0" y="0"/>
                    </a:cubicBezTo>
                    <a:cubicBezTo>
                      <a:pt x="0" y="13"/>
                      <a:pt x="0" y="13"/>
                      <a:pt x="0" y="13"/>
                    </a:cubicBezTo>
                    <a:lnTo>
                      <a:pt x="3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3096" name="Freeform 53">
              <a:extLst>
                <a:ext uri="{FF2B5EF4-FFF2-40B4-BE49-F238E27FC236}">
                  <a16:creationId xmlns:a16="http://schemas.microsoft.com/office/drawing/2014/main" id="{82622630-795E-47DA-BAD0-C6BA9434E929}"/>
                </a:ext>
              </a:extLst>
            </p:cNvPr>
            <p:cNvSpPr>
              <a:spLocks noEditPoints="1"/>
            </p:cNvSpPr>
            <p:nvPr/>
          </p:nvSpPr>
          <p:spPr bwMode="auto">
            <a:xfrm>
              <a:off x="5264150" y="2408238"/>
              <a:ext cx="334963" cy="339725"/>
            </a:xfrm>
            <a:custGeom>
              <a:avLst/>
              <a:gdLst>
                <a:gd name="T0" fmla="*/ 44 w 88"/>
                <a:gd name="T1" fmla="*/ 0 h 89"/>
                <a:gd name="T2" fmla="*/ 0 w 88"/>
                <a:gd name="T3" fmla="*/ 44 h 89"/>
                <a:gd name="T4" fmla="*/ 44 w 88"/>
                <a:gd name="T5" fmla="*/ 89 h 89"/>
                <a:gd name="T6" fmla="*/ 88 w 88"/>
                <a:gd name="T7" fmla="*/ 44 h 89"/>
                <a:gd name="T8" fmla="*/ 44 w 88"/>
                <a:gd name="T9" fmla="*/ 0 h 89"/>
                <a:gd name="T10" fmla="*/ 44 w 88"/>
                <a:gd name="T11" fmla="*/ 7 h 89"/>
                <a:gd name="T12" fmla="*/ 53 w 88"/>
                <a:gd name="T13" fmla="*/ 29 h 89"/>
                <a:gd name="T14" fmla="*/ 35 w 88"/>
                <a:gd name="T15" fmla="*/ 29 h 89"/>
                <a:gd name="T16" fmla="*/ 44 w 88"/>
                <a:gd name="T17" fmla="*/ 7 h 89"/>
                <a:gd name="T18" fmla="*/ 54 w 88"/>
                <a:gd name="T19" fmla="*/ 35 h 89"/>
                <a:gd name="T20" fmla="*/ 54 w 88"/>
                <a:gd name="T21" fmla="*/ 44 h 89"/>
                <a:gd name="T22" fmla="*/ 54 w 88"/>
                <a:gd name="T23" fmla="*/ 54 h 89"/>
                <a:gd name="T24" fmla="*/ 34 w 88"/>
                <a:gd name="T25" fmla="*/ 54 h 89"/>
                <a:gd name="T26" fmla="*/ 34 w 88"/>
                <a:gd name="T27" fmla="*/ 44 h 89"/>
                <a:gd name="T28" fmla="*/ 34 w 88"/>
                <a:gd name="T29" fmla="*/ 35 h 89"/>
                <a:gd name="T30" fmla="*/ 54 w 88"/>
                <a:gd name="T31" fmla="*/ 35 h 89"/>
                <a:gd name="T32" fmla="*/ 34 w 88"/>
                <a:gd name="T33" fmla="*/ 8 h 89"/>
                <a:gd name="T34" fmla="*/ 29 w 88"/>
                <a:gd name="T35" fmla="*/ 28 h 89"/>
                <a:gd name="T36" fmla="*/ 12 w 88"/>
                <a:gd name="T37" fmla="*/ 25 h 89"/>
                <a:gd name="T38" fmla="*/ 34 w 88"/>
                <a:gd name="T39" fmla="*/ 8 h 89"/>
                <a:gd name="T40" fmla="*/ 6 w 88"/>
                <a:gd name="T41" fmla="*/ 44 h 89"/>
                <a:gd name="T42" fmla="*/ 9 w 88"/>
                <a:gd name="T43" fmla="*/ 31 h 89"/>
                <a:gd name="T44" fmla="*/ 28 w 88"/>
                <a:gd name="T45" fmla="*/ 35 h 89"/>
                <a:gd name="T46" fmla="*/ 28 w 88"/>
                <a:gd name="T47" fmla="*/ 44 h 89"/>
                <a:gd name="T48" fmla="*/ 28 w 88"/>
                <a:gd name="T49" fmla="*/ 54 h 89"/>
                <a:gd name="T50" fmla="*/ 9 w 88"/>
                <a:gd name="T51" fmla="*/ 58 h 89"/>
                <a:gd name="T52" fmla="*/ 6 w 88"/>
                <a:gd name="T53" fmla="*/ 44 h 89"/>
                <a:gd name="T54" fmla="*/ 12 w 88"/>
                <a:gd name="T55" fmla="*/ 64 h 89"/>
                <a:gd name="T56" fmla="*/ 29 w 88"/>
                <a:gd name="T57" fmla="*/ 61 h 89"/>
                <a:gd name="T58" fmla="*/ 34 w 88"/>
                <a:gd name="T59" fmla="*/ 81 h 89"/>
                <a:gd name="T60" fmla="*/ 12 w 88"/>
                <a:gd name="T61" fmla="*/ 64 h 89"/>
                <a:gd name="T62" fmla="*/ 44 w 88"/>
                <a:gd name="T63" fmla="*/ 82 h 89"/>
                <a:gd name="T64" fmla="*/ 35 w 88"/>
                <a:gd name="T65" fmla="*/ 60 h 89"/>
                <a:gd name="T66" fmla="*/ 53 w 88"/>
                <a:gd name="T67" fmla="*/ 60 h 89"/>
                <a:gd name="T68" fmla="*/ 44 w 88"/>
                <a:gd name="T69" fmla="*/ 82 h 89"/>
                <a:gd name="T70" fmla="*/ 54 w 88"/>
                <a:gd name="T71" fmla="*/ 81 h 89"/>
                <a:gd name="T72" fmla="*/ 60 w 88"/>
                <a:gd name="T73" fmla="*/ 61 h 89"/>
                <a:gd name="T74" fmla="*/ 76 w 88"/>
                <a:gd name="T75" fmla="*/ 64 h 89"/>
                <a:gd name="T76" fmla="*/ 54 w 88"/>
                <a:gd name="T77" fmla="*/ 81 h 89"/>
                <a:gd name="T78" fmla="*/ 82 w 88"/>
                <a:gd name="T79" fmla="*/ 44 h 89"/>
                <a:gd name="T80" fmla="*/ 79 w 88"/>
                <a:gd name="T81" fmla="*/ 58 h 89"/>
                <a:gd name="T82" fmla="*/ 60 w 88"/>
                <a:gd name="T83" fmla="*/ 54 h 89"/>
                <a:gd name="T84" fmla="*/ 61 w 88"/>
                <a:gd name="T85" fmla="*/ 44 h 89"/>
                <a:gd name="T86" fmla="*/ 60 w 88"/>
                <a:gd name="T87" fmla="*/ 35 h 89"/>
                <a:gd name="T88" fmla="*/ 79 w 88"/>
                <a:gd name="T89" fmla="*/ 31 h 89"/>
                <a:gd name="T90" fmla="*/ 82 w 88"/>
                <a:gd name="T91" fmla="*/ 44 h 89"/>
                <a:gd name="T92" fmla="*/ 60 w 88"/>
                <a:gd name="T93" fmla="*/ 28 h 89"/>
                <a:gd name="T94" fmla="*/ 54 w 88"/>
                <a:gd name="T95" fmla="*/ 8 h 89"/>
                <a:gd name="T96" fmla="*/ 76 w 88"/>
                <a:gd name="T97" fmla="*/ 25 h 89"/>
                <a:gd name="T98" fmla="*/ 60 w 88"/>
                <a:gd name="T99"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8" h="89">
                  <a:moveTo>
                    <a:pt x="44" y="0"/>
                  </a:moveTo>
                  <a:cubicBezTo>
                    <a:pt x="20" y="0"/>
                    <a:pt x="0" y="20"/>
                    <a:pt x="0" y="44"/>
                  </a:cubicBezTo>
                  <a:cubicBezTo>
                    <a:pt x="0" y="69"/>
                    <a:pt x="20" y="89"/>
                    <a:pt x="44" y="89"/>
                  </a:cubicBezTo>
                  <a:cubicBezTo>
                    <a:pt x="68" y="89"/>
                    <a:pt x="88" y="69"/>
                    <a:pt x="88" y="44"/>
                  </a:cubicBezTo>
                  <a:cubicBezTo>
                    <a:pt x="88" y="20"/>
                    <a:pt x="68" y="0"/>
                    <a:pt x="44" y="0"/>
                  </a:cubicBezTo>
                  <a:close/>
                  <a:moveTo>
                    <a:pt x="44" y="7"/>
                  </a:moveTo>
                  <a:cubicBezTo>
                    <a:pt x="47" y="7"/>
                    <a:pt x="51" y="15"/>
                    <a:pt x="53" y="29"/>
                  </a:cubicBezTo>
                  <a:cubicBezTo>
                    <a:pt x="47" y="29"/>
                    <a:pt x="41" y="29"/>
                    <a:pt x="35" y="29"/>
                  </a:cubicBezTo>
                  <a:cubicBezTo>
                    <a:pt x="37" y="15"/>
                    <a:pt x="42" y="7"/>
                    <a:pt x="44" y="7"/>
                  </a:cubicBezTo>
                  <a:close/>
                  <a:moveTo>
                    <a:pt x="54" y="35"/>
                  </a:moveTo>
                  <a:cubicBezTo>
                    <a:pt x="54" y="38"/>
                    <a:pt x="54" y="41"/>
                    <a:pt x="54" y="44"/>
                  </a:cubicBezTo>
                  <a:cubicBezTo>
                    <a:pt x="54" y="48"/>
                    <a:pt x="54" y="51"/>
                    <a:pt x="54" y="54"/>
                  </a:cubicBezTo>
                  <a:cubicBezTo>
                    <a:pt x="47" y="53"/>
                    <a:pt x="41" y="53"/>
                    <a:pt x="34" y="54"/>
                  </a:cubicBezTo>
                  <a:cubicBezTo>
                    <a:pt x="34" y="51"/>
                    <a:pt x="34" y="48"/>
                    <a:pt x="34" y="44"/>
                  </a:cubicBezTo>
                  <a:cubicBezTo>
                    <a:pt x="34" y="41"/>
                    <a:pt x="34" y="38"/>
                    <a:pt x="34" y="35"/>
                  </a:cubicBezTo>
                  <a:cubicBezTo>
                    <a:pt x="41" y="36"/>
                    <a:pt x="47" y="36"/>
                    <a:pt x="54" y="35"/>
                  </a:cubicBezTo>
                  <a:close/>
                  <a:moveTo>
                    <a:pt x="34" y="8"/>
                  </a:moveTo>
                  <a:cubicBezTo>
                    <a:pt x="32" y="13"/>
                    <a:pt x="30" y="20"/>
                    <a:pt x="29" y="28"/>
                  </a:cubicBezTo>
                  <a:cubicBezTo>
                    <a:pt x="23" y="28"/>
                    <a:pt x="17" y="26"/>
                    <a:pt x="12" y="25"/>
                  </a:cubicBezTo>
                  <a:cubicBezTo>
                    <a:pt x="17" y="17"/>
                    <a:pt x="25" y="11"/>
                    <a:pt x="34" y="8"/>
                  </a:cubicBezTo>
                  <a:close/>
                  <a:moveTo>
                    <a:pt x="6" y="44"/>
                  </a:moveTo>
                  <a:cubicBezTo>
                    <a:pt x="6" y="40"/>
                    <a:pt x="7" y="35"/>
                    <a:pt x="9" y="31"/>
                  </a:cubicBezTo>
                  <a:cubicBezTo>
                    <a:pt x="15" y="32"/>
                    <a:pt x="21" y="34"/>
                    <a:pt x="28" y="35"/>
                  </a:cubicBezTo>
                  <a:cubicBezTo>
                    <a:pt x="28" y="38"/>
                    <a:pt x="28" y="41"/>
                    <a:pt x="28" y="44"/>
                  </a:cubicBezTo>
                  <a:cubicBezTo>
                    <a:pt x="28" y="48"/>
                    <a:pt x="28" y="51"/>
                    <a:pt x="28" y="54"/>
                  </a:cubicBezTo>
                  <a:cubicBezTo>
                    <a:pt x="21" y="55"/>
                    <a:pt x="15" y="56"/>
                    <a:pt x="9" y="58"/>
                  </a:cubicBezTo>
                  <a:cubicBezTo>
                    <a:pt x="7" y="54"/>
                    <a:pt x="6" y="49"/>
                    <a:pt x="6" y="44"/>
                  </a:cubicBezTo>
                  <a:close/>
                  <a:moveTo>
                    <a:pt x="12" y="64"/>
                  </a:moveTo>
                  <a:cubicBezTo>
                    <a:pt x="17" y="63"/>
                    <a:pt x="23" y="61"/>
                    <a:pt x="29" y="61"/>
                  </a:cubicBezTo>
                  <a:cubicBezTo>
                    <a:pt x="30" y="69"/>
                    <a:pt x="32" y="76"/>
                    <a:pt x="34" y="81"/>
                  </a:cubicBezTo>
                  <a:cubicBezTo>
                    <a:pt x="25" y="78"/>
                    <a:pt x="17" y="72"/>
                    <a:pt x="12" y="64"/>
                  </a:cubicBezTo>
                  <a:close/>
                  <a:moveTo>
                    <a:pt x="44" y="82"/>
                  </a:moveTo>
                  <a:cubicBezTo>
                    <a:pt x="42" y="82"/>
                    <a:pt x="37" y="74"/>
                    <a:pt x="35" y="60"/>
                  </a:cubicBezTo>
                  <a:cubicBezTo>
                    <a:pt x="41" y="59"/>
                    <a:pt x="47" y="59"/>
                    <a:pt x="53" y="60"/>
                  </a:cubicBezTo>
                  <a:cubicBezTo>
                    <a:pt x="51" y="74"/>
                    <a:pt x="47" y="82"/>
                    <a:pt x="44" y="82"/>
                  </a:cubicBezTo>
                  <a:close/>
                  <a:moveTo>
                    <a:pt x="54" y="81"/>
                  </a:moveTo>
                  <a:cubicBezTo>
                    <a:pt x="57" y="76"/>
                    <a:pt x="58" y="69"/>
                    <a:pt x="60" y="61"/>
                  </a:cubicBezTo>
                  <a:cubicBezTo>
                    <a:pt x="65" y="61"/>
                    <a:pt x="71" y="63"/>
                    <a:pt x="76" y="64"/>
                  </a:cubicBezTo>
                  <a:cubicBezTo>
                    <a:pt x="71" y="72"/>
                    <a:pt x="63" y="78"/>
                    <a:pt x="54" y="81"/>
                  </a:cubicBezTo>
                  <a:close/>
                  <a:moveTo>
                    <a:pt x="82" y="44"/>
                  </a:moveTo>
                  <a:cubicBezTo>
                    <a:pt x="82" y="49"/>
                    <a:pt x="81" y="54"/>
                    <a:pt x="79" y="58"/>
                  </a:cubicBezTo>
                  <a:cubicBezTo>
                    <a:pt x="73" y="56"/>
                    <a:pt x="67" y="55"/>
                    <a:pt x="60" y="54"/>
                  </a:cubicBezTo>
                  <a:cubicBezTo>
                    <a:pt x="60" y="51"/>
                    <a:pt x="61" y="48"/>
                    <a:pt x="61" y="44"/>
                  </a:cubicBezTo>
                  <a:cubicBezTo>
                    <a:pt x="61" y="41"/>
                    <a:pt x="60" y="38"/>
                    <a:pt x="60" y="35"/>
                  </a:cubicBezTo>
                  <a:cubicBezTo>
                    <a:pt x="67" y="34"/>
                    <a:pt x="73" y="32"/>
                    <a:pt x="79" y="31"/>
                  </a:cubicBezTo>
                  <a:cubicBezTo>
                    <a:pt x="81" y="35"/>
                    <a:pt x="82" y="40"/>
                    <a:pt x="82" y="44"/>
                  </a:cubicBezTo>
                  <a:close/>
                  <a:moveTo>
                    <a:pt x="60" y="28"/>
                  </a:moveTo>
                  <a:cubicBezTo>
                    <a:pt x="58" y="20"/>
                    <a:pt x="57" y="13"/>
                    <a:pt x="54" y="8"/>
                  </a:cubicBezTo>
                  <a:cubicBezTo>
                    <a:pt x="63" y="11"/>
                    <a:pt x="71" y="17"/>
                    <a:pt x="76" y="25"/>
                  </a:cubicBezTo>
                  <a:cubicBezTo>
                    <a:pt x="71" y="26"/>
                    <a:pt x="65" y="28"/>
                    <a:pt x="60" y="28"/>
                  </a:cubicBezTo>
                  <a:close/>
                </a:path>
              </a:pathLst>
            </a:custGeom>
            <a:solidFill>
              <a:srgbClr val="FFFFFF">
                <a:alpha val="38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nvGrpSpPr>
            <p:cNvPr id="3133" name="Group 3132">
              <a:extLst>
                <a:ext uri="{FF2B5EF4-FFF2-40B4-BE49-F238E27FC236}">
                  <a16:creationId xmlns:a16="http://schemas.microsoft.com/office/drawing/2014/main" id="{0A795469-6641-40D9-8468-AC415F77DBBC}"/>
                </a:ext>
              </a:extLst>
            </p:cNvPr>
            <p:cNvGrpSpPr/>
            <p:nvPr/>
          </p:nvGrpSpPr>
          <p:grpSpPr>
            <a:xfrm>
              <a:off x="3428572" y="3189244"/>
              <a:ext cx="2252599" cy="209564"/>
              <a:chOff x="3428572" y="3189244"/>
              <a:chExt cx="2252599" cy="209564"/>
            </a:xfrm>
          </p:grpSpPr>
          <p:sp>
            <p:nvSpPr>
              <p:cNvPr id="132" name="Rectangle 14">
                <a:extLst>
                  <a:ext uri="{FF2B5EF4-FFF2-40B4-BE49-F238E27FC236}">
                    <a16:creationId xmlns:a16="http://schemas.microsoft.com/office/drawing/2014/main" id="{597C5648-4D58-47E7-9955-F8B23CC386AB}"/>
                  </a:ext>
                </a:extLst>
              </p:cNvPr>
              <p:cNvSpPr>
                <a:spLocks noChangeArrowheads="1"/>
              </p:cNvSpPr>
              <p:nvPr/>
            </p:nvSpPr>
            <p:spPr bwMode="auto">
              <a:xfrm>
                <a:off x="3433761" y="3198753"/>
                <a:ext cx="224741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ru-UA" altLang="ru-UA" sz="1300" spc="150">
                    <a:solidFill>
                      <a:schemeClr val="accent3"/>
                    </a:solidFill>
                    <a:latin typeface="Montserrat" panose="00000500000000000000" pitchFamily="50" charset="-52"/>
                  </a:rPr>
                  <a:t>1234  9786  4637  2345</a:t>
                </a:r>
                <a:endParaRPr kumimoji="0" lang="ru-UA" altLang="ru-UA" sz="1800" b="0" i="0" u="none" strike="noStrike" cap="none" spc="150" normalizeH="0">
                  <a:ln>
                    <a:noFill/>
                  </a:ln>
                  <a:solidFill>
                    <a:schemeClr val="accent3"/>
                  </a:solidFill>
                  <a:effectLst/>
                  <a:latin typeface="Arial" panose="020B0604020202020204" pitchFamily="34" charset="0"/>
                </a:endParaRPr>
              </a:p>
            </p:txBody>
          </p:sp>
          <p:sp>
            <p:nvSpPr>
              <p:cNvPr id="13" name="Rectangle 14">
                <a:extLst>
                  <a:ext uri="{FF2B5EF4-FFF2-40B4-BE49-F238E27FC236}">
                    <a16:creationId xmlns:a16="http://schemas.microsoft.com/office/drawing/2014/main" id="{0755B26F-7D1E-428F-BEA5-8E9143CE4CE3}"/>
                  </a:ext>
                </a:extLst>
              </p:cNvPr>
              <p:cNvSpPr>
                <a:spLocks noChangeArrowheads="1"/>
              </p:cNvSpPr>
              <p:nvPr/>
            </p:nvSpPr>
            <p:spPr bwMode="auto">
              <a:xfrm>
                <a:off x="3428572" y="3189244"/>
                <a:ext cx="224741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ru-UA" altLang="ru-UA" sz="1300" spc="150">
                    <a:solidFill>
                      <a:srgbClr val="FFFFFF"/>
                    </a:solidFill>
                    <a:latin typeface="Montserrat" panose="00000500000000000000" pitchFamily="50" charset="-52"/>
                  </a:rPr>
                  <a:t>1234  9786  4637  2345</a:t>
                </a:r>
                <a:endParaRPr kumimoji="0" lang="ru-UA" altLang="ru-UA" sz="1800" b="0" i="0" u="none" strike="noStrike" cap="none" spc="150" normalizeH="0">
                  <a:ln>
                    <a:noFill/>
                  </a:ln>
                  <a:solidFill>
                    <a:schemeClr val="tx1"/>
                  </a:solidFill>
                  <a:effectLst/>
                  <a:latin typeface="Arial" panose="020B0604020202020204" pitchFamily="34" charset="0"/>
                </a:endParaRPr>
              </a:p>
            </p:txBody>
          </p:sp>
        </p:grpSp>
        <p:grpSp>
          <p:nvGrpSpPr>
            <p:cNvPr id="3118" name="Group 3117">
              <a:extLst>
                <a:ext uri="{FF2B5EF4-FFF2-40B4-BE49-F238E27FC236}">
                  <a16:creationId xmlns:a16="http://schemas.microsoft.com/office/drawing/2014/main" id="{29324CEB-7C7E-4563-8378-88F8EA698EAA}"/>
                </a:ext>
              </a:extLst>
            </p:cNvPr>
            <p:cNvGrpSpPr/>
            <p:nvPr/>
          </p:nvGrpSpPr>
          <p:grpSpPr>
            <a:xfrm>
              <a:off x="5330826" y="3544888"/>
              <a:ext cx="320601" cy="164872"/>
              <a:chOff x="5330826" y="3544888"/>
              <a:chExt cx="320601" cy="164872"/>
            </a:xfrm>
          </p:grpSpPr>
          <p:sp>
            <p:nvSpPr>
              <p:cNvPr id="60" name="Rectangle 29">
                <a:extLst>
                  <a:ext uri="{FF2B5EF4-FFF2-40B4-BE49-F238E27FC236}">
                    <a16:creationId xmlns:a16="http://schemas.microsoft.com/office/drawing/2014/main" id="{25233BDF-8355-421E-B65C-6F4A20278CFD}"/>
                  </a:ext>
                </a:extLst>
              </p:cNvPr>
              <p:cNvSpPr>
                <a:spLocks noChangeArrowheads="1"/>
              </p:cNvSpPr>
              <p:nvPr/>
            </p:nvSpPr>
            <p:spPr bwMode="auto">
              <a:xfrm>
                <a:off x="5362575" y="3602038"/>
                <a:ext cx="245260"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UA" altLang="ru-UA" sz="700" b="0" i="0" u="none" strike="noStrike" cap="none" normalizeH="0" baseline="0">
                    <a:ln>
                      <a:noFill/>
                    </a:ln>
                    <a:solidFill>
                      <a:srgbClr val="FFFFFF"/>
                    </a:solidFill>
                    <a:effectLst/>
                    <a:latin typeface="Montserrat" panose="00000500000000000000" pitchFamily="50" charset="-52"/>
                  </a:rPr>
                  <a:t>0</a:t>
                </a:r>
                <a:r>
                  <a:rPr kumimoji="0" lang="en-US" altLang="ru-UA" sz="700" b="0" i="0" u="none" strike="noStrike" cap="none" normalizeH="0" baseline="0">
                    <a:ln>
                      <a:noFill/>
                    </a:ln>
                    <a:solidFill>
                      <a:srgbClr val="FFFFFF"/>
                    </a:solidFill>
                    <a:effectLst/>
                    <a:latin typeface="Montserrat" panose="00000500000000000000" pitchFamily="50" charset="-52"/>
                  </a:rPr>
                  <a:t>7/25</a:t>
                </a:r>
                <a:endParaRPr kumimoji="0" lang="ru-UA" altLang="ru-UA" sz="1800" b="0" i="0" u="none" strike="noStrike" cap="none" normalizeH="0" baseline="0">
                  <a:ln>
                    <a:noFill/>
                  </a:ln>
                  <a:solidFill>
                    <a:schemeClr val="tx1"/>
                  </a:solidFill>
                  <a:effectLst/>
                  <a:latin typeface="Arial" panose="020B0604020202020204" pitchFamily="34" charset="0"/>
                </a:endParaRPr>
              </a:p>
            </p:txBody>
          </p:sp>
          <p:sp>
            <p:nvSpPr>
              <p:cNvPr id="3072" name="Rectangle 33">
                <a:extLst>
                  <a:ext uri="{FF2B5EF4-FFF2-40B4-BE49-F238E27FC236}">
                    <a16:creationId xmlns:a16="http://schemas.microsoft.com/office/drawing/2014/main" id="{6C91A7FF-10BE-4CE0-869B-6CA5AC4D2C2F}"/>
                  </a:ext>
                </a:extLst>
              </p:cNvPr>
              <p:cNvSpPr>
                <a:spLocks noChangeArrowheads="1"/>
              </p:cNvSpPr>
              <p:nvPr/>
            </p:nvSpPr>
            <p:spPr bwMode="auto">
              <a:xfrm>
                <a:off x="5330826" y="3544888"/>
                <a:ext cx="320601" cy="6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UA" sz="400" b="0" i="0" u="none" strike="noStrike" cap="none" normalizeH="0" baseline="0">
                    <a:ln>
                      <a:noFill/>
                    </a:ln>
                    <a:solidFill>
                      <a:srgbClr val="FFFFFF"/>
                    </a:solidFill>
                    <a:effectLst/>
                    <a:latin typeface="Montserrat" panose="00000500000000000000" pitchFamily="50" charset="-52"/>
                  </a:rPr>
                  <a:t>V</a:t>
                </a:r>
                <a:r>
                  <a:rPr kumimoji="0" lang="ru-UA" altLang="ru-UA" sz="400" b="0" i="0" u="none" strike="noStrike" cap="none" normalizeH="0" baseline="0">
                    <a:ln>
                      <a:noFill/>
                    </a:ln>
                    <a:solidFill>
                      <a:srgbClr val="FFFFFF"/>
                    </a:solidFill>
                    <a:effectLst/>
                    <a:latin typeface="Montserrat" panose="00000500000000000000" pitchFamily="50" charset="-52"/>
                  </a:rPr>
                  <a:t>ALID THRU</a:t>
                </a:r>
                <a:endParaRPr kumimoji="0" lang="ru-UA" altLang="ru-UA" sz="1800" b="0" i="0" u="none" strike="noStrike" cap="none" normalizeH="0" baseline="0">
                  <a:ln>
                    <a:noFill/>
                  </a:ln>
                  <a:solidFill>
                    <a:schemeClr val="tx1"/>
                  </a:solidFill>
                  <a:effectLst/>
                  <a:latin typeface="Arial" panose="020B0604020202020204" pitchFamily="34" charset="0"/>
                </a:endParaRPr>
              </a:p>
            </p:txBody>
          </p:sp>
        </p:grpSp>
        <p:sp>
          <p:nvSpPr>
            <p:cNvPr id="113" name="Rectangle 34">
              <a:extLst>
                <a:ext uri="{FF2B5EF4-FFF2-40B4-BE49-F238E27FC236}">
                  <a16:creationId xmlns:a16="http://schemas.microsoft.com/office/drawing/2014/main" id="{DE826C2B-3AFF-4AC9-8B09-01C26ACC5B94}"/>
                </a:ext>
              </a:extLst>
            </p:cNvPr>
            <p:cNvSpPr>
              <a:spLocks noChangeArrowheads="1"/>
            </p:cNvSpPr>
            <p:nvPr/>
          </p:nvSpPr>
          <p:spPr bwMode="auto">
            <a:xfrm>
              <a:off x="3432624" y="3538408"/>
              <a:ext cx="774251"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ru-UA" sz="600">
                  <a:solidFill>
                    <a:srgbClr val="FFFFFF"/>
                  </a:solidFill>
                  <a:latin typeface="Montserrat" panose="00000500000000000000" pitchFamily="50" charset="-52"/>
                </a:rPr>
                <a:t>GREGORY WHITLEY</a:t>
              </a:r>
              <a:endParaRPr kumimoji="0" lang="ru-UA" altLang="ru-UA"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815E4F50-4C9E-4E00-94FE-7D99318F2F7B}"/>
              </a:ext>
            </a:extLst>
          </p:cNvPr>
          <p:cNvGrpSpPr/>
          <p:nvPr/>
        </p:nvGrpSpPr>
        <p:grpSpPr>
          <a:xfrm>
            <a:off x="900676" y="2505869"/>
            <a:ext cx="673798" cy="660805"/>
            <a:chOff x="1522413" y="1108075"/>
            <a:chExt cx="576263" cy="565151"/>
          </a:xfrm>
        </p:grpSpPr>
        <p:sp>
          <p:nvSpPr>
            <p:cNvPr id="135" name="Freeform 21">
              <a:extLst>
                <a:ext uri="{FF2B5EF4-FFF2-40B4-BE49-F238E27FC236}">
                  <a16:creationId xmlns:a16="http://schemas.microsoft.com/office/drawing/2014/main" id="{3E258A23-6DEB-4ABA-9393-A560A4304946}"/>
                </a:ext>
              </a:extLst>
            </p:cNvPr>
            <p:cNvSpPr>
              <a:spLocks/>
            </p:cNvSpPr>
            <p:nvPr/>
          </p:nvSpPr>
          <p:spPr bwMode="auto">
            <a:xfrm>
              <a:off x="1846263" y="1401763"/>
              <a:ext cx="252413" cy="76200"/>
            </a:xfrm>
            <a:custGeom>
              <a:avLst/>
              <a:gdLst>
                <a:gd name="T0" fmla="*/ 159 w 159"/>
                <a:gd name="T1" fmla="*/ 0 h 48"/>
                <a:gd name="T2" fmla="*/ 118 w 159"/>
                <a:gd name="T3" fmla="*/ 41 h 48"/>
                <a:gd name="T4" fmla="*/ 0 w 159"/>
                <a:gd name="T5" fmla="*/ 48 h 48"/>
                <a:gd name="T6" fmla="*/ 41 w 159"/>
                <a:gd name="T7" fmla="*/ 5 h 48"/>
                <a:gd name="T8" fmla="*/ 159 w 159"/>
                <a:gd name="T9" fmla="*/ 0 h 48"/>
              </a:gdLst>
              <a:ahLst/>
              <a:cxnLst>
                <a:cxn ang="0">
                  <a:pos x="T0" y="T1"/>
                </a:cxn>
                <a:cxn ang="0">
                  <a:pos x="T2" y="T3"/>
                </a:cxn>
                <a:cxn ang="0">
                  <a:pos x="T4" y="T5"/>
                </a:cxn>
                <a:cxn ang="0">
                  <a:pos x="T6" y="T7"/>
                </a:cxn>
                <a:cxn ang="0">
                  <a:pos x="T8" y="T9"/>
                </a:cxn>
              </a:cxnLst>
              <a:rect l="0" t="0" r="r" b="b"/>
              <a:pathLst>
                <a:path w="159" h="48">
                  <a:moveTo>
                    <a:pt x="159" y="0"/>
                  </a:moveTo>
                  <a:lnTo>
                    <a:pt x="118" y="41"/>
                  </a:lnTo>
                  <a:lnTo>
                    <a:pt x="0" y="48"/>
                  </a:lnTo>
                  <a:lnTo>
                    <a:pt x="41" y="5"/>
                  </a:lnTo>
                  <a:lnTo>
                    <a:pt x="159"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36" name="Freeform 22">
              <a:extLst>
                <a:ext uri="{FF2B5EF4-FFF2-40B4-BE49-F238E27FC236}">
                  <a16:creationId xmlns:a16="http://schemas.microsoft.com/office/drawing/2014/main" id="{783E556E-E647-4FAF-ADED-6D9E43668930}"/>
                </a:ext>
              </a:extLst>
            </p:cNvPr>
            <p:cNvSpPr>
              <a:spLocks/>
            </p:cNvSpPr>
            <p:nvPr/>
          </p:nvSpPr>
          <p:spPr bwMode="auto">
            <a:xfrm>
              <a:off x="1652588" y="1112838"/>
              <a:ext cx="117475" cy="258763"/>
            </a:xfrm>
            <a:custGeom>
              <a:avLst/>
              <a:gdLst>
                <a:gd name="T0" fmla="*/ 74 w 74"/>
                <a:gd name="T1" fmla="*/ 120 h 163"/>
                <a:gd name="T2" fmla="*/ 33 w 74"/>
                <a:gd name="T3" fmla="*/ 163 h 163"/>
                <a:gd name="T4" fmla="*/ 0 w 74"/>
                <a:gd name="T5" fmla="*/ 43 h 163"/>
                <a:gd name="T6" fmla="*/ 41 w 74"/>
                <a:gd name="T7" fmla="*/ 0 h 163"/>
                <a:gd name="T8" fmla="*/ 74 w 74"/>
                <a:gd name="T9" fmla="*/ 120 h 163"/>
              </a:gdLst>
              <a:ahLst/>
              <a:cxnLst>
                <a:cxn ang="0">
                  <a:pos x="T0" y="T1"/>
                </a:cxn>
                <a:cxn ang="0">
                  <a:pos x="T2" y="T3"/>
                </a:cxn>
                <a:cxn ang="0">
                  <a:pos x="T4" y="T5"/>
                </a:cxn>
                <a:cxn ang="0">
                  <a:pos x="T6" y="T7"/>
                </a:cxn>
                <a:cxn ang="0">
                  <a:pos x="T8" y="T9"/>
                </a:cxn>
              </a:cxnLst>
              <a:rect l="0" t="0" r="r" b="b"/>
              <a:pathLst>
                <a:path w="74" h="163">
                  <a:moveTo>
                    <a:pt x="74" y="120"/>
                  </a:moveTo>
                  <a:lnTo>
                    <a:pt x="33" y="163"/>
                  </a:lnTo>
                  <a:lnTo>
                    <a:pt x="0" y="43"/>
                  </a:lnTo>
                  <a:lnTo>
                    <a:pt x="41" y="0"/>
                  </a:lnTo>
                  <a:lnTo>
                    <a:pt x="74" y="12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37" name="Freeform 23">
              <a:extLst>
                <a:ext uri="{FF2B5EF4-FFF2-40B4-BE49-F238E27FC236}">
                  <a16:creationId xmlns:a16="http://schemas.microsoft.com/office/drawing/2014/main" id="{E7AE7980-CF2B-444E-880E-67481D4B1456}"/>
                </a:ext>
              </a:extLst>
            </p:cNvPr>
            <p:cNvSpPr>
              <a:spLocks/>
            </p:cNvSpPr>
            <p:nvPr/>
          </p:nvSpPr>
          <p:spPr bwMode="auto">
            <a:xfrm>
              <a:off x="1739900" y="1417638"/>
              <a:ext cx="114300" cy="255588"/>
            </a:xfrm>
            <a:custGeom>
              <a:avLst/>
              <a:gdLst>
                <a:gd name="T0" fmla="*/ 72 w 72"/>
                <a:gd name="T1" fmla="*/ 120 h 161"/>
                <a:gd name="T2" fmla="*/ 34 w 72"/>
                <a:gd name="T3" fmla="*/ 161 h 161"/>
                <a:gd name="T4" fmla="*/ 0 w 72"/>
                <a:gd name="T5" fmla="*/ 43 h 161"/>
                <a:gd name="T6" fmla="*/ 38 w 72"/>
                <a:gd name="T7" fmla="*/ 0 h 161"/>
                <a:gd name="T8" fmla="*/ 72 w 72"/>
                <a:gd name="T9" fmla="*/ 120 h 161"/>
              </a:gdLst>
              <a:ahLst/>
              <a:cxnLst>
                <a:cxn ang="0">
                  <a:pos x="T0" y="T1"/>
                </a:cxn>
                <a:cxn ang="0">
                  <a:pos x="T2" y="T3"/>
                </a:cxn>
                <a:cxn ang="0">
                  <a:pos x="T4" y="T5"/>
                </a:cxn>
                <a:cxn ang="0">
                  <a:pos x="T6" y="T7"/>
                </a:cxn>
                <a:cxn ang="0">
                  <a:pos x="T8" y="T9"/>
                </a:cxn>
              </a:cxnLst>
              <a:rect l="0" t="0" r="r" b="b"/>
              <a:pathLst>
                <a:path w="72" h="161">
                  <a:moveTo>
                    <a:pt x="72" y="120"/>
                  </a:moveTo>
                  <a:lnTo>
                    <a:pt x="34" y="161"/>
                  </a:lnTo>
                  <a:lnTo>
                    <a:pt x="0" y="43"/>
                  </a:lnTo>
                  <a:lnTo>
                    <a:pt x="38" y="0"/>
                  </a:lnTo>
                  <a:lnTo>
                    <a:pt x="72" y="12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38" name="Freeform 24">
              <a:extLst>
                <a:ext uri="{FF2B5EF4-FFF2-40B4-BE49-F238E27FC236}">
                  <a16:creationId xmlns:a16="http://schemas.microsoft.com/office/drawing/2014/main" id="{28F8E51F-3977-4BCE-BE3E-E19B1C358891}"/>
                </a:ext>
              </a:extLst>
            </p:cNvPr>
            <p:cNvSpPr>
              <a:spLocks/>
            </p:cNvSpPr>
            <p:nvPr/>
          </p:nvSpPr>
          <p:spPr bwMode="auto">
            <a:xfrm>
              <a:off x="1793875" y="1600200"/>
              <a:ext cx="171450" cy="73025"/>
            </a:xfrm>
            <a:custGeom>
              <a:avLst/>
              <a:gdLst>
                <a:gd name="T0" fmla="*/ 108 w 108"/>
                <a:gd name="T1" fmla="*/ 0 h 46"/>
                <a:gd name="T2" fmla="*/ 67 w 108"/>
                <a:gd name="T3" fmla="*/ 43 h 46"/>
                <a:gd name="T4" fmla="*/ 0 w 108"/>
                <a:gd name="T5" fmla="*/ 46 h 46"/>
                <a:gd name="T6" fmla="*/ 38 w 108"/>
                <a:gd name="T7" fmla="*/ 5 h 46"/>
                <a:gd name="T8" fmla="*/ 108 w 108"/>
                <a:gd name="T9" fmla="*/ 0 h 46"/>
              </a:gdLst>
              <a:ahLst/>
              <a:cxnLst>
                <a:cxn ang="0">
                  <a:pos x="T0" y="T1"/>
                </a:cxn>
                <a:cxn ang="0">
                  <a:pos x="T2" y="T3"/>
                </a:cxn>
                <a:cxn ang="0">
                  <a:pos x="T4" y="T5"/>
                </a:cxn>
                <a:cxn ang="0">
                  <a:pos x="T6" y="T7"/>
                </a:cxn>
                <a:cxn ang="0">
                  <a:pos x="T8" y="T9"/>
                </a:cxn>
              </a:cxnLst>
              <a:rect l="0" t="0" r="r" b="b"/>
              <a:pathLst>
                <a:path w="108" h="46">
                  <a:moveTo>
                    <a:pt x="108" y="0"/>
                  </a:moveTo>
                  <a:lnTo>
                    <a:pt x="67" y="43"/>
                  </a:lnTo>
                  <a:lnTo>
                    <a:pt x="0" y="46"/>
                  </a:lnTo>
                  <a:lnTo>
                    <a:pt x="38" y="5"/>
                  </a:lnTo>
                  <a:lnTo>
                    <a:pt x="108"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39" name="Freeform 25">
              <a:extLst>
                <a:ext uri="{FF2B5EF4-FFF2-40B4-BE49-F238E27FC236}">
                  <a16:creationId xmlns:a16="http://schemas.microsoft.com/office/drawing/2014/main" id="{6237F02A-B65B-4E39-A190-EBAC3CAADAAE}"/>
                </a:ext>
              </a:extLst>
            </p:cNvPr>
            <p:cNvSpPr>
              <a:spLocks/>
            </p:cNvSpPr>
            <p:nvPr/>
          </p:nvSpPr>
          <p:spPr bwMode="auto">
            <a:xfrm>
              <a:off x="1522413" y="1314450"/>
              <a:ext cx="95250" cy="179388"/>
            </a:xfrm>
            <a:custGeom>
              <a:avLst/>
              <a:gdLst>
                <a:gd name="T0" fmla="*/ 60 w 60"/>
                <a:gd name="T1" fmla="*/ 70 h 113"/>
                <a:gd name="T2" fmla="*/ 20 w 60"/>
                <a:gd name="T3" fmla="*/ 113 h 113"/>
                <a:gd name="T4" fmla="*/ 0 w 60"/>
                <a:gd name="T5" fmla="*/ 43 h 113"/>
                <a:gd name="T6" fmla="*/ 39 w 60"/>
                <a:gd name="T7" fmla="*/ 0 h 113"/>
                <a:gd name="T8" fmla="*/ 60 w 60"/>
                <a:gd name="T9" fmla="*/ 70 h 113"/>
              </a:gdLst>
              <a:ahLst/>
              <a:cxnLst>
                <a:cxn ang="0">
                  <a:pos x="T0" y="T1"/>
                </a:cxn>
                <a:cxn ang="0">
                  <a:pos x="T2" y="T3"/>
                </a:cxn>
                <a:cxn ang="0">
                  <a:pos x="T4" y="T5"/>
                </a:cxn>
                <a:cxn ang="0">
                  <a:pos x="T6" y="T7"/>
                </a:cxn>
                <a:cxn ang="0">
                  <a:pos x="T8" y="T9"/>
                </a:cxn>
              </a:cxnLst>
              <a:rect l="0" t="0" r="r" b="b"/>
              <a:pathLst>
                <a:path w="60" h="113">
                  <a:moveTo>
                    <a:pt x="60" y="70"/>
                  </a:moveTo>
                  <a:lnTo>
                    <a:pt x="20" y="113"/>
                  </a:lnTo>
                  <a:lnTo>
                    <a:pt x="0" y="43"/>
                  </a:lnTo>
                  <a:lnTo>
                    <a:pt x="39" y="0"/>
                  </a:lnTo>
                  <a:lnTo>
                    <a:pt x="60" y="7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40" name="Freeform 26">
              <a:extLst>
                <a:ext uri="{FF2B5EF4-FFF2-40B4-BE49-F238E27FC236}">
                  <a16:creationId xmlns:a16="http://schemas.microsoft.com/office/drawing/2014/main" id="{9CCF92CB-37B6-49C0-A96E-04457CA7799F}"/>
                </a:ext>
              </a:extLst>
            </p:cNvPr>
            <p:cNvSpPr>
              <a:spLocks/>
            </p:cNvSpPr>
            <p:nvPr/>
          </p:nvSpPr>
          <p:spPr bwMode="auto">
            <a:xfrm>
              <a:off x="1554163" y="1417638"/>
              <a:ext cx="246063" cy="76200"/>
            </a:xfrm>
            <a:custGeom>
              <a:avLst/>
              <a:gdLst>
                <a:gd name="T0" fmla="*/ 155 w 155"/>
                <a:gd name="T1" fmla="*/ 0 h 48"/>
                <a:gd name="T2" fmla="*/ 117 w 155"/>
                <a:gd name="T3" fmla="*/ 43 h 48"/>
                <a:gd name="T4" fmla="*/ 0 w 155"/>
                <a:gd name="T5" fmla="*/ 48 h 48"/>
                <a:gd name="T6" fmla="*/ 40 w 155"/>
                <a:gd name="T7" fmla="*/ 5 h 48"/>
                <a:gd name="T8" fmla="*/ 155 w 155"/>
                <a:gd name="T9" fmla="*/ 0 h 48"/>
              </a:gdLst>
              <a:ahLst/>
              <a:cxnLst>
                <a:cxn ang="0">
                  <a:pos x="T0" y="T1"/>
                </a:cxn>
                <a:cxn ang="0">
                  <a:pos x="T2" y="T3"/>
                </a:cxn>
                <a:cxn ang="0">
                  <a:pos x="T4" y="T5"/>
                </a:cxn>
                <a:cxn ang="0">
                  <a:pos x="T6" y="T7"/>
                </a:cxn>
                <a:cxn ang="0">
                  <a:pos x="T8" y="T9"/>
                </a:cxn>
              </a:cxnLst>
              <a:rect l="0" t="0" r="r" b="b"/>
              <a:pathLst>
                <a:path w="155" h="48">
                  <a:moveTo>
                    <a:pt x="155" y="0"/>
                  </a:moveTo>
                  <a:lnTo>
                    <a:pt x="117" y="43"/>
                  </a:lnTo>
                  <a:lnTo>
                    <a:pt x="0" y="48"/>
                  </a:lnTo>
                  <a:lnTo>
                    <a:pt x="40" y="5"/>
                  </a:lnTo>
                  <a:lnTo>
                    <a:pt x="155"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41" name="Freeform 27">
              <a:extLst>
                <a:ext uri="{FF2B5EF4-FFF2-40B4-BE49-F238E27FC236}">
                  <a16:creationId xmlns:a16="http://schemas.microsoft.com/office/drawing/2014/main" id="{CAD3189E-DF73-4276-8D62-5996663C18E5}"/>
                </a:ext>
              </a:extLst>
            </p:cNvPr>
            <p:cNvSpPr>
              <a:spLocks/>
            </p:cNvSpPr>
            <p:nvPr/>
          </p:nvSpPr>
          <p:spPr bwMode="auto">
            <a:xfrm>
              <a:off x="1584325" y="1108075"/>
              <a:ext cx="514350" cy="500063"/>
            </a:xfrm>
            <a:custGeom>
              <a:avLst/>
              <a:gdLst>
                <a:gd name="T0" fmla="*/ 153 w 324"/>
                <a:gd name="T1" fmla="*/ 0 h 315"/>
                <a:gd name="T2" fmla="*/ 187 w 324"/>
                <a:gd name="T3" fmla="*/ 120 h 315"/>
                <a:gd name="T4" fmla="*/ 304 w 324"/>
                <a:gd name="T5" fmla="*/ 113 h 315"/>
                <a:gd name="T6" fmla="*/ 324 w 324"/>
                <a:gd name="T7" fmla="*/ 185 h 315"/>
                <a:gd name="T8" fmla="*/ 206 w 324"/>
                <a:gd name="T9" fmla="*/ 190 h 315"/>
                <a:gd name="T10" fmla="*/ 240 w 324"/>
                <a:gd name="T11" fmla="*/ 310 h 315"/>
                <a:gd name="T12" fmla="*/ 170 w 324"/>
                <a:gd name="T13" fmla="*/ 315 h 315"/>
                <a:gd name="T14" fmla="*/ 136 w 324"/>
                <a:gd name="T15" fmla="*/ 195 h 315"/>
                <a:gd name="T16" fmla="*/ 21 w 324"/>
                <a:gd name="T17" fmla="*/ 200 h 315"/>
                <a:gd name="T18" fmla="*/ 0 w 324"/>
                <a:gd name="T19" fmla="*/ 130 h 315"/>
                <a:gd name="T20" fmla="*/ 117 w 324"/>
                <a:gd name="T21" fmla="*/ 123 h 315"/>
                <a:gd name="T22" fmla="*/ 84 w 324"/>
                <a:gd name="T23" fmla="*/ 3 h 315"/>
                <a:gd name="T24" fmla="*/ 153 w 324"/>
                <a:gd name="T25"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4" h="315">
                  <a:moveTo>
                    <a:pt x="153" y="0"/>
                  </a:moveTo>
                  <a:lnTo>
                    <a:pt x="187" y="120"/>
                  </a:lnTo>
                  <a:lnTo>
                    <a:pt x="304" y="113"/>
                  </a:lnTo>
                  <a:lnTo>
                    <a:pt x="324" y="185"/>
                  </a:lnTo>
                  <a:lnTo>
                    <a:pt x="206" y="190"/>
                  </a:lnTo>
                  <a:lnTo>
                    <a:pt x="240" y="310"/>
                  </a:lnTo>
                  <a:lnTo>
                    <a:pt x="170" y="315"/>
                  </a:lnTo>
                  <a:lnTo>
                    <a:pt x="136" y="195"/>
                  </a:lnTo>
                  <a:lnTo>
                    <a:pt x="21" y="200"/>
                  </a:lnTo>
                  <a:lnTo>
                    <a:pt x="0" y="130"/>
                  </a:lnTo>
                  <a:lnTo>
                    <a:pt x="117" y="123"/>
                  </a:lnTo>
                  <a:lnTo>
                    <a:pt x="84" y="3"/>
                  </a:lnTo>
                  <a:lnTo>
                    <a:pt x="153"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142" name="Rectangle 141">
            <a:extLst>
              <a:ext uri="{FF2B5EF4-FFF2-40B4-BE49-F238E27FC236}">
                <a16:creationId xmlns:a16="http://schemas.microsoft.com/office/drawing/2014/main" id="{C0EDCFFF-0EA3-4BCD-B826-AC92E646C00E}"/>
              </a:ext>
            </a:extLst>
          </p:cNvPr>
          <p:cNvSpPr>
            <a:spLocks noChangeArrowheads="1"/>
          </p:cNvSpPr>
          <p:nvPr/>
        </p:nvSpPr>
        <p:spPr bwMode="auto">
          <a:xfrm>
            <a:off x="7303169" y="2212053"/>
            <a:ext cx="281647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ru-UA" sz="3500" b="1">
                <a:solidFill>
                  <a:schemeClr val="bg2"/>
                </a:solidFill>
                <a:latin typeface="Montserrat" panose="00000500000000000000" pitchFamily="50" charset="-52"/>
              </a:rPr>
              <a:t>Create Your</a:t>
            </a:r>
          </a:p>
          <a:p>
            <a:r>
              <a:rPr lang="en-US" altLang="ru-UA" sz="3500" b="1">
                <a:solidFill>
                  <a:schemeClr val="bg2"/>
                </a:solidFill>
                <a:latin typeface="Montserrat" panose="00000500000000000000" pitchFamily="50" charset="-52"/>
              </a:rPr>
              <a:t>Virtual Card</a:t>
            </a:r>
            <a:endParaRPr kumimoji="0" lang="ru-UA" altLang="ru-UA" sz="3500" b="0" i="0" u="none" strike="noStrike" cap="none" normalizeH="0" baseline="0">
              <a:ln>
                <a:noFill/>
              </a:ln>
              <a:solidFill>
                <a:schemeClr val="bg2"/>
              </a:solidFill>
            </a:endParaRPr>
          </a:p>
        </p:txBody>
      </p:sp>
      <p:sp>
        <p:nvSpPr>
          <p:cNvPr id="143" name="TextBox 142">
            <a:extLst>
              <a:ext uri="{FF2B5EF4-FFF2-40B4-BE49-F238E27FC236}">
                <a16:creationId xmlns:a16="http://schemas.microsoft.com/office/drawing/2014/main" id="{8314112B-1404-4488-B84D-A41EB57ADB35}"/>
              </a:ext>
            </a:extLst>
          </p:cNvPr>
          <p:cNvSpPr txBox="1"/>
          <p:nvPr/>
        </p:nvSpPr>
        <p:spPr>
          <a:xfrm>
            <a:off x="7250534" y="3464631"/>
            <a:ext cx="3973935" cy="577081"/>
          </a:xfrm>
          <a:prstGeom prst="rect">
            <a:avLst/>
          </a:prstGeom>
          <a:noFill/>
        </p:spPr>
        <p:txBody>
          <a:bodyPr wrap="square" rtlCol="0">
            <a:spAutoFit/>
          </a:bodyPr>
          <a:lstStyle/>
          <a:p>
            <a:r>
              <a:rPr lang="en-US" sz="1050">
                <a:solidFill>
                  <a:schemeClr val="bg2"/>
                </a:solidFill>
                <a:latin typeface="Montserrat Light" panose="00000400000000000000" pitchFamily="50" charset="-52"/>
              </a:rPr>
              <a:t>Lorem ipsum dolor sit amet, consectet adipiscing elit, sed do eiusmod tempor incididunt ut labore et dolore magna aliqua. Ut enim ad minim veniam, quis. </a:t>
            </a:r>
            <a:endParaRPr lang="ru-UA" sz="1050">
              <a:solidFill>
                <a:schemeClr val="bg2"/>
              </a:solidFill>
              <a:latin typeface="Montserrat Light" panose="00000400000000000000" pitchFamily="50" charset="-52"/>
            </a:endParaRPr>
          </a:p>
        </p:txBody>
      </p:sp>
      <p:sp>
        <p:nvSpPr>
          <p:cNvPr id="145" name="Oval 22">
            <a:extLst>
              <a:ext uri="{FF2B5EF4-FFF2-40B4-BE49-F238E27FC236}">
                <a16:creationId xmlns:a16="http://schemas.microsoft.com/office/drawing/2014/main" id="{07EAC557-575E-4B8C-9D1E-7CB2785B7F4E}"/>
              </a:ext>
            </a:extLst>
          </p:cNvPr>
          <p:cNvSpPr>
            <a:spLocks noChangeArrowheads="1"/>
          </p:cNvSpPr>
          <p:nvPr/>
        </p:nvSpPr>
        <p:spPr bwMode="auto">
          <a:xfrm>
            <a:off x="8359057" y="4625653"/>
            <a:ext cx="1652626" cy="1649993"/>
          </a:xfrm>
          <a:prstGeom prst="ellipse">
            <a:avLst/>
          </a:prstGeom>
          <a:gradFill flip="none" rotWithShape="1">
            <a:gsLst>
              <a:gs pos="0">
                <a:schemeClr val="accent6"/>
              </a:gs>
              <a:gs pos="100000">
                <a:schemeClr val="accent3"/>
              </a:gs>
            </a:gsLst>
            <a:path path="circle">
              <a:fillToRect r="100000" b="100000"/>
            </a:path>
            <a:tileRect l="-100000" t="-100000"/>
          </a:gradFill>
          <a:ln>
            <a:noFill/>
          </a:ln>
          <a:effectLst>
            <a:softEdge rad="3048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147" name="Group 146">
            <a:extLst>
              <a:ext uri="{FF2B5EF4-FFF2-40B4-BE49-F238E27FC236}">
                <a16:creationId xmlns:a16="http://schemas.microsoft.com/office/drawing/2014/main" id="{5652D23E-A8BC-47DC-80D4-72AA533B0C3D}"/>
              </a:ext>
            </a:extLst>
          </p:cNvPr>
          <p:cNvGrpSpPr/>
          <p:nvPr/>
        </p:nvGrpSpPr>
        <p:grpSpPr>
          <a:xfrm>
            <a:off x="10739828" y="1890902"/>
            <a:ext cx="828814" cy="836824"/>
            <a:chOff x="8497507" y="853317"/>
            <a:chExt cx="1806539" cy="1823998"/>
          </a:xfrm>
        </p:grpSpPr>
        <p:sp>
          <p:nvSpPr>
            <p:cNvPr id="148" name="Oval 7">
              <a:extLst>
                <a:ext uri="{FF2B5EF4-FFF2-40B4-BE49-F238E27FC236}">
                  <a16:creationId xmlns:a16="http://schemas.microsoft.com/office/drawing/2014/main" id="{6EFC21D0-FB74-42EA-9636-00DA0205DF72}"/>
                </a:ext>
              </a:extLst>
            </p:cNvPr>
            <p:cNvSpPr>
              <a:spLocks noChangeArrowheads="1"/>
            </p:cNvSpPr>
            <p:nvPr/>
          </p:nvSpPr>
          <p:spPr bwMode="auto">
            <a:xfrm>
              <a:off x="8531706" y="910149"/>
              <a:ext cx="1772340" cy="1767166"/>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49" name="Oval 7">
              <a:extLst>
                <a:ext uri="{FF2B5EF4-FFF2-40B4-BE49-F238E27FC236}">
                  <a16:creationId xmlns:a16="http://schemas.microsoft.com/office/drawing/2014/main" id="{7842D4CF-3732-48A0-8036-C1F709902782}"/>
                </a:ext>
              </a:extLst>
            </p:cNvPr>
            <p:cNvSpPr>
              <a:spLocks noChangeArrowheads="1"/>
            </p:cNvSpPr>
            <p:nvPr/>
          </p:nvSpPr>
          <p:spPr bwMode="auto">
            <a:xfrm rot="20084718">
              <a:off x="8497507" y="853317"/>
              <a:ext cx="1633129" cy="1375832"/>
            </a:xfrm>
            <a:prstGeom prst="ellipse">
              <a:avLst/>
            </a:prstGeom>
            <a:gradFill flip="none" rotWithShape="1">
              <a:gsLst>
                <a:gs pos="100000">
                  <a:schemeClr val="accent6">
                    <a:lumMod val="20000"/>
                    <a:lumOff val="80000"/>
                  </a:schemeClr>
                </a:gs>
                <a:gs pos="11000">
                  <a:schemeClr val="accent6">
                    <a:lumMod val="20000"/>
                    <a:lumOff val="80000"/>
                    <a:alpha val="0"/>
                  </a:schemeClr>
                </a:gs>
              </a:gsLst>
              <a:lin ang="16200000" scaled="0"/>
              <a:tileRect/>
            </a:gradFill>
            <a:ln>
              <a:noFill/>
            </a:ln>
            <a:effectLst>
              <a:softEdge rad="88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150" name="Group 149">
            <a:extLst>
              <a:ext uri="{FF2B5EF4-FFF2-40B4-BE49-F238E27FC236}">
                <a16:creationId xmlns:a16="http://schemas.microsoft.com/office/drawing/2014/main" id="{F3083F7A-BBD9-4A6F-A660-9BC7D619F42D}"/>
              </a:ext>
            </a:extLst>
          </p:cNvPr>
          <p:cNvGrpSpPr/>
          <p:nvPr/>
        </p:nvGrpSpPr>
        <p:grpSpPr>
          <a:xfrm rot="1985578" flipH="1">
            <a:off x="6031334" y="1067698"/>
            <a:ext cx="696612" cy="374462"/>
            <a:chOff x="1393036" y="1869116"/>
            <a:chExt cx="1953280" cy="1049980"/>
          </a:xfrm>
          <a:solidFill>
            <a:schemeClr val="accent4"/>
          </a:solidFill>
        </p:grpSpPr>
        <p:sp>
          <p:nvSpPr>
            <p:cNvPr id="151" name="Freeform 5">
              <a:extLst>
                <a:ext uri="{FF2B5EF4-FFF2-40B4-BE49-F238E27FC236}">
                  <a16:creationId xmlns:a16="http://schemas.microsoft.com/office/drawing/2014/main" id="{7E0946B4-F5C4-43A0-922B-792F0DB3C5AE}"/>
                </a:ext>
              </a:extLst>
            </p:cNvPr>
            <p:cNvSpPr>
              <a:spLocks/>
            </p:cNvSpPr>
            <p:nvPr/>
          </p:nvSpPr>
          <p:spPr bwMode="auto">
            <a:xfrm>
              <a:off x="1393036" y="1934737"/>
              <a:ext cx="1953280" cy="984359"/>
            </a:xfrm>
            <a:custGeom>
              <a:avLst/>
              <a:gdLst>
                <a:gd name="T0" fmla="*/ 286 w 571"/>
                <a:gd name="T1" fmla="*/ 286 h 286"/>
                <a:gd name="T2" fmla="*/ 0 w 571"/>
                <a:gd name="T3" fmla="*/ 0 h 286"/>
                <a:gd name="T4" fmla="*/ 112 w 571"/>
                <a:gd name="T5" fmla="*/ 0 h 286"/>
                <a:gd name="T6" fmla="*/ 286 w 571"/>
                <a:gd name="T7" fmla="*/ 174 h 286"/>
                <a:gd name="T8" fmla="*/ 459 w 571"/>
                <a:gd name="T9" fmla="*/ 0 h 286"/>
                <a:gd name="T10" fmla="*/ 571 w 571"/>
                <a:gd name="T11" fmla="*/ 0 h 286"/>
                <a:gd name="T12" fmla="*/ 286 w 571"/>
                <a:gd name="T13" fmla="*/ 286 h 286"/>
              </a:gdLst>
              <a:ahLst/>
              <a:cxnLst>
                <a:cxn ang="0">
                  <a:pos x="T0" y="T1"/>
                </a:cxn>
                <a:cxn ang="0">
                  <a:pos x="T2" y="T3"/>
                </a:cxn>
                <a:cxn ang="0">
                  <a:pos x="T4" y="T5"/>
                </a:cxn>
                <a:cxn ang="0">
                  <a:pos x="T6" y="T7"/>
                </a:cxn>
                <a:cxn ang="0">
                  <a:pos x="T8" y="T9"/>
                </a:cxn>
                <a:cxn ang="0">
                  <a:pos x="T10" y="T11"/>
                </a:cxn>
                <a:cxn ang="0">
                  <a:pos x="T12" y="T13"/>
                </a:cxn>
              </a:cxnLst>
              <a:rect l="0" t="0" r="r" b="b"/>
              <a:pathLst>
                <a:path w="571" h="286">
                  <a:moveTo>
                    <a:pt x="286" y="286"/>
                  </a:moveTo>
                  <a:cubicBezTo>
                    <a:pt x="128" y="286"/>
                    <a:pt x="0" y="158"/>
                    <a:pt x="0" y="0"/>
                  </a:cubicBezTo>
                  <a:cubicBezTo>
                    <a:pt x="112" y="0"/>
                    <a:pt x="112" y="0"/>
                    <a:pt x="112" y="0"/>
                  </a:cubicBezTo>
                  <a:cubicBezTo>
                    <a:pt x="112" y="96"/>
                    <a:pt x="190" y="174"/>
                    <a:pt x="286" y="174"/>
                  </a:cubicBezTo>
                  <a:cubicBezTo>
                    <a:pt x="381" y="174"/>
                    <a:pt x="459" y="96"/>
                    <a:pt x="459" y="0"/>
                  </a:cubicBezTo>
                  <a:cubicBezTo>
                    <a:pt x="571" y="0"/>
                    <a:pt x="571" y="0"/>
                    <a:pt x="571" y="0"/>
                  </a:cubicBezTo>
                  <a:cubicBezTo>
                    <a:pt x="571" y="158"/>
                    <a:pt x="443" y="286"/>
                    <a:pt x="286" y="286"/>
                  </a:cubicBezTo>
                  <a:close/>
                </a:path>
              </a:pathLst>
            </a:custGeom>
            <a:grpFill/>
            <a:ln>
              <a:noFill/>
            </a:ln>
            <a:scene3d>
              <a:camera prst="orthographicFront"/>
              <a:lightRig rig="soft" dir="t"/>
            </a:scene3d>
            <a:sp3d>
              <a:bevelT w="50800" h="508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52" name="Oval 6">
              <a:extLst>
                <a:ext uri="{FF2B5EF4-FFF2-40B4-BE49-F238E27FC236}">
                  <a16:creationId xmlns:a16="http://schemas.microsoft.com/office/drawing/2014/main" id="{C06C8EED-9AD7-4CD6-95F6-52592FE1E435}"/>
                </a:ext>
              </a:extLst>
            </p:cNvPr>
            <p:cNvSpPr>
              <a:spLocks noChangeArrowheads="1"/>
            </p:cNvSpPr>
            <p:nvPr/>
          </p:nvSpPr>
          <p:spPr bwMode="auto">
            <a:xfrm>
              <a:off x="1393036" y="1869116"/>
              <a:ext cx="384094" cy="131248"/>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53" name="Oval 7">
              <a:extLst>
                <a:ext uri="{FF2B5EF4-FFF2-40B4-BE49-F238E27FC236}">
                  <a16:creationId xmlns:a16="http://schemas.microsoft.com/office/drawing/2014/main" id="{45C22EE0-DE78-4AE3-AAAE-55263542794D}"/>
                </a:ext>
              </a:extLst>
            </p:cNvPr>
            <p:cNvSpPr>
              <a:spLocks noChangeArrowheads="1"/>
            </p:cNvSpPr>
            <p:nvPr/>
          </p:nvSpPr>
          <p:spPr bwMode="auto">
            <a:xfrm>
              <a:off x="2962222" y="1869116"/>
              <a:ext cx="384094" cy="131248"/>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154" name="Group 153">
            <a:extLst>
              <a:ext uri="{FF2B5EF4-FFF2-40B4-BE49-F238E27FC236}">
                <a16:creationId xmlns:a16="http://schemas.microsoft.com/office/drawing/2014/main" id="{C7E6A4E7-0D61-4600-AB45-555311DD8828}"/>
              </a:ext>
            </a:extLst>
          </p:cNvPr>
          <p:cNvGrpSpPr/>
          <p:nvPr/>
        </p:nvGrpSpPr>
        <p:grpSpPr>
          <a:xfrm>
            <a:off x="5955849" y="4409549"/>
            <a:ext cx="348975" cy="348975"/>
            <a:chOff x="10073762" y="363329"/>
            <a:chExt cx="465347" cy="465347"/>
          </a:xfrm>
        </p:grpSpPr>
        <p:sp>
          <p:nvSpPr>
            <p:cNvPr id="155" name="Freeform 9">
              <a:extLst>
                <a:ext uri="{FF2B5EF4-FFF2-40B4-BE49-F238E27FC236}">
                  <a16:creationId xmlns:a16="http://schemas.microsoft.com/office/drawing/2014/main" id="{446FF2F8-6763-44C7-9E3A-90C1F8AFAEAA}"/>
                </a:ext>
              </a:extLst>
            </p:cNvPr>
            <p:cNvSpPr>
              <a:spLocks/>
            </p:cNvSpPr>
            <p:nvPr/>
          </p:nvSpPr>
          <p:spPr bwMode="auto">
            <a:xfrm>
              <a:off x="10237658" y="363329"/>
              <a:ext cx="137555" cy="465347"/>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56" name="Freeform 10">
              <a:extLst>
                <a:ext uri="{FF2B5EF4-FFF2-40B4-BE49-F238E27FC236}">
                  <a16:creationId xmlns:a16="http://schemas.microsoft.com/office/drawing/2014/main" id="{4A1EA096-DBCF-4607-9AC6-55EAB305AFB8}"/>
                </a:ext>
              </a:extLst>
            </p:cNvPr>
            <p:cNvSpPr>
              <a:spLocks/>
            </p:cNvSpPr>
            <p:nvPr/>
          </p:nvSpPr>
          <p:spPr bwMode="auto">
            <a:xfrm>
              <a:off x="10073762" y="527225"/>
              <a:ext cx="465347" cy="137555"/>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Tree>
    <p:extLst>
      <p:ext uri="{BB962C8B-B14F-4D97-AF65-F5344CB8AC3E}">
        <p14:creationId xmlns:p14="http://schemas.microsoft.com/office/powerpoint/2010/main" val="368946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500"/>
                                        <p:tgtEl>
                                          <p:spTgt spid="134"/>
                                        </p:tgtEl>
                                      </p:cBhvr>
                                    </p:animEffect>
                                  </p:childTnLst>
                                </p:cTn>
                              </p:par>
                              <p:par>
                                <p:cTn id="8" presetID="42" presetClass="path" presetSubtype="0" repeatCount="indefinite" accel="50000" decel="50000" autoRev="1" fill="hold" nodeType="withEffect">
                                  <p:stCondLst>
                                    <p:cond delay="250"/>
                                  </p:stCondLst>
                                  <p:childTnLst>
                                    <p:animMotion origin="layout" path="M -2.29167E-6 2.59259E-6 L -2.29167E-6 -0.1801 " pathEditMode="relative" rAng="0" ptsTypes="AA">
                                      <p:cBhvr>
                                        <p:cTn id="9" dur="6750" fill="hold"/>
                                        <p:tgtEl>
                                          <p:spTgt spid="134"/>
                                        </p:tgtEl>
                                        <p:attrNameLst>
                                          <p:attrName>ppt_x</p:attrName>
                                          <p:attrName>ppt_y</p:attrName>
                                        </p:attrNameLst>
                                      </p:cBhvr>
                                      <p:rCtr x="0" y="-9005"/>
                                    </p:animMotion>
                                  </p:childTnLst>
                                </p:cTn>
                              </p:par>
                              <p:par>
                                <p:cTn id="10" presetID="2" presetClass="entr" presetSubtype="2" decel="100000" fill="hold" grpId="0" nodeType="withEffect">
                                  <p:stCondLst>
                                    <p:cond delay="500"/>
                                  </p:stCondLst>
                                  <p:childTnLst>
                                    <p:set>
                                      <p:cBhvr>
                                        <p:cTn id="11" dur="1" fill="hold">
                                          <p:stCondLst>
                                            <p:cond delay="0"/>
                                          </p:stCondLst>
                                        </p:cTn>
                                        <p:tgtEl>
                                          <p:spTgt spid="142"/>
                                        </p:tgtEl>
                                        <p:attrNameLst>
                                          <p:attrName>style.visibility</p:attrName>
                                        </p:attrNameLst>
                                      </p:cBhvr>
                                      <p:to>
                                        <p:strVal val="visible"/>
                                      </p:to>
                                    </p:set>
                                    <p:anim calcmode="lin" valueType="num">
                                      <p:cBhvr additive="base">
                                        <p:cTn id="12" dur="1000" fill="hold"/>
                                        <p:tgtEl>
                                          <p:spTgt spid="142"/>
                                        </p:tgtEl>
                                        <p:attrNameLst>
                                          <p:attrName>ppt_x</p:attrName>
                                        </p:attrNameLst>
                                      </p:cBhvr>
                                      <p:tavLst>
                                        <p:tav tm="0">
                                          <p:val>
                                            <p:strVal val="1+#ppt_w/2"/>
                                          </p:val>
                                        </p:tav>
                                        <p:tav tm="100000">
                                          <p:val>
                                            <p:strVal val="#ppt_x"/>
                                          </p:val>
                                        </p:tav>
                                      </p:tavLst>
                                    </p:anim>
                                    <p:anim calcmode="lin" valueType="num">
                                      <p:cBhvr additive="base">
                                        <p:cTn id="13" dur="1000" fill="hold"/>
                                        <p:tgtEl>
                                          <p:spTgt spid="142"/>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43"/>
                                        </p:tgtEl>
                                        <p:attrNameLst>
                                          <p:attrName>style.visibility</p:attrName>
                                        </p:attrNameLst>
                                      </p:cBhvr>
                                      <p:to>
                                        <p:strVal val="visible"/>
                                      </p:to>
                                    </p:set>
                                    <p:anim calcmode="lin" valueType="num">
                                      <p:cBhvr additive="base">
                                        <p:cTn id="16" dur="1000" fill="hold"/>
                                        <p:tgtEl>
                                          <p:spTgt spid="143"/>
                                        </p:tgtEl>
                                        <p:attrNameLst>
                                          <p:attrName>ppt_x</p:attrName>
                                        </p:attrNameLst>
                                      </p:cBhvr>
                                      <p:tavLst>
                                        <p:tav tm="0">
                                          <p:val>
                                            <p:strVal val="1+#ppt_w/2"/>
                                          </p:val>
                                        </p:tav>
                                        <p:tav tm="100000">
                                          <p:val>
                                            <p:strVal val="#ppt_x"/>
                                          </p:val>
                                        </p:tav>
                                      </p:tavLst>
                                    </p:anim>
                                    <p:anim calcmode="lin" valueType="num">
                                      <p:cBhvr additive="base">
                                        <p:cTn id="17" dur="1000" fill="hold"/>
                                        <p:tgtEl>
                                          <p:spTgt spid="143"/>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500"/>
                                  </p:stCondLst>
                                  <p:childTnLst>
                                    <p:set>
                                      <p:cBhvr>
                                        <p:cTn id="19" dur="1" fill="hold">
                                          <p:stCondLst>
                                            <p:cond delay="0"/>
                                          </p:stCondLst>
                                        </p:cTn>
                                        <p:tgtEl>
                                          <p:spTgt spid="147"/>
                                        </p:tgtEl>
                                        <p:attrNameLst>
                                          <p:attrName>style.visibility</p:attrName>
                                        </p:attrNameLst>
                                      </p:cBhvr>
                                      <p:to>
                                        <p:strVal val="visible"/>
                                      </p:to>
                                    </p:set>
                                    <p:anim calcmode="lin" valueType="num">
                                      <p:cBhvr additive="base">
                                        <p:cTn id="20" dur="1500" fill="hold"/>
                                        <p:tgtEl>
                                          <p:spTgt spid="147"/>
                                        </p:tgtEl>
                                        <p:attrNameLst>
                                          <p:attrName>ppt_x</p:attrName>
                                        </p:attrNameLst>
                                      </p:cBhvr>
                                      <p:tavLst>
                                        <p:tav tm="0">
                                          <p:val>
                                            <p:strVal val="1+#ppt_w/2"/>
                                          </p:val>
                                        </p:tav>
                                        <p:tav tm="100000">
                                          <p:val>
                                            <p:strVal val="#ppt_x"/>
                                          </p:val>
                                        </p:tav>
                                      </p:tavLst>
                                    </p:anim>
                                    <p:anim calcmode="lin" valueType="num">
                                      <p:cBhvr additive="base">
                                        <p:cTn id="21" dur="1500" fill="hold"/>
                                        <p:tgtEl>
                                          <p:spTgt spid="147"/>
                                        </p:tgtEl>
                                        <p:attrNameLst>
                                          <p:attrName>ppt_y</p:attrName>
                                        </p:attrNameLst>
                                      </p:cBhvr>
                                      <p:tavLst>
                                        <p:tav tm="0">
                                          <p:val>
                                            <p:strVal val="#ppt_y"/>
                                          </p:val>
                                        </p:tav>
                                        <p:tav tm="100000">
                                          <p:val>
                                            <p:strVal val="#ppt_y"/>
                                          </p:val>
                                        </p:tav>
                                      </p:tavLst>
                                    </p:anim>
                                  </p:childTnLst>
                                </p:cTn>
                              </p:par>
                              <p:par>
                                <p:cTn id="22" presetID="42" presetClass="path" presetSubtype="0" repeatCount="indefinite" autoRev="1" fill="hold" nodeType="withEffect">
                                  <p:stCondLst>
                                    <p:cond delay="2000"/>
                                  </p:stCondLst>
                                  <p:childTnLst>
                                    <p:animMotion origin="layout" path="M -4.79167E-6 -4.07407E-6 L -0.05989 -4.07407E-6 " pathEditMode="relative" rAng="0" ptsTypes="AA">
                                      <p:cBhvr>
                                        <p:cTn id="23" dur="6750" fill="hold"/>
                                        <p:tgtEl>
                                          <p:spTgt spid="147"/>
                                        </p:tgtEl>
                                        <p:attrNameLst>
                                          <p:attrName>ppt_x</p:attrName>
                                          <p:attrName>ppt_y</p:attrName>
                                        </p:attrNameLst>
                                      </p:cBhvr>
                                      <p:rCtr x="-3034" y="0"/>
                                    </p:animMotion>
                                  </p:childTnLst>
                                </p:cTn>
                              </p:par>
                              <p:par>
                                <p:cTn id="24" presetID="2" presetClass="entr" presetSubtype="1" decel="100000" fill="hold" nodeType="withEffect">
                                  <p:stCondLst>
                                    <p:cond delay="0"/>
                                  </p:stCondLst>
                                  <p:childTnLst>
                                    <p:set>
                                      <p:cBhvr>
                                        <p:cTn id="25" dur="1" fill="hold">
                                          <p:stCondLst>
                                            <p:cond delay="0"/>
                                          </p:stCondLst>
                                        </p:cTn>
                                        <p:tgtEl>
                                          <p:spTgt spid="150"/>
                                        </p:tgtEl>
                                        <p:attrNameLst>
                                          <p:attrName>style.visibility</p:attrName>
                                        </p:attrNameLst>
                                      </p:cBhvr>
                                      <p:to>
                                        <p:strVal val="visible"/>
                                      </p:to>
                                    </p:set>
                                    <p:anim calcmode="lin" valueType="num">
                                      <p:cBhvr additive="base">
                                        <p:cTn id="26" dur="2000" fill="hold"/>
                                        <p:tgtEl>
                                          <p:spTgt spid="150"/>
                                        </p:tgtEl>
                                        <p:attrNameLst>
                                          <p:attrName>ppt_x</p:attrName>
                                        </p:attrNameLst>
                                      </p:cBhvr>
                                      <p:tavLst>
                                        <p:tav tm="0">
                                          <p:val>
                                            <p:strVal val="#ppt_x"/>
                                          </p:val>
                                        </p:tav>
                                        <p:tav tm="100000">
                                          <p:val>
                                            <p:strVal val="#ppt_x"/>
                                          </p:val>
                                        </p:tav>
                                      </p:tavLst>
                                    </p:anim>
                                    <p:anim calcmode="lin" valueType="num">
                                      <p:cBhvr additive="base">
                                        <p:cTn id="27" dur="2000" fill="hold"/>
                                        <p:tgtEl>
                                          <p:spTgt spid="150"/>
                                        </p:tgtEl>
                                        <p:attrNameLst>
                                          <p:attrName>ppt_y</p:attrName>
                                        </p:attrNameLst>
                                      </p:cBhvr>
                                      <p:tavLst>
                                        <p:tav tm="0">
                                          <p:val>
                                            <p:strVal val="0-#ppt_h/2"/>
                                          </p:val>
                                        </p:tav>
                                        <p:tav tm="100000">
                                          <p:val>
                                            <p:strVal val="#ppt_y"/>
                                          </p:val>
                                        </p:tav>
                                      </p:tavLst>
                                    </p:anim>
                                  </p:childTnLst>
                                </p:cTn>
                              </p:par>
                              <p:par>
                                <p:cTn id="28" presetID="42" presetClass="path" presetSubtype="0" repeatCount="indefinite" autoRev="1" fill="hold" nodeType="withEffect">
                                  <p:stCondLst>
                                    <p:cond delay="1750"/>
                                  </p:stCondLst>
                                  <p:childTnLst>
                                    <p:animMotion origin="layout" path="M 2.91667E-6 -3.7037E-7 L 2.91667E-6 0.16227 " pathEditMode="relative" rAng="0" ptsTypes="AA">
                                      <p:cBhvr>
                                        <p:cTn id="29" dur="6750" fill="hold"/>
                                        <p:tgtEl>
                                          <p:spTgt spid="150"/>
                                        </p:tgtEl>
                                        <p:attrNameLst>
                                          <p:attrName>ppt_x</p:attrName>
                                          <p:attrName>ppt_y</p:attrName>
                                        </p:attrNameLst>
                                      </p:cBhvr>
                                      <p:rCtr x="0" y="8102"/>
                                    </p:animMotion>
                                  </p:childTnLst>
                                </p:cTn>
                              </p:par>
                              <p:par>
                                <p:cTn id="30" presetID="10" presetClass="entr" presetSubtype="0" fill="hold" nodeType="withEffect">
                                  <p:stCondLst>
                                    <p:cond delay="500"/>
                                  </p:stCondLst>
                                  <p:childTnLst>
                                    <p:set>
                                      <p:cBhvr>
                                        <p:cTn id="31" dur="1" fill="hold">
                                          <p:stCondLst>
                                            <p:cond delay="0"/>
                                          </p:stCondLst>
                                        </p:cTn>
                                        <p:tgtEl>
                                          <p:spTgt spid="154"/>
                                        </p:tgtEl>
                                        <p:attrNameLst>
                                          <p:attrName>style.visibility</p:attrName>
                                        </p:attrNameLst>
                                      </p:cBhvr>
                                      <p:to>
                                        <p:strVal val="visible"/>
                                      </p:to>
                                    </p:set>
                                    <p:animEffect transition="in" filter="fade">
                                      <p:cBhvr>
                                        <p:cTn id="32" dur="750"/>
                                        <p:tgtEl>
                                          <p:spTgt spid="154"/>
                                        </p:tgtEl>
                                      </p:cBhvr>
                                    </p:animEffect>
                                  </p:childTnLst>
                                </p:cTn>
                              </p:par>
                              <p:par>
                                <p:cTn id="33" presetID="8" presetClass="emph" presetSubtype="0" repeatCount="indefinite" fill="hold" nodeType="withEffect">
                                  <p:stCondLst>
                                    <p:cond delay="0"/>
                                  </p:stCondLst>
                                  <p:childTnLst>
                                    <p:animRot by="21600000">
                                      <p:cBhvr>
                                        <p:cTn id="34" dur="5000" fill="hold"/>
                                        <p:tgtEl>
                                          <p:spTgt spid="154"/>
                                        </p:tgtEl>
                                        <p:attrNameLst>
                                          <p:attrName>r</p:attrName>
                                        </p:attrNameLst>
                                      </p:cBhvr>
                                    </p:animRot>
                                  </p:childTnLst>
                                </p:cTn>
                              </p:par>
                              <p:par>
                                <p:cTn id="35" presetID="2" presetClass="entr" presetSubtype="4" decel="100000" fill="hold" grpId="0" nodeType="withEffect">
                                  <p:stCondLst>
                                    <p:cond delay="0"/>
                                  </p:stCondLst>
                                  <p:childTnLst>
                                    <p:set>
                                      <p:cBhvr>
                                        <p:cTn id="36" dur="1" fill="hold">
                                          <p:stCondLst>
                                            <p:cond delay="0"/>
                                          </p:stCondLst>
                                        </p:cTn>
                                        <p:tgtEl>
                                          <p:spTgt spid="145"/>
                                        </p:tgtEl>
                                        <p:attrNameLst>
                                          <p:attrName>style.visibility</p:attrName>
                                        </p:attrNameLst>
                                      </p:cBhvr>
                                      <p:to>
                                        <p:strVal val="visible"/>
                                      </p:to>
                                    </p:set>
                                    <p:anim calcmode="lin" valueType="num">
                                      <p:cBhvr additive="base">
                                        <p:cTn id="37" dur="1000" fill="hold"/>
                                        <p:tgtEl>
                                          <p:spTgt spid="145"/>
                                        </p:tgtEl>
                                        <p:attrNameLst>
                                          <p:attrName>ppt_x</p:attrName>
                                        </p:attrNameLst>
                                      </p:cBhvr>
                                      <p:tavLst>
                                        <p:tav tm="0">
                                          <p:val>
                                            <p:strVal val="#ppt_x"/>
                                          </p:val>
                                        </p:tav>
                                        <p:tav tm="100000">
                                          <p:val>
                                            <p:strVal val="#ppt_x"/>
                                          </p:val>
                                        </p:tav>
                                      </p:tavLst>
                                    </p:anim>
                                    <p:anim calcmode="lin" valueType="num">
                                      <p:cBhvr additive="base">
                                        <p:cTn id="38" dur="1000" fill="hold"/>
                                        <p:tgtEl>
                                          <p:spTgt spid="145"/>
                                        </p:tgtEl>
                                        <p:attrNameLst>
                                          <p:attrName>ppt_y</p:attrName>
                                        </p:attrNameLst>
                                      </p:cBhvr>
                                      <p:tavLst>
                                        <p:tav tm="0">
                                          <p:val>
                                            <p:strVal val="1+#ppt_h/2"/>
                                          </p:val>
                                        </p:tav>
                                        <p:tav tm="100000">
                                          <p:val>
                                            <p:strVal val="#ppt_y"/>
                                          </p:val>
                                        </p:tav>
                                      </p:tavLst>
                                    </p:anim>
                                  </p:childTnLst>
                                </p:cTn>
                              </p:par>
                              <p:par>
                                <p:cTn id="39" presetID="2" presetClass="entr" presetSubtype="4" decel="10000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1000" fill="hold"/>
                                        <p:tgtEl>
                                          <p:spTgt spid="2"/>
                                        </p:tgtEl>
                                        <p:attrNameLst>
                                          <p:attrName>ppt_x</p:attrName>
                                        </p:attrNameLst>
                                      </p:cBhvr>
                                      <p:tavLst>
                                        <p:tav tm="0">
                                          <p:val>
                                            <p:strVal val="#ppt_x"/>
                                          </p:val>
                                        </p:tav>
                                        <p:tav tm="100000">
                                          <p:val>
                                            <p:strVal val="#ppt_x"/>
                                          </p:val>
                                        </p:tav>
                                      </p:tavLst>
                                    </p:anim>
                                    <p:anim calcmode="lin" valueType="num">
                                      <p:cBhvr additive="base">
                                        <p:cTn id="42" dur="1000" fill="hold"/>
                                        <p:tgtEl>
                                          <p:spTgt spid="2"/>
                                        </p:tgtEl>
                                        <p:attrNameLst>
                                          <p:attrName>ppt_y</p:attrName>
                                        </p:attrNameLst>
                                      </p:cBhvr>
                                      <p:tavLst>
                                        <p:tav tm="0">
                                          <p:val>
                                            <p:strVal val="1+#ppt_h/2"/>
                                          </p:val>
                                        </p:tav>
                                        <p:tav tm="100000">
                                          <p:val>
                                            <p:strVal val="#ppt_y"/>
                                          </p:val>
                                        </p:tav>
                                      </p:tavLst>
                                    </p:anim>
                                  </p:childTnLst>
                                </p:cTn>
                              </p:par>
                              <p:par>
                                <p:cTn id="43" presetID="2" presetClass="entr" presetSubtype="4" decel="100000" fill="hold" nodeType="withEffect">
                                  <p:stCondLst>
                                    <p:cond delay="0"/>
                                  </p:stCondLst>
                                  <p:childTnLst>
                                    <p:set>
                                      <p:cBhvr>
                                        <p:cTn id="44" dur="1" fill="hold">
                                          <p:stCondLst>
                                            <p:cond delay="0"/>
                                          </p:stCondLst>
                                        </p:cTn>
                                        <p:tgtEl>
                                          <p:spTgt spid="3119"/>
                                        </p:tgtEl>
                                        <p:attrNameLst>
                                          <p:attrName>style.visibility</p:attrName>
                                        </p:attrNameLst>
                                      </p:cBhvr>
                                      <p:to>
                                        <p:strVal val="visible"/>
                                      </p:to>
                                    </p:set>
                                    <p:anim calcmode="lin" valueType="num">
                                      <p:cBhvr additive="base">
                                        <p:cTn id="45" dur="1000" fill="hold"/>
                                        <p:tgtEl>
                                          <p:spTgt spid="3119"/>
                                        </p:tgtEl>
                                        <p:attrNameLst>
                                          <p:attrName>ppt_x</p:attrName>
                                        </p:attrNameLst>
                                      </p:cBhvr>
                                      <p:tavLst>
                                        <p:tav tm="0">
                                          <p:val>
                                            <p:strVal val="#ppt_x"/>
                                          </p:val>
                                        </p:tav>
                                        <p:tav tm="100000">
                                          <p:val>
                                            <p:strVal val="#ppt_x"/>
                                          </p:val>
                                        </p:tav>
                                      </p:tavLst>
                                    </p:anim>
                                    <p:anim calcmode="lin" valueType="num">
                                      <p:cBhvr additive="base">
                                        <p:cTn id="46" dur="1000" fill="hold"/>
                                        <p:tgtEl>
                                          <p:spTgt spid="3119"/>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1000" fill="hold"/>
                                        <p:tgtEl>
                                          <p:spTgt spid="10"/>
                                        </p:tgtEl>
                                        <p:attrNameLst>
                                          <p:attrName>ppt_x</p:attrName>
                                        </p:attrNameLst>
                                      </p:cBhvr>
                                      <p:tavLst>
                                        <p:tav tm="0">
                                          <p:val>
                                            <p:strVal val="#ppt_x"/>
                                          </p:val>
                                        </p:tav>
                                        <p:tav tm="100000">
                                          <p:val>
                                            <p:strVal val="#ppt_x"/>
                                          </p:val>
                                        </p:tav>
                                      </p:tavLst>
                                    </p:anim>
                                    <p:anim calcmode="lin" valueType="num">
                                      <p:cBhvr additive="base">
                                        <p:cTn id="50" dur="1000" fill="hold"/>
                                        <p:tgtEl>
                                          <p:spTgt spid="10"/>
                                        </p:tgtEl>
                                        <p:attrNameLst>
                                          <p:attrName>ppt_y</p:attrName>
                                        </p:attrNameLst>
                                      </p:cBhvr>
                                      <p:tavLst>
                                        <p:tav tm="0">
                                          <p:val>
                                            <p:strVal val="1+#ppt_h/2"/>
                                          </p:val>
                                        </p:tav>
                                        <p:tav tm="100000">
                                          <p:val>
                                            <p:strVal val="#ppt_y"/>
                                          </p:val>
                                        </p:tav>
                                      </p:tavLst>
                                    </p:anim>
                                  </p:childTnLst>
                                </p:cTn>
                              </p:par>
                              <p:par>
                                <p:cTn id="51" presetID="2" presetClass="entr" presetSubtype="4" decel="100000" fill="hold" nodeType="withEffect">
                                  <p:stCondLst>
                                    <p:cond delay="0"/>
                                  </p:stCondLst>
                                  <p:childTnLst>
                                    <p:set>
                                      <p:cBhvr>
                                        <p:cTn id="52" dur="1" fill="hold">
                                          <p:stCondLst>
                                            <p:cond delay="0"/>
                                          </p:stCondLst>
                                        </p:cTn>
                                        <p:tgtEl>
                                          <p:spTgt spid="3121"/>
                                        </p:tgtEl>
                                        <p:attrNameLst>
                                          <p:attrName>style.visibility</p:attrName>
                                        </p:attrNameLst>
                                      </p:cBhvr>
                                      <p:to>
                                        <p:strVal val="visible"/>
                                      </p:to>
                                    </p:set>
                                    <p:anim calcmode="lin" valueType="num">
                                      <p:cBhvr additive="base">
                                        <p:cTn id="53" dur="1000" fill="hold"/>
                                        <p:tgtEl>
                                          <p:spTgt spid="3121"/>
                                        </p:tgtEl>
                                        <p:attrNameLst>
                                          <p:attrName>ppt_x</p:attrName>
                                        </p:attrNameLst>
                                      </p:cBhvr>
                                      <p:tavLst>
                                        <p:tav tm="0">
                                          <p:val>
                                            <p:strVal val="#ppt_x"/>
                                          </p:val>
                                        </p:tav>
                                        <p:tav tm="100000">
                                          <p:val>
                                            <p:strVal val="#ppt_x"/>
                                          </p:val>
                                        </p:tav>
                                      </p:tavLst>
                                    </p:anim>
                                    <p:anim calcmode="lin" valueType="num">
                                      <p:cBhvr additive="base">
                                        <p:cTn id="54" dur="1000" fill="hold"/>
                                        <p:tgtEl>
                                          <p:spTgt spid="31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2" grpId="0"/>
      <p:bldP spid="143" grpId="0"/>
      <p:bldP spid="14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Oval 23">
            <a:extLst>
              <a:ext uri="{FF2B5EF4-FFF2-40B4-BE49-F238E27FC236}">
                <a16:creationId xmlns:a16="http://schemas.microsoft.com/office/drawing/2014/main" id="{A1F68A7B-1A0E-4056-A690-E21AC25B84E8}"/>
              </a:ext>
            </a:extLst>
          </p:cNvPr>
          <p:cNvSpPr>
            <a:spLocks noChangeArrowheads="1"/>
          </p:cNvSpPr>
          <p:nvPr/>
        </p:nvSpPr>
        <p:spPr bwMode="auto">
          <a:xfrm>
            <a:off x="1220814" y="3748973"/>
            <a:ext cx="1031657" cy="1034530"/>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61" name="Oval 7">
            <a:extLst>
              <a:ext uri="{FF2B5EF4-FFF2-40B4-BE49-F238E27FC236}">
                <a16:creationId xmlns:a16="http://schemas.microsoft.com/office/drawing/2014/main" id="{104B0004-07DB-4AC6-9340-A23030746B55}"/>
              </a:ext>
            </a:extLst>
          </p:cNvPr>
          <p:cNvSpPr>
            <a:spLocks noChangeArrowheads="1"/>
          </p:cNvSpPr>
          <p:nvPr/>
        </p:nvSpPr>
        <p:spPr bwMode="auto">
          <a:xfrm>
            <a:off x="9933089" y="2388045"/>
            <a:ext cx="992725" cy="989827"/>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1" name="Rectangle 6">
            <a:extLst>
              <a:ext uri="{FF2B5EF4-FFF2-40B4-BE49-F238E27FC236}">
                <a16:creationId xmlns:a16="http://schemas.microsoft.com/office/drawing/2014/main" id="{84898A49-2B7D-4969-B2AB-742D0F28D0CB}"/>
              </a:ext>
            </a:extLst>
          </p:cNvPr>
          <p:cNvSpPr>
            <a:spLocks noChangeArrowheads="1"/>
          </p:cNvSpPr>
          <p:nvPr/>
        </p:nvSpPr>
        <p:spPr bwMode="auto">
          <a:xfrm>
            <a:off x="-3175" y="-3175"/>
            <a:ext cx="12199938"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52" name="Freeform 16">
            <a:extLst>
              <a:ext uri="{FF2B5EF4-FFF2-40B4-BE49-F238E27FC236}">
                <a16:creationId xmlns:a16="http://schemas.microsoft.com/office/drawing/2014/main" id="{BBED9EA4-7EF8-4BDF-9E81-9E91F2B98D6E}"/>
              </a:ext>
            </a:extLst>
          </p:cNvPr>
          <p:cNvSpPr>
            <a:spLocks/>
          </p:cNvSpPr>
          <p:nvPr/>
        </p:nvSpPr>
        <p:spPr bwMode="auto">
          <a:xfrm>
            <a:off x="4853781" y="2052638"/>
            <a:ext cx="2484438" cy="3021013"/>
          </a:xfrm>
          <a:custGeom>
            <a:avLst/>
            <a:gdLst>
              <a:gd name="T0" fmla="*/ 558 w 652"/>
              <a:gd name="T1" fmla="*/ 792 h 792"/>
              <a:gd name="T2" fmla="*/ 94 w 652"/>
              <a:gd name="T3" fmla="*/ 792 h 792"/>
              <a:gd name="T4" fmla="*/ 0 w 652"/>
              <a:gd name="T5" fmla="*/ 699 h 792"/>
              <a:gd name="T6" fmla="*/ 0 w 652"/>
              <a:gd name="T7" fmla="*/ 93 h 792"/>
              <a:gd name="T8" fmla="*/ 94 w 652"/>
              <a:gd name="T9" fmla="*/ 0 h 792"/>
              <a:gd name="T10" fmla="*/ 558 w 652"/>
              <a:gd name="T11" fmla="*/ 0 h 792"/>
              <a:gd name="T12" fmla="*/ 652 w 652"/>
              <a:gd name="T13" fmla="*/ 93 h 792"/>
              <a:gd name="T14" fmla="*/ 652 w 652"/>
              <a:gd name="T15" fmla="*/ 699 h 792"/>
              <a:gd name="T16" fmla="*/ 558 w 652"/>
              <a:gd name="T17"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2" h="792">
                <a:moveTo>
                  <a:pt x="558" y="792"/>
                </a:moveTo>
                <a:cubicBezTo>
                  <a:pt x="94" y="792"/>
                  <a:pt x="94" y="792"/>
                  <a:pt x="94" y="792"/>
                </a:cubicBezTo>
                <a:cubicBezTo>
                  <a:pt x="43" y="792"/>
                  <a:pt x="0" y="750"/>
                  <a:pt x="0" y="699"/>
                </a:cubicBezTo>
                <a:cubicBezTo>
                  <a:pt x="0" y="93"/>
                  <a:pt x="0" y="93"/>
                  <a:pt x="0" y="93"/>
                </a:cubicBezTo>
                <a:cubicBezTo>
                  <a:pt x="0" y="42"/>
                  <a:pt x="43" y="0"/>
                  <a:pt x="94" y="0"/>
                </a:cubicBezTo>
                <a:cubicBezTo>
                  <a:pt x="558" y="0"/>
                  <a:pt x="558" y="0"/>
                  <a:pt x="558" y="0"/>
                </a:cubicBezTo>
                <a:cubicBezTo>
                  <a:pt x="610" y="0"/>
                  <a:pt x="652" y="42"/>
                  <a:pt x="652" y="93"/>
                </a:cubicBezTo>
                <a:cubicBezTo>
                  <a:pt x="652" y="699"/>
                  <a:pt x="652" y="699"/>
                  <a:pt x="652" y="699"/>
                </a:cubicBezTo>
                <a:cubicBezTo>
                  <a:pt x="652" y="750"/>
                  <a:pt x="610" y="792"/>
                  <a:pt x="558" y="792"/>
                </a:cubicBezTo>
              </a:path>
            </a:pathLst>
          </a:custGeom>
          <a:gradFill>
            <a:gsLst>
              <a:gs pos="0">
                <a:srgbClr val="58BEFA"/>
              </a:gs>
              <a:gs pos="100000">
                <a:srgbClr val="8C70EC"/>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5" name="Group 4">
            <a:extLst>
              <a:ext uri="{FF2B5EF4-FFF2-40B4-BE49-F238E27FC236}">
                <a16:creationId xmlns:a16="http://schemas.microsoft.com/office/drawing/2014/main" id="{903BF5D1-3861-4928-AB2C-F1069BBE8824}"/>
              </a:ext>
            </a:extLst>
          </p:cNvPr>
          <p:cNvGrpSpPr/>
          <p:nvPr/>
        </p:nvGrpSpPr>
        <p:grpSpPr>
          <a:xfrm>
            <a:off x="4853780" y="2044699"/>
            <a:ext cx="2484439" cy="3036887"/>
            <a:chOff x="4853780" y="2044699"/>
            <a:chExt cx="2484439" cy="3036887"/>
          </a:xfrm>
        </p:grpSpPr>
        <p:sp>
          <p:nvSpPr>
            <p:cNvPr id="53" name="Freeform 17">
              <a:extLst>
                <a:ext uri="{FF2B5EF4-FFF2-40B4-BE49-F238E27FC236}">
                  <a16:creationId xmlns:a16="http://schemas.microsoft.com/office/drawing/2014/main" id="{27EB0A7D-7B9A-4D47-B64E-3A5D90AB44FB}"/>
                </a:ext>
              </a:extLst>
            </p:cNvPr>
            <p:cNvSpPr>
              <a:spLocks/>
            </p:cNvSpPr>
            <p:nvPr/>
          </p:nvSpPr>
          <p:spPr bwMode="auto">
            <a:xfrm>
              <a:off x="4853781" y="2052638"/>
              <a:ext cx="2484438" cy="3021013"/>
            </a:xfrm>
            <a:custGeom>
              <a:avLst/>
              <a:gdLst>
                <a:gd name="T0" fmla="*/ 558 w 652"/>
                <a:gd name="T1" fmla="*/ 792 h 792"/>
                <a:gd name="T2" fmla="*/ 94 w 652"/>
                <a:gd name="T3" fmla="*/ 792 h 792"/>
                <a:gd name="T4" fmla="*/ 0 w 652"/>
                <a:gd name="T5" fmla="*/ 699 h 792"/>
                <a:gd name="T6" fmla="*/ 0 w 652"/>
                <a:gd name="T7" fmla="*/ 93 h 792"/>
                <a:gd name="T8" fmla="*/ 94 w 652"/>
                <a:gd name="T9" fmla="*/ 0 h 792"/>
                <a:gd name="T10" fmla="*/ 558 w 652"/>
                <a:gd name="T11" fmla="*/ 0 h 792"/>
                <a:gd name="T12" fmla="*/ 652 w 652"/>
                <a:gd name="T13" fmla="*/ 93 h 792"/>
                <a:gd name="T14" fmla="*/ 652 w 652"/>
                <a:gd name="T15" fmla="*/ 699 h 792"/>
                <a:gd name="T16" fmla="*/ 558 w 652"/>
                <a:gd name="T17"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2" h="792">
                  <a:moveTo>
                    <a:pt x="558" y="792"/>
                  </a:moveTo>
                  <a:cubicBezTo>
                    <a:pt x="94" y="792"/>
                    <a:pt x="94" y="792"/>
                    <a:pt x="94" y="792"/>
                  </a:cubicBezTo>
                  <a:cubicBezTo>
                    <a:pt x="43" y="792"/>
                    <a:pt x="0" y="750"/>
                    <a:pt x="0" y="699"/>
                  </a:cubicBezTo>
                  <a:cubicBezTo>
                    <a:pt x="0" y="93"/>
                    <a:pt x="0" y="93"/>
                    <a:pt x="0" y="93"/>
                  </a:cubicBezTo>
                  <a:cubicBezTo>
                    <a:pt x="0" y="42"/>
                    <a:pt x="43" y="0"/>
                    <a:pt x="94" y="0"/>
                  </a:cubicBezTo>
                  <a:cubicBezTo>
                    <a:pt x="558" y="0"/>
                    <a:pt x="558" y="0"/>
                    <a:pt x="558" y="0"/>
                  </a:cubicBezTo>
                  <a:cubicBezTo>
                    <a:pt x="610" y="0"/>
                    <a:pt x="652" y="42"/>
                    <a:pt x="652" y="93"/>
                  </a:cubicBezTo>
                  <a:cubicBezTo>
                    <a:pt x="652" y="699"/>
                    <a:pt x="652" y="699"/>
                    <a:pt x="652" y="699"/>
                  </a:cubicBezTo>
                  <a:cubicBezTo>
                    <a:pt x="652" y="750"/>
                    <a:pt x="610" y="792"/>
                    <a:pt x="558" y="792"/>
                  </a:cubicBezTo>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54" name="Freeform 9">
              <a:extLst>
                <a:ext uri="{FF2B5EF4-FFF2-40B4-BE49-F238E27FC236}">
                  <a16:creationId xmlns:a16="http://schemas.microsoft.com/office/drawing/2014/main" id="{3569F9FE-2585-4F38-857F-B83AF3FE1FAE}"/>
                </a:ext>
              </a:extLst>
            </p:cNvPr>
            <p:cNvSpPr>
              <a:spLocks noEditPoints="1"/>
            </p:cNvSpPr>
            <p:nvPr/>
          </p:nvSpPr>
          <p:spPr bwMode="auto">
            <a:xfrm>
              <a:off x="4853780" y="2044699"/>
              <a:ext cx="2484439" cy="3036887"/>
            </a:xfrm>
            <a:custGeom>
              <a:avLst/>
              <a:gdLst>
                <a:gd name="T0" fmla="*/ 498 w 586"/>
                <a:gd name="T1" fmla="*/ 764 h 764"/>
                <a:gd name="T2" fmla="*/ 88 w 586"/>
                <a:gd name="T3" fmla="*/ 764 h 764"/>
                <a:gd name="T4" fmla="*/ 0 w 586"/>
                <a:gd name="T5" fmla="*/ 676 h 764"/>
                <a:gd name="T6" fmla="*/ 0 w 586"/>
                <a:gd name="T7" fmla="*/ 88 h 764"/>
                <a:gd name="T8" fmla="*/ 88 w 586"/>
                <a:gd name="T9" fmla="*/ 0 h 764"/>
                <a:gd name="T10" fmla="*/ 498 w 586"/>
                <a:gd name="T11" fmla="*/ 0 h 764"/>
                <a:gd name="T12" fmla="*/ 586 w 586"/>
                <a:gd name="T13" fmla="*/ 88 h 764"/>
                <a:gd name="T14" fmla="*/ 586 w 586"/>
                <a:gd name="T15" fmla="*/ 676 h 764"/>
                <a:gd name="T16" fmla="*/ 498 w 586"/>
                <a:gd name="T17" fmla="*/ 764 h 764"/>
                <a:gd name="T18" fmla="*/ 88 w 586"/>
                <a:gd name="T19" fmla="*/ 3 h 764"/>
                <a:gd name="T20" fmla="*/ 3 w 586"/>
                <a:gd name="T21" fmla="*/ 88 h 764"/>
                <a:gd name="T22" fmla="*/ 3 w 586"/>
                <a:gd name="T23" fmla="*/ 676 h 764"/>
                <a:gd name="T24" fmla="*/ 88 w 586"/>
                <a:gd name="T25" fmla="*/ 761 h 764"/>
                <a:gd name="T26" fmla="*/ 498 w 586"/>
                <a:gd name="T27" fmla="*/ 761 h 764"/>
                <a:gd name="T28" fmla="*/ 583 w 586"/>
                <a:gd name="T29" fmla="*/ 676 h 764"/>
                <a:gd name="T30" fmla="*/ 583 w 586"/>
                <a:gd name="T31" fmla="*/ 88 h 764"/>
                <a:gd name="T32" fmla="*/ 498 w 586"/>
                <a:gd name="T33" fmla="*/ 3 h 764"/>
                <a:gd name="T34" fmla="*/ 88 w 586"/>
                <a:gd name="T35" fmla="*/ 3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6" h="764">
                  <a:moveTo>
                    <a:pt x="498" y="764"/>
                  </a:moveTo>
                  <a:cubicBezTo>
                    <a:pt x="88" y="764"/>
                    <a:pt x="88" y="764"/>
                    <a:pt x="88" y="764"/>
                  </a:cubicBezTo>
                  <a:cubicBezTo>
                    <a:pt x="39" y="764"/>
                    <a:pt x="0" y="725"/>
                    <a:pt x="0" y="676"/>
                  </a:cubicBezTo>
                  <a:cubicBezTo>
                    <a:pt x="0" y="88"/>
                    <a:pt x="0" y="88"/>
                    <a:pt x="0" y="88"/>
                  </a:cubicBezTo>
                  <a:cubicBezTo>
                    <a:pt x="0" y="39"/>
                    <a:pt x="39" y="0"/>
                    <a:pt x="88" y="0"/>
                  </a:cubicBezTo>
                  <a:cubicBezTo>
                    <a:pt x="498" y="0"/>
                    <a:pt x="498" y="0"/>
                    <a:pt x="498" y="0"/>
                  </a:cubicBezTo>
                  <a:cubicBezTo>
                    <a:pt x="546" y="0"/>
                    <a:pt x="586" y="39"/>
                    <a:pt x="586" y="88"/>
                  </a:cubicBezTo>
                  <a:cubicBezTo>
                    <a:pt x="586" y="676"/>
                    <a:pt x="586" y="676"/>
                    <a:pt x="586" y="676"/>
                  </a:cubicBezTo>
                  <a:cubicBezTo>
                    <a:pt x="586" y="725"/>
                    <a:pt x="546" y="764"/>
                    <a:pt x="498" y="764"/>
                  </a:cubicBezTo>
                  <a:close/>
                  <a:moveTo>
                    <a:pt x="88" y="3"/>
                  </a:moveTo>
                  <a:cubicBezTo>
                    <a:pt x="41" y="3"/>
                    <a:pt x="3" y="41"/>
                    <a:pt x="3" y="88"/>
                  </a:cubicBezTo>
                  <a:cubicBezTo>
                    <a:pt x="3" y="676"/>
                    <a:pt x="3" y="676"/>
                    <a:pt x="3" y="676"/>
                  </a:cubicBezTo>
                  <a:cubicBezTo>
                    <a:pt x="3" y="723"/>
                    <a:pt x="41" y="761"/>
                    <a:pt x="88" y="761"/>
                  </a:cubicBezTo>
                  <a:cubicBezTo>
                    <a:pt x="498" y="761"/>
                    <a:pt x="498" y="761"/>
                    <a:pt x="498" y="761"/>
                  </a:cubicBezTo>
                  <a:cubicBezTo>
                    <a:pt x="544" y="761"/>
                    <a:pt x="583" y="723"/>
                    <a:pt x="583" y="676"/>
                  </a:cubicBezTo>
                  <a:cubicBezTo>
                    <a:pt x="583" y="88"/>
                    <a:pt x="583" y="88"/>
                    <a:pt x="583" y="88"/>
                  </a:cubicBezTo>
                  <a:cubicBezTo>
                    <a:pt x="583" y="41"/>
                    <a:pt x="544" y="3"/>
                    <a:pt x="498" y="3"/>
                  </a:cubicBezTo>
                  <a:lnTo>
                    <a:pt x="88"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56" name="Freeform 16">
            <a:extLst>
              <a:ext uri="{FF2B5EF4-FFF2-40B4-BE49-F238E27FC236}">
                <a16:creationId xmlns:a16="http://schemas.microsoft.com/office/drawing/2014/main" id="{6F30B227-C8CF-4CDA-8AB5-FF9909D38027}"/>
              </a:ext>
            </a:extLst>
          </p:cNvPr>
          <p:cNvSpPr>
            <a:spLocks/>
          </p:cNvSpPr>
          <p:nvPr/>
        </p:nvSpPr>
        <p:spPr bwMode="auto">
          <a:xfrm>
            <a:off x="7953376" y="2052638"/>
            <a:ext cx="2484438" cy="3021013"/>
          </a:xfrm>
          <a:custGeom>
            <a:avLst/>
            <a:gdLst>
              <a:gd name="T0" fmla="*/ 558 w 652"/>
              <a:gd name="T1" fmla="*/ 792 h 792"/>
              <a:gd name="T2" fmla="*/ 94 w 652"/>
              <a:gd name="T3" fmla="*/ 792 h 792"/>
              <a:gd name="T4" fmla="*/ 0 w 652"/>
              <a:gd name="T5" fmla="*/ 699 h 792"/>
              <a:gd name="T6" fmla="*/ 0 w 652"/>
              <a:gd name="T7" fmla="*/ 93 h 792"/>
              <a:gd name="T8" fmla="*/ 94 w 652"/>
              <a:gd name="T9" fmla="*/ 0 h 792"/>
              <a:gd name="T10" fmla="*/ 558 w 652"/>
              <a:gd name="T11" fmla="*/ 0 h 792"/>
              <a:gd name="T12" fmla="*/ 652 w 652"/>
              <a:gd name="T13" fmla="*/ 93 h 792"/>
              <a:gd name="T14" fmla="*/ 652 w 652"/>
              <a:gd name="T15" fmla="*/ 699 h 792"/>
              <a:gd name="T16" fmla="*/ 558 w 652"/>
              <a:gd name="T17"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2" h="792">
                <a:moveTo>
                  <a:pt x="558" y="792"/>
                </a:moveTo>
                <a:cubicBezTo>
                  <a:pt x="94" y="792"/>
                  <a:pt x="94" y="792"/>
                  <a:pt x="94" y="792"/>
                </a:cubicBezTo>
                <a:cubicBezTo>
                  <a:pt x="43" y="792"/>
                  <a:pt x="0" y="750"/>
                  <a:pt x="0" y="699"/>
                </a:cubicBezTo>
                <a:cubicBezTo>
                  <a:pt x="0" y="93"/>
                  <a:pt x="0" y="93"/>
                  <a:pt x="0" y="93"/>
                </a:cubicBezTo>
                <a:cubicBezTo>
                  <a:pt x="0" y="42"/>
                  <a:pt x="43" y="0"/>
                  <a:pt x="94" y="0"/>
                </a:cubicBezTo>
                <a:cubicBezTo>
                  <a:pt x="558" y="0"/>
                  <a:pt x="558" y="0"/>
                  <a:pt x="558" y="0"/>
                </a:cubicBezTo>
                <a:cubicBezTo>
                  <a:pt x="610" y="0"/>
                  <a:pt x="652" y="42"/>
                  <a:pt x="652" y="93"/>
                </a:cubicBezTo>
                <a:cubicBezTo>
                  <a:pt x="652" y="699"/>
                  <a:pt x="652" y="699"/>
                  <a:pt x="652" y="699"/>
                </a:cubicBezTo>
                <a:cubicBezTo>
                  <a:pt x="652" y="750"/>
                  <a:pt x="610" y="792"/>
                  <a:pt x="558" y="792"/>
                </a:cubicBezTo>
              </a:path>
            </a:pathLst>
          </a:custGeom>
          <a:gradFill>
            <a:gsLst>
              <a:gs pos="0">
                <a:srgbClr val="759FF4"/>
              </a:gs>
              <a:gs pos="100000">
                <a:srgbClr val="9B39E3"/>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62" name="Blur_Sphere">
            <a:extLst>
              <a:ext uri="{FF2B5EF4-FFF2-40B4-BE49-F238E27FC236}">
                <a16:creationId xmlns:a16="http://schemas.microsoft.com/office/drawing/2014/main" id="{1D262267-C5F7-4D17-8486-A2DB9F66E709}"/>
              </a:ext>
            </a:extLst>
          </p:cNvPr>
          <p:cNvSpPr/>
          <p:nvPr/>
        </p:nvSpPr>
        <p:spPr>
          <a:xfrm>
            <a:off x="9766674" y="2204750"/>
            <a:ext cx="875134" cy="1398412"/>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schemeClr>
              </a:gs>
              <a:gs pos="23000">
                <a:schemeClr val="accent6"/>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nvGrpSpPr>
          <p:cNvPr id="7" name="Group 6">
            <a:extLst>
              <a:ext uri="{FF2B5EF4-FFF2-40B4-BE49-F238E27FC236}">
                <a16:creationId xmlns:a16="http://schemas.microsoft.com/office/drawing/2014/main" id="{B3910428-7B3E-412D-B740-C3A122438255}"/>
              </a:ext>
            </a:extLst>
          </p:cNvPr>
          <p:cNvGrpSpPr/>
          <p:nvPr/>
        </p:nvGrpSpPr>
        <p:grpSpPr>
          <a:xfrm>
            <a:off x="7953375" y="2044699"/>
            <a:ext cx="2484439" cy="3036887"/>
            <a:chOff x="7953375" y="2044699"/>
            <a:chExt cx="2484439" cy="3036887"/>
          </a:xfrm>
        </p:grpSpPr>
        <p:sp>
          <p:nvSpPr>
            <p:cNvPr id="57" name="Freeform 17">
              <a:extLst>
                <a:ext uri="{FF2B5EF4-FFF2-40B4-BE49-F238E27FC236}">
                  <a16:creationId xmlns:a16="http://schemas.microsoft.com/office/drawing/2014/main" id="{00DB7C48-6FC6-4068-94B9-435082298F27}"/>
                </a:ext>
              </a:extLst>
            </p:cNvPr>
            <p:cNvSpPr>
              <a:spLocks/>
            </p:cNvSpPr>
            <p:nvPr/>
          </p:nvSpPr>
          <p:spPr bwMode="auto">
            <a:xfrm>
              <a:off x="7953376" y="2052638"/>
              <a:ext cx="2484438" cy="3021013"/>
            </a:xfrm>
            <a:custGeom>
              <a:avLst/>
              <a:gdLst>
                <a:gd name="T0" fmla="*/ 558 w 652"/>
                <a:gd name="T1" fmla="*/ 792 h 792"/>
                <a:gd name="T2" fmla="*/ 94 w 652"/>
                <a:gd name="T3" fmla="*/ 792 h 792"/>
                <a:gd name="T4" fmla="*/ 0 w 652"/>
                <a:gd name="T5" fmla="*/ 699 h 792"/>
                <a:gd name="T6" fmla="*/ 0 w 652"/>
                <a:gd name="T7" fmla="*/ 93 h 792"/>
                <a:gd name="T8" fmla="*/ 94 w 652"/>
                <a:gd name="T9" fmla="*/ 0 h 792"/>
                <a:gd name="T10" fmla="*/ 558 w 652"/>
                <a:gd name="T11" fmla="*/ 0 h 792"/>
                <a:gd name="T12" fmla="*/ 652 w 652"/>
                <a:gd name="T13" fmla="*/ 93 h 792"/>
                <a:gd name="T14" fmla="*/ 652 w 652"/>
                <a:gd name="T15" fmla="*/ 699 h 792"/>
                <a:gd name="T16" fmla="*/ 558 w 652"/>
                <a:gd name="T17"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2" h="792">
                  <a:moveTo>
                    <a:pt x="558" y="792"/>
                  </a:moveTo>
                  <a:cubicBezTo>
                    <a:pt x="94" y="792"/>
                    <a:pt x="94" y="792"/>
                    <a:pt x="94" y="792"/>
                  </a:cubicBezTo>
                  <a:cubicBezTo>
                    <a:pt x="43" y="792"/>
                    <a:pt x="0" y="750"/>
                    <a:pt x="0" y="699"/>
                  </a:cubicBezTo>
                  <a:cubicBezTo>
                    <a:pt x="0" y="93"/>
                    <a:pt x="0" y="93"/>
                    <a:pt x="0" y="93"/>
                  </a:cubicBezTo>
                  <a:cubicBezTo>
                    <a:pt x="0" y="42"/>
                    <a:pt x="43" y="0"/>
                    <a:pt x="94" y="0"/>
                  </a:cubicBezTo>
                  <a:cubicBezTo>
                    <a:pt x="558" y="0"/>
                    <a:pt x="558" y="0"/>
                    <a:pt x="558" y="0"/>
                  </a:cubicBezTo>
                  <a:cubicBezTo>
                    <a:pt x="610" y="0"/>
                    <a:pt x="652" y="42"/>
                    <a:pt x="652" y="93"/>
                  </a:cubicBezTo>
                  <a:cubicBezTo>
                    <a:pt x="652" y="699"/>
                    <a:pt x="652" y="699"/>
                    <a:pt x="652" y="699"/>
                  </a:cubicBezTo>
                  <a:cubicBezTo>
                    <a:pt x="652" y="750"/>
                    <a:pt x="610" y="792"/>
                    <a:pt x="558" y="792"/>
                  </a:cubicBezTo>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58" name="Freeform 9">
              <a:extLst>
                <a:ext uri="{FF2B5EF4-FFF2-40B4-BE49-F238E27FC236}">
                  <a16:creationId xmlns:a16="http://schemas.microsoft.com/office/drawing/2014/main" id="{ED76816B-D63B-4F8A-B543-B522E67BB494}"/>
                </a:ext>
              </a:extLst>
            </p:cNvPr>
            <p:cNvSpPr>
              <a:spLocks noEditPoints="1"/>
            </p:cNvSpPr>
            <p:nvPr/>
          </p:nvSpPr>
          <p:spPr bwMode="auto">
            <a:xfrm>
              <a:off x="7953375" y="2044699"/>
              <a:ext cx="2484439" cy="3036887"/>
            </a:xfrm>
            <a:custGeom>
              <a:avLst/>
              <a:gdLst>
                <a:gd name="T0" fmla="*/ 498 w 586"/>
                <a:gd name="T1" fmla="*/ 764 h 764"/>
                <a:gd name="T2" fmla="*/ 88 w 586"/>
                <a:gd name="T3" fmla="*/ 764 h 764"/>
                <a:gd name="T4" fmla="*/ 0 w 586"/>
                <a:gd name="T5" fmla="*/ 676 h 764"/>
                <a:gd name="T6" fmla="*/ 0 w 586"/>
                <a:gd name="T7" fmla="*/ 88 h 764"/>
                <a:gd name="T8" fmla="*/ 88 w 586"/>
                <a:gd name="T9" fmla="*/ 0 h 764"/>
                <a:gd name="T10" fmla="*/ 498 w 586"/>
                <a:gd name="T11" fmla="*/ 0 h 764"/>
                <a:gd name="T12" fmla="*/ 586 w 586"/>
                <a:gd name="T13" fmla="*/ 88 h 764"/>
                <a:gd name="T14" fmla="*/ 586 w 586"/>
                <a:gd name="T15" fmla="*/ 676 h 764"/>
                <a:gd name="T16" fmla="*/ 498 w 586"/>
                <a:gd name="T17" fmla="*/ 764 h 764"/>
                <a:gd name="T18" fmla="*/ 88 w 586"/>
                <a:gd name="T19" fmla="*/ 3 h 764"/>
                <a:gd name="T20" fmla="*/ 3 w 586"/>
                <a:gd name="T21" fmla="*/ 88 h 764"/>
                <a:gd name="T22" fmla="*/ 3 w 586"/>
                <a:gd name="T23" fmla="*/ 676 h 764"/>
                <a:gd name="T24" fmla="*/ 88 w 586"/>
                <a:gd name="T25" fmla="*/ 761 h 764"/>
                <a:gd name="T26" fmla="*/ 498 w 586"/>
                <a:gd name="T27" fmla="*/ 761 h 764"/>
                <a:gd name="T28" fmla="*/ 583 w 586"/>
                <a:gd name="T29" fmla="*/ 676 h 764"/>
                <a:gd name="T30" fmla="*/ 583 w 586"/>
                <a:gd name="T31" fmla="*/ 88 h 764"/>
                <a:gd name="T32" fmla="*/ 498 w 586"/>
                <a:gd name="T33" fmla="*/ 3 h 764"/>
                <a:gd name="T34" fmla="*/ 88 w 586"/>
                <a:gd name="T35" fmla="*/ 3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6" h="764">
                  <a:moveTo>
                    <a:pt x="498" y="764"/>
                  </a:moveTo>
                  <a:cubicBezTo>
                    <a:pt x="88" y="764"/>
                    <a:pt x="88" y="764"/>
                    <a:pt x="88" y="764"/>
                  </a:cubicBezTo>
                  <a:cubicBezTo>
                    <a:pt x="39" y="764"/>
                    <a:pt x="0" y="725"/>
                    <a:pt x="0" y="676"/>
                  </a:cubicBezTo>
                  <a:cubicBezTo>
                    <a:pt x="0" y="88"/>
                    <a:pt x="0" y="88"/>
                    <a:pt x="0" y="88"/>
                  </a:cubicBezTo>
                  <a:cubicBezTo>
                    <a:pt x="0" y="39"/>
                    <a:pt x="39" y="0"/>
                    <a:pt x="88" y="0"/>
                  </a:cubicBezTo>
                  <a:cubicBezTo>
                    <a:pt x="498" y="0"/>
                    <a:pt x="498" y="0"/>
                    <a:pt x="498" y="0"/>
                  </a:cubicBezTo>
                  <a:cubicBezTo>
                    <a:pt x="546" y="0"/>
                    <a:pt x="586" y="39"/>
                    <a:pt x="586" y="88"/>
                  </a:cubicBezTo>
                  <a:cubicBezTo>
                    <a:pt x="586" y="676"/>
                    <a:pt x="586" y="676"/>
                    <a:pt x="586" y="676"/>
                  </a:cubicBezTo>
                  <a:cubicBezTo>
                    <a:pt x="586" y="725"/>
                    <a:pt x="546" y="764"/>
                    <a:pt x="498" y="764"/>
                  </a:cubicBezTo>
                  <a:close/>
                  <a:moveTo>
                    <a:pt x="88" y="3"/>
                  </a:moveTo>
                  <a:cubicBezTo>
                    <a:pt x="41" y="3"/>
                    <a:pt x="3" y="41"/>
                    <a:pt x="3" y="88"/>
                  </a:cubicBezTo>
                  <a:cubicBezTo>
                    <a:pt x="3" y="676"/>
                    <a:pt x="3" y="676"/>
                    <a:pt x="3" y="676"/>
                  </a:cubicBezTo>
                  <a:cubicBezTo>
                    <a:pt x="3" y="723"/>
                    <a:pt x="41" y="761"/>
                    <a:pt x="88" y="761"/>
                  </a:cubicBezTo>
                  <a:cubicBezTo>
                    <a:pt x="498" y="761"/>
                    <a:pt x="498" y="761"/>
                    <a:pt x="498" y="761"/>
                  </a:cubicBezTo>
                  <a:cubicBezTo>
                    <a:pt x="544" y="761"/>
                    <a:pt x="583" y="723"/>
                    <a:pt x="583" y="676"/>
                  </a:cubicBezTo>
                  <a:cubicBezTo>
                    <a:pt x="583" y="88"/>
                    <a:pt x="583" y="88"/>
                    <a:pt x="583" y="88"/>
                  </a:cubicBezTo>
                  <a:cubicBezTo>
                    <a:pt x="583" y="41"/>
                    <a:pt x="544" y="3"/>
                    <a:pt x="498" y="3"/>
                  </a:cubicBezTo>
                  <a:lnTo>
                    <a:pt x="88"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1" name="Freeform 16">
            <a:extLst>
              <a:ext uri="{FF2B5EF4-FFF2-40B4-BE49-F238E27FC236}">
                <a16:creationId xmlns:a16="http://schemas.microsoft.com/office/drawing/2014/main" id="{68512EC5-CF46-4345-A44A-B99F3F6050C1}"/>
              </a:ext>
            </a:extLst>
          </p:cNvPr>
          <p:cNvSpPr>
            <a:spLocks/>
          </p:cNvSpPr>
          <p:nvPr/>
        </p:nvSpPr>
        <p:spPr bwMode="auto">
          <a:xfrm>
            <a:off x="1754188" y="2052638"/>
            <a:ext cx="2484438" cy="3021013"/>
          </a:xfrm>
          <a:custGeom>
            <a:avLst/>
            <a:gdLst>
              <a:gd name="T0" fmla="*/ 558 w 652"/>
              <a:gd name="T1" fmla="*/ 792 h 792"/>
              <a:gd name="T2" fmla="*/ 94 w 652"/>
              <a:gd name="T3" fmla="*/ 792 h 792"/>
              <a:gd name="T4" fmla="*/ 0 w 652"/>
              <a:gd name="T5" fmla="*/ 699 h 792"/>
              <a:gd name="T6" fmla="*/ 0 w 652"/>
              <a:gd name="T7" fmla="*/ 93 h 792"/>
              <a:gd name="T8" fmla="*/ 94 w 652"/>
              <a:gd name="T9" fmla="*/ 0 h 792"/>
              <a:gd name="T10" fmla="*/ 558 w 652"/>
              <a:gd name="T11" fmla="*/ 0 h 792"/>
              <a:gd name="T12" fmla="*/ 652 w 652"/>
              <a:gd name="T13" fmla="*/ 93 h 792"/>
              <a:gd name="T14" fmla="*/ 652 w 652"/>
              <a:gd name="T15" fmla="*/ 699 h 792"/>
              <a:gd name="T16" fmla="*/ 558 w 652"/>
              <a:gd name="T17"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2" h="792">
                <a:moveTo>
                  <a:pt x="558" y="792"/>
                </a:moveTo>
                <a:cubicBezTo>
                  <a:pt x="94" y="792"/>
                  <a:pt x="94" y="792"/>
                  <a:pt x="94" y="792"/>
                </a:cubicBezTo>
                <a:cubicBezTo>
                  <a:pt x="43" y="792"/>
                  <a:pt x="0" y="750"/>
                  <a:pt x="0" y="699"/>
                </a:cubicBezTo>
                <a:cubicBezTo>
                  <a:pt x="0" y="93"/>
                  <a:pt x="0" y="93"/>
                  <a:pt x="0" y="93"/>
                </a:cubicBezTo>
                <a:cubicBezTo>
                  <a:pt x="0" y="42"/>
                  <a:pt x="43" y="0"/>
                  <a:pt x="94" y="0"/>
                </a:cubicBezTo>
                <a:cubicBezTo>
                  <a:pt x="558" y="0"/>
                  <a:pt x="558" y="0"/>
                  <a:pt x="558" y="0"/>
                </a:cubicBezTo>
                <a:cubicBezTo>
                  <a:pt x="610" y="0"/>
                  <a:pt x="652" y="42"/>
                  <a:pt x="652" y="93"/>
                </a:cubicBezTo>
                <a:cubicBezTo>
                  <a:pt x="652" y="699"/>
                  <a:pt x="652" y="699"/>
                  <a:pt x="652" y="699"/>
                </a:cubicBezTo>
                <a:cubicBezTo>
                  <a:pt x="652" y="750"/>
                  <a:pt x="610" y="792"/>
                  <a:pt x="558" y="792"/>
                </a:cubicBezTo>
              </a:path>
            </a:pathLst>
          </a:custGeom>
          <a:gradFill>
            <a:gsLst>
              <a:gs pos="0">
                <a:srgbClr val="34D3FD"/>
              </a:gs>
              <a:gs pos="100000">
                <a:srgbClr val="779AF4"/>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63" name="Blur_Sphere">
            <a:extLst>
              <a:ext uri="{FF2B5EF4-FFF2-40B4-BE49-F238E27FC236}">
                <a16:creationId xmlns:a16="http://schemas.microsoft.com/office/drawing/2014/main" id="{FE1EF694-8832-4FE9-B55C-2EB3CA78096A}"/>
              </a:ext>
            </a:extLst>
          </p:cNvPr>
          <p:cNvSpPr>
            <a:spLocks noChangeArrowheads="1"/>
          </p:cNvSpPr>
          <p:nvPr/>
        </p:nvSpPr>
        <p:spPr bwMode="auto">
          <a:xfrm rot="10800000">
            <a:off x="1595337" y="3579274"/>
            <a:ext cx="807272" cy="1401749"/>
          </a:xfrm>
          <a:custGeom>
            <a:avLst/>
            <a:gdLst>
              <a:gd name="connsiteX0" fmla="*/ 503963 w 509482"/>
              <a:gd name="connsiteY0" fmla="*/ 0 h 1010734"/>
              <a:gd name="connsiteX1" fmla="*/ 509482 w 509482"/>
              <a:gd name="connsiteY1" fmla="*/ 558 h 1010734"/>
              <a:gd name="connsiteX2" fmla="*/ 509482 w 509482"/>
              <a:gd name="connsiteY2" fmla="*/ 106457 h 1010734"/>
              <a:gd name="connsiteX3" fmla="*/ 509482 w 509482"/>
              <a:gd name="connsiteY3" fmla="*/ 995605 h 1010734"/>
              <a:gd name="connsiteX4" fmla="*/ 509482 w 509482"/>
              <a:gd name="connsiteY4" fmla="*/ 1010176 h 1010734"/>
              <a:gd name="connsiteX5" fmla="*/ 503963 w 509482"/>
              <a:gd name="connsiteY5" fmla="*/ 1010734 h 1010734"/>
              <a:gd name="connsiteX6" fmla="*/ 0 w 509482"/>
              <a:gd name="connsiteY6" fmla="*/ 505367 h 1010734"/>
              <a:gd name="connsiteX7" fmla="*/ 503963 w 509482"/>
              <a:gd name="connsiteY7" fmla="*/ 0 h 101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9482" h="1010734">
                <a:moveTo>
                  <a:pt x="503963" y="0"/>
                </a:moveTo>
                <a:lnTo>
                  <a:pt x="509482" y="558"/>
                </a:lnTo>
                <a:lnTo>
                  <a:pt x="509482" y="106457"/>
                </a:lnTo>
                <a:cubicBezTo>
                  <a:pt x="509482" y="595597"/>
                  <a:pt x="509482" y="856472"/>
                  <a:pt x="509482" y="995605"/>
                </a:cubicBezTo>
                <a:lnTo>
                  <a:pt x="509482" y="1010176"/>
                </a:lnTo>
                <a:lnTo>
                  <a:pt x="503963" y="1010734"/>
                </a:lnTo>
                <a:cubicBezTo>
                  <a:pt x="225632" y="1010734"/>
                  <a:pt x="0" y="784473"/>
                  <a:pt x="0" y="505367"/>
                </a:cubicBezTo>
                <a:cubicBezTo>
                  <a:pt x="0" y="226261"/>
                  <a:pt x="225632" y="0"/>
                  <a:pt x="503963" y="0"/>
                </a:cubicBezTo>
                <a:close/>
              </a:path>
            </a:pathLst>
          </a:custGeom>
          <a:gradFill flip="none" rotWithShape="1">
            <a:gsLst>
              <a:gs pos="0">
                <a:schemeClr val="accent3"/>
              </a:gs>
              <a:gs pos="81000">
                <a:schemeClr val="accent1">
                  <a:lumMod val="60000"/>
                  <a:lumOff val="40000"/>
                </a:schemeClr>
              </a:gs>
            </a:gsLst>
            <a:path path="circle">
              <a:fillToRect r="100000" b="100000"/>
            </a:path>
            <a:tileRect l="-100000" t="-100000"/>
          </a:gradFill>
          <a:ln>
            <a:noFill/>
          </a:ln>
          <a:effectLst>
            <a:softEdge rad="1651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nvGrpSpPr>
          <p:cNvPr id="3" name="Group 2">
            <a:extLst>
              <a:ext uri="{FF2B5EF4-FFF2-40B4-BE49-F238E27FC236}">
                <a16:creationId xmlns:a16="http://schemas.microsoft.com/office/drawing/2014/main" id="{6FB24360-DAD7-4532-8C81-AD7CBCFC63D4}"/>
              </a:ext>
            </a:extLst>
          </p:cNvPr>
          <p:cNvGrpSpPr/>
          <p:nvPr/>
        </p:nvGrpSpPr>
        <p:grpSpPr>
          <a:xfrm>
            <a:off x="1754187" y="2044699"/>
            <a:ext cx="2484439" cy="3036887"/>
            <a:chOff x="1754187" y="2044699"/>
            <a:chExt cx="2484439" cy="3036887"/>
          </a:xfrm>
        </p:grpSpPr>
        <p:sp>
          <p:nvSpPr>
            <p:cNvPr id="22" name="Freeform 17">
              <a:extLst>
                <a:ext uri="{FF2B5EF4-FFF2-40B4-BE49-F238E27FC236}">
                  <a16:creationId xmlns:a16="http://schemas.microsoft.com/office/drawing/2014/main" id="{2F9F048F-41A3-4083-82BA-2CD706299D36}"/>
                </a:ext>
              </a:extLst>
            </p:cNvPr>
            <p:cNvSpPr>
              <a:spLocks/>
            </p:cNvSpPr>
            <p:nvPr/>
          </p:nvSpPr>
          <p:spPr bwMode="auto">
            <a:xfrm>
              <a:off x="1754188" y="2052638"/>
              <a:ext cx="2484438" cy="3021013"/>
            </a:xfrm>
            <a:custGeom>
              <a:avLst/>
              <a:gdLst>
                <a:gd name="T0" fmla="*/ 558 w 652"/>
                <a:gd name="T1" fmla="*/ 792 h 792"/>
                <a:gd name="T2" fmla="*/ 94 w 652"/>
                <a:gd name="T3" fmla="*/ 792 h 792"/>
                <a:gd name="T4" fmla="*/ 0 w 652"/>
                <a:gd name="T5" fmla="*/ 699 h 792"/>
                <a:gd name="T6" fmla="*/ 0 w 652"/>
                <a:gd name="T7" fmla="*/ 93 h 792"/>
                <a:gd name="T8" fmla="*/ 94 w 652"/>
                <a:gd name="T9" fmla="*/ 0 h 792"/>
                <a:gd name="T10" fmla="*/ 558 w 652"/>
                <a:gd name="T11" fmla="*/ 0 h 792"/>
                <a:gd name="T12" fmla="*/ 652 w 652"/>
                <a:gd name="T13" fmla="*/ 93 h 792"/>
                <a:gd name="T14" fmla="*/ 652 w 652"/>
                <a:gd name="T15" fmla="*/ 699 h 792"/>
                <a:gd name="T16" fmla="*/ 558 w 652"/>
                <a:gd name="T17"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2" h="792">
                  <a:moveTo>
                    <a:pt x="558" y="792"/>
                  </a:moveTo>
                  <a:cubicBezTo>
                    <a:pt x="94" y="792"/>
                    <a:pt x="94" y="792"/>
                    <a:pt x="94" y="792"/>
                  </a:cubicBezTo>
                  <a:cubicBezTo>
                    <a:pt x="43" y="792"/>
                    <a:pt x="0" y="750"/>
                    <a:pt x="0" y="699"/>
                  </a:cubicBezTo>
                  <a:cubicBezTo>
                    <a:pt x="0" y="93"/>
                    <a:pt x="0" y="93"/>
                    <a:pt x="0" y="93"/>
                  </a:cubicBezTo>
                  <a:cubicBezTo>
                    <a:pt x="0" y="42"/>
                    <a:pt x="43" y="0"/>
                    <a:pt x="94" y="0"/>
                  </a:cubicBezTo>
                  <a:cubicBezTo>
                    <a:pt x="558" y="0"/>
                    <a:pt x="558" y="0"/>
                    <a:pt x="558" y="0"/>
                  </a:cubicBezTo>
                  <a:cubicBezTo>
                    <a:pt x="610" y="0"/>
                    <a:pt x="652" y="42"/>
                    <a:pt x="652" y="93"/>
                  </a:cubicBezTo>
                  <a:cubicBezTo>
                    <a:pt x="652" y="699"/>
                    <a:pt x="652" y="699"/>
                    <a:pt x="652" y="699"/>
                  </a:cubicBezTo>
                  <a:cubicBezTo>
                    <a:pt x="652" y="750"/>
                    <a:pt x="610" y="792"/>
                    <a:pt x="558" y="792"/>
                  </a:cubicBezTo>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3" name="Freeform 9">
              <a:extLst>
                <a:ext uri="{FF2B5EF4-FFF2-40B4-BE49-F238E27FC236}">
                  <a16:creationId xmlns:a16="http://schemas.microsoft.com/office/drawing/2014/main" id="{EA562C31-78B2-407B-81AF-7CB33AF05480}"/>
                </a:ext>
              </a:extLst>
            </p:cNvPr>
            <p:cNvSpPr>
              <a:spLocks noEditPoints="1"/>
            </p:cNvSpPr>
            <p:nvPr/>
          </p:nvSpPr>
          <p:spPr bwMode="auto">
            <a:xfrm>
              <a:off x="1754187" y="2044699"/>
              <a:ext cx="2484439" cy="3036887"/>
            </a:xfrm>
            <a:custGeom>
              <a:avLst/>
              <a:gdLst>
                <a:gd name="T0" fmla="*/ 498 w 586"/>
                <a:gd name="T1" fmla="*/ 764 h 764"/>
                <a:gd name="T2" fmla="*/ 88 w 586"/>
                <a:gd name="T3" fmla="*/ 764 h 764"/>
                <a:gd name="T4" fmla="*/ 0 w 586"/>
                <a:gd name="T5" fmla="*/ 676 h 764"/>
                <a:gd name="T6" fmla="*/ 0 w 586"/>
                <a:gd name="T7" fmla="*/ 88 h 764"/>
                <a:gd name="T8" fmla="*/ 88 w 586"/>
                <a:gd name="T9" fmla="*/ 0 h 764"/>
                <a:gd name="T10" fmla="*/ 498 w 586"/>
                <a:gd name="T11" fmla="*/ 0 h 764"/>
                <a:gd name="T12" fmla="*/ 586 w 586"/>
                <a:gd name="T13" fmla="*/ 88 h 764"/>
                <a:gd name="T14" fmla="*/ 586 w 586"/>
                <a:gd name="T15" fmla="*/ 676 h 764"/>
                <a:gd name="T16" fmla="*/ 498 w 586"/>
                <a:gd name="T17" fmla="*/ 764 h 764"/>
                <a:gd name="T18" fmla="*/ 88 w 586"/>
                <a:gd name="T19" fmla="*/ 3 h 764"/>
                <a:gd name="T20" fmla="*/ 3 w 586"/>
                <a:gd name="T21" fmla="*/ 88 h 764"/>
                <a:gd name="T22" fmla="*/ 3 w 586"/>
                <a:gd name="T23" fmla="*/ 676 h 764"/>
                <a:gd name="T24" fmla="*/ 88 w 586"/>
                <a:gd name="T25" fmla="*/ 761 h 764"/>
                <a:gd name="T26" fmla="*/ 498 w 586"/>
                <a:gd name="T27" fmla="*/ 761 h 764"/>
                <a:gd name="T28" fmla="*/ 583 w 586"/>
                <a:gd name="T29" fmla="*/ 676 h 764"/>
                <a:gd name="T30" fmla="*/ 583 w 586"/>
                <a:gd name="T31" fmla="*/ 88 h 764"/>
                <a:gd name="T32" fmla="*/ 498 w 586"/>
                <a:gd name="T33" fmla="*/ 3 h 764"/>
                <a:gd name="T34" fmla="*/ 88 w 586"/>
                <a:gd name="T35" fmla="*/ 3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6" h="764">
                  <a:moveTo>
                    <a:pt x="498" y="764"/>
                  </a:moveTo>
                  <a:cubicBezTo>
                    <a:pt x="88" y="764"/>
                    <a:pt x="88" y="764"/>
                    <a:pt x="88" y="764"/>
                  </a:cubicBezTo>
                  <a:cubicBezTo>
                    <a:pt x="39" y="764"/>
                    <a:pt x="0" y="725"/>
                    <a:pt x="0" y="676"/>
                  </a:cubicBezTo>
                  <a:cubicBezTo>
                    <a:pt x="0" y="88"/>
                    <a:pt x="0" y="88"/>
                    <a:pt x="0" y="88"/>
                  </a:cubicBezTo>
                  <a:cubicBezTo>
                    <a:pt x="0" y="39"/>
                    <a:pt x="39" y="0"/>
                    <a:pt x="88" y="0"/>
                  </a:cubicBezTo>
                  <a:cubicBezTo>
                    <a:pt x="498" y="0"/>
                    <a:pt x="498" y="0"/>
                    <a:pt x="498" y="0"/>
                  </a:cubicBezTo>
                  <a:cubicBezTo>
                    <a:pt x="546" y="0"/>
                    <a:pt x="586" y="39"/>
                    <a:pt x="586" y="88"/>
                  </a:cubicBezTo>
                  <a:cubicBezTo>
                    <a:pt x="586" y="676"/>
                    <a:pt x="586" y="676"/>
                    <a:pt x="586" y="676"/>
                  </a:cubicBezTo>
                  <a:cubicBezTo>
                    <a:pt x="586" y="725"/>
                    <a:pt x="546" y="764"/>
                    <a:pt x="498" y="764"/>
                  </a:cubicBezTo>
                  <a:close/>
                  <a:moveTo>
                    <a:pt x="88" y="3"/>
                  </a:moveTo>
                  <a:cubicBezTo>
                    <a:pt x="41" y="3"/>
                    <a:pt x="3" y="41"/>
                    <a:pt x="3" y="88"/>
                  </a:cubicBezTo>
                  <a:cubicBezTo>
                    <a:pt x="3" y="676"/>
                    <a:pt x="3" y="676"/>
                    <a:pt x="3" y="676"/>
                  </a:cubicBezTo>
                  <a:cubicBezTo>
                    <a:pt x="3" y="723"/>
                    <a:pt x="41" y="761"/>
                    <a:pt x="88" y="761"/>
                  </a:cubicBezTo>
                  <a:cubicBezTo>
                    <a:pt x="498" y="761"/>
                    <a:pt x="498" y="761"/>
                    <a:pt x="498" y="761"/>
                  </a:cubicBezTo>
                  <a:cubicBezTo>
                    <a:pt x="544" y="761"/>
                    <a:pt x="583" y="723"/>
                    <a:pt x="583" y="676"/>
                  </a:cubicBezTo>
                  <a:cubicBezTo>
                    <a:pt x="583" y="88"/>
                    <a:pt x="583" y="88"/>
                    <a:pt x="583" y="88"/>
                  </a:cubicBezTo>
                  <a:cubicBezTo>
                    <a:pt x="583" y="41"/>
                    <a:pt x="544" y="3"/>
                    <a:pt x="498" y="3"/>
                  </a:cubicBezTo>
                  <a:lnTo>
                    <a:pt x="88"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33" name="Rectangle 28">
            <a:extLst>
              <a:ext uri="{FF2B5EF4-FFF2-40B4-BE49-F238E27FC236}">
                <a16:creationId xmlns:a16="http://schemas.microsoft.com/office/drawing/2014/main" id="{DE96F6CB-0A70-4954-8B9E-421E27128933}"/>
              </a:ext>
            </a:extLst>
          </p:cNvPr>
          <p:cNvSpPr>
            <a:spLocks noChangeArrowheads="1"/>
          </p:cNvSpPr>
          <p:nvPr/>
        </p:nvSpPr>
        <p:spPr bwMode="auto">
          <a:xfrm>
            <a:off x="2402609" y="4235450"/>
            <a:ext cx="133530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100" b="0" i="0" u="none" strike="noStrike" cap="none" normalizeH="0" baseline="0">
                <a:ln>
                  <a:noFill/>
                </a:ln>
                <a:solidFill>
                  <a:schemeClr val="bg2"/>
                </a:solidFill>
                <a:effectLst/>
                <a:latin typeface="Montserrat Medium" panose="00000600000000000000" pitchFamily="50" charset="-52"/>
              </a:rPr>
              <a:t>Software Engineer</a:t>
            </a:r>
            <a:endParaRPr kumimoji="0" lang="ru-UA" altLang="ru-UA" sz="1800" b="0" i="0" u="none" strike="noStrike" cap="none" normalizeH="0" baseline="0">
              <a:ln>
                <a:noFill/>
              </a:ln>
              <a:solidFill>
                <a:schemeClr val="bg2"/>
              </a:solidFill>
              <a:effectLst/>
              <a:latin typeface="Montserrat Medium" panose="00000600000000000000" pitchFamily="50" charset="-52"/>
            </a:endParaRPr>
          </a:p>
        </p:txBody>
      </p:sp>
      <p:sp>
        <p:nvSpPr>
          <p:cNvPr id="34" name="Rectangle 29">
            <a:extLst>
              <a:ext uri="{FF2B5EF4-FFF2-40B4-BE49-F238E27FC236}">
                <a16:creationId xmlns:a16="http://schemas.microsoft.com/office/drawing/2014/main" id="{65D7497D-276C-49EE-AE65-D89171D8BE57}"/>
              </a:ext>
            </a:extLst>
          </p:cNvPr>
          <p:cNvSpPr>
            <a:spLocks noChangeArrowheads="1"/>
          </p:cNvSpPr>
          <p:nvPr/>
        </p:nvSpPr>
        <p:spPr bwMode="auto">
          <a:xfrm>
            <a:off x="2396249" y="3968750"/>
            <a:ext cx="133049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700" b="0" i="0" u="none" strike="noStrike" cap="none" normalizeH="0" baseline="0">
                <a:ln>
                  <a:noFill/>
                </a:ln>
                <a:solidFill>
                  <a:schemeClr val="bg2"/>
                </a:solidFill>
                <a:effectLst/>
                <a:latin typeface="Montserrat SemiBold" panose="00000700000000000000" pitchFamily="50" charset="-52"/>
              </a:rPr>
              <a:t>Omari Rush</a:t>
            </a:r>
            <a:endParaRPr kumimoji="0" lang="ru-UA" altLang="ru-UA" sz="1800" b="0" i="0" u="none" strike="noStrike" cap="none" normalizeH="0" baseline="0">
              <a:ln>
                <a:noFill/>
              </a:ln>
              <a:solidFill>
                <a:schemeClr val="bg2"/>
              </a:solidFill>
              <a:effectLst/>
              <a:latin typeface="Montserrat SemiBold" panose="00000700000000000000" pitchFamily="50" charset="-52"/>
            </a:endParaRPr>
          </a:p>
        </p:txBody>
      </p:sp>
      <p:grpSp>
        <p:nvGrpSpPr>
          <p:cNvPr id="46" name="Group 45">
            <a:extLst>
              <a:ext uri="{FF2B5EF4-FFF2-40B4-BE49-F238E27FC236}">
                <a16:creationId xmlns:a16="http://schemas.microsoft.com/office/drawing/2014/main" id="{186981DF-BAD7-4ECD-8676-DCECA1BAC679}"/>
              </a:ext>
            </a:extLst>
          </p:cNvPr>
          <p:cNvGrpSpPr/>
          <p:nvPr/>
        </p:nvGrpSpPr>
        <p:grpSpPr>
          <a:xfrm>
            <a:off x="5438102" y="3968750"/>
            <a:ext cx="4646508" cy="435977"/>
            <a:chOff x="5438102" y="3968750"/>
            <a:chExt cx="4646508" cy="435977"/>
          </a:xfrm>
        </p:grpSpPr>
        <p:grpSp>
          <p:nvGrpSpPr>
            <p:cNvPr id="44" name="Group 43">
              <a:extLst>
                <a:ext uri="{FF2B5EF4-FFF2-40B4-BE49-F238E27FC236}">
                  <a16:creationId xmlns:a16="http://schemas.microsoft.com/office/drawing/2014/main" id="{31E4F63E-DB14-4E14-AB53-AA2053203461}"/>
                </a:ext>
              </a:extLst>
            </p:cNvPr>
            <p:cNvGrpSpPr/>
            <p:nvPr/>
          </p:nvGrpSpPr>
          <p:grpSpPr>
            <a:xfrm>
              <a:off x="5438102" y="3968750"/>
              <a:ext cx="1452321" cy="435977"/>
              <a:chOff x="5438102" y="3968750"/>
              <a:chExt cx="1452321" cy="435977"/>
            </a:xfrm>
          </p:grpSpPr>
          <p:sp>
            <p:nvSpPr>
              <p:cNvPr id="17" name="Rectangle 12">
                <a:extLst>
                  <a:ext uri="{FF2B5EF4-FFF2-40B4-BE49-F238E27FC236}">
                    <a16:creationId xmlns:a16="http://schemas.microsoft.com/office/drawing/2014/main" id="{BF526612-E47E-44B1-B713-1BD106019517}"/>
                  </a:ext>
                </a:extLst>
              </p:cNvPr>
              <p:cNvSpPr>
                <a:spLocks noChangeArrowheads="1"/>
              </p:cNvSpPr>
              <p:nvPr/>
            </p:nvSpPr>
            <p:spPr bwMode="auto">
              <a:xfrm>
                <a:off x="5656828" y="4235450"/>
                <a:ext cx="10323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100" b="0" i="0" u="none" strike="noStrike" cap="none" normalizeH="0" baseline="0">
                    <a:ln>
                      <a:noFill/>
                    </a:ln>
                    <a:solidFill>
                      <a:schemeClr val="bg2"/>
                    </a:solidFill>
                    <a:effectLst/>
                    <a:latin typeface="Montserrat Medium" panose="00000600000000000000" pitchFamily="50" charset="-52"/>
                  </a:rPr>
                  <a:t>Web Designer</a:t>
                </a:r>
                <a:endParaRPr kumimoji="0" lang="ru-UA" altLang="ru-UA" sz="1800" b="0" i="0" u="none" strike="noStrike" cap="none" normalizeH="0" baseline="0">
                  <a:ln>
                    <a:noFill/>
                  </a:ln>
                  <a:solidFill>
                    <a:schemeClr val="bg2"/>
                  </a:solidFill>
                  <a:effectLst/>
                  <a:latin typeface="Montserrat Medium" panose="00000600000000000000" pitchFamily="50" charset="-52"/>
                </a:endParaRPr>
              </a:p>
            </p:txBody>
          </p:sp>
          <p:sp>
            <p:nvSpPr>
              <p:cNvPr id="18" name="Rectangle 13">
                <a:extLst>
                  <a:ext uri="{FF2B5EF4-FFF2-40B4-BE49-F238E27FC236}">
                    <a16:creationId xmlns:a16="http://schemas.microsoft.com/office/drawing/2014/main" id="{A6C174D8-CA42-4B07-89A2-D0C0EC95BCAB}"/>
                  </a:ext>
                </a:extLst>
              </p:cNvPr>
              <p:cNvSpPr>
                <a:spLocks noChangeArrowheads="1"/>
              </p:cNvSpPr>
              <p:nvPr/>
            </p:nvSpPr>
            <p:spPr bwMode="auto">
              <a:xfrm>
                <a:off x="5438102" y="3968750"/>
                <a:ext cx="145232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700" b="0" i="0" u="none" strike="noStrike" cap="none" normalizeH="0" baseline="0">
                    <a:ln>
                      <a:noFill/>
                    </a:ln>
                    <a:solidFill>
                      <a:schemeClr val="bg2"/>
                    </a:solidFill>
                    <a:effectLst/>
                    <a:latin typeface="Montserrat SemiBold" panose="00000700000000000000" pitchFamily="50" charset="-52"/>
                  </a:rPr>
                  <a:t>Aliya Charles</a:t>
                </a:r>
                <a:endParaRPr kumimoji="0" lang="ru-UA" altLang="ru-UA" sz="1800" b="0" i="0" u="none" strike="noStrike" cap="none" normalizeH="0" baseline="0">
                  <a:ln>
                    <a:noFill/>
                  </a:ln>
                  <a:solidFill>
                    <a:schemeClr val="bg2"/>
                  </a:solidFill>
                  <a:effectLst/>
                  <a:latin typeface="Montserrat SemiBold" panose="00000700000000000000" pitchFamily="50" charset="-52"/>
                </a:endParaRPr>
              </a:p>
            </p:txBody>
          </p:sp>
        </p:grpSp>
        <p:grpSp>
          <p:nvGrpSpPr>
            <p:cNvPr id="45" name="Group 44">
              <a:extLst>
                <a:ext uri="{FF2B5EF4-FFF2-40B4-BE49-F238E27FC236}">
                  <a16:creationId xmlns:a16="http://schemas.microsoft.com/office/drawing/2014/main" id="{AD4B4183-CC82-4756-BFC4-F1249E53EC24}"/>
                </a:ext>
              </a:extLst>
            </p:cNvPr>
            <p:cNvGrpSpPr/>
            <p:nvPr/>
          </p:nvGrpSpPr>
          <p:grpSpPr>
            <a:xfrm>
              <a:off x="8439929" y="3968750"/>
              <a:ext cx="1644681" cy="435977"/>
              <a:chOff x="8439929" y="3968750"/>
              <a:chExt cx="1644681" cy="435977"/>
            </a:xfrm>
          </p:grpSpPr>
          <p:sp>
            <p:nvSpPr>
              <p:cNvPr id="35" name="Rectangle 30">
                <a:extLst>
                  <a:ext uri="{FF2B5EF4-FFF2-40B4-BE49-F238E27FC236}">
                    <a16:creationId xmlns:a16="http://schemas.microsoft.com/office/drawing/2014/main" id="{681DD99E-774E-49AA-9648-A94E8C355E4D}"/>
                  </a:ext>
                </a:extLst>
              </p:cNvPr>
              <p:cNvSpPr>
                <a:spLocks noChangeArrowheads="1"/>
              </p:cNvSpPr>
              <p:nvPr/>
            </p:nvSpPr>
            <p:spPr bwMode="auto">
              <a:xfrm>
                <a:off x="8823746" y="4235450"/>
                <a:ext cx="89768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100" b="0" i="0" u="none" strike="noStrike" cap="none" normalizeH="0" baseline="0">
                    <a:ln>
                      <a:noFill/>
                    </a:ln>
                    <a:solidFill>
                      <a:schemeClr val="bg2"/>
                    </a:solidFill>
                    <a:effectLst/>
                    <a:latin typeface="Montserrat Medium" panose="00000600000000000000" pitchFamily="50" charset="-52"/>
                  </a:rPr>
                  <a:t>UX Designer</a:t>
                </a:r>
                <a:endParaRPr kumimoji="0" lang="ru-UA" altLang="ru-UA" sz="1800" b="0" i="0" u="none" strike="noStrike" cap="none" normalizeH="0" baseline="0">
                  <a:ln>
                    <a:noFill/>
                  </a:ln>
                  <a:solidFill>
                    <a:schemeClr val="bg2"/>
                  </a:solidFill>
                  <a:effectLst/>
                  <a:latin typeface="Montserrat Medium" panose="00000600000000000000" pitchFamily="50" charset="-52"/>
                </a:endParaRPr>
              </a:p>
            </p:txBody>
          </p:sp>
          <p:sp>
            <p:nvSpPr>
              <p:cNvPr id="36" name="Rectangle 31">
                <a:extLst>
                  <a:ext uri="{FF2B5EF4-FFF2-40B4-BE49-F238E27FC236}">
                    <a16:creationId xmlns:a16="http://schemas.microsoft.com/office/drawing/2014/main" id="{9205682A-AC97-40CF-A468-48404335F32C}"/>
                  </a:ext>
                </a:extLst>
              </p:cNvPr>
              <p:cNvSpPr>
                <a:spLocks noChangeArrowheads="1"/>
              </p:cNvSpPr>
              <p:nvPr/>
            </p:nvSpPr>
            <p:spPr bwMode="auto">
              <a:xfrm>
                <a:off x="8439929" y="3968750"/>
                <a:ext cx="16446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700" b="0" i="0" u="none" strike="noStrike" cap="none" normalizeH="0" baseline="0">
                    <a:ln>
                      <a:noFill/>
                    </a:ln>
                    <a:solidFill>
                      <a:schemeClr val="bg2"/>
                    </a:solidFill>
                    <a:effectLst/>
                    <a:latin typeface="Montserrat SemiBold" panose="00000700000000000000" pitchFamily="50" charset="-52"/>
                  </a:rPr>
                  <a:t>Deacon Moore</a:t>
                </a:r>
                <a:endParaRPr kumimoji="0" lang="ru-UA" altLang="ru-UA" sz="1800" b="0" i="0" u="none" strike="noStrike" cap="none" normalizeH="0" baseline="0">
                  <a:ln>
                    <a:noFill/>
                  </a:ln>
                  <a:solidFill>
                    <a:schemeClr val="bg2"/>
                  </a:solidFill>
                  <a:effectLst/>
                  <a:latin typeface="Montserrat SemiBold" panose="00000700000000000000" pitchFamily="50" charset="-52"/>
                </a:endParaRPr>
              </a:p>
            </p:txBody>
          </p:sp>
        </p:grpSp>
      </p:grpSp>
      <p:sp>
        <p:nvSpPr>
          <p:cNvPr id="39" name="Rectangle 34">
            <a:extLst>
              <a:ext uri="{FF2B5EF4-FFF2-40B4-BE49-F238E27FC236}">
                <a16:creationId xmlns:a16="http://schemas.microsoft.com/office/drawing/2014/main" id="{773D1BC0-8463-4CF9-8832-52D84826D84C}"/>
              </a:ext>
            </a:extLst>
          </p:cNvPr>
          <p:cNvSpPr>
            <a:spLocks noChangeArrowheads="1"/>
          </p:cNvSpPr>
          <p:nvPr/>
        </p:nvSpPr>
        <p:spPr bwMode="auto">
          <a:xfrm>
            <a:off x="4763682" y="636588"/>
            <a:ext cx="287418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2800" b="1" i="0" u="none" strike="noStrike" cap="none" normalizeH="0" baseline="0">
                <a:ln>
                  <a:noFill/>
                </a:ln>
                <a:solidFill>
                  <a:schemeClr val="bg2"/>
                </a:solidFill>
                <a:effectLst/>
                <a:latin typeface="Montserrat SemiBold" panose="00000700000000000000" pitchFamily="50" charset="-52"/>
              </a:rPr>
              <a:t>Meet Our Team</a:t>
            </a:r>
            <a:endParaRPr kumimoji="0" lang="ru-UA" altLang="ru-UA" sz="1800" b="0" i="0" u="none" strike="noStrike" cap="none" normalizeH="0" baseline="0">
              <a:ln>
                <a:noFill/>
              </a:ln>
              <a:solidFill>
                <a:schemeClr val="bg2"/>
              </a:solidFill>
              <a:effectLst/>
              <a:latin typeface="Arial" panose="020B0604020202020204" pitchFamily="34" charset="0"/>
            </a:endParaRPr>
          </a:p>
        </p:txBody>
      </p:sp>
      <p:grpSp>
        <p:nvGrpSpPr>
          <p:cNvPr id="2" name="Group 1">
            <a:extLst>
              <a:ext uri="{FF2B5EF4-FFF2-40B4-BE49-F238E27FC236}">
                <a16:creationId xmlns:a16="http://schemas.microsoft.com/office/drawing/2014/main" id="{B9C2B379-5564-4FC0-A221-07D4B72499A5}"/>
              </a:ext>
            </a:extLst>
          </p:cNvPr>
          <p:cNvGrpSpPr/>
          <p:nvPr/>
        </p:nvGrpSpPr>
        <p:grpSpPr>
          <a:xfrm>
            <a:off x="3418221" y="3581435"/>
            <a:ext cx="2307992" cy="2301254"/>
            <a:chOff x="3418221" y="3581435"/>
            <a:chExt cx="2307992" cy="2301254"/>
          </a:xfrm>
        </p:grpSpPr>
        <p:sp>
          <p:nvSpPr>
            <p:cNvPr id="42" name="Oval 7">
              <a:extLst>
                <a:ext uri="{FF2B5EF4-FFF2-40B4-BE49-F238E27FC236}">
                  <a16:creationId xmlns:a16="http://schemas.microsoft.com/office/drawing/2014/main" id="{2592CBB2-C659-4D2B-B180-A64A14589E18}"/>
                </a:ext>
              </a:extLst>
            </p:cNvPr>
            <p:cNvSpPr>
              <a:spLocks noChangeArrowheads="1"/>
            </p:cNvSpPr>
            <p:nvPr/>
          </p:nvSpPr>
          <p:spPr bwMode="auto">
            <a:xfrm>
              <a:off x="3418221" y="3581435"/>
              <a:ext cx="2307992" cy="23012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65" name="Sphere">
              <a:extLst>
                <a:ext uri="{FF2B5EF4-FFF2-40B4-BE49-F238E27FC236}">
                  <a16:creationId xmlns:a16="http://schemas.microsoft.com/office/drawing/2014/main" id="{23565D1C-8996-4A9C-A3BE-81F5DC56D4D5}"/>
                </a:ext>
              </a:extLst>
            </p:cNvPr>
            <p:cNvGrpSpPr/>
            <p:nvPr/>
          </p:nvGrpSpPr>
          <p:grpSpPr>
            <a:xfrm>
              <a:off x="3527408" y="3944938"/>
              <a:ext cx="1751036" cy="1859165"/>
              <a:chOff x="8184987" y="-24488"/>
              <a:chExt cx="1363747" cy="1447961"/>
            </a:xfrm>
          </p:grpSpPr>
          <p:sp>
            <p:nvSpPr>
              <p:cNvPr id="66" name="Oval 7">
                <a:extLst>
                  <a:ext uri="{FF2B5EF4-FFF2-40B4-BE49-F238E27FC236}">
                    <a16:creationId xmlns:a16="http://schemas.microsoft.com/office/drawing/2014/main" id="{8A3A366B-043A-4B0D-B6F9-D0B4FCB502D8}"/>
                  </a:ext>
                </a:extLst>
              </p:cNvPr>
              <p:cNvSpPr>
                <a:spLocks noChangeArrowheads="1"/>
              </p:cNvSpPr>
              <p:nvPr/>
            </p:nvSpPr>
            <p:spPr bwMode="auto">
              <a:xfrm>
                <a:off x="8312150" y="190499"/>
                <a:ext cx="1236584" cy="1232974"/>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67" name="Oval 7">
                <a:extLst>
                  <a:ext uri="{FF2B5EF4-FFF2-40B4-BE49-F238E27FC236}">
                    <a16:creationId xmlns:a16="http://schemas.microsoft.com/office/drawing/2014/main" id="{E5723469-6AB2-45CE-99D0-F8ACF8C80CB5}"/>
                  </a:ext>
                </a:extLst>
              </p:cNvPr>
              <p:cNvSpPr>
                <a:spLocks noChangeArrowheads="1"/>
              </p:cNvSpPr>
              <p:nvPr/>
            </p:nvSpPr>
            <p:spPr bwMode="auto">
              <a:xfrm rot="18900000">
                <a:off x="8184987" y="-24488"/>
                <a:ext cx="1226899" cy="1153428"/>
              </a:xfrm>
              <a:prstGeom prst="ellipse">
                <a:avLst/>
              </a:prstGeom>
              <a:solidFill>
                <a:schemeClr val="accent3">
                  <a:lumMod val="40000"/>
                  <a:lumOff val="60000"/>
                </a:schemeClr>
              </a:solidFill>
              <a:ln>
                <a:noFill/>
              </a:ln>
              <a:effectLst>
                <a:softEdge rad="3810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grpSp>
        <p:nvGrpSpPr>
          <p:cNvPr id="68" name="Group 67">
            <a:extLst>
              <a:ext uri="{FF2B5EF4-FFF2-40B4-BE49-F238E27FC236}">
                <a16:creationId xmlns:a16="http://schemas.microsoft.com/office/drawing/2014/main" id="{72F4C851-2DF8-4613-AA2A-934DCB13A4AA}"/>
              </a:ext>
            </a:extLst>
          </p:cNvPr>
          <p:cNvGrpSpPr/>
          <p:nvPr/>
        </p:nvGrpSpPr>
        <p:grpSpPr>
          <a:xfrm>
            <a:off x="8120147" y="5329500"/>
            <a:ext cx="1026338" cy="1128688"/>
            <a:chOff x="5657850" y="4408488"/>
            <a:chExt cx="1146175" cy="1260475"/>
          </a:xfrm>
        </p:grpSpPr>
        <p:sp>
          <p:nvSpPr>
            <p:cNvPr id="69" name="Freeform 72">
              <a:extLst>
                <a:ext uri="{FF2B5EF4-FFF2-40B4-BE49-F238E27FC236}">
                  <a16:creationId xmlns:a16="http://schemas.microsoft.com/office/drawing/2014/main" id="{C1C4EE61-A874-4146-82BE-8F9333E52D4B}"/>
                </a:ext>
              </a:extLst>
            </p:cNvPr>
            <p:cNvSpPr>
              <a:spLocks/>
            </p:cNvSpPr>
            <p:nvPr/>
          </p:nvSpPr>
          <p:spPr bwMode="auto">
            <a:xfrm>
              <a:off x="5837238" y="4583113"/>
              <a:ext cx="871538" cy="952500"/>
            </a:xfrm>
            <a:custGeom>
              <a:avLst/>
              <a:gdLst>
                <a:gd name="T0" fmla="*/ 222 w 229"/>
                <a:gd name="T1" fmla="*/ 52 h 250"/>
                <a:gd name="T2" fmla="*/ 207 w 229"/>
                <a:gd name="T3" fmla="*/ 22 h 250"/>
                <a:gd name="T4" fmla="*/ 182 w 229"/>
                <a:gd name="T5" fmla="*/ 0 h 250"/>
                <a:gd name="T6" fmla="*/ 197 w 229"/>
                <a:gd name="T7" fmla="*/ 30 h 250"/>
                <a:gd name="T8" fmla="*/ 103 w 229"/>
                <a:gd name="T9" fmla="*/ 193 h 250"/>
                <a:gd name="T10" fmla="*/ 0 w 229"/>
                <a:gd name="T11" fmla="*/ 209 h 250"/>
                <a:gd name="T12" fmla="*/ 25 w 229"/>
                <a:gd name="T13" fmla="*/ 232 h 250"/>
                <a:gd name="T14" fmla="*/ 128 w 229"/>
                <a:gd name="T15" fmla="*/ 215 h 250"/>
                <a:gd name="T16" fmla="*/ 222 w 229"/>
                <a:gd name="T17" fmla="*/ 5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50">
                  <a:moveTo>
                    <a:pt x="222" y="52"/>
                  </a:moveTo>
                  <a:cubicBezTo>
                    <a:pt x="221" y="39"/>
                    <a:pt x="215" y="29"/>
                    <a:pt x="207" y="22"/>
                  </a:cubicBezTo>
                  <a:cubicBezTo>
                    <a:pt x="182" y="0"/>
                    <a:pt x="182" y="0"/>
                    <a:pt x="182" y="0"/>
                  </a:cubicBezTo>
                  <a:cubicBezTo>
                    <a:pt x="190" y="6"/>
                    <a:pt x="195" y="17"/>
                    <a:pt x="197" y="30"/>
                  </a:cubicBezTo>
                  <a:cubicBezTo>
                    <a:pt x="204" y="79"/>
                    <a:pt x="162" y="152"/>
                    <a:pt x="103" y="193"/>
                  </a:cubicBezTo>
                  <a:cubicBezTo>
                    <a:pt x="60" y="223"/>
                    <a:pt x="21" y="228"/>
                    <a:pt x="0" y="209"/>
                  </a:cubicBezTo>
                  <a:cubicBezTo>
                    <a:pt x="25" y="232"/>
                    <a:pt x="25" y="232"/>
                    <a:pt x="25" y="232"/>
                  </a:cubicBezTo>
                  <a:cubicBezTo>
                    <a:pt x="46" y="250"/>
                    <a:pt x="86" y="245"/>
                    <a:pt x="128" y="215"/>
                  </a:cubicBezTo>
                  <a:cubicBezTo>
                    <a:pt x="187" y="174"/>
                    <a:pt x="229" y="101"/>
                    <a:pt x="222" y="52"/>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0" name="Freeform 73">
              <a:extLst>
                <a:ext uri="{FF2B5EF4-FFF2-40B4-BE49-F238E27FC236}">
                  <a16:creationId xmlns:a16="http://schemas.microsoft.com/office/drawing/2014/main" id="{1C9A298C-C438-4C46-A434-ECF890416C45}"/>
                </a:ext>
              </a:extLst>
            </p:cNvPr>
            <p:cNvSpPr>
              <a:spLocks/>
            </p:cNvSpPr>
            <p:nvPr/>
          </p:nvSpPr>
          <p:spPr bwMode="auto">
            <a:xfrm>
              <a:off x="5657850" y="4408488"/>
              <a:ext cx="1042988" cy="1143000"/>
            </a:xfrm>
            <a:custGeom>
              <a:avLst/>
              <a:gdLst>
                <a:gd name="T0" fmla="*/ 248 w 274"/>
                <a:gd name="T1" fmla="*/ 23 h 300"/>
                <a:gd name="T2" fmla="*/ 123 w 274"/>
                <a:gd name="T3" fmla="*/ 43 h 300"/>
                <a:gd name="T4" fmla="*/ 8 w 274"/>
                <a:gd name="T5" fmla="*/ 241 h 300"/>
                <a:gd name="T6" fmla="*/ 27 w 274"/>
                <a:gd name="T7" fmla="*/ 278 h 300"/>
                <a:gd name="T8" fmla="*/ 52 w 274"/>
                <a:gd name="T9" fmla="*/ 300 h 300"/>
                <a:gd name="T10" fmla="*/ 34 w 274"/>
                <a:gd name="T11" fmla="*/ 263 h 300"/>
                <a:gd name="T12" fmla="*/ 148 w 274"/>
                <a:gd name="T13" fmla="*/ 65 h 300"/>
                <a:gd name="T14" fmla="*/ 274 w 274"/>
                <a:gd name="T15" fmla="*/ 45 h 300"/>
                <a:gd name="T16" fmla="*/ 248 w 274"/>
                <a:gd name="T17" fmla="*/ 2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 h="300">
                  <a:moveTo>
                    <a:pt x="248" y="23"/>
                  </a:moveTo>
                  <a:cubicBezTo>
                    <a:pt x="223" y="0"/>
                    <a:pt x="175" y="6"/>
                    <a:pt x="123" y="43"/>
                  </a:cubicBezTo>
                  <a:cubicBezTo>
                    <a:pt x="51" y="93"/>
                    <a:pt x="0" y="181"/>
                    <a:pt x="8" y="241"/>
                  </a:cubicBezTo>
                  <a:cubicBezTo>
                    <a:pt x="11" y="257"/>
                    <a:pt x="17" y="270"/>
                    <a:pt x="27" y="278"/>
                  </a:cubicBezTo>
                  <a:cubicBezTo>
                    <a:pt x="52" y="300"/>
                    <a:pt x="52" y="300"/>
                    <a:pt x="52" y="300"/>
                  </a:cubicBezTo>
                  <a:cubicBezTo>
                    <a:pt x="43" y="292"/>
                    <a:pt x="36" y="279"/>
                    <a:pt x="34" y="263"/>
                  </a:cubicBezTo>
                  <a:cubicBezTo>
                    <a:pt x="26" y="204"/>
                    <a:pt x="77" y="115"/>
                    <a:pt x="148" y="65"/>
                  </a:cubicBezTo>
                  <a:cubicBezTo>
                    <a:pt x="200" y="28"/>
                    <a:pt x="248" y="23"/>
                    <a:pt x="274" y="45"/>
                  </a:cubicBezTo>
                  <a:lnTo>
                    <a:pt x="248" y="2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1" name="Freeform 74">
              <a:extLst>
                <a:ext uri="{FF2B5EF4-FFF2-40B4-BE49-F238E27FC236}">
                  <a16:creationId xmlns:a16="http://schemas.microsoft.com/office/drawing/2014/main" id="{4180C296-9985-4F16-89C2-0569DC0B17C9}"/>
                </a:ext>
              </a:extLst>
            </p:cNvPr>
            <p:cNvSpPr>
              <a:spLocks noEditPoints="1"/>
            </p:cNvSpPr>
            <p:nvPr/>
          </p:nvSpPr>
          <p:spPr bwMode="auto">
            <a:xfrm>
              <a:off x="5756275" y="4465638"/>
              <a:ext cx="1047750" cy="1203325"/>
            </a:xfrm>
            <a:custGeom>
              <a:avLst/>
              <a:gdLst>
                <a:gd name="T0" fmla="*/ 122 w 275"/>
                <a:gd name="T1" fmla="*/ 50 h 316"/>
                <a:gd name="T2" fmla="*/ 267 w 275"/>
                <a:gd name="T3" fmla="*/ 67 h 316"/>
                <a:gd name="T4" fmla="*/ 152 w 275"/>
                <a:gd name="T5" fmla="*/ 266 h 316"/>
                <a:gd name="T6" fmla="*/ 8 w 275"/>
                <a:gd name="T7" fmla="*/ 248 h 316"/>
                <a:gd name="T8" fmla="*/ 122 w 275"/>
                <a:gd name="T9" fmla="*/ 50 h 316"/>
                <a:gd name="T10" fmla="*/ 149 w 275"/>
                <a:gd name="T11" fmla="*/ 246 h 316"/>
                <a:gd name="T12" fmla="*/ 243 w 275"/>
                <a:gd name="T13" fmla="*/ 83 h 316"/>
                <a:gd name="T14" fmla="*/ 125 w 275"/>
                <a:gd name="T15" fmla="*/ 69 h 316"/>
                <a:gd name="T16" fmla="*/ 31 w 275"/>
                <a:gd name="T17" fmla="*/ 232 h 316"/>
                <a:gd name="T18" fmla="*/ 149 w 275"/>
                <a:gd name="T19" fmla="*/ 24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5" h="316">
                  <a:moveTo>
                    <a:pt x="122" y="50"/>
                  </a:moveTo>
                  <a:cubicBezTo>
                    <a:pt x="194" y="0"/>
                    <a:pt x="258" y="7"/>
                    <a:pt x="267" y="67"/>
                  </a:cubicBezTo>
                  <a:cubicBezTo>
                    <a:pt x="275" y="127"/>
                    <a:pt x="224" y="216"/>
                    <a:pt x="152" y="266"/>
                  </a:cubicBezTo>
                  <a:cubicBezTo>
                    <a:pt x="81" y="316"/>
                    <a:pt x="16" y="308"/>
                    <a:pt x="8" y="248"/>
                  </a:cubicBezTo>
                  <a:cubicBezTo>
                    <a:pt x="0" y="189"/>
                    <a:pt x="51" y="100"/>
                    <a:pt x="122" y="50"/>
                  </a:cubicBezTo>
                  <a:close/>
                  <a:moveTo>
                    <a:pt x="149" y="246"/>
                  </a:moveTo>
                  <a:cubicBezTo>
                    <a:pt x="208" y="205"/>
                    <a:pt x="250" y="132"/>
                    <a:pt x="243" y="83"/>
                  </a:cubicBezTo>
                  <a:cubicBezTo>
                    <a:pt x="237" y="34"/>
                    <a:pt x="184" y="28"/>
                    <a:pt x="125" y="69"/>
                  </a:cubicBezTo>
                  <a:cubicBezTo>
                    <a:pt x="66" y="110"/>
                    <a:pt x="24" y="183"/>
                    <a:pt x="31" y="232"/>
                  </a:cubicBezTo>
                  <a:cubicBezTo>
                    <a:pt x="38" y="281"/>
                    <a:pt x="91" y="287"/>
                    <a:pt x="149" y="246"/>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37" name="Group 36">
            <a:extLst>
              <a:ext uri="{FF2B5EF4-FFF2-40B4-BE49-F238E27FC236}">
                <a16:creationId xmlns:a16="http://schemas.microsoft.com/office/drawing/2014/main" id="{4018AB4B-BE3F-4E0E-958A-BDD14A522A85}"/>
              </a:ext>
            </a:extLst>
          </p:cNvPr>
          <p:cNvGrpSpPr/>
          <p:nvPr/>
        </p:nvGrpSpPr>
        <p:grpSpPr>
          <a:xfrm>
            <a:off x="7718584" y="1458827"/>
            <a:ext cx="337958" cy="337958"/>
            <a:chOff x="1837668" y="1529646"/>
            <a:chExt cx="337958" cy="337958"/>
          </a:xfrm>
        </p:grpSpPr>
        <p:sp>
          <p:nvSpPr>
            <p:cNvPr id="38" name="Freeform 9">
              <a:extLst>
                <a:ext uri="{FF2B5EF4-FFF2-40B4-BE49-F238E27FC236}">
                  <a16:creationId xmlns:a16="http://schemas.microsoft.com/office/drawing/2014/main" id="{5BD8EA16-CF23-4570-B34B-D636E2C0C87D}"/>
                </a:ext>
              </a:extLst>
            </p:cNvPr>
            <p:cNvSpPr>
              <a:spLocks/>
            </p:cNvSpPr>
            <p:nvPr/>
          </p:nvSpPr>
          <p:spPr bwMode="auto">
            <a:xfrm rot="2612917">
              <a:off x="1956697" y="1529646"/>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0" name="Freeform 10">
              <a:extLst>
                <a:ext uri="{FF2B5EF4-FFF2-40B4-BE49-F238E27FC236}">
                  <a16:creationId xmlns:a16="http://schemas.microsoft.com/office/drawing/2014/main" id="{E3B7D182-8A98-425E-AFC6-A03E386C608C}"/>
                </a:ext>
              </a:extLst>
            </p:cNvPr>
            <p:cNvSpPr>
              <a:spLocks/>
            </p:cNvSpPr>
            <p:nvPr/>
          </p:nvSpPr>
          <p:spPr bwMode="auto">
            <a:xfrm rot="2612917">
              <a:off x="1837668" y="1648675"/>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10" name="Picture Placeholder 9">
            <a:extLst>
              <a:ext uri="{FF2B5EF4-FFF2-40B4-BE49-F238E27FC236}">
                <a16:creationId xmlns:a16="http://schemas.microsoft.com/office/drawing/2014/main" id="{06652922-E62A-4656-826E-5949359C0C86}"/>
              </a:ext>
            </a:extLst>
          </p:cNvPr>
          <p:cNvSpPr>
            <a:spLocks noGrp="1"/>
          </p:cNvSpPr>
          <p:nvPr>
            <p:ph type="pic" sz="quarter" idx="10"/>
          </p:nvPr>
        </p:nvSpPr>
        <p:spPr/>
        <p:txBody>
          <a:bodyPr/>
          <a:lstStyle/>
          <a:p>
            <a:endParaRPr lang="en-US"/>
          </a:p>
        </p:txBody>
      </p:sp>
      <p:sp>
        <p:nvSpPr>
          <p:cNvPr id="13" name="Picture Placeholder 12">
            <a:extLst>
              <a:ext uri="{FF2B5EF4-FFF2-40B4-BE49-F238E27FC236}">
                <a16:creationId xmlns:a16="http://schemas.microsoft.com/office/drawing/2014/main" id="{A7988DA5-2941-4D1D-AE35-57657B990B19}"/>
              </a:ext>
            </a:extLst>
          </p:cNvPr>
          <p:cNvSpPr>
            <a:spLocks noGrp="1"/>
          </p:cNvSpPr>
          <p:nvPr>
            <p:ph type="pic" sz="quarter" idx="11"/>
          </p:nvPr>
        </p:nvSpPr>
        <p:spPr/>
        <p:txBody>
          <a:bodyPr/>
          <a:lstStyle/>
          <a:p>
            <a:endParaRPr lang="en-US"/>
          </a:p>
        </p:txBody>
      </p:sp>
      <p:sp>
        <p:nvSpPr>
          <p:cNvPr id="15" name="Picture Placeholder 14">
            <a:extLst>
              <a:ext uri="{FF2B5EF4-FFF2-40B4-BE49-F238E27FC236}">
                <a16:creationId xmlns:a16="http://schemas.microsoft.com/office/drawing/2014/main" id="{C5764019-CF56-46D8-A55A-BB89F977BCB6}"/>
              </a:ext>
            </a:extLst>
          </p:cNvPr>
          <p:cNvSpPr>
            <a:spLocks noGrp="1"/>
          </p:cNvSpPr>
          <p:nvPr>
            <p:ph type="pic" sz="quarter" idx="12"/>
          </p:nvPr>
        </p:nvSpPr>
        <p:spPr/>
        <p:txBody>
          <a:bodyPr/>
          <a:lstStyle/>
          <a:p>
            <a:endParaRPr lang="en-US"/>
          </a:p>
        </p:txBody>
      </p:sp>
    </p:spTree>
    <p:extLst>
      <p:ext uri="{BB962C8B-B14F-4D97-AF65-F5344CB8AC3E}">
        <p14:creationId xmlns:p14="http://schemas.microsoft.com/office/powerpoint/2010/main" val="220920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42" presetClass="path" presetSubtype="0" repeatCount="indefinite" autoRev="1" fill="hold" grpId="1" nodeType="withEffect">
                                  <p:stCondLst>
                                    <p:cond delay="1000"/>
                                  </p:stCondLst>
                                  <p:childTnLst>
                                    <p:animMotion origin="layout" path="M 8.33333E-7 3.7037E-7 L -0.00026 0.19352 " pathEditMode="relative" rAng="0" ptsTypes="AA">
                                      <p:cBhvr>
                                        <p:cTn id="9" dur="6750" fill="hold"/>
                                        <p:tgtEl>
                                          <p:spTgt spid="62"/>
                                        </p:tgtEl>
                                        <p:attrNameLst>
                                          <p:attrName>ppt_x</p:attrName>
                                          <p:attrName>ppt_y</p:attrName>
                                        </p:attrNameLst>
                                      </p:cBhvr>
                                      <p:rCtr x="-13" y="9676"/>
                                    </p:animMotion>
                                  </p:childTnLst>
                                </p:cTn>
                              </p:par>
                              <p:par>
                                <p:cTn id="10" presetID="10" presetClass="entr" presetSubtype="0" fill="hold" grpId="0"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42" presetClass="path" presetSubtype="0" repeatCount="indefinite" autoRev="1" fill="hold" grpId="1" nodeType="withEffect">
                                  <p:stCondLst>
                                    <p:cond delay="1000"/>
                                  </p:stCondLst>
                                  <p:childTnLst>
                                    <p:animMotion origin="layout" path="M -2.29167E-6 -4.07407E-6 L 0.00078 -0.23518 " pathEditMode="relative" rAng="0" ptsTypes="AA">
                                      <p:cBhvr>
                                        <p:cTn id="14" dur="6750" fill="hold"/>
                                        <p:tgtEl>
                                          <p:spTgt spid="63"/>
                                        </p:tgtEl>
                                        <p:attrNameLst>
                                          <p:attrName>ppt_x</p:attrName>
                                          <p:attrName>ppt_y</p:attrName>
                                        </p:attrNameLst>
                                      </p:cBhvr>
                                      <p:rCtr x="39" y="-11759"/>
                                    </p:animMotion>
                                  </p:childTnLst>
                                </p:cTn>
                              </p:par>
                              <p:par>
                                <p:cTn id="15" presetID="10" presetClass="entr" presetSubtype="0" fill="hold" grpId="0" nodeType="withEffect">
                                  <p:stCondLst>
                                    <p:cond delay="50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42" presetClass="path" presetSubtype="0" repeatCount="indefinite" autoRev="1" fill="hold" grpId="1" nodeType="withEffect">
                                  <p:stCondLst>
                                    <p:cond delay="1000"/>
                                  </p:stCondLst>
                                  <p:childTnLst>
                                    <p:animMotion origin="layout" path="M 2.08333E-6 -7.40741E-7 L 2.08333E-6 -0.23218 " pathEditMode="relative" rAng="0" ptsTypes="AA">
                                      <p:cBhvr>
                                        <p:cTn id="19" dur="6750" fill="hold"/>
                                        <p:tgtEl>
                                          <p:spTgt spid="60"/>
                                        </p:tgtEl>
                                        <p:attrNameLst>
                                          <p:attrName>ppt_x</p:attrName>
                                          <p:attrName>ppt_y</p:attrName>
                                        </p:attrNameLst>
                                      </p:cBhvr>
                                      <p:rCtr x="0" y="-11620"/>
                                    </p:animMotion>
                                  </p:childTnLst>
                                </p:cTn>
                              </p:par>
                              <p:par>
                                <p:cTn id="20" presetID="10" presetClass="entr" presetSubtype="0" fill="hold" grpId="0" nodeType="withEffect">
                                  <p:stCondLst>
                                    <p:cond delay="50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par>
                                <p:cTn id="23" presetID="42" presetClass="path" presetSubtype="0" repeatCount="indefinite" autoRev="1" fill="hold" grpId="1" nodeType="withEffect">
                                  <p:stCondLst>
                                    <p:cond delay="1000"/>
                                  </p:stCondLst>
                                  <p:childTnLst>
                                    <p:animMotion origin="layout" path="M 1.45833E-6 -3.7037E-7 L -0.00117 0.19653 " pathEditMode="relative" rAng="0" ptsTypes="AA">
                                      <p:cBhvr>
                                        <p:cTn id="24" dur="6750" fill="hold"/>
                                        <p:tgtEl>
                                          <p:spTgt spid="61"/>
                                        </p:tgtEl>
                                        <p:attrNameLst>
                                          <p:attrName>ppt_x</p:attrName>
                                          <p:attrName>ppt_y</p:attrName>
                                        </p:attrNameLst>
                                      </p:cBhvr>
                                      <p:rCtr x="-65" y="9815"/>
                                    </p:animMotion>
                                  </p:childTnLst>
                                </p:cTn>
                              </p:par>
                              <p:par>
                                <p:cTn id="25" presetID="10" presetClass="entr" presetSubtype="0" fill="hold" nodeType="withEffect">
                                  <p:stCondLst>
                                    <p:cond delay="25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par>
                                <p:cTn id="28" presetID="42" presetClass="path" presetSubtype="0" repeatCount="indefinite" accel="50000" decel="50000" autoRev="1" fill="hold" nodeType="withEffect">
                                  <p:stCondLst>
                                    <p:cond delay="250"/>
                                  </p:stCondLst>
                                  <p:childTnLst>
                                    <p:animMotion origin="layout" path="M -2.91667E-6 7.40741E-7 L -2.91667E-6 -0.1162 " pathEditMode="relative" rAng="0" ptsTypes="AA">
                                      <p:cBhvr>
                                        <p:cTn id="29" dur="6750" fill="hold"/>
                                        <p:tgtEl>
                                          <p:spTgt spid="68"/>
                                        </p:tgtEl>
                                        <p:attrNameLst>
                                          <p:attrName>ppt_x</p:attrName>
                                          <p:attrName>ppt_y</p:attrName>
                                        </p:attrNameLst>
                                      </p:cBhvr>
                                      <p:rCtr x="0" y="-5810"/>
                                    </p:animMotion>
                                  </p:childTnLst>
                                </p:cTn>
                              </p:par>
                              <p:par>
                                <p:cTn id="30" presetID="10" presetClass="entr" presetSubtype="0"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750"/>
                                        <p:tgtEl>
                                          <p:spTgt spid="37"/>
                                        </p:tgtEl>
                                      </p:cBhvr>
                                    </p:animEffect>
                                  </p:childTnLst>
                                </p:cTn>
                              </p:par>
                              <p:par>
                                <p:cTn id="33" presetID="8" presetClass="emph" presetSubtype="0" repeatCount="indefinite" fill="hold" nodeType="withEffect">
                                  <p:stCondLst>
                                    <p:cond delay="0"/>
                                  </p:stCondLst>
                                  <p:childTnLst>
                                    <p:animRot by="-21600000">
                                      <p:cBhvr>
                                        <p:cTn id="34" dur="5000" fill="hold"/>
                                        <p:tgtEl>
                                          <p:spTgt spid="37"/>
                                        </p:tgtEl>
                                        <p:attrNameLst>
                                          <p:attrName>r</p:attrName>
                                        </p:attrNameLst>
                                      </p:cBhvr>
                                    </p:animRot>
                                  </p:childTnLst>
                                </p:cTn>
                              </p:par>
                              <p:par>
                                <p:cTn id="35" presetID="10" presetClass="entr" presetSubtype="0" fill="hold" nodeType="withEffect">
                                  <p:stCondLst>
                                    <p:cond delay="75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par>
                                <p:cTn id="38" presetID="42" presetClass="path" presetSubtype="0" repeatCount="indefinite" autoRev="1" fill="hold" nodeType="withEffect">
                                  <p:stCondLst>
                                    <p:cond delay="750"/>
                                  </p:stCondLst>
                                  <p:childTnLst>
                                    <p:animMotion origin="layout" path="M 2.29167E-6 -0.02755 L 2.29167E-6 0.14166 " pathEditMode="relative" rAng="0" ptsTypes="AA">
                                      <p:cBhvr>
                                        <p:cTn id="39" dur="6750" fill="hold"/>
                                        <p:tgtEl>
                                          <p:spTgt spid="2"/>
                                        </p:tgtEl>
                                        <p:attrNameLst>
                                          <p:attrName>ppt_x</p:attrName>
                                          <p:attrName>ppt_y</p:attrName>
                                        </p:attrNameLst>
                                      </p:cBhvr>
                                      <p:rCtr x="0" y="84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0" grpId="1" animBg="1"/>
      <p:bldP spid="61" grpId="0" animBg="1"/>
      <p:bldP spid="61" grpId="1" animBg="1"/>
      <p:bldP spid="62" grpId="0" animBg="1"/>
      <p:bldP spid="62" grpId="1" animBg="1"/>
      <p:bldP spid="63" grpId="0" animBg="1"/>
      <p:bldP spid="63"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67">
            <a:extLst>
              <a:ext uri="{FF2B5EF4-FFF2-40B4-BE49-F238E27FC236}">
                <a16:creationId xmlns:a16="http://schemas.microsoft.com/office/drawing/2014/main" id="{57C288A2-74D8-4AB0-9485-3EEDF1B80098}"/>
              </a:ext>
            </a:extLst>
          </p:cNvPr>
          <p:cNvSpPr>
            <a:spLocks noEditPoints="1"/>
          </p:cNvSpPr>
          <p:nvPr/>
        </p:nvSpPr>
        <p:spPr bwMode="auto">
          <a:xfrm>
            <a:off x="1195388" y="396875"/>
            <a:ext cx="9796463" cy="6059488"/>
          </a:xfrm>
          <a:custGeom>
            <a:avLst/>
            <a:gdLst>
              <a:gd name="T0" fmla="*/ 862 w 2572"/>
              <a:gd name="T1" fmla="*/ 82 h 1590"/>
              <a:gd name="T2" fmla="*/ 1379 w 2572"/>
              <a:gd name="T3" fmla="*/ 274 h 1590"/>
              <a:gd name="T4" fmla="*/ 872 w 2572"/>
              <a:gd name="T5" fmla="*/ 1536 h 1590"/>
              <a:gd name="T6" fmla="*/ 807 w 2572"/>
              <a:gd name="T7" fmla="*/ 1582 h 1590"/>
              <a:gd name="T8" fmla="*/ 889 w 2572"/>
              <a:gd name="T9" fmla="*/ 1125 h 1590"/>
              <a:gd name="T10" fmla="*/ 751 w 2572"/>
              <a:gd name="T11" fmla="*/ 1484 h 1590"/>
              <a:gd name="T12" fmla="*/ 960 w 2572"/>
              <a:gd name="T13" fmla="*/ 1285 h 1590"/>
              <a:gd name="T14" fmla="*/ 2396 w 2572"/>
              <a:gd name="T15" fmla="*/ 1476 h 1590"/>
              <a:gd name="T16" fmla="*/ 2514 w 2572"/>
              <a:gd name="T17" fmla="*/ 1452 h 1590"/>
              <a:gd name="T18" fmla="*/ 2198 w 2572"/>
              <a:gd name="T19" fmla="*/ 1359 h 1590"/>
              <a:gd name="T20" fmla="*/ 2280 w 2572"/>
              <a:gd name="T21" fmla="*/ 1273 h 1590"/>
              <a:gd name="T22" fmla="*/ 234 w 2572"/>
              <a:gd name="T23" fmla="*/ 625 h 1590"/>
              <a:gd name="T24" fmla="*/ 66 w 2572"/>
              <a:gd name="T25" fmla="*/ 704 h 1590"/>
              <a:gd name="T26" fmla="*/ 361 w 2572"/>
              <a:gd name="T27" fmla="*/ 653 h 1590"/>
              <a:gd name="T28" fmla="*/ 735 w 2572"/>
              <a:gd name="T29" fmla="*/ 957 h 1590"/>
              <a:gd name="T30" fmla="*/ 845 w 2572"/>
              <a:gd name="T31" fmla="*/ 510 h 1590"/>
              <a:gd name="T32" fmla="*/ 598 w 2572"/>
              <a:gd name="T33" fmla="*/ 452 h 1590"/>
              <a:gd name="T34" fmla="*/ 691 w 2572"/>
              <a:gd name="T35" fmla="*/ 239 h 1590"/>
              <a:gd name="T36" fmla="*/ 601 w 2572"/>
              <a:gd name="T37" fmla="*/ 317 h 1590"/>
              <a:gd name="T38" fmla="*/ 683 w 2572"/>
              <a:gd name="T39" fmla="*/ 260 h 1590"/>
              <a:gd name="T40" fmla="*/ 556 w 2572"/>
              <a:gd name="T41" fmla="*/ 473 h 1590"/>
              <a:gd name="T42" fmla="*/ 409 w 2572"/>
              <a:gd name="T43" fmla="*/ 714 h 1590"/>
              <a:gd name="T44" fmla="*/ 723 w 2572"/>
              <a:gd name="T45" fmla="*/ 673 h 1590"/>
              <a:gd name="T46" fmla="*/ 638 w 2572"/>
              <a:gd name="T47" fmla="*/ 440 h 1590"/>
              <a:gd name="T48" fmla="*/ 478 w 2572"/>
              <a:gd name="T49" fmla="*/ 464 h 1590"/>
              <a:gd name="T50" fmla="*/ 151 w 2572"/>
              <a:gd name="T51" fmla="*/ 566 h 1590"/>
              <a:gd name="T52" fmla="*/ 343 w 2572"/>
              <a:gd name="T53" fmla="*/ 625 h 1590"/>
              <a:gd name="T54" fmla="*/ 469 w 2572"/>
              <a:gd name="T55" fmla="*/ 874 h 1590"/>
              <a:gd name="T56" fmla="*/ 737 w 2572"/>
              <a:gd name="T57" fmla="*/ 863 h 1590"/>
              <a:gd name="T58" fmla="*/ 751 w 2572"/>
              <a:gd name="T59" fmla="*/ 942 h 1590"/>
              <a:gd name="T60" fmla="*/ 1355 w 2572"/>
              <a:gd name="T61" fmla="*/ 677 h 1590"/>
              <a:gd name="T62" fmla="*/ 1355 w 2572"/>
              <a:gd name="T63" fmla="*/ 516 h 1590"/>
              <a:gd name="T64" fmla="*/ 1381 w 2572"/>
              <a:gd name="T65" fmla="*/ 633 h 1590"/>
              <a:gd name="T66" fmla="*/ 1365 w 2572"/>
              <a:gd name="T67" fmla="*/ 852 h 1590"/>
              <a:gd name="T68" fmla="*/ 1228 w 2572"/>
              <a:gd name="T69" fmla="*/ 657 h 1590"/>
              <a:gd name="T70" fmla="*/ 1432 w 2572"/>
              <a:gd name="T71" fmla="*/ 842 h 1590"/>
              <a:gd name="T72" fmla="*/ 2347 w 2572"/>
              <a:gd name="T73" fmla="*/ 1173 h 1590"/>
              <a:gd name="T74" fmla="*/ 2360 w 2572"/>
              <a:gd name="T75" fmla="*/ 1181 h 1590"/>
              <a:gd name="T76" fmla="*/ 2295 w 2572"/>
              <a:gd name="T77" fmla="*/ 1140 h 1590"/>
              <a:gd name="T78" fmla="*/ 2250 w 2572"/>
              <a:gd name="T79" fmla="*/ 1147 h 1590"/>
              <a:gd name="T80" fmla="*/ 2485 w 2572"/>
              <a:gd name="T81" fmla="*/ 1234 h 1590"/>
              <a:gd name="T82" fmla="*/ 1662 w 2572"/>
              <a:gd name="T83" fmla="*/ 121 h 1590"/>
              <a:gd name="T84" fmla="*/ 1661 w 2572"/>
              <a:gd name="T85" fmla="*/ 132 h 1590"/>
              <a:gd name="T86" fmla="*/ 1480 w 2572"/>
              <a:gd name="T87" fmla="*/ 809 h 1590"/>
              <a:gd name="T88" fmla="*/ 1833 w 2572"/>
              <a:gd name="T89" fmla="*/ 433 h 1590"/>
              <a:gd name="T90" fmla="*/ 2370 w 2572"/>
              <a:gd name="T91" fmla="*/ 633 h 1590"/>
              <a:gd name="T92" fmla="*/ 1932 w 2572"/>
              <a:gd name="T93" fmla="*/ 1014 h 1590"/>
              <a:gd name="T94" fmla="*/ 1982 w 2572"/>
              <a:gd name="T95" fmla="*/ 224 h 1590"/>
              <a:gd name="T96" fmla="*/ 2076 w 2572"/>
              <a:gd name="T97" fmla="*/ 1044 h 1590"/>
              <a:gd name="T98" fmla="*/ 2095 w 2572"/>
              <a:gd name="T99" fmla="*/ 1030 h 1590"/>
              <a:gd name="T100" fmla="*/ 2084 w 2572"/>
              <a:gd name="T101" fmla="*/ 1086 h 1590"/>
              <a:gd name="T102" fmla="*/ 2140 w 2572"/>
              <a:gd name="T103" fmla="*/ 882 h 1590"/>
              <a:gd name="T104" fmla="*/ 2169 w 2572"/>
              <a:gd name="T105" fmla="*/ 869 h 1590"/>
              <a:gd name="T106" fmla="*/ 2114 w 2572"/>
              <a:gd name="T107" fmla="*/ 1181 h 1590"/>
              <a:gd name="T108" fmla="*/ 2245 w 2572"/>
              <a:gd name="T109" fmla="*/ 1145 h 1590"/>
              <a:gd name="T110" fmla="*/ 2242 w 2572"/>
              <a:gd name="T111" fmla="*/ 1173 h 1590"/>
              <a:gd name="T112" fmla="*/ 2162 w 2572"/>
              <a:gd name="T113" fmla="*/ 1131 h 1590"/>
              <a:gd name="T114" fmla="*/ 2207 w 2572"/>
              <a:gd name="T115" fmla="*/ 1170 h 1590"/>
              <a:gd name="T116" fmla="*/ 1944 w 2572"/>
              <a:gd name="T117" fmla="*/ 1132 h 1590"/>
              <a:gd name="T118" fmla="*/ 2080 w 2572"/>
              <a:gd name="T119" fmla="*/ 1154 h 1590"/>
              <a:gd name="T120" fmla="*/ 2068 w 2572"/>
              <a:gd name="T121" fmla="*/ 1177 h 1590"/>
              <a:gd name="T122" fmla="*/ 2044 w 2572"/>
              <a:gd name="T123" fmla="*/ 1140 h 1590"/>
              <a:gd name="T124" fmla="*/ 1882 w 2572"/>
              <a:gd name="T125" fmla="*/ 965 h 1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72" h="1590">
                <a:moveTo>
                  <a:pt x="885" y="395"/>
                </a:moveTo>
                <a:cubicBezTo>
                  <a:pt x="885" y="395"/>
                  <a:pt x="885" y="395"/>
                  <a:pt x="885" y="395"/>
                </a:cubicBezTo>
                <a:cubicBezTo>
                  <a:pt x="885" y="395"/>
                  <a:pt x="885" y="395"/>
                  <a:pt x="885" y="395"/>
                </a:cubicBezTo>
                <a:moveTo>
                  <a:pt x="1079" y="33"/>
                </a:moveTo>
                <a:cubicBezTo>
                  <a:pt x="1079" y="33"/>
                  <a:pt x="1079" y="33"/>
                  <a:pt x="1079" y="33"/>
                </a:cubicBezTo>
                <a:cubicBezTo>
                  <a:pt x="1079" y="33"/>
                  <a:pt x="1079" y="33"/>
                  <a:pt x="1079" y="33"/>
                </a:cubicBezTo>
                <a:moveTo>
                  <a:pt x="967" y="567"/>
                </a:moveTo>
                <a:cubicBezTo>
                  <a:pt x="967" y="568"/>
                  <a:pt x="967" y="568"/>
                  <a:pt x="967" y="568"/>
                </a:cubicBezTo>
                <a:cubicBezTo>
                  <a:pt x="967" y="567"/>
                  <a:pt x="967" y="567"/>
                  <a:pt x="967" y="567"/>
                </a:cubicBezTo>
                <a:moveTo>
                  <a:pt x="1063" y="433"/>
                </a:moveTo>
                <a:cubicBezTo>
                  <a:pt x="1064" y="433"/>
                  <a:pt x="1064" y="433"/>
                  <a:pt x="1064" y="433"/>
                </a:cubicBezTo>
                <a:cubicBezTo>
                  <a:pt x="1063" y="433"/>
                  <a:pt x="1063" y="433"/>
                  <a:pt x="1063" y="433"/>
                </a:cubicBezTo>
                <a:moveTo>
                  <a:pt x="829" y="129"/>
                </a:moveTo>
                <a:cubicBezTo>
                  <a:pt x="829" y="128"/>
                  <a:pt x="829" y="128"/>
                  <a:pt x="829" y="128"/>
                </a:cubicBezTo>
                <a:cubicBezTo>
                  <a:pt x="829" y="129"/>
                  <a:pt x="829" y="129"/>
                  <a:pt x="829" y="129"/>
                </a:cubicBezTo>
                <a:moveTo>
                  <a:pt x="1092" y="151"/>
                </a:moveTo>
                <a:cubicBezTo>
                  <a:pt x="1092" y="151"/>
                  <a:pt x="1092" y="151"/>
                  <a:pt x="1092" y="151"/>
                </a:cubicBezTo>
                <a:cubicBezTo>
                  <a:pt x="1092" y="151"/>
                  <a:pt x="1092" y="151"/>
                  <a:pt x="1092" y="151"/>
                </a:cubicBezTo>
                <a:moveTo>
                  <a:pt x="1067" y="426"/>
                </a:moveTo>
                <a:cubicBezTo>
                  <a:pt x="1067" y="426"/>
                  <a:pt x="1067" y="426"/>
                  <a:pt x="1067" y="426"/>
                </a:cubicBezTo>
                <a:cubicBezTo>
                  <a:pt x="1067" y="426"/>
                  <a:pt x="1067" y="426"/>
                  <a:pt x="1067" y="426"/>
                </a:cubicBezTo>
                <a:moveTo>
                  <a:pt x="902" y="405"/>
                </a:moveTo>
                <a:cubicBezTo>
                  <a:pt x="902" y="405"/>
                  <a:pt x="902" y="405"/>
                  <a:pt x="902" y="405"/>
                </a:cubicBezTo>
                <a:cubicBezTo>
                  <a:pt x="902" y="405"/>
                  <a:pt x="902" y="405"/>
                  <a:pt x="902" y="405"/>
                </a:cubicBezTo>
                <a:cubicBezTo>
                  <a:pt x="902" y="405"/>
                  <a:pt x="902" y="405"/>
                  <a:pt x="902" y="405"/>
                </a:cubicBezTo>
                <a:moveTo>
                  <a:pt x="888" y="401"/>
                </a:moveTo>
                <a:cubicBezTo>
                  <a:pt x="888" y="401"/>
                  <a:pt x="888" y="401"/>
                  <a:pt x="888" y="401"/>
                </a:cubicBezTo>
                <a:cubicBezTo>
                  <a:pt x="888" y="401"/>
                  <a:pt x="888" y="401"/>
                  <a:pt x="888" y="401"/>
                </a:cubicBezTo>
                <a:moveTo>
                  <a:pt x="1138" y="146"/>
                </a:moveTo>
                <a:cubicBezTo>
                  <a:pt x="1139" y="146"/>
                  <a:pt x="1139" y="146"/>
                  <a:pt x="1139" y="146"/>
                </a:cubicBezTo>
                <a:cubicBezTo>
                  <a:pt x="1138" y="146"/>
                  <a:pt x="1138" y="146"/>
                  <a:pt x="1138" y="146"/>
                </a:cubicBezTo>
                <a:moveTo>
                  <a:pt x="1179" y="115"/>
                </a:moveTo>
                <a:cubicBezTo>
                  <a:pt x="1179" y="117"/>
                  <a:pt x="1177" y="120"/>
                  <a:pt x="1175" y="121"/>
                </a:cubicBezTo>
                <a:cubicBezTo>
                  <a:pt x="1173" y="121"/>
                  <a:pt x="1172" y="123"/>
                  <a:pt x="1172" y="124"/>
                </a:cubicBezTo>
                <a:cubicBezTo>
                  <a:pt x="1172" y="126"/>
                  <a:pt x="1171" y="127"/>
                  <a:pt x="1169" y="127"/>
                </a:cubicBezTo>
                <a:cubicBezTo>
                  <a:pt x="1169" y="129"/>
                  <a:pt x="1166" y="131"/>
                  <a:pt x="1166" y="133"/>
                </a:cubicBezTo>
                <a:cubicBezTo>
                  <a:pt x="1165" y="134"/>
                  <a:pt x="1164" y="134"/>
                  <a:pt x="1163" y="133"/>
                </a:cubicBezTo>
                <a:cubicBezTo>
                  <a:pt x="1161" y="133"/>
                  <a:pt x="1160" y="134"/>
                  <a:pt x="1159" y="135"/>
                </a:cubicBezTo>
                <a:cubicBezTo>
                  <a:pt x="1158" y="135"/>
                  <a:pt x="1158" y="136"/>
                  <a:pt x="1159" y="136"/>
                </a:cubicBezTo>
                <a:cubicBezTo>
                  <a:pt x="1159" y="137"/>
                  <a:pt x="1159" y="136"/>
                  <a:pt x="1160" y="136"/>
                </a:cubicBezTo>
                <a:cubicBezTo>
                  <a:pt x="1161" y="135"/>
                  <a:pt x="1162" y="135"/>
                  <a:pt x="1163" y="135"/>
                </a:cubicBezTo>
                <a:cubicBezTo>
                  <a:pt x="1164" y="136"/>
                  <a:pt x="1164" y="136"/>
                  <a:pt x="1165" y="136"/>
                </a:cubicBezTo>
                <a:cubicBezTo>
                  <a:pt x="1165" y="136"/>
                  <a:pt x="1165" y="136"/>
                  <a:pt x="1165" y="137"/>
                </a:cubicBezTo>
                <a:cubicBezTo>
                  <a:pt x="1163" y="138"/>
                  <a:pt x="1163" y="141"/>
                  <a:pt x="1160" y="142"/>
                </a:cubicBezTo>
                <a:cubicBezTo>
                  <a:pt x="1160" y="142"/>
                  <a:pt x="1160" y="143"/>
                  <a:pt x="1159" y="143"/>
                </a:cubicBezTo>
                <a:cubicBezTo>
                  <a:pt x="1158" y="146"/>
                  <a:pt x="1156" y="146"/>
                  <a:pt x="1153" y="146"/>
                </a:cubicBezTo>
                <a:cubicBezTo>
                  <a:pt x="1153" y="146"/>
                  <a:pt x="1153" y="146"/>
                  <a:pt x="1153" y="147"/>
                </a:cubicBezTo>
                <a:cubicBezTo>
                  <a:pt x="1153" y="149"/>
                  <a:pt x="1151" y="150"/>
                  <a:pt x="1149" y="150"/>
                </a:cubicBezTo>
                <a:cubicBezTo>
                  <a:pt x="1149" y="150"/>
                  <a:pt x="1148" y="150"/>
                  <a:pt x="1148" y="150"/>
                </a:cubicBezTo>
                <a:cubicBezTo>
                  <a:pt x="1147" y="150"/>
                  <a:pt x="1146" y="149"/>
                  <a:pt x="1145" y="149"/>
                </a:cubicBezTo>
                <a:cubicBezTo>
                  <a:pt x="1143" y="149"/>
                  <a:pt x="1141" y="149"/>
                  <a:pt x="1140" y="146"/>
                </a:cubicBezTo>
                <a:cubicBezTo>
                  <a:pt x="1140" y="146"/>
                  <a:pt x="1139" y="146"/>
                  <a:pt x="1139" y="146"/>
                </a:cubicBezTo>
                <a:cubicBezTo>
                  <a:pt x="1140" y="149"/>
                  <a:pt x="1138" y="150"/>
                  <a:pt x="1136" y="151"/>
                </a:cubicBezTo>
                <a:cubicBezTo>
                  <a:pt x="1135" y="152"/>
                  <a:pt x="1134" y="153"/>
                  <a:pt x="1132" y="152"/>
                </a:cubicBezTo>
                <a:cubicBezTo>
                  <a:pt x="1131" y="152"/>
                  <a:pt x="1131" y="151"/>
                  <a:pt x="1130" y="152"/>
                </a:cubicBezTo>
                <a:cubicBezTo>
                  <a:pt x="1131" y="155"/>
                  <a:pt x="1136" y="157"/>
                  <a:pt x="1139" y="155"/>
                </a:cubicBezTo>
                <a:cubicBezTo>
                  <a:pt x="1139" y="155"/>
                  <a:pt x="1140" y="154"/>
                  <a:pt x="1141" y="154"/>
                </a:cubicBezTo>
                <a:cubicBezTo>
                  <a:pt x="1142" y="153"/>
                  <a:pt x="1143" y="153"/>
                  <a:pt x="1144" y="154"/>
                </a:cubicBezTo>
                <a:cubicBezTo>
                  <a:pt x="1145" y="156"/>
                  <a:pt x="1147" y="157"/>
                  <a:pt x="1148" y="157"/>
                </a:cubicBezTo>
                <a:cubicBezTo>
                  <a:pt x="1150" y="157"/>
                  <a:pt x="1151" y="158"/>
                  <a:pt x="1149" y="160"/>
                </a:cubicBezTo>
                <a:cubicBezTo>
                  <a:pt x="1149" y="160"/>
                  <a:pt x="1149" y="161"/>
                  <a:pt x="1148" y="162"/>
                </a:cubicBezTo>
                <a:cubicBezTo>
                  <a:pt x="1148" y="162"/>
                  <a:pt x="1147" y="164"/>
                  <a:pt x="1146" y="162"/>
                </a:cubicBezTo>
                <a:cubicBezTo>
                  <a:pt x="1146" y="163"/>
                  <a:pt x="1146" y="163"/>
                  <a:pt x="1146" y="163"/>
                </a:cubicBezTo>
                <a:cubicBezTo>
                  <a:pt x="1146" y="166"/>
                  <a:pt x="1145" y="168"/>
                  <a:pt x="1142" y="168"/>
                </a:cubicBezTo>
                <a:cubicBezTo>
                  <a:pt x="1141" y="168"/>
                  <a:pt x="1140" y="168"/>
                  <a:pt x="1139" y="168"/>
                </a:cubicBezTo>
                <a:cubicBezTo>
                  <a:pt x="1138" y="168"/>
                  <a:pt x="1138" y="168"/>
                  <a:pt x="1137" y="168"/>
                </a:cubicBezTo>
                <a:cubicBezTo>
                  <a:pt x="1137" y="168"/>
                  <a:pt x="1136" y="168"/>
                  <a:pt x="1136" y="168"/>
                </a:cubicBezTo>
                <a:cubicBezTo>
                  <a:pt x="1135" y="168"/>
                  <a:pt x="1134" y="169"/>
                  <a:pt x="1134" y="168"/>
                </a:cubicBezTo>
                <a:cubicBezTo>
                  <a:pt x="1133" y="168"/>
                  <a:pt x="1132" y="168"/>
                  <a:pt x="1132" y="167"/>
                </a:cubicBezTo>
                <a:cubicBezTo>
                  <a:pt x="1130" y="167"/>
                  <a:pt x="1129" y="165"/>
                  <a:pt x="1127" y="165"/>
                </a:cubicBezTo>
                <a:cubicBezTo>
                  <a:pt x="1126" y="165"/>
                  <a:pt x="1126" y="165"/>
                  <a:pt x="1125" y="164"/>
                </a:cubicBezTo>
                <a:cubicBezTo>
                  <a:pt x="1125" y="165"/>
                  <a:pt x="1124" y="166"/>
                  <a:pt x="1124" y="167"/>
                </a:cubicBezTo>
                <a:cubicBezTo>
                  <a:pt x="1123" y="169"/>
                  <a:pt x="1122" y="171"/>
                  <a:pt x="1120" y="171"/>
                </a:cubicBezTo>
                <a:cubicBezTo>
                  <a:pt x="1122" y="172"/>
                  <a:pt x="1122" y="172"/>
                  <a:pt x="1121" y="174"/>
                </a:cubicBezTo>
                <a:cubicBezTo>
                  <a:pt x="1119" y="175"/>
                  <a:pt x="1121" y="176"/>
                  <a:pt x="1120" y="176"/>
                </a:cubicBezTo>
                <a:cubicBezTo>
                  <a:pt x="1120" y="177"/>
                  <a:pt x="1120" y="178"/>
                  <a:pt x="1120" y="179"/>
                </a:cubicBezTo>
                <a:cubicBezTo>
                  <a:pt x="1119" y="180"/>
                  <a:pt x="1118" y="181"/>
                  <a:pt x="1121" y="181"/>
                </a:cubicBezTo>
                <a:cubicBezTo>
                  <a:pt x="1122" y="181"/>
                  <a:pt x="1120" y="183"/>
                  <a:pt x="1121" y="184"/>
                </a:cubicBezTo>
                <a:cubicBezTo>
                  <a:pt x="1122" y="184"/>
                  <a:pt x="1122" y="183"/>
                  <a:pt x="1122" y="182"/>
                </a:cubicBezTo>
                <a:cubicBezTo>
                  <a:pt x="1122" y="178"/>
                  <a:pt x="1125" y="175"/>
                  <a:pt x="1128" y="173"/>
                </a:cubicBezTo>
                <a:cubicBezTo>
                  <a:pt x="1128" y="173"/>
                  <a:pt x="1129" y="173"/>
                  <a:pt x="1130" y="173"/>
                </a:cubicBezTo>
                <a:cubicBezTo>
                  <a:pt x="1132" y="174"/>
                  <a:pt x="1133" y="172"/>
                  <a:pt x="1134" y="172"/>
                </a:cubicBezTo>
                <a:cubicBezTo>
                  <a:pt x="1135" y="172"/>
                  <a:pt x="1135" y="172"/>
                  <a:pt x="1135" y="172"/>
                </a:cubicBezTo>
                <a:cubicBezTo>
                  <a:pt x="1137" y="171"/>
                  <a:pt x="1138" y="172"/>
                  <a:pt x="1140" y="173"/>
                </a:cubicBezTo>
                <a:cubicBezTo>
                  <a:pt x="1141" y="175"/>
                  <a:pt x="1140" y="176"/>
                  <a:pt x="1139" y="176"/>
                </a:cubicBezTo>
                <a:cubicBezTo>
                  <a:pt x="1139" y="178"/>
                  <a:pt x="1139" y="179"/>
                  <a:pt x="1138" y="180"/>
                </a:cubicBezTo>
                <a:cubicBezTo>
                  <a:pt x="1138" y="182"/>
                  <a:pt x="1137" y="183"/>
                  <a:pt x="1136" y="185"/>
                </a:cubicBezTo>
                <a:cubicBezTo>
                  <a:pt x="1135" y="187"/>
                  <a:pt x="1134" y="187"/>
                  <a:pt x="1132" y="186"/>
                </a:cubicBezTo>
                <a:cubicBezTo>
                  <a:pt x="1132" y="186"/>
                  <a:pt x="1131" y="186"/>
                  <a:pt x="1131" y="186"/>
                </a:cubicBezTo>
                <a:cubicBezTo>
                  <a:pt x="1128" y="185"/>
                  <a:pt x="1126" y="186"/>
                  <a:pt x="1126" y="188"/>
                </a:cubicBezTo>
                <a:cubicBezTo>
                  <a:pt x="1126" y="191"/>
                  <a:pt x="1125" y="194"/>
                  <a:pt x="1124" y="196"/>
                </a:cubicBezTo>
                <a:cubicBezTo>
                  <a:pt x="1124" y="197"/>
                  <a:pt x="1124" y="198"/>
                  <a:pt x="1125" y="198"/>
                </a:cubicBezTo>
                <a:cubicBezTo>
                  <a:pt x="1126" y="199"/>
                  <a:pt x="1125" y="201"/>
                  <a:pt x="1125" y="202"/>
                </a:cubicBezTo>
                <a:cubicBezTo>
                  <a:pt x="1127" y="201"/>
                  <a:pt x="1128" y="202"/>
                  <a:pt x="1129" y="202"/>
                </a:cubicBezTo>
                <a:cubicBezTo>
                  <a:pt x="1129" y="203"/>
                  <a:pt x="1128" y="204"/>
                  <a:pt x="1128" y="204"/>
                </a:cubicBezTo>
                <a:cubicBezTo>
                  <a:pt x="1129" y="205"/>
                  <a:pt x="1129" y="205"/>
                  <a:pt x="1129" y="205"/>
                </a:cubicBezTo>
                <a:cubicBezTo>
                  <a:pt x="1129" y="206"/>
                  <a:pt x="1128" y="207"/>
                  <a:pt x="1127" y="207"/>
                </a:cubicBezTo>
                <a:cubicBezTo>
                  <a:pt x="1126" y="208"/>
                  <a:pt x="1126" y="206"/>
                  <a:pt x="1126" y="206"/>
                </a:cubicBezTo>
                <a:cubicBezTo>
                  <a:pt x="1126" y="207"/>
                  <a:pt x="1126" y="209"/>
                  <a:pt x="1124" y="208"/>
                </a:cubicBezTo>
                <a:cubicBezTo>
                  <a:pt x="1123" y="208"/>
                  <a:pt x="1123" y="208"/>
                  <a:pt x="1123" y="208"/>
                </a:cubicBezTo>
                <a:cubicBezTo>
                  <a:pt x="1122" y="210"/>
                  <a:pt x="1122" y="212"/>
                  <a:pt x="1123" y="214"/>
                </a:cubicBezTo>
                <a:cubicBezTo>
                  <a:pt x="1124" y="216"/>
                  <a:pt x="1122" y="218"/>
                  <a:pt x="1120" y="217"/>
                </a:cubicBezTo>
                <a:cubicBezTo>
                  <a:pt x="1117" y="217"/>
                  <a:pt x="1117" y="217"/>
                  <a:pt x="1118" y="220"/>
                </a:cubicBezTo>
                <a:cubicBezTo>
                  <a:pt x="1117" y="220"/>
                  <a:pt x="1117" y="219"/>
                  <a:pt x="1116" y="219"/>
                </a:cubicBezTo>
                <a:cubicBezTo>
                  <a:pt x="1115" y="218"/>
                  <a:pt x="1115" y="219"/>
                  <a:pt x="1115" y="220"/>
                </a:cubicBezTo>
                <a:cubicBezTo>
                  <a:pt x="1115" y="221"/>
                  <a:pt x="1115" y="222"/>
                  <a:pt x="1115" y="223"/>
                </a:cubicBezTo>
                <a:cubicBezTo>
                  <a:pt x="1115" y="223"/>
                  <a:pt x="1116" y="223"/>
                  <a:pt x="1116" y="224"/>
                </a:cubicBezTo>
                <a:cubicBezTo>
                  <a:pt x="1116" y="224"/>
                  <a:pt x="1116" y="224"/>
                  <a:pt x="1115" y="224"/>
                </a:cubicBezTo>
                <a:cubicBezTo>
                  <a:pt x="1115" y="224"/>
                  <a:pt x="1115" y="224"/>
                  <a:pt x="1115" y="224"/>
                </a:cubicBezTo>
                <a:cubicBezTo>
                  <a:pt x="1115" y="224"/>
                  <a:pt x="1114" y="224"/>
                  <a:pt x="1114" y="224"/>
                </a:cubicBezTo>
                <a:cubicBezTo>
                  <a:pt x="1113" y="224"/>
                  <a:pt x="1113" y="224"/>
                  <a:pt x="1113" y="225"/>
                </a:cubicBezTo>
                <a:cubicBezTo>
                  <a:pt x="1113" y="226"/>
                  <a:pt x="1114" y="225"/>
                  <a:pt x="1115" y="225"/>
                </a:cubicBezTo>
                <a:cubicBezTo>
                  <a:pt x="1116" y="225"/>
                  <a:pt x="1117" y="226"/>
                  <a:pt x="1116" y="227"/>
                </a:cubicBezTo>
                <a:cubicBezTo>
                  <a:pt x="1116" y="228"/>
                  <a:pt x="1115" y="228"/>
                  <a:pt x="1114" y="228"/>
                </a:cubicBezTo>
                <a:cubicBezTo>
                  <a:pt x="1114" y="229"/>
                  <a:pt x="1115" y="229"/>
                  <a:pt x="1114" y="230"/>
                </a:cubicBezTo>
                <a:cubicBezTo>
                  <a:pt x="1115" y="233"/>
                  <a:pt x="1113" y="235"/>
                  <a:pt x="1113" y="238"/>
                </a:cubicBezTo>
                <a:cubicBezTo>
                  <a:pt x="1114" y="239"/>
                  <a:pt x="1113" y="240"/>
                  <a:pt x="1113" y="241"/>
                </a:cubicBezTo>
                <a:cubicBezTo>
                  <a:pt x="1112" y="244"/>
                  <a:pt x="1110" y="246"/>
                  <a:pt x="1110" y="250"/>
                </a:cubicBezTo>
                <a:cubicBezTo>
                  <a:pt x="1110" y="251"/>
                  <a:pt x="1110" y="253"/>
                  <a:pt x="1108" y="255"/>
                </a:cubicBezTo>
                <a:cubicBezTo>
                  <a:pt x="1108" y="255"/>
                  <a:pt x="1108" y="255"/>
                  <a:pt x="1108" y="255"/>
                </a:cubicBezTo>
                <a:cubicBezTo>
                  <a:pt x="1108" y="256"/>
                  <a:pt x="1108" y="256"/>
                  <a:pt x="1108" y="256"/>
                </a:cubicBezTo>
                <a:cubicBezTo>
                  <a:pt x="1110" y="256"/>
                  <a:pt x="1111" y="256"/>
                  <a:pt x="1112" y="256"/>
                </a:cubicBezTo>
                <a:cubicBezTo>
                  <a:pt x="1112" y="253"/>
                  <a:pt x="1114" y="250"/>
                  <a:pt x="1115" y="247"/>
                </a:cubicBezTo>
                <a:cubicBezTo>
                  <a:pt x="1116" y="246"/>
                  <a:pt x="1117" y="246"/>
                  <a:pt x="1117" y="247"/>
                </a:cubicBezTo>
                <a:cubicBezTo>
                  <a:pt x="1117" y="249"/>
                  <a:pt x="1118" y="249"/>
                  <a:pt x="1119" y="250"/>
                </a:cubicBezTo>
                <a:cubicBezTo>
                  <a:pt x="1120" y="251"/>
                  <a:pt x="1121" y="252"/>
                  <a:pt x="1122" y="252"/>
                </a:cubicBezTo>
                <a:cubicBezTo>
                  <a:pt x="1121" y="250"/>
                  <a:pt x="1120" y="249"/>
                  <a:pt x="1119" y="248"/>
                </a:cubicBezTo>
                <a:cubicBezTo>
                  <a:pt x="1121" y="247"/>
                  <a:pt x="1122" y="248"/>
                  <a:pt x="1123" y="249"/>
                </a:cubicBezTo>
                <a:cubicBezTo>
                  <a:pt x="1123" y="249"/>
                  <a:pt x="1124" y="250"/>
                  <a:pt x="1125" y="250"/>
                </a:cubicBezTo>
                <a:cubicBezTo>
                  <a:pt x="1126" y="250"/>
                  <a:pt x="1127" y="251"/>
                  <a:pt x="1127" y="252"/>
                </a:cubicBezTo>
                <a:cubicBezTo>
                  <a:pt x="1126" y="253"/>
                  <a:pt x="1125" y="253"/>
                  <a:pt x="1125" y="252"/>
                </a:cubicBezTo>
                <a:cubicBezTo>
                  <a:pt x="1124" y="252"/>
                  <a:pt x="1124" y="252"/>
                  <a:pt x="1124" y="253"/>
                </a:cubicBezTo>
                <a:cubicBezTo>
                  <a:pt x="1124" y="253"/>
                  <a:pt x="1124" y="253"/>
                  <a:pt x="1124" y="253"/>
                </a:cubicBezTo>
                <a:cubicBezTo>
                  <a:pt x="1126" y="254"/>
                  <a:pt x="1127" y="254"/>
                  <a:pt x="1127" y="256"/>
                </a:cubicBezTo>
                <a:cubicBezTo>
                  <a:pt x="1128" y="257"/>
                  <a:pt x="1129" y="258"/>
                  <a:pt x="1128" y="259"/>
                </a:cubicBezTo>
                <a:cubicBezTo>
                  <a:pt x="1127" y="259"/>
                  <a:pt x="1127" y="261"/>
                  <a:pt x="1125" y="259"/>
                </a:cubicBezTo>
                <a:cubicBezTo>
                  <a:pt x="1124" y="259"/>
                  <a:pt x="1124" y="258"/>
                  <a:pt x="1124" y="258"/>
                </a:cubicBezTo>
                <a:cubicBezTo>
                  <a:pt x="1122" y="257"/>
                  <a:pt x="1121" y="255"/>
                  <a:pt x="1119" y="256"/>
                </a:cubicBezTo>
                <a:cubicBezTo>
                  <a:pt x="1118" y="256"/>
                  <a:pt x="1118" y="256"/>
                  <a:pt x="1117" y="256"/>
                </a:cubicBezTo>
                <a:cubicBezTo>
                  <a:pt x="1117" y="256"/>
                  <a:pt x="1116" y="256"/>
                  <a:pt x="1116" y="257"/>
                </a:cubicBezTo>
                <a:cubicBezTo>
                  <a:pt x="1116" y="258"/>
                  <a:pt x="1117" y="258"/>
                  <a:pt x="1117" y="259"/>
                </a:cubicBezTo>
                <a:cubicBezTo>
                  <a:pt x="1120" y="259"/>
                  <a:pt x="1120" y="259"/>
                  <a:pt x="1119" y="261"/>
                </a:cubicBezTo>
                <a:cubicBezTo>
                  <a:pt x="1119" y="262"/>
                  <a:pt x="1118" y="262"/>
                  <a:pt x="1117" y="262"/>
                </a:cubicBezTo>
                <a:cubicBezTo>
                  <a:pt x="1117" y="261"/>
                  <a:pt x="1116" y="261"/>
                  <a:pt x="1116" y="262"/>
                </a:cubicBezTo>
                <a:cubicBezTo>
                  <a:pt x="1116" y="263"/>
                  <a:pt x="1117" y="263"/>
                  <a:pt x="1118" y="263"/>
                </a:cubicBezTo>
                <a:cubicBezTo>
                  <a:pt x="1119" y="263"/>
                  <a:pt x="1120" y="264"/>
                  <a:pt x="1121" y="264"/>
                </a:cubicBezTo>
                <a:cubicBezTo>
                  <a:pt x="1121" y="265"/>
                  <a:pt x="1121" y="265"/>
                  <a:pt x="1121" y="265"/>
                </a:cubicBezTo>
                <a:cubicBezTo>
                  <a:pt x="1120" y="265"/>
                  <a:pt x="1120" y="265"/>
                  <a:pt x="1120" y="265"/>
                </a:cubicBezTo>
                <a:cubicBezTo>
                  <a:pt x="1119" y="265"/>
                  <a:pt x="1119" y="264"/>
                  <a:pt x="1119" y="265"/>
                </a:cubicBezTo>
                <a:cubicBezTo>
                  <a:pt x="1119" y="266"/>
                  <a:pt x="1119" y="266"/>
                  <a:pt x="1120" y="266"/>
                </a:cubicBezTo>
                <a:cubicBezTo>
                  <a:pt x="1121" y="266"/>
                  <a:pt x="1121" y="266"/>
                  <a:pt x="1121" y="266"/>
                </a:cubicBezTo>
                <a:cubicBezTo>
                  <a:pt x="1124" y="265"/>
                  <a:pt x="1125" y="267"/>
                  <a:pt x="1125" y="269"/>
                </a:cubicBezTo>
                <a:cubicBezTo>
                  <a:pt x="1125" y="270"/>
                  <a:pt x="1126" y="270"/>
                  <a:pt x="1127" y="270"/>
                </a:cubicBezTo>
                <a:cubicBezTo>
                  <a:pt x="1128" y="270"/>
                  <a:pt x="1127" y="269"/>
                  <a:pt x="1127" y="269"/>
                </a:cubicBezTo>
                <a:cubicBezTo>
                  <a:pt x="1128" y="267"/>
                  <a:pt x="1131" y="266"/>
                  <a:pt x="1132" y="268"/>
                </a:cubicBezTo>
                <a:cubicBezTo>
                  <a:pt x="1133" y="269"/>
                  <a:pt x="1134" y="271"/>
                  <a:pt x="1133" y="273"/>
                </a:cubicBezTo>
                <a:cubicBezTo>
                  <a:pt x="1134" y="276"/>
                  <a:pt x="1133" y="279"/>
                  <a:pt x="1132" y="282"/>
                </a:cubicBezTo>
                <a:cubicBezTo>
                  <a:pt x="1132" y="283"/>
                  <a:pt x="1131" y="284"/>
                  <a:pt x="1129" y="283"/>
                </a:cubicBezTo>
                <a:cubicBezTo>
                  <a:pt x="1128" y="282"/>
                  <a:pt x="1127" y="282"/>
                  <a:pt x="1126" y="281"/>
                </a:cubicBezTo>
                <a:cubicBezTo>
                  <a:pt x="1123" y="279"/>
                  <a:pt x="1120" y="279"/>
                  <a:pt x="1117" y="277"/>
                </a:cubicBezTo>
                <a:cubicBezTo>
                  <a:pt x="1117" y="277"/>
                  <a:pt x="1117" y="277"/>
                  <a:pt x="1116" y="277"/>
                </a:cubicBezTo>
                <a:cubicBezTo>
                  <a:pt x="1116" y="277"/>
                  <a:pt x="1115" y="277"/>
                  <a:pt x="1115" y="278"/>
                </a:cubicBezTo>
                <a:cubicBezTo>
                  <a:pt x="1115" y="279"/>
                  <a:pt x="1115" y="279"/>
                  <a:pt x="1115" y="279"/>
                </a:cubicBezTo>
                <a:cubicBezTo>
                  <a:pt x="1115" y="279"/>
                  <a:pt x="1115" y="279"/>
                  <a:pt x="1115" y="279"/>
                </a:cubicBezTo>
                <a:cubicBezTo>
                  <a:pt x="1116" y="279"/>
                  <a:pt x="1117" y="279"/>
                  <a:pt x="1117" y="279"/>
                </a:cubicBezTo>
                <a:cubicBezTo>
                  <a:pt x="1117" y="280"/>
                  <a:pt x="1117" y="280"/>
                  <a:pt x="1117" y="280"/>
                </a:cubicBezTo>
                <a:cubicBezTo>
                  <a:pt x="1116" y="281"/>
                  <a:pt x="1115" y="281"/>
                  <a:pt x="1115" y="280"/>
                </a:cubicBezTo>
                <a:cubicBezTo>
                  <a:pt x="1114" y="280"/>
                  <a:pt x="1113" y="280"/>
                  <a:pt x="1113" y="280"/>
                </a:cubicBezTo>
                <a:cubicBezTo>
                  <a:pt x="1113" y="280"/>
                  <a:pt x="1112" y="280"/>
                  <a:pt x="1112" y="280"/>
                </a:cubicBezTo>
                <a:cubicBezTo>
                  <a:pt x="1111" y="280"/>
                  <a:pt x="1111" y="280"/>
                  <a:pt x="1110" y="280"/>
                </a:cubicBezTo>
                <a:cubicBezTo>
                  <a:pt x="1112" y="281"/>
                  <a:pt x="1113" y="280"/>
                  <a:pt x="1115" y="281"/>
                </a:cubicBezTo>
                <a:cubicBezTo>
                  <a:pt x="1115" y="283"/>
                  <a:pt x="1111" y="286"/>
                  <a:pt x="1110" y="286"/>
                </a:cubicBezTo>
                <a:cubicBezTo>
                  <a:pt x="1109" y="285"/>
                  <a:pt x="1109" y="285"/>
                  <a:pt x="1109" y="285"/>
                </a:cubicBezTo>
                <a:cubicBezTo>
                  <a:pt x="1109" y="284"/>
                  <a:pt x="1108" y="283"/>
                  <a:pt x="1107" y="282"/>
                </a:cubicBezTo>
                <a:cubicBezTo>
                  <a:pt x="1107" y="282"/>
                  <a:pt x="1107" y="281"/>
                  <a:pt x="1106" y="281"/>
                </a:cubicBezTo>
                <a:cubicBezTo>
                  <a:pt x="1106" y="282"/>
                  <a:pt x="1105" y="282"/>
                  <a:pt x="1106" y="283"/>
                </a:cubicBezTo>
                <a:cubicBezTo>
                  <a:pt x="1106" y="283"/>
                  <a:pt x="1106" y="283"/>
                  <a:pt x="1106" y="283"/>
                </a:cubicBezTo>
                <a:cubicBezTo>
                  <a:pt x="1102" y="285"/>
                  <a:pt x="1105" y="287"/>
                  <a:pt x="1105" y="289"/>
                </a:cubicBezTo>
                <a:cubicBezTo>
                  <a:pt x="1106" y="287"/>
                  <a:pt x="1108" y="287"/>
                  <a:pt x="1109" y="288"/>
                </a:cubicBezTo>
                <a:cubicBezTo>
                  <a:pt x="1110" y="289"/>
                  <a:pt x="1109" y="291"/>
                  <a:pt x="1108" y="292"/>
                </a:cubicBezTo>
                <a:cubicBezTo>
                  <a:pt x="1111" y="293"/>
                  <a:pt x="1111" y="294"/>
                  <a:pt x="1110" y="298"/>
                </a:cubicBezTo>
                <a:cubicBezTo>
                  <a:pt x="1111" y="298"/>
                  <a:pt x="1112" y="299"/>
                  <a:pt x="1112" y="299"/>
                </a:cubicBezTo>
                <a:cubicBezTo>
                  <a:pt x="1112" y="299"/>
                  <a:pt x="1113" y="299"/>
                  <a:pt x="1113" y="299"/>
                </a:cubicBezTo>
                <a:cubicBezTo>
                  <a:pt x="1113" y="299"/>
                  <a:pt x="1113" y="299"/>
                  <a:pt x="1114" y="299"/>
                </a:cubicBezTo>
                <a:cubicBezTo>
                  <a:pt x="1114" y="296"/>
                  <a:pt x="1115" y="296"/>
                  <a:pt x="1117" y="298"/>
                </a:cubicBezTo>
                <a:cubicBezTo>
                  <a:pt x="1118" y="299"/>
                  <a:pt x="1118" y="299"/>
                  <a:pt x="1120" y="298"/>
                </a:cubicBezTo>
                <a:cubicBezTo>
                  <a:pt x="1121" y="298"/>
                  <a:pt x="1122" y="298"/>
                  <a:pt x="1122" y="299"/>
                </a:cubicBezTo>
                <a:cubicBezTo>
                  <a:pt x="1122" y="300"/>
                  <a:pt x="1125" y="302"/>
                  <a:pt x="1122" y="303"/>
                </a:cubicBezTo>
                <a:cubicBezTo>
                  <a:pt x="1121" y="303"/>
                  <a:pt x="1121" y="303"/>
                  <a:pt x="1120" y="304"/>
                </a:cubicBezTo>
                <a:cubicBezTo>
                  <a:pt x="1120" y="305"/>
                  <a:pt x="1118" y="305"/>
                  <a:pt x="1117" y="305"/>
                </a:cubicBezTo>
                <a:cubicBezTo>
                  <a:pt x="1114" y="304"/>
                  <a:pt x="1112" y="305"/>
                  <a:pt x="1109" y="306"/>
                </a:cubicBezTo>
                <a:cubicBezTo>
                  <a:pt x="1111" y="306"/>
                  <a:pt x="1113" y="306"/>
                  <a:pt x="1115" y="306"/>
                </a:cubicBezTo>
                <a:cubicBezTo>
                  <a:pt x="1116" y="306"/>
                  <a:pt x="1118" y="306"/>
                  <a:pt x="1119" y="307"/>
                </a:cubicBezTo>
                <a:cubicBezTo>
                  <a:pt x="1120" y="307"/>
                  <a:pt x="1120" y="307"/>
                  <a:pt x="1120" y="307"/>
                </a:cubicBezTo>
                <a:cubicBezTo>
                  <a:pt x="1122" y="306"/>
                  <a:pt x="1123" y="308"/>
                  <a:pt x="1124" y="310"/>
                </a:cubicBezTo>
                <a:cubicBezTo>
                  <a:pt x="1124" y="311"/>
                  <a:pt x="1124" y="311"/>
                  <a:pt x="1124" y="311"/>
                </a:cubicBezTo>
                <a:cubicBezTo>
                  <a:pt x="1125" y="312"/>
                  <a:pt x="1124" y="313"/>
                  <a:pt x="1124" y="314"/>
                </a:cubicBezTo>
                <a:cubicBezTo>
                  <a:pt x="1124" y="315"/>
                  <a:pt x="1125" y="316"/>
                  <a:pt x="1125" y="317"/>
                </a:cubicBezTo>
                <a:cubicBezTo>
                  <a:pt x="1126" y="319"/>
                  <a:pt x="1126" y="322"/>
                  <a:pt x="1125" y="324"/>
                </a:cubicBezTo>
                <a:cubicBezTo>
                  <a:pt x="1126" y="327"/>
                  <a:pt x="1125" y="327"/>
                  <a:pt x="1123" y="328"/>
                </a:cubicBezTo>
                <a:cubicBezTo>
                  <a:pt x="1122" y="327"/>
                  <a:pt x="1122" y="326"/>
                  <a:pt x="1122" y="326"/>
                </a:cubicBezTo>
                <a:cubicBezTo>
                  <a:pt x="1122" y="324"/>
                  <a:pt x="1121" y="324"/>
                  <a:pt x="1120" y="323"/>
                </a:cubicBezTo>
                <a:cubicBezTo>
                  <a:pt x="1120" y="323"/>
                  <a:pt x="1119" y="323"/>
                  <a:pt x="1119" y="323"/>
                </a:cubicBezTo>
                <a:cubicBezTo>
                  <a:pt x="1118" y="324"/>
                  <a:pt x="1117" y="324"/>
                  <a:pt x="1116" y="323"/>
                </a:cubicBezTo>
                <a:cubicBezTo>
                  <a:pt x="1115" y="322"/>
                  <a:pt x="1114" y="321"/>
                  <a:pt x="1113" y="319"/>
                </a:cubicBezTo>
                <a:cubicBezTo>
                  <a:pt x="1113" y="319"/>
                  <a:pt x="1112" y="318"/>
                  <a:pt x="1111" y="317"/>
                </a:cubicBezTo>
                <a:cubicBezTo>
                  <a:pt x="1111" y="317"/>
                  <a:pt x="1110" y="316"/>
                  <a:pt x="1110" y="316"/>
                </a:cubicBezTo>
                <a:cubicBezTo>
                  <a:pt x="1109" y="315"/>
                  <a:pt x="1108" y="315"/>
                  <a:pt x="1107" y="314"/>
                </a:cubicBezTo>
                <a:cubicBezTo>
                  <a:pt x="1106" y="314"/>
                  <a:pt x="1108" y="315"/>
                  <a:pt x="1107" y="315"/>
                </a:cubicBezTo>
                <a:cubicBezTo>
                  <a:pt x="1108" y="315"/>
                  <a:pt x="1109" y="316"/>
                  <a:pt x="1109" y="317"/>
                </a:cubicBezTo>
                <a:cubicBezTo>
                  <a:pt x="1111" y="318"/>
                  <a:pt x="1112" y="318"/>
                  <a:pt x="1110" y="320"/>
                </a:cubicBezTo>
                <a:cubicBezTo>
                  <a:pt x="1110" y="320"/>
                  <a:pt x="1110" y="320"/>
                  <a:pt x="1110" y="320"/>
                </a:cubicBezTo>
                <a:cubicBezTo>
                  <a:pt x="1112" y="320"/>
                  <a:pt x="1112" y="322"/>
                  <a:pt x="1112" y="323"/>
                </a:cubicBezTo>
                <a:cubicBezTo>
                  <a:pt x="1114" y="323"/>
                  <a:pt x="1115" y="324"/>
                  <a:pt x="1115" y="325"/>
                </a:cubicBezTo>
                <a:cubicBezTo>
                  <a:pt x="1116" y="325"/>
                  <a:pt x="1116" y="326"/>
                  <a:pt x="1116" y="326"/>
                </a:cubicBezTo>
                <a:cubicBezTo>
                  <a:pt x="1117" y="327"/>
                  <a:pt x="1118" y="327"/>
                  <a:pt x="1118" y="328"/>
                </a:cubicBezTo>
                <a:cubicBezTo>
                  <a:pt x="1117" y="329"/>
                  <a:pt x="1116" y="329"/>
                  <a:pt x="1115" y="329"/>
                </a:cubicBezTo>
                <a:cubicBezTo>
                  <a:pt x="1115" y="328"/>
                  <a:pt x="1114" y="328"/>
                  <a:pt x="1114" y="329"/>
                </a:cubicBezTo>
                <a:cubicBezTo>
                  <a:pt x="1113" y="330"/>
                  <a:pt x="1111" y="331"/>
                  <a:pt x="1110" y="333"/>
                </a:cubicBezTo>
                <a:cubicBezTo>
                  <a:pt x="1111" y="333"/>
                  <a:pt x="1112" y="332"/>
                  <a:pt x="1113" y="331"/>
                </a:cubicBezTo>
                <a:cubicBezTo>
                  <a:pt x="1113" y="330"/>
                  <a:pt x="1114" y="330"/>
                  <a:pt x="1115" y="331"/>
                </a:cubicBezTo>
                <a:cubicBezTo>
                  <a:pt x="1116" y="330"/>
                  <a:pt x="1117" y="331"/>
                  <a:pt x="1117" y="331"/>
                </a:cubicBezTo>
                <a:cubicBezTo>
                  <a:pt x="1117" y="333"/>
                  <a:pt x="1117" y="334"/>
                  <a:pt x="1116" y="335"/>
                </a:cubicBezTo>
                <a:cubicBezTo>
                  <a:pt x="1117" y="336"/>
                  <a:pt x="1117" y="338"/>
                  <a:pt x="1117" y="339"/>
                </a:cubicBezTo>
                <a:cubicBezTo>
                  <a:pt x="1117" y="340"/>
                  <a:pt x="1117" y="340"/>
                  <a:pt x="1117" y="340"/>
                </a:cubicBezTo>
                <a:cubicBezTo>
                  <a:pt x="1118" y="340"/>
                  <a:pt x="1119" y="340"/>
                  <a:pt x="1120" y="340"/>
                </a:cubicBezTo>
                <a:cubicBezTo>
                  <a:pt x="1121" y="341"/>
                  <a:pt x="1122" y="341"/>
                  <a:pt x="1123" y="342"/>
                </a:cubicBezTo>
                <a:cubicBezTo>
                  <a:pt x="1123" y="342"/>
                  <a:pt x="1123" y="342"/>
                  <a:pt x="1123" y="342"/>
                </a:cubicBezTo>
                <a:cubicBezTo>
                  <a:pt x="1124" y="341"/>
                  <a:pt x="1125" y="340"/>
                  <a:pt x="1126" y="340"/>
                </a:cubicBezTo>
                <a:cubicBezTo>
                  <a:pt x="1127" y="341"/>
                  <a:pt x="1126" y="342"/>
                  <a:pt x="1126" y="343"/>
                </a:cubicBezTo>
                <a:cubicBezTo>
                  <a:pt x="1128" y="346"/>
                  <a:pt x="1128" y="346"/>
                  <a:pt x="1126" y="349"/>
                </a:cubicBezTo>
                <a:cubicBezTo>
                  <a:pt x="1125" y="350"/>
                  <a:pt x="1124" y="352"/>
                  <a:pt x="1122" y="350"/>
                </a:cubicBezTo>
                <a:cubicBezTo>
                  <a:pt x="1120" y="350"/>
                  <a:pt x="1120" y="349"/>
                  <a:pt x="1120" y="347"/>
                </a:cubicBezTo>
                <a:cubicBezTo>
                  <a:pt x="1119" y="346"/>
                  <a:pt x="1117" y="345"/>
                  <a:pt x="1115" y="345"/>
                </a:cubicBezTo>
                <a:cubicBezTo>
                  <a:pt x="1115" y="346"/>
                  <a:pt x="1115" y="346"/>
                  <a:pt x="1115" y="346"/>
                </a:cubicBezTo>
                <a:cubicBezTo>
                  <a:pt x="1115" y="346"/>
                  <a:pt x="1115" y="346"/>
                  <a:pt x="1115" y="346"/>
                </a:cubicBezTo>
                <a:cubicBezTo>
                  <a:pt x="1117" y="346"/>
                  <a:pt x="1118" y="347"/>
                  <a:pt x="1118" y="349"/>
                </a:cubicBezTo>
                <a:cubicBezTo>
                  <a:pt x="1119" y="350"/>
                  <a:pt x="1121" y="351"/>
                  <a:pt x="1120" y="352"/>
                </a:cubicBezTo>
                <a:cubicBezTo>
                  <a:pt x="1119" y="354"/>
                  <a:pt x="1117" y="354"/>
                  <a:pt x="1115" y="354"/>
                </a:cubicBezTo>
                <a:cubicBezTo>
                  <a:pt x="1114" y="354"/>
                  <a:pt x="1114" y="354"/>
                  <a:pt x="1113" y="354"/>
                </a:cubicBezTo>
                <a:cubicBezTo>
                  <a:pt x="1113" y="354"/>
                  <a:pt x="1113" y="354"/>
                  <a:pt x="1113" y="354"/>
                </a:cubicBezTo>
                <a:cubicBezTo>
                  <a:pt x="1112" y="354"/>
                  <a:pt x="1111" y="354"/>
                  <a:pt x="1111" y="353"/>
                </a:cubicBezTo>
                <a:cubicBezTo>
                  <a:pt x="1110" y="352"/>
                  <a:pt x="1106" y="352"/>
                  <a:pt x="1109" y="349"/>
                </a:cubicBezTo>
                <a:cubicBezTo>
                  <a:pt x="1108" y="349"/>
                  <a:pt x="1108" y="349"/>
                  <a:pt x="1108" y="349"/>
                </a:cubicBezTo>
                <a:cubicBezTo>
                  <a:pt x="1108" y="349"/>
                  <a:pt x="1107" y="349"/>
                  <a:pt x="1107" y="349"/>
                </a:cubicBezTo>
                <a:cubicBezTo>
                  <a:pt x="1106" y="349"/>
                  <a:pt x="1107" y="349"/>
                  <a:pt x="1107" y="350"/>
                </a:cubicBezTo>
                <a:cubicBezTo>
                  <a:pt x="1107" y="350"/>
                  <a:pt x="1108" y="351"/>
                  <a:pt x="1107" y="351"/>
                </a:cubicBezTo>
                <a:cubicBezTo>
                  <a:pt x="1106" y="352"/>
                  <a:pt x="1107" y="354"/>
                  <a:pt x="1106" y="355"/>
                </a:cubicBezTo>
                <a:cubicBezTo>
                  <a:pt x="1105" y="356"/>
                  <a:pt x="1106" y="356"/>
                  <a:pt x="1106" y="356"/>
                </a:cubicBezTo>
                <a:cubicBezTo>
                  <a:pt x="1108" y="357"/>
                  <a:pt x="1108" y="358"/>
                  <a:pt x="1108" y="359"/>
                </a:cubicBezTo>
                <a:cubicBezTo>
                  <a:pt x="1108" y="357"/>
                  <a:pt x="1109" y="356"/>
                  <a:pt x="1110" y="356"/>
                </a:cubicBezTo>
                <a:cubicBezTo>
                  <a:pt x="1112" y="355"/>
                  <a:pt x="1112" y="357"/>
                  <a:pt x="1113" y="358"/>
                </a:cubicBezTo>
                <a:cubicBezTo>
                  <a:pt x="1114" y="358"/>
                  <a:pt x="1116" y="359"/>
                  <a:pt x="1116" y="360"/>
                </a:cubicBezTo>
                <a:cubicBezTo>
                  <a:pt x="1117" y="360"/>
                  <a:pt x="1117" y="360"/>
                  <a:pt x="1117" y="360"/>
                </a:cubicBezTo>
                <a:cubicBezTo>
                  <a:pt x="1118" y="360"/>
                  <a:pt x="1118" y="360"/>
                  <a:pt x="1118" y="360"/>
                </a:cubicBezTo>
                <a:cubicBezTo>
                  <a:pt x="1119" y="360"/>
                  <a:pt x="1119" y="360"/>
                  <a:pt x="1120" y="360"/>
                </a:cubicBezTo>
                <a:cubicBezTo>
                  <a:pt x="1120" y="361"/>
                  <a:pt x="1119" y="362"/>
                  <a:pt x="1119" y="362"/>
                </a:cubicBezTo>
                <a:cubicBezTo>
                  <a:pt x="1118" y="363"/>
                  <a:pt x="1118" y="364"/>
                  <a:pt x="1118" y="365"/>
                </a:cubicBezTo>
                <a:cubicBezTo>
                  <a:pt x="1118" y="366"/>
                  <a:pt x="1118" y="366"/>
                  <a:pt x="1118" y="366"/>
                </a:cubicBezTo>
                <a:cubicBezTo>
                  <a:pt x="1118" y="365"/>
                  <a:pt x="1118" y="365"/>
                  <a:pt x="1118" y="365"/>
                </a:cubicBezTo>
                <a:cubicBezTo>
                  <a:pt x="1118" y="366"/>
                  <a:pt x="1118" y="367"/>
                  <a:pt x="1119" y="368"/>
                </a:cubicBezTo>
                <a:cubicBezTo>
                  <a:pt x="1119" y="368"/>
                  <a:pt x="1119" y="369"/>
                  <a:pt x="1118" y="369"/>
                </a:cubicBezTo>
                <a:cubicBezTo>
                  <a:pt x="1117" y="371"/>
                  <a:pt x="1115" y="370"/>
                  <a:pt x="1113" y="370"/>
                </a:cubicBezTo>
                <a:cubicBezTo>
                  <a:pt x="1112" y="370"/>
                  <a:pt x="1111" y="370"/>
                  <a:pt x="1111" y="371"/>
                </a:cubicBezTo>
                <a:cubicBezTo>
                  <a:pt x="1110" y="372"/>
                  <a:pt x="1109" y="372"/>
                  <a:pt x="1107" y="373"/>
                </a:cubicBezTo>
                <a:cubicBezTo>
                  <a:pt x="1107" y="373"/>
                  <a:pt x="1107" y="373"/>
                  <a:pt x="1107" y="373"/>
                </a:cubicBezTo>
                <a:cubicBezTo>
                  <a:pt x="1107" y="374"/>
                  <a:pt x="1106" y="374"/>
                  <a:pt x="1105" y="374"/>
                </a:cubicBezTo>
                <a:cubicBezTo>
                  <a:pt x="1105" y="374"/>
                  <a:pt x="1105" y="374"/>
                  <a:pt x="1105" y="374"/>
                </a:cubicBezTo>
                <a:cubicBezTo>
                  <a:pt x="1101" y="372"/>
                  <a:pt x="1098" y="370"/>
                  <a:pt x="1095" y="367"/>
                </a:cubicBezTo>
                <a:cubicBezTo>
                  <a:pt x="1094" y="366"/>
                  <a:pt x="1094" y="365"/>
                  <a:pt x="1094" y="364"/>
                </a:cubicBezTo>
                <a:cubicBezTo>
                  <a:pt x="1095" y="364"/>
                  <a:pt x="1095" y="364"/>
                  <a:pt x="1096" y="364"/>
                </a:cubicBezTo>
                <a:cubicBezTo>
                  <a:pt x="1096" y="364"/>
                  <a:pt x="1096" y="364"/>
                  <a:pt x="1097" y="364"/>
                </a:cubicBezTo>
                <a:cubicBezTo>
                  <a:pt x="1097" y="364"/>
                  <a:pt x="1098" y="364"/>
                  <a:pt x="1098" y="364"/>
                </a:cubicBezTo>
                <a:cubicBezTo>
                  <a:pt x="1098" y="363"/>
                  <a:pt x="1098" y="363"/>
                  <a:pt x="1098" y="363"/>
                </a:cubicBezTo>
                <a:cubicBezTo>
                  <a:pt x="1098" y="363"/>
                  <a:pt x="1097" y="363"/>
                  <a:pt x="1097" y="363"/>
                </a:cubicBezTo>
                <a:cubicBezTo>
                  <a:pt x="1096" y="363"/>
                  <a:pt x="1095" y="363"/>
                  <a:pt x="1094" y="361"/>
                </a:cubicBezTo>
                <a:cubicBezTo>
                  <a:pt x="1094" y="362"/>
                  <a:pt x="1093" y="362"/>
                  <a:pt x="1092" y="362"/>
                </a:cubicBezTo>
                <a:cubicBezTo>
                  <a:pt x="1092" y="363"/>
                  <a:pt x="1092" y="363"/>
                  <a:pt x="1092" y="364"/>
                </a:cubicBezTo>
                <a:cubicBezTo>
                  <a:pt x="1091" y="367"/>
                  <a:pt x="1091" y="367"/>
                  <a:pt x="1088" y="366"/>
                </a:cubicBezTo>
                <a:cubicBezTo>
                  <a:pt x="1088" y="367"/>
                  <a:pt x="1088" y="367"/>
                  <a:pt x="1088" y="367"/>
                </a:cubicBezTo>
                <a:cubicBezTo>
                  <a:pt x="1089" y="367"/>
                  <a:pt x="1090" y="368"/>
                  <a:pt x="1089" y="369"/>
                </a:cubicBezTo>
                <a:cubicBezTo>
                  <a:pt x="1089" y="369"/>
                  <a:pt x="1088" y="370"/>
                  <a:pt x="1087" y="370"/>
                </a:cubicBezTo>
                <a:cubicBezTo>
                  <a:pt x="1086" y="369"/>
                  <a:pt x="1085" y="370"/>
                  <a:pt x="1085" y="372"/>
                </a:cubicBezTo>
                <a:cubicBezTo>
                  <a:pt x="1084" y="372"/>
                  <a:pt x="1084" y="373"/>
                  <a:pt x="1084" y="373"/>
                </a:cubicBezTo>
                <a:cubicBezTo>
                  <a:pt x="1083" y="375"/>
                  <a:pt x="1082" y="376"/>
                  <a:pt x="1080" y="375"/>
                </a:cubicBezTo>
                <a:cubicBezTo>
                  <a:pt x="1080" y="374"/>
                  <a:pt x="1079" y="374"/>
                  <a:pt x="1079" y="374"/>
                </a:cubicBezTo>
                <a:cubicBezTo>
                  <a:pt x="1079" y="374"/>
                  <a:pt x="1079" y="374"/>
                  <a:pt x="1079" y="374"/>
                </a:cubicBezTo>
                <a:cubicBezTo>
                  <a:pt x="1077" y="377"/>
                  <a:pt x="1076" y="377"/>
                  <a:pt x="1074" y="376"/>
                </a:cubicBezTo>
                <a:cubicBezTo>
                  <a:pt x="1073" y="376"/>
                  <a:pt x="1072" y="376"/>
                  <a:pt x="1072" y="377"/>
                </a:cubicBezTo>
                <a:cubicBezTo>
                  <a:pt x="1071" y="378"/>
                  <a:pt x="1071" y="378"/>
                  <a:pt x="1071" y="378"/>
                </a:cubicBezTo>
                <a:cubicBezTo>
                  <a:pt x="1072" y="378"/>
                  <a:pt x="1072" y="378"/>
                  <a:pt x="1072" y="379"/>
                </a:cubicBezTo>
                <a:cubicBezTo>
                  <a:pt x="1073" y="377"/>
                  <a:pt x="1074" y="377"/>
                  <a:pt x="1075" y="378"/>
                </a:cubicBezTo>
                <a:cubicBezTo>
                  <a:pt x="1077" y="378"/>
                  <a:pt x="1077" y="378"/>
                  <a:pt x="1078" y="377"/>
                </a:cubicBezTo>
                <a:cubicBezTo>
                  <a:pt x="1079" y="375"/>
                  <a:pt x="1081" y="376"/>
                  <a:pt x="1083" y="377"/>
                </a:cubicBezTo>
                <a:cubicBezTo>
                  <a:pt x="1084" y="378"/>
                  <a:pt x="1084" y="378"/>
                  <a:pt x="1086" y="379"/>
                </a:cubicBezTo>
                <a:cubicBezTo>
                  <a:pt x="1087" y="379"/>
                  <a:pt x="1088" y="379"/>
                  <a:pt x="1088" y="380"/>
                </a:cubicBezTo>
                <a:cubicBezTo>
                  <a:pt x="1087" y="381"/>
                  <a:pt x="1087" y="382"/>
                  <a:pt x="1085" y="382"/>
                </a:cubicBezTo>
                <a:cubicBezTo>
                  <a:pt x="1084" y="383"/>
                  <a:pt x="1083" y="383"/>
                  <a:pt x="1082" y="384"/>
                </a:cubicBezTo>
                <a:cubicBezTo>
                  <a:pt x="1081" y="386"/>
                  <a:pt x="1080" y="386"/>
                  <a:pt x="1078" y="385"/>
                </a:cubicBezTo>
                <a:cubicBezTo>
                  <a:pt x="1077" y="386"/>
                  <a:pt x="1077" y="386"/>
                  <a:pt x="1077" y="386"/>
                </a:cubicBezTo>
                <a:cubicBezTo>
                  <a:pt x="1079" y="387"/>
                  <a:pt x="1079" y="387"/>
                  <a:pt x="1079" y="389"/>
                </a:cubicBezTo>
                <a:cubicBezTo>
                  <a:pt x="1079" y="388"/>
                  <a:pt x="1080" y="388"/>
                  <a:pt x="1080" y="387"/>
                </a:cubicBezTo>
                <a:cubicBezTo>
                  <a:pt x="1080" y="386"/>
                  <a:pt x="1080" y="386"/>
                  <a:pt x="1081" y="387"/>
                </a:cubicBezTo>
                <a:cubicBezTo>
                  <a:pt x="1081" y="387"/>
                  <a:pt x="1081" y="387"/>
                  <a:pt x="1081" y="387"/>
                </a:cubicBezTo>
                <a:cubicBezTo>
                  <a:pt x="1083" y="386"/>
                  <a:pt x="1084" y="383"/>
                  <a:pt x="1086" y="385"/>
                </a:cubicBezTo>
                <a:cubicBezTo>
                  <a:pt x="1087" y="386"/>
                  <a:pt x="1087" y="386"/>
                  <a:pt x="1087" y="386"/>
                </a:cubicBezTo>
                <a:cubicBezTo>
                  <a:pt x="1089" y="387"/>
                  <a:pt x="1090" y="388"/>
                  <a:pt x="1090" y="390"/>
                </a:cubicBezTo>
                <a:cubicBezTo>
                  <a:pt x="1090" y="392"/>
                  <a:pt x="1089" y="392"/>
                  <a:pt x="1087" y="393"/>
                </a:cubicBezTo>
                <a:cubicBezTo>
                  <a:pt x="1087" y="394"/>
                  <a:pt x="1087" y="394"/>
                  <a:pt x="1087" y="394"/>
                </a:cubicBezTo>
                <a:cubicBezTo>
                  <a:pt x="1087" y="394"/>
                  <a:pt x="1087" y="394"/>
                  <a:pt x="1087" y="394"/>
                </a:cubicBezTo>
                <a:cubicBezTo>
                  <a:pt x="1089" y="393"/>
                  <a:pt x="1091" y="393"/>
                  <a:pt x="1093" y="395"/>
                </a:cubicBezTo>
                <a:cubicBezTo>
                  <a:pt x="1093" y="396"/>
                  <a:pt x="1094" y="397"/>
                  <a:pt x="1095" y="397"/>
                </a:cubicBezTo>
                <a:cubicBezTo>
                  <a:pt x="1096" y="397"/>
                  <a:pt x="1097" y="398"/>
                  <a:pt x="1096" y="399"/>
                </a:cubicBezTo>
                <a:cubicBezTo>
                  <a:pt x="1097" y="399"/>
                  <a:pt x="1098" y="400"/>
                  <a:pt x="1098" y="400"/>
                </a:cubicBezTo>
                <a:cubicBezTo>
                  <a:pt x="1100" y="401"/>
                  <a:pt x="1102" y="403"/>
                  <a:pt x="1103" y="404"/>
                </a:cubicBezTo>
                <a:cubicBezTo>
                  <a:pt x="1104" y="404"/>
                  <a:pt x="1104" y="405"/>
                  <a:pt x="1104" y="405"/>
                </a:cubicBezTo>
                <a:cubicBezTo>
                  <a:pt x="1103" y="405"/>
                  <a:pt x="1104" y="407"/>
                  <a:pt x="1102" y="407"/>
                </a:cubicBezTo>
                <a:cubicBezTo>
                  <a:pt x="1102" y="408"/>
                  <a:pt x="1102" y="408"/>
                  <a:pt x="1101" y="408"/>
                </a:cubicBezTo>
                <a:cubicBezTo>
                  <a:pt x="1101" y="409"/>
                  <a:pt x="1100" y="410"/>
                  <a:pt x="1100" y="410"/>
                </a:cubicBezTo>
                <a:cubicBezTo>
                  <a:pt x="1103" y="411"/>
                  <a:pt x="1103" y="408"/>
                  <a:pt x="1104" y="408"/>
                </a:cubicBezTo>
                <a:cubicBezTo>
                  <a:pt x="1105" y="409"/>
                  <a:pt x="1103" y="410"/>
                  <a:pt x="1105" y="411"/>
                </a:cubicBezTo>
                <a:cubicBezTo>
                  <a:pt x="1105" y="411"/>
                  <a:pt x="1106" y="410"/>
                  <a:pt x="1106" y="409"/>
                </a:cubicBezTo>
                <a:cubicBezTo>
                  <a:pt x="1106" y="409"/>
                  <a:pt x="1106" y="408"/>
                  <a:pt x="1107" y="408"/>
                </a:cubicBezTo>
                <a:cubicBezTo>
                  <a:pt x="1108" y="409"/>
                  <a:pt x="1108" y="409"/>
                  <a:pt x="1108" y="409"/>
                </a:cubicBezTo>
                <a:cubicBezTo>
                  <a:pt x="1108" y="410"/>
                  <a:pt x="1107" y="410"/>
                  <a:pt x="1107" y="410"/>
                </a:cubicBezTo>
                <a:cubicBezTo>
                  <a:pt x="1107" y="411"/>
                  <a:pt x="1106" y="411"/>
                  <a:pt x="1105" y="412"/>
                </a:cubicBezTo>
                <a:cubicBezTo>
                  <a:pt x="1104" y="414"/>
                  <a:pt x="1104" y="416"/>
                  <a:pt x="1105" y="418"/>
                </a:cubicBezTo>
                <a:cubicBezTo>
                  <a:pt x="1106" y="417"/>
                  <a:pt x="1105" y="416"/>
                  <a:pt x="1106" y="415"/>
                </a:cubicBezTo>
                <a:cubicBezTo>
                  <a:pt x="1107" y="415"/>
                  <a:pt x="1107" y="413"/>
                  <a:pt x="1109" y="414"/>
                </a:cubicBezTo>
                <a:cubicBezTo>
                  <a:pt x="1110" y="414"/>
                  <a:pt x="1110" y="415"/>
                  <a:pt x="1110" y="416"/>
                </a:cubicBezTo>
                <a:cubicBezTo>
                  <a:pt x="1110" y="417"/>
                  <a:pt x="1110" y="417"/>
                  <a:pt x="1110" y="418"/>
                </a:cubicBezTo>
                <a:cubicBezTo>
                  <a:pt x="1110" y="419"/>
                  <a:pt x="1111" y="420"/>
                  <a:pt x="1110" y="421"/>
                </a:cubicBezTo>
                <a:cubicBezTo>
                  <a:pt x="1110" y="423"/>
                  <a:pt x="1109" y="426"/>
                  <a:pt x="1111" y="429"/>
                </a:cubicBezTo>
                <a:cubicBezTo>
                  <a:pt x="1111" y="431"/>
                  <a:pt x="1109" y="432"/>
                  <a:pt x="1111" y="433"/>
                </a:cubicBezTo>
                <a:cubicBezTo>
                  <a:pt x="1111" y="434"/>
                  <a:pt x="1111" y="435"/>
                  <a:pt x="1110" y="435"/>
                </a:cubicBezTo>
                <a:cubicBezTo>
                  <a:pt x="1110" y="435"/>
                  <a:pt x="1109" y="436"/>
                  <a:pt x="1108" y="435"/>
                </a:cubicBezTo>
                <a:cubicBezTo>
                  <a:pt x="1108" y="435"/>
                  <a:pt x="1108" y="434"/>
                  <a:pt x="1108" y="434"/>
                </a:cubicBezTo>
                <a:cubicBezTo>
                  <a:pt x="1104" y="436"/>
                  <a:pt x="1105" y="432"/>
                  <a:pt x="1105" y="431"/>
                </a:cubicBezTo>
                <a:cubicBezTo>
                  <a:pt x="1105" y="430"/>
                  <a:pt x="1105" y="428"/>
                  <a:pt x="1105" y="427"/>
                </a:cubicBezTo>
                <a:cubicBezTo>
                  <a:pt x="1104" y="427"/>
                  <a:pt x="1104" y="427"/>
                  <a:pt x="1104" y="427"/>
                </a:cubicBezTo>
                <a:cubicBezTo>
                  <a:pt x="1103" y="429"/>
                  <a:pt x="1104" y="431"/>
                  <a:pt x="1104" y="433"/>
                </a:cubicBezTo>
                <a:cubicBezTo>
                  <a:pt x="1104" y="434"/>
                  <a:pt x="1105" y="436"/>
                  <a:pt x="1102" y="436"/>
                </a:cubicBezTo>
                <a:cubicBezTo>
                  <a:pt x="1101" y="436"/>
                  <a:pt x="1100" y="436"/>
                  <a:pt x="1098" y="435"/>
                </a:cubicBezTo>
                <a:cubicBezTo>
                  <a:pt x="1096" y="433"/>
                  <a:pt x="1095" y="432"/>
                  <a:pt x="1095" y="430"/>
                </a:cubicBezTo>
                <a:cubicBezTo>
                  <a:pt x="1093" y="428"/>
                  <a:pt x="1093" y="425"/>
                  <a:pt x="1093" y="423"/>
                </a:cubicBezTo>
                <a:cubicBezTo>
                  <a:pt x="1093" y="421"/>
                  <a:pt x="1091" y="420"/>
                  <a:pt x="1090" y="418"/>
                </a:cubicBezTo>
                <a:cubicBezTo>
                  <a:pt x="1090" y="418"/>
                  <a:pt x="1090" y="417"/>
                  <a:pt x="1090" y="416"/>
                </a:cubicBezTo>
                <a:cubicBezTo>
                  <a:pt x="1088" y="418"/>
                  <a:pt x="1087" y="418"/>
                  <a:pt x="1086" y="416"/>
                </a:cubicBezTo>
                <a:cubicBezTo>
                  <a:pt x="1085" y="414"/>
                  <a:pt x="1084" y="412"/>
                  <a:pt x="1082" y="413"/>
                </a:cubicBezTo>
                <a:cubicBezTo>
                  <a:pt x="1081" y="412"/>
                  <a:pt x="1081" y="412"/>
                  <a:pt x="1081" y="412"/>
                </a:cubicBezTo>
                <a:cubicBezTo>
                  <a:pt x="1081" y="412"/>
                  <a:pt x="1080" y="412"/>
                  <a:pt x="1080" y="412"/>
                </a:cubicBezTo>
                <a:cubicBezTo>
                  <a:pt x="1079" y="412"/>
                  <a:pt x="1078" y="411"/>
                  <a:pt x="1077" y="412"/>
                </a:cubicBezTo>
                <a:cubicBezTo>
                  <a:pt x="1076" y="413"/>
                  <a:pt x="1075" y="412"/>
                  <a:pt x="1075" y="411"/>
                </a:cubicBezTo>
                <a:cubicBezTo>
                  <a:pt x="1074" y="411"/>
                  <a:pt x="1074" y="410"/>
                  <a:pt x="1073" y="409"/>
                </a:cubicBezTo>
                <a:cubicBezTo>
                  <a:pt x="1073" y="409"/>
                  <a:pt x="1073" y="408"/>
                  <a:pt x="1073" y="408"/>
                </a:cubicBezTo>
                <a:cubicBezTo>
                  <a:pt x="1072" y="407"/>
                  <a:pt x="1071" y="407"/>
                  <a:pt x="1070" y="405"/>
                </a:cubicBezTo>
                <a:cubicBezTo>
                  <a:pt x="1070" y="404"/>
                  <a:pt x="1069" y="404"/>
                  <a:pt x="1068" y="403"/>
                </a:cubicBezTo>
                <a:cubicBezTo>
                  <a:pt x="1067" y="403"/>
                  <a:pt x="1067" y="403"/>
                  <a:pt x="1066" y="403"/>
                </a:cubicBezTo>
                <a:cubicBezTo>
                  <a:pt x="1065" y="402"/>
                  <a:pt x="1064" y="401"/>
                  <a:pt x="1064" y="401"/>
                </a:cubicBezTo>
                <a:cubicBezTo>
                  <a:pt x="1063" y="402"/>
                  <a:pt x="1065" y="402"/>
                  <a:pt x="1064" y="403"/>
                </a:cubicBezTo>
                <a:cubicBezTo>
                  <a:pt x="1064" y="403"/>
                  <a:pt x="1064" y="403"/>
                  <a:pt x="1064" y="403"/>
                </a:cubicBezTo>
                <a:cubicBezTo>
                  <a:pt x="1064" y="404"/>
                  <a:pt x="1065" y="404"/>
                  <a:pt x="1066" y="404"/>
                </a:cubicBezTo>
                <a:cubicBezTo>
                  <a:pt x="1066" y="404"/>
                  <a:pt x="1066" y="404"/>
                  <a:pt x="1066" y="404"/>
                </a:cubicBezTo>
                <a:cubicBezTo>
                  <a:pt x="1067" y="404"/>
                  <a:pt x="1068" y="404"/>
                  <a:pt x="1067" y="405"/>
                </a:cubicBezTo>
                <a:cubicBezTo>
                  <a:pt x="1069" y="405"/>
                  <a:pt x="1069" y="406"/>
                  <a:pt x="1070" y="407"/>
                </a:cubicBezTo>
                <a:cubicBezTo>
                  <a:pt x="1070" y="408"/>
                  <a:pt x="1070" y="408"/>
                  <a:pt x="1070" y="408"/>
                </a:cubicBezTo>
                <a:cubicBezTo>
                  <a:pt x="1071" y="408"/>
                  <a:pt x="1072" y="408"/>
                  <a:pt x="1072" y="409"/>
                </a:cubicBezTo>
                <a:cubicBezTo>
                  <a:pt x="1072" y="410"/>
                  <a:pt x="1071" y="410"/>
                  <a:pt x="1070" y="410"/>
                </a:cubicBezTo>
                <a:cubicBezTo>
                  <a:pt x="1069" y="411"/>
                  <a:pt x="1069" y="411"/>
                  <a:pt x="1069" y="411"/>
                </a:cubicBezTo>
                <a:cubicBezTo>
                  <a:pt x="1070" y="411"/>
                  <a:pt x="1070" y="411"/>
                  <a:pt x="1070" y="411"/>
                </a:cubicBezTo>
                <a:cubicBezTo>
                  <a:pt x="1071" y="411"/>
                  <a:pt x="1073" y="411"/>
                  <a:pt x="1073" y="413"/>
                </a:cubicBezTo>
                <a:cubicBezTo>
                  <a:pt x="1073" y="414"/>
                  <a:pt x="1073" y="414"/>
                  <a:pt x="1073" y="414"/>
                </a:cubicBezTo>
                <a:cubicBezTo>
                  <a:pt x="1074" y="414"/>
                  <a:pt x="1074" y="414"/>
                  <a:pt x="1074" y="414"/>
                </a:cubicBezTo>
                <a:cubicBezTo>
                  <a:pt x="1074" y="413"/>
                  <a:pt x="1075" y="413"/>
                  <a:pt x="1076" y="414"/>
                </a:cubicBezTo>
                <a:cubicBezTo>
                  <a:pt x="1076" y="414"/>
                  <a:pt x="1077" y="414"/>
                  <a:pt x="1077" y="414"/>
                </a:cubicBezTo>
                <a:cubicBezTo>
                  <a:pt x="1078" y="414"/>
                  <a:pt x="1078" y="413"/>
                  <a:pt x="1079" y="414"/>
                </a:cubicBezTo>
                <a:cubicBezTo>
                  <a:pt x="1082" y="413"/>
                  <a:pt x="1083" y="415"/>
                  <a:pt x="1085" y="417"/>
                </a:cubicBezTo>
                <a:cubicBezTo>
                  <a:pt x="1085" y="418"/>
                  <a:pt x="1085" y="419"/>
                  <a:pt x="1084" y="419"/>
                </a:cubicBezTo>
                <a:cubicBezTo>
                  <a:pt x="1083" y="421"/>
                  <a:pt x="1082" y="423"/>
                  <a:pt x="1079" y="423"/>
                </a:cubicBezTo>
                <a:cubicBezTo>
                  <a:pt x="1078" y="425"/>
                  <a:pt x="1073" y="426"/>
                  <a:pt x="1071" y="424"/>
                </a:cubicBezTo>
                <a:cubicBezTo>
                  <a:pt x="1070" y="424"/>
                  <a:pt x="1070" y="424"/>
                  <a:pt x="1070" y="424"/>
                </a:cubicBezTo>
                <a:cubicBezTo>
                  <a:pt x="1069" y="425"/>
                  <a:pt x="1068" y="425"/>
                  <a:pt x="1067" y="424"/>
                </a:cubicBezTo>
                <a:cubicBezTo>
                  <a:pt x="1067" y="424"/>
                  <a:pt x="1067" y="424"/>
                  <a:pt x="1066" y="424"/>
                </a:cubicBezTo>
                <a:cubicBezTo>
                  <a:pt x="1066" y="424"/>
                  <a:pt x="1066" y="424"/>
                  <a:pt x="1066" y="424"/>
                </a:cubicBezTo>
                <a:cubicBezTo>
                  <a:pt x="1065" y="424"/>
                  <a:pt x="1065" y="425"/>
                  <a:pt x="1065" y="425"/>
                </a:cubicBezTo>
                <a:cubicBezTo>
                  <a:pt x="1066" y="425"/>
                  <a:pt x="1066" y="425"/>
                  <a:pt x="1067" y="426"/>
                </a:cubicBezTo>
                <a:cubicBezTo>
                  <a:pt x="1069" y="427"/>
                  <a:pt x="1068" y="430"/>
                  <a:pt x="1066" y="432"/>
                </a:cubicBezTo>
                <a:cubicBezTo>
                  <a:pt x="1066" y="433"/>
                  <a:pt x="1065" y="433"/>
                  <a:pt x="1064" y="433"/>
                </a:cubicBezTo>
                <a:cubicBezTo>
                  <a:pt x="1064" y="433"/>
                  <a:pt x="1064" y="433"/>
                  <a:pt x="1063" y="433"/>
                </a:cubicBezTo>
                <a:cubicBezTo>
                  <a:pt x="1064" y="433"/>
                  <a:pt x="1064" y="433"/>
                  <a:pt x="1064" y="433"/>
                </a:cubicBezTo>
                <a:cubicBezTo>
                  <a:pt x="1063" y="433"/>
                  <a:pt x="1063" y="433"/>
                  <a:pt x="1063" y="433"/>
                </a:cubicBezTo>
                <a:cubicBezTo>
                  <a:pt x="1063" y="434"/>
                  <a:pt x="1063" y="434"/>
                  <a:pt x="1062" y="434"/>
                </a:cubicBezTo>
                <a:cubicBezTo>
                  <a:pt x="1062" y="434"/>
                  <a:pt x="1062" y="434"/>
                  <a:pt x="1062" y="434"/>
                </a:cubicBezTo>
                <a:cubicBezTo>
                  <a:pt x="1062" y="435"/>
                  <a:pt x="1059" y="434"/>
                  <a:pt x="1060" y="436"/>
                </a:cubicBezTo>
                <a:cubicBezTo>
                  <a:pt x="1061" y="436"/>
                  <a:pt x="1063" y="435"/>
                  <a:pt x="1064" y="435"/>
                </a:cubicBezTo>
                <a:cubicBezTo>
                  <a:pt x="1065" y="434"/>
                  <a:pt x="1065" y="434"/>
                  <a:pt x="1066" y="435"/>
                </a:cubicBezTo>
                <a:cubicBezTo>
                  <a:pt x="1066" y="436"/>
                  <a:pt x="1066" y="436"/>
                  <a:pt x="1067" y="437"/>
                </a:cubicBezTo>
                <a:cubicBezTo>
                  <a:pt x="1068" y="436"/>
                  <a:pt x="1069" y="436"/>
                  <a:pt x="1069" y="436"/>
                </a:cubicBezTo>
                <a:cubicBezTo>
                  <a:pt x="1069" y="436"/>
                  <a:pt x="1069" y="436"/>
                  <a:pt x="1069" y="436"/>
                </a:cubicBezTo>
                <a:cubicBezTo>
                  <a:pt x="1068" y="436"/>
                  <a:pt x="1067" y="436"/>
                  <a:pt x="1068" y="434"/>
                </a:cubicBezTo>
                <a:cubicBezTo>
                  <a:pt x="1067" y="432"/>
                  <a:pt x="1068" y="431"/>
                  <a:pt x="1070" y="432"/>
                </a:cubicBezTo>
                <a:cubicBezTo>
                  <a:pt x="1071" y="429"/>
                  <a:pt x="1073" y="426"/>
                  <a:pt x="1077" y="426"/>
                </a:cubicBezTo>
                <a:cubicBezTo>
                  <a:pt x="1078" y="426"/>
                  <a:pt x="1079" y="425"/>
                  <a:pt x="1080" y="425"/>
                </a:cubicBezTo>
                <a:cubicBezTo>
                  <a:pt x="1081" y="424"/>
                  <a:pt x="1082" y="423"/>
                  <a:pt x="1083" y="422"/>
                </a:cubicBezTo>
                <a:cubicBezTo>
                  <a:pt x="1083" y="423"/>
                  <a:pt x="1083" y="424"/>
                  <a:pt x="1083" y="424"/>
                </a:cubicBezTo>
                <a:cubicBezTo>
                  <a:pt x="1086" y="425"/>
                  <a:pt x="1085" y="428"/>
                  <a:pt x="1086" y="430"/>
                </a:cubicBezTo>
                <a:cubicBezTo>
                  <a:pt x="1086" y="431"/>
                  <a:pt x="1086" y="431"/>
                  <a:pt x="1085" y="431"/>
                </a:cubicBezTo>
                <a:cubicBezTo>
                  <a:pt x="1083" y="432"/>
                  <a:pt x="1081" y="433"/>
                  <a:pt x="1080" y="434"/>
                </a:cubicBezTo>
                <a:cubicBezTo>
                  <a:pt x="1080" y="435"/>
                  <a:pt x="1079" y="435"/>
                  <a:pt x="1079" y="435"/>
                </a:cubicBezTo>
                <a:cubicBezTo>
                  <a:pt x="1079" y="433"/>
                  <a:pt x="1078" y="433"/>
                  <a:pt x="1077" y="433"/>
                </a:cubicBezTo>
                <a:cubicBezTo>
                  <a:pt x="1077" y="433"/>
                  <a:pt x="1077" y="433"/>
                  <a:pt x="1076" y="433"/>
                </a:cubicBezTo>
                <a:cubicBezTo>
                  <a:pt x="1076" y="434"/>
                  <a:pt x="1076" y="434"/>
                  <a:pt x="1076" y="434"/>
                </a:cubicBezTo>
                <a:cubicBezTo>
                  <a:pt x="1077" y="435"/>
                  <a:pt x="1077" y="435"/>
                  <a:pt x="1077" y="435"/>
                </a:cubicBezTo>
                <a:cubicBezTo>
                  <a:pt x="1078" y="435"/>
                  <a:pt x="1079" y="436"/>
                  <a:pt x="1078" y="437"/>
                </a:cubicBezTo>
                <a:cubicBezTo>
                  <a:pt x="1078" y="438"/>
                  <a:pt x="1077" y="438"/>
                  <a:pt x="1076" y="438"/>
                </a:cubicBezTo>
                <a:cubicBezTo>
                  <a:pt x="1074" y="438"/>
                  <a:pt x="1073" y="439"/>
                  <a:pt x="1072" y="440"/>
                </a:cubicBezTo>
                <a:cubicBezTo>
                  <a:pt x="1071" y="441"/>
                  <a:pt x="1070" y="441"/>
                  <a:pt x="1069" y="441"/>
                </a:cubicBezTo>
                <a:cubicBezTo>
                  <a:pt x="1069" y="442"/>
                  <a:pt x="1068" y="442"/>
                  <a:pt x="1068" y="442"/>
                </a:cubicBezTo>
                <a:cubicBezTo>
                  <a:pt x="1067" y="441"/>
                  <a:pt x="1066" y="441"/>
                  <a:pt x="1065" y="442"/>
                </a:cubicBezTo>
                <a:cubicBezTo>
                  <a:pt x="1065" y="442"/>
                  <a:pt x="1064" y="443"/>
                  <a:pt x="1065" y="442"/>
                </a:cubicBezTo>
                <a:cubicBezTo>
                  <a:pt x="1066" y="442"/>
                  <a:pt x="1067" y="443"/>
                  <a:pt x="1067" y="443"/>
                </a:cubicBezTo>
                <a:cubicBezTo>
                  <a:pt x="1068" y="443"/>
                  <a:pt x="1069" y="443"/>
                  <a:pt x="1070" y="443"/>
                </a:cubicBezTo>
                <a:cubicBezTo>
                  <a:pt x="1071" y="443"/>
                  <a:pt x="1071" y="444"/>
                  <a:pt x="1071" y="444"/>
                </a:cubicBezTo>
                <a:cubicBezTo>
                  <a:pt x="1071" y="444"/>
                  <a:pt x="1071" y="444"/>
                  <a:pt x="1071" y="444"/>
                </a:cubicBezTo>
                <a:cubicBezTo>
                  <a:pt x="1072" y="444"/>
                  <a:pt x="1072" y="445"/>
                  <a:pt x="1073" y="444"/>
                </a:cubicBezTo>
                <a:cubicBezTo>
                  <a:pt x="1073" y="442"/>
                  <a:pt x="1073" y="440"/>
                  <a:pt x="1075" y="439"/>
                </a:cubicBezTo>
                <a:cubicBezTo>
                  <a:pt x="1076" y="439"/>
                  <a:pt x="1077" y="439"/>
                  <a:pt x="1078" y="439"/>
                </a:cubicBezTo>
                <a:cubicBezTo>
                  <a:pt x="1078" y="440"/>
                  <a:pt x="1079" y="440"/>
                  <a:pt x="1080" y="440"/>
                </a:cubicBezTo>
                <a:cubicBezTo>
                  <a:pt x="1080" y="439"/>
                  <a:pt x="1081" y="438"/>
                  <a:pt x="1083" y="438"/>
                </a:cubicBezTo>
                <a:cubicBezTo>
                  <a:pt x="1083" y="437"/>
                  <a:pt x="1084" y="437"/>
                  <a:pt x="1085" y="437"/>
                </a:cubicBezTo>
                <a:cubicBezTo>
                  <a:pt x="1086" y="437"/>
                  <a:pt x="1086" y="437"/>
                  <a:pt x="1086" y="438"/>
                </a:cubicBezTo>
                <a:cubicBezTo>
                  <a:pt x="1087" y="438"/>
                  <a:pt x="1087" y="436"/>
                  <a:pt x="1089" y="438"/>
                </a:cubicBezTo>
                <a:cubicBezTo>
                  <a:pt x="1090" y="438"/>
                  <a:pt x="1091" y="439"/>
                  <a:pt x="1093" y="440"/>
                </a:cubicBezTo>
                <a:cubicBezTo>
                  <a:pt x="1094" y="441"/>
                  <a:pt x="1096" y="442"/>
                  <a:pt x="1098" y="442"/>
                </a:cubicBezTo>
                <a:cubicBezTo>
                  <a:pt x="1099" y="442"/>
                  <a:pt x="1100" y="442"/>
                  <a:pt x="1101" y="442"/>
                </a:cubicBezTo>
                <a:cubicBezTo>
                  <a:pt x="1103" y="442"/>
                  <a:pt x="1104" y="442"/>
                  <a:pt x="1106" y="441"/>
                </a:cubicBezTo>
                <a:cubicBezTo>
                  <a:pt x="1107" y="441"/>
                  <a:pt x="1107" y="441"/>
                  <a:pt x="1107" y="441"/>
                </a:cubicBezTo>
                <a:cubicBezTo>
                  <a:pt x="1107" y="443"/>
                  <a:pt x="1107" y="443"/>
                  <a:pt x="1107" y="443"/>
                </a:cubicBezTo>
                <a:cubicBezTo>
                  <a:pt x="1106" y="444"/>
                  <a:pt x="1104" y="446"/>
                  <a:pt x="1102" y="445"/>
                </a:cubicBezTo>
                <a:cubicBezTo>
                  <a:pt x="1102" y="445"/>
                  <a:pt x="1101" y="445"/>
                  <a:pt x="1101" y="445"/>
                </a:cubicBezTo>
                <a:cubicBezTo>
                  <a:pt x="1101" y="446"/>
                  <a:pt x="1101" y="446"/>
                  <a:pt x="1101" y="447"/>
                </a:cubicBezTo>
                <a:cubicBezTo>
                  <a:pt x="1101" y="448"/>
                  <a:pt x="1101" y="448"/>
                  <a:pt x="1100" y="448"/>
                </a:cubicBezTo>
                <a:cubicBezTo>
                  <a:pt x="1100" y="448"/>
                  <a:pt x="1099" y="448"/>
                  <a:pt x="1099" y="448"/>
                </a:cubicBezTo>
                <a:cubicBezTo>
                  <a:pt x="1099" y="449"/>
                  <a:pt x="1101" y="451"/>
                  <a:pt x="1098" y="450"/>
                </a:cubicBezTo>
                <a:cubicBezTo>
                  <a:pt x="1097" y="449"/>
                  <a:pt x="1098" y="451"/>
                  <a:pt x="1097" y="451"/>
                </a:cubicBezTo>
                <a:cubicBezTo>
                  <a:pt x="1097" y="454"/>
                  <a:pt x="1096" y="453"/>
                  <a:pt x="1095" y="452"/>
                </a:cubicBezTo>
                <a:cubicBezTo>
                  <a:pt x="1094" y="453"/>
                  <a:pt x="1095" y="455"/>
                  <a:pt x="1093" y="455"/>
                </a:cubicBezTo>
                <a:cubicBezTo>
                  <a:pt x="1092" y="455"/>
                  <a:pt x="1092" y="456"/>
                  <a:pt x="1091" y="456"/>
                </a:cubicBezTo>
                <a:cubicBezTo>
                  <a:pt x="1090" y="456"/>
                  <a:pt x="1090" y="457"/>
                  <a:pt x="1090" y="457"/>
                </a:cubicBezTo>
                <a:cubicBezTo>
                  <a:pt x="1090" y="459"/>
                  <a:pt x="1089" y="459"/>
                  <a:pt x="1088" y="458"/>
                </a:cubicBezTo>
                <a:cubicBezTo>
                  <a:pt x="1087" y="457"/>
                  <a:pt x="1087" y="457"/>
                  <a:pt x="1087" y="457"/>
                </a:cubicBezTo>
                <a:cubicBezTo>
                  <a:pt x="1087" y="457"/>
                  <a:pt x="1087" y="457"/>
                  <a:pt x="1087" y="457"/>
                </a:cubicBezTo>
                <a:cubicBezTo>
                  <a:pt x="1086" y="459"/>
                  <a:pt x="1087" y="459"/>
                  <a:pt x="1088" y="460"/>
                </a:cubicBezTo>
                <a:cubicBezTo>
                  <a:pt x="1087" y="461"/>
                  <a:pt x="1085" y="462"/>
                  <a:pt x="1084" y="464"/>
                </a:cubicBezTo>
                <a:cubicBezTo>
                  <a:pt x="1084" y="465"/>
                  <a:pt x="1084" y="466"/>
                  <a:pt x="1083" y="466"/>
                </a:cubicBezTo>
                <a:cubicBezTo>
                  <a:pt x="1082" y="467"/>
                  <a:pt x="1081" y="467"/>
                  <a:pt x="1081" y="467"/>
                </a:cubicBezTo>
                <a:cubicBezTo>
                  <a:pt x="1079" y="466"/>
                  <a:pt x="1079" y="468"/>
                  <a:pt x="1079" y="469"/>
                </a:cubicBezTo>
                <a:cubicBezTo>
                  <a:pt x="1078" y="470"/>
                  <a:pt x="1075" y="469"/>
                  <a:pt x="1074" y="471"/>
                </a:cubicBezTo>
                <a:cubicBezTo>
                  <a:pt x="1074" y="471"/>
                  <a:pt x="1074" y="471"/>
                  <a:pt x="1074" y="471"/>
                </a:cubicBezTo>
                <a:cubicBezTo>
                  <a:pt x="1073" y="471"/>
                  <a:pt x="1073" y="471"/>
                  <a:pt x="1072" y="472"/>
                </a:cubicBezTo>
                <a:cubicBezTo>
                  <a:pt x="1071" y="471"/>
                  <a:pt x="1071" y="471"/>
                  <a:pt x="1070" y="472"/>
                </a:cubicBezTo>
                <a:cubicBezTo>
                  <a:pt x="1070" y="472"/>
                  <a:pt x="1070" y="472"/>
                  <a:pt x="1070" y="472"/>
                </a:cubicBezTo>
                <a:cubicBezTo>
                  <a:pt x="1069" y="473"/>
                  <a:pt x="1068" y="472"/>
                  <a:pt x="1068" y="472"/>
                </a:cubicBezTo>
                <a:cubicBezTo>
                  <a:pt x="1067" y="472"/>
                  <a:pt x="1067" y="473"/>
                  <a:pt x="1066" y="473"/>
                </a:cubicBezTo>
                <a:cubicBezTo>
                  <a:pt x="1065" y="473"/>
                  <a:pt x="1064" y="475"/>
                  <a:pt x="1062" y="475"/>
                </a:cubicBezTo>
                <a:cubicBezTo>
                  <a:pt x="1061" y="475"/>
                  <a:pt x="1061" y="475"/>
                  <a:pt x="1061" y="475"/>
                </a:cubicBezTo>
                <a:cubicBezTo>
                  <a:pt x="1058" y="477"/>
                  <a:pt x="1058" y="477"/>
                  <a:pt x="1055" y="474"/>
                </a:cubicBezTo>
                <a:cubicBezTo>
                  <a:pt x="1055" y="474"/>
                  <a:pt x="1054" y="475"/>
                  <a:pt x="1054" y="475"/>
                </a:cubicBezTo>
                <a:cubicBezTo>
                  <a:pt x="1054" y="476"/>
                  <a:pt x="1054" y="476"/>
                  <a:pt x="1054" y="476"/>
                </a:cubicBezTo>
                <a:cubicBezTo>
                  <a:pt x="1054" y="477"/>
                  <a:pt x="1053" y="478"/>
                  <a:pt x="1054" y="479"/>
                </a:cubicBezTo>
                <a:cubicBezTo>
                  <a:pt x="1053" y="480"/>
                  <a:pt x="1052" y="480"/>
                  <a:pt x="1052" y="478"/>
                </a:cubicBezTo>
                <a:cubicBezTo>
                  <a:pt x="1052" y="477"/>
                  <a:pt x="1051" y="477"/>
                  <a:pt x="1050" y="477"/>
                </a:cubicBezTo>
                <a:cubicBezTo>
                  <a:pt x="1052" y="480"/>
                  <a:pt x="1052" y="480"/>
                  <a:pt x="1049" y="480"/>
                </a:cubicBezTo>
                <a:cubicBezTo>
                  <a:pt x="1047" y="480"/>
                  <a:pt x="1045" y="480"/>
                  <a:pt x="1043" y="479"/>
                </a:cubicBezTo>
                <a:cubicBezTo>
                  <a:pt x="1042" y="479"/>
                  <a:pt x="1042" y="478"/>
                  <a:pt x="1042" y="478"/>
                </a:cubicBezTo>
                <a:cubicBezTo>
                  <a:pt x="1042" y="477"/>
                  <a:pt x="1043" y="477"/>
                  <a:pt x="1043" y="477"/>
                </a:cubicBezTo>
                <a:cubicBezTo>
                  <a:pt x="1044" y="477"/>
                  <a:pt x="1044" y="477"/>
                  <a:pt x="1044" y="477"/>
                </a:cubicBezTo>
                <a:cubicBezTo>
                  <a:pt x="1044" y="477"/>
                  <a:pt x="1043" y="477"/>
                  <a:pt x="1043" y="477"/>
                </a:cubicBezTo>
                <a:cubicBezTo>
                  <a:pt x="1042" y="477"/>
                  <a:pt x="1041" y="477"/>
                  <a:pt x="1041" y="475"/>
                </a:cubicBezTo>
                <a:cubicBezTo>
                  <a:pt x="1039" y="474"/>
                  <a:pt x="1039" y="472"/>
                  <a:pt x="1038" y="470"/>
                </a:cubicBezTo>
                <a:cubicBezTo>
                  <a:pt x="1037" y="470"/>
                  <a:pt x="1039" y="472"/>
                  <a:pt x="1037" y="473"/>
                </a:cubicBezTo>
                <a:cubicBezTo>
                  <a:pt x="1038" y="473"/>
                  <a:pt x="1038" y="474"/>
                  <a:pt x="1038" y="474"/>
                </a:cubicBezTo>
                <a:cubicBezTo>
                  <a:pt x="1038" y="475"/>
                  <a:pt x="1042" y="476"/>
                  <a:pt x="1039" y="478"/>
                </a:cubicBezTo>
                <a:cubicBezTo>
                  <a:pt x="1038" y="478"/>
                  <a:pt x="1039" y="479"/>
                  <a:pt x="1040" y="479"/>
                </a:cubicBezTo>
                <a:cubicBezTo>
                  <a:pt x="1041" y="479"/>
                  <a:pt x="1041" y="479"/>
                  <a:pt x="1041" y="480"/>
                </a:cubicBezTo>
                <a:cubicBezTo>
                  <a:pt x="1040" y="481"/>
                  <a:pt x="1040" y="481"/>
                  <a:pt x="1040" y="482"/>
                </a:cubicBezTo>
                <a:cubicBezTo>
                  <a:pt x="1040" y="483"/>
                  <a:pt x="1040" y="483"/>
                  <a:pt x="1040" y="483"/>
                </a:cubicBezTo>
                <a:cubicBezTo>
                  <a:pt x="1037" y="482"/>
                  <a:pt x="1037" y="487"/>
                  <a:pt x="1034" y="487"/>
                </a:cubicBezTo>
                <a:cubicBezTo>
                  <a:pt x="1034" y="487"/>
                  <a:pt x="1032" y="489"/>
                  <a:pt x="1032" y="491"/>
                </a:cubicBezTo>
                <a:cubicBezTo>
                  <a:pt x="1033" y="492"/>
                  <a:pt x="1033" y="493"/>
                  <a:pt x="1031" y="493"/>
                </a:cubicBezTo>
                <a:cubicBezTo>
                  <a:pt x="1031" y="493"/>
                  <a:pt x="1031" y="494"/>
                  <a:pt x="1031" y="494"/>
                </a:cubicBezTo>
                <a:cubicBezTo>
                  <a:pt x="1031" y="496"/>
                  <a:pt x="1031" y="498"/>
                  <a:pt x="1028" y="499"/>
                </a:cubicBezTo>
                <a:cubicBezTo>
                  <a:pt x="1028" y="500"/>
                  <a:pt x="1027" y="501"/>
                  <a:pt x="1028" y="502"/>
                </a:cubicBezTo>
                <a:cubicBezTo>
                  <a:pt x="1027" y="503"/>
                  <a:pt x="1027" y="504"/>
                  <a:pt x="1026" y="505"/>
                </a:cubicBezTo>
                <a:cubicBezTo>
                  <a:pt x="1026" y="505"/>
                  <a:pt x="1026" y="505"/>
                  <a:pt x="1026" y="505"/>
                </a:cubicBezTo>
                <a:cubicBezTo>
                  <a:pt x="1025" y="506"/>
                  <a:pt x="1025" y="506"/>
                  <a:pt x="1025" y="506"/>
                </a:cubicBezTo>
                <a:cubicBezTo>
                  <a:pt x="1025" y="507"/>
                  <a:pt x="1024" y="508"/>
                  <a:pt x="1023" y="508"/>
                </a:cubicBezTo>
                <a:cubicBezTo>
                  <a:pt x="1022" y="511"/>
                  <a:pt x="1020" y="512"/>
                  <a:pt x="1017" y="510"/>
                </a:cubicBezTo>
                <a:cubicBezTo>
                  <a:pt x="1017" y="511"/>
                  <a:pt x="1017" y="511"/>
                  <a:pt x="1017" y="512"/>
                </a:cubicBezTo>
                <a:cubicBezTo>
                  <a:pt x="1016" y="513"/>
                  <a:pt x="1015" y="514"/>
                  <a:pt x="1015" y="516"/>
                </a:cubicBezTo>
                <a:cubicBezTo>
                  <a:pt x="1014" y="517"/>
                  <a:pt x="1013" y="517"/>
                  <a:pt x="1012" y="517"/>
                </a:cubicBezTo>
                <a:cubicBezTo>
                  <a:pt x="1010" y="517"/>
                  <a:pt x="1012" y="515"/>
                  <a:pt x="1011" y="515"/>
                </a:cubicBezTo>
                <a:cubicBezTo>
                  <a:pt x="1010" y="515"/>
                  <a:pt x="1012" y="520"/>
                  <a:pt x="1008" y="517"/>
                </a:cubicBezTo>
                <a:cubicBezTo>
                  <a:pt x="1008" y="517"/>
                  <a:pt x="1009" y="518"/>
                  <a:pt x="1009" y="518"/>
                </a:cubicBezTo>
                <a:cubicBezTo>
                  <a:pt x="1009" y="519"/>
                  <a:pt x="1009" y="520"/>
                  <a:pt x="1008" y="521"/>
                </a:cubicBezTo>
                <a:cubicBezTo>
                  <a:pt x="1007" y="520"/>
                  <a:pt x="1008" y="519"/>
                  <a:pt x="1008" y="518"/>
                </a:cubicBezTo>
                <a:cubicBezTo>
                  <a:pt x="1007" y="518"/>
                  <a:pt x="1008" y="517"/>
                  <a:pt x="1007" y="516"/>
                </a:cubicBezTo>
                <a:cubicBezTo>
                  <a:pt x="1006" y="517"/>
                  <a:pt x="1008" y="519"/>
                  <a:pt x="1005" y="519"/>
                </a:cubicBezTo>
                <a:cubicBezTo>
                  <a:pt x="1005" y="520"/>
                  <a:pt x="1005" y="521"/>
                  <a:pt x="1005" y="521"/>
                </a:cubicBezTo>
                <a:cubicBezTo>
                  <a:pt x="1004" y="522"/>
                  <a:pt x="1002" y="523"/>
                  <a:pt x="1001" y="522"/>
                </a:cubicBezTo>
                <a:cubicBezTo>
                  <a:pt x="1000" y="521"/>
                  <a:pt x="1000" y="520"/>
                  <a:pt x="1001" y="519"/>
                </a:cubicBezTo>
                <a:cubicBezTo>
                  <a:pt x="1001" y="519"/>
                  <a:pt x="1002" y="518"/>
                  <a:pt x="1002" y="518"/>
                </a:cubicBezTo>
                <a:cubicBezTo>
                  <a:pt x="1001" y="515"/>
                  <a:pt x="1004" y="513"/>
                  <a:pt x="1006" y="511"/>
                </a:cubicBezTo>
                <a:cubicBezTo>
                  <a:pt x="1004" y="510"/>
                  <a:pt x="1002" y="510"/>
                  <a:pt x="999" y="509"/>
                </a:cubicBezTo>
                <a:cubicBezTo>
                  <a:pt x="999" y="510"/>
                  <a:pt x="1000" y="510"/>
                  <a:pt x="1001" y="510"/>
                </a:cubicBezTo>
                <a:cubicBezTo>
                  <a:pt x="1001" y="511"/>
                  <a:pt x="1001" y="511"/>
                  <a:pt x="1001" y="511"/>
                </a:cubicBezTo>
                <a:cubicBezTo>
                  <a:pt x="1001" y="510"/>
                  <a:pt x="1001" y="510"/>
                  <a:pt x="1001" y="510"/>
                </a:cubicBezTo>
                <a:cubicBezTo>
                  <a:pt x="1003" y="511"/>
                  <a:pt x="1001" y="512"/>
                  <a:pt x="1001" y="513"/>
                </a:cubicBezTo>
                <a:cubicBezTo>
                  <a:pt x="1001" y="513"/>
                  <a:pt x="1001" y="515"/>
                  <a:pt x="1001" y="516"/>
                </a:cubicBezTo>
                <a:cubicBezTo>
                  <a:pt x="1001" y="517"/>
                  <a:pt x="1000" y="518"/>
                  <a:pt x="999" y="517"/>
                </a:cubicBezTo>
                <a:cubicBezTo>
                  <a:pt x="999" y="519"/>
                  <a:pt x="999" y="519"/>
                  <a:pt x="999" y="521"/>
                </a:cubicBezTo>
                <a:cubicBezTo>
                  <a:pt x="999" y="521"/>
                  <a:pt x="999" y="522"/>
                  <a:pt x="998" y="522"/>
                </a:cubicBezTo>
                <a:cubicBezTo>
                  <a:pt x="997" y="520"/>
                  <a:pt x="996" y="522"/>
                  <a:pt x="995" y="522"/>
                </a:cubicBezTo>
                <a:cubicBezTo>
                  <a:pt x="994" y="523"/>
                  <a:pt x="994" y="522"/>
                  <a:pt x="993" y="522"/>
                </a:cubicBezTo>
                <a:cubicBezTo>
                  <a:pt x="993" y="522"/>
                  <a:pt x="993" y="521"/>
                  <a:pt x="993" y="521"/>
                </a:cubicBezTo>
                <a:cubicBezTo>
                  <a:pt x="992" y="523"/>
                  <a:pt x="992" y="524"/>
                  <a:pt x="990" y="522"/>
                </a:cubicBezTo>
                <a:cubicBezTo>
                  <a:pt x="990" y="522"/>
                  <a:pt x="989" y="522"/>
                  <a:pt x="989" y="522"/>
                </a:cubicBezTo>
                <a:cubicBezTo>
                  <a:pt x="989" y="525"/>
                  <a:pt x="988" y="523"/>
                  <a:pt x="987" y="523"/>
                </a:cubicBezTo>
                <a:cubicBezTo>
                  <a:pt x="987" y="525"/>
                  <a:pt x="988" y="525"/>
                  <a:pt x="988" y="527"/>
                </a:cubicBezTo>
                <a:cubicBezTo>
                  <a:pt x="989" y="529"/>
                  <a:pt x="986" y="530"/>
                  <a:pt x="986" y="531"/>
                </a:cubicBezTo>
                <a:cubicBezTo>
                  <a:pt x="985" y="532"/>
                  <a:pt x="984" y="530"/>
                  <a:pt x="983" y="530"/>
                </a:cubicBezTo>
                <a:cubicBezTo>
                  <a:pt x="983" y="530"/>
                  <a:pt x="983" y="530"/>
                  <a:pt x="983" y="530"/>
                </a:cubicBezTo>
                <a:cubicBezTo>
                  <a:pt x="983" y="530"/>
                  <a:pt x="983" y="530"/>
                  <a:pt x="983" y="530"/>
                </a:cubicBezTo>
                <a:cubicBezTo>
                  <a:pt x="982" y="531"/>
                  <a:pt x="982" y="531"/>
                  <a:pt x="982" y="531"/>
                </a:cubicBezTo>
                <a:cubicBezTo>
                  <a:pt x="980" y="530"/>
                  <a:pt x="980" y="532"/>
                  <a:pt x="980" y="534"/>
                </a:cubicBezTo>
                <a:cubicBezTo>
                  <a:pt x="980" y="534"/>
                  <a:pt x="981" y="534"/>
                  <a:pt x="981" y="534"/>
                </a:cubicBezTo>
                <a:cubicBezTo>
                  <a:pt x="981" y="535"/>
                  <a:pt x="982" y="535"/>
                  <a:pt x="982" y="534"/>
                </a:cubicBezTo>
                <a:cubicBezTo>
                  <a:pt x="982" y="533"/>
                  <a:pt x="983" y="534"/>
                  <a:pt x="983" y="534"/>
                </a:cubicBezTo>
                <a:cubicBezTo>
                  <a:pt x="984" y="536"/>
                  <a:pt x="985" y="537"/>
                  <a:pt x="984" y="539"/>
                </a:cubicBezTo>
                <a:cubicBezTo>
                  <a:pt x="985" y="539"/>
                  <a:pt x="985" y="539"/>
                  <a:pt x="986" y="540"/>
                </a:cubicBezTo>
                <a:cubicBezTo>
                  <a:pt x="984" y="540"/>
                  <a:pt x="982" y="542"/>
                  <a:pt x="982" y="543"/>
                </a:cubicBezTo>
                <a:cubicBezTo>
                  <a:pt x="982" y="544"/>
                  <a:pt x="982" y="544"/>
                  <a:pt x="982" y="544"/>
                </a:cubicBezTo>
                <a:cubicBezTo>
                  <a:pt x="981" y="544"/>
                  <a:pt x="981" y="544"/>
                  <a:pt x="981" y="543"/>
                </a:cubicBezTo>
                <a:cubicBezTo>
                  <a:pt x="980" y="542"/>
                  <a:pt x="978" y="542"/>
                  <a:pt x="977" y="543"/>
                </a:cubicBezTo>
                <a:cubicBezTo>
                  <a:pt x="977" y="545"/>
                  <a:pt x="979" y="545"/>
                  <a:pt x="981" y="545"/>
                </a:cubicBezTo>
                <a:cubicBezTo>
                  <a:pt x="983" y="545"/>
                  <a:pt x="984" y="546"/>
                  <a:pt x="983" y="548"/>
                </a:cubicBezTo>
                <a:cubicBezTo>
                  <a:pt x="982" y="548"/>
                  <a:pt x="982" y="549"/>
                  <a:pt x="983" y="549"/>
                </a:cubicBezTo>
                <a:cubicBezTo>
                  <a:pt x="984" y="552"/>
                  <a:pt x="983" y="554"/>
                  <a:pt x="980" y="555"/>
                </a:cubicBezTo>
                <a:cubicBezTo>
                  <a:pt x="978" y="556"/>
                  <a:pt x="980" y="556"/>
                  <a:pt x="980" y="557"/>
                </a:cubicBezTo>
                <a:cubicBezTo>
                  <a:pt x="979" y="557"/>
                  <a:pt x="979" y="556"/>
                  <a:pt x="978" y="556"/>
                </a:cubicBezTo>
                <a:cubicBezTo>
                  <a:pt x="977" y="556"/>
                  <a:pt x="977" y="556"/>
                  <a:pt x="977" y="556"/>
                </a:cubicBezTo>
                <a:cubicBezTo>
                  <a:pt x="978" y="557"/>
                  <a:pt x="978" y="557"/>
                  <a:pt x="978" y="557"/>
                </a:cubicBezTo>
                <a:cubicBezTo>
                  <a:pt x="978" y="558"/>
                  <a:pt x="980" y="557"/>
                  <a:pt x="979" y="559"/>
                </a:cubicBezTo>
                <a:cubicBezTo>
                  <a:pt x="978" y="560"/>
                  <a:pt x="978" y="559"/>
                  <a:pt x="977" y="558"/>
                </a:cubicBezTo>
                <a:cubicBezTo>
                  <a:pt x="977" y="559"/>
                  <a:pt x="977" y="559"/>
                  <a:pt x="977" y="559"/>
                </a:cubicBezTo>
                <a:cubicBezTo>
                  <a:pt x="979" y="561"/>
                  <a:pt x="978" y="562"/>
                  <a:pt x="976" y="564"/>
                </a:cubicBezTo>
                <a:cubicBezTo>
                  <a:pt x="975" y="565"/>
                  <a:pt x="975" y="565"/>
                  <a:pt x="974" y="566"/>
                </a:cubicBezTo>
                <a:cubicBezTo>
                  <a:pt x="973" y="567"/>
                  <a:pt x="972" y="567"/>
                  <a:pt x="971" y="566"/>
                </a:cubicBezTo>
                <a:cubicBezTo>
                  <a:pt x="971" y="566"/>
                  <a:pt x="972" y="566"/>
                  <a:pt x="972" y="565"/>
                </a:cubicBezTo>
                <a:cubicBezTo>
                  <a:pt x="972" y="565"/>
                  <a:pt x="972" y="565"/>
                  <a:pt x="972" y="565"/>
                </a:cubicBezTo>
                <a:cubicBezTo>
                  <a:pt x="971" y="564"/>
                  <a:pt x="971" y="564"/>
                  <a:pt x="971" y="564"/>
                </a:cubicBezTo>
                <a:cubicBezTo>
                  <a:pt x="970" y="564"/>
                  <a:pt x="970" y="564"/>
                  <a:pt x="970" y="564"/>
                </a:cubicBezTo>
                <a:cubicBezTo>
                  <a:pt x="970" y="566"/>
                  <a:pt x="969" y="568"/>
                  <a:pt x="967" y="566"/>
                </a:cubicBezTo>
                <a:cubicBezTo>
                  <a:pt x="967" y="567"/>
                  <a:pt x="967" y="567"/>
                  <a:pt x="967" y="567"/>
                </a:cubicBezTo>
                <a:cubicBezTo>
                  <a:pt x="967" y="568"/>
                  <a:pt x="967" y="568"/>
                  <a:pt x="967" y="568"/>
                </a:cubicBezTo>
                <a:cubicBezTo>
                  <a:pt x="967" y="567"/>
                  <a:pt x="967" y="567"/>
                  <a:pt x="967" y="567"/>
                </a:cubicBezTo>
                <a:cubicBezTo>
                  <a:pt x="967" y="567"/>
                  <a:pt x="967" y="567"/>
                  <a:pt x="967" y="567"/>
                </a:cubicBezTo>
                <a:cubicBezTo>
                  <a:pt x="968" y="567"/>
                  <a:pt x="968" y="567"/>
                  <a:pt x="969" y="568"/>
                </a:cubicBezTo>
                <a:cubicBezTo>
                  <a:pt x="969" y="568"/>
                  <a:pt x="969" y="568"/>
                  <a:pt x="969" y="568"/>
                </a:cubicBezTo>
                <a:cubicBezTo>
                  <a:pt x="970" y="568"/>
                  <a:pt x="971" y="568"/>
                  <a:pt x="971" y="569"/>
                </a:cubicBezTo>
                <a:cubicBezTo>
                  <a:pt x="971" y="569"/>
                  <a:pt x="973" y="569"/>
                  <a:pt x="972" y="570"/>
                </a:cubicBezTo>
                <a:cubicBezTo>
                  <a:pt x="972" y="572"/>
                  <a:pt x="971" y="572"/>
                  <a:pt x="970" y="571"/>
                </a:cubicBezTo>
                <a:cubicBezTo>
                  <a:pt x="969" y="571"/>
                  <a:pt x="969" y="571"/>
                  <a:pt x="969" y="571"/>
                </a:cubicBezTo>
                <a:cubicBezTo>
                  <a:pt x="971" y="572"/>
                  <a:pt x="972" y="574"/>
                  <a:pt x="971" y="576"/>
                </a:cubicBezTo>
                <a:cubicBezTo>
                  <a:pt x="973" y="577"/>
                  <a:pt x="971" y="579"/>
                  <a:pt x="973" y="579"/>
                </a:cubicBezTo>
                <a:cubicBezTo>
                  <a:pt x="973" y="579"/>
                  <a:pt x="972" y="580"/>
                  <a:pt x="972" y="580"/>
                </a:cubicBezTo>
                <a:cubicBezTo>
                  <a:pt x="971" y="581"/>
                  <a:pt x="971" y="581"/>
                  <a:pt x="970" y="581"/>
                </a:cubicBezTo>
                <a:cubicBezTo>
                  <a:pt x="970" y="582"/>
                  <a:pt x="971" y="582"/>
                  <a:pt x="971" y="583"/>
                </a:cubicBezTo>
                <a:cubicBezTo>
                  <a:pt x="971" y="584"/>
                  <a:pt x="969" y="583"/>
                  <a:pt x="969" y="584"/>
                </a:cubicBezTo>
                <a:cubicBezTo>
                  <a:pt x="969" y="584"/>
                  <a:pt x="970" y="584"/>
                  <a:pt x="970" y="584"/>
                </a:cubicBezTo>
                <a:cubicBezTo>
                  <a:pt x="971" y="585"/>
                  <a:pt x="971" y="585"/>
                  <a:pt x="970" y="586"/>
                </a:cubicBezTo>
                <a:cubicBezTo>
                  <a:pt x="970" y="586"/>
                  <a:pt x="969" y="586"/>
                  <a:pt x="969" y="586"/>
                </a:cubicBezTo>
                <a:cubicBezTo>
                  <a:pt x="968" y="586"/>
                  <a:pt x="968" y="586"/>
                  <a:pt x="967" y="587"/>
                </a:cubicBezTo>
                <a:cubicBezTo>
                  <a:pt x="969" y="588"/>
                  <a:pt x="969" y="588"/>
                  <a:pt x="966" y="590"/>
                </a:cubicBezTo>
                <a:cubicBezTo>
                  <a:pt x="967" y="591"/>
                  <a:pt x="969" y="590"/>
                  <a:pt x="969" y="592"/>
                </a:cubicBezTo>
                <a:cubicBezTo>
                  <a:pt x="969" y="593"/>
                  <a:pt x="968" y="593"/>
                  <a:pt x="968" y="593"/>
                </a:cubicBezTo>
                <a:cubicBezTo>
                  <a:pt x="968" y="594"/>
                  <a:pt x="968" y="594"/>
                  <a:pt x="968" y="595"/>
                </a:cubicBezTo>
                <a:cubicBezTo>
                  <a:pt x="967" y="596"/>
                  <a:pt x="968" y="598"/>
                  <a:pt x="966" y="598"/>
                </a:cubicBezTo>
                <a:cubicBezTo>
                  <a:pt x="965" y="598"/>
                  <a:pt x="965" y="599"/>
                  <a:pt x="964" y="600"/>
                </a:cubicBezTo>
                <a:cubicBezTo>
                  <a:pt x="965" y="600"/>
                  <a:pt x="966" y="599"/>
                  <a:pt x="967" y="601"/>
                </a:cubicBezTo>
                <a:cubicBezTo>
                  <a:pt x="967" y="603"/>
                  <a:pt x="967" y="604"/>
                  <a:pt x="966" y="605"/>
                </a:cubicBezTo>
                <a:cubicBezTo>
                  <a:pt x="965" y="606"/>
                  <a:pt x="965" y="606"/>
                  <a:pt x="964" y="605"/>
                </a:cubicBezTo>
                <a:cubicBezTo>
                  <a:pt x="964" y="605"/>
                  <a:pt x="963" y="605"/>
                  <a:pt x="963" y="605"/>
                </a:cubicBezTo>
                <a:cubicBezTo>
                  <a:pt x="961" y="608"/>
                  <a:pt x="960" y="607"/>
                  <a:pt x="958" y="606"/>
                </a:cubicBezTo>
                <a:cubicBezTo>
                  <a:pt x="957" y="604"/>
                  <a:pt x="954" y="605"/>
                  <a:pt x="954" y="603"/>
                </a:cubicBezTo>
                <a:cubicBezTo>
                  <a:pt x="953" y="602"/>
                  <a:pt x="953" y="602"/>
                  <a:pt x="953" y="602"/>
                </a:cubicBezTo>
                <a:cubicBezTo>
                  <a:pt x="952" y="602"/>
                  <a:pt x="954" y="601"/>
                  <a:pt x="953" y="601"/>
                </a:cubicBezTo>
                <a:cubicBezTo>
                  <a:pt x="952" y="601"/>
                  <a:pt x="952" y="601"/>
                  <a:pt x="952" y="603"/>
                </a:cubicBezTo>
                <a:cubicBezTo>
                  <a:pt x="951" y="600"/>
                  <a:pt x="954" y="600"/>
                  <a:pt x="954" y="598"/>
                </a:cubicBezTo>
                <a:cubicBezTo>
                  <a:pt x="951" y="597"/>
                  <a:pt x="949" y="597"/>
                  <a:pt x="948" y="593"/>
                </a:cubicBezTo>
                <a:cubicBezTo>
                  <a:pt x="948" y="592"/>
                  <a:pt x="947" y="592"/>
                  <a:pt x="946" y="591"/>
                </a:cubicBezTo>
                <a:cubicBezTo>
                  <a:pt x="946" y="593"/>
                  <a:pt x="945" y="594"/>
                  <a:pt x="943" y="594"/>
                </a:cubicBezTo>
                <a:cubicBezTo>
                  <a:pt x="943" y="593"/>
                  <a:pt x="944" y="593"/>
                  <a:pt x="945" y="592"/>
                </a:cubicBezTo>
                <a:cubicBezTo>
                  <a:pt x="945" y="592"/>
                  <a:pt x="945" y="591"/>
                  <a:pt x="945" y="591"/>
                </a:cubicBezTo>
                <a:cubicBezTo>
                  <a:pt x="944" y="590"/>
                  <a:pt x="944" y="590"/>
                  <a:pt x="944" y="590"/>
                </a:cubicBezTo>
                <a:cubicBezTo>
                  <a:pt x="944" y="590"/>
                  <a:pt x="944" y="591"/>
                  <a:pt x="944" y="591"/>
                </a:cubicBezTo>
                <a:cubicBezTo>
                  <a:pt x="943" y="592"/>
                  <a:pt x="942" y="593"/>
                  <a:pt x="941" y="594"/>
                </a:cubicBezTo>
                <a:cubicBezTo>
                  <a:pt x="940" y="593"/>
                  <a:pt x="940" y="593"/>
                  <a:pt x="940" y="593"/>
                </a:cubicBezTo>
                <a:cubicBezTo>
                  <a:pt x="939" y="593"/>
                  <a:pt x="941" y="593"/>
                  <a:pt x="940" y="592"/>
                </a:cubicBezTo>
                <a:cubicBezTo>
                  <a:pt x="939" y="594"/>
                  <a:pt x="936" y="593"/>
                  <a:pt x="935" y="595"/>
                </a:cubicBezTo>
                <a:cubicBezTo>
                  <a:pt x="935" y="595"/>
                  <a:pt x="934" y="595"/>
                  <a:pt x="933" y="595"/>
                </a:cubicBezTo>
                <a:cubicBezTo>
                  <a:pt x="933" y="595"/>
                  <a:pt x="932" y="594"/>
                  <a:pt x="932" y="594"/>
                </a:cubicBezTo>
                <a:cubicBezTo>
                  <a:pt x="932" y="593"/>
                  <a:pt x="933" y="592"/>
                  <a:pt x="934" y="592"/>
                </a:cubicBezTo>
                <a:cubicBezTo>
                  <a:pt x="934" y="592"/>
                  <a:pt x="934" y="591"/>
                  <a:pt x="934" y="591"/>
                </a:cubicBezTo>
                <a:cubicBezTo>
                  <a:pt x="933" y="591"/>
                  <a:pt x="932" y="591"/>
                  <a:pt x="931" y="591"/>
                </a:cubicBezTo>
                <a:cubicBezTo>
                  <a:pt x="931" y="590"/>
                  <a:pt x="931" y="590"/>
                  <a:pt x="930" y="589"/>
                </a:cubicBezTo>
                <a:cubicBezTo>
                  <a:pt x="930" y="588"/>
                  <a:pt x="930" y="588"/>
                  <a:pt x="930" y="588"/>
                </a:cubicBezTo>
                <a:cubicBezTo>
                  <a:pt x="930" y="588"/>
                  <a:pt x="930" y="588"/>
                  <a:pt x="930" y="587"/>
                </a:cubicBezTo>
                <a:cubicBezTo>
                  <a:pt x="930" y="587"/>
                  <a:pt x="929" y="587"/>
                  <a:pt x="928" y="587"/>
                </a:cubicBezTo>
                <a:cubicBezTo>
                  <a:pt x="928" y="587"/>
                  <a:pt x="928" y="586"/>
                  <a:pt x="927" y="586"/>
                </a:cubicBezTo>
                <a:cubicBezTo>
                  <a:pt x="928" y="585"/>
                  <a:pt x="928" y="585"/>
                  <a:pt x="928" y="585"/>
                </a:cubicBezTo>
                <a:cubicBezTo>
                  <a:pt x="927" y="584"/>
                  <a:pt x="926" y="584"/>
                  <a:pt x="925" y="583"/>
                </a:cubicBezTo>
                <a:cubicBezTo>
                  <a:pt x="927" y="582"/>
                  <a:pt x="926" y="579"/>
                  <a:pt x="928" y="578"/>
                </a:cubicBezTo>
                <a:cubicBezTo>
                  <a:pt x="926" y="578"/>
                  <a:pt x="926" y="580"/>
                  <a:pt x="925" y="581"/>
                </a:cubicBezTo>
                <a:cubicBezTo>
                  <a:pt x="925" y="579"/>
                  <a:pt x="925" y="579"/>
                  <a:pt x="928" y="576"/>
                </a:cubicBezTo>
                <a:cubicBezTo>
                  <a:pt x="927" y="576"/>
                  <a:pt x="926" y="575"/>
                  <a:pt x="926" y="576"/>
                </a:cubicBezTo>
                <a:cubicBezTo>
                  <a:pt x="925" y="577"/>
                  <a:pt x="925" y="577"/>
                  <a:pt x="924" y="576"/>
                </a:cubicBezTo>
                <a:cubicBezTo>
                  <a:pt x="924" y="577"/>
                  <a:pt x="924" y="577"/>
                  <a:pt x="923" y="577"/>
                </a:cubicBezTo>
                <a:cubicBezTo>
                  <a:pt x="923" y="577"/>
                  <a:pt x="923" y="577"/>
                  <a:pt x="923" y="577"/>
                </a:cubicBezTo>
                <a:cubicBezTo>
                  <a:pt x="923" y="576"/>
                  <a:pt x="923" y="576"/>
                  <a:pt x="924" y="576"/>
                </a:cubicBezTo>
                <a:cubicBezTo>
                  <a:pt x="924" y="576"/>
                  <a:pt x="924" y="576"/>
                  <a:pt x="924" y="576"/>
                </a:cubicBezTo>
                <a:cubicBezTo>
                  <a:pt x="924" y="575"/>
                  <a:pt x="926" y="574"/>
                  <a:pt x="924" y="573"/>
                </a:cubicBezTo>
                <a:cubicBezTo>
                  <a:pt x="923" y="573"/>
                  <a:pt x="923" y="573"/>
                  <a:pt x="923" y="573"/>
                </a:cubicBezTo>
                <a:cubicBezTo>
                  <a:pt x="923" y="574"/>
                  <a:pt x="923" y="574"/>
                  <a:pt x="923" y="574"/>
                </a:cubicBezTo>
                <a:cubicBezTo>
                  <a:pt x="923" y="574"/>
                  <a:pt x="924" y="574"/>
                  <a:pt x="924" y="574"/>
                </a:cubicBezTo>
                <a:cubicBezTo>
                  <a:pt x="924" y="575"/>
                  <a:pt x="923" y="575"/>
                  <a:pt x="923" y="575"/>
                </a:cubicBezTo>
                <a:cubicBezTo>
                  <a:pt x="923" y="575"/>
                  <a:pt x="923" y="575"/>
                  <a:pt x="923" y="575"/>
                </a:cubicBezTo>
                <a:cubicBezTo>
                  <a:pt x="922" y="574"/>
                  <a:pt x="922" y="574"/>
                  <a:pt x="922" y="573"/>
                </a:cubicBezTo>
                <a:cubicBezTo>
                  <a:pt x="921" y="573"/>
                  <a:pt x="921" y="573"/>
                  <a:pt x="921" y="573"/>
                </a:cubicBezTo>
                <a:cubicBezTo>
                  <a:pt x="919" y="572"/>
                  <a:pt x="918" y="571"/>
                  <a:pt x="918" y="569"/>
                </a:cubicBezTo>
                <a:cubicBezTo>
                  <a:pt x="919" y="567"/>
                  <a:pt x="919" y="565"/>
                  <a:pt x="917" y="563"/>
                </a:cubicBezTo>
                <a:cubicBezTo>
                  <a:pt x="917" y="563"/>
                  <a:pt x="915" y="562"/>
                  <a:pt x="916" y="561"/>
                </a:cubicBezTo>
                <a:cubicBezTo>
                  <a:pt x="916" y="560"/>
                  <a:pt x="916" y="560"/>
                  <a:pt x="916" y="560"/>
                </a:cubicBezTo>
                <a:cubicBezTo>
                  <a:pt x="913" y="561"/>
                  <a:pt x="913" y="559"/>
                  <a:pt x="913" y="558"/>
                </a:cubicBezTo>
                <a:cubicBezTo>
                  <a:pt x="913" y="557"/>
                  <a:pt x="913" y="557"/>
                  <a:pt x="913" y="556"/>
                </a:cubicBezTo>
                <a:cubicBezTo>
                  <a:pt x="912" y="556"/>
                  <a:pt x="912" y="555"/>
                  <a:pt x="911" y="554"/>
                </a:cubicBezTo>
                <a:cubicBezTo>
                  <a:pt x="910" y="553"/>
                  <a:pt x="910" y="552"/>
                  <a:pt x="912" y="551"/>
                </a:cubicBezTo>
                <a:cubicBezTo>
                  <a:pt x="911" y="550"/>
                  <a:pt x="911" y="550"/>
                  <a:pt x="911" y="550"/>
                </a:cubicBezTo>
                <a:cubicBezTo>
                  <a:pt x="910" y="548"/>
                  <a:pt x="910" y="546"/>
                  <a:pt x="909" y="544"/>
                </a:cubicBezTo>
                <a:cubicBezTo>
                  <a:pt x="909" y="544"/>
                  <a:pt x="909" y="544"/>
                  <a:pt x="909" y="544"/>
                </a:cubicBezTo>
                <a:cubicBezTo>
                  <a:pt x="907" y="545"/>
                  <a:pt x="906" y="544"/>
                  <a:pt x="906" y="542"/>
                </a:cubicBezTo>
                <a:cubicBezTo>
                  <a:pt x="906" y="540"/>
                  <a:pt x="907" y="539"/>
                  <a:pt x="906" y="537"/>
                </a:cubicBezTo>
                <a:cubicBezTo>
                  <a:pt x="906" y="536"/>
                  <a:pt x="908" y="535"/>
                  <a:pt x="910" y="534"/>
                </a:cubicBezTo>
                <a:cubicBezTo>
                  <a:pt x="910" y="533"/>
                  <a:pt x="910" y="533"/>
                  <a:pt x="910" y="533"/>
                </a:cubicBezTo>
                <a:cubicBezTo>
                  <a:pt x="909" y="532"/>
                  <a:pt x="908" y="532"/>
                  <a:pt x="908" y="534"/>
                </a:cubicBezTo>
                <a:cubicBezTo>
                  <a:pt x="908" y="535"/>
                  <a:pt x="907" y="535"/>
                  <a:pt x="906" y="535"/>
                </a:cubicBezTo>
                <a:cubicBezTo>
                  <a:pt x="905" y="535"/>
                  <a:pt x="905" y="534"/>
                  <a:pt x="906" y="533"/>
                </a:cubicBezTo>
                <a:cubicBezTo>
                  <a:pt x="906" y="532"/>
                  <a:pt x="906" y="530"/>
                  <a:pt x="905" y="528"/>
                </a:cubicBezTo>
                <a:cubicBezTo>
                  <a:pt x="903" y="527"/>
                  <a:pt x="904" y="526"/>
                  <a:pt x="905" y="525"/>
                </a:cubicBezTo>
                <a:cubicBezTo>
                  <a:pt x="903" y="526"/>
                  <a:pt x="903" y="525"/>
                  <a:pt x="902" y="524"/>
                </a:cubicBezTo>
                <a:cubicBezTo>
                  <a:pt x="901" y="522"/>
                  <a:pt x="902" y="520"/>
                  <a:pt x="899" y="521"/>
                </a:cubicBezTo>
                <a:cubicBezTo>
                  <a:pt x="900" y="519"/>
                  <a:pt x="900" y="517"/>
                  <a:pt x="898" y="517"/>
                </a:cubicBezTo>
                <a:cubicBezTo>
                  <a:pt x="897" y="516"/>
                  <a:pt x="899" y="515"/>
                  <a:pt x="898" y="514"/>
                </a:cubicBezTo>
                <a:cubicBezTo>
                  <a:pt x="895" y="514"/>
                  <a:pt x="896" y="512"/>
                  <a:pt x="896" y="511"/>
                </a:cubicBezTo>
                <a:cubicBezTo>
                  <a:pt x="895" y="509"/>
                  <a:pt x="896" y="507"/>
                  <a:pt x="898" y="507"/>
                </a:cubicBezTo>
                <a:cubicBezTo>
                  <a:pt x="898" y="506"/>
                  <a:pt x="897" y="506"/>
                  <a:pt x="898" y="505"/>
                </a:cubicBezTo>
                <a:cubicBezTo>
                  <a:pt x="898" y="504"/>
                  <a:pt x="899" y="504"/>
                  <a:pt x="900" y="504"/>
                </a:cubicBezTo>
                <a:cubicBezTo>
                  <a:pt x="900" y="504"/>
                  <a:pt x="900" y="504"/>
                  <a:pt x="901" y="504"/>
                </a:cubicBezTo>
                <a:cubicBezTo>
                  <a:pt x="901" y="504"/>
                  <a:pt x="901" y="504"/>
                  <a:pt x="901" y="504"/>
                </a:cubicBezTo>
                <a:cubicBezTo>
                  <a:pt x="901" y="503"/>
                  <a:pt x="900" y="504"/>
                  <a:pt x="900" y="504"/>
                </a:cubicBezTo>
                <a:cubicBezTo>
                  <a:pt x="901" y="503"/>
                  <a:pt x="901" y="503"/>
                  <a:pt x="902" y="503"/>
                </a:cubicBezTo>
                <a:cubicBezTo>
                  <a:pt x="902" y="502"/>
                  <a:pt x="902" y="502"/>
                  <a:pt x="902" y="502"/>
                </a:cubicBezTo>
                <a:cubicBezTo>
                  <a:pt x="902" y="502"/>
                  <a:pt x="901" y="502"/>
                  <a:pt x="901" y="502"/>
                </a:cubicBezTo>
                <a:cubicBezTo>
                  <a:pt x="900" y="503"/>
                  <a:pt x="899" y="503"/>
                  <a:pt x="899" y="501"/>
                </a:cubicBezTo>
                <a:cubicBezTo>
                  <a:pt x="900" y="501"/>
                  <a:pt x="900" y="501"/>
                  <a:pt x="900" y="501"/>
                </a:cubicBezTo>
                <a:cubicBezTo>
                  <a:pt x="901" y="502"/>
                  <a:pt x="902" y="502"/>
                  <a:pt x="902" y="501"/>
                </a:cubicBezTo>
                <a:cubicBezTo>
                  <a:pt x="901" y="501"/>
                  <a:pt x="899" y="500"/>
                  <a:pt x="898" y="500"/>
                </a:cubicBezTo>
                <a:cubicBezTo>
                  <a:pt x="897" y="501"/>
                  <a:pt x="896" y="500"/>
                  <a:pt x="896" y="499"/>
                </a:cubicBezTo>
                <a:cubicBezTo>
                  <a:pt x="895" y="498"/>
                  <a:pt x="897" y="498"/>
                  <a:pt x="897" y="497"/>
                </a:cubicBezTo>
                <a:cubicBezTo>
                  <a:pt x="897" y="497"/>
                  <a:pt x="896" y="497"/>
                  <a:pt x="896" y="497"/>
                </a:cubicBezTo>
                <a:cubicBezTo>
                  <a:pt x="895" y="498"/>
                  <a:pt x="895" y="498"/>
                  <a:pt x="895" y="497"/>
                </a:cubicBezTo>
                <a:cubicBezTo>
                  <a:pt x="894" y="496"/>
                  <a:pt x="896" y="496"/>
                  <a:pt x="897" y="495"/>
                </a:cubicBezTo>
                <a:cubicBezTo>
                  <a:pt x="897" y="495"/>
                  <a:pt x="898" y="495"/>
                  <a:pt x="898" y="495"/>
                </a:cubicBezTo>
                <a:cubicBezTo>
                  <a:pt x="898" y="494"/>
                  <a:pt x="897" y="495"/>
                  <a:pt x="896" y="495"/>
                </a:cubicBezTo>
                <a:cubicBezTo>
                  <a:pt x="895" y="495"/>
                  <a:pt x="895" y="495"/>
                  <a:pt x="894" y="495"/>
                </a:cubicBezTo>
                <a:cubicBezTo>
                  <a:pt x="894" y="494"/>
                  <a:pt x="895" y="492"/>
                  <a:pt x="895" y="491"/>
                </a:cubicBezTo>
                <a:cubicBezTo>
                  <a:pt x="895" y="490"/>
                  <a:pt x="895" y="488"/>
                  <a:pt x="896" y="487"/>
                </a:cubicBezTo>
                <a:cubicBezTo>
                  <a:pt x="896" y="486"/>
                  <a:pt x="895" y="484"/>
                  <a:pt x="897" y="485"/>
                </a:cubicBezTo>
                <a:cubicBezTo>
                  <a:pt x="898" y="484"/>
                  <a:pt x="898" y="484"/>
                  <a:pt x="898" y="484"/>
                </a:cubicBezTo>
                <a:cubicBezTo>
                  <a:pt x="898" y="482"/>
                  <a:pt x="899" y="481"/>
                  <a:pt x="900" y="479"/>
                </a:cubicBezTo>
                <a:cubicBezTo>
                  <a:pt x="899" y="479"/>
                  <a:pt x="898" y="479"/>
                  <a:pt x="899" y="478"/>
                </a:cubicBezTo>
                <a:cubicBezTo>
                  <a:pt x="899" y="477"/>
                  <a:pt x="900" y="478"/>
                  <a:pt x="900" y="478"/>
                </a:cubicBezTo>
                <a:cubicBezTo>
                  <a:pt x="901" y="479"/>
                  <a:pt x="901" y="479"/>
                  <a:pt x="901" y="479"/>
                </a:cubicBezTo>
                <a:cubicBezTo>
                  <a:pt x="901" y="479"/>
                  <a:pt x="902" y="479"/>
                  <a:pt x="902" y="478"/>
                </a:cubicBezTo>
                <a:cubicBezTo>
                  <a:pt x="903" y="478"/>
                  <a:pt x="903" y="478"/>
                  <a:pt x="904" y="478"/>
                </a:cubicBezTo>
                <a:cubicBezTo>
                  <a:pt x="903" y="477"/>
                  <a:pt x="903" y="477"/>
                  <a:pt x="903" y="477"/>
                </a:cubicBezTo>
                <a:cubicBezTo>
                  <a:pt x="902" y="478"/>
                  <a:pt x="901" y="477"/>
                  <a:pt x="901" y="476"/>
                </a:cubicBezTo>
                <a:cubicBezTo>
                  <a:pt x="900" y="476"/>
                  <a:pt x="900" y="476"/>
                  <a:pt x="900" y="476"/>
                </a:cubicBezTo>
                <a:cubicBezTo>
                  <a:pt x="900" y="475"/>
                  <a:pt x="900" y="475"/>
                  <a:pt x="900" y="475"/>
                </a:cubicBezTo>
                <a:cubicBezTo>
                  <a:pt x="899" y="474"/>
                  <a:pt x="898" y="474"/>
                  <a:pt x="899" y="473"/>
                </a:cubicBezTo>
                <a:cubicBezTo>
                  <a:pt x="900" y="473"/>
                  <a:pt x="901" y="472"/>
                  <a:pt x="901" y="474"/>
                </a:cubicBezTo>
                <a:cubicBezTo>
                  <a:pt x="902" y="473"/>
                  <a:pt x="902" y="473"/>
                  <a:pt x="903" y="473"/>
                </a:cubicBezTo>
                <a:cubicBezTo>
                  <a:pt x="902" y="472"/>
                  <a:pt x="902" y="471"/>
                  <a:pt x="903" y="471"/>
                </a:cubicBezTo>
                <a:cubicBezTo>
                  <a:pt x="904" y="471"/>
                  <a:pt x="904" y="470"/>
                  <a:pt x="904" y="470"/>
                </a:cubicBezTo>
                <a:cubicBezTo>
                  <a:pt x="903" y="469"/>
                  <a:pt x="902" y="470"/>
                  <a:pt x="902" y="470"/>
                </a:cubicBezTo>
                <a:cubicBezTo>
                  <a:pt x="901" y="470"/>
                  <a:pt x="900" y="471"/>
                  <a:pt x="899" y="470"/>
                </a:cubicBezTo>
                <a:cubicBezTo>
                  <a:pt x="900" y="469"/>
                  <a:pt x="902" y="470"/>
                  <a:pt x="902" y="469"/>
                </a:cubicBezTo>
                <a:cubicBezTo>
                  <a:pt x="903" y="468"/>
                  <a:pt x="904" y="468"/>
                  <a:pt x="905" y="469"/>
                </a:cubicBezTo>
                <a:cubicBezTo>
                  <a:pt x="905" y="470"/>
                  <a:pt x="905" y="470"/>
                  <a:pt x="905" y="470"/>
                </a:cubicBezTo>
                <a:cubicBezTo>
                  <a:pt x="905" y="470"/>
                  <a:pt x="906" y="470"/>
                  <a:pt x="906" y="470"/>
                </a:cubicBezTo>
                <a:cubicBezTo>
                  <a:pt x="907" y="470"/>
                  <a:pt x="908" y="470"/>
                  <a:pt x="908" y="471"/>
                </a:cubicBezTo>
                <a:cubicBezTo>
                  <a:pt x="908" y="472"/>
                  <a:pt x="908" y="472"/>
                  <a:pt x="909" y="472"/>
                </a:cubicBezTo>
                <a:cubicBezTo>
                  <a:pt x="910" y="472"/>
                  <a:pt x="911" y="471"/>
                  <a:pt x="912" y="471"/>
                </a:cubicBezTo>
                <a:cubicBezTo>
                  <a:pt x="913" y="471"/>
                  <a:pt x="914" y="471"/>
                  <a:pt x="914" y="470"/>
                </a:cubicBezTo>
                <a:cubicBezTo>
                  <a:pt x="911" y="470"/>
                  <a:pt x="914" y="469"/>
                  <a:pt x="913" y="468"/>
                </a:cubicBezTo>
                <a:cubicBezTo>
                  <a:pt x="912" y="468"/>
                  <a:pt x="911" y="468"/>
                  <a:pt x="912" y="467"/>
                </a:cubicBezTo>
                <a:cubicBezTo>
                  <a:pt x="913" y="465"/>
                  <a:pt x="913" y="464"/>
                  <a:pt x="913" y="462"/>
                </a:cubicBezTo>
                <a:cubicBezTo>
                  <a:pt x="913" y="462"/>
                  <a:pt x="913" y="461"/>
                  <a:pt x="914" y="461"/>
                </a:cubicBezTo>
                <a:cubicBezTo>
                  <a:pt x="914" y="461"/>
                  <a:pt x="914" y="461"/>
                  <a:pt x="915" y="461"/>
                </a:cubicBezTo>
                <a:cubicBezTo>
                  <a:pt x="916" y="462"/>
                  <a:pt x="917" y="464"/>
                  <a:pt x="918" y="465"/>
                </a:cubicBezTo>
                <a:cubicBezTo>
                  <a:pt x="918" y="464"/>
                  <a:pt x="918" y="464"/>
                  <a:pt x="918" y="464"/>
                </a:cubicBezTo>
                <a:cubicBezTo>
                  <a:pt x="918" y="463"/>
                  <a:pt x="917" y="463"/>
                  <a:pt x="918" y="462"/>
                </a:cubicBezTo>
                <a:cubicBezTo>
                  <a:pt x="918" y="461"/>
                  <a:pt x="917" y="462"/>
                  <a:pt x="917" y="461"/>
                </a:cubicBezTo>
                <a:cubicBezTo>
                  <a:pt x="917" y="461"/>
                  <a:pt x="917" y="461"/>
                  <a:pt x="918" y="461"/>
                </a:cubicBezTo>
                <a:cubicBezTo>
                  <a:pt x="919" y="461"/>
                  <a:pt x="919" y="460"/>
                  <a:pt x="920" y="461"/>
                </a:cubicBezTo>
                <a:cubicBezTo>
                  <a:pt x="920" y="461"/>
                  <a:pt x="921" y="461"/>
                  <a:pt x="921" y="460"/>
                </a:cubicBezTo>
                <a:cubicBezTo>
                  <a:pt x="921" y="460"/>
                  <a:pt x="922" y="460"/>
                  <a:pt x="921" y="459"/>
                </a:cubicBezTo>
                <a:cubicBezTo>
                  <a:pt x="920" y="459"/>
                  <a:pt x="920" y="459"/>
                  <a:pt x="920" y="458"/>
                </a:cubicBezTo>
                <a:cubicBezTo>
                  <a:pt x="918" y="459"/>
                  <a:pt x="916" y="459"/>
                  <a:pt x="914" y="460"/>
                </a:cubicBezTo>
                <a:cubicBezTo>
                  <a:pt x="914" y="460"/>
                  <a:pt x="913" y="459"/>
                  <a:pt x="913" y="459"/>
                </a:cubicBezTo>
                <a:cubicBezTo>
                  <a:pt x="914" y="457"/>
                  <a:pt x="914" y="456"/>
                  <a:pt x="915" y="454"/>
                </a:cubicBezTo>
                <a:cubicBezTo>
                  <a:pt x="915" y="454"/>
                  <a:pt x="915" y="454"/>
                  <a:pt x="915" y="453"/>
                </a:cubicBezTo>
                <a:cubicBezTo>
                  <a:pt x="914" y="451"/>
                  <a:pt x="915" y="451"/>
                  <a:pt x="917" y="451"/>
                </a:cubicBezTo>
                <a:cubicBezTo>
                  <a:pt x="917" y="450"/>
                  <a:pt x="915" y="451"/>
                  <a:pt x="915" y="450"/>
                </a:cubicBezTo>
                <a:cubicBezTo>
                  <a:pt x="915" y="448"/>
                  <a:pt x="917" y="448"/>
                  <a:pt x="919" y="448"/>
                </a:cubicBezTo>
                <a:cubicBezTo>
                  <a:pt x="919" y="448"/>
                  <a:pt x="919" y="448"/>
                  <a:pt x="919" y="448"/>
                </a:cubicBezTo>
                <a:cubicBezTo>
                  <a:pt x="918" y="447"/>
                  <a:pt x="917" y="446"/>
                  <a:pt x="917" y="445"/>
                </a:cubicBezTo>
                <a:cubicBezTo>
                  <a:pt x="917" y="445"/>
                  <a:pt x="917" y="444"/>
                  <a:pt x="918" y="444"/>
                </a:cubicBezTo>
                <a:cubicBezTo>
                  <a:pt x="917" y="444"/>
                  <a:pt x="916" y="444"/>
                  <a:pt x="916" y="444"/>
                </a:cubicBezTo>
                <a:cubicBezTo>
                  <a:pt x="914" y="444"/>
                  <a:pt x="913" y="445"/>
                  <a:pt x="912" y="444"/>
                </a:cubicBezTo>
                <a:cubicBezTo>
                  <a:pt x="911" y="444"/>
                  <a:pt x="910" y="444"/>
                  <a:pt x="910" y="443"/>
                </a:cubicBezTo>
                <a:cubicBezTo>
                  <a:pt x="910" y="443"/>
                  <a:pt x="910" y="443"/>
                  <a:pt x="910" y="443"/>
                </a:cubicBezTo>
                <a:cubicBezTo>
                  <a:pt x="907" y="445"/>
                  <a:pt x="904" y="443"/>
                  <a:pt x="903" y="440"/>
                </a:cubicBezTo>
                <a:cubicBezTo>
                  <a:pt x="902" y="439"/>
                  <a:pt x="901" y="438"/>
                  <a:pt x="899" y="437"/>
                </a:cubicBezTo>
                <a:cubicBezTo>
                  <a:pt x="898" y="437"/>
                  <a:pt x="898" y="437"/>
                  <a:pt x="898" y="437"/>
                </a:cubicBezTo>
                <a:cubicBezTo>
                  <a:pt x="898" y="437"/>
                  <a:pt x="897" y="437"/>
                  <a:pt x="897" y="437"/>
                </a:cubicBezTo>
                <a:cubicBezTo>
                  <a:pt x="896" y="437"/>
                  <a:pt x="896" y="437"/>
                  <a:pt x="895" y="437"/>
                </a:cubicBezTo>
                <a:cubicBezTo>
                  <a:pt x="893" y="436"/>
                  <a:pt x="893" y="435"/>
                  <a:pt x="892" y="434"/>
                </a:cubicBezTo>
                <a:cubicBezTo>
                  <a:pt x="892" y="433"/>
                  <a:pt x="892" y="433"/>
                  <a:pt x="892" y="433"/>
                </a:cubicBezTo>
                <a:cubicBezTo>
                  <a:pt x="889" y="430"/>
                  <a:pt x="889" y="429"/>
                  <a:pt x="892" y="428"/>
                </a:cubicBezTo>
                <a:cubicBezTo>
                  <a:pt x="893" y="427"/>
                  <a:pt x="893" y="427"/>
                  <a:pt x="894" y="427"/>
                </a:cubicBezTo>
                <a:cubicBezTo>
                  <a:pt x="895" y="429"/>
                  <a:pt x="897" y="429"/>
                  <a:pt x="898" y="429"/>
                </a:cubicBezTo>
                <a:cubicBezTo>
                  <a:pt x="899" y="429"/>
                  <a:pt x="899" y="429"/>
                  <a:pt x="900" y="429"/>
                </a:cubicBezTo>
                <a:cubicBezTo>
                  <a:pt x="901" y="429"/>
                  <a:pt x="901" y="429"/>
                  <a:pt x="902" y="429"/>
                </a:cubicBezTo>
                <a:cubicBezTo>
                  <a:pt x="903" y="429"/>
                  <a:pt x="904" y="431"/>
                  <a:pt x="905" y="432"/>
                </a:cubicBezTo>
                <a:cubicBezTo>
                  <a:pt x="906" y="432"/>
                  <a:pt x="906" y="432"/>
                  <a:pt x="907" y="433"/>
                </a:cubicBezTo>
                <a:cubicBezTo>
                  <a:pt x="909" y="435"/>
                  <a:pt x="912" y="436"/>
                  <a:pt x="914" y="437"/>
                </a:cubicBezTo>
                <a:cubicBezTo>
                  <a:pt x="915" y="437"/>
                  <a:pt x="915" y="437"/>
                  <a:pt x="915" y="437"/>
                </a:cubicBezTo>
                <a:cubicBezTo>
                  <a:pt x="917" y="437"/>
                  <a:pt x="915" y="435"/>
                  <a:pt x="916" y="434"/>
                </a:cubicBezTo>
                <a:cubicBezTo>
                  <a:pt x="915" y="436"/>
                  <a:pt x="914" y="436"/>
                  <a:pt x="913" y="434"/>
                </a:cubicBezTo>
                <a:cubicBezTo>
                  <a:pt x="913" y="434"/>
                  <a:pt x="913" y="434"/>
                  <a:pt x="913" y="434"/>
                </a:cubicBezTo>
                <a:cubicBezTo>
                  <a:pt x="912" y="434"/>
                  <a:pt x="912" y="434"/>
                  <a:pt x="912" y="433"/>
                </a:cubicBezTo>
                <a:cubicBezTo>
                  <a:pt x="912" y="433"/>
                  <a:pt x="912" y="433"/>
                  <a:pt x="912" y="433"/>
                </a:cubicBezTo>
                <a:cubicBezTo>
                  <a:pt x="913" y="433"/>
                  <a:pt x="913" y="433"/>
                  <a:pt x="913" y="434"/>
                </a:cubicBezTo>
                <a:cubicBezTo>
                  <a:pt x="914" y="433"/>
                  <a:pt x="915" y="434"/>
                  <a:pt x="914" y="433"/>
                </a:cubicBezTo>
                <a:cubicBezTo>
                  <a:pt x="913" y="431"/>
                  <a:pt x="915" y="432"/>
                  <a:pt x="915" y="431"/>
                </a:cubicBezTo>
                <a:cubicBezTo>
                  <a:pt x="915" y="430"/>
                  <a:pt x="915" y="430"/>
                  <a:pt x="915" y="430"/>
                </a:cubicBezTo>
                <a:cubicBezTo>
                  <a:pt x="914" y="430"/>
                  <a:pt x="913" y="431"/>
                  <a:pt x="913" y="429"/>
                </a:cubicBezTo>
                <a:cubicBezTo>
                  <a:pt x="914" y="429"/>
                  <a:pt x="915" y="429"/>
                  <a:pt x="916" y="430"/>
                </a:cubicBezTo>
                <a:cubicBezTo>
                  <a:pt x="915" y="428"/>
                  <a:pt x="915" y="427"/>
                  <a:pt x="914" y="426"/>
                </a:cubicBezTo>
                <a:cubicBezTo>
                  <a:pt x="912" y="427"/>
                  <a:pt x="911" y="426"/>
                  <a:pt x="909" y="425"/>
                </a:cubicBezTo>
                <a:cubicBezTo>
                  <a:pt x="909" y="425"/>
                  <a:pt x="908" y="424"/>
                  <a:pt x="907" y="423"/>
                </a:cubicBezTo>
                <a:cubicBezTo>
                  <a:pt x="908" y="423"/>
                  <a:pt x="909" y="423"/>
                  <a:pt x="910" y="423"/>
                </a:cubicBezTo>
                <a:cubicBezTo>
                  <a:pt x="910" y="424"/>
                  <a:pt x="911" y="424"/>
                  <a:pt x="912" y="424"/>
                </a:cubicBezTo>
                <a:cubicBezTo>
                  <a:pt x="911" y="423"/>
                  <a:pt x="911" y="422"/>
                  <a:pt x="911" y="422"/>
                </a:cubicBezTo>
                <a:cubicBezTo>
                  <a:pt x="911" y="422"/>
                  <a:pt x="911" y="422"/>
                  <a:pt x="910" y="422"/>
                </a:cubicBezTo>
                <a:cubicBezTo>
                  <a:pt x="910" y="422"/>
                  <a:pt x="909" y="422"/>
                  <a:pt x="909" y="421"/>
                </a:cubicBezTo>
                <a:cubicBezTo>
                  <a:pt x="908" y="421"/>
                  <a:pt x="908" y="421"/>
                  <a:pt x="908" y="421"/>
                </a:cubicBezTo>
                <a:cubicBezTo>
                  <a:pt x="907" y="422"/>
                  <a:pt x="906" y="422"/>
                  <a:pt x="906" y="422"/>
                </a:cubicBezTo>
                <a:cubicBezTo>
                  <a:pt x="905" y="421"/>
                  <a:pt x="906" y="420"/>
                  <a:pt x="906" y="420"/>
                </a:cubicBezTo>
                <a:cubicBezTo>
                  <a:pt x="906" y="420"/>
                  <a:pt x="906" y="420"/>
                  <a:pt x="906" y="420"/>
                </a:cubicBezTo>
                <a:cubicBezTo>
                  <a:pt x="905" y="420"/>
                  <a:pt x="904" y="420"/>
                  <a:pt x="904" y="421"/>
                </a:cubicBezTo>
                <a:cubicBezTo>
                  <a:pt x="903" y="420"/>
                  <a:pt x="903" y="420"/>
                  <a:pt x="903" y="420"/>
                </a:cubicBezTo>
                <a:cubicBezTo>
                  <a:pt x="902" y="420"/>
                  <a:pt x="902" y="420"/>
                  <a:pt x="901" y="420"/>
                </a:cubicBezTo>
                <a:cubicBezTo>
                  <a:pt x="900" y="420"/>
                  <a:pt x="899" y="420"/>
                  <a:pt x="899" y="418"/>
                </a:cubicBezTo>
                <a:cubicBezTo>
                  <a:pt x="899" y="417"/>
                  <a:pt x="900" y="416"/>
                  <a:pt x="901" y="416"/>
                </a:cubicBezTo>
                <a:cubicBezTo>
                  <a:pt x="901" y="416"/>
                  <a:pt x="901" y="416"/>
                  <a:pt x="901" y="416"/>
                </a:cubicBezTo>
                <a:cubicBezTo>
                  <a:pt x="900" y="415"/>
                  <a:pt x="900" y="415"/>
                  <a:pt x="901" y="414"/>
                </a:cubicBezTo>
                <a:cubicBezTo>
                  <a:pt x="902" y="413"/>
                  <a:pt x="903" y="413"/>
                  <a:pt x="904" y="412"/>
                </a:cubicBezTo>
                <a:cubicBezTo>
                  <a:pt x="904" y="412"/>
                  <a:pt x="905" y="412"/>
                  <a:pt x="905" y="412"/>
                </a:cubicBezTo>
                <a:cubicBezTo>
                  <a:pt x="907" y="412"/>
                  <a:pt x="909" y="411"/>
                  <a:pt x="909" y="409"/>
                </a:cubicBezTo>
                <a:cubicBezTo>
                  <a:pt x="909" y="408"/>
                  <a:pt x="909" y="408"/>
                  <a:pt x="908" y="408"/>
                </a:cubicBezTo>
                <a:cubicBezTo>
                  <a:pt x="908" y="410"/>
                  <a:pt x="907" y="410"/>
                  <a:pt x="906" y="411"/>
                </a:cubicBezTo>
                <a:cubicBezTo>
                  <a:pt x="905" y="411"/>
                  <a:pt x="904" y="411"/>
                  <a:pt x="903" y="410"/>
                </a:cubicBezTo>
                <a:cubicBezTo>
                  <a:pt x="902" y="409"/>
                  <a:pt x="902" y="409"/>
                  <a:pt x="902" y="409"/>
                </a:cubicBezTo>
                <a:cubicBezTo>
                  <a:pt x="901" y="409"/>
                  <a:pt x="901" y="409"/>
                  <a:pt x="900" y="409"/>
                </a:cubicBezTo>
                <a:cubicBezTo>
                  <a:pt x="901" y="410"/>
                  <a:pt x="901" y="410"/>
                  <a:pt x="901" y="410"/>
                </a:cubicBezTo>
                <a:cubicBezTo>
                  <a:pt x="901" y="410"/>
                  <a:pt x="901" y="411"/>
                  <a:pt x="901" y="411"/>
                </a:cubicBezTo>
                <a:cubicBezTo>
                  <a:pt x="900" y="412"/>
                  <a:pt x="900" y="412"/>
                  <a:pt x="898" y="412"/>
                </a:cubicBezTo>
                <a:cubicBezTo>
                  <a:pt x="898" y="412"/>
                  <a:pt x="898" y="411"/>
                  <a:pt x="898" y="411"/>
                </a:cubicBezTo>
                <a:cubicBezTo>
                  <a:pt x="897" y="409"/>
                  <a:pt x="898" y="409"/>
                  <a:pt x="899" y="410"/>
                </a:cubicBezTo>
                <a:cubicBezTo>
                  <a:pt x="899" y="410"/>
                  <a:pt x="899" y="410"/>
                  <a:pt x="899" y="410"/>
                </a:cubicBezTo>
                <a:cubicBezTo>
                  <a:pt x="899" y="410"/>
                  <a:pt x="899" y="410"/>
                  <a:pt x="899" y="410"/>
                </a:cubicBezTo>
                <a:cubicBezTo>
                  <a:pt x="899" y="409"/>
                  <a:pt x="899" y="409"/>
                  <a:pt x="899" y="409"/>
                </a:cubicBezTo>
                <a:cubicBezTo>
                  <a:pt x="898" y="408"/>
                  <a:pt x="899" y="407"/>
                  <a:pt x="900" y="407"/>
                </a:cubicBezTo>
                <a:cubicBezTo>
                  <a:pt x="901" y="406"/>
                  <a:pt x="901" y="406"/>
                  <a:pt x="901" y="404"/>
                </a:cubicBezTo>
                <a:cubicBezTo>
                  <a:pt x="899" y="404"/>
                  <a:pt x="900" y="407"/>
                  <a:pt x="898" y="407"/>
                </a:cubicBezTo>
                <a:cubicBezTo>
                  <a:pt x="897" y="406"/>
                  <a:pt x="897" y="406"/>
                  <a:pt x="897" y="406"/>
                </a:cubicBezTo>
                <a:cubicBezTo>
                  <a:pt x="896" y="407"/>
                  <a:pt x="896" y="407"/>
                  <a:pt x="896" y="407"/>
                </a:cubicBezTo>
                <a:cubicBezTo>
                  <a:pt x="896" y="408"/>
                  <a:pt x="895" y="408"/>
                  <a:pt x="895" y="409"/>
                </a:cubicBezTo>
                <a:cubicBezTo>
                  <a:pt x="896" y="411"/>
                  <a:pt x="894" y="410"/>
                  <a:pt x="893" y="410"/>
                </a:cubicBezTo>
                <a:cubicBezTo>
                  <a:pt x="895" y="413"/>
                  <a:pt x="895" y="413"/>
                  <a:pt x="892" y="415"/>
                </a:cubicBezTo>
                <a:cubicBezTo>
                  <a:pt x="892" y="415"/>
                  <a:pt x="892" y="415"/>
                  <a:pt x="892" y="415"/>
                </a:cubicBezTo>
                <a:cubicBezTo>
                  <a:pt x="891" y="415"/>
                  <a:pt x="891" y="415"/>
                  <a:pt x="891" y="415"/>
                </a:cubicBezTo>
                <a:cubicBezTo>
                  <a:pt x="892" y="415"/>
                  <a:pt x="892" y="415"/>
                  <a:pt x="892" y="415"/>
                </a:cubicBezTo>
                <a:cubicBezTo>
                  <a:pt x="890" y="416"/>
                  <a:pt x="889" y="417"/>
                  <a:pt x="887" y="415"/>
                </a:cubicBezTo>
                <a:cubicBezTo>
                  <a:pt x="887" y="415"/>
                  <a:pt x="887" y="414"/>
                  <a:pt x="886" y="415"/>
                </a:cubicBezTo>
                <a:cubicBezTo>
                  <a:pt x="885" y="416"/>
                  <a:pt x="884" y="415"/>
                  <a:pt x="883" y="414"/>
                </a:cubicBezTo>
                <a:cubicBezTo>
                  <a:pt x="883" y="413"/>
                  <a:pt x="883" y="411"/>
                  <a:pt x="881" y="409"/>
                </a:cubicBezTo>
                <a:cubicBezTo>
                  <a:pt x="881" y="409"/>
                  <a:pt x="881" y="408"/>
                  <a:pt x="882" y="408"/>
                </a:cubicBezTo>
                <a:cubicBezTo>
                  <a:pt x="883" y="408"/>
                  <a:pt x="883" y="407"/>
                  <a:pt x="884" y="407"/>
                </a:cubicBezTo>
                <a:cubicBezTo>
                  <a:pt x="884" y="406"/>
                  <a:pt x="884" y="406"/>
                  <a:pt x="885" y="405"/>
                </a:cubicBezTo>
                <a:cubicBezTo>
                  <a:pt x="886" y="404"/>
                  <a:pt x="887" y="405"/>
                  <a:pt x="888" y="404"/>
                </a:cubicBezTo>
                <a:cubicBezTo>
                  <a:pt x="888" y="404"/>
                  <a:pt x="888" y="404"/>
                  <a:pt x="888" y="404"/>
                </a:cubicBezTo>
                <a:cubicBezTo>
                  <a:pt x="888" y="403"/>
                  <a:pt x="888" y="403"/>
                  <a:pt x="888" y="403"/>
                </a:cubicBezTo>
                <a:cubicBezTo>
                  <a:pt x="887" y="404"/>
                  <a:pt x="886" y="405"/>
                  <a:pt x="885" y="404"/>
                </a:cubicBezTo>
                <a:cubicBezTo>
                  <a:pt x="884" y="404"/>
                  <a:pt x="883" y="403"/>
                  <a:pt x="883" y="402"/>
                </a:cubicBezTo>
                <a:cubicBezTo>
                  <a:pt x="883" y="401"/>
                  <a:pt x="884" y="400"/>
                  <a:pt x="885" y="400"/>
                </a:cubicBezTo>
                <a:cubicBezTo>
                  <a:pt x="886" y="399"/>
                  <a:pt x="887" y="398"/>
                  <a:pt x="887" y="397"/>
                </a:cubicBezTo>
                <a:cubicBezTo>
                  <a:pt x="887" y="395"/>
                  <a:pt x="886" y="396"/>
                  <a:pt x="886" y="397"/>
                </a:cubicBezTo>
                <a:cubicBezTo>
                  <a:pt x="885" y="398"/>
                  <a:pt x="885" y="398"/>
                  <a:pt x="885" y="398"/>
                </a:cubicBezTo>
                <a:cubicBezTo>
                  <a:pt x="884" y="398"/>
                  <a:pt x="884" y="399"/>
                  <a:pt x="883" y="399"/>
                </a:cubicBezTo>
                <a:cubicBezTo>
                  <a:pt x="882" y="399"/>
                  <a:pt x="882" y="398"/>
                  <a:pt x="883" y="398"/>
                </a:cubicBezTo>
                <a:cubicBezTo>
                  <a:pt x="883" y="397"/>
                  <a:pt x="883" y="396"/>
                  <a:pt x="884" y="396"/>
                </a:cubicBezTo>
                <a:cubicBezTo>
                  <a:pt x="885" y="395"/>
                  <a:pt x="885" y="395"/>
                  <a:pt x="885" y="395"/>
                </a:cubicBezTo>
                <a:cubicBezTo>
                  <a:pt x="885" y="395"/>
                  <a:pt x="885" y="395"/>
                  <a:pt x="885" y="395"/>
                </a:cubicBezTo>
                <a:cubicBezTo>
                  <a:pt x="885" y="395"/>
                  <a:pt x="885" y="394"/>
                  <a:pt x="885" y="394"/>
                </a:cubicBezTo>
                <a:cubicBezTo>
                  <a:pt x="885" y="394"/>
                  <a:pt x="885" y="394"/>
                  <a:pt x="884" y="394"/>
                </a:cubicBezTo>
                <a:cubicBezTo>
                  <a:pt x="883" y="394"/>
                  <a:pt x="882" y="393"/>
                  <a:pt x="882" y="393"/>
                </a:cubicBezTo>
                <a:cubicBezTo>
                  <a:pt x="883" y="392"/>
                  <a:pt x="884" y="391"/>
                  <a:pt x="885" y="390"/>
                </a:cubicBezTo>
                <a:cubicBezTo>
                  <a:pt x="885" y="390"/>
                  <a:pt x="885" y="391"/>
                  <a:pt x="885" y="391"/>
                </a:cubicBezTo>
                <a:cubicBezTo>
                  <a:pt x="885" y="391"/>
                  <a:pt x="885" y="392"/>
                  <a:pt x="886" y="391"/>
                </a:cubicBezTo>
                <a:cubicBezTo>
                  <a:pt x="886" y="391"/>
                  <a:pt x="886" y="391"/>
                  <a:pt x="886" y="391"/>
                </a:cubicBezTo>
                <a:cubicBezTo>
                  <a:pt x="887" y="391"/>
                  <a:pt x="887" y="391"/>
                  <a:pt x="887" y="391"/>
                </a:cubicBezTo>
                <a:cubicBezTo>
                  <a:pt x="887" y="390"/>
                  <a:pt x="887" y="389"/>
                  <a:pt x="888" y="389"/>
                </a:cubicBezTo>
                <a:cubicBezTo>
                  <a:pt x="888" y="389"/>
                  <a:pt x="888" y="389"/>
                  <a:pt x="888" y="389"/>
                </a:cubicBezTo>
                <a:cubicBezTo>
                  <a:pt x="888" y="388"/>
                  <a:pt x="888" y="388"/>
                  <a:pt x="888" y="388"/>
                </a:cubicBezTo>
                <a:cubicBezTo>
                  <a:pt x="887" y="388"/>
                  <a:pt x="887" y="388"/>
                  <a:pt x="887" y="388"/>
                </a:cubicBezTo>
                <a:cubicBezTo>
                  <a:pt x="886" y="389"/>
                  <a:pt x="886" y="389"/>
                  <a:pt x="886" y="387"/>
                </a:cubicBezTo>
                <a:cubicBezTo>
                  <a:pt x="886" y="386"/>
                  <a:pt x="885" y="387"/>
                  <a:pt x="885" y="388"/>
                </a:cubicBezTo>
                <a:cubicBezTo>
                  <a:pt x="884" y="389"/>
                  <a:pt x="884" y="389"/>
                  <a:pt x="883" y="389"/>
                </a:cubicBezTo>
                <a:cubicBezTo>
                  <a:pt x="881" y="389"/>
                  <a:pt x="881" y="389"/>
                  <a:pt x="882" y="387"/>
                </a:cubicBezTo>
                <a:cubicBezTo>
                  <a:pt x="882" y="387"/>
                  <a:pt x="881" y="386"/>
                  <a:pt x="880" y="387"/>
                </a:cubicBezTo>
                <a:cubicBezTo>
                  <a:pt x="880" y="388"/>
                  <a:pt x="879" y="388"/>
                  <a:pt x="879" y="388"/>
                </a:cubicBezTo>
                <a:cubicBezTo>
                  <a:pt x="878" y="387"/>
                  <a:pt x="879" y="387"/>
                  <a:pt x="879" y="386"/>
                </a:cubicBezTo>
                <a:cubicBezTo>
                  <a:pt x="880" y="386"/>
                  <a:pt x="880" y="385"/>
                  <a:pt x="881" y="384"/>
                </a:cubicBezTo>
                <a:cubicBezTo>
                  <a:pt x="882" y="386"/>
                  <a:pt x="883" y="387"/>
                  <a:pt x="884" y="385"/>
                </a:cubicBezTo>
                <a:cubicBezTo>
                  <a:pt x="885" y="383"/>
                  <a:pt x="885" y="383"/>
                  <a:pt x="887" y="385"/>
                </a:cubicBezTo>
                <a:cubicBezTo>
                  <a:pt x="888" y="385"/>
                  <a:pt x="888" y="385"/>
                  <a:pt x="889" y="384"/>
                </a:cubicBezTo>
                <a:cubicBezTo>
                  <a:pt x="889" y="383"/>
                  <a:pt x="889" y="382"/>
                  <a:pt x="889" y="381"/>
                </a:cubicBezTo>
                <a:cubicBezTo>
                  <a:pt x="888" y="380"/>
                  <a:pt x="887" y="380"/>
                  <a:pt x="886" y="380"/>
                </a:cubicBezTo>
                <a:cubicBezTo>
                  <a:pt x="886" y="381"/>
                  <a:pt x="886" y="383"/>
                  <a:pt x="884" y="381"/>
                </a:cubicBezTo>
                <a:cubicBezTo>
                  <a:pt x="883" y="382"/>
                  <a:pt x="883" y="381"/>
                  <a:pt x="882" y="381"/>
                </a:cubicBezTo>
                <a:cubicBezTo>
                  <a:pt x="882" y="380"/>
                  <a:pt x="882" y="380"/>
                  <a:pt x="882" y="380"/>
                </a:cubicBezTo>
                <a:cubicBezTo>
                  <a:pt x="883" y="379"/>
                  <a:pt x="883" y="379"/>
                  <a:pt x="884" y="380"/>
                </a:cubicBezTo>
                <a:cubicBezTo>
                  <a:pt x="885" y="379"/>
                  <a:pt x="883" y="379"/>
                  <a:pt x="883" y="379"/>
                </a:cubicBezTo>
                <a:cubicBezTo>
                  <a:pt x="883" y="379"/>
                  <a:pt x="882" y="379"/>
                  <a:pt x="882" y="378"/>
                </a:cubicBezTo>
                <a:cubicBezTo>
                  <a:pt x="882" y="377"/>
                  <a:pt x="883" y="378"/>
                  <a:pt x="884" y="377"/>
                </a:cubicBezTo>
                <a:cubicBezTo>
                  <a:pt x="884" y="376"/>
                  <a:pt x="885" y="376"/>
                  <a:pt x="885" y="376"/>
                </a:cubicBezTo>
                <a:cubicBezTo>
                  <a:pt x="885" y="376"/>
                  <a:pt x="886" y="376"/>
                  <a:pt x="886" y="376"/>
                </a:cubicBezTo>
                <a:cubicBezTo>
                  <a:pt x="886" y="376"/>
                  <a:pt x="886" y="375"/>
                  <a:pt x="885" y="375"/>
                </a:cubicBezTo>
                <a:cubicBezTo>
                  <a:pt x="883" y="374"/>
                  <a:pt x="884" y="373"/>
                  <a:pt x="885" y="372"/>
                </a:cubicBezTo>
                <a:cubicBezTo>
                  <a:pt x="886" y="369"/>
                  <a:pt x="884" y="370"/>
                  <a:pt x="883" y="370"/>
                </a:cubicBezTo>
                <a:cubicBezTo>
                  <a:pt x="883" y="370"/>
                  <a:pt x="883" y="371"/>
                  <a:pt x="883" y="371"/>
                </a:cubicBezTo>
                <a:cubicBezTo>
                  <a:pt x="883" y="372"/>
                  <a:pt x="883" y="372"/>
                  <a:pt x="883" y="372"/>
                </a:cubicBezTo>
                <a:cubicBezTo>
                  <a:pt x="883" y="372"/>
                  <a:pt x="883" y="372"/>
                  <a:pt x="883" y="372"/>
                </a:cubicBezTo>
                <a:cubicBezTo>
                  <a:pt x="883" y="372"/>
                  <a:pt x="884" y="371"/>
                  <a:pt x="884" y="372"/>
                </a:cubicBezTo>
                <a:cubicBezTo>
                  <a:pt x="884" y="373"/>
                  <a:pt x="883" y="373"/>
                  <a:pt x="883" y="373"/>
                </a:cubicBezTo>
                <a:cubicBezTo>
                  <a:pt x="882" y="374"/>
                  <a:pt x="881" y="374"/>
                  <a:pt x="881" y="373"/>
                </a:cubicBezTo>
                <a:cubicBezTo>
                  <a:pt x="880" y="373"/>
                  <a:pt x="880" y="373"/>
                  <a:pt x="880" y="373"/>
                </a:cubicBezTo>
                <a:cubicBezTo>
                  <a:pt x="880" y="373"/>
                  <a:pt x="879" y="373"/>
                  <a:pt x="879" y="372"/>
                </a:cubicBezTo>
                <a:cubicBezTo>
                  <a:pt x="879" y="371"/>
                  <a:pt x="880" y="371"/>
                  <a:pt x="880" y="371"/>
                </a:cubicBezTo>
                <a:cubicBezTo>
                  <a:pt x="881" y="372"/>
                  <a:pt x="881" y="371"/>
                  <a:pt x="882" y="371"/>
                </a:cubicBezTo>
                <a:cubicBezTo>
                  <a:pt x="882" y="370"/>
                  <a:pt x="881" y="369"/>
                  <a:pt x="881" y="368"/>
                </a:cubicBezTo>
                <a:cubicBezTo>
                  <a:pt x="882" y="368"/>
                  <a:pt x="882" y="369"/>
                  <a:pt x="883" y="369"/>
                </a:cubicBezTo>
                <a:cubicBezTo>
                  <a:pt x="884" y="368"/>
                  <a:pt x="882" y="367"/>
                  <a:pt x="882" y="366"/>
                </a:cubicBezTo>
                <a:cubicBezTo>
                  <a:pt x="881" y="365"/>
                  <a:pt x="880" y="365"/>
                  <a:pt x="880" y="364"/>
                </a:cubicBezTo>
                <a:cubicBezTo>
                  <a:pt x="880" y="363"/>
                  <a:pt x="881" y="362"/>
                  <a:pt x="881" y="361"/>
                </a:cubicBezTo>
                <a:cubicBezTo>
                  <a:pt x="883" y="361"/>
                  <a:pt x="883" y="360"/>
                  <a:pt x="882" y="359"/>
                </a:cubicBezTo>
                <a:cubicBezTo>
                  <a:pt x="880" y="358"/>
                  <a:pt x="879" y="356"/>
                  <a:pt x="878" y="355"/>
                </a:cubicBezTo>
                <a:cubicBezTo>
                  <a:pt x="878" y="354"/>
                  <a:pt x="878" y="353"/>
                  <a:pt x="879" y="352"/>
                </a:cubicBezTo>
                <a:cubicBezTo>
                  <a:pt x="879" y="352"/>
                  <a:pt x="880" y="351"/>
                  <a:pt x="878" y="350"/>
                </a:cubicBezTo>
                <a:cubicBezTo>
                  <a:pt x="877" y="353"/>
                  <a:pt x="875" y="354"/>
                  <a:pt x="872" y="354"/>
                </a:cubicBezTo>
                <a:cubicBezTo>
                  <a:pt x="873" y="353"/>
                  <a:pt x="874" y="352"/>
                  <a:pt x="875" y="352"/>
                </a:cubicBezTo>
                <a:cubicBezTo>
                  <a:pt x="877" y="351"/>
                  <a:pt x="878" y="350"/>
                  <a:pt x="876" y="348"/>
                </a:cubicBezTo>
                <a:cubicBezTo>
                  <a:pt x="877" y="348"/>
                  <a:pt x="878" y="348"/>
                  <a:pt x="878" y="348"/>
                </a:cubicBezTo>
                <a:cubicBezTo>
                  <a:pt x="879" y="348"/>
                  <a:pt x="879" y="347"/>
                  <a:pt x="878" y="346"/>
                </a:cubicBezTo>
                <a:cubicBezTo>
                  <a:pt x="878" y="346"/>
                  <a:pt x="878" y="346"/>
                  <a:pt x="878" y="346"/>
                </a:cubicBezTo>
                <a:cubicBezTo>
                  <a:pt x="877" y="347"/>
                  <a:pt x="876" y="347"/>
                  <a:pt x="876" y="346"/>
                </a:cubicBezTo>
                <a:cubicBezTo>
                  <a:pt x="875" y="345"/>
                  <a:pt x="877" y="346"/>
                  <a:pt x="877" y="345"/>
                </a:cubicBezTo>
                <a:cubicBezTo>
                  <a:pt x="876" y="345"/>
                  <a:pt x="875" y="345"/>
                  <a:pt x="874" y="344"/>
                </a:cubicBezTo>
                <a:cubicBezTo>
                  <a:pt x="873" y="345"/>
                  <a:pt x="872" y="345"/>
                  <a:pt x="870" y="344"/>
                </a:cubicBezTo>
                <a:cubicBezTo>
                  <a:pt x="872" y="344"/>
                  <a:pt x="874" y="343"/>
                  <a:pt x="875" y="343"/>
                </a:cubicBezTo>
                <a:cubicBezTo>
                  <a:pt x="876" y="343"/>
                  <a:pt x="877" y="344"/>
                  <a:pt x="878" y="344"/>
                </a:cubicBezTo>
                <a:cubicBezTo>
                  <a:pt x="879" y="344"/>
                  <a:pt x="879" y="344"/>
                  <a:pt x="879" y="344"/>
                </a:cubicBezTo>
                <a:cubicBezTo>
                  <a:pt x="878" y="343"/>
                  <a:pt x="876" y="343"/>
                  <a:pt x="877" y="341"/>
                </a:cubicBezTo>
                <a:cubicBezTo>
                  <a:pt x="876" y="341"/>
                  <a:pt x="875" y="340"/>
                  <a:pt x="874" y="339"/>
                </a:cubicBezTo>
                <a:cubicBezTo>
                  <a:pt x="873" y="339"/>
                  <a:pt x="872" y="338"/>
                  <a:pt x="873" y="337"/>
                </a:cubicBezTo>
                <a:cubicBezTo>
                  <a:pt x="874" y="337"/>
                  <a:pt x="874" y="336"/>
                  <a:pt x="874" y="335"/>
                </a:cubicBezTo>
                <a:cubicBezTo>
                  <a:pt x="873" y="334"/>
                  <a:pt x="872" y="334"/>
                  <a:pt x="872" y="334"/>
                </a:cubicBezTo>
                <a:cubicBezTo>
                  <a:pt x="871" y="333"/>
                  <a:pt x="869" y="332"/>
                  <a:pt x="868" y="331"/>
                </a:cubicBezTo>
                <a:cubicBezTo>
                  <a:pt x="867" y="330"/>
                  <a:pt x="866" y="330"/>
                  <a:pt x="866" y="329"/>
                </a:cubicBezTo>
                <a:cubicBezTo>
                  <a:pt x="867" y="328"/>
                  <a:pt x="868" y="327"/>
                  <a:pt x="865" y="326"/>
                </a:cubicBezTo>
                <a:cubicBezTo>
                  <a:pt x="864" y="326"/>
                  <a:pt x="864" y="323"/>
                  <a:pt x="864" y="322"/>
                </a:cubicBezTo>
                <a:cubicBezTo>
                  <a:pt x="864" y="322"/>
                  <a:pt x="863" y="322"/>
                  <a:pt x="863" y="322"/>
                </a:cubicBezTo>
                <a:cubicBezTo>
                  <a:pt x="862" y="322"/>
                  <a:pt x="863" y="321"/>
                  <a:pt x="863" y="321"/>
                </a:cubicBezTo>
                <a:cubicBezTo>
                  <a:pt x="864" y="320"/>
                  <a:pt x="864" y="320"/>
                  <a:pt x="865" y="320"/>
                </a:cubicBezTo>
                <a:cubicBezTo>
                  <a:pt x="865" y="320"/>
                  <a:pt x="865" y="320"/>
                  <a:pt x="865" y="320"/>
                </a:cubicBezTo>
                <a:cubicBezTo>
                  <a:pt x="865" y="319"/>
                  <a:pt x="865" y="318"/>
                  <a:pt x="866" y="318"/>
                </a:cubicBezTo>
                <a:cubicBezTo>
                  <a:pt x="865" y="317"/>
                  <a:pt x="863" y="317"/>
                  <a:pt x="864" y="315"/>
                </a:cubicBezTo>
                <a:cubicBezTo>
                  <a:pt x="863" y="315"/>
                  <a:pt x="864" y="310"/>
                  <a:pt x="861" y="313"/>
                </a:cubicBezTo>
                <a:cubicBezTo>
                  <a:pt x="860" y="313"/>
                  <a:pt x="858" y="311"/>
                  <a:pt x="859" y="310"/>
                </a:cubicBezTo>
                <a:cubicBezTo>
                  <a:pt x="859" y="309"/>
                  <a:pt x="859" y="309"/>
                  <a:pt x="859" y="308"/>
                </a:cubicBezTo>
                <a:cubicBezTo>
                  <a:pt x="858" y="308"/>
                  <a:pt x="858" y="308"/>
                  <a:pt x="857" y="308"/>
                </a:cubicBezTo>
                <a:cubicBezTo>
                  <a:pt x="856" y="310"/>
                  <a:pt x="856" y="309"/>
                  <a:pt x="855" y="308"/>
                </a:cubicBezTo>
                <a:cubicBezTo>
                  <a:pt x="852" y="304"/>
                  <a:pt x="848" y="301"/>
                  <a:pt x="843" y="300"/>
                </a:cubicBezTo>
                <a:cubicBezTo>
                  <a:pt x="841" y="299"/>
                  <a:pt x="839" y="299"/>
                  <a:pt x="839" y="297"/>
                </a:cubicBezTo>
                <a:cubicBezTo>
                  <a:pt x="839" y="297"/>
                  <a:pt x="838" y="297"/>
                  <a:pt x="838" y="297"/>
                </a:cubicBezTo>
                <a:cubicBezTo>
                  <a:pt x="837" y="298"/>
                  <a:pt x="835" y="297"/>
                  <a:pt x="834" y="298"/>
                </a:cubicBezTo>
                <a:cubicBezTo>
                  <a:pt x="835" y="295"/>
                  <a:pt x="832" y="296"/>
                  <a:pt x="831" y="295"/>
                </a:cubicBezTo>
                <a:cubicBezTo>
                  <a:pt x="829" y="297"/>
                  <a:pt x="829" y="300"/>
                  <a:pt x="826" y="302"/>
                </a:cubicBezTo>
                <a:cubicBezTo>
                  <a:pt x="826" y="300"/>
                  <a:pt x="824" y="298"/>
                  <a:pt x="825" y="296"/>
                </a:cubicBezTo>
                <a:cubicBezTo>
                  <a:pt x="825" y="296"/>
                  <a:pt x="825" y="295"/>
                  <a:pt x="825" y="295"/>
                </a:cubicBezTo>
                <a:cubicBezTo>
                  <a:pt x="824" y="296"/>
                  <a:pt x="824" y="296"/>
                  <a:pt x="824" y="296"/>
                </a:cubicBezTo>
                <a:cubicBezTo>
                  <a:pt x="825" y="298"/>
                  <a:pt x="821" y="298"/>
                  <a:pt x="822" y="300"/>
                </a:cubicBezTo>
                <a:cubicBezTo>
                  <a:pt x="822" y="300"/>
                  <a:pt x="821" y="300"/>
                  <a:pt x="821" y="300"/>
                </a:cubicBezTo>
                <a:cubicBezTo>
                  <a:pt x="820" y="300"/>
                  <a:pt x="820" y="300"/>
                  <a:pt x="819" y="300"/>
                </a:cubicBezTo>
                <a:cubicBezTo>
                  <a:pt x="818" y="301"/>
                  <a:pt x="817" y="301"/>
                  <a:pt x="818" y="302"/>
                </a:cubicBezTo>
                <a:cubicBezTo>
                  <a:pt x="818" y="303"/>
                  <a:pt x="818" y="305"/>
                  <a:pt x="816" y="304"/>
                </a:cubicBezTo>
                <a:cubicBezTo>
                  <a:pt x="815" y="304"/>
                  <a:pt x="814" y="303"/>
                  <a:pt x="814" y="301"/>
                </a:cubicBezTo>
                <a:cubicBezTo>
                  <a:pt x="814" y="301"/>
                  <a:pt x="815" y="300"/>
                  <a:pt x="815" y="300"/>
                </a:cubicBezTo>
                <a:cubicBezTo>
                  <a:pt x="815" y="299"/>
                  <a:pt x="817" y="298"/>
                  <a:pt x="815" y="297"/>
                </a:cubicBezTo>
                <a:cubicBezTo>
                  <a:pt x="813" y="297"/>
                  <a:pt x="812" y="297"/>
                  <a:pt x="811" y="299"/>
                </a:cubicBezTo>
                <a:cubicBezTo>
                  <a:pt x="811" y="299"/>
                  <a:pt x="811" y="300"/>
                  <a:pt x="811" y="301"/>
                </a:cubicBezTo>
                <a:cubicBezTo>
                  <a:pt x="811" y="301"/>
                  <a:pt x="811" y="302"/>
                  <a:pt x="810" y="302"/>
                </a:cubicBezTo>
                <a:cubicBezTo>
                  <a:pt x="809" y="302"/>
                  <a:pt x="809" y="301"/>
                  <a:pt x="809" y="301"/>
                </a:cubicBezTo>
                <a:cubicBezTo>
                  <a:pt x="808" y="300"/>
                  <a:pt x="809" y="299"/>
                  <a:pt x="808" y="299"/>
                </a:cubicBezTo>
                <a:cubicBezTo>
                  <a:pt x="807" y="298"/>
                  <a:pt x="807" y="297"/>
                  <a:pt x="806" y="298"/>
                </a:cubicBezTo>
                <a:cubicBezTo>
                  <a:pt x="805" y="299"/>
                  <a:pt x="804" y="300"/>
                  <a:pt x="805" y="301"/>
                </a:cubicBezTo>
                <a:cubicBezTo>
                  <a:pt x="807" y="302"/>
                  <a:pt x="806" y="304"/>
                  <a:pt x="809" y="304"/>
                </a:cubicBezTo>
                <a:cubicBezTo>
                  <a:pt x="803" y="305"/>
                  <a:pt x="797" y="303"/>
                  <a:pt x="793" y="298"/>
                </a:cubicBezTo>
                <a:cubicBezTo>
                  <a:pt x="792" y="297"/>
                  <a:pt x="791" y="296"/>
                  <a:pt x="790" y="296"/>
                </a:cubicBezTo>
                <a:cubicBezTo>
                  <a:pt x="788" y="294"/>
                  <a:pt x="788" y="293"/>
                  <a:pt x="791" y="292"/>
                </a:cubicBezTo>
                <a:cubicBezTo>
                  <a:pt x="791" y="292"/>
                  <a:pt x="792" y="292"/>
                  <a:pt x="792" y="292"/>
                </a:cubicBezTo>
                <a:cubicBezTo>
                  <a:pt x="793" y="289"/>
                  <a:pt x="795" y="288"/>
                  <a:pt x="798" y="288"/>
                </a:cubicBezTo>
                <a:cubicBezTo>
                  <a:pt x="799" y="288"/>
                  <a:pt x="800" y="288"/>
                  <a:pt x="799" y="286"/>
                </a:cubicBezTo>
                <a:cubicBezTo>
                  <a:pt x="800" y="285"/>
                  <a:pt x="800" y="285"/>
                  <a:pt x="800" y="285"/>
                </a:cubicBezTo>
                <a:cubicBezTo>
                  <a:pt x="799" y="285"/>
                  <a:pt x="799" y="285"/>
                  <a:pt x="798" y="285"/>
                </a:cubicBezTo>
                <a:cubicBezTo>
                  <a:pt x="795" y="286"/>
                  <a:pt x="792" y="286"/>
                  <a:pt x="789" y="284"/>
                </a:cubicBezTo>
                <a:cubicBezTo>
                  <a:pt x="789" y="284"/>
                  <a:pt x="789" y="284"/>
                  <a:pt x="789" y="284"/>
                </a:cubicBezTo>
                <a:cubicBezTo>
                  <a:pt x="786" y="283"/>
                  <a:pt x="786" y="282"/>
                  <a:pt x="787" y="280"/>
                </a:cubicBezTo>
                <a:cubicBezTo>
                  <a:pt x="787" y="279"/>
                  <a:pt x="787" y="279"/>
                  <a:pt x="787" y="278"/>
                </a:cubicBezTo>
                <a:cubicBezTo>
                  <a:pt x="785" y="279"/>
                  <a:pt x="785" y="282"/>
                  <a:pt x="783" y="282"/>
                </a:cubicBezTo>
                <a:cubicBezTo>
                  <a:pt x="782" y="281"/>
                  <a:pt x="782" y="281"/>
                  <a:pt x="782" y="281"/>
                </a:cubicBezTo>
                <a:cubicBezTo>
                  <a:pt x="781" y="280"/>
                  <a:pt x="781" y="280"/>
                  <a:pt x="781" y="280"/>
                </a:cubicBezTo>
                <a:cubicBezTo>
                  <a:pt x="780" y="280"/>
                  <a:pt x="779" y="280"/>
                  <a:pt x="781" y="279"/>
                </a:cubicBezTo>
                <a:cubicBezTo>
                  <a:pt x="782" y="278"/>
                  <a:pt x="780" y="278"/>
                  <a:pt x="780" y="278"/>
                </a:cubicBezTo>
                <a:cubicBezTo>
                  <a:pt x="779" y="277"/>
                  <a:pt x="779" y="277"/>
                  <a:pt x="779" y="277"/>
                </a:cubicBezTo>
                <a:cubicBezTo>
                  <a:pt x="779" y="277"/>
                  <a:pt x="779" y="277"/>
                  <a:pt x="779" y="277"/>
                </a:cubicBezTo>
                <a:cubicBezTo>
                  <a:pt x="778" y="276"/>
                  <a:pt x="779" y="274"/>
                  <a:pt x="778" y="273"/>
                </a:cubicBezTo>
                <a:cubicBezTo>
                  <a:pt x="778" y="272"/>
                  <a:pt x="779" y="271"/>
                  <a:pt x="780" y="272"/>
                </a:cubicBezTo>
                <a:cubicBezTo>
                  <a:pt x="781" y="272"/>
                  <a:pt x="781" y="272"/>
                  <a:pt x="781" y="272"/>
                </a:cubicBezTo>
                <a:cubicBezTo>
                  <a:pt x="780" y="270"/>
                  <a:pt x="781" y="270"/>
                  <a:pt x="782" y="270"/>
                </a:cubicBezTo>
                <a:cubicBezTo>
                  <a:pt x="783" y="269"/>
                  <a:pt x="783" y="269"/>
                  <a:pt x="783" y="269"/>
                </a:cubicBezTo>
                <a:cubicBezTo>
                  <a:pt x="787" y="268"/>
                  <a:pt x="790" y="270"/>
                  <a:pt x="794" y="271"/>
                </a:cubicBezTo>
                <a:cubicBezTo>
                  <a:pt x="795" y="271"/>
                  <a:pt x="797" y="271"/>
                  <a:pt x="798" y="271"/>
                </a:cubicBezTo>
                <a:cubicBezTo>
                  <a:pt x="799" y="271"/>
                  <a:pt x="799" y="271"/>
                  <a:pt x="799" y="271"/>
                </a:cubicBezTo>
                <a:cubicBezTo>
                  <a:pt x="799" y="271"/>
                  <a:pt x="799" y="271"/>
                  <a:pt x="799" y="271"/>
                </a:cubicBezTo>
                <a:cubicBezTo>
                  <a:pt x="799" y="270"/>
                  <a:pt x="798" y="270"/>
                  <a:pt x="798" y="270"/>
                </a:cubicBezTo>
                <a:cubicBezTo>
                  <a:pt x="798" y="270"/>
                  <a:pt x="798" y="270"/>
                  <a:pt x="797" y="270"/>
                </a:cubicBezTo>
                <a:cubicBezTo>
                  <a:pt x="796" y="270"/>
                  <a:pt x="794" y="269"/>
                  <a:pt x="793" y="268"/>
                </a:cubicBezTo>
                <a:cubicBezTo>
                  <a:pt x="792" y="268"/>
                  <a:pt x="793" y="268"/>
                  <a:pt x="793" y="268"/>
                </a:cubicBezTo>
                <a:cubicBezTo>
                  <a:pt x="794" y="267"/>
                  <a:pt x="795" y="265"/>
                  <a:pt x="797" y="265"/>
                </a:cubicBezTo>
                <a:cubicBezTo>
                  <a:pt x="798" y="264"/>
                  <a:pt x="799" y="264"/>
                  <a:pt x="800" y="265"/>
                </a:cubicBezTo>
                <a:cubicBezTo>
                  <a:pt x="801" y="265"/>
                  <a:pt x="801" y="265"/>
                  <a:pt x="802" y="265"/>
                </a:cubicBezTo>
                <a:cubicBezTo>
                  <a:pt x="804" y="263"/>
                  <a:pt x="806" y="265"/>
                  <a:pt x="808" y="266"/>
                </a:cubicBezTo>
                <a:cubicBezTo>
                  <a:pt x="809" y="266"/>
                  <a:pt x="809" y="268"/>
                  <a:pt x="811" y="268"/>
                </a:cubicBezTo>
                <a:cubicBezTo>
                  <a:pt x="811" y="267"/>
                  <a:pt x="811" y="267"/>
                  <a:pt x="810" y="266"/>
                </a:cubicBezTo>
                <a:cubicBezTo>
                  <a:pt x="809" y="266"/>
                  <a:pt x="809" y="265"/>
                  <a:pt x="809" y="264"/>
                </a:cubicBezTo>
                <a:cubicBezTo>
                  <a:pt x="809" y="263"/>
                  <a:pt x="810" y="263"/>
                  <a:pt x="811" y="263"/>
                </a:cubicBezTo>
                <a:cubicBezTo>
                  <a:pt x="811" y="263"/>
                  <a:pt x="811" y="263"/>
                  <a:pt x="811" y="263"/>
                </a:cubicBezTo>
                <a:cubicBezTo>
                  <a:pt x="812" y="263"/>
                  <a:pt x="812" y="263"/>
                  <a:pt x="813" y="262"/>
                </a:cubicBezTo>
                <a:cubicBezTo>
                  <a:pt x="813" y="260"/>
                  <a:pt x="810" y="255"/>
                  <a:pt x="807" y="255"/>
                </a:cubicBezTo>
                <a:cubicBezTo>
                  <a:pt x="806" y="255"/>
                  <a:pt x="805" y="255"/>
                  <a:pt x="806" y="257"/>
                </a:cubicBezTo>
                <a:cubicBezTo>
                  <a:pt x="805" y="258"/>
                  <a:pt x="804" y="260"/>
                  <a:pt x="802" y="260"/>
                </a:cubicBezTo>
                <a:cubicBezTo>
                  <a:pt x="800" y="261"/>
                  <a:pt x="799" y="261"/>
                  <a:pt x="797" y="260"/>
                </a:cubicBezTo>
                <a:cubicBezTo>
                  <a:pt x="797" y="259"/>
                  <a:pt x="796" y="258"/>
                  <a:pt x="796" y="257"/>
                </a:cubicBezTo>
                <a:cubicBezTo>
                  <a:pt x="796" y="256"/>
                  <a:pt x="795" y="256"/>
                  <a:pt x="794" y="256"/>
                </a:cubicBezTo>
                <a:cubicBezTo>
                  <a:pt x="795" y="257"/>
                  <a:pt x="796" y="258"/>
                  <a:pt x="796" y="260"/>
                </a:cubicBezTo>
                <a:cubicBezTo>
                  <a:pt x="794" y="262"/>
                  <a:pt x="792" y="263"/>
                  <a:pt x="789" y="261"/>
                </a:cubicBezTo>
                <a:cubicBezTo>
                  <a:pt x="788" y="260"/>
                  <a:pt x="787" y="260"/>
                  <a:pt x="786" y="260"/>
                </a:cubicBezTo>
                <a:cubicBezTo>
                  <a:pt x="786" y="260"/>
                  <a:pt x="785" y="260"/>
                  <a:pt x="785" y="259"/>
                </a:cubicBezTo>
                <a:cubicBezTo>
                  <a:pt x="785" y="258"/>
                  <a:pt x="785" y="258"/>
                  <a:pt x="786" y="258"/>
                </a:cubicBezTo>
                <a:cubicBezTo>
                  <a:pt x="787" y="257"/>
                  <a:pt x="787" y="257"/>
                  <a:pt x="788" y="257"/>
                </a:cubicBezTo>
                <a:cubicBezTo>
                  <a:pt x="788" y="256"/>
                  <a:pt x="789" y="256"/>
                  <a:pt x="790" y="255"/>
                </a:cubicBezTo>
                <a:cubicBezTo>
                  <a:pt x="790" y="254"/>
                  <a:pt x="790" y="254"/>
                  <a:pt x="790" y="254"/>
                </a:cubicBezTo>
                <a:cubicBezTo>
                  <a:pt x="788" y="254"/>
                  <a:pt x="787" y="255"/>
                  <a:pt x="785" y="255"/>
                </a:cubicBezTo>
                <a:cubicBezTo>
                  <a:pt x="783" y="256"/>
                  <a:pt x="782" y="255"/>
                  <a:pt x="783" y="254"/>
                </a:cubicBezTo>
                <a:cubicBezTo>
                  <a:pt x="784" y="252"/>
                  <a:pt x="785" y="251"/>
                  <a:pt x="787" y="250"/>
                </a:cubicBezTo>
                <a:cubicBezTo>
                  <a:pt x="787" y="250"/>
                  <a:pt x="787" y="249"/>
                  <a:pt x="786" y="249"/>
                </a:cubicBezTo>
                <a:cubicBezTo>
                  <a:pt x="784" y="249"/>
                  <a:pt x="783" y="251"/>
                  <a:pt x="782" y="252"/>
                </a:cubicBezTo>
                <a:cubicBezTo>
                  <a:pt x="781" y="252"/>
                  <a:pt x="780" y="252"/>
                  <a:pt x="780" y="253"/>
                </a:cubicBezTo>
                <a:cubicBezTo>
                  <a:pt x="779" y="253"/>
                  <a:pt x="778" y="253"/>
                  <a:pt x="777" y="252"/>
                </a:cubicBezTo>
                <a:cubicBezTo>
                  <a:pt x="776" y="251"/>
                  <a:pt x="777" y="251"/>
                  <a:pt x="778" y="250"/>
                </a:cubicBezTo>
                <a:cubicBezTo>
                  <a:pt x="778" y="250"/>
                  <a:pt x="778" y="249"/>
                  <a:pt x="778" y="249"/>
                </a:cubicBezTo>
                <a:cubicBezTo>
                  <a:pt x="777" y="249"/>
                  <a:pt x="777" y="249"/>
                  <a:pt x="777" y="249"/>
                </a:cubicBezTo>
                <a:cubicBezTo>
                  <a:pt x="776" y="250"/>
                  <a:pt x="775" y="249"/>
                  <a:pt x="775" y="248"/>
                </a:cubicBezTo>
                <a:cubicBezTo>
                  <a:pt x="772" y="248"/>
                  <a:pt x="771" y="247"/>
                  <a:pt x="771" y="244"/>
                </a:cubicBezTo>
                <a:cubicBezTo>
                  <a:pt x="771" y="242"/>
                  <a:pt x="769" y="244"/>
                  <a:pt x="768" y="242"/>
                </a:cubicBezTo>
                <a:cubicBezTo>
                  <a:pt x="767" y="242"/>
                  <a:pt x="766" y="241"/>
                  <a:pt x="766" y="240"/>
                </a:cubicBezTo>
                <a:cubicBezTo>
                  <a:pt x="766" y="237"/>
                  <a:pt x="766" y="235"/>
                  <a:pt x="767" y="233"/>
                </a:cubicBezTo>
                <a:cubicBezTo>
                  <a:pt x="767" y="231"/>
                  <a:pt x="768" y="230"/>
                  <a:pt x="768" y="228"/>
                </a:cubicBezTo>
                <a:cubicBezTo>
                  <a:pt x="770" y="227"/>
                  <a:pt x="772" y="227"/>
                  <a:pt x="773" y="227"/>
                </a:cubicBezTo>
                <a:cubicBezTo>
                  <a:pt x="774" y="226"/>
                  <a:pt x="775" y="226"/>
                  <a:pt x="776" y="225"/>
                </a:cubicBezTo>
                <a:cubicBezTo>
                  <a:pt x="777" y="224"/>
                  <a:pt x="778" y="224"/>
                  <a:pt x="779" y="224"/>
                </a:cubicBezTo>
                <a:cubicBezTo>
                  <a:pt x="780" y="224"/>
                  <a:pt x="781" y="224"/>
                  <a:pt x="781" y="224"/>
                </a:cubicBezTo>
                <a:cubicBezTo>
                  <a:pt x="782" y="221"/>
                  <a:pt x="785" y="221"/>
                  <a:pt x="787" y="219"/>
                </a:cubicBezTo>
                <a:cubicBezTo>
                  <a:pt x="787" y="219"/>
                  <a:pt x="788" y="218"/>
                  <a:pt x="788" y="218"/>
                </a:cubicBezTo>
                <a:cubicBezTo>
                  <a:pt x="790" y="219"/>
                  <a:pt x="792" y="217"/>
                  <a:pt x="793" y="216"/>
                </a:cubicBezTo>
                <a:cubicBezTo>
                  <a:pt x="794" y="216"/>
                  <a:pt x="794" y="215"/>
                  <a:pt x="793" y="215"/>
                </a:cubicBezTo>
                <a:cubicBezTo>
                  <a:pt x="792" y="214"/>
                  <a:pt x="792" y="214"/>
                  <a:pt x="793" y="213"/>
                </a:cubicBezTo>
                <a:cubicBezTo>
                  <a:pt x="795" y="211"/>
                  <a:pt x="797" y="209"/>
                  <a:pt x="800" y="209"/>
                </a:cubicBezTo>
                <a:cubicBezTo>
                  <a:pt x="801" y="209"/>
                  <a:pt x="802" y="208"/>
                  <a:pt x="803" y="208"/>
                </a:cubicBezTo>
                <a:cubicBezTo>
                  <a:pt x="805" y="206"/>
                  <a:pt x="808" y="205"/>
                  <a:pt x="810" y="207"/>
                </a:cubicBezTo>
                <a:cubicBezTo>
                  <a:pt x="811" y="207"/>
                  <a:pt x="811" y="208"/>
                  <a:pt x="812" y="208"/>
                </a:cubicBezTo>
                <a:cubicBezTo>
                  <a:pt x="813" y="207"/>
                  <a:pt x="814" y="206"/>
                  <a:pt x="814" y="205"/>
                </a:cubicBezTo>
                <a:cubicBezTo>
                  <a:pt x="817" y="201"/>
                  <a:pt x="819" y="197"/>
                  <a:pt x="821" y="193"/>
                </a:cubicBezTo>
                <a:cubicBezTo>
                  <a:pt x="821" y="192"/>
                  <a:pt x="821" y="190"/>
                  <a:pt x="821" y="189"/>
                </a:cubicBezTo>
                <a:cubicBezTo>
                  <a:pt x="820" y="187"/>
                  <a:pt x="821" y="185"/>
                  <a:pt x="820" y="184"/>
                </a:cubicBezTo>
                <a:cubicBezTo>
                  <a:pt x="819" y="181"/>
                  <a:pt x="820" y="178"/>
                  <a:pt x="820" y="176"/>
                </a:cubicBezTo>
                <a:cubicBezTo>
                  <a:pt x="820" y="175"/>
                  <a:pt x="820" y="175"/>
                  <a:pt x="820" y="175"/>
                </a:cubicBezTo>
                <a:cubicBezTo>
                  <a:pt x="820" y="174"/>
                  <a:pt x="821" y="174"/>
                  <a:pt x="821" y="174"/>
                </a:cubicBezTo>
                <a:cubicBezTo>
                  <a:pt x="822" y="174"/>
                  <a:pt x="822" y="174"/>
                  <a:pt x="823" y="174"/>
                </a:cubicBezTo>
                <a:cubicBezTo>
                  <a:pt x="824" y="173"/>
                  <a:pt x="826" y="173"/>
                  <a:pt x="826" y="171"/>
                </a:cubicBezTo>
                <a:cubicBezTo>
                  <a:pt x="827" y="170"/>
                  <a:pt x="827" y="170"/>
                  <a:pt x="828" y="170"/>
                </a:cubicBezTo>
                <a:cubicBezTo>
                  <a:pt x="827" y="169"/>
                  <a:pt x="826" y="169"/>
                  <a:pt x="826" y="167"/>
                </a:cubicBezTo>
                <a:cubicBezTo>
                  <a:pt x="826" y="167"/>
                  <a:pt x="826" y="167"/>
                  <a:pt x="826" y="167"/>
                </a:cubicBezTo>
                <a:cubicBezTo>
                  <a:pt x="826" y="167"/>
                  <a:pt x="826" y="167"/>
                  <a:pt x="826" y="167"/>
                </a:cubicBezTo>
                <a:cubicBezTo>
                  <a:pt x="825" y="167"/>
                  <a:pt x="825" y="167"/>
                  <a:pt x="825" y="167"/>
                </a:cubicBezTo>
                <a:cubicBezTo>
                  <a:pt x="826" y="169"/>
                  <a:pt x="825" y="171"/>
                  <a:pt x="824" y="172"/>
                </a:cubicBezTo>
                <a:cubicBezTo>
                  <a:pt x="823" y="173"/>
                  <a:pt x="821" y="173"/>
                  <a:pt x="819" y="172"/>
                </a:cubicBezTo>
                <a:cubicBezTo>
                  <a:pt x="818" y="171"/>
                  <a:pt x="818" y="172"/>
                  <a:pt x="817" y="173"/>
                </a:cubicBezTo>
                <a:cubicBezTo>
                  <a:pt x="816" y="174"/>
                  <a:pt x="814" y="175"/>
                  <a:pt x="813" y="174"/>
                </a:cubicBezTo>
                <a:cubicBezTo>
                  <a:pt x="812" y="173"/>
                  <a:pt x="812" y="171"/>
                  <a:pt x="811" y="171"/>
                </a:cubicBezTo>
                <a:cubicBezTo>
                  <a:pt x="810" y="171"/>
                  <a:pt x="809" y="172"/>
                  <a:pt x="808" y="172"/>
                </a:cubicBezTo>
                <a:cubicBezTo>
                  <a:pt x="806" y="172"/>
                  <a:pt x="805" y="171"/>
                  <a:pt x="806" y="170"/>
                </a:cubicBezTo>
                <a:cubicBezTo>
                  <a:pt x="806" y="169"/>
                  <a:pt x="805" y="169"/>
                  <a:pt x="805" y="168"/>
                </a:cubicBezTo>
                <a:cubicBezTo>
                  <a:pt x="802" y="166"/>
                  <a:pt x="803" y="162"/>
                  <a:pt x="805" y="159"/>
                </a:cubicBezTo>
                <a:cubicBezTo>
                  <a:pt x="807" y="158"/>
                  <a:pt x="809" y="156"/>
                  <a:pt x="808" y="153"/>
                </a:cubicBezTo>
                <a:cubicBezTo>
                  <a:pt x="810" y="152"/>
                  <a:pt x="812" y="150"/>
                  <a:pt x="814" y="148"/>
                </a:cubicBezTo>
                <a:cubicBezTo>
                  <a:pt x="814" y="148"/>
                  <a:pt x="815" y="148"/>
                  <a:pt x="816" y="149"/>
                </a:cubicBezTo>
                <a:cubicBezTo>
                  <a:pt x="814" y="146"/>
                  <a:pt x="814" y="146"/>
                  <a:pt x="817" y="145"/>
                </a:cubicBezTo>
                <a:cubicBezTo>
                  <a:pt x="818" y="145"/>
                  <a:pt x="818" y="144"/>
                  <a:pt x="818" y="144"/>
                </a:cubicBezTo>
                <a:cubicBezTo>
                  <a:pt x="819" y="142"/>
                  <a:pt x="819" y="141"/>
                  <a:pt x="819" y="139"/>
                </a:cubicBezTo>
                <a:cubicBezTo>
                  <a:pt x="819" y="138"/>
                  <a:pt x="821" y="138"/>
                  <a:pt x="820" y="137"/>
                </a:cubicBezTo>
                <a:cubicBezTo>
                  <a:pt x="820" y="135"/>
                  <a:pt x="821" y="134"/>
                  <a:pt x="822" y="134"/>
                </a:cubicBezTo>
                <a:cubicBezTo>
                  <a:pt x="823" y="134"/>
                  <a:pt x="823" y="134"/>
                  <a:pt x="823" y="134"/>
                </a:cubicBezTo>
                <a:cubicBezTo>
                  <a:pt x="824" y="133"/>
                  <a:pt x="825" y="132"/>
                  <a:pt x="825" y="131"/>
                </a:cubicBezTo>
                <a:cubicBezTo>
                  <a:pt x="825" y="130"/>
                  <a:pt x="826" y="129"/>
                  <a:pt x="827" y="129"/>
                </a:cubicBezTo>
                <a:cubicBezTo>
                  <a:pt x="827" y="129"/>
                  <a:pt x="827" y="130"/>
                  <a:pt x="827" y="131"/>
                </a:cubicBezTo>
                <a:cubicBezTo>
                  <a:pt x="828" y="133"/>
                  <a:pt x="828" y="136"/>
                  <a:pt x="829" y="138"/>
                </a:cubicBezTo>
                <a:cubicBezTo>
                  <a:pt x="830" y="138"/>
                  <a:pt x="830" y="139"/>
                  <a:pt x="830" y="139"/>
                </a:cubicBezTo>
                <a:cubicBezTo>
                  <a:pt x="831" y="139"/>
                  <a:pt x="831" y="139"/>
                  <a:pt x="831" y="139"/>
                </a:cubicBezTo>
                <a:cubicBezTo>
                  <a:pt x="830" y="138"/>
                  <a:pt x="830" y="137"/>
                  <a:pt x="830" y="136"/>
                </a:cubicBezTo>
                <a:cubicBezTo>
                  <a:pt x="829" y="135"/>
                  <a:pt x="829" y="133"/>
                  <a:pt x="828" y="131"/>
                </a:cubicBezTo>
                <a:cubicBezTo>
                  <a:pt x="828" y="131"/>
                  <a:pt x="828" y="131"/>
                  <a:pt x="828" y="131"/>
                </a:cubicBezTo>
                <a:cubicBezTo>
                  <a:pt x="828" y="131"/>
                  <a:pt x="828" y="131"/>
                  <a:pt x="828" y="131"/>
                </a:cubicBezTo>
                <a:cubicBezTo>
                  <a:pt x="827" y="128"/>
                  <a:pt x="828" y="127"/>
                  <a:pt x="830" y="125"/>
                </a:cubicBezTo>
                <a:cubicBezTo>
                  <a:pt x="831" y="124"/>
                  <a:pt x="832" y="126"/>
                  <a:pt x="832" y="127"/>
                </a:cubicBezTo>
                <a:cubicBezTo>
                  <a:pt x="833" y="127"/>
                  <a:pt x="833" y="127"/>
                  <a:pt x="833" y="127"/>
                </a:cubicBezTo>
                <a:cubicBezTo>
                  <a:pt x="834" y="127"/>
                  <a:pt x="834" y="127"/>
                  <a:pt x="834" y="127"/>
                </a:cubicBezTo>
                <a:cubicBezTo>
                  <a:pt x="836" y="127"/>
                  <a:pt x="837" y="128"/>
                  <a:pt x="837" y="130"/>
                </a:cubicBezTo>
                <a:cubicBezTo>
                  <a:pt x="837" y="130"/>
                  <a:pt x="837" y="130"/>
                  <a:pt x="837" y="130"/>
                </a:cubicBezTo>
                <a:cubicBezTo>
                  <a:pt x="838" y="130"/>
                  <a:pt x="838" y="130"/>
                  <a:pt x="839" y="130"/>
                </a:cubicBezTo>
                <a:cubicBezTo>
                  <a:pt x="840" y="133"/>
                  <a:pt x="842" y="136"/>
                  <a:pt x="842" y="139"/>
                </a:cubicBezTo>
                <a:cubicBezTo>
                  <a:pt x="844" y="139"/>
                  <a:pt x="845" y="138"/>
                  <a:pt x="847" y="138"/>
                </a:cubicBezTo>
                <a:cubicBezTo>
                  <a:pt x="849" y="138"/>
                  <a:pt x="849" y="136"/>
                  <a:pt x="848" y="135"/>
                </a:cubicBezTo>
                <a:cubicBezTo>
                  <a:pt x="848" y="134"/>
                  <a:pt x="848" y="134"/>
                  <a:pt x="847" y="133"/>
                </a:cubicBezTo>
                <a:cubicBezTo>
                  <a:pt x="846" y="131"/>
                  <a:pt x="845" y="130"/>
                  <a:pt x="844" y="128"/>
                </a:cubicBezTo>
                <a:cubicBezTo>
                  <a:pt x="844" y="127"/>
                  <a:pt x="843" y="126"/>
                  <a:pt x="843" y="125"/>
                </a:cubicBezTo>
                <a:cubicBezTo>
                  <a:pt x="842" y="123"/>
                  <a:pt x="842" y="122"/>
                  <a:pt x="842" y="120"/>
                </a:cubicBezTo>
                <a:cubicBezTo>
                  <a:pt x="840" y="119"/>
                  <a:pt x="841" y="118"/>
                  <a:pt x="842" y="117"/>
                </a:cubicBezTo>
                <a:cubicBezTo>
                  <a:pt x="843" y="115"/>
                  <a:pt x="844" y="114"/>
                  <a:pt x="845" y="111"/>
                </a:cubicBezTo>
                <a:cubicBezTo>
                  <a:pt x="842" y="111"/>
                  <a:pt x="843" y="109"/>
                  <a:pt x="842" y="107"/>
                </a:cubicBezTo>
                <a:cubicBezTo>
                  <a:pt x="841" y="105"/>
                  <a:pt x="839" y="102"/>
                  <a:pt x="841" y="99"/>
                </a:cubicBezTo>
                <a:cubicBezTo>
                  <a:pt x="842" y="97"/>
                  <a:pt x="843" y="96"/>
                  <a:pt x="845" y="95"/>
                </a:cubicBezTo>
                <a:cubicBezTo>
                  <a:pt x="847" y="93"/>
                  <a:pt x="849" y="93"/>
                  <a:pt x="851" y="94"/>
                </a:cubicBezTo>
                <a:cubicBezTo>
                  <a:pt x="852" y="94"/>
                  <a:pt x="853" y="95"/>
                  <a:pt x="854" y="95"/>
                </a:cubicBezTo>
                <a:cubicBezTo>
                  <a:pt x="856" y="96"/>
                  <a:pt x="857" y="99"/>
                  <a:pt x="857" y="100"/>
                </a:cubicBezTo>
                <a:cubicBezTo>
                  <a:pt x="857" y="104"/>
                  <a:pt x="859" y="106"/>
                  <a:pt x="862" y="108"/>
                </a:cubicBezTo>
                <a:cubicBezTo>
                  <a:pt x="863" y="108"/>
                  <a:pt x="863" y="108"/>
                  <a:pt x="863" y="108"/>
                </a:cubicBezTo>
                <a:cubicBezTo>
                  <a:pt x="865" y="109"/>
                  <a:pt x="865" y="112"/>
                  <a:pt x="867" y="113"/>
                </a:cubicBezTo>
                <a:cubicBezTo>
                  <a:pt x="867" y="115"/>
                  <a:pt x="867" y="117"/>
                  <a:pt x="869" y="117"/>
                </a:cubicBezTo>
                <a:cubicBezTo>
                  <a:pt x="870" y="117"/>
                  <a:pt x="870" y="118"/>
                  <a:pt x="870" y="118"/>
                </a:cubicBezTo>
                <a:cubicBezTo>
                  <a:pt x="871" y="119"/>
                  <a:pt x="871" y="119"/>
                  <a:pt x="872" y="119"/>
                </a:cubicBezTo>
                <a:cubicBezTo>
                  <a:pt x="871" y="118"/>
                  <a:pt x="871" y="118"/>
                  <a:pt x="871" y="118"/>
                </a:cubicBezTo>
                <a:cubicBezTo>
                  <a:pt x="869" y="116"/>
                  <a:pt x="867" y="115"/>
                  <a:pt x="867" y="111"/>
                </a:cubicBezTo>
                <a:cubicBezTo>
                  <a:pt x="866" y="111"/>
                  <a:pt x="866" y="109"/>
                  <a:pt x="865" y="108"/>
                </a:cubicBezTo>
                <a:cubicBezTo>
                  <a:pt x="864" y="107"/>
                  <a:pt x="864" y="105"/>
                  <a:pt x="862" y="105"/>
                </a:cubicBezTo>
                <a:cubicBezTo>
                  <a:pt x="861" y="105"/>
                  <a:pt x="861" y="105"/>
                  <a:pt x="861" y="104"/>
                </a:cubicBezTo>
                <a:cubicBezTo>
                  <a:pt x="860" y="101"/>
                  <a:pt x="859" y="99"/>
                  <a:pt x="858" y="96"/>
                </a:cubicBezTo>
                <a:cubicBezTo>
                  <a:pt x="858" y="94"/>
                  <a:pt x="856" y="93"/>
                  <a:pt x="854" y="92"/>
                </a:cubicBezTo>
                <a:cubicBezTo>
                  <a:pt x="853" y="91"/>
                  <a:pt x="852" y="91"/>
                  <a:pt x="852" y="89"/>
                </a:cubicBezTo>
                <a:cubicBezTo>
                  <a:pt x="852" y="88"/>
                  <a:pt x="853" y="87"/>
                  <a:pt x="854" y="86"/>
                </a:cubicBezTo>
                <a:cubicBezTo>
                  <a:pt x="857" y="84"/>
                  <a:pt x="859" y="83"/>
                  <a:pt x="862" y="82"/>
                </a:cubicBezTo>
                <a:cubicBezTo>
                  <a:pt x="863" y="81"/>
                  <a:pt x="864" y="81"/>
                  <a:pt x="865" y="81"/>
                </a:cubicBezTo>
                <a:cubicBezTo>
                  <a:pt x="867" y="80"/>
                  <a:pt x="869" y="80"/>
                  <a:pt x="871" y="79"/>
                </a:cubicBezTo>
                <a:cubicBezTo>
                  <a:pt x="871" y="78"/>
                  <a:pt x="873" y="79"/>
                  <a:pt x="872" y="80"/>
                </a:cubicBezTo>
                <a:cubicBezTo>
                  <a:pt x="872" y="81"/>
                  <a:pt x="872" y="82"/>
                  <a:pt x="873" y="82"/>
                </a:cubicBezTo>
                <a:cubicBezTo>
                  <a:pt x="873" y="80"/>
                  <a:pt x="874" y="79"/>
                  <a:pt x="874" y="78"/>
                </a:cubicBezTo>
                <a:cubicBezTo>
                  <a:pt x="875" y="77"/>
                  <a:pt x="875" y="77"/>
                  <a:pt x="875" y="77"/>
                </a:cubicBezTo>
                <a:cubicBezTo>
                  <a:pt x="876" y="77"/>
                  <a:pt x="878" y="78"/>
                  <a:pt x="879" y="78"/>
                </a:cubicBezTo>
                <a:cubicBezTo>
                  <a:pt x="880" y="78"/>
                  <a:pt x="879" y="80"/>
                  <a:pt x="879" y="81"/>
                </a:cubicBezTo>
                <a:cubicBezTo>
                  <a:pt x="880" y="81"/>
                  <a:pt x="880" y="81"/>
                  <a:pt x="881" y="81"/>
                </a:cubicBezTo>
                <a:cubicBezTo>
                  <a:pt x="881" y="80"/>
                  <a:pt x="881" y="80"/>
                  <a:pt x="881" y="80"/>
                </a:cubicBezTo>
                <a:cubicBezTo>
                  <a:pt x="880" y="80"/>
                  <a:pt x="880" y="80"/>
                  <a:pt x="880" y="79"/>
                </a:cubicBezTo>
                <a:cubicBezTo>
                  <a:pt x="881" y="78"/>
                  <a:pt x="880" y="77"/>
                  <a:pt x="879" y="76"/>
                </a:cubicBezTo>
                <a:cubicBezTo>
                  <a:pt x="884" y="71"/>
                  <a:pt x="886" y="71"/>
                  <a:pt x="888" y="77"/>
                </a:cubicBezTo>
                <a:cubicBezTo>
                  <a:pt x="888" y="77"/>
                  <a:pt x="889" y="78"/>
                  <a:pt x="889" y="79"/>
                </a:cubicBezTo>
                <a:cubicBezTo>
                  <a:pt x="890" y="82"/>
                  <a:pt x="891" y="85"/>
                  <a:pt x="890" y="89"/>
                </a:cubicBezTo>
                <a:cubicBezTo>
                  <a:pt x="890" y="91"/>
                  <a:pt x="890" y="94"/>
                  <a:pt x="890" y="96"/>
                </a:cubicBezTo>
                <a:cubicBezTo>
                  <a:pt x="890" y="97"/>
                  <a:pt x="891" y="98"/>
                  <a:pt x="890" y="99"/>
                </a:cubicBezTo>
                <a:cubicBezTo>
                  <a:pt x="889" y="101"/>
                  <a:pt x="889" y="103"/>
                  <a:pt x="888" y="105"/>
                </a:cubicBezTo>
                <a:cubicBezTo>
                  <a:pt x="888" y="105"/>
                  <a:pt x="889" y="106"/>
                  <a:pt x="889" y="106"/>
                </a:cubicBezTo>
                <a:cubicBezTo>
                  <a:pt x="889" y="106"/>
                  <a:pt x="890" y="107"/>
                  <a:pt x="890" y="106"/>
                </a:cubicBezTo>
                <a:cubicBezTo>
                  <a:pt x="891" y="104"/>
                  <a:pt x="892" y="103"/>
                  <a:pt x="893" y="101"/>
                </a:cubicBezTo>
                <a:cubicBezTo>
                  <a:pt x="895" y="98"/>
                  <a:pt x="895" y="95"/>
                  <a:pt x="895" y="92"/>
                </a:cubicBezTo>
                <a:cubicBezTo>
                  <a:pt x="895" y="91"/>
                  <a:pt x="894" y="90"/>
                  <a:pt x="895" y="90"/>
                </a:cubicBezTo>
                <a:cubicBezTo>
                  <a:pt x="896" y="89"/>
                  <a:pt x="896" y="90"/>
                  <a:pt x="897" y="91"/>
                </a:cubicBezTo>
                <a:cubicBezTo>
                  <a:pt x="898" y="92"/>
                  <a:pt x="900" y="93"/>
                  <a:pt x="901" y="95"/>
                </a:cubicBezTo>
                <a:cubicBezTo>
                  <a:pt x="901" y="95"/>
                  <a:pt x="902" y="95"/>
                  <a:pt x="902" y="96"/>
                </a:cubicBezTo>
                <a:cubicBezTo>
                  <a:pt x="905" y="96"/>
                  <a:pt x="906" y="99"/>
                  <a:pt x="907" y="101"/>
                </a:cubicBezTo>
                <a:cubicBezTo>
                  <a:pt x="909" y="103"/>
                  <a:pt x="910" y="105"/>
                  <a:pt x="912" y="107"/>
                </a:cubicBezTo>
                <a:cubicBezTo>
                  <a:pt x="912" y="108"/>
                  <a:pt x="912" y="109"/>
                  <a:pt x="912" y="110"/>
                </a:cubicBezTo>
                <a:cubicBezTo>
                  <a:pt x="912" y="111"/>
                  <a:pt x="913" y="111"/>
                  <a:pt x="914" y="112"/>
                </a:cubicBezTo>
                <a:cubicBezTo>
                  <a:pt x="914" y="112"/>
                  <a:pt x="915" y="112"/>
                  <a:pt x="915" y="112"/>
                </a:cubicBezTo>
                <a:cubicBezTo>
                  <a:pt x="915" y="112"/>
                  <a:pt x="916" y="111"/>
                  <a:pt x="915" y="110"/>
                </a:cubicBezTo>
                <a:cubicBezTo>
                  <a:pt x="913" y="109"/>
                  <a:pt x="914" y="107"/>
                  <a:pt x="914" y="105"/>
                </a:cubicBezTo>
                <a:cubicBezTo>
                  <a:pt x="911" y="104"/>
                  <a:pt x="909" y="103"/>
                  <a:pt x="910" y="100"/>
                </a:cubicBezTo>
                <a:cubicBezTo>
                  <a:pt x="910" y="100"/>
                  <a:pt x="909" y="99"/>
                  <a:pt x="909" y="99"/>
                </a:cubicBezTo>
                <a:cubicBezTo>
                  <a:pt x="908" y="99"/>
                  <a:pt x="908" y="98"/>
                  <a:pt x="908" y="97"/>
                </a:cubicBezTo>
                <a:cubicBezTo>
                  <a:pt x="907" y="96"/>
                  <a:pt x="907" y="96"/>
                  <a:pt x="907" y="95"/>
                </a:cubicBezTo>
                <a:cubicBezTo>
                  <a:pt x="908" y="95"/>
                  <a:pt x="909" y="96"/>
                  <a:pt x="910" y="97"/>
                </a:cubicBezTo>
                <a:cubicBezTo>
                  <a:pt x="912" y="96"/>
                  <a:pt x="913" y="98"/>
                  <a:pt x="914" y="98"/>
                </a:cubicBezTo>
                <a:cubicBezTo>
                  <a:pt x="915" y="98"/>
                  <a:pt x="915" y="96"/>
                  <a:pt x="916" y="97"/>
                </a:cubicBezTo>
                <a:cubicBezTo>
                  <a:pt x="917" y="97"/>
                  <a:pt x="917" y="96"/>
                  <a:pt x="917" y="96"/>
                </a:cubicBezTo>
                <a:cubicBezTo>
                  <a:pt x="917" y="95"/>
                  <a:pt x="917" y="95"/>
                  <a:pt x="917" y="95"/>
                </a:cubicBezTo>
                <a:cubicBezTo>
                  <a:pt x="917" y="95"/>
                  <a:pt x="917" y="95"/>
                  <a:pt x="917" y="94"/>
                </a:cubicBezTo>
                <a:cubicBezTo>
                  <a:pt x="915" y="93"/>
                  <a:pt x="914" y="92"/>
                  <a:pt x="914" y="90"/>
                </a:cubicBezTo>
                <a:cubicBezTo>
                  <a:pt x="913" y="89"/>
                  <a:pt x="912" y="88"/>
                  <a:pt x="912" y="86"/>
                </a:cubicBezTo>
                <a:cubicBezTo>
                  <a:pt x="910" y="82"/>
                  <a:pt x="909" y="78"/>
                  <a:pt x="909" y="74"/>
                </a:cubicBezTo>
                <a:cubicBezTo>
                  <a:pt x="909" y="72"/>
                  <a:pt x="907" y="70"/>
                  <a:pt x="908" y="68"/>
                </a:cubicBezTo>
                <a:cubicBezTo>
                  <a:pt x="908" y="67"/>
                  <a:pt x="908" y="66"/>
                  <a:pt x="910" y="66"/>
                </a:cubicBezTo>
                <a:cubicBezTo>
                  <a:pt x="912" y="65"/>
                  <a:pt x="914" y="66"/>
                  <a:pt x="916" y="66"/>
                </a:cubicBezTo>
                <a:cubicBezTo>
                  <a:pt x="917" y="67"/>
                  <a:pt x="919" y="67"/>
                  <a:pt x="920" y="68"/>
                </a:cubicBezTo>
                <a:cubicBezTo>
                  <a:pt x="920" y="68"/>
                  <a:pt x="921" y="69"/>
                  <a:pt x="921" y="70"/>
                </a:cubicBezTo>
                <a:cubicBezTo>
                  <a:pt x="922" y="71"/>
                  <a:pt x="923" y="73"/>
                  <a:pt x="923" y="74"/>
                </a:cubicBezTo>
                <a:cubicBezTo>
                  <a:pt x="923" y="75"/>
                  <a:pt x="924" y="76"/>
                  <a:pt x="924" y="77"/>
                </a:cubicBezTo>
                <a:cubicBezTo>
                  <a:pt x="925" y="77"/>
                  <a:pt x="925" y="77"/>
                  <a:pt x="925" y="77"/>
                </a:cubicBezTo>
                <a:cubicBezTo>
                  <a:pt x="926" y="78"/>
                  <a:pt x="926" y="78"/>
                  <a:pt x="926" y="78"/>
                </a:cubicBezTo>
                <a:cubicBezTo>
                  <a:pt x="927" y="78"/>
                  <a:pt x="929" y="80"/>
                  <a:pt x="929" y="81"/>
                </a:cubicBezTo>
                <a:cubicBezTo>
                  <a:pt x="930" y="83"/>
                  <a:pt x="932" y="85"/>
                  <a:pt x="933" y="86"/>
                </a:cubicBezTo>
                <a:cubicBezTo>
                  <a:pt x="936" y="87"/>
                  <a:pt x="938" y="88"/>
                  <a:pt x="939" y="90"/>
                </a:cubicBezTo>
                <a:cubicBezTo>
                  <a:pt x="940" y="92"/>
                  <a:pt x="942" y="94"/>
                  <a:pt x="941" y="97"/>
                </a:cubicBezTo>
                <a:cubicBezTo>
                  <a:pt x="941" y="98"/>
                  <a:pt x="942" y="98"/>
                  <a:pt x="942" y="99"/>
                </a:cubicBezTo>
                <a:cubicBezTo>
                  <a:pt x="943" y="100"/>
                  <a:pt x="944" y="101"/>
                  <a:pt x="944" y="102"/>
                </a:cubicBezTo>
                <a:cubicBezTo>
                  <a:pt x="945" y="102"/>
                  <a:pt x="945" y="102"/>
                  <a:pt x="945" y="102"/>
                </a:cubicBezTo>
                <a:cubicBezTo>
                  <a:pt x="950" y="101"/>
                  <a:pt x="950" y="101"/>
                  <a:pt x="949" y="96"/>
                </a:cubicBezTo>
                <a:cubicBezTo>
                  <a:pt x="948" y="94"/>
                  <a:pt x="948" y="93"/>
                  <a:pt x="950" y="93"/>
                </a:cubicBezTo>
                <a:cubicBezTo>
                  <a:pt x="952" y="91"/>
                  <a:pt x="951" y="89"/>
                  <a:pt x="951" y="87"/>
                </a:cubicBezTo>
                <a:cubicBezTo>
                  <a:pt x="949" y="84"/>
                  <a:pt x="950" y="82"/>
                  <a:pt x="952" y="80"/>
                </a:cubicBezTo>
                <a:cubicBezTo>
                  <a:pt x="954" y="78"/>
                  <a:pt x="955" y="79"/>
                  <a:pt x="957" y="80"/>
                </a:cubicBezTo>
                <a:cubicBezTo>
                  <a:pt x="958" y="80"/>
                  <a:pt x="959" y="81"/>
                  <a:pt x="960" y="82"/>
                </a:cubicBezTo>
                <a:cubicBezTo>
                  <a:pt x="961" y="82"/>
                  <a:pt x="962" y="82"/>
                  <a:pt x="963" y="83"/>
                </a:cubicBezTo>
                <a:cubicBezTo>
                  <a:pt x="964" y="82"/>
                  <a:pt x="965" y="84"/>
                  <a:pt x="965" y="85"/>
                </a:cubicBezTo>
                <a:cubicBezTo>
                  <a:pt x="966" y="85"/>
                  <a:pt x="966" y="85"/>
                  <a:pt x="966" y="85"/>
                </a:cubicBezTo>
                <a:cubicBezTo>
                  <a:pt x="967" y="84"/>
                  <a:pt x="968" y="84"/>
                  <a:pt x="969" y="83"/>
                </a:cubicBezTo>
                <a:cubicBezTo>
                  <a:pt x="966" y="83"/>
                  <a:pt x="964" y="80"/>
                  <a:pt x="960" y="80"/>
                </a:cubicBezTo>
                <a:cubicBezTo>
                  <a:pt x="959" y="80"/>
                  <a:pt x="958" y="79"/>
                  <a:pt x="957" y="78"/>
                </a:cubicBezTo>
                <a:cubicBezTo>
                  <a:pt x="957" y="77"/>
                  <a:pt x="957" y="76"/>
                  <a:pt x="958" y="75"/>
                </a:cubicBezTo>
                <a:cubicBezTo>
                  <a:pt x="958" y="75"/>
                  <a:pt x="959" y="74"/>
                  <a:pt x="959" y="74"/>
                </a:cubicBezTo>
                <a:cubicBezTo>
                  <a:pt x="955" y="72"/>
                  <a:pt x="952" y="69"/>
                  <a:pt x="952" y="64"/>
                </a:cubicBezTo>
                <a:cubicBezTo>
                  <a:pt x="950" y="64"/>
                  <a:pt x="950" y="63"/>
                  <a:pt x="949" y="61"/>
                </a:cubicBezTo>
                <a:cubicBezTo>
                  <a:pt x="948" y="61"/>
                  <a:pt x="949" y="59"/>
                  <a:pt x="948" y="58"/>
                </a:cubicBezTo>
                <a:cubicBezTo>
                  <a:pt x="947" y="58"/>
                  <a:pt x="946" y="58"/>
                  <a:pt x="945" y="57"/>
                </a:cubicBezTo>
                <a:cubicBezTo>
                  <a:pt x="945" y="56"/>
                  <a:pt x="944" y="55"/>
                  <a:pt x="944" y="55"/>
                </a:cubicBezTo>
                <a:cubicBezTo>
                  <a:pt x="944" y="53"/>
                  <a:pt x="945" y="52"/>
                  <a:pt x="947" y="52"/>
                </a:cubicBezTo>
                <a:cubicBezTo>
                  <a:pt x="948" y="52"/>
                  <a:pt x="949" y="52"/>
                  <a:pt x="951" y="52"/>
                </a:cubicBezTo>
                <a:cubicBezTo>
                  <a:pt x="954" y="52"/>
                  <a:pt x="957" y="52"/>
                  <a:pt x="960" y="52"/>
                </a:cubicBezTo>
                <a:cubicBezTo>
                  <a:pt x="961" y="52"/>
                  <a:pt x="962" y="52"/>
                  <a:pt x="963" y="52"/>
                </a:cubicBezTo>
                <a:cubicBezTo>
                  <a:pt x="963" y="52"/>
                  <a:pt x="964" y="52"/>
                  <a:pt x="964" y="52"/>
                </a:cubicBezTo>
                <a:cubicBezTo>
                  <a:pt x="968" y="52"/>
                  <a:pt x="969" y="53"/>
                  <a:pt x="969" y="56"/>
                </a:cubicBezTo>
                <a:cubicBezTo>
                  <a:pt x="969" y="57"/>
                  <a:pt x="970" y="58"/>
                  <a:pt x="970" y="58"/>
                </a:cubicBezTo>
                <a:cubicBezTo>
                  <a:pt x="971" y="60"/>
                  <a:pt x="971" y="61"/>
                  <a:pt x="971" y="62"/>
                </a:cubicBezTo>
                <a:cubicBezTo>
                  <a:pt x="970" y="65"/>
                  <a:pt x="972" y="67"/>
                  <a:pt x="972" y="70"/>
                </a:cubicBezTo>
                <a:cubicBezTo>
                  <a:pt x="972" y="71"/>
                  <a:pt x="973" y="71"/>
                  <a:pt x="974" y="70"/>
                </a:cubicBezTo>
                <a:cubicBezTo>
                  <a:pt x="974" y="69"/>
                  <a:pt x="974" y="69"/>
                  <a:pt x="974" y="69"/>
                </a:cubicBezTo>
                <a:cubicBezTo>
                  <a:pt x="973" y="68"/>
                  <a:pt x="972" y="66"/>
                  <a:pt x="973" y="65"/>
                </a:cubicBezTo>
                <a:cubicBezTo>
                  <a:pt x="973" y="63"/>
                  <a:pt x="973" y="60"/>
                  <a:pt x="971" y="58"/>
                </a:cubicBezTo>
                <a:cubicBezTo>
                  <a:pt x="971" y="57"/>
                  <a:pt x="970" y="55"/>
                  <a:pt x="971" y="54"/>
                </a:cubicBezTo>
                <a:cubicBezTo>
                  <a:pt x="972" y="54"/>
                  <a:pt x="974" y="55"/>
                  <a:pt x="974" y="56"/>
                </a:cubicBezTo>
                <a:cubicBezTo>
                  <a:pt x="975" y="57"/>
                  <a:pt x="975" y="57"/>
                  <a:pt x="975" y="57"/>
                </a:cubicBezTo>
                <a:cubicBezTo>
                  <a:pt x="977" y="59"/>
                  <a:pt x="979" y="61"/>
                  <a:pt x="981" y="63"/>
                </a:cubicBezTo>
                <a:cubicBezTo>
                  <a:pt x="981" y="64"/>
                  <a:pt x="984" y="64"/>
                  <a:pt x="983" y="66"/>
                </a:cubicBezTo>
                <a:cubicBezTo>
                  <a:pt x="984" y="67"/>
                  <a:pt x="984" y="68"/>
                  <a:pt x="984" y="69"/>
                </a:cubicBezTo>
                <a:cubicBezTo>
                  <a:pt x="984" y="71"/>
                  <a:pt x="984" y="73"/>
                  <a:pt x="985" y="74"/>
                </a:cubicBezTo>
                <a:cubicBezTo>
                  <a:pt x="986" y="75"/>
                  <a:pt x="986" y="75"/>
                  <a:pt x="986" y="75"/>
                </a:cubicBezTo>
                <a:cubicBezTo>
                  <a:pt x="987" y="75"/>
                  <a:pt x="986" y="74"/>
                  <a:pt x="987" y="74"/>
                </a:cubicBezTo>
                <a:cubicBezTo>
                  <a:pt x="987" y="73"/>
                  <a:pt x="987" y="73"/>
                  <a:pt x="987" y="72"/>
                </a:cubicBezTo>
                <a:cubicBezTo>
                  <a:pt x="986" y="71"/>
                  <a:pt x="985" y="69"/>
                  <a:pt x="986" y="68"/>
                </a:cubicBezTo>
                <a:cubicBezTo>
                  <a:pt x="987" y="67"/>
                  <a:pt x="987" y="67"/>
                  <a:pt x="986" y="67"/>
                </a:cubicBezTo>
                <a:cubicBezTo>
                  <a:pt x="985" y="67"/>
                  <a:pt x="985" y="66"/>
                  <a:pt x="985" y="65"/>
                </a:cubicBezTo>
                <a:cubicBezTo>
                  <a:pt x="985" y="64"/>
                  <a:pt x="985" y="64"/>
                  <a:pt x="985" y="64"/>
                </a:cubicBezTo>
                <a:cubicBezTo>
                  <a:pt x="984" y="64"/>
                  <a:pt x="984" y="63"/>
                  <a:pt x="984" y="62"/>
                </a:cubicBezTo>
                <a:cubicBezTo>
                  <a:pt x="984" y="60"/>
                  <a:pt x="984" y="58"/>
                  <a:pt x="984" y="57"/>
                </a:cubicBezTo>
                <a:cubicBezTo>
                  <a:pt x="983" y="55"/>
                  <a:pt x="983" y="55"/>
                  <a:pt x="982" y="54"/>
                </a:cubicBezTo>
                <a:cubicBezTo>
                  <a:pt x="980" y="55"/>
                  <a:pt x="979" y="56"/>
                  <a:pt x="978" y="53"/>
                </a:cubicBezTo>
                <a:cubicBezTo>
                  <a:pt x="978" y="53"/>
                  <a:pt x="977" y="52"/>
                  <a:pt x="977" y="52"/>
                </a:cubicBezTo>
                <a:cubicBezTo>
                  <a:pt x="977" y="52"/>
                  <a:pt x="976" y="52"/>
                  <a:pt x="976" y="51"/>
                </a:cubicBezTo>
                <a:cubicBezTo>
                  <a:pt x="975" y="51"/>
                  <a:pt x="974" y="52"/>
                  <a:pt x="974" y="51"/>
                </a:cubicBezTo>
                <a:cubicBezTo>
                  <a:pt x="972" y="51"/>
                  <a:pt x="971" y="50"/>
                  <a:pt x="970" y="48"/>
                </a:cubicBezTo>
                <a:cubicBezTo>
                  <a:pt x="968" y="48"/>
                  <a:pt x="966" y="48"/>
                  <a:pt x="964" y="48"/>
                </a:cubicBezTo>
                <a:cubicBezTo>
                  <a:pt x="961" y="49"/>
                  <a:pt x="958" y="49"/>
                  <a:pt x="956" y="49"/>
                </a:cubicBezTo>
                <a:cubicBezTo>
                  <a:pt x="955" y="49"/>
                  <a:pt x="955" y="49"/>
                  <a:pt x="954" y="49"/>
                </a:cubicBezTo>
                <a:cubicBezTo>
                  <a:pt x="954" y="49"/>
                  <a:pt x="954" y="49"/>
                  <a:pt x="954" y="49"/>
                </a:cubicBezTo>
                <a:cubicBezTo>
                  <a:pt x="953" y="49"/>
                  <a:pt x="952" y="49"/>
                  <a:pt x="952" y="48"/>
                </a:cubicBezTo>
                <a:cubicBezTo>
                  <a:pt x="950" y="48"/>
                  <a:pt x="948" y="48"/>
                  <a:pt x="946" y="48"/>
                </a:cubicBezTo>
                <a:cubicBezTo>
                  <a:pt x="945" y="48"/>
                  <a:pt x="944" y="48"/>
                  <a:pt x="943" y="48"/>
                </a:cubicBezTo>
                <a:cubicBezTo>
                  <a:pt x="941" y="50"/>
                  <a:pt x="939" y="50"/>
                  <a:pt x="937" y="49"/>
                </a:cubicBezTo>
                <a:cubicBezTo>
                  <a:pt x="936" y="48"/>
                  <a:pt x="935" y="48"/>
                  <a:pt x="935" y="47"/>
                </a:cubicBezTo>
                <a:cubicBezTo>
                  <a:pt x="934" y="46"/>
                  <a:pt x="934" y="45"/>
                  <a:pt x="935" y="44"/>
                </a:cubicBezTo>
                <a:cubicBezTo>
                  <a:pt x="936" y="43"/>
                  <a:pt x="936" y="41"/>
                  <a:pt x="937" y="41"/>
                </a:cubicBezTo>
                <a:cubicBezTo>
                  <a:pt x="938" y="38"/>
                  <a:pt x="940" y="36"/>
                  <a:pt x="942" y="36"/>
                </a:cubicBezTo>
                <a:cubicBezTo>
                  <a:pt x="943" y="36"/>
                  <a:pt x="944" y="37"/>
                  <a:pt x="944" y="38"/>
                </a:cubicBezTo>
                <a:cubicBezTo>
                  <a:pt x="945" y="38"/>
                  <a:pt x="945" y="38"/>
                  <a:pt x="945" y="38"/>
                </a:cubicBezTo>
                <a:cubicBezTo>
                  <a:pt x="946" y="39"/>
                  <a:pt x="947" y="39"/>
                  <a:pt x="947" y="37"/>
                </a:cubicBezTo>
                <a:cubicBezTo>
                  <a:pt x="947" y="35"/>
                  <a:pt x="945" y="35"/>
                  <a:pt x="945" y="33"/>
                </a:cubicBezTo>
                <a:cubicBezTo>
                  <a:pt x="946" y="31"/>
                  <a:pt x="946" y="31"/>
                  <a:pt x="948" y="32"/>
                </a:cubicBezTo>
                <a:cubicBezTo>
                  <a:pt x="948" y="33"/>
                  <a:pt x="948" y="33"/>
                  <a:pt x="948" y="33"/>
                </a:cubicBezTo>
                <a:cubicBezTo>
                  <a:pt x="949" y="33"/>
                  <a:pt x="950" y="34"/>
                  <a:pt x="951" y="34"/>
                </a:cubicBezTo>
                <a:cubicBezTo>
                  <a:pt x="951" y="33"/>
                  <a:pt x="951" y="33"/>
                  <a:pt x="951" y="33"/>
                </a:cubicBezTo>
                <a:cubicBezTo>
                  <a:pt x="951" y="33"/>
                  <a:pt x="950" y="32"/>
                  <a:pt x="951" y="31"/>
                </a:cubicBezTo>
                <a:cubicBezTo>
                  <a:pt x="952" y="30"/>
                  <a:pt x="953" y="31"/>
                  <a:pt x="954" y="31"/>
                </a:cubicBezTo>
                <a:cubicBezTo>
                  <a:pt x="955" y="32"/>
                  <a:pt x="957" y="34"/>
                  <a:pt x="959" y="31"/>
                </a:cubicBezTo>
                <a:cubicBezTo>
                  <a:pt x="958" y="30"/>
                  <a:pt x="957" y="31"/>
                  <a:pt x="957" y="30"/>
                </a:cubicBezTo>
                <a:cubicBezTo>
                  <a:pt x="956" y="29"/>
                  <a:pt x="956" y="29"/>
                  <a:pt x="955" y="29"/>
                </a:cubicBezTo>
                <a:cubicBezTo>
                  <a:pt x="955" y="28"/>
                  <a:pt x="954" y="27"/>
                  <a:pt x="956" y="28"/>
                </a:cubicBezTo>
                <a:cubicBezTo>
                  <a:pt x="956" y="28"/>
                  <a:pt x="956" y="28"/>
                  <a:pt x="956" y="28"/>
                </a:cubicBezTo>
                <a:cubicBezTo>
                  <a:pt x="957" y="28"/>
                  <a:pt x="957" y="28"/>
                  <a:pt x="958" y="28"/>
                </a:cubicBezTo>
                <a:cubicBezTo>
                  <a:pt x="959" y="28"/>
                  <a:pt x="959" y="28"/>
                  <a:pt x="959" y="28"/>
                </a:cubicBezTo>
                <a:cubicBezTo>
                  <a:pt x="959" y="28"/>
                  <a:pt x="960" y="28"/>
                  <a:pt x="961" y="28"/>
                </a:cubicBezTo>
                <a:cubicBezTo>
                  <a:pt x="961" y="28"/>
                  <a:pt x="961" y="27"/>
                  <a:pt x="960" y="27"/>
                </a:cubicBezTo>
                <a:cubicBezTo>
                  <a:pt x="959" y="27"/>
                  <a:pt x="958" y="26"/>
                  <a:pt x="958" y="25"/>
                </a:cubicBezTo>
                <a:cubicBezTo>
                  <a:pt x="958" y="25"/>
                  <a:pt x="959" y="25"/>
                  <a:pt x="960" y="25"/>
                </a:cubicBezTo>
                <a:cubicBezTo>
                  <a:pt x="960" y="25"/>
                  <a:pt x="960" y="25"/>
                  <a:pt x="961" y="24"/>
                </a:cubicBezTo>
                <a:cubicBezTo>
                  <a:pt x="961" y="24"/>
                  <a:pt x="962" y="24"/>
                  <a:pt x="962" y="24"/>
                </a:cubicBezTo>
                <a:cubicBezTo>
                  <a:pt x="963" y="24"/>
                  <a:pt x="963" y="24"/>
                  <a:pt x="963" y="24"/>
                </a:cubicBezTo>
                <a:cubicBezTo>
                  <a:pt x="964" y="24"/>
                  <a:pt x="965" y="24"/>
                  <a:pt x="965" y="24"/>
                </a:cubicBezTo>
                <a:cubicBezTo>
                  <a:pt x="966" y="24"/>
                  <a:pt x="968" y="24"/>
                  <a:pt x="968" y="25"/>
                </a:cubicBezTo>
                <a:cubicBezTo>
                  <a:pt x="968" y="27"/>
                  <a:pt x="970" y="29"/>
                  <a:pt x="970" y="32"/>
                </a:cubicBezTo>
                <a:cubicBezTo>
                  <a:pt x="971" y="32"/>
                  <a:pt x="971" y="32"/>
                  <a:pt x="971" y="32"/>
                </a:cubicBezTo>
                <a:cubicBezTo>
                  <a:pt x="974" y="33"/>
                  <a:pt x="976" y="36"/>
                  <a:pt x="977" y="39"/>
                </a:cubicBezTo>
                <a:cubicBezTo>
                  <a:pt x="978" y="41"/>
                  <a:pt x="980" y="40"/>
                  <a:pt x="982" y="41"/>
                </a:cubicBezTo>
                <a:cubicBezTo>
                  <a:pt x="982" y="41"/>
                  <a:pt x="982" y="41"/>
                  <a:pt x="983" y="41"/>
                </a:cubicBezTo>
                <a:cubicBezTo>
                  <a:pt x="985" y="41"/>
                  <a:pt x="987" y="41"/>
                  <a:pt x="988" y="44"/>
                </a:cubicBezTo>
                <a:cubicBezTo>
                  <a:pt x="990" y="46"/>
                  <a:pt x="991" y="48"/>
                  <a:pt x="993" y="50"/>
                </a:cubicBezTo>
                <a:cubicBezTo>
                  <a:pt x="994" y="51"/>
                  <a:pt x="994" y="51"/>
                  <a:pt x="994" y="51"/>
                </a:cubicBezTo>
                <a:cubicBezTo>
                  <a:pt x="994" y="49"/>
                  <a:pt x="996" y="50"/>
                  <a:pt x="997" y="49"/>
                </a:cubicBezTo>
                <a:cubicBezTo>
                  <a:pt x="997" y="48"/>
                  <a:pt x="996" y="47"/>
                  <a:pt x="994" y="47"/>
                </a:cubicBezTo>
                <a:cubicBezTo>
                  <a:pt x="992" y="48"/>
                  <a:pt x="992" y="46"/>
                  <a:pt x="992" y="45"/>
                </a:cubicBezTo>
                <a:cubicBezTo>
                  <a:pt x="992" y="44"/>
                  <a:pt x="992" y="44"/>
                  <a:pt x="992" y="44"/>
                </a:cubicBezTo>
                <a:cubicBezTo>
                  <a:pt x="992" y="44"/>
                  <a:pt x="992" y="44"/>
                  <a:pt x="991" y="43"/>
                </a:cubicBezTo>
                <a:cubicBezTo>
                  <a:pt x="991" y="42"/>
                  <a:pt x="991" y="42"/>
                  <a:pt x="991" y="42"/>
                </a:cubicBezTo>
                <a:cubicBezTo>
                  <a:pt x="990" y="41"/>
                  <a:pt x="988" y="41"/>
                  <a:pt x="989" y="39"/>
                </a:cubicBezTo>
                <a:cubicBezTo>
                  <a:pt x="990" y="37"/>
                  <a:pt x="992" y="37"/>
                  <a:pt x="993" y="37"/>
                </a:cubicBezTo>
                <a:cubicBezTo>
                  <a:pt x="994" y="37"/>
                  <a:pt x="995" y="37"/>
                  <a:pt x="996" y="37"/>
                </a:cubicBezTo>
                <a:cubicBezTo>
                  <a:pt x="996" y="37"/>
                  <a:pt x="997" y="37"/>
                  <a:pt x="997" y="37"/>
                </a:cubicBezTo>
                <a:cubicBezTo>
                  <a:pt x="998" y="37"/>
                  <a:pt x="999" y="37"/>
                  <a:pt x="999" y="37"/>
                </a:cubicBezTo>
                <a:cubicBezTo>
                  <a:pt x="999" y="36"/>
                  <a:pt x="998" y="36"/>
                  <a:pt x="997" y="36"/>
                </a:cubicBezTo>
                <a:cubicBezTo>
                  <a:pt x="997" y="36"/>
                  <a:pt x="996" y="36"/>
                  <a:pt x="996" y="36"/>
                </a:cubicBezTo>
                <a:cubicBezTo>
                  <a:pt x="995" y="36"/>
                  <a:pt x="993" y="36"/>
                  <a:pt x="992" y="36"/>
                </a:cubicBezTo>
                <a:cubicBezTo>
                  <a:pt x="991" y="35"/>
                  <a:pt x="991" y="35"/>
                  <a:pt x="991" y="34"/>
                </a:cubicBezTo>
                <a:cubicBezTo>
                  <a:pt x="992" y="33"/>
                  <a:pt x="994" y="32"/>
                  <a:pt x="995" y="32"/>
                </a:cubicBezTo>
                <a:cubicBezTo>
                  <a:pt x="997" y="30"/>
                  <a:pt x="999" y="31"/>
                  <a:pt x="1002" y="31"/>
                </a:cubicBezTo>
                <a:cubicBezTo>
                  <a:pt x="1002" y="31"/>
                  <a:pt x="1002" y="30"/>
                  <a:pt x="1002" y="30"/>
                </a:cubicBezTo>
                <a:cubicBezTo>
                  <a:pt x="1002" y="30"/>
                  <a:pt x="1001" y="29"/>
                  <a:pt x="1001" y="29"/>
                </a:cubicBezTo>
                <a:cubicBezTo>
                  <a:pt x="1001" y="29"/>
                  <a:pt x="1000" y="29"/>
                  <a:pt x="1000" y="29"/>
                </a:cubicBezTo>
                <a:cubicBezTo>
                  <a:pt x="999" y="29"/>
                  <a:pt x="999" y="29"/>
                  <a:pt x="998" y="28"/>
                </a:cubicBezTo>
                <a:cubicBezTo>
                  <a:pt x="998" y="28"/>
                  <a:pt x="997" y="27"/>
                  <a:pt x="997" y="26"/>
                </a:cubicBezTo>
                <a:cubicBezTo>
                  <a:pt x="997" y="26"/>
                  <a:pt x="996" y="26"/>
                  <a:pt x="995" y="26"/>
                </a:cubicBezTo>
                <a:cubicBezTo>
                  <a:pt x="992" y="27"/>
                  <a:pt x="991" y="27"/>
                  <a:pt x="990" y="24"/>
                </a:cubicBezTo>
                <a:cubicBezTo>
                  <a:pt x="989" y="23"/>
                  <a:pt x="989" y="22"/>
                  <a:pt x="988" y="22"/>
                </a:cubicBezTo>
                <a:cubicBezTo>
                  <a:pt x="987" y="21"/>
                  <a:pt x="986" y="21"/>
                  <a:pt x="985" y="20"/>
                </a:cubicBezTo>
                <a:cubicBezTo>
                  <a:pt x="983" y="18"/>
                  <a:pt x="984" y="17"/>
                  <a:pt x="985" y="15"/>
                </a:cubicBezTo>
                <a:cubicBezTo>
                  <a:pt x="988" y="12"/>
                  <a:pt x="992" y="11"/>
                  <a:pt x="995" y="15"/>
                </a:cubicBezTo>
                <a:cubicBezTo>
                  <a:pt x="995" y="12"/>
                  <a:pt x="994" y="10"/>
                  <a:pt x="995" y="8"/>
                </a:cubicBezTo>
                <a:cubicBezTo>
                  <a:pt x="995" y="7"/>
                  <a:pt x="995" y="6"/>
                  <a:pt x="996" y="6"/>
                </a:cubicBezTo>
                <a:cubicBezTo>
                  <a:pt x="998" y="7"/>
                  <a:pt x="999" y="9"/>
                  <a:pt x="1001" y="7"/>
                </a:cubicBezTo>
                <a:cubicBezTo>
                  <a:pt x="1002" y="6"/>
                  <a:pt x="1003" y="6"/>
                  <a:pt x="1004" y="5"/>
                </a:cubicBezTo>
                <a:cubicBezTo>
                  <a:pt x="1005" y="5"/>
                  <a:pt x="1005" y="4"/>
                  <a:pt x="1006" y="4"/>
                </a:cubicBezTo>
                <a:cubicBezTo>
                  <a:pt x="1007" y="3"/>
                  <a:pt x="1007" y="3"/>
                  <a:pt x="1007" y="3"/>
                </a:cubicBezTo>
                <a:cubicBezTo>
                  <a:pt x="1008" y="3"/>
                  <a:pt x="1008" y="3"/>
                  <a:pt x="1008" y="3"/>
                </a:cubicBezTo>
                <a:cubicBezTo>
                  <a:pt x="1009" y="3"/>
                  <a:pt x="1011" y="2"/>
                  <a:pt x="1012" y="2"/>
                </a:cubicBezTo>
                <a:cubicBezTo>
                  <a:pt x="1013" y="2"/>
                  <a:pt x="1014" y="3"/>
                  <a:pt x="1014" y="4"/>
                </a:cubicBezTo>
                <a:cubicBezTo>
                  <a:pt x="1014" y="4"/>
                  <a:pt x="1014" y="4"/>
                  <a:pt x="1014" y="4"/>
                </a:cubicBezTo>
                <a:cubicBezTo>
                  <a:pt x="1015" y="3"/>
                  <a:pt x="1015" y="3"/>
                  <a:pt x="1015" y="3"/>
                </a:cubicBezTo>
                <a:cubicBezTo>
                  <a:pt x="1016" y="1"/>
                  <a:pt x="1018" y="1"/>
                  <a:pt x="1020" y="2"/>
                </a:cubicBezTo>
                <a:cubicBezTo>
                  <a:pt x="1020" y="2"/>
                  <a:pt x="1020" y="2"/>
                  <a:pt x="1021" y="3"/>
                </a:cubicBezTo>
                <a:cubicBezTo>
                  <a:pt x="1022" y="3"/>
                  <a:pt x="1023" y="2"/>
                  <a:pt x="1024" y="1"/>
                </a:cubicBezTo>
                <a:cubicBezTo>
                  <a:pt x="1025" y="0"/>
                  <a:pt x="1029" y="0"/>
                  <a:pt x="1031" y="1"/>
                </a:cubicBezTo>
                <a:cubicBezTo>
                  <a:pt x="1032" y="2"/>
                  <a:pt x="1032" y="2"/>
                  <a:pt x="1032" y="2"/>
                </a:cubicBezTo>
                <a:cubicBezTo>
                  <a:pt x="1033" y="2"/>
                  <a:pt x="1033" y="2"/>
                  <a:pt x="1033" y="2"/>
                </a:cubicBezTo>
                <a:cubicBezTo>
                  <a:pt x="1033" y="1"/>
                  <a:pt x="1034" y="1"/>
                  <a:pt x="1035" y="2"/>
                </a:cubicBezTo>
                <a:cubicBezTo>
                  <a:pt x="1036" y="3"/>
                  <a:pt x="1037" y="3"/>
                  <a:pt x="1039" y="3"/>
                </a:cubicBezTo>
                <a:cubicBezTo>
                  <a:pt x="1042" y="1"/>
                  <a:pt x="1044" y="2"/>
                  <a:pt x="1049" y="5"/>
                </a:cubicBezTo>
                <a:cubicBezTo>
                  <a:pt x="1050" y="5"/>
                  <a:pt x="1050" y="5"/>
                  <a:pt x="1050" y="5"/>
                </a:cubicBezTo>
                <a:cubicBezTo>
                  <a:pt x="1051" y="6"/>
                  <a:pt x="1051" y="7"/>
                  <a:pt x="1051" y="8"/>
                </a:cubicBezTo>
                <a:cubicBezTo>
                  <a:pt x="1052" y="8"/>
                  <a:pt x="1052" y="7"/>
                  <a:pt x="1053" y="7"/>
                </a:cubicBezTo>
                <a:cubicBezTo>
                  <a:pt x="1054" y="6"/>
                  <a:pt x="1054" y="6"/>
                  <a:pt x="1055" y="7"/>
                </a:cubicBezTo>
                <a:cubicBezTo>
                  <a:pt x="1056" y="7"/>
                  <a:pt x="1056" y="7"/>
                  <a:pt x="1056" y="7"/>
                </a:cubicBezTo>
                <a:cubicBezTo>
                  <a:pt x="1057" y="7"/>
                  <a:pt x="1057" y="7"/>
                  <a:pt x="1057" y="8"/>
                </a:cubicBezTo>
                <a:cubicBezTo>
                  <a:pt x="1058" y="8"/>
                  <a:pt x="1059" y="8"/>
                  <a:pt x="1060" y="9"/>
                </a:cubicBezTo>
                <a:cubicBezTo>
                  <a:pt x="1063" y="9"/>
                  <a:pt x="1064" y="9"/>
                  <a:pt x="1066" y="11"/>
                </a:cubicBezTo>
                <a:cubicBezTo>
                  <a:pt x="1069" y="12"/>
                  <a:pt x="1072" y="14"/>
                  <a:pt x="1074" y="16"/>
                </a:cubicBezTo>
                <a:cubicBezTo>
                  <a:pt x="1075" y="17"/>
                  <a:pt x="1075" y="17"/>
                  <a:pt x="1075" y="17"/>
                </a:cubicBezTo>
                <a:cubicBezTo>
                  <a:pt x="1077" y="19"/>
                  <a:pt x="1077" y="20"/>
                  <a:pt x="1076" y="22"/>
                </a:cubicBezTo>
                <a:cubicBezTo>
                  <a:pt x="1075" y="24"/>
                  <a:pt x="1074" y="25"/>
                  <a:pt x="1072" y="25"/>
                </a:cubicBezTo>
                <a:cubicBezTo>
                  <a:pt x="1071" y="25"/>
                  <a:pt x="1069" y="25"/>
                  <a:pt x="1068" y="25"/>
                </a:cubicBezTo>
                <a:cubicBezTo>
                  <a:pt x="1068" y="25"/>
                  <a:pt x="1068" y="25"/>
                  <a:pt x="1068" y="25"/>
                </a:cubicBezTo>
                <a:cubicBezTo>
                  <a:pt x="1066" y="25"/>
                  <a:pt x="1065" y="25"/>
                  <a:pt x="1064" y="24"/>
                </a:cubicBezTo>
                <a:cubicBezTo>
                  <a:pt x="1062" y="24"/>
                  <a:pt x="1061" y="24"/>
                  <a:pt x="1060" y="24"/>
                </a:cubicBezTo>
                <a:cubicBezTo>
                  <a:pt x="1059" y="24"/>
                  <a:pt x="1059" y="24"/>
                  <a:pt x="1058" y="24"/>
                </a:cubicBezTo>
                <a:cubicBezTo>
                  <a:pt x="1054" y="24"/>
                  <a:pt x="1050" y="25"/>
                  <a:pt x="1046" y="26"/>
                </a:cubicBezTo>
                <a:cubicBezTo>
                  <a:pt x="1046" y="27"/>
                  <a:pt x="1046" y="28"/>
                  <a:pt x="1045" y="29"/>
                </a:cubicBezTo>
                <a:cubicBezTo>
                  <a:pt x="1043" y="30"/>
                  <a:pt x="1041" y="31"/>
                  <a:pt x="1040" y="32"/>
                </a:cubicBezTo>
                <a:cubicBezTo>
                  <a:pt x="1039" y="33"/>
                  <a:pt x="1038" y="33"/>
                  <a:pt x="1037" y="32"/>
                </a:cubicBezTo>
                <a:cubicBezTo>
                  <a:pt x="1034" y="31"/>
                  <a:pt x="1032" y="29"/>
                  <a:pt x="1030" y="28"/>
                </a:cubicBezTo>
                <a:cubicBezTo>
                  <a:pt x="1029" y="27"/>
                  <a:pt x="1028" y="27"/>
                  <a:pt x="1026" y="27"/>
                </a:cubicBezTo>
                <a:cubicBezTo>
                  <a:pt x="1027" y="29"/>
                  <a:pt x="1029" y="28"/>
                  <a:pt x="1030" y="29"/>
                </a:cubicBezTo>
                <a:cubicBezTo>
                  <a:pt x="1030" y="30"/>
                  <a:pt x="1031" y="30"/>
                  <a:pt x="1032" y="30"/>
                </a:cubicBezTo>
                <a:cubicBezTo>
                  <a:pt x="1034" y="31"/>
                  <a:pt x="1034" y="33"/>
                  <a:pt x="1033" y="35"/>
                </a:cubicBezTo>
                <a:cubicBezTo>
                  <a:pt x="1031" y="36"/>
                  <a:pt x="1029" y="36"/>
                  <a:pt x="1027" y="37"/>
                </a:cubicBezTo>
                <a:cubicBezTo>
                  <a:pt x="1025" y="38"/>
                  <a:pt x="1025" y="39"/>
                  <a:pt x="1024" y="40"/>
                </a:cubicBezTo>
                <a:cubicBezTo>
                  <a:pt x="1022" y="40"/>
                  <a:pt x="1020" y="40"/>
                  <a:pt x="1018" y="41"/>
                </a:cubicBezTo>
                <a:cubicBezTo>
                  <a:pt x="1017" y="41"/>
                  <a:pt x="1017" y="41"/>
                  <a:pt x="1017" y="41"/>
                </a:cubicBezTo>
                <a:cubicBezTo>
                  <a:pt x="1016" y="42"/>
                  <a:pt x="1015" y="42"/>
                  <a:pt x="1014" y="43"/>
                </a:cubicBezTo>
                <a:cubicBezTo>
                  <a:pt x="1015" y="44"/>
                  <a:pt x="1014" y="45"/>
                  <a:pt x="1016" y="46"/>
                </a:cubicBezTo>
                <a:cubicBezTo>
                  <a:pt x="1017" y="46"/>
                  <a:pt x="1017" y="44"/>
                  <a:pt x="1018" y="44"/>
                </a:cubicBezTo>
                <a:cubicBezTo>
                  <a:pt x="1020" y="42"/>
                  <a:pt x="1021" y="41"/>
                  <a:pt x="1024" y="42"/>
                </a:cubicBezTo>
                <a:cubicBezTo>
                  <a:pt x="1024" y="42"/>
                  <a:pt x="1025" y="42"/>
                  <a:pt x="1026" y="43"/>
                </a:cubicBezTo>
                <a:cubicBezTo>
                  <a:pt x="1026" y="43"/>
                  <a:pt x="1026" y="44"/>
                  <a:pt x="1027" y="44"/>
                </a:cubicBezTo>
                <a:cubicBezTo>
                  <a:pt x="1028" y="43"/>
                  <a:pt x="1025" y="41"/>
                  <a:pt x="1028" y="40"/>
                </a:cubicBezTo>
                <a:cubicBezTo>
                  <a:pt x="1028" y="40"/>
                  <a:pt x="1029" y="39"/>
                  <a:pt x="1030" y="39"/>
                </a:cubicBezTo>
                <a:cubicBezTo>
                  <a:pt x="1031" y="39"/>
                  <a:pt x="1031" y="39"/>
                  <a:pt x="1031" y="39"/>
                </a:cubicBezTo>
                <a:cubicBezTo>
                  <a:pt x="1031" y="38"/>
                  <a:pt x="1031" y="38"/>
                  <a:pt x="1032" y="38"/>
                </a:cubicBezTo>
                <a:cubicBezTo>
                  <a:pt x="1034" y="38"/>
                  <a:pt x="1036" y="37"/>
                  <a:pt x="1039" y="37"/>
                </a:cubicBezTo>
                <a:cubicBezTo>
                  <a:pt x="1040" y="37"/>
                  <a:pt x="1040" y="37"/>
                  <a:pt x="1040" y="37"/>
                </a:cubicBezTo>
                <a:cubicBezTo>
                  <a:pt x="1041" y="38"/>
                  <a:pt x="1042" y="36"/>
                  <a:pt x="1043" y="35"/>
                </a:cubicBezTo>
                <a:cubicBezTo>
                  <a:pt x="1044" y="34"/>
                  <a:pt x="1045" y="32"/>
                  <a:pt x="1047" y="31"/>
                </a:cubicBezTo>
                <a:cubicBezTo>
                  <a:pt x="1048" y="30"/>
                  <a:pt x="1049" y="30"/>
                  <a:pt x="1050" y="30"/>
                </a:cubicBezTo>
                <a:cubicBezTo>
                  <a:pt x="1051" y="29"/>
                  <a:pt x="1051" y="29"/>
                  <a:pt x="1051" y="29"/>
                </a:cubicBezTo>
                <a:cubicBezTo>
                  <a:pt x="1052" y="28"/>
                  <a:pt x="1053" y="28"/>
                  <a:pt x="1055" y="28"/>
                </a:cubicBezTo>
                <a:cubicBezTo>
                  <a:pt x="1057" y="27"/>
                  <a:pt x="1058" y="28"/>
                  <a:pt x="1060" y="28"/>
                </a:cubicBezTo>
                <a:cubicBezTo>
                  <a:pt x="1062" y="28"/>
                  <a:pt x="1065" y="29"/>
                  <a:pt x="1066" y="31"/>
                </a:cubicBezTo>
                <a:cubicBezTo>
                  <a:pt x="1067" y="30"/>
                  <a:pt x="1068" y="29"/>
                  <a:pt x="1070" y="30"/>
                </a:cubicBezTo>
                <a:cubicBezTo>
                  <a:pt x="1071" y="30"/>
                  <a:pt x="1072" y="30"/>
                  <a:pt x="1073" y="30"/>
                </a:cubicBezTo>
                <a:cubicBezTo>
                  <a:pt x="1073" y="30"/>
                  <a:pt x="1074" y="30"/>
                  <a:pt x="1075" y="30"/>
                </a:cubicBezTo>
                <a:cubicBezTo>
                  <a:pt x="1076" y="30"/>
                  <a:pt x="1077" y="30"/>
                  <a:pt x="1078" y="30"/>
                </a:cubicBezTo>
                <a:cubicBezTo>
                  <a:pt x="1078" y="30"/>
                  <a:pt x="1078" y="29"/>
                  <a:pt x="1079" y="29"/>
                </a:cubicBezTo>
                <a:cubicBezTo>
                  <a:pt x="1080" y="28"/>
                  <a:pt x="1080" y="27"/>
                  <a:pt x="1081" y="27"/>
                </a:cubicBezTo>
                <a:cubicBezTo>
                  <a:pt x="1083" y="28"/>
                  <a:pt x="1082" y="29"/>
                  <a:pt x="1082" y="30"/>
                </a:cubicBezTo>
                <a:cubicBezTo>
                  <a:pt x="1083" y="30"/>
                  <a:pt x="1083" y="31"/>
                  <a:pt x="1083" y="31"/>
                </a:cubicBezTo>
                <a:cubicBezTo>
                  <a:pt x="1082" y="32"/>
                  <a:pt x="1082" y="32"/>
                  <a:pt x="1082" y="33"/>
                </a:cubicBezTo>
                <a:cubicBezTo>
                  <a:pt x="1082" y="34"/>
                  <a:pt x="1083" y="34"/>
                  <a:pt x="1083" y="35"/>
                </a:cubicBezTo>
                <a:cubicBezTo>
                  <a:pt x="1084" y="36"/>
                  <a:pt x="1084" y="36"/>
                  <a:pt x="1085" y="37"/>
                </a:cubicBezTo>
                <a:cubicBezTo>
                  <a:pt x="1087" y="39"/>
                  <a:pt x="1089" y="40"/>
                  <a:pt x="1090" y="42"/>
                </a:cubicBezTo>
                <a:cubicBezTo>
                  <a:pt x="1092" y="43"/>
                  <a:pt x="1090" y="44"/>
                  <a:pt x="1090" y="45"/>
                </a:cubicBezTo>
                <a:cubicBezTo>
                  <a:pt x="1091" y="45"/>
                  <a:pt x="1093" y="43"/>
                  <a:pt x="1094" y="45"/>
                </a:cubicBezTo>
                <a:cubicBezTo>
                  <a:pt x="1094" y="45"/>
                  <a:pt x="1095" y="45"/>
                  <a:pt x="1095" y="45"/>
                </a:cubicBezTo>
                <a:cubicBezTo>
                  <a:pt x="1096" y="46"/>
                  <a:pt x="1096" y="46"/>
                  <a:pt x="1096" y="46"/>
                </a:cubicBezTo>
                <a:cubicBezTo>
                  <a:pt x="1096" y="45"/>
                  <a:pt x="1097" y="46"/>
                  <a:pt x="1097" y="46"/>
                </a:cubicBezTo>
                <a:cubicBezTo>
                  <a:pt x="1098" y="46"/>
                  <a:pt x="1099" y="46"/>
                  <a:pt x="1099" y="47"/>
                </a:cubicBezTo>
                <a:cubicBezTo>
                  <a:pt x="1101" y="49"/>
                  <a:pt x="1101" y="49"/>
                  <a:pt x="1099" y="51"/>
                </a:cubicBezTo>
                <a:cubicBezTo>
                  <a:pt x="1099" y="52"/>
                  <a:pt x="1099" y="52"/>
                  <a:pt x="1099" y="53"/>
                </a:cubicBezTo>
                <a:cubicBezTo>
                  <a:pt x="1100" y="53"/>
                  <a:pt x="1101" y="54"/>
                  <a:pt x="1101" y="55"/>
                </a:cubicBezTo>
                <a:cubicBezTo>
                  <a:pt x="1102" y="56"/>
                  <a:pt x="1103" y="57"/>
                  <a:pt x="1103" y="58"/>
                </a:cubicBezTo>
                <a:cubicBezTo>
                  <a:pt x="1104" y="58"/>
                  <a:pt x="1105" y="59"/>
                  <a:pt x="1105" y="60"/>
                </a:cubicBezTo>
                <a:cubicBezTo>
                  <a:pt x="1106" y="60"/>
                  <a:pt x="1106" y="60"/>
                  <a:pt x="1106" y="60"/>
                </a:cubicBezTo>
                <a:cubicBezTo>
                  <a:pt x="1107" y="62"/>
                  <a:pt x="1107" y="64"/>
                  <a:pt x="1105" y="65"/>
                </a:cubicBezTo>
                <a:cubicBezTo>
                  <a:pt x="1104" y="66"/>
                  <a:pt x="1103" y="66"/>
                  <a:pt x="1102" y="67"/>
                </a:cubicBezTo>
                <a:cubicBezTo>
                  <a:pt x="1102" y="72"/>
                  <a:pt x="1101" y="74"/>
                  <a:pt x="1096" y="75"/>
                </a:cubicBezTo>
                <a:cubicBezTo>
                  <a:pt x="1095" y="76"/>
                  <a:pt x="1094" y="77"/>
                  <a:pt x="1094" y="77"/>
                </a:cubicBezTo>
                <a:cubicBezTo>
                  <a:pt x="1093" y="78"/>
                  <a:pt x="1092" y="78"/>
                  <a:pt x="1092" y="78"/>
                </a:cubicBezTo>
                <a:cubicBezTo>
                  <a:pt x="1091" y="79"/>
                  <a:pt x="1090" y="79"/>
                  <a:pt x="1089" y="79"/>
                </a:cubicBezTo>
                <a:cubicBezTo>
                  <a:pt x="1087" y="79"/>
                  <a:pt x="1085" y="79"/>
                  <a:pt x="1084" y="80"/>
                </a:cubicBezTo>
                <a:cubicBezTo>
                  <a:pt x="1083" y="81"/>
                  <a:pt x="1082" y="81"/>
                  <a:pt x="1081" y="81"/>
                </a:cubicBezTo>
                <a:cubicBezTo>
                  <a:pt x="1075" y="79"/>
                  <a:pt x="1069" y="79"/>
                  <a:pt x="1063" y="80"/>
                </a:cubicBezTo>
                <a:cubicBezTo>
                  <a:pt x="1062" y="81"/>
                  <a:pt x="1060" y="82"/>
                  <a:pt x="1058" y="81"/>
                </a:cubicBezTo>
                <a:cubicBezTo>
                  <a:pt x="1057" y="81"/>
                  <a:pt x="1056" y="82"/>
                  <a:pt x="1055" y="82"/>
                </a:cubicBezTo>
                <a:cubicBezTo>
                  <a:pt x="1055" y="80"/>
                  <a:pt x="1053" y="80"/>
                  <a:pt x="1052" y="80"/>
                </a:cubicBezTo>
                <a:cubicBezTo>
                  <a:pt x="1052" y="81"/>
                  <a:pt x="1053" y="81"/>
                  <a:pt x="1053" y="82"/>
                </a:cubicBezTo>
                <a:cubicBezTo>
                  <a:pt x="1055" y="83"/>
                  <a:pt x="1055" y="84"/>
                  <a:pt x="1053" y="85"/>
                </a:cubicBezTo>
                <a:cubicBezTo>
                  <a:pt x="1051" y="87"/>
                  <a:pt x="1048" y="88"/>
                  <a:pt x="1046" y="90"/>
                </a:cubicBezTo>
                <a:cubicBezTo>
                  <a:pt x="1045" y="91"/>
                  <a:pt x="1044" y="91"/>
                  <a:pt x="1043" y="92"/>
                </a:cubicBezTo>
                <a:cubicBezTo>
                  <a:pt x="1040" y="93"/>
                  <a:pt x="1038" y="95"/>
                  <a:pt x="1036" y="98"/>
                </a:cubicBezTo>
                <a:cubicBezTo>
                  <a:pt x="1036" y="98"/>
                  <a:pt x="1035" y="99"/>
                  <a:pt x="1036" y="100"/>
                </a:cubicBezTo>
                <a:cubicBezTo>
                  <a:pt x="1038" y="101"/>
                  <a:pt x="1036" y="103"/>
                  <a:pt x="1037" y="105"/>
                </a:cubicBezTo>
                <a:cubicBezTo>
                  <a:pt x="1039" y="105"/>
                  <a:pt x="1040" y="105"/>
                  <a:pt x="1041" y="102"/>
                </a:cubicBezTo>
                <a:cubicBezTo>
                  <a:pt x="1041" y="101"/>
                  <a:pt x="1042" y="100"/>
                  <a:pt x="1043" y="100"/>
                </a:cubicBezTo>
                <a:cubicBezTo>
                  <a:pt x="1045" y="97"/>
                  <a:pt x="1048" y="96"/>
                  <a:pt x="1051" y="95"/>
                </a:cubicBezTo>
                <a:cubicBezTo>
                  <a:pt x="1052" y="94"/>
                  <a:pt x="1052" y="94"/>
                  <a:pt x="1052" y="94"/>
                </a:cubicBezTo>
                <a:cubicBezTo>
                  <a:pt x="1053" y="93"/>
                  <a:pt x="1055" y="93"/>
                  <a:pt x="1056" y="92"/>
                </a:cubicBezTo>
                <a:cubicBezTo>
                  <a:pt x="1056" y="92"/>
                  <a:pt x="1057" y="91"/>
                  <a:pt x="1057" y="92"/>
                </a:cubicBezTo>
                <a:cubicBezTo>
                  <a:pt x="1058" y="92"/>
                  <a:pt x="1058" y="93"/>
                  <a:pt x="1058" y="93"/>
                </a:cubicBezTo>
                <a:cubicBezTo>
                  <a:pt x="1057" y="94"/>
                  <a:pt x="1057" y="94"/>
                  <a:pt x="1057" y="95"/>
                </a:cubicBezTo>
                <a:cubicBezTo>
                  <a:pt x="1058" y="95"/>
                  <a:pt x="1058" y="94"/>
                  <a:pt x="1059" y="94"/>
                </a:cubicBezTo>
                <a:cubicBezTo>
                  <a:pt x="1059" y="93"/>
                  <a:pt x="1059" y="93"/>
                  <a:pt x="1059" y="93"/>
                </a:cubicBezTo>
                <a:cubicBezTo>
                  <a:pt x="1060" y="90"/>
                  <a:pt x="1062" y="89"/>
                  <a:pt x="1065" y="89"/>
                </a:cubicBezTo>
                <a:cubicBezTo>
                  <a:pt x="1067" y="87"/>
                  <a:pt x="1069" y="88"/>
                  <a:pt x="1071" y="87"/>
                </a:cubicBezTo>
                <a:cubicBezTo>
                  <a:pt x="1072" y="87"/>
                  <a:pt x="1073" y="87"/>
                  <a:pt x="1074" y="87"/>
                </a:cubicBezTo>
                <a:cubicBezTo>
                  <a:pt x="1076" y="87"/>
                  <a:pt x="1079" y="87"/>
                  <a:pt x="1081" y="88"/>
                </a:cubicBezTo>
                <a:cubicBezTo>
                  <a:pt x="1082" y="89"/>
                  <a:pt x="1084" y="89"/>
                  <a:pt x="1086" y="89"/>
                </a:cubicBezTo>
                <a:cubicBezTo>
                  <a:pt x="1087" y="89"/>
                  <a:pt x="1088" y="89"/>
                  <a:pt x="1088" y="89"/>
                </a:cubicBezTo>
                <a:cubicBezTo>
                  <a:pt x="1089" y="89"/>
                  <a:pt x="1089" y="89"/>
                  <a:pt x="1089" y="89"/>
                </a:cubicBezTo>
                <a:cubicBezTo>
                  <a:pt x="1090" y="89"/>
                  <a:pt x="1091" y="89"/>
                  <a:pt x="1090" y="91"/>
                </a:cubicBezTo>
                <a:cubicBezTo>
                  <a:pt x="1090" y="92"/>
                  <a:pt x="1092" y="94"/>
                  <a:pt x="1091" y="96"/>
                </a:cubicBezTo>
                <a:cubicBezTo>
                  <a:pt x="1091" y="99"/>
                  <a:pt x="1090" y="102"/>
                  <a:pt x="1087" y="103"/>
                </a:cubicBezTo>
                <a:cubicBezTo>
                  <a:pt x="1086" y="105"/>
                  <a:pt x="1084" y="105"/>
                  <a:pt x="1082" y="106"/>
                </a:cubicBezTo>
                <a:cubicBezTo>
                  <a:pt x="1081" y="108"/>
                  <a:pt x="1078" y="109"/>
                  <a:pt x="1077" y="110"/>
                </a:cubicBezTo>
                <a:cubicBezTo>
                  <a:pt x="1077" y="111"/>
                  <a:pt x="1077" y="112"/>
                  <a:pt x="1077" y="112"/>
                </a:cubicBezTo>
                <a:cubicBezTo>
                  <a:pt x="1076" y="114"/>
                  <a:pt x="1077" y="114"/>
                  <a:pt x="1078" y="115"/>
                </a:cubicBezTo>
                <a:cubicBezTo>
                  <a:pt x="1080" y="115"/>
                  <a:pt x="1080" y="114"/>
                  <a:pt x="1081" y="113"/>
                </a:cubicBezTo>
                <a:cubicBezTo>
                  <a:pt x="1082" y="112"/>
                  <a:pt x="1082" y="111"/>
                  <a:pt x="1083" y="111"/>
                </a:cubicBezTo>
                <a:cubicBezTo>
                  <a:pt x="1083" y="111"/>
                  <a:pt x="1084" y="111"/>
                  <a:pt x="1084" y="111"/>
                </a:cubicBezTo>
                <a:cubicBezTo>
                  <a:pt x="1087" y="109"/>
                  <a:pt x="1091" y="107"/>
                  <a:pt x="1093" y="104"/>
                </a:cubicBezTo>
                <a:cubicBezTo>
                  <a:pt x="1094" y="103"/>
                  <a:pt x="1095" y="103"/>
                  <a:pt x="1096" y="103"/>
                </a:cubicBezTo>
                <a:cubicBezTo>
                  <a:pt x="1097" y="102"/>
                  <a:pt x="1098" y="103"/>
                  <a:pt x="1099" y="102"/>
                </a:cubicBezTo>
                <a:cubicBezTo>
                  <a:pt x="1099" y="101"/>
                  <a:pt x="1099" y="100"/>
                  <a:pt x="1100" y="99"/>
                </a:cubicBezTo>
                <a:cubicBezTo>
                  <a:pt x="1098" y="96"/>
                  <a:pt x="1099" y="94"/>
                  <a:pt x="1099" y="91"/>
                </a:cubicBezTo>
                <a:cubicBezTo>
                  <a:pt x="1098" y="90"/>
                  <a:pt x="1100" y="89"/>
                  <a:pt x="1101" y="89"/>
                </a:cubicBezTo>
                <a:cubicBezTo>
                  <a:pt x="1103" y="87"/>
                  <a:pt x="1106" y="86"/>
                  <a:pt x="1109" y="85"/>
                </a:cubicBezTo>
                <a:cubicBezTo>
                  <a:pt x="1113" y="84"/>
                  <a:pt x="1114" y="85"/>
                  <a:pt x="1114" y="89"/>
                </a:cubicBezTo>
                <a:cubicBezTo>
                  <a:pt x="1114" y="91"/>
                  <a:pt x="1115" y="92"/>
                  <a:pt x="1115" y="95"/>
                </a:cubicBezTo>
                <a:cubicBezTo>
                  <a:pt x="1115" y="96"/>
                  <a:pt x="1115" y="97"/>
                  <a:pt x="1114" y="98"/>
                </a:cubicBezTo>
                <a:cubicBezTo>
                  <a:pt x="1114" y="98"/>
                  <a:pt x="1114" y="99"/>
                  <a:pt x="1114" y="99"/>
                </a:cubicBezTo>
                <a:cubicBezTo>
                  <a:pt x="1115" y="102"/>
                  <a:pt x="1114" y="104"/>
                  <a:pt x="1114" y="107"/>
                </a:cubicBezTo>
                <a:cubicBezTo>
                  <a:pt x="1114" y="108"/>
                  <a:pt x="1114" y="110"/>
                  <a:pt x="1113" y="111"/>
                </a:cubicBezTo>
                <a:cubicBezTo>
                  <a:pt x="1112" y="114"/>
                  <a:pt x="1112" y="116"/>
                  <a:pt x="1111" y="118"/>
                </a:cubicBezTo>
                <a:cubicBezTo>
                  <a:pt x="1111" y="119"/>
                  <a:pt x="1111" y="120"/>
                  <a:pt x="1110" y="121"/>
                </a:cubicBezTo>
                <a:cubicBezTo>
                  <a:pt x="1108" y="122"/>
                  <a:pt x="1108" y="124"/>
                  <a:pt x="1107" y="126"/>
                </a:cubicBezTo>
                <a:cubicBezTo>
                  <a:pt x="1105" y="129"/>
                  <a:pt x="1105" y="133"/>
                  <a:pt x="1101" y="135"/>
                </a:cubicBezTo>
                <a:cubicBezTo>
                  <a:pt x="1101" y="136"/>
                  <a:pt x="1100" y="137"/>
                  <a:pt x="1099" y="138"/>
                </a:cubicBezTo>
                <a:cubicBezTo>
                  <a:pt x="1100" y="140"/>
                  <a:pt x="1100" y="142"/>
                  <a:pt x="1099" y="144"/>
                </a:cubicBezTo>
                <a:cubicBezTo>
                  <a:pt x="1099" y="145"/>
                  <a:pt x="1097" y="145"/>
                  <a:pt x="1097" y="146"/>
                </a:cubicBezTo>
                <a:cubicBezTo>
                  <a:pt x="1098" y="147"/>
                  <a:pt x="1097" y="148"/>
                  <a:pt x="1096" y="148"/>
                </a:cubicBezTo>
                <a:cubicBezTo>
                  <a:pt x="1095" y="148"/>
                  <a:pt x="1095" y="149"/>
                  <a:pt x="1096" y="150"/>
                </a:cubicBezTo>
                <a:cubicBezTo>
                  <a:pt x="1096" y="151"/>
                  <a:pt x="1096" y="151"/>
                  <a:pt x="1097" y="150"/>
                </a:cubicBezTo>
                <a:cubicBezTo>
                  <a:pt x="1097" y="149"/>
                  <a:pt x="1098" y="149"/>
                  <a:pt x="1099" y="148"/>
                </a:cubicBezTo>
                <a:cubicBezTo>
                  <a:pt x="1101" y="145"/>
                  <a:pt x="1102" y="143"/>
                  <a:pt x="1102" y="140"/>
                </a:cubicBezTo>
                <a:cubicBezTo>
                  <a:pt x="1102" y="139"/>
                  <a:pt x="1102" y="139"/>
                  <a:pt x="1103" y="139"/>
                </a:cubicBezTo>
                <a:cubicBezTo>
                  <a:pt x="1104" y="138"/>
                  <a:pt x="1105" y="137"/>
                  <a:pt x="1106" y="136"/>
                </a:cubicBezTo>
                <a:cubicBezTo>
                  <a:pt x="1108" y="135"/>
                  <a:pt x="1108" y="134"/>
                  <a:pt x="1108" y="132"/>
                </a:cubicBezTo>
                <a:cubicBezTo>
                  <a:pt x="1109" y="131"/>
                  <a:pt x="1110" y="131"/>
                  <a:pt x="1110" y="130"/>
                </a:cubicBezTo>
                <a:cubicBezTo>
                  <a:pt x="1110" y="130"/>
                  <a:pt x="1111" y="129"/>
                  <a:pt x="1111" y="129"/>
                </a:cubicBezTo>
                <a:cubicBezTo>
                  <a:pt x="1111" y="127"/>
                  <a:pt x="1113" y="126"/>
                  <a:pt x="1114" y="125"/>
                </a:cubicBezTo>
                <a:cubicBezTo>
                  <a:pt x="1115" y="125"/>
                  <a:pt x="1115" y="124"/>
                  <a:pt x="1116" y="124"/>
                </a:cubicBezTo>
                <a:cubicBezTo>
                  <a:pt x="1114" y="122"/>
                  <a:pt x="1117" y="122"/>
                  <a:pt x="1117" y="121"/>
                </a:cubicBezTo>
                <a:cubicBezTo>
                  <a:pt x="1116" y="117"/>
                  <a:pt x="1119" y="116"/>
                  <a:pt x="1121" y="113"/>
                </a:cubicBezTo>
                <a:cubicBezTo>
                  <a:pt x="1122" y="112"/>
                  <a:pt x="1122" y="111"/>
                  <a:pt x="1124" y="110"/>
                </a:cubicBezTo>
                <a:cubicBezTo>
                  <a:pt x="1124" y="110"/>
                  <a:pt x="1124" y="109"/>
                  <a:pt x="1124" y="109"/>
                </a:cubicBezTo>
                <a:cubicBezTo>
                  <a:pt x="1122" y="109"/>
                  <a:pt x="1123" y="107"/>
                  <a:pt x="1122" y="106"/>
                </a:cubicBezTo>
                <a:cubicBezTo>
                  <a:pt x="1122" y="105"/>
                  <a:pt x="1122" y="105"/>
                  <a:pt x="1122" y="105"/>
                </a:cubicBezTo>
                <a:cubicBezTo>
                  <a:pt x="1123" y="104"/>
                  <a:pt x="1124" y="105"/>
                  <a:pt x="1124" y="105"/>
                </a:cubicBezTo>
                <a:cubicBezTo>
                  <a:pt x="1124" y="107"/>
                  <a:pt x="1125" y="108"/>
                  <a:pt x="1126" y="107"/>
                </a:cubicBezTo>
                <a:cubicBezTo>
                  <a:pt x="1127" y="108"/>
                  <a:pt x="1126" y="108"/>
                  <a:pt x="1126" y="109"/>
                </a:cubicBezTo>
                <a:cubicBezTo>
                  <a:pt x="1127" y="109"/>
                  <a:pt x="1127" y="109"/>
                  <a:pt x="1127" y="108"/>
                </a:cubicBezTo>
                <a:cubicBezTo>
                  <a:pt x="1128" y="108"/>
                  <a:pt x="1128" y="108"/>
                  <a:pt x="1129" y="108"/>
                </a:cubicBezTo>
                <a:cubicBezTo>
                  <a:pt x="1126" y="110"/>
                  <a:pt x="1127" y="114"/>
                  <a:pt x="1125" y="118"/>
                </a:cubicBezTo>
                <a:cubicBezTo>
                  <a:pt x="1127" y="118"/>
                  <a:pt x="1127" y="117"/>
                  <a:pt x="1128" y="116"/>
                </a:cubicBezTo>
                <a:cubicBezTo>
                  <a:pt x="1131" y="112"/>
                  <a:pt x="1133" y="112"/>
                  <a:pt x="1136" y="116"/>
                </a:cubicBezTo>
                <a:cubicBezTo>
                  <a:pt x="1136" y="116"/>
                  <a:pt x="1136" y="116"/>
                  <a:pt x="1136" y="115"/>
                </a:cubicBezTo>
                <a:cubicBezTo>
                  <a:pt x="1136" y="115"/>
                  <a:pt x="1136" y="115"/>
                  <a:pt x="1137" y="115"/>
                </a:cubicBezTo>
                <a:cubicBezTo>
                  <a:pt x="1138" y="115"/>
                  <a:pt x="1138" y="116"/>
                  <a:pt x="1138" y="116"/>
                </a:cubicBezTo>
                <a:cubicBezTo>
                  <a:pt x="1138" y="117"/>
                  <a:pt x="1138" y="118"/>
                  <a:pt x="1139" y="118"/>
                </a:cubicBezTo>
                <a:cubicBezTo>
                  <a:pt x="1140" y="118"/>
                  <a:pt x="1141" y="118"/>
                  <a:pt x="1141" y="116"/>
                </a:cubicBezTo>
                <a:cubicBezTo>
                  <a:pt x="1141" y="114"/>
                  <a:pt x="1143" y="113"/>
                  <a:pt x="1144" y="111"/>
                </a:cubicBezTo>
                <a:cubicBezTo>
                  <a:pt x="1143" y="110"/>
                  <a:pt x="1143" y="110"/>
                  <a:pt x="1143" y="110"/>
                </a:cubicBezTo>
                <a:cubicBezTo>
                  <a:pt x="1142" y="109"/>
                  <a:pt x="1142" y="106"/>
                  <a:pt x="1143" y="106"/>
                </a:cubicBezTo>
                <a:cubicBezTo>
                  <a:pt x="1145" y="105"/>
                  <a:pt x="1144" y="107"/>
                  <a:pt x="1145" y="107"/>
                </a:cubicBezTo>
                <a:cubicBezTo>
                  <a:pt x="1146" y="107"/>
                  <a:pt x="1146" y="107"/>
                  <a:pt x="1146" y="107"/>
                </a:cubicBezTo>
                <a:cubicBezTo>
                  <a:pt x="1145" y="105"/>
                  <a:pt x="1146" y="103"/>
                  <a:pt x="1145" y="101"/>
                </a:cubicBezTo>
                <a:cubicBezTo>
                  <a:pt x="1145" y="100"/>
                  <a:pt x="1145" y="100"/>
                  <a:pt x="1146" y="100"/>
                </a:cubicBezTo>
                <a:cubicBezTo>
                  <a:pt x="1147" y="100"/>
                  <a:pt x="1147" y="100"/>
                  <a:pt x="1147" y="99"/>
                </a:cubicBezTo>
                <a:cubicBezTo>
                  <a:pt x="1149" y="101"/>
                  <a:pt x="1149" y="99"/>
                  <a:pt x="1149" y="98"/>
                </a:cubicBezTo>
                <a:cubicBezTo>
                  <a:pt x="1150" y="97"/>
                  <a:pt x="1151" y="96"/>
                  <a:pt x="1152" y="98"/>
                </a:cubicBezTo>
                <a:cubicBezTo>
                  <a:pt x="1153" y="97"/>
                  <a:pt x="1154" y="97"/>
                  <a:pt x="1156" y="98"/>
                </a:cubicBezTo>
                <a:cubicBezTo>
                  <a:pt x="1157" y="98"/>
                  <a:pt x="1159" y="99"/>
                  <a:pt x="1161" y="98"/>
                </a:cubicBezTo>
                <a:cubicBezTo>
                  <a:pt x="1162" y="97"/>
                  <a:pt x="1164" y="98"/>
                  <a:pt x="1165" y="99"/>
                </a:cubicBezTo>
                <a:cubicBezTo>
                  <a:pt x="1167" y="102"/>
                  <a:pt x="1171" y="103"/>
                  <a:pt x="1174" y="106"/>
                </a:cubicBezTo>
                <a:cubicBezTo>
                  <a:pt x="1175" y="107"/>
                  <a:pt x="1176" y="108"/>
                  <a:pt x="1176" y="109"/>
                </a:cubicBezTo>
                <a:cubicBezTo>
                  <a:pt x="1177" y="111"/>
                  <a:pt x="1177" y="112"/>
                  <a:pt x="1179" y="113"/>
                </a:cubicBezTo>
                <a:cubicBezTo>
                  <a:pt x="1180" y="113"/>
                  <a:pt x="1179" y="114"/>
                  <a:pt x="1179" y="115"/>
                </a:cubicBezTo>
                <a:moveTo>
                  <a:pt x="1079" y="33"/>
                </a:moveTo>
                <a:cubicBezTo>
                  <a:pt x="1079" y="33"/>
                  <a:pt x="1079" y="33"/>
                  <a:pt x="1079" y="33"/>
                </a:cubicBezTo>
                <a:cubicBezTo>
                  <a:pt x="1079" y="33"/>
                  <a:pt x="1079" y="33"/>
                  <a:pt x="1079" y="33"/>
                </a:cubicBezTo>
                <a:moveTo>
                  <a:pt x="829" y="129"/>
                </a:moveTo>
                <a:cubicBezTo>
                  <a:pt x="829" y="128"/>
                  <a:pt x="829" y="128"/>
                  <a:pt x="829" y="128"/>
                </a:cubicBezTo>
                <a:cubicBezTo>
                  <a:pt x="829" y="129"/>
                  <a:pt x="829" y="129"/>
                  <a:pt x="829" y="129"/>
                </a:cubicBezTo>
                <a:moveTo>
                  <a:pt x="885" y="395"/>
                </a:moveTo>
                <a:cubicBezTo>
                  <a:pt x="885" y="395"/>
                  <a:pt x="885" y="395"/>
                  <a:pt x="885" y="395"/>
                </a:cubicBezTo>
                <a:cubicBezTo>
                  <a:pt x="885" y="395"/>
                  <a:pt x="885" y="395"/>
                  <a:pt x="885" y="395"/>
                </a:cubicBezTo>
                <a:moveTo>
                  <a:pt x="888" y="401"/>
                </a:moveTo>
                <a:cubicBezTo>
                  <a:pt x="888" y="401"/>
                  <a:pt x="888" y="401"/>
                  <a:pt x="888" y="401"/>
                </a:cubicBezTo>
                <a:cubicBezTo>
                  <a:pt x="888" y="401"/>
                  <a:pt x="888" y="401"/>
                  <a:pt x="888" y="401"/>
                </a:cubicBezTo>
                <a:moveTo>
                  <a:pt x="902" y="405"/>
                </a:moveTo>
                <a:cubicBezTo>
                  <a:pt x="902" y="405"/>
                  <a:pt x="902" y="405"/>
                  <a:pt x="902" y="405"/>
                </a:cubicBezTo>
                <a:cubicBezTo>
                  <a:pt x="902" y="405"/>
                  <a:pt x="902" y="405"/>
                  <a:pt x="902" y="405"/>
                </a:cubicBezTo>
                <a:cubicBezTo>
                  <a:pt x="902" y="405"/>
                  <a:pt x="902" y="405"/>
                  <a:pt x="902" y="405"/>
                </a:cubicBezTo>
                <a:moveTo>
                  <a:pt x="1067" y="426"/>
                </a:moveTo>
                <a:cubicBezTo>
                  <a:pt x="1067" y="426"/>
                  <a:pt x="1067" y="426"/>
                  <a:pt x="1067" y="426"/>
                </a:cubicBezTo>
                <a:cubicBezTo>
                  <a:pt x="1067" y="426"/>
                  <a:pt x="1067" y="426"/>
                  <a:pt x="1067" y="426"/>
                </a:cubicBezTo>
                <a:moveTo>
                  <a:pt x="1092" y="151"/>
                </a:moveTo>
                <a:cubicBezTo>
                  <a:pt x="1092" y="151"/>
                  <a:pt x="1092" y="151"/>
                  <a:pt x="1092" y="151"/>
                </a:cubicBezTo>
                <a:cubicBezTo>
                  <a:pt x="1092" y="151"/>
                  <a:pt x="1092" y="151"/>
                  <a:pt x="1092" y="151"/>
                </a:cubicBezTo>
                <a:moveTo>
                  <a:pt x="1139" y="146"/>
                </a:moveTo>
                <a:cubicBezTo>
                  <a:pt x="1138" y="146"/>
                  <a:pt x="1138" y="146"/>
                  <a:pt x="1138" y="146"/>
                </a:cubicBezTo>
                <a:cubicBezTo>
                  <a:pt x="1139" y="146"/>
                  <a:pt x="1139" y="146"/>
                  <a:pt x="1139" y="146"/>
                </a:cubicBezTo>
                <a:moveTo>
                  <a:pt x="1139" y="329"/>
                </a:moveTo>
                <a:cubicBezTo>
                  <a:pt x="1138" y="328"/>
                  <a:pt x="1138" y="329"/>
                  <a:pt x="1138" y="329"/>
                </a:cubicBezTo>
                <a:cubicBezTo>
                  <a:pt x="1137" y="330"/>
                  <a:pt x="1137" y="330"/>
                  <a:pt x="1136" y="329"/>
                </a:cubicBezTo>
                <a:cubicBezTo>
                  <a:pt x="1135" y="328"/>
                  <a:pt x="1135" y="327"/>
                  <a:pt x="1134" y="325"/>
                </a:cubicBezTo>
                <a:cubicBezTo>
                  <a:pt x="1134" y="325"/>
                  <a:pt x="1135" y="325"/>
                  <a:pt x="1135" y="324"/>
                </a:cubicBezTo>
                <a:cubicBezTo>
                  <a:pt x="1136" y="324"/>
                  <a:pt x="1136" y="323"/>
                  <a:pt x="1136" y="323"/>
                </a:cubicBezTo>
                <a:cubicBezTo>
                  <a:pt x="1135" y="322"/>
                  <a:pt x="1135" y="321"/>
                  <a:pt x="1135" y="321"/>
                </a:cubicBezTo>
                <a:cubicBezTo>
                  <a:pt x="1134" y="321"/>
                  <a:pt x="1134" y="322"/>
                  <a:pt x="1134" y="322"/>
                </a:cubicBezTo>
                <a:cubicBezTo>
                  <a:pt x="1133" y="323"/>
                  <a:pt x="1133" y="324"/>
                  <a:pt x="1132" y="323"/>
                </a:cubicBezTo>
                <a:cubicBezTo>
                  <a:pt x="1131" y="322"/>
                  <a:pt x="1129" y="323"/>
                  <a:pt x="1129" y="324"/>
                </a:cubicBezTo>
                <a:cubicBezTo>
                  <a:pt x="1129" y="326"/>
                  <a:pt x="1129" y="327"/>
                  <a:pt x="1129" y="328"/>
                </a:cubicBezTo>
                <a:cubicBezTo>
                  <a:pt x="1129" y="330"/>
                  <a:pt x="1128" y="331"/>
                  <a:pt x="1129" y="332"/>
                </a:cubicBezTo>
                <a:cubicBezTo>
                  <a:pt x="1130" y="332"/>
                  <a:pt x="1132" y="333"/>
                  <a:pt x="1133" y="332"/>
                </a:cubicBezTo>
                <a:cubicBezTo>
                  <a:pt x="1134" y="331"/>
                  <a:pt x="1136" y="331"/>
                  <a:pt x="1137" y="332"/>
                </a:cubicBezTo>
                <a:cubicBezTo>
                  <a:pt x="1138" y="332"/>
                  <a:pt x="1139" y="332"/>
                  <a:pt x="1139" y="330"/>
                </a:cubicBezTo>
                <a:cubicBezTo>
                  <a:pt x="1139" y="329"/>
                  <a:pt x="1139" y="329"/>
                  <a:pt x="1139" y="329"/>
                </a:cubicBezTo>
                <a:moveTo>
                  <a:pt x="1106" y="393"/>
                </a:moveTo>
                <a:cubicBezTo>
                  <a:pt x="1106" y="393"/>
                  <a:pt x="1106" y="393"/>
                  <a:pt x="1106" y="393"/>
                </a:cubicBezTo>
                <a:cubicBezTo>
                  <a:pt x="1107" y="394"/>
                  <a:pt x="1108" y="394"/>
                  <a:pt x="1108" y="393"/>
                </a:cubicBezTo>
                <a:cubicBezTo>
                  <a:pt x="1109" y="393"/>
                  <a:pt x="1108" y="392"/>
                  <a:pt x="1108" y="391"/>
                </a:cubicBezTo>
                <a:cubicBezTo>
                  <a:pt x="1106" y="390"/>
                  <a:pt x="1104" y="389"/>
                  <a:pt x="1103" y="388"/>
                </a:cubicBezTo>
                <a:cubicBezTo>
                  <a:pt x="1102" y="387"/>
                  <a:pt x="1101" y="386"/>
                  <a:pt x="1101" y="385"/>
                </a:cubicBezTo>
                <a:cubicBezTo>
                  <a:pt x="1100" y="384"/>
                  <a:pt x="1099" y="383"/>
                  <a:pt x="1097" y="384"/>
                </a:cubicBezTo>
                <a:cubicBezTo>
                  <a:pt x="1096" y="383"/>
                  <a:pt x="1096" y="383"/>
                  <a:pt x="1095" y="383"/>
                </a:cubicBezTo>
                <a:cubicBezTo>
                  <a:pt x="1092" y="382"/>
                  <a:pt x="1091" y="383"/>
                  <a:pt x="1092" y="386"/>
                </a:cubicBezTo>
                <a:cubicBezTo>
                  <a:pt x="1092" y="387"/>
                  <a:pt x="1092" y="388"/>
                  <a:pt x="1092" y="389"/>
                </a:cubicBezTo>
                <a:cubicBezTo>
                  <a:pt x="1094" y="391"/>
                  <a:pt x="1095" y="393"/>
                  <a:pt x="1098" y="394"/>
                </a:cubicBezTo>
                <a:cubicBezTo>
                  <a:pt x="1099" y="395"/>
                  <a:pt x="1100" y="395"/>
                  <a:pt x="1101" y="396"/>
                </a:cubicBezTo>
                <a:cubicBezTo>
                  <a:pt x="1102" y="398"/>
                  <a:pt x="1103" y="399"/>
                  <a:pt x="1105" y="399"/>
                </a:cubicBezTo>
                <a:cubicBezTo>
                  <a:pt x="1105" y="400"/>
                  <a:pt x="1106" y="401"/>
                  <a:pt x="1106" y="400"/>
                </a:cubicBezTo>
                <a:cubicBezTo>
                  <a:pt x="1107" y="400"/>
                  <a:pt x="1107" y="399"/>
                  <a:pt x="1107" y="398"/>
                </a:cubicBezTo>
                <a:cubicBezTo>
                  <a:pt x="1107" y="396"/>
                  <a:pt x="1106" y="396"/>
                  <a:pt x="1105" y="395"/>
                </a:cubicBezTo>
                <a:cubicBezTo>
                  <a:pt x="1104" y="395"/>
                  <a:pt x="1103" y="394"/>
                  <a:pt x="1104" y="393"/>
                </a:cubicBezTo>
                <a:cubicBezTo>
                  <a:pt x="1104" y="392"/>
                  <a:pt x="1105" y="393"/>
                  <a:pt x="1106" y="393"/>
                </a:cubicBezTo>
                <a:moveTo>
                  <a:pt x="895" y="86"/>
                </a:moveTo>
                <a:cubicBezTo>
                  <a:pt x="895" y="87"/>
                  <a:pt x="896" y="87"/>
                  <a:pt x="897" y="88"/>
                </a:cubicBezTo>
                <a:cubicBezTo>
                  <a:pt x="897" y="88"/>
                  <a:pt x="897" y="88"/>
                  <a:pt x="897" y="88"/>
                </a:cubicBezTo>
                <a:cubicBezTo>
                  <a:pt x="898" y="89"/>
                  <a:pt x="898" y="89"/>
                  <a:pt x="899" y="90"/>
                </a:cubicBezTo>
                <a:cubicBezTo>
                  <a:pt x="900" y="91"/>
                  <a:pt x="901" y="92"/>
                  <a:pt x="903" y="93"/>
                </a:cubicBezTo>
                <a:cubicBezTo>
                  <a:pt x="904" y="93"/>
                  <a:pt x="905" y="93"/>
                  <a:pt x="905" y="92"/>
                </a:cubicBezTo>
                <a:cubicBezTo>
                  <a:pt x="906" y="92"/>
                  <a:pt x="905" y="91"/>
                  <a:pt x="905" y="90"/>
                </a:cubicBezTo>
                <a:cubicBezTo>
                  <a:pt x="904" y="90"/>
                  <a:pt x="904" y="89"/>
                  <a:pt x="903" y="88"/>
                </a:cubicBezTo>
                <a:cubicBezTo>
                  <a:pt x="903" y="86"/>
                  <a:pt x="902" y="83"/>
                  <a:pt x="899" y="83"/>
                </a:cubicBezTo>
                <a:cubicBezTo>
                  <a:pt x="898" y="82"/>
                  <a:pt x="898" y="80"/>
                  <a:pt x="897" y="79"/>
                </a:cubicBezTo>
                <a:cubicBezTo>
                  <a:pt x="898" y="78"/>
                  <a:pt x="898" y="78"/>
                  <a:pt x="897" y="77"/>
                </a:cubicBezTo>
                <a:cubicBezTo>
                  <a:pt x="897" y="76"/>
                  <a:pt x="896" y="75"/>
                  <a:pt x="895" y="75"/>
                </a:cubicBezTo>
                <a:cubicBezTo>
                  <a:pt x="895" y="74"/>
                  <a:pt x="894" y="74"/>
                  <a:pt x="893" y="75"/>
                </a:cubicBezTo>
                <a:cubicBezTo>
                  <a:pt x="892" y="78"/>
                  <a:pt x="892" y="82"/>
                  <a:pt x="893" y="85"/>
                </a:cubicBezTo>
                <a:cubicBezTo>
                  <a:pt x="894" y="86"/>
                  <a:pt x="894" y="86"/>
                  <a:pt x="895" y="86"/>
                </a:cubicBezTo>
                <a:moveTo>
                  <a:pt x="982" y="27"/>
                </a:moveTo>
                <a:cubicBezTo>
                  <a:pt x="982" y="27"/>
                  <a:pt x="983" y="27"/>
                  <a:pt x="983" y="27"/>
                </a:cubicBezTo>
                <a:cubicBezTo>
                  <a:pt x="983" y="27"/>
                  <a:pt x="984" y="27"/>
                  <a:pt x="984" y="27"/>
                </a:cubicBezTo>
                <a:cubicBezTo>
                  <a:pt x="984" y="27"/>
                  <a:pt x="984" y="27"/>
                  <a:pt x="985" y="28"/>
                </a:cubicBezTo>
                <a:cubicBezTo>
                  <a:pt x="985" y="28"/>
                  <a:pt x="985" y="28"/>
                  <a:pt x="985" y="28"/>
                </a:cubicBezTo>
                <a:cubicBezTo>
                  <a:pt x="987" y="29"/>
                  <a:pt x="988" y="30"/>
                  <a:pt x="989" y="31"/>
                </a:cubicBezTo>
                <a:cubicBezTo>
                  <a:pt x="990" y="32"/>
                  <a:pt x="991" y="32"/>
                  <a:pt x="991" y="31"/>
                </a:cubicBezTo>
                <a:cubicBezTo>
                  <a:pt x="992" y="31"/>
                  <a:pt x="992" y="30"/>
                  <a:pt x="991" y="29"/>
                </a:cubicBezTo>
                <a:cubicBezTo>
                  <a:pt x="991" y="29"/>
                  <a:pt x="990" y="29"/>
                  <a:pt x="990" y="28"/>
                </a:cubicBezTo>
                <a:cubicBezTo>
                  <a:pt x="989" y="28"/>
                  <a:pt x="989" y="28"/>
                  <a:pt x="988" y="28"/>
                </a:cubicBezTo>
                <a:cubicBezTo>
                  <a:pt x="988" y="28"/>
                  <a:pt x="987" y="28"/>
                  <a:pt x="987" y="28"/>
                </a:cubicBezTo>
                <a:cubicBezTo>
                  <a:pt x="987" y="27"/>
                  <a:pt x="987" y="27"/>
                  <a:pt x="986" y="27"/>
                </a:cubicBezTo>
                <a:cubicBezTo>
                  <a:pt x="986" y="23"/>
                  <a:pt x="983" y="21"/>
                  <a:pt x="980" y="19"/>
                </a:cubicBezTo>
                <a:cubicBezTo>
                  <a:pt x="979" y="18"/>
                  <a:pt x="978" y="19"/>
                  <a:pt x="977" y="20"/>
                </a:cubicBezTo>
                <a:cubicBezTo>
                  <a:pt x="977" y="23"/>
                  <a:pt x="977" y="27"/>
                  <a:pt x="982" y="27"/>
                </a:cubicBezTo>
                <a:moveTo>
                  <a:pt x="974" y="32"/>
                </a:moveTo>
                <a:cubicBezTo>
                  <a:pt x="975" y="34"/>
                  <a:pt x="977" y="36"/>
                  <a:pt x="978" y="38"/>
                </a:cubicBezTo>
                <a:cubicBezTo>
                  <a:pt x="978" y="38"/>
                  <a:pt x="979" y="39"/>
                  <a:pt x="979" y="39"/>
                </a:cubicBezTo>
                <a:cubicBezTo>
                  <a:pt x="980" y="40"/>
                  <a:pt x="982" y="41"/>
                  <a:pt x="983" y="40"/>
                </a:cubicBezTo>
                <a:cubicBezTo>
                  <a:pt x="984" y="39"/>
                  <a:pt x="982" y="38"/>
                  <a:pt x="982" y="37"/>
                </a:cubicBezTo>
                <a:cubicBezTo>
                  <a:pt x="980" y="35"/>
                  <a:pt x="978" y="32"/>
                  <a:pt x="976" y="29"/>
                </a:cubicBezTo>
                <a:cubicBezTo>
                  <a:pt x="975" y="28"/>
                  <a:pt x="975" y="29"/>
                  <a:pt x="974" y="29"/>
                </a:cubicBezTo>
                <a:cubicBezTo>
                  <a:pt x="972" y="30"/>
                  <a:pt x="973" y="31"/>
                  <a:pt x="974" y="32"/>
                </a:cubicBezTo>
                <a:moveTo>
                  <a:pt x="1102" y="377"/>
                </a:moveTo>
                <a:cubicBezTo>
                  <a:pt x="1101" y="376"/>
                  <a:pt x="1100" y="376"/>
                  <a:pt x="1099" y="376"/>
                </a:cubicBezTo>
                <a:cubicBezTo>
                  <a:pt x="1098" y="376"/>
                  <a:pt x="1097" y="376"/>
                  <a:pt x="1096" y="376"/>
                </a:cubicBezTo>
                <a:cubicBezTo>
                  <a:pt x="1096" y="375"/>
                  <a:pt x="1096" y="375"/>
                  <a:pt x="1096" y="375"/>
                </a:cubicBezTo>
                <a:cubicBezTo>
                  <a:pt x="1097" y="375"/>
                  <a:pt x="1097" y="375"/>
                  <a:pt x="1097" y="375"/>
                </a:cubicBezTo>
                <a:cubicBezTo>
                  <a:pt x="1098" y="375"/>
                  <a:pt x="1098" y="376"/>
                  <a:pt x="1099" y="375"/>
                </a:cubicBezTo>
                <a:cubicBezTo>
                  <a:pt x="1099" y="374"/>
                  <a:pt x="1098" y="374"/>
                  <a:pt x="1098" y="373"/>
                </a:cubicBezTo>
                <a:cubicBezTo>
                  <a:pt x="1097" y="372"/>
                  <a:pt x="1096" y="372"/>
                  <a:pt x="1095" y="372"/>
                </a:cubicBezTo>
                <a:cubicBezTo>
                  <a:pt x="1092" y="370"/>
                  <a:pt x="1089" y="370"/>
                  <a:pt x="1086" y="371"/>
                </a:cubicBezTo>
                <a:cubicBezTo>
                  <a:pt x="1086" y="372"/>
                  <a:pt x="1086" y="372"/>
                  <a:pt x="1086" y="373"/>
                </a:cubicBezTo>
                <a:cubicBezTo>
                  <a:pt x="1085" y="374"/>
                  <a:pt x="1084" y="375"/>
                  <a:pt x="1084" y="376"/>
                </a:cubicBezTo>
                <a:cubicBezTo>
                  <a:pt x="1083" y="378"/>
                  <a:pt x="1085" y="377"/>
                  <a:pt x="1086" y="377"/>
                </a:cubicBezTo>
                <a:cubicBezTo>
                  <a:pt x="1087" y="378"/>
                  <a:pt x="1088" y="378"/>
                  <a:pt x="1089" y="379"/>
                </a:cubicBezTo>
                <a:cubicBezTo>
                  <a:pt x="1092" y="380"/>
                  <a:pt x="1099" y="379"/>
                  <a:pt x="1102" y="377"/>
                </a:cubicBezTo>
                <a:moveTo>
                  <a:pt x="1124" y="173"/>
                </a:moveTo>
                <a:cubicBezTo>
                  <a:pt x="1124" y="174"/>
                  <a:pt x="1125" y="173"/>
                  <a:pt x="1126" y="173"/>
                </a:cubicBezTo>
                <a:cubicBezTo>
                  <a:pt x="1127" y="172"/>
                  <a:pt x="1128" y="171"/>
                  <a:pt x="1130" y="170"/>
                </a:cubicBezTo>
                <a:cubicBezTo>
                  <a:pt x="1130" y="170"/>
                  <a:pt x="1130" y="170"/>
                  <a:pt x="1130" y="169"/>
                </a:cubicBezTo>
                <a:cubicBezTo>
                  <a:pt x="1129" y="168"/>
                  <a:pt x="1128" y="167"/>
                  <a:pt x="1127" y="167"/>
                </a:cubicBezTo>
                <a:cubicBezTo>
                  <a:pt x="1125" y="166"/>
                  <a:pt x="1125" y="168"/>
                  <a:pt x="1125" y="168"/>
                </a:cubicBezTo>
                <a:cubicBezTo>
                  <a:pt x="1124" y="169"/>
                  <a:pt x="1125" y="171"/>
                  <a:pt x="1124" y="172"/>
                </a:cubicBezTo>
                <a:cubicBezTo>
                  <a:pt x="1124" y="172"/>
                  <a:pt x="1123" y="173"/>
                  <a:pt x="1124" y="173"/>
                </a:cubicBezTo>
                <a:moveTo>
                  <a:pt x="1137" y="108"/>
                </a:moveTo>
                <a:cubicBezTo>
                  <a:pt x="1137" y="109"/>
                  <a:pt x="1138" y="109"/>
                  <a:pt x="1139" y="109"/>
                </a:cubicBezTo>
                <a:cubicBezTo>
                  <a:pt x="1139" y="108"/>
                  <a:pt x="1139" y="107"/>
                  <a:pt x="1139" y="107"/>
                </a:cubicBezTo>
                <a:cubicBezTo>
                  <a:pt x="1138" y="105"/>
                  <a:pt x="1138" y="104"/>
                  <a:pt x="1137" y="102"/>
                </a:cubicBezTo>
                <a:cubicBezTo>
                  <a:pt x="1136" y="102"/>
                  <a:pt x="1136" y="102"/>
                  <a:pt x="1135" y="102"/>
                </a:cubicBezTo>
                <a:cubicBezTo>
                  <a:pt x="1135" y="102"/>
                  <a:pt x="1133" y="102"/>
                  <a:pt x="1134" y="103"/>
                </a:cubicBezTo>
                <a:cubicBezTo>
                  <a:pt x="1134" y="105"/>
                  <a:pt x="1135" y="107"/>
                  <a:pt x="1137" y="108"/>
                </a:cubicBezTo>
                <a:moveTo>
                  <a:pt x="1135" y="257"/>
                </a:moveTo>
                <a:cubicBezTo>
                  <a:pt x="1135" y="257"/>
                  <a:pt x="1136" y="257"/>
                  <a:pt x="1136" y="256"/>
                </a:cubicBezTo>
                <a:cubicBezTo>
                  <a:pt x="1137" y="255"/>
                  <a:pt x="1137" y="253"/>
                  <a:pt x="1137" y="252"/>
                </a:cubicBezTo>
                <a:cubicBezTo>
                  <a:pt x="1138" y="251"/>
                  <a:pt x="1137" y="250"/>
                  <a:pt x="1136" y="249"/>
                </a:cubicBezTo>
                <a:cubicBezTo>
                  <a:pt x="1136" y="249"/>
                  <a:pt x="1135" y="249"/>
                  <a:pt x="1135" y="250"/>
                </a:cubicBezTo>
                <a:cubicBezTo>
                  <a:pt x="1136" y="252"/>
                  <a:pt x="1134" y="253"/>
                  <a:pt x="1134" y="256"/>
                </a:cubicBezTo>
                <a:cubicBezTo>
                  <a:pt x="1134" y="256"/>
                  <a:pt x="1134" y="257"/>
                  <a:pt x="1135" y="257"/>
                </a:cubicBezTo>
                <a:moveTo>
                  <a:pt x="1127" y="292"/>
                </a:moveTo>
                <a:cubicBezTo>
                  <a:pt x="1129" y="295"/>
                  <a:pt x="1129" y="297"/>
                  <a:pt x="1130" y="300"/>
                </a:cubicBezTo>
                <a:cubicBezTo>
                  <a:pt x="1130" y="302"/>
                  <a:pt x="1131" y="304"/>
                  <a:pt x="1131" y="305"/>
                </a:cubicBezTo>
                <a:cubicBezTo>
                  <a:pt x="1132" y="303"/>
                  <a:pt x="1131" y="300"/>
                  <a:pt x="1131" y="297"/>
                </a:cubicBezTo>
                <a:cubicBezTo>
                  <a:pt x="1130" y="295"/>
                  <a:pt x="1130" y="293"/>
                  <a:pt x="1130" y="291"/>
                </a:cubicBezTo>
                <a:cubicBezTo>
                  <a:pt x="1130" y="290"/>
                  <a:pt x="1129" y="289"/>
                  <a:pt x="1128" y="289"/>
                </a:cubicBezTo>
                <a:cubicBezTo>
                  <a:pt x="1127" y="289"/>
                  <a:pt x="1127" y="290"/>
                  <a:pt x="1127" y="291"/>
                </a:cubicBezTo>
                <a:cubicBezTo>
                  <a:pt x="1127" y="291"/>
                  <a:pt x="1127" y="292"/>
                  <a:pt x="1127" y="292"/>
                </a:cubicBezTo>
                <a:moveTo>
                  <a:pt x="777" y="264"/>
                </a:moveTo>
                <a:cubicBezTo>
                  <a:pt x="775" y="264"/>
                  <a:pt x="774" y="263"/>
                  <a:pt x="772" y="263"/>
                </a:cubicBezTo>
                <a:cubicBezTo>
                  <a:pt x="771" y="263"/>
                  <a:pt x="770" y="264"/>
                  <a:pt x="770" y="264"/>
                </a:cubicBezTo>
                <a:cubicBezTo>
                  <a:pt x="771" y="265"/>
                  <a:pt x="772" y="267"/>
                  <a:pt x="773" y="267"/>
                </a:cubicBezTo>
                <a:cubicBezTo>
                  <a:pt x="775" y="267"/>
                  <a:pt x="776" y="266"/>
                  <a:pt x="777" y="266"/>
                </a:cubicBezTo>
                <a:cubicBezTo>
                  <a:pt x="777" y="265"/>
                  <a:pt x="777" y="265"/>
                  <a:pt x="777" y="264"/>
                </a:cubicBezTo>
                <a:moveTo>
                  <a:pt x="985" y="32"/>
                </a:moveTo>
                <a:cubicBezTo>
                  <a:pt x="984" y="31"/>
                  <a:pt x="983" y="32"/>
                  <a:pt x="982" y="31"/>
                </a:cubicBezTo>
                <a:cubicBezTo>
                  <a:pt x="982" y="29"/>
                  <a:pt x="981" y="28"/>
                  <a:pt x="979" y="29"/>
                </a:cubicBezTo>
                <a:cubicBezTo>
                  <a:pt x="978" y="30"/>
                  <a:pt x="979" y="32"/>
                  <a:pt x="980" y="33"/>
                </a:cubicBezTo>
                <a:cubicBezTo>
                  <a:pt x="980" y="33"/>
                  <a:pt x="980" y="33"/>
                  <a:pt x="980" y="33"/>
                </a:cubicBezTo>
                <a:cubicBezTo>
                  <a:pt x="981" y="34"/>
                  <a:pt x="983" y="36"/>
                  <a:pt x="984" y="37"/>
                </a:cubicBezTo>
                <a:cubicBezTo>
                  <a:pt x="984" y="38"/>
                  <a:pt x="984" y="38"/>
                  <a:pt x="984" y="38"/>
                </a:cubicBezTo>
                <a:cubicBezTo>
                  <a:pt x="985" y="39"/>
                  <a:pt x="986" y="38"/>
                  <a:pt x="986" y="38"/>
                </a:cubicBezTo>
                <a:cubicBezTo>
                  <a:pt x="987" y="37"/>
                  <a:pt x="988" y="37"/>
                  <a:pt x="988" y="36"/>
                </a:cubicBezTo>
                <a:cubicBezTo>
                  <a:pt x="988" y="33"/>
                  <a:pt x="986" y="33"/>
                  <a:pt x="985" y="32"/>
                </a:cubicBezTo>
                <a:moveTo>
                  <a:pt x="1127" y="221"/>
                </a:moveTo>
                <a:cubicBezTo>
                  <a:pt x="1127" y="219"/>
                  <a:pt x="1128" y="217"/>
                  <a:pt x="1127" y="215"/>
                </a:cubicBezTo>
                <a:cubicBezTo>
                  <a:pt x="1126" y="216"/>
                  <a:pt x="1125" y="218"/>
                  <a:pt x="1124" y="219"/>
                </a:cubicBezTo>
                <a:cubicBezTo>
                  <a:pt x="1123" y="221"/>
                  <a:pt x="1125" y="222"/>
                  <a:pt x="1126" y="222"/>
                </a:cubicBezTo>
                <a:cubicBezTo>
                  <a:pt x="1127" y="223"/>
                  <a:pt x="1127" y="222"/>
                  <a:pt x="1127" y="221"/>
                </a:cubicBezTo>
                <a:moveTo>
                  <a:pt x="1136" y="212"/>
                </a:moveTo>
                <a:cubicBezTo>
                  <a:pt x="1136" y="212"/>
                  <a:pt x="1136" y="212"/>
                  <a:pt x="1137" y="212"/>
                </a:cubicBezTo>
                <a:cubicBezTo>
                  <a:pt x="1139" y="210"/>
                  <a:pt x="1140" y="209"/>
                  <a:pt x="1138" y="205"/>
                </a:cubicBezTo>
                <a:cubicBezTo>
                  <a:pt x="1136" y="207"/>
                  <a:pt x="1136" y="209"/>
                  <a:pt x="1135" y="211"/>
                </a:cubicBezTo>
                <a:cubicBezTo>
                  <a:pt x="1135" y="212"/>
                  <a:pt x="1135" y="212"/>
                  <a:pt x="1136" y="212"/>
                </a:cubicBezTo>
                <a:moveTo>
                  <a:pt x="780" y="265"/>
                </a:moveTo>
                <a:cubicBezTo>
                  <a:pt x="782" y="265"/>
                  <a:pt x="783" y="264"/>
                  <a:pt x="785" y="264"/>
                </a:cubicBezTo>
                <a:cubicBezTo>
                  <a:pt x="783" y="263"/>
                  <a:pt x="782" y="261"/>
                  <a:pt x="780" y="262"/>
                </a:cubicBezTo>
                <a:cubicBezTo>
                  <a:pt x="779" y="262"/>
                  <a:pt x="778" y="262"/>
                  <a:pt x="778" y="263"/>
                </a:cubicBezTo>
                <a:cubicBezTo>
                  <a:pt x="778" y="264"/>
                  <a:pt x="779" y="265"/>
                  <a:pt x="780" y="265"/>
                </a:cubicBezTo>
                <a:moveTo>
                  <a:pt x="897" y="423"/>
                </a:moveTo>
                <a:cubicBezTo>
                  <a:pt x="897" y="422"/>
                  <a:pt x="898" y="422"/>
                  <a:pt x="898" y="421"/>
                </a:cubicBezTo>
                <a:cubicBezTo>
                  <a:pt x="897" y="420"/>
                  <a:pt x="897" y="419"/>
                  <a:pt x="896" y="418"/>
                </a:cubicBezTo>
                <a:cubicBezTo>
                  <a:pt x="895" y="418"/>
                  <a:pt x="894" y="419"/>
                  <a:pt x="894" y="420"/>
                </a:cubicBezTo>
                <a:cubicBezTo>
                  <a:pt x="893" y="422"/>
                  <a:pt x="894" y="422"/>
                  <a:pt x="895" y="423"/>
                </a:cubicBezTo>
                <a:cubicBezTo>
                  <a:pt x="896" y="423"/>
                  <a:pt x="896" y="423"/>
                  <a:pt x="897" y="423"/>
                </a:cubicBezTo>
                <a:moveTo>
                  <a:pt x="915" y="447"/>
                </a:moveTo>
                <a:cubicBezTo>
                  <a:pt x="914" y="446"/>
                  <a:pt x="913" y="445"/>
                  <a:pt x="912" y="446"/>
                </a:cubicBezTo>
                <a:cubicBezTo>
                  <a:pt x="911" y="446"/>
                  <a:pt x="911" y="447"/>
                  <a:pt x="912" y="447"/>
                </a:cubicBezTo>
                <a:cubicBezTo>
                  <a:pt x="912" y="448"/>
                  <a:pt x="912" y="448"/>
                  <a:pt x="912" y="448"/>
                </a:cubicBezTo>
                <a:cubicBezTo>
                  <a:pt x="911" y="450"/>
                  <a:pt x="912" y="451"/>
                  <a:pt x="912" y="453"/>
                </a:cubicBezTo>
                <a:cubicBezTo>
                  <a:pt x="914" y="453"/>
                  <a:pt x="914" y="452"/>
                  <a:pt x="914" y="451"/>
                </a:cubicBezTo>
                <a:cubicBezTo>
                  <a:pt x="914" y="450"/>
                  <a:pt x="914" y="449"/>
                  <a:pt x="914" y="448"/>
                </a:cubicBezTo>
                <a:cubicBezTo>
                  <a:pt x="915" y="448"/>
                  <a:pt x="916" y="448"/>
                  <a:pt x="915" y="447"/>
                </a:cubicBezTo>
                <a:moveTo>
                  <a:pt x="1092" y="383"/>
                </a:moveTo>
                <a:cubicBezTo>
                  <a:pt x="1093" y="383"/>
                  <a:pt x="1093" y="383"/>
                  <a:pt x="1094" y="383"/>
                </a:cubicBezTo>
                <a:cubicBezTo>
                  <a:pt x="1095" y="382"/>
                  <a:pt x="1096" y="382"/>
                  <a:pt x="1097" y="383"/>
                </a:cubicBezTo>
                <a:cubicBezTo>
                  <a:pt x="1099" y="383"/>
                  <a:pt x="1101" y="383"/>
                  <a:pt x="1103" y="386"/>
                </a:cubicBezTo>
                <a:cubicBezTo>
                  <a:pt x="1103" y="387"/>
                  <a:pt x="1104" y="387"/>
                  <a:pt x="1105" y="386"/>
                </a:cubicBezTo>
                <a:cubicBezTo>
                  <a:pt x="1106" y="386"/>
                  <a:pt x="1106" y="387"/>
                  <a:pt x="1107" y="387"/>
                </a:cubicBezTo>
                <a:cubicBezTo>
                  <a:pt x="1107" y="387"/>
                  <a:pt x="1108" y="387"/>
                  <a:pt x="1108" y="387"/>
                </a:cubicBezTo>
                <a:cubicBezTo>
                  <a:pt x="1108" y="386"/>
                  <a:pt x="1107" y="385"/>
                  <a:pt x="1108" y="383"/>
                </a:cubicBezTo>
                <a:cubicBezTo>
                  <a:pt x="1108" y="382"/>
                  <a:pt x="1108" y="382"/>
                  <a:pt x="1108" y="382"/>
                </a:cubicBezTo>
                <a:cubicBezTo>
                  <a:pt x="1106" y="382"/>
                  <a:pt x="1106" y="381"/>
                  <a:pt x="1104" y="380"/>
                </a:cubicBezTo>
                <a:cubicBezTo>
                  <a:pt x="1101" y="379"/>
                  <a:pt x="1098" y="380"/>
                  <a:pt x="1095" y="380"/>
                </a:cubicBezTo>
                <a:cubicBezTo>
                  <a:pt x="1094" y="380"/>
                  <a:pt x="1093" y="380"/>
                  <a:pt x="1092" y="380"/>
                </a:cubicBezTo>
                <a:cubicBezTo>
                  <a:pt x="1092" y="381"/>
                  <a:pt x="1091" y="381"/>
                  <a:pt x="1091" y="382"/>
                </a:cubicBezTo>
                <a:cubicBezTo>
                  <a:pt x="1091" y="382"/>
                  <a:pt x="1092" y="382"/>
                  <a:pt x="1092" y="383"/>
                </a:cubicBezTo>
                <a:moveTo>
                  <a:pt x="1129" y="237"/>
                </a:moveTo>
                <a:cubicBezTo>
                  <a:pt x="1128" y="236"/>
                  <a:pt x="1128" y="235"/>
                  <a:pt x="1127" y="234"/>
                </a:cubicBezTo>
                <a:cubicBezTo>
                  <a:pt x="1126" y="235"/>
                  <a:pt x="1127" y="236"/>
                  <a:pt x="1127" y="238"/>
                </a:cubicBezTo>
                <a:cubicBezTo>
                  <a:pt x="1127" y="238"/>
                  <a:pt x="1127" y="239"/>
                  <a:pt x="1128" y="239"/>
                </a:cubicBezTo>
                <a:cubicBezTo>
                  <a:pt x="1129" y="239"/>
                  <a:pt x="1129" y="238"/>
                  <a:pt x="1129" y="237"/>
                </a:cubicBezTo>
                <a:moveTo>
                  <a:pt x="897" y="458"/>
                </a:moveTo>
                <a:cubicBezTo>
                  <a:pt x="899" y="457"/>
                  <a:pt x="901" y="457"/>
                  <a:pt x="902" y="455"/>
                </a:cubicBezTo>
                <a:cubicBezTo>
                  <a:pt x="904" y="455"/>
                  <a:pt x="906" y="455"/>
                  <a:pt x="906" y="453"/>
                </a:cubicBezTo>
                <a:cubicBezTo>
                  <a:pt x="909" y="451"/>
                  <a:pt x="907" y="450"/>
                  <a:pt x="907" y="448"/>
                </a:cubicBezTo>
                <a:cubicBezTo>
                  <a:pt x="906" y="447"/>
                  <a:pt x="904" y="447"/>
                  <a:pt x="903" y="446"/>
                </a:cubicBezTo>
                <a:cubicBezTo>
                  <a:pt x="901" y="445"/>
                  <a:pt x="901" y="443"/>
                  <a:pt x="899" y="441"/>
                </a:cubicBezTo>
                <a:cubicBezTo>
                  <a:pt x="898" y="440"/>
                  <a:pt x="897" y="439"/>
                  <a:pt x="895" y="439"/>
                </a:cubicBezTo>
                <a:cubicBezTo>
                  <a:pt x="895" y="439"/>
                  <a:pt x="895" y="439"/>
                  <a:pt x="894" y="439"/>
                </a:cubicBezTo>
                <a:cubicBezTo>
                  <a:pt x="893" y="438"/>
                  <a:pt x="893" y="438"/>
                  <a:pt x="893" y="438"/>
                </a:cubicBezTo>
                <a:cubicBezTo>
                  <a:pt x="893" y="438"/>
                  <a:pt x="893" y="438"/>
                  <a:pt x="892" y="438"/>
                </a:cubicBezTo>
                <a:cubicBezTo>
                  <a:pt x="891" y="438"/>
                  <a:pt x="890" y="438"/>
                  <a:pt x="889" y="439"/>
                </a:cubicBezTo>
                <a:cubicBezTo>
                  <a:pt x="887" y="440"/>
                  <a:pt x="888" y="443"/>
                  <a:pt x="890" y="444"/>
                </a:cubicBezTo>
                <a:cubicBezTo>
                  <a:pt x="890" y="445"/>
                  <a:pt x="891" y="446"/>
                  <a:pt x="890" y="445"/>
                </a:cubicBezTo>
                <a:cubicBezTo>
                  <a:pt x="888" y="445"/>
                  <a:pt x="888" y="446"/>
                  <a:pt x="888" y="447"/>
                </a:cubicBezTo>
                <a:cubicBezTo>
                  <a:pt x="887" y="448"/>
                  <a:pt x="888" y="448"/>
                  <a:pt x="889" y="448"/>
                </a:cubicBezTo>
                <a:cubicBezTo>
                  <a:pt x="889" y="449"/>
                  <a:pt x="890" y="449"/>
                  <a:pt x="890" y="449"/>
                </a:cubicBezTo>
                <a:cubicBezTo>
                  <a:pt x="890" y="450"/>
                  <a:pt x="889" y="449"/>
                  <a:pt x="889" y="449"/>
                </a:cubicBezTo>
                <a:cubicBezTo>
                  <a:pt x="888" y="449"/>
                  <a:pt x="888" y="449"/>
                  <a:pt x="887" y="450"/>
                </a:cubicBezTo>
                <a:cubicBezTo>
                  <a:pt x="887" y="450"/>
                  <a:pt x="887" y="452"/>
                  <a:pt x="888" y="452"/>
                </a:cubicBezTo>
                <a:cubicBezTo>
                  <a:pt x="889" y="452"/>
                  <a:pt x="890" y="452"/>
                  <a:pt x="890" y="452"/>
                </a:cubicBezTo>
                <a:cubicBezTo>
                  <a:pt x="891" y="453"/>
                  <a:pt x="893" y="453"/>
                  <a:pt x="894" y="452"/>
                </a:cubicBezTo>
                <a:cubicBezTo>
                  <a:pt x="894" y="454"/>
                  <a:pt x="895" y="454"/>
                  <a:pt x="897" y="454"/>
                </a:cubicBezTo>
                <a:cubicBezTo>
                  <a:pt x="895" y="455"/>
                  <a:pt x="895" y="455"/>
                  <a:pt x="893" y="455"/>
                </a:cubicBezTo>
                <a:cubicBezTo>
                  <a:pt x="892" y="455"/>
                  <a:pt x="892" y="456"/>
                  <a:pt x="892" y="456"/>
                </a:cubicBezTo>
                <a:cubicBezTo>
                  <a:pt x="894" y="457"/>
                  <a:pt x="895" y="459"/>
                  <a:pt x="897" y="458"/>
                </a:cubicBezTo>
                <a:moveTo>
                  <a:pt x="1117" y="298"/>
                </a:moveTo>
                <a:cubicBezTo>
                  <a:pt x="1119" y="298"/>
                  <a:pt x="1119" y="295"/>
                  <a:pt x="1120" y="294"/>
                </a:cubicBezTo>
                <a:cubicBezTo>
                  <a:pt x="1120" y="294"/>
                  <a:pt x="1120" y="294"/>
                  <a:pt x="1120" y="293"/>
                </a:cubicBezTo>
                <a:cubicBezTo>
                  <a:pt x="1119" y="293"/>
                  <a:pt x="1119" y="293"/>
                  <a:pt x="1119" y="294"/>
                </a:cubicBezTo>
                <a:cubicBezTo>
                  <a:pt x="1118" y="295"/>
                  <a:pt x="1116" y="296"/>
                  <a:pt x="1117" y="298"/>
                </a:cubicBezTo>
                <a:moveTo>
                  <a:pt x="973" y="25"/>
                </a:moveTo>
                <a:cubicBezTo>
                  <a:pt x="972" y="25"/>
                  <a:pt x="971" y="25"/>
                  <a:pt x="971" y="26"/>
                </a:cubicBezTo>
                <a:cubicBezTo>
                  <a:pt x="971" y="27"/>
                  <a:pt x="972" y="27"/>
                  <a:pt x="974" y="27"/>
                </a:cubicBezTo>
                <a:cubicBezTo>
                  <a:pt x="974" y="27"/>
                  <a:pt x="974" y="27"/>
                  <a:pt x="974" y="27"/>
                </a:cubicBezTo>
                <a:cubicBezTo>
                  <a:pt x="974" y="27"/>
                  <a:pt x="975" y="27"/>
                  <a:pt x="975" y="26"/>
                </a:cubicBezTo>
                <a:cubicBezTo>
                  <a:pt x="975" y="25"/>
                  <a:pt x="974" y="25"/>
                  <a:pt x="973" y="25"/>
                </a:cubicBezTo>
                <a:moveTo>
                  <a:pt x="901" y="81"/>
                </a:moveTo>
                <a:cubicBezTo>
                  <a:pt x="902" y="81"/>
                  <a:pt x="903" y="81"/>
                  <a:pt x="902" y="80"/>
                </a:cubicBezTo>
                <a:cubicBezTo>
                  <a:pt x="902" y="79"/>
                  <a:pt x="902" y="78"/>
                  <a:pt x="901" y="77"/>
                </a:cubicBezTo>
                <a:cubicBezTo>
                  <a:pt x="900" y="77"/>
                  <a:pt x="900" y="78"/>
                  <a:pt x="900" y="79"/>
                </a:cubicBezTo>
                <a:cubicBezTo>
                  <a:pt x="900" y="80"/>
                  <a:pt x="900" y="81"/>
                  <a:pt x="901" y="81"/>
                </a:cubicBezTo>
                <a:moveTo>
                  <a:pt x="942" y="60"/>
                </a:moveTo>
                <a:cubicBezTo>
                  <a:pt x="941" y="58"/>
                  <a:pt x="939" y="58"/>
                  <a:pt x="937" y="58"/>
                </a:cubicBezTo>
                <a:cubicBezTo>
                  <a:pt x="935" y="58"/>
                  <a:pt x="934" y="59"/>
                  <a:pt x="933" y="59"/>
                </a:cubicBezTo>
                <a:cubicBezTo>
                  <a:pt x="930" y="60"/>
                  <a:pt x="930" y="60"/>
                  <a:pt x="931" y="61"/>
                </a:cubicBezTo>
                <a:cubicBezTo>
                  <a:pt x="934" y="65"/>
                  <a:pt x="934" y="70"/>
                  <a:pt x="935" y="75"/>
                </a:cubicBezTo>
                <a:cubicBezTo>
                  <a:pt x="935" y="75"/>
                  <a:pt x="936" y="76"/>
                  <a:pt x="936" y="77"/>
                </a:cubicBezTo>
                <a:cubicBezTo>
                  <a:pt x="937" y="77"/>
                  <a:pt x="937" y="77"/>
                  <a:pt x="937" y="77"/>
                </a:cubicBezTo>
                <a:cubicBezTo>
                  <a:pt x="939" y="80"/>
                  <a:pt x="942" y="82"/>
                  <a:pt x="944" y="84"/>
                </a:cubicBezTo>
                <a:cubicBezTo>
                  <a:pt x="945" y="85"/>
                  <a:pt x="947" y="87"/>
                  <a:pt x="947" y="89"/>
                </a:cubicBezTo>
                <a:cubicBezTo>
                  <a:pt x="947" y="90"/>
                  <a:pt x="947" y="90"/>
                  <a:pt x="947" y="91"/>
                </a:cubicBezTo>
                <a:cubicBezTo>
                  <a:pt x="948" y="92"/>
                  <a:pt x="948" y="92"/>
                  <a:pt x="948" y="92"/>
                </a:cubicBezTo>
                <a:cubicBezTo>
                  <a:pt x="949" y="92"/>
                  <a:pt x="949" y="92"/>
                  <a:pt x="950" y="92"/>
                </a:cubicBezTo>
                <a:cubicBezTo>
                  <a:pt x="950" y="91"/>
                  <a:pt x="950" y="90"/>
                  <a:pt x="950" y="90"/>
                </a:cubicBezTo>
                <a:cubicBezTo>
                  <a:pt x="949" y="88"/>
                  <a:pt x="949" y="86"/>
                  <a:pt x="948" y="85"/>
                </a:cubicBezTo>
                <a:cubicBezTo>
                  <a:pt x="948" y="84"/>
                  <a:pt x="949" y="82"/>
                  <a:pt x="949" y="81"/>
                </a:cubicBezTo>
                <a:cubicBezTo>
                  <a:pt x="950" y="80"/>
                  <a:pt x="950" y="80"/>
                  <a:pt x="950" y="80"/>
                </a:cubicBezTo>
                <a:cubicBezTo>
                  <a:pt x="953" y="78"/>
                  <a:pt x="953" y="77"/>
                  <a:pt x="952" y="74"/>
                </a:cubicBezTo>
                <a:cubicBezTo>
                  <a:pt x="951" y="73"/>
                  <a:pt x="951" y="73"/>
                  <a:pt x="951" y="73"/>
                </a:cubicBezTo>
                <a:cubicBezTo>
                  <a:pt x="950" y="70"/>
                  <a:pt x="950" y="68"/>
                  <a:pt x="948" y="66"/>
                </a:cubicBezTo>
                <a:cubicBezTo>
                  <a:pt x="947" y="65"/>
                  <a:pt x="947" y="65"/>
                  <a:pt x="946" y="64"/>
                </a:cubicBezTo>
                <a:cubicBezTo>
                  <a:pt x="945" y="63"/>
                  <a:pt x="945" y="63"/>
                  <a:pt x="945" y="63"/>
                </a:cubicBezTo>
                <a:cubicBezTo>
                  <a:pt x="945" y="63"/>
                  <a:pt x="945" y="63"/>
                  <a:pt x="945" y="63"/>
                </a:cubicBezTo>
                <a:cubicBezTo>
                  <a:pt x="945" y="63"/>
                  <a:pt x="945" y="63"/>
                  <a:pt x="945" y="63"/>
                </a:cubicBezTo>
                <a:cubicBezTo>
                  <a:pt x="945" y="61"/>
                  <a:pt x="943" y="61"/>
                  <a:pt x="942" y="60"/>
                </a:cubicBezTo>
                <a:moveTo>
                  <a:pt x="876" y="361"/>
                </a:moveTo>
                <a:cubicBezTo>
                  <a:pt x="878" y="361"/>
                  <a:pt x="878" y="361"/>
                  <a:pt x="878" y="361"/>
                </a:cubicBezTo>
                <a:cubicBezTo>
                  <a:pt x="879" y="361"/>
                  <a:pt x="879" y="362"/>
                  <a:pt x="880" y="361"/>
                </a:cubicBezTo>
                <a:cubicBezTo>
                  <a:pt x="880" y="360"/>
                  <a:pt x="879" y="360"/>
                  <a:pt x="878" y="360"/>
                </a:cubicBezTo>
                <a:cubicBezTo>
                  <a:pt x="878" y="360"/>
                  <a:pt x="877" y="359"/>
                  <a:pt x="877" y="359"/>
                </a:cubicBezTo>
                <a:cubicBezTo>
                  <a:pt x="877" y="359"/>
                  <a:pt x="876" y="358"/>
                  <a:pt x="876" y="359"/>
                </a:cubicBezTo>
                <a:cubicBezTo>
                  <a:pt x="875" y="360"/>
                  <a:pt x="876" y="361"/>
                  <a:pt x="876" y="361"/>
                </a:cubicBezTo>
                <a:moveTo>
                  <a:pt x="1130" y="289"/>
                </a:moveTo>
                <a:cubicBezTo>
                  <a:pt x="1130" y="287"/>
                  <a:pt x="1130" y="286"/>
                  <a:pt x="1128" y="285"/>
                </a:cubicBezTo>
                <a:cubicBezTo>
                  <a:pt x="1128" y="285"/>
                  <a:pt x="1127" y="285"/>
                  <a:pt x="1127" y="286"/>
                </a:cubicBezTo>
                <a:cubicBezTo>
                  <a:pt x="1127" y="287"/>
                  <a:pt x="1128" y="288"/>
                  <a:pt x="1130" y="289"/>
                </a:cubicBezTo>
                <a:moveTo>
                  <a:pt x="996" y="29"/>
                </a:moveTo>
                <a:cubicBezTo>
                  <a:pt x="995" y="27"/>
                  <a:pt x="995" y="27"/>
                  <a:pt x="992" y="28"/>
                </a:cubicBezTo>
                <a:cubicBezTo>
                  <a:pt x="993" y="31"/>
                  <a:pt x="994" y="31"/>
                  <a:pt x="996" y="29"/>
                </a:cubicBezTo>
                <a:moveTo>
                  <a:pt x="1116" y="291"/>
                </a:moveTo>
                <a:cubicBezTo>
                  <a:pt x="1115" y="291"/>
                  <a:pt x="1114" y="292"/>
                  <a:pt x="1114" y="293"/>
                </a:cubicBezTo>
                <a:cubicBezTo>
                  <a:pt x="1114" y="294"/>
                  <a:pt x="1115" y="294"/>
                  <a:pt x="1115" y="294"/>
                </a:cubicBezTo>
                <a:cubicBezTo>
                  <a:pt x="1116" y="294"/>
                  <a:pt x="1116" y="293"/>
                  <a:pt x="1116" y="292"/>
                </a:cubicBezTo>
                <a:cubicBezTo>
                  <a:pt x="1116" y="292"/>
                  <a:pt x="1116" y="291"/>
                  <a:pt x="1116" y="291"/>
                </a:cubicBezTo>
                <a:moveTo>
                  <a:pt x="1129" y="341"/>
                </a:moveTo>
                <a:cubicBezTo>
                  <a:pt x="1128" y="341"/>
                  <a:pt x="1127" y="341"/>
                  <a:pt x="1127" y="342"/>
                </a:cubicBezTo>
                <a:cubicBezTo>
                  <a:pt x="1127" y="343"/>
                  <a:pt x="1128" y="343"/>
                  <a:pt x="1129" y="343"/>
                </a:cubicBezTo>
                <a:cubicBezTo>
                  <a:pt x="1129" y="343"/>
                  <a:pt x="1130" y="343"/>
                  <a:pt x="1130" y="342"/>
                </a:cubicBezTo>
                <a:cubicBezTo>
                  <a:pt x="1129" y="342"/>
                  <a:pt x="1130" y="341"/>
                  <a:pt x="1129" y="341"/>
                </a:cubicBezTo>
                <a:moveTo>
                  <a:pt x="1086" y="384"/>
                </a:moveTo>
                <a:cubicBezTo>
                  <a:pt x="1087" y="385"/>
                  <a:pt x="1088" y="386"/>
                  <a:pt x="1089" y="385"/>
                </a:cubicBezTo>
                <a:cubicBezTo>
                  <a:pt x="1089" y="385"/>
                  <a:pt x="1089" y="383"/>
                  <a:pt x="1089" y="383"/>
                </a:cubicBezTo>
                <a:cubicBezTo>
                  <a:pt x="1088" y="382"/>
                  <a:pt x="1087" y="383"/>
                  <a:pt x="1086" y="384"/>
                </a:cubicBezTo>
                <a:moveTo>
                  <a:pt x="906" y="424"/>
                </a:moveTo>
                <a:cubicBezTo>
                  <a:pt x="905" y="425"/>
                  <a:pt x="906" y="426"/>
                  <a:pt x="907" y="427"/>
                </a:cubicBezTo>
                <a:cubicBezTo>
                  <a:pt x="908" y="427"/>
                  <a:pt x="908" y="427"/>
                  <a:pt x="909" y="427"/>
                </a:cubicBezTo>
                <a:cubicBezTo>
                  <a:pt x="909" y="426"/>
                  <a:pt x="908" y="426"/>
                  <a:pt x="908" y="425"/>
                </a:cubicBezTo>
                <a:cubicBezTo>
                  <a:pt x="907" y="425"/>
                  <a:pt x="907" y="424"/>
                  <a:pt x="906" y="424"/>
                </a:cubicBezTo>
                <a:moveTo>
                  <a:pt x="972" y="22"/>
                </a:moveTo>
                <a:cubicBezTo>
                  <a:pt x="973" y="22"/>
                  <a:pt x="974" y="22"/>
                  <a:pt x="973" y="22"/>
                </a:cubicBezTo>
                <a:cubicBezTo>
                  <a:pt x="973" y="21"/>
                  <a:pt x="973" y="20"/>
                  <a:pt x="972" y="20"/>
                </a:cubicBezTo>
                <a:cubicBezTo>
                  <a:pt x="971" y="20"/>
                  <a:pt x="970" y="21"/>
                  <a:pt x="970" y="21"/>
                </a:cubicBezTo>
                <a:cubicBezTo>
                  <a:pt x="971" y="22"/>
                  <a:pt x="971" y="22"/>
                  <a:pt x="972" y="22"/>
                </a:cubicBezTo>
                <a:moveTo>
                  <a:pt x="790" y="289"/>
                </a:moveTo>
                <a:cubicBezTo>
                  <a:pt x="789" y="288"/>
                  <a:pt x="789" y="288"/>
                  <a:pt x="788" y="288"/>
                </a:cubicBezTo>
                <a:cubicBezTo>
                  <a:pt x="788" y="288"/>
                  <a:pt x="788" y="288"/>
                  <a:pt x="788" y="288"/>
                </a:cubicBezTo>
                <a:cubicBezTo>
                  <a:pt x="787" y="288"/>
                  <a:pt x="786" y="288"/>
                  <a:pt x="786" y="289"/>
                </a:cubicBezTo>
                <a:cubicBezTo>
                  <a:pt x="787" y="290"/>
                  <a:pt x="788" y="290"/>
                  <a:pt x="788" y="290"/>
                </a:cubicBezTo>
                <a:cubicBezTo>
                  <a:pt x="789" y="290"/>
                  <a:pt x="790" y="289"/>
                  <a:pt x="790" y="289"/>
                </a:cubicBezTo>
                <a:moveTo>
                  <a:pt x="925" y="68"/>
                </a:moveTo>
                <a:cubicBezTo>
                  <a:pt x="925" y="68"/>
                  <a:pt x="925" y="68"/>
                  <a:pt x="925" y="67"/>
                </a:cubicBezTo>
                <a:cubicBezTo>
                  <a:pt x="924" y="67"/>
                  <a:pt x="925" y="65"/>
                  <a:pt x="924" y="65"/>
                </a:cubicBezTo>
                <a:cubicBezTo>
                  <a:pt x="923" y="65"/>
                  <a:pt x="923" y="66"/>
                  <a:pt x="923" y="66"/>
                </a:cubicBezTo>
                <a:cubicBezTo>
                  <a:pt x="923" y="67"/>
                  <a:pt x="924" y="68"/>
                  <a:pt x="925" y="68"/>
                </a:cubicBezTo>
                <a:moveTo>
                  <a:pt x="917" y="49"/>
                </a:moveTo>
                <a:cubicBezTo>
                  <a:pt x="917" y="49"/>
                  <a:pt x="916" y="47"/>
                  <a:pt x="915" y="48"/>
                </a:cubicBezTo>
                <a:cubicBezTo>
                  <a:pt x="915" y="48"/>
                  <a:pt x="914" y="49"/>
                  <a:pt x="915" y="50"/>
                </a:cubicBezTo>
                <a:cubicBezTo>
                  <a:pt x="916" y="51"/>
                  <a:pt x="916" y="49"/>
                  <a:pt x="917" y="49"/>
                </a:cubicBezTo>
                <a:moveTo>
                  <a:pt x="1114" y="289"/>
                </a:moveTo>
                <a:cubicBezTo>
                  <a:pt x="1114" y="288"/>
                  <a:pt x="1113" y="288"/>
                  <a:pt x="1112" y="287"/>
                </a:cubicBezTo>
                <a:cubicBezTo>
                  <a:pt x="1112" y="287"/>
                  <a:pt x="1111" y="287"/>
                  <a:pt x="1111" y="288"/>
                </a:cubicBezTo>
                <a:cubicBezTo>
                  <a:pt x="1111" y="289"/>
                  <a:pt x="1112" y="289"/>
                  <a:pt x="1113" y="289"/>
                </a:cubicBezTo>
                <a:cubicBezTo>
                  <a:pt x="1113" y="289"/>
                  <a:pt x="1114" y="289"/>
                  <a:pt x="1114" y="289"/>
                </a:cubicBezTo>
                <a:moveTo>
                  <a:pt x="1070" y="427"/>
                </a:moveTo>
                <a:cubicBezTo>
                  <a:pt x="1070" y="427"/>
                  <a:pt x="1070" y="428"/>
                  <a:pt x="1070" y="428"/>
                </a:cubicBezTo>
                <a:cubicBezTo>
                  <a:pt x="1071" y="428"/>
                  <a:pt x="1072" y="427"/>
                  <a:pt x="1072" y="426"/>
                </a:cubicBezTo>
                <a:cubicBezTo>
                  <a:pt x="1072" y="426"/>
                  <a:pt x="1072" y="426"/>
                  <a:pt x="1071" y="426"/>
                </a:cubicBezTo>
                <a:cubicBezTo>
                  <a:pt x="1071" y="426"/>
                  <a:pt x="1070" y="426"/>
                  <a:pt x="1070" y="427"/>
                </a:cubicBezTo>
                <a:moveTo>
                  <a:pt x="1132" y="225"/>
                </a:moveTo>
                <a:cubicBezTo>
                  <a:pt x="1131" y="225"/>
                  <a:pt x="1131" y="226"/>
                  <a:pt x="1131" y="227"/>
                </a:cubicBezTo>
                <a:cubicBezTo>
                  <a:pt x="1130" y="227"/>
                  <a:pt x="1131" y="227"/>
                  <a:pt x="1131" y="227"/>
                </a:cubicBezTo>
                <a:cubicBezTo>
                  <a:pt x="1132" y="227"/>
                  <a:pt x="1133" y="226"/>
                  <a:pt x="1133" y="225"/>
                </a:cubicBezTo>
                <a:cubicBezTo>
                  <a:pt x="1133" y="225"/>
                  <a:pt x="1133" y="224"/>
                  <a:pt x="1132" y="225"/>
                </a:cubicBezTo>
                <a:moveTo>
                  <a:pt x="1112" y="250"/>
                </a:moveTo>
                <a:cubicBezTo>
                  <a:pt x="1114" y="249"/>
                  <a:pt x="1114" y="248"/>
                  <a:pt x="1114" y="246"/>
                </a:cubicBezTo>
                <a:cubicBezTo>
                  <a:pt x="1112" y="247"/>
                  <a:pt x="1112" y="249"/>
                  <a:pt x="1112" y="250"/>
                </a:cubicBezTo>
                <a:moveTo>
                  <a:pt x="808" y="151"/>
                </a:moveTo>
                <a:cubicBezTo>
                  <a:pt x="808" y="151"/>
                  <a:pt x="808" y="150"/>
                  <a:pt x="808" y="150"/>
                </a:cubicBezTo>
                <a:cubicBezTo>
                  <a:pt x="808" y="149"/>
                  <a:pt x="808" y="149"/>
                  <a:pt x="807" y="148"/>
                </a:cubicBezTo>
                <a:cubicBezTo>
                  <a:pt x="807" y="148"/>
                  <a:pt x="807" y="149"/>
                  <a:pt x="807" y="149"/>
                </a:cubicBezTo>
                <a:cubicBezTo>
                  <a:pt x="807" y="150"/>
                  <a:pt x="807" y="150"/>
                  <a:pt x="808" y="151"/>
                </a:cubicBezTo>
                <a:moveTo>
                  <a:pt x="1125" y="235"/>
                </a:moveTo>
                <a:cubicBezTo>
                  <a:pt x="1124" y="234"/>
                  <a:pt x="1124" y="235"/>
                  <a:pt x="1124" y="235"/>
                </a:cubicBezTo>
                <a:cubicBezTo>
                  <a:pt x="1124" y="237"/>
                  <a:pt x="1124" y="237"/>
                  <a:pt x="1125" y="237"/>
                </a:cubicBezTo>
                <a:cubicBezTo>
                  <a:pt x="1126" y="236"/>
                  <a:pt x="1126" y="235"/>
                  <a:pt x="1125" y="235"/>
                </a:cubicBezTo>
                <a:moveTo>
                  <a:pt x="1119" y="338"/>
                </a:moveTo>
                <a:cubicBezTo>
                  <a:pt x="1119" y="339"/>
                  <a:pt x="1120" y="339"/>
                  <a:pt x="1120" y="339"/>
                </a:cubicBezTo>
                <a:cubicBezTo>
                  <a:pt x="1121" y="338"/>
                  <a:pt x="1121" y="338"/>
                  <a:pt x="1121" y="338"/>
                </a:cubicBezTo>
                <a:cubicBezTo>
                  <a:pt x="1122" y="337"/>
                  <a:pt x="1124" y="336"/>
                  <a:pt x="1123" y="335"/>
                </a:cubicBezTo>
                <a:cubicBezTo>
                  <a:pt x="1122" y="334"/>
                  <a:pt x="1122" y="333"/>
                  <a:pt x="1122" y="333"/>
                </a:cubicBezTo>
                <a:cubicBezTo>
                  <a:pt x="1121" y="331"/>
                  <a:pt x="1120" y="330"/>
                  <a:pt x="1118" y="331"/>
                </a:cubicBezTo>
                <a:cubicBezTo>
                  <a:pt x="1117" y="332"/>
                  <a:pt x="1118" y="334"/>
                  <a:pt x="1118" y="335"/>
                </a:cubicBezTo>
                <a:cubicBezTo>
                  <a:pt x="1117" y="336"/>
                  <a:pt x="1118" y="337"/>
                  <a:pt x="1119" y="338"/>
                </a:cubicBezTo>
                <a:moveTo>
                  <a:pt x="889" y="436"/>
                </a:moveTo>
                <a:cubicBezTo>
                  <a:pt x="888" y="435"/>
                  <a:pt x="888" y="435"/>
                  <a:pt x="887" y="435"/>
                </a:cubicBezTo>
                <a:cubicBezTo>
                  <a:pt x="887" y="435"/>
                  <a:pt x="886" y="435"/>
                  <a:pt x="887" y="435"/>
                </a:cubicBezTo>
                <a:cubicBezTo>
                  <a:pt x="887" y="436"/>
                  <a:pt x="887" y="437"/>
                  <a:pt x="888" y="437"/>
                </a:cubicBezTo>
                <a:cubicBezTo>
                  <a:pt x="888" y="436"/>
                  <a:pt x="889" y="436"/>
                  <a:pt x="889" y="436"/>
                </a:cubicBezTo>
                <a:moveTo>
                  <a:pt x="1134" y="219"/>
                </a:moveTo>
                <a:cubicBezTo>
                  <a:pt x="1133" y="219"/>
                  <a:pt x="1133" y="219"/>
                  <a:pt x="1133" y="220"/>
                </a:cubicBezTo>
                <a:cubicBezTo>
                  <a:pt x="1133" y="220"/>
                  <a:pt x="1134" y="221"/>
                  <a:pt x="1134" y="221"/>
                </a:cubicBezTo>
                <a:cubicBezTo>
                  <a:pt x="1135" y="221"/>
                  <a:pt x="1135" y="220"/>
                  <a:pt x="1135" y="220"/>
                </a:cubicBezTo>
                <a:cubicBezTo>
                  <a:pt x="1135" y="219"/>
                  <a:pt x="1135" y="219"/>
                  <a:pt x="1134" y="219"/>
                </a:cubicBezTo>
                <a:moveTo>
                  <a:pt x="883" y="406"/>
                </a:moveTo>
                <a:cubicBezTo>
                  <a:pt x="883" y="406"/>
                  <a:pt x="883" y="405"/>
                  <a:pt x="884" y="405"/>
                </a:cubicBezTo>
                <a:cubicBezTo>
                  <a:pt x="884" y="404"/>
                  <a:pt x="883" y="404"/>
                  <a:pt x="883" y="404"/>
                </a:cubicBezTo>
                <a:cubicBezTo>
                  <a:pt x="882" y="405"/>
                  <a:pt x="882" y="405"/>
                  <a:pt x="882" y="405"/>
                </a:cubicBezTo>
                <a:cubicBezTo>
                  <a:pt x="883" y="406"/>
                  <a:pt x="883" y="406"/>
                  <a:pt x="883" y="406"/>
                </a:cubicBezTo>
                <a:moveTo>
                  <a:pt x="878" y="364"/>
                </a:moveTo>
                <a:cubicBezTo>
                  <a:pt x="877" y="363"/>
                  <a:pt x="877" y="364"/>
                  <a:pt x="876" y="364"/>
                </a:cubicBezTo>
                <a:cubicBezTo>
                  <a:pt x="876" y="365"/>
                  <a:pt x="876" y="364"/>
                  <a:pt x="875" y="364"/>
                </a:cubicBezTo>
                <a:cubicBezTo>
                  <a:pt x="875" y="364"/>
                  <a:pt x="875" y="364"/>
                  <a:pt x="874" y="365"/>
                </a:cubicBezTo>
                <a:cubicBezTo>
                  <a:pt x="875" y="365"/>
                  <a:pt x="875" y="365"/>
                  <a:pt x="876" y="365"/>
                </a:cubicBezTo>
                <a:cubicBezTo>
                  <a:pt x="876" y="365"/>
                  <a:pt x="876" y="365"/>
                  <a:pt x="877" y="365"/>
                </a:cubicBezTo>
                <a:cubicBezTo>
                  <a:pt x="877" y="365"/>
                  <a:pt x="878" y="365"/>
                  <a:pt x="878" y="364"/>
                </a:cubicBezTo>
                <a:moveTo>
                  <a:pt x="932" y="50"/>
                </a:moveTo>
                <a:cubicBezTo>
                  <a:pt x="932" y="50"/>
                  <a:pt x="933" y="50"/>
                  <a:pt x="933" y="50"/>
                </a:cubicBezTo>
                <a:cubicBezTo>
                  <a:pt x="933" y="49"/>
                  <a:pt x="933" y="49"/>
                  <a:pt x="932" y="49"/>
                </a:cubicBezTo>
                <a:cubicBezTo>
                  <a:pt x="932" y="48"/>
                  <a:pt x="931" y="48"/>
                  <a:pt x="930" y="48"/>
                </a:cubicBezTo>
                <a:cubicBezTo>
                  <a:pt x="930" y="47"/>
                  <a:pt x="928" y="46"/>
                  <a:pt x="927" y="46"/>
                </a:cubicBezTo>
                <a:cubicBezTo>
                  <a:pt x="926" y="47"/>
                  <a:pt x="926" y="49"/>
                  <a:pt x="927" y="50"/>
                </a:cubicBezTo>
                <a:cubicBezTo>
                  <a:pt x="928" y="50"/>
                  <a:pt x="929" y="50"/>
                  <a:pt x="929" y="50"/>
                </a:cubicBezTo>
                <a:cubicBezTo>
                  <a:pt x="930" y="50"/>
                  <a:pt x="931" y="49"/>
                  <a:pt x="932" y="50"/>
                </a:cubicBezTo>
                <a:moveTo>
                  <a:pt x="982" y="58"/>
                </a:moveTo>
                <a:cubicBezTo>
                  <a:pt x="982" y="58"/>
                  <a:pt x="982" y="58"/>
                  <a:pt x="982" y="57"/>
                </a:cubicBezTo>
                <a:cubicBezTo>
                  <a:pt x="982" y="57"/>
                  <a:pt x="982" y="57"/>
                  <a:pt x="981" y="56"/>
                </a:cubicBezTo>
                <a:cubicBezTo>
                  <a:pt x="981" y="57"/>
                  <a:pt x="981" y="57"/>
                  <a:pt x="981" y="57"/>
                </a:cubicBezTo>
                <a:cubicBezTo>
                  <a:pt x="981" y="58"/>
                  <a:pt x="981" y="58"/>
                  <a:pt x="982" y="58"/>
                </a:cubicBezTo>
                <a:moveTo>
                  <a:pt x="908" y="431"/>
                </a:moveTo>
                <a:cubicBezTo>
                  <a:pt x="909" y="431"/>
                  <a:pt x="910" y="431"/>
                  <a:pt x="910" y="430"/>
                </a:cubicBezTo>
                <a:cubicBezTo>
                  <a:pt x="909" y="430"/>
                  <a:pt x="908" y="429"/>
                  <a:pt x="908" y="429"/>
                </a:cubicBezTo>
                <a:cubicBezTo>
                  <a:pt x="907" y="430"/>
                  <a:pt x="907" y="430"/>
                  <a:pt x="908" y="431"/>
                </a:cubicBezTo>
                <a:moveTo>
                  <a:pt x="820" y="303"/>
                </a:moveTo>
                <a:cubicBezTo>
                  <a:pt x="819" y="303"/>
                  <a:pt x="819" y="303"/>
                  <a:pt x="819" y="304"/>
                </a:cubicBezTo>
                <a:cubicBezTo>
                  <a:pt x="819" y="304"/>
                  <a:pt x="819" y="305"/>
                  <a:pt x="819" y="304"/>
                </a:cubicBezTo>
                <a:cubicBezTo>
                  <a:pt x="820" y="304"/>
                  <a:pt x="820" y="304"/>
                  <a:pt x="820" y="303"/>
                </a:cubicBezTo>
                <a:cubicBezTo>
                  <a:pt x="820" y="303"/>
                  <a:pt x="820" y="302"/>
                  <a:pt x="820" y="303"/>
                </a:cubicBezTo>
                <a:moveTo>
                  <a:pt x="1118" y="239"/>
                </a:moveTo>
                <a:cubicBezTo>
                  <a:pt x="1118" y="239"/>
                  <a:pt x="1117" y="240"/>
                  <a:pt x="1117" y="240"/>
                </a:cubicBezTo>
                <a:cubicBezTo>
                  <a:pt x="1117" y="241"/>
                  <a:pt x="1118" y="241"/>
                  <a:pt x="1118" y="241"/>
                </a:cubicBezTo>
                <a:cubicBezTo>
                  <a:pt x="1119" y="240"/>
                  <a:pt x="1119" y="240"/>
                  <a:pt x="1119" y="240"/>
                </a:cubicBezTo>
                <a:cubicBezTo>
                  <a:pt x="1119" y="240"/>
                  <a:pt x="1119" y="239"/>
                  <a:pt x="1118" y="239"/>
                </a:cubicBezTo>
                <a:moveTo>
                  <a:pt x="900" y="522"/>
                </a:moveTo>
                <a:cubicBezTo>
                  <a:pt x="899" y="522"/>
                  <a:pt x="899" y="522"/>
                  <a:pt x="899" y="522"/>
                </a:cubicBezTo>
                <a:cubicBezTo>
                  <a:pt x="899" y="523"/>
                  <a:pt x="899" y="523"/>
                  <a:pt x="900" y="523"/>
                </a:cubicBezTo>
                <a:cubicBezTo>
                  <a:pt x="900" y="523"/>
                  <a:pt x="901" y="523"/>
                  <a:pt x="901" y="523"/>
                </a:cubicBezTo>
                <a:cubicBezTo>
                  <a:pt x="901" y="522"/>
                  <a:pt x="900" y="522"/>
                  <a:pt x="900" y="522"/>
                </a:cubicBezTo>
                <a:moveTo>
                  <a:pt x="1132" y="340"/>
                </a:moveTo>
                <a:cubicBezTo>
                  <a:pt x="1131" y="339"/>
                  <a:pt x="1131" y="340"/>
                  <a:pt x="1131" y="340"/>
                </a:cubicBezTo>
                <a:cubicBezTo>
                  <a:pt x="1131" y="341"/>
                  <a:pt x="1131" y="341"/>
                  <a:pt x="1132" y="341"/>
                </a:cubicBezTo>
                <a:cubicBezTo>
                  <a:pt x="1132" y="341"/>
                  <a:pt x="1132" y="341"/>
                  <a:pt x="1132" y="341"/>
                </a:cubicBezTo>
                <a:cubicBezTo>
                  <a:pt x="1133" y="340"/>
                  <a:pt x="1132" y="340"/>
                  <a:pt x="1132" y="340"/>
                </a:cubicBezTo>
                <a:moveTo>
                  <a:pt x="911" y="429"/>
                </a:moveTo>
                <a:cubicBezTo>
                  <a:pt x="911" y="430"/>
                  <a:pt x="911" y="430"/>
                  <a:pt x="911" y="430"/>
                </a:cubicBezTo>
                <a:cubicBezTo>
                  <a:pt x="911" y="430"/>
                  <a:pt x="912" y="429"/>
                  <a:pt x="913" y="429"/>
                </a:cubicBezTo>
                <a:cubicBezTo>
                  <a:pt x="912" y="428"/>
                  <a:pt x="911" y="429"/>
                  <a:pt x="911" y="429"/>
                </a:cubicBezTo>
                <a:moveTo>
                  <a:pt x="1119" y="307"/>
                </a:moveTo>
                <a:cubicBezTo>
                  <a:pt x="1120" y="307"/>
                  <a:pt x="1121" y="306"/>
                  <a:pt x="1121" y="305"/>
                </a:cubicBezTo>
                <a:cubicBezTo>
                  <a:pt x="1120" y="305"/>
                  <a:pt x="1119" y="306"/>
                  <a:pt x="1119" y="307"/>
                </a:cubicBezTo>
                <a:moveTo>
                  <a:pt x="982" y="62"/>
                </a:moveTo>
                <a:cubicBezTo>
                  <a:pt x="982" y="61"/>
                  <a:pt x="982" y="60"/>
                  <a:pt x="981" y="60"/>
                </a:cubicBezTo>
                <a:cubicBezTo>
                  <a:pt x="981" y="61"/>
                  <a:pt x="981" y="62"/>
                  <a:pt x="982" y="62"/>
                </a:cubicBezTo>
                <a:moveTo>
                  <a:pt x="1125" y="238"/>
                </a:moveTo>
                <a:cubicBezTo>
                  <a:pt x="1126" y="238"/>
                  <a:pt x="1126" y="238"/>
                  <a:pt x="1126" y="238"/>
                </a:cubicBezTo>
                <a:cubicBezTo>
                  <a:pt x="1126" y="237"/>
                  <a:pt x="1126" y="237"/>
                  <a:pt x="1125" y="237"/>
                </a:cubicBezTo>
                <a:cubicBezTo>
                  <a:pt x="1125" y="237"/>
                  <a:pt x="1124" y="238"/>
                  <a:pt x="1125" y="238"/>
                </a:cubicBezTo>
                <a:moveTo>
                  <a:pt x="898" y="476"/>
                </a:moveTo>
                <a:cubicBezTo>
                  <a:pt x="899" y="477"/>
                  <a:pt x="899" y="476"/>
                  <a:pt x="900" y="476"/>
                </a:cubicBezTo>
                <a:cubicBezTo>
                  <a:pt x="899" y="476"/>
                  <a:pt x="899" y="476"/>
                  <a:pt x="899" y="476"/>
                </a:cubicBezTo>
                <a:cubicBezTo>
                  <a:pt x="899" y="475"/>
                  <a:pt x="898" y="475"/>
                  <a:pt x="898" y="476"/>
                </a:cubicBezTo>
                <a:cubicBezTo>
                  <a:pt x="898" y="476"/>
                  <a:pt x="898" y="476"/>
                  <a:pt x="898" y="476"/>
                </a:cubicBezTo>
                <a:moveTo>
                  <a:pt x="1112" y="377"/>
                </a:moveTo>
                <a:cubicBezTo>
                  <a:pt x="1112" y="377"/>
                  <a:pt x="1112" y="377"/>
                  <a:pt x="1112" y="377"/>
                </a:cubicBezTo>
                <a:cubicBezTo>
                  <a:pt x="1112" y="378"/>
                  <a:pt x="1112" y="378"/>
                  <a:pt x="1112" y="378"/>
                </a:cubicBezTo>
                <a:cubicBezTo>
                  <a:pt x="1113" y="378"/>
                  <a:pt x="1113" y="378"/>
                  <a:pt x="1113" y="378"/>
                </a:cubicBezTo>
                <a:cubicBezTo>
                  <a:pt x="1113" y="377"/>
                  <a:pt x="1113" y="377"/>
                  <a:pt x="1112" y="377"/>
                </a:cubicBezTo>
                <a:moveTo>
                  <a:pt x="881" y="374"/>
                </a:moveTo>
                <a:cubicBezTo>
                  <a:pt x="880" y="375"/>
                  <a:pt x="880" y="376"/>
                  <a:pt x="880" y="376"/>
                </a:cubicBezTo>
                <a:cubicBezTo>
                  <a:pt x="881" y="376"/>
                  <a:pt x="881" y="375"/>
                  <a:pt x="881" y="374"/>
                </a:cubicBezTo>
                <a:moveTo>
                  <a:pt x="899" y="501"/>
                </a:moveTo>
                <a:cubicBezTo>
                  <a:pt x="899" y="501"/>
                  <a:pt x="898" y="501"/>
                  <a:pt x="898" y="502"/>
                </a:cubicBezTo>
                <a:cubicBezTo>
                  <a:pt x="898" y="502"/>
                  <a:pt x="899" y="502"/>
                  <a:pt x="899" y="501"/>
                </a:cubicBezTo>
                <a:moveTo>
                  <a:pt x="877" y="366"/>
                </a:moveTo>
                <a:cubicBezTo>
                  <a:pt x="877" y="366"/>
                  <a:pt x="877" y="367"/>
                  <a:pt x="877" y="367"/>
                </a:cubicBezTo>
                <a:cubicBezTo>
                  <a:pt x="877" y="367"/>
                  <a:pt x="877" y="367"/>
                  <a:pt x="877" y="367"/>
                </a:cubicBezTo>
                <a:cubicBezTo>
                  <a:pt x="878" y="367"/>
                  <a:pt x="878" y="367"/>
                  <a:pt x="878" y="367"/>
                </a:cubicBezTo>
                <a:cubicBezTo>
                  <a:pt x="877" y="366"/>
                  <a:pt x="877" y="366"/>
                  <a:pt x="877" y="366"/>
                </a:cubicBezTo>
                <a:moveTo>
                  <a:pt x="1115" y="295"/>
                </a:moveTo>
                <a:cubicBezTo>
                  <a:pt x="1116" y="296"/>
                  <a:pt x="1116" y="296"/>
                  <a:pt x="1116" y="296"/>
                </a:cubicBezTo>
                <a:cubicBezTo>
                  <a:pt x="1116" y="295"/>
                  <a:pt x="1116" y="295"/>
                  <a:pt x="1116" y="295"/>
                </a:cubicBezTo>
                <a:cubicBezTo>
                  <a:pt x="1116" y="295"/>
                  <a:pt x="1116" y="295"/>
                  <a:pt x="1115" y="295"/>
                </a:cubicBezTo>
                <a:cubicBezTo>
                  <a:pt x="1115" y="295"/>
                  <a:pt x="1115" y="295"/>
                  <a:pt x="1115" y="295"/>
                </a:cubicBezTo>
                <a:moveTo>
                  <a:pt x="1118" y="245"/>
                </a:moveTo>
                <a:cubicBezTo>
                  <a:pt x="1118" y="245"/>
                  <a:pt x="1118" y="245"/>
                  <a:pt x="1118" y="245"/>
                </a:cubicBezTo>
                <a:cubicBezTo>
                  <a:pt x="1118" y="246"/>
                  <a:pt x="1118" y="246"/>
                  <a:pt x="1118" y="246"/>
                </a:cubicBezTo>
                <a:cubicBezTo>
                  <a:pt x="1119" y="245"/>
                  <a:pt x="1119" y="245"/>
                  <a:pt x="1119" y="245"/>
                </a:cubicBezTo>
                <a:cubicBezTo>
                  <a:pt x="1118" y="245"/>
                  <a:pt x="1118" y="245"/>
                  <a:pt x="1118" y="245"/>
                </a:cubicBezTo>
                <a:moveTo>
                  <a:pt x="1128" y="242"/>
                </a:moveTo>
                <a:cubicBezTo>
                  <a:pt x="1128" y="243"/>
                  <a:pt x="1128" y="243"/>
                  <a:pt x="1128" y="243"/>
                </a:cubicBezTo>
                <a:cubicBezTo>
                  <a:pt x="1128" y="243"/>
                  <a:pt x="1128" y="243"/>
                  <a:pt x="1128" y="243"/>
                </a:cubicBezTo>
                <a:cubicBezTo>
                  <a:pt x="1129" y="243"/>
                  <a:pt x="1129" y="243"/>
                  <a:pt x="1129" y="243"/>
                </a:cubicBezTo>
                <a:cubicBezTo>
                  <a:pt x="1129" y="243"/>
                  <a:pt x="1128" y="242"/>
                  <a:pt x="1128" y="242"/>
                </a:cubicBezTo>
                <a:moveTo>
                  <a:pt x="1123" y="282"/>
                </a:moveTo>
                <a:cubicBezTo>
                  <a:pt x="1122" y="283"/>
                  <a:pt x="1122" y="283"/>
                  <a:pt x="1122" y="283"/>
                </a:cubicBezTo>
                <a:cubicBezTo>
                  <a:pt x="1123" y="283"/>
                  <a:pt x="1123" y="283"/>
                  <a:pt x="1123" y="283"/>
                </a:cubicBezTo>
                <a:cubicBezTo>
                  <a:pt x="1123" y="283"/>
                  <a:pt x="1123" y="283"/>
                  <a:pt x="1123" y="283"/>
                </a:cubicBezTo>
                <a:cubicBezTo>
                  <a:pt x="1123" y="282"/>
                  <a:pt x="1123" y="282"/>
                  <a:pt x="1123" y="282"/>
                </a:cubicBezTo>
                <a:moveTo>
                  <a:pt x="947" y="597"/>
                </a:moveTo>
                <a:cubicBezTo>
                  <a:pt x="948" y="598"/>
                  <a:pt x="948" y="598"/>
                  <a:pt x="948" y="598"/>
                </a:cubicBezTo>
                <a:cubicBezTo>
                  <a:pt x="948" y="597"/>
                  <a:pt x="948" y="597"/>
                  <a:pt x="948" y="597"/>
                </a:cubicBezTo>
                <a:cubicBezTo>
                  <a:pt x="948" y="596"/>
                  <a:pt x="948" y="596"/>
                  <a:pt x="948" y="596"/>
                </a:cubicBezTo>
                <a:cubicBezTo>
                  <a:pt x="947" y="597"/>
                  <a:pt x="947" y="597"/>
                  <a:pt x="947" y="597"/>
                </a:cubicBezTo>
                <a:moveTo>
                  <a:pt x="946" y="594"/>
                </a:moveTo>
                <a:cubicBezTo>
                  <a:pt x="945" y="594"/>
                  <a:pt x="945" y="594"/>
                  <a:pt x="945" y="594"/>
                </a:cubicBezTo>
                <a:cubicBezTo>
                  <a:pt x="946" y="595"/>
                  <a:pt x="946" y="595"/>
                  <a:pt x="946" y="595"/>
                </a:cubicBezTo>
                <a:cubicBezTo>
                  <a:pt x="946" y="595"/>
                  <a:pt x="946" y="595"/>
                  <a:pt x="947" y="594"/>
                </a:cubicBezTo>
                <a:cubicBezTo>
                  <a:pt x="946" y="594"/>
                  <a:pt x="946" y="594"/>
                  <a:pt x="946" y="594"/>
                </a:cubicBezTo>
                <a:moveTo>
                  <a:pt x="1119" y="292"/>
                </a:moveTo>
                <a:cubicBezTo>
                  <a:pt x="1119" y="291"/>
                  <a:pt x="1119" y="291"/>
                  <a:pt x="1119" y="291"/>
                </a:cubicBezTo>
                <a:cubicBezTo>
                  <a:pt x="1118" y="292"/>
                  <a:pt x="1118" y="292"/>
                  <a:pt x="1118" y="292"/>
                </a:cubicBezTo>
                <a:cubicBezTo>
                  <a:pt x="1119" y="292"/>
                  <a:pt x="1119" y="292"/>
                  <a:pt x="1119" y="292"/>
                </a:cubicBezTo>
                <a:cubicBezTo>
                  <a:pt x="1119" y="292"/>
                  <a:pt x="1119" y="292"/>
                  <a:pt x="1119" y="292"/>
                </a:cubicBezTo>
                <a:moveTo>
                  <a:pt x="1122" y="261"/>
                </a:moveTo>
                <a:cubicBezTo>
                  <a:pt x="1122" y="262"/>
                  <a:pt x="1122" y="262"/>
                  <a:pt x="1122" y="262"/>
                </a:cubicBezTo>
                <a:cubicBezTo>
                  <a:pt x="1122" y="262"/>
                  <a:pt x="1123" y="262"/>
                  <a:pt x="1123" y="261"/>
                </a:cubicBezTo>
                <a:cubicBezTo>
                  <a:pt x="1122" y="261"/>
                  <a:pt x="1122" y="261"/>
                  <a:pt x="1122" y="261"/>
                </a:cubicBezTo>
                <a:cubicBezTo>
                  <a:pt x="1122" y="261"/>
                  <a:pt x="1122" y="261"/>
                  <a:pt x="1122" y="261"/>
                </a:cubicBezTo>
                <a:moveTo>
                  <a:pt x="1112" y="291"/>
                </a:moveTo>
                <a:cubicBezTo>
                  <a:pt x="1112" y="292"/>
                  <a:pt x="1112" y="292"/>
                  <a:pt x="1112" y="292"/>
                </a:cubicBezTo>
                <a:cubicBezTo>
                  <a:pt x="1112" y="292"/>
                  <a:pt x="1113" y="292"/>
                  <a:pt x="1112" y="291"/>
                </a:cubicBezTo>
                <a:cubicBezTo>
                  <a:pt x="1112" y="291"/>
                  <a:pt x="1112" y="291"/>
                  <a:pt x="1112" y="291"/>
                </a:cubicBezTo>
                <a:cubicBezTo>
                  <a:pt x="1112" y="291"/>
                  <a:pt x="1112" y="291"/>
                  <a:pt x="1112" y="291"/>
                </a:cubicBezTo>
                <a:moveTo>
                  <a:pt x="1054" y="479"/>
                </a:moveTo>
                <a:cubicBezTo>
                  <a:pt x="1054" y="479"/>
                  <a:pt x="1054" y="479"/>
                  <a:pt x="1054" y="479"/>
                </a:cubicBezTo>
                <a:cubicBezTo>
                  <a:pt x="1054" y="479"/>
                  <a:pt x="1054" y="479"/>
                  <a:pt x="1054" y="479"/>
                </a:cubicBezTo>
                <a:cubicBezTo>
                  <a:pt x="1054" y="479"/>
                  <a:pt x="1054" y="479"/>
                  <a:pt x="1054" y="479"/>
                </a:cubicBezTo>
                <a:moveTo>
                  <a:pt x="1054" y="479"/>
                </a:moveTo>
                <a:cubicBezTo>
                  <a:pt x="1055" y="479"/>
                  <a:pt x="1056" y="479"/>
                  <a:pt x="1056" y="477"/>
                </a:cubicBezTo>
                <a:cubicBezTo>
                  <a:pt x="1055" y="478"/>
                  <a:pt x="1055" y="478"/>
                  <a:pt x="1054" y="479"/>
                </a:cubicBezTo>
                <a:moveTo>
                  <a:pt x="1451" y="169"/>
                </a:moveTo>
                <a:cubicBezTo>
                  <a:pt x="1451" y="170"/>
                  <a:pt x="1451" y="171"/>
                  <a:pt x="1449" y="172"/>
                </a:cubicBezTo>
                <a:cubicBezTo>
                  <a:pt x="1449" y="172"/>
                  <a:pt x="1449" y="172"/>
                  <a:pt x="1449" y="173"/>
                </a:cubicBezTo>
                <a:cubicBezTo>
                  <a:pt x="1450" y="175"/>
                  <a:pt x="1450" y="176"/>
                  <a:pt x="1448" y="177"/>
                </a:cubicBezTo>
                <a:cubicBezTo>
                  <a:pt x="1447" y="178"/>
                  <a:pt x="1447" y="179"/>
                  <a:pt x="1446" y="180"/>
                </a:cubicBezTo>
                <a:cubicBezTo>
                  <a:pt x="1445" y="182"/>
                  <a:pt x="1444" y="184"/>
                  <a:pt x="1442" y="185"/>
                </a:cubicBezTo>
                <a:cubicBezTo>
                  <a:pt x="1441" y="185"/>
                  <a:pt x="1440" y="186"/>
                  <a:pt x="1441" y="187"/>
                </a:cubicBezTo>
                <a:cubicBezTo>
                  <a:pt x="1442" y="188"/>
                  <a:pt x="1441" y="190"/>
                  <a:pt x="1441" y="191"/>
                </a:cubicBezTo>
                <a:cubicBezTo>
                  <a:pt x="1440" y="194"/>
                  <a:pt x="1438" y="195"/>
                  <a:pt x="1437" y="196"/>
                </a:cubicBezTo>
                <a:cubicBezTo>
                  <a:pt x="1436" y="197"/>
                  <a:pt x="1435" y="197"/>
                  <a:pt x="1435" y="196"/>
                </a:cubicBezTo>
                <a:cubicBezTo>
                  <a:pt x="1434" y="194"/>
                  <a:pt x="1434" y="195"/>
                  <a:pt x="1433" y="196"/>
                </a:cubicBezTo>
                <a:cubicBezTo>
                  <a:pt x="1432" y="197"/>
                  <a:pt x="1432" y="197"/>
                  <a:pt x="1432" y="197"/>
                </a:cubicBezTo>
                <a:cubicBezTo>
                  <a:pt x="1431" y="197"/>
                  <a:pt x="1430" y="198"/>
                  <a:pt x="1430" y="199"/>
                </a:cubicBezTo>
                <a:cubicBezTo>
                  <a:pt x="1430" y="200"/>
                  <a:pt x="1430" y="200"/>
                  <a:pt x="1429" y="200"/>
                </a:cubicBezTo>
                <a:cubicBezTo>
                  <a:pt x="1427" y="201"/>
                  <a:pt x="1424" y="201"/>
                  <a:pt x="1422" y="199"/>
                </a:cubicBezTo>
                <a:cubicBezTo>
                  <a:pt x="1420" y="198"/>
                  <a:pt x="1420" y="197"/>
                  <a:pt x="1420" y="195"/>
                </a:cubicBezTo>
                <a:cubicBezTo>
                  <a:pt x="1420" y="194"/>
                  <a:pt x="1420" y="194"/>
                  <a:pt x="1419" y="194"/>
                </a:cubicBezTo>
                <a:cubicBezTo>
                  <a:pt x="1418" y="194"/>
                  <a:pt x="1417" y="194"/>
                  <a:pt x="1415" y="195"/>
                </a:cubicBezTo>
                <a:cubicBezTo>
                  <a:pt x="1415" y="196"/>
                  <a:pt x="1414" y="196"/>
                  <a:pt x="1413" y="195"/>
                </a:cubicBezTo>
                <a:cubicBezTo>
                  <a:pt x="1412" y="195"/>
                  <a:pt x="1411" y="195"/>
                  <a:pt x="1410" y="195"/>
                </a:cubicBezTo>
                <a:cubicBezTo>
                  <a:pt x="1408" y="196"/>
                  <a:pt x="1407" y="196"/>
                  <a:pt x="1407" y="194"/>
                </a:cubicBezTo>
                <a:cubicBezTo>
                  <a:pt x="1407" y="193"/>
                  <a:pt x="1406" y="193"/>
                  <a:pt x="1406" y="193"/>
                </a:cubicBezTo>
                <a:cubicBezTo>
                  <a:pt x="1406" y="193"/>
                  <a:pt x="1406" y="193"/>
                  <a:pt x="1405" y="193"/>
                </a:cubicBezTo>
                <a:cubicBezTo>
                  <a:pt x="1405" y="193"/>
                  <a:pt x="1405" y="193"/>
                  <a:pt x="1404" y="192"/>
                </a:cubicBezTo>
                <a:cubicBezTo>
                  <a:pt x="1402" y="192"/>
                  <a:pt x="1401" y="189"/>
                  <a:pt x="1399" y="187"/>
                </a:cubicBezTo>
                <a:cubicBezTo>
                  <a:pt x="1399" y="187"/>
                  <a:pt x="1399" y="186"/>
                  <a:pt x="1399" y="186"/>
                </a:cubicBezTo>
                <a:cubicBezTo>
                  <a:pt x="1400" y="185"/>
                  <a:pt x="1401" y="185"/>
                  <a:pt x="1402" y="185"/>
                </a:cubicBezTo>
                <a:cubicBezTo>
                  <a:pt x="1403" y="185"/>
                  <a:pt x="1403" y="186"/>
                  <a:pt x="1403" y="186"/>
                </a:cubicBezTo>
                <a:cubicBezTo>
                  <a:pt x="1404" y="187"/>
                  <a:pt x="1405" y="187"/>
                  <a:pt x="1406" y="188"/>
                </a:cubicBezTo>
                <a:cubicBezTo>
                  <a:pt x="1407" y="188"/>
                  <a:pt x="1408" y="188"/>
                  <a:pt x="1408" y="189"/>
                </a:cubicBezTo>
                <a:cubicBezTo>
                  <a:pt x="1409" y="189"/>
                  <a:pt x="1410" y="189"/>
                  <a:pt x="1410" y="188"/>
                </a:cubicBezTo>
                <a:cubicBezTo>
                  <a:pt x="1410" y="187"/>
                  <a:pt x="1409" y="188"/>
                  <a:pt x="1409" y="187"/>
                </a:cubicBezTo>
                <a:cubicBezTo>
                  <a:pt x="1408" y="187"/>
                  <a:pt x="1407" y="186"/>
                  <a:pt x="1406" y="186"/>
                </a:cubicBezTo>
                <a:cubicBezTo>
                  <a:pt x="1405" y="186"/>
                  <a:pt x="1405" y="185"/>
                  <a:pt x="1405" y="184"/>
                </a:cubicBezTo>
                <a:cubicBezTo>
                  <a:pt x="1405" y="184"/>
                  <a:pt x="1406" y="183"/>
                  <a:pt x="1406" y="183"/>
                </a:cubicBezTo>
                <a:cubicBezTo>
                  <a:pt x="1408" y="183"/>
                  <a:pt x="1409" y="182"/>
                  <a:pt x="1411" y="183"/>
                </a:cubicBezTo>
                <a:cubicBezTo>
                  <a:pt x="1412" y="183"/>
                  <a:pt x="1412" y="183"/>
                  <a:pt x="1412" y="182"/>
                </a:cubicBezTo>
                <a:cubicBezTo>
                  <a:pt x="1412" y="181"/>
                  <a:pt x="1412" y="180"/>
                  <a:pt x="1413" y="179"/>
                </a:cubicBezTo>
                <a:cubicBezTo>
                  <a:pt x="1413" y="178"/>
                  <a:pt x="1412" y="178"/>
                  <a:pt x="1411" y="178"/>
                </a:cubicBezTo>
                <a:cubicBezTo>
                  <a:pt x="1409" y="179"/>
                  <a:pt x="1406" y="179"/>
                  <a:pt x="1404" y="180"/>
                </a:cubicBezTo>
                <a:cubicBezTo>
                  <a:pt x="1403" y="181"/>
                  <a:pt x="1402" y="181"/>
                  <a:pt x="1401" y="182"/>
                </a:cubicBezTo>
                <a:cubicBezTo>
                  <a:pt x="1400" y="182"/>
                  <a:pt x="1398" y="182"/>
                  <a:pt x="1397" y="182"/>
                </a:cubicBezTo>
                <a:cubicBezTo>
                  <a:pt x="1396" y="181"/>
                  <a:pt x="1395" y="181"/>
                  <a:pt x="1394" y="182"/>
                </a:cubicBezTo>
                <a:cubicBezTo>
                  <a:pt x="1393" y="182"/>
                  <a:pt x="1393" y="182"/>
                  <a:pt x="1393" y="182"/>
                </a:cubicBezTo>
                <a:cubicBezTo>
                  <a:pt x="1393" y="181"/>
                  <a:pt x="1392" y="180"/>
                  <a:pt x="1391" y="180"/>
                </a:cubicBezTo>
                <a:cubicBezTo>
                  <a:pt x="1390" y="179"/>
                  <a:pt x="1390" y="177"/>
                  <a:pt x="1389" y="176"/>
                </a:cubicBezTo>
                <a:cubicBezTo>
                  <a:pt x="1389" y="176"/>
                  <a:pt x="1389" y="176"/>
                  <a:pt x="1389" y="176"/>
                </a:cubicBezTo>
                <a:cubicBezTo>
                  <a:pt x="1388" y="175"/>
                  <a:pt x="1388" y="174"/>
                  <a:pt x="1388" y="173"/>
                </a:cubicBezTo>
                <a:cubicBezTo>
                  <a:pt x="1387" y="172"/>
                  <a:pt x="1388" y="171"/>
                  <a:pt x="1389" y="171"/>
                </a:cubicBezTo>
                <a:cubicBezTo>
                  <a:pt x="1389" y="169"/>
                  <a:pt x="1388" y="168"/>
                  <a:pt x="1388" y="166"/>
                </a:cubicBezTo>
                <a:cubicBezTo>
                  <a:pt x="1388" y="166"/>
                  <a:pt x="1387" y="165"/>
                  <a:pt x="1386" y="166"/>
                </a:cubicBezTo>
                <a:cubicBezTo>
                  <a:pt x="1388" y="164"/>
                  <a:pt x="1391" y="163"/>
                  <a:pt x="1392" y="164"/>
                </a:cubicBezTo>
                <a:cubicBezTo>
                  <a:pt x="1393" y="165"/>
                  <a:pt x="1393" y="164"/>
                  <a:pt x="1393" y="164"/>
                </a:cubicBezTo>
                <a:cubicBezTo>
                  <a:pt x="1394" y="163"/>
                  <a:pt x="1394" y="163"/>
                  <a:pt x="1394" y="164"/>
                </a:cubicBezTo>
                <a:cubicBezTo>
                  <a:pt x="1395" y="165"/>
                  <a:pt x="1396" y="167"/>
                  <a:pt x="1397" y="168"/>
                </a:cubicBezTo>
                <a:cubicBezTo>
                  <a:pt x="1398" y="167"/>
                  <a:pt x="1397" y="166"/>
                  <a:pt x="1398" y="165"/>
                </a:cubicBezTo>
                <a:cubicBezTo>
                  <a:pt x="1397" y="165"/>
                  <a:pt x="1397" y="165"/>
                  <a:pt x="1397" y="165"/>
                </a:cubicBezTo>
                <a:cubicBezTo>
                  <a:pt x="1397" y="164"/>
                  <a:pt x="1396" y="164"/>
                  <a:pt x="1396" y="163"/>
                </a:cubicBezTo>
                <a:cubicBezTo>
                  <a:pt x="1396" y="162"/>
                  <a:pt x="1396" y="162"/>
                  <a:pt x="1396" y="162"/>
                </a:cubicBezTo>
                <a:cubicBezTo>
                  <a:pt x="1395" y="161"/>
                  <a:pt x="1395" y="160"/>
                  <a:pt x="1395" y="159"/>
                </a:cubicBezTo>
                <a:cubicBezTo>
                  <a:pt x="1395" y="158"/>
                  <a:pt x="1395" y="158"/>
                  <a:pt x="1395" y="158"/>
                </a:cubicBezTo>
                <a:cubicBezTo>
                  <a:pt x="1396" y="157"/>
                  <a:pt x="1396" y="158"/>
                  <a:pt x="1396" y="158"/>
                </a:cubicBezTo>
                <a:cubicBezTo>
                  <a:pt x="1397" y="159"/>
                  <a:pt x="1398" y="160"/>
                  <a:pt x="1398" y="162"/>
                </a:cubicBezTo>
                <a:cubicBezTo>
                  <a:pt x="1399" y="162"/>
                  <a:pt x="1399" y="162"/>
                  <a:pt x="1399" y="163"/>
                </a:cubicBezTo>
                <a:cubicBezTo>
                  <a:pt x="1400" y="162"/>
                  <a:pt x="1400" y="162"/>
                  <a:pt x="1400" y="162"/>
                </a:cubicBezTo>
                <a:cubicBezTo>
                  <a:pt x="1399" y="161"/>
                  <a:pt x="1400" y="160"/>
                  <a:pt x="1400" y="159"/>
                </a:cubicBezTo>
                <a:cubicBezTo>
                  <a:pt x="1400" y="159"/>
                  <a:pt x="1400" y="159"/>
                  <a:pt x="1400" y="159"/>
                </a:cubicBezTo>
                <a:cubicBezTo>
                  <a:pt x="1400" y="158"/>
                  <a:pt x="1400" y="157"/>
                  <a:pt x="1401" y="157"/>
                </a:cubicBezTo>
                <a:cubicBezTo>
                  <a:pt x="1401" y="156"/>
                  <a:pt x="1400" y="156"/>
                  <a:pt x="1399" y="156"/>
                </a:cubicBezTo>
                <a:cubicBezTo>
                  <a:pt x="1398" y="156"/>
                  <a:pt x="1398" y="155"/>
                  <a:pt x="1398" y="154"/>
                </a:cubicBezTo>
                <a:cubicBezTo>
                  <a:pt x="1398" y="154"/>
                  <a:pt x="1398" y="153"/>
                  <a:pt x="1399" y="153"/>
                </a:cubicBezTo>
                <a:cubicBezTo>
                  <a:pt x="1399" y="153"/>
                  <a:pt x="1399" y="153"/>
                  <a:pt x="1399" y="152"/>
                </a:cubicBezTo>
                <a:cubicBezTo>
                  <a:pt x="1399" y="152"/>
                  <a:pt x="1399" y="151"/>
                  <a:pt x="1399" y="151"/>
                </a:cubicBezTo>
                <a:cubicBezTo>
                  <a:pt x="1400" y="151"/>
                  <a:pt x="1400" y="152"/>
                  <a:pt x="1400" y="152"/>
                </a:cubicBezTo>
                <a:cubicBezTo>
                  <a:pt x="1400" y="152"/>
                  <a:pt x="1400" y="153"/>
                  <a:pt x="1401" y="153"/>
                </a:cubicBezTo>
                <a:cubicBezTo>
                  <a:pt x="1402" y="152"/>
                  <a:pt x="1402" y="153"/>
                  <a:pt x="1402" y="153"/>
                </a:cubicBezTo>
                <a:cubicBezTo>
                  <a:pt x="1401" y="154"/>
                  <a:pt x="1401" y="154"/>
                  <a:pt x="1401" y="154"/>
                </a:cubicBezTo>
                <a:cubicBezTo>
                  <a:pt x="1402" y="153"/>
                  <a:pt x="1402" y="153"/>
                  <a:pt x="1402" y="153"/>
                </a:cubicBezTo>
                <a:cubicBezTo>
                  <a:pt x="1402" y="154"/>
                  <a:pt x="1402" y="155"/>
                  <a:pt x="1403" y="155"/>
                </a:cubicBezTo>
                <a:cubicBezTo>
                  <a:pt x="1404" y="155"/>
                  <a:pt x="1404" y="155"/>
                  <a:pt x="1404" y="155"/>
                </a:cubicBezTo>
                <a:cubicBezTo>
                  <a:pt x="1405" y="156"/>
                  <a:pt x="1405" y="158"/>
                  <a:pt x="1405" y="159"/>
                </a:cubicBezTo>
                <a:cubicBezTo>
                  <a:pt x="1405" y="160"/>
                  <a:pt x="1405" y="160"/>
                  <a:pt x="1406" y="160"/>
                </a:cubicBezTo>
                <a:cubicBezTo>
                  <a:pt x="1407" y="159"/>
                  <a:pt x="1407" y="160"/>
                  <a:pt x="1407" y="160"/>
                </a:cubicBezTo>
                <a:cubicBezTo>
                  <a:pt x="1407" y="161"/>
                  <a:pt x="1407" y="161"/>
                  <a:pt x="1407" y="162"/>
                </a:cubicBezTo>
                <a:cubicBezTo>
                  <a:pt x="1407" y="162"/>
                  <a:pt x="1407" y="163"/>
                  <a:pt x="1408" y="163"/>
                </a:cubicBezTo>
                <a:cubicBezTo>
                  <a:pt x="1409" y="163"/>
                  <a:pt x="1409" y="163"/>
                  <a:pt x="1410" y="163"/>
                </a:cubicBezTo>
                <a:cubicBezTo>
                  <a:pt x="1410" y="162"/>
                  <a:pt x="1410" y="162"/>
                  <a:pt x="1411" y="162"/>
                </a:cubicBezTo>
                <a:cubicBezTo>
                  <a:pt x="1411" y="163"/>
                  <a:pt x="1411" y="161"/>
                  <a:pt x="1412" y="161"/>
                </a:cubicBezTo>
                <a:cubicBezTo>
                  <a:pt x="1412" y="161"/>
                  <a:pt x="1412" y="161"/>
                  <a:pt x="1412" y="162"/>
                </a:cubicBezTo>
                <a:cubicBezTo>
                  <a:pt x="1412" y="162"/>
                  <a:pt x="1413" y="162"/>
                  <a:pt x="1413" y="162"/>
                </a:cubicBezTo>
                <a:cubicBezTo>
                  <a:pt x="1413" y="162"/>
                  <a:pt x="1413" y="162"/>
                  <a:pt x="1413" y="162"/>
                </a:cubicBezTo>
                <a:cubicBezTo>
                  <a:pt x="1413" y="161"/>
                  <a:pt x="1413" y="161"/>
                  <a:pt x="1414" y="161"/>
                </a:cubicBezTo>
                <a:cubicBezTo>
                  <a:pt x="1414" y="161"/>
                  <a:pt x="1414" y="161"/>
                  <a:pt x="1414" y="162"/>
                </a:cubicBezTo>
                <a:cubicBezTo>
                  <a:pt x="1414" y="164"/>
                  <a:pt x="1413" y="165"/>
                  <a:pt x="1413" y="166"/>
                </a:cubicBezTo>
                <a:cubicBezTo>
                  <a:pt x="1414" y="165"/>
                  <a:pt x="1416" y="167"/>
                  <a:pt x="1416" y="168"/>
                </a:cubicBezTo>
                <a:cubicBezTo>
                  <a:pt x="1416" y="169"/>
                  <a:pt x="1416" y="169"/>
                  <a:pt x="1416" y="169"/>
                </a:cubicBezTo>
                <a:cubicBezTo>
                  <a:pt x="1416" y="170"/>
                  <a:pt x="1416" y="171"/>
                  <a:pt x="1418" y="170"/>
                </a:cubicBezTo>
                <a:cubicBezTo>
                  <a:pt x="1418" y="170"/>
                  <a:pt x="1418" y="170"/>
                  <a:pt x="1418" y="170"/>
                </a:cubicBezTo>
                <a:cubicBezTo>
                  <a:pt x="1418" y="168"/>
                  <a:pt x="1418" y="166"/>
                  <a:pt x="1418" y="164"/>
                </a:cubicBezTo>
                <a:cubicBezTo>
                  <a:pt x="1419" y="162"/>
                  <a:pt x="1418" y="161"/>
                  <a:pt x="1419" y="159"/>
                </a:cubicBezTo>
                <a:cubicBezTo>
                  <a:pt x="1419" y="159"/>
                  <a:pt x="1419" y="159"/>
                  <a:pt x="1419" y="159"/>
                </a:cubicBezTo>
                <a:cubicBezTo>
                  <a:pt x="1417" y="158"/>
                  <a:pt x="1417" y="157"/>
                  <a:pt x="1418" y="156"/>
                </a:cubicBezTo>
                <a:cubicBezTo>
                  <a:pt x="1418" y="155"/>
                  <a:pt x="1418" y="155"/>
                  <a:pt x="1419" y="155"/>
                </a:cubicBezTo>
                <a:cubicBezTo>
                  <a:pt x="1420" y="154"/>
                  <a:pt x="1420" y="155"/>
                  <a:pt x="1420" y="156"/>
                </a:cubicBezTo>
                <a:cubicBezTo>
                  <a:pt x="1420" y="156"/>
                  <a:pt x="1419" y="156"/>
                  <a:pt x="1420" y="157"/>
                </a:cubicBezTo>
                <a:cubicBezTo>
                  <a:pt x="1420" y="156"/>
                  <a:pt x="1420" y="156"/>
                  <a:pt x="1421" y="155"/>
                </a:cubicBezTo>
                <a:cubicBezTo>
                  <a:pt x="1421" y="154"/>
                  <a:pt x="1420" y="153"/>
                  <a:pt x="1421" y="151"/>
                </a:cubicBezTo>
                <a:cubicBezTo>
                  <a:pt x="1422" y="152"/>
                  <a:pt x="1422" y="153"/>
                  <a:pt x="1423" y="153"/>
                </a:cubicBezTo>
                <a:cubicBezTo>
                  <a:pt x="1424" y="154"/>
                  <a:pt x="1424" y="155"/>
                  <a:pt x="1423" y="156"/>
                </a:cubicBezTo>
                <a:cubicBezTo>
                  <a:pt x="1423" y="156"/>
                  <a:pt x="1423" y="156"/>
                  <a:pt x="1423" y="156"/>
                </a:cubicBezTo>
                <a:cubicBezTo>
                  <a:pt x="1423" y="156"/>
                  <a:pt x="1423" y="156"/>
                  <a:pt x="1423" y="156"/>
                </a:cubicBezTo>
                <a:cubicBezTo>
                  <a:pt x="1424" y="158"/>
                  <a:pt x="1424" y="159"/>
                  <a:pt x="1424" y="160"/>
                </a:cubicBezTo>
                <a:cubicBezTo>
                  <a:pt x="1424" y="160"/>
                  <a:pt x="1424" y="161"/>
                  <a:pt x="1423" y="161"/>
                </a:cubicBezTo>
                <a:cubicBezTo>
                  <a:pt x="1422" y="162"/>
                  <a:pt x="1422" y="165"/>
                  <a:pt x="1423" y="166"/>
                </a:cubicBezTo>
                <a:cubicBezTo>
                  <a:pt x="1423" y="167"/>
                  <a:pt x="1423" y="167"/>
                  <a:pt x="1423" y="167"/>
                </a:cubicBezTo>
                <a:cubicBezTo>
                  <a:pt x="1423" y="166"/>
                  <a:pt x="1423" y="165"/>
                  <a:pt x="1424" y="164"/>
                </a:cubicBezTo>
                <a:cubicBezTo>
                  <a:pt x="1424" y="165"/>
                  <a:pt x="1424" y="165"/>
                  <a:pt x="1425" y="166"/>
                </a:cubicBezTo>
                <a:cubicBezTo>
                  <a:pt x="1425" y="165"/>
                  <a:pt x="1424" y="164"/>
                  <a:pt x="1425" y="164"/>
                </a:cubicBezTo>
                <a:cubicBezTo>
                  <a:pt x="1425" y="164"/>
                  <a:pt x="1425" y="164"/>
                  <a:pt x="1425" y="164"/>
                </a:cubicBezTo>
                <a:cubicBezTo>
                  <a:pt x="1426" y="164"/>
                  <a:pt x="1425" y="165"/>
                  <a:pt x="1426" y="165"/>
                </a:cubicBezTo>
                <a:cubicBezTo>
                  <a:pt x="1426" y="165"/>
                  <a:pt x="1427" y="164"/>
                  <a:pt x="1427" y="163"/>
                </a:cubicBezTo>
                <a:cubicBezTo>
                  <a:pt x="1427" y="162"/>
                  <a:pt x="1427" y="162"/>
                  <a:pt x="1427" y="162"/>
                </a:cubicBezTo>
                <a:cubicBezTo>
                  <a:pt x="1427" y="161"/>
                  <a:pt x="1427" y="161"/>
                  <a:pt x="1427" y="160"/>
                </a:cubicBezTo>
                <a:cubicBezTo>
                  <a:pt x="1428" y="160"/>
                  <a:pt x="1428" y="160"/>
                  <a:pt x="1428" y="160"/>
                </a:cubicBezTo>
                <a:cubicBezTo>
                  <a:pt x="1428" y="160"/>
                  <a:pt x="1428" y="160"/>
                  <a:pt x="1428" y="160"/>
                </a:cubicBezTo>
                <a:cubicBezTo>
                  <a:pt x="1428" y="160"/>
                  <a:pt x="1428" y="159"/>
                  <a:pt x="1429" y="159"/>
                </a:cubicBezTo>
                <a:cubicBezTo>
                  <a:pt x="1429" y="159"/>
                  <a:pt x="1429" y="160"/>
                  <a:pt x="1429" y="160"/>
                </a:cubicBezTo>
                <a:cubicBezTo>
                  <a:pt x="1429" y="160"/>
                  <a:pt x="1430" y="161"/>
                  <a:pt x="1430" y="161"/>
                </a:cubicBezTo>
                <a:cubicBezTo>
                  <a:pt x="1430" y="161"/>
                  <a:pt x="1430" y="159"/>
                  <a:pt x="1431" y="160"/>
                </a:cubicBezTo>
                <a:cubicBezTo>
                  <a:pt x="1431" y="160"/>
                  <a:pt x="1431" y="159"/>
                  <a:pt x="1431" y="159"/>
                </a:cubicBezTo>
                <a:cubicBezTo>
                  <a:pt x="1432" y="159"/>
                  <a:pt x="1431" y="159"/>
                  <a:pt x="1431" y="158"/>
                </a:cubicBezTo>
                <a:cubicBezTo>
                  <a:pt x="1430" y="158"/>
                  <a:pt x="1430" y="158"/>
                  <a:pt x="1430" y="157"/>
                </a:cubicBezTo>
                <a:cubicBezTo>
                  <a:pt x="1430" y="157"/>
                  <a:pt x="1431" y="157"/>
                  <a:pt x="1431" y="157"/>
                </a:cubicBezTo>
                <a:cubicBezTo>
                  <a:pt x="1432" y="157"/>
                  <a:pt x="1433" y="158"/>
                  <a:pt x="1432" y="159"/>
                </a:cubicBezTo>
                <a:cubicBezTo>
                  <a:pt x="1432" y="159"/>
                  <a:pt x="1432" y="160"/>
                  <a:pt x="1432" y="161"/>
                </a:cubicBezTo>
                <a:cubicBezTo>
                  <a:pt x="1434" y="160"/>
                  <a:pt x="1434" y="159"/>
                  <a:pt x="1434" y="158"/>
                </a:cubicBezTo>
                <a:cubicBezTo>
                  <a:pt x="1434" y="158"/>
                  <a:pt x="1435" y="158"/>
                  <a:pt x="1435" y="159"/>
                </a:cubicBezTo>
                <a:cubicBezTo>
                  <a:pt x="1435" y="159"/>
                  <a:pt x="1435" y="160"/>
                  <a:pt x="1435" y="160"/>
                </a:cubicBezTo>
                <a:cubicBezTo>
                  <a:pt x="1435" y="161"/>
                  <a:pt x="1435" y="161"/>
                  <a:pt x="1435" y="161"/>
                </a:cubicBezTo>
                <a:cubicBezTo>
                  <a:pt x="1436" y="161"/>
                  <a:pt x="1436" y="161"/>
                  <a:pt x="1436" y="161"/>
                </a:cubicBezTo>
                <a:cubicBezTo>
                  <a:pt x="1437" y="161"/>
                  <a:pt x="1437" y="160"/>
                  <a:pt x="1438" y="160"/>
                </a:cubicBezTo>
                <a:cubicBezTo>
                  <a:pt x="1437" y="161"/>
                  <a:pt x="1437" y="162"/>
                  <a:pt x="1439" y="162"/>
                </a:cubicBezTo>
                <a:cubicBezTo>
                  <a:pt x="1439" y="162"/>
                  <a:pt x="1440" y="163"/>
                  <a:pt x="1439" y="164"/>
                </a:cubicBezTo>
                <a:cubicBezTo>
                  <a:pt x="1440" y="163"/>
                  <a:pt x="1440" y="163"/>
                  <a:pt x="1440" y="163"/>
                </a:cubicBezTo>
                <a:cubicBezTo>
                  <a:pt x="1441" y="163"/>
                  <a:pt x="1441" y="163"/>
                  <a:pt x="1441" y="163"/>
                </a:cubicBezTo>
                <a:cubicBezTo>
                  <a:pt x="1441" y="164"/>
                  <a:pt x="1441" y="164"/>
                  <a:pt x="1441" y="164"/>
                </a:cubicBezTo>
                <a:cubicBezTo>
                  <a:pt x="1441" y="164"/>
                  <a:pt x="1440" y="164"/>
                  <a:pt x="1441" y="165"/>
                </a:cubicBezTo>
                <a:cubicBezTo>
                  <a:pt x="1442" y="165"/>
                  <a:pt x="1442" y="165"/>
                  <a:pt x="1442" y="165"/>
                </a:cubicBezTo>
                <a:cubicBezTo>
                  <a:pt x="1444" y="164"/>
                  <a:pt x="1446" y="164"/>
                  <a:pt x="1448" y="165"/>
                </a:cubicBezTo>
                <a:cubicBezTo>
                  <a:pt x="1449" y="166"/>
                  <a:pt x="1450" y="168"/>
                  <a:pt x="1451" y="169"/>
                </a:cubicBezTo>
                <a:moveTo>
                  <a:pt x="1400" y="155"/>
                </a:moveTo>
                <a:cubicBezTo>
                  <a:pt x="1399" y="156"/>
                  <a:pt x="1399" y="156"/>
                  <a:pt x="1399" y="156"/>
                </a:cubicBezTo>
                <a:cubicBezTo>
                  <a:pt x="1400" y="155"/>
                  <a:pt x="1400" y="155"/>
                  <a:pt x="1400" y="155"/>
                </a:cubicBezTo>
                <a:moveTo>
                  <a:pt x="1402" y="222"/>
                </a:moveTo>
                <a:cubicBezTo>
                  <a:pt x="1402" y="222"/>
                  <a:pt x="1402" y="222"/>
                  <a:pt x="1401" y="222"/>
                </a:cubicBezTo>
                <a:cubicBezTo>
                  <a:pt x="1400" y="222"/>
                  <a:pt x="1399" y="222"/>
                  <a:pt x="1399" y="223"/>
                </a:cubicBezTo>
                <a:cubicBezTo>
                  <a:pt x="1399" y="224"/>
                  <a:pt x="1399" y="224"/>
                  <a:pt x="1399" y="224"/>
                </a:cubicBezTo>
                <a:cubicBezTo>
                  <a:pt x="1400" y="225"/>
                  <a:pt x="1399" y="225"/>
                  <a:pt x="1398" y="226"/>
                </a:cubicBezTo>
                <a:cubicBezTo>
                  <a:pt x="1397" y="226"/>
                  <a:pt x="1396" y="227"/>
                  <a:pt x="1395" y="227"/>
                </a:cubicBezTo>
                <a:cubicBezTo>
                  <a:pt x="1395" y="227"/>
                  <a:pt x="1395" y="227"/>
                  <a:pt x="1395" y="228"/>
                </a:cubicBezTo>
                <a:cubicBezTo>
                  <a:pt x="1395" y="229"/>
                  <a:pt x="1395" y="229"/>
                  <a:pt x="1395" y="230"/>
                </a:cubicBezTo>
                <a:cubicBezTo>
                  <a:pt x="1395" y="231"/>
                  <a:pt x="1395" y="232"/>
                  <a:pt x="1394" y="231"/>
                </a:cubicBezTo>
                <a:cubicBezTo>
                  <a:pt x="1394" y="231"/>
                  <a:pt x="1394" y="231"/>
                  <a:pt x="1394" y="231"/>
                </a:cubicBezTo>
                <a:cubicBezTo>
                  <a:pt x="1394" y="232"/>
                  <a:pt x="1394" y="232"/>
                  <a:pt x="1394" y="232"/>
                </a:cubicBezTo>
                <a:cubicBezTo>
                  <a:pt x="1394" y="233"/>
                  <a:pt x="1395" y="233"/>
                  <a:pt x="1395" y="234"/>
                </a:cubicBezTo>
                <a:cubicBezTo>
                  <a:pt x="1395" y="234"/>
                  <a:pt x="1396" y="235"/>
                  <a:pt x="1395" y="236"/>
                </a:cubicBezTo>
                <a:cubicBezTo>
                  <a:pt x="1395" y="236"/>
                  <a:pt x="1394" y="236"/>
                  <a:pt x="1394" y="236"/>
                </a:cubicBezTo>
                <a:cubicBezTo>
                  <a:pt x="1393" y="236"/>
                  <a:pt x="1393" y="236"/>
                  <a:pt x="1393" y="236"/>
                </a:cubicBezTo>
                <a:cubicBezTo>
                  <a:pt x="1395" y="237"/>
                  <a:pt x="1396" y="239"/>
                  <a:pt x="1394" y="241"/>
                </a:cubicBezTo>
                <a:cubicBezTo>
                  <a:pt x="1394" y="241"/>
                  <a:pt x="1393" y="242"/>
                  <a:pt x="1393" y="241"/>
                </a:cubicBezTo>
                <a:cubicBezTo>
                  <a:pt x="1392" y="241"/>
                  <a:pt x="1391" y="241"/>
                  <a:pt x="1391" y="241"/>
                </a:cubicBezTo>
                <a:cubicBezTo>
                  <a:pt x="1390" y="242"/>
                  <a:pt x="1391" y="242"/>
                  <a:pt x="1391" y="243"/>
                </a:cubicBezTo>
                <a:cubicBezTo>
                  <a:pt x="1391" y="244"/>
                  <a:pt x="1391" y="245"/>
                  <a:pt x="1390" y="245"/>
                </a:cubicBezTo>
                <a:cubicBezTo>
                  <a:pt x="1389" y="245"/>
                  <a:pt x="1389" y="245"/>
                  <a:pt x="1389" y="246"/>
                </a:cubicBezTo>
                <a:cubicBezTo>
                  <a:pt x="1389" y="246"/>
                  <a:pt x="1389" y="246"/>
                  <a:pt x="1390" y="246"/>
                </a:cubicBezTo>
                <a:cubicBezTo>
                  <a:pt x="1390" y="246"/>
                  <a:pt x="1390" y="246"/>
                  <a:pt x="1391" y="247"/>
                </a:cubicBezTo>
                <a:cubicBezTo>
                  <a:pt x="1391" y="247"/>
                  <a:pt x="1390" y="247"/>
                  <a:pt x="1390" y="247"/>
                </a:cubicBezTo>
                <a:cubicBezTo>
                  <a:pt x="1390" y="248"/>
                  <a:pt x="1390" y="248"/>
                  <a:pt x="1390" y="248"/>
                </a:cubicBezTo>
                <a:cubicBezTo>
                  <a:pt x="1392" y="249"/>
                  <a:pt x="1391" y="250"/>
                  <a:pt x="1391" y="251"/>
                </a:cubicBezTo>
                <a:cubicBezTo>
                  <a:pt x="1391" y="251"/>
                  <a:pt x="1390" y="252"/>
                  <a:pt x="1390" y="252"/>
                </a:cubicBezTo>
                <a:cubicBezTo>
                  <a:pt x="1390" y="252"/>
                  <a:pt x="1390" y="253"/>
                  <a:pt x="1390" y="254"/>
                </a:cubicBezTo>
                <a:cubicBezTo>
                  <a:pt x="1390" y="255"/>
                  <a:pt x="1390" y="257"/>
                  <a:pt x="1390" y="258"/>
                </a:cubicBezTo>
                <a:cubicBezTo>
                  <a:pt x="1389" y="259"/>
                  <a:pt x="1388" y="258"/>
                  <a:pt x="1388" y="258"/>
                </a:cubicBezTo>
                <a:cubicBezTo>
                  <a:pt x="1387" y="257"/>
                  <a:pt x="1387" y="257"/>
                  <a:pt x="1386" y="256"/>
                </a:cubicBezTo>
                <a:cubicBezTo>
                  <a:pt x="1385" y="256"/>
                  <a:pt x="1385" y="256"/>
                  <a:pt x="1385" y="256"/>
                </a:cubicBezTo>
                <a:cubicBezTo>
                  <a:pt x="1385" y="256"/>
                  <a:pt x="1385" y="257"/>
                  <a:pt x="1385" y="257"/>
                </a:cubicBezTo>
                <a:cubicBezTo>
                  <a:pt x="1386" y="259"/>
                  <a:pt x="1386" y="260"/>
                  <a:pt x="1385" y="261"/>
                </a:cubicBezTo>
                <a:cubicBezTo>
                  <a:pt x="1384" y="262"/>
                  <a:pt x="1383" y="262"/>
                  <a:pt x="1384" y="262"/>
                </a:cubicBezTo>
                <a:cubicBezTo>
                  <a:pt x="1385" y="262"/>
                  <a:pt x="1385" y="262"/>
                  <a:pt x="1385" y="263"/>
                </a:cubicBezTo>
                <a:cubicBezTo>
                  <a:pt x="1385" y="264"/>
                  <a:pt x="1385" y="264"/>
                  <a:pt x="1384" y="264"/>
                </a:cubicBezTo>
                <a:cubicBezTo>
                  <a:pt x="1384" y="265"/>
                  <a:pt x="1384" y="265"/>
                  <a:pt x="1384" y="265"/>
                </a:cubicBezTo>
                <a:cubicBezTo>
                  <a:pt x="1385" y="266"/>
                  <a:pt x="1385" y="266"/>
                  <a:pt x="1385" y="266"/>
                </a:cubicBezTo>
                <a:cubicBezTo>
                  <a:pt x="1384" y="268"/>
                  <a:pt x="1384" y="270"/>
                  <a:pt x="1384" y="272"/>
                </a:cubicBezTo>
                <a:cubicBezTo>
                  <a:pt x="1384" y="273"/>
                  <a:pt x="1382" y="272"/>
                  <a:pt x="1382" y="273"/>
                </a:cubicBezTo>
                <a:cubicBezTo>
                  <a:pt x="1382" y="273"/>
                  <a:pt x="1382" y="273"/>
                  <a:pt x="1382" y="273"/>
                </a:cubicBezTo>
                <a:cubicBezTo>
                  <a:pt x="1382" y="273"/>
                  <a:pt x="1382" y="273"/>
                  <a:pt x="1382" y="273"/>
                </a:cubicBezTo>
                <a:cubicBezTo>
                  <a:pt x="1382" y="273"/>
                  <a:pt x="1382" y="273"/>
                  <a:pt x="1382" y="273"/>
                </a:cubicBezTo>
                <a:cubicBezTo>
                  <a:pt x="1384" y="274"/>
                  <a:pt x="1384" y="274"/>
                  <a:pt x="1383" y="276"/>
                </a:cubicBezTo>
                <a:cubicBezTo>
                  <a:pt x="1382" y="278"/>
                  <a:pt x="1382" y="279"/>
                  <a:pt x="1381" y="280"/>
                </a:cubicBezTo>
                <a:cubicBezTo>
                  <a:pt x="1381" y="281"/>
                  <a:pt x="1381" y="281"/>
                  <a:pt x="1381" y="281"/>
                </a:cubicBezTo>
                <a:cubicBezTo>
                  <a:pt x="1382" y="281"/>
                  <a:pt x="1382" y="281"/>
                  <a:pt x="1382" y="282"/>
                </a:cubicBezTo>
                <a:cubicBezTo>
                  <a:pt x="1383" y="283"/>
                  <a:pt x="1382" y="283"/>
                  <a:pt x="1382" y="284"/>
                </a:cubicBezTo>
                <a:cubicBezTo>
                  <a:pt x="1382" y="285"/>
                  <a:pt x="1381" y="286"/>
                  <a:pt x="1380" y="287"/>
                </a:cubicBezTo>
                <a:cubicBezTo>
                  <a:pt x="1379" y="287"/>
                  <a:pt x="1379" y="287"/>
                  <a:pt x="1378" y="286"/>
                </a:cubicBezTo>
                <a:cubicBezTo>
                  <a:pt x="1378" y="285"/>
                  <a:pt x="1377" y="286"/>
                  <a:pt x="1377" y="286"/>
                </a:cubicBezTo>
                <a:cubicBezTo>
                  <a:pt x="1377" y="287"/>
                  <a:pt x="1377" y="287"/>
                  <a:pt x="1376" y="287"/>
                </a:cubicBezTo>
                <a:cubicBezTo>
                  <a:pt x="1377" y="286"/>
                  <a:pt x="1376" y="284"/>
                  <a:pt x="1377" y="283"/>
                </a:cubicBezTo>
                <a:cubicBezTo>
                  <a:pt x="1378" y="283"/>
                  <a:pt x="1377" y="283"/>
                  <a:pt x="1376" y="282"/>
                </a:cubicBezTo>
                <a:cubicBezTo>
                  <a:pt x="1376" y="282"/>
                  <a:pt x="1375" y="282"/>
                  <a:pt x="1375" y="282"/>
                </a:cubicBezTo>
                <a:cubicBezTo>
                  <a:pt x="1374" y="281"/>
                  <a:pt x="1372" y="279"/>
                  <a:pt x="1371" y="277"/>
                </a:cubicBezTo>
                <a:cubicBezTo>
                  <a:pt x="1372" y="276"/>
                  <a:pt x="1374" y="275"/>
                  <a:pt x="1375" y="275"/>
                </a:cubicBezTo>
                <a:cubicBezTo>
                  <a:pt x="1376" y="275"/>
                  <a:pt x="1376" y="276"/>
                  <a:pt x="1376" y="276"/>
                </a:cubicBezTo>
                <a:cubicBezTo>
                  <a:pt x="1376" y="276"/>
                  <a:pt x="1376" y="276"/>
                  <a:pt x="1377" y="277"/>
                </a:cubicBezTo>
                <a:cubicBezTo>
                  <a:pt x="1376" y="274"/>
                  <a:pt x="1378" y="275"/>
                  <a:pt x="1379" y="274"/>
                </a:cubicBezTo>
                <a:cubicBezTo>
                  <a:pt x="1379" y="273"/>
                  <a:pt x="1379" y="273"/>
                  <a:pt x="1379" y="273"/>
                </a:cubicBezTo>
                <a:cubicBezTo>
                  <a:pt x="1380" y="271"/>
                  <a:pt x="1378" y="272"/>
                  <a:pt x="1377" y="272"/>
                </a:cubicBezTo>
                <a:cubicBezTo>
                  <a:pt x="1377" y="272"/>
                  <a:pt x="1377" y="272"/>
                  <a:pt x="1377" y="272"/>
                </a:cubicBezTo>
                <a:cubicBezTo>
                  <a:pt x="1377" y="272"/>
                  <a:pt x="1377" y="273"/>
                  <a:pt x="1377" y="273"/>
                </a:cubicBezTo>
                <a:cubicBezTo>
                  <a:pt x="1376" y="274"/>
                  <a:pt x="1375" y="273"/>
                  <a:pt x="1375" y="272"/>
                </a:cubicBezTo>
                <a:cubicBezTo>
                  <a:pt x="1375" y="272"/>
                  <a:pt x="1374" y="272"/>
                  <a:pt x="1374" y="272"/>
                </a:cubicBezTo>
                <a:cubicBezTo>
                  <a:pt x="1374" y="273"/>
                  <a:pt x="1374" y="273"/>
                  <a:pt x="1374" y="273"/>
                </a:cubicBezTo>
                <a:cubicBezTo>
                  <a:pt x="1373" y="274"/>
                  <a:pt x="1371" y="274"/>
                  <a:pt x="1370" y="274"/>
                </a:cubicBezTo>
                <a:cubicBezTo>
                  <a:pt x="1369" y="273"/>
                  <a:pt x="1368" y="272"/>
                  <a:pt x="1368" y="271"/>
                </a:cubicBezTo>
                <a:cubicBezTo>
                  <a:pt x="1368" y="270"/>
                  <a:pt x="1368" y="270"/>
                  <a:pt x="1367" y="269"/>
                </a:cubicBezTo>
                <a:cubicBezTo>
                  <a:pt x="1366" y="269"/>
                  <a:pt x="1366" y="268"/>
                  <a:pt x="1364" y="268"/>
                </a:cubicBezTo>
                <a:cubicBezTo>
                  <a:pt x="1364" y="268"/>
                  <a:pt x="1363" y="268"/>
                  <a:pt x="1363" y="267"/>
                </a:cubicBezTo>
                <a:cubicBezTo>
                  <a:pt x="1363" y="265"/>
                  <a:pt x="1362" y="263"/>
                  <a:pt x="1361" y="261"/>
                </a:cubicBezTo>
                <a:cubicBezTo>
                  <a:pt x="1361" y="260"/>
                  <a:pt x="1361" y="260"/>
                  <a:pt x="1361" y="260"/>
                </a:cubicBezTo>
                <a:cubicBezTo>
                  <a:pt x="1361" y="260"/>
                  <a:pt x="1361" y="259"/>
                  <a:pt x="1361" y="259"/>
                </a:cubicBezTo>
                <a:cubicBezTo>
                  <a:pt x="1360" y="258"/>
                  <a:pt x="1360" y="258"/>
                  <a:pt x="1361" y="257"/>
                </a:cubicBezTo>
                <a:cubicBezTo>
                  <a:pt x="1361" y="257"/>
                  <a:pt x="1362" y="256"/>
                  <a:pt x="1363" y="256"/>
                </a:cubicBezTo>
                <a:cubicBezTo>
                  <a:pt x="1365" y="256"/>
                  <a:pt x="1365" y="257"/>
                  <a:pt x="1364" y="258"/>
                </a:cubicBezTo>
                <a:cubicBezTo>
                  <a:pt x="1364" y="259"/>
                  <a:pt x="1364" y="259"/>
                  <a:pt x="1364" y="259"/>
                </a:cubicBezTo>
                <a:cubicBezTo>
                  <a:pt x="1365" y="259"/>
                  <a:pt x="1366" y="259"/>
                  <a:pt x="1366" y="258"/>
                </a:cubicBezTo>
                <a:cubicBezTo>
                  <a:pt x="1367" y="257"/>
                  <a:pt x="1367" y="257"/>
                  <a:pt x="1368" y="257"/>
                </a:cubicBezTo>
                <a:cubicBezTo>
                  <a:pt x="1370" y="257"/>
                  <a:pt x="1371" y="258"/>
                  <a:pt x="1372" y="258"/>
                </a:cubicBezTo>
                <a:cubicBezTo>
                  <a:pt x="1373" y="258"/>
                  <a:pt x="1373" y="257"/>
                  <a:pt x="1373" y="258"/>
                </a:cubicBezTo>
                <a:cubicBezTo>
                  <a:pt x="1374" y="259"/>
                  <a:pt x="1374" y="258"/>
                  <a:pt x="1375" y="258"/>
                </a:cubicBezTo>
                <a:cubicBezTo>
                  <a:pt x="1374" y="257"/>
                  <a:pt x="1373" y="256"/>
                  <a:pt x="1371" y="256"/>
                </a:cubicBezTo>
                <a:cubicBezTo>
                  <a:pt x="1371" y="256"/>
                  <a:pt x="1371" y="256"/>
                  <a:pt x="1371" y="256"/>
                </a:cubicBezTo>
                <a:cubicBezTo>
                  <a:pt x="1370" y="255"/>
                  <a:pt x="1368" y="255"/>
                  <a:pt x="1367" y="255"/>
                </a:cubicBezTo>
                <a:cubicBezTo>
                  <a:pt x="1367" y="255"/>
                  <a:pt x="1366" y="254"/>
                  <a:pt x="1366" y="254"/>
                </a:cubicBezTo>
                <a:cubicBezTo>
                  <a:pt x="1366" y="253"/>
                  <a:pt x="1367" y="253"/>
                  <a:pt x="1367" y="253"/>
                </a:cubicBezTo>
                <a:cubicBezTo>
                  <a:pt x="1369" y="252"/>
                  <a:pt x="1370" y="251"/>
                  <a:pt x="1372" y="251"/>
                </a:cubicBezTo>
                <a:cubicBezTo>
                  <a:pt x="1373" y="251"/>
                  <a:pt x="1373" y="251"/>
                  <a:pt x="1373" y="251"/>
                </a:cubicBezTo>
                <a:cubicBezTo>
                  <a:pt x="1373" y="250"/>
                  <a:pt x="1374" y="250"/>
                  <a:pt x="1374" y="251"/>
                </a:cubicBezTo>
                <a:cubicBezTo>
                  <a:pt x="1375" y="250"/>
                  <a:pt x="1375" y="250"/>
                  <a:pt x="1376" y="250"/>
                </a:cubicBezTo>
                <a:cubicBezTo>
                  <a:pt x="1377" y="249"/>
                  <a:pt x="1378" y="249"/>
                  <a:pt x="1380" y="249"/>
                </a:cubicBezTo>
                <a:cubicBezTo>
                  <a:pt x="1380" y="249"/>
                  <a:pt x="1380" y="249"/>
                  <a:pt x="1380" y="248"/>
                </a:cubicBezTo>
                <a:cubicBezTo>
                  <a:pt x="1380" y="248"/>
                  <a:pt x="1380" y="247"/>
                  <a:pt x="1380" y="247"/>
                </a:cubicBezTo>
                <a:cubicBezTo>
                  <a:pt x="1379" y="246"/>
                  <a:pt x="1379" y="247"/>
                  <a:pt x="1379" y="247"/>
                </a:cubicBezTo>
                <a:cubicBezTo>
                  <a:pt x="1378" y="247"/>
                  <a:pt x="1377" y="248"/>
                  <a:pt x="1376" y="247"/>
                </a:cubicBezTo>
                <a:cubicBezTo>
                  <a:pt x="1375" y="247"/>
                  <a:pt x="1374" y="248"/>
                  <a:pt x="1373" y="248"/>
                </a:cubicBezTo>
                <a:cubicBezTo>
                  <a:pt x="1373" y="248"/>
                  <a:pt x="1373" y="248"/>
                  <a:pt x="1373" y="248"/>
                </a:cubicBezTo>
                <a:cubicBezTo>
                  <a:pt x="1371" y="246"/>
                  <a:pt x="1369" y="247"/>
                  <a:pt x="1368" y="249"/>
                </a:cubicBezTo>
                <a:cubicBezTo>
                  <a:pt x="1368" y="249"/>
                  <a:pt x="1367" y="249"/>
                  <a:pt x="1367" y="249"/>
                </a:cubicBezTo>
                <a:cubicBezTo>
                  <a:pt x="1366" y="250"/>
                  <a:pt x="1365" y="250"/>
                  <a:pt x="1364" y="250"/>
                </a:cubicBezTo>
                <a:cubicBezTo>
                  <a:pt x="1363" y="250"/>
                  <a:pt x="1363" y="250"/>
                  <a:pt x="1363" y="250"/>
                </a:cubicBezTo>
                <a:cubicBezTo>
                  <a:pt x="1362" y="250"/>
                  <a:pt x="1361" y="250"/>
                  <a:pt x="1361" y="251"/>
                </a:cubicBezTo>
                <a:cubicBezTo>
                  <a:pt x="1360" y="251"/>
                  <a:pt x="1360" y="251"/>
                  <a:pt x="1360" y="251"/>
                </a:cubicBezTo>
                <a:cubicBezTo>
                  <a:pt x="1359" y="251"/>
                  <a:pt x="1359" y="250"/>
                  <a:pt x="1359" y="250"/>
                </a:cubicBezTo>
                <a:cubicBezTo>
                  <a:pt x="1360" y="249"/>
                  <a:pt x="1359" y="248"/>
                  <a:pt x="1359" y="248"/>
                </a:cubicBezTo>
                <a:cubicBezTo>
                  <a:pt x="1359" y="247"/>
                  <a:pt x="1359" y="247"/>
                  <a:pt x="1359" y="246"/>
                </a:cubicBezTo>
                <a:cubicBezTo>
                  <a:pt x="1358" y="245"/>
                  <a:pt x="1358" y="243"/>
                  <a:pt x="1358" y="242"/>
                </a:cubicBezTo>
                <a:cubicBezTo>
                  <a:pt x="1358" y="241"/>
                  <a:pt x="1359" y="240"/>
                  <a:pt x="1360" y="239"/>
                </a:cubicBezTo>
                <a:cubicBezTo>
                  <a:pt x="1360" y="239"/>
                  <a:pt x="1361" y="239"/>
                  <a:pt x="1361" y="240"/>
                </a:cubicBezTo>
                <a:cubicBezTo>
                  <a:pt x="1361" y="240"/>
                  <a:pt x="1362" y="241"/>
                  <a:pt x="1362" y="240"/>
                </a:cubicBezTo>
                <a:cubicBezTo>
                  <a:pt x="1362" y="239"/>
                  <a:pt x="1363" y="239"/>
                  <a:pt x="1363" y="239"/>
                </a:cubicBezTo>
                <a:cubicBezTo>
                  <a:pt x="1364" y="239"/>
                  <a:pt x="1364" y="239"/>
                  <a:pt x="1365" y="239"/>
                </a:cubicBezTo>
                <a:cubicBezTo>
                  <a:pt x="1366" y="239"/>
                  <a:pt x="1366" y="239"/>
                  <a:pt x="1367" y="239"/>
                </a:cubicBezTo>
                <a:cubicBezTo>
                  <a:pt x="1367" y="239"/>
                  <a:pt x="1368" y="239"/>
                  <a:pt x="1368" y="238"/>
                </a:cubicBezTo>
                <a:cubicBezTo>
                  <a:pt x="1368" y="238"/>
                  <a:pt x="1368" y="237"/>
                  <a:pt x="1369" y="237"/>
                </a:cubicBezTo>
                <a:cubicBezTo>
                  <a:pt x="1369" y="236"/>
                  <a:pt x="1369" y="236"/>
                  <a:pt x="1369" y="236"/>
                </a:cubicBezTo>
                <a:cubicBezTo>
                  <a:pt x="1369" y="236"/>
                  <a:pt x="1369" y="236"/>
                  <a:pt x="1369" y="236"/>
                </a:cubicBezTo>
                <a:cubicBezTo>
                  <a:pt x="1370" y="234"/>
                  <a:pt x="1370" y="234"/>
                  <a:pt x="1372" y="235"/>
                </a:cubicBezTo>
                <a:cubicBezTo>
                  <a:pt x="1372" y="234"/>
                  <a:pt x="1372" y="234"/>
                  <a:pt x="1372" y="234"/>
                </a:cubicBezTo>
                <a:cubicBezTo>
                  <a:pt x="1371" y="233"/>
                  <a:pt x="1372" y="232"/>
                  <a:pt x="1373" y="231"/>
                </a:cubicBezTo>
                <a:cubicBezTo>
                  <a:pt x="1374" y="231"/>
                  <a:pt x="1375" y="230"/>
                  <a:pt x="1376" y="231"/>
                </a:cubicBezTo>
                <a:cubicBezTo>
                  <a:pt x="1377" y="231"/>
                  <a:pt x="1379" y="231"/>
                  <a:pt x="1380" y="231"/>
                </a:cubicBezTo>
                <a:cubicBezTo>
                  <a:pt x="1380" y="231"/>
                  <a:pt x="1381" y="231"/>
                  <a:pt x="1381" y="230"/>
                </a:cubicBezTo>
                <a:cubicBezTo>
                  <a:pt x="1381" y="229"/>
                  <a:pt x="1381" y="229"/>
                  <a:pt x="1381" y="229"/>
                </a:cubicBezTo>
                <a:cubicBezTo>
                  <a:pt x="1381" y="229"/>
                  <a:pt x="1381" y="229"/>
                  <a:pt x="1380" y="229"/>
                </a:cubicBezTo>
                <a:cubicBezTo>
                  <a:pt x="1380" y="229"/>
                  <a:pt x="1380" y="230"/>
                  <a:pt x="1380" y="230"/>
                </a:cubicBezTo>
                <a:cubicBezTo>
                  <a:pt x="1379" y="229"/>
                  <a:pt x="1378" y="229"/>
                  <a:pt x="1378" y="228"/>
                </a:cubicBezTo>
                <a:cubicBezTo>
                  <a:pt x="1378" y="228"/>
                  <a:pt x="1378" y="228"/>
                  <a:pt x="1378" y="228"/>
                </a:cubicBezTo>
                <a:cubicBezTo>
                  <a:pt x="1378" y="228"/>
                  <a:pt x="1378" y="228"/>
                  <a:pt x="1378" y="228"/>
                </a:cubicBezTo>
                <a:cubicBezTo>
                  <a:pt x="1378" y="228"/>
                  <a:pt x="1377" y="228"/>
                  <a:pt x="1377" y="228"/>
                </a:cubicBezTo>
                <a:cubicBezTo>
                  <a:pt x="1377" y="227"/>
                  <a:pt x="1377" y="227"/>
                  <a:pt x="1378" y="227"/>
                </a:cubicBezTo>
                <a:cubicBezTo>
                  <a:pt x="1378" y="225"/>
                  <a:pt x="1378" y="224"/>
                  <a:pt x="1379" y="223"/>
                </a:cubicBezTo>
                <a:cubicBezTo>
                  <a:pt x="1379" y="222"/>
                  <a:pt x="1379" y="222"/>
                  <a:pt x="1379" y="222"/>
                </a:cubicBezTo>
                <a:cubicBezTo>
                  <a:pt x="1378" y="222"/>
                  <a:pt x="1378" y="222"/>
                  <a:pt x="1377" y="222"/>
                </a:cubicBezTo>
                <a:cubicBezTo>
                  <a:pt x="1377" y="224"/>
                  <a:pt x="1375" y="225"/>
                  <a:pt x="1374" y="226"/>
                </a:cubicBezTo>
                <a:cubicBezTo>
                  <a:pt x="1374" y="227"/>
                  <a:pt x="1373" y="227"/>
                  <a:pt x="1373" y="227"/>
                </a:cubicBezTo>
                <a:cubicBezTo>
                  <a:pt x="1373" y="227"/>
                  <a:pt x="1373" y="227"/>
                  <a:pt x="1372" y="227"/>
                </a:cubicBezTo>
                <a:cubicBezTo>
                  <a:pt x="1372" y="227"/>
                  <a:pt x="1372" y="227"/>
                  <a:pt x="1372" y="227"/>
                </a:cubicBezTo>
                <a:cubicBezTo>
                  <a:pt x="1372" y="227"/>
                  <a:pt x="1371" y="227"/>
                  <a:pt x="1370" y="226"/>
                </a:cubicBezTo>
                <a:cubicBezTo>
                  <a:pt x="1369" y="226"/>
                  <a:pt x="1370" y="225"/>
                  <a:pt x="1369" y="224"/>
                </a:cubicBezTo>
                <a:cubicBezTo>
                  <a:pt x="1369" y="223"/>
                  <a:pt x="1370" y="222"/>
                  <a:pt x="1370" y="222"/>
                </a:cubicBezTo>
                <a:cubicBezTo>
                  <a:pt x="1371" y="221"/>
                  <a:pt x="1371" y="220"/>
                  <a:pt x="1371" y="219"/>
                </a:cubicBezTo>
                <a:cubicBezTo>
                  <a:pt x="1371" y="219"/>
                  <a:pt x="1371" y="218"/>
                  <a:pt x="1371" y="218"/>
                </a:cubicBezTo>
                <a:cubicBezTo>
                  <a:pt x="1371" y="217"/>
                  <a:pt x="1371" y="217"/>
                  <a:pt x="1371" y="216"/>
                </a:cubicBezTo>
                <a:cubicBezTo>
                  <a:pt x="1370" y="216"/>
                  <a:pt x="1371" y="216"/>
                  <a:pt x="1371" y="215"/>
                </a:cubicBezTo>
                <a:cubicBezTo>
                  <a:pt x="1370" y="214"/>
                  <a:pt x="1370" y="215"/>
                  <a:pt x="1369" y="215"/>
                </a:cubicBezTo>
                <a:cubicBezTo>
                  <a:pt x="1369" y="216"/>
                  <a:pt x="1369" y="216"/>
                  <a:pt x="1369" y="216"/>
                </a:cubicBezTo>
                <a:cubicBezTo>
                  <a:pt x="1369" y="217"/>
                  <a:pt x="1369" y="218"/>
                  <a:pt x="1369" y="219"/>
                </a:cubicBezTo>
                <a:cubicBezTo>
                  <a:pt x="1369" y="220"/>
                  <a:pt x="1368" y="221"/>
                  <a:pt x="1367" y="222"/>
                </a:cubicBezTo>
                <a:cubicBezTo>
                  <a:pt x="1367" y="222"/>
                  <a:pt x="1367" y="222"/>
                  <a:pt x="1367" y="222"/>
                </a:cubicBezTo>
                <a:cubicBezTo>
                  <a:pt x="1367" y="222"/>
                  <a:pt x="1366" y="221"/>
                  <a:pt x="1366" y="221"/>
                </a:cubicBezTo>
                <a:cubicBezTo>
                  <a:pt x="1367" y="220"/>
                  <a:pt x="1366" y="219"/>
                  <a:pt x="1366" y="218"/>
                </a:cubicBezTo>
                <a:cubicBezTo>
                  <a:pt x="1365" y="218"/>
                  <a:pt x="1365" y="218"/>
                  <a:pt x="1365" y="218"/>
                </a:cubicBezTo>
                <a:cubicBezTo>
                  <a:pt x="1364" y="219"/>
                  <a:pt x="1364" y="219"/>
                  <a:pt x="1363" y="218"/>
                </a:cubicBezTo>
                <a:cubicBezTo>
                  <a:pt x="1363" y="219"/>
                  <a:pt x="1363" y="219"/>
                  <a:pt x="1363" y="219"/>
                </a:cubicBezTo>
                <a:cubicBezTo>
                  <a:pt x="1364" y="220"/>
                  <a:pt x="1364" y="222"/>
                  <a:pt x="1365" y="224"/>
                </a:cubicBezTo>
                <a:cubicBezTo>
                  <a:pt x="1365" y="224"/>
                  <a:pt x="1364" y="224"/>
                  <a:pt x="1364" y="224"/>
                </a:cubicBezTo>
                <a:cubicBezTo>
                  <a:pt x="1363" y="224"/>
                  <a:pt x="1363" y="224"/>
                  <a:pt x="1363" y="225"/>
                </a:cubicBezTo>
                <a:cubicBezTo>
                  <a:pt x="1363" y="226"/>
                  <a:pt x="1363" y="226"/>
                  <a:pt x="1363" y="226"/>
                </a:cubicBezTo>
                <a:cubicBezTo>
                  <a:pt x="1362" y="227"/>
                  <a:pt x="1363" y="227"/>
                  <a:pt x="1364" y="227"/>
                </a:cubicBezTo>
                <a:cubicBezTo>
                  <a:pt x="1365" y="227"/>
                  <a:pt x="1366" y="229"/>
                  <a:pt x="1366" y="229"/>
                </a:cubicBezTo>
                <a:cubicBezTo>
                  <a:pt x="1365" y="230"/>
                  <a:pt x="1365" y="230"/>
                  <a:pt x="1365" y="230"/>
                </a:cubicBezTo>
                <a:cubicBezTo>
                  <a:pt x="1365" y="229"/>
                  <a:pt x="1365" y="229"/>
                  <a:pt x="1364" y="230"/>
                </a:cubicBezTo>
                <a:cubicBezTo>
                  <a:pt x="1364" y="230"/>
                  <a:pt x="1363" y="230"/>
                  <a:pt x="1363" y="229"/>
                </a:cubicBezTo>
                <a:cubicBezTo>
                  <a:pt x="1362" y="229"/>
                  <a:pt x="1362" y="228"/>
                  <a:pt x="1362" y="229"/>
                </a:cubicBezTo>
                <a:cubicBezTo>
                  <a:pt x="1361" y="229"/>
                  <a:pt x="1362" y="229"/>
                  <a:pt x="1362" y="230"/>
                </a:cubicBezTo>
                <a:cubicBezTo>
                  <a:pt x="1362" y="230"/>
                  <a:pt x="1363" y="230"/>
                  <a:pt x="1362" y="231"/>
                </a:cubicBezTo>
                <a:cubicBezTo>
                  <a:pt x="1361" y="231"/>
                  <a:pt x="1362" y="231"/>
                  <a:pt x="1362" y="231"/>
                </a:cubicBezTo>
                <a:cubicBezTo>
                  <a:pt x="1362" y="231"/>
                  <a:pt x="1363" y="231"/>
                  <a:pt x="1363" y="232"/>
                </a:cubicBezTo>
                <a:cubicBezTo>
                  <a:pt x="1363" y="233"/>
                  <a:pt x="1361" y="233"/>
                  <a:pt x="1361" y="234"/>
                </a:cubicBezTo>
                <a:cubicBezTo>
                  <a:pt x="1361" y="233"/>
                  <a:pt x="1361" y="233"/>
                  <a:pt x="1361" y="233"/>
                </a:cubicBezTo>
                <a:cubicBezTo>
                  <a:pt x="1361" y="233"/>
                  <a:pt x="1360" y="233"/>
                  <a:pt x="1360" y="233"/>
                </a:cubicBezTo>
                <a:cubicBezTo>
                  <a:pt x="1360" y="234"/>
                  <a:pt x="1361" y="235"/>
                  <a:pt x="1360" y="234"/>
                </a:cubicBezTo>
                <a:cubicBezTo>
                  <a:pt x="1359" y="234"/>
                  <a:pt x="1360" y="235"/>
                  <a:pt x="1360" y="235"/>
                </a:cubicBezTo>
                <a:cubicBezTo>
                  <a:pt x="1359" y="236"/>
                  <a:pt x="1358" y="236"/>
                  <a:pt x="1358" y="236"/>
                </a:cubicBezTo>
                <a:cubicBezTo>
                  <a:pt x="1357" y="236"/>
                  <a:pt x="1356" y="235"/>
                  <a:pt x="1355" y="235"/>
                </a:cubicBezTo>
                <a:cubicBezTo>
                  <a:pt x="1354" y="235"/>
                  <a:pt x="1354" y="236"/>
                  <a:pt x="1354" y="235"/>
                </a:cubicBezTo>
                <a:cubicBezTo>
                  <a:pt x="1354" y="234"/>
                  <a:pt x="1354" y="233"/>
                  <a:pt x="1354" y="233"/>
                </a:cubicBezTo>
                <a:cubicBezTo>
                  <a:pt x="1354" y="233"/>
                  <a:pt x="1354" y="233"/>
                  <a:pt x="1354" y="233"/>
                </a:cubicBezTo>
                <a:cubicBezTo>
                  <a:pt x="1353" y="232"/>
                  <a:pt x="1353" y="232"/>
                  <a:pt x="1353" y="232"/>
                </a:cubicBezTo>
                <a:cubicBezTo>
                  <a:pt x="1353" y="231"/>
                  <a:pt x="1352" y="230"/>
                  <a:pt x="1351" y="229"/>
                </a:cubicBezTo>
                <a:cubicBezTo>
                  <a:pt x="1350" y="228"/>
                  <a:pt x="1350" y="227"/>
                  <a:pt x="1351" y="226"/>
                </a:cubicBezTo>
                <a:cubicBezTo>
                  <a:pt x="1352" y="226"/>
                  <a:pt x="1354" y="226"/>
                  <a:pt x="1355" y="225"/>
                </a:cubicBezTo>
                <a:cubicBezTo>
                  <a:pt x="1356" y="225"/>
                  <a:pt x="1356" y="224"/>
                  <a:pt x="1356" y="224"/>
                </a:cubicBezTo>
                <a:cubicBezTo>
                  <a:pt x="1355" y="223"/>
                  <a:pt x="1355" y="224"/>
                  <a:pt x="1355" y="224"/>
                </a:cubicBezTo>
                <a:cubicBezTo>
                  <a:pt x="1354" y="225"/>
                  <a:pt x="1351" y="225"/>
                  <a:pt x="1350" y="224"/>
                </a:cubicBezTo>
                <a:cubicBezTo>
                  <a:pt x="1350" y="224"/>
                  <a:pt x="1350" y="223"/>
                  <a:pt x="1350" y="223"/>
                </a:cubicBezTo>
                <a:cubicBezTo>
                  <a:pt x="1350" y="223"/>
                  <a:pt x="1350" y="223"/>
                  <a:pt x="1350" y="223"/>
                </a:cubicBezTo>
                <a:cubicBezTo>
                  <a:pt x="1350" y="223"/>
                  <a:pt x="1350" y="223"/>
                  <a:pt x="1350" y="223"/>
                </a:cubicBezTo>
                <a:cubicBezTo>
                  <a:pt x="1349" y="223"/>
                  <a:pt x="1349" y="223"/>
                  <a:pt x="1348" y="222"/>
                </a:cubicBezTo>
                <a:cubicBezTo>
                  <a:pt x="1347" y="222"/>
                  <a:pt x="1347" y="222"/>
                  <a:pt x="1347" y="221"/>
                </a:cubicBezTo>
                <a:cubicBezTo>
                  <a:pt x="1346" y="220"/>
                  <a:pt x="1347" y="220"/>
                  <a:pt x="1347" y="219"/>
                </a:cubicBezTo>
                <a:cubicBezTo>
                  <a:pt x="1347" y="219"/>
                  <a:pt x="1347" y="219"/>
                  <a:pt x="1347" y="219"/>
                </a:cubicBezTo>
                <a:cubicBezTo>
                  <a:pt x="1346" y="219"/>
                  <a:pt x="1345" y="218"/>
                  <a:pt x="1345" y="218"/>
                </a:cubicBezTo>
                <a:cubicBezTo>
                  <a:pt x="1345" y="217"/>
                  <a:pt x="1345" y="217"/>
                  <a:pt x="1345" y="216"/>
                </a:cubicBezTo>
                <a:cubicBezTo>
                  <a:pt x="1345" y="215"/>
                  <a:pt x="1346" y="215"/>
                  <a:pt x="1347" y="215"/>
                </a:cubicBezTo>
                <a:cubicBezTo>
                  <a:pt x="1347" y="214"/>
                  <a:pt x="1346" y="214"/>
                  <a:pt x="1346" y="214"/>
                </a:cubicBezTo>
                <a:cubicBezTo>
                  <a:pt x="1344" y="213"/>
                  <a:pt x="1344" y="212"/>
                  <a:pt x="1343" y="211"/>
                </a:cubicBezTo>
                <a:cubicBezTo>
                  <a:pt x="1343" y="211"/>
                  <a:pt x="1343" y="210"/>
                  <a:pt x="1343" y="210"/>
                </a:cubicBezTo>
                <a:cubicBezTo>
                  <a:pt x="1343" y="209"/>
                  <a:pt x="1344" y="209"/>
                  <a:pt x="1344" y="209"/>
                </a:cubicBezTo>
                <a:cubicBezTo>
                  <a:pt x="1345" y="210"/>
                  <a:pt x="1346" y="210"/>
                  <a:pt x="1347" y="211"/>
                </a:cubicBezTo>
                <a:cubicBezTo>
                  <a:pt x="1347" y="211"/>
                  <a:pt x="1348" y="211"/>
                  <a:pt x="1349" y="212"/>
                </a:cubicBezTo>
                <a:cubicBezTo>
                  <a:pt x="1349" y="212"/>
                  <a:pt x="1350" y="212"/>
                  <a:pt x="1350" y="212"/>
                </a:cubicBezTo>
                <a:cubicBezTo>
                  <a:pt x="1351" y="211"/>
                  <a:pt x="1350" y="211"/>
                  <a:pt x="1350" y="211"/>
                </a:cubicBezTo>
                <a:cubicBezTo>
                  <a:pt x="1350" y="210"/>
                  <a:pt x="1350" y="209"/>
                  <a:pt x="1350" y="209"/>
                </a:cubicBezTo>
                <a:cubicBezTo>
                  <a:pt x="1349" y="208"/>
                  <a:pt x="1349" y="208"/>
                  <a:pt x="1349" y="208"/>
                </a:cubicBezTo>
                <a:cubicBezTo>
                  <a:pt x="1349" y="209"/>
                  <a:pt x="1349" y="209"/>
                  <a:pt x="1349" y="209"/>
                </a:cubicBezTo>
                <a:cubicBezTo>
                  <a:pt x="1348" y="209"/>
                  <a:pt x="1348" y="210"/>
                  <a:pt x="1347" y="209"/>
                </a:cubicBezTo>
                <a:cubicBezTo>
                  <a:pt x="1348" y="208"/>
                  <a:pt x="1348" y="208"/>
                  <a:pt x="1348" y="208"/>
                </a:cubicBezTo>
                <a:cubicBezTo>
                  <a:pt x="1347" y="208"/>
                  <a:pt x="1347" y="208"/>
                  <a:pt x="1346" y="207"/>
                </a:cubicBezTo>
                <a:cubicBezTo>
                  <a:pt x="1345" y="206"/>
                  <a:pt x="1345" y="206"/>
                  <a:pt x="1346" y="205"/>
                </a:cubicBezTo>
                <a:cubicBezTo>
                  <a:pt x="1346" y="204"/>
                  <a:pt x="1346" y="204"/>
                  <a:pt x="1346" y="203"/>
                </a:cubicBezTo>
                <a:cubicBezTo>
                  <a:pt x="1347" y="203"/>
                  <a:pt x="1347" y="203"/>
                  <a:pt x="1347" y="203"/>
                </a:cubicBezTo>
                <a:cubicBezTo>
                  <a:pt x="1347" y="202"/>
                  <a:pt x="1346" y="201"/>
                  <a:pt x="1347" y="201"/>
                </a:cubicBezTo>
                <a:cubicBezTo>
                  <a:pt x="1348" y="201"/>
                  <a:pt x="1348" y="201"/>
                  <a:pt x="1348" y="201"/>
                </a:cubicBezTo>
                <a:cubicBezTo>
                  <a:pt x="1348" y="201"/>
                  <a:pt x="1348" y="201"/>
                  <a:pt x="1348" y="201"/>
                </a:cubicBezTo>
                <a:cubicBezTo>
                  <a:pt x="1348" y="201"/>
                  <a:pt x="1348" y="201"/>
                  <a:pt x="1348" y="201"/>
                </a:cubicBezTo>
                <a:cubicBezTo>
                  <a:pt x="1347" y="200"/>
                  <a:pt x="1348" y="199"/>
                  <a:pt x="1348" y="197"/>
                </a:cubicBezTo>
                <a:cubicBezTo>
                  <a:pt x="1348" y="198"/>
                  <a:pt x="1346" y="198"/>
                  <a:pt x="1346" y="199"/>
                </a:cubicBezTo>
                <a:cubicBezTo>
                  <a:pt x="1347" y="200"/>
                  <a:pt x="1347" y="200"/>
                  <a:pt x="1346" y="200"/>
                </a:cubicBezTo>
                <a:cubicBezTo>
                  <a:pt x="1345" y="200"/>
                  <a:pt x="1346" y="199"/>
                  <a:pt x="1345" y="198"/>
                </a:cubicBezTo>
                <a:cubicBezTo>
                  <a:pt x="1344" y="197"/>
                  <a:pt x="1344" y="198"/>
                  <a:pt x="1344" y="199"/>
                </a:cubicBezTo>
                <a:cubicBezTo>
                  <a:pt x="1345" y="199"/>
                  <a:pt x="1345" y="200"/>
                  <a:pt x="1345" y="201"/>
                </a:cubicBezTo>
                <a:cubicBezTo>
                  <a:pt x="1345" y="201"/>
                  <a:pt x="1345" y="201"/>
                  <a:pt x="1345" y="201"/>
                </a:cubicBezTo>
                <a:cubicBezTo>
                  <a:pt x="1345" y="202"/>
                  <a:pt x="1344" y="204"/>
                  <a:pt x="1343" y="204"/>
                </a:cubicBezTo>
                <a:cubicBezTo>
                  <a:pt x="1343" y="205"/>
                  <a:pt x="1342" y="205"/>
                  <a:pt x="1342" y="204"/>
                </a:cubicBezTo>
                <a:cubicBezTo>
                  <a:pt x="1342" y="202"/>
                  <a:pt x="1341" y="200"/>
                  <a:pt x="1341" y="198"/>
                </a:cubicBezTo>
                <a:cubicBezTo>
                  <a:pt x="1340" y="198"/>
                  <a:pt x="1341" y="197"/>
                  <a:pt x="1341" y="197"/>
                </a:cubicBezTo>
                <a:cubicBezTo>
                  <a:pt x="1341" y="197"/>
                  <a:pt x="1341" y="197"/>
                  <a:pt x="1341" y="197"/>
                </a:cubicBezTo>
                <a:cubicBezTo>
                  <a:pt x="1341" y="197"/>
                  <a:pt x="1341" y="197"/>
                  <a:pt x="1341" y="197"/>
                </a:cubicBezTo>
                <a:cubicBezTo>
                  <a:pt x="1339" y="196"/>
                  <a:pt x="1339" y="196"/>
                  <a:pt x="1340" y="195"/>
                </a:cubicBezTo>
                <a:cubicBezTo>
                  <a:pt x="1340" y="194"/>
                  <a:pt x="1340" y="194"/>
                  <a:pt x="1340" y="193"/>
                </a:cubicBezTo>
                <a:cubicBezTo>
                  <a:pt x="1340" y="192"/>
                  <a:pt x="1340" y="191"/>
                  <a:pt x="1339" y="191"/>
                </a:cubicBezTo>
                <a:cubicBezTo>
                  <a:pt x="1339" y="190"/>
                  <a:pt x="1339" y="190"/>
                  <a:pt x="1339" y="190"/>
                </a:cubicBezTo>
                <a:cubicBezTo>
                  <a:pt x="1338" y="188"/>
                  <a:pt x="1339" y="188"/>
                  <a:pt x="1340" y="188"/>
                </a:cubicBezTo>
                <a:cubicBezTo>
                  <a:pt x="1340" y="188"/>
                  <a:pt x="1341" y="188"/>
                  <a:pt x="1341" y="188"/>
                </a:cubicBezTo>
                <a:cubicBezTo>
                  <a:pt x="1341" y="187"/>
                  <a:pt x="1341" y="187"/>
                  <a:pt x="1340" y="187"/>
                </a:cubicBezTo>
                <a:cubicBezTo>
                  <a:pt x="1340" y="187"/>
                  <a:pt x="1339" y="187"/>
                  <a:pt x="1340" y="186"/>
                </a:cubicBezTo>
                <a:cubicBezTo>
                  <a:pt x="1340" y="185"/>
                  <a:pt x="1340" y="185"/>
                  <a:pt x="1341" y="185"/>
                </a:cubicBezTo>
                <a:cubicBezTo>
                  <a:pt x="1342" y="185"/>
                  <a:pt x="1342" y="185"/>
                  <a:pt x="1342" y="185"/>
                </a:cubicBezTo>
                <a:cubicBezTo>
                  <a:pt x="1342" y="185"/>
                  <a:pt x="1343" y="185"/>
                  <a:pt x="1343" y="185"/>
                </a:cubicBezTo>
                <a:cubicBezTo>
                  <a:pt x="1343" y="185"/>
                  <a:pt x="1343" y="184"/>
                  <a:pt x="1343" y="184"/>
                </a:cubicBezTo>
                <a:cubicBezTo>
                  <a:pt x="1342" y="183"/>
                  <a:pt x="1342" y="181"/>
                  <a:pt x="1342" y="180"/>
                </a:cubicBezTo>
                <a:cubicBezTo>
                  <a:pt x="1342" y="179"/>
                  <a:pt x="1342" y="179"/>
                  <a:pt x="1343" y="180"/>
                </a:cubicBezTo>
                <a:cubicBezTo>
                  <a:pt x="1344" y="180"/>
                  <a:pt x="1344" y="180"/>
                  <a:pt x="1344" y="180"/>
                </a:cubicBezTo>
                <a:cubicBezTo>
                  <a:pt x="1344" y="179"/>
                  <a:pt x="1344" y="178"/>
                  <a:pt x="1345" y="178"/>
                </a:cubicBezTo>
                <a:cubicBezTo>
                  <a:pt x="1345" y="178"/>
                  <a:pt x="1345" y="178"/>
                  <a:pt x="1345" y="178"/>
                </a:cubicBezTo>
                <a:cubicBezTo>
                  <a:pt x="1346" y="178"/>
                  <a:pt x="1346" y="178"/>
                  <a:pt x="1346" y="178"/>
                </a:cubicBezTo>
                <a:cubicBezTo>
                  <a:pt x="1346" y="178"/>
                  <a:pt x="1347" y="178"/>
                  <a:pt x="1346" y="179"/>
                </a:cubicBezTo>
                <a:cubicBezTo>
                  <a:pt x="1347" y="179"/>
                  <a:pt x="1347" y="179"/>
                  <a:pt x="1347" y="179"/>
                </a:cubicBezTo>
                <a:cubicBezTo>
                  <a:pt x="1348" y="180"/>
                  <a:pt x="1347" y="181"/>
                  <a:pt x="1348" y="182"/>
                </a:cubicBezTo>
                <a:cubicBezTo>
                  <a:pt x="1348" y="182"/>
                  <a:pt x="1348" y="183"/>
                  <a:pt x="1348" y="184"/>
                </a:cubicBezTo>
                <a:cubicBezTo>
                  <a:pt x="1349" y="182"/>
                  <a:pt x="1349" y="184"/>
                  <a:pt x="1349" y="184"/>
                </a:cubicBezTo>
                <a:cubicBezTo>
                  <a:pt x="1350" y="184"/>
                  <a:pt x="1349" y="183"/>
                  <a:pt x="1350" y="183"/>
                </a:cubicBezTo>
                <a:cubicBezTo>
                  <a:pt x="1349" y="183"/>
                  <a:pt x="1349" y="182"/>
                  <a:pt x="1349" y="182"/>
                </a:cubicBezTo>
                <a:cubicBezTo>
                  <a:pt x="1348" y="180"/>
                  <a:pt x="1348" y="179"/>
                  <a:pt x="1349" y="177"/>
                </a:cubicBezTo>
                <a:cubicBezTo>
                  <a:pt x="1351" y="178"/>
                  <a:pt x="1351" y="179"/>
                  <a:pt x="1351" y="180"/>
                </a:cubicBezTo>
                <a:cubicBezTo>
                  <a:pt x="1352" y="180"/>
                  <a:pt x="1352" y="180"/>
                  <a:pt x="1352" y="180"/>
                </a:cubicBezTo>
                <a:cubicBezTo>
                  <a:pt x="1352" y="180"/>
                  <a:pt x="1353" y="179"/>
                  <a:pt x="1354" y="179"/>
                </a:cubicBezTo>
                <a:cubicBezTo>
                  <a:pt x="1355" y="178"/>
                  <a:pt x="1357" y="177"/>
                  <a:pt x="1359" y="176"/>
                </a:cubicBezTo>
                <a:cubicBezTo>
                  <a:pt x="1360" y="176"/>
                  <a:pt x="1360" y="177"/>
                  <a:pt x="1360" y="177"/>
                </a:cubicBezTo>
                <a:cubicBezTo>
                  <a:pt x="1360" y="178"/>
                  <a:pt x="1360" y="180"/>
                  <a:pt x="1360" y="181"/>
                </a:cubicBezTo>
                <a:cubicBezTo>
                  <a:pt x="1359" y="183"/>
                  <a:pt x="1359" y="183"/>
                  <a:pt x="1356" y="183"/>
                </a:cubicBezTo>
                <a:cubicBezTo>
                  <a:pt x="1356" y="183"/>
                  <a:pt x="1356" y="183"/>
                  <a:pt x="1355" y="183"/>
                </a:cubicBezTo>
                <a:cubicBezTo>
                  <a:pt x="1355" y="183"/>
                  <a:pt x="1354" y="183"/>
                  <a:pt x="1354" y="184"/>
                </a:cubicBezTo>
                <a:cubicBezTo>
                  <a:pt x="1353" y="184"/>
                  <a:pt x="1353" y="185"/>
                  <a:pt x="1352" y="186"/>
                </a:cubicBezTo>
                <a:cubicBezTo>
                  <a:pt x="1352" y="187"/>
                  <a:pt x="1351" y="187"/>
                  <a:pt x="1350" y="187"/>
                </a:cubicBezTo>
                <a:cubicBezTo>
                  <a:pt x="1350" y="187"/>
                  <a:pt x="1350" y="187"/>
                  <a:pt x="1350" y="187"/>
                </a:cubicBezTo>
                <a:cubicBezTo>
                  <a:pt x="1350" y="187"/>
                  <a:pt x="1350" y="187"/>
                  <a:pt x="1350" y="187"/>
                </a:cubicBezTo>
                <a:cubicBezTo>
                  <a:pt x="1350" y="188"/>
                  <a:pt x="1350" y="189"/>
                  <a:pt x="1350" y="189"/>
                </a:cubicBezTo>
                <a:cubicBezTo>
                  <a:pt x="1350" y="190"/>
                  <a:pt x="1350" y="190"/>
                  <a:pt x="1350" y="190"/>
                </a:cubicBezTo>
                <a:cubicBezTo>
                  <a:pt x="1351" y="190"/>
                  <a:pt x="1351" y="190"/>
                  <a:pt x="1351" y="190"/>
                </a:cubicBezTo>
                <a:cubicBezTo>
                  <a:pt x="1352" y="188"/>
                  <a:pt x="1354" y="187"/>
                  <a:pt x="1355" y="187"/>
                </a:cubicBezTo>
                <a:cubicBezTo>
                  <a:pt x="1356" y="187"/>
                  <a:pt x="1357" y="187"/>
                  <a:pt x="1357" y="187"/>
                </a:cubicBezTo>
                <a:cubicBezTo>
                  <a:pt x="1357" y="187"/>
                  <a:pt x="1357" y="187"/>
                  <a:pt x="1357" y="187"/>
                </a:cubicBezTo>
                <a:cubicBezTo>
                  <a:pt x="1357" y="188"/>
                  <a:pt x="1357" y="189"/>
                  <a:pt x="1356" y="190"/>
                </a:cubicBezTo>
                <a:cubicBezTo>
                  <a:pt x="1356" y="191"/>
                  <a:pt x="1356" y="191"/>
                  <a:pt x="1356" y="192"/>
                </a:cubicBezTo>
                <a:cubicBezTo>
                  <a:pt x="1356" y="192"/>
                  <a:pt x="1356" y="192"/>
                  <a:pt x="1356" y="192"/>
                </a:cubicBezTo>
                <a:cubicBezTo>
                  <a:pt x="1356" y="192"/>
                  <a:pt x="1357" y="193"/>
                  <a:pt x="1357" y="193"/>
                </a:cubicBezTo>
                <a:cubicBezTo>
                  <a:pt x="1357" y="191"/>
                  <a:pt x="1357" y="191"/>
                  <a:pt x="1358" y="191"/>
                </a:cubicBezTo>
                <a:cubicBezTo>
                  <a:pt x="1360" y="193"/>
                  <a:pt x="1360" y="196"/>
                  <a:pt x="1360" y="198"/>
                </a:cubicBezTo>
                <a:cubicBezTo>
                  <a:pt x="1361" y="199"/>
                  <a:pt x="1361" y="197"/>
                  <a:pt x="1361" y="197"/>
                </a:cubicBezTo>
                <a:cubicBezTo>
                  <a:pt x="1362" y="196"/>
                  <a:pt x="1362" y="196"/>
                  <a:pt x="1362" y="196"/>
                </a:cubicBezTo>
                <a:cubicBezTo>
                  <a:pt x="1361" y="194"/>
                  <a:pt x="1361" y="192"/>
                  <a:pt x="1360" y="190"/>
                </a:cubicBezTo>
                <a:cubicBezTo>
                  <a:pt x="1360" y="189"/>
                  <a:pt x="1360" y="188"/>
                  <a:pt x="1361" y="187"/>
                </a:cubicBezTo>
                <a:cubicBezTo>
                  <a:pt x="1361" y="186"/>
                  <a:pt x="1362" y="186"/>
                  <a:pt x="1362" y="186"/>
                </a:cubicBezTo>
                <a:cubicBezTo>
                  <a:pt x="1362" y="184"/>
                  <a:pt x="1363" y="182"/>
                  <a:pt x="1364" y="180"/>
                </a:cubicBezTo>
                <a:cubicBezTo>
                  <a:pt x="1364" y="179"/>
                  <a:pt x="1365" y="179"/>
                  <a:pt x="1366" y="179"/>
                </a:cubicBezTo>
                <a:cubicBezTo>
                  <a:pt x="1367" y="180"/>
                  <a:pt x="1367" y="181"/>
                  <a:pt x="1367" y="182"/>
                </a:cubicBezTo>
                <a:cubicBezTo>
                  <a:pt x="1367" y="182"/>
                  <a:pt x="1368" y="183"/>
                  <a:pt x="1368" y="183"/>
                </a:cubicBezTo>
                <a:cubicBezTo>
                  <a:pt x="1368" y="184"/>
                  <a:pt x="1368" y="184"/>
                  <a:pt x="1368" y="184"/>
                </a:cubicBezTo>
                <a:cubicBezTo>
                  <a:pt x="1368" y="185"/>
                  <a:pt x="1368" y="185"/>
                  <a:pt x="1368" y="185"/>
                </a:cubicBezTo>
                <a:cubicBezTo>
                  <a:pt x="1368" y="185"/>
                  <a:pt x="1368" y="185"/>
                  <a:pt x="1369" y="186"/>
                </a:cubicBezTo>
                <a:cubicBezTo>
                  <a:pt x="1369" y="186"/>
                  <a:pt x="1369" y="187"/>
                  <a:pt x="1369" y="188"/>
                </a:cubicBezTo>
                <a:cubicBezTo>
                  <a:pt x="1369" y="187"/>
                  <a:pt x="1369" y="187"/>
                  <a:pt x="1369" y="187"/>
                </a:cubicBezTo>
                <a:cubicBezTo>
                  <a:pt x="1369" y="188"/>
                  <a:pt x="1369" y="188"/>
                  <a:pt x="1369" y="188"/>
                </a:cubicBezTo>
                <a:cubicBezTo>
                  <a:pt x="1369" y="188"/>
                  <a:pt x="1369" y="188"/>
                  <a:pt x="1369" y="189"/>
                </a:cubicBezTo>
                <a:cubicBezTo>
                  <a:pt x="1369" y="190"/>
                  <a:pt x="1369" y="190"/>
                  <a:pt x="1369" y="190"/>
                </a:cubicBezTo>
                <a:cubicBezTo>
                  <a:pt x="1370" y="190"/>
                  <a:pt x="1370" y="191"/>
                  <a:pt x="1370" y="191"/>
                </a:cubicBezTo>
                <a:cubicBezTo>
                  <a:pt x="1370" y="192"/>
                  <a:pt x="1371" y="194"/>
                  <a:pt x="1370" y="195"/>
                </a:cubicBezTo>
                <a:cubicBezTo>
                  <a:pt x="1370" y="196"/>
                  <a:pt x="1370" y="196"/>
                  <a:pt x="1370" y="196"/>
                </a:cubicBezTo>
                <a:cubicBezTo>
                  <a:pt x="1371" y="196"/>
                  <a:pt x="1371" y="196"/>
                  <a:pt x="1371" y="197"/>
                </a:cubicBezTo>
                <a:cubicBezTo>
                  <a:pt x="1371" y="197"/>
                  <a:pt x="1371" y="197"/>
                  <a:pt x="1371" y="197"/>
                </a:cubicBezTo>
                <a:cubicBezTo>
                  <a:pt x="1371" y="197"/>
                  <a:pt x="1371" y="197"/>
                  <a:pt x="1371" y="197"/>
                </a:cubicBezTo>
                <a:cubicBezTo>
                  <a:pt x="1371" y="198"/>
                  <a:pt x="1372" y="199"/>
                  <a:pt x="1372" y="199"/>
                </a:cubicBezTo>
                <a:cubicBezTo>
                  <a:pt x="1372" y="199"/>
                  <a:pt x="1372" y="199"/>
                  <a:pt x="1372" y="199"/>
                </a:cubicBezTo>
                <a:cubicBezTo>
                  <a:pt x="1373" y="200"/>
                  <a:pt x="1373" y="200"/>
                  <a:pt x="1373" y="201"/>
                </a:cubicBezTo>
                <a:cubicBezTo>
                  <a:pt x="1372" y="202"/>
                  <a:pt x="1372" y="203"/>
                  <a:pt x="1372" y="204"/>
                </a:cubicBezTo>
                <a:cubicBezTo>
                  <a:pt x="1372" y="204"/>
                  <a:pt x="1372" y="205"/>
                  <a:pt x="1372" y="205"/>
                </a:cubicBezTo>
                <a:cubicBezTo>
                  <a:pt x="1372" y="204"/>
                  <a:pt x="1373" y="203"/>
                  <a:pt x="1373" y="203"/>
                </a:cubicBezTo>
                <a:cubicBezTo>
                  <a:pt x="1374" y="204"/>
                  <a:pt x="1375" y="206"/>
                  <a:pt x="1375" y="208"/>
                </a:cubicBezTo>
                <a:cubicBezTo>
                  <a:pt x="1375" y="208"/>
                  <a:pt x="1375" y="208"/>
                  <a:pt x="1375" y="208"/>
                </a:cubicBezTo>
                <a:cubicBezTo>
                  <a:pt x="1376" y="209"/>
                  <a:pt x="1376" y="210"/>
                  <a:pt x="1376" y="211"/>
                </a:cubicBezTo>
                <a:cubicBezTo>
                  <a:pt x="1377" y="211"/>
                  <a:pt x="1377" y="212"/>
                  <a:pt x="1378" y="213"/>
                </a:cubicBezTo>
                <a:cubicBezTo>
                  <a:pt x="1378" y="213"/>
                  <a:pt x="1378" y="213"/>
                  <a:pt x="1378" y="213"/>
                </a:cubicBezTo>
                <a:cubicBezTo>
                  <a:pt x="1378" y="213"/>
                  <a:pt x="1378" y="213"/>
                  <a:pt x="1378" y="213"/>
                </a:cubicBezTo>
                <a:cubicBezTo>
                  <a:pt x="1378" y="213"/>
                  <a:pt x="1378" y="213"/>
                  <a:pt x="1378" y="213"/>
                </a:cubicBezTo>
                <a:cubicBezTo>
                  <a:pt x="1377" y="210"/>
                  <a:pt x="1376" y="206"/>
                  <a:pt x="1376" y="203"/>
                </a:cubicBezTo>
                <a:cubicBezTo>
                  <a:pt x="1375" y="202"/>
                  <a:pt x="1375" y="201"/>
                  <a:pt x="1375" y="200"/>
                </a:cubicBezTo>
                <a:cubicBezTo>
                  <a:pt x="1375" y="200"/>
                  <a:pt x="1375" y="200"/>
                  <a:pt x="1375" y="200"/>
                </a:cubicBezTo>
                <a:cubicBezTo>
                  <a:pt x="1375" y="200"/>
                  <a:pt x="1375" y="199"/>
                  <a:pt x="1375" y="199"/>
                </a:cubicBezTo>
                <a:cubicBezTo>
                  <a:pt x="1374" y="198"/>
                  <a:pt x="1374" y="198"/>
                  <a:pt x="1374" y="197"/>
                </a:cubicBezTo>
                <a:cubicBezTo>
                  <a:pt x="1374" y="196"/>
                  <a:pt x="1374" y="195"/>
                  <a:pt x="1374" y="193"/>
                </a:cubicBezTo>
                <a:cubicBezTo>
                  <a:pt x="1373" y="192"/>
                  <a:pt x="1374" y="191"/>
                  <a:pt x="1374" y="190"/>
                </a:cubicBezTo>
                <a:cubicBezTo>
                  <a:pt x="1373" y="187"/>
                  <a:pt x="1373" y="185"/>
                  <a:pt x="1372" y="182"/>
                </a:cubicBezTo>
                <a:cubicBezTo>
                  <a:pt x="1372" y="180"/>
                  <a:pt x="1372" y="179"/>
                  <a:pt x="1372" y="177"/>
                </a:cubicBezTo>
                <a:cubicBezTo>
                  <a:pt x="1372" y="176"/>
                  <a:pt x="1373" y="176"/>
                  <a:pt x="1374" y="176"/>
                </a:cubicBezTo>
                <a:cubicBezTo>
                  <a:pt x="1374" y="176"/>
                  <a:pt x="1374" y="177"/>
                  <a:pt x="1375" y="176"/>
                </a:cubicBezTo>
                <a:cubicBezTo>
                  <a:pt x="1375" y="176"/>
                  <a:pt x="1375" y="175"/>
                  <a:pt x="1374" y="175"/>
                </a:cubicBezTo>
                <a:cubicBezTo>
                  <a:pt x="1373" y="173"/>
                  <a:pt x="1375" y="170"/>
                  <a:pt x="1376" y="169"/>
                </a:cubicBezTo>
                <a:cubicBezTo>
                  <a:pt x="1376" y="169"/>
                  <a:pt x="1378" y="170"/>
                  <a:pt x="1378" y="170"/>
                </a:cubicBezTo>
                <a:cubicBezTo>
                  <a:pt x="1378" y="171"/>
                  <a:pt x="1378" y="172"/>
                  <a:pt x="1379" y="173"/>
                </a:cubicBezTo>
                <a:cubicBezTo>
                  <a:pt x="1380" y="174"/>
                  <a:pt x="1379" y="174"/>
                  <a:pt x="1379" y="175"/>
                </a:cubicBezTo>
                <a:cubicBezTo>
                  <a:pt x="1379" y="175"/>
                  <a:pt x="1379" y="175"/>
                  <a:pt x="1379" y="175"/>
                </a:cubicBezTo>
                <a:cubicBezTo>
                  <a:pt x="1380" y="176"/>
                  <a:pt x="1380" y="176"/>
                  <a:pt x="1381" y="176"/>
                </a:cubicBezTo>
                <a:cubicBezTo>
                  <a:pt x="1381" y="176"/>
                  <a:pt x="1380" y="175"/>
                  <a:pt x="1381" y="174"/>
                </a:cubicBezTo>
                <a:cubicBezTo>
                  <a:pt x="1381" y="173"/>
                  <a:pt x="1381" y="172"/>
                  <a:pt x="1383" y="174"/>
                </a:cubicBezTo>
                <a:cubicBezTo>
                  <a:pt x="1384" y="175"/>
                  <a:pt x="1386" y="176"/>
                  <a:pt x="1386" y="178"/>
                </a:cubicBezTo>
                <a:cubicBezTo>
                  <a:pt x="1386" y="178"/>
                  <a:pt x="1387" y="179"/>
                  <a:pt x="1387" y="179"/>
                </a:cubicBezTo>
                <a:cubicBezTo>
                  <a:pt x="1389" y="181"/>
                  <a:pt x="1388" y="183"/>
                  <a:pt x="1387" y="185"/>
                </a:cubicBezTo>
                <a:cubicBezTo>
                  <a:pt x="1386" y="186"/>
                  <a:pt x="1386" y="187"/>
                  <a:pt x="1386" y="188"/>
                </a:cubicBezTo>
                <a:cubicBezTo>
                  <a:pt x="1387" y="190"/>
                  <a:pt x="1387" y="192"/>
                  <a:pt x="1386" y="194"/>
                </a:cubicBezTo>
                <a:cubicBezTo>
                  <a:pt x="1386" y="194"/>
                  <a:pt x="1386" y="195"/>
                  <a:pt x="1386" y="195"/>
                </a:cubicBezTo>
                <a:cubicBezTo>
                  <a:pt x="1387" y="194"/>
                  <a:pt x="1389" y="192"/>
                  <a:pt x="1388" y="190"/>
                </a:cubicBezTo>
                <a:cubicBezTo>
                  <a:pt x="1388" y="189"/>
                  <a:pt x="1388" y="188"/>
                  <a:pt x="1389" y="187"/>
                </a:cubicBezTo>
                <a:cubicBezTo>
                  <a:pt x="1389" y="187"/>
                  <a:pt x="1389" y="186"/>
                  <a:pt x="1390" y="186"/>
                </a:cubicBezTo>
                <a:cubicBezTo>
                  <a:pt x="1390" y="186"/>
                  <a:pt x="1391" y="186"/>
                  <a:pt x="1391" y="187"/>
                </a:cubicBezTo>
                <a:cubicBezTo>
                  <a:pt x="1391" y="187"/>
                  <a:pt x="1392" y="188"/>
                  <a:pt x="1392" y="188"/>
                </a:cubicBezTo>
                <a:cubicBezTo>
                  <a:pt x="1393" y="189"/>
                  <a:pt x="1393" y="190"/>
                  <a:pt x="1393" y="190"/>
                </a:cubicBezTo>
                <a:cubicBezTo>
                  <a:pt x="1394" y="191"/>
                  <a:pt x="1393" y="192"/>
                  <a:pt x="1394" y="193"/>
                </a:cubicBezTo>
                <a:cubicBezTo>
                  <a:pt x="1394" y="195"/>
                  <a:pt x="1394" y="196"/>
                  <a:pt x="1393" y="198"/>
                </a:cubicBezTo>
                <a:cubicBezTo>
                  <a:pt x="1393" y="198"/>
                  <a:pt x="1393" y="199"/>
                  <a:pt x="1392" y="199"/>
                </a:cubicBezTo>
                <a:cubicBezTo>
                  <a:pt x="1392" y="199"/>
                  <a:pt x="1392" y="200"/>
                  <a:pt x="1393" y="200"/>
                </a:cubicBezTo>
                <a:cubicBezTo>
                  <a:pt x="1394" y="200"/>
                  <a:pt x="1394" y="201"/>
                  <a:pt x="1394" y="202"/>
                </a:cubicBezTo>
                <a:cubicBezTo>
                  <a:pt x="1394" y="202"/>
                  <a:pt x="1394" y="202"/>
                  <a:pt x="1394" y="202"/>
                </a:cubicBezTo>
                <a:cubicBezTo>
                  <a:pt x="1395" y="203"/>
                  <a:pt x="1396" y="204"/>
                  <a:pt x="1396" y="202"/>
                </a:cubicBezTo>
                <a:cubicBezTo>
                  <a:pt x="1397" y="201"/>
                  <a:pt x="1397" y="201"/>
                  <a:pt x="1397" y="202"/>
                </a:cubicBezTo>
                <a:cubicBezTo>
                  <a:pt x="1398" y="202"/>
                  <a:pt x="1398" y="202"/>
                  <a:pt x="1398" y="202"/>
                </a:cubicBezTo>
                <a:cubicBezTo>
                  <a:pt x="1400" y="202"/>
                  <a:pt x="1400" y="205"/>
                  <a:pt x="1401" y="206"/>
                </a:cubicBezTo>
                <a:cubicBezTo>
                  <a:pt x="1401" y="207"/>
                  <a:pt x="1401" y="207"/>
                  <a:pt x="1401" y="207"/>
                </a:cubicBezTo>
                <a:cubicBezTo>
                  <a:pt x="1401" y="208"/>
                  <a:pt x="1401" y="209"/>
                  <a:pt x="1403" y="209"/>
                </a:cubicBezTo>
                <a:cubicBezTo>
                  <a:pt x="1403" y="208"/>
                  <a:pt x="1404" y="209"/>
                  <a:pt x="1404" y="209"/>
                </a:cubicBezTo>
                <a:cubicBezTo>
                  <a:pt x="1405" y="211"/>
                  <a:pt x="1406" y="212"/>
                  <a:pt x="1408" y="212"/>
                </a:cubicBezTo>
                <a:cubicBezTo>
                  <a:pt x="1408" y="212"/>
                  <a:pt x="1409" y="213"/>
                  <a:pt x="1409" y="213"/>
                </a:cubicBezTo>
                <a:cubicBezTo>
                  <a:pt x="1409" y="213"/>
                  <a:pt x="1410" y="214"/>
                  <a:pt x="1410" y="214"/>
                </a:cubicBezTo>
                <a:cubicBezTo>
                  <a:pt x="1411" y="213"/>
                  <a:pt x="1412" y="214"/>
                  <a:pt x="1412" y="215"/>
                </a:cubicBezTo>
                <a:cubicBezTo>
                  <a:pt x="1412" y="216"/>
                  <a:pt x="1411" y="218"/>
                  <a:pt x="1411" y="219"/>
                </a:cubicBezTo>
                <a:cubicBezTo>
                  <a:pt x="1411" y="220"/>
                  <a:pt x="1410" y="220"/>
                  <a:pt x="1409" y="220"/>
                </a:cubicBezTo>
                <a:cubicBezTo>
                  <a:pt x="1408" y="221"/>
                  <a:pt x="1408" y="219"/>
                  <a:pt x="1408" y="219"/>
                </a:cubicBezTo>
                <a:cubicBezTo>
                  <a:pt x="1407" y="219"/>
                  <a:pt x="1407" y="219"/>
                  <a:pt x="1406" y="219"/>
                </a:cubicBezTo>
                <a:cubicBezTo>
                  <a:pt x="1406" y="219"/>
                  <a:pt x="1405" y="219"/>
                  <a:pt x="1405" y="219"/>
                </a:cubicBezTo>
                <a:cubicBezTo>
                  <a:pt x="1404" y="220"/>
                  <a:pt x="1403" y="220"/>
                  <a:pt x="1402" y="222"/>
                </a:cubicBezTo>
                <a:moveTo>
                  <a:pt x="1393" y="194"/>
                </a:moveTo>
                <a:cubicBezTo>
                  <a:pt x="1393" y="194"/>
                  <a:pt x="1393" y="194"/>
                  <a:pt x="1393" y="194"/>
                </a:cubicBezTo>
                <a:cubicBezTo>
                  <a:pt x="1393" y="194"/>
                  <a:pt x="1393" y="194"/>
                  <a:pt x="1393" y="194"/>
                </a:cubicBezTo>
                <a:cubicBezTo>
                  <a:pt x="1393" y="194"/>
                  <a:pt x="1393" y="194"/>
                  <a:pt x="1393" y="194"/>
                </a:cubicBezTo>
                <a:moveTo>
                  <a:pt x="1369" y="216"/>
                </a:moveTo>
                <a:cubicBezTo>
                  <a:pt x="1369" y="216"/>
                  <a:pt x="1369" y="216"/>
                  <a:pt x="1369" y="216"/>
                </a:cubicBezTo>
                <a:cubicBezTo>
                  <a:pt x="1369" y="216"/>
                  <a:pt x="1369" y="216"/>
                  <a:pt x="1369" y="216"/>
                </a:cubicBezTo>
                <a:cubicBezTo>
                  <a:pt x="1369" y="216"/>
                  <a:pt x="1369" y="216"/>
                  <a:pt x="1369" y="216"/>
                </a:cubicBezTo>
                <a:moveTo>
                  <a:pt x="1431" y="249"/>
                </a:moveTo>
                <a:cubicBezTo>
                  <a:pt x="1430" y="250"/>
                  <a:pt x="1430" y="251"/>
                  <a:pt x="1430" y="252"/>
                </a:cubicBezTo>
                <a:cubicBezTo>
                  <a:pt x="1431" y="253"/>
                  <a:pt x="1431" y="254"/>
                  <a:pt x="1429" y="254"/>
                </a:cubicBezTo>
                <a:cubicBezTo>
                  <a:pt x="1430" y="256"/>
                  <a:pt x="1430" y="256"/>
                  <a:pt x="1429" y="256"/>
                </a:cubicBezTo>
                <a:cubicBezTo>
                  <a:pt x="1428" y="257"/>
                  <a:pt x="1427" y="257"/>
                  <a:pt x="1427" y="258"/>
                </a:cubicBezTo>
                <a:cubicBezTo>
                  <a:pt x="1426" y="260"/>
                  <a:pt x="1425" y="261"/>
                  <a:pt x="1424" y="262"/>
                </a:cubicBezTo>
                <a:cubicBezTo>
                  <a:pt x="1423" y="263"/>
                  <a:pt x="1422" y="265"/>
                  <a:pt x="1420" y="266"/>
                </a:cubicBezTo>
                <a:cubicBezTo>
                  <a:pt x="1420" y="266"/>
                  <a:pt x="1420" y="267"/>
                  <a:pt x="1419" y="266"/>
                </a:cubicBezTo>
                <a:cubicBezTo>
                  <a:pt x="1419" y="266"/>
                  <a:pt x="1419" y="265"/>
                  <a:pt x="1419" y="265"/>
                </a:cubicBezTo>
                <a:cubicBezTo>
                  <a:pt x="1419" y="264"/>
                  <a:pt x="1420" y="264"/>
                  <a:pt x="1420" y="263"/>
                </a:cubicBezTo>
                <a:cubicBezTo>
                  <a:pt x="1420" y="262"/>
                  <a:pt x="1419" y="261"/>
                  <a:pt x="1420" y="260"/>
                </a:cubicBezTo>
                <a:cubicBezTo>
                  <a:pt x="1420" y="259"/>
                  <a:pt x="1420" y="259"/>
                  <a:pt x="1420" y="259"/>
                </a:cubicBezTo>
                <a:cubicBezTo>
                  <a:pt x="1420" y="258"/>
                  <a:pt x="1420" y="257"/>
                  <a:pt x="1419" y="255"/>
                </a:cubicBezTo>
                <a:cubicBezTo>
                  <a:pt x="1417" y="255"/>
                  <a:pt x="1417" y="256"/>
                  <a:pt x="1416" y="257"/>
                </a:cubicBezTo>
                <a:cubicBezTo>
                  <a:pt x="1415" y="258"/>
                  <a:pt x="1414" y="259"/>
                  <a:pt x="1413" y="259"/>
                </a:cubicBezTo>
                <a:cubicBezTo>
                  <a:pt x="1412" y="258"/>
                  <a:pt x="1411" y="259"/>
                  <a:pt x="1410" y="260"/>
                </a:cubicBezTo>
                <a:cubicBezTo>
                  <a:pt x="1409" y="260"/>
                  <a:pt x="1409" y="260"/>
                  <a:pt x="1408" y="260"/>
                </a:cubicBezTo>
                <a:cubicBezTo>
                  <a:pt x="1407" y="260"/>
                  <a:pt x="1407" y="260"/>
                  <a:pt x="1407" y="260"/>
                </a:cubicBezTo>
                <a:cubicBezTo>
                  <a:pt x="1408" y="258"/>
                  <a:pt x="1407" y="257"/>
                  <a:pt x="1408" y="256"/>
                </a:cubicBezTo>
                <a:cubicBezTo>
                  <a:pt x="1408" y="256"/>
                  <a:pt x="1408" y="256"/>
                  <a:pt x="1408" y="256"/>
                </a:cubicBezTo>
                <a:cubicBezTo>
                  <a:pt x="1410" y="255"/>
                  <a:pt x="1410" y="254"/>
                  <a:pt x="1410" y="253"/>
                </a:cubicBezTo>
                <a:cubicBezTo>
                  <a:pt x="1409" y="251"/>
                  <a:pt x="1411" y="250"/>
                  <a:pt x="1411" y="248"/>
                </a:cubicBezTo>
                <a:cubicBezTo>
                  <a:pt x="1411" y="248"/>
                  <a:pt x="1411" y="247"/>
                  <a:pt x="1412" y="247"/>
                </a:cubicBezTo>
                <a:cubicBezTo>
                  <a:pt x="1412" y="245"/>
                  <a:pt x="1412" y="245"/>
                  <a:pt x="1410" y="244"/>
                </a:cubicBezTo>
                <a:cubicBezTo>
                  <a:pt x="1409" y="243"/>
                  <a:pt x="1408" y="241"/>
                  <a:pt x="1407" y="240"/>
                </a:cubicBezTo>
                <a:cubicBezTo>
                  <a:pt x="1407" y="239"/>
                  <a:pt x="1407" y="239"/>
                  <a:pt x="1408" y="238"/>
                </a:cubicBezTo>
                <a:cubicBezTo>
                  <a:pt x="1409" y="237"/>
                  <a:pt x="1413" y="235"/>
                  <a:pt x="1416" y="236"/>
                </a:cubicBezTo>
                <a:cubicBezTo>
                  <a:pt x="1416" y="236"/>
                  <a:pt x="1417" y="236"/>
                  <a:pt x="1418" y="236"/>
                </a:cubicBezTo>
                <a:cubicBezTo>
                  <a:pt x="1419" y="235"/>
                  <a:pt x="1420" y="235"/>
                  <a:pt x="1420" y="234"/>
                </a:cubicBezTo>
                <a:cubicBezTo>
                  <a:pt x="1421" y="234"/>
                  <a:pt x="1421" y="234"/>
                  <a:pt x="1421" y="234"/>
                </a:cubicBezTo>
                <a:cubicBezTo>
                  <a:pt x="1422" y="234"/>
                  <a:pt x="1424" y="237"/>
                  <a:pt x="1424" y="238"/>
                </a:cubicBezTo>
                <a:cubicBezTo>
                  <a:pt x="1423" y="239"/>
                  <a:pt x="1423" y="240"/>
                  <a:pt x="1424" y="242"/>
                </a:cubicBezTo>
                <a:cubicBezTo>
                  <a:pt x="1424" y="243"/>
                  <a:pt x="1425" y="244"/>
                  <a:pt x="1426" y="246"/>
                </a:cubicBezTo>
                <a:cubicBezTo>
                  <a:pt x="1426" y="247"/>
                  <a:pt x="1427" y="248"/>
                  <a:pt x="1428" y="247"/>
                </a:cubicBezTo>
                <a:cubicBezTo>
                  <a:pt x="1429" y="246"/>
                  <a:pt x="1431" y="247"/>
                  <a:pt x="1431" y="248"/>
                </a:cubicBezTo>
                <a:cubicBezTo>
                  <a:pt x="1431" y="248"/>
                  <a:pt x="1431" y="248"/>
                  <a:pt x="1431" y="249"/>
                </a:cubicBezTo>
                <a:moveTo>
                  <a:pt x="1491" y="159"/>
                </a:moveTo>
                <a:cubicBezTo>
                  <a:pt x="1490" y="158"/>
                  <a:pt x="1489" y="158"/>
                  <a:pt x="1489" y="158"/>
                </a:cubicBezTo>
                <a:cubicBezTo>
                  <a:pt x="1487" y="159"/>
                  <a:pt x="1486" y="159"/>
                  <a:pt x="1485" y="160"/>
                </a:cubicBezTo>
                <a:cubicBezTo>
                  <a:pt x="1484" y="161"/>
                  <a:pt x="1483" y="162"/>
                  <a:pt x="1481" y="163"/>
                </a:cubicBezTo>
                <a:cubicBezTo>
                  <a:pt x="1480" y="164"/>
                  <a:pt x="1479" y="166"/>
                  <a:pt x="1480" y="168"/>
                </a:cubicBezTo>
                <a:cubicBezTo>
                  <a:pt x="1480" y="169"/>
                  <a:pt x="1481" y="169"/>
                  <a:pt x="1482" y="169"/>
                </a:cubicBezTo>
                <a:cubicBezTo>
                  <a:pt x="1483" y="169"/>
                  <a:pt x="1484" y="167"/>
                  <a:pt x="1485" y="167"/>
                </a:cubicBezTo>
                <a:cubicBezTo>
                  <a:pt x="1487" y="167"/>
                  <a:pt x="1489" y="166"/>
                  <a:pt x="1491" y="165"/>
                </a:cubicBezTo>
                <a:cubicBezTo>
                  <a:pt x="1493" y="165"/>
                  <a:pt x="1493" y="164"/>
                  <a:pt x="1493" y="163"/>
                </a:cubicBezTo>
                <a:cubicBezTo>
                  <a:pt x="1493" y="161"/>
                  <a:pt x="1492" y="160"/>
                  <a:pt x="1491" y="159"/>
                </a:cubicBezTo>
                <a:moveTo>
                  <a:pt x="1409" y="235"/>
                </a:moveTo>
                <a:cubicBezTo>
                  <a:pt x="1410" y="235"/>
                  <a:pt x="1412" y="234"/>
                  <a:pt x="1413" y="234"/>
                </a:cubicBezTo>
                <a:cubicBezTo>
                  <a:pt x="1413" y="234"/>
                  <a:pt x="1414" y="235"/>
                  <a:pt x="1414" y="234"/>
                </a:cubicBezTo>
                <a:cubicBezTo>
                  <a:pt x="1414" y="234"/>
                  <a:pt x="1414" y="234"/>
                  <a:pt x="1415" y="234"/>
                </a:cubicBezTo>
                <a:cubicBezTo>
                  <a:pt x="1415" y="234"/>
                  <a:pt x="1416" y="234"/>
                  <a:pt x="1416" y="233"/>
                </a:cubicBezTo>
                <a:cubicBezTo>
                  <a:pt x="1416" y="232"/>
                  <a:pt x="1417" y="231"/>
                  <a:pt x="1416" y="229"/>
                </a:cubicBezTo>
                <a:cubicBezTo>
                  <a:pt x="1416" y="228"/>
                  <a:pt x="1416" y="228"/>
                  <a:pt x="1416" y="227"/>
                </a:cubicBezTo>
                <a:cubicBezTo>
                  <a:pt x="1416" y="226"/>
                  <a:pt x="1416" y="226"/>
                  <a:pt x="1415" y="225"/>
                </a:cubicBezTo>
                <a:cubicBezTo>
                  <a:pt x="1415" y="224"/>
                  <a:pt x="1415" y="224"/>
                  <a:pt x="1415" y="224"/>
                </a:cubicBezTo>
                <a:cubicBezTo>
                  <a:pt x="1415" y="223"/>
                  <a:pt x="1414" y="223"/>
                  <a:pt x="1413" y="222"/>
                </a:cubicBezTo>
                <a:cubicBezTo>
                  <a:pt x="1412" y="221"/>
                  <a:pt x="1412" y="222"/>
                  <a:pt x="1411" y="223"/>
                </a:cubicBezTo>
                <a:cubicBezTo>
                  <a:pt x="1411" y="222"/>
                  <a:pt x="1411" y="222"/>
                  <a:pt x="1411" y="222"/>
                </a:cubicBezTo>
                <a:cubicBezTo>
                  <a:pt x="1411" y="222"/>
                  <a:pt x="1411" y="221"/>
                  <a:pt x="1410" y="221"/>
                </a:cubicBezTo>
                <a:cubicBezTo>
                  <a:pt x="1409" y="221"/>
                  <a:pt x="1409" y="222"/>
                  <a:pt x="1409" y="223"/>
                </a:cubicBezTo>
                <a:cubicBezTo>
                  <a:pt x="1409" y="223"/>
                  <a:pt x="1409" y="224"/>
                  <a:pt x="1408" y="224"/>
                </a:cubicBezTo>
                <a:cubicBezTo>
                  <a:pt x="1407" y="224"/>
                  <a:pt x="1405" y="225"/>
                  <a:pt x="1404" y="225"/>
                </a:cubicBezTo>
                <a:cubicBezTo>
                  <a:pt x="1403" y="225"/>
                  <a:pt x="1403" y="226"/>
                  <a:pt x="1403" y="226"/>
                </a:cubicBezTo>
                <a:cubicBezTo>
                  <a:pt x="1403" y="227"/>
                  <a:pt x="1404" y="227"/>
                  <a:pt x="1404" y="227"/>
                </a:cubicBezTo>
                <a:cubicBezTo>
                  <a:pt x="1405" y="227"/>
                  <a:pt x="1406" y="228"/>
                  <a:pt x="1406" y="229"/>
                </a:cubicBezTo>
                <a:cubicBezTo>
                  <a:pt x="1406" y="230"/>
                  <a:pt x="1406" y="231"/>
                  <a:pt x="1406" y="232"/>
                </a:cubicBezTo>
                <a:cubicBezTo>
                  <a:pt x="1406" y="232"/>
                  <a:pt x="1407" y="233"/>
                  <a:pt x="1407" y="234"/>
                </a:cubicBezTo>
                <a:cubicBezTo>
                  <a:pt x="1407" y="234"/>
                  <a:pt x="1406" y="235"/>
                  <a:pt x="1407" y="235"/>
                </a:cubicBezTo>
                <a:cubicBezTo>
                  <a:pt x="1407" y="234"/>
                  <a:pt x="1408" y="235"/>
                  <a:pt x="1408" y="235"/>
                </a:cubicBezTo>
                <a:cubicBezTo>
                  <a:pt x="1408" y="235"/>
                  <a:pt x="1409" y="236"/>
                  <a:pt x="1409" y="235"/>
                </a:cubicBezTo>
                <a:moveTo>
                  <a:pt x="1466" y="212"/>
                </a:moveTo>
                <a:cubicBezTo>
                  <a:pt x="1465" y="212"/>
                  <a:pt x="1464" y="212"/>
                  <a:pt x="1462" y="210"/>
                </a:cubicBezTo>
                <a:cubicBezTo>
                  <a:pt x="1462" y="210"/>
                  <a:pt x="1459" y="210"/>
                  <a:pt x="1459" y="210"/>
                </a:cubicBezTo>
                <a:cubicBezTo>
                  <a:pt x="1459" y="212"/>
                  <a:pt x="1457" y="211"/>
                  <a:pt x="1456" y="213"/>
                </a:cubicBezTo>
                <a:cubicBezTo>
                  <a:pt x="1455" y="214"/>
                  <a:pt x="1455" y="214"/>
                  <a:pt x="1456" y="215"/>
                </a:cubicBezTo>
                <a:cubicBezTo>
                  <a:pt x="1456" y="215"/>
                  <a:pt x="1456" y="215"/>
                  <a:pt x="1456" y="215"/>
                </a:cubicBezTo>
                <a:cubicBezTo>
                  <a:pt x="1457" y="215"/>
                  <a:pt x="1457" y="215"/>
                  <a:pt x="1457" y="214"/>
                </a:cubicBezTo>
                <a:cubicBezTo>
                  <a:pt x="1458" y="213"/>
                  <a:pt x="1459" y="213"/>
                  <a:pt x="1460" y="212"/>
                </a:cubicBezTo>
                <a:cubicBezTo>
                  <a:pt x="1461" y="212"/>
                  <a:pt x="1462" y="212"/>
                  <a:pt x="1463" y="213"/>
                </a:cubicBezTo>
                <a:cubicBezTo>
                  <a:pt x="1464" y="214"/>
                  <a:pt x="1465" y="214"/>
                  <a:pt x="1466" y="213"/>
                </a:cubicBezTo>
                <a:cubicBezTo>
                  <a:pt x="1467" y="212"/>
                  <a:pt x="1467" y="212"/>
                  <a:pt x="1467" y="212"/>
                </a:cubicBezTo>
                <a:cubicBezTo>
                  <a:pt x="1467" y="212"/>
                  <a:pt x="1467" y="212"/>
                  <a:pt x="1467" y="212"/>
                </a:cubicBezTo>
                <a:cubicBezTo>
                  <a:pt x="1467" y="211"/>
                  <a:pt x="1467" y="212"/>
                  <a:pt x="1466" y="212"/>
                </a:cubicBezTo>
                <a:moveTo>
                  <a:pt x="1457" y="169"/>
                </a:moveTo>
                <a:cubicBezTo>
                  <a:pt x="1458" y="168"/>
                  <a:pt x="1458" y="168"/>
                  <a:pt x="1458" y="168"/>
                </a:cubicBezTo>
                <a:cubicBezTo>
                  <a:pt x="1459" y="167"/>
                  <a:pt x="1459" y="167"/>
                  <a:pt x="1458" y="166"/>
                </a:cubicBezTo>
                <a:cubicBezTo>
                  <a:pt x="1458" y="165"/>
                  <a:pt x="1457" y="165"/>
                  <a:pt x="1456" y="164"/>
                </a:cubicBezTo>
                <a:cubicBezTo>
                  <a:pt x="1456" y="163"/>
                  <a:pt x="1455" y="163"/>
                  <a:pt x="1455" y="163"/>
                </a:cubicBezTo>
                <a:cubicBezTo>
                  <a:pt x="1454" y="163"/>
                  <a:pt x="1454" y="164"/>
                  <a:pt x="1454" y="165"/>
                </a:cubicBezTo>
                <a:cubicBezTo>
                  <a:pt x="1454" y="166"/>
                  <a:pt x="1454" y="167"/>
                  <a:pt x="1455" y="168"/>
                </a:cubicBezTo>
                <a:cubicBezTo>
                  <a:pt x="1455" y="169"/>
                  <a:pt x="1456" y="169"/>
                  <a:pt x="1457" y="169"/>
                </a:cubicBezTo>
                <a:moveTo>
                  <a:pt x="1404" y="208"/>
                </a:moveTo>
                <a:cubicBezTo>
                  <a:pt x="1405" y="208"/>
                  <a:pt x="1406" y="208"/>
                  <a:pt x="1407" y="207"/>
                </a:cubicBezTo>
                <a:cubicBezTo>
                  <a:pt x="1407" y="206"/>
                  <a:pt x="1407" y="205"/>
                  <a:pt x="1405" y="205"/>
                </a:cubicBezTo>
                <a:cubicBezTo>
                  <a:pt x="1403" y="204"/>
                  <a:pt x="1402" y="204"/>
                  <a:pt x="1402" y="206"/>
                </a:cubicBezTo>
                <a:cubicBezTo>
                  <a:pt x="1402" y="207"/>
                  <a:pt x="1403" y="208"/>
                  <a:pt x="1404" y="208"/>
                </a:cubicBezTo>
                <a:moveTo>
                  <a:pt x="1390" y="161"/>
                </a:moveTo>
                <a:cubicBezTo>
                  <a:pt x="1391" y="161"/>
                  <a:pt x="1392" y="161"/>
                  <a:pt x="1392" y="160"/>
                </a:cubicBezTo>
                <a:cubicBezTo>
                  <a:pt x="1392" y="160"/>
                  <a:pt x="1393" y="160"/>
                  <a:pt x="1393" y="159"/>
                </a:cubicBezTo>
                <a:cubicBezTo>
                  <a:pt x="1392" y="159"/>
                  <a:pt x="1392" y="159"/>
                  <a:pt x="1392" y="158"/>
                </a:cubicBezTo>
                <a:cubicBezTo>
                  <a:pt x="1392" y="157"/>
                  <a:pt x="1391" y="157"/>
                  <a:pt x="1390" y="156"/>
                </a:cubicBezTo>
                <a:cubicBezTo>
                  <a:pt x="1390" y="156"/>
                  <a:pt x="1389" y="157"/>
                  <a:pt x="1389" y="157"/>
                </a:cubicBezTo>
                <a:cubicBezTo>
                  <a:pt x="1388" y="159"/>
                  <a:pt x="1389" y="160"/>
                  <a:pt x="1390" y="161"/>
                </a:cubicBezTo>
                <a:moveTo>
                  <a:pt x="1449" y="219"/>
                </a:moveTo>
                <a:cubicBezTo>
                  <a:pt x="1447" y="218"/>
                  <a:pt x="1447" y="217"/>
                  <a:pt x="1447" y="216"/>
                </a:cubicBezTo>
                <a:cubicBezTo>
                  <a:pt x="1446" y="216"/>
                  <a:pt x="1446" y="215"/>
                  <a:pt x="1446" y="215"/>
                </a:cubicBezTo>
                <a:cubicBezTo>
                  <a:pt x="1445" y="215"/>
                  <a:pt x="1445" y="216"/>
                  <a:pt x="1445" y="217"/>
                </a:cubicBezTo>
                <a:cubicBezTo>
                  <a:pt x="1445" y="218"/>
                  <a:pt x="1446" y="220"/>
                  <a:pt x="1447" y="221"/>
                </a:cubicBezTo>
                <a:cubicBezTo>
                  <a:pt x="1448" y="221"/>
                  <a:pt x="1448" y="221"/>
                  <a:pt x="1449" y="220"/>
                </a:cubicBezTo>
                <a:cubicBezTo>
                  <a:pt x="1449" y="220"/>
                  <a:pt x="1449" y="219"/>
                  <a:pt x="1449" y="219"/>
                </a:cubicBezTo>
                <a:moveTo>
                  <a:pt x="1471" y="207"/>
                </a:moveTo>
                <a:cubicBezTo>
                  <a:pt x="1470" y="207"/>
                  <a:pt x="1469" y="208"/>
                  <a:pt x="1469" y="209"/>
                </a:cubicBezTo>
                <a:cubicBezTo>
                  <a:pt x="1469" y="209"/>
                  <a:pt x="1470" y="210"/>
                  <a:pt x="1470" y="210"/>
                </a:cubicBezTo>
                <a:cubicBezTo>
                  <a:pt x="1471" y="210"/>
                  <a:pt x="1472" y="209"/>
                  <a:pt x="1472" y="208"/>
                </a:cubicBezTo>
                <a:cubicBezTo>
                  <a:pt x="1472" y="207"/>
                  <a:pt x="1471" y="207"/>
                  <a:pt x="1471" y="207"/>
                </a:cubicBezTo>
                <a:moveTo>
                  <a:pt x="1400" y="194"/>
                </a:moveTo>
                <a:cubicBezTo>
                  <a:pt x="1400" y="194"/>
                  <a:pt x="1399" y="193"/>
                  <a:pt x="1399" y="194"/>
                </a:cubicBezTo>
                <a:cubicBezTo>
                  <a:pt x="1399" y="195"/>
                  <a:pt x="1399" y="195"/>
                  <a:pt x="1399" y="196"/>
                </a:cubicBezTo>
                <a:cubicBezTo>
                  <a:pt x="1400" y="196"/>
                  <a:pt x="1400" y="196"/>
                  <a:pt x="1400" y="196"/>
                </a:cubicBezTo>
                <a:cubicBezTo>
                  <a:pt x="1401" y="196"/>
                  <a:pt x="1402" y="196"/>
                  <a:pt x="1402" y="196"/>
                </a:cubicBezTo>
                <a:cubicBezTo>
                  <a:pt x="1402" y="195"/>
                  <a:pt x="1401" y="194"/>
                  <a:pt x="1400" y="194"/>
                </a:cubicBezTo>
                <a:moveTo>
                  <a:pt x="1435" y="290"/>
                </a:moveTo>
                <a:cubicBezTo>
                  <a:pt x="1437" y="288"/>
                  <a:pt x="1438" y="286"/>
                  <a:pt x="1439" y="283"/>
                </a:cubicBezTo>
                <a:cubicBezTo>
                  <a:pt x="1439" y="283"/>
                  <a:pt x="1439" y="283"/>
                  <a:pt x="1439" y="283"/>
                </a:cubicBezTo>
                <a:cubicBezTo>
                  <a:pt x="1438" y="285"/>
                  <a:pt x="1436" y="287"/>
                  <a:pt x="1435" y="290"/>
                </a:cubicBezTo>
                <a:moveTo>
                  <a:pt x="1340" y="182"/>
                </a:moveTo>
                <a:cubicBezTo>
                  <a:pt x="1339" y="182"/>
                  <a:pt x="1339" y="182"/>
                  <a:pt x="1339" y="182"/>
                </a:cubicBezTo>
                <a:cubicBezTo>
                  <a:pt x="1340" y="183"/>
                  <a:pt x="1339" y="183"/>
                  <a:pt x="1339" y="184"/>
                </a:cubicBezTo>
                <a:cubicBezTo>
                  <a:pt x="1339" y="184"/>
                  <a:pt x="1339" y="184"/>
                  <a:pt x="1340" y="185"/>
                </a:cubicBezTo>
                <a:cubicBezTo>
                  <a:pt x="1340" y="184"/>
                  <a:pt x="1341" y="184"/>
                  <a:pt x="1341" y="184"/>
                </a:cubicBezTo>
                <a:cubicBezTo>
                  <a:pt x="1341" y="183"/>
                  <a:pt x="1341" y="182"/>
                  <a:pt x="1340" y="182"/>
                </a:cubicBezTo>
                <a:moveTo>
                  <a:pt x="1407" y="146"/>
                </a:moveTo>
                <a:cubicBezTo>
                  <a:pt x="1407" y="146"/>
                  <a:pt x="1407" y="145"/>
                  <a:pt x="1407" y="145"/>
                </a:cubicBezTo>
                <a:cubicBezTo>
                  <a:pt x="1407" y="144"/>
                  <a:pt x="1406" y="144"/>
                  <a:pt x="1406" y="144"/>
                </a:cubicBezTo>
                <a:cubicBezTo>
                  <a:pt x="1405" y="144"/>
                  <a:pt x="1405" y="144"/>
                  <a:pt x="1405" y="145"/>
                </a:cubicBezTo>
                <a:cubicBezTo>
                  <a:pt x="1405" y="145"/>
                  <a:pt x="1406" y="146"/>
                  <a:pt x="1407" y="146"/>
                </a:cubicBezTo>
                <a:moveTo>
                  <a:pt x="1408" y="142"/>
                </a:moveTo>
                <a:cubicBezTo>
                  <a:pt x="1408" y="142"/>
                  <a:pt x="1408" y="142"/>
                  <a:pt x="1408" y="142"/>
                </a:cubicBezTo>
                <a:cubicBezTo>
                  <a:pt x="1408" y="142"/>
                  <a:pt x="1407" y="142"/>
                  <a:pt x="1407" y="142"/>
                </a:cubicBezTo>
                <a:cubicBezTo>
                  <a:pt x="1407" y="141"/>
                  <a:pt x="1407" y="141"/>
                  <a:pt x="1407" y="141"/>
                </a:cubicBezTo>
                <a:cubicBezTo>
                  <a:pt x="1406" y="141"/>
                  <a:pt x="1406" y="141"/>
                  <a:pt x="1406" y="141"/>
                </a:cubicBezTo>
                <a:cubicBezTo>
                  <a:pt x="1406" y="142"/>
                  <a:pt x="1407" y="142"/>
                  <a:pt x="1407" y="144"/>
                </a:cubicBezTo>
                <a:cubicBezTo>
                  <a:pt x="1408" y="143"/>
                  <a:pt x="1408" y="143"/>
                  <a:pt x="1408" y="142"/>
                </a:cubicBezTo>
                <a:moveTo>
                  <a:pt x="1340" y="181"/>
                </a:moveTo>
                <a:cubicBezTo>
                  <a:pt x="1340" y="181"/>
                  <a:pt x="1340" y="181"/>
                  <a:pt x="1340" y="181"/>
                </a:cubicBezTo>
                <a:cubicBezTo>
                  <a:pt x="1340" y="181"/>
                  <a:pt x="1340" y="181"/>
                  <a:pt x="1340" y="181"/>
                </a:cubicBezTo>
                <a:cubicBezTo>
                  <a:pt x="1340" y="180"/>
                  <a:pt x="1340" y="180"/>
                  <a:pt x="1339" y="180"/>
                </a:cubicBezTo>
                <a:cubicBezTo>
                  <a:pt x="1339" y="180"/>
                  <a:pt x="1339" y="180"/>
                  <a:pt x="1339" y="181"/>
                </a:cubicBezTo>
                <a:cubicBezTo>
                  <a:pt x="1339" y="181"/>
                  <a:pt x="1339" y="181"/>
                  <a:pt x="1340" y="181"/>
                </a:cubicBezTo>
                <a:moveTo>
                  <a:pt x="1409" y="145"/>
                </a:moveTo>
                <a:cubicBezTo>
                  <a:pt x="1410" y="144"/>
                  <a:pt x="1410" y="144"/>
                  <a:pt x="1411" y="144"/>
                </a:cubicBezTo>
                <a:cubicBezTo>
                  <a:pt x="1411" y="143"/>
                  <a:pt x="1411" y="143"/>
                  <a:pt x="1410" y="143"/>
                </a:cubicBezTo>
                <a:cubicBezTo>
                  <a:pt x="1410" y="143"/>
                  <a:pt x="1409" y="143"/>
                  <a:pt x="1409" y="144"/>
                </a:cubicBezTo>
                <a:cubicBezTo>
                  <a:pt x="1409" y="144"/>
                  <a:pt x="1409" y="145"/>
                  <a:pt x="1409" y="145"/>
                </a:cubicBezTo>
                <a:moveTo>
                  <a:pt x="1430" y="156"/>
                </a:moveTo>
                <a:cubicBezTo>
                  <a:pt x="1431" y="156"/>
                  <a:pt x="1431" y="156"/>
                  <a:pt x="1431" y="155"/>
                </a:cubicBezTo>
                <a:cubicBezTo>
                  <a:pt x="1431" y="155"/>
                  <a:pt x="1431" y="154"/>
                  <a:pt x="1430" y="154"/>
                </a:cubicBezTo>
                <a:cubicBezTo>
                  <a:pt x="1429" y="154"/>
                  <a:pt x="1430" y="155"/>
                  <a:pt x="1430" y="155"/>
                </a:cubicBezTo>
                <a:cubicBezTo>
                  <a:pt x="1429" y="156"/>
                  <a:pt x="1430" y="156"/>
                  <a:pt x="1430" y="156"/>
                </a:cubicBezTo>
                <a:moveTo>
                  <a:pt x="1402" y="152"/>
                </a:moveTo>
                <a:cubicBezTo>
                  <a:pt x="1403" y="151"/>
                  <a:pt x="1402" y="150"/>
                  <a:pt x="1402" y="149"/>
                </a:cubicBezTo>
                <a:cubicBezTo>
                  <a:pt x="1401" y="150"/>
                  <a:pt x="1400" y="151"/>
                  <a:pt x="1401" y="152"/>
                </a:cubicBezTo>
                <a:cubicBezTo>
                  <a:pt x="1402" y="152"/>
                  <a:pt x="1402" y="152"/>
                  <a:pt x="1402" y="152"/>
                </a:cubicBezTo>
                <a:moveTo>
                  <a:pt x="1402" y="200"/>
                </a:moveTo>
                <a:cubicBezTo>
                  <a:pt x="1402" y="200"/>
                  <a:pt x="1402" y="199"/>
                  <a:pt x="1402" y="199"/>
                </a:cubicBezTo>
                <a:cubicBezTo>
                  <a:pt x="1402" y="198"/>
                  <a:pt x="1402" y="198"/>
                  <a:pt x="1402" y="198"/>
                </a:cubicBezTo>
                <a:cubicBezTo>
                  <a:pt x="1401" y="198"/>
                  <a:pt x="1402" y="198"/>
                  <a:pt x="1402" y="199"/>
                </a:cubicBezTo>
                <a:cubicBezTo>
                  <a:pt x="1401" y="199"/>
                  <a:pt x="1401" y="200"/>
                  <a:pt x="1402" y="200"/>
                </a:cubicBezTo>
                <a:moveTo>
                  <a:pt x="1364" y="171"/>
                </a:moveTo>
                <a:cubicBezTo>
                  <a:pt x="1365" y="170"/>
                  <a:pt x="1365" y="170"/>
                  <a:pt x="1365" y="170"/>
                </a:cubicBezTo>
                <a:cubicBezTo>
                  <a:pt x="1365" y="170"/>
                  <a:pt x="1365" y="170"/>
                  <a:pt x="1364" y="170"/>
                </a:cubicBezTo>
                <a:cubicBezTo>
                  <a:pt x="1364" y="170"/>
                  <a:pt x="1364" y="170"/>
                  <a:pt x="1364" y="170"/>
                </a:cubicBezTo>
                <a:cubicBezTo>
                  <a:pt x="1364" y="171"/>
                  <a:pt x="1364" y="171"/>
                  <a:pt x="1364" y="171"/>
                </a:cubicBezTo>
                <a:moveTo>
                  <a:pt x="1411" y="158"/>
                </a:moveTo>
                <a:cubicBezTo>
                  <a:pt x="1411" y="158"/>
                  <a:pt x="1412" y="157"/>
                  <a:pt x="1412" y="157"/>
                </a:cubicBezTo>
                <a:cubicBezTo>
                  <a:pt x="1411" y="157"/>
                  <a:pt x="1411" y="157"/>
                  <a:pt x="1411" y="158"/>
                </a:cubicBezTo>
                <a:moveTo>
                  <a:pt x="1379" y="288"/>
                </a:moveTo>
                <a:cubicBezTo>
                  <a:pt x="1378" y="289"/>
                  <a:pt x="1378" y="289"/>
                  <a:pt x="1378" y="289"/>
                </a:cubicBezTo>
                <a:cubicBezTo>
                  <a:pt x="1379" y="289"/>
                  <a:pt x="1379" y="289"/>
                  <a:pt x="1379" y="289"/>
                </a:cubicBezTo>
                <a:cubicBezTo>
                  <a:pt x="1379" y="289"/>
                  <a:pt x="1379" y="289"/>
                  <a:pt x="1379" y="289"/>
                </a:cubicBezTo>
                <a:cubicBezTo>
                  <a:pt x="1379" y="288"/>
                  <a:pt x="1379" y="288"/>
                  <a:pt x="1379" y="288"/>
                </a:cubicBezTo>
                <a:moveTo>
                  <a:pt x="1366" y="220"/>
                </a:moveTo>
                <a:cubicBezTo>
                  <a:pt x="1366" y="219"/>
                  <a:pt x="1366" y="219"/>
                  <a:pt x="1366" y="219"/>
                </a:cubicBezTo>
                <a:cubicBezTo>
                  <a:pt x="1366" y="220"/>
                  <a:pt x="1366" y="220"/>
                  <a:pt x="1366" y="220"/>
                </a:cubicBezTo>
                <a:cubicBezTo>
                  <a:pt x="1366" y="220"/>
                  <a:pt x="1366" y="220"/>
                  <a:pt x="1366" y="220"/>
                </a:cubicBezTo>
                <a:cubicBezTo>
                  <a:pt x="1366" y="220"/>
                  <a:pt x="1366" y="220"/>
                  <a:pt x="1366" y="220"/>
                </a:cubicBezTo>
                <a:moveTo>
                  <a:pt x="1422" y="266"/>
                </a:moveTo>
                <a:cubicBezTo>
                  <a:pt x="1423" y="266"/>
                  <a:pt x="1423" y="266"/>
                  <a:pt x="1423" y="266"/>
                </a:cubicBezTo>
                <a:cubicBezTo>
                  <a:pt x="1423" y="266"/>
                  <a:pt x="1423" y="266"/>
                  <a:pt x="1423" y="266"/>
                </a:cubicBezTo>
                <a:cubicBezTo>
                  <a:pt x="1423" y="265"/>
                  <a:pt x="1423" y="265"/>
                  <a:pt x="1423" y="265"/>
                </a:cubicBezTo>
                <a:cubicBezTo>
                  <a:pt x="1422" y="266"/>
                  <a:pt x="1422" y="266"/>
                  <a:pt x="1422" y="266"/>
                </a:cubicBezTo>
                <a:moveTo>
                  <a:pt x="1430" y="152"/>
                </a:moveTo>
                <a:cubicBezTo>
                  <a:pt x="1429" y="152"/>
                  <a:pt x="1429" y="152"/>
                  <a:pt x="1429" y="152"/>
                </a:cubicBezTo>
                <a:cubicBezTo>
                  <a:pt x="1429" y="152"/>
                  <a:pt x="1429" y="152"/>
                  <a:pt x="1429" y="152"/>
                </a:cubicBezTo>
                <a:cubicBezTo>
                  <a:pt x="1429" y="152"/>
                  <a:pt x="1430" y="152"/>
                  <a:pt x="1430" y="152"/>
                </a:cubicBezTo>
                <a:moveTo>
                  <a:pt x="1347" y="233"/>
                </a:moveTo>
                <a:cubicBezTo>
                  <a:pt x="1347" y="231"/>
                  <a:pt x="1346" y="230"/>
                  <a:pt x="1346" y="228"/>
                </a:cubicBezTo>
                <a:cubicBezTo>
                  <a:pt x="1346" y="228"/>
                  <a:pt x="1346" y="228"/>
                  <a:pt x="1346" y="228"/>
                </a:cubicBezTo>
                <a:cubicBezTo>
                  <a:pt x="1345" y="227"/>
                  <a:pt x="1344" y="226"/>
                  <a:pt x="1344" y="225"/>
                </a:cubicBezTo>
                <a:cubicBezTo>
                  <a:pt x="1343" y="224"/>
                  <a:pt x="1343" y="224"/>
                  <a:pt x="1343" y="224"/>
                </a:cubicBezTo>
                <a:cubicBezTo>
                  <a:pt x="1342" y="224"/>
                  <a:pt x="1342" y="223"/>
                  <a:pt x="1342" y="223"/>
                </a:cubicBezTo>
                <a:cubicBezTo>
                  <a:pt x="1342" y="222"/>
                  <a:pt x="1342" y="222"/>
                  <a:pt x="1342" y="222"/>
                </a:cubicBezTo>
                <a:cubicBezTo>
                  <a:pt x="1341" y="222"/>
                  <a:pt x="1341" y="222"/>
                  <a:pt x="1341" y="221"/>
                </a:cubicBezTo>
                <a:cubicBezTo>
                  <a:pt x="1341" y="221"/>
                  <a:pt x="1342" y="220"/>
                  <a:pt x="1341" y="220"/>
                </a:cubicBezTo>
                <a:cubicBezTo>
                  <a:pt x="1341" y="220"/>
                  <a:pt x="1341" y="219"/>
                  <a:pt x="1341" y="218"/>
                </a:cubicBezTo>
                <a:cubicBezTo>
                  <a:pt x="1341" y="218"/>
                  <a:pt x="1342" y="217"/>
                  <a:pt x="1340" y="217"/>
                </a:cubicBezTo>
                <a:cubicBezTo>
                  <a:pt x="1340" y="216"/>
                  <a:pt x="1340" y="216"/>
                  <a:pt x="1340" y="215"/>
                </a:cubicBezTo>
                <a:cubicBezTo>
                  <a:pt x="1341" y="215"/>
                  <a:pt x="1341" y="214"/>
                  <a:pt x="1340" y="214"/>
                </a:cubicBezTo>
                <a:cubicBezTo>
                  <a:pt x="1340" y="213"/>
                  <a:pt x="1339" y="213"/>
                  <a:pt x="1338" y="212"/>
                </a:cubicBezTo>
                <a:cubicBezTo>
                  <a:pt x="1338" y="212"/>
                  <a:pt x="1337" y="212"/>
                  <a:pt x="1337" y="213"/>
                </a:cubicBezTo>
                <a:cubicBezTo>
                  <a:pt x="1338" y="214"/>
                  <a:pt x="1337" y="216"/>
                  <a:pt x="1338" y="217"/>
                </a:cubicBezTo>
                <a:cubicBezTo>
                  <a:pt x="1339" y="220"/>
                  <a:pt x="1340" y="222"/>
                  <a:pt x="1340" y="225"/>
                </a:cubicBezTo>
                <a:cubicBezTo>
                  <a:pt x="1340" y="226"/>
                  <a:pt x="1340" y="228"/>
                  <a:pt x="1343" y="228"/>
                </a:cubicBezTo>
                <a:cubicBezTo>
                  <a:pt x="1343" y="228"/>
                  <a:pt x="1343" y="228"/>
                  <a:pt x="1343" y="228"/>
                </a:cubicBezTo>
                <a:cubicBezTo>
                  <a:pt x="1344" y="230"/>
                  <a:pt x="1346" y="232"/>
                  <a:pt x="1346" y="234"/>
                </a:cubicBezTo>
                <a:cubicBezTo>
                  <a:pt x="1347" y="235"/>
                  <a:pt x="1347" y="235"/>
                  <a:pt x="1347" y="235"/>
                </a:cubicBezTo>
                <a:cubicBezTo>
                  <a:pt x="1347" y="235"/>
                  <a:pt x="1348" y="235"/>
                  <a:pt x="1348" y="236"/>
                </a:cubicBezTo>
                <a:cubicBezTo>
                  <a:pt x="1348" y="235"/>
                  <a:pt x="1348" y="234"/>
                  <a:pt x="1348" y="234"/>
                </a:cubicBezTo>
                <a:cubicBezTo>
                  <a:pt x="1348" y="234"/>
                  <a:pt x="1348" y="233"/>
                  <a:pt x="1347" y="233"/>
                </a:cubicBezTo>
                <a:moveTo>
                  <a:pt x="1461" y="216"/>
                </a:moveTo>
                <a:cubicBezTo>
                  <a:pt x="1460" y="216"/>
                  <a:pt x="1460" y="216"/>
                  <a:pt x="1460" y="216"/>
                </a:cubicBezTo>
                <a:cubicBezTo>
                  <a:pt x="1461" y="216"/>
                  <a:pt x="1461" y="216"/>
                  <a:pt x="1461" y="216"/>
                </a:cubicBezTo>
                <a:cubicBezTo>
                  <a:pt x="1461" y="216"/>
                  <a:pt x="1461" y="216"/>
                  <a:pt x="1461" y="216"/>
                </a:cubicBezTo>
                <a:cubicBezTo>
                  <a:pt x="1461" y="216"/>
                  <a:pt x="1461" y="216"/>
                  <a:pt x="1461" y="216"/>
                </a:cubicBezTo>
                <a:moveTo>
                  <a:pt x="1399" y="193"/>
                </a:moveTo>
                <a:cubicBezTo>
                  <a:pt x="1399" y="193"/>
                  <a:pt x="1399" y="193"/>
                  <a:pt x="1399" y="193"/>
                </a:cubicBezTo>
                <a:cubicBezTo>
                  <a:pt x="1399" y="192"/>
                  <a:pt x="1399" y="192"/>
                  <a:pt x="1399" y="192"/>
                </a:cubicBezTo>
                <a:cubicBezTo>
                  <a:pt x="1399" y="193"/>
                  <a:pt x="1399" y="193"/>
                  <a:pt x="1399" y="193"/>
                </a:cubicBezTo>
                <a:cubicBezTo>
                  <a:pt x="1399" y="193"/>
                  <a:pt x="1399" y="193"/>
                  <a:pt x="1399" y="193"/>
                </a:cubicBezTo>
                <a:moveTo>
                  <a:pt x="830" y="1034"/>
                </a:moveTo>
                <a:cubicBezTo>
                  <a:pt x="830" y="1035"/>
                  <a:pt x="830" y="1035"/>
                  <a:pt x="830" y="1035"/>
                </a:cubicBezTo>
                <a:cubicBezTo>
                  <a:pt x="831" y="1034"/>
                  <a:pt x="831" y="1034"/>
                  <a:pt x="831" y="1034"/>
                </a:cubicBezTo>
                <a:cubicBezTo>
                  <a:pt x="831" y="1035"/>
                  <a:pt x="831" y="1035"/>
                  <a:pt x="831" y="1035"/>
                </a:cubicBezTo>
                <a:cubicBezTo>
                  <a:pt x="831" y="1035"/>
                  <a:pt x="831" y="1035"/>
                  <a:pt x="831" y="1035"/>
                </a:cubicBezTo>
                <a:cubicBezTo>
                  <a:pt x="832" y="1035"/>
                  <a:pt x="832" y="1035"/>
                  <a:pt x="832" y="1035"/>
                </a:cubicBezTo>
                <a:cubicBezTo>
                  <a:pt x="833" y="1035"/>
                  <a:pt x="833" y="1035"/>
                  <a:pt x="833" y="1035"/>
                </a:cubicBezTo>
                <a:cubicBezTo>
                  <a:pt x="833" y="1035"/>
                  <a:pt x="833" y="1035"/>
                  <a:pt x="833" y="1035"/>
                </a:cubicBezTo>
                <a:cubicBezTo>
                  <a:pt x="833" y="1034"/>
                  <a:pt x="833" y="1034"/>
                  <a:pt x="833" y="1034"/>
                </a:cubicBezTo>
                <a:cubicBezTo>
                  <a:pt x="833" y="1034"/>
                  <a:pt x="833" y="1034"/>
                  <a:pt x="833" y="1034"/>
                </a:cubicBezTo>
                <a:cubicBezTo>
                  <a:pt x="833" y="1033"/>
                  <a:pt x="833" y="1033"/>
                  <a:pt x="833" y="1033"/>
                </a:cubicBezTo>
                <a:cubicBezTo>
                  <a:pt x="833" y="1033"/>
                  <a:pt x="833" y="1033"/>
                  <a:pt x="833" y="1033"/>
                </a:cubicBezTo>
                <a:cubicBezTo>
                  <a:pt x="833" y="1033"/>
                  <a:pt x="833" y="1033"/>
                  <a:pt x="833" y="1033"/>
                </a:cubicBezTo>
                <a:cubicBezTo>
                  <a:pt x="832" y="1033"/>
                  <a:pt x="832" y="1033"/>
                  <a:pt x="832" y="1033"/>
                </a:cubicBezTo>
                <a:cubicBezTo>
                  <a:pt x="832" y="1033"/>
                  <a:pt x="832" y="1033"/>
                  <a:pt x="832" y="1033"/>
                </a:cubicBezTo>
                <a:cubicBezTo>
                  <a:pt x="832" y="1033"/>
                  <a:pt x="832" y="1033"/>
                  <a:pt x="832" y="1033"/>
                </a:cubicBezTo>
                <a:cubicBezTo>
                  <a:pt x="832" y="1033"/>
                  <a:pt x="832" y="1033"/>
                  <a:pt x="832" y="1033"/>
                </a:cubicBezTo>
                <a:cubicBezTo>
                  <a:pt x="832" y="1034"/>
                  <a:pt x="832" y="1034"/>
                  <a:pt x="832" y="1034"/>
                </a:cubicBezTo>
                <a:cubicBezTo>
                  <a:pt x="831" y="1034"/>
                  <a:pt x="831" y="1034"/>
                  <a:pt x="831" y="1034"/>
                </a:cubicBezTo>
                <a:cubicBezTo>
                  <a:pt x="831" y="1034"/>
                  <a:pt x="831" y="1034"/>
                  <a:pt x="831" y="1034"/>
                </a:cubicBezTo>
                <a:cubicBezTo>
                  <a:pt x="830" y="1034"/>
                  <a:pt x="830" y="1034"/>
                  <a:pt x="830" y="1034"/>
                </a:cubicBezTo>
                <a:cubicBezTo>
                  <a:pt x="829" y="1034"/>
                  <a:pt x="829" y="1034"/>
                  <a:pt x="829" y="1034"/>
                </a:cubicBezTo>
                <a:cubicBezTo>
                  <a:pt x="829" y="1034"/>
                  <a:pt x="829" y="1034"/>
                  <a:pt x="829" y="1034"/>
                </a:cubicBezTo>
                <a:cubicBezTo>
                  <a:pt x="829" y="1034"/>
                  <a:pt x="829" y="1034"/>
                  <a:pt x="829" y="1034"/>
                </a:cubicBezTo>
                <a:cubicBezTo>
                  <a:pt x="829" y="1034"/>
                  <a:pt x="829" y="1034"/>
                  <a:pt x="829" y="1034"/>
                </a:cubicBezTo>
                <a:cubicBezTo>
                  <a:pt x="830" y="1034"/>
                  <a:pt x="830" y="1034"/>
                  <a:pt x="830" y="1034"/>
                </a:cubicBezTo>
                <a:moveTo>
                  <a:pt x="1021" y="1562"/>
                </a:moveTo>
                <a:cubicBezTo>
                  <a:pt x="1022" y="1562"/>
                  <a:pt x="1022" y="1563"/>
                  <a:pt x="1022" y="1564"/>
                </a:cubicBezTo>
                <a:cubicBezTo>
                  <a:pt x="1022" y="1565"/>
                  <a:pt x="1021" y="1565"/>
                  <a:pt x="1021" y="1565"/>
                </a:cubicBezTo>
                <a:cubicBezTo>
                  <a:pt x="1020" y="1565"/>
                  <a:pt x="1020" y="1564"/>
                  <a:pt x="1020" y="1564"/>
                </a:cubicBezTo>
                <a:cubicBezTo>
                  <a:pt x="1020" y="1563"/>
                  <a:pt x="1019" y="1563"/>
                  <a:pt x="1019" y="1562"/>
                </a:cubicBezTo>
                <a:cubicBezTo>
                  <a:pt x="1019" y="1562"/>
                  <a:pt x="1019" y="1561"/>
                  <a:pt x="1018" y="1560"/>
                </a:cubicBezTo>
                <a:cubicBezTo>
                  <a:pt x="1017" y="1560"/>
                  <a:pt x="1017" y="1560"/>
                  <a:pt x="1016" y="1560"/>
                </a:cubicBezTo>
                <a:cubicBezTo>
                  <a:pt x="1015" y="1560"/>
                  <a:pt x="1014" y="1560"/>
                  <a:pt x="1013" y="1559"/>
                </a:cubicBezTo>
                <a:cubicBezTo>
                  <a:pt x="1013" y="1559"/>
                  <a:pt x="1013" y="1558"/>
                  <a:pt x="1012" y="1558"/>
                </a:cubicBezTo>
                <a:cubicBezTo>
                  <a:pt x="1012" y="1558"/>
                  <a:pt x="1011" y="1557"/>
                  <a:pt x="1011" y="1557"/>
                </a:cubicBezTo>
                <a:cubicBezTo>
                  <a:pt x="1010" y="1557"/>
                  <a:pt x="1010" y="1556"/>
                  <a:pt x="1010" y="1556"/>
                </a:cubicBezTo>
                <a:cubicBezTo>
                  <a:pt x="1010" y="1555"/>
                  <a:pt x="1011" y="1555"/>
                  <a:pt x="1011" y="1555"/>
                </a:cubicBezTo>
                <a:cubicBezTo>
                  <a:pt x="1012" y="1555"/>
                  <a:pt x="1012" y="1555"/>
                  <a:pt x="1012" y="1555"/>
                </a:cubicBezTo>
                <a:cubicBezTo>
                  <a:pt x="1012" y="1555"/>
                  <a:pt x="1013" y="1556"/>
                  <a:pt x="1014" y="1556"/>
                </a:cubicBezTo>
                <a:cubicBezTo>
                  <a:pt x="1014" y="1556"/>
                  <a:pt x="1015" y="1556"/>
                  <a:pt x="1016" y="1557"/>
                </a:cubicBezTo>
                <a:cubicBezTo>
                  <a:pt x="1017" y="1557"/>
                  <a:pt x="1017" y="1558"/>
                  <a:pt x="1018" y="1559"/>
                </a:cubicBezTo>
                <a:cubicBezTo>
                  <a:pt x="1019" y="1559"/>
                  <a:pt x="1019" y="1559"/>
                  <a:pt x="1020" y="1560"/>
                </a:cubicBezTo>
                <a:cubicBezTo>
                  <a:pt x="1020" y="1560"/>
                  <a:pt x="1020" y="1560"/>
                  <a:pt x="1020" y="1560"/>
                </a:cubicBezTo>
                <a:cubicBezTo>
                  <a:pt x="1021" y="1561"/>
                  <a:pt x="1021" y="1561"/>
                  <a:pt x="1021" y="1562"/>
                </a:cubicBezTo>
                <a:moveTo>
                  <a:pt x="858" y="1536"/>
                </a:moveTo>
                <a:cubicBezTo>
                  <a:pt x="858" y="1536"/>
                  <a:pt x="858" y="1536"/>
                  <a:pt x="858" y="1536"/>
                </a:cubicBezTo>
                <a:cubicBezTo>
                  <a:pt x="858" y="1536"/>
                  <a:pt x="858" y="1536"/>
                  <a:pt x="858" y="1536"/>
                </a:cubicBezTo>
                <a:moveTo>
                  <a:pt x="856" y="1535"/>
                </a:moveTo>
                <a:cubicBezTo>
                  <a:pt x="856" y="1534"/>
                  <a:pt x="856" y="1534"/>
                  <a:pt x="856" y="1534"/>
                </a:cubicBezTo>
                <a:cubicBezTo>
                  <a:pt x="856" y="1535"/>
                  <a:pt x="856" y="1535"/>
                  <a:pt x="856" y="1535"/>
                </a:cubicBezTo>
                <a:cubicBezTo>
                  <a:pt x="857" y="1535"/>
                  <a:pt x="857" y="1535"/>
                  <a:pt x="857" y="1535"/>
                </a:cubicBezTo>
                <a:cubicBezTo>
                  <a:pt x="856" y="1535"/>
                  <a:pt x="856" y="1535"/>
                  <a:pt x="856" y="1535"/>
                </a:cubicBezTo>
                <a:moveTo>
                  <a:pt x="855" y="1538"/>
                </a:moveTo>
                <a:cubicBezTo>
                  <a:pt x="855" y="1538"/>
                  <a:pt x="855" y="1538"/>
                  <a:pt x="855" y="1538"/>
                </a:cubicBezTo>
                <a:cubicBezTo>
                  <a:pt x="855" y="1538"/>
                  <a:pt x="855" y="1538"/>
                  <a:pt x="855" y="1538"/>
                </a:cubicBezTo>
                <a:cubicBezTo>
                  <a:pt x="855" y="1538"/>
                  <a:pt x="855" y="1538"/>
                  <a:pt x="855" y="1538"/>
                </a:cubicBezTo>
                <a:moveTo>
                  <a:pt x="855" y="1535"/>
                </a:moveTo>
                <a:cubicBezTo>
                  <a:pt x="855" y="1536"/>
                  <a:pt x="855" y="1536"/>
                  <a:pt x="855" y="1536"/>
                </a:cubicBezTo>
                <a:cubicBezTo>
                  <a:pt x="855" y="1535"/>
                  <a:pt x="855" y="1535"/>
                  <a:pt x="855" y="1535"/>
                </a:cubicBezTo>
                <a:cubicBezTo>
                  <a:pt x="855" y="1535"/>
                  <a:pt x="855" y="1535"/>
                  <a:pt x="855" y="1535"/>
                </a:cubicBezTo>
                <a:moveTo>
                  <a:pt x="856" y="1539"/>
                </a:moveTo>
                <a:cubicBezTo>
                  <a:pt x="856" y="1539"/>
                  <a:pt x="856" y="1539"/>
                  <a:pt x="855" y="1538"/>
                </a:cubicBezTo>
                <a:cubicBezTo>
                  <a:pt x="856" y="1539"/>
                  <a:pt x="856" y="1539"/>
                  <a:pt x="856" y="1539"/>
                </a:cubicBezTo>
                <a:cubicBezTo>
                  <a:pt x="856" y="1539"/>
                  <a:pt x="856" y="1539"/>
                  <a:pt x="856" y="1539"/>
                </a:cubicBezTo>
                <a:moveTo>
                  <a:pt x="862" y="1535"/>
                </a:moveTo>
                <a:cubicBezTo>
                  <a:pt x="862" y="1535"/>
                  <a:pt x="862" y="1535"/>
                  <a:pt x="862" y="1535"/>
                </a:cubicBezTo>
                <a:cubicBezTo>
                  <a:pt x="862" y="1536"/>
                  <a:pt x="862" y="1536"/>
                  <a:pt x="862" y="1536"/>
                </a:cubicBezTo>
                <a:cubicBezTo>
                  <a:pt x="862" y="1536"/>
                  <a:pt x="862" y="1536"/>
                  <a:pt x="862" y="1536"/>
                </a:cubicBezTo>
                <a:cubicBezTo>
                  <a:pt x="862" y="1535"/>
                  <a:pt x="862" y="1535"/>
                  <a:pt x="862" y="1535"/>
                </a:cubicBezTo>
                <a:moveTo>
                  <a:pt x="862" y="1535"/>
                </a:moveTo>
                <a:cubicBezTo>
                  <a:pt x="863" y="1536"/>
                  <a:pt x="863" y="1536"/>
                  <a:pt x="863" y="1536"/>
                </a:cubicBezTo>
                <a:cubicBezTo>
                  <a:pt x="862" y="1535"/>
                  <a:pt x="862" y="1535"/>
                  <a:pt x="862" y="1535"/>
                </a:cubicBezTo>
                <a:moveTo>
                  <a:pt x="863" y="1535"/>
                </a:moveTo>
                <a:cubicBezTo>
                  <a:pt x="863" y="1535"/>
                  <a:pt x="863" y="1535"/>
                  <a:pt x="862" y="1535"/>
                </a:cubicBezTo>
                <a:cubicBezTo>
                  <a:pt x="862" y="1535"/>
                  <a:pt x="862" y="1535"/>
                  <a:pt x="862" y="1535"/>
                </a:cubicBezTo>
                <a:cubicBezTo>
                  <a:pt x="862" y="1535"/>
                  <a:pt x="862" y="1535"/>
                  <a:pt x="862" y="1535"/>
                </a:cubicBezTo>
                <a:cubicBezTo>
                  <a:pt x="862" y="1535"/>
                  <a:pt x="862" y="1534"/>
                  <a:pt x="862" y="1535"/>
                </a:cubicBezTo>
                <a:cubicBezTo>
                  <a:pt x="863" y="1535"/>
                  <a:pt x="863" y="1535"/>
                  <a:pt x="863" y="1535"/>
                </a:cubicBezTo>
                <a:cubicBezTo>
                  <a:pt x="863" y="1535"/>
                  <a:pt x="863" y="1535"/>
                  <a:pt x="863" y="1535"/>
                </a:cubicBezTo>
                <a:cubicBezTo>
                  <a:pt x="863" y="1535"/>
                  <a:pt x="863" y="1535"/>
                  <a:pt x="864" y="1535"/>
                </a:cubicBezTo>
                <a:cubicBezTo>
                  <a:pt x="864" y="1535"/>
                  <a:pt x="864" y="1535"/>
                  <a:pt x="864" y="1535"/>
                </a:cubicBezTo>
                <a:cubicBezTo>
                  <a:pt x="864" y="1535"/>
                  <a:pt x="864" y="1535"/>
                  <a:pt x="864" y="1535"/>
                </a:cubicBezTo>
                <a:cubicBezTo>
                  <a:pt x="864" y="1536"/>
                  <a:pt x="864" y="1536"/>
                  <a:pt x="864" y="1536"/>
                </a:cubicBezTo>
                <a:cubicBezTo>
                  <a:pt x="864" y="1535"/>
                  <a:pt x="864" y="1535"/>
                  <a:pt x="864" y="1535"/>
                </a:cubicBezTo>
                <a:cubicBezTo>
                  <a:pt x="863" y="1535"/>
                  <a:pt x="863" y="1535"/>
                  <a:pt x="863" y="1535"/>
                </a:cubicBezTo>
                <a:cubicBezTo>
                  <a:pt x="863" y="1535"/>
                  <a:pt x="863" y="1535"/>
                  <a:pt x="863" y="1535"/>
                </a:cubicBezTo>
                <a:cubicBezTo>
                  <a:pt x="863" y="1535"/>
                  <a:pt x="863" y="1535"/>
                  <a:pt x="863" y="1535"/>
                </a:cubicBezTo>
                <a:moveTo>
                  <a:pt x="859" y="1536"/>
                </a:moveTo>
                <a:cubicBezTo>
                  <a:pt x="859" y="1536"/>
                  <a:pt x="859" y="1536"/>
                  <a:pt x="859" y="1536"/>
                </a:cubicBezTo>
                <a:cubicBezTo>
                  <a:pt x="859" y="1535"/>
                  <a:pt x="859" y="1535"/>
                  <a:pt x="859" y="1535"/>
                </a:cubicBezTo>
                <a:cubicBezTo>
                  <a:pt x="858" y="1535"/>
                  <a:pt x="858" y="1535"/>
                  <a:pt x="858" y="1535"/>
                </a:cubicBezTo>
                <a:cubicBezTo>
                  <a:pt x="858" y="1535"/>
                  <a:pt x="858" y="1535"/>
                  <a:pt x="858" y="1535"/>
                </a:cubicBezTo>
                <a:cubicBezTo>
                  <a:pt x="859" y="1535"/>
                  <a:pt x="859" y="1535"/>
                  <a:pt x="859" y="1535"/>
                </a:cubicBezTo>
                <a:cubicBezTo>
                  <a:pt x="859" y="1535"/>
                  <a:pt x="859" y="1535"/>
                  <a:pt x="859" y="1535"/>
                </a:cubicBezTo>
                <a:cubicBezTo>
                  <a:pt x="859" y="1535"/>
                  <a:pt x="859" y="1535"/>
                  <a:pt x="859" y="1535"/>
                </a:cubicBezTo>
                <a:cubicBezTo>
                  <a:pt x="860" y="1535"/>
                  <a:pt x="860" y="1535"/>
                  <a:pt x="860" y="1535"/>
                </a:cubicBezTo>
                <a:cubicBezTo>
                  <a:pt x="860" y="1535"/>
                  <a:pt x="860" y="1535"/>
                  <a:pt x="860" y="1535"/>
                </a:cubicBezTo>
                <a:cubicBezTo>
                  <a:pt x="860" y="1536"/>
                  <a:pt x="860" y="1536"/>
                  <a:pt x="860" y="1536"/>
                </a:cubicBezTo>
                <a:cubicBezTo>
                  <a:pt x="859" y="1536"/>
                  <a:pt x="859" y="1536"/>
                  <a:pt x="859" y="1536"/>
                </a:cubicBezTo>
                <a:cubicBezTo>
                  <a:pt x="859" y="1536"/>
                  <a:pt x="859" y="1536"/>
                  <a:pt x="859" y="1536"/>
                </a:cubicBezTo>
                <a:cubicBezTo>
                  <a:pt x="859" y="1536"/>
                  <a:pt x="859" y="1536"/>
                  <a:pt x="859" y="1536"/>
                </a:cubicBezTo>
                <a:cubicBezTo>
                  <a:pt x="858" y="1536"/>
                  <a:pt x="858" y="1536"/>
                  <a:pt x="858" y="1536"/>
                </a:cubicBezTo>
                <a:cubicBezTo>
                  <a:pt x="858" y="1536"/>
                  <a:pt x="858" y="1536"/>
                  <a:pt x="858" y="1536"/>
                </a:cubicBezTo>
                <a:cubicBezTo>
                  <a:pt x="859" y="1536"/>
                  <a:pt x="859" y="1536"/>
                  <a:pt x="859" y="1536"/>
                </a:cubicBezTo>
                <a:cubicBezTo>
                  <a:pt x="859" y="1535"/>
                  <a:pt x="859" y="1535"/>
                  <a:pt x="859" y="1535"/>
                </a:cubicBezTo>
                <a:cubicBezTo>
                  <a:pt x="859" y="1536"/>
                  <a:pt x="859" y="1536"/>
                  <a:pt x="859" y="1536"/>
                </a:cubicBezTo>
                <a:moveTo>
                  <a:pt x="861" y="1536"/>
                </a:moveTo>
                <a:cubicBezTo>
                  <a:pt x="860" y="1536"/>
                  <a:pt x="860" y="1535"/>
                  <a:pt x="861" y="1535"/>
                </a:cubicBezTo>
                <a:cubicBezTo>
                  <a:pt x="861" y="1535"/>
                  <a:pt x="861" y="1535"/>
                  <a:pt x="861" y="1535"/>
                </a:cubicBezTo>
                <a:cubicBezTo>
                  <a:pt x="861" y="1536"/>
                  <a:pt x="861" y="1536"/>
                  <a:pt x="861" y="1536"/>
                </a:cubicBezTo>
                <a:moveTo>
                  <a:pt x="861" y="1534"/>
                </a:moveTo>
                <a:cubicBezTo>
                  <a:pt x="861" y="1535"/>
                  <a:pt x="861" y="1535"/>
                  <a:pt x="861" y="1535"/>
                </a:cubicBezTo>
                <a:cubicBezTo>
                  <a:pt x="861" y="1534"/>
                  <a:pt x="861" y="1534"/>
                  <a:pt x="861" y="1534"/>
                </a:cubicBezTo>
                <a:moveTo>
                  <a:pt x="854" y="1543"/>
                </a:moveTo>
                <a:cubicBezTo>
                  <a:pt x="854" y="1543"/>
                  <a:pt x="854" y="1543"/>
                  <a:pt x="854" y="1543"/>
                </a:cubicBezTo>
                <a:cubicBezTo>
                  <a:pt x="854" y="1543"/>
                  <a:pt x="854" y="1543"/>
                  <a:pt x="854" y="1543"/>
                </a:cubicBezTo>
                <a:cubicBezTo>
                  <a:pt x="854" y="1543"/>
                  <a:pt x="854" y="1543"/>
                  <a:pt x="854" y="1543"/>
                </a:cubicBezTo>
                <a:moveTo>
                  <a:pt x="853" y="1542"/>
                </a:moveTo>
                <a:cubicBezTo>
                  <a:pt x="853" y="1542"/>
                  <a:pt x="853" y="1542"/>
                  <a:pt x="853" y="1542"/>
                </a:cubicBezTo>
                <a:cubicBezTo>
                  <a:pt x="853" y="1542"/>
                  <a:pt x="853" y="1542"/>
                  <a:pt x="853" y="1542"/>
                </a:cubicBezTo>
                <a:cubicBezTo>
                  <a:pt x="853" y="1542"/>
                  <a:pt x="853" y="1542"/>
                  <a:pt x="852" y="1541"/>
                </a:cubicBezTo>
                <a:cubicBezTo>
                  <a:pt x="853" y="1541"/>
                  <a:pt x="853" y="1541"/>
                  <a:pt x="853" y="1541"/>
                </a:cubicBezTo>
                <a:cubicBezTo>
                  <a:pt x="853" y="1541"/>
                  <a:pt x="853" y="1541"/>
                  <a:pt x="853" y="1541"/>
                </a:cubicBezTo>
                <a:cubicBezTo>
                  <a:pt x="853" y="1541"/>
                  <a:pt x="853" y="1541"/>
                  <a:pt x="853" y="1541"/>
                </a:cubicBezTo>
                <a:cubicBezTo>
                  <a:pt x="853" y="1541"/>
                  <a:pt x="853" y="1541"/>
                  <a:pt x="853" y="1541"/>
                </a:cubicBezTo>
                <a:cubicBezTo>
                  <a:pt x="853" y="1541"/>
                  <a:pt x="853" y="1541"/>
                  <a:pt x="853" y="1540"/>
                </a:cubicBezTo>
                <a:cubicBezTo>
                  <a:pt x="854" y="1540"/>
                  <a:pt x="854" y="1541"/>
                  <a:pt x="854" y="1541"/>
                </a:cubicBezTo>
                <a:cubicBezTo>
                  <a:pt x="853" y="1541"/>
                  <a:pt x="853" y="1541"/>
                  <a:pt x="853" y="1541"/>
                </a:cubicBezTo>
                <a:cubicBezTo>
                  <a:pt x="853" y="1542"/>
                  <a:pt x="853" y="1542"/>
                  <a:pt x="853" y="1542"/>
                </a:cubicBezTo>
                <a:cubicBezTo>
                  <a:pt x="853" y="1541"/>
                  <a:pt x="853" y="1541"/>
                  <a:pt x="854" y="1541"/>
                </a:cubicBezTo>
                <a:cubicBezTo>
                  <a:pt x="854" y="1541"/>
                  <a:pt x="854" y="1541"/>
                  <a:pt x="854" y="1541"/>
                </a:cubicBezTo>
                <a:cubicBezTo>
                  <a:pt x="854" y="1541"/>
                  <a:pt x="854" y="1541"/>
                  <a:pt x="854" y="1541"/>
                </a:cubicBezTo>
                <a:cubicBezTo>
                  <a:pt x="854" y="1541"/>
                  <a:pt x="854" y="1541"/>
                  <a:pt x="854" y="1542"/>
                </a:cubicBezTo>
                <a:cubicBezTo>
                  <a:pt x="854" y="1542"/>
                  <a:pt x="854" y="1542"/>
                  <a:pt x="854" y="1542"/>
                </a:cubicBezTo>
                <a:cubicBezTo>
                  <a:pt x="854" y="1543"/>
                  <a:pt x="854" y="1543"/>
                  <a:pt x="854" y="1543"/>
                </a:cubicBezTo>
                <a:cubicBezTo>
                  <a:pt x="853" y="1543"/>
                  <a:pt x="853" y="1543"/>
                  <a:pt x="853" y="1542"/>
                </a:cubicBezTo>
                <a:moveTo>
                  <a:pt x="852" y="1540"/>
                </a:moveTo>
                <a:cubicBezTo>
                  <a:pt x="852" y="1539"/>
                  <a:pt x="852" y="1540"/>
                  <a:pt x="851" y="1540"/>
                </a:cubicBezTo>
                <a:cubicBezTo>
                  <a:pt x="852" y="1539"/>
                  <a:pt x="852" y="1539"/>
                  <a:pt x="852" y="1539"/>
                </a:cubicBezTo>
                <a:cubicBezTo>
                  <a:pt x="852" y="1540"/>
                  <a:pt x="852" y="1540"/>
                  <a:pt x="852" y="1540"/>
                </a:cubicBezTo>
                <a:moveTo>
                  <a:pt x="852" y="1541"/>
                </a:moveTo>
                <a:cubicBezTo>
                  <a:pt x="852" y="1541"/>
                  <a:pt x="852" y="1541"/>
                  <a:pt x="852" y="1541"/>
                </a:cubicBezTo>
                <a:cubicBezTo>
                  <a:pt x="852" y="1541"/>
                  <a:pt x="852" y="1541"/>
                  <a:pt x="852" y="1541"/>
                </a:cubicBezTo>
                <a:cubicBezTo>
                  <a:pt x="851" y="1541"/>
                  <a:pt x="851" y="1541"/>
                  <a:pt x="851" y="1541"/>
                </a:cubicBezTo>
                <a:cubicBezTo>
                  <a:pt x="851" y="1541"/>
                  <a:pt x="851" y="1541"/>
                  <a:pt x="851" y="1541"/>
                </a:cubicBezTo>
                <a:cubicBezTo>
                  <a:pt x="851" y="1541"/>
                  <a:pt x="851" y="1541"/>
                  <a:pt x="851" y="1541"/>
                </a:cubicBezTo>
                <a:cubicBezTo>
                  <a:pt x="851" y="1541"/>
                  <a:pt x="851" y="1541"/>
                  <a:pt x="851" y="1541"/>
                </a:cubicBezTo>
                <a:cubicBezTo>
                  <a:pt x="851" y="1541"/>
                  <a:pt x="851" y="1541"/>
                  <a:pt x="852" y="1541"/>
                </a:cubicBezTo>
                <a:cubicBezTo>
                  <a:pt x="852" y="1541"/>
                  <a:pt x="852" y="1541"/>
                  <a:pt x="852" y="1541"/>
                </a:cubicBezTo>
                <a:moveTo>
                  <a:pt x="852" y="1532"/>
                </a:moveTo>
                <a:cubicBezTo>
                  <a:pt x="852" y="1532"/>
                  <a:pt x="852" y="1532"/>
                  <a:pt x="852" y="1532"/>
                </a:cubicBezTo>
                <a:cubicBezTo>
                  <a:pt x="852" y="1532"/>
                  <a:pt x="852" y="1532"/>
                  <a:pt x="852" y="1532"/>
                </a:cubicBezTo>
                <a:cubicBezTo>
                  <a:pt x="852" y="1532"/>
                  <a:pt x="852" y="1532"/>
                  <a:pt x="852" y="1532"/>
                </a:cubicBezTo>
                <a:moveTo>
                  <a:pt x="857" y="1545"/>
                </a:moveTo>
                <a:cubicBezTo>
                  <a:pt x="857" y="1545"/>
                  <a:pt x="857" y="1545"/>
                  <a:pt x="857" y="1545"/>
                </a:cubicBezTo>
                <a:cubicBezTo>
                  <a:pt x="857" y="1545"/>
                  <a:pt x="857" y="1545"/>
                  <a:pt x="857" y="1545"/>
                </a:cubicBezTo>
                <a:moveTo>
                  <a:pt x="862" y="1541"/>
                </a:moveTo>
                <a:cubicBezTo>
                  <a:pt x="861" y="1542"/>
                  <a:pt x="861" y="1542"/>
                  <a:pt x="861" y="1542"/>
                </a:cubicBezTo>
                <a:cubicBezTo>
                  <a:pt x="861" y="1542"/>
                  <a:pt x="861" y="1542"/>
                  <a:pt x="861" y="1542"/>
                </a:cubicBezTo>
                <a:cubicBezTo>
                  <a:pt x="861" y="1542"/>
                  <a:pt x="861" y="1542"/>
                  <a:pt x="861" y="1542"/>
                </a:cubicBezTo>
                <a:cubicBezTo>
                  <a:pt x="861" y="1543"/>
                  <a:pt x="861" y="1543"/>
                  <a:pt x="861" y="1543"/>
                </a:cubicBezTo>
                <a:cubicBezTo>
                  <a:pt x="861" y="1543"/>
                  <a:pt x="861" y="1543"/>
                  <a:pt x="861" y="1543"/>
                </a:cubicBezTo>
                <a:cubicBezTo>
                  <a:pt x="861" y="1543"/>
                  <a:pt x="860" y="1543"/>
                  <a:pt x="860" y="1542"/>
                </a:cubicBezTo>
                <a:cubicBezTo>
                  <a:pt x="860" y="1543"/>
                  <a:pt x="860" y="1543"/>
                  <a:pt x="860" y="1543"/>
                </a:cubicBezTo>
                <a:cubicBezTo>
                  <a:pt x="860" y="1543"/>
                  <a:pt x="860" y="1543"/>
                  <a:pt x="860" y="1543"/>
                </a:cubicBezTo>
                <a:cubicBezTo>
                  <a:pt x="860" y="1543"/>
                  <a:pt x="860" y="1543"/>
                  <a:pt x="860" y="1543"/>
                </a:cubicBezTo>
                <a:cubicBezTo>
                  <a:pt x="859" y="1543"/>
                  <a:pt x="859" y="1543"/>
                  <a:pt x="859" y="1543"/>
                </a:cubicBezTo>
                <a:cubicBezTo>
                  <a:pt x="859" y="1543"/>
                  <a:pt x="859" y="1543"/>
                  <a:pt x="859" y="1543"/>
                </a:cubicBezTo>
                <a:cubicBezTo>
                  <a:pt x="859" y="1543"/>
                  <a:pt x="859" y="1543"/>
                  <a:pt x="859" y="1543"/>
                </a:cubicBezTo>
                <a:cubicBezTo>
                  <a:pt x="858" y="1543"/>
                  <a:pt x="858" y="1543"/>
                  <a:pt x="858" y="1543"/>
                </a:cubicBezTo>
                <a:cubicBezTo>
                  <a:pt x="858" y="1543"/>
                  <a:pt x="858" y="1543"/>
                  <a:pt x="858" y="1543"/>
                </a:cubicBezTo>
                <a:cubicBezTo>
                  <a:pt x="858" y="1544"/>
                  <a:pt x="858" y="1544"/>
                  <a:pt x="858" y="1544"/>
                </a:cubicBezTo>
                <a:cubicBezTo>
                  <a:pt x="859" y="1543"/>
                  <a:pt x="859" y="1543"/>
                  <a:pt x="859" y="1543"/>
                </a:cubicBezTo>
                <a:cubicBezTo>
                  <a:pt x="859" y="1543"/>
                  <a:pt x="859" y="1543"/>
                  <a:pt x="859" y="1543"/>
                </a:cubicBezTo>
                <a:cubicBezTo>
                  <a:pt x="859" y="1544"/>
                  <a:pt x="859" y="1544"/>
                  <a:pt x="859" y="1544"/>
                </a:cubicBezTo>
                <a:cubicBezTo>
                  <a:pt x="858" y="1544"/>
                  <a:pt x="858" y="1544"/>
                  <a:pt x="858" y="1544"/>
                </a:cubicBezTo>
                <a:cubicBezTo>
                  <a:pt x="858" y="1545"/>
                  <a:pt x="858" y="1545"/>
                  <a:pt x="858" y="1545"/>
                </a:cubicBezTo>
                <a:cubicBezTo>
                  <a:pt x="858" y="1545"/>
                  <a:pt x="858" y="1545"/>
                  <a:pt x="858" y="1545"/>
                </a:cubicBezTo>
                <a:cubicBezTo>
                  <a:pt x="857" y="1545"/>
                  <a:pt x="857" y="1545"/>
                  <a:pt x="857" y="1545"/>
                </a:cubicBezTo>
                <a:cubicBezTo>
                  <a:pt x="857" y="1545"/>
                  <a:pt x="857" y="1545"/>
                  <a:pt x="857" y="1545"/>
                </a:cubicBezTo>
                <a:cubicBezTo>
                  <a:pt x="857" y="1545"/>
                  <a:pt x="857" y="1545"/>
                  <a:pt x="857" y="1545"/>
                </a:cubicBezTo>
                <a:cubicBezTo>
                  <a:pt x="857" y="1545"/>
                  <a:pt x="857" y="1545"/>
                  <a:pt x="857" y="1545"/>
                </a:cubicBezTo>
                <a:cubicBezTo>
                  <a:pt x="857" y="1544"/>
                  <a:pt x="857" y="1544"/>
                  <a:pt x="857" y="1544"/>
                </a:cubicBezTo>
                <a:cubicBezTo>
                  <a:pt x="857" y="1545"/>
                  <a:pt x="857" y="1545"/>
                  <a:pt x="857" y="1545"/>
                </a:cubicBezTo>
                <a:cubicBezTo>
                  <a:pt x="857" y="1545"/>
                  <a:pt x="857" y="1545"/>
                  <a:pt x="857" y="1545"/>
                </a:cubicBezTo>
                <a:cubicBezTo>
                  <a:pt x="857" y="1545"/>
                  <a:pt x="857" y="1545"/>
                  <a:pt x="857" y="1545"/>
                </a:cubicBezTo>
                <a:cubicBezTo>
                  <a:pt x="857" y="1545"/>
                  <a:pt x="857" y="1545"/>
                  <a:pt x="857" y="1545"/>
                </a:cubicBezTo>
                <a:cubicBezTo>
                  <a:pt x="857" y="1545"/>
                  <a:pt x="857" y="1545"/>
                  <a:pt x="857" y="1545"/>
                </a:cubicBezTo>
                <a:cubicBezTo>
                  <a:pt x="856" y="1546"/>
                  <a:pt x="856" y="1546"/>
                  <a:pt x="856" y="1546"/>
                </a:cubicBezTo>
                <a:cubicBezTo>
                  <a:pt x="856" y="1546"/>
                  <a:pt x="856" y="1546"/>
                  <a:pt x="856" y="1546"/>
                </a:cubicBezTo>
                <a:cubicBezTo>
                  <a:pt x="856" y="1546"/>
                  <a:pt x="856" y="1546"/>
                  <a:pt x="856" y="1546"/>
                </a:cubicBezTo>
                <a:cubicBezTo>
                  <a:pt x="856" y="1546"/>
                  <a:pt x="856" y="1546"/>
                  <a:pt x="856" y="1545"/>
                </a:cubicBezTo>
                <a:cubicBezTo>
                  <a:pt x="856" y="1545"/>
                  <a:pt x="856" y="1545"/>
                  <a:pt x="856" y="1545"/>
                </a:cubicBezTo>
                <a:cubicBezTo>
                  <a:pt x="856" y="1545"/>
                  <a:pt x="856" y="1545"/>
                  <a:pt x="855" y="1545"/>
                </a:cubicBezTo>
                <a:cubicBezTo>
                  <a:pt x="855" y="1545"/>
                  <a:pt x="855" y="1545"/>
                  <a:pt x="855" y="1545"/>
                </a:cubicBezTo>
                <a:cubicBezTo>
                  <a:pt x="855" y="1545"/>
                  <a:pt x="855" y="1545"/>
                  <a:pt x="855" y="1545"/>
                </a:cubicBezTo>
                <a:cubicBezTo>
                  <a:pt x="855" y="1545"/>
                  <a:pt x="855" y="1545"/>
                  <a:pt x="855" y="1545"/>
                </a:cubicBezTo>
                <a:cubicBezTo>
                  <a:pt x="855" y="1545"/>
                  <a:pt x="855" y="1545"/>
                  <a:pt x="855" y="1545"/>
                </a:cubicBezTo>
                <a:cubicBezTo>
                  <a:pt x="854" y="1544"/>
                  <a:pt x="854" y="1544"/>
                  <a:pt x="854" y="1544"/>
                </a:cubicBezTo>
                <a:cubicBezTo>
                  <a:pt x="854" y="1544"/>
                  <a:pt x="854" y="1544"/>
                  <a:pt x="854" y="1544"/>
                </a:cubicBezTo>
                <a:cubicBezTo>
                  <a:pt x="854" y="1544"/>
                  <a:pt x="854" y="1544"/>
                  <a:pt x="853" y="1544"/>
                </a:cubicBezTo>
                <a:cubicBezTo>
                  <a:pt x="853" y="1544"/>
                  <a:pt x="853" y="1544"/>
                  <a:pt x="853" y="1544"/>
                </a:cubicBezTo>
                <a:cubicBezTo>
                  <a:pt x="853" y="1543"/>
                  <a:pt x="853" y="1543"/>
                  <a:pt x="853" y="1543"/>
                </a:cubicBezTo>
                <a:cubicBezTo>
                  <a:pt x="853" y="1543"/>
                  <a:pt x="853" y="1543"/>
                  <a:pt x="853" y="1543"/>
                </a:cubicBezTo>
                <a:cubicBezTo>
                  <a:pt x="853" y="1543"/>
                  <a:pt x="853" y="1543"/>
                  <a:pt x="853" y="1543"/>
                </a:cubicBezTo>
                <a:cubicBezTo>
                  <a:pt x="854" y="1543"/>
                  <a:pt x="854" y="1543"/>
                  <a:pt x="854" y="1543"/>
                </a:cubicBezTo>
                <a:cubicBezTo>
                  <a:pt x="854" y="1543"/>
                  <a:pt x="854" y="1543"/>
                  <a:pt x="854" y="1543"/>
                </a:cubicBezTo>
                <a:cubicBezTo>
                  <a:pt x="854" y="1543"/>
                  <a:pt x="854" y="1543"/>
                  <a:pt x="854" y="1543"/>
                </a:cubicBezTo>
                <a:cubicBezTo>
                  <a:pt x="854" y="1544"/>
                  <a:pt x="854" y="1544"/>
                  <a:pt x="854" y="1544"/>
                </a:cubicBezTo>
                <a:cubicBezTo>
                  <a:pt x="854" y="1543"/>
                  <a:pt x="854" y="1543"/>
                  <a:pt x="854" y="1543"/>
                </a:cubicBezTo>
                <a:cubicBezTo>
                  <a:pt x="855" y="1543"/>
                  <a:pt x="855" y="1543"/>
                  <a:pt x="855" y="1543"/>
                </a:cubicBezTo>
                <a:cubicBezTo>
                  <a:pt x="855" y="1543"/>
                  <a:pt x="855" y="1543"/>
                  <a:pt x="855" y="1543"/>
                </a:cubicBezTo>
                <a:cubicBezTo>
                  <a:pt x="855" y="1543"/>
                  <a:pt x="855" y="1543"/>
                  <a:pt x="855" y="1543"/>
                </a:cubicBezTo>
                <a:cubicBezTo>
                  <a:pt x="854" y="1543"/>
                  <a:pt x="854" y="1543"/>
                  <a:pt x="854" y="1543"/>
                </a:cubicBezTo>
                <a:cubicBezTo>
                  <a:pt x="855" y="1542"/>
                  <a:pt x="855" y="1542"/>
                  <a:pt x="855" y="1542"/>
                </a:cubicBezTo>
                <a:cubicBezTo>
                  <a:pt x="855" y="1542"/>
                  <a:pt x="855" y="1542"/>
                  <a:pt x="855" y="1543"/>
                </a:cubicBezTo>
                <a:cubicBezTo>
                  <a:pt x="856" y="1543"/>
                  <a:pt x="856" y="1543"/>
                  <a:pt x="856" y="1543"/>
                </a:cubicBezTo>
                <a:cubicBezTo>
                  <a:pt x="856" y="1543"/>
                  <a:pt x="856" y="1543"/>
                  <a:pt x="856" y="1543"/>
                </a:cubicBezTo>
                <a:cubicBezTo>
                  <a:pt x="856" y="1543"/>
                  <a:pt x="856" y="1543"/>
                  <a:pt x="856" y="1543"/>
                </a:cubicBezTo>
                <a:cubicBezTo>
                  <a:pt x="856" y="1543"/>
                  <a:pt x="856" y="1543"/>
                  <a:pt x="856" y="1543"/>
                </a:cubicBezTo>
                <a:cubicBezTo>
                  <a:pt x="856" y="1543"/>
                  <a:pt x="856" y="1543"/>
                  <a:pt x="856" y="1543"/>
                </a:cubicBezTo>
                <a:cubicBezTo>
                  <a:pt x="856" y="1543"/>
                  <a:pt x="856" y="1543"/>
                  <a:pt x="857" y="1543"/>
                </a:cubicBezTo>
                <a:cubicBezTo>
                  <a:pt x="857" y="1543"/>
                  <a:pt x="857" y="1543"/>
                  <a:pt x="857" y="1543"/>
                </a:cubicBezTo>
                <a:cubicBezTo>
                  <a:pt x="857" y="1543"/>
                  <a:pt x="857" y="1543"/>
                  <a:pt x="857" y="1543"/>
                </a:cubicBezTo>
                <a:cubicBezTo>
                  <a:pt x="857" y="1542"/>
                  <a:pt x="857" y="1542"/>
                  <a:pt x="857" y="1542"/>
                </a:cubicBezTo>
                <a:cubicBezTo>
                  <a:pt x="858" y="1542"/>
                  <a:pt x="858" y="1542"/>
                  <a:pt x="858" y="1542"/>
                </a:cubicBezTo>
                <a:cubicBezTo>
                  <a:pt x="857" y="1542"/>
                  <a:pt x="857" y="1542"/>
                  <a:pt x="857" y="1542"/>
                </a:cubicBezTo>
                <a:cubicBezTo>
                  <a:pt x="857" y="1542"/>
                  <a:pt x="857" y="1542"/>
                  <a:pt x="857" y="1542"/>
                </a:cubicBezTo>
                <a:cubicBezTo>
                  <a:pt x="857" y="1542"/>
                  <a:pt x="857" y="1542"/>
                  <a:pt x="857" y="1542"/>
                </a:cubicBezTo>
                <a:cubicBezTo>
                  <a:pt x="857" y="1541"/>
                  <a:pt x="857" y="1541"/>
                  <a:pt x="857" y="1541"/>
                </a:cubicBezTo>
                <a:cubicBezTo>
                  <a:pt x="857" y="1541"/>
                  <a:pt x="857" y="1541"/>
                  <a:pt x="857" y="1541"/>
                </a:cubicBezTo>
                <a:cubicBezTo>
                  <a:pt x="857" y="1541"/>
                  <a:pt x="857" y="1541"/>
                  <a:pt x="857" y="1541"/>
                </a:cubicBezTo>
                <a:cubicBezTo>
                  <a:pt x="857" y="1541"/>
                  <a:pt x="857" y="1541"/>
                  <a:pt x="857" y="1541"/>
                </a:cubicBezTo>
                <a:cubicBezTo>
                  <a:pt x="857" y="1541"/>
                  <a:pt x="857" y="1541"/>
                  <a:pt x="858" y="1540"/>
                </a:cubicBezTo>
                <a:cubicBezTo>
                  <a:pt x="858" y="1540"/>
                  <a:pt x="858" y="1540"/>
                  <a:pt x="858" y="1540"/>
                </a:cubicBezTo>
                <a:cubicBezTo>
                  <a:pt x="858" y="1541"/>
                  <a:pt x="858" y="1541"/>
                  <a:pt x="858" y="1541"/>
                </a:cubicBezTo>
                <a:cubicBezTo>
                  <a:pt x="858" y="1541"/>
                  <a:pt x="858" y="1541"/>
                  <a:pt x="858" y="1541"/>
                </a:cubicBezTo>
                <a:cubicBezTo>
                  <a:pt x="858" y="1541"/>
                  <a:pt x="858" y="1541"/>
                  <a:pt x="858" y="1541"/>
                </a:cubicBezTo>
                <a:cubicBezTo>
                  <a:pt x="858" y="1541"/>
                  <a:pt x="858" y="1541"/>
                  <a:pt x="858" y="1541"/>
                </a:cubicBezTo>
                <a:cubicBezTo>
                  <a:pt x="858" y="1541"/>
                  <a:pt x="858" y="1541"/>
                  <a:pt x="858" y="1540"/>
                </a:cubicBezTo>
                <a:cubicBezTo>
                  <a:pt x="858" y="1540"/>
                  <a:pt x="858" y="1540"/>
                  <a:pt x="859" y="1540"/>
                </a:cubicBezTo>
                <a:cubicBezTo>
                  <a:pt x="859" y="1540"/>
                  <a:pt x="859" y="1540"/>
                  <a:pt x="859" y="1540"/>
                </a:cubicBezTo>
                <a:cubicBezTo>
                  <a:pt x="859" y="1540"/>
                  <a:pt x="859" y="1540"/>
                  <a:pt x="859" y="1539"/>
                </a:cubicBezTo>
                <a:cubicBezTo>
                  <a:pt x="859" y="1540"/>
                  <a:pt x="859" y="1540"/>
                  <a:pt x="859" y="1540"/>
                </a:cubicBezTo>
                <a:cubicBezTo>
                  <a:pt x="858" y="1539"/>
                  <a:pt x="858" y="1539"/>
                  <a:pt x="858" y="1539"/>
                </a:cubicBezTo>
                <a:cubicBezTo>
                  <a:pt x="858" y="1540"/>
                  <a:pt x="858" y="1540"/>
                  <a:pt x="858" y="1540"/>
                </a:cubicBezTo>
                <a:cubicBezTo>
                  <a:pt x="857" y="1540"/>
                  <a:pt x="857" y="1540"/>
                  <a:pt x="857" y="1540"/>
                </a:cubicBezTo>
                <a:cubicBezTo>
                  <a:pt x="857" y="1540"/>
                  <a:pt x="857" y="1540"/>
                  <a:pt x="856" y="1541"/>
                </a:cubicBezTo>
                <a:cubicBezTo>
                  <a:pt x="856" y="1540"/>
                  <a:pt x="856" y="1540"/>
                  <a:pt x="856" y="1540"/>
                </a:cubicBezTo>
                <a:cubicBezTo>
                  <a:pt x="856" y="1540"/>
                  <a:pt x="856" y="1540"/>
                  <a:pt x="856" y="1540"/>
                </a:cubicBezTo>
                <a:cubicBezTo>
                  <a:pt x="856" y="1539"/>
                  <a:pt x="856" y="1539"/>
                  <a:pt x="856" y="1539"/>
                </a:cubicBezTo>
                <a:cubicBezTo>
                  <a:pt x="856" y="1539"/>
                  <a:pt x="856" y="1539"/>
                  <a:pt x="856" y="1539"/>
                </a:cubicBezTo>
                <a:cubicBezTo>
                  <a:pt x="856" y="1539"/>
                  <a:pt x="856" y="1539"/>
                  <a:pt x="856" y="1539"/>
                </a:cubicBezTo>
                <a:cubicBezTo>
                  <a:pt x="857" y="1540"/>
                  <a:pt x="857" y="1540"/>
                  <a:pt x="857" y="1540"/>
                </a:cubicBezTo>
                <a:cubicBezTo>
                  <a:pt x="857" y="1540"/>
                  <a:pt x="857" y="1540"/>
                  <a:pt x="857" y="1540"/>
                </a:cubicBezTo>
                <a:cubicBezTo>
                  <a:pt x="857" y="1539"/>
                  <a:pt x="857" y="1539"/>
                  <a:pt x="857" y="1539"/>
                </a:cubicBezTo>
                <a:cubicBezTo>
                  <a:pt x="858" y="1539"/>
                  <a:pt x="858" y="1539"/>
                  <a:pt x="858" y="1539"/>
                </a:cubicBezTo>
                <a:cubicBezTo>
                  <a:pt x="858" y="1539"/>
                  <a:pt x="858" y="1539"/>
                  <a:pt x="858" y="1539"/>
                </a:cubicBezTo>
                <a:cubicBezTo>
                  <a:pt x="858" y="1539"/>
                  <a:pt x="858" y="1539"/>
                  <a:pt x="858" y="1539"/>
                </a:cubicBezTo>
                <a:cubicBezTo>
                  <a:pt x="859" y="1539"/>
                  <a:pt x="859" y="1539"/>
                  <a:pt x="859" y="1539"/>
                </a:cubicBezTo>
                <a:cubicBezTo>
                  <a:pt x="859" y="1539"/>
                  <a:pt x="859" y="1539"/>
                  <a:pt x="859" y="1539"/>
                </a:cubicBezTo>
                <a:cubicBezTo>
                  <a:pt x="860" y="1540"/>
                  <a:pt x="860" y="1540"/>
                  <a:pt x="860" y="1540"/>
                </a:cubicBezTo>
                <a:cubicBezTo>
                  <a:pt x="860" y="1540"/>
                  <a:pt x="860" y="1540"/>
                  <a:pt x="860" y="1539"/>
                </a:cubicBezTo>
                <a:cubicBezTo>
                  <a:pt x="859" y="1539"/>
                  <a:pt x="859" y="1539"/>
                  <a:pt x="859" y="1539"/>
                </a:cubicBezTo>
                <a:cubicBezTo>
                  <a:pt x="859" y="1539"/>
                  <a:pt x="859" y="1539"/>
                  <a:pt x="859" y="1539"/>
                </a:cubicBezTo>
                <a:cubicBezTo>
                  <a:pt x="859" y="1539"/>
                  <a:pt x="859" y="1539"/>
                  <a:pt x="859" y="1539"/>
                </a:cubicBezTo>
                <a:cubicBezTo>
                  <a:pt x="859" y="1538"/>
                  <a:pt x="859" y="1538"/>
                  <a:pt x="859" y="1538"/>
                </a:cubicBezTo>
                <a:cubicBezTo>
                  <a:pt x="859" y="1538"/>
                  <a:pt x="859" y="1538"/>
                  <a:pt x="859" y="1538"/>
                </a:cubicBezTo>
                <a:cubicBezTo>
                  <a:pt x="858" y="1538"/>
                  <a:pt x="858" y="1538"/>
                  <a:pt x="858" y="1538"/>
                </a:cubicBezTo>
                <a:cubicBezTo>
                  <a:pt x="858" y="1538"/>
                  <a:pt x="858" y="1538"/>
                  <a:pt x="858" y="1538"/>
                </a:cubicBezTo>
                <a:cubicBezTo>
                  <a:pt x="858" y="1538"/>
                  <a:pt x="858" y="1538"/>
                  <a:pt x="858" y="1538"/>
                </a:cubicBezTo>
                <a:cubicBezTo>
                  <a:pt x="858" y="1538"/>
                  <a:pt x="858" y="1538"/>
                  <a:pt x="858" y="1538"/>
                </a:cubicBezTo>
                <a:cubicBezTo>
                  <a:pt x="857" y="1538"/>
                  <a:pt x="857" y="1538"/>
                  <a:pt x="857" y="1538"/>
                </a:cubicBezTo>
                <a:cubicBezTo>
                  <a:pt x="857" y="1538"/>
                  <a:pt x="857" y="1538"/>
                  <a:pt x="857" y="1537"/>
                </a:cubicBezTo>
                <a:cubicBezTo>
                  <a:pt x="857" y="1537"/>
                  <a:pt x="857" y="1537"/>
                  <a:pt x="857" y="1537"/>
                </a:cubicBezTo>
                <a:cubicBezTo>
                  <a:pt x="857" y="1537"/>
                  <a:pt x="857" y="1537"/>
                  <a:pt x="858" y="1537"/>
                </a:cubicBezTo>
                <a:cubicBezTo>
                  <a:pt x="858" y="1537"/>
                  <a:pt x="858" y="1537"/>
                  <a:pt x="857" y="1537"/>
                </a:cubicBezTo>
                <a:cubicBezTo>
                  <a:pt x="857" y="1537"/>
                  <a:pt x="857" y="1537"/>
                  <a:pt x="857" y="1537"/>
                </a:cubicBezTo>
                <a:cubicBezTo>
                  <a:pt x="857" y="1537"/>
                  <a:pt x="857" y="1537"/>
                  <a:pt x="857" y="1537"/>
                </a:cubicBezTo>
                <a:cubicBezTo>
                  <a:pt x="857" y="1537"/>
                  <a:pt x="856" y="1537"/>
                  <a:pt x="856" y="1536"/>
                </a:cubicBezTo>
                <a:cubicBezTo>
                  <a:pt x="856" y="1535"/>
                  <a:pt x="856" y="1535"/>
                  <a:pt x="856" y="1535"/>
                </a:cubicBezTo>
                <a:cubicBezTo>
                  <a:pt x="856" y="1535"/>
                  <a:pt x="856" y="1536"/>
                  <a:pt x="856" y="1536"/>
                </a:cubicBezTo>
                <a:cubicBezTo>
                  <a:pt x="857" y="1536"/>
                  <a:pt x="857" y="1536"/>
                  <a:pt x="857" y="1536"/>
                </a:cubicBezTo>
                <a:cubicBezTo>
                  <a:pt x="857" y="1536"/>
                  <a:pt x="857" y="1536"/>
                  <a:pt x="857" y="1536"/>
                </a:cubicBezTo>
                <a:cubicBezTo>
                  <a:pt x="858" y="1536"/>
                  <a:pt x="858" y="1536"/>
                  <a:pt x="858" y="1536"/>
                </a:cubicBezTo>
                <a:cubicBezTo>
                  <a:pt x="858" y="1537"/>
                  <a:pt x="858" y="1537"/>
                  <a:pt x="858" y="1537"/>
                </a:cubicBezTo>
                <a:cubicBezTo>
                  <a:pt x="859" y="1537"/>
                  <a:pt x="859" y="1537"/>
                  <a:pt x="859" y="1537"/>
                </a:cubicBezTo>
                <a:cubicBezTo>
                  <a:pt x="859" y="1537"/>
                  <a:pt x="859" y="1537"/>
                  <a:pt x="859" y="1537"/>
                </a:cubicBezTo>
                <a:cubicBezTo>
                  <a:pt x="859" y="1537"/>
                  <a:pt x="859" y="1537"/>
                  <a:pt x="859" y="1537"/>
                </a:cubicBezTo>
                <a:cubicBezTo>
                  <a:pt x="860" y="1537"/>
                  <a:pt x="860" y="1537"/>
                  <a:pt x="860" y="1537"/>
                </a:cubicBezTo>
                <a:cubicBezTo>
                  <a:pt x="860" y="1537"/>
                  <a:pt x="860" y="1537"/>
                  <a:pt x="860" y="1537"/>
                </a:cubicBezTo>
                <a:cubicBezTo>
                  <a:pt x="860" y="1537"/>
                  <a:pt x="860" y="1537"/>
                  <a:pt x="860" y="1537"/>
                </a:cubicBezTo>
                <a:cubicBezTo>
                  <a:pt x="860" y="1537"/>
                  <a:pt x="860" y="1537"/>
                  <a:pt x="860" y="1537"/>
                </a:cubicBezTo>
                <a:cubicBezTo>
                  <a:pt x="860" y="1537"/>
                  <a:pt x="860" y="1537"/>
                  <a:pt x="860" y="1537"/>
                </a:cubicBezTo>
                <a:cubicBezTo>
                  <a:pt x="860" y="1537"/>
                  <a:pt x="860" y="1537"/>
                  <a:pt x="860" y="1537"/>
                </a:cubicBezTo>
                <a:cubicBezTo>
                  <a:pt x="860" y="1536"/>
                  <a:pt x="860" y="1536"/>
                  <a:pt x="860" y="1536"/>
                </a:cubicBezTo>
                <a:cubicBezTo>
                  <a:pt x="860" y="1536"/>
                  <a:pt x="860" y="1536"/>
                  <a:pt x="860" y="1536"/>
                </a:cubicBezTo>
                <a:cubicBezTo>
                  <a:pt x="860" y="1536"/>
                  <a:pt x="860" y="1536"/>
                  <a:pt x="860" y="1536"/>
                </a:cubicBezTo>
                <a:cubicBezTo>
                  <a:pt x="861" y="1536"/>
                  <a:pt x="861" y="1536"/>
                  <a:pt x="861" y="1536"/>
                </a:cubicBezTo>
                <a:cubicBezTo>
                  <a:pt x="861" y="1536"/>
                  <a:pt x="861" y="1536"/>
                  <a:pt x="861" y="1536"/>
                </a:cubicBezTo>
                <a:cubicBezTo>
                  <a:pt x="861" y="1536"/>
                  <a:pt x="861" y="1536"/>
                  <a:pt x="861" y="1536"/>
                </a:cubicBezTo>
                <a:cubicBezTo>
                  <a:pt x="862" y="1536"/>
                  <a:pt x="862" y="1536"/>
                  <a:pt x="862" y="1536"/>
                </a:cubicBezTo>
                <a:cubicBezTo>
                  <a:pt x="861" y="1536"/>
                  <a:pt x="861" y="1536"/>
                  <a:pt x="861" y="1536"/>
                </a:cubicBezTo>
                <a:cubicBezTo>
                  <a:pt x="862" y="1536"/>
                  <a:pt x="862" y="1536"/>
                  <a:pt x="862" y="1536"/>
                </a:cubicBezTo>
                <a:cubicBezTo>
                  <a:pt x="862" y="1536"/>
                  <a:pt x="862" y="1536"/>
                  <a:pt x="862" y="1536"/>
                </a:cubicBezTo>
                <a:cubicBezTo>
                  <a:pt x="862" y="1536"/>
                  <a:pt x="862" y="1536"/>
                  <a:pt x="862" y="1536"/>
                </a:cubicBezTo>
                <a:cubicBezTo>
                  <a:pt x="862" y="1537"/>
                  <a:pt x="862" y="1537"/>
                  <a:pt x="862" y="1537"/>
                </a:cubicBezTo>
                <a:cubicBezTo>
                  <a:pt x="862" y="1537"/>
                  <a:pt x="862" y="1537"/>
                  <a:pt x="862" y="1537"/>
                </a:cubicBezTo>
                <a:cubicBezTo>
                  <a:pt x="863" y="1537"/>
                  <a:pt x="863" y="1537"/>
                  <a:pt x="863" y="1537"/>
                </a:cubicBezTo>
                <a:cubicBezTo>
                  <a:pt x="863" y="1537"/>
                  <a:pt x="863" y="1537"/>
                  <a:pt x="863" y="1537"/>
                </a:cubicBezTo>
                <a:cubicBezTo>
                  <a:pt x="863" y="1537"/>
                  <a:pt x="863" y="1537"/>
                  <a:pt x="863" y="1537"/>
                </a:cubicBezTo>
                <a:cubicBezTo>
                  <a:pt x="864" y="1536"/>
                  <a:pt x="864" y="1536"/>
                  <a:pt x="864" y="1536"/>
                </a:cubicBezTo>
                <a:cubicBezTo>
                  <a:pt x="864" y="1536"/>
                  <a:pt x="864" y="1536"/>
                  <a:pt x="864" y="1536"/>
                </a:cubicBezTo>
                <a:cubicBezTo>
                  <a:pt x="864" y="1536"/>
                  <a:pt x="864" y="1536"/>
                  <a:pt x="864" y="1536"/>
                </a:cubicBezTo>
                <a:cubicBezTo>
                  <a:pt x="863" y="1537"/>
                  <a:pt x="863" y="1537"/>
                  <a:pt x="863" y="1537"/>
                </a:cubicBezTo>
                <a:cubicBezTo>
                  <a:pt x="863" y="1537"/>
                  <a:pt x="863" y="1537"/>
                  <a:pt x="864" y="1537"/>
                </a:cubicBezTo>
                <a:cubicBezTo>
                  <a:pt x="864" y="1537"/>
                  <a:pt x="864" y="1537"/>
                  <a:pt x="864" y="1537"/>
                </a:cubicBezTo>
                <a:cubicBezTo>
                  <a:pt x="864" y="1537"/>
                  <a:pt x="864" y="1537"/>
                  <a:pt x="865" y="1536"/>
                </a:cubicBezTo>
                <a:cubicBezTo>
                  <a:pt x="864" y="1536"/>
                  <a:pt x="864" y="1536"/>
                  <a:pt x="864" y="1536"/>
                </a:cubicBezTo>
                <a:cubicBezTo>
                  <a:pt x="864" y="1536"/>
                  <a:pt x="864" y="1536"/>
                  <a:pt x="864" y="1536"/>
                </a:cubicBezTo>
                <a:cubicBezTo>
                  <a:pt x="865" y="1535"/>
                  <a:pt x="865" y="1535"/>
                  <a:pt x="865" y="1535"/>
                </a:cubicBezTo>
                <a:cubicBezTo>
                  <a:pt x="865" y="1536"/>
                  <a:pt x="865" y="1536"/>
                  <a:pt x="865" y="1536"/>
                </a:cubicBezTo>
                <a:cubicBezTo>
                  <a:pt x="865" y="1536"/>
                  <a:pt x="865" y="1536"/>
                  <a:pt x="865" y="1536"/>
                </a:cubicBezTo>
                <a:cubicBezTo>
                  <a:pt x="866" y="1536"/>
                  <a:pt x="866" y="1536"/>
                  <a:pt x="866" y="1536"/>
                </a:cubicBezTo>
                <a:cubicBezTo>
                  <a:pt x="866" y="1536"/>
                  <a:pt x="866" y="1536"/>
                  <a:pt x="866" y="1536"/>
                </a:cubicBezTo>
                <a:cubicBezTo>
                  <a:pt x="866" y="1536"/>
                  <a:pt x="866" y="1536"/>
                  <a:pt x="866" y="1536"/>
                </a:cubicBezTo>
                <a:cubicBezTo>
                  <a:pt x="866" y="1536"/>
                  <a:pt x="866" y="1536"/>
                  <a:pt x="866" y="1537"/>
                </a:cubicBezTo>
                <a:cubicBezTo>
                  <a:pt x="866" y="1537"/>
                  <a:pt x="866" y="1537"/>
                  <a:pt x="866" y="1537"/>
                </a:cubicBezTo>
                <a:cubicBezTo>
                  <a:pt x="865" y="1537"/>
                  <a:pt x="865" y="1537"/>
                  <a:pt x="865" y="1537"/>
                </a:cubicBezTo>
                <a:cubicBezTo>
                  <a:pt x="865" y="1538"/>
                  <a:pt x="865" y="1538"/>
                  <a:pt x="865" y="1538"/>
                </a:cubicBezTo>
                <a:cubicBezTo>
                  <a:pt x="865" y="1538"/>
                  <a:pt x="865" y="1538"/>
                  <a:pt x="865" y="1538"/>
                </a:cubicBezTo>
                <a:cubicBezTo>
                  <a:pt x="865" y="1538"/>
                  <a:pt x="865" y="1538"/>
                  <a:pt x="865" y="1538"/>
                </a:cubicBezTo>
                <a:cubicBezTo>
                  <a:pt x="864" y="1539"/>
                  <a:pt x="864" y="1539"/>
                  <a:pt x="864" y="1539"/>
                </a:cubicBezTo>
                <a:cubicBezTo>
                  <a:pt x="864" y="1539"/>
                  <a:pt x="864" y="1539"/>
                  <a:pt x="864" y="1539"/>
                </a:cubicBezTo>
                <a:cubicBezTo>
                  <a:pt x="864" y="1538"/>
                  <a:pt x="864" y="1538"/>
                  <a:pt x="864" y="1538"/>
                </a:cubicBezTo>
                <a:cubicBezTo>
                  <a:pt x="864" y="1539"/>
                  <a:pt x="864" y="1539"/>
                  <a:pt x="864" y="1539"/>
                </a:cubicBezTo>
                <a:cubicBezTo>
                  <a:pt x="864" y="1539"/>
                  <a:pt x="864" y="1539"/>
                  <a:pt x="864" y="1539"/>
                </a:cubicBezTo>
                <a:cubicBezTo>
                  <a:pt x="864" y="1538"/>
                  <a:pt x="864" y="1538"/>
                  <a:pt x="864" y="1538"/>
                </a:cubicBezTo>
                <a:cubicBezTo>
                  <a:pt x="863" y="1539"/>
                  <a:pt x="863" y="1539"/>
                  <a:pt x="863" y="1539"/>
                </a:cubicBezTo>
                <a:cubicBezTo>
                  <a:pt x="863" y="1539"/>
                  <a:pt x="863" y="1539"/>
                  <a:pt x="863" y="1539"/>
                </a:cubicBezTo>
                <a:cubicBezTo>
                  <a:pt x="863" y="1539"/>
                  <a:pt x="863" y="1539"/>
                  <a:pt x="863" y="1539"/>
                </a:cubicBezTo>
                <a:cubicBezTo>
                  <a:pt x="864" y="1539"/>
                  <a:pt x="864" y="1539"/>
                  <a:pt x="864" y="1539"/>
                </a:cubicBezTo>
                <a:cubicBezTo>
                  <a:pt x="863" y="1539"/>
                  <a:pt x="863" y="1539"/>
                  <a:pt x="863" y="1540"/>
                </a:cubicBezTo>
                <a:cubicBezTo>
                  <a:pt x="863" y="1540"/>
                  <a:pt x="863" y="1540"/>
                  <a:pt x="863" y="1540"/>
                </a:cubicBezTo>
                <a:cubicBezTo>
                  <a:pt x="863" y="1541"/>
                  <a:pt x="863" y="1541"/>
                  <a:pt x="863" y="1541"/>
                </a:cubicBezTo>
                <a:cubicBezTo>
                  <a:pt x="862" y="1541"/>
                  <a:pt x="862" y="1541"/>
                  <a:pt x="862" y="1541"/>
                </a:cubicBezTo>
                <a:cubicBezTo>
                  <a:pt x="862" y="1541"/>
                  <a:pt x="862" y="1541"/>
                  <a:pt x="862" y="1541"/>
                </a:cubicBezTo>
                <a:moveTo>
                  <a:pt x="856" y="1542"/>
                </a:moveTo>
                <a:cubicBezTo>
                  <a:pt x="857" y="1542"/>
                  <a:pt x="857" y="1542"/>
                  <a:pt x="857" y="1542"/>
                </a:cubicBezTo>
                <a:cubicBezTo>
                  <a:pt x="856" y="1542"/>
                  <a:pt x="856" y="1542"/>
                  <a:pt x="856" y="1542"/>
                </a:cubicBezTo>
                <a:cubicBezTo>
                  <a:pt x="856" y="1542"/>
                  <a:pt x="856" y="1542"/>
                  <a:pt x="856" y="1542"/>
                </a:cubicBezTo>
                <a:cubicBezTo>
                  <a:pt x="856" y="1542"/>
                  <a:pt x="856" y="1542"/>
                  <a:pt x="856" y="1542"/>
                </a:cubicBezTo>
                <a:moveTo>
                  <a:pt x="857" y="1542"/>
                </a:moveTo>
                <a:cubicBezTo>
                  <a:pt x="857" y="1542"/>
                  <a:pt x="857" y="1542"/>
                  <a:pt x="857" y="1542"/>
                </a:cubicBezTo>
                <a:cubicBezTo>
                  <a:pt x="857" y="1542"/>
                  <a:pt x="857" y="1542"/>
                  <a:pt x="857" y="1542"/>
                </a:cubicBezTo>
                <a:moveTo>
                  <a:pt x="854" y="1533"/>
                </a:moveTo>
                <a:cubicBezTo>
                  <a:pt x="854" y="1533"/>
                  <a:pt x="854" y="1533"/>
                  <a:pt x="854" y="1533"/>
                </a:cubicBezTo>
                <a:cubicBezTo>
                  <a:pt x="854" y="1533"/>
                  <a:pt x="854" y="1533"/>
                  <a:pt x="854" y="1533"/>
                </a:cubicBezTo>
                <a:cubicBezTo>
                  <a:pt x="854" y="1533"/>
                  <a:pt x="854" y="1533"/>
                  <a:pt x="854" y="1533"/>
                </a:cubicBezTo>
                <a:moveTo>
                  <a:pt x="853" y="1533"/>
                </a:moveTo>
                <a:cubicBezTo>
                  <a:pt x="853" y="1532"/>
                  <a:pt x="853" y="1533"/>
                  <a:pt x="852" y="1532"/>
                </a:cubicBezTo>
                <a:cubicBezTo>
                  <a:pt x="853" y="1532"/>
                  <a:pt x="853" y="1532"/>
                  <a:pt x="853" y="1532"/>
                </a:cubicBezTo>
                <a:cubicBezTo>
                  <a:pt x="853" y="1532"/>
                  <a:pt x="853" y="1532"/>
                  <a:pt x="853" y="1532"/>
                </a:cubicBezTo>
                <a:cubicBezTo>
                  <a:pt x="853" y="1533"/>
                  <a:pt x="853" y="1533"/>
                  <a:pt x="853" y="1533"/>
                </a:cubicBezTo>
                <a:moveTo>
                  <a:pt x="871" y="1542"/>
                </a:moveTo>
                <a:cubicBezTo>
                  <a:pt x="871" y="1542"/>
                  <a:pt x="871" y="1542"/>
                  <a:pt x="871" y="1542"/>
                </a:cubicBezTo>
                <a:cubicBezTo>
                  <a:pt x="871" y="1542"/>
                  <a:pt x="871" y="1542"/>
                  <a:pt x="871" y="1542"/>
                </a:cubicBezTo>
                <a:cubicBezTo>
                  <a:pt x="871" y="1542"/>
                  <a:pt x="871" y="1542"/>
                  <a:pt x="871" y="1542"/>
                </a:cubicBezTo>
                <a:moveTo>
                  <a:pt x="876" y="1539"/>
                </a:moveTo>
                <a:cubicBezTo>
                  <a:pt x="876" y="1539"/>
                  <a:pt x="876" y="1539"/>
                  <a:pt x="876" y="1539"/>
                </a:cubicBezTo>
                <a:cubicBezTo>
                  <a:pt x="876" y="1539"/>
                  <a:pt x="876" y="1539"/>
                  <a:pt x="876" y="1539"/>
                </a:cubicBezTo>
                <a:cubicBezTo>
                  <a:pt x="876" y="1540"/>
                  <a:pt x="876" y="1540"/>
                  <a:pt x="876" y="1540"/>
                </a:cubicBezTo>
                <a:cubicBezTo>
                  <a:pt x="875" y="1540"/>
                  <a:pt x="875" y="1540"/>
                  <a:pt x="875" y="1540"/>
                </a:cubicBezTo>
                <a:cubicBezTo>
                  <a:pt x="875" y="1540"/>
                  <a:pt x="875" y="1540"/>
                  <a:pt x="875" y="1540"/>
                </a:cubicBezTo>
                <a:cubicBezTo>
                  <a:pt x="875" y="1540"/>
                  <a:pt x="875" y="1540"/>
                  <a:pt x="875" y="1540"/>
                </a:cubicBezTo>
                <a:cubicBezTo>
                  <a:pt x="875" y="1540"/>
                  <a:pt x="875" y="1540"/>
                  <a:pt x="875" y="1540"/>
                </a:cubicBezTo>
                <a:cubicBezTo>
                  <a:pt x="874" y="1540"/>
                  <a:pt x="874" y="1540"/>
                  <a:pt x="874" y="1540"/>
                </a:cubicBezTo>
                <a:cubicBezTo>
                  <a:pt x="874" y="1540"/>
                  <a:pt x="874" y="1540"/>
                  <a:pt x="874" y="1540"/>
                </a:cubicBezTo>
                <a:cubicBezTo>
                  <a:pt x="874" y="1540"/>
                  <a:pt x="873" y="1540"/>
                  <a:pt x="873" y="1540"/>
                </a:cubicBezTo>
                <a:cubicBezTo>
                  <a:pt x="873" y="1540"/>
                  <a:pt x="873" y="1540"/>
                  <a:pt x="873" y="1540"/>
                </a:cubicBezTo>
                <a:cubicBezTo>
                  <a:pt x="872" y="1540"/>
                  <a:pt x="872" y="1540"/>
                  <a:pt x="872" y="1540"/>
                </a:cubicBezTo>
                <a:cubicBezTo>
                  <a:pt x="872" y="1540"/>
                  <a:pt x="872" y="1540"/>
                  <a:pt x="873" y="1540"/>
                </a:cubicBezTo>
                <a:cubicBezTo>
                  <a:pt x="873" y="1541"/>
                  <a:pt x="873" y="1541"/>
                  <a:pt x="873" y="1541"/>
                </a:cubicBezTo>
                <a:cubicBezTo>
                  <a:pt x="873" y="1541"/>
                  <a:pt x="873" y="1541"/>
                  <a:pt x="873" y="1541"/>
                </a:cubicBezTo>
                <a:cubicBezTo>
                  <a:pt x="873" y="1541"/>
                  <a:pt x="873" y="1541"/>
                  <a:pt x="873" y="1541"/>
                </a:cubicBezTo>
                <a:cubicBezTo>
                  <a:pt x="872" y="1541"/>
                  <a:pt x="872" y="1541"/>
                  <a:pt x="872" y="1541"/>
                </a:cubicBezTo>
                <a:cubicBezTo>
                  <a:pt x="873" y="1541"/>
                  <a:pt x="873" y="1541"/>
                  <a:pt x="873" y="1541"/>
                </a:cubicBezTo>
                <a:cubicBezTo>
                  <a:pt x="873" y="1541"/>
                  <a:pt x="873" y="1541"/>
                  <a:pt x="873" y="1541"/>
                </a:cubicBezTo>
                <a:cubicBezTo>
                  <a:pt x="873" y="1541"/>
                  <a:pt x="873" y="1541"/>
                  <a:pt x="873" y="1541"/>
                </a:cubicBezTo>
                <a:cubicBezTo>
                  <a:pt x="873" y="1541"/>
                  <a:pt x="873" y="1541"/>
                  <a:pt x="873" y="1541"/>
                </a:cubicBezTo>
                <a:cubicBezTo>
                  <a:pt x="872" y="1541"/>
                  <a:pt x="872" y="1541"/>
                  <a:pt x="872" y="1541"/>
                </a:cubicBezTo>
                <a:cubicBezTo>
                  <a:pt x="872" y="1542"/>
                  <a:pt x="872" y="1542"/>
                  <a:pt x="872" y="1542"/>
                </a:cubicBezTo>
                <a:cubicBezTo>
                  <a:pt x="872" y="1542"/>
                  <a:pt x="872" y="1542"/>
                  <a:pt x="872" y="1542"/>
                </a:cubicBezTo>
                <a:cubicBezTo>
                  <a:pt x="871" y="1542"/>
                  <a:pt x="871" y="1542"/>
                  <a:pt x="871" y="1542"/>
                </a:cubicBezTo>
                <a:cubicBezTo>
                  <a:pt x="871" y="1542"/>
                  <a:pt x="871" y="1542"/>
                  <a:pt x="871" y="1542"/>
                </a:cubicBezTo>
                <a:cubicBezTo>
                  <a:pt x="871" y="1542"/>
                  <a:pt x="871" y="1542"/>
                  <a:pt x="871" y="1542"/>
                </a:cubicBezTo>
                <a:cubicBezTo>
                  <a:pt x="871" y="1542"/>
                  <a:pt x="871" y="1542"/>
                  <a:pt x="870" y="1542"/>
                </a:cubicBezTo>
                <a:cubicBezTo>
                  <a:pt x="870" y="1542"/>
                  <a:pt x="870" y="1542"/>
                  <a:pt x="870" y="1542"/>
                </a:cubicBezTo>
                <a:cubicBezTo>
                  <a:pt x="870" y="1542"/>
                  <a:pt x="870" y="1542"/>
                  <a:pt x="870" y="1542"/>
                </a:cubicBezTo>
                <a:cubicBezTo>
                  <a:pt x="870" y="1542"/>
                  <a:pt x="870" y="1542"/>
                  <a:pt x="870" y="1542"/>
                </a:cubicBezTo>
                <a:cubicBezTo>
                  <a:pt x="870" y="1542"/>
                  <a:pt x="870" y="1542"/>
                  <a:pt x="870" y="1542"/>
                </a:cubicBezTo>
                <a:cubicBezTo>
                  <a:pt x="870" y="1542"/>
                  <a:pt x="870" y="1542"/>
                  <a:pt x="870" y="1542"/>
                </a:cubicBezTo>
                <a:cubicBezTo>
                  <a:pt x="869" y="1542"/>
                  <a:pt x="869" y="1542"/>
                  <a:pt x="869" y="1542"/>
                </a:cubicBezTo>
                <a:cubicBezTo>
                  <a:pt x="869" y="1541"/>
                  <a:pt x="869" y="1541"/>
                  <a:pt x="869" y="1541"/>
                </a:cubicBezTo>
                <a:cubicBezTo>
                  <a:pt x="868" y="1541"/>
                  <a:pt x="868" y="1541"/>
                  <a:pt x="868" y="1541"/>
                </a:cubicBezTo>
                <a:cubicBezTo>
                  <a:pt x="868" y="1541"/>
                  <a:pt x="868" y="1541"/>
                  <a:pt x="868" y="1541"/>
                </a:cubicBezTo>
                <a:cubicBezTo>
                  <a:pt x="868" y="1541"/>
                  <a:pt x="868" y="1541"/>
                  <a:pt x="868" y="1541"/>
                </a:cubicBezTo>
                <a:cubicBezTo>
                  <a:pt x="868" y="1541"/>
                  <a:pt x="868" y="1541"/>
                  <a:pt x="868" y="1541"/>
                </a:cubicBezTo>
                <a:cubicBezTo>
                  <a:pt x="868" y="1541"/>
                  <a:pt x="868" y="1541"/>
                  <a:pt x="868" y="1541"/>
                </a:cubicBezTo>
                <a:cubicBezTo>
                  <a:pt x="868" y="1542"/>
                  <a:pt x="868" y="1542"/>
                  <a:pt x="868" y="1542"/>
                </a:cubicBezTo>
                <a:cubicBezTo>
                  <a:pt x="868" y="1542"/>
                  <a:pt x="868" y="1542"/>
                  <a:pt x="868" y="1542"/>
                </a:cubicBezTo>
                <a:cubicBezTo>
                  <a:pt x="869" y="1542"/>
                  <a:pt x="869" y="1542"/>
                  <a:pt x="869" y="1542"/>
                </a:cubicBezTo>
                <a:cubicBezTo>
                  <a:pt x="869" y="1542"/>
                  <a:pt x="869" y="1542"/>
                  <a:pt x="869" y="1542"/>
                </a:cubicBezTo>
                <a:cubicBezTo>
                  <a:pt x="868" y="1542"/>
                  <a:pt x="868" y="1542"/>
                  <a:pt x="868" y="1542"/>
                </a:cubicBezTo>
                <a:cubicBezTo>
                  <a:pt x="869" y="1542"/>
                  <a:pt x="869" y="1542"/>
                  <a:pt x="869" y="1542"/>
                </a:cubicBezTo>
                <a:cubicBezTo>
                  <a:pt x="869" y="1542"/>
                  <a:pt x="869" y="1542"/>
                  <a:pt x="869" y="1542"/>
                </a:cubicBezTo>
                <a:cubicBezTo>
                  <a:pt x="869" y="1542"/>
                  <a:pt x="869" y="1542"/>
                  <a:pt x="870" y="1543"/>
                </a:cubicBezTo>
                <a:cubicBezTo>
                  <a:pt x="870" y="1543"/>
                  <a:pt x="870" y="1543"/>
                  <a:pt x="870" y="1543"/>
                </a:cubicBezTo>
                <a:cubicBezTo>
                  <a:pt x="870" y="1543"/>
                  <a:pt x="870" y="1543"/>
                  <a:pt x="870" y="1543"/>
                </a:cubicBezTo>
                <a:cubicBezTo>
                  <a:pt x="870" y="1544"/>
                  <a:pt x="870" y="1544"/>
                  <a:pt x="870" y="1544"/>
                </a:cubicBezTo>
                <a:cubicBezTo>
                  <a:pt x="870" y="1544"/>
                  <a:pt x="870" y="1544"/>
                  <a:pt x="870" y="1544"/>
                </a:cubicBezTo>
                <a:cubicBezTo>
                  <a:pt x="870" y="1544"/>
                  <a:pt x="870" y="1544"/>
                  <a:pt x="869" y="1544"/>
                </a:cubicBezTo>
                <a:cubicBezTo>
                  <a:pt x="869" y="1543"/>
                  <a:pt x="869" y="1543"/>
                  <a:pt x="869" y="1543"/>
                </a:cubicBezTo>
                <a:cubicBezTo>
                  <a:pt x="869" y="1543"/>
                  <a:pt x="869" y="1543"/>
                  <a:pt x="869" y="1543"/>
                </a:cubicBezTo>
                <a:cubicBezTo>
                  <a:pt x="869" y="1543"/>
                  <a:pt x="869" y="1543"/>
                  <a:pt x="868" y="1543"/>
                </a:cubicBezTo>
                <a:cubicBezTo>
                  <a:pt x="868" y="1543"/>
                  <a:pt x="868" y="1543"/>
                  <a:pt x="868" y="1544"/>
                </a:cubicBezTo>
                <a:cubicBezTo>
                  <a:pt x="868" y="1544"/>
                  <a:pt x="868" y="1544"/>
                  <a:pt x="868" y="1544"/>
                </a:cubicBezTo>
                <a:cubicBezTo>
                  <a:pt x="867" y="1544"/>
                  <a:pt x="867" y="1544"/>
                  <a:pt x="867" y="1544"/>
                </a:cubicBezTo>
                <a:cubicBezTo>
                  <a:pt x="867" y="1543"/>
                  <a:pt x="867" y="1543"/>
                  <a:pt x="867" y="1543"/>
                </a:cubicBezTo>
                <a:cubicBezTo>
                  <a:pt x="867" y="1543"/>
                  <a:pt x="867" y="1543"/>
                  <a:pt x="867" y="1543"/>
                </a:cubicBezTo>
                <a:cubicBezTo>
                  <a:pt x="867" y="1543"/>
                  <a:pt x="867" y="1543"/>
                  <a:pt x="867" y="1543"/>
                </a:cubicBezTo>
                <a:cubicBezTo>
                  <a:pt x="866" y="1543"/>
                  <a:pt x="866" y="1543"/>
                  <a:pt x="866" y="1543"/>
                </a:cubicBezTo>
                <a:cubicBezTo>
                  <a:pt x="866" y="1543"/>
                  <a:pt x="866" y="1543"/>
                  <a:pt x="866" y="1543"/>
                </a:cubicBezTo>
                <a:cubicBezTo>
                  <a:pt x="866" y="1543"/>
                  <a:pt x="866" y="1543"/>
                  <a:pt x="866" y="1543"/>
                </a:cubicBezTo>
                <a:cubicBezTo>
                  <a:pt x="866" y="1544"/>
                  <a:pt x="866" y="1544"/>
                  <a:pt x="866" y="1544"/>
                </a:cubicBezTo>
                <a:cubicBezTo>
                  <a:pt x="866" y="1544"/>
                  <a:pt x="866" y="1544"/>
                  <a:pt x="866" y="1544"/>
                </a:cubicBezTo>
                <a:cubicBezTo>
                  <a:pt x="866" y="1544"/>
                  <a:pt x="866" y="1544"/>
                  <a:pt x="866" y="1544"/>
                </a:cubicBezTo>
                <a:cubicBezTo>
                  <a:pt x="866" y="1544"/>
                  <a:pt x="866" y="1544"/>
                  <a:pt x="867" y="1544"/>
                </a:cubicBezTo>
                <a:cubicBezTo>
                  <a:pt x="866" y="1544"/>
                  <a:pt x="866" y="1544"/>
                  <a:pt x="866" y="1544"/>
                </a:cubicBezTo>
                <a:cubicBezTo>
                  <a:pt x="866" y="1545"/>
                  <a:pt x="866" y="1545"/>
                  <a:pt x="866" y="1545"/>
                </a:cubicBezTo>
                <a:cubicBezTo>
                  <a:pt x="867" y="1545"/>
                  <a:pt x="867" y="1545"/>
                  <a:pt x="867" y="1545"/>
                </a:cubicBezTo>
                <a:cubicBezTo>
                  <a:pt x="867" y="1544"/>
                  <a:pt x="867" y="1544"/>
                  <a:pt x="867" y="1544"/>
                </a:cubicBezTo>
                <a:cubicBezTo>
                  <a:pt x="867" y="1544"/>
                  <a:pt x="867" y="1544"/>
                  <a:pt x="867" y="1545"/>
                </a:cubicBezTo>
                <a:cubicBezTo>
                  <a:pt x="867" y="1545"/>
                  <a:pt x="867" y="1545"/>
                  <a:pt x="867" y="1545"/>
                </a:cubicBezTo>
                <a:cubicBezTo>
                  <a:pt x="867" y="1545"/>
                  <a:pt x="867" y="1545"/>
                  <a:pt x="867" y="1545"/>
                </a:cubicBezTo>
                <a:cubicBezTo>
                  <a:pt x="867" y="1546"/>
                  <a:pt x="867" y="1546"/>
                  <a:pt x="867" y="1546"/>
                </a:cubicBezTo>
                <a:cubicBezTo>
                  <a:pt x="867" y="1546"/>
                  <a:pt x="867" y="1546"/>
                  <a:pt x="867" y="1546"/>
                </a:cubicBezTo>
                <a:cubicBezTo>
                  <a:pt x="867" y="1546"/>
                  <a:pt x="867" y="1546"/>
                  <a:pt x="867" y="1546"/>
                </a:cubicBezTo>
                <a:cubicBezTo>
                  <a:pt x="866" y="1545"/>
                  <a:pt x="866" y="1545"/>
                  <a:pt x="866" y="1545"/>
                </a:cubicBezTo>
                <a:cubicBezTo>
                  <a:pt x="866" y="1545"/>
                  <a:pt x="866" y="1545"/>
                  <a:pt x="866" y="1545"/>
                </a:cubicBezTo>
                <a:cubicBezTo>
                  <a:pt x="866" y="1545"/>
                  <a:pt x="866" y="1545"/>
                  <a:pt x="865" y="1545"/>
                </a:cubicBezTo>
                <a:cubicBezTo>
                  <a:pt x="865" y="1545"/>
                  <a:pt x="865" y="1545"/>
                  <a:pt x="865" y="1545"/>
                </a:cubicBezTo>
                <a:cubicBezTo>
                  <a:pt x="865" y="1545"/>
                  <a:pt x="865" y="1545"/>
                  <a:pt x="865" y="1544"/>
                </a:cubicBezTo>
                <a:cubicBezTo>
                  <a:pt x="864" y="1544"/>
                  <a:pt x="864" y="1544"/>
                  <a:pt x="864" y="1544"/>
                </a:cubicBezTo>
                <a:cubicBezTo>
                  <a:pt x="864" y="1545"/>
                  <a:pt x="864" y="1545"/>
                  <a:pt x="864" y="1545"/>
                </a:cubicBezTo>
                <a:cubicBezTo>
                  <a:pt x="864" y="1545"/>
                  <a:pt x="864" y="1545"/>
                  <a:pt x="864" y="1545"/>
                </a:cubicBezTo>
                <a:cubicBezTo>
                  <a:pt x="864" y="1545"/>
                  <a:pt x="864" y="1545"/>
                  <a:pt x="864" y="1545"/>
                </a:cubicBezTo>
                <a:cubicBezTo>
                  <a:pt x="864" y="1545"/>
                  <a:pt x="864" y="1545"/>
                  <a:pt x="864" y="1545"/>
                </a:cubicBezTo>
                <a:cubicBezTo>
                  <a:pt x="864" y="1546"/>
                  <a:pt x="864" y="1546"/>
                  <a:pt x="864" y="1546"/>
                </a:cubicBezTo>
                <a:cubicBezTo>
                  <a:pt x="864" y="1545"/>
                  <a:pt x="865" y="1545"/>
                  <a:pt x="865" y="1545"/>
                </a:cubicBezTo>
                <a:cubicBezTo>
                  <a:pt x="865" y="1546"/>
                  <a:pt x="865" y="1546"/>
                  <a:pt x="865" y="1546"/>
                </a:cubicBezTo>
                <a:cubicBezTo>
                  <a:pt x="865" y="1546"/>
                  <a:pt x="865" y="1546"/>
                  <a:pt x="865" y="1546"/>
                </a:cubicBezTo>
                <a:cubicBezTo>
                  <a:pt x="865" y="1546"/>
                  <a:pt x="865" y="1546"/>
                  <a:pt x="865" y="1546"/>
                </a:cubicBezTo>
                <a:cubicBezTo>
                  <a:pt x="865" y="1546"/>
                  <a:pt x="865" y="1546"/>
                  <a:pt x="865" y="1546"/>
                </a:cubicBezTo>
                <a:cubicBezTo>
                  <a:pt x="865" y="1546"/>
                  <a:pt x="865" y="1546"/>
                  <a:pt x="865" y="1546"/>
                </a:cubicBezTo>
                <a:cubicBezTo>
                  <a:pt x="865" y="1546"/>
                  <a:pt x="865" y="1546"/>
                  <a:pt x="865" y="1546"/>
                </a:cubicBezTo>
                <a:cubicBezTo>
                  <a:pt x="865" y="1546"/>
                  <a:pt x="865" y="1546"/>
                  <a:pt x="865" y="1546"/>
                </a:cubicBezTo>
                <a:cubicBezTo>
                  <a:pt x="865" y="1547"/>
                  <a:pt x="865" y="1547"/>
                  <a:pt x="865" y="1547"/>
                </a:cubicBezTo>
                <a:cubicBezTo>
                  <a:pt x="865" y="1547"/>
                  <a:pt x="865" y="1547"/>
                  <a:pt x="865" y="1547"/>
                </a:cubicBezTo>
                <a:cubicBezTo>
                  <a:pt x="864" y="1546"/>
                  <a:pt x="864" y="1546"/>
                  <a:pt x="864" y="1546"/>
                </a:cubicBezTo>
                <a:cubicBezTo>
                  <a:pt x="864" y="1546"/>
                  <a:pt x="864" y="1546"/>
                  <a:pt x="864" y="1546"/>
                </a:cubicBezTo>
                <a:cubicBezTo>
                  <a:pt x="864" y="1546"/>
                  <a:pt x="864" y="1546"/>
                  <a:pt x="863" y="1545"/>
                </a:cubicBezTo>
                <a:cubicBezTo>
                  <a:pt x="863" y="1545"/>
                  <a:pt x="863" y="1545"/>
                  <a:pt x="863" y="1545"/>
                </a:cubicBezTo>
                <a:cubicBezTo>
                  <a:pt x="863" y="1545"/>
                  <a:pt x="863" y="1545"/>
                  <a:pt x="863" y="1545"/>
                </a:cubicBezTo>
                <a:cubicBezTo>
                  <a:pt x="863" y="1545"/>
                  <a:pt x="863" y="1545"/>
                  <a:pt x="863" y="1545"/>
                </a:cubicBezTo>
                <a:cubicBezTo>
                  <a:pt x="863" y="1544"/>
                  <a:pt x="863" y="1544"/>
                  <a:pt x="863" y="1543"/>
                </a:cubicBezTo>
                <a:cubicBezTo>
                  <a:pt x="863" y="1543"/>
                  <a:pt x="863" y="1543"/>
                  <a:pt x="863" y="1543"/>
                </a:cubicBezTo>
                <a:cubicBezTo>
                  <a:pt x="863" y="1543"/>
                  <a:pt x="863" y="1543"/>
                  <a:pt x="863" y="1543"/>
                </a:cubicBezTo>
                <a:cubicBezTo>
                  <a:pt x="863" y="1543"/>
                  <a:pt x="863" y="1543"/>
                  <a:pt x="863" y="1543"/>
                </a:cubicBezTo>
                <a:cubicBezTo>
                  <a:pt x="864" y="1543"/>
                  <a:pt x="864" y="1543"/>
                  <a:pt x="864" y="1543"/>
                </a:cubicBezTo>
                <a:cubicBezTo>
                  <a:pt x="863" y="1543"/>
                  <a:pt x="863" y="1543"/>
                  <a:pt x="863" y="1543"/>
                </a:cubicBezTo>
                <a:cubicBezTo>
                  <a:pt x="863" y="1543"/>
                  <a:pt x="863" y="1543"/>
                  <a:pt x="863" y="1543"/>
                </a:cubicBezTo>
                <a:cubicBezTo>
                  <a:pt x="863" y="1542"/>
                  <a:pt x="863" y="1542"/>
                  <a:pt x="863" y="1542"/>
                </a:cubicBezTo>
                <a:cubicBezTo>
                  <a:pt x="863" y="1542"/>
                  <a:pt x="863" y="1542"/>
                  <a:pt x="863" y="1542"/>
                </a:cubicBezTo>
                <a:cubicBezTo>
                  <a:pt x="863" y="1542"/>
                  <a:pt x="863" y="1542"/>
                  <a:pt x="863" y="1542"/>
                </a:cubicBezTo>
                <a:cubicBezTo>
                  <a:pt x="864" y="1542"/>
                  <a:pt x="864" y="1542"/>
                  <a:pt x="864" y="1542"/>
                </a:cubicBezTo>
                <a:cubicBezTo>
                  <a:pt x="864" y="1542"/>
                  <a:pt x="864" y="1542"/>
                  <a:pt x="864" y="1542"/>
                </a:cubicBezTo>
                <a:cubicBezTo>
                  <a:pt x="864" y="1542"/>
                  <a:pt x="864" y="1542"/>
                  <a:pt x="864" y="1542"/>
                </a:cubicBezTo>
                <a:cubicBezTo>
                  <a:pt x="864" y="1542"/>
                  <a:pt x="864" y="1542"/>
                  <a:pt x="864" y="1542"/>
                </a:cubicBezTo>
                <a:cubicBezTo>
                  <a:pt x="864" y="1541"/>
                  <a:pt x="864" y="1541"/>
                  <a:pt x="864" y="1541"/>
                </a:cubicBezTo>
                <a:cubicBezTo>
                  <a:pt x="864" y="1541"/>
                  <a:pt x="864" y="1541"/>
                  <a:pt x="864" y="1541"/>
                </a:cubicBezTo>
                <a:cubicBezTo>
                  <a:pt x="864" y="1541"/>
                  <a:pt x="864" y="1541"/>
                  <a:pt x="865" y="1541"/>
                </a:cubicBezTo>
                <a:cubicBezTo>
                  <a:pt x="865" y="1541"/>
                  <a:pt x="865" y="1541"/>
                  <a:pt x="865" y="1541"/>
                </a:cubicBezTo>
                <a:cubicBezTo>
                  <a:pt x="865" y="1541"/>
                  <a:pt x="865" y="1541"/>
                  <a:pt x="866" y="1540"/>
                </a:cubicBezTo>
                <a:cubicBezTo>
                  <a:pt x="866" y="1540"/>
                  <a:pt x="866" y="1540"/>
                  <a:pt x="866" y="1540"/>
                </a:cubicBezTo>
                <a:cubicBezTo>
                  <a:pt x="866" y="1540"/>
                  <a:pt x="866" y="1540"/>
                  <a:pt x="866" y="1540"/>
                </a:cubicBezTo>
                <a:cubicBezTo>
                  <a:pt x="866" y="1540"/>
                  <a:pt x="866" y="1540"/>
                  <a:pt x="867" y="1539"/>
                </a:cubicBezTo>
                <a:cubicBezTo>
                  <a:pt x="867" y="1540"/>
                  <a:pt x="867" y="1540"/>
                  <a:pt x="867" y="1540"/>
                </a:cubicBezTo>
                <a:cubicBezTo>
                  <a:pt x="867" y="1540"/>
                  <a:pt x="867" y="1540"/>
                  <a:pt x="867" y="1540"/>
                </a:cubicBezTo>
                <a:cubicBezTo>
                  <a:pt x="867" y="1541"/>
                  <a:pt x="867" y="1541"/>
                  <a:pt x="867" y="1541"/>
                </a:cubicBezTo>
                <a:cubicBezTo>
                  <a:pt x="868" y="1540"/>
                  <a:pt x="868" y="1540"/>
                  <a:pt x="868" y="1540"/>
                </a:cubicBezTo>
                <a:cubicBezTo>
                  <a:pt x="868" y="1540"/>
                  <a:pt x="868" y="1540"/>
                  <a:pt x="868" y="1540"/>
                </a:cubicBezTo>
                <a:cubicBezTo>
                  <a:pt x="867" y="1540"/>
                  <a:pt x="867" y="1540"/>
                  <a:pt x="867" y="1540"/>
                </a:cubicBezTo>
                <a:cubicBezTo>
                  <a:pt x="867" y="1540"/>
                  <a:pt x="867" y="1540"/>
                  <a:pt x="867" y="1540"/>
                </a:cubicBezTo>
                <a:cubicBezTo>
                  <a:pt x="867" y="1540"/>
                  <a:pt x="867" y="1540"/>
                  <a:pt x="867" y="1540"/>
                </a:cubicBezTo>
                <a:cubicBezTo>
                  <a:pt x="867" y="1540"/>
                  <a:pt x="867" y="1540"/>
                  <a:pt x="867" y="1539"/>
                </a:cubicBezTo>
                <a:cubicBezTo>
                  <a:pt x="867" y="1539"/>
                  <a:pt x="867" y="1539"/>
                  <a:pt x="867" y="1539"/>
                </a:cubicBezTo>
                <a:cubicBezTo>
                  <a:pt x="867" y="1539"/>
                  <a:pt x="867" y="1539"/>
                  <a:pt x="867" y="1539"/>
                </a:cubicBezTo>
                <a:cubicBezTo>
                  <a:pt x="867" y="1539"/>
                  <a:pt x="867" y="1539"/>
                  <a:pt x="867" y="1539"/>
                </a:cubicBezTo>
                <a:cubicBezTo>
                  <a:pt x="867" y="1539"/>
                  <a:pt x="867" y="1539"/>
                  <a:pt x="867" y="1539"/>
                </a:cubicBezTo>
                <a:cubicBezTo>
                  <a:pt x="866" y="1538"/>
                  <a:pt x="866" y="1538"/>
                  <a:pt x="866" y="1538"/>
                </a:cubicBezTo>
                <a:cubicBezTo>
                  <a:pt x="866" y="1538"/>
                  <a:pt x="866" y="1538"/>
                  <a:pt x="866" y="1538"/>
                </a:cubicBezTo>
                <a:cubicBezTo>
                  <a:pt x="866" y="1538"/>
                  <a:pt x="866" y="1538"/>
                  <a:pt x="866" y="1538"/>
                </a:cubicBezTo>
                <a:cubicBezTo>
                  <a:pt x="867" y="1538"/>
                  <a:pt x="867" y="1538"/>
                  <a:pt x="867" y="1538"/>
                </a:cubicBezTo>
                <a:cubicBezTo>
                  <a:pt x="867" y="1537"/>
                  <a:pt x="867" y="1537"/>
                  <a:pt x="867" y="1537"/>
                </a:cubicBezTo>
                <a:cubicBezTo>
                  <a:pt x="867" y="1537"/>
                  <a:pt x="867" y="1538"/>
                  <a:pt x="867" y="1538"/>
                </a:cubicBezTo>
                <a:cubicBezTo>
                  <a:pt x="867" y="1538"/>
                  <a:pt x="867" y="1538"/>
                  <a:pt x="867" y="1538"/>
                </a:cubicBezTo>
                <a:cubicBezTo>
                  <a:pt x="867" y="1537"/>
                  <a:pt x="867" y="1537"/>
                  <a:pt x="867" y="1537"/>
                </a:cubicBezTo>
                <a:cubicBezTo>
                  <a:pt x="867" y="1537"/>
                  <a:pt x="867" y="1537"/>
                  <a:pt x="867" y="1537"/>
                </a:cubicBezTo>
                <a:cubicBezTo>
                  <a:pt x="868" y="1537"/>
                  <a:pt x="868" y="1537"/>
                  <a:pt x="868" y="1537"/>
                </a:cubicBezTo>
                <a:cubicBezTo>
                  <a:pt x="867" y="1537"/>
                  <a:pt x="867" y="1537"/>
                  <a:pt x="867" y="1537"/>
                </a:cubicBezTo>
                <a:cubicBezTo>
                  <a:pt x="867" y="1537"/>
                  <a:pt x="867" y="1537"/>
                  <a:pt x="867" y="1537"/>
                </a:cubicBezTo>
                <a:cubicBezTo>
                  <a:pt x="867" y="1537"/>
                  <a:pt x="867" y="1537"/>
                  <a:pt x="866" y="1537"/>
                </a:cubicBezTo>
                <a:cubicBezTo>
                  <a:pt x="867" y="1536"/>
                  <a:pt x="867" y="1536"/>
                  <a:pt x="867" y="1536"/>
                </a:cubicBezTo>
                <a:cubicBezTo>
                  <a:pt x="867" y="1536"/>
                  <a:pt x="867" y="1536"/>
                  <a:pt x="867" y="1536"/>
                </a:cubicBezTo>
                <a:cubicBezTo>
                  <a:pt x="867" y="1536"/>
                  <a:pt x="867" y="1536"/>
                  <a:pt x="868" y="1537"/>
                </a:cubicBezTo>
                <a:cubicBezTo>
                  <a:pt x="868" y="1536"/>
                  <a:pt x="868" y="1536"/>
                  <a:pt x="867" y="1536"/>
                </a:cubicBezTo>
                <a:cubicBezTo>
                  <a:pt x="868" y="1536"/>
                  <a:pt x="868" y="1536"/>
                  <a:pt x="868" y="1536"/>
                </a:cubicBezTo>
                <a:cubicBezTo>
                  <a:pt x="868" y="1536"/>
                  <a:pt x="868" y="1536"/>
                  <a:pt x="868" y="1536"/>
                </a:cubicBezTo>
                <a:cubicBezTo>
                  <a:pt x="868" y="1536"/>
                  <a:pt x="868" y="1536"/>
                  <a:pt x="868" y="1536"/>
                </a:cubicBezTo>
                <a:cubicBezTo>
                  <a:pt x="868" y="1535"/>
                  <a:pt x="868" y="1535"/>
                  <a:pt x="868" y="1535"/>
                </a:cubicBezTo>
                <a:cubicBezTo>
                  <a:pt x="868" y="1535"/>
                  <a:pt x="868" y="1535"/>
                  <a:pt x="868" y="1534"/>
                </a:cubicBezTo>
                <a:cubicBezTo>
                  <a:pt x="868" y="1535"/>
                  <a:pt x="868" y="1535"/>
                  <a:pt x="868" y="1535"/>
                </a:cubicBezTo>
                <a:cubicBezTo>
                  <a:pt x="868" y="1535"/>
                  <a:pt x="868" y="1535"/>
                  <a:pt x="869" y="1535"/>
                </a:cubicBezTo>
                <a:cubicBezTo>
                  <a:pt x="869" y="1535"/>
                  <a:pt x="869" y="1535"/>
                  <a:pt x="870" y="1535"/>
                </a:cubicBezTo>
                <a:cubicBezTo>
                  <a:pt x="870" y="1535"/>
                  <a:pt x="870" y="1535"/>
                  <a:pt x="870" y="1536"/>
                </a:cubicBezTo>
                <a:cubicBezTo>
                  <a:pt x="870" y="1536"/>
                  <a:pt x="870" y="1536"/>
                  <a:pt x="870" y="1536"/>
                </a:cubicBezTo>
                <a:cubicBezTo>
                  <a:pt x="870" y="1535"/>
                  <a:pt x="870" y="1535"/>
                  <a:pt x="870" y="1535"/>
                </a:cubicBezTo>
                <a:cubicBezTo>
                  <a:pt x="870" y="1535"/>
                  <a:pt x="870" y="1535"/>
                  <a:pt x="870" y="1535"/>
                </a:cubicBezTo>
                <a:cubicBezTo>
                  <a:pt x="870" y="1535"/>
                  <a:pt x="870" y="1535"/>
                  <a:pt x="870" y="1535"/>
                </a:cubicBezTo>
                <a:cubicBezTo>
                  <a:pt x="871" y="1535"/>
                  <a:pt x="871" y="1535"/>
                  <a:pt x="871" y="1535"/>
                </a:cubicBezTo>
                <a:cubicBezTo>
                  <a:pt x="871" y="1535"/>
                  <a:pt x="871" y="1535"/>
                  <a:pt x="871" y="1535"/>
                </a:cubicBezTo>
                <a:cubicBezTo>
                  <a:pt x="871" y="1535"/>
                  <a:pt x="871" y="1535"/>
                  <a:pt x="872" y="1535"/>
                </a:cubicBezTo>
                <a:cubicBezTo>
                  <a:pt x="872" y="1536"/>
                  <a:pt x="872" y="1536"/>
                  <a:pt x="872" y="1537"/>
                </a:cubicBezTo>
                <a:cubicBezTo>
                  <a:pt x="872" y="1537"/>
                  <a:pt x="872" y="1537"/>
                  <a:pt x="872" y="1537"/>
                </a:cubicBezTo>
                <a:cubicBezTo>
                  <a:pt x="871" y="1536"/>
                  <a:pt x="871" y="1536"/>
                  <a:pt x="871" y="1536"/>
                </a:cubicBezTo>
                <a:cubicBezTo>
                  <a:pt x="871" y="1536"/>
                  <a:pt x="871" y="1536"/>
                  <a:pt x="871" y="1536"/>
                </a:cubicBezTo>
                <a:cubicBezTo>
                  <a:pt x="871" y="1536"/>
                  <a:pt x="871" y="1536"/>
                  <a:pt x="871" y="1536"/>
                </a:cubicBezTo>
                <a:cubicBezTo>
                  <a:pt x="871" y="1536"/>
                  <a:pt x="871" y="1536"/>
                  <a:pt x="871" y="1536"/>
                </a:cubicBezTo>
                <a:cubicBezTo>
                  <a:pt x="871" y="1536"/>
                  <a:pt x="870" y="1536"/>
                  <a:pt x="871" y="1537"/>
                </a:cubicBezTo>
                <a:cubicBezTo>
                  <a:pt x="871" y="1537"/>
                  <a:pt x="871" y="1537"/>
                  <a:pt x="871" y="1537"/>
                </a:cubicBezTo>
                <a:cubicBezTo>
                  <a:pt x="871" y="1537"/>
                  <a:pt x="871" y="1537"/>
                  <a:pt x="871" y="1538"/>
                </a:cubicBezTo>
                <a:cubicBezTo>
                  <a:pt x="872" y="1538"/>
                  <a:pt x="872" y="1538"/>
                  <a:pt x="872" y="1538"/>
                </a:cubicBezTo>
                <a:cubicBezTo>
                  <a:pt x="872" y="1538"/>
                  <a:pt x="872" y="1538"/>
                  <a:pt x="873" y="1539"/>
                </a:cubicBezTo>
                <a:cubicBezTo>
                  <a:pt x="873" y="1538"/>
                  <a:pt x="873" y="1538"/>
                  <a:pt x="873" y="1538"/>
                </a:cubicBezTo>
                <a:cubicBezTo>
                  <a:pt x="873" y="1538"/>
                  <a:pt x="873" y="1538"/>
                  <a:pt x="873" y="1538"/>
                </a:cubicBezTo>
                <a:cubicBezTo>
                  <a:pt x="873" y="1538"/>
                  <a:pt x="873" y="1538"/>
                  <a:pt x="873" y="1538"/>
                </a:cubicBezTo>
                <a:cubicBezTo>
                  <a:pt x="873" y="1538"/>
                  <a:pt x="873" y="1538"/>
                  <a:pt x="873" y="1538"/>
                </a:cubicBezTo>
                <a:cubicBezTo>
                  <a:pt x="872" y="1537"/>
                  <a:pt x="872" y="1537"/>
                  <a:pt x="872" y="1537"/>
                </a:cubicBezTo>
                <a:cubicBezTo>
                  <a:pt x="872" y="1537"/>
                  <a:pt x="872" y="1537"/>
                  <a:pt x="872" y="1537"/>
                </a:cubicBezTo>
                <a:cubicBezTo>
                  <a:pt x="872" y="1537"/>
                  <a:pt x="872" y="1537"/>
                  <a:pt x="872" y="1537"/>
                </a:cubicBezTo>
                <a:cubicBezTo>
                  <a:pt x="872" y="1537"/>
                  <a:pt x="872" y="1537"/>
                  <a:pt x="872" y="1536"/>
                </a:cubicBezTo>
                <a:cubicBezTo>
                  <a:pt x="872" y="1536"/>
                  <a:pt x="872" y="1536"/>
                  <a:pt x="872" y="1536"/>
                </a:cubicBezTo>
                <a:cubicBezTo>
                  <a:pt x="873" y="1536"/>
                  <a:pt x="873" y="1536"/>
                  <a:pt x="873" y="1536"/>
                </a:cubicBezTo>
                <a:cubicBezTo>
                  <a:pt x="873" y="1536"/>
                  <a:pt x="873" y="1536"/>
                  <a:pt x="873" y="1536"/>
                </a:cubicBezTo>
                <a:cubicBezTo>
                  <a:pt x="873" y="1536"/>
                  <a:pt x="873" y="1536"/>
                  <a:pt x="875" y="1536"/>
                </a:cubicBezTo>
                <a:cubicBezTo>
                  <a:pt x="875" y="1536"/>
                  <a:pt x="875" y="1536"/>
                  <a:pt x="875" y="1536"/>
                </a:cubicBezTo>
                <a:cubicBezTo>
                  <a:pt x="875" y="1537"/>
                  <a:pt x="875" y="1537"/>
                  <a:pt x="875" y="1537"/>
                </a:cubicBezTo>
                <a:cubicBezTo>
                  <a:pt x="875" y="1537"/>
                  <a:pt x="875" y="1537"/>
                  <a:pt x="875" y="1537"/>
                </a:cubicBezTo>
                <a:cubicBezTo>
                  <a:pt x="876" y="1537"/>
                  <a:pt x="876" y="1537"/>
                  <a:pt x="876" y="1537"/>
                </a:cubicBezTo>
                <a:cubicBezTo>
                  <a:pt x="876" y="1537"/>
                  <a:pt x="876" y="1537"/>
                  <a:pt x="876" y="1537"/>
                </a:cubicBezTo>
                <a:cubicBezTo>
                  <a:pt x="876" y="1537"/>
                  <a:pt x="876" y="1537"/>
                  <a:pt x="876" y="1537"/>
                </a:cubicBezTo>
                <a:cubicBezTo>
                  <a:pt x="876" y="1537"/>
                  <a:pt x="876" y="1537"/>
                  <a:pt x="876" y="1537"/>
                </a:cubicBezTo>
                <a:cubicBezTo>
                  <a:pt x="875" y="1537"/>
                  <a:pt x="875" y="1537"/>
                  <a:pt x="875" y="1537"/>
                </a:cubicBezTo>
                <a:cubicBezTo>
                  <a:pt x="875" y="1537"/>
                  <a:pt x="875" y="1537"/>
                  <a:pt x="875" y="1537"/>
                </a:cubicBezTo>
                <a:cubicBezTo>
                  <a:pt x="875" y="1537"/>
                  <a:pt x="875" y="1537"/>
                  <a:pt x="875" y="1537"/>
                </a:cubicBezTo>
                <a:cubicBezTo>
                  <a:pt x="875" y="1538"/>
                  <a:pt x="875" y="1538"/>
                  <a:pt x="875" y="1538"/>
                </a:cubicBezTo>
                <a:cubicBezTo>
                  <a:pt x="875" y="1538"/>
                  <a:pt x="875" y="1538"/>
                  <a:pt x="875" y="1538"/>
                </a:cubicBezTo>
                <a:cubicBezTo>
                  <a:pt x="875" y="1538"/>
                  <a:pt x="875" y="1538"/>
                  <a:pt x="875" y="1538"/>
                </a:cubicBezTo>
                <a:cubicBezTo>
                  <a:pt x="874" y="1537"/>
                  <a:pt x="874" y="1537"/>
                  <a:pt x="874" y="1537"/>
                </a:cubicBezTo>
                <a:cubicBezTo>
                  <a:pt x="874" y="1537"/>
                  <a:pt x="874" y="1537"/>
                  <a:pt x="874" y="1537"/>
                </a:cubicBezTo>
                <a:cubicBezTo>
                  <a:pt x="874" y="1538"/>
                  <a:pt x="874" y="1538"/>
                  <a:pt x="874" y="1538"/>
                </a:cubicBezTo>
                <a:cubicBezTo>
                  <a:pt x="874" y="1538"/>
                  <a:pt x="874" y="1538"/>
                  <a:pt x="873" y="1538"/>
                </a:cubicBezTo>
                <a:cubicBezTo>
                  <a:pt x="873" y="1538"/>
                  <a:pt x="873" y="1538"/>
                  <a:pt x="874" y="1538"/>
                </a:cubicBezTo>
                <a:cubicBezTo>
                  <a:pt x="874" y="1538"/>
                  <a:pt x="874" y="1538"/>
                  <a:pt x="874" y="1538"/>
                </a:cubicBezTo>
                <a:cubicBezTo>
                  <a:pt x="875" y="1538"/>
                  <a:pt x="875" y="1538"/>
                  <a:pt x="875" y="1538"/>
                </a:cubicBezTo>
                <a:cubicBezTo>
                  <a:pt x="875" y="1538"/>
                  <a:pt x="875" y="1538"/>
                  <a:pt x="875" y="1538"/>
                </a:cubicBezTo>
                <a:cubicBezTo>
                  <a:pt x="876" y="1539"/>
                  <a:pt x="876" y="1539"/>
                  <a:pt x="876" y="1539"/>
                </a:cubicBezTo>
                <a:cubicBezTo>
                  <a:pt x="876" y="1539"/>
                  <a:pt x="876" y="1539"/>
                  <a:pt x="875" y="1539"/>
                </a:cubicBezTo>
                <a:cubicBezTo>
                  <a:pt x="875" y="1539"/>
                  <a:pt x="875" y="1539"/>
                  <a:pt x="875" y="1539"/>
                </a:cubicBezTo>
                <a:cubicBezTo>
                  <a:pt x="875" y="1539"/>
                  <a:pt x="875" y="1539"/>
                  <a:pt x="875" y="1539"/>
                </a:cubicBezTo>
                <a:cubicBezTo>
                  <a:pt x="875" y="1539"/>
                  <a:pt x="875" y="1539"/>
                  <a:pt x="875" y="1539"/>
                </a:cubicBezTo>
                <a:cubicBezTo>
                  <a:pt x="875" y="1539"/>
                  <a:pt x="875" y="1539"/>
                  <a:pt x="875" y="1539"/>
                </a:cubicBezTo>
                <a:cubicBezTo>
                  <a:pt x="875" y="1539"/>
                  <a:pt x="875" y="1539"/>
                  <a:pt x="875" y="1539"/>
                </a:cubicBezTo>
                <a:cubicBezTo>
                  <a:pt x="876" y="1539"/>
                  <a:pt x="876" y="1539"/>
                  <a:pt x="876" y="1539"/>
                </a:cubicBezTo>
                <a:moveTo>
                  <a:pt x="871" y="1544"/>
                </a:moveTo>
                <a:cubicBezTo>
                  <a:pt x="871" y="1544"/>
                  <a:pt x="871" y="1544"/>
                  <a:pt x="871" y="1543"/>
                </a:cubicBezTo>
                <a:cubicBezTo>
                  <a:pt x="871" y="1543"/>
                  <a:pt x="871" y="1543"/>
                  <a:pt x="871" y="1543"/>
                </a:cubicBezTo>
                <a:cubicBezTo>
                  <a:pt x="871" y="1543"/>
                  <a:pt x="871" y="1543"/>
                  <a:pt x="871" y="1543"/>
                </a:cubicBezTo>
                <a:cubicBezTo>
                  <a:pt x="871" y="1543"/>
                  <a:pt x="872" y="1543"/>
                  <a:pt x="871" y="1544"/>
                </a:cubicBezTo>
                <a:moveTo>
                  <a:pt x="874" y="1538"/>
                </a:moveTo>
                <a:cubicBezTo>
                  <a:pt x="874" y="1538"/>
                  <a:pt x="874" y="1538"/>
                  <a:pt x="874" y="1538"/>
                </a:cubicBezTo>
                <a:cubicBezTo>
                  <a:pt x="874" y="1538"/>
                  <a:pt x="874" y="1538"/>
                  <a:pt x="874" y="1538"/>
                </a:cubicBezTo>
                <a:moveTo>
                  <a:pt x="863" y="1540"/>
                </a:moveTo>
                <a:cubicBezTo>
                  <a:pt x="864" y="1540"/>
                  <a:pt x="864" y="1540"/>
                  <a:pt x="864" y="1540"/>
                </a:cubicBezTo>
                <a:cubicBezTo>
                  <a:pt x="863" y="1541"/>
                  <a:pt x="863" y="1541"/>
                  <a:pt x="863" y="1541"/>
                </a:cubicBezTo>
                <a:cubicBezTo>
                  <a:pt x="863" y="1541"/>
                  <a:pt x="863" y="1541"/>
                  <a:pt x="863" y="1541"/>
                </a:cubicBezTo>
                <a:cubicBezTo>
                  <a:pt x="863" y="1541"/>
                  <a:pt x="863" y="1541"/>
                  <a:pt x="863" y="1540"/>
                </a:cubicBezTo>
                <a:moveTo>
                  <a:pt x="862" y="1543"/>
                </a:moveTo>
                <a:cubicBezTo>
                  <a:pt x="862" y="1542"/>
                  <a:pt x="862" y="1542"/>
                  <a:pt x="862" y="1542"/>
                </a:cubicBezTo>
                <a:cubicBezTo>
                  <a:pt x="862" y="1542"/>
                  <a:pt x="862" y="1542"/>
                  <a:pt x="862" y="1543"/>
                </a:cubicBezTo>
                <a:cubicBezTo>
                  <a:pt x="862" y="1543"/>
                  <a:pt x="862" y="1543"/>
                  <a:pt x="862" y="1543"/>
                </a:cubicBezTo>
                <a:moveTo>
                  <a:pt x="862" y="1546"/>
                </a:moveTo>
                <a:cubicBezTo>
                  <a:pt x="862" y="1546"/>
                  <a:pt x="862" y="1546"/>
                  <a:pt x="862" y="1545"/>
                </a:cubicBezTo>
                <a:cubicBezTo>
                  <a:pt x="862" y="1544"/>
                  <a:pt x="862" y="1544"/>
                  <a:pt x="862" y="1544"/>
                </a:cubicBezTo>
                <a:cubicBezTo>
                  <a:pt x="862" y="1545"/>
                  <a:pt x="862" y="1545"/>
                  <a:pt x="862" y="1545"/>
                </a:cubicBezTo>
                <a:cubicBezTo>
                  <a:pt x="862" y="1545"/>
                  <a:pt x="862" y="1545"/>
                  <a:pt x="862" y="1545"/>
                </a:cubicBezTo>
                <a:cubicBezTo>
                  <a:pt x="863" y="1545"/>
                  <a:pt x="863" y="1545"/>
                  <a:pt x="863" y="1546"/>
                </a:cubicBezTo>
                <a:cubicBezTo>
                  <a:pt x="863" y="1546"/>
                  <a:pt x="862" y="1546"/>
                  <a:pt x="862" y="1546"/>
                </a:cubicBezTo>
                <a:moveTo>
                  <a:pt x="863" y="1547"/>
                </a:moveTo>
                <a:cubicBezTo>
                  <a:pt x="863" y="1547"/>
                  <a:pt x="863" y="1547"/>
                  <a:pt x="863" y="1547"/>
                </a:cubicBezTo>
                <a:cubicBezTo>
                  <a:pt x="863" y="1547"/>
                  <a:pt x="863" y="1547"/>
                  <a:pt x="863" y="1547"/>
                </a:cubicBezTo>
                <a:moveTo>
                  <a:pt x="868" y="1545"/>
                </a:moveTo>
                <a:cubicBezTo>
                  <a:pt x="868" y="1545"/>
                  <a:pt x="868" y="1545"/>
                  <a:pt x="868" y="1545"/>
                </a:cubicBezTo>
                <a:cubicBezTo>
                  <a:pt x="868" y="1545"/>
                  <a:pt x="868" y="1545"/>
                  <a:pt x="868" y="1545"/>
                </a:cubicBezTo>
                <a:cubicBezTo>
                  <a:pt x="868" y="1546"/>
                  <a:pt x="868" y="1546"/>
                  <a:pt x="868" y="1546"/>
                </a:cubicBezTo>
                <a:cubicBezTo>
                  <a:pt x="868" y="1546"/>
                  <a:pt x="868" y="1546"/>
                  <a:pt x="868" y="1546"/>
                </a:cubicBezTo>
                <a:cubicBezTo>
                  <a:pt x="868" y="1545"/>
                  <a:pt x="868" y="1545"/>
                  <a:pt x="868" y="1545"/>
                </a:cubicBezTo>
                <a:cubicBezTo>
                  <a:pt x="868" y="1545"/>
                  <a:pt x="868" y="1545"/>
                  <a:pt x="868" y="1545"/>
                </a:cubicBezTo>
                <a:cubicBezTo>
                  <a:pt x="868" y="1545"/>
                  <a:pt x="868" y="1545"/>
                  <a:pt x="868" y="1545"/>
                </a:cubicBezTo>
                <a:cubicBezTo>
                  <a:pt x="868" y="1545"/>
                  <a:pt x="868" y="1545"/>
                  <a:pt x="868" y="1545"/>
                </a:cubicBezTo>
                <a:cubicBezTo>
                  <a:pt x="868" y="1545"/>
                  <a:pt x="868" y="1545"/>
                  <a:pt x="868" y="1545"/>
                </a:cubicBezTo>
                <a:moveTo>
                  <a:pt x="862" y="1544"/>
                </a:moveTo>
                <a:cubicBezTo>
                  <a:pt x="862" y="1544"/>
                  <a:pt x="862" y="1544"/>
                  <a:pt x="862" y="1544"/>
                </a:cubicBezTo>
                <a:cubicBezTo>
                  <a:pt x="862" y="1544"/>
                  <a:pt x="862" y="1544"/>
                  <a:pt x="862" y="1544"/>
                </a:cubicBezTo>
                <a:moveTo>
                  <a:pt x="862" y="1546"/>
                </a:moveTo>
                <a:cubicBezTo>
                  <a:pt x="862" y="1547"/>
                  <a:pt x="862" y="1547"/>
                  <a:pt x="862" y="1547"/>
                </a:cubicBezTo>
                <a:cubicBezTo>
                  <a:pt x="862" y="1547"/>
                  <a:pt x="862" y="1547"/>
                  <a:pt x="862" y="1547"/>
                </a:cubicBezTo>
                <a:cubicBezTo>
                  <a:pt x="862" y="1547"/>
                  <a:pt x="862" y="1547"/>
                  <a:pt x="862" y="1547"/>
                </a:cubicBezTo>
                <a:cubicBezTo>
                  <a:pt x="862" y="1546"/>
                  <a:pt x="862" y="1546"/>
                  <a:pt x="862" y="1546"/>
                </a:cubicBezTo>
                <a:moveTo>
                  <a:pt x="774" y="1568"/>
                </a:moveTo>
                <a:cubicBezTo>
                  <a:pt x="774" y="1568"/>
                  <a:pt x="774" y="1568"/>
                  <a:pt x="774" y="1568"/>
                </a:cubicBezTo>
                <a:cubicBezTo>
                  <a:pt x="773" y="1569"/>
                  <a:pt x="773" y="1569"/>
                  <a:pt x="773" y="1569"/>
                </a:cubicBezTo>
                <a:cubicBezTo>
                  <a:pt x="773" y="1569"/>
                  <a:pt x="773" y="1569"/>
                  <a:pt x="773" y="1569"/>
                </a:cubicBezTo>
                <a:cubicBezTo>
                  <a:pt x="773" y="1569"/>
                  <a:pt x="773" y="1569"/>
                  <a:pt x="773" y="1569"/>
                </a:cubicBezTo>
                <a:cubicBezTo>
                  <a:pt x="772" y="1569"/>
                  <a:pt x="772" y="1569"/>
                  <a:pt x="772" y="1569"/>
                </a:cubicBezTo>
                <a:cubicBezTo>
                  <a:pt x="772" y="1569"/>
                  <a:pt x="772" y="1569"/>
                  <a:pt x="772" y="1569"/>
                </a:cubicBezTo>
                <a:cubicBezTo>
                  <a:pt x="772" y="1569"/>
                  <a:pt x="772" y="1569"/>
                  <a:pt x="772" y="1569"/>
                </a:cubicBezTo>
                <a:cubicBezTo>
                  <a:pt x="773" y="1568"/>
                  <a:pt x="773" y="1568"/>
                  <a:pt x="773" y="1568"/>
                </a:cubicBezTo>
                <a:cubicBezTo>
                  <a:pt x="773" y="1568"/>
                  <a:pt x="773" y="1568"/>
                  <a:pt x="773" y="1568"/>
                </a:cubicBezTo>
                <a:cubicBezTo>
                  <a:pt x="774" y="1568"/>
                  <a:pt x="774" y="1568"/>
                  <a:pt x="774" y="1568"/>
                </a:cubicBezTo>
                <a:moveTo>
                  <a:pt x="776" y="1574"/>
                </a:moveTo>
                <a:cubicBezTo>
                  <a:pt x="776" y="1575"/>
                  <a:pt x="776" y="1575"/>
                  <a:pt x="776" y="1575"/>
                </a:cubicBezTo>
                <a:cubicBezTo>
                  <a:pt x="776" y="1575"/>
                  <a:pt x="776" y="1575"/>
                  <a:pt x="776" y="1575"/>
                </a:cubicBezTo>
                <a:cubicBezTo>
                  <a:pt x="776" y="1575"/>
                  <a:pt x="776" y="1575"/>
                  <a:pt x="776" y="1575"/>
                </a:cubicBezTo>
                <a:cubicBezTo>
                  <a:pt x="776" y="1575"/>
                  <a:pt x="776" y="1575"/>
                  <a:pt x="776" y="1575"/>
                </a:cubicBezTo>
                <a:cubicBezTo>
                  <a:pt x="775" y="1574"/>
                  <a:pt x="775" y="1574"/>
                  <a:pt x="775" y="1574"/>
                </a:cubicBezTo>
                <a:cubicBezTo>
                  <a:pt x="775" y="1574"/>
                  <a:pt x="775" y="1574"/>
                  <a:pt x="775" y="1574"/>
                </a:cubicBezTo>
                <a:cubicBezTo>
                  <a:pt x="775" y="1574"/>
                  <a:pt x="775" y="1574"/>
                  <a:pt x="775" y="1574"/>
                </a:cubicBezTo>
                <a:cubicBezTo>
                  <a:pt x="776" y="1574"/>
                  <a:pt x="776" y="1574"/>
                  <a:pt x="776" y="1574"/>
                </a:cubicBezTo>
                <a:cubicBezTo>
                  <a:pt x="776" y="1574"/>
                  <a:pt x="776" y="1574"/>
                  <a:pt x="776" y="1574"/>
                </a:cubicBezTo>
                <a:moveTo>
                  <a:pt x="776" y="1569"/>
                </a:moveTo>
                <a:cubicBezTo>
                  <a:pt x="775" y="1568"/>
                  <a:pt x="775" y="1568"/>
                  <a:pt x="775" y="1568"/>
                </a:cubicBezTo>
                <a:cubicBezTo>
                  <a:pt x="775" y="1568"/>
                  <a:pt x="775" y="1568"/>
                  <a:pt x="775" y="1568"/>
                </a:cubicBezTo>
                <a:cubicBezTo>
                  <a:pt x="775" y="1567"/>
                  <a:pt x="775" y="1567"/>
                  <a:pt x="775" y="1567"/>
                </a:cubicBezTo>
                <a:cubicBezTo>
                  <a:pt x="774" y="1567"/>
                  <a:pt x="774" y="1567"/>
                  <a:pt x="774" y="1567"/>
                </a:cubicBezTo>
                <a:cubicBezTo>
                  <a:pt x="774" y="1567"/>
                  <a:pt x="774" y="1567"/>
                  <a:pt x="774" y="1567"/>
                </a:cubicBezTo>
                <a:cubicBezTo>
                  <a:pt x="774" y="1567"/>
                  <a:pt x="774" y="1567"/>
                  <a:pt x="774" y="1566"/>
                </a:cubicBezTo>
                <a:cubicBezTo>
                  <a:pt x="774" y="1566"/>
                  <a:pt x="774" y="1566"/>
                  <a:pt x="774" y="1566"/>
                </a:cubicBezTo>
                <a:cubicBezTo>
                  <a:pt x="774" y="1565"/>
                  <a:pt x="774" y="1565"/>
                  <a:pt x="774" y="1565"/>
                </a:cubicBezTo>
                <a:cubicBezTo>
                  <a:pt x="774" y="1565"/>
                  <a:pt x="774" y="1565"/>
                  <a:pt x="774" y="1565"/>
                </a:cubicBezTo>
                <a:cubicBezTo>
                  <a:pt x="775" y="1565"/>
                  <a:pt x="775" y="1565"/>
                  <a:pt x="775" y="1565"/>
                </a:cubicBezTo>
                <a:cubicBezTo>
                  <a:pt x="774" y="1565"/>
                  <a:pt x="774" y="1565"/>
                  <a:pt x="774" y="1565"/>
                </a:cubicBezTo>
                <a:cubicBezTo>
                  <a:pt x="775" y="1564"/>
                  <a:pt x="775" y="1564"/>
                  <a:pt x="775" y="1564"/>
                </a:cubicBezTo>
                <a:cubicBezTo>
                  <a:pt x="775" y="1564"/>
                  <a:pt x="775" y="1564"/>
                  <a:pt x="775" y="1564"/>
                </a:cubicBezTo>
                <a:cubicBezTo>
                  <a:pt x="775" y="1565"/>
                  <a:pt x="775" y="1565"/>
                  <a:pt x="775" y="1565"/>
                </a:cubicBezTo>
                <a:cubicBezTo>
                  <a:pt x="775" y="1565"/>
                  <a:pt x="775" y="1565"/>
                  <a:pt x="775" y="1565"/>
                </a:cubicBezTo>
                <a:cubicBezTo>
                  <a:pt x="775" y="1566"/>
                  <a:pt x="775" y="1565"/>
                  <a:pt x="776" y="1565"/>
                </a:cubicBezTo>
                <a:cubicBezTo>
                  <a:pt x="777" y="1565"/>
                  <a:pt x="777" y="1565"/>
                  <a:pt x="777" y="1565"/>
                </a:cubicBezTo>
                <a:cubicBezTo>
                  <a:pt x="777" y="1566"/>
                  <a:pt x="777" y="1566"/>
                  <a:pt x="777" y="1566"/>
                </a:cubicBezTo>
                <a:cubicBezTo>
                  <a:pt x="777" y="1566"/>
                  <a:pt x="777" y="1566"/>
                  <a:pt x="777" y="1566"/>
                </a:cubicBezTo>
                <a:cubicBezTo>
                  <a:pt x="777" y="1565"/>
                  <a:pt x="777" y="1565"/>
                  <a:pt x="777" y="1565"/>
                </a:cubicBezTo>
                <a:cubicBezTo>
                  <a:pt x="777" y="1565"/>
                  <a:pt x="777" y="1565"/>
                  <a:pt x="777" y="1565"/>
                </a:cubicBezTo>
                <a:cubicBezTo>
                  <a:pt x="778" y="1565"/>
                  <a:pt x="778" y="1565"/>
                  <a:pt x="778" y="1565"/>
                </a:cubicBezTo>
                <a:cubicBezTo>
                  <a:pt x="778" y="1566"/>
                  <a:pt x="778" y="1566"/>
                  <a:pt x="778" y="1566"/>
                </a:cubicBezTo>
                <a:cubicBezTo>
                  <a:pt x="778" y="1566"/>
                  <a:pt x="778" y="1566"/>
                  <a:pt x="778" y="1566"/>
                </a:cubicBezTo>
                <a:cubicBezTo>
                  <a:pt x="778" y="1566"/>
                  <a:pt x="778" y="1566"/>
                  <a:pt x="778" y="1566"/>
                </a:cubicBezTo>
                <a:cubicBezTo>
                  <a:pt x="778" y="1567"/>
                  <a:pt x="778" y="1567"/>
                  <a:pt x="778" y="1567"/>
                </a:cubicBezTo>
                <a:cubicBezTo>
                  <a:pt x="778" y="1567"/>
                  <a:pt x="778" y="1567"/>
                  <a:pt x="778" y="1567"/>
                </a:cubicBezTo>
                <a:cubicBezTo>
                  <a:pt x="778" y="1567"/>
                  <a:pt x="778" y="1567"/>
                  <a:pt x="778" y="1567"/>
                </a:cubicBezTo>
                <a:cubicBezTo>
                  <a:pt x="778" y="1566"/>
                  <a:pt x="778" y="1566"/>
                  <a:pt x="778" y="1566"/>
                </a:cubicBezTo>
                <a:cubicBezTo>
                  <a:pt x="778" y="1566"/>
                  <a:pt x="778" y="1566"/>
                  <a:pt x="778" y="1566"/>
                </a:cubicBezTo>
                <a:cubicBezTo>
                  <a:pt x="779" y="1566"/>
                  <a:pt x="779" y="1566"/>
                  <a:pt x="779" y="1566"/>
                </a:cubicBezTo>
                <a:cubicBezTo>
                  <a:pt x="780" y="1566"/>
                  <a:pt x="780" y="1566"/>
                  <a:pt x="780" y="1566"/>
                </a:cubicBezTo>
                <a:cubicBezTo>
                  <a:pt x="780" y="1566"/>
                  <a:pt x="780" y="1566"/>
                  <a:pt x="780" y="1566"/>
                </a:cubicBezTo>
                <a:cubicBezTo>
                  <a:pt x="780" y="1566"/>
                  <a:pt x="780" y="1566"/>
                  <a:pt x="780" y="1566"/>
                </a:cubicBezTo>
                <a:cubicBezTo>
                  <a:pt x="780" y="1566"/>
                  <a:pt x="780" y="1566"/>
                  <a:pt x="780" y="1566"/>
                </a:cubicBezTo>
                <a:cubicBezTo>
                  <a:pt x="780" y="1566"/>
                  <a:pt x="780" y="1566"/>
                  <a:pt x="780" y="1566"/>
                </a:cubicBezTo>
                <a:cubicBezTo>
                  <a:pt x="781" y="1566"/>
                  <a:pt x="781" y="1566"/>
                  <a:pt x="781" y="1566"/>
                </a:cubicBezTo>
                <a:cubicBezTo>
                  <a:pt x="781" y="1566"/>
                  <a:pt x="781" y="1566"/>
                  <a:pt x="781" y="1566"/>
                </a:cubicBezTo>
                <a:cubicBezTo>
                  <a:pt x="781" y="1567"/>
                  <a:pt x="781" y="1567"/>
                  <a:pt x="781" y="1567"/>
                </a:cubicBezTo>
                <a:cubicBezTo>
                  <a:pt x="781" y="1567"/>
                  <a:pt x="781" y="1567"/>
                  <a:pt x="781" y="1567"/>
                </a:cubicBezTo>
                <a:cubicBezTo>
                  <a:pt x="781" y="1568"/>
                  <a:pt x="781" y="1568"/>
                  <a:pt x="781" y="1568"/>
                </a:cubicBezTo>
                <a:cubicBezTo>
                  <a:pt x="781" y="1568"/>
                  <a:pt x="781" y="1568"/>
                  <a:pt x="781" y="1568"/>
                </a:cubicBezTo>
                <a:cubicBezTo>
                  <a:pt x="782" y="1568"/>
                  <a:pt x="782" y="1568"/>
                  <a:pt x="782" y="1568"/>
                </a:cubicBezTo>
                <a:cubicBezTo>
                  <a:pt x="782" y="1568"/>
                  <a:pt x="782" y="1568"/>
                  <a:pt x="782" y="1568"/>
                </a:cubicBezTo>
                <a:cubicBezTo>
                  <a:pt x="782" y="1567"/>
                  <a:pt x="782" y="1567"/>
                  <a:pt x="782" y="1567"/>
                </a:cubicBezTo>
                <a:cubicBezTo>
                  <a:pt x="782" y="1568"/>
                  <a:pt x="782" y="1568"/>
                  <a:pt x="783" y="1569"/>
                </a:cubicBezTo>
                <a:cubicBezTo>
                  <a:pt x="783" y="1569"/>
                  <a:pt x="783" y="1569"/>
                  <a:pt x="783" y="1569"/>
                </a:cubicBezTo>
                <a:cubicBezTo>
                  <a:pt x="783" y="1570"/>
                  <a:pt x="783" y="1570"/>
                  <a:pt x="783" y="1570"/>
                </a:cubicBezTo>
                <a:cubicBezTo>
                  <a:pt x="782" y="1571"/>
                  <a:pt x="782" y="1571"/>
                  <a:pt x="782" y="1571"/>
                </a:cubicBezTo>
                <a:cubicBezTo>
                  <a:pt x="782" y="1571"/>
                  <a:pt x="782" y="1571"/>
                  <a:pt x="782" y="1571"/>
                </a:cubicBezTo>
                <a:cubicBezTo>
                  <a:pt x="782" y="1571"/>
                  <a:pt x="782" y="1571"/>
                  <a:pt x="782" y="1571"/>
                </a:cubicBezTo>
                <a:cubicBezTo>
                  <a:pt x="781" y="1571"/>
                  <a:pt x="781" y="1571"/>
                  <a:pt x="781" y="1571"/>
                </a:cubicBezTo>
                <a:cubicBezTo>
                  <a:pt x="781" y="1570"/>
                  <a:pt x="781" y="1570"/>
                  <a:pt x="780" y="1570"/>
                </a:cubicBezTo>
                <a:cubicBezTo>
                  <a:pt x="781" y="1570"/>
                  <a:pt x="781" y="1570"/>
                  <a:pt x="781" y="1570"/>
                </a:cubicBezTo>
                <a:cubicBezTo>
                  <a:pt x="781" y="1569"/>
                  <a:pt x="781" y="1569"/>
                  <a:pt x="781" y="1569"/>
                </a:cubicBezTo>
                <a:cubicBezTo>
                  <a:pt x="780" y="1569"/>
                  <a:pt x="780" y="1569"/>
                  <a:pt x="780" y="1569"/>
                </a:cubicBezTo>
                <a:cubicBezTo>
                  <a:pt x="780" y="1569"/>
                  <a:pt x="780" y="1569"/>
                  <a:pt x="780" y="1569"/>
                </a:cubicBezTo>
                <a:cubicBezTo>
                  <a:pt x="780" y="1570"/>
                  <a:pt x="780" y="1570"/>
                  <a:pt x="780" y="1570"/>
                </a:cubicBezTo>
                <a:cubicBezTo>
                  <a:pt x="780" y="1570"/>
                  <a:pt x="780" y="1570"/>
                  <a:pt x="780" y="1570"/>
                </a:cubicBezTo>
                <a:cubicBezTo>
                  <a:pt x="779" y="1570"/>
                  <a:pt x="779" y="1570"/>
                  <a:pt x="779" y="1570"/>
                </a:cubicBezTo>
                <a:cubicBezTo>
                  <a:pt x="779" y="1570"/>
                  <a:pt x="779" y="1570"/>
                  <a:pt x="779" y="1570"/>
                </a:cubicBezTo>
                <a:cubicBezTo>
                  <a:pt x="779" y="1570"/>
                  <a:pt x="779" y="1570"/>
                  <a:pt x="779" y="1570"/>
                </a:cubicBezTo>
                <a:cubicBezTo>
                  <a:pt x="779" y="1569"/>
                  <a:pt x="779" y="1569"/>
                  <a:pt x="779" y="1569"/>
                </a:cubicBezTo>
                <a:cubicBezTo>
                  <a:pt x="778" y="1569"/>
                  <a:pt x="778" y="1569"/>
                  <a:pt x="778" y="1569"/>
                </a:cubicBezTo>
                <a:cubicBezTo>
                  <a:pt x="778" y="1568"/>
                  <a:pt x="778" y="1568"/>
                  <a:pt x="778" y="1568"/>
                </a:cubicBezTo>
                <a:cubicBezTo>
                  <a:pt x="778" y="1568"/>
                  <a:pt x="778" y="1568"/>
                  <a:pt x="778" y="1568"/>
                </a:cubicBezTo>
                <a:cubicBezTo>
                  <a:pt x="777" y="1568"/>
                  <a:pt x="777" y="1568"/>
                  <a:pt x="777" y="1568"/>
                </a:cubicBezTo>
                <a:cubicBezTo>
                  <a:pt x="777" y="1568"/>
                  <a:pt x="777" y="1568"/>
                  <a:pt x="777" y="1568"/>
                </a:cubicBezTo>
                <a:cubicBezTo>
                  <a:pt x="777" y="1567"/>
                  <a:pt x="777" y="1567"/>
                  <a:pt x="777" y="1567"/>
                </a:cubicBezTo>
                <a:cubicBezTo>
                  <a:pt x="776" y="1567"/>
                  <a:pt x="776" y="1567"/>
                  <a:pt x="776" y="1567"/>
                </a:cubicBezTo>
                <a:cubicBezTo>
                  <a:pt x="776" y="1568"/>
                  <a:pt x="776" y="1568"/>
                  <a:pt x="776" y="1568"/>
                </a:cubicBezTo>
                <a:cubicBezTo>
                  <a:pt x="776" y="1568"/>
                  <a:pt x="776" y="1568"/>
                  <a:pt x="776" y="1568"/>
                </a:cubicBezTo>
                <a:cubicBezTo>
                  <a:pt x="777" y="1568"/>
                  <a:pt x="777" y="1569"/>
                  <a:pt x="777" y="1569"/>
                </a:cubicBezTo>
                <a:cubicBezTo>
                  <a:pt x="777" y="1570"/>
                  <a:pt x="777" y="1570"/>
                  <a:pt x="777" y="1570"/>
                </a:cubicBezTo>
                <a:cubicBezTo>
                  <a:pt x="777" y="1570"/>
                  <a:pt x="777" y="1570"/>
                  <a:pt x="777" y="1570"/>
                </a:cubicBezTo>
                <a:cubicBezTo>
                  <a:pt x="776" y="1570"/>
                  <a:pt x="776" y="1570"/>
                  <a:pt x="776" y="1570"/>
                </a:cubicBezTo>
                <a:cubicBezTo>
                  <a:pt x="776" y="1570"/>
                  <a:pt x="776" y="1570"/>
                  <a:pt x="776" y="1570"/>
                </a:cubicBezTo>
                <a:cubicBezTo>
                  <a:pt x="776" y="1569"/>
                  <a:pt x="776" y="1569"/>
                  <a:pt x="776" y="1569"/>
                </a:cubicBezTo>
                <a:cubicBezTo>
                  <a:pt x="776" y="1569"/>
                  <a:pt x="776" y="1569"/>
                  <a:pt x="776" y="1569"/>
                </a:cubicBezTo>
                <a:cubicBezTo>
                  <a:pt x="776" y="1569"/>
                  <a:pt x="776" y="1569"/>
                  <a:pt x="776" y="1569"/>
                </a:cubicBezTo>
                <a:moveTo>
                  <a:pt x="782" y="1577"/>
                </a:moveTo>
                <a:cubicBezTo>
                  <a:pt x="782" y="1577"/>
                  <a:pt x="781" y="1577"/>
                  <a:pt x="781" y="1577"/>
                </a:cubicBezTo>
                <a:cubicBezTo>
                  <a:pt x="780" y="1577"/>
                  <a:pt x="780" y="1577"/>
                  <a:pt x="780" y="1577"/>
                </a:cubicBezTo>
                <a:cubicBezTo>
                  <a:pt x="780" y="1578"/>
                  <a:pt x="780" y="1578"/>
                  <a:pt x="780" y="1578"/>
                </a:cubicBezTo>
                <a:cubicBezTo>
                  <a:pt x="780" y="1578"/>
                  <a:pt x="780" y="1578"/>
                  <a:pt x="780" y="1578"/>
                </a:cubicBezTo>
                <a:cubicBezTo>
                  <a:pt x="779" y="1577"/>
                  <a:pt x="779" y="1577"/>
                  <a:pt x="779" y="1577"/>
                </a:cubicBezTo>
                <a:cubicBezTo>
                  <a:pt x="779" y="1577"/>
                  <a:pt x="779" y="1577"/>
                  <a:pt x="779" y="1577"/>
                </a:cubicBezTo>
                <a:cubicBezTo>
                  <a:pt x="780" y="1576"/>
                  <a:pt x="780" y="1576"/>
                  <a:pt x="780" y="1576"/>
                </a:cubicBezTo>
                <a:cubicBezTo>
                  <a:pt x="780" y="1576"/>
                  <a:pt x="780" y="1576"/>
                  <a:pt x="780" y="1576"/>
                </a:cubicBezTo>
                <a:cubicBezTo>
                  <a:pt x="781" y="1576"/>
                  <a:pt x="781" y="1576"/>
                  <a:pt x="781" y="1576"/>
                </a:cubicBezTo>
                <a:cubicBezTo>
                  <a:pt x="781" y="1576"/>
                  <a:pt x="781" y="1576"/>
                  <a:pt x="781" y="1576"/>
                </a:cubicBezTo>
                <a:cubicBezTo>
                  <a:pt x="782" y="1577"/>
                  <a:pt x="782" y="1577"/>
                  <a:pt x="782" y="1577"/>
                </a:cubicBezTo>
                <a:cubicBezTo>
                  <a:pt x="782" y="1577"/>
                  <a:pt x="782" y="1577"/>
                  <a:pt x="782" y="1577"/>
                </a:cubicBezTo>
                <a:cubicBezTo>
                  <a:pt x="782" y="1577"/>
                  <a:pt x="782" y="1577"/>
                  <a:pt x="782" y="1577"/>
                </a:cubicBezTo>
                <a:moveTo>
                  <a:pt x="768" y="1564"/>
                </a:moveTo>
                <a:cubicBezTo>
                  <a:pt x="768" y="1565"/>
                  <a:pt x="768" y="1565"/>
                  <a:pt x="768" y="1565"/>
                </a:cubicBezTo>
                <a:cubicBezTo>
                  <a:pt x="768" y="1565"/>
                  <a:pt x="768" y="1565"/>
                  <a:pt x="768" y="1565"/>
                </a:cubicBezTo>
                <a:cubicBezTo>
                  <a:pt x="767" y="1565"/>
                  <a:pt x="767" y="1565"/>
                  <a:pt x="767" y="1565"/>
                </a:cubicBezTo>
                <a:cubicBezTo>
                  <a:pt x="767" y="1565"/>
                  <a:pt x="767" y="1565"/>
                  <a:pt x="767" y="1565"/>
                </a:cubicBezTo>
                <a:cubicBezTo>
                  <a:pt x="767" y="1564"/>
                  <a:pt x="767" y="1564"/>
                  <a:pt x="767" y="1564"/>
                </a:cubicBezTo>
                <a:cubicBezTo>
                  <a:pt x="767" y="1564"/>
                  <a:pt x="767" y="1564"/>
                  <a:pt x="768" y="1564"/>
                </a:cubicBezTo>
                <a:moveTo>
                  <a:pt x="772" y="1567"/>
                </a:moveTo>
                <a:cubicBezTo>
                  <a:pt x="771" y="1567"/>
                  <a:pt x="771" y="1567"/>
                  <a:pt x="771" y="1567"/>
                </a:cubicBezTo>
                <a:cubicBezTo>
                  <a:pt x="771" y="1567"/>
                  <a:pt x="771" y="1567"/>
                  <a:pt x="771" y="1567"/>
                </a:cubicBezTo>
                <a:cubicBezTo>
                  <a:pt x="771" y="1568"/>
                  <a:pt x="770" y="1568"/>
                  <a:pt x="769" y="1567"/>
                </a:cubicBezTo>
                <a:cubicBezTo>
                  <a:pt x="770" y="1567"/>
                  <a:pt x="770" y="1567"/>
                  <a:pt x="770" y="1567"/>
                </a:cubicBezTo>
                <a:cubicBezTo>
                  <a:pt x="770" y="1567"/>
                  <a:pt x="770" y="1567"/>
                  <a:pt x="770" y="1567"/>
                </a:cubicBezTo>
                <a:cubicBezTo>
                  <a:pt x="770" y="1567"/>
                  <a:pt x="770" y="1567"/>
                  <a:pt x="770" y="1567"/>
                </a:cubicBezTo>
                <a:cubicBezTo>
                  <a:pt x="769" y="1566"/>
                  <a:pt x="769" y="1566"/>
                  <a:pt x="769" y="1566"/>
                </a:cubicBezTo>
                <a:cubicBezTo>
                  <a:pt x="769" y="1566"/>
                  <a:pt x="769" y="1566"/>
                  <a:pt x="769" y="1566"/>
                </a:cubicBezTo>
                <a:cubicBezTo>
                  <a:pt x="770" y="1566"/>
                  <a:pt x="770" y="1566"/>
                  <a:pt x="770" y="1566"/>
                </a:cubicBezTo>
                <a:cubicBezTo>
                  <a:pt x="770" y="1566"/>
                  <a:pt x="770" y="1566"/>
                  <a:pt x="770" y="1566"/>
                </a:cubicBezTo>
                <a:cubicBezTo>
                  <a:pt x="770" y="1565"/>
                  <a:pt x="770" y="1565"/>
                  <a:pt x="770" y="1565"/>
                </a:cubicBezTo>
                <a:cubicBezTo>
                  <a:pt x="770" y="1565"/>
                  <a:pt x="770" y="1565"/>
                  <a:pt x="770" y="1564"/>
                </a:cubicBezTo>
                <a:cubicBezTo>
                  <a:pt x="770" y="1564"/>
                  <a:pt x="770" y="1564"/>
                  <a:pt x="770" y="1564"/>
                </a:cubicBezTo>
                <a:cubicBezTo>
                  <a:pt x="769" y="1564"/>
                  <a:pt x="769" y="1564"/>
                  <a:pt x="769" y="1564"/>
                </a:cubicBezTo>
                <a:cubicBezTo>
                  <a:pt x="769" y="1565"/>
                  <a:pt x="769" y="1565"/>
                  <a:pt x="769" y="1565"/>
                </a:cubicBezTo>
                <a:cubicBezTo>
                  <a:pt x="770" y="1566"/>
                  <a:pt x="770" y="1566"/>
                  <a:pt x="770" y="1566"/>
                </a:cubicBezTo>
                <a:cubicBezTo>
                  <a:pt x="769" y="1566"/>
                  <a:pt x="769" y="1566"/>
                  <a:pt x="769" y="1566"/>
                </a:cubicBezTo>
                <a:cubicBezTo>
                  <a:pt x="769" y="1565"/>
                  <a:pt x="769" y="1565"/>
                  <a:pt x="769" y="1565"/>
                </a:cubicBezTo>
                <a:cubicBezTo>
                  <a:pt x="769" y="1565"/>
                  <a:pt x="769" y="1565"/>
                  <a:pt x="769" y="1565"/>
                </a:cubicBezTo>
                <a:cubicBezTo>
                  <a:pt x="769" y="1565"/>
                  <a:pt x="769" y="1565"/>
                  <a:pt x="769" y="1565"/>
                </a:cubicBezTo>
                <a:cubicBezTo>
                  <a:pt x="768" y="1565"/>
                  <a:pt x="768" y="1565"/>
                  <a:pt x="768" y="1565"/>
                </a:cubicBezTo>
                <a:cubicBezTo>
                  <a:pt x="769" y="1564"/>
                  <a:pt x="769" y="1564"/>
                  <a:pt x="769" y="1564"/>
                </a:cubicBezTo>
                <a:cubicBezTo>
                  <a:pt x="768" y="1564"/>
                  <a:pt x="768" y="1564"/>
                  <a:pt x="768" y="1564"/>
                </a:cubicBezTo>
                <a:cubicBezTo>
                  <a:pt x="768" y="1564"/>
                  <a:pt x="768" y="1564"/>
                  <a:pt x="768" y="1564"/>
                </a:cubicBezTo>
                <a:cubicBezTo>
                  <a:pt x="768" y="1563"/>
                  <a:pt x="768" y="1563"/>
                  <a:pt x="768" y="1563"/>
                </a:cubicBezTo>
                <a:cubicBezTo>
                  <a:pt x="768" y="1563"/>
                  <a:pt x="768" y="1563"/>
                  <a:pt x="768" y="1563"/>
                </a:cubicBezTo>
                <a:cubicBezTo>
                  <a:pt x="769" y="1563"/>
                  <a:pt x="769" y="1563"/>
                  <a:pt x="769" y="1563"/>
                </a:cubicBezTo>
                <a:cubicBezTo>
                  <a:pt x="769" y="1563"/>
                  <a:pt x="769" y="1563"/>
                  <a:pt x="769" y="1563"/>
                </a:cubicBezTo>
                <a:cubicBezTo>
                  <a:pt x="769" y="1563"/>
                  <a:pt x="768" y="1563"/>
                  <a:pt x="768" y="1562"/>
                </a:cubicBezTo>
                <a:cubicBezTo>
                  <a:pt x="768" y="1561"/>
                  <a:pt x="768" y="1561"/>
                  <a:pt x="768" y="1561"/>
                </a:cubicBezTo>
                <a:cubicBezTo>
                  <a:pt x="768" y="1561"/>
                  <a:pt x="768" y="1561"/>
                  <a:pt x="768" y="1561"/>
                </a:cubicBezTo>
                <a:cubicBezTo>
                  <a:pt x="768" y="1562"/>
                  <a:pt x="768" y="1562"/>
                  <a:pt x="768" y="1562"/>
                </a:cubicBezTo>
                <a:cubicBezTo>
                  <a:pt x="767" y="1562"/>
                  <a:pt x="767" y="1562"/>
                  <a:pt x="767" y="1562"/>
                </a:cubicBezTo>
                <a:cubicBezTo>
                  <a:pt x="767" y="1561"/>
                  <a:pt x="767" y="1561"/>
                  <a:pt x="767" y="1561"/>
                </a:cubicBezTo>
                <a:cubicBezTo>
                  <a:pt x="766" y="1561"/>
                  <a:pt x="766" y="1561"/>
                  <a:pt x="766" y="1561"/>
                </a:cubicBezTo>
                <a:cubicBezTo>
                  <a:pt x="766" y="1561"/>
                  <a:pt x="766" y="1561"/>
                  <a:pt x="766" y="1561"/>
                </a:cubicBezTo>
                <a:cubicBezTo>
                  <a:pt x="766" y="1562"/>
                  <a:pt x="766" y="1562"/>
                  <a:pt x="766" y="1562"/>
                </a:cubicBezTo>
                <a:cubicBezTo>
                  <a:pt x="766" y="1562"/>
                  <a:pt x="766" y="1562"/>
                  <a:pt x="766" y="1562"/>
                </a:cubicBezTo>
                <a:cubicBezTo>
                  <a:pt x="765" y="1562"/>
                  <a:pt x="765" y="1562"/>
                  <a:pt x="765" y="1562"/>
                </a:cubicBezTo>
                <a:cubicBezTo>
                  <a:pt x="765" y="1561"/>
                  <a:pt x="765" y="1561"/>
                  <a:pt x="765" y="1561"/>
                </a:cubicBezTo>
                <a:cubicBezTo>
                  <a:pt x="764" y="1561"/>
                  <a:pt x="764" y="1561"/>
                  <a:pt x="764" y="1561"/>
                </a:cubicBezTo>
                <a:cubicBezTo>
                  <a:pt x="764" y="1562"/>
                  <a:pt x="764" y="1562"/>
                  <a:pt x="764" y="1562"/>
                </a:cubicBezTo>
                <a:cubicBezTo>
                  <a:pt x="763" y="1562"/>
                  <a:pt x="763" y="1562"/>
                  <a:pt x="763" y="1562"/>
                </a:cubicBezTo>
                <a:cubicBezTo>
                  <a:pt x="763" y="1562"/>
                  <a:pt x="763" y="1562"/>
                  <a:pt x="763" y="1562"/>
                </a:cubicBezTo>
                <a:cubicBezTo>
                  <a:pt x="763" y="1561"/>
                  <a:pt x="763" y="1561"/>
                  <a:pt x="763" y="1561"/>
                </a:cubicBezTo>
                <a:cubicBezTo>
                  <a:pt x="763" y="1561"/>
                  <a:pt x="763" y="1561"/>
                  <a:pt x="763" y="1561"/>
                </a:cubicBezTo>
                <a:cubicBezTo>
                  <a:pt x="763" y="1560"/>
                  <a:pt x="763" y="1560"/>
                  <a:pt x="763" y="1560"/>
                </a:cubicBezTo>
                <a:cubicBezTo>
                  <a:pt x="763" y="1560"/>
                  <a:pt x="763" y="1560"/>
                  <a:pt x="763" y="1560"/>
                </a:cubicBezTo>
                <a:cubicBezTo>
                  <a:pt x="764" y="1560"/>
                  <a:pt x="764" y="1561"/>
                  <a:pt x="765" y="1561"/>
                </a:cubicBezTo>
                <a:cubicBezTo>
                  <a:pt x="764" y="1560"/>
                  <a:pt x="764" y="1560"/>
                  <a:pt x="764" y="1559"/>
                </a:cubicBezTo>
                <a:cubicBezTo>
                  <a:pt x="765" y="1559"/>
                  <a:pt x="765" y="1559"/>
                  <a:pt x="765" y="1559"/>
                </a:cubicBezTo>
                <a:cubicBezTo>
                  <a:pt x="765" y="1559"/>
                  <a:pt x="765" y="1559"/>
                  <a:pt x="765" y="1559"/>
                </a:cubicBezTo>
                <a:cubicBezTo>
                  <a:pt x="765" y="1559"/>
                  <a:pt x="765" y="1559"/>
                  <a:pt x="765" y="1559"/>
                </a:cubicBezTo>
                <a:cubicBezTo>
                  <a:pt x="766" y="1560"/>
                  <a:pt x="766" y="1560"/>
                  <a:pt x="766" y="1560"/>
                </a:cubicBezTo>
                <a:cubicBezTo>
                  <a:pt x="766" y="1560"/>
                  <a:pt x="766" y="1560"/>
                  <a:pt x="766" y="1560"/>
                </a:cubicBezTo>
                <a:cubicBezTo>
                  <a:pt x="766" y="1561"/>
                  <a:pt x="766" y="1561"/>
                  <a:pt x="766" y="1561"/>
                </a:cubicBezTo>
                <a:cubicBezTo>
                  <a:pt x="766" y="1561"/>
                  <a:pt x="766" y="1561"/>
                  <a:pt x="766" y="1561"/>
                </a:cubicBezTo>
                <a:cubicBezTo>
                  <a:pt x="766" y="1560"/>
                  <a:pt x="766" y="1560"/>
                  <a:pt x="766" y="1560"/>
                </a:cubicBezTo>
                <a:cubicBezTo>
                  <a:pt x="767" y="1560"/>
                  <a:pt x="767" y="1560"/>
                  <a:pt x="767" y="1560"/>
                </a:cubicBezTo>
                <a:cubicBezTo>
                  <a:pt x="768" y="1560"/>
                  <a:pt x="768" y="1560"/>
                  <a:pt x="768" y="1560"/>
                </a:cubicBezTo>
                <a:cubicBezTo>
                  <a:pt x="768" y="1559"/>
                  <a:pt x="768" y="1559"/>
                  <a:pt x="768" y="1559"/>
                </a:cubicBezTo>
                <a:cubicBezTo>
                  <a:pt x="768" y="1559"/>
                  <a:pt x="768" y="1559"/>
                  <a:pt x="768" y="1559"/>
                </a:cubicBezTo>
                <a:cubicBezTo>
                  <a:pt x="769" y="1559"/>
                  <a:pt x="769" y="1559"/>
                  <a:pt x="769" y="1559"/>
                </a:cubicBezTo>
                <a:cubicBezTo>
                  <a:pt x="769" y="1560"/>
                  <a:pt x="769" y="1560"/>
                  <a:pt x="769" y="1560"/>
                </a:cubicBezTo>
                <a:cubicBezTo>
                  <a:pt x="769" y="1561"/>
                  <a:pt x="769" y="1561"/>
                  <a:pt x="769" y="1561"/>
                </a:cubicBezTo>
                <a:cubicBezTo>
                  <a:pt x="769" y="1561"/>
                  <a:pt x="769" y="1561"/>
                  <a:pt x="769" y="1561"/>
                </a:cubicBezTo>
                <a:cubicBezTo>
                  <a:pt x="769" y="1561"/>
                  <a:pt x="769" y="1561"/>
                  <a:pt x="769" y="1561"/>
                </a:cubicBezTo>
                <a:cubicBezTo>
                  <a:pt x="770" y="1561"/>
                  <a:pt x="770" y="1561"/>
                  <a:pt x="770" y="1561"/>
                </a:cubicBezTo>
                <a:cubicBezTo>
                  <a:pt x="770" y="1561"/>
                  <a:pt x="770" y="1561"/>
                  <a:pt x="770" y="1561"/>
                </a:cubicBezTo>
                <a:cubicBezTo>
                  <a:pt x="770" y="1561"/>
                  <a:pt x="770" y="1561"/>
                  <a:pt x="770" y="1561"/>
                </a:cubicBezTo>
                <a:cubicBezTo>
                  <a:pt x="770" y="1560"/>
                  <a:pt x="770" y="1560"/>
                  <a:pt x="770" y="1560"/>
                </a:cubicBezTo>
                <a:cubicBezTo>
                  <a:pt x="770" y="1561"/>
                  <a:pt x="770" y="1561"/>
                  <a:pt x="770" y="1561"/>
                </a:cubicBezTo>
                <a:cubicBezTo>
                  <a:pt x="771" y="1561"/>
                  <a:pt x="770" y="1561"/>
                  <a:pt x="771" y="1562"/>
                </a:cubicBezTo>
                <a:cubicBezTo>
                  <a:pt x="771" y="1562"/>
                  <a:pt x="771" y="1562"/>
                  <a:pt x="771" y="1562"/>
                </a:cubicBezTo>
                <a:cubicBezTo>
                  <a:pt x="771" y="1561"/>
                  <a:pt x="771" y="1561"/>
                  <a:pt x="771" y="1561"/>
                </a:cubicBezTo>
                <a:cubicBezTo>
                  <a:pt x="772" y="1561"/>
                  <a:pt x="772" y="1561"/>
                  <a:pt x="772" y="1561"/>
                </a:cubicBezTo>
                <a:cubicBezTo>
                  <a:pt x="772" y="1562"/>
                  <a:pt x="772" y="1562"/>
                  <a:pt x="772" y="1562"/>
                </a:cubicBezTo>
                <a:cubicBezTo>
                  <a:pt x="773" y="1561"/>
                  <a:pt x="773" y="1561"/>
                  <a:pt x="773" y="1561"/>
                </a:cubicBezTo>
                <a:cubicBezTo>
                  <a:pt x="774" y="1562"/>
                  <a:pt x="774" y="1562"/>
                  <a:pt x="774" y="1562"/>
                </a:cubicBezTo>
                <a:cubicBezTo>
                  <a:pt x="774" y="1562"/>
                  <a:pt x="774" y="1562"/>
                  <a:pt x="774" y="1562"/>
                </a:cubicBezTo>
                <a:cubicBezTo>
                  <a:pt x="773" y="1562"/>
                  <a:pt x="773" y="1562"/>
                  <a:pt x="773" y="1562"/>
                </a:cubicBezTo>
                <a:cubicBezTo>
                  <a:pt x="772" y="1562"/>
                  <a:pt x="772" y="1562"/>
                  <a:pt x="772" y="1562"/>
                </a:cubicBezTo>
                <a:cubicBezTo>
                  <a:pt x="772" y="1562"/>
                  <a:pt x="772" y="1562"/>
                  <a:pt x="772" y="1562"/>
                </a:cubicBezTo>
                <a:cubicBezTo>
                  <a:pt x="772" y="1563"/>
                  <a:pt x="772" y="1563"/>
                  <a:pt x="772" y="1563"/>
                </a:cubicBezTo>
                <a:cubicBezTo>
                  <a:pt x="772" y="1563"/>
                  <a:pt x="772" y="1563"/>
                  <a:pt x="772" y="1563"/>
                </a:cubicBezTo>
                <a:cubicBezTo>
                  <a:pt x="773" y="1563"/>
                  <a:pt x="773" y="1563"/>
                  <a:pt x="773" y="1563"/>
                </a:cubicBezTo>
                <a:cubicBezTo>
                  <a:pt x="773" y="1563"/>
                  <a:pt x="773" y="1563"/>
                  <a:pt x="773" y="1563"/>
                </a:cubicBezTo>
                <a:cubicBezTo>
                  <a:pt x="774" y="1563"/>
                  <a:pt x="774" y="1563"/>
                  <a:pt x="774" y="1563"/>
                </a:cubicBezTo>
                <a:cubicBezTo>
                  <a:pt x="774" y="1564"/>
                  <a:pt x="774" y="1564"/>
                  <a:pt x="774" y="1564"/>
                </a:cubicBezTo>
                <a:cubicBezTo>
                  <a:pt x="774" y="1564"/>
                  <a:pt x="774" y="1564"/>
                  <a:pt x="774" y="1564"/>
                </a:cubicBezTo>
                <a:cubicBezTo>
                  <a:pt x="774" y="1564"/>
                  <a:pt x="774" y="1564"/>
                  <a:pt x="774" y="1564"/>
                </a:cubicBezTo>
                <a:cubicBezTo>
                  <a:pt x="774" y="1564"/>
                  <a:pt x="774" y="1564"/>
                  <a:pt x="774" y="1564"/>
                </a:cubicBezTo>
                <a:cubicBezTo>
                  <a:pt x="773" y="1565"/>
                  <a:pt x="773" y="1565"/>
                  <a:pt x="773" y="1565"/>
                </a:cubicBezTo>
                <a:cubicBezTo>
                  <a:pt x="773" y="1565"/>
                  <a:pt x="773" y="1565"/>
                  <a:pt x="773" y="1566"/>
                </a:cubicBezTo>
                <a:cubicBezTo>
                  <a:pt x="773" y="1566"/>
                  <a:pt x="773" y="1566"/>
                  <a:pt x="773" y="1566"/>
                </a:cubicBezTo>
                <a:cubicBezTo>
                  <a:pt x="773" y="1567"/>
                  <a:pt x="773" y="1567"/>
                  <a:pt x="773" y="1567"/>
                </a:cubicBezTo>
                <a:cubicBezTo>
                  <a:pt x="772" y="1567"/>
                  <a:pt x="772" y="1567"/>
                  <a:pt x="772" y="1567"/>
                </a:cubicBezTo>
                <a:cubicBezTo>
                  <a:pt x="772" y="1567"/>
                  <a:pt x="772" y="1567"/>
                  <a:pt x="772" y="1567"/>
                </a:cubicBezTo>
                <a:moveTo>
                  <a:pt x="774" y="1570"/>
                </a:moveTo>
                <a:cubicBezTo>
                  <a:pt x="773" y="1570"/>
                  <a:pt x="773" y="1570"/>
                  <a:pt x="773" y="1570"/>
                </a:cubicBezTo>
                <a:cubicBezTo>
                  <a:pt x="773" y="1571"/>
                  <a:pt x="773" y="1571"/>
                  <a:pt x="773" y="1571"/>
                </a:cubicBezTo>
                <a:cubicBezTo>
                  <a:pt x="773" y="1571"/>
                  <a:pt x="773" y="1571"/>
                  <a:pt x="773" y="1571"/>
                </a:cubicBezTo>
                <a:cubicBezTo>
                  <a:pt x="772" y="1571"/>
                  <a:pt x="772" y="1571"/>
                  <a:pt x="772" y="1571"/>
                </a:cubicBezTo>
                <a:cubicBezTo>
                  <a:pt x="772" y="1571"/>
                  <a:pt x="772" y="1571"/>
                  <a:pt x="772" y="1571"/>
                </a:cubicBezTo>
                <a:cubicBezTo>
                  <a:pt x="772" y="1571"/>
                  <a:pt x="772" y="1571"/>
                  <a:pt x="772" y="1571"/>
                </a:cubicBezTo>
                <a:cubicBezTo>
                  <a:pt x="772" y="1571"/>
                  <a:pt x="772" y="1571"/>
                  <a:pt x="772" y="1571"/>
                </a:cubicBezTo>
                <a:cubicBezTo>
                  <a:pt x="773" y="1570"/>
                  <a:pt x="773" y="1570"/>
                  <a:pt x="773" y="1570"/>
                </a:cubicBezTo>
                <a:cubicBezTo>
                  <a:pt x="774" y="1570"/>
                  <a:pt x="774" y="1570"/>
                  <a:pt x="774" y="1570"/>
                </a:cubicBezTo>
                <a:moveTo>
                  <a:pt x="807" y="1589"/>
                </a:moveTo>
                <a:cubicBezTo>
                  <a:pt x="807" y="1589"/>
                  <a:pt x="807" y="1589"/>
                  <a:pt x="807" y="1589"/>
                </a:cubicBezTo>
                <a:cubicBezTo>
                  <a:pt x="807" y="1589"/>
                  <a:pt x="807" y="1589"/>
                  <a:pt x="807" y="1589"/>
                </a:cubicBezTo>
                <a:cubicBezTo>
                  <a:pt x="807" y="1590"/>
                  <a:pt x="807" y="1590"/>
                  <a:pt x="807" y="1590"/>
                </a:cubicBezTo>
                <a:cubicBezTo>
                  <a:pt x="806" y="1590"/>
                  <a:pt x="806" y="1589"/>
                  <a:pt x="806" y="1589"/>
                </a:cubicBezTo>
                <a:cubicBezTo>
                  <a:pt x="805" y="1589"/>
                  <a:pt x="805" y="1589"/>
                  <a:pt x="805" y="1589"/>
                </a:cubicBezTo>
                <a:cubicBezTo>
                  <a:pt x="805" y="1589"/>
                  <a:pt x="805" y="1589"/>
                  <a:pt x="805" y="1589"/>
                </a:cubicBezTo>
                <a:cubicBezTo>
                  <a:pt x="805" y="1590"/>
                  <a:pt x="805" y="1590"/>
                  <a:pt x="805" y="1590"/>
                </a:cubicBezTo>
                <a:cubicBezTo>
                  <a:pt x="805" y="1590"/>
                  <a:pt x="805" y="1590"/>
                  <a:pt x="805" y="1590"/>
                </a:cubicBezTo>
                <a:cubicBezTo>
                  <a:pt x="805" y="1589"/>
                  <a:pt x="805" y="1589"/>
                  <a:pt x="805" y="1589"/>
                </a:cubicBezTo>
                <a:cubicBezTo>
                  <a:pt x="804" y="1589"/>
                  <a:pt x="804" y="1589"/>
                  <a:pt x="804" y="1589"/>
                </a:cubicBezTo>
                <a:cubicBezTo>
                  <a:pt x="804" y="1589"/>
                  <a:pt x="804" y="1589"/>
                  <a:pt x="804" y="1589"/>
                </a:cubicBezTo>
                <a:cubicBezTo>
                  <a:pt x="805" y="1589"/>
                  <a:pt x="805" y="1589"/>
                  <a:pt x="805" y="1589"/>
                </a:cubicBezTo>
                <a:cubicBezTo>
                  <a:pt x="805" y="1589"/>
                  <a:pt x="805" y="1589"/>
                  <a:pt x="805" y="1589"/>
                </a:cubicBezTo>
                <a:cubicBezTo>
                  <a:pt x="805" y="1589"/>
                  <a:pt x="805" y="1589"/>
                  <a:pt x="805" y="1589"/>
                </a:cubicBezTo>
                <a:cubicBezTo>
                  <a:pt x="806" y="1589"/>
                  <a:pt x="806" y="1589"/>
                  <a:pt x="807" y="1589"/>
                </a:cubicBezTo>
                <a:moveTo>
                  <a:pt x="806" y="1586"/>
                </a:moveTo>
                <a:cubicBezTo>
                  <a:pt x="806" y="1586"/>
                  <a:pt x="806" y="1586"/>
                  <a:pt x="806" y="1586"/>
                </a:cubicBezTo>
                <a:cubicBezTo>
                  <a:pt x="806" y="1586"/>
                  <a:pt x="806" y="1586"/>
                  <a:pt x="806" y="1586"/>
                </a:cubicBezTo>
                <a:cubicBezTo>
                  <a:pt x="806" y="1585"/>
                  <a:pt x="806" y="1585"/>
                  <a:pt x="806" y="1585"/>
                </a:cubicBezTo>
                <a:cubicBezTo>
                  <a:pt x="806" y="1585"/>
                  <a:pt x="806" y="1585"/>
                  <a:pt x="806" y="1585"/>
                </a:cubicBezTo>
                <a:cubicBezTo>
                  <a:pt x="807" y="1585"/>
                  <a:pt x="807" y="1585"/>
                  <a:pt x="807" y="1585"/>
                </a:cubicBezTo>
                <a:cubicBezTo>
                  <a:pt x="806" y="1586"/>
                  <a:pt x="806" y="1586"/>
                  <a:pt x="806" y="1586"/>
                </a:cubicBezTo>
                <a:cubicBezTo>
                  <a:pt x="806" y="1586"/>
                  <a:pt x="806" y="1586"/>
                  <a:pt x="806" y="1586"/>
                </a:cubicBezTo>
                <a:moveTo>
                  <a:pt x="809" y="1588"/>
                </a:moveTo>
                <a:cubicBezTo>
                  <a:pt x="808" y="1588"/>
                  <a:pt x="808" y="1588"/>
                  <a:pt x="808" y="1588"/>
                </a:cubicBezTo>
                <a:cubicBezTo>
                  <a:pt x="808" y="1588"/>
                  <a:pt x="808" y="1588"/>
                  <a:pt x="808" y="1588"/>
                </a:cubicBezTo>
                <a:cubicBezTo>
                  <a:pt x="807" y="1587"/>
                  <a:pt x="807" y="1587"/>
                  <a:pt x="807" y="1587"/>
                </a:cubicBezTo>
                <a:cubicBezTo>
                  <a:pt x="807" y="1587"/>
                  <a:pt x="807" y="1587"/>
                  <a:pt x="807" y="1587"/>
                </a:cubicBezTo>
                <a:cubicBezTo>
                  <a:pt x="808" y="1587"/>
                  <a:pt x="808" y="1587"/>
                  <a:pt x="808" y="1587"/>
                </a:cubicBezTo>
                <a:cubicBezTo>
                  <a:pt x="808" y="1587"/>
                  <a:pt x="808" y="1587"/>
                  <a:pt x="808" y="1587"/>
                </a:cubicBezTo>
                <a:cubicBezTo>
                  <a:pt x="808" y="1587"/>
                  <a:pt x="808" y="1587"/>
                  <a:pt x="808" y="1587"/>
                </a:cubicBezTo>
                <a:cubicBezTo>
                  <a:pt x="808" y="1586"/>
                  <a:pt x="808" y="1586"/>
                  <a:pt x="808" y="1586"/>
                </a:cubicBezTo>
                <a:cubicBezTo>
                  <a:pt x="808" y="1586"/>
                  <a:pt x="808" y="1586"/>
                  <a:pt x="808" y="1586"/>
                </a:cubicBezTo>
                <a:cubicBezTo>
                  <a:pt x="808" y="1586"/>
                  <a:pt x="808" y="1586"/>
                  <a:pt x="808" y="1586"/>
                </a:cubicBezTo>
                <a:cubicBezTo>
                  <a:pt x="808" y="1586"/>
                  <a:pt x="808" y="1586"/>
                  <a:pt x="808" y="1586"/>
                </a:cubicBezTo>
                <a:cubicBezTo>
                  <a:pt x="808" y="1586"/>
                  <a:pt x="808" y="1586"/>
                  <a:pt x="808" y="1586"/>
                </a:cubicBezTo>
                <a:cubicBezTo>
                  <a:pt x="808" y="1587"/>
                  <a:pt x="808" y="1587"/>
                  <a:pt x="808" y="1587"/>
                </a:cubicBezTo>
                <a:cubicBezTo>
                  <a:pt x="808" y="1587"/>
                  <a:pt x="808" y="1587"/>
                  <a:pt x="808" y="1587"/>
                </a:cubicBezTo>
                <a:cubicBezTo>
                  <a:pt x="809" y="1587"/>
                  <a:pt x="809" y="1587"/>
                  <a:pt x="809" y="1587"/>
                </a:cubicBezTo>
                <a:cubicBezTo>
                  <a:pt x="809" y="1587"/>
                  <a:pt x="809" y="1587"/>
                  <a:pt x="809" y="1587"/>
                </a:cubicBezTo>
                <a:cubicBezTo>
                  <a:pt x="809" y="1588"/>
                  <a:pt x="809" y="1588"/>
                  <a:pt x="809" y="1588"/>
                </a:cubicBezTo>
                <a:cubicBezTo>
                  <a:pt x="809" y="1588"/>
                  <a:pt x="809" y="1588"/>
                  <a:pt x="809" y="1588"/>
                </a:cubicBezTo>
                <a:cubicBezTo>
                  <a:pt x="809" y="1588"/>
                  <a:pt x="809" y="1588"/>
                  <a:pt x="809" y="1588"/>
                </a:cubicBezTo>
                <a:moveTo>
                  <a:pt x="787" y="1578"/>
                </a:moveTo>
                <a:cubicBezTo>
                  <a:pt x="787" y="1578"/>
                  <a:pt x="787" y="1578"/>
                  <a:pt x="787" y="1578"/>
                </a:cubicBezTo>
                <a:cubicBezTo>
                  <a:pt x="787" y="1578"/>
                  <a:pt x="787" y="1578"/>
                  <a:pt x="787" y="1578"/>
                </a:cubicBezTo>
                <a:cubicBezTo>
                  <a:pt x="787" y="1579"/>
                  <a:pt x="787" y="1579"/>
                  <a:pt x="787" y="1579"/>
                </a:cubicBezTo>
                <a:cubicBezTo>
                  <a:pt x="787" y="1579"/>
                  <a:pt x="787" y="1579"/>
                  <a:pt x="787" y="1579"/>
                </a:cubicBezTo>
                <a:cubicBezTo>
                  <a:pt x="787" y="1578"/>
                  <a:pt x="787" y="1578"/>
                  <a:pt x="787" y="1578"/>
                </a:cubicBezTo>
                <a:cubicBezTo>
                  <a:pt x="786" y="1578"/>
                  <a:pt x="786" y="1578"/>
                  <a:pt x="786" y="1578"/>
                </a:cubicBezTo>
                <a:cubicBezTo>
                  <a:pt x="786" y="1579"/>
                  <a:pt x="786" y="1579"/>
                  <a:pt x="786" y="1579"/>
                </a:cubicBezTo>
                <a:cubicBezTo>
                  <a:pt x="786" y="1579"/>
                  <a:pt x="786" y="1579"/>
                  <a:pt x="786" y="1579"/>
                </a:cubicBezTo>
                <a:cubicBezTo>
                  <a:pt x="785" y="1579"/>
                  <a:pt x="785" y="1579"/>
                  <a:pt x="785" y="1579"/>
                </a:cubicBezTo>
                <a:cubicBezTo>
                  <a:pt x="785" y="1579"/>
                  <a:pt x="785" y="1579"/>
                  <a:pt x="785" y="1579"/>
                </a:cubicBezTo>
                <a:cubicBezTo>
                  <a:pt x="785" y="1579"/>
                  <a:pt x="785" y="1579"/>
                  <a:pt x="785" y="1579"/>
                </a:cubicBezTo>
                <a:cubicBezTo>
                  <a:pt x="785" y="1579"/>
                  <a:pt x="785" y="1579"/>
                  <a:pt x="785" y="1579"/>
                </a:cubicBezTo>
                <a:cubicBezTo>
                  <a:pt x="785" y="1580"/>
                  <a:pt x="785" y="1580"/>
                  <a:pt x="785" y="1580"/>
                </a:cubicBezTo>
                <a:cubicBezTo>
                  <a:pt x="785" y="1580"/>
                  <a:pt x="785" y="1580"/>
                  <a:pt x="785" y="1580"/>
                </a:cubicBezTo>
                <a:cubicBezTo>
                  <a:pt x="785" y="1579"/>
                  <a:pt x="785" y="1579"/>
                  <a:pt x="785" y="1579"/>
                </a:cubicBezTo>
                <a:cubicBezTo>
                  <a:pt x="784" y="1579"/>
                  <a:pt x="784" y="1579"/>
                  <a:pt x="784" y="1579"/>
                </a:cubicBezTo>
                <a:cubicBezTo>
                  <a:pt x="783" y="1579"/>
                  <a:pt x="783" y="1579"/>
                  <a:pt x="783" y="1579"/>
                </a:cubicBezTo>
                <a:cubicBezTo>
                  <a:pt x="783" y="1579"/>
                  <a:pt x="783" y="1579"/>
                  <a:pt x="783" y="1579"/>
                </a:cubicBezTo>
                <a:cubicBezTo>
                  <a:pt x="783" y="1579"/>
                  <a:pt x="783" y="1579"/>
                  <a:pt x="783" y="1579"/>
                </a:cubicBezTo>
                <a:cubicBezTo>
                  <a:pt x="783" y="1579"/>
                  <a:pt x="783" y="1579"/>
                  <a:pt x="783" y="1579"/>
                </a:cubicBezTo>
                <a:cubicBezTo>
                  <a:pt x="783" y="1579"/>
                  <a:pt x="783" y="1579"/>
                  <a:pt x="783" y="1579"/>
                </a:cubicBezTo>
                <a:cubicBezTo>
                  <a:pt x="783" y="1578"/>
                  <a:pt x="783" y="1578"/>
                  <a:pt x="783" y="1578"/>
                </a:cubicBezTo>
                <a:cubicBezTo>
                  <a:pt x="783" y="1578"/>
                  <a:pt x="783" y="1578"/>
                  <a:pt x="783" y="1578"/>
                </a:cubicBezTo>
                <a:cubicBezTo>
                  <a:pt x="783" y="1578"/>
                  <a:pt x="783" y="1578"/>
                  <a:pt x="783" y="1578"/>
                </a:cubicBezTo>
                <a:cubicBezTo>
                  <a:pt x="784" y="1578"/>
                  <a:pt x="784" y="1578"/>
                  <a:pt x="784" y="1578"/>
                </a:cubicBezTo>
                <a:cubicBezTo>
                  <a:pt x="784" y="1578"/>
                  <a:pt x="784" y="1578"/>
                  <a:pt x="784" y="1578"/>
                </a:cubicBezTo>
                <a:cubicBezTo>
                  <a:pt x="785" y="1578"/>
                  <a:pt x="785" y="1578"/>
                  <a:pt x="785" y="1578"/>
                </a:cubicBezTo>
                <a:cubicBezTo>
                  <a:pt x="785" y="1578"/>
                  <a:pt x="785" y="1578"/>
                  <a:pt x="785" y="1578"/>
                </a:cubicBezTo>
                <a:cubicBezTo>
                  <a:pt x="785" y="1578"/>
                  <a:pt x="785" y="1578"/>
                  <a:pt x="785" y="1578"/>
                </a:cubicBezTo>
                <a:cubicBezTo>
                  <a:pt x="786" y="1578"/>
                  <a:pt x="786" y="1578"/>
                  <a:pt x="786" y="1578"/>
                </a:cubicBezTo>
                <a:cubicBezTo>
                  <a:pt x="786" y="1578"/>
                  <a:pt x="786" y="1578"/>
                  <a:pt x="786" y="1578"/>
                </a:cubicBezTo>
                <a:cubicBezTo>
                  <a:pt x="786" y="1577"/>
                  <a:pt x="786" y="1577"/>
                  <a:pt x="786" y="1577"/>
                </a:cubicBezTo>
                <a:cubicBezTo>
                  <a:pt x="787" y="1578"/>
                  <a:pt x="787" y="1578"/>
                  <a:pt x="787" y="1578"/>
                </a:cubicBezTo>
                <a:moveTo>
                  <a:pt x="787" y="1579"/>
                </a:moveTo>
                <a:cubicBezTo>
                  <a:pt x="787" y="1580"/>
                  <a:pt x="787" y="1580"/>
                  <a:pt x="787" y="1580"/>
                </a:cubicBezTo>
                <a:cubicBezTo>
                  <a:pt x="787" y="1580"/>
                  <a:pt x="787" y="1580"/>
                  <a:pt x="787" y="1580"/>
                </a:cubicBezTo>
                <a:cubicBezTo>
                  <a:pt x="787" y="1580"/>
                  <a:pt x="787" y="1580"/>
                  <a:pt x="787" y="1580"/>
                </a:cubicBezTo>
                <a:cubicBezTo>
                  <a:pt x="786" y="1580"/>
                  <a:pt x="786" y="1580"/>
                  <a:pt x="786" y="1580"/>
                </a:cubicBezTo>
                <a:cubicBezTo>
                  <a:pt x="786" y="1580"/>
                  <a:pt x="786" y="1580"/>
                  <a:pt x="786" y="1580"/>
                </a:cubicBezTo>
                <a:cubicBezTo>
                  <a:pt x="786" y="1580"/>
                  <a:pt x="786" y="1580"/>
                  <a:pt x="786" y="1580"/>
                </a:cubicBezTo>
                <a:cubicBezTo>
                  <a:pt x="786" y="1580"/>
                  <a:pt x="786" y="1580"/>
                  <a:pt x="786" y="1580"/>
                </a:cubicBezTo>
                <a:cubicBezTo>
                  <a:pt x="786" y="1579"/>
                  <a:pt x="786" y="1579"/>
                  <a:pt x="786" y="1579"/>
                </a:cubicBezTo>
                <a:cubicBezTo>
                  <a:pt x="786" y="1579"/>
                  <a:pt x="786" y="1579"/>
                  <a:pt x="786" y="1579"/>
                </a:cubicBezTo>
                <a:cubicBezTo>
                  <a:pt x="787" y="1579"/>
                  <a:pt x="787" y="1579"/>
                  <a:pt x="787" y="1579"/>
                </a:cubicBezTo>
                <a:cubicBezTo>
                  <a:pt x="787" y="1579"/>
                  <a:pt x="787" y="1579"/>
                  <a:pt x="787" y="1579"/>
                </a:cubicBezTo>
                <a:cubicBezTo>
                  <a:pt x="787" y="1579"/>
                  <a:pt x="787" y="1579"/>
                  <a:pt x="787" y="1579"/>
                </a:cubicBezTo>
                <a:moveTo>
                  <a:pt x="782" y="1577"/>
                </a:moveTo>
                <a:cubicBezTo>
                  <a:pt x="783" y="1577"/>
                  <a:pt x="783" y="1577"/>
                  <a:pt x="783" y="1577"/>
                </a:cubicBezTo>
                <a:cubicBezTo>
                  <a:pt x="782" y="1578"/>
                  <a:pt x="782" y="1578"/>
                  <a:pt x="782" y="1578"/>
                </a:cubicBezTo>
                <a:cubicBezTo>
                  <a:pt x="782" y="1578"/>
                  <a:pt x="782" y="1578"/>
                  <a:pt x="782" y="1578"/>
                </a:cubicBezTo>
                <a:cubicBezTo>
                  <a:pt x="782" y="1578"/>
                  <a:pt x="782" y="1578"/>
                  <a:pt x="782" y="1578"/>
                </a:cubicBezTo>
                <a:cubicBezTo>
                  <a:pt x="781" y="1579"/>
                  <a:pt x="781" y="1579"/>
                  <a:pt x="781" y="1579"/>
                </a:cubicBezTo>
                <a:cubicBezTo>
                  <a:pt x="781" y="1578"/>
                  <a:pt x="781" y="1578"/>
                  <a:pt x="781" y="1578"/>
                </a:cubicBezTo>
                <a:cubicBezTo>
                  <a:pt x="781" y="1578"/>
                  <a:pt x="781" y="1578"/>
                  <a:pt x="781" y="1578"/>
                </a:cubicBezTo>
                <a:cubicBezTo>
                  <a:pt x="782" y="1578"/>
                  <a:pt x="782" y="1578"/>
                  <a:pt x="782" y="1577"/>
                </a:cubicBezTo>
                <a:moveTo>
                  <a:pt x="804" y="1586"/>
                </a:moveTo>
                <a:cubicBezTo>
                  <a:pt x="804" y="1586"/>
                  <a:pt x="804" y="1586"/>
                  <a:pt x="804" y="1586"/>
                </a:cubicBezTo>
                <a:cubicBezTo>
                  <a:pt x="804" y="1586"/>
                  <a:pt x="804" y="1586"/>
                  <a:pt x="804" y="1586"/>
                </a:cubicBezTo>
                <a:cubicBezTo>
                  <a:pt x="804" y="1587"/>
                  <a:pt x="804" y="1587"/>
                  <a:pt x="804" y="1587"/>
                </a:cubicBezTo>
                <a:cubicBezTo>
                  <a:pt x="803" y="1587"/>
                  <a:pt x="803" y="1587"/>
                  <a:pt x="803" y="1587"/>
                </a:cubicBezTo>
                <a:cubicBezTo>
                  <a:pt x="803" y="1587"/>
                  <a:pt x="803" y="1587"/>
                  <a:pt x="803" y="1587"/>
                </a:cubicBezTo>
                <a:cubicBezTo>
                  <a:pt x="803" y="1586"/>
                  <a:pt x="802" y="1586"/>
                  <a:pt x="802" y="1586"/>
                </a:cubicBezTo>
                <a:cubicBezTo>
                  <a:pt x="802" y="1586"/>
                  <a:pt x="802" y="1586"/>
                  <a:pt x="802" y="1586"/>
                </a:cubicBezTo>
                <a:cubicBezTo>
                  <a:pt x="802" y="1585"/>
                  <a:pt x="802" y="1585"/>
                  <a:pt x="802" y="1585"/>
                </a:cubicBezTo>
                <a:cubicBezTo>
                  <a:pt x="801" y="1585"/>
                  <a:pt x="800" y="1584"/>
                  <a:pt x="799" y="1584"/>
                </a:cubicBezTo>
                <a:cubicBezTo>
                  <a:pt x="799" y="1584"/>
                  <a:pt x="800" y="1585"/>
                  <a:pt x="800" y="1585"/>
                </a:cubicBezTo>
                <a:cubicBezTo>
                  <a:pt x="800" y="1585"/>
                  <a:pt x="799" y="1585"/>
                  <a:pt x="799" y="1585"/>
                </a:cubicBezTo>
                <a:cubicBezTo>
                  <a:pt x="799" y="1584"/>
                  <a:pt x="799" y="1584"/>
                  <a:pt x="799" y="1584"/>
                </a:cubicBezTo>
                <a:cubicBezTo>
                  <a:pt x="799" y="1584"/>
                  <a:pt x="799" y="1584"/>
                  <a:pt x="799" y="1584"/>
                </a:cubicBezTo>
                <a:cubicBezTo>
                  <a:pt x="799" y="1584"/>
                  <a:pt x="799" y="1584"/>
                  <a:pt x="799" y="1584"/>
                </a:cubicBezTo>
                <a:cubicBezTo>
                  <a:pt x="798" y="1585"/>
                  <a:pt x="798" y="1585"/>
                  <a:pt x="798" y="1585"/>
                </a:cubicBezTo>
                <a:cubicBezTo>
                  <a:pt x="798" y="1585"/>
                  <a:pt x="798" y="1585"/>
                  <a:pt x="798" y="1585"/>
                </a:cubicBezTo>
                <a:cubicBezTo>
                  <a:pt x="797" y="1584"/>
                  <a:pt x="797" y="1584"/>
                  <a:pt x="797" y="1584"/>
                </a:cubicBezTo>
                <a:cubicBezTo>
                  <a:pt x="797" y="1584"/>
                  <a:pt x="797" y="1584"/>
                  <a:pt x="797" y="1584"/>
                </a:cubicBezTo>
                <a:cubicBezTo>
                  <a:pt x="797" y="1583"/>
                  <a:pt x="797" y="1583"/>
                  <a:pt x="797" y="1583"/>
                </a:cubicBezTo>
                <a:cubicBezTo>
                  <a:pt x="798" y="1583"/>
                  <a:pt x="798" y="1583"/>
                  <a:pt x="798" y="1583"/>
                </a:cubicBezTo>
                <a:cubicBezTo>
                  <a:pt x="797" y="1582"/>
                  <a:pt x="797" y="1582"/>
                  <a:pt x="797" y="1582"/>
                </a:cubicBezTo>
                <a:cubicBezTo>
                  <a:pt x="797" y="1583"/>
                  <a:pt x="797" y="1583"/>
                  <a:pt x="797" y="1583"/>
                </a:cubicBezTo>
                <a:cubicBezTo>
                  <a:pt x="797" y="1582"/>
                  <a:pt x="797" y="1582"/>
                  <a:pt x="797" y="1582"/>
                </a:cubicBezTo>
                <a:cubicBezTo>
                  <a:pt x="797" y="1582"/>
                  <a:pt x="797" y="1582"/>
                  <a:pt x="797" y="1582"/>
                </a:cubicBezTo>
                <a:cubicBezTo>
                  <a:pt x="796" y="1582"/>
                  <a:pt x="796" y="1582"/>
                  <a:pt x="796" y="1582"/>
                </a:cubicBezTo>
                <a:cubicBezTo>
                  <a:pt x="796" y="1582"/>
                  <a:pt x="796" y="1582"/>
                  <a:pt x="796" y="1582"/>
                </a:cubicBezTo>
                <a:cubicBezTo>
                  <a:pt x="796" y="1582"/>
                  <a:pt x="795" y="1582"/>
                  <a:pt x="795" y="1581"/>
                </a:cubicBezTo>
                <a:cubicBezTo>
                  <a:pt x="795" y="1581"/>
                  <a:pt x="795" y="1581"/>
                  <a:pt x="795" y="1581"/>
                </a:cubicBezTo>
                <a:cubicBezTo>
                  <a:pt x="795" y="1582"/>
                  <a:pt x="795" y="1582"/>
                  <a:pt x="795" y="1582"/>
                </a:cubicBezTo>
                <a:cubicBezTo>
                  <a:pt x="794" y="1582"/>
                  <a:pt x="794" y="1582"/>
                  <a:pt x="794" y="1582"/>
                </a:cubicBezTo>
                <a:cubicBezTo>
                  <a:pt x="795" y="1583"/>
                  <a:pt x="795" y="1583"/>
                  <a:pt x="795" y="1583"/>
                </a:cubicBezTo>
                <a:cubicBezTo>
                  <a:pt x="795" y="1583"/>
                  <a:pt x="795" y="1583"/>
                  <a:pt x="795" y="1583"/>
                </a:cubicBezTo>
                <a:cubicBezTo>
                  <a:pt x="795" y="1584"/>
                  <a:pt x="795" y="1584"/>
                  <a:pt x="795" y="1584"/>
                </a:cubicBezTo>
                <a:cubicBezTo>
                  <a:pt x="795" y="1584"/>
                  <a:pt x="796" y="1584"/>
                  <a:pt x="796" y="1584"/>
                </a:cubicBezTo>
                <a:cubicBezTo>
                  <a:pt x="796" y="1585"/>
                  <a:pt x="796" y="1585"/>
                  <a:pt x="796" y="1585"/>
                </a:cubicBezTo>
                <a:cubicBezTo>
                  <a:pt x="795" y="1585"/>
                  <a:pt x="795" y="1585"/>
                  <a:pt x="795" y="1585"/>
                </a:cubicBezTo>
                <a:cubicBezTo>
                  <a:pt x="795" y="1585"/>
                  <a:pt x="795" y="1585"/>
                  <a:pt x="795" y="1585"/>
                </a:cubicBezTo>
                <a:cubicBezTo>
                  <a:pt x="794" y="1585"/>
                  <a:pt x="794" y="1585"/>
                  <a:pt x="794" y="1585"/>
                </a:cubicBezTo>
                <a:cubicBezTo>
                  <a:pt x="794" y="1584"/>
                  <a:pt x="794" y="1584"/>
                  <a:pt x="794" y="1584"/>
                </a:cubicBezTo>
                <a:cubicBezTo>
                  <a:pt x="793" y="1583"/>
                  <a:pt x="793" y="1583"/>
                  <a:pt x="793" y="1583"/>
                </a:cubicBezTo>
                <a:cubicBezTo>
                  <a:pt x="793" y="1584"/>
                  <a:pt x="793" y="1584"/>
                  <a:pt x="793" y="1584"/>
                </a:cubicBezTo>
                <a:cubicBezTo>
                  <a:pt x="793" y="1584"/>
                  <a:pt x="793" y="1584"/>
                  <a:pt x="793" y="1584"/>
                </a:cubicBezTo>
                <a:cubicBezTo>
                  <a:pt x="792" y="1583"/>
                  <a:pt x="792" y="1583"/>
                  <a:pt x="791" y="1583"/>
                </a:cubicBezTo>
                <a:cubicBezTo>
                  <a:pt x="792" y="1582"/>
                  <a:pt x="792" y="1582"/>
                  <a:pt x="792" y="1582"/>
                </a:cubicBezTo>
                <a:cubicBezTo>
                  <a:pt x="792" y="1582"/>
                  <a:pt x="792" y="1582"/>
                  <a:pt x="792" y="1582"/>
                </a:cubicBezTo>
                <a:cubicBezTo>
                  <a:pt x="792" y="1582"/>
                  <a:pt x="792" y="1582"/>
                  <a:pt x="792" y="1582"/>
                </a:cubicBezTo>
                <a:cubicBezTo>
                  <a:pt x="791" y="1582"/>
                  <a:pt x="791" y="1582"/>
                  <a:pt x="791" y="1582"/>
                </a:cubicBezTo>
                <a:cubicBezTo>
                  <a:pt x="790" y="1582"/>
                  <a:pt x="790" y="1582"/>
                  <a:pt x="790" y="1582"/>
                </a:cubicBezTo>
                <a:cubicBezTo>
                  <a:pt x="790" y="1582"/>
                  <a:pt x="790" y="1582"/>
                  <a:pt x="790" y="1582"/>
                </a:cubicBezTo>
                <a:cubicBezTo>
                  <a:pt x="790" y="1581"/>
                  <a:pt x="790" y="1581"/>
                  <a:pt x="790" y="1581"/>
                </a:cubicBezTo>
                <a:cubicBezTo>
                  <a:pt x="790" y="1581"/>
                  <a:pt x="790" y="1581"/>
                  <a:pt x="790" y="1581"/>
                </a:cubicBezTo>
                <a:cubicBezTo>
                  <a:pt x="790" y="1581"/>
                  <a:pt x="790" y="1581"/>
                  <a:pt x="790" y="1581"/>
                </a:cubicBezTo>
                <a:cubicBezTo>
                  <a:pt x="789" y="1581"/>
                  <a:pt x="789" y="1581"/>
                  <a:pt x="789" y="1581"/>
                </a:cubicBezTo>
                <a:cubicBezTo>
                  <a:pt x="790" y="1580"/>
                  <a:pt x="790" y="1580"/>
                  <a:pt x="790" y="1580"/>
                </a:cubicBezTo>
                <a:cubicBezTo>
                  <a:pt x="790" y="1580"/>
                  <a:pt x="790" y="1580"/>
                  <a:pt x="790" y="1580"/>
                </a:cubicBezTo>
                <a:cubicBezTo>
                  <a:pt x="791" y="1580"/>
                  <a:pt x="791" y="1580"/>
                  <a:pt x="791" y="1580"/>
                </a:cubicBezTo>
                <a:cubicBezTo>
                  <a:pt x="791" y="1579"/>
                  <a:pt x="791" y="1579"/>
                  <a:pt x="791" y="1579"/>
                </a:cubicBezTo>
                <a:cubicBezTo>
                  <a:pt x="792" y="1579"/>
                  <a:pt x="792" y="1579"/>
                  <a:pt x="793" y="1579"/>
                </a:cubicBezTo>
                <a:cubicBezTo>
                  <a:pt x="792" y="1579"/>
                  <a:pt x="792" y="1579"/>
                  <a:pt x="792" y="1579"/>
                </a:cubicBezTo>
                <a:cubicBezTo>
                  <a:pt x="792" y="1579"/>
                  <a:pt x="792" y="1579"/>
                  <a:pt x="791" y="1579"/>
                </a:cubicBezTo>
                <a:cubicBezTo>
                  <a:pt x="791" y="1579"/>
                  <a:pt x="791" y="1579"/>
                  <a:pt x="791" y="1579"/>
                </a:cubicBezTo>
                <a:cubicBezTo>
                  <a:pt x="790" y="1579"/>
                  <a:pt x="790" y="1579"/>
                  <a:pt x="790" y="1579"/>
                </a:cubicBezTo>
                <a:cubicBezTo>
                  <a:pt x="790" y="1578"/>
                  <a:pt x="790" y="1578"/>
                  <a:pt x="790" y="1578"/>
                </a:cubicBezTo>
                <a:cubicBezTo>
                  <a:pt x="790" y="1578"/>
                  <a:pt x="790" y="1578"/>
                  <a:pt x="790" y="1578"/>
                </a:cubicBezTo>
                <a:cubicBezTo>
                  <a:pt x="791" y="1577"/>
                  <a:pt x="791" y="1577"/>
                  <a:pt x="791" y="1577"/>
                </a:cubicBezTo>
                <a:cubicBezTo>
                  <a:pt x="792" y="1577"/>
                  <a:pt x="793" y="1577"/>
                  <a:pt x="795" y="1578"/>
                </a:cubicBezTo>
                <a:cubicBezTo>
                  <a:pt x="795" y="1578"/>
                  <a:pt x="795" y="1578"/>
                  <a:pt x="795" y="1578"/>
                </a:cubicBezTo>
                <a:cubicBezTo>
                  <a:pt x="795" y="1578"/>
                  <a:pt x="794" y="1579"/>
                  <a:pt x="793" y="1579"/>
                </a:cubicBezTo>
                <a:cubicBezTo>
                  <a:pt x="794" y="1579"/>
                  <a:pt x="794" y="1579"/>
                  <a:pt x="794" y="1579"/>
                </a:cubicBezTo>
                <a:cubicBezTo>
                  <a:pt x="795" y="1579"/>
                  <a:pt x="795" y="1579"/>
                  <a:pt x="795" y="1579"/>
                </a:cubicBezTo>
                <a:cubicBezTo>
                  <a:pt x="795" y="1579"/>
                  <a:pt x="796" y="1579"/>
                  <a:pt x="796" y="1578"/>
                </a:cubicBezTo>
                <a:cubicBezTo>
                  <a:pt x="797" y="1578"/>
                  <a:pt x="797" y="1578"/>
                  <a:pt x="798" y="1578"/>
                </a:cubicBezTo>
                <a:cubicBezTo>
                  <a:pt x="798" y="1578"/>
                  <a:pt x="799" y="1578"/>
                  <a:pt x="799" y="1578"/>
                </a:cubicBezTo>
                <a:cubicBezTo>
                  <a:pt x="800" y="1578"/>
                  <a:pt x="801" y="1578"/>
                  <a:pt x="801" y="1578"/>
                </a:cubicBezTo>
                <a:cubicBezTo>
                  <a:pt x="802" y="1579"/>
                  <a:pt x="802" y="1579"/>
                  <a:pt x="802" y="1579"/>
                </a:cubicBezTo>
                <a:cubicBezTo>
                  <a:pt x="802" y="1579"/>
                  <a:pt x="802" y="1579"/>
                  <a:pt x="802" y="1579"/>
                </a:cubicBezTo>
                <a:cubicBezTo>
                  <a:pt x="801" y="1579"/>
                  <a:pt x="801" y="1579"/>
                  <a:pt x="801" y="1579"/>
                </a:cubicBezTo>
                <a:cubicBezTo>
                  <a:pt x="800" y="1579"/>
                  <a:pt x="800" y="1579"/>
                  <a:pt x="800" y="1579"/>
                </a:cubicBezTo>
                <a:cubicBezTo>
                  <a:pt x="800" y="1580"/>
                  <a:pt x="800" y="1580"/>
                  <a:pt x="800" y="1580"/>
                </a:cubicBezTo>
                <a:cubicBezTo>
                  <a:pt x="800" y="1580"/>
                  <a:pt x="800" y="1580"/>
                  <a:pt x="800" y="1580"/>
                </a:cubicBezTo>
                <a:cubicBezTo>
                  <a:pt x="800" y="1580"/>
                  <a:pt x="800" y="1580"/>
                  <a:pt x="800" y="1580"/>
                </a:cubicBezTo>
                <a:cubicBezTo>
                  <a:pt x="798" y="1580"/>
                  <a:pt x="798" y="1580"/>
                  <a:pt x="798" y="1580"/>
                </a:cubicBezTo>
                <a:cubicBezTo>
                  <a:pt x="798" y="1579"/>
                  <a:pt x="798" y="1579"/>
                  <a:pt x="798" y="1579"/>
                </a:cubicBezTo>
                <a:cubicBezTo>
                  <a:pt x="797" y="1579"/>
                  <a:pt x="797" y="1579"/>
                  <a:pt x="797" y="1579"/>
                </a:cubicBezTo>
                <a:cubicBezTo>
                  <a:pt x="797" y="1579"/>
                  <a:pt x="797" y="1579"/>
                  <a:pt x="797" y="1579"/>
                </a:cubicBezTo>
                <a:cubicBezTo>
                  <a:pt x="797" y="1580"/>
                  <a:pt x="797" y="1580"/>
                  <a:pt x="797" y="1580"/>
                </a:cubicBezTo>
                <a:cubicBezTo>
                  <a:pt x="798" y="1581"/>
                  <a:pt x="799" y="1581"/>
                  <a:pt x="800" y="1581"/>
                </a:cubicBezTo>
                <a:cubicBezTo>
                  <a:pt x="801" y="1581"/>
                  <a:pt x="801" y="1581"/>
                  <a:pt x="801" y="1581"/>
                </a:cubicBezTo>
                <a:cubicBezTo>
                  <a:pt x="802" y="1581"/>
                  <a:pt x="802" y="1582"/>
                  <a:pt x="802" y="1582"/>
                </a:cubicBezTo>
                <a:cubicBezTo>
                  <a:pt x="802" y="1582"/>
                  <a:pt x="801" y="1582"/>
                  <a:pt x="800" y="1583"/>
                </a:cubicBezTo>
                <a:cubicBezTo>
                  <a:pt x="801" y="1583"/>
                  <a:pt x="801" y="1583"/>
                  <a:pt x="801" y="1583"/>
                </a:cubicBezTo>
                <a:cubicBezTo>
                  <a:pt x="802" y="1583"/>
                  <a:pt x="802" y="1583"/>
                  <a:pt x="802" y="1583"/>
                </a:cubicBezTo>
                <a:cubicBezTo>
                  <a:pt x="802" y="1583"/>
                  <a:pt x="802" y="1583"/>
                  <a:pt x="802" y="1583"/>
                </a:cubicBezTo>
                <a:cubicBezTo>
                  <a:pt x="803" y="1584"/>
                  <a:pt x="803" y="1584"/>
                  <a:pt x="803" y="1584"/>
                </a:cubicBezTo>
                <a:cubicBezTo>
                  <a:pt x="803" y="1584"/>
                  <a:pt x="803" y="1584"/>
                  <a:pt x="803" y="1584"/>
                </a:cubicBezTo>
                <a:cubicBezTo>
                  <a:pt x="803" y="1584"/>
                  <a:pt x="803" y="1584"/>
                  <a:pt x="803" y="1584"/>
                </a:cubicBezTo>
                <a:cubicBezTo>
                  <a:pt x="804" y="1585"/>
                  <a:pt x="804" y="1585"/>
                  <a:pt x="804" y="1585"/>
                </a:cubicBezTo>
                <a:cubicBezTo>
                  <a:pt x="804" y="1586"/>
                  <a:pt x="804" y="1586"/>
                  <a:pt x="804" y="1586"/>
                </a:cubicBezTo>
                <a:moveTo>
                  <a:pt x="763" y="1557"/>
                </a:moveTo>
                <a:cubicBezTo>
                  <a:pt x="762" y="1556"/>
                  <a:pt x="762" y="1556"/>
                  <a:pt x="762" y="1556"/>
                </a:cubicBezTo>
                <a:cubicBezTo>
                  <a:pt x="762" y="1556"/>
                  <a:pt x="762" y="1556"/>
                  <a:pt x="762" y="1556"/>
                </a:cubicBezTo>
                <a:cubicBezTo>
                  <a:pt x="762" y="1556"/>
                  <a:pt x="762" y="1556"/>
                  <a:pt x="762" y="1556"/>
                </a:cubicBezTo>
                <a:cubicBezTo>
                  <a:pt x="762" y="1556"/>
                  <a:pt x="762" y="1556"/>
                  <a:pt x="762" y="1556"/>
                </a:cubicBezTo>
                <a:cubicBezTo>
                  <a:pt x="761" y="1556"/>
                  <a:pt x="761" y="1556"/>
                  <a:pt x="761" y="1556"/>
                </a:cubicBezTo>
                <a:cubicBezTo>
                  <a:pt x="761" y="1557"/>
                  <a:pt x="761" y="1557"/>
                  <a:pt x="761" y="1557"/>
                </a:cubicBezTo>
                <a:cubicBezTo>
                  <a:pt x="761" y="1556"/>
                  <a:pt x="761" y="1556"/>
                  <a:pt x="761" y="1556"/>
                </a:cubicBezTo>
                <a:cubicBezTo>
                  <a:pt x="761" y="1556"/>
                  <a:pt x="761" y="1556"/>
                  <a:pt x="761" y="1556"/>
                </a:cubicBezTo>
                <a:cubicBezTo>
                  <a:pt x="760" y="1556"/>
                  <a:pt x="760" y="1556"/>
                  <a:pt x="760" y="1556"/>
                </a:cubicBezTo>
                <a:cubicBezTo>
                  <a:pt x="760" y="1556"/>
                  <a:pt x="760" y="1556"/>
                  <a:pt x="760" y="1556"/>
                </a:cubicBezTo>
                <a:cubicBezTo>
                  <a:pt x="760" y="1556"/>
                  <a:pt x="760" y="1556"/>
                  <a:pt x="760" y="1556"/>
                </a:cubicBezTo>
                <a:cubicBezTo>
                  <a:pt x="759" y="1556"/>
                  <a:pt x="759" y="1556"/>
                  <a:pt x="759" y="1556"/>
                </a:cubicBezTo>
                <a:cubicBezTo>
                  <a:pt x="759" y="1555"/>
                  <a:pt x="759" y="1555"/>
                  <a:pt x="759" y="1555"/>
                </a:cubicBezTo>
                <a:cubicBezTo>
                  <a:pt x="758" y="1555"/>
                  <a:pt x="758" y="1555"/>
                  <a:pt x="758" y="1555"/>
                </a:cubicBezTo>
                <a:cubicBezTo>
                  <a:pt x="758" y="1554"/>
                  <a:pt x="758" y="1554"/>
                  <a:pt x="758" y="1554"/>
                </a:cubicBezTo>
                <a:cubicBezTo>
                  <a:pt x="758" y="1554"/>
                  <a:pt x="757" y="1554"/>
                  <a:pt x="757" y="1554"/>
                </a:cubicBezTo>
                <a:cubicBezTo>
                  <a:pt x="757" y="1553"/>
                  <a:pt x="757" y="1553"/>
                  <a:pt x="757" y="1553"/>
                </a:cubicBezTo>
                <a:cubicBezTo>
                  <a:pt x="757" y="1553"/>
                  <a:pt x="757" y="1553"/>
                  <a:pt x="757" y="1553"/>
                </a:cubicBezTo>
                <a:cubicBezTo>
                  <a:pt x="757" y="1552"/>
                  <a:pt x="757" y="1552"/>
                  <a:pt x="757" y="1552"/>
                </a:cubicBezTo>
                <a:cubicBezTo>
                  <a:pt x="757" y="1552"/>
                  <a:pt x="757" y="1552"/>
                  <a:pt x="757" y="1552"/>
                </a:cubicBezTo>
                <a:cubicBezTo>
                  <a:pt x="757" y="1552"/>
                  <a:pt x="757" y="1552"/>
                  <a:pt x="757" y="1552"/>
                </a:cubicBezTo>
                <a:cubicBezTo>
                  <a:pt x="757" y="1552"/>
                  <a:pt x="758" y="1552"/>
                  <a:pt x="758" y="1552"/>
                </a:cubicBezTo>
                <a:cubicBezTo>
                  <a:pt x="758" y="1552"/>
                  <a:pt x="758" y="1552"/>
                  <a:pt x="758" y="1552"/>
                </a:cubicBezTo>
                <a:cubicBezTo>
                  <a:pt x="759" y="1553"/>
                  <a:pt x="759" y="1553"/>
                  <a:pt x="759" y="1553"/>
                </a:cubicBezTo>
                <a:cubicBezTo>
                  <a:pt x="759" y="1553"/>
                  <a:pt x="759" y="1554"/>
                  <a:pt x="759" y="1554"/>
                </a:cubicBezTo>
                <a:cubicBezTo>
                  <a:pt x="760" y="1554"/>
                  <a:pt x="760" y="1554"/>
                  <a:pt x="760" y="1554"/>
                </a:cubicBezTo>
                <a:cubicBezTo>
                  <a:pt x="760" y="1554"/>
                  <a:pt x="760" y="1554"/>
                  <a:pt x="760" y="1554"/>
                </a:cubicBezTo>
                <a:cubicBezTo>
                  <a:pt x="760" y="1554"/>
                  <a:pt x="760" y="1554"/>
                  <a:pt x="760" y="1554"/>
                </a:cubicBezTo>
                <a:cubicBezTo>
                  <a:pt x="761" y="1554"/>
                  <a:pt x="761" y="1554"/>
                  <a:pt x="761" y="1554"/>
                </a:cubicBezTo>
                <a:cubicBezTo>
                  <a:pt x="761" y="1554"/>
                  <a:pt x="761" y="1554"/>
                  <a:pt x="761" y="1554"/>
                </a:cubicBezTo>
                <a:cubicBezTo>
                  <a:pt x="761" y="1554"/>
                  <a:pt x="762" y="1554"/>
                  <a:pt x="762" y="1555"/>
                </a:cubicBezTo>
                <a:cubicBezTo>
                  <a:pt x="763" y="1555"/>
                  <a:pt x="763" y="1555"/>
                  <a:pt x="763" y="1555"/>
                </a:cubicBezTo>
                <a:cubicBezTo>
                  <a:pt x="763" y="1555"/>
                  <a:pt x="763" y="1555"/>
                  <a:pt x="763" y="1555"/>
                </a:cubicBezTo>
                <a:cubicBezTo>
                  <a:pt x="764" y="1555"/>
                  <a:pt x="764" y="1556"/>
                  <a:pt x="765" y="1556"/>
                </a:cubicBezTo>
                <a:cubicBezTo>
                  <a:pt x="765" y="1557"/>
                  <a:pt x="765" y="1557"/>
                  <a:pt x="765" y="1557"/>
                </a:cubicBezTo>
                <a:cubicBezTo>
                  <a:pt x="765" y="1557"/>
                  <a:pt x="765" y="1557"/>
                  <a:pt x="765" y="1557"/>
                </a:cubicBezTo>
                <a:cubicBezTo>
                  <a:pt x="765" y="1557"/>
                  <a:pt x="765" y="1557"/>
                  <a:pt x="765" y="1557"/>
                </a:cubicBezTo>
                <a:cubicBezTo>
                  <a:pt x="765" y="1557"/>
                  <a:pt x="765" y="1557"/>
                  <a:pt x="765" y="1557"/>
                </a:cubicBezTo>
                <a:cubicBezTo>
                  <a:pt x="765" y="1556"/>
                  <a:pt x="765" y="1556"/>
                  <a:pt x="765" y="1556"/>
                </a:cubicBezTo>
                <a:cubicBezTo>
                  <a:pt x="766" y="1557"/>
                  <a:pt x="766" y="1557"/>
                  <a:pt x="766" y="1557"/>
                </a:cubicBezTo>
                <a:cubicBezTo>
                  <a:pt x="766" y="1557"/>
                  <a:pt x="766" y="1557"/>
                  <a:pt x="766" y="1557"/>
                </a:cubicBezTo>
                <a:cubicBezTo>
                  <a:pt x="767" y="1558"/>
                  <a:pt x="767" y="1558"/>
                  <a:pt x="767" y="1558"/>
                </a:cubicBezTo>
                <a:cubicBezTo>
                  <a:pt x="767" y="1558"/>
                  <a:pt x="767" y="1558"/>
                  <a:pt x="767" y="1558"/>
                </a:cubicBezTo>
                <a:cubicBezTo>
                  <a:pt x="768" y="1559"/>
                  <a:pt x="768" y="1559"/>
                  <a:pt x="768" y="1559"/>
                </a:cubicBezTo>
                <a:cubicBezTo>
                  <a:pt x="767" y="1559"/>
                  <a:pt x="767" y="1559"/>
                  <a:pt x="767" y="1559"/>
                </a:cubicBezTo>
                <a:cubicBezTo>
                  <a:pt x="767" y="1559"/>
                  <a:pt x="766" y="1559"/>
                  <a:pt x="766" y="1559"/>
                </a:cubicBezTo>
                <a:cubicBezTo>
                  <a:pt x="765" y="1558"/>
                  <a:pt x="765" y="1558"/>
                  <a:pt x="765" y="1558"/>
                </a:cubicBezTo>
                <a:cubicBezTo>
                  <a:pt x="765" y="1558"/>
                  <a:pt x="765" y="1558"/>
                  <a:pt x="765" y="1558"/>
                </a:cubicBezTo>
                <a:cubicBezTo>
                  <a:pt x="764" y="1558"/>
                  <a:pt x="764" y="1558"/>
                  <a:pt x="764" y="1558"/>
                </a:cubicBezTo>
                <a:cubicBezTo>
                  <a:pt x="764" y="1558"/>
                  <a:pt x="764" y="1558"/>
                  <a:pt x="764" y="1558"/>
                </a:cubicBezTo>
                <a:cubicBezTo>
                  <a:pt x="764" y="1557"/>
                  <a:pt x="764" y="1557"/>
                  <a:pt x="764" y="1557"/>
                </a:cubicBezTo>
                <a:cubicBezTo>
                  <a:pt x="764" y="1557"/>
                  <a:pt x="764" y="1557"/>
                  <a:pt x="764" y="1557"/>
                </a:cubicBezTo>
                <a:cubicBezTo>
                  <a:pt x="763" y="1556"/>
                  <a:pt x="763" y="1556"/>
                  <a:pt x="763" y="1556"/>
                </a:cubicBezTo>
                <a:cubicBezTo>
                  <a:pt x="763" y="1556"/>
                  <a:pt x="763" y="1556"/>
                  <a:pt x="763" y="1556"/>
                </a:cubicBezTo>
                <a:cubicBezTo>
                  <a:pt x="763" y="1557"/>
                  <a:pt x="763" y="1557"/>
                  <a:pt x="763" y="1557"/>
                </a:cubicBezTo>
                <a:cubicBezTo>
                  <a:pt x="763" y="1557"/>
                  <a:pt x="763" y="1557"/>
                  <a:pt x="763" y="1557"/>
                </a:cubicBezTo>
                <a:moveTo>
                  <a:pt x="767" y="1567"/>
                </a:moveTo>
                <a:cubicBezTo>
                  <a:pt x="767" y="1567"/>
                  <a:pt x="767" y="1567"/>
                  <a:pt x="767" y="1567"/>
                </a:cubicBezTo>
                <a:cubicBezTo>
                  <a:pt x="767" y="1567"/>
                  <a:pt x="767" y="1567"/>
                  <a:pt x="767" y="1567"/>
                </a:cubicBezTo>
                <a:cubicBezTo>
                  <a:pt x="767" y="1568"/>
                  <a:pt x="767" y="1568"/>
                  <a:pt x="767" y="1568"/>
                </a:cubicBezTo>
                <a:cubicBezTo>
                  <a:pt x="767" y="1568"/>
                  <a:pt x="767" y="1568"/>
                  <a:pt x="767" y="1568"/>
                </a:cubicBezTo>
                <a:cubicBezTo>
                  <a:pt x="766" y="1568"/>
                  <a:pt x="766" y="1568"/>
                  <a:pt x="766" y="1568"/>
                </a:cubicBezTo>
                <a:cubicBezTo>
                  <a:pt x="766" y="1567"/>
                  <a:pt x="766" y="1567"/>
                  <a:pt x="766" y="1567"/>
                </a:cubicBezTo>
                <a:cubicBezTo>
                  <a:pt x="766" y="1567"/>
                  <a:pt x="766" y="1567"/>
                  <a:pt x="766" y="1567"/>
                </a:cubicBezTo>
                <a:cubicBezTo>
                  <a:pt x="766" y="1567"/>
                  <a:pt x="766" y="1567"/>
                  <a:pt x="766" y="1567"/>
                </a:cubicBezTo>
                <a:cubicBezTo>
                  <a:pt x="766" y="1566"/>
                  <a:pt x="766" y="1566"/>
                  <a:pt x="766" y="1566"/>
                </a:cubicBezTo>
                <a:cubicBezTo>
                  <a:pt x="766" y="1566"/>
                  <a:pt x="766" y="1566"/>
                  <a:pt x="766" y="1566"/>
                </a:cubicBezTo>
                <a:cubicBezTo>
                  <a:pt x="766" y="1567"/>
                  <a:pt x="766" y="1567"/>
                  <a:pt x="766" y="1567"/>
                </a:cubicBezTo>
                <a:cubicBezTo>
                  <a:pt x="766" y="1567"/>
                  <a:pt x="766" y="1567"/>
                  <a:pt x="766" y="1567"/>
                </a:cubicBezTo>
                <a:cubicBezTo>
                  <a:pt x="767" y="1567"/>
                  <a:pt x="767" y="1567"/>
                  <a:pt x="767" y="1567"/>
                </a:cubicBezTo>
                <a:cubicBezTo>
                  <a:pt x="767" y="1567"/>
                  <a:pt x="767" y="1567"/>
                  <a:pt x="767" y="1567"/>
                </a:cubicBezTo>
                <a:moveTo>
                  <a:pt x="763" y="1541"/>
                </a:moveTo>
                <a:cubicBezTo>
                  <a:pt x="763" y="1542"/>
                  <a:pt x="763" y="1542"/>
                  <a:pt x="763" y="1542"/>
                </a:cubicBezTo>
                <a:cubicBezTo>
                  <a:pt x="763" y="1543"/>
                  <a:pt x="763" y="1543"/>
                  <a:pt x="763" y="1543"/>
                </a:cubicBezTo>
                <a:cubicBezTo>
                  <a:pt x="763" y="1543"/>
                  <a:pt x="763" y="1543"/>
                  <a:pt x="763" y="1543"/>
                </a:cubicBezTo>
                <a:cubicBezTo>
                  <a:pt x="763" y="1543"/>
                  <a:pt x="763" y="1543"/>
                  <a:pt x="763" y="1543"/>
                </a:cubicBezTo>
                <a:cubicBezTo>
                  <a:pt x="763" y="1543"/>
                  <a:pt x="763" y="1543"/>
                  <a:pt x="763" y="1542"/>
                </a:cubicBezTo>
                <a:cubicBezTo>
                  <a:pt x="762" y="1542"/>
                  <a:pt x="762" y="1542"/>
                  <a:pt x="762" y="1542"/>
                </a:cubicBezTo>
                <a:cubicBezTo>
                  <a:pt x="762" y="1541"/>
                  <a:pt x="762" y="1541"/>
                  <a:pt x="762" y="1541"/>
                </a:cubicBezTo>
                <a:cubicBezTo>
                  <a:pt x="761" y="1541"/>
                  <a:pt x="761" y="1541"/>
                  <a:pt x="760" y="1540"/>
                </a:cubicBezTo>
                <a:cubicBezTo>
                  <a:pt x="760" y="1540"/>
                  <a:pt x="760" y="1540"/>
                  <a:pt x="760" y="1540"/>
                </a:cubicBezTo>
                <a:cubicBezTo>
                  <a:pt x="760" y="1539"/>
                  <a:pt x="760" y="1539"/>
                  <a:pt x="760" y="1539"/>
                </a:cubicBezTo>
                <a:cubicBezTo>
                  <a:pt x="761" y="1539"/>
                  <a:pt x="761" y="1539"/>
                  <a:pt x="761" y="1538"/>
                </a:cubicBezTo>
                <a:cubicBezTo>
                  <a:pt x="761" y="1538"/>
                  <a:pt x="761" y="1538"/>
                  <a:pt x="761" y="1538"/>
                </a:cubicBezTo>
                <a:cubicBezTo>
                  <a:pt x="761" y="1538"/>
                  <a:pt x="761" y="1538"/>
                  <a:pt x="761" y="1538"/>
                </a:cubicBezTo>
                <a:cubicBezTo>
                  <a:pt x="762" y="1539"/>
                  <a:pt x="762" y="1539"/>
                  <a:pt x="762" y="1539"/>
                </a:cubicBezTo>
                <a:cubicBezTo>
                  <a:pt x="762" y="1539"/>
                  <a:pt x="762" y="1539"/>
                  <a:pt x="762" y="1539"/>
                </a:cubicBezTo>
                <a:cubicBezTo>
                  <a:pt x="761" y="1540"/>
                  <a:pt x="761" y="1540"/>
                  <a:pt x="761" y="1540"/>
                </a:cubicBezTo>
                <a:cubicBezTo>
                  <a:pt x="762" y="1540"/>
                  <a:pt x="762" y="1540"/>
                  <a:pt x="762" y="1540"/>
                </a:cubicBezTo>
                <a:cubicBezTo>
                  <a:pt x="762" y="1541"/>
                  <a:pt x="762" y="1541"/>
                  <a:pt x="762" y="1541"/>
                </a:cubicBezTo>
                <a:cubicBezTo>
                  <a:pt x="763" y="1541"/>
                  <a:pt x="763" y="1541"/>
                  <a:pt x="763" y="1541"/>
                </a:cubicBezTo>
                <a:cubicBezTo>
                  <a:pt x="763" y="1541"/>
                  <a:pt x="763" y="1541"/>
                  <a:pt x="763" y="1541"/>
                </a:cubicBezTo>
                <a:moveTo>
                  <a:pt x="760" y="1541"/>
                </a:moveTo>
                <a:cubicBezTo>
                  <a:pt x="760" y="1541"/>
                  <a:pt x="760" y="1541"/>
                  <a:pt x="760" y="1541"/>
                </a:cubicBezTo>
                <a:cubicBezTo>
                  <a:pt x="760" y="1541"/>
                  <a:pt x="760" y="1541"/>
                  <a:pt x="760" y="1541"/>
                </a:cubicBezTo>
                <a:cubicBezTo>
                  <a:pt x="761" y="1542"/>
                  <a:pt x="761" y="1542"/>
                  <a:pt x="761" y="1542"/>
                </a:cubicBezTo>
                <a:cubicBezTo>
                  <a:pt x="761" y="1542"/>
                  <a:pt x="761" y="1542"/>
                  <a:pt x="761" y="1542"/>
                </a:cubicBezTo>
                <a:cubicBezTo>
                  <a:pt x="761" y="1542"/>
                  <a:pt x="761" y="1542"/>
                  <a:pt x="761" y="1542"/>
                </a:cubicBezTo>
                <a:cubicBezTo>
                  <a:pt x="762" y="1542"/>
                  <a:pt x="762" y="1542"/>
                  <a:pt x="762" y="1542"/>
                </a:cubicBezTo>
                <a:cubicBezTo>
                  <a:pt x="762" y="1542"/>
                  <a:pt x="762" y="1542"/>
                  <a:pt x="762" y="1542"/>
                </a:cubicBezTo>
                <a:cubicBezTo>
                  <a:pt x="762" y="1543"/>
                  <a:pt x="762" y="1543"/>
                  <a:pt x="762" y="1543"/>
                </a:cubicBezTo>
                <a:cubicBezTo>
                  <a:pt x="763" y="1543"/>
                  <a:pt x="763" y="1543"/>
                  <a:pt x="763" y="1543"/>
                </a:cubicBezTo>
                <a:cubicBezTo>
                  <a:pt x="763" y="1543"/>
                  <a:pt x="763" y="1543"/>
                  <a:pt x="763" y="1543"/>
                </a:cubicBezTo>
                <a:cubicBezTo>
                  <a:pt x="763" y="1544"/>
                  <a:pt x="763" y="1544"/>
                  <a:pt x="763" y="1544"/>
                </a:cubicBezTo>
                <a:cubicBezTo>
                  <a:pt x="763" y="1545"/>
                  <a:pt x="763" y="1545"/>
                  <a:pt x="763" y="1545"/>
                </a:cubicBezTo>
                <a:cubicBezTo>
                  <a:pt x="763" y="1545"/>
                  <a:pt x="763" y="1545"/>
                  <a:pt x="763" y="1545"/>
                </a:cubicBezTo>
                <a:cubicBezTo>
                  <a:pt x="762" y="1544"/>
                  <a:pt x="762" y="1544"/>
                  <a:pt x="761" y="1543"/>
                </a:cubicBezTo>
                <a:cubicBezTo>
                  <a:pt x="761" y="1543"/>
                  <a:pt x="761" y="1543"/>
                  <a:pt x="761" y="1543"/>
                </a:cubicBezTo>
                <a:cubicBezTo>
                  <a:pt x="761" y="1543"/>
                  <a:pt x="761" y="1543"/>
                  <a:pt x="761" y="1543"/>
                </a:cubicBezTo>
                <a:cubicBezTo>
                  <a:pt x="760" y="1542"/>
                  <a:pt x="760" y="1542"/>
                  <a:pt x="760" y="1542"/>
                </a:cubicBezTo>
                <a:cubicBezTo>
                  <a:pt x="759" y="1542"/>
                  <a:pt x="759" y="1542"/>
                  <a:pt x="759" y="1542"/>
                </a:cubicBezTo>
                <a:cubicBezTo>
                  <a:pt x="759" y="1541"/>
                  <a:pt x="759" y="1541"/>
                  <a:pt x="759" y="1541"/>
                </a:cubicBezTo>
                <a:cubicBezTo>
                  <a:pt x="759" y="1541"/>
                  <a:pt x="758" y="1540"/>
                  <a:pt x="758" y="1540"/>
                </a:cubicBezTo>
                <a:cubicBezTo>
                  <a:pt x="758" y="1540"/>
                  <a:pt x="758" y="1540"/>
                  <a:pt x="758" y="1540"/>
                </a:cubicBezTo>
                <a:cubicBezTo>
                  <a:pt x="759" y="1540"/>
                  <a:pt x="759" y="1540"/>
                  <a:pt x="759" y="1540"/>
                </a:cubicBezTo>
                <a:cubicBezTo>
                  <a:pt x="759" y="1540"/>
                  <a:pt x="759" y="1540"/>
                  <a:pt x="759" y="1540"/>
                </a:cubicBezTo>
                <a:cubicBezTo>
                  <a:pt x="759" y="1540"/>
                  <a:pt x="759" y="1540"/>
                  <a:pt x="759" y="1540"/>
                </a:cubicBezTo>
                <a:cubicBezTo>
                  <a:pt x="760" y="1541"/>
                  <a:pt x="760" y="1541"/>
                  <a:pt x="760" y="1541"/>
                </a:cubicBezTo>
                <a:moveTo>
                  <a:pt x="762" y="1535"/>
                </a:moveTo>
                <a:cubicBezTo>
                  <a:pt x="762" y="1535"/>
                  <a:pt x="762" y="1535"/>
                  <a:pt x="762" y="1535"/>
                </a:cubicBezTo>
                <a:cubicBezTo>
                  <a:pt x="762" y="1535"/>
                  <a:pt x="762" y="1535"/>
                  <a:pt x="762" y="1535"/>
                </a:cubicBezTo>
                <a:cubicBezTo>
                  <a:pt x="761" y="1535"/>
                  <a:pt x="761" y="1535"/>
                  <a:pt x="761" y="1535"/>
                </a:cubicBezTo>
                <a:cubicBezTo>
                  <a:pt x="761" y="1536"/>
                  <a:pt x="761" y="1536"/>
                  <a:pt x="761" y="1536"/>
                </a:cubicBezTo>
                <a:cubicBezTo>
                  <a:pt x="761" y="1536"/>
                  <a:pt x="761" y="1536"/>
                  <a:pt x="761" y="1536"/>
                </a:cubicBezTo>
                <a:cubicBezTo>
                  <a:pt x="761" y="1536"/>
                  <a:pt x="761" y="1536"/>
                  <a:pt x="761" y="1536"/>
                </a:cubicBezTo>
                <a:cubicBezTo>
                  <a:pt x="761" y="1536"/>
                  <a:pt x="761" y="1536"/>
                  <a:pt x="761" y="1536"/>
                </a:cubicBezTo>
                <a:cubicBezTo>
                  <a:pt x="760" y="1536"/>
                  <a:pt x="760" y="1536"/>
                  <a:pt x="760" y="1536"/>
                </a:cubicBezTo>
                <a:cubicBezTo>
                  <a:pt x="760" y="1536"/>
                  <a:pt x="760" y="1536"/>
                  <a:pt x="760" y="1536"/>
                </a:cubicBezTo>
                <a:cubicBezTo>
                  <a:pt x="760" y="1536"/>
                  <a:pt x="760" y="1536"/>
                  <a:pt x="760" y="1536"/>
                </a:cubicBezTo>
                <a:cubicBezTo>
                  <a:pt x="760" y="1536"/>
                  <a:pt x="760" y="1536"/>
                  <a:pt x="760" y="1536"/>
                </a:cubicBezTo>
                <a:cubicBezTo>
                  <a:pt x="760" y="1535"/>
                  <a:pt x="760" y="1535"/>
                  <a:pt x="760" y="1535"/>
                </a:cubicBezTo>
                <a:cubicBezTo>
                  <a:pt x="760" y="1535"/>
                  <a:pt x="760" y="1535"/>
                  <a:pt x="760" y="1535"/>
                </a:cubicBezTo>
                <a:cubicBezTo>
                  <a:pt x="760" y="1535"/>
                  <a:pt x="760" y="1535"/>
                  <a:pt x="760" y="1535"/>
                </a:cubicBezTo>
                <a:cubicBezTo>
                  <a:pt x="760" y="1535"/>
                  <a:pt x="761" y="1535"/>
                  <a:pt x="761" y="1534"/>
                </a:cubicBezTo>
                <a:cubicBezTo>
                  <a:pt x="762" y="1534"/>
                  <a:pt x="762" y="1534"/>
                  <a:pt x="762" y="1534"/>
                </a:cubicBezTo>
                <a:cubicBezTo>
                  <a:pt x="762" y="1535"/>
                  <a:pt x="762" y="1535"/>
                  <a:pt x="762" y="1535"/>
                </a:cubicBezTo>
                <a:moveTo>
                  <a:pt x="809" y="1589"/>
                </a:moveTo>
                <a:cubicBezTo>
                  <a:pt x="809" y="1589"/>
                  <a:pt x="809" y="1589"/>
                  <a:pt x="809" y="1589"/>
                </a:cubicBezTo>
                <a:cubicBezTo>
                  <a:pt x="809" y="1589"/>
                  <a:pt x="809" y="1589"/>
                  <a:pt x="809" y="1589"/>
                </a:cubicBezTo>
                <a:cubicBezTo>
                  <a:pt x="809" y="1589"/>
                  <a:pt x="809" y="1589"/>
                  <a:pt x="809" y="1589"/>
                </a:cubicBezTo>
                <a:cubicBezTo>
                  <a:pt x="809" y="1589"/>
                  <a:pt x="809" y="1589"/>
                  <a:pt x="809" y="1589"/>
                </a:cubicBezTo>
                <a:cubicBezTo>
                  <a:pt x="809" y="1589"/>
                  <a:pt x="809" y="1589"/>
                  <a:pt x="809" y="1589"/>
                </a:cubicBezTo>
                <a:moveTo>
                  <a:pt x="751" y="1525"/>
                </a:moveTo>
                <a:cubicBezTo>
                  <a:pt x="751" y="1524"/>
                  <a:pt x="751" y="1524"/>
                  <a:pt x="751" y="1524"/>
                </a:cubicBezTo>
                <a:cubicBezTo>
                  <a:pt x="751" y="1524"/>
                  <a:pt x="751" y="1524"/>
                  <a:pt x="751" y="1524"/>
                </a:cubicBezTo>
                <a:cubicBezTo>
                  <a:pt x="751" y="1523"/>
                  <a:pt x="751" y="1523"/>
                  <a:pt x="751" y="1523"/>
                </a:cubicBezTo>
                <a:cubicBezTo>
                  <a:pt x="751" y="1523"/>
                  <a:pt x="751" y="1523"/>
                  <a:pt x="751" y="1523"/>
                </a:cubicBezTo>
                <a:cubicBezTo>
                  <a:pt x="752" y="1522"/>
                  <a:pt x="752" y="1522"/>
                  <a:pt x="752" y="1522"/>
                </a:cubicBezTo>
                <a:cubicBezTo>
                  <a:pt x="752" y="1522"/>
                  <a:pt x="752" y="1522"/>
                  <a:pt x="752" y="1522"/>
                </a:cubicBezTo>
                <a:cubicBezTo>
                  <a:pt x="752" y="1522"/>
                  <a:pt x="752" y="1522"/>
                  <a:pt x="752" y="1522"/>
                </a:cubicBezTo>
                <a:cubicBezTo>
                  <a:pt x="752" y="1523"/>
                  <a:pt x="752" y="1523"/>
                  <a:pt x="752" y="1523"/>
                </a:cubicBezTo>
                <a:cubicBezTo>
                  <a:pt x="753" y="1523"/>
                  <a:pt x="753" y="1523"/>
                  <a:pt x="753" y="1523"/>
                </a:cubicBezTo>
                <a:cubicBezTo>
                  <a:pt x="753" y="1523"/>
                  <a:pt x="753" y="1523"/>
                  <a:pt x="753" y="1523"/>
                </a:cubicBezTo>
                <a:cubicBezTo>
                  <a:pt x="753" y="1523"/>
                  <a:pt x="753" y="1523"/>
                  <a:pt x="753" y="1523"/>
                </a:cubicBezTo>
                <a:cubicBezTo>
                  <a:pt x="754" y="1523"/>
                  <a:pt x="754" y="1523"/>
                  <a:pt x="753" y="1522"/>
                </a:cubicBezTo>
                <a:cubicBezTo>
                  <a:pt x="753" y="1522"/>
                  <a:pt x="753" y="1522"/>
                  <a:pt x="753" y="1522"/>
                </a:cubicBezTo>
                <a:cubicBezTo>
                  <a:pt x="753" y="1522"/>
                  <a:pt x="753" y="1522"/>
                  <a:pt x="753" y="1522"/>
                </a:cubicBezTo>
                <a:cubicBezTo>
                  <a:pt x="752" y="1522"/>
                  <a:pt x="752" y="1522"/>
                  <a:pt x="752" y="1522"/>
                </a:cubicBezTo>
                <a:cubicBezTo>
                  <a:pt x="752" y="1522"/>
                  <a:pt x="752" y="1522"/>
                  <a:pt x="752" y="1522"/>
                </a:cubicBezTo>
                <a:cubicBezTo>
                  <a:pt x="752" y="1521"/>
                  <a:pt x="752" y="1521"/>
                  <a:pt x="752" y="1521"/>
                </a:cubicBezTo>
                <a:cubicBezTo>
                  <a:pt x="752" y="1521"/>
                  <a:pt x="752" y="1521"/>
                  <a:pt x="752" y="1521"/>
                </a:cubicBezTo>
                <a:cubicBezTo>
                  <a:pt x="752" y="1521"/>
                  <a:pt x="752" y="1521"/>
                  <a:pt x="752" y="1521"/>
                </a:cubicBezTo>
                <a:cubicBezTo>
                  <a:pt x="752" y="1520"/>
                  <a:pt x="752" y="1520"/>
                  <a:pt x="752" y="1520"/>
                </a:cubicBezTo>
                <a:cubicBezTo>
                  <a:pt x="753" y="1520"/>
                  <a:pt x="753" y="1520"/>
                  <a:pt x="753" y="1520"/>
                </a:cubicBezTo>
                <a:cubicBezTo>
                  <a:pt x="753" y="1521"/>
                  <a:pt x="753" y="1521"/>
                  <a:pt x="753" y="1521"/>
                </a:cubicBezTo>
                <a:cubicBezTo>
                  <a:pt x="753" y="1521"/>
                  <a:pt x="753" y="1521"/>
                  <a:pt x="753" y="1521"/>
                </a:cubicBezTo>
                <a:cubicBezTo>
                  <a:pt x="754" y="1521"/>
                  <a:pt x="754" y="1521"/>
                  <a:pt x="754" y="1521"/>
                </a:cubicBezTo>
                <a:cubicBezTo>
                  <a:pt x="754" y="1521"/>
                  <a:pt x="754" y="1521"/>
                  <a:pt x="754" y="1521"/>
                </a:cubicBezTo>
                <a:cubicBezTo>
                  <a:pt x="754" y="1521"/>
                  <a:pt x="754" y="1521"/>
                  <a:pt x="754" y="1521"/>
                </a:cubicBezTo>
                <a:cubicBezTo>
                  <a:pt x="754" y="1522"/>
                  <a:pt x="754" y="1522"/>
                  <a:pt x="754" y="1522"/>
                </a:cubicBezTo>
                <a:cubicBezTo>
                  <a:pt x="755" y="1521"/>
                  <a:pt x="755" y="1521"/>
                  <a:pt x="755" y="1521"/>
                </a:cubicBezTo>
                <a:cubicBezTo>
                  <a:pt x="755" y="1521"/>
                  <a:pt x="755" y="1521"/>
                  <a:pt x="755" y="1521"/>
                </a:cubicBezTo>
                <a:cubicBezTo>
                  <a:pt x="755" y="1522"/>
                  <a:pt x="755" y="1522"/>
                  <a:pt x="755" y="1522"/>
                </a:cubicBezTo>
                <a:cubicBezTo>
                  <a:pt x="755" y="1522"/>
                  <a:pt x="755" y="1522"/>
                  <a:pt x="755" y="1522"/>
                </a:cubicBezTo>
                <a:cubicBezTo>
                  <a:pt x="756" y="1522"/>
                  <a:pt x="756" y="1522"/>
                  <a:pt x="756" y="1522"/>
                </a:cubicBezTo>
                <a:cubicBezTo>
                  <a:pt x="756" y="1522"/>
                  <a:pt x="756" y="1522"/>
                  <a:pt x="756" y="1522"/>
                </a:cubicBezTo>
                <a:cubicBezTo>
                  <a:pt x="756" y="1523"/>
                  <a:pt x="756" y="1523"/>
                  <a:pt x="756" y="1523"/>
                </a:cubicBezTo>
                <a:cubicBezTo>
                  <a:pt x="756" y="1523"/>
                  <a:pt x="756" y="1523"/>
                  <a:pt x="756" y="1523"/>
                </a:cubicBezTo>
                <a:cubicBezTo>
                  <a:pt x="755" y="1524"/>
                  <a:pt x="755" y="1524"/>
                  <a:pt x="754" y="1525"/>
                </a:cubicBezTo>
                <a:cubicBezTo>
                  <a:pt x="754" y="1525"/>
                  <a:pt x="754" y="1525"/>
                  <a:pt x="754" y="1525"/>
                </a:cubicBezTo>
                <a:cubicBezTo>
                  <a:pt x="754" y="1525"/>
                  <a:pt x="754" y="1525"/>
                  <a:pt x="754" y="1525"/>
                </a:cubicBezTo>
                <a:cubicBezTo>
                  <a:pt x="753" y="1525"/>
                  <a:pt x="753" y="1525"/>
                  <a:pt x="753" y="1525"/>
                </a:cubicBezTo>
                <a:cubicBezTo>
                  <a:pt x="752" y="1525"/>
                  <a:pt x="752" y="1525"/>
                  <a:pt x="752" y="1525"/>
                </a:cubicBezTo>
                <a:cubicBezTo>
                  <a:pt x="752" y="1525"/>
                  <a:pt x="752" y="1525"/>
                  <a:pt x="752" y="1525"/>
                </a:cubicBezTo>
                <a:cubicBezTo>
                  <a:pt x="752" y="1525"/>
                  <a:pt x="752" y="1525"/>
                  <a:pt x="752" y="1525"/>
                </a:cubicBezTo>
                <a:cubicBezTo>
                  <a:pt x="753" y="1525"/>
                  <a:pt x="753" y="1525"/>
                  <a:pt x="753" y="1525"/>
                </a:cubicBezTo>
                <a:cubicBezTo>
                  <a:pt x="753" y="1524"/>
                  <a:pt x="753" y="1524"/>
                  <a:pt x="753" y="1524"/>
                </a:cubicBezTo>
                <a:cubicBezTo>
                  <a:pt x="753" y="1524"/>
                  <a:pt x="753" y="1524"/>
                  <a:pt x="753" y="1524"/>
                </a:cubicBezTo>
                <a:cubicBezTo>
                  <a:pt x="752" y="1524"/>
                  <a:pt x="752" y="1524"/>
                  <a:pt x="752" y="1524"/>
                </a:cubicBezTo>
                <a:cubicBezTo>
                  <a:pt x="752" y="1525"/>
                  <a:pt x="752" y="1525"/>
                  <a:pt x="752" y="1525"/>
                </a:cubicBezTo>
                <a:cubicBezTo>
                  <a:pt x="751" y="1525"/>
                  <a:pt x="751" y="1525"/>
                  <a:pt x="751" y="1525"/>
                </a:cubicBezTo>
                <a:moveTo>
                  <a:pt x="751" y="1518"/>
                </a:moveTo>
                <a:cubicBezTo>
                  <a:pt x="751" y="1518"/>
                  <a:pt x="751" y="1518"/>
                  <a:pt x="751" y="1518"/>
                </a:cubicBezTo>
                <a:cubicBezTo>
                  <a:pt x="751" y="1518"/>
                  <a:pt x="751" y="1518"/>
                  <a:pt x="751" y="1518"/>
                </a:cubicBezTo>
                <a:cubicBezTo>
                  <a:pt x="751" y="1519"/>
                  <a:pt x="751" y="1519"/>
                  <a:pt x="751" y="1519"/>
                </a:cubicBezTo>
                <a:cubicBezTo>
                  <a:pt x="750" y="1519"/>
                  <a:pt x="750" y="1519"/>
                  <a:pt x="750" y="1519"/>
                </a:cubicBezTo>
                <a:cubicBezTo>
                  <a:pt x="750" y="1518"/>
                  <a:pt x="750" y="1518"/>
                  <a:pt x="750" y="1518"/>
                </a:cubicBezTo>
                <a:cubicBezTo>
                  <a:pt x="750" y="1518"/>
                  <a:pt x="750" y="1518"/>
                  <a:pt x="750" y="1518"/>
                </a:cubicBezTo>
                <a:cubicBezTo>
                  <a:pt x="750" y="1518"/>
                  <a:pt x="751" y="1518"/>
                  <a:pt x="751" y="1517"/>
                </a:cubicBezTo>
                <a:cubicBezTo>
                  <a:pt x="750" y="1517"/>
                  <a:pt x="750" y="1517"/>
                  <a:pt x="750" y="1517"/>
                </a:cubicBezTo>
                <a:cubicBezTo>
                  <a:pt x="750" y="1516"/>
                  <a:pt x="750" y="1516"/>
                  <a:pt x="750" y="1516"/>
                </a:cubicBezTo>
                <a:cubicBezTo>
                  <a:pt x="750" y="1516"/>
                  <a:pt x="750" y="1516"/>
                  <a:pt x="750" y="1516"/>
                </a:cubicBezTo>
                <a:cubicBezTo>
                  <a:pt x="751" y="1516"/>
                  <a:pt x="751" y="1516"/>
                  <a:pt x="751" y="1516"/>
                </a:cubicBezTo>
                <a:cubicBezTo>
                  <a:pt x="751" y="1516"/>
                  <a:pt x="751" y="1516"/>
                  <a:pt x="751" y="1516"/>
                </a:cubicBezTo>
                <a:cubicBezTo>
                  <a:pt x="752" y="1516"/>
                  <a:pt x="752" y="1516"/>
                  <a:pt x="752" y="1516"/>
                </a:cubicBezTo>
                <a:cubicBezTo>
                  <a:pt x="752" y="1516"/>
                  <a:pt x="752" y="1516"/>
                  <a:pt x="752" y="1516"/>
                </a:cubicBezTo>
                <a:cubicBezTo>
                  <a:pt x="752" y="1517"/>
                  <a:pt x="752" y="1517"/>
                  <a:pt x="752" y="1517"/>
                </a:cubicBezTo>
                <a:cubicBezTo>
                  <a:pt x="753" y="1518"/>
                  <a:pt x="753" y="1518"/>
                  <a:pt x="753" y="1518"/>
                </a:cubicBezTo>
                <a:cubicBezTo>
                  <a:pt x="753" y="1518"/>
                  <a:pt x="753" y="1518"/>
                  <a:pt x="753" y="1518"/>
                </a:cubicBezTo>
                <a:cubicBezTo>
                  <a:pt x="753" y="1519"/>
                  <a:pt x="753" y="1519"/>
                  <a:pt x="753" y="1519"/>
                </a:cubicBezTo>
                <a:cubicBezTo>
                  <a:pt x="753" y="1519"/>
                  <a:pt x="753" y="1519"/>
                  <a:pt x="753" y="1519"/>
                </a:cubicBezTo>
                <a:cubicBezTo>
                  <a:pt x="752" y="1519"/>
                  <a:pt x="752" y="1519"/>
                  <a:pt x="752" y="1519"/>
                </a:cubicBezTo>
                <a:cubicBezTo>
                  <a:pt x="752" y="1518"/>
                  <a:pt x="752" y="1518"/>
                  <a:pt x="752" y="1518"/>
                </a:cubicBezTo>
                <a:cubicBezTo>
                  <a:pt x="752" y="1518"/>
                  <a:pt x="752" y="1518"/>
                  <a:pt x="752" y="1518"/>
                </a:cubicBezTo>
                <a:cubicBezTo>
                  <a:pt x="752" y="1518"/>
                  <a:pt x="752" y="1518"/>
                  <a:pt x="752" y="1518"/>
                </a:cubicBezTo>
                <a:cubicBezTo>
                  <a:pt x="752" y="1518"/>
                  <a:pt x="752" y="1518"/>
                  <a:pt x="752" y="1518"/>
                </a:cubicBezTo>
                <a:cubicBezTo>
                  <a:pt x="751" y="1518"/>
                  <a:pt x="751" y="1518"/>
                  <a:pt x="751" y="1518"/>
                </a:cubicBezTo>
                <a:moveTo>
                  <a:pt x="762" y="1551"/>
                </a:moveTo>
                <a:cubicBezTo>
                  <a:pt x="762" y="1551"/>
                  <a:pt x="762" y="1551"/>
                  <a:pt x="762" y="1551"/>
                </a:cubicBezTo>
                <a:cubicBezTo>
                  <a:pt x="762" y="1551"/>
                  <a:pt x="762" y="1551"/>
                  <a:pt x="762" y="1551"/>
                </a:cubicBezTo>
                <a:cubicBezTo>
                  <a:pt x="762" y="1550"/>
                  <a:pt x="762" y="1550"/>
                  <a:pt x="762" y="1550"/>
                </a:cubicBezTo>
                <a:cubicBezTo>
                  <a:pt x="761" y="1550"/>
                  <a:pt x="761" y="1550"/>
                  <a:pt x="761" y="1550"/>
                </a:cubicBezTo>
                <a:cubicBezTo>
                  <a:pt x="761" y="1550"/>
                  <a:pt x="761" y="1550"/>
                  <a:pt x="761" y="1550"/>
                </a:cubicBezTo>
                <a:cubicBezTo>
                  <a:pt x="761" y="1550"/>
                  <a:pt x="761" y="1550"/>
                  <a:pt x="761" y="1550"/>
                </a:cubicBezTo>
                <a:cubicBezTo>
                  <a:pt x="762" y="1549"/>
                  <a:pt x="762" y="1549"/>
                  <a:pt x="762" y="1549"/>
                </a:cubicBezTo>
                <a:cubicBezTo>
                  <a:pt x="762" y="1549"/>
                  <a:pt x="762" y="1549"/>
                  <a:pt x="762" y="1549"/>
                </a:cubicBezTo>
                <a:cubicBezTo>
                  <a:pt x="762" y="1548"/>
                  <a:pt x="762" y="1548"/>
                  <a:pt x="762" y="1548"/>
                </a:cubicBezTo>
                <a:cubicBezTo>
                  <a:pt x="762" y="1548"/>
                  <a:pt x="762" y="1548"/>
                  <a:pt x="762" y="1548"/>
                </a:cubicBezTo>
                <a:cubicBezTo>
                  <a:pt x="763" y="1548"/>
                  <a:pt x="763" y="1548"/>
                  <a:pt x="763" y="1548"/>
                </a:cubicBezTo>
                <a:cubicBezTo>
                  <a:pt x="763" y="1547"/>
                  <a:pt x="763" y="1547"/>
                  <a:pt x="763" y="1547"/>
                </a:cubicBezTo>
                <a:cubicBezTo>
                  <a:pt x="763" y="1547"/>
                  <a:pt x="763" y="1547"/>
                  <a:pt x="763" y="1547"/>
                </a:cubicBezTo>
                <a:cubicBezTo>
                  <a:pt x="762" y="1547"/>
                  <a:pt x="762" y="1547"/>
                  <a:pt x="762" y="1547"/>
                </a:cubicBezTo>
                <a:cubicBezTo>
                  <a:pt x="762" y="1546"/>
                  <a:pt x="762" y="1546"/>
                  <a:pt x="762" y="1546"/>
                </a:cubicBezTo>
                <a:cubicBezTo>
                  <a:pt x="762" y="1546"/>
                  <a:pt x="762" y="1546"/>
                  <a:pt x="762" y="1546"/>
                </a:cubicBezTo>
                <a:cubicBezTo>
                  <a:pt x="762" y="1546"/>
                  <a:pt x="762" y="1546"/>
                  <a:pt x="762" y="1546"/>
                </a:cubicBezTo>
                <a:cubicBezTo>
                  <a:pt x="762" y="1546"/>
                  <a:pt x="762" y="1546"/>
                  <a:pt x="762" y="1546"/>
                </a:cubicBezTo>
                <a:cubicBezTo>
                  <a:pt x="762" y="1547"/>
                  <a:pt x="762" y="1547"/>
                  <a:pt x="762" y="1547"/>
                </a:cubicBezTo>
                <a:cubicBezTo>
                  <a:pt x="762" y="1547"/>
                  <a:pt x="762" y="1547"/>
                  <a:pt x="762" y="1547"/>
                </a:cubicBezTo>
                <a:cubicBezTo>
                  <a:pt x="761" y="1547"/>
                  <a:pt x="761" y="1547"/>
                  <a:pt x="761" y="1547"/>
                </a:cubicBezTo>
                <a:cubicBezTo>
                  <a:pt x="761" y="1547"/>
                  <a:pt x="761" y="1547"/>
                  <a:pt x="761" y="1547"/>
                </a:cubicBezTo>
                <a:cubicBezTo>
                  <a:pt x="761" y="1548"/>
                  <a:pt x="761" y="1548"/>
                  <a:pt x="761" y="1548"/>
                </a:cubicBezTo>
                <a:cubicBezTo>
                  <a:pt x="760" y="1548"/>
                  <a:pt x="760" y="1548"/>
                  <a:pt x="760" y="1548"/>
                </a:cubicBezTo>
                <a:cubicBezTo>
                  <a:pt x="760" y="1547"/>
                  <a:pt x="760" y="1547"/>
                  <a:pt x="760" y="1547"/>
                </a:cubicBezTo>
                <a:cubicBezTo>
                  <a:pt x="760" y="1547"/>
                  <a:pt x="760" y="1547"/>
                  <a:pt x="760" y="1547"/>
                </a:cubicBezTo>
                <a:cubicBezTo>
                  <a:pt x="760" y="1547"/>
                  <a:pt x="760" y="1547"/>
                  <a:pt x="760" y="1547"/>
                </a:cubicBezTo>
                <a:cubicBezTo>
                  <a:pt x="760" y="1546"/>
                  <a:pt x="760" y="1546"/>
                  <a:pt x="760" y="1546"/>
                </a:cubicBezTo>
                <a:cubicBezTo>
                  <a:pt x="760" y="1546"/>
                  <a:pt x="760" y="1546"/>
                  <a:pt x="760" y="1546"/>
                </a:cubicBezTo>
                <a:cubicBezTo>
                  <a:pt x="760" y="1545"/>
                  <a:pt x="760" y="1545"/>
                  <a:pt x="760" y="1545"/>
                </a:cubicBezTo>
                <a:cubicBezTo>
                  <a:pt x="760" y="1545"/>
                  <a:pt x="760" y="1545"/>
                  <a:pt x="760" y="1545"/>
                </a:cubicBezTo>
                <a:cubicBezTo>
                  <a:pt x="759" y="1545"/>
                  <a:pt x="759" y="1545"/>
                  <a:pt x="759" y="1545"/>
                </a:cubicBezTo>
                <a:cubicBezTo>
                  <a:pt x="759" y="1546"/>
                  <a:pt x="759" y="1546"/>
                  <a:pt x="759" y="1546"/>
                </a:cubicBezTo>
                <a:cubicBezTo>
                  <a:pt x="758" y="1545"/>
                  <a:pt x="758" y="1545"/>
                  <a:pt x="758" y="1545"/>
                </a:cubicBezTo>
                <a:cubicBezTo>
                  <a:pt x="759" y="1544"/>
                  <a:pt x="759" y="1544"/>
                  <a:pt x="759" y="1544"/>
                </a:cubicBezTo>
                <a:cubicBezTo>
                  <a:pt x="759" y="1544"/>
                  <a:pt x="759" y="1544"/>
                  <a:pt x="759" y="1544"/>
                </a:cubicBezTo>
                <a:cubicBezTo>
                  <a:pt x="760" y="1544"/>
                  <a:pt x="760" y="1544"/>
                  <a:pt x="760" y="1544"/>
                </a:cubicBezTo>
                <a:cubicBezTo>
                  <a:pt x="760" y="1544"/>
                  <a:pt x="760" y="1544"/>
                  <a:pt x="760" y="1544"/>
                </a:cubicBezTo>
                <a:cubicBezTo>
                  <a:pt x="761" y="1544"/>
                  <a:pt x="761" y="1544"/>
                  <a:pt x="761" y="1544"/>
                </a:cubicBezTo>
                <a:cubicBezTo>
                  <a:pt x="761" y="1544"/>
                  <a:pt x="761" y="1544"/>
                  <a:pt x="761" y="1544"/>
                </a:cubicBezTo>
                <a:cubicBezTo>
                  <a:pt x="761" y="1544"/>
                  <a:pt x="761" y="1544"/>
                  <a:pt x="761" y="1544"/>
                </a:cubicBezTo>
                <a:cubicBezTo>
                  <a:pt x="762" y="1545"/>
                  <a:pt x="762" y="1545"/>
                  <a:pt x="762" y="1545"/>
                </a:cubicBezTo>
                <a:cubicBezTo>
                  <a:pt x="762" y="1545"/>
                  <a:pt x="762" y="1545"/>
                  <a:pt x="762" y="1545"/>
                </a:cubicBezTo>
                <a:cubicBezTo>
                  <a:pt x="762" y="1545"/>
                  <a:pt x="762" y="1545"/>
                  <a:pt x="762" y="1545"/>
                </a:cubicBezTo>
                <a:cubicBezTo>
                  <a:pt x="763" y="1545"/>
                  <a:pt x="763" y="1545"/>
                  <a:pt x="763" y="1545"/>
                </a:cubicBezTo>
                <a:cubicBezTo>
                  <a:pt x="763" y="1545"/>
                  <a:pt x="763" y="1545"/>
                  <a:pt x="763" y="1545"/>
                </a:cubicBezTo>
                <a:cubicBezTo>
                  <a:pt x="763" y="1546"/>
                  <a:pt x="763" y="1546"/>
                  <a:pt x="763" y="1546"/>
                </a:cubicBezTo>
                <a:cubicBezTo>
                  <a:pt x="763" y="1546"/>
                  <a:pt x="763" y="1546"/>
                  <a:pt x="763" y="1546"/>
                </a:cubicBezTo>
                <a:cubicBezTo>
                  <a:pt x="763" y="1546"/>
                  <a:pt x="763" y="1546"/>
                  <a:pt x="763" y="1546"/>
                </a:cubicBezTo>
                <a:cubicBezTo>
                  <a:pt x="763" y="1546"/>
                  <a:pt x="763" y="1546"/>
                  <a:pt x="763" y="1546"/>
                </a:cubicBezTo>
                <a:cubicBezTo>
                  <a:pt x="763" y="1547"/>
                  <a:pt x="763" y="1547"/>
                  <a:pt x="763" y="1547"/>
                </a:cubicBezTo>
                <a:cubicBezTo>
                  <a:pt x="763" y="1547"/>
                  <a:pt x="763" y="1547"/>
                  <a:pt x="763" y="1547"/>
                </a:cubicBezTo>
                <a:cubicBezTo>
                  <a:pt x="764" y="1548"/>
                  <a:pt x="764" y="1548"/>
                  <a:pt x="764" y="1548"/>
                </a:cubicBezTo>
                <a:cubicBezTo>
                  <a:pt x="764" y="1548"/>
                  <a:pt x="763" y="1549"/>
                  <a:pt x="763" y="1550"/>
                </a:cubicBezTo>
                <a:cubicBezTo>
                  <a:pt x="763" y="1550"/>
                  <a:pt x="763" y="1550"/>
                  <a:pt x="763" y="1550"/>
                </a:cubicBezTo>
                <a:cubicBezTo>
                  <a:pt x="763" y="1551"/>
                  <a:pt x="763" y="1551"/>
                  <a:pt x="763" y="1551"/>
                </a:cubicBezTo>
                <a:cubicBezTo>
                  <a:pt x="762" y="1551"/>
                  <a:pt x="762" y="1551"/>
                  <a:pt x="762" y="1551"/>
                </a:cubicBezTo>
                <a:cubicBezTo>
                  <a:pt x="762" y="1551"/>
                  <a:pt x="762" y="1551"/>
                  <a:pt x="762" y="1551"/>
                </a:cubicBezTo>
                <a:moveTo>
                  <a:pt x="754" y="1536"/>
                </a:moveTo>
                <a:cubicBezTo>
                  <a:pt x="754" y="1537"/>
                  <a:pt x="754" y="1537"/>
                  <a:pt x="754" y="1537"/>
                </a:cubicBezTo>
                <a:cubicBezTo>
                  <a:pt x="753" y="1538"/>
                  <a:pt x="753" y="1538"/>
                  <a:pt x="753" y="1538"/>
                </a:cubicBezTo>
                <a:cubicBezTo>
                  <a:pt x="753" y="1538"/>
                  <a:pt x="753" y="1538"/>
                  <a:pt x="752" y="1539"/>
                </a:cubicBezTo>
                <a:cubicBezTo>
                  <a:pt x="752" y="1538"/>
                  <a:pt x="752" y="1538"/>
                  <a:pt x="753" y="1537"/>
                </a:cubicBezTo>
                <a:cubicBezTo>
                  <a:pt x="753" y="1537"/>
                  <a:pt x="753" y="1537"/>
                  <a:pt x="753" y="1537"/>
                </a:cubicBezTo>
                <a:cubicBezTo>
                  <a:pt x="753" y="1537"/>
                  <a:pt x="753" y="1537"/>
                  <a:pt x="753" y="1537"/>
                </a:cubicBezTo>
                <a:cubicBezTo>
                  <a:pt x="753" y="1536"/>
                  <a:pt x="753" y="1536"/>
                  <a:pt x="753" y="1536"/>
                </a:cubicBezTo>
                <a:cubicBezTo>
                  <a:pt x="753" y="1535"/>
                  <a:pt x="753" y="1535"/>
                  <a:pt x="753" y="1535"/>
                </a:cubicBezTo>
                <a:cubicBezTo>
                  <a:pt x="753" y="1535"/>
                  <a:pt x="753" y="1535"/>
                  <a:pt x="753" y="1535"/>
                </a:cubicBezTo>
                <a:cubicBezTo>
                  <a:pt x="754" y="1535"/>
                  <a:pt x="754" y="1535"/>
                  <a:pt x="754" y="1535"/>
                </a:cubicBezTo>
                <a:cubicBezTo>
                  <a:pt x="754" y="1535"/>
                  <a:pt x="754" y="1535"/>
                  <a:pt x="754" y="1535"/>
                </a:cubicBezTo>
                <a:cubicBezTo>
                  <a:pt x="754" y="1535"/>
                  <a:pt x="754" y="1535"/>
                  <a:pt x="754" y="1535"/>
                </a:cubicBezTo>
                <a:cubicBezTo>
                  <a:pt x="755" y="1535"/>
                  <a:pt x="755" y="1535"/>
                  <a:pt x="755" y="1535"/>
                </a:cubicBezTo>
                <a:cubicBezTo>
                  <a:pt x="755" y="1534"/>
                  <a:pt x="755" y="1534"/>
                  <a:pt x="755" y="1534"/>
                </a:cubicBezTo>
                <a:cubicBezTo>
                  <a:pt x="755" y="1535"/>
                  <a:pt x="755" y="1535"/>
                  <a:pt x="755" y="1535"/>
                </a:cubicBezTo>
                <a:cubicBezTo>
                  <a:pt x="754" y="1535"/>
                  <a:pt x="754" y="1535"/>
                  <a:pt x="754" y="1535"/>
                </a:cubicBezTo>
                <a:cubicBezTo>
                  <a:pt x="754" y="1536"/>
                  <a:pt x="754" y="1536"/>
                  <a:pt x="754" y="1536"/>
                </a:cubicBezTo>
                <a:cubicBezTo>
                  <a:pt x="754" y="1536"/>
                  <a:pt x="754" y="1536"/>
                  <a:pt x="754" y="1536"/>
                </a:cubicBezTo>
                <a:moveTo>
                  <a:pt x="758" y="1527"/>
                </a:moveTo>
                <a:cubicBezTo>
                  <a:pt x="758" y="1526"/>
                  <a:pt x="758" y="1526"/>
                  <a:pt x="758" y="1526"/>
                </a:cubicBezTo>
                <a:cubicBezTo>
                  <a:pt x="758" y="1526"/>
                  <a:pt x="758" y="1526"/>
                  <a:pt x="758" y="1526"/>
                </a:cubicBezTo>
                <a:cubicBezTo>
                  <a:pt x="758" y="1526"/>
                  <a:pt x="758" y="1526"/>
                  <a:pt x="758" y="1526"/>
                </a:cubicBezTo>
                <a:cubicBezTo>
                  <a:pt x="757" y="1526"/>
                  <a:pt x="757" y="1526"/>
                  <a:pt x="757" y="1526"/>
                </a:cubicBezTo>
                <a:cubicBezTo>
                  <a:pt x="757" y="1526"/>
                  <a:pt x="757" y="1526"/>
                  <a:pt x="757" y="1526"/>
                </a:cubicBezTo>
                <a:cubicBezTo>
                  <a:pt x="757" y="1527"/>
                  <a:pt x="757" y="1527"/>
                  <a:pt x="757" y="1527"/>
                </a:cubicBezTo>
                <a:cubicBezTo>
                  <a:pt x="757" y="1527"/>
                  <a:pt x="757" y="1527"/>
                  <a:pt x="757" y="1527"/>
                </a:cubicBezTo>
                <a:cubicBezTo>
                  <a:pt x="757" y="1527"/>
                  <a:pt x="757" y="1527"/>
                  <a:pt x="757" y="1527"/>
                </a:cubicBezTo>
                <a:cubicBezTo>
                  <a:pt x="757" y="1526"/>
                  <a:pt x="757" y="1526"/>
                  <a:pt x="757" y="1526"/>
                </a:cubicBezTo>
                <a:cubicBezTo>
                  <a:pt x="757" y="1526"/>
                  <a:pt x="757" y="1526"/>
                  <a:pt x="757" y="1526"/>
                </a:cubicBezTo>
                <a:cubicBezTo>
                  <a:pt x="757" y="1526"/>
                  <a:pt x="757" y="1526"/>
                  <a:pt x="757" y="1526"/>
                </a:cubicBezTo>
                <a:cubicBezTo>
                  <a:pt x="756" y="1526"/>
                  <a:pt x="756" y="1526"/>
                  <a:pt x="756" y="1526"/>
                </a:cubicBezTo>
                <a:cubicBezTo>
                  <a:pt x="756" y="1525"/>
                  <a:pt x="756" y="1525"/>
                  <a:pt x="756" y="1525"/>
                </a:cubicBezTo>
                <a:cubicBezTo>
                  <a:pt x="756" y="1525"/>
                  <a:pt x="756" y="1525"/>
                  <a:pt x="756" y="1525"/>
                </a:cubicBezTo>
                <a:cubicBezTo>
                  <a:pt x="757" y="1525"/>
                  <a:pt x="757" y="1525"/>
                  <a:pt x="757" y="1525"/>
                </a:cubicBezTo>
                <a:cubicBezTo>
                  <a:pt x="757" y="1525"/>
                  <a:pt x="757" y="1525"/>
                  <a:pt x="757" y="1525"/>
                </a:cubicBezTo>
                <a:cubicBezTo>
                  <a:pt x="758" y="1525"/>
                  <a:pt x="758" y="1525"/>
                  <a:pt x="758" y="1525"/>
                </a:cubicBezTo>
                <a:cubicBezTo>
                  <a:pt x="758" y="1525"/>
                  <a:pt x="758" y="1525"/>
                  <a:pt x="758" y="1525"/>
                </a:cubicBezTo>
                <a:cubicBezTo>
                  <a:pt x="759" y="1526"/>
                  <a:pt x="759" y="1526"/>
                  <a:pt x="759" y="1526"/>
                </a:cubicBezTo>
                <a:cubicBezTo>
                  <a:pt x="759" y="1526"/>
                  <a:pt x="759" y="1526"/>
                  <a:pt x="759" y="1526"/>
                </a:cubicBezTo>
                <a:cubicBezTo>
                  <a:pt x="759" y="1526"/>
                  <a:pt x="759" y="1526"/>
                  <a:pt x="759" y="1527"/>
                </a:cubicBezTo>
                <a:cubicBezTo>
                  <a:pt x="760" y="1527"/>
                  <a:pt x="760" y="1527"/>
                  <a:pt x="760" y="1527"/>
                </a:cubicBezTo>
                <a:cubicBezTo>
                  <a:pt x="760" y="1528"/>
                  <a:pt x="760" y="1528"/>
                  <a:pt x="760" y="1528"/>
                </a:cubicBezTo>
                <a:cubicBezTo>
                  <a:pt x="760" y="1528"/>
                  <a:pt x="760" y="1528"/>
                  <a:pt x="760" y="1528"/>
                </a:cubicBezTo>
                <a:cubicBezTo>
                  <a:pt x="760" y="1529"/>
                  <a:pt x="760" y="1529"/>
                  <a:pt x="760" y="1529"/>
                </a:cubicBezTo>
                <a:cubicBezTo>
                  <a:pt x="760" y="1529"/>
                  <a:pt x="760" y="1529"/>
                  <a:pt x="760" y="1529"/>
                </a:cubicBezTo>
                <a:cubicBezTo>
                  <a:pt x="760" y="1530"/>
                  <a:pt x="760" y="1530"/>
                  <a:pt x="760" y="1530"/>
                </a:cubicBezTo>
                <a:cubicBezTo>
                  <a:pt x="760" y="1529"/>
                  <a:pt x="760" y="1529"/>
                  <a:pt x="760" y="1529"/>
                </a:cubicBezTo>
                <a:cubicBezTo>
                  <a:pt x="759" y="1529"/>
                  <a:pt x="759" y="1529"/>
                  <a:pt x="759" y="1529"/>
                </a:cubicBezTo>
                <a:cubicBezTo>
                  <a:pt x="759" y="1529"/>
                  <a:pt x="759" y="1529"/>
                  <a:pt x="759" y="1529"/>
                </a:cubicBezTo>
                <a:cubicBezTo>
                  <a:pt x="759" y="1529"/>
                  <a:pt x="759" y="1529"/>
                  <a:pt x="759" y="1529"/>
                </a:cubicBezTo>
                <a:cubicBezTo>
                  <a:pt x="758" y="1528"/>
                  <a:pt x="758" y="1528"/>
                  <a:pt x="758" y="1528"/>
                </a:cubicBezTo>
                <a:cubicBezTo>
                  <a:pt x="758" y="1528"/>
                  <a:pt x="758" y="1528"/>
                  <a:pt x="758" y="1528"/>
                </a:cubicBezTo>
                <a:cubicBezTo>
                  <a:pt x="758" y="1527"/>
                  <a:pt x="758" y="1527"/>
                  <a:pt x="758" y="1527"/>
                </a:cubicBezTo>
                <a:cubicBezTo>
                  <a:pt x="758" y="1527"/>
                  <a:pt x="758" y="1527"/>
                  <a:pt x="758" y="1527"/>
                </a:cubicBezTo>
                <a:moveTo>
                  <a:pt x="757" y="1547"/>
                </a:moveTo>
                <a:cubicBezTo>
                  <a:pt x="757" y="1547"/>
                  <a:pt x="757" y="1547"/>
                  <a:pt x="757" y="1547"/>
                </a:cubicBezTo>
                <a:cubicBezTo>
                  <a:pt x="756" y="1547"/>
                  <a:pt x="756" y="1547"/>
                  <a:pt x="756" y="1546"/>
                </a:cubicBezTo>
                <a:cubicBezTo>
                  <a:pt x="756" y="1546"/>
                  <a:pt x="756" y="1546"/>
                  <a:pt x="756" y="1546"/>
                </a:cubicBezTo>
                <a:cubicBezTo>
                  <a:pt x="755" y="1546"/>
                  <a:pt x="755" y="1546"/>
                  <a:pt x="755" y="1546"/>
                </a:cubicBezTo>
                <a:cubicBezTo>
                  <a:pt x="755" y="1546"/>
                  <a:pt x="755" y="1546"/>
                  <a:pt x="755" y="1546"/>
                </a:cubicBezTo>
                <a:cubicBezTo>
                  <a:pt x="755" y="1545"/>
                  <a:pt x="755" y="1545"/>
                  <a:pt x="755" y="1545"/>
                </a:cubicBezTo>
                <a:cubicBezTo>
                  <a:pt x="756" y="1545"/>
                  <a:pt x="756" y="1545"/>
                  <a:pt x="756" y="1545"/>
                </a:cubicBezTo>
                <a:cubicBezTo>
                  <a:pt x="756" y="1545"/>
                  <a:pt x="756" y="1545"/>
                  <a:pt x="756" y="1545"/>
                </a:cubicBezTo>
                <a:cubicBezTo>
                  <a:pt x="757" y="1545"/>
                  <a:pt x="757" y="1545"/>
                  <a:pt x="757" y="1545"/>
                </a:cubicBezTo>
                <a:cubicBezTo>
                  <a:pt x="757" y="1544"/>
                  <a:pt x="757" y="1544"/>
                  <a:pt x="757" y="1544"/>
                </a:cubicBezTo>
                <a:cubicBezTo>
                  <a:pt x="757" y="1544"/>
                  <a:pt x="757" y="1544"/>
                  <a:pt x="757" y="1544"/>
                </a:cubicBezTo>
                <a:cubicBezTo>
                  <a:pt x="757" y="1545"/>
                  <a:pt x="757" y="1545"/>
                  <a:pt x="757" y="1545"/>
                </a:cubicBezTo>
                <a:cubicBezTo>
                  <a:pt x="757" y="1545"/>
                  <a:pt x="757" y="1545"/>
                  <a:pt x="757" y="1545"/>
                </a:cubicBezTo>
                <a:cubicBezTo>
                  <a:pt x="757" y="1546"/>
                  <a:pt x="758" y="1546"/>
                  <a:pt x="757" y="1546"/>
                </a:cubicBezTo>
                <a:cubicBezTo>
                  <a:pt x="757" y="1547"/>
                  <a:pt x="757" y="1547"/>
                  <a:pt x="757" y="1547"/>
                </a:cubicBezTo>
                <a:moveTo>
                  <a:pt x="755" y="1544"/>
                </a:moveTo>
                <a:cubicBezTo>
                  <a:pt x="755" y="1544"/>
                  <a:pt x="755" y="1544"/>
                  <a:pt x="755" y="1544"/>
                </a:cubicBezTo>
                <a:cubicBezTo>
                  <a:pt x="755" y="1544"/>
                  <a:pt x="755" y="1544"/>
                  <a:pt x="754" y="1544"/>
                </a:cubicBezTo>
                <a:cubicBezTo>
                  <a:pt x="754" y="1544"/>
                  <a:pt x="754" y="1544"/>
                  <a:pt x="754" y="1544"/>
                </a:cubicBezTo>
                <a:cubicBezTo>
                  <a:pt x="754" y="1543"/>
                  <a:pt x="754" y="1543"/>
                  <a:pt x="754" y="1543"/>
                </a:cubicBezTo>
                <a:cubicBezTo>
                  <a:pt x="754" y="1543"/>
                  <a:pt x="754" y="1543"/>
                  <a:pt x="754" y="1542"/>
                </a:cubicBezTo>
                <a:cubicBezTo>
                  <a:pt x="755" y="1542"/>
                  <a:pt x="755" y="1542"/>
                  <a:pt x="754" y="1541"/>
                </a:cubicBezTo>
                <a:cubicBezTo>
                  <a:pt x="754" y="1542"/>
                  <a:pt x="754" y="1542"/>
                  <a:pt x="754" y="1542"/>
                </a:cubicBezTo>
                <a:cubicBezTo>
                  <a:pt x="754" y="1542"/>
                  <a:pt x="754" y="1542"/>
                  <a:pt x="754" y="1542"/>
                </a:cubicBezTo>
                <a:cubicBezTo>
                  <a:pt x="754" y="1541"/>
                  <a:pt x="754" y="1541"/>
                  <a:pt x="754" y="1541"/>
                </a:cubicBezTo>
                <a:cubicBezTo>
                  <a:pt x="754" y="1540"/>
                  <a:pt x="754" y="1540"/>
                  <a:pt x="754" y="1540"/>
                </a:cubicBezTo>
                <a:cubicBezTo>
                  <a:pt x="754" y="1540"/>
                  <a:pt x="754" y="1540"/>
                  <a:pt x="754" y="1540"/>
                </a:cubicBezTo>
                <a:cubicBezTo>
                  <a:pt x="754" y="1540"/>
                  <a:pt x="754" y="1540"/>
                  <a:pt x="754" y="1540"/>
                </a:cubicBezTo>
                <a:cubicBezTo>
                  <a:pt x="755" y="1540"/>
                  <a:pt x="755" y="1540"/>
                  <a:pt x="755" y="1540"/>
                </a:cubicBezTo>
                <a:cubicBezTo>
                  <a:pt x="755" y="1541"/>
                  <a:pt x="755" y="1541"/>
                  <a:pt x="755" y="1541"/>
                </a:cubicBezTo>
                <a:cubicBezTo>
                  <a:pt x="755" y="1541"/>
                  <a:pt x="755" y="1541"/>
                  <a:pt x="755" y="1541"/>
                </a:cubicBezTo>
                <a:cubicBezTo>
                  <a:pt x="755" y="1541"/>
                  <a:pt x="755" y="1541"/>
                  <a:pt x="755" y="1541"/>
                </a:cubicBezTo>
                <a:cubicBezTo>
                  <a:pt x="756" y="1541"/>
                  <a:pt x="756" y="1541"/>
                  <a:pt x="756" y="1541"/>
                </a:cubicBezTo>
                <a:cubicBezTo>
                  <a:pt x="756" y="1541"/>
                  <a:pt x="756" y="1541"/>
                  <a:pt x="756" y="1541"/>
                </a:cubicBezTo>
                <a:cubicBezTo>
                  <a:pt x="756" y="1541"/>
                  <a:pt x="756" y="1541"/>
                  <a:pt x="756" y="1541"/>
                </a:cubicBezTo>
                <a:cubicBezTo>
                  <a:pt x="755" y="1540"/>
                  <a:pt x="755" y="1540"/>
                  <a:pt x="755" y="1540"/>
                </a:cubicBezTo>
                <a:cubicBezTo>
                  <a:pt x="755" y="1540"/>
                  <a:pt x="755" y="1540"/>
                  <a:pt x="756" y="1540"/>
                </a:cubicBezTo>
                <a:cubicBezTo>
                  <a:pt x="755" y="1540"/>
                  <a:pt x="755" y="1540"/>
                  <a:pt x="755" y="1540"/>
                </a:cubicBezTo>
                <a:cubicBezTo>
                  <a:pt x="755" y="1540"/>
                  <a:pt x="755" y="1540"/>
                  <a:pt x="755" y="1540"/>
                </a:cubicBezTo>
                <a:cubicBezTo>
                  <a:pt x="755" y="1539"/>
                  <a:pt x="755" y="1539"/>
                  <a:pt x="755" y="1539"/>
                </a:cubicBezTo>
                <a:cubicBezTo>
                  <a:pt x="755" y="1539"/>
                  <a:pt x="755" y="1539"/>
                  <a:pt x="755" y="1539"/>
                </a:cubicBezTo>
                <a:cubicBezTo>
                  <a:pt x="756" y="1539"/>
                  <a:pt x="756" y="1539"/>
                  <a:pt x="756" y="1539"/>
                </a:cubicBezTo>
                <a:cubicBezTo>
                  <a:pt x="756" y="1539"/>
                  <a:pt x="756" y="1539"/>
                  <a:pt x="756" y="1539"/>
                </a:cubicBezTo>
                <a:cubicBezTo>
                  <a:pt x="756" y="1540"/>
                  <a:pt x="756" y="1540"/>
                  <a:pt x="756" y="1541"/>
                </a:cubicBezTo>
                <a:cubicBezTo>
                  <a:pt x="756" y="1540"/>
                  <a:pt x="756" y="1540"/>
                  <a:pt x="756" y="1540"/>
                </a:cubicBezTo>
                <a:cubicBezTo>
                  <a:pt x="756" y="1540"/>
                  <a:pt x="756" y="1540"/>
                  <a:pt x="756" y="1540"/>
                </a:cubicBezTo>
                <a:cubicBezTo>
                  <a:pt x="757" y="1539"/>
                  <a:pt x="757" y="1539"/>
                  <a:pt x="757" y="1539"/>
                </a:cubicBezTo>
                <a:cubicBezTo>
                  <a:pt x="757" y="1540"/>
                  <a:pt x="757" y="1540"/>
                  <a:pt x="757" y="1540"/>
                </a:cubicBezTo>
                <a:cubicBezTo>
                  <a:pt x="757" y="1540"/>
                  <a:pt x="757" y="1540"/>
                  <a:pt x="757" y="1540"/>
                </a:cubicBezTo>
                <a:cubicBezTo>
                  <a:pt x="757" y="1540"/>
                  <a:pt x="757" y="1540"/>
                  <a:pt x="757" y="1540"/>
                </a:cubicBezTo>
                <a:cubicBezTo>
                  <a:pt x="757" y="1540"/>
                  <a:pt x="757" y="1540"/>
                  <a:pt x="757" y="1540"/>
                </a:cubicBezTo>
                <a:cubicBezTo>
                  <a:pt x="757" y="1541"/>
                  <a:pt x="757" y="1541"/>
                  <a:pt x="757" y="1541"/>
                </a:cubicBezTo>
                <a:cubicBezTo>
                  <a:pt x="757" y="1541"/>
                  <a:pt x="757" y="1541"/>
                  <a:pt x="757" y="1541"/>
                </a:cubicBezTo>
                <a:cubicBezTo>
                  <a:pt x="757" y="1541"/>
                  <a:pt x="758" y="1542"/>
                  <a:pt x="758" y="1542"/>
                </a:cubicBezTo>
                <a:cubicBezTo>
                  <a:pt x="757" y="1542"/>
                  <a:pt x="757" y="1542"/>
                  <a:pt x="757" y="1542"/>
                </a:cubicBezTo>
                <a:cubicBezTo>
                  <a:pt x="757" y="1543"/>
                  <a:pt x="757" y="1543"/>
                  <a:pt x="757" y="1543"/>
                </a:cubicBezTo>
                <a:cubicBezTo>
                  <a:pt x="757" y="1542"/>
                  <a:pt x="757" y="1542"/>
                  <a:pt x="757" y="1542"/>
                </a:cubicBezTo>
                <a:cubicBezTo>
                  <a:pt x="758" y="1542"/>
                  <a:pt x="758" y="1542"/>
                  <a:pt x="758" y="1542"/>
                </a:cubicBezTo>
                <a:cubicBezTo>
                  <a:pt x="758" y="1543"/>
                  <a:pt x="758" y="1543"/>
                  <a:pt x="758" y="1543"/>
                </a:cubicBezTo>
                <a:cubicBezTo>
                  <a:pt x="758" y="1543"/>
                  <a:pt x="758" y="1543"/>
                  <a:pt x="758" y="1543"/>
                </a:cubicBezTo>
                <a:cubicBezTo>
                  <a:pt x="758" y="1543"/>
                  <a:pt x="758" y="1543"/>
                  <a:pt x="758" y="1543"/>
                </a:cubicBezTo>
                <a:cubicBezTo>
                  <a:pt x="757" y="1544"/>
                  <a:pt x="757" y="1544"/>
                  <a:pt x="757" y="1544"/>
                </a:cubicBezTo>
                <a:cubicBezTo>
                  <a:pt x="757" y="1544"/>
                  <a:pt x="757" y="1544"/>
                  <a:pt x="757" y="1544"/>
                </a:cubicBezTo>
                <a:cubicBezTo>
                  <a:pt x="756" y="1544"/>
                  <a:pt x="756" y="1544"/>
                  <a:pt x="756" y="1544"/>
                </a:cubicBezTo>
                <a:cubicBezTo>
                  <a:pt x="756" y="1544"/>
                  <a:pt x="756" y="1544"/>
                  <a:pt x="756" y="1544"/>
                </a:cubicBezTo>
                <a:cubicBezTo>
                  <a:pt x="756" y="1544"/>
                  <a:pt x="756" y="1544"/>
                  <a:pt x="756" y="1544"/>
                </a:cubicBezTo>
                <a:cubicBezTo>
                  <a:pt x="756" y="1544"/>
                  <a:pt x="756" y="1544"/>
                  <a:pt x="756" y="1544"/>
                </a:cubicBezTo>
                <a:cubicBezTo>
                  <a:pt x="755" y="1544"/>
                  <a:pt x="755" y="1544"/>
                  <a:pt x="755" y="1544"/>
                </a:cubicBezTo>
                <a:cubicBezTo>
                  <a:pt x="755" y="1544"/>
                  <a:pt x="755" y="1544"/>
                  <a:pt x="755" y="1544"/>
                </a:cubicBezTo>
                <a:moveTo>
                  <a:pt x="756" y="1528"/>
                </a:moveTo>
                <a:cubicBezTo>
                  <a:pt x="756" y="1528"/>
                  <a:pt x="756" y="1528"/>
                  <a:pt x="756" y="1528"/>
                </a:cubicBezTo>
                <a:cubicBezTo>
                  <a:pt x="756" y="1529"/>
                  <a:pt x="756" y="1529"/>
                  <a:pt x="756" y="1529"/>
                </a:cubicBezTo>
                <a:cubicBezTo>
                  <a:pt x="757" y="1529"/>
                  <a:pt x="757" y="1529"/>
                  <a:pt x="757" y="1529"/>
                </a:cubicBezTo>
                <a:cubicBezTo>
                  <a:pt x="757" y="1530"/>
                  <a:pt x="757" y="1530"/>
                  <a:pt x="757" y="1530"/>
                </a:cubicBezTo>
                <a:cubicBezTo>
                  <a:pt x="757" y="1529"/>
                  <a:pt x="757" y="1529"/>
                  <a:pt x="757" y="1529"/>
                </a:cubicBezTo>
                <a:cubicBezTo>
                  <a:pt x="757" y="1529"/>
                  <a:pt x="757" y="1529"/>
                  <a:pt x="757" y="1529"/>
                </a:cubicBezTo>
                <a:cubicBezTo>
                  <a:pt x="757" y="1529"/>
                  <a:pt x="757" y="1529"/>
                  <a:pt x="757" y="1529"/>
                </a:cubicBezTo>
                <a:cubicBezTo>
                  <a:pt x="758" y="1529"/>
                  <a:pt x="758" y="1529"/>
                  <a:pt x="758" y="1529"/>
                </a:cubicBezTo>
                <a:cubicBezTo>
                  <a:pt x="758" y="1529"/>
                  <a:pt x="758" y="1529"/>
                  <a:pt x="758" y="1529"/>
                </a:cubicBezTo>
                <a:cubicBezTo>
                  <a:pt x="759" y="1530"/>
                  <a:pt x="759" y="1530"/>
                  <a:pt x="759" y="1530"/>
                </a:cubicBezTo>
                <a:cubicBezTo>
                  <a:pt x="759" y="1530"/>
                  <a:pt x="759" y="1531"/>
                  <a:pt x="759" y="1531"/>
                </a:cubicBezTo>
                <a:cubicBezTo>
                  <a:pt x="759" y="1532"/>
                  <a:pt x="759" y="1532"/>
                  <a:pt x="759" y="1532"/>
                </a:cubicBezTo>
                <a:cubicBezTo>
                  <a:pt x="758" y="1532"/>
                  <a:pt x="758" y="1532"/>
                  <a:pt x="758" y="1532"/>
                </a:cubicBezTo>
                <a:cubicBezTo>
                  <a:pt x="758" y="1532"/>
                  <a:pt x="758" y="1532"/>
                  <a:pt x="758" y="1532"/>
                </a:cubicBezTo>
                <a:cubicBezTo>
                  <a:pt x="759" y="1533"/>
                  <a:pt x="759" y="1533"/>
                  <a:pt x="759" y="1533"/>
                </a:cubicBezTo>
                <a:cubicBezTo>
                  <a:pt x="759" y="1533"/>
                  <a:pt x="759" y="1533"/>
                  <a:pt x="759" y="1533"/>
                </a:cubicBezTo>
                <a:cubicBezTo>
                  <a:pt x="759" y="1533"/>
                  <a:pt x="759" y="1533"/>
                  <a:pt x="759" y="1533"/>
                </a:cubicBezTo>
                <a:cubicBezTo>
                  <a:pt x="758" y="1534"/>
                  <a:pt x="758" y="1534"/>
                  <a:pt x="758" y="1534"/>
                </a:cubicBezTo>
                <a:cubicBezTo>
                  <a:pt x="758" y="1534"/>
                  <a:pt x="758" y="1534"/>
                  <a:pt x="758" y="1534"/>
                </a:cubicBezTo>
                <a:cubicBezTo>
                  <a:pt x="758" y="1534"/>
                  <a:pt x="758" y="1534"/>
                  <a:pt x="758" y="1534"/>
                </a:cubicBezTo>
                <a:cubicBezTo>
                  <a:pt x="757" y="1534"/>
                  <a:pt x="757" y="1534"/>
                  <a:pt x="757" y="1534"/>
                </a:cubicBezTo>
                <a:cubicBezTo>
                  <a:pt x="757" y="1534"/>
                  <a:pt x="757" y="1534"/>
                  <a:pt x="757" y="1534"/>
                </a:cubicBezTo>
                <a:cubicBezTo>
                  <a:pt x="758" y="1535"/>
                  <a:pt x="758" y="1535"/>
                  <a:pt x="758" y="1535"/>
                </a:cubicBezTo>
                <a:cubicBezTo>
                  <a:pt x="758" y="1535"/>
                  <a:pt x="758" y="1535"/>
                  <a:pt x="758" y="1535"/>
                </a:cubicBezTo>
                <a:cubicBezTo>
                  <a:pt x="758" y="1535"/>
                  <a:pt x="758" y="1535"/>
                  <a:pt x="758" y="1535"/>
                </a:cubicBezTo>
                <a:cubicBezTo>
                  <a:pt x="758" y="1535"/>
                  <a:pt x="758" y="1535"/>
                  <a:pt x="758" y="1535"/>
                </a:cubicBezTo>
                <a:cubicBezTo>
                  <a:pt x="758" y="1536"/>
                  <a:pt x="758" y="1536"/>
                  <a:pt x="758" y="1536"/>
                </a:cubicBezTo>
                <a:cubicBezTo>
                  <a:pt x="758" y="1536"/>
                  <a:pt x="758" y="1536"/>
                  <a:pt x="758" y="1536"/>
                </a:cubicBezTo>
                <a:cubicBezTo>
                  <a:pt x="757" y="1536"/>
                  <a:pt x="757" y="1536"/>
                  <a:pt x="757" y="1536"/>
                </a:cubicBezTo>
                <a:cubicBezTo>
                  <a:pt x="757" y="1536"/>
                  <a:pt x="757" y="1535"/>
                  <a:pt x="756" y="1536"/>
                </a:cubicBezTo>
                <a:cubicBezTo>
                  <a:pt x="756" y="1536"/>
                  <a:pt x="756" y="1536"/>
                  <a:pt x="756" y="1536"/>
                </a:cubicBezTo>
                <a:cubicBezTo>
                  <a:pt x="757" y="1536"/>
                  <a:pt x="757" y="1536"/>
                  <a:pt x="757" y="1536"/>
                </a:cubicBezTo>
                <a:cubicBezTo>
                  <a:pt x="756" y="1536"/>
                  <a:pt x="756" y="1536"/>
                  <a:pt x="756" y="1536"/>
                </a:cubicBezTo>
                <a:cubicBezTo>
                  <a:pt x="755" y="1537"/>
                  <a:pt x="755" y="1537"/>
                  <a:pt x="755" y="1537"/>
                </a:cubicBezTo>
                <a:cubicBezTo>
                  <a:pt x="755" y="1537"/>
                  <a:pt x="755" y="1537"/>
                  <a:pt x="755" y="1537"/>
                </a:cubicBezTo>
                <a:cubicBezTo>
                  <a:pt x="755" y="1538"/>
                  <a:pt x="755" y="1538"/>
                  <a:pt x="755" y="1538"/>
                </a:cubicBezTo>
                <a:cubicBezTo>
                  <a:pt x="755" y="1538"/>
                  <a:pt x="755" y="1538"/>
                  <a:pt x="755" y="1538"/>
                </a:cubicBezTo>
                <a:cubicBezTo>
                  <a:pt x="755" y="1538"/>
                  <a:pt x="755" y="1538"/>
                  <a:pt x="755" y="1538"/>
                </a:cubicBezTo>
                <a:cubicBezTo>
                  <a:pt x="755" y="1537"/>
                  <a:pt x="755" y="1537"/>
                  <a:pt x="755" y="1537"/>
                </a:cubicBezTo>
                <a:cubicBezTo>
                  <a:pt x="755" y="1537"/>
                  <a:pt x="755" y="1537"/>
                  <a:pt x="755" y="1537"/>
                </a:cubicBezTo>
                <a:cubicBezTo>
                  <a:pt x="754" y="1537"/>
                  <a:pt x="754" y="1537"/>
                  <a:pt x="754" y="1537"/>
                </a:cubicBezTo>
                <a:cubicBezTo>
                  <a:pt x="755" y="1536"/>
                  <a:pt x="755" y="1536"/>
                  <a:pt x="755" y="1536"/>
                </a:cubicBezTo>
                <a:cubicBezTo>
                  <a:pt x="755" y="1536"/>
                  <a:pt x="755" y="1536"/>
                  <a:pt x="755" y="1536"/>
                </a:cubicBezTo>
                <a:cubicBezTo>
                  <a:pt x="755" y="1535"/>
                  <a:pt x="755" y="1535"/>
                  <a:pt x="755" y="1535"/>
                </a:cubicBezTo>
                <a:cubicBezTo>
                  <a:pt x="755" y="1535"/>
                  <a:pt x="755" y="1535"/>
                  <a:pt x="755" y="1535"/>
                </a:cubicBezTo>
                <a:cubicBezTo>
                  <a:pt x="756" y="1534"/>
                  <a:pt x="756" y="1534"/>
                  <a:pt x="756" y="1534"/>
                </a:cubicBezTo>
                <a:cubicBezTo>
                  <a:pt x="755" y="1534"/>
                  <a:pt x="755" y="1534"/>
                  <a:pt x="755" y="1534"/>
                </a:cubicBezTo>
                <a:cubicBezTo>
                  <a:pt x="755" y="1534"/>
                  <a:pt x="755" y="1534"/>
                  <a:pt x="755" y="1534"/>
                </a:cubicBezTo>
                <a:cubicBezTo>
                  <a:pt x="755" y="1534"/>
                  <a:pt x="755" y="1534"/>
                  <a:pt x="755" y="1534"/>
                </a:cubicBezTo>
                <a:cubicBezTo>
                  <a:pt x="755" y="1533"/>
                  <a:pt x="755" y="1533"/>
                  <a:pt x="755" y="1533"/>
                </a:cubicBezTo>
                <a:cubicBezTo>
                  <a:pt x="755" y="1533"/>
                  <a:pt x="755" y="1533"/>
                  <a:pt x="755" y="1533"/>
                </a:cubicBezTo>
                <a:cubicBezTo>
                  <a:pt x="756" y="1533"/>
                  <a:pt x="756" y="1533"/>
                  <a:pt x="756" y="1533"/>
                </a:cubicBezTo>
                <a:cubicBezTo>
                  <a:pt x="756" y="1533"/>
                  <a:pt x="756" y="1533"/>
                  <a:pt x="756" y="1533"/>
                </a:cubicBezTo>
                <a:cubicBezTo>
                  <a:pt x="756" y="1533"/>
                  <a:pt x="756" y="1533"/>
                  <a:pt x="756" y="1533"/>
                </a:cubicBezTo>
                <a:cubicBezTo>
                  <a:pt x="756" y="1534"/>
                  <a:pt x="756" y="1534"/>
                  <a:pt x="756" y="1534"/>
                </a:cubicBezTo>
                <a:cubicBezTo>
                  <a:pt x="756" y="1534"/>
                  <a:pt x="756" y="1534"/>
                  <a:pt x="756" y="1534"/>
                </a:cubicBezTo>
                <a:cubicBezTo>
                  <a:pt x="756" y="1534"/>
                  <a:pt x="756" y="1534"/>
                  <a:pt x="756" y="1534"/>
                </a:cubicBezTo>
                <a:cubicBezTo>
                  <a:pt x="756" y="1533"/>
                  <a:pt x="756" y="1533"/>
                  <a:pt x="756" y="1533"/>
                </a:cubicBezTo>
                <a:cubicBezTo>
                  <a:pt x="757" y="1533"/>
                  <a:pt x="757" y="1533"/>
                  <a:pt x="757" y="1533"/>
                </a:cubicBezTo>
                <a:cubicBezTo>
                  <a:pt x="757" y="1533"/>
                  <a:pt x="757" y="1533"/>
                  <a:pt x="757" y="1533"/>
                </a:cubicBezTo>
                <a:cubicBezTo>
                  <a:pt x="756" y="1533"/>
                  <a:pt x="756" y="1533"/>
                  <a:pt x="756" y="1533"/>
                </a:cubicBezTo>
                <a:cubicBezTo>
                  <a:pt x="756" y="1532"/>
                  <a:pt x="756" y="1532"/>
                  <a:pt x="756" y="1532"/>
                </a:cubicBezTo>
                <a:cubicBezTo>
                  <a:pt x="756" y="1532"/>
                  <a:pt x="756" y="1532"/>
                  <a:pt x="756" y="1532"/>
                </a:cubicBezTo>
                <a:cubicBezTo>
                  <a:pt x="756" y="1532"/>
                  <a:pt x="756" y="1532"/>
                  <a:pt x="756" y="1532"/>
                </a:cubicBezTo>
                <a:cubicBezTo>
                  <a:pt x="756" y="1532"/>
                  <a:pt x="756" y="1532"/>
                  <a:pt x="756" y="1532"/>
                </a:cubicBezTo>
                <a:cubicBezTo>
                  <a:pt x="755" y="1532"/>
                  <a:pt x="755" y="1532"/>
                  <a:pt x="755" y="1532"/>
                </a:cubicBezTo>
                <a:cubicBezTo>
                  <a:pt x="755" y="1532"/>
                  <a:pt x="755" y="1532"/>
                  <a:pt x="755" y="1532"/>
                </a:cubicBezTo>
                <a:cubicBezTo>
                  <a:pt x="755" y="1532"/>
                  <a:pt x="755" y="1532"/>
                  <a:pt x="755" y="1532"/>
                </a:cubicBezTo>
                <a:cubicBezTo>
                  <a:pt x="754" y="1532"/>
                  <a:pt x="754" y="1532"/>
                  <a:pt x="754" y="1532"/>
                </a:cubicBezTo>
                <a:cubicBezTo>
                  <a:pt x="754" y="1531"/>
                  <a:pt x="754" y="1531"/>
                  <a:pt x="754" y="1531"/>
                </a:cubicBezTo>
                <a:cubicBezTo>
                  <a:pt x="754" y="1531"/>
                  <a:pt x="754" y="1531"/>
                  <a:pt x="754" y="1531"/>
                </a:cubicBezTo>
                <a:cubicBezTo>
                  <a:pt x="755" y="1531"/>
                  <a:pt x="755" y="1531"/>
                  <a:pt x="755" y="1530"/>
                </a:cubicBezTo>
                <a:cubicBezTo>
                  <a:pt x="755" y="1530"/>
                  <a:pt x="755" y="1530"/>
                  <a:pt x="755" y="1530"/>
                </a:cubicBezTo>
                <a:cubicBezTo>
                  <a:pt x="756" y="1530"/>
                  <a:pt x="756" y="1530"/>
                  <a:pt x="756" y="1530"/>
                </a:cubicBezTo>
                <a:cubicBezTo>
                  <a:pt x="756" y="1530"/>
                  <a:pt x="756" y="1530"/>
                  <a:pt x="756" y="1530"/>
                </a:cubicBezTo>
                <a:cubicBezTo>
                  <a:pt x="756" y="1530"/>
                  <a:pt x="756" y="1530"/>
                  <a:pt x="756" y="1530"/>
                </a:cubicBezTo>
                <a:cubicBezTo>
                  <a:pt x="755" y="1530"/>
                  <a:pt x="755" y="1530"/>
                  <a:pt x="755" y="1530"/>
                </a:cubicBezTo>
                <a:cubicBezTo>
                  <a:pt x="755" y="1530"/>
                  <a:pt x="755" y="1530"/>
                  <a:pt x="755" y="1530"/>
                </a:cubicBezTo>
                <a:cubicBezTo>
                  <a:pt x="755" y="1529"/>
                  <a:pt x="755" y="1529"/>
                  <a:pt x="755" y="1529"/>
                </a:cubicBezTo>
                <a:cubicBezTo>
                  <a:pt x="755" y="1529"/>
                  <a:pt x="755" y="1529"/>
                  <a:pt x="755" y="1529"/>
                </a:cubicBezTo>
                <a:cubicBezTo>
                  <a:pt x="755" y="1529"/>
                  <a:pt x="755" y="1529"/>
                  <a:pt x="755" y="1529"/>
                </a:cubicBezTo>
                <a:cubicBezTo>
                  <a:pt x="755" y="1528"/>
                  <a:pt x="755" y="1528"/>
                  <a:pt x="755" y="1528"/>
                </a:cubicBezTo>
                <a:cubicBezTo>
                  <a:pt x="756" y="1528"/>
                  <a:pt x="756" y="1528"/>
                  <a:pt x="756" y="1528"/>
                </a:cubicBezTo>
                <a:cubicBezTo>
                  <a:pt x="756" y="1528"/>
                  <a:pt x="756" y="1528"/>
                  <a:pt x="756" y="1528"/>
                </a:cubicBezTo>
                <a:moveTo>
                  <a:pt x="753" y="1529"/>
                </a:moveTo>
                <a:cubicBezTo>
                  <a:pt x="752" y="1529"/>
                  <a:pt x="752" y="1529"/>
                  <a:pt x="752" y="1529"/>
                </a:cubicBezTo>
                <a:cubicBezTo>
                  <a:pt x="752" y="1529"/>
                  <a:pt x="752" y="1529"/>
                  <a:pt x="752" y="1529"/>
                </a:cubicBezTo>
                <a:cubicBezTo>
                  <a:pt x="752" y="1529"/>
                  <a:pt x="752" y="1529"/>
                  <a:pt x="752" y="1529"/>
                </a:cubicBezTo>
                <a:cubicBezTo>
                  <a:pt x="752" y="1529"/>
                  <a:pt x="752" y="1529"/>
                  <a:pt x="752" y="1529"/>
                </a:cubicBezTo>
                <a:cubicBezTo>
                  <a:pt x="751" y="1529"/>
                  <a:pt x="751" y="1529"/>
                  <a:pt x="751" y="1529"/>
                </a:cubicBezTo>
                <a:cubicBezTo>
                  <a:pt x="751" y="1528"/>
                  <a:pt x="751" y="1528"/>
                  <a:pt x="751" y="1528"/>
                </a:cubicBezTo>
                <a:cubicBezTo>
                  <a:pt x="752" y="1528"/>
                  <a:pt x="752" y="1528"/>
                  <a:pt x="752" y="1528"/>
                </a:cubicBezTo>
                <a:cubicBezTo>
                  <a:pt x="751" y="1528"/>
                  <a:pt x="751" y="1528"/>
                  <a:pt x="751" y="1528"/>
                </a:cubicBezTo>
                <a:cubicBezTo>
                  <a:pt x="752" y="1527"/>
                  <a:pt x="752" y="1527"/>
                  <a:pt x="752" y="1527"/>
                </a:cubicBezTo>
                <a:cubicBezTo>
                  <a:pt x="752" y="1527"/>
                  <a:pt x="752" y="1527"/>
                  <a:pt x="752" y="1527"/>
                </a:cubicBezTo>
                <a:cubicBezTo>
                  <a:pt x="751" y="1527"/>
                  <a:pt x="751" y="1527"/>
                  <a:pt x="751" y="1527"/>
                </a:cubicBezTo>
                <a:cubicBezTo>
                  <a:pt x="751" y="1526"/>
                  <a:pt x="751" y="1526"/>
                  <a:pt x="751" y="1526"/>
                </a:cubicBezTo>
                <a:cubicBezTo>
                  <a:pt x="751" y="1526"/>
                  <a:pt x="751" y="1526"/>
                  <a:pt x="751" y="1526"/>
                </a:cubicBezTo>
                <a:cubicBezTo>
                  <a:pt x="751" y="1526"/>
                  <a:pt x="751" y="1526"/>
                  <a:pt x="751" y="1526"/>
                </a:cubicBezTo>
                <a:cubicBezTo>
                  <a:pt x="752" y="1526"/>
                  <a:pt x="752" y="1526"/>
                  <a:pt x="752" y="1526"/>
                </a:cubicBezTo>
                <a:cubicBezTo>
                  <a:pt x="752" y="1526"/>
                  <a:pt x="752" y="1526"/>
                  <a:pt x="752" y="1526"/>
                </a:cubicBezTo>
                <a:cubicBezTo>
                  <a:pt x="752" y="1526"/>
                  <a:pt x="752" y="1526"/>
                  <a:pt x="752" y="1526"/>
                </a:cubicBezTo>
                <a:cubicBezTo>
                  <a:pt x="753" y="1526"/>
                  <a:pt x="753" y="1526"/>
                  <a:pt x="754" y="1526"/>
                </a:cubicBezTo>
                <a:cubicBezTo>
                  <a:pt x="753" y="1527"/>
                  <a:pt x="753" y="1527"/>
                  <a:pt x="753" y="1527"/>
                </a:cubicBezTo>
                <a:cubicBezTo>
                  <a:pt x="753" y="1527"/>
                  <a:pt x="753" y="1527"/>
                  <a:pt x="753" y="1527"/>
                </a:cubicBezTo>
                <a:cubicBezTo>
                  <a:pt x="753" y="1527"/>
                  <a:pt x="753" y="1527"/>
                  <a:pt x="753" y="1527"/>
                </a:cubicBezTo>
                <a:cubicBezTo>
                  <a:pt x="752" y="1528"/>
                  <a:pt x="752" y="1528"/>
                  <a:pt x="752" y="1528"/>
                </a:cubicBezTo>
                <a:cubicBezTo>
                  <a:pt x="753" y="1528"/>
                  <a:pt x="753" y="1528"/>
                  <a:pt x="753" y="1528"/>
                </a:cubicBezTo>
                <a:cubicBezTo>
                  <a:pt x="753" y="1529"/>
                  <a:pt x="753" y="1529"/>
                  <a:pt x="753" y="1529"/>
                </a:cubicBezTo>
                <a:moveTo>
                  <a:pt x="759" y="1466"/>
                </a:moveTo>
                <a:cubicBezTo>
                  <a:pt x="759" y="1466"/>
                  <a:pt x="759" y="1466"/>
                  <a:pt x="759" y="1466"/>
                </a:cubicBezTo>
                <a:cubicBezTo>
                  <a:pt x="759" y="1467"/>
                  <a:pt x="759" y="1467"/>
                  <a:pt x="759" y="1467"/>
                </a:cubicBezTo>
                <a:cubicBezTo>
                  <a:pt x="758" y="1466"/>
                  <a:pt x="758" y="1466"/>
                  <a:pt x="758" y="1466"/>
                </a:cubicBezTo>
                <a:cubicBezTo>
                  <a:pt x="758" y="1466"/>
                  <a:pt x="758" y="1466"/>
                  <a:pt x="758" y="1466"/>
                </a:cubicBezTo>
                <a:cubicBezTo>
                  <a:pt x="758" y="1466"/>
                  <a:pt x="758" y="1466"/>
                  <a:pt x="758" y="1466"/>
                </a:cubicBezTo>
                <a:cubicBezTo>
                  <a:pt x="759" y="1466"/>
                  <a:pt x="759" y="1466"/>
                  <a:pt x="759" y="1466"/>
                </a:cubicBezTo>
                <a:moveTo>
                  <a:pt x="764" y="1459"/>
                </a:moveTo>
                <a:cubicBezTo>
                  <a:pt x="763" y="1458"/>
                  <a:pt x="763" y="1458"/>
                  <a:pt x="763" y="1458"/>
                </a:cubicBezTo>
                <a:cubicBezTo>
                  <a:pt x="763" y="1458"/>
                  <a:pt x="763" y="1458"/>
                  <a:pt x="763" y="1458"/>
                </a:cubicBezTo>
                <a:cubicBezTo>
                  <a:pt x="764" y="1458"/>
                  <a:pt x="764" y="1458"/>
                  <a:pt x="764" y="1458"/>
                </a:cubicBezTo>
                <a:cubicBezTo>
                  <a:pt x="764" y="1458"/>
                  <a:pt x="764" y="1458"/>
                  <a:pt x="764" y="1458"/>
                </a:cubicBezTo>
                <a:cubicBezTo>
                  <a:pt x="764" y="1458"/>
                  <a:pt x="764" y="1458"/>
                  <a:pt x="764" y="1458"/>
                </a:cubicBezTo>
                <a:cubicBezTo>
                  <a:pt x="764" y="1459"/>
                  <a:pt x="764" y="1459"/>
                  <a:pt x="764" y="1459"/>
                </a:cubicBezTo>
                <a:cubicBezTo>
                  <a:pt x="764" y="1459"/>
                  <a:pt x="764" y="1459"/>
                  <a:pt x="764" y="1459"/>
                </a:cubicBezTo>
                <a:cubicBezTo>
                  <a:pt x="764" y="1459"/>
                  <a:pt x="764" y="1459"/>
                  <a:pt x="764" y="1459"/>
                </a:cubicBezTo>
                <a:cubicBezTo>
                  <a:pt x="764" y="1459"/>
                  <a:pt x="764" y="1459"/>
                  <a:pt x="764" y="1459"/>
                </a:cubicBezTo>
                <a:moveTo>
                  <a:pt x="763" y="1464"/>
                </a:moveTo>
                <a:cubicBezTo>
                  <a:pt x="764" y="1463"/>
                  <a:pt x="764" y="1463"/>
                  <a:pt x="764" y="1463"/>
                </a:cubicBezTo>
                <a:cubicBezTo>
                  <a:pt x="764" y="1463"/>
                  <a:pt x="764" y="1463"/>
                  <a:pt x="764" y="1463"/>
                </a:cubicBezTo>
                <a:cubicBezTo>
                  <a:pt x="764" y="1463"/>
                  <a:pt x="764" y="1463"/>
                  <a:pt x="764" y="1463"/>
                </a:cubicBezTo>
                <a:cubicBezTo>
                  <a:pt x="764" y="1464"/>
                  <a:pt x="764" y="1464"/>
                  <a:pt x="764" y="1464"/>
                </a:cubicBezTo>
                <a:cubicBezTo>
                  <a:pt x="764" y="1464"/>
                  <a:pt x="764" y="1464"/>
                  <a:pt x="764" y="1464"/>
                </a:cubicBezTo>
                <a:cubicBezTo>
                  <a:pt x="764" y="1464"/>
                  <a:pt x="764" y="1464"/>
                  <a:pt x="764" y="1464"/>
                </a:cubicBezTo>
                <a:cubicBezTo>
                  <a:pt x="764" y="1465"/>
                  <a:pt x="764" y="1465"/>
                  <a:pt x="764" y="1465"/>
                </a:cubicBezTo>
                <a:cubicBezTo>
                  <a:pt x="764" y="1465"/>
                  <a:pt x="764" y="1465"/>
                  <a:pt x="764" y="1465"/>
                </a:cubicBezTo>
                <a:cubicBezTo>
                  <a:pt x="764" y="1466"/>
                  <a:pt x="764" y="1466"/>
                  <a:pt x="764" y="1466"/>
                </a:cubicBezTo>
                <a:cubicBezTo>
                  <a:pt x="764" y="1466"/>
                  <a:pt x="764" y="1466"/>
                  <a:pt x="764" y="1466"/>
                </a:cubicBezTo>
                <a:cubicBezTo>
                  <a:pt x="764" y="1466"/>
                  <a:pt x="764" y="1466"/>
                  <a:pt x="764" y="1466"/>
                </a:cubicBezTo>
                <a:cubicBezTo>
                  <a:pt x="764" y="1466"/>
                  <a:pt x="764" y="1466"/>
                  <a:pt x="764" y="1466"/>
                </a:cubicBezTo>
                <a:cubicBezTo>
                  <a:pt x="764" y="1466"/>
                  <a:pt x="764" y="1466"/>
                  <a:pt x="764" y="1466"/>
                </a:cubicBezTo>
                <a:cubicBezTo>
                  <a:pt x="764" y="1466"/>
                  <a:pt x="764" y="1466"/>
                  <a:pt x="764" y="1466"/>
                </a:cubicBezTo>
                <a:cubicBezTo>
                  <a:pt x="763" y="1466"/>
                  <a:pt x="763" y="1466"/>
                  <a:pt x="763" y="1466"/>
                </a:cubicBezTo>
                <a:cubicBezTo>
                  <a:pt x="763" y="1465"/>
                  <a:pt x="763" y="1465"/>
                  <a:pt x="763" y="1465"/>
                </a:cubicBezTo>
                <a:cubicBezTo>
                  <a:pt x="763" y="1465"/>
                  <a:pt x="763" y="1465"/>
                  <a:pt x="763" y="1465"/>
                </a:cubicBezTo>
                <a:cubicBezTo>
                  <a:pt x="763" y="1464"/>
                  <a:pt x="763" y="1464"/>
                  <a:pt x="763" y="1464"/>
                </a:cubicBezTo>
                <a:cubicBezTo>
                  <a:pt x="763" y="1464"/>
                  <a:pt x="763" y="1464"/>
                  <a:pt x="763" y="1464"/>
                </a:cubicBezTo>
                <a:cubicBezTo>
                  <a:pt x="763" y="1464"/>
                  <a:pt x="763" y="1464"/>
                  <a:pt x="763" y="1464"/>
                </a:cubicBezTo>
                <a:cubicBezTo>
                  <a:pt x="763" y="1464"/>
                  <a:pt x="763" y="1464"/>
                  <a:pt x="763" y="1464"/>
                </a:cubicBezTo>
                <a:cubicBezTo>
                  <a:pt x="763" y="1464"/>
                  <a:pt x="763" y="1464"/>
                  <a:pt x="763" y="1464"/>
                </a:cubicBezTo>
                <a:moveTo>
                  <a:pt x="762" y="1467"/>
                </a:moveTo>
                <a:cubicBezTo>
                  <a:pt x="763" y="1467"/>
                  <a:pt x="763" y="1467"/>
                  <a:pt x="763" y="1467"/>
                </a:cubicBezTo>
                <a:cubicBezTo>
                  <a:pt x="762" y="1467"/>
                  <a:pt x="762" y="1467"/>
                  <a:pt x="762" y="1467"/>
                </a:cubicBezTo>
                <a:cubicBezTo>
                  <a:pt x="762" y="1466"/>
                  <a:pt x="762" y="1466"/>
                  <a:pt x="762" y="1466"/>
                </a:cubicBezTo>
                <a:cubicBezTo>
                  <a:pt x="763" y="1466"/>
                  <a:pt x="763" y="1466"/>
                  <a:pt x="763" y="1466"/>
                </a:cubicBezTo>
                <a:cubicBezTo>
                  <a:pt x="763" y="1466"/>
                  <a:pt x="763" y="1466"/>
                  <a:pt x="763" y="1466"/>
                </a:cubicBezTo>
                <a:cubicBezTo>
                  <a:pt x="763" y="1467"/>
                  <a:pt x="763" y="1467"/>
                  <a:pt x="763" y="1467"/>
                </a:cubicBezTo>
                <a:cubicBezTo>
                  <a:pt x="763" y="1467"/>
                  <a:pt x="763" y="1467"/>
                  <a:pt x="763" y="1467"/>
                </a:cubicBezTo>
                <a:cubicBezTo>
                  <a:pt x="763" y="1467"/>
                  <a:pt x="763" y="1467"/>
                  <a:pt x="763" y="1467"/>
                </a:cubicBezTo>
                <a:cubicBezTo>
                  <a:pt x="763" y="1467"/>
                  <a:pt x="763" y="1467"/>
                  <a:pt x="762" y="1467"/>
                </a:cubicBezTo>
                <a:cubicBezTo>
                  <a:pt x="762" y="1467"/>
                  <a:pt x="762" y="1467"/>
                  <a:pt x="762" y="1467"/>
                </a:cubicBezTo>
                <a:moveTo>
                  <a:pt x="763" y="1457"/>
                </a:moveTo>
                <a:cubicBezTo>
                  <a:pt x="763" y="1458"/>
                  <a:pt x="763" y="1458"/>
                  <a:pt x="763" y="1458"/>
                </a:cubicBezTo>
                <a:cubicBezTo>
                  <a:pt x="763" y="1458"/>
                  <a:pt x="763" y="1458"/>
                  <a:pt x="763" y="1458"/>
                </a:cubicBezTo>
                <a:cubicBezTo>
                  <a:pt x="763" y="1458"/>
                  <a:pt x="763" y="1458"/>
                  <a:pt x="762" y="1458"/>
                </a:cubicBezTo>
                <a:cubicBezTo>
                  <a:pt x="762" y="1458"/>
                  <a:pt x="762" y="1458"/>
                  <a:pt x="762" y="1458"/>
                </a:cubicBezTo>
                <a:cubicBezTo>
                  <a:pt x="761" y="1457"/>
                  <a:pt x="761" y="1457"/>
                  <a:pt x="761" y="1457"/>
                </a:cubicBezTo>
                <a:cubicBezTo>
                  <a:pt x="761" y="1457"/>
                  <a:pt x="761" y="1457"/>
                  <a:pt x="761" y="1457"/>
                </a:cubicBezTo>
                <a:cubicBezTo>
                  <a:pt x="761" y="1457"/>
                  <a:pt x="761" y="1457"/>
                  <a:pt x="761" y="1457"/>
                </a:cubicBezTo>
                <a:cubicBezTo>
                  <a:pt x="761" y="1456"/>
                  <a:pt x="761" y="1456"/>
                  <a:pt x="761" y="1456"/>
                </a:cubicBezTo>
                <a:cubicBezTo>
                  <a:pt x="761" y="1456"/>
                  <a:pt x="761" y="1456"/>
                  <a:pt x="761" y="1456"/>
                </a:cubicBezTo>
                <a:cubicBezTo>
                  <a:pt x="762" y="1457"/>
                  <a:pt x="762" y="1457"/>
                  <a:pt x="762" y="1457"/>
                </a:cubicBezTo>
                <a:cubicBezTo>
                  <a:pt x="762" y="1457"/>
                  <a:pt x="762" y="1457"/>
                  <a:pt x="762" y="1457"/>
                </a:cubicBezTo>
                <a:cubicBezTo>
                  <a:pt x="762" y="1457"/>
                  <a:pt x="762" y="1457"/>
                  <a:pt x="763" y="1456"/>
                </a:cubicBezTo>
                <a:cubicBezTo>
                  <a:pt x="763" y="1457"/>
                  <a:pt x="763" y="1457"/>
                  <a:pt x="763" y="1457"/>
                </a:cubicBezTo>
                <a:moveTo>
                  <a:pt x="764" y="1478"/>
                </a:moveTo>
                <a:cubicBezTo>
                  <a:pt x="763" y="1479"/>
                  <a:pt x="763" y="1479"/>
                  <a:pt x="763" y="1479"/>
                </a:cubicBezTo>
                <a:cubicBezTo>
                  <a:pt x="764" y="1479"/>
                  <a:pt x="764" y="1479"/>
                  <a:pt x="764" y="1480"/>
                </a:cubicBezTo>
                <a:cubicBezTo>
                  <a:pt x="763" y="1480"/>
                  <a:pt x="763" y="1480"/>
                  <a:pt x="763" y="1480"/>
                </a:cubicBezTo>
                <a:cubicBezTo>
                  <a:pt x="763" y="1480"/>
                  <a:pt x="763" y="1480"/>
                  <a:pt x="763" y="1480"/>
                </a:cubicBezTo>
                <a:cubicBezTo>
                  <a:pt x="763" y="1479"/>
                  <a:pt x="763" y="1479"/>
                  <a:pt x="763" y="1479"/>
                </a:cubicBezTo>
                <a:cubicBezTo>
                  <a:pt x="763" y="1479"/>
                  <a:pt x="763" y="1479"/>
                  <a:pt x="763" y="1479"/>
                </a:cubicBezTo>
                <a:cubicBezTo>
                  <a:pt x="762" y="1479"/>
                  <a:pt x="762" y="1478"/>
                  <a:pt x="762" y="1478"/>
                </a:cubicBezTo>
                <a:cubicBezTo>
                  <a:pt x="763" y="1477"/>
                  <a:pt x="763" y="1477"/>
                  <a:pt x="763" y="1477"/>
                </a:cubicBezTo>
                <a:cubicBezTo>
                  <a:pt x="763" y="1477"/>
                  <a:pt x="763" y="1477"/>
                  <a:pt x="763" y="1477"/>
                </a:cubicBezTo>
                <a:cubicBezTo>
                  <a:pt x="763" y="1477"/>
                  <a:pt x="763" y="1477"/>
                  <a:pt x="763" y="1477"/>
                </a:cubicBezTo>
                <a:cubicBezTo>
                  <a:pt x="764" y="1477"/>
                  <a:pt x="764" y="1477"/>
                  <a:pt x="764" y="1477"/>
                </a:cubicBezTo>
                <a:cubicBezTo>
                  <a:pt x="764" y="1477"/>
                  <a:pt x="764" y="1478"/>
                  <a:pt x="764" y="1478"/>
                </a:cubicBezTo>
                <a:cubicBezTo>
                  <a:pt x="764" y="1478"/>
                  <a:pt x="764" y="1478"/>
                  <a:pt x="764" y="1478"/>
                </a:cubicBezTo>
                <a:moveTo>
                  <a:pt x="811" y="1580"/>
                </a:moveTo>
                <a:cubicBezTo>
                  <a:pt x="810" y="1581"/>
                  <a:pt x="810" y="1581"/>
                  <a:pt x="810" y="1581"/>
                </a:cubicBezTo>
                <a:cubicBezTo>
                  <a:pt x="810" y="1582"/>
                  <a:pt x="810" y="1582"/>
                  <a:pt x="810" y="1582"/>
                </a:cubicBezTo>
                <a:cubicBezTo>
                  <a:pt x="809" y="1582"/>
                  <a:pt x="809" y="1582"/>
                  <a:pt x="809" y="1582"/>
                </a:cubicBezTo>
                <a:cubicBezTo>
                  <a:pt x="809" y="1582"/>
                  <a:pt x="809" y="1582"/>
                  <a:pt x="809" y="1582"/>
                </a:cubicBezTo>
                <a:cubicBezTo>
                  <a:pt x="808" y="1582"/>
                  <a:pt x="808" y="1582"/>
                  <a:pt x="808" y="1582"/>
                </a:cubicBezTo>
                <a:cubicBezTo>
                  <a:pt x="808" y="1582"/>
                  <a:pt x="808" y="1582"/>
                  <a:pt x="808" y="1582"/>
                </a:cubicBezTo>
                <a:cubicBezTo>
                  <a:pt x="808" y="1582"/>
                  <a:pt x="808" y="1582"/>
                  <a:pt x="808" y="1582"/>
                </a:cubicBezTo>
                <a:cubicBezTo>
                  <a:pt x="807" y="1582"/>
                  <a:pt x="807" y="1582"/>
                  <a:pt x="807" y="1582"/>
                </a:cubicBezTo>
                <a:cubicBezTo>
                  <a:pt x="807" y="1582"/>
                  <a:pt x="807" y="1582"/>
                  <a:pt x="807" y="1582"/>
                </a:cubicBezTo>
                <a:cubicBezTo>
                  <a:pt x="808" y="1582"/>
                  <a:pt x="808" y="1582"/>
                  <a:pt x="808" y="1582"/>
                </a:cubicBezTo>
                <a:cubicBezTo>
                  <a:pt x="808" y="1581"/>
                  <a:pt x="808" y="1581"/>
                  <a:pt x="808" y="1581"/>
                </a:cubicBezTo>
                <a:cubicBezTo>
                  <a:pt x="807" y="1581"/>
                  <a:pt x="807" y="1581"/>
                  <a:pt x="807" y="1581"/>
                </a:cubicBezTo>
                <a:cubicBezTo>
                  <a:pt x="807" y="1581"/>
                  <a:pt x="807" y="1581"/>
                  <a:pt x="807" y="1581"/>
                </a:cubicBezTo>
                <a:cubicBezTo>
                  <a:pt x="807" y="1582"/>
                  <a:pt x="807" y="1582"/>
                  <a:pt x="807" y="1582"/>
                </a:cubicBezTo>
                <a:cubicBezTo>
                  <a:pt x="806" y="1582"/>
                  <a:pt x="806" y="1582"/>
                  <a:pt x="806" y="1582"/>
                </a:cubicBezTo>
                <a:cubicBezTo>
                  <a:pt x="805" y="1581"/>
                  <a:pt x="805" y="1581"/>
                  <a:pt x="805" y="1581"/>
                </a:cubicBezTo>
                <a:cubicBezTo>
                  <a:pt x="805" y="1581"/>
                  <a:pt x="805" y="1581"/>
                  <a:pt x="805" y="1581"/>
                </a:cubicBezTo>
                <a:cubicBezTo>
                  <a:pt x="805" y="1581"/>
                  <a:pt x="805" y="1581"/>
                  <a:pt x="805" y="1581"/>
                </a:cubicBezTo>
                <a:cubicBezTo>
                  <a:pt x="804" y="1581"/>
                  <a:pt x="804" y="1581"/>
                  <a:pt x="804" y="1581"/>
                </a:cubicBezTo>
                <a:cubicBezTo>
                  <a:pt x="804" y="1581"/>
                  <a:pt x="804" y="1581"/>
                  <a:pt x="804" y="1581"/>
                </a:cubicBezTo>
                <a:cubicBezTo>
                  <a:pt x="803" y="1581"/>
                  <a:pt x="803" y="1581"/>
                  <a:pt x="803" y="1581"/>
                </a:cubicBezTo>
                <a:cubicBezTo>
                  <a:pt x="803" y="1581"/>
                  <a:pt x="803" y="1581"/>
                  <a:pt x="803" y="1581"/>
                </a:cubicBezTo>
                <a:cubicBezTo>
                  <a:pt x="803" y="1580"/>
                  <a:pt x="803" y="1580"/>
                  <a:pt x="803" y="1580"/>
                </a:cubicBezTo>
                <a:cubicBezTo>
                  <a:pt x="803" y="1579"/>
                  <a:pt x="803" y="1579"/>
                  <a:pt x="803" y="1579"/>
                </a:cubicBezTo>
                <a:cubicBezTo>
                  <a:pt x="802" y="1579"/>
                  <a:pt x="802" y="1579"/>
                  <a:pt x="802" y="1579"/>
                </a:cubicBezTo>
                <a:cubicBezTo>
                  <a:pt x="802" y="1578"/>
                  <a:pt x="802" y="1578"/>
                  <a:pt x="802" y="1578"/>
                </a:cubicBezTo>
                <a:cubicBezTo>
                  <a:pt x="802" y="1578"/>
                  <a:pt x="802" y="1578"/>
                  <a:pt x="802" y="1578"/>
                </a:cubicBezTo>
                <a:cubicBezTo>
                  <a:pt x="802" y="1577"/>
                  <a:pt x="802" y="1577"/>
                  <a:pt x="802" y="1577"/>
                </a:cubicBezTo>
                <a:cubicBezTo>
                  <a:pt x="803" y="1577"/>
                  <a:pt x="803" y="1577"/>
                  <a:pt x="803" y="1577"/>
                </a:cubicBezTo>
                <a:cubicBezTo>
                  <a:pt x="804" y="1577"/>
                  <a:pt x="804" y="1577"/>
                  <a:pt x="804" y="1577"/>
                </a:cubicBezTo>
                <a:cubicBezTo>
                  <a:pt x="804" y="1577"/>
                  <a:pt x="805" y="1577"/>
                  <a:pt x="805" y="1577"/>
                </a:cubicBezTo>
                <a:cubicBezTo>
                  <a:pt x="805" y="1578"/>
                  <a:pt x="805" y="1578"/>
                  <a:pt x="805" y="1578"/>
                </a:cubicBezTo>
                <a:cubicBezTo>
                  <a:pt x="806" y="1578"/>
                  <a:pt x="806" y="1578"/>
                  <a:pt x="806" y="1578"/>
                </a:cubicBezTo>
                <a:cubicBezTo>
                  <a:pt x="807" y="1578"/>
                  <a:pt x="808" y="1578"/>
                  <a:pt x="809" y="1578"/>
                </a:cubicBezTo>
                <a:cubicBezTo>
                  <a:pt x="810" y="1578"/>
                  <a:pt x="811" y="1579"/>
                  <a:pt x="811" y="1580"/>
                </a:cubicBezTo>
                <a:moveTo>
                  <a:pt x="762" y="1473"/>
                </a:moveTo>
                <a:cubicBezTo>
                  <a:pt x="763" y="1473"/>
                  <a:pt x="763" y="1473"/>
                  <a:pt x="763" y="1473"/>
                </a:cubicBezTo>
                <a:cubicBezTo>
                  <a:pt x="763" y="1473"/>
                  <a:pt x="763" y="1473"/>
                  <a:pt x="763" y="1473"/>
                </a:cubicBezTo>
                <a:cubicBezTo>
                  <a:pt x="762" y="1474"/>
                  <a:pt x="762" y="1474"/>
                  <a:pt x="762" y="1474"/>
                </a:cubicBezTo>
                <a:cubicBezTo>
                  <a:pt x="762" y="1474"/>
                  <a:pt x="762" y="1474"/>
                  <a:pt x="762" y="1474"/>
                </a:cubicBezTo>
                <a:cubicBezTo>
                  <a:pt x="762" y="1474"/>
                  <a:pt x="762" y="1474"/>
                  <a:pt x="762" y="1474"/>
                </a:cubicBezTo>
                <a:cubicBezTo>
                  <a:pt x="762" y="1474"/>
                  <a:pt x="762" y="1474"/>
                  <a:pt x="762" y="1474"/>
                </a:cubicBezTo>
                <a:cubicBezTo>
                  <a:pt x="762" y="1475"/>
                  <a:pt x="762" y="1475"/>
                  <a:pt x="762" y="1475"/>
                </a:cubicBezTo>
                <a:cubicBezTo>
                  <a:pt x="762" y="1475"/>
                  <a:pt x="762" y="1475"/>
                  <a:pt x="762" y="1475"/>
                </a:cubicBezTo>
                <a:cubicBezTo>
                  <a:pt x="762" y="1475"/>
                  <a:pt x="762" y="1475"/>
                  <a:pt x="762" y="1475"/>
                </a:cubicBezTo>
                <a:cubicBezTo>
                  <a:pt x="762" y="1475"/>
                  <a:pt x="762" y="1475"/>
                  <a:pt x="762" y="1475"/>
                </a:cubicBezTo>
                <a:cubicBezTo>
                  <a:pt x="761" y="1476"/>
                  <a:pt x="761" y="1475"/>
                  <a:pt x="761" y="1475"/>
                </a:cubicBezTo>
                <a:cubicBezTo>
                  <a:pt x="761" y="1474"/>
                  <a:pt x="761" y="1474"/>
                  <a:pt x="761" y="1474"/>
                </a:cubicBezTo>
                <a:cubicBezTo>
                  <a:pt x="761" y="1474"/>
                  <a:pt x="761" y="1474"/>
                  <a:pt x="761" y="1474"/>
                </a:cubicBezTo>
                <a:cubicBezTo>
                  <a:pt x="761" y="1474"/>
                  <a:pt x="761" y="1474"/>
                  <a:pt x="761" y="1474"/>
                </a:cubicBezTo>
                <a:cubicBezTo>
                  <a:pt x="761" y="1474"/>
                  <a:pt x="761" y="1474"/>
                  <a:pt x="761" y="1474"/>
                </a:cubicBezTo>
                <a:cubicBezTo>
                  <a:pt x="761" y="1474"/>
                  <a:pt x="761" y="1474"/>
                  <a:pt x="761" y="1474"/>
                </a:cubicBezTo>
                <a:cubicBezTo>
                  <a:pt x="761" y="1473"/>
                  <a:pt x="761" y="1473"/>
                  <a:pt x="761" y="1472"/>
                </a:cubicBezTo>
                <a:cubicBezTo>
                  <a:pt x="761" y="1472"/>
                  <a:pt x="761" y="1472"/>
                  <a:pt x="761" y="1472"/>
                </a:cubicBezTo>
                <a:cubicBezTo>
                  <a:pt x="761" y="1472"/>
                  <a:pt x="761" y="1472"/>
                  <a:pt x="761" y="1472"/>
                </a:cubicBezTo>
                <a:cubicBezTo>
                  <a:pt x="760" y="1471"/>
                  <a:pt x="760" y="1471"/>
                  <a:pt x="761" y="1470"/>
                </a:cubicBezTo>
                <a:cubicBezTo>
                  <a:pt x="761" y="1470"/>
                  <a:pt x="761" y="1470"/>
                  <a:pt x="761" y="1470"/>
                </a:cubicBezTo>
                <a:cubicBezTo>
                  <a:pt x="761" y="1471"/>
                  <a:pt x="761" y="1471"/>
                  <a:pt x="761" y="1471"/>
                </a:cubicBezTo>
                <a:cubicBezTo>
                  <a:pt x="762" y="1470"/>
                  <a:pt x="762" y="1470"/>
                  <a:pt x="762" y="1470"/>
                </a:cubicBezTo>
                <a:cubicBezTo>
                  <a:pt x="761" y="1470"/>
                  <a:pt x="761" y="1470"/>
                  <a:pt x="760" y="1470"/>
                </a:cubicBezTo>
                <a:cubicBezTo>
                  <a:pt x="760" y="1470"/>
                  <a:pt x="760" y="1470"/>
                  <a:pt x="760" y="1470"/>
                </a:cubicBezTo>
                <a:cubicBezTo>
                  <a:pt x="760" y="1469"/>
                  <a:pt x="760" y="1469"/>
                  <a:pt x="760" y="1469"/>
                </a:cubicBezTo>
                <a:cubicBezTo>
                  <a:pt x="760" y="1469"/>
                  <a:pt x="760" y="1469"/>
                  <a:pt x="760" y="1469"/>
                </a:cubicBezTo>
                <a:cubicBezTo>
                  <a:pt x="761" y="1469"/>
                  <a:pt x="761" y="1469"/>
                  <a:pt x="761" y="1469"/>
                </a:cubicBezTo>
                <a:cubicBezTo>
                  <a:pt x="762" y="1469"/>
                  <a:pt x="762" y="1469"/>
                  <a:pt x="762" y="1469"/>
                </a:cubicBezTo>
                <a:cubicBezTo>
                  <a:pt x="762" y="1468"/>
                  <a:pt x="762" y="1468"/>
                  <a:pt x="762" y="1468"/>
                </a:cubicBezTo>
                <a:cubicBezTo>
                  <a:pt x="762" y="1468"/>
                  <a:pt x="762" y="1468"/>
                  <a:pt x="762" y="1468"/>
                </a:cubicBezTo>
                <a:cubicBezTo>
                  <a:pt x="761" y="1468"/>
                  <a:pt x="761" y="1468"/>
                  <a:pt x="761" y="1468"/>
                </a:cubicBezTo>
                <a:cubicBezTo>
                  <a:pt x="761" y="1468"/>
                  <a:pt x="761" y="1468"/>
                  <a:pt x="761" y="1468"/>
                </a:cubicBezTo>
                <a:cubicBezTo>
                  <a:pt x="760" y="1468"/>
                  <a:pt x="760" y="1468"/>
                  <a:pt x="759" y="1468"/>
                </a:cubicBezTo>
                <a:cubicBezTo>
                  <a:pt x="759" y="1468"/>
                  <a:pt x="759" y="1468"/>
                  <a:pt x="759" y="1468"/>
                </a:cubicBezTo>
                <a:cubicBezTo>
                  <a:pt x="759" y="1468"/>
                  <a:pt x="759" y="1468"/>
                  <a:pt x="759" y="1468"/>
                </a:cubicBezTo>
                <a:cubicBezTo>
                  <a:pt x="760" y="1468"/>
                  <a:pt x="760" y="1468"/>
                  <a:pt x="760" y="1468"/>
                </a:cubicBezTo>
                <a:cubicBezTo>
                  <a:pt x="760" y="1467"/>
                  <a:pt x="760" y="1467"/>
                  <a:pt x="760" y="1467"/>
                </a:cubicBezTo>
                <a:cubicBezTo>
                  <a:pt x="760" y="1467"/>
                  <a:pt x="760" y="1467"/>
                  <a:pt x="761" y="1467"/>
                </a:cubicBezTo>
                <a:cubicBezTo>
                  <a:pt x="761" y="1467"/>
                  <a:pt x="761" y="1467"/>
                  <a:pt x="761" y="1467"/>
                </a:cubicBezTo>
                <a:cubicBezTo>
                  <a:pt x="762" y="1467"/>
                  <a:pt x="762" y="1467"/>
                  <a:pt x="762" y="1467"/>
                </a:cubicBezTo>
                <a:cubicBezTo>
                  <a:pt x="762" y="1468"/>
                  <a:pt x="762" y="1468"/>
                  <a:pt x="763" y="1468"/>
                </a:cubicBezTo>
                <a:cubicBezTo>
                  <a:pt x="763" y="1469"/>
                  <a:pt x="763" y="1469"/>
                  <a:pt x="763" y="1469"/>
                </a:cubicBezTo>
                <a:cubicBezTo>
                  <a:pt x="763" y="1469"/>
                  <a:pt x="763" y="1469"/>
                  <a:pt x="763" y="1469"/>
                </a:cubicBezTo>
                <a:cubicBezTo>
                  <a:pt x="764" y="1469"/>
                  <a:pt x="764" y="1469"/>
                  <a:pt x="764" y="1469"/>
                </a:cubicBezTo>
                <a:cubicBezTo>
                  <a:pt x="763" y="1470"/>
                  <a:pt x="763" y="1470"/>
                  <a:pt x="763" y="1470"/>
                </a:cubicBezTo>
                <a:cubicBezTo>
                  <a:pt x="764" y="1470"/>
                  <a:pt x="764" y="1470"/>
                  <a:pt x="764" y="1470"/>
                </a:cubicBezTo>
                <a:cubicBezTo>
                  <a:pt x="764" y="1470"/>
                  <a:pt x="764" y="1470"/>
                  <a:pt x="764" y="1470"/>
                </a:cubicBezTo>
                <a:cubicBezTo>
                  <a:pt x="763" y="1471"/>
                  <a:pt x="763" y="1471"/>
                  <a:pt x="763" y="1471"/>
                </a:cubicBezTo>
                <a:cubicBezTo>
                  <a:pt x="763" y="1471"/>
                  <a:pt x="763" y="1471"/>
                  <a:pt x="763" y="1471"/>
                </a:cubicBezTo>
                <a:cubicBezTo>
                  <a:pt x="763" y="1471"/>
                  <a:pt x="763" y="1471"/>
                  <a:pt x="763" y="1471"/>
                </a:cubicBezTo>
                <a:cubicBezTo>
                  <a:pt x="763" y="1471"/>
                  <a:pt x="763" y="1471"/>
                  <a:pt x="763" y="1471"/>
                </a:cubicBezTo>
                <a:cubicBezTo>
                  <a:pt x="763" y="1472"/>
                  <a:pt x="763" y="1472"/>
                  <a:pt x="763" y="1472"/>
                </a:cubicBezTo>
                <a:cubicBezTo>
                  <a:pt x="763" y="1472"/>
                  <a:pt x="763" y="1472"/>
                  <a:pt x="763" y="1472"/>
                </a:cubicBezTo>
                <a:cubicBezTo>
                  <a:pt x="762" y="1472"/>
                  <a:pt x="762" y="1472"/>
                  <a:pt x="762" y="1472"/>
                </a:cubicBezTo>
                <a:cubicBezTo>
                  <a:pt x="762" y="1473"/>
                  <a:pt x="762" y="1473"/>
                  <a:pt x="762" y="1473"/>
                </a:cubicBezTo>
                <a:moveTo>
                  <a:pt x="757" y="1454"/>
                </a:moveTo>
                <a:cubicBezTo>
                  <a:pt x="757" y="1455"/>
                  <a:pt x="757" y="1455"/>
                  <a:pt x="757" y="1455"/>
                </a:cubicBezTo>
                <a:cubicBezTo>
                  <a:pt x="757" y="1455"/>
                  <a:pt x="757" y="1455"/>
                  <a:pt x="757" y="1455"/>
                </a:cubicBezTo>
                <a:cubicBezTo>
                  <a:pt x="756" y="1455"/>
                  <a:pt x="756" y="1455"/>
                  <a:pt x="756" y="1455"/>
                </a:cubicBezTo>
                <a:cubicBezTo>
                  <a:pt x="756" y="1455"/>
                  <a:pt x="756" y="1455"/>
                  <a:pt x="756" y="1455"/>
                </a:cubicBezTo>
                <a:cubicBezTo>
                  <a:pt x="756" y="1455"/>
                  <a:pt x="756" y="1455"/>
                  <a:pt x="756" y="1455"/>
                </a:cubicBezTo>
                <a:cubicBezTo>
                  <a:pt x="756" y="1454"/>
                  <a:pt x="756" y="1454"/>
                  <a:pt x="756" y="1454"/>
                </a:cubicBezTo>
                <a:cubicBezTo>
                  <a:pt x="756" y="1454"/>
                  <a:pt x="756" y="1454"/>
                  <a:pt x="756" y="1454"/>
                </a:cubicBezTo>
                <a:cubicBezTo>
                  <a:pt x="756" y="1454"/>
                  <a:pt x="756" y="1454"/>
                  <a:pt x="756" y="1454"/>
                </a:cubicBezTo>
                <a:cubicBezTo>
                  <a:pt x="756" y="1454"/>
                  <a:pt x="756" y="1454"/>
                  <a:pt x="756" y="1454"/>
                </a:cubicBezTo>
                <a:cubicBezTo>
                  <a:pt x="757" y="1454"/>
                  <a:pt x="757" y="1454"/>
                  <a:pt x="757" y="1454"/>
                </a:cubicBezTo>
                <a:cubicBezTo>
                  <a:pt x="757" y="1454"/>
                  <a:pt x="757" y="1454"/>
                  <a:pt x="757" y="1454"/>
                </a:cubicBezTo>
                <a:cubicBezTo>
                  <a:pt x="757" y="1454"/>
                  <a:pt x="757" y="1454"/>
                  <a:pt x="757" y="1454"/>
                </a:cubicBezTo>
                <a:cubicBezTo>
                  <a:pt x="757" y="1454"/>
                  <a:pt x="757" y="1454"/>
                  <a:pt x="757" y="1454"/>
                </a:cubicBezTo>
                <a:moveTo>
                  <a:pt x="761" y="1463"/>
                </a:moveTo>
                <a:cubicBezTo>
                  <a:pt x="762" y="1463"/>
                  <a:pt x="762" y="1463"/>
                  <a:pt x="762" y="1463"/>
                </a:cubicBezTo>
                <a:cubicBezTo>
                  <a:pt x="762" y="1464"/>
                  <a:pt x="762" y="1464"/>
                  <a:pt x="762" y="1464"/>
                </a:cubicBezTo>
                <a:cubicBezTo>
                  <a:pt x="762" y="1464"/>
                  <a:pt x="762" y="1464"/>
                  <a:pt x="762" y="1464"/>
                </a:cubicBezTo>
                <a:cubicBezTo>
                  <a:pt x="761" y="1464"/>
                  <a:pt x="761" y="1464"/>
                  <a:pt x="761" y="1464"/>
                </a:cubicBezTo>
                <a:cubicBezTo>
                  <a:pt x="761" y="1464"/>
                  <a:pt x="761" y="1464"/>
                  <a:pt x="761" y="1464"/>
                </a:cubicBezTo>
                <a:cubicBezTo>
                  <a:pt x="761" y="1464"/>
                  <a:pt x="761" y="1464"/>
                  <a:pt x="761" y="1464"/>
                </a:cubicBezTo>
                <a:cubicBezTo>
                  <a:pt x="761" y="1463"/>
                  <a:pt x="761" y="1463"/>
                  <a:pt x="761" y="1463"/>
                </a:cubicBezTo>
                <a:moveTo>
                  <a:pt x="764" y="1474"/>
                </a:moveTo>
                <a:cubicBezTo>
                  <a:pt x="764" y="1475"/>
                  <a:pt x="764" y="1475"/>
                  <a:pt x="764" y="1475"/>
                </a:cubicBezTo>
                <a:cubicBezTo>
                  <a:pt x="764" y="1475"/>
                  <a:pt x="764" y="1475"/>
                  <a:pt x="764" y="1475"/>
                </a:cubicBezTo>
                <a:cubicBezTo>
                  <a:pt x="764" y="1476"/>
                  <a:pt x="764" y="1476"/>
                  <a:pt x="764" y="1476"/>
                </a:cubicBezTo>
                <a:cubicBezTo>
                  <a:pt x="763" y="1475"/>
                  <a:pt x="763" y="1475"/>
                  <a:pt x="763" y="1475"/>
                </a:cubicBezTo>
                <a:cubicBezTo>
                  <a:pt x="763" y="1474"/>
                  <a:pt x="763" y="1474"/>
                  <a:pt x="763" y="1474"/>
                </a:cubicBezTo>
                <a:cubicBezTo>
                  <a:pt x="763" y="1474"/>
                  <a:pt x="763" y="1474"/>
                  <a:pt x="763" y="1474"/>
                </a:cubicBezTo>
                <a:cubicBezTo>
                  <a:pt x="764" y="1473"/>
                  <a:pt x="764" y="1473"/>
                  <a:pt x="764" y="1473"/>
                </a:cubicBezTo>
                <a:cubicBezTo>
                  <a:pt x="764" y="1473"/>
                  <a:pt x="764" y="1473"/>
                  <a:pt x="764" y="1473"/>
                </a:cubicBezTo>
                <a:cubicBezTo>
                  <a:pt x="764" y="1473"/>
                  <a:pt x="764" y="1473"/>
                  <a:pt x="764" y="1473"/>
                </a:cubicBezTo>
                <a:cubicBezTo>
                  <a:pt x="765" y="1473"/>
                  <a:pt x="765" y="1473"/>
                  <a:pt x="765" y="1473"/>
                </a:cubicBezTo>
                <a:cubicBezTo>
                  <a:pt x="764" y="1474"/>
                  <a:pt x="764" y="1474"/>
                  <a:pt x="764" y="1474"/>
                </a:cubicBezTo>
                <a:cubicBezTo>
                  <a:pt x="764" y="1474"/>
                  <a:pt x="764" y="1474"/>
                  <a:pt x="764" y="1474"/>
                </a:cubicBezTo>
                <a:moveTo>
                  <a:pt x="756" y="1464"/>
                </a:moveTo>
                <a:cubicBezTo>
                  <a:pt x="756" y="1465"/>
                  <a:pt x="756" y="1465"/>
                  <a:pt x="756" y="1465"/>
                </a:cubicBezTo>
                <a:cubicBezTo>
                  <a:pt x="756" y="1465"/>
                  <a:pt x="756" y="1465"/>
                  <a:pt x="756" y="1465"/>
                </a:cubicBezTo>
                <a:cubicBezTo>
                  <a:pt x="756" y="1465"/>
                  <a:pt x="756" y="1465"/>
                  <a:pt x="756" y="1465"/>
                </a:cubicBezTo>
                <a:cubicBezTo>
                  <a:pt x="756" y="1464"/>
                  <a:pt x="756" y="1464"/>
                  <a:pt x="756" y="1464"/>
                </a:cubicBezTo>
                <a:cubicBezTo>
                  <a:pt x="756" y="1464"/>
                  <a:pt x="756" y="1464"/>
                  <a:pt x="756" y="1464"/>
                </a:cubicBezTo>
                <a:cubicBezTo>
                  <a:pt x="756" y="1464"/>
                  <a:pt x="756" y="1464"/>
                  <a:pt x="756" y="1464"/>
                </a:cubicBezTo>
                <a:moveTo>
                  <a:pt x="758" y="1472"/>
                </a:moveTo>
                <a:cubicBezTo>
                  <a:pt x="758" y="1471"/>
                  <a:pt x="758" y="1471"/>
                  <a:pt x="758" y="1471"/>
                </a:cubicBezTo>
                <a:cubicBezTo>
                  <a:pt x="758" y="1471"/>
                  <a:pt x="758" y="1471"/>
                  <a:pt x="758" y="1471"/>
                </a:cubicBezTo>
                <a:cubicBezTo>
                  <a:pt x="759" y="1471"/>
                  <a:pt x="759" y="1471"/>
                  <a:pt x="759" y="1471"/>
                </a:cubicBezTo>
                <a:cubicBezTo>
                  <a:pt x="759" y="1471"/>
                  <a:pt x="759" y="1471"/>
                  <a:pt x="759" y="1471"/>
                </a:cubicBezTo>
                <a:cubicBezTo>
                  <a:pt x="759" y="1471"/>
                  <a:pt x="759" y="1471"/>
                  <a:pt x="759" y="1471"/>
                </a:cubicBezTo>
                <a:cubicBezTo>
                  <a:pt x="759" y="1470"/>
                  <a:pt x="759" y="1470"/>
                  <a:pt x="759" y="1470"/>
                </a:cubicBezTo>
                <a:cubicBezTo>
                  <a:pt x="759" y="1470"/>
                  <a:pt x="759" y="1470"/>
                  <a:pt x="759" y="1470"/>
                </a:cubicBezTo>
                <a:cubicBezTo>
                  <a:pt x="759" y="1471"/>
                  <a:pt x="759" y="1471"/>
                  <a:pt x="759" y="1471"/>
                </a:cubicBezTo>
                <a:cubicBezTo>
                  <a:pt x="759" y="1471"/>
                  <a:pt x="759" y="1472"/>
                  <a:pt x="759" y="1472"/>
                </a:cubicBezTo>
                <a:cubicBezTo>
                  <a:pt x="759" y="1472"/>
                  <a:pt x="759" y="1472"/>
                  <a:pt x="759" y="1472"/>
                </a:cubicBezTo>
                <a:cubicBezTo>
                  <a:pt x="759" y="1472"/>
                  <a:pt x="759" y="1472"/>
                  <a:pt x="759" y="1472"/>
                </a:cubicBezTo>
                <a:cubicBezTo>
                  <a:pt x="759" y="1472"/>
                  <a:pt x="759" y="1472"/>
                  <a:pt x="759" y="1472"/>
                </a:cubicBezTo>
                <a:cubicBezTo>
                  <a:pt x="759" y="1472"/>
                  <a:pt x="759" y="1472"/>
                  <a:pt x="759" y="1472"/>
                </a:cubicBezTo>
                <a:cubicBezTo>
                  <a:pt x="758" y="1472"/>
                  <a:pt x="758" y="1472"/>
                  <a:pt x="758" y="1472"/>
                </a:cubicBezTo>
                <a:moveTo>
                  <a:pt x="761" y="1464"/>
                </a:moveTo>
                <a:cubicBezTo>
                  <a:pt x="761" y="1464"/>
                  <a:pt x="761" y="1464"/>
                  <a:pt x="761" y="1464"/>
                </a:cubicBezTo>
                <a:cubicBezTo>
                  <a:pt x="762" y="1464"/>
                  <a:pt x="762" y="1464"/>
                  <a:pt x="762" y="1464"/>
                </a:cubicBezTo>
                <a:cubicBezTo>
                  <a:pt x="762" y="1464"/>
                  <a:pt x="762" y="1464"/>
                  <a:pt x="762" y="1464"/>
                </a:cubicBezTo>
                <a:cubicBezTo>
                  <a:pt x="762" y="1464"/>
                  <a:pt x="762" y="1464"/>
                  <a:pt x="762" y="1464"/>
                </a:cubicBezTo>
                <a:cubicBezTo>
                  <a:pt x="762" y="1465"/>
                  <a:pt x="762" y="1465"/>
                  <a:pt x="762" y="1465"/>
                </a:cubicBezTo>
                <a:cubicBezTo>
                  <a:pt x="762" y="1465"/>
                  <a:pt x="762" y="1465"/>
                  <a:pt x="762" y="1465"/>
                </a:cubicBezTo>
                <a:cubicBezTo>
                  <a:pt x="762" y="1465"/>
                  <a:pt x="762" y="1465"/>
                  <a:pt x="762" y="1465"/>
                </a:cubicBezTo>
                <a:cubicBezTo>
                  <a:pt x="762" y="1465"/>
                  <a:pt x="762" y="1465"/>
                  <a:pt x="762" y="1465"/>
                </a:cubicBezTo>
                <a:cubicBezTo>
                  <a:pt x="762" y="1465"/>
                  <a:pt x="762" y="1465"/>
                  <a:pt x="762" y="1465"/>
                </a:cubicBezTo>
                <a:cubicBezTo>
                  <a:pt x="762" y="1465"/>
                  <a:pt x="762" y="1465"/>
                  <a:pt x="762" y="1465"/>
                </a:cubicBezTo>
                <a:cubicBezTo>
                  <a:pt x="761" y="1466"/>
                  <a:pt x="761" y="1466"/>
                  <a:pt x="761" y="1466"/>
                </a:cubicBezTo>
                <a:cubicBezTo>
                  <a:pt x="761" y="1466"/>
                  <a:pt x="761" y="1466"/>
                  <a:pt x="761" y="1466"/>
                </a:cubicBezTo>
                <a:cubicBezTo>
                  <a:pt x="761" y="1466"/>
                  <a:pt x="761" y="1466"/>
                  <a:pt x="761" y="1466"/>
                </a:cubicBezTo>
                <a:cubicBezTo>
                  <a:pt x="760" y="1466"/>
                  <a:pt x="760" y="1466"/>
                  <a:pt x="760" y="1466"/>
                </a:cubicBezTo>
                <a:cubicBezTo>
                  <a:pt x="760" y="1466"/>
                  <a:pt x="759" y="1466"/>
                  <a:pt x="759" y="1466"/>
                </a:cubicBezTo>
                <a:cubicBezTo>
                  <a:pt x="759" y="1465"/>
                  <a:pt x="759" y="1465"/>
                  <a:pt x="759" y="1465"/>
                </a:cubicBezTo>
                <a:cubicBezTo>
                  <a:pt x="759" y="1465"/>
                  <a:pt x="759" y="1465"/>
                  <a:pt x="759" y="1465"/>
                </a:cubicBezTo>
                <a:cubicBezTo>
                  <a:pt x="759" y="1465"/>
                  <a:pt x="759" y="1465"/>
                  <a:pt x="759" y="1465"/>
                </a:cubicBezTo>
                <a:cubicBezTo>
                  <a:pt x="759" y="1465"/>
                  <a:pt x="759" y="1465"/>
                  <a:pt x="759" y="1465"/>
                </a:cubicBezTo>
                <a:cubicBezTo>
                  <a:pt x="759" y="1464"/>
                  <a:pt x="759" y="1464"/>
                  <a:pt x="759" y="1464"/>
                </a:cubicBezTo>
                <a:cubicBezTo>
                  <a:pt x="759" y="1464"/>
                  <a:pt x="759" y="1464"/>
                  <a:pt x="759" y="1464"/>
                </a:cubicBezTo>
                <a:cubicBezTo>
                  <a:pt x="760" y="1464"/>
                  <a:pt x="760" y="1464"/>
                  <a:pt x="760" y="1464"/>
                </a:cubicBezTo>
                <a:cubicBezTo>
                  <a:pt x="761" y="1464"/>
                  <a:pt x="761" y="1464"/>
                  <a:pt x="761" y="1464"/>
                </a:cubicBezTo>
                <a:moveTo>
                  <a:pt x="761" y="1466"/>
                </a:moveTo>
                <a:cubicBezTo>
                  <a:pt x="762" y="1466"/>
                  <a:pt x="762" y="1466"/>
                  <a:pt x="762" y="1466"/>
                </a:cubicBezTo>
                <a:cubicBezTo>
                  <a:pt x="762" y="1467"/>
                  <a:pt x="762" y="1467"/>
                  <a:pt x="762" y="1467"/>
                </a:cubicBezTo>
                <a:cubicBezTo>
                  <a:pt x="761" y="1467"/>
                  <a:pt x="761" y="1467"/>
                  <a:pt x="761" y="1467"/>
                </a:cubicBezTo>
                <a:cubicBezTo>
                  <a:pt x="761" y="1467"/>
                  <a:pt x="761" y="1467"/>
                  <a:pt x="761" y="1467"/>
                </a:cubicBezTo>
                <a:cubicBezTo>
                  <a:pt x="761" y="1466"/>
                  <a:pt x="761" y="1466"/>
                  <a:pt x="761" y="1466"/>
                </a:cubicBezTo>
                <a:cubicBezTo>
                  <a:pt x="761" y="1466"/>
                  <a:pt x="761" y="1466"/>
                  <a:pt x="761" y="1466"/>
                </a:cubicBezTo>
                <a:cubicBezTo>
                  <a:pt x="761" y="1466"/>
                  <a:pt x="761" y="1466"/>
                  <a:pt x="761" y="1466"/>
                </a:cubicBezTo>
                <a:moveTo>
                  <a:pt x="762" y="1463"/>
                </a:moveTo>
                <a:cubicBezTo>
                  <a:pt x="762" y="1463"/>
                  <a:pt x="762" y="1462"/>
                  <a:pt x="761" y="1462"/>
                </a:cubicBezTo>
                <a:cubicBezTo>
                  <a:pt x="761" y="1462"/>
                  <a:pt x="761" y="1462"/>
                  <a:pt x="761" y="1462"/>
                </a:cubicBezTo>
                <a:cubicBezTo>
                  <a:pt x="761" y="1461"/>
                  <a:pt x="761" y="1461"/>
                  <a:pt x="761" y="1461"/>
                </a:cubicBezTo>
                <a:cubicBezTo>
                  <a:pt x="761" y="1461"/>
                  <a:pt x="761" y="1461"/>
                  <a:pt x="761" y="1461"/>
                </a:cubicBezTo>
                <a:cubicBezTo>
                  <a:pt x="761" y="1461"/>
                  <a:pt x="761" y="1461"/>
                  <a:pt x="761" y="1461"/>
                </a:cubicBezTo>
                <a:cubicBezTo>
                  <a:pt x="761" y="1460"/>
                  <a:pt x="761" y="1460"/>
                  <a:pt x="761" y="1460"/>
                </a:cubicBezTo>
                <a:cubicBezTo>
                  <a:pt x="761" y="1460"/>
                  <a:pt x="761" y="1460"/>
                  <a:pt x="762" y="1460"/>
                </a:cubicBezTo>
                <a:cubicBezTo>
                  <a:pt x="762" y="1460"/>
                  <a:pt x="762" y="1460"/>
                  <a:pt x="762" y="1460"/>
                </a:cubicBezTo>
                <a:cubicBezTo>
                  <a:pt x="762" y="1459"/>
                  <a:pt x="762" y="1459"/>
                  <a:pt x="762" y="1459"/>
                </a:cubicBezTo>
                <a:cubicBezTo>
                  <a:pt x="762" y="1460"/>
                  <a:pt x="762" y="1460"/>
                  <a:pt x="762" y="1460"/>
                </a:cubicBezTo>
                <a:cubicBezTo>
                  <a:pt x="763" y="1460"/>
                  <a:pt x="763" y="1460"/>
                  <a:pt x="763" y="1460"/>
                </a:cubicBezTo>
                <a:cubicBezTo>
                  <a:pt x="762" y="1460"/>
                  <a:pt x="762" y="1460"/>
                  <a:pt x="762" y="1460"/>
                </a:cubicBezTo>
                <a:cubicBezTo>
                  <a:pt x="762" y="1460"/>
                  <a:pt x="762" y="1461"/>
                  <a:pt x="762" y="1461"/>
                </a:cubicBezTo>
                <a:cubicBezTo>
                  <a:pt x="763" y="1461"/>
                  <a:pt x="763" y="1461"/>
                  <a:pt x="763" y="1461"/>
                </a:cubicBezTo>
                <a:cubicBezTo>
                  <a:pt x="763" y="1461"/>
                  <a:pt x="763" y="1461"/>
                  <a:pt x="763" y="1461"/>
                </a:cubicBezTo>
                <a:cubicBezTo>
                  <a:pt x="763" y="1462"/>
                  <a:pt x="763" y="1462"/>
                  <a:pt x="763" y="1462"/>
                </a:cubicBezTo>
                <a:cubicBezTo>
                  <a:pt x="763" y="1462"/>
                  <a:pt x="763" y="1462"/>
                  <a:pt x="763" y="1462"/>
                </a:cubicBezTo>
                <a:cubicBezTo>
                  <a:pt x="762" y="1462"/>
                  <a:pt x="762" y="1462"/>
                  <a:pt x="762" y="1462"/>
                </a:cubicBezTo>
                <a:cubicBezTo>
                  <a:pt x="762" y="1462"/>
                  <a:pt x="762" y="1462"/>
                  <a:pt x="762" y="1462"/>
                </a:cubicBezTo>
                <a:cubicBezTo>
                  <a:pt x="763" y="1462"/>
                  <a:pt x="763" y="1462"/>
                  <a:pt x="763" y="1462"/>
                </a:cubicBezTo>
                <a:cubicBezTo>
                  <a:pt x="763" y="1462"/>
                  <a:pt x="763" y="1462"/>
                  <a:pt x="763" y="1462"/>
                </a:cubicBezTo>
                <a:cubicBezTo>
                  <a:pt x="763" y="1463"/>
                  <a:pt x="763" y="1463"/>
                  <a:pt x="763" y="1463"/>
                </a:cubicBezTo>
                <a:cubicBezTo>
                  <a:pt x="762" y="1463"/>
                  <a:pt x="762" y="1463"/>
                  <a:pt x="762" y="1463"/>
                </a:cubicBezTo>
                <a:moveTo>
                  <a:pt x="755" y="1496"/>
                </a:moveTo>
                <a:cubicBezTo>
                  <a:pt x="755" y="1497"/>
                  <a:pt x="755" y="1497"/>
                  <a:pt x="755" y="1497"/>
                </a:cubicBezTo>
                <a:cubicBezTo>
                  <a:pt x="755" y="1496"/>
                  <a:pt x="755" y="1496"/>
                  <a:pt x="755" y="1496"/>
                </a:cubicBezTo>
                <a:cubicBezTo>
                  <a:pt x="754" y="1496"/>
                  <a:pt x="754" y="1496"/>
                  <a:pt x="754" y="1496"/>
                </a:cubicBezTo>
                <a:cubicBezTo>
                  <a:pt x="754" y="1497"/>
                  <a:pt x="754" y="1497"/>
                  <a:pt x="754" y="1497"/>
                </a:cubicBezTo>
                <a:cubicBezTo>
                  <a:pt x="754" y="1497"/>
                  <a:pt x="754" y="1497"/>
                  <a:pt x="754" y="1497"/>
                </a:cubicBezTo>
                <a:cubicBezTo>
                  <a:pt x="753" y="1497"/>
                  <a:pt x="753" y="1497"/>
                  <a:pt x="753" y="1497"/>
                </a:cubicBezTo>
                <a:cubicBezTo>
                  <a:pt x="752" y="1497"/>
                  <a:pt x="752" y="1497"/>
                  <a:pt x="752" y="1497"/>
                </a:cubicBezTo>
                <a:cubicBezTo>
                  <a:pt x="752" y="1496"/>
                  <a:pt x="752" y="1496"/>
                  <a:pt x="752" y="1496"/>
                </a:cubicBezTo>
                <a:cubicBezTo>
                  <a:pt x="753" y="1496"/>
                  <a:pt x="753" y="1496"/>
                  <a:pt x="753" y="1496"/>
                </a:cubicBezTo>
                <a:cubicBezTo>
                  <a:pt x="753" y="1496"/>
                  <a:pt x="753" y="1496"/>
                  <a:pt x="753" y="1496"/>
                </a:cubicBezTo>
                <a:cubicBezTo>
                  <a:pt x="754" y="1496"/>
                  <a:pt x="754" y="1496"/>
                  <a:pt x="754" y="1496"/>
                </a:cubicBezTo>
                <a:cubicBezTo>
                  <a:pt x="754" y="1496"/>
                  <a:pt x="754" y="1496"/>
                  <a:pt x="754" y="1496"/>
                </a:cubicBezTo>
                <a:cubicBezTo>
                  <a:pt x="754" y="1496"/>
                  <a:pt x="754" y="1496"/>
                  <a:pt x="754" y="1496"/>
                </a:cubicBezTo>
                <a:cubicBezTo>
                  <a:pt x="755" y="1496"/>
                  <a:pt x="755" y="1496"/>
                  <a:pt x="755" y="1496"/>
                </a:cubicBezTo>
                <a:cubicBezTo>
                  <a:pt x="755" y="1496"/>
                  <a:pt x="755" y="1496"/>
                  <a:pt x="755" y="1496"/>
                </a:cubicBezTo>
                <a:moveTo>
                  <a:pt x="767" y="1464"/>
                </a:moveTo>
                <a:cubicBezTo>
                  <a:pt x="767" y="1464"/>
                  <a:pt x="767" y="1464"/>
                  <a:pt x="767" y="1464"/>
                </a:cubicBezTo>
                <a:cubicBezTo>
                  <a:pt x="767" y="1464"/>
                  <a:pt x="767" y="1464"/>
                  <a:pt x="767" y="1464"/>
                </a:cubicBezTo>
                <a:cubicBezTo>
                  <a:pt x="767" y="1464"/>
                  <a:pt x="767" y="1464"/>
                  <a:pt x="767" y="1464"/>
                </a:cubicBezTo>
                <a:cubicBezTo>
                  <a:pt x="767" y="1463"/>
                  <a:pt x="767" y="1463"/>
                  <a:pt x="767" y="1463"/>
                </a:cubicBezTo>
                <a:cubicBezTo>
                  <a:pt x="767" y="1463"/>
                  <a:pt x="767" y="1463"/>
                  <a:pt x="767" y="1463"/>
                </a:cubicBezTo>
                <a:cubicBezTo>
                  <a:pt x="767" y="1463"/>
                  <a:pt x="767" y="1463"/>
                  <a:pt x="767" y="1463"/>
                </a:cubicBezTo>
                <a:cubicBezTo>
                  <a:pt x="767" y="1463"/>
                  <a:pt x="767" y="1463"/>
                  <a:pt x="767" y="1463"/>
                </a:cubicBezTo>
                <a:cubicBezTo>
                  <a:pt x="768" y="1462"/>
                  <a:pt x="768" y="1462"/>
                  <a:pt x="768" y="1462"/>
                </a:cubicBezTo>
                <a:cubicBezTo>
                  <a:pt x="768" y="1462"/>
                  <a:pt x="768" y="1462"/>
                  <a:pt x="769" y="1462"/>
                </a:cubicBezTo>
                <a:cubicBezTo>
                  <a:pt x="769" y="1463"/>
                  <a:pt x="769" y="1463"/>
                  <a:pt x="769" y="1463"/>
                </a:cubicBezTo>
                <a:cubicBezTo>
                  <a:pt x="770" y="1463"/>
                  <a:pt x="770" y="1463"/>
                  <a:pt x="770" y="1463"/>
                </a:cubicBezTo>
                <a:cubicBezTo>
                  <a:pt x="770" y="1463"/>
                  <a:pt x="770" y="1463"/>
                  <a:pt x="770" y="1463"/>
                </a:cubicBezTo>
                <a:cubicBezTo>
                  <a:pt x="770" y="1464"/>
                  <a:pt x="770" y="1464"/>
                  <a:pt x="770" y="1464"/>
                </a:cubicBezTo>
                <a:cubicBezTo>
                  <a:pt x="770" y="1464"/>
                  <a:pt x="770" y="1464"/>
                  <a:pt x="770" y="1464"/>
                </a:cubicBezTo>
                <a:cubicBezTo>
                  <a:pt x="770" y="1465"/>
                  <a:pt x="770" y="1465"/>
                  <a:pt x="770" y="1465"/>
                </a:cubicBezTo>
                <a:cubicBezTo>
                  <a:pt x="769" y="1464"/>
                  <a:pt x="769" y="1464"/>
                  <a:pt x="769" y="1464"/>
                </a:cubicBezTo>
                <a:cubicBezTo>
                  <a:pt x="769" y="1464"/>
                  <a:pt x="769" y="1464"/>
                  <a:pt x="769" y="1465"/>
                </a:cubicBezTo>
                <a:cubicBezTo>
                  <a:pt x="770" y="1465"/>
                  <a:pt x="770" y="1465"/>
                  <a:pt x="770" y="1465"/>
                </a:cubicBezTo>
                <a:cubicBezTo>
                  <a:pt x="770" y="1465"/>
                  <a:pt x="770" y="1465"/>
                  <a:pt x="770" y="1466"/>
                </a:cubicBezTo>
                <a:cubicBezTo>
                  <a:pt x="769" y="1466"/>
                  <a:pt x="768" y="1467"/>
                  <a:pt x="768" y="1467"/>
                </a:cubicBezTo>
                <a:cubicBezTo>
                  <a:pt x="768" y="1467"/>
                  <a:pt x="768" y="1467"/>
                  <a:pt x="768" y="1467"/>
                </a:cubicBezTo>
                <a:cubicBezTo>
                  <a:pt x="767" y="1467"/>
                  <a:pt x="767" y="1467"/>
                  <a:pt x="767" y="1467"/>
                </a:cubicBezTo>
                <a:cubicBezTo>
                  <a:pt x="767" y="1467"/>
                  <a:pt x="767" y="1467"/>
                  <a:pt x="767" y="1467"/>
                </a:cubicBezTo>
                <a:cubicBezTo>
                  <a:pt x="766" y="1466"/>
                  <a:pt x="766" y="1466"/>
                  <a:pt x="766" y="1466"/>
                </a:cubicBezTo>
                <a:cubicBezTo>
                  <a:pt x="766" y="1466"/>
                  <a:pt x="766" y="1466"/>
                  <a:pt x="766" y="1466"/>
                </a:cubicBezTo>
                <a:cubicBezTo>
                  <a:pt x="766" y="1466"/>
                  <a:pt x="766" y="1466"/>
                  <a:pt x="766" y="1466"/>
                </a:cubicBezTo>
                <a:cubicBezTo>
                  <a:pt x="765" y="1466"/>
                  <a:pt x="765" y="1466"/>
                  <a:pt x="765" y="1466"/>
                </a:cubicBezTo>
                <a:cubicBezTo>
                  <a:pt x="765" y="1465"/>
                  <a:pt x="765" y="1465"/>
                  <a:pt x="765" y="1465"/>
                </a:cubicBezTo>
                <a:cubicBezTo>
                  <a:pt x="766" y="1465"/>
                  <a:pt x="766" y="1465"/>
                  <a:pt x="766" y="1465"/>
                </a:cubicBezTo>
                <a:cubicBezTo>
                  <a:pt x="766" y="1464"/>
                  <a:pt x="766" y="1464"/>
                  <a:pt x="766" y="1464"/>
                </a:cubicBezTo>
                <a:cubicBezTo>
                  <a:pt x="767" y="1464"/>
                  <a:pt x="767" y="1464"/>
                  <a:pt x="767" y="1464"/>
                </a:cubicBezTo>
                <a:cubicBezTo>
                  <a:pt x="767" y="1464"/>
                  <a:pt x="767" y="1464"/>
                  <a:pt x="767" y="1464"/>
                </a:cubicBezTo>
                <a:cubicBezTo>
                  <a:pt x="767" y="1464"/>
                  <a:pt x="767" y="1464"/>
                  <a:pt x="767" y="1464"/>
                </a:cubicBezTo>
                <a:moveTo>
                  <a:pt x="756" y="1497"/>
                </a:moveTo>
                <a:cubicBezTo>
                  <a:pt x="756" y="1498"/>
                  <a:pt x="756" y="1498"/>
                  <a:pt x="756" y="1498"/>
                </a:cubicBezTo>
                <a:cubicBezTo>
                  <a:pt x="756" y="1498"/>
                  <a:pt x="756" y="1498"/>
                  <a:pt x="756" y="1498"/>
                </a:cubicBezTo>
                <a:cubicBezTo>
                  <a:pt x="756" y="1498"/>
                  <a:pt x="756" y="1498"/>
                  <a:pt x="756" y="1498"/>
                </a:cubicBezTo>
                <a:cubicBezTo>
                  <a:pt x="757" y="1499"/>
                  <a:pt x="757" y="1499"/>
                  <a:pt x="757" y="1499"/>
                </a:cubicBezTo>
                <a:cubicBezTo>
                  <a:pt x="757" y="1499"/>
                  <a:pt x="756" y="1500"/>
                  <a:pt x="756" y="1500"/>
                </a:cubicBezTo>
                <a:cubicBezTo>
                  <a:pt x="756" y="1501"/>
                  <a:pt x="756" y="1501"/>
                  <a:pt x="756" y="1501"/>
                </a:cubicBezTo>
                <a:cubicBezTo>
                  <a:pt x="756" y="1501"/>
                  <a:pt x="756" y="1501"/>
                  <a:pt x="756" y="1501"/>
                </a:cubicBezTo>
                <a:cubicBezTo>
                  <a:pt x="756" y="1501"/>
                  <a:pt x="756" y="1501"/>
                  <a:pt x="756" y="1501"/>
                </a:cubicBezTo>
                <a:cubicBezTo>
                  <a:pt x="756" y="1502"/>
                  <a:pt x="756" y="1502"/>
                  <a:pt x="756" y="1502"/>
                </a:cubicBezTo>
                <a:cubicBezTo>
                  <a:pt x="756" y="1502"/>
                  <a:pt x="756" y="1502"/>
                  <a:pt x="756" y="1502"/>
                </a:cubicBezTo>
                <a:cubicBezTo>
                  <a:pt x="756" y="1501"/>
                  <a:pt x="756" y="1501"/>
                  <a:pt x="756" y="1501"/>
                </a:cubicBezTo>
                <a:cubicBezTo>
                  <a:pt x="757" y="1501"/>
                  <a:pt x="757" y="1501"/>
                  <a:pt x="757" y="1501"/>
                </a:cubicBezTo>
                <a:cubicBezTo>
                  <a:pt x="756" y="1501"/>
                  <a:pt x="756" y="1501"/>
                  <a:pt x="756" y="1501"/>
                </a:cubicBezTo>
                <a:cubicBezTo>
                  <a:pt x="757" y="1501"/>
                  <a:pt x="757" y="1501"/>
                  <a:pt x="757" y="1501"/>
                </a:cubicBezTo>
                <a:cubicBezTo>
                  <a:pt x="757" y="1501"/>
                  <a:pt x="757" y="1501"/>
                  <a:pt x="757" y="1501"/>
                </a:cubicBezTo>
                <a:cubicBezTo>
                  <a:pt x="757" y="1501"/>
                  <a:pt x="757" y="1501"/>
                  <a:pt x="757" y="1501"/>
                </a:cubicBezTo>
                <a:cubicBezTo>
                  <a:pt x="757" y="1502"/>
                  <a:pt x="757" y="1502"/>
                  <a:pt x="757" y="1502"/>
                </a:cubicBezTo>
                <a:cubicBezTo>
                  <a:pt x="757" y="1502"/>
                  <a:pt x="757" y="1502"/>
                  <a:pt x="757" y="1502"/>
                </a:cubicBezTo>
                <a:cubicBezTo>
                  <a:pt x="758" y="1503"/>
                  <a:pt x="758" y="1503"/>
                  <a:pt x="758" y="1503"/>
                </a:cubicBezTo>
                <a:cubicBezTo>
                  <a:pt x="758" y="1503"/>
                  <a:pt x="758" y="1503"/>
                  <a:pt x="758" y="1503"/>
                </a:cubicBezTo>
                <a:cubicBezTo>
                  <a:pt x="758" y="1504"/>
                  <a:pt x="758" y="1504"/>
                  <a:pt x="758" y="1504"/>
                </a:cubicBezTo>
                <a:cubicBezTo>
                  <a:pt x="758" y="1504"/>
                  <a:pt x="758" y="1504"/>
                  <a:pt x="758" y="1504"/>
                </a:cubicBezTo>
                <a:cubicBezTo>
                  <a:pt x="758" y="1505"/>
                  <a:pt x="758" y="1505"/>
                  <a:pt x="758" y="1505"/>
                </a:cubicBezTo>
                <a:cubicBezTo>
                  <a:pt x="758" y="1506"/>
                  <a:pt x="758" y="1506"/>
                  <a:pt x="758" y="1506"/>
                </a:cubicBezTo>
                <a:cubicBezTo>
                  <a:pt x="758" y="1506"/>
                  <a:pt x="758" y="1506"/>
                  <a:pt x="758" y="1506"/>
                </a:cubicBezTo>
                <a:cubicBezTo>
                  <a:pt x="758" y="1506"/>
                  <a:pt x="758" y="1506"/>
                  <a:pt x="758" y="1506"/>
                </a:cubicBezTo>
                <a:cubicBezTo>
                  <a:pt x="758" y="1506"/>
                  <a:pt x="758" y="1506"/>
                  <a:pt x="758" y="1506"/>
                </a:cubicBezTo>
                <a:cubicBezTo>
                  <a:pt x="757" y="1506"/>
                  <a:pt x="757" y="1506"/>
                  <a:pt x="756" y="1506"/>
                </a:cubicBezTo>
                <a:cubicBezTo>
                  <a:pt x="756" y="1505"/>
                  <a:pt x="756" y="1505"/>
                  <a:pt x="756" y="1505"/>
                </a:cubicBezTo>
                <a:cubicBezTo>
                  <a:pt x="755" y="1505"/>
                  <a:pt x="755" y="1505"/>
                  <a:pt x="755" y="1505"/>
                </a:cubicBezTo>
                <a:cubicBezTo>
                  <a:pt x="755" y="1505"/>
                  <a:pt x="755" y="1505"/>
                  <a:pt x="755" y="1504"/>
                </a:cubicBezTo>
                <a:cubicBezTo>
                  <a:pt x="755" y="1503"/>
                  <a:pt x="755" y="1503"/>
                  <a:pt x="755" y="1503"/>
                </a:cubicBezTo>
                <a:cubicBezTo>
                  <a:pt x="755" y="1504"/>
                  <a:pt x="755" y="1504"/>
                  <a:pt x="755" y="1504"/>
                </a:cubicBezTo>
                <a:cubicBezTo>
                  <a:pt x="754" y="1503"/>
                  <a:pt x="754" y="1503"/>
                  <a:pt x="754" y="1503"/>
                </a:cubicBezTo>
                <a:cubicBezTo>
                  <a:pt x="754" y="1503"/>
                  <a:pt x="754" y="1503"/>
                  <a:pt x="754" y="1503"/>
                </a:cubicBezTo>
                <a:cubicBezTo>
                  <a:pt x="754" y="1502"/>
                  <a:pt x="754" y="1502"/>
                  <a:pt x="754" y="1502"/>
                </a:cubicBezTo>
                <a:cubicBezTo>
                  <a:pt x="754" y="1502"/>
                  <a:pt x="754" y="1502"/>
                  <a:pt x="754" y="1502"/>
                </a:cubicBezTo>
                <a:cubicBezTo>
                  <a:pt x="754" y="1502"/>
                  <a:pt x="754" y="1502"/>
                  <a:pt x="754" y="1502"/>
                </a:cubicBezTo>
                <a:cubicBezTo>
                  <a:pt x="753" y="1501"/>
                  <a:pt x="753" y="1501"/>
                  <a:pt x="753" y="1501"/>
                </a:cubicBezTo>
                <a:cubicBezTo>
                  <a:pt x="753" y="1501"/>
                  <a:pt x="753" y="1501"/>
                  <a:pt x="753" y="1500"/>
                </a:cubicBezTo>
                <a:cubicBezTo>
                  <a:pt x="754" y="1500"/>
                  <a:pt x="754" y="1500"/>
                  <a:pt x="754" y="1500"/>
                </a:cubicBezTo>
                <a:cubicBezTo>
                  <a:pt x="754" y="1500"/>
                  <a:pt x="754" y="1500"/>
                  <a:pt x="754" y="1500"/>
                </a:cubicBezTo>
                <a:cubicBezTo>
                  <a:pt x="754" y="1500"/>
                  <a:pt x="754" y="1500"/>
                  <a:pt x="754" y="1500"/>
                </a:cubicBezTo>
                <a:cubicBezTo>
                  <a:pt x="753" y="1499"/>
                  <a:pt x="753" y="1499"/>
                  <a:pt x="753" y="1499"/>
                </a:cubicBezTo>
                <a:cubicBezTo>
                  <a:pt x="753" y="1499"/>
                  <a:pt x="753" y="1499"/>
                  <a:pt x="753" y="1499"/>
                </a:cubicBezTo>
                <a:cubicBezTo>
                  <a:pt x="753" y="1499"/>
                  <a:pt x="753" y="1499"/>
                  <a:pt x="753" y="1499"/>
                </a:cubicBezTo>
                <a:cubicBezTo>
                  <a:pt x="753" y="1499"/>
                  <a:pt x="753" y="1499"/>
                  <a:pt x="753" y="1499"/>
                </a:cubicBezTo>
                <a:cubicBezTo>
                  <a:pt x="753" y="1498"/>
                  <a:pt x="753" y="1498"/>
                  <a:pt x="753" y="1498"/>
                </a:cubicBezTo>
                <a:cubicBezTo>
                  <a:pt x="753" y="1498"/>
                  <a:pt x="753" y="1498"/>
                  <a:pt x="753" y="1498"/>
                </a:cubicBezTo>
                <a:cubicBezTo>
                  <a:pt x="753" y="1498"/>
                  <a:pt x="753" y="1498"/>
                  <a:pt x="753" y="1498"/>
                </a:cubicBezTo>
                <a:cubicBezTo>
                  <a:pt x="754" y="1498"/>
                  <a:pt x="754" y="1498"/>
                  <a:pt x="754" y="1498"/>
                </a:cubicBezTo>
                <a:cubicBezTo>
                  <a:pt x="755" y="1498"/>
                  <a:pt x="755" y="1498"/>
                  <a:pt x="755" y="1498"/>
                </a:cubicBezTo>
                <a:cubicBezTo>
                  <a:pt x="755" y="1498"/>
                  <a:pt x="755" y="1498"/>
                  <a:pt x="755" y="1498"/>
                </a:cubicBezTo>
                <a:cubicBezTo>
                  <a:pt x="755" y="1497"/>
                  <a:pt x="755" y="1497"/>
                  <a:pt x="755" y="1497"/>
                </a:cubicBezTo>
                <a:cubicBezTo>
                  <a:pt x="756" y="1497"/>
                  <a:pt x="756" y="1497"/>
                  <a:pt x="756" y="1497"/>
                </a:cubicBezTo>
                <a:cubicBezTo>
                  <a:pt x="756" y="1497"/>
                  <a:pt x="756" y="1497"/>
                  <a:pt x="756" y="1497"/>
                </a:cubicBezTo>
                <a:moveTo>
                  <a:pt x="814" y="1581"/>
                </a:moveTo>
                <a:cubicBezTo>
                  <a:pt x="815" y="1581"/>
                  <a:pt x="815" y="1581"/>
                  <a:pt x="815" y="1581"/>
                </a:cubicBezTo>
                <a:cubicBezTo>
                  <a:pt x="814" y="1582"/>
                  <a:pt x="814" y="1582"/>
                  <a:pt x="814" y="1582"/>
                </a:cubicBezTo>
                <a:cubicBezTo>
                  <a:pt x="814" y="1582"/>
                  <a:pt x="814" y="1582"/>
                  <a:pt x="814" y="1582"/>
                </a:cubicBezTo>
                <a:cubicBezTo>
                  <a:pt x="814" y="1582"/>
                  <a:pt x="814" y="1582"/>
                  <a:pt x="814" y="1582"/>
                </a:cubicBezTo>
                <a:cubicBezTo>
                  <a:pt x="813" y="1582"/>
                  <a:pt x="813" y="1582"/>
                  <a:pt x="813" y="1582"/>
                </a:cubicBezTo>
                <a:cubicBezTo>
                  <a:pt x="813" y="1581"/>
                  <a:pt x="813" y="1581"/>
                  <a:pt x="813" y="1581"/>
                </a:cubicBezTo>
                <a:cubicBezTo>
                  <a:pt x="814" y="1581"/>
                  <a:pt x="814" y="1581"/>
                  <a:pt x="814" y="1581"/>
                </a:cubicBezTo>
                <a:cubicBezTo>
                  <a:pt x="814" y="1581"/>
                  <a:pt x="814" y="1581"/>
                  <a:pt x="814" y="1581"/>
                </a:cubicBezTo>
                <a:cubicBezTo>
                  <a:pt x="814" y="1581"/>
                  <a:pt x="814" y="1581"/>
                  <a:pt x="814" y="1581"/>
                </a:cubicBezTo>
                <a:moveTo>
                  <a:pt x="812" y="1581"/>
                </a:moveTo>
                <a:cubicBezTo>
                  <a:pt x="812" y="1582"/>
                  <a:pt x="812" y="1582"/>
                  <a:pt x="812" y="1583"/>
                </a:cubicBezTo>
                <a:cubicBezTo>
                  <a:pt x="811" y="1583"/>
                  <a:pt x="811" y="1583"/>
                  <a:pt x="811" y="1583"/>
                </a:cubicBezTo>
                <a:cubicBezTo>
                  <a:pt x="811" y="1582"/>
                  <a:pt x="811" y="1582"/>
                  <a:pt x="811" y="1582"/>
                </a:cubicBezTo>
                <a:cubicBezTo>
                  <a:pt x="811" y="1582"/>
                  <a:pt x="811" y="1582"/>
                  <a:pt x="811" y="1582"/>
                </a:cubicBezTo>
                <a:cubicBezTo>
                  <a:pt x="811" y="1582"/>
                  <a:pt x="811" y="1582"/>
                  <a:pt x="811" y="1582"/>
                </a:cubicBezTo>
                <a:cubicBezTo>
                  <a:pt x="811" y="1581"/>
                  <a:pt x="811" y="1581"/>
                  <a:pt x="811" y="1581"/>
                </a:cubicBezTo>
                <a:cubicBezTo>
                  <a:pt x="811" y="1581"/>
                  <a:pt x="811" y="1581"/>
                  <a:pt x="811" y="1581"/>
                </a:cubicBezTo>
                <a:cubicBezTo>
                  <a:pt x="812" y="1581"/>
                  <a:pt x="812" y="1581"/>
                  <a:pt x="812" y="1581"/>
                </a:cubicBezTo>
                <a:cubicBezTo>
                  <a:pt x="812" y="1581"/>
                  <a:pt x="812" y="1581"/>
                  <a:pt x="812" y="1581"/>
                </a:cubicBezTo>
                <a:moveTo>
                  <a:pt x="753" y="1504"/>
                </a:moveTo>
                <a:cubicBezTo>
                  <a:pt x="753" y="1504"/>
                  <a:pt x="753" y="1504"/>
                  <a:pt x="753" y="1504"/>
                </a:cubicBezTo>
                <a:cubicBezTo>
                  <a:pt x="753" y="1503"/>
                  <a:pt x="753" y="1503"/>
                  <a:pt x="753" y="1503"/>
                </a:cubicBezTo>
                <a:cubicBezTo>
                  <a:pt x="753" y="1503"/>
                  <a:pt x="753" y="1503"/>
                  <a:pt x="753" y="1503"/>
                </a:cubicBezTo>
                <a:cubicBezTo>
                  <a:pt x="753" y="1503"/>
                  <a:pt x="753" y="1503"/>
                  <a:pt x="753" y="1503"/>
                </a:cubicBezTo>
                <a:cubicBezTo>
                  <a:pt x="752" y="1503"/>
                  <a:pt x="752" y="1503"/>
                  <a:pt x="752" y="1503"/>
                </a:cubicBezTo>
                <a:cubicBezTo>
                  <a:pt x="752" y="1503"/>
                  <a:pt x="752" y="1503"/>
                  <a:pt x="752" y="1503"/>
                </a:cubicBezTo>
                <a:cubicBezTo>
                  <a:pt x="751" y="1503"/>
                  <a:pt x="751" y="1503"/>
                  <a:pt x="751" y="1503"/>
                </a:cubicBezTo>
                <a:cubicBezTo>
                  <a:pt x="751" y="1503"/>
                  <a:pt x="751" y="1503"/>
                  <a:pt x="751" y="1503"/>
                </a:cubicBezTo>
                <a:cubicBezTo>
                  <a:pt x="751" y="1502"/>
                  <a:pt x="751" y="1502"/>
                  <a:pt x="751" y="1502"/>
                </a:cubicBezTo>
                <a:cubicBezTo>
                  <a:pt x="751" y="1502"/>
                  <a:pt x="751" y="1502"/>
                  <a:pt x="751" y="1502"/>
                </a:cubicBezTo>
                <a:cubicBezTo>
                  <a:pt x="751" y="1502"/>
                  <a:pt x="751" y="1502"/>
                  <a:pt x="751" y="1502"/>
                </a:cubicBezTo>
                <a:cubicBezTo>
                  <a:pt x="751" y="1501"/>
                  <a:pt x="751" y="1501"/>
                  <a:pt x="751" y="1501"/>
                </a:cubicBezTo>
                <a:cubicBezTo>
                  <a:pt x="751" y="1501"/>
                  <a:pt x="751" y="1501"/>
                  <a:pt x="751" y="1501"/>
                </a:cubicBezTo>
                <a:cubicBezTo>
                  <a:pt x="751" y="1500"/>
                  <a:pt x="751" y="1500"/>
                  <a:pt x="751" y="1500"/>
                </a:cubicBezTo>
                <a:cubicBezTo>
                  <a:pt x="751" y="1500"/>
                  <a:pt x="751" y="1500"/>
                  <a:pt x="751" y="1500"/>
                </a:cubicBezTo>
                <a:cubicBezTo>
                  <a:pt x="751" y="1500"/>
                  <a:pt x="751" y="1500"/>
                  <a:pt x="751" y="1500"/>
                </a:cubicBezTo>
                <a:cubicBezTo>
                  <a:pt x="752" y="1499"/>
                  <a:pt x="752" y="1499"/>
                  <a:pt x="752" y="1499"/>
                </a:cubicBezTo>
                <a:cubicBezTo>
                  <a:pt x="752" y="1499"/>
                  <a:pt x="752" y="1499"/>
                  <a:pt x="752" y="1499"/>
                </a:cubicBezTo>
                <a:cubicBezTo>
                  <a:pt x="752" y="1499"/>
                  <a:pt x="752" y="1499"/>
                  <a:pt x="752" y="1499"/>
                </a:cubicBezTo>
                <a:cubicBezTo>
                  <a:pt x="753" y="1500"/>
                  <a:pt x="753" y="1500"/>
                  <a:pt x="753" y="1500"/>
                </a:cubicBezTo>
                <a:cubicBezTo>
                  <a:pt x="753" y="1500"/>
                  <a:pt x="753" y="1500"/>
                  <a:pt x="753" y="1500"/>
                </a:cubicBezTo>
                <a:cubicBezTo>
                  <a:pt x="753" y="1500"/>
                  <a:pt x="753" y="1500"/>
                  <a:pt x="753" y="1500"/>
                </a:cubicBezTo>
                <a:cubicBezTo>
                  <a:pt x="753" y="1501"/>
                  <a:pt x="753" y="1501"/>
                  <a:pt x="753" y="1501"/>
                </a:cubicBezTo>
                <a:cubicBezTo>
                  <a:pt x="753" y="1502"/>
                  <a:pt x="753" y="1502"/>
                  <a:pt x="754" y="1503"/>
                </a:cubicBezTo>
                <a:cubicBezTo>
                  <a:pt x="754" y="1503"/>
                  <a:pt x="754" y="1503"/>
                  <a:pt x="754" y="1503"/>
                </a:cubicBezTo>
                <a:cubicBezTo>
                  <a:pt x="754" y="1503"/>
                  <a:pt x="754" y="1503"/>
                  <a:pt x="754" y="1503"/>
                </a:cubicBezTo>
                <a:cubicBezTo>
                  <a:pt x="754" y="1504"/>
                  <a:pt x="754" y="1504"/>
                  <a:pt x="754" y="1504"/>
                </a:cubicBezTo>
                <a:cubicBezTo>
                  <a:pt x="754" y="1505"/>
                  <a:pt x="754" y="1505"/>
                  <a:pt x="754" y="1505"/>
                </a:cubicBezTo>
                <a:cubicBezTo>
                  <a:pt x="754" y="1505"/>
                  <a:pt x="754" y="1505"/>
                  <a:pt x="754" y="1505"/>
                </a:cubicBezTo>
                <a:cubicBezTo>
                  <a:pt x="754" y="1506"/>
                  <a:pt x="754" y="1506"/>
                  <a:pt x="754" y="1506"/>
                </a:cubicBezTo>
                <a:cubicBezTo>
                  <a:pt x="753" y="1506"/>
                  <a:pt x="753" y="1506"/>
                  <a:pt x="753" y="1507"/>
                </a:cubicBezTo>
                <a:cubicBezTo>
                  <a:pt x="753" y="1507"/>
                  <a:pt x="753" y="1507"/>
                  <a:pt x="753" y="1507"/>
                </a:cubicBezTo>
                <a:cubicBezTo>
                  <a:pt x="752" y="1507"/>
                  <a:pt x="752" y="1507"/>
                  <a:pt x="752" y="1507"/>
                </a:cubicBezTo>
                <a:cubicBezTo>
                  <a:pt x="751" y="1507"/>
                  <a:pt x="751" y="1507"/>
                  <a:pt x="751" y="1507"/>
                </a:cubicBezTo>
                <a:cubicBezTo>
                  <a:pt x="751" y="1507"/>
                  <a:pt x="751" y="1507"/>
                  <a:pt x="751" y="1507"/>
                </a:cubicBezTo>
                <a:cubicBezTo>
                  <a:pt x="751" y="1507"/>
                  <a:pt x="751" y="1507"/>
                  <a:pt x="751" y="1507"/>
                </a:cubicBezTo>
                <a:cubicBezTo>
                  <a:pt x="750" y="1507"/>
                  <a:pt x="750" y="1507"/>
                  <a:pt x="750" y="1507"/>
                </a:cubicBezTo>
                <a:cubicBezTo>
                  <a:pt x="750" y="1506"/>
                  <a:pt x="750" y="1506"/>
                  <a:pt x="750" y="1506"/>
                </a:cubicBezTo>
                <a:cubicBezTo>
                  <a:pt x="750" y="1506"/>
                  <a:pt x="750" y="1506"/>
                  <a:pt x="750" y="1506"/>
                </a:cubicBezTo>
                <a:cubicBezTo>
                  <a:pt x="751" y="1506"/>
                  <a:pt x="751" y="1506"/>
                  <a:pt x="751" y="1506"/>
                </a:cubicBezTo>
                <a:cubicBezTo>
                  <a:pt x="751" y="1506"/>
                  <a:pt x="751" y="1506"/>
                  <a:pt x="751" y="1506"/>
                </a:cubicBezTo>
                <a:cubicBezTo>
                  <a:pt x="751" y="1505"/>
                  <a:pt x="751" y="1505"/>
                  <a:pt x="751" y="1505"/>
                </a:cubicBezTo>
                <a:cubicBezTo>
                  <a:pt x="751" y="1505"/>
                  <a:pt x="751" y="1505"/>
                  <a:pt x="751" y="1505"/>
                </a:cubicBezTo>
                <a:cubicBezTo>
                  <a:pt x="750" y="1505"/>
                  <a:pt x="750" y="1505"/>
                  <a:pt x="750" y="1505"/>
                </a:cubicBezTo>
                <a:cubicBezTo>
                  <a:pt x="750" y="1504"/>
                  <a:pt x="750" y="1504"/>
                  <a:pt x="750" y="1504"/>
                </a:cubicBezTo>
                <a:cubicBezTo>
                  <a:pt x="750" y="1504"/>
                  <a:pt x="750" y="1504"/>
                  <a:pt x="750" y="1504"/>
                </a:cubicBezTo>
                <a:cubicBezTo>
                  <a:pt x="751" y="1504"/>
                  <a:pt x="751" y="1504"/>
                  <a:pt x="751" y="1504"/>
                </a:cubicBezTo>
                <a:cubicBezTo>
                  <a:pt x="751" y="1504"/>
                  <a:pt x="751" y="1504"/>
                  <a:pt x="751" y="1504"/>
                </a:cubicBezTo>
                <a:cubicBezTo>
                  <a:pt x="752" y="1504"/>
                  <a:pt x="752" y="1504"/>
                  <a:pt x="752" y="1504"/>
                </a:cubicBezTo>
                <a:cubicBezTo>
                  <a:pt x="752" y="1504"/>
                  <a:pt x="752" y="1504"/>
                  <a:pt x="752" y="1504"/>
                </a:cubicBezTo>
                <a:cubicBezTo>
                  <a:pt x="753" y="1504"/>
                  <a:pt x="753" y="1504"/>
                  <a:pt x="753" y="1504"/>
                </a:cubicBezTo>
                <a:moveTo>
                  <a:pt x="759" y="1462"/>
                </a:moveTo>
                <a:cubicBezTo>
                  <a:pt x="759" y="1462"/>
                  <a:pt x="759" y="1462"/>
                  <a:pt x="759" y="1462"/>
                </a:cubicBezTo>
                <a:cubicBezTo>
                  <a:pt x="759" y="1462"/>
                  <a:pt x="759" y="1462"/>
                  <a:pt x="759" y="1462"/>
                </a:cubicBezTo>
                <a:cubicBezTo>
                  <a:pt x="760" y="1462"/>
                  <a:pt x="760" y="1462"/>
                  <a:pt x="760" y="1462"/>
                </a:cubicBezTo>
                <a:cubicBezTo>
                  <a:pt x="760" y="1462"/>
                  <a:pt x="760" y="1462"/>
                  <a:pt x="760" y="1462"/>
                </a:cubicBezTo>
                <a:cubicBezTo>
                  <a:pt x="760" y="1463"/>
                  <a:pt x="760" y="1463"/>
                  <a:pt x="760" y="1463"/>
                </a:cubicBezTo>
                <a:cubicBezTo>
                  <a:pt x="760" y="1463"/>
                  <a:pt x="760" y="1463"/>
                  <a:pt x="760" y="1463"/>
                </a:cubicBezTo>
                <a:cubicBezTo>
                  <a:pt x="760" y="1463"/>
                  <a:pt x="760" y="1463"/>
                  <a:pt x="760" y="1463"/>
                </a:cubicBezTo>
                <a:cubicBezTo>
                  <a:pt x="760" y="1463"/>
                  <a:pt x="760" y="1463"/>
                  <a:pt x="760" y="1463"/>
                </a:cubicBezTo>
                <a:cubicBezTo>
                  <a:pt x="760" y="1464"/>
                  <a:pt x="760" y="1464"/>
                  <a:pt x="760" y="1464"/>
                </a:cubicBezTo>
                <a:cubicBezTo>
                  <a:pt x="760" y="1464"/>
                  <a:pt x="760" y="1464"/>
                  <a:pt x="759" y="1464"/>
                </a:cubicBezTo>
                <a:cubicBezTo>
                  <a:pt x="759" y="1464"/>
                  <a:pt x="759" y="1464"/>
                  <a:pt x="759" y="1464"/>
                </a:cubicBezTo>
                <a:cubicBezTo>
                  <a:pt x="759" y="1463"/>
                  <a:pt x="759" y="1463"/>
                  <a:pt x="759" y="1463"/>
                </a:cubicBezTo>
                <a:cubicBezTo>
                  <a:pt x="758" y="1463"/>
                  <a:pt x="758" y="1463"/>
                  <a:pt x="758" y="1463"/>
                </a:cubicBezTo>
                <a:cubicBezTo>
                  <a:pt x="758" y="1463"/>
                  <a:pt x="758" y="1463"/>
                  <a:pt x="758" y="1463"/>
                </a:cubicBezTo>
                <a:cubicBezTo>
                  <a:pt x="758" y="1463"/>
                  <a:pt x="758" y="1463"/>
                  <a:pt x="758" y="1463"/>
                </a:cubicBezTo>
                <a:cubicBezTo>
                  <a:pt x="758" y="1463"/>
                  <a:pt x="758" y="1463"/>
                  <a:pt x="758" y="1463"/>
                </a:cubicBezTo>
                <a:cubicBezTo>
                  <a:pt x="759" y="1463"/>
                  <a:pt x="759" y="1463"/>
                  <a:pt x="759" y="1463"/>
                </a:cubicBezTo>
                <a:cubicBezTo>
                  <a:pt x="759" y="1463"/>
                  <a:pt x="759" y="1463"/>
                  <a:pt x="759" y="1462"/>
                </a:cubicBezTo>
                <a:moveTo>
                  <a:pt x="761" y="1445"/>
                </a:moveTo>
                <a:cubicBezTo>
                  <a:pt x="760" y="1444"/>
                  <a:pt x="760" y="1444"/>
                  <a:pt x="760" y="1444"/>
                </a:cubicBezTo>
                <a:cubicBezTo>
                  <a:pt x="760" y="1444"/>
                  <a:pt x="760" y="1444"/>
                  <a:pt x="760" y="1444"/>
                </a:cubicBezTo>
                <a:cubicBezTo>
                  <a:pt x="760" y="1443"/>
                  <a:pt x="760" y="1443"/>
                  <a:pt x="760" y="1442"/>
                </a:cubicBezTo>
                <a:cubicBezTo>
                  <a:pt x="760" y="1441"/>
                  <a:pt x="760" y="1441"/>
                  <a:pt x="760" y="1441"/>
                </a:cubicBezTo>
                <a:cubicBezTo>
                  <a:pt x="761" y="1441"/>
                  <a:pt x="761" y="1441"/>
                  <a:pt x="761" y="1441"/>
                </a:cubicBezTo>
                <a:cubicBezTo>
                  <a:pt x="761" y="1441"/>
                  <a:pt x="761" y="1440"/>
                  <a:pt x="761" y="1440"/>
                </a:cubicBezTo>
                <a:cubicBezTo>
                  <a:pt x="761" y="1440"/>
                  <a:pt x="761" y="1439"/>
                  <a:pt x="761" y="1439"/>
                </a:cubicBezTo>
                <a:cubicBezTo>
                  <a:pt x="761" y="1438"/>
                  <a:pt x="761" y="1438"/>
                  <a:pt x="761" y="1438"/>
                </a:cubicBezTo>
                <a:cubicBezTo>
                  <a:pt x="761" y="1438"/>
                  <a:pt x="761" y="1438"/>
                  <a:pt x="761" y="1438"/>
                </a:cubicBezTo>
                <a:cubicBezTo>
                  <a:pt x="761" y="1437"/>
                  <a:pt x="761" y="1437"/>
                  <a:pt x="761" y="1437"/>
                </a:cubicBezTo>
                <a:cubicBezTo>
                  <a:pt x="761" y="1437"/>
                  <a:pt x="761" y="1437"/>
                  <a:pt x="761" y="1437"/>
                </a:cubicBezTo>
                <a:cubicBezTo>
                  <a:pt x="762" y="1437"/>
                  <a:pt x="762" y="1437"/>
                  <a:pt x="762" y="1437"/>
                </a:cubicBezTo>
                <a:cubicBezTo>
                  <a:pt x="762" y="1438"/>
                  <a:pt x="762" y="1438"/>
                  <a:pt x="762" y="1438"/>
                </a:cubicBezTo>
                <a:cubicBezTo>
                  <a:pt x="762" y="1438"/>
                  <a:pt x="762" y="1438"/>
                  <a:pt x="762" y="1438"/>
                </a:cubicBezTo>
                <a:cubicBezTo>
                  <a:pt x="763" y="1438"/>
                  <a:pt x="763" y="1438"/>
                  <a:pt x="763" y="1438"/>
                </a:cubicBezTo>
                <a:cubicBezTo>
                  <a:pt x="763" y="1438"/>
                  <a:pt x="763" y="1438"/>
                  <a:pt x="763" y="1438"/>
                </a:cubicBezTo>
                <a:cubicBezTo>
                  <a:pt x="763" y="1438"/>
                  <a:pt x="763" y="1438"/>
                  <a:pt x="763" y="1438"/>
                </a:cubicBezTo>
                <a:cubicBezTo>
                  <a:pt x="763" y="1438"/>
                  <a:pt x="763" y="1438"/>
                  <a:pt x="763" y="1438"/>
                </a:cubicBezTo>
                <a:cubicBezTo>
                  <a:pt x="763" y="1438"/>
                  <a:pt x="763" y="1438"/>
                  <a:pt x="763" y="1438"/>
                </a:cubicBezTo>
                <a:cubicBezTo>
                  <a:pt x="764" y="1437"/>
                  <a:pt x="764" y="1437"/>
                  <a:pt x="764" y="1437"/>
                </a:cubicBezTo>
                <a:cubicBezTo>
                  <a:pt x="764" y="1438"/>
                  <a:pt x="764" y="1438"/>
                  <a:pt x="764" y="1438"/>
                </a:cubicBezTo>
                <a:cubicBezTo>
                  <a:pt x="765" y="1438"/>
                  <a:pt x="765" y="1438"/>
                  <a:pt x="765" y="1438"/>
                </a:cubicBezTo>
                <a:cubicBezTo>
                  <a:pt x="765" y="1438"/>
                  <a:pt x="765" y="1438"/>
                  <a:pt x="765" y="1438"/>
                </a:cubicBezTo>
                <a:cubicBezTo>
                  <a:pt x="765" y="1439"/>
                  <a:pt x="765" y="1439"/>
                  <a:pt x="765" y="1439"/>
                </a:cubicBezTo>
                <a:cubicBezTo>
                  <a:pt x="765" y="1439"/>
                  <a:pt x="765" y="1439"/>
                  <a:pt x="765" y="1439"/>
                </a:cubicBezTo>
                <a:cubicBezTo>
                  <a:pt x="766" y="1440"/>
                  <a:pt x="766" y="1440"/>
                  <a:pt x="766" y="1440"/>
                </a:cubicBezTo>
                <a:cubicBezTo>
                  <a:pt x="765" y="1440"/>
                  <a:pt x="765" y="1440"/>
                  <a:pt x="765" y="1440"/>
                </a:cubicBezTo>
                <a:cubicBezTo>
                  <a:pt x="765" y="1440"/>
                  <a:pt x="765" y="1440"/>
                  <a:pt x="765" y="1440"/>
                </a:cubicBezTo>
                <a:cubicBezTo>
                  <a:pt x="765" y="1441"/>
                  <a:pt x="765" y="1441"/>
                  <a:pt x="765" y="1441"/>
                </a:cubicBezTo>
                <a:cubicBezTo>
                  <a:pt x="765" y="1441"/>
                  <a:pt x="766" y="1441"/>
                  <a:pt x="766" y="1441"/>
                </a:cubicBezTo>
                <a:cubicBezTo>
                  <a:pt x="766" y="1442"/>
                  <a:pt x="766" y="1442"/>
                  <a:pt x="766" y="1442"/>
                </a:cubicBezTo>
                <a:cubicBezTo>
                  <a:pt x="766" y="1442"/>
                  <a:pt x="766" y="1442"/>
                  <a:pt x="766" y="1442"/>
                </a:cubicBezTo>
                <a:cubicBezTo>
                  <a:pt x="765" y="1442"/>
                  <a:pt x="765" y="1442"/>
                  <a:pt x="765" y="1442"/>
                </a:cubicBezTo>
                <a:cubicBezTo>
                  <a:pt x="765" y="1442"/>
                  <a:pt x="765" y="1442"/>
                  <a:pt x="765" y="1442"/>
                </a:cubicBezTo>
                <a:cubicBezTo>
                  <a:pt x="765" y="1443"/>
                  <a:pt x="765" y="1443"/>
                  <a:pt x="765" y="1443"/>
                </a:cubicBezTo>
                <a:cubicBezTo>
                  <a:pt x="765" y="1443"/>
                  <a:pt x="765" y="1443"/>
                  <a:pt x="765" y="1443"/>
                </a:cubicBezTo>
                <a:cubicBezTo>
                  <a:pt x="765" y="1444"/>
                  <a:pt x="765" y="1444"/>
                  <a:pt x="765" y="1444"/>
                </a:cubicBezTo>
                <a:cubicBezTo>
                  <a:pt x="765" y="1444"/>
                  <a:pt x="765" y="1444"/>
                  <a:pt x="765" y="1444"/>
                </a:cubicBezTo>
                <a:cubicBezTo>
                  <a:pt x="764" y="1443"/>
                  <a:pt x="764" y="1443"/>
                  <a:pt x="764" y="1443"/>
                </a:cubicBezTo>
                <a:cubicBezTo>
                  <a:pt x="764" y="1443"/>
                  <a:pt x="764" y="1443"/>
                  <a:pt x="764" y="1443"/>
                </a:cubicBezTo>
                <a:cubicBezTo>
                  <a:pt x="764" y="1443"/>
                  <a:pt x="764" y="1443"/>
                  <a:pt x="764" y="1443"/>
                </a:cubicBezTo>
                <a:cubicBezTo>
                  <a:pt x="764" y="1444"/>
                  <a:pt x="764" y="1444"/>
                  <a:pt x="764" y="1444"/>
                </a:cubicBezTo>
                <a:cubicBezTo>
                  <a:pt x="764" y="1444"/>
                  <a:pt x="764" y="1444"/>
                  <a:pt x="764" y="1444"/>
                </a:cubicBezTo>
                <a:cubicBezTo>
                  <a:pt x="764" y="1444"/>
                  <a:pt x="764" y="1444"/>
                  <a:pt x="764" y="1444"/>
                </a:cubicBezTo>
                <a:cubicBezTo>
                  <a:pt x="764" y="1444"/>
                  <a:pt x="764" y="1444"/>
                  <a:pt x="764" y="1444"/>
                </a:cubicBezTo>
                <a:cubicBezTo>
                  <a:pt x="763" y="1445"/>
                  <a:pt x="763" y="1445"/>
                  <a:pt x="763" y="1445"/>
                </a:cubicBezTo>
                <a:cubicBezTo>
                  <a:pt x="763" y="1445"/>
                  <a:pt x="763" y="1445"/>
                  <a:pt x="763" y="1445"/>
                </a:cubicBezTo>
                <a:cubicBezTo>
                  <a:pt x="763" y="1445"/>
                  <a:pt x="763" y="1445"/>
                  <a:pt x="763" y="1445"/>
                </a:cubicBezTo>
                <a:cubicBezTo>
                  <a:pt x="764" y="1446"/>
                  <a:pt x="764" y="1446"/>
                  <a:pt x="765" y="1446"/>
                </a:cubicBezTo>
                <a:cubicBezTo>
                  <a:pt x="765" y="1447"/>
                  <a:pt x="765" y="1447"/>
                  <a:pt x="765" y="1447"/>
                </a:cubicBezTo>
                <a:cubicBezTo>
                  <a:pt x="765" y="1448"/>
                  <a:pt x="765" y="1448"/>
                  <a:pt x="765" y="1448"/>
                </a:cubicBezTo>
                <a:cubicBezTo>
                  <a:pt x="764" y="1448"/>
                  <a:pt x="764" y="1448"/>
                  <a:pt x="764" y="1448"/>
                </a:cubicBezTo>
                <a:cubicBezTo>
                  <a:pt x="764" y="1448"/>
                  <a:pt x="764" y="1448"/>
                  <a:pt x="764" y="1448"/>
                </a:cubicBezTo>
                <a:cubicBezTo>
                  <a:pt x="764" y="1448"/>
                  <a:pt x="764" y="1448"/>
                  <a:pt x="764" y="1448"/>
                </a:cubicBezTo>
                <a:cubicBezTo>
                  <a:pt x="765" y="1449"/>
                  <a:pt x="765" y="1449"/>
                  <a:pt x="765" y="1449"/>
                </a:cubicBezTo>
                <a:cubicBezTo>
                  <a:pt x="765" y="1449"/>
                  <a:pt x="765" y="1449"/>
                  <a:pt x="765" y="1449"/>
                </a:cubicBezTo>
                <a:cubicBezTo>
                  <a:pt x="765" y="1449"/>
                  <a:pt x="765" y="1449"/>
                  <a:pt x="765" y="1449"/>
                </a:cubicBezTo>
                <a:cubicBezTo>
                  <a:pt x="765" y="1450"/>
                  <a:pt x="765" y="1450"/>
                  <a:pt x="765" y="1450"/>
                </a:cubicBezTo>
                <a:cubicBezTo>
                  <a:pt x="764" y="1450"/>
                  <a:pt x="764" y="1450"/>
                  <a:pt x="764" y="1450"/>
                </a:cubicBezTo>
                <a:cubicBezTo>
                  <a:pt x="764" y="1450"/>
                  <a:pt x="764" y="1450"/>
                  <a:pt x="764" y="1450"/>
                </a:cubicBezTo>
                <a:cubicBezTo>
                  <a:pt x="763" y="1450"/>
                  <a:pt x="763" y="1450"/>
                  <a:pt x="763" y="1450"/>
                </a:cubicBezTo>
                <a:cubicBezTo>
                  <a:pt x="763" y="1450"/>
                  <a:pt x="763" y="1450"/>
                  <a:pt x="763" y="1450"/>
                </a:cubicBezTo>
                <a:cubicBezTo>
                  <a:pt x="763" y="1451"/>
                  <a:pt x="763" y="1451"/>
                  <a:pt x="763" y="1451"/>
                </a:cubicBezTo>
                <a:cubicBezTo>
                  <a:pt x="764" y="1451"/>
                  <a:pt x="764" y="1451"/>
                  <a:pt x="764" y="1451"/>
                </a:cubicBezTo>
                <a:cubicBezTo>
                  <a:pt x="764" y="1451"/>
                  <a:pt x="764" y="1451"/>
                  <a:pt x="764" y="1451"/>
                </a:cubicBezTo>
                <a:cubicBezTo>
                  <a:pt x="764" y="1452"/>
                  <a:pt x="764" y="1452"/>
                  <a:pt x="764" y="1452"/>
                </a:cubicBezTo>
                <a:cubicBezTo>
                  <a:pt x="764" y="1452"/>
                  <a:pt x="764" y="1452"/>
                  <a:pt x="764" y="1452"/>
                </a:cubicBezTo>
                <a:cubicBezTo>
                  <a:pt x="764" y="1453"/>
                  <a:pt x="764" y="1453"/>
                  <a:pt x="764" y="1453"/>
                </a:cubicBezTo>
                <a:cubicBezTo>
                  <a:pt x="763" y="1453"/>
                  <a:pt x="763" y="1453"/>
                  <a:pt x="763" y="1453"/>
                </a:cubicBezTo>
                <a:cubicBezTo>
                  <a:pt x="763" y="1453"/>
                  <a:pt x="763" y="1453"/>
                  <a:pt x="763" y="1453"/>
                </a:cubicBezTo>
                <a:cubicBezTo>
                  <a:pt x="762" y="1452"/>
                  <a:pt x="762" y="1452"/>
                  <a:pt x="762" y="1452"/>
                </a:cubicBezTo>
                <a:cubicBezTo>
                  <a:pt x="762" y="1452"/>
                  <a:pt x="762" y="1452"/>
                  <a:pt x="762" y="1452"/>
                </a:cubicBezTo>
                <a:cubicBezTo>
                  <a:pt x="761" y="1452"/>
                  <a:pt x="761" y="1452"/>
                  <a:pt x="761" y="1452"/>
                </a:cubicBezTo>
                <a:cubicBezTo>
                  <a:pt x="761" y="1452"/>
                  <a:pt x="761" y="1452"/>
                  <a:pt x="761" y="1452"/>
                </a:cubicBezTo>
                <a:cubicBezTo>
                  <a:pt x="761" y="1453"/>
                  <a:pt x="761" y="1453"/>
                  <a:pt x="761" y="1453"/>
                </a:cubicBezTo>
                <a:cubicBezTo>
                  <a:pt x="761" y="1452"/>
                  <a:pt x="761" y="1452"/>
                  <a:pt x="761" y="1452"/>
                </a:cubicBezTo>
                <a:cubicBezTo>
                  <a:pt x="760" y="1452"/>
                  <a:pt x="760" y="1452"/>
                  <a:pt x="760" y="1452"/>
                </a:cubicBezTo>
                <a:cubicBezTo>
                  <a:pt x="759" y="1452"/>
                  <a:pt x="759" y="1452"/>
                  <a:pt x="759" y="1451"/>
                </a:cubicBezTo>
                <a:cubicBezTo>
                  <a:pt x="759" y="1450"/>
                  <a:pt x="759" y="1450"/>
                  <a:pt x="759" y="1450"/>
                </a:cubicBezTo>
                <a:cubicBezTo>
                  <a:pt x="759" y="1450"/>
                  <a:pt x="759" y="1450"/>
                  <a:pt x="759" y="1450"/>
                </a:cubicBezTo>
                <a:cubicBezTo>
                  <a:pt x="760" y="1449"/>
                  <a:pt x="760" y="1449"/>
                  <a:pt x="760" y="1449"/>
                </a:cubicBezTo>
                <a:cubicBezTo>
                  <a:pt x="760" y="1448"/>
                  <a:pt x="760" y="1448"/>
                  <a:pt x="760" y="1448"/>
                </a:cubicBezTo>
                <a:cubicBezTo>
                  <a:pt x="760" y="1448"/>
                  <a:pt x="760" y="1448"/>
                  <a:pt x="760" y="1448"/>
                </a:cubicBezTo>
                <a:cubicBezTo>
                  <a:pt x="760" y="1447"/>
                  <a:pt x="760" y="1447"/>
                  <a:pt x="760" y="1447"/>
                </a:cubicBezTo>
                <a:cubicBezTo>
                  <a:pt x="760" y="1446"/>
                  <a:pt x="760" y="1446"/>
                  <a:pt x="760" y="1446"/>
                </a:cubicBezTo>
                <a:cubicBezTo>
                  <a:pt x="760" y="1446"/>
                  <a:pt x="760" y="1446"/>
                  <a:pt x="760" y="1446"/>
                </a:cubicBezTo>
                <a:cubicBezTo>
                  <a:pt x="761" y="1445"/>
                  <a:pt x="761" y="1445"/>
                  <a:pt x="761" y="1445"/>
                </a:cubicBezTo>
                <a:moveTo>
                  <a:pt x="753" y="1467"/>
                </a:moveTo>
                <a:cubicBezTo>
                  <a:pt x="753" y="1467"/>
                  <a:pt x="753" y="1467"/>
                  <a:pt x="753" y="1467"/>
                </a:cubicBezTo>
                <a:cubicBezTo>
                  <a:pt x="753" y="1467"/>
                  <a:pt x="753" y="1466"/>
                  <a:pt x="754" y="1466"/>
                </a:cubicBezTo>
                <a:cubicBezTo>
                  <a:pt x="754" y="1466"/>
                  <a:pt x="754" y="1466"/>
                  <a:pt x="754" y="1466"/>
                </a:cubicBezTo>
                <a:cubicBezTo>
                  <a:pt x="754" y="1467"/>
                  <a:pt x="754" y="1467"/>
                  <a:pt x="754" y="1467"/>
                </a:cubicBezTo>
                <a:cubicBezTo>
                  <a:pt x="754" y="1467"/>
                  <a:pt x="754" y="1467"/>
                  <a:pt x="754" y="1467"/>
                </a:cubicBezTo>
                <a:cubicBezTo>
                  <a:pt x="754" y="1467"/>
                  <a:pt x="754" y="1467"/>
                  <a:pt x="754" y="1467"/>
                </a:cubicBezTo>
                <a:cubicBezTo>
                  <a:pt x="753" y="1467"/>
                  <a:pt x="753" y="1467"/>
                  <a:pt x="753" y="1467"/>
                </a:cubicBezTo>
                <a:moveTo>
                  <a:pt x="759" y="1490"/>
                </a:moveTo>
                <a:cubicBezTo>
                  <a:pt x="758" y="1490"/>
                  <a:pt x="758" y="1490"/>
                  <a:pt x="758" y="1490"/>
                </a:cubicBezTo>
                <a:cubicBezTo>
                  <a:pt x="758" y="1489"/>
                  <a:pt x="758" y="1489"/>
                  <a:pt x="758" y="1489"/>
                </a:cubicBezTo>
                <a:cubicBezTo>
                  <a:pt x="759" y="1489"/>
                  <a:pt x="759" y="1489"/>
                  <a:pt x="759" y="1489"/>
                </a:cubicBezTo>
                <a:cubicBezTo>
                  <a:pt x="759" y="1489"/>
                  <a:pt x="759" y="1489"/>
                  <a:pt x="759" y="1489"/>
                </a:cubicBezTo>
                <a:cubicBezTo>
                  <a:pt x="760" y="1489"/>
                  <a:pt x="760" y="1489"/>
                  <a:pt x="760" y="1489"/>
                </a:cubicBezTo>
                <a:cubicBezTo>
                  <a:pt x="760" y="1489"/>
                  <a:pt x="760" y="1489"/>
                  <a:pt x="760" y="1489"/>
                </a:cubicBezTo>
                <a:cubicBezTo>
                  <a:pt x="759" y="1490"/>
                  <a:pt x="759" y="1490"/>
                  <a:pt x="759" y="1490"/>
                </a:cubicBezTo>
                <a:cubicBezTo>
                  <a:pt x="759" y="1490"/>
                  <a:pt x="759" y="1490"/>
                  <a:pt x="759" y="1490"/>
                </a:cubicBezTo>
                <a:cubicBezTo>
                  <a:pt x="759" y="1490"/>
                  <a:pt x="759" y="1490"/>
                  <a:pt x="759" y="1490"/>
                </a:cubicBezTo>
                <a:cubicBezTo>
                  <a:pt x="759" y="1490"/>
                  <a:pt x="759" y="1490"/>
                  <a:pt x="759" y="1490"/>
                </a:cubicBezTo>
                <a:moveTo>
                  <a:pt x="757" y="1475"/>
                </a:moveTo>
                <a:cubicBezTo>
                  <a:pt x="757" y="1474"/>
                  <a:pt x="758" y="1474"/>
                  <a:pt x="758" y="1474"/>
                </a:cubicBezTo>
                <a:cubicBezTo>
                  <a:pt x="758" y="1473"/>
                  <a:pt x="758" y="1473"/>
                  <a:pt x="758" y="1473"/>
                </a:cubicBezTo>
                <a:cubicBezTo>
                  <a:pt x="758" y="1473"/>
                  <a:pt x="758" y="1473"/>
                  <a:pt x="758" y="1473"/>
                </a:cubicBezTo>
                <a:cubicBezTo>
                  <a:pt x="759" y="1473"/>
                  <a:pt x="759" y="1473"/>
                  <a:pt x="759" y="1473"/>
                </a:cubicBezTo>
                <a:cubicBezTo>
                  <a:pt x="759" y="1473"/>
                  <a:pt x="759" y="1473"/>
                  <a:pt x="759" y="1473"/>
                </a:cubicBezTo>
                <a:cubicBezTo>
                  <a:pt x="760" y="1473"/>
                  <a:pt x="760" y="1473"/>
                  <a:pt x="760" y="1473"/>
                </a:cubicBezTo>
                <a:cubicBezTo>
                  <a:pt x="760" y="1473"/>
                  <a:pt x="760" y="1473"/>
                  <a:pt x="760" y="1473"/>
                </a:cubicBezTo>
                <a:cubicBezTo>
                  <a:pt x="760" y="1474"/>
                  <a:pt x="760" y="1474"/>
                  <a:pt x="760" y="1474"/>
                </a:cubicBezTo>
                <a:cubicBezTo>
                  <a:pt x="760" y="1474"/>
                  <a:pt x="760" y="1474"/>
                  <a:pt x="760" y="1474"/>
                </a:cubicBezTo>
                <a:cubicBezTo>
                  <a:pt x="760" y="1475"/>
                  <a:pt x="760" y="1475"/>
                  <a:pt x="760" y="1475"/>
                </a:cubicBezTo>
                <a:cubicBezTo>
                  <a:pt x="760" y="1475"/>
                  <a:pt x="760" y="1475"/>
                  <a:pt x="760" y="1475"/>
                </a:cubicBezTo>
                <a:cubicBezTo>
                  <a:pt x="759" y="1475"/>
                  <a:pt x="759" y="1475"/>
                  <a:pt x="759" y="1475"/>
                </a:cubicBezTo>
                <a:cubicBezTo>
                  <a:pt x="759" y="1476"/>
                  <a:pt x="759" y="1476"/>
                  <a:pt x="759" y="1476"/>
                </a:cubicBezTo>
                <a:cubicBezTo>
                  <a:pt x="759" y="1476"/>
                  <a:pt x="759" y="1476"/>
                  <a:pt x="759" y="1476"/>
                </a:cubicBezTo>
                <a:cubicBezTo>
                  <a:pt x="758" y="1476"/>
                  <a:pt x="758" y="1476"/>
                  <a:pt x="758" y="1476"/>
                </a:cubicBezTo>
                <a:cubicBezTo>
                  <a:pt x="758" y="1476"/>
                  <a:pt x="758" y="1476"/>
                  <a:pt x="758" y="1476"/>
                </a:cubicBezTo>
                <a:cubicBezTo>
                  <a:pt x="758" y="1476"/>
                  <a:pt x="758" y="1476"/>
                  <a:pt x="758" y="1476"/>
                </a:cubicBezTo>
                <a:cubicBezTo>
                  <a:pt x="757" y="1476"/>
                  <a:pt x="757" y="1476"/>
                  <a:pt x="757" y="1476"/>
                </a:cubicBezTo>
                <a:cubicBezTo>
                  <a:pt x="757" y="1475"/>
                  <a:pt x="757" y="1475"/>
                  <a:pt x="757" y="1475"/>
                </a:cubicBezTo>
                <a:moveTo>
                  <a:pt x="638" y="1116"/>
                </a:moveTo>
                <a:cubicBezTo>
                  <a:pt x="638" y="1116"/>
                  <a:pt x="638" y="1116"/>
                  <a:pt x="638" y="1116"/>
                </a:cubicBezTo>
                <a:cubicBezTo>
                  <a:pt x="637" y="1115"/>
                  <a:pt x="637" y="1115"/>
                  <a:pt x="637" y="1115"/>
                </a:cubicBezTo>
                <a:cubicBezTo>
                  <a:pt x="637" y="1115"/>
                  <a:pt x="637" y="1115"/>
                  <a:pt x="637" y="1115"/>
                </a:cubicBezTo>
                <a:cubicBezTo>
                  <a:pt x="637" y="1115"/>
                  <a:pt x="637" y="1115"/>
                  <a:pt x="637" y="1115"/>
                </a:cubicBezTo>
                <a:cubicBezTo>
                  <a:pt x="637" y="1114"/>
                  <a:pt x="637" y="1114"/>
                  <a:pt x="637" y="1114"/>
                </a:cubicBezTo>
                <a:cubicBezTo>
                  <a:pt x="638" y="1114"/>
                  <a:pt x="638" y="1114"/>
                  <a:pt x="638" y="1114"/>
                </a:cubicBezTo>
                <a:cubicBezTo>
                  <a:pt x="638" y="1114"/>
                  <a:pt x="638" y="1114"/>
                  <a:pt x="639" y="1114"/>
                </a:cubicBezTo>
                <a:cubicBezTo>
                  <a:pt x="639" y="1114"/>
                  <a:pt x="639" y="1114"/>
                  <a:pt x="639" y="1115"/>
                </a:cubicBezTo>
                <a:cubicBezTo>
                  <a:pt x="639" y="1116"/>
                  <a:pt x="639" y="1116"/>
                  <a:pt x="639" y="1116"/>
                </a:cubicBezTo>
                <a:cubicBezTo>
                  <a:pt x="638" y="1116"/>
                  <a:pt x="638" y="1116"/>
                  <a:pt x="638" y="1116"/>
                </a:cubicBezTo>
                <a:moveTo>
                  <a:pt x="643" y="1117"/>
                </a:moveTo>
                <a:cubicBezTo>
                  <a:pt x="643" y="1118"/>
                  <a:pt x="643" y="1118"/>
                  <a:pt x="643" y="1118"/>
                </a:cubicBezTo>
                <a:cubicBezTo>
                  <a:pt x="643" y="1118"/>
                  <a:pt x="643" y="1118"/>
                  <a:pt x="642" y="1119"/>
                </a:cubicBezTo>
                <a:cubicBezTo>
                  <a:pt x="642" y="1119"/>
                  <a:pt x="642" y="1119"/>
                  <a:pt x="640" y="1119"/>
                </a:cubicBezTo>
                <a:cubicBezTo>
                  <a:pt x="640" y="1119"/>
                  <a:pt x="640" y="1119"/>
                  <a:pt x="640" y="1119"/>
                </a:cubicBezTo>
                <a:cubicBezTo>
                  <a:pt x="639" y="1119"/>
                  <a:pt x="639" y="1119"/>
                  <a:pt x="639" y="1119"/>
                </a:cubicBezTo>
                <a:cubicBezTo>
                  <a:pt x="639" y="1119"/>
                  <a:pt x="639" y="1119"/>
                  <a:pt x="639" y="1119"/>
                </a:cubicBezTo>
                <a:cubicBezTo>
                  <a:pt x="639" y="1119"/>
                  <a:pt x="639" y="1119"/>
                  <a:pt x="639" y="1119"/>
                </a:cubicBezTo>
                <a:cubicBezTo>
                  <a:pt x="638" y="1119"/>
                  <a:pt x="638" y="1119"/>
                  <a:pt x="638" y="1119"/>
                </a:cubicBezTo>
                <a:cubicBezTo>
                  <a:pt x="638" y="1119"/>
                  <a:pt x="638" y="1119"/>
                  <a:pt x="638" y="1119"/>
                </a:cubicBezTo>
                <a:cubicBezTo>
                  <a:pt x="638" y="1118"/>
                  <a:pt x="638" y="1118"/>
                  <a:pt x="638" y="1118"/>
                </a:cubicBezTo>
                <a:cubicBezTo>
                  <a:pt x="639" y="1118"/>
                  <a:pt x="639" y="1118"/>
                  <a:pt x="639" y="1118"/>
                </a:cubicBezTo>
                <a:cubicBezTo>
                  <a:pt x="639" y="1118"/>
                  <a:pt x="639" y="1118"/>
                  <a:pt x="639" y="1117"/>
                </a:cubicBezTo>
                <a:cubicBezTo>
                  <a:pt x="639" y="1117"/>
                  <a:pt x="639" y="1117"/>
                  <a:pt x="641" y="1116"/>
                </a:cubicBezTo>
                <a:cubicBezTo>
                  <a:pt x="641" y="1116"/>
                  <a:pt x="641" y="1116"/>
                  <a:pt x="641" y="1116"/>
                </a:cubicBezTo>
                <a:cubicBezTo>
                  <a:pt x="640" y="1116"/>
                  <a:pt x="640" y="1116"/>
                  <a:pt x="640" y="1116"/>
                </a:cubicBezTo>
                <a:cubicBezTo>
                  <a:pt x="640" y="1115"/>
                  <a:pt x="640" y="1115"/>
                  <a:pt x="640" y="1115"/>
                </a:cubicBezTo>
                <a:cubicBezTo>
                  <a:pt x="640" y="1115"/>
                  <a:pt x="640" y="1115"/>
                  <a:pt x="640" y="1115"/>
                </a:cubicBezTo>
                <a:cubicBezTo>
                  <a:pt x="640" y="1115"/>
                  <a:pt x="640" y="1115"/>
                  <a:pt x="640" y="1115"/>
                </a:cubicBezTo>
                <a:cubicBezTo>
                  <a:pt x="639" y="1115"/>
                  <a:pt x="639" y="1115"/>
                  <a:pt x="639" y="1115"/>
                </a:cubicBezTo>
                <a:cubicBezTo>
                  <a:pt x="639" y="1114"/>
                  <a:pt x="639" y="1114"/>
                  <a:pt x="639" y="1114"/>
                </a:cubicBezTo>
                <a:cubicBezTo>
                  <a:pt x="639" y="1114"/>
                  <a:pt x="639" y="1114"/>
                  <a:pt x="639" y="1114"/>
                </a:cubicBezTo>
                <a:cubicBezTo>
                  <a:pt x="639" y="1114"/>
                  <a:pt x="639" y="1114"/>
                  <a:pt x="639" y="1114"/>
                </a:cubicBezTo>
                <a:cubicBezTo>
                  <a:pt x="639" y="1113"/>
                  <a:pt x="639" y="1113"/>
                  <a:pt x="639" y="1113"/>
                </a:cubicBezTo>
                <a:cubicBezTo>
                  <a:pt x="639" y="1113"/>
                  <a:pt x="639" y="1113"/>
                  <a:pt x="639" y="1113"/>
                </a:cubicBezTo>
                <a:cubicBezTo>
                  <a:pt x="639" y="1113"/>
                  <a:pt x="639" y="1113"/>
                  <a:pt x="639" y="1113"/>
                </a:cubicBezTo>
                <a:cubicBezTo>
                  <a:pt x="639" y="1112"/>
                  <a:pt x="639" y="1112"/>
                  <a:pt x="639" y="1112"/>
                </a:cubicBezTo>
                <a:cubicBezTo>
                  <a:pt x="638" y="1112"/>
                  <a:pt x="638" y="1112"/>
                  <a:pt x="638" y="1112"/>
                </a:cubicBezTo>
                <a:cubicBezTo>
                  <a:pt x="638" y="1113"/>
                  <a:pt x="638" y="1113"/>
                  <a:pt x="638" y="1112"/>
                </a:cubicBezTo>
                <a:cubicBezTo>
                  <a:pt x="638" y="1112"/>
                  <a:pt x="638" y="1112"/>
                  <a:pt x="638" y="1112"/>
                </a:cubicBezTo>
                <a:cubicBezTo>
                  <a:pt x="638" y="1112"/>
                  <a:pt x="638" y="1112"/>
                  <a:pt x="640" y="1111"/>
                </a:cubicBezTo>
                <a:cubicBezTo>
                  <a:pt x="640" y="1111"/>
                  <a:pt x="640" y="1111"/>
                  <a:pt x="640" y="1112"/>
                </a:cubicBezTo>
                <a:cubicBezTo>
                  <a:pt x="640" y="1112"/>
                  <a:pt x="640" y="1112"/>
                  <a:pt x="640" y="1113"/>
                </a:cubicBezTo>
                <a:cubicBezTo>
                  <a:pt x="640" y="1113"/>
                  <a:pt x="640" y="1113"/>
                  <a:pt x="640" y="1113"/>
                </a:cubicBezTo>
                <a:cubicBezTo>
                  <a:pt x="640" y="1114"/>
                  <a:pt x="640" y="1114"/>
                  <a:pt x="640" y="1114"/>
                </a:cubicBezTo>
                <a:cubicBezTo>
                  <a:pt x="641" y="1114"/>
                  <a:pt x="641" y="1114"/>
                  <a:pt x="641" y="1114"/>
                </a:cubicBezTo>
                <a:cubicBezTo>
                  <a:pt x="641" y="1114"/>
                  <a:pt x="641" y="1114"/>
                  <a:pt x="641" y="1114"/>
                </a:cubicBezTo>
                <a:cubicBezTo>
                  <a:pt x="641" y="1115"/>
                  <a:pt x="641" y="1115"/>
                  <a:pt x="641" y="1115"/>
                </a:cubicBezTo>
                <a:cubicBezTo>
                  <a:pt x="642" y="1115"/>
                  <a:pt x="642" y="1115"/>
                  <a:pt x="642" y="1115"/>
                </a:cubicBezTo>
                <a:cubicBezTo>
                  <a:pt x="642" y="1115"/>
                  <a:pt x="642" y="1115"/>
                  <a:pt x="642" y="1115"/>
                </a:cubicBezTo>
                <a:cubicBezTo>
                  <a:pt x="642" y="1116"/>
                  <a:pt x="642" y="1116"/>
                  <a:pt x="642" y="1116"/>
                </a:cubicBezTo>
                <a:cubicBezTo>
                  <a:pt x="642" y="1116"/>
                  <a:pt x="642" y="1116"/>
                  <a:pt x="643" y="1117"/>
                </a:cubicBezTo>
                <a:moveTo>
                  <a:pt x="643" y="1108"/>
                </a:moveTo>
                <a:cubicBezTo>
                  <a:pt x="644" y="1108"/>
                  <a:pt x="644" y="1108"/>
                  <a:pt x="644" y="1108"/>
                </a:cubicBezTo>
                <a:cubicBezTo>
                  <a:pt x="644" y="1108"/>
                  <a:pt x="644" y="1108"/>
                  <a:pt x="644" y="1108"/>
                </a:cubicBezTo>
                <a:cubicBezTo>
                  <a:pt x="644" y="1108"/>
                  <a:pt x="644" y="1108"/>
                  <a:pt x="644" y="1108"/>
                </a:cubicBezTo>
                <a:cubicBezTo>
                  <a:pt x="643" y="1108"/>
                  <a:pt x="643" y="1108"/>
                  <a:pt x="643" y="1108"/>
                </a:cubicBezTo>
                <a:moveTo>
                  <a:pt x="645" y="1110"/>
                </a:moveTo>
                <a:cubicBezTo>
                  <a:pt x="645" y="1110"/>
                  <a:pt x="645" y="1110"/>
                  <a:pt x="645" y="1110"/>
                </a:cubicBezTo>
                <a:cubicBezTo>
                  <a:pt x="645" y="1110"/>
                  <a:pt x="645" y="1110"/>
                  <a:pt x="645" y="1110"/>
                </a:cubicBezTo>
                <a:cubicBezTo>
                  <a:pt x="645" y="1110"/>
                  <a:pt x="645" y="1110"/>
                  <a:pt x="645" y="1110"/>
                </a:cubicBezTo>
                <a:cubicBezTo>
                  <a:pt x="646" y="1110"/>
                  <a:pt x="646" y="1110"/>
                  <a:pt x="646" y="1110"/>
                </a:cubicBezTo>
                <a:cubicBezTo>
                  <a:pt x="646" y="1110"/>
                  <a:pt x="646" y="1110"/>
                  <a:pt x="646" y="1110"/>
                </a:cubicBezTo>
                <a:cubicBezTo>
                  <a:pt x="646" y="1110"/>
                  <a:pt x="646" y="1110"/>
                  <a:pt x="646" y="1110"/>
                </a:cubicBezTo>
                <a:cubicBezTo>
                  <a:pt x="645" y="1110"/>
                  <a:pt x="645" y="1110"/>
                  <a:pt x="645" y="1110"/>
                </a:cubicBezTo>
                <a:moveTo>
                  <a:pt x="651" y="1122"/>
                </a:moveTo>
                <a:cubicBezTo>
                  <a:pt x="651" y="1122"/>
                  <a:pt x="651" y="1122"/>
                  <a:pt x="651" y="1122"/>
                </a:cubicBezTo>
                <a:cubicBezTo>
                  <a:pt x="651" y="1122"/>
                  <a:pt x="651" y="1122"/>
                  <a:pt x="651" y="1122"/>
                </a:cubicBezTo>
                <a:cubicBezTo>
                  <a:pt x="651" y="1122"/>
                  <a:pt x="651" y="1122"/>
                  <a:pt x="651" y="1122"/>
                </a:cubicBezTo>
                <a:cubicBezTo>
                  <a:pt x="651" y="1122"/>
                  <a:pt x="651" y="1122"/>
                  <a:pt x="651" y="1122"/>
                </a:cubicBezTo>
                <a:moveTo>
                  <a:pt x="654" y="1117"/>
                </a:moveTo>
                <a:cubicBezTo>
                  <a:pt x="654" y="1117"/>
                  <a:pt x="654" y="1117"/>
                  <a:pt x="654" y="1117"/>
                </a:cubicBezTo>
                <a:cubicBezTo>
                  <a:pt x="654" y="1117"/>
                  <a:pt x="654" y="1117"/>
                  <a:pt x="653" y="1118"/>
                </a:cubicBezTo>
                <a:cubicBezTo>
                  <a:pt x="653" y="1118"/>
                  <a:pt x="653" y="1118"/>
                  <a:pt x="652" y="1119"/>
                </a:cubicBezTo>
                <a:cubicBezTo>
                  <a:pt x="652" y="1119"/>
                  <a:pt x="652" y="1119"/>
                  <a:pt x="652" y="1119"/>
                </a:cubicBezTo>
                <a:cubicBezTo>
                  <a:pt x="651" y="1119"/>
                  <a:pt x="651" y="1119"/>
                  <a:pt x="651" y="1119"/>
                </a:cubicBezTo>
                <a:cubicBezTo>
                  <a:pt x="651" y="1118"/>
                  <a:pt x="652" y="1118"/>
                  <a:pt x="653" y="1118"/>
                </a:cubicBezTo>
                <a:cubicBezTo>
                  <a:pt x="653" y="1118"/>
                  <a:pt x="653" y="1118"/>
                  <a:pt x="653" y="1117"/>
                </a:cubicBezTo>
                <a:cubicBezTo>
                  <a:pt x="654" y="1117"/>
                  <a:pt x="654" y="1117"/>
                  <a:pt x="654" y="1117"/>
                </a:cubicBezTo>
                <a:moveTo>
                  <a:pt x="646" y="1121"/>
                </a:moveTo>
                <a:cubicBezTo>
                  <a:pt x="646" y="1121"/>
                  <a:pt x="646" y="1121"/>
                  <a:pt x="646" y="1122"/>
                </a:cubicBezTo>
                <a:cubicBezTo>
                  <a:pt x="646" y="1122"/>
                  <a:pt x="646" y="1122"/>
                  <a:pt x="645" y="1121"/>
                </a:cubicBezTo>
                <a:cubicBezTo>
                  <a:pt x="645" y="1121"/>
                  <a:pt x="645" y="1121"/>
                  <a:pt x="646" y="1121"/>
                </a:cubicBezTo>
                <a:moveTo>
                  <a:pt x="645" y="1114"/>
                </a:moveTo>
                <a:cubicBezTo>
                  <a:pt x="645" y="1115"/>
                  <a:pt x="645" y="1115"/>
                  <a:pt x="645" y="1115"/>
                </a:cubicBezTo>
                <a:cubicBezTo>
                  <a:pt x="645" y="1115"/>
                  <a:pt x="645" y="1115"/>
                  <a:pt x="645" y="1115"/>
                </a:cubicBezTo>
                <a:cubicBezTo>
                  <a:pt x="644" y="1115"/>
                  <a:pt x="644" y="1115"/>
                  <a:pt x="644" y="1115"/>
                </a:cubicBezTo>
                <a:cubicBezTo>
                  <a:pt x="644" y="1115"/>
                  <a:pt x="643" y="1115"/>
                  <a:pt x="643" y="1113"/>
                </a:cubicBezTo>
                <a:cubicBezTo>
                  <a:pt x="643" y="1113"/>
                  <a:pt x="643" y="1113"/>
                  <a:pt x="643" y="1113"/>
                </a:cubicBezTo>
                <a:cubicBezTo>
                  <a:pt x="644" y="1113"/>
                  <a:pt x="644" y="1113"/>
                  <a:pt x="644" y="1113"/>
                </a:cubicBezTo>
                <a:cubicBezTo>
                  <a:pt x="644" y="1113"/>
                  <a:pt x="644" y="1113"/>
                  <a:pt x="645" y="1114"/>
                </a:cubicBezTo>
                <a:cubicBezTo>
                  <a:pt x="645" y="1114"/>
                  <a:pt x="645" y="1114"/>
                  <a:pt x="645" y="1114"/>
                </a:cubicBezTo>
                <a:moveTo>
                  <a:pt x="647" y="1116"/>
                </a:moveTo>
                <a:cubicBezTo>
                  <a:pt x="647" y="1116"/>
                  <a:pt x="647" y="1116"/>
                  <a:pt x="647" y="1118"/>
                </a:cubicBezTo>
                <a:cubicBezTo>
                  <a:pt x="647" y="1117"/>
                  <a:pt x="647" y="1118"/>
                  <a:pt x="646" y="1116"/>
                </a:cubicBezTo>
                <a:cubicBezTo>
                  <a:pt x="646" y="1116"/>
                  <a:pt x="646" y="1116"/>
                  <a:pt x="647" y="1116"/>
                </a:cubicBezTo>
                <a:cubicBezTo>
                  <a:pt x="647" y="1116"/>
                  <a:pt x="647" y="1116"/>
                  <a:pt x="647" y="1116"/>
                </a:cubicBezTo>
                <a:cubicBezTo>
                  <a:pt x="647" y="1116"/>
                  <a:pt x="647" y="1116"/>
                  <a:pt x="647" y="1116"/>
                </a:cubicBezTo>
                <a:cubicBezTo>
                  <a:pt x="647" y="1116"/>
                  <a:pt x="647" y="1116"/>
                  <a:pt x="647" y="1116"/>
                </a:cubicBezTo>
                <a:moveTo>
                  <a:pt x="924" y="1114"/>
                </a:moveTo>
                <a:cubicBezTo>
                  <a:pt x="924" y="1114"/>
                  <a:pt x="924" y="1114"/>
                  <a:pt x="924" y="1114"/>
                </a:cubicBezTo>
                <a:cubicBezTo>
                  <a:pt x="924" y="1114"/>
                  <a:pt x="924" y="1114"/>
                  <a:pt x="924" y="1114"/>
                </a:cubicBezTo>
                <a:cubicBezTo>
                  <a:pt x="924" y="1114"/>
                  <a:pt x="924" y="1114"/>
                  <a:pt x="924" y="1114"/>
                </a:cubicBezTo>
                <a:cubicBezTo>
                  <a:pt x="924" y="1115"/>
                  <a:pt x="924" y="1115"/>
                  <a:pt x="924" y="1115"/>
                </a:cubicBezTo>
                <a:cubicBezTo>
                  <a:pt x="924" y="1115"/>
                  <a:pt x="924" y="1115"/>
                  <a:pt x="924" y="1115"/>
                </a:cubicBezTo>
                <a:cubicBezTo>
                  <a:pt x="924" y="1115"/>
                  <a:pt x="924" y="1115"/>
                  <a:pt x="924" y="1115"/>
                </a:cubicBezTo>
                <a:cubicBezTo>
                  <a:pt x="923" y="1116"/>
                  <a:pt x="923" y="1116"/>
                  <a:pt x="923" y="1116"/>
                </a:cubicBezTo>
                <a:cubicBezTo>
                  <a:pt x="923" y="1115"/>
                  <a:pt x="923" y="1115"/>
                  <a:pt x="923" y="1115"/>
                </a:cubicBezTo>
                <a:cubicBezTo>
                  <a:pt x="923" y="1115"/>
                  <a:pt x="923" y="1115"/>
                  <a:pt x="923" y="1115"/>
                </a:cubicBezTo>
                <a:cubicBezTo>
                  <a:pt x="923" y="1115"/>
                  <a:pt x="923" y="1115"/>
                  <a:pt x="923" y="1115"/>
                </a:cubicBezTo>
                <a:cubicBezTo>
                  <a:pt x="923" y="1115"/>
                  <a:pt x="923" y="1115"/>
                  <a:pt x="923" y="1115"/>
                </a:cubicBezTo>
                <a:cubicBezTo>
                  <a:pt x="923" y="1115"/>
                  <a:pt x="923" y="1114"/>
                  <a:pt x="924" y="1114"/>
                </a:cubicBezTo>
                <a:cubicBezTo>
                  <a:pt x="924" y="1114"/>
                  <a:pt x="924" y="1113"/>
                  <a:pt x="924" y="1113"/>
                </a:cubicBezTo>
                <a:cubicBezTo>
                  <a:pt x="924" y="1112"/>
                  <a:pt x="924" y="1112"/>
                  <a:pt x="924" y="1112"/>
                </a:cubicBezTo>
                <a:cubicBezTo>
                  <a:pt x="925" y="1112"/>
                  <a:pt x="925" y="1112"/>
                  <a:pt x="925" y="1112"/>
                </a:cubicBezTo>
                <a:cubicBezTo>
                  <a:pt x="925" y="1112"/>
                  <a:pt x="925" y="1112"/>
                  <a:pt x="926" y="1112"/>
                </a:cubicBezTo>
                <a:cubicBezTo>
                  <a:pt x="926" y="1112"/>
                  <a:pt x="926" y="1112"/>
                  <a:pt x="926" y="1112"/>
                </a:cubicBezTo>
                <a:cubicBezTo>
                  <a:pt x="926" y="1113"/>
                  <a:pt x="926" y="1113"/>
                  <a:pt x="926" y="1113"/>
                </a:cubicBezTo>
                <a:cubicBezTo>
                  <a:pt x="926" y="1113"/>
                  <a:pt x="926" y="1113"/>
                  <a:pt x="926" y="1113"/>
                </a:cubicBezTo>
                <a:cubicBezTo>
                  <a:pt x="925" y="1114"/>
                  <a:pt x="925" y="1114"/>
                  <a:pt x="924" y="1114"/>
                </a:cubicBezTo>
                <a:moveTo>
                  <a:pt x="930" y="1110"/>
                </a:moveTo>
                <a:cubicBezTo>
                  <a:pt x="931" y="1110"/>
                  <a:pt x="932" y="1110"/>
                  <a:pt x="932" y="1110"/>
                </a:cubicBezTo>
                <a:cubicBezTo>
                  <a:pt x="933" y="1110"/>
                  <a:pt x="933" y="1110"/>
                  <a:pt x="933" y="1110"/>
                </a:cubicBezTo>
                <a:cubicBezTo>
                  <a:pt x="933" y="1109"/>
                  <a:pt x="933" y="1109"/>
                  <a:pt x="933" y="1109"/>
                </a:cubicBezTo>
                <a:cubicBezTo>
                  <a:pt x="933" y="1109"/>
                  <a:pt x="933" y="1109"/>
                  <a:pt x="933" y="1109"/>
                </a:cubicBezTo>
                <a:cubicBezTo>
                  <a:pt x="934" y="1110"/>
                  <a:pt x="934" y="1110"/>
                  <a:pt x="934" y="1110"/>
                </a:cubicBezTo>
                <a:cubicBezTo>
                  <a:pt x="934" y="1110"/>
                  <a:pt x="934" y="1110"/>
                  <a:pt x="934" y="1110"/>
                </a:cubicBezTo>
                <a:cubicBezTo>
                  <a:pt x="933" y="1110"/>
                  <a:pt x="933" y="1110"/>
                  <a:pt x="933" y="1110"/>
                </a:cubicBezTo>
                <a:cubicBezTo>
                  <a:pt x="933" y="1111"/>
                  <a:pt x="933" y="1111"/>
                  <a:pt x="933" y="1111"/>
                </a:cubicBezTo>
                <a:cubicBezTo>
                  <a:pt x="933" y="1111"/>
                  <a:pt x="933" y="1111"/>
                  <a:pt x="933" y="1111"/>
                </a:cubicBezTo>
                <a:cubicBezTo>
                  <a:pt x="932" y="1111"/>
                  <a:pt x="932" y="1111"/>
                  <a:pt x="932" y="1111"/>
                </a:cubicBezTo>
                <a:cubicBezTo>
                  <a:pt x="932" y="1111"/>
                  <a:pt x="932" y="1111"/>
                  <a:pt x="932" y="1111"/>
                </a:cubicBezTo>
                <a:cubicBezTo>
                  <a:pt x="932" y="1112"/>
                  <a:pt x="932" y="1112"/>
                  <a:pt x="932" y="1112"/>
                </a:cubicBezTo>
                <a:cubicBezTo>
                  <a:pt x="932" y="1112"/>
                  <a:pt x="932" y="1112"/>
                  <a:pt x="931" y="1112"/>
                </a:cubicBezTo>
                <a:cubicBezTo>
                  <a:pt x="931" y="1112"/>
                  <a:pt x="931" y="1112"/>
                  <a:pt x="931" y="1112"/>
                </a:cubicBezTo>
                <a:cubicBezTo>
                  <a:pt x="930" y="1112"/>
                  <a:pt x="930" y="1112"/>
                  <a:pt x="930" y="1112"/>
                </a:cubicBezTo>
                <a:cubicBezTo>
                  <a:pt x="930" y="1112"/>
                  <a:pt x="929" y="1112"/>
                  <a:pt x="928" y="1112"/>
                </a:cubicBezTo>
                <a:cubicBezTo>
                  <a:pt x="928" y="1111"/>
                  <a:pt x="928" y="1111"/>
                  <a:pt x="928" y="1111"/>
                </a:cubicBezTo>
                <a:cubicBezTo>
                  <a:pt x="929" y="1110"/>
                  <a:pt x="929" y="1110"/>
                  <a:pt x="929" y="1110"/>
                </a:cubicBezTo>
                <a:cubicBezTo>
                  <a:pt x="929" y="1110"/>
                  <a:pt x="929" y="1110"/>
                  <a:pt x="929" y="1110"/>
                </a:cubicBezTo>
                <a:cubicBezTo>
                  <a:pt x="929" y="1110"/>
                  <a:pt x="929" y="1110"/>
                  <a:pt x="929" y="1110"/>
                </a:cubicBezTo>
                <a:cubicBezTo>
                  <a:pt x="930" y="1110"/>
                  <a:pt x="930" y="1110"/>
                  <a:pt x="930" y="1110"/>
                </a:cubicBezTo>
                <a:cubicBezTo>
                  <a:pt x="930" y="1110"/>
                  <a:pt x="930" y="1110"/>
                  <a:pt x="930" y="1110"/>
                </a:cubicBezTo>
                <a:moveTo>
                  <a:pt x="927" y="1097"/>
                </a:moveTo>
                <a:cubicBezTo>
                  <a:pt x="927" y="1097"/>
                  <a:pt x="927" y="1097"/>
                  <a:pt x="927" y="1097"/>
                </a:cubicBezTo>
                <a:cubicBezTo>
                  <a:pt x="927" y="1097"/>
                  <a:pt x="927" y="1097"/>
                  <a:pt x="927" y="1097"/>
                </a:cubicBezTo>
                <a:cubicBezTo>
                  <a:pt x="928" y="1097"/>
                  <a:pt x="928" y="1097"/>
                  <a:pt x="928" y="1097"/>
                </a:cubicBezTo>
                <a:cubicBezTo>
                  <a:pt x="928" y="1097"/>
                  <a:pt x="928" y="1097"/>
                  <a:pt x="928" y="1097"/>
                </a:cubicBezTo>
                <a:cubicBezTo>
                  <a:pt x="928" y="1098"/>
                  <a:pt x="928" y="1098"/>
                  <a:pt x="928" y="1098"/>
                </a:cubicBezTo>
                <a:cubicBezTo>
                  <a:pt x="928" y="1098"/>
                  <a:pt x="928" y="1098"/>
                  <a:pt x="928" y="1098"/>
                </a:cubicBezTo>
                <a:cubicBezTo>
                  <a:pt x="928" y="1098"/>
                  <a:pt x="928" y="1098"/>
                  <a:pt x="928" y="1098"/>
                </a:cubicBezTo>
                <a:cubicBezTo>
                  <a:pt x="928" y="1099"/>
                  <a:pt x="928" y="1099"/>
                  <a:pt x="928" y="1099"/>
                </a:cubicBezTo>
                <a:cubicBezTo>
                  <a:pt x="927" y="1098"/>
                  <a:pt x="927" y="1098"/>
                  <a:pt x="927" y="1098"/>
                </a:cubicBezTo>
                <a:cubicBezTo>
                  <a:pt x="927" y="1098"/>
                  <a:pt x="927" y="1098"/>
                  <a:pt x="927" y="1098"/>
                </a:cubicBezTo>
                <a:cubicBezTo>
                  <a:pt x="927" y="1097"/>
                  <a:pt x="927" y="1097"/>
                  <a:pt x="927" y="1097"/>
                </a:cubicBezTo>
                <a:cubicBezTo>
                  <a:pt x="927" y="1097"/>
                  <a:pt x="927" y="1097"/>
                  <a:pt x="927" y="1097"/>
                </a:cubicBezTo>
                <a:cubicBezTo>
                  <a:pt x="927" y="1097"/>
                  <a:pt x="927" y="1097"/>
                  <a:pt x="927" y="1097"/>
                </a:cubicBezTo>
                <a:moveTo>
                  <a:pt x="928" y="1111"/>
                </a:moveTo>
                <a:cubicBezTo>
                  <a:pt x="928" y="1111"/>
                  <a:pt x="928" y="1111"/>
                  <a:pt x="928" y="1111"/>
                </a:cubicBezTo>
                <a:cubicBezTo>
                  <a:pt x="928" y="1112"/>
                  <a:pt x="928" y="1112"/>
                  <a:pt x="928" y="1112"/>
                </a:cubicBezTo>
                <a:cubicBezTo>
                  <a:pt x="928" y="1112"/>
                  <a:pt x="928" y="1112"/>
                  <a:pt x="928" y="1112"/>
                </a:cubicBezTo>
                <a:cubicBezTo>
                  <a:pt x="928" y="1112"/>
                  <a:pt x="928" y="1112"/>
                  <a:pt x="928" y="1112"/>
                </a:cubicBezTo>
                <a:cubicBezTo>
                  <a:pt x="927" y="1112"/>
                  <a:pt x="927" y="1112"/>
                  <a:pt x="927" y="1112"/>
                </a:cubicBezTo>
                <a:cubicBezTo>
                  <a:pt x="927" y="1112"/>
                  <a:pt x="927" y="1112"/>
                  <a:pt x="927" y="1112"/>
                </a:cubicBezTo>
                <a:cubicBezTo>
                  <a:pt x="926" y="1111"/>
                  <a:pt x="926" y="1111"/>
                  <a:pt x="926" y="1111"/>
                </a:cubicBezTo>
                <a:cubicBezTo>
                  <a:pt x="927" y="1111"/>
                  <a:pt x="927" y="1111"/>
                  <a:pt x="927" y="1111"/>
                </a:cubicBezTo>
                <a:cubicBezTo>
                  <a:pt x="927" y="1111"/>
                  <a:pt x="927" y="1111"/>
                  <a:pt x="927" y="1111"/>
                </a:cubicBezTo>
                <a:cubicBezTo>
                  <a:pt x="927" y="1111"/>
                  <a:pt x="927" y="1111"/>
                  <a:pt x="927" y="1111"/>
                </a:cubicBezTo>
                <a:cubicBezTo>
                  <a:pt x="927" y="1110"/>
                  <a:pt x="927" y="1110"/>
                  <a:pt x="927" y="1110"/>
                </a:cubicBezTo>
                <a:cubicBezTo>
                  <a:pt x="927" y="1110"/>
                  <a:pt x="927" y="1110"/>
                  <a:pt x="927" y="1110"/>
                </a:cubicBezTo>
                <a:cubicBezTo>
                  <a:pt x="927" y="1110"/>
                  <a:pt x="927" y="1110"/>
                  <a:pt x="927" y="1110"/>
                </a:cubicBezTo>
                <a:cubicBezTo>
                  <a:pt x="928" y="1109"/>
                  <a:pt x="928" y="1109"/>
                  <a:pt x="928" y="1109"/>
                </a:cubicBezTo>
                <a:cubicBezTo>
                  <a:pt x="928" y="1109"/>
                  <a:pt x="928" y="1109"/>
                  <a:pt x="928" y="1109"/>
                </a:cubicBezTo>
                <a:cubicBezTo>
                  <a:pt x="928" y="1109"/>
                  <a:pt x="928" y="1109"/>
                  <a:pt x="928" y="1109"/>
                </a:cubicBezTo>
                <a:cubicBezTo>
                  <a:pt x="928" y="1108"/>
                  <a:pt x="928" y="1108"/>
                  <a:pt x="928" y="1108"/>
                </a:cubicBezTo>
                <a:cubicBezTo>
                  <a:pt x="928" y="1108"/>
                  <a:pt x="928" y="1108"/>
                  <a:pt x="928" y="1108"/>
                </a:cubicBezTo>
                <a:cubicBezTo>
                  <a:pt x="929" y="1108"/>
                  <a:pt x="929" y="1108"/>
                  <a:pt x="929" y="1108"/>
                </a:cubicBezTo>
                <a:cubicBezTo>
                  <a:pt x="929" y="1108"/>
                  <a:pt x="929" y="1108"/>
                  <a:pt x="929" y="1108"/>
                </a:cubicBezTo>
                <a:cubicBezTo>
                  <a:pt x="929" y="1108"/>
                  <a:pt x="929" y="1108"/>
                  <a:pt x="929" y="1108"/>
                </a:cubicBezTo>
                <a:cubicBezTo>
                  <a:pt x="930" y="1108"/>
                  <a:pt x="930" y="1108"/>
                  <a:pt x="930" y="1108"/>
                </a:cubicBezTo>
                <a:cubicBezTo>
                  <a:pt x="930" y="1108"/>
                  <a:pt x="930" y="1108"/>
                  <a:pt x="930" y="1108"/>
                </a:cubicBezTo>
                <a:cubicBezTo>
                  <a:pt x="930" y="1108"/>
                  <a:pt x="930" y="1108"/>
                  <a:pt x="930" y="1108"/>
                </a:cubicBezTo>
                <a:cubicBezTo>
                  <a:pt x="931" y="1108"/>
                  <a:pt x="931" y="1108"/>
                  <a:pt x="931" y="1108"/>
                </a:cubicBezTo>
                <a:cubicBezTo>
                  <a:pt x="930" y="1108"/>
                  <a:pt x="930" y="1108"/>
                  <a:pt x="930" y="1108"/>
                </a:cubicBezTo>
                <a:cubicBezTo>
                  <a:pt x="930" y="1109"/>
                  <a:pt x="930" y="1109"/>
                  <a:pt x="930" y="1109"/>
                </a:cubicBezTo>
                <a:cubicBezTo>
                  <a:pt x="929" y="1110"/>
                  <a:pt x="929" y="1110"/>
                  <a:pt x="929" y="1110"/>
                </a:cubicBezTo>
                <a:cubicBezTo>
                  <a:pt x="928" y="1110"/>
                  <a:pt x="928" y="1110"/>
                  <a:pt x="928" y="1110"/>
                </a:cubicBezTo>
                <a:cubicBezTo>
                  <a:pt x="928" y="1111"/>
                  <a:pt x="928" y="1111"/>
                  <a:pt x="928" y="1111"/>
                </a:cubicBezTo>
                <a:moveTo>
                  <a:pt x="934" y="1112"/>
                </a:moveTo>
                <a:cubicBezTo>
                  <a:pt x="935" y="1112"/>
                  <a:pt x="935" y="1112"/>
                  <a:pt x="935" y="1112"/>
                </a:cubicBezTo>
                <a:cubicBezTo>
                  <a:pt x="935" y="1112"/>
                  <a:pt x="935" y="1112"/>
                  <a:pt x="935" y="1112"/>
                </a:cubicBezTo>
                <a:cubicBezTo>
                  <a:pt x="935" y="1112"/>
                  <a:pt x="935" y="1112"/>
                  <a:pt x="935" y="1112"/>
                </a:cubicBezTo>
                <a:cubicBezTo>
                  <a:pt x="935" y="1113"/>
                  <a:pt x="935" y="1113"/>
                  <a:pt x="935" y="1113"/>
                </a:cubicBezTo>
                <a:cubicBezTo>
                  <a:pt x="935" y="1113"/>
                  <a:pt x="935" y="1113"/>
                  <a:pt x="935" y="1113"/>
                </a:cubicBezTo>
                <a:cubicBezTo>
                  <a:pt x="934" y="1113"/>
                  <a:pt x="934" y="1113"/>
                  <a:pt x="934" y="1113"/>
                </a:cubicBezTo>
                <a:cubicBezTo>
                  <a:pt x="934" y="1113"/>
                  <a:pt x="934" y="1113"/>
                  <a:pt x="933" y="1113"/>
                </a:cubicBezTo>
                <a:cubicBezTo>
                  <a:pt x="933" y="1113"/>
                  <a:pt x="933" y="1113"/>
                  <a:pt x="933" y="1113"/>
                </a:cubicBezTo>
                <a:cubicBezTo>
                  <a:pt x="932" y="1113"/>
                  <a:pt x="932" y="1113"/>
                  <a:pt x="932" y="1113"/>
                </a:cubicBezTo>
                <a:cubicBezTo>
                  <a:pt x="932" y="1113"/>
                  <a:pt x="932" y="1113"/>
                  <a:pt x="932" y="1113"/>
                </a:cubicBezTo>
                <a:cubicBezTo>
                  <a:pt x="932" y="1112"/>
                  <a:pt x="932" y="1112"/>
                  <a:pt x="932" y="1112"/>
                </a:cubicBezTo>
                <a:cubicBezTo>
                  <a:pt x="933" y="1112"/>
                  <a:pt x="933" y="1112"/>
                  <a:pt x="933" y="1112"/>
                </a:cubicBezTo>
                <a:cubicBezTo>
                  <a:pt x="933" y="1112"/>
                  <a:pt x="933" y="1112"/>
                  <a:pt x="933" y="1112"/>
                </a:cubicBezTo>
                <a:cubicBezTo>
                  <a:pt x="934" y="1112"/>
                  <a:pt x="934" y="1112"/>
                  <a:pt x="934" y="1112"/>
                </a:cubicBezTo>
                <a:moveTo>
                  <a:pt x="1038" y="1165"/>
                </a:moveTo>
                <a:cubicBezTo>
                  <a:pt x="1038" y="1165"/>
                  <a:pt x="1038" y="1165"/>
                  <a:pt x="1038" y="1165"/>
                </a:cubicBezTo>
                <a:cubicBezTo>
                  <a:pt x="1038" y="1165"/>
                  <a:pt x="1038" y="1165"/>
                  <a:pt x="1038" y="1164"/>
                </a:cubicBezTo>
                <a:cubicBezTo>
                  <a:pt x="1038" y="1164"/>
                  <a:pt x="1038" y="1163"/>
                  <a:pt x="1038" y="1163"/>
                </a:cubicBezTo>
                <a:cubicBezTo>
                  <a:pt x="1038" y="1162"/>
                  <a:pt x="1038" y="1162"/>
                  <a:pt x="1038" y="1162"/>
                </a:cubicBezTo>
                <a:cubicBezTo>
                  <a:pt x="1037" y="1161"/>
                  <a:pt x="1037" y="1161"/>
                  <a:pt x="1037" y="1161"/>
                </a:cubicBezTo>
                <a:cubicBezTo>
                  <a:pt x="1037" y="1159"/>
                  <a:pt x="1037" y="1159"/>
                  <a:pt x="1037" y="1159"/>
                </a:cubicBezTo>
                <a:cubicBezTo>
                  <a:pt x="1037" y="1158"/>
                  <a:pt x="1037" y="1158"/>
                  <a:pt x="1037" y="1158"/>
                </a:cubicBezTo>
                <a:cubicBezTo>
                  <a:pt x="1036" y="1157"/>
                  <a:pt x="1036" y="1157"/>
                  <a:pt x="1036" y="1157"/>
                </a:cubicBezTo>
                <a:cubicBezTo>
                  <a:pt x="1036" y="1156"/>
                  <a:pt x="1036" y="1156"/>
                  <a:pt x="1036" y="1156"/>
                </a:cubicBezTo>
                <a:cubicBezTo>
                  <a:pt x="1036" y="1155"/>
                  <a:pt x="1036" y="1155"/>
                  <a:pt x="1036" y="1155"/>
                </a:cubicBezTo>
                <a:cubicBezTo>
                  <a:pt x="1036" y="1154"/>
                  <a:pt x="1036" y="1154"/>
                  <a:pt x="1036" y="1154"/>
                </a:cubicBezTo>
                <a:cubicBezTo>
                  <a:pt x="1035" y="1152"/>
                  <a:pt x="1035" y="1152"/>
                  <a:pt x="1035" y="1152"/>
                </a:cubicBezTo>
                <a:cubicBezTo>
                  <a:pt x="1035" y="1152"/>
                  <a:pt x="1034" y="1150"/>
                  <a:pt x="1034" y="1150"/>
                </a:cubicBezTo>
                <a:cubicBezTo>
                  <a:pt x="1033" y="1149"/>
                  <a:pt x="1032" y="1148"/>
                  <a:pt x="1031" y="1148"/>
                </a:cubicBezTo>
                <a:cubicBezTo>
                  <a:pt x="1030" y="1148"/>
                  <a:pt x="1029" y="1148"/>
                  <a:pt x="1029" y="1148"/>
                </a:cubicBezTo>
                <a:cubicBezTo>
                  <a:pt x="1028" y="1148"/>
                  <a:pt x="1028" y="1148"/>
                  <a:pt x="1028" y="1148"/>
                </a:cubicBezTo>
                <a:cubicBezTo>
                  <a:pt x="1027" y="1148"/>
                  <a:pt x="1027" y="1148"/>
                  <a:pt x="1027" y="1148"/>
                </a:cubicBezTo>
                <a:cubicBezTo>
                  <a:pt x="1026" y="1148"/>
                  <a:pt x="1026" y="1148"/>
                  <a:pt x="1026" y="1148"/>
                </a:cubicBezTo>
                <a:cubicBezTo>
                  <a:pt x="1025" y="1148"/>
                  <a:pt x="1025" y="1148"/>
                  <a:pt x="1025" y="1148"/>
                </a:cubicBezTo>
                <a:cubicBezTo>
                  <a:pt x="1025" y="1148"/>
                  <a:pt x="1025" y="1148"/>
                  <a:pt x="1025" y="1148"/>
                </a:cubicBezTo>
                <a:cubicBezTo>
                  <a:pt x="1024" y="1148"/>
                  <a:pt x="1024" y="1148"/>
                  <a:pt x="1024" y="1148"/>
                </a:cubicBezTo>
                <a:cubicBezTo>
                  <a:pt x="1023" y="1147"/>
                  <a:pt x="1023" y="1147"/>
                  <a:pt x="1023" y="1147"/>
                </a:cubicBezTo>
                <a:cubicBezTo>
                  <a:pt x="1023" y="1147"/>
                  <a:pt x="1022" y="1147"/>
                  <a:pt x="1021" y="1147"/>
                </a:cubicBezTo>
                <a:cubicBezTo>
                  <a:pt x="1020" y="1146"/>
                  <a:pt x="1020" y="1146"/>
                  <a:pt x="1020" y="1146"/>
                </a:cubicBezTo>
                <a:cubicBezTo>
                  <a:pt x="1020" y="1146"/>
                  <a:pt x="1020" y="1146"/>
                  <a:pt x="1020" y="1146"/>
                </a:cubicBezTo>
                <a:cubicBezTo>
                  <a:pt x="1020" y="1145"/>
                  <a:pt x="1019" y="1145"/>
                  <a:pt x="1019" y="1145"/>
                </a:cubicBezTo>
                <a:cubicBezTo>
                  <a:pt x="1018" y="1145"/>
                  <a:pt x="1016" y="1143"/>
                  <a:pt x="1016" y="1143"/>
                </a:cubicBezTo>
                <a:cubicBezTo>
                  <a:pt x="1014" y="1141"/>
                  <a:pt x="1014" y="1141"/>
                  <a:pt x="1014" y="1141"/>
                </a:cubicBezTo>
                <a:cubicBezTo>
                  <a:pt x="1013" y="1139"/>
                  <a:pt x="1013" y="1139"/>
                  <a:pt x="1013" y="1139"/>
                </a:cubicBezTo>
                <a:cubicBezTo>
                  <a:pt x="1012" y="1139"/>
                  <a:pt x="1012" y="1138"/>
                  <a:pt x="1012" y="1138"/>
                </a:cubicBezTo>
                <a:cubicBezTo>
                  <a:pt x="1011" y="1138"/>
                  <a:pt x="1011" y="1138"/>
                  <a:pt x="1010" y="1138"/>
                </a:cubicBezTo>
                <a:cubicBezTo>
                  <a:pt x="1010" y="1138"/>
                  <a:pt x="1009" y="1137"/>
                  <a:pt x="1009" y="1137"/>
                </a:cubicBezTo>
                <a:cubicBezTo>
                  <a:pt x="1009" y="1136"/>
                  <a:pt x="1008" y="1136"/>
                  <a:pt x="1008" y="1136"/>
                </a:cubicBezTo>
                <a:cubicBezTo>
                  <a:pt x="1007" y="1136"/>
                  <a:pt x="1007" y="1136"/>
                  <a:pt x="1007" y="1135"/>
                </a:cubicBezTo>
                <a:cubicBezTo>
                  <a:pt x="1006" y="1134"/>
                  <a:pt x="1005" y="1135"/>
                  <a:pt x="1005" y="1134"/>
                </a:cubicBezTo>
                <a:cubicBezTo>
                  <a:pt x="1004" y="1134"/>
                  <a:pt x="1004" y="1134"/>
                  <a:pt x="1004" y="1134"/>
                </a:cubicBezTo>
                <a:cubicBezTo>
                  <a:pt x="1004" y="1133"/>
                  <a:pt x="1004" y="1133"/>
                  <a:pt x="1004" y="1133"/>
                </a:cubicBezTo>
                <a:cubicBezTo>
                  <a:pt x="1003" y="1133"/>
                  <a:pt x="1003" y="1133"/>
                  <a:pt x="1003" y="1133"/>
                </a:cubicBezTo>
                <a:cubicBezTo>
                  <a:pt x="1002" y="1133"/>
                  <a:pt x="1002" y="1133"/>
                  <a:pt x="1002" y="1133"/>
                </a:cubicBezTo>
                <a:cubicBezTo>
                  <a:pt x="1002" y="1132"/>
                  <a:pt x="1002" y="1132"/>
                  <a:pt x="1002" y="1132"/>
                </a:cubicBezTo>
                <a:cubicBezTo>
                  <a:pt x="998" y="1132"/>
                  <a:pt x="998" y="1132"/>
                  <a:pt x="998" y="1132"/>
                </a:cubicBezTo>
                <a:cubicBezTo>
                  <a:pt x="996" y="1132"/>
                  <a:pt x="996" y="1132"/>
                  <a:pt x="996" y="1132"/>
                </a:cubicBezTo>
                <a:cubicBezTo>
                  <a:pt x="995" y="1133"/>
                  <a:pt x="995" y="1133"/>
                  <a:pt x="995" y="1133"/>
                </a:cubicBezTo>
                <a:cubicBezTo>
                  <a:pt x="992" y="1132"/>
                  <a:pt x="992" y="1132"/>
                  <a:pt x="992" y="1132"/>
                </a:cubicBezTo>
                <a:cubicBezTo>
                  <a:pt x="992" y="1133"/>
                  <a:pt x="992" y="1133"/>
                  <a:pt x="992" y="1133"/>
                </a:cubicBezTo>
                <a:cubicBezTo>
                  <a:pt x="992" y="1133"/>
                  <a:pt x="992" y="1133"/>
                  <a:pt x="992" y="1133"/>
                </a:cubicBezTo>
                <a:cubicBezTo>
                  <a:pt x="990" y="1133"/>
                  <a:pt x="990" y="1133"/>
                  <a:pt x="990" y="1133"/>
                </a:cubicBezTo>
                <a:cubicBezTo>
                  <a:pt x="989" y="1132"/>
                  <a:pt x="989" y="1132"/>
                  <a:pt x="989" y="1132"/>
                </a:cubicBezTo>
                <a:cubicBezTo>
                  <a:pt x="989" y="1132"/>
                  <a:pt x="989" y="1132"/>
                  <a:pt x="989" y="1132"/>
                </a:cubicBezTo>
                <a:cubicBezTo>
                  <a:pt x="988" y="1131"/>
                  <a:pt x="988" y="1131"/>
                  <a:pt x="988" y="1131"/>
                </a:cubicBezTo>
                <a:cubicBezTo>
                  <a:pt x="987" y="1131"/>
                  <a:pt x="987" y="1131"/>
                  <a:pt x="987" y="1131"/>
                </a:cubicBezTo>
                <a:cubicBezTo>
                  <a:pt x="986" y="1131"/>
                  <a:pt x="986" y="1131"/>
                  <a:pt x="986" y="1131"/>
                </a:cubicBezTo>
                <a:cubicBezTo>
                  <a:pt x="986" y="1131"/>
                  <a:pt x="986" y="1131"/>
                  <a:pt x="986" y="1131"/>
                </a:cubicBezTo>
                <a:cubicBezTo>
                  <a:pt x="985" y="1131"/>
                  <a:pt x="985" y="1131"/>
                  <a:pt x="985" y="1131"/>
                </a:cubicBezTo>
                <a:cubicBezTo>
                  <a:pt x="983" y="1131"/>
                  <a:pt x="983" y="1131"/>
                  <a:pt x="983" y="1131"/>
                </a:cubicBezTo>
                <a:cubicBezTo>
                  <a:pt x="982" y="1130"/>
                  <a:pt x="982" y="1130"/>
                  <a:pt x="982" y="1130"/>
                </a:cubicBezTo>
                <a:cubicBezTo>
                  <a:pt x="982" y="1130"/>
                  <a:pt x="981" y="1130"/>
                  <a:pt x="981" y="1130"/>
                </a:cubicBezTo>
                <a:cubicBezTo>
                  <a:pt x="980" y="1130"/>
                  <a:pt x="980" y="1130"/>
                  <a:pt x="980" y="1130"/>
                </a:cubicBezTo>
                <a:cubicBezTo>
                  <a:pt x="979" y="1129"/>
                  <a:pt x="979" y="1129"/>
                  <a:pt x="979" y="1129"/>
                </a:cubicBezTo>
                <a:cubicBezTo>
                  <a:pt x="978" y="1129"/>
                  <a:pt x="978" y="1129"/>
                  <a:pt x="978" y="1129"/>
                </a:cubicBezTo>
                <a:cubicBezTo>
                  <a:pt x="977" y="1129"/>
                  <a:pt x="977" y="1129"/>
                  <a:pt x="977" y="1129"/>
                </a:cubicBezTo>
                <a:cubicBezTo>
                  <a:pt x="977" y="1129"/>
                  <a:pt x="977" y="1129"/>
                  <a:pt x="977" y="1129"/>
                </a:cubicBezTo>
                <a:cubicBezTo>
                  <a:pt x="977" y="1130"/>
                  <a:pt x="977" y="1130"/>
                  <a:pt x="977" y="1130"/>
                </a:cubicBezTo>
                <a:cubicBezTo>
                  <a:pt x="977" y="1130"/>
                  <a:pt x="977" y="1130"/>
                  <a:pt x="977" y="1130"/>
                </a:cubicBezTo>
                <a:cubicBezTo>
                  <a:pt x="976" y="1130"/>
                  <a:pt x="976" y="1130"/>
                  <a:pt x="976" y="1130"/>
                </a:cubicBezTo>
                <a:cubicBezTo>
                  <a:pt x="976" y="1130"/>
                  <a:pt x="976" y="1130"/>
                  <a:pt x="976" y="1130"/>
                </a:cubicBezTo>
                <a:cubicBezTo>
                  <a:pt x="975" y="1130"/>
                  <a:pt x="975" y="1130"/>
                  <a:pt x="975" y="1130"/>
                </a:cubicBezTo>
                <a:cubicBezTo>
                  <a:pt x="975" y="1129"/>
                  <a:pt x="975" y="1129"/>
                  <a:pt x="975" y="1129"/>
                </a:cubicBezTo>
                <a:cubicBezTo>
                  <a:pt x="975" y="1129"/>
                  <a:pt x="975" y="1129"/>
                  <a:pt x="975" y="1129"/>
                </a:cubicBezTo>
                <a:cubicBezTo>
                  <a:pt x="975" y="1129"/>
                  <a:pt x="975" y="1129"/>
                  <a:pt x="975" y="1129"/>
                </a:cubicBezTo>
                <a:cubicBezTo>
                  <a:pt x="974" y="1129"/>
                  <a:pt x="974" y="1129"/>
                  <a:pt x="974" y="1129"/>
                </a:cubicBezTo>
                <a:cubicBezTo>
                  <a:pt x="974" y="1130"/>
                  <a:pt x="974" y="1130"/>
                  <a:pt x="974" y="1130"/>
                </a:cubicBezTo>
                <a:cubicBezTo>
                  <a:pt x="973" y="1130"/>
                  <a:pt x="973" y="1130"/>
                  <a:pt x="973" y="1130"/>
                </a:cubicBezTo>
                <a:cubicBezTo>
                  <a:pt x="973" y="1131"/>
                  <a:pt x="973" y="1131"/>
                  <a:pt x="973" y="1131"/>
                </a:cubicBezTo>
                <a:cubicBezTo>
                  <a:pt x="972" y="1132"/>
                  <a:pt x="972" y="1132"/>
                  <a:pt x="972" y="1132"/>
                </a:cubicBezTo>
                <a:cubicBezTo>
                  <a:pt x="970" y="1132"/>
                  <a:pt x="970" y="1132"/>
                  <a:pt x="970" y="1132"/>
                </a:cubicBezTo>
                <a:cubicBezTo>
                  <a:pt x="971" y="1131"/>
                  <a:pt x="971" y="1131"/>
                  <a:pt x="971" y="1131"/>
                </a:cubicBezTo>
                <a:cubicBezTo>
                  <a:pt x="972" y="1131"/>
                  <a:pt x="972" y="1131"/>
                  <a:pt x="972" y="1131"/>
                </a:cubicBezTo>
                <a:cubicBezTo>
                  <a:pt x="972" y="1130"/>
                  <a:pt x="972" y="1130"/>
                  <a:pt x="972" y="1130"/>
                </a:cubicBezTo>
                <a:cubicBezTo>
                  <a:pt x="972" y="1130"/>
                  <a:pt x="972" y="1130"/>
                  <a:pt x="972" y="1130"/>
                </a:cubicBezTo>
                <a:cubicBezTo>
                  <a:pt x="972" y="1129"/>
                  <a:pt x="972" y="1129"/>
                  <a:pt x="972" y="1129"/>
                </a:cubicBezTo>
                <a:cubicBezTo>
                  <a:pt x="972" y="1129"/>
                  <a:pt x="972" y="1129"/>
                  <a:pt x="972" y="1129"/>
                </a:cubicBezTo>
                <a:cubicBezTo>
                  <a:pt x="971" y="1130"/>
                  <a:pt x="971" y="1130"/>
                  <a:pt x="971" y="1130"/>
                </a:cubicBezTo>
                <a:cubicBezTo>
                  <a:pt x="970" y="1130"/>
                  <a:pt x="970" y="1130"/>
                  <a:pt x="970" y="1130"/>
                </a:cubicBezTo>
                <a:cubicBezTo>
                  <a:pt x="970" y="1131"/>
                  <a:pt x="970" y="1131"/>
                  <a:pt x="970" y="1131"/>
                </a:cubicBezTo>
                <a:cubicBezTo>
                  <a:pt x="970" y="1131"/>
                  <a:pt x="970" y="1131"/>
                  <a:pt x="970" y="1131"/>
                </a:cubicBezTo>
                <a:cubicBezTo>
                  <a:pt x="970" y="1132"/>
                  <a:pt x="970" y="1132"/>
                  <a:pt x="970" y="1132"/>
                </a:cubicBezTo>
                <a:cubicBezTo>
                  <a:pt x="970" y="1132"/>
                  <a:pt x="970" y="1132"/>
                  <a:pt x="970" y="1132"/>
                </a:cubicBezTo>
                <a:cubicBezTo>
                  <a:pt x="970" y="1133"/>
                  <a:pt x="970" y="1133"/>
                  <a:pt x="970" y="1133"/>
                </a:cubicBezTo>
                <a:cubicBezTo>
                  <a:pt x="969" y="1134"/>
                  <a:pt x="969" y="1134"/>
                  <a:pt x="969" y="1134"/>
                </a:cubicBezTo>
                <a:cubicBezTo>
                  <a:pt x="968" y="1135"/>
                  <a:pt x="968" y="1135"/>
                  <a:pt x="968" y="1135"/>
                </a:cubicBezTo>
                <a:cubicBezTo>
                  <a:pt x="968" y="1135"/>
                  <a:pt x="968" y="1135"/>
                  <a:pt x="968" y="1135"/>
                </a:cubicBezTo>
                <a:cubicBezTo>
                  <a:pt x="968" y="1136"/>
                  <a:pt x="968" y="1136"/>
                  <a:pt x="968" y="1136"/>
                </a:cubicBezTo>
                <a:cubicBezTo>
                  <a:pt x="967" y="1135"/>
                  <a:pt x="967" y="1135"/>
                  <a:pt x="967" y="1135"/>
                </a:cubicBezTo>
                <a:cubicBezTo>
                  <a:pt x="967" y="1135"/>
                  <a:pt x="967" y="1135"/>
                  <a:pt x="967" y="1135"/>
                </a:cubicBezTo>
                <a:cubicBezTo>
                  <a:pt x="968" y="1134"/>
                  <a:pt x="968" y="1134"/>
                  <a:pt x="968" y="1134"/>
                </a:cubicBezTo>
                <a:cubicBezTo>
                  <a:pt x="968" y="1134"/>
                  <a:pt x="968" y="1134"/>
                  <a:pt x="968" y="1134"/>
                </a:cubicBezTo>
                <a:cubicBezTo>
                  <a:pt x="968" y="1133"/>
                  <a:pt x="968" y="1133"/>
                  <a:pt x="968" y="1133"/>
                </a:cubicBezTo>
                <a:cubicBezTo>
                  <a:pt x="968" y="1132"/>
                  <a:pt x="968" y="1132"/>
                  <a:pt x="968" y="1132"/>
                </a:cubicBezTo>
                <a:cubicBezTo>
                  <a:pt x="969" y="1131"/>
                  <a:pt x="969" y="1131"/>
                  <a:pt x="969" y="1131"/>
                </a:cubicBezTo>
                <a:cubicBezTo>
                  <a:pt x="969" y="1130"/>
                  <a:pt x="969" y="1130"/>
                  <a:pt x="969" y="1130"/>
                </a:cubicBezTo>
                <a:cubicBezTo>
                  <a:pt x="970" y="1129"/>
                  <a:pt x="970" y="1129"/>
                  <a:pt x="970" y="1129"/>
                </a:cubicBezTo>
                <a:cubicBezTo>
                  <a:pt x="970" y="1129"/>
                  <a:pt x="970" y="1129"/>
                  <a:pt x="970" y="1129"/>
                </a:cubicBezTo>
                <a:cubicBezTo>
                  <a:pt x="971" y="1129"/>
                  <a:pt x="971" y="1129"/>
                  <a:pt x="971" y="1129"/>
                </a:cubicBezTo>
                <a:cubicBezTo>
                  <a:pt x="970" y="1128"/>
                  <a:pt x="970" y="1128"/>
                  <a:pt x="970" y="1128"/>
                </a:cubicBezTo>
                <a:cubicBezTo>
                  <a:pt x="970" y="1127"/>
                  <a:pt x="970" y="1127"/>
                  <a:pt x="970" y="1127"/>
                </a:cubicBezTo>
                <a:cubicBezTo>
                  <a:pt x="969" y="1127"/>
                  <a:pt x="969" y="1127"/>
                  <a:pt x="969" y="1127"/>
                </a:cubicBezTo>
                <a:cubicBezTo>
                  <a:pt x="969" y="1128"/>
                  <a:pt x="969" y="1128"/>
                  <a:pt x="969" y="1128"/>
                </a:cubicBezTo>
                <a:cubicBezTo>
                  <a:pt x="968" y="1129"/>
                  <a:pt x="968" y="1129"/>
                  <a:pt x="968" y="1129"/>
                </a:cubicBezTo>
                <a:cubicBezTo>
                  <a:pt x="968" y="1129"/>
                  <a:pt x="968" y="1129"/>
                  <a:pt x="968" y="1129"/>
                </a:cubicBezTo>
                <a:cubicBezTo>
                  <a:pt x="968" y="1129"/>
                  <a:pt x="968" y="1129"/>
                  <a:pt x="968" y="1129"/>
                </a:cubicBezTo>
                <a:cubicBezTo>
                  <a:pt x="968" y="1128"/>
                  <a:pt x="968" y="1128"/>
                  <a:pt x="968" y="1128"/>
                </a:cubicBezTo>
                <a:cubicBezTo>
                  <a:pt x="968" y="1128"/>
                  <a:pt x="968" y="1128"/>
                  <a:pt x="968" y="1128"/>
                </a:cubicBezTo>
                <a:cubicBezTo>
                  <a:pt x="969" y="1127"/>
                  <a:pt x="969" y="1127"/>
                  <a:pt x="969" y="1127"/>
                </a:cubicBezTo>
                <a:cubicBezTo>
                  <a:pt x="970" y="1126"/>
                  <a:pt x="970" y="1126"/>
                  <a:pt x="970" y="1126"/>
                </a:cubicBezTo>
                <a:cubicBezTo>
                  <a:pt x="969" y="1125"/>
                  <a:pt x="969" y="1125"/>
                  <a:pt x="969" y="1125"/>
                </a:cubicBezTo>
                <a:cubicBezTo>
                  <a:pt x="969" y="1125"/>
                  <a:pt x="969" y="1125"/>
                  <a:pt x="969" y="1125"/>
                </a:cubicBezTo>
                <a:cubicBezTo>
                  <a:pt x="968" y="1125"/>
                  <a:pt x="968" y="1125"/>
                  <a:pt x="968" y="1124"/>
                </a:cubicBezTo>
                <a:cubicBezTo>
                  <a:pt x="968" y="1124"/>
                  <a:pt x="968" y="1124"/>
                  <a:pt x="968" y="1124"/>
                </a:cubicBezTo>
                <a:cubicBezTo>
                  <a:pt x="968" y="1124"/>
                  <a:pt x="968" y="1124"/>
                  <a:pt x="968" y="1124"/>
                </a:cubicBezTo>
                <a:cubicBezTo>
                  <a:pt x="968" y="1123"/>
                  <a:pt x="968" y="1123"/>
                  <a:pt x="968" y="1123"/>
                </a:cubicBezTo>
                <a:cubicBezTo>
                  <a:pt x="968" y="1123"/>
                  <a:pt x="968" y="1123"/>
                  <a:pt x="968" y="1123"/>
                </a:cubicBezTo>
                <a:cubicBezTo>
                  <a:pt x="967" y="1122"/>
                  <a:pt x="967" y="1122"/>
                  <a:pt x="967" y="1122"/>
                </a:cubicBezTo>
                <a:cubicBezTo>
                  <a:pt x="967" y="1122"/>
                  <a:pt x="967" y="1122"/>
                  <a:pt x="967" y="1122"/>
                </a:cubicBezTo>
                <a:cubicBezTo>
                  <a:pt x="966" y="1123"/>
                  <a:pt x="966" y="1123"/>
                  <a:pt x="966" y="1123"/>
                </a:cubicBezTo>
                <a:cubicBezTo>
                  <a:pt x="966" y="1123"/>
                  <a:pt x="966" y="1123"/>
                  <a:pt x="966" y="1123"/>
                </a:cubicBezTo>
                <a:cubicBezTo>
                  <a:pt x="965" y="1123"/>
                  <a:pt x="965" y="1123"/>
                  <a:pt x="965" y="1123"/>
                </a:cubicBezTo>
                <a:cubicBezTo>
                  <a:pt x="964" y="1123"/>
                  <a:pt x="964" y="1123"/>
                  <a:pt x="964" y="1123"/>
                </a:cubicBezTo>
                <a:cubicBezTo>
                  <a:pt x="964" y="1123"/>
                  <a:pt x="964" y="1123"/>
                  <a:pt x="964" y="1123"/>
                </a:cubicBezTo>
                <a:cubicBezTo>
                  <a:pt x="964" y="1122"/>
                  <a:pt x="964" y="1122"/>
                  <a:pt x="964" y="1122"/>
                </a:cubicBezTo>
                <a:cubicBezTo>
                  <a:pt x="964" y="1122"/>
                  <a:pt x="964" y="1122"/>
                  <a:pt x="964" y="1122"/>
                </a:cubicBezTo>
                <a:cubicBezTo>
                  <a:pt x="963" y="1122"/>
                  <a:pt x="963" y="1122"/>
                  <a:pt x="963" y="1122"/>
                </a:cubicBezTo>
                <a:cubicBezTo>
                  <a:pt x="963" y="1122"/>
                  <a:pt x="963" y="1122"/>
                  <a:pt x="963" y="1122"/>
                </a:cubicBezTo>
                <a:cubicBezTo>
                  <a:pt x="963" y="1121"/>
                  <a:pt x="963" y="1121"/>
                  <a:pt x="963" y="1121"/>
                </a:cubicBezTo>
                <a:cubicBezTo>
                  <a:pt x="962" y="1122"/>
                  <a:pt x="962" y="1122"/>
                  <a:pt x="962" y="1122"/>
                </a:cubicBezTo>
                <a:cubicBezTo>
                  <a:pt x="961" y="1121"/>
                  <a:pt x="961" y="1121"/>
                  <a:pt x="961" y="1121"/>
                </a:cubicBezTo>
                <a:cubicBezTo>
                  <a:pt x="961" y="1121"/>
                  <a:pt x="960" y="1120"/>
                  <a:pt x="960" y="1120"/>
                </a:cubicBezTo>
                <a:cubicBezTo>
                  <a:pt x="960" y="1120"/>
                  <a:pt x="960" y="1120"/>
                  <a:pt x="960" y="1120"/>
                </a:cubicBezTo>
                <a:cubicBezTo>
                  <a:pt x="959" y="1120"/>
                  <a:pt x="959" y="1120"/>
                  <a:pt x="959" y="1120"/>
                </a:cubicBezTo>
                <a:cubicBezTo>
                  <a:pt x="958" y="1120"/>
                  <a:pt x="958" y="1120"/>
                  <a:pt x="958" y="1120"/>
                </a:cubicBezTo>
                <a:cubicBezTo>
                  <a:pt x="958" y="1119"/>
                  <a:pt x="958" y="1119"/>
                  <a:pt x="958" y="1119"/>
                </a:cubicBezTo>
                <a:cubicBezTo>
                  <a:pt x="957" y="1119"/>
                  <a:pt x="957" y="1119"/>
                  <a:pt x="957" y="1119"/>
                </a:cubicBezTo>
                <a:cubicBezTo>
                  <a:pt x="957" y="1119"/>
                  <a:pt x="957" y="1119"/>
                  <a:pt x="957" y="1119"/>
                </a:cubicBezTo>
                <a:cubicBezTo>
                  <a:pt x="956" y="1119"/>
                  <a:pt x="956" y="1119"/>
                  <a:pt x="956" y="1119"/>
                </a:cubicBezTo>
                <a:cubicBezTo>
                  <a:pt x="956" y="1119"/>
                  <a:pt x="956" y="1119"/>
                  <a:pt x="956" y="1119"/>
                </a:cubicBezTo>
                <a:cubicBezTo>
                  <a:pt x="956" y="1119"/>
                  <a:pt x="956" y="1119"/>
                  <a:pt x="956" y="1119"/>
                </a:cubicBezTo>
                <a:cubicBezTo>
                  <a:pt x="955" y="1119"/>
                  <a:pt x="955" y="1119"/>
                  <a:pt x="955" y="1119"/>
                </a:cubicBezTo>
                <a:cubicBezTo>
                  <a:pt x="955" y="1119"/>
                  <a:pt x="955" y="1119"/>
                  <a:pt x="955" y="1119"/>
                </a:cubicBezTo>
                <a:cubicBezTo>
                  <a:pt x="954" y="1119"/>
                  <a:pt x="954" y="1119"/>
                  <a:pt x="954" y="1119"/>
                </a:cubicBezTo>
                <a:cubicBezTo>
                  <a:pt x="955" y="1118"/>
                  <a:pt x="955" y="1118"/>
                  <a:pt x="955" y="1118"/>
                </a:cubicBezTo>
                <a:cubicBezTo>
                  <a:pt x="954" y="1118"/>
                  <a:pt x="954" y="1118"/>
                  <a:pt x="954" y="1118"/>
                </a:cubicBezTo>
                <a:cubicBezTo>
                  <a:pt x="953" y="1118"/>
                  <a:pt x="953" y="1118"/>
                  <a:pt x="953" y="1118"/>
                </a:cubicBezTo>
                <a:cubicBezTo>
                  <a:pt x="953" y="1118"/>
                  <a:pt x="953" y="1118"/>
                  <a:pt x="953" y="1118"/>
                </a:cubicBezTo>
                <a:cubicBezTo>
                  <a:pt x="953" y="1118"/>
                  <a:pt x="953" y="1118"/>
                  <a:pt x="953" y="1118"/>
                </a:cubicBezTo>
                <a:cubicBezTo>
                  <a:pt x="952" y="1118"/>
                  <a:pt x="952" y="1118"/>
                  <a:pt x="952" y="1118"/>
                </a:cubicBezTo>
                <a:cubicBezTo>
                  <a:pt x="952" y="1118"/>
                  <a:pt x="952" y="1118"/>
                  <a:pt x="952" y="1118"/>
                </a:cubicBezTo>
                <a:cubicBezTo>
                  <a:pt x="951" y="1118"/>
                  <a:pt x="951" y="1118"/>
                  <a:pt x="951" y="1118"/>
                </a:cubicBezTo>
                <a:cubicBezTo>
                  <a:pt x="951" y="1117"/>
                  <a:pt x="951" y="1117"/>
                  <a:pt x="951" y="1117"/>
                </a:cubicBezTo>
                <a:cubicBezTo>
                  <a:pt x="950" y="1117"/>
                  <a:pt x="950" y="1117"/>
                  <a:pt x="950" y="1117"/>
                </a:cubicBezTo>
                <a:cubicBezTo>
                  <a:pt x="950" y="1117"/>
                  <a:pt x="950" y="1117"/>
                  <a:pt x="950" y="1117"/>
                </a:cubicBezTo>
                <a:cubicBezTo>
                  <a:pt x="950" y="1116"/>
                  <a:pt x="950" y="1116"/>
                  <a:pt x="950" y="1116"/>
                </a:cubicBezTo>
                <a:cubicBezTo>
                  <a:pt x="949" y="1117"/>
                  <a:pt x="949" y="1117"/>
                  <a:pt x="949" y="1117"/>
                </a:cubicBezTo>
                <a:cubicBezTo>
                  <a:pt x="949" y="1117"/>
                  <a:pt x="949" y="1117"/>
                  <a:pt x="949" y="1117"/>
                </a:cubicBezTo>
                <a:cubicBezTo>
                  <a:pt x="949" y="1117"/>
                  <a:pt x="949" y="1117"/>
                  <a:pt x="949" y="1117"/>
                </a:cubicBezTo>
                <a:cubicBezTo>
                  <a:pt x="949" y="1117"/>
                  <a:pt x="949" y="1117"/>
                  <a:pt x="949" y="1117"/>
                </a:cubicBezTo>
                <a:cubicBezTo>
                  <a:pt x="948" y="1117"/>
                  <a:pt x="948" y="1117"/>
                  <a:pt x="948" y="1117"/>
                </a:cubicBezTo>
                <a:cubicBezTo>
                  <a:pt x="948" y="1117"/>
                  <a:pt x="948" y="1117"/>
                  <a:pt x="948" y="1117"/>
                </a:cubicBezTo>
                <a:cubicBezTo>
                  <a:pt x="947" y="1116"/>
                  <a:pt x="947" y="1116"/>
                  <a:pt x="947" y="1116"/>
                </a:cubicBezTo>
                <a:cubicBezTo>
                  <a:pt x="947" y="1116"/>
                  <a:pt x="947" y="1116"/>
                  <a:pt x="947" y="1116"/>
                </a:cubicBezTo>
                <a:cubicBezTo>
                  <a:pt x="947" y="1117"/>
                  <a:pt x="947" y="1117"/>
                  <a:pt x="947" y="1117"/>
                </a:cubicBezTo>
                <a:cubicBezTo>
                  <a:pt x="946" y="1116"/>
                  <a:pt x="946" y="1116"/>
                  <a:pt x="946" y="1116"/>
                </a:cubicBezTo>
                <a:cubicBezTo>
                  <a:pt x="946" y="1117"/>
                  <a:pt x="946" y="1117"/>
                  <a:pt x="946" y="1117"/>
                </a:cubicBezTo>
                <a:cubicBezTo>
                  <a:pt x="946" y="1117"/>
                  <a:pt x="946" y="1117"/>
                  <a:pt x="946" y="1117"/>
                </a:cubicBezTo>
                <a:cubicBezTo>
                  <a:pt x="946" y="1116"/>
                  <a:pt x="946" y="1116"/>
                  <a:pt x="946" y="1116"/>
                </a:cubicBezTo>
                <a:cubicBezTo>
                  <a:pt x="945" y="1117"/>
                  <a:pt x="945" y="1117"/>
                  <a:pt x="945" y="1117"/>
                </a:cubicBezTo>
                <a:cubicBezTo>
                  <a:pt x="945" y="1117"/>
                  <a:pt x="945" y="1117"/>
                  <a:pt x="945" y="1117"/>
                </a:cubicBezTo>
                <a:cubicBezTo>
                  <a:pt x="944" y="1117"/>
                  <a:pt x="944" y="1117"/>
                  <a:pt x="944" y="1117"/>
                </a:cubicBezTo>
                <a:cubicBezTo>
                  <a:pt x="944" y="1117"/>
                  <a:pt x="944" y="1117"/>
                  <a:pt x="944" y="1117"/>
                </a:cubicBezTo>
                <a:cubicBezTo>
                  <a:pt x="944" y="1118"/>
                  <a:pt x="944" y="1118"/>
                  <a:pt x="944" y="1119"/>
                </a:cubicBezTo>
                <a:cubicBezTo>
                  <a:pt x="943" y="1119"/>
                  <a:pt x="943" y="1119"/>
                  <a:pt x="943" y="1119"/>
                </a:cubicBezTo>
                <a:cubicBezTo>
                  <a:pt x="943" y="1118"/>
                  <a:pt x="943" y="1118"/>
                  <a:pt x="943" y="1118"/>
                </a:cubicBezTo>
                <a:cubicBezTo>
                  <a:pt x="943" y="1118"/>
                  <a:pt x="943" y="1118"/>
                  <a:pt x="943" y="1118"/>
                </a:cubicBezTo>
                <a:cubicBezTo>
                  <a:pt x="943" y="1118"/>
                  <a:pt x="943" y="1118"/>
                  <a:pt x="943" y="1118"/>
                </a:cubicBezTo>
                <a:cubicBezTo>
                  <a:pt x="943" y="1119"/>
                  <a:pt x="943" y="1119"/>
                  <a:pt x="943" y="1119"/>
                </a:cubicBezTo>
                <a:cubicBezTo>
                  <a:pt x="943" y="1119"/>
                  <a:pt x="943" y="1119"/>
                  <a:pt x="943" y="1119"/>
                </a:cubicBezTo>
                <a:cubicBezTo>
                  <a:pt x="942" y="1120"/>
                  <a:pt x="942" y="1120"/>
                  <a:pt x="942" y="1120"/>
                </a:cubicBezTo>
                <a:cubicBezTo>
                  <a:pt x="942" y="1120"/>
                  <a:pt x="942" y="1120"/>
                  <a:pt x="942" y="1120"/>
                </a:cubicBezTo>
                <a:cubicBezTo>
                  <a:pt x="942" y="1120"/>
                  <a:pt x="942" y="1121"/>
                  <a:pt x="942" y="1121"/>
                </a:cubicBezTo>
                <a:cubicBezTo>
                  <a:pt x="941" y="1122"/>
                  <a:pt x="941" y="1122"/>
                  <a:pt x="941" y="1122"/>
                </a:cubicBezTo>
                <a:cubicBezTo>
                  <a:pt x="942" y="1123"/>
                  <a:pt x="942" y="1123"/>
                  <a:pt x="942" y="1123"/>
                </a:cubicBezTo>
                <a:cubicBezTo>
                  <a:pt x="941" y="1122"/>
                  <a:pt x="941" y="1122"/>
                  <a:pt x="941" y="1122"/>
                </a:cubicBezTo>
                <a:cubicBezTo>
                  <a:pt x="941" y="1122"/>
                  <a:pt x="941" y="1122"/>
                  <a:pt x="941" y="1122"/>
                </a:cubicBezTo>
                <a:cubicBezTo>
                  <a:pt x="941" y="1122"/>
                  <a:pt x="941" y="1122"/>
                  <a:pt x="941" y="1122"/>
                </a:cubicBezTo>
                <a:cubicBezTo>
                  <a:pt x="940" y="1122"/>
                  <a:pt x="940" y="1122"/>
                  <a:pt x="940" y="1122"/>
                </a:cubicBezTo>
                <a:cubicBezTo>
                  <a:pt x="940" y="1122"/>
                  <a:pt x="940" y="1122"/>
                  <a:pt x="940" y="1122"/>
                </a:cubicBezTo>
                <a:cubicBezTo>
                  <a:pt x="940" y="1123"/>
                  <a:pt x="940" y="1123"/>
                  <a:pt x="940" y="1123"/>
                </a:cubicBezTo>
                <a:cubicBezTo>
                  <a:pt x="940" y="1123"/>
                  <a:pt x="940" y="1123"/>
                  <a:pt x="940" y="1123"/>
                </a:cubicBezTo>
                <a:cubicBezTo>
                  <a:pt x="939" y="1124"/>
                  <a:pt x="938" y="1125"/>
                  <a:pt x="937" y="1125"/>
                </a:cubicBezTo>
                <a:cubicBezTo>
                  <a:pt x="937" y="1125"/>
                  <a:pt x="937" y="1125"/>
                  <a:pt x="937" y="1125"/>
                </a:cubicBezTo>
                <a:cubicBezTo>
                  <a:pt x="938" y="1125"/>
                  <a:pt x="938" y="1125"/>
                  <a:pt x="938" y="1125"/>
                </a:cubicBezTo>
                <a:cubicBezTo>
                  <a:pt x="938" y="1124"/>
                  <a:pt x="938" y="1124"/>
                  <a:pt x="938" y="1124"/>
                </a:cubicBezTo>
                <a:cubicBezTo>
                  <a:pt x="938" y="1123"/>
                  <a:pt x="938" y="1123"/>
                  <a:pt x="938" y="1123"/>
                </a:cubicBezTo>
                <a:cubicBezTo>
                  <a:pt x="938" y="1124"/>
                  <a:pt x="938" y="1124"/>
                  <a:pt x="938" y="1124"/>
                </a:cubicBezTo>
                <a:cubicBezTo>
                  <a:pt x="937" y="1125"/>
                  <a:pt x="935" y="1127"/>
                  <a:pt x="935" y="1129"/>
                </a:cubicBezTo>
                <a:cubicBezTo>
                  <a:pt x="935" y="1130"/>
                  <a:pt x="935" y="1130"/>
                  <a:pt x="935" y="1130"/>
                </a:cubicBezTo>
                <a:cubicBezTo>
                  <a:pt x="934" y="1130"/>
                  <a:pt x="934" y="1130"/>
                  <a:pt x="934" y="1130"/>
                </a:cubicBezTo>
                <a:cubicBezTo>
                  <a:pt x="933" y="1131"/>
                  <a:pt x="933" y="1131"/>
                  <a:pt x="933" y="1131"/>
                </a:cubicBezTo>
                <a:cubicBezTo>
                  <a:pt x="933" y="1131"/>
                  <a:pt x="933" y="1132"/>
                  <a:pt x="933" y="1133"/>
                </a:cubicBezTo>
                <a:cubicBezTo>
                  <a:pt x="933" y="1134"/>
                  <a:pt x="933" y="1134"/>
                  <a:pt x="933" y="1135"/>
                </a:cubicBezTo>
                <a:cubicBezTo>
                  <a:pt x="933" y="1135"/>
                  <a:pt x="933" y="1135"/>
                  <a:pt x="933" y="1135"/>
                </a:cubicBezTo>
                <a:cubicBezTo>
                  <a:pt x="933" y="1134"/>
                  <a:pt x="933" y="1134"/>
                  <a:pt x="933" y="1133"/>
                </a:cubicBezTo>
                <a:cubicBezTo>
                  <a:pt x="933" y="1132"/>
                  <a:pt x="933" y="1132"/>
                  <a:pt x="933" y="1132"/>
                </a:cubicBezTo>
                <a:cubicBezTo>
                  <a:pt x="932" y="1132"/>
                  <a:pt x="933" y="1131"/>
                  <a:pt x="933" y="1131"/>
                </a:cubicBezTo>
                <a:cubicBezTo>
                  <a:pt x="933" y="1130"/>
                  <a:pt x="934" y="1130"/>
                  <a:pt x="934" y="1129"/>
                </a:cubicBezTo>
                <a:cubicBezTo>
                  <a:pt x="935" y="1128"/>
                  <a:pt x="935" y="1128"/>
                  <a:pt x="935" y="1128"/>
                </a:cubicBezTo>
                <a:cubicBezTo>
                  <a:pt x="935" y="1127"/>
                  <a:pt x="935" y="1126"/>
                  <a:pt x="936" y="1125"/>
                </a:cubicBezTo>
                <a:cubicBezTo>
                  <a:pt x="935" y="1125"/>
                  <a:pt x="935" y="1125"/>
                  <a:pt x="935" y="1125"/>
                </a:cubicBezTo>
                <a:cubicBezTo>
                  <a:pt x="934" y="1125"/>
                  <a:pt x="934" y="1125"/>
                  <a:pt x="934" y="1125"/>
                </a:cubicBezTo>
                <a:cubicBezTo>
                  <a:pt x="934" y="1125"/>
                  <a:pt x="934" y="1125"/>
                  <a:pt x="934" y="1125"/>
                </a:cubicBezTo>
                <a:cubicBezTo>
                  <a:pt x="933" y="1125"/>
                  <a:pt x="933" y="1125"/>
                  <a:pt x="933" y="1125"/>
                </a:cubicBezTo>
                <a:cubicBezTo>
                  <a:pt x="932" y="1126"/>
                  <a:pt x="932" y="1126"/>
                  <a:pt x="932" y="1126"/>
                </a:cubicBezTo>
                <a:cubicBezTo>
                  <a:pt x="931" y="1125"/>
                  <a:pt x="931" y="1125"/>
                  <a:pt x="931" y="1125"/>
                </a:cubicBezTo>
                <a:cubicBezTo>
                  <a:pt x="931" y="1125"/>
                  <a:pt x="930" y="1125"/>
                  <a:pt x="930" y="1125"/>
                </a:cubicBezTo>
                <a:cubicBezTo>
                  <a:pt x="929" y="1125"/>
                  <a:pt x="929" y="1126"/>
                  <a:pt x="928" y="1126"/>
                </a:cubicBezTo>
                <a:cubicBezTo>
                  <a:pt x="927" y="1126"/>
                  <a:pt x="927" y="1126"/>
                  <a:pt x="927" y="1126"/>
                </a:cubicBezTo>
                <a:cubicBezTo>
                  <a:pt x="926" y="1125"/>
                  <a:pt x="926" y="1125"/>
                  <a:pt x="926" y="1125"/>
                </a:cubicBezTo>
                <a:cubicBezTo>
                  <a:pt x="925" y="1126"/>
                  <a:pt x="925" y="1126"/>
                  <a:pt x="925" y="1126"/>
                </a:cubicBezTo>
                <a:cubicBezTo>
                  <a:pt x="925" y="1126"/>
                  <a:pt x="925" y="1126"/>
                  <a:pt x="924" y="1126"/>
                </a:cubicBezTo>
                <a:cubicBezTo>
                  <a:pt x="925" y="1125"/>
                  <a:pt x="925" y="1125"/>
                  <a:pt x="926" y="1125"/>
                </a:cubicBezTo>
                <a:cubicBezTo>
                  <a:pt x="926" y="1125"/>
                  <a:pt x="926" y="1125"/>
                  <a:pt x="926" y="1125"/>
                </a:cubicBezTo>
                <a:cubicBezTo>
                  <a:pt x="927" y="1125"/>
                  <a:pt x="927" y="1125"/>
                  <a:pt x="927" y="1125"/>
                </a:cubicBezTo>
                <a:cubicBezTo>
                  <a:pt x="928" y="1125"/>
                  <a:pt x="929" y="1125"/>
                  <a:pt x="929" y="1125"/>
                </a:cubicBezTo>
                <a:cubicBezTo>
                  <a:pt x="930" y="1125"/>
                  <a:pt x="931" y="1125"/>
                  <a:pt x="931" y="1125"/>
                </a:cubicBezTo>
                <a:cubicBezTo>
                  <a:pt x="932" y="1125"/>
                  <a:pt x="932" y="1125"/>
                  <a:pt x="933" y="1125"/>
                </a:cubicBezTo>
                <a:cubicBezTo>
                  <a:pt x="933" y="1124"/>
                  <a:pt x="933" y="1124"/>
                  <a:pt x="933" y="1124"/>
                </a:cubicBezTo>
                <a:cubicBezTo>
                  <a:pt x="933" y="1124"/>
                  <a:pt x="934" y="1124"/>
                  <a:pt x="934" y="1124"/>
                </a:cubicBezTo>
                <a:cubicBezTo>
                  <a:pt x="934" y="1124"/>
                  <a:pt x="934" y="1124"/>
                  <a:pt x="934" y="1124"/>
                </a:cubicBezTo>
                <a:cubicBezTo>
                  <a:pt x="934" y="1124"/>
                  <a:pt x="934" y="1124"/>
                  <a:pt x="934" y="1124"/>
                </a:cubicBezTo>
                <a:cubicBezTo>
                  <a:pt x="934" y="1123"/>
                  <a:pt x="934" y="1123"/>
                  <a:pt x="934" y="1123"/>
                </a:cubicBezTo>
                <a:cubicBezTo>
                  <a:pt x="935" y="1124"/>
                  <a:pt x="935" y="1124"/>
                  <a:pt x="935" y="1124"/>
                </a:cubicBezTo>
                <a:cubicBezTo>
                  <a:pt x="936" y="1124"/>
                  <a:pt x="936" y="1124"/>
                  <a:pt x="936" y="1124"/>
                </a:cubicBezTo>
                <a:cubicBezTo>
                  <a:pt x="936" y="1123"/>
                  <a:pt x="937" y="1123"/>
                  <a:pt x="938" y="1123"/>
                </a:cubicBezTo>
                <a:cubicBezTo>
                  <a:pt x="939" y="1122"/>
                  <a:pt x="939" y="1122"/>
                  <a:pt x="939" y="1122"/>
                </a:cubicBezTo>
                <a:cubicBezTo>
                  <a:pt x="939" y="1122"/>
                  <a:pt x="939" y="1121"/>
                  <a:pt x="940" y="1120"/>
                </a:cubicBezTo>
                <a:cubicBezTo>
                  <a:pt x="940" y="1119"/>
                  <a:pt x="941" y="1119"/>
                  <a:pt x="941" y="1118"/>
                </a:cubicBezTo>
                <a:cubicBezTo>
                  <a:pt x="941" y="1117"/>
                  <a:pt x="941" y="1117"/>
                  <a:pt x="941" y="1116"/>
                </a:cubicBezTo>
                <a:cubicBezTo>
                  <a:pt x="941" y="1115"/>
                  <a:pt x="942" y="1115"/>
                  <a:pt x="942" y="1114"/>
                </a:cubicBezTo>
                <a:cubicBezTo>
                  <a:pt x="941" y="1114"/>
                  <a:pt x="940" y="1114"/>
                  <a:pt x="939" y="1114"/>
                </a:cubicBezTo>
                <a:cubicBezTo>
                  <a:pt x="938" y="1114"/>
                  <a:pt x="938" y="1114"/>
                  <a:pt x="938" y="1114"/>
                </a:cubicBezTo>
                <a:cubicBezTo>
                  <a:pt x="938" y="1114"/>
                  <a:pt x="938" y="1114"/>
                  <a:pt x="938" y="1114"/>
                </a:cubicBezTo>
                <a:cubicBezTo>
                  <a:pt x="937" y="1113"/>
                  <a:pt x="937" y="1113"/>
                  <a:pt x="937" y="1113"/>
                </a:cubicBezTo>
                <a:cubicBezTo>
                  <a:pt x="936" y="1113"/>
                  <a:pt x="935" y="1113"/>
                  <a:pt x="934" y="1114"/>
                </a:cubicBezTo>
                <a:cubicBezTo>
                  <a:pt x="933" y="1114"/>
                  <a:pt x="933" y="1114"/>
                  <a:pt x="933" y="1114"/>
                </a:cubicBezTo>
                <a:cubicBezTo>
                  <a:pt x="931" y="1113"/>
                  <a:pt x="930" y="1113"/>
                  <a:pt x="929" y="1113"/>
                </a:cubicBezTo>
                <a:cubicBezTo>
                  <a:pt x="928" y="1113"/>
                  <a:pt x="928" y="1113"/>
                  <a:pt x="927" y="1113"/>
                </a:cubicBezTo>
                <a:cubicBezTo>
                  <a:pt x="927" y="1114"/>
                  <a:pt x="927" y="1114"/>
                  <a:pt x="927" y="1114"/>
                </a:cubicBezTo>
                <a:cubicBezTo>
                  <a:pt x="926" y="1114"/>
                  <a:pt x="926" y="1114"/>
                  <a:pt x="926" y="1114"/>
                </a:cubicBezTo>
                <a:cubicBezTo>
                  <a:pt x="926" y="1114"/>
                  <a:pt x="926" y="1115"/>
                  <a:pt x="926" y="1115"/>
                </a:cubicBezTo>
                <a:cubicBezTo>
                  <a:pt x="926" y="1115"/>
                  <a:pt x="926" y="1116"/>
                  <a:pt x="925" y="1116"/>
                </a:cubicBezTo>
                <a:cubicBezTo>
                  <a:pt x="925" y="1117"/>
                  <a:pt x="925" y="1118"/>
                  <a:pt x="925" y="1119"/>
                </a:cubicBezTo>
                <a:cubicBezTo>
                  <a:pt x="925" y="1118"/>
                  <a:pt x="925" y="1117"/>
                  <a:pt x="925" y="1116"/>
                </a:cubicBezTo>
                <a:cubicBezTo>
                  <a:pt x="925" y="1116"/>
                  <a:pt x="925" y="1116"/>
                  <a:pt x="925" y="1116"/>
                </a:cubicBezTo>
                <a:cubicBezTo>
                  <a:pt x="925" y="1115"/>
                  <a:pt x="925" y="1115"/>
                  <a:pt x="925" y="1115"/>
                </a:cubicBezTo>
                <a:cubicBezTo>
                  <a:pt x="925" y="1115"/>
                  <a:pt x="925" y="1115"/>
                  <a:pt x="925" y="1115"/>
                </a:cubicBezTo>
                <a:cubicBezTo>
                  <a:pt x="924" y="1115"/>
                  <a:pt x="924" y="1115"/>
                  <a:pt x="924" y="1115"/>
                </a:cubicBezTo>
                <a:cubicBezTo>
                  <a:pt x="924" y="1116"/>
                  <a:pt x="924" y="1116"/>
                  <a:pt x="923" y="1117"/>
                </a:cubicBezTo>
                <a:cubicBezTo>
                  <a:pt x="923" y="1117"/>
                  <a:pt x="923" y="1117"/>
                  <a:pt x="923" y="1117"/>
                </a:cubicBezTo>
                <a:cubicBezTo>
                  <a:pt x="924" y="1118"/>
                  <a:pt x="924" y="1118"/>
                  <a:pt x="924" y="1118"/>
                </a:cubicBezTo>
                <a:cubicBezTo>
                  <a:pt x="924" y="1118"/>
                  <a:pt x="924" y="1118"/>
                  <a:pt x="924" y="1118"/>
                </a:cubicBezTo>
                <a:cubicBezTo>
                  <a:pt x="924" y="1118"/>
                  <a:pt x="924" y="1118"/>
                  <a:pt x="924" y="1118"/>
                </a:cubicBezTo>
                <a:cubicBezTo>
                  <a:pt x="923" y="1118"/>
                  <a:pt x="923" y="1119"/>
                  <a:pt x="923" y="1119"/>
                </a:cubicBezTo>
                <a:cubicBezTo>
                  <a:pt x="923" y="1119"/>
                  <a:pt x="923" y="1119"/>
                  <a:pt x="923" y="1119"/>
                </a:cubicBezTo>
                <a:cubicBezTo>
                  <a:pt x="923" y="1120"/>
                  <a:pt x="923" y="1120"/>
                  <a:pt x="923" y="1120"/>
                </a:cubicBezTo>
                <a:cubicBezTo>
                  <a:pt x="923" y="1119"/>
                  <a:pt x="923" y="1119"/>
                  <a:pt x="923" y="1119"/>
                </a:cubicBezTo>
                <a:cubicBezTo>
                  <a:pt x="923" y="1120"/>
                  <a:pt x="923" y="1120"/>
                  <a:pt x="923" y="1120"/>
                </a:cubicBezTo>
                <a:cubicBezTo>
                  <a:pt x="923" y="1120"/>
                  <a:pt x="923" y="1120"/>
                  <a:pt x="923" y="1120"/>
                </a:cubicBezTo>
                <a:cubicBezTo>
                  <a:pt x="922" y="1119"/>
                  <a:pt x="922" y="1119"/>
                  <a:pt x="922" y="1119"/>
                </a:cubicBezTo>
                <a:cubicBezTo>
                  <a:pt x="922" y="1119"/>
                  <a:pt x="921" y="1120"/>
                  <a:pt x="921" y="1120"/>
                </a:cubicBezTo>
                <a:cubicBezTo>
                  <a:pt x="922" y="1121"/>
                  <a:pt x="922" y="1121"/>
                  <a:pt x="922" y="1121"/>
                </a:cubicBezTo>
                <a:cubicBezTo>
                  <a:pt x="921" y="1121"/>
                  <a:pt x="921" y="1121"/>
                  <a:pt x="921" y="1121"/>
                </a:cubicBezTo>
                <a:cubicBezTo>
                  <a:pt x="920" y="1122"/>
                  <a:pt x="920" y="1122"/>
                  <a:pt x="920" y="1122"/>
                </a:cubicBezTo>
                <a:cubicBezTo>
                  <a:pt x="920" y="1122"/>
                  <a:pt x="919" y="1122"/>
                  <a:pt x="918" y="1123"/>
                </a:cubicBezTo>
                <a:cubicBezTo>
                  <a:pt x="918" y="1123"/>
                  <a:pt x="917" y="1123"/>
                  <a:pt x="917" y="1123"/>
                </a:cubicBezTo>
                <a:cubicBezTo>
                  <a:pt x="916" y="1123"/>
                  <a:pt x="916" y="1123"/>
                  <a:pt x="916" y="1123"/>
                </a:cubicBezTo>
                <a:cubicBezTo>
                  <a:pt x="916" y="1124"/>
                  <a:pt x="916" y="1124"/>
                  <a:pt x="916" y="1124"/>
                </a:cubicBezTo>
                <a:cubicBezTo>
                  <a:pt x="916" y="1124"/>
                  <a:pt x="916" y="1124"/>
                  <a:pt x="916" y="1124"/>
                </a:cubicBezTo>
                <a:cubicBezTo>
                  <a:pt x="915" y="1124"/>
                  <a:pt x="915" y="1125"/>
                  <a:pt x="915" y="1126"/>
                </a:cubicBezTo>
                <a:cubicBezTo>
                  <a:pt x="915" y="1126"/>
                  <a:pt x="916" y="1127"/>
                  <a:pt x="916" y="1128"/>
                </a:cubicBezTo>
                <a:cubicBezTo>
                  <a:pt x="916" y="1128"/>
                  <a:pt x="916" y="1128"/>
                  <a:pt x="916" y="1128"/>
                </a:cubicBezTo>
                <a:cubicBezTo>
                  <a:pt x="916" y="1129"/>
                  <a:pt x="916" y="1129"/>
                  <a:pt x="916" y="1129"/>
                </a:cubicBezTo>
                <a:cubicBezTo>
                  <a:pt x="916" y="1129"/>
                  <a:pt x="916" y="1129"/>
                  <a:pt x="916" y="1129"/>
                </a:cubicBezTo>
                <a:cubicBezTo>
                  <a:pt x="917" y="1129"/>
                  <a:pt x="917" y="1130"/>
                  <a:pt x="917" y="1131"/>
                </a:cubicBezTo>
                <a:cubicBezTo>
                  <a:pt x="917" y="1131"/>
                  <a:pt x="917" y="1131"/>
                  <a:pt x="917" y="1131"/>
                </a:cubicBezTo>
                <a:cubicBezTo>
                  <a:pt x="917" y="1132"/>
                  <a:pt x="917" y="1132"/>
                  <a:pt x="917" y="1132"/>
                </a:cubicBezTo>
                <a:cubicBezTo>
                  <a:pt x="917" y="1132"/>
                  <a:pt x="917" y="1132"/>
                  <a:pt x="917" y="1132"/>
                </a:cubicBezTo>
                <a:cubicBezTo>
                  <a:pt x="917" y="1132"/>
                  <a:pt x="918" y="1133"/>
                  <a:pt x="918" y="1133"/>
                </a:cubicBezTo>
                <a:cubicBezTo>
                  <a:pt x="917" y="1133"/>
                  <a:pt x="917" y="1133"/>
                  <a:pt x="917" y="1133"/>
                </a:cubicBezTo>
                <a:cubicBezTo>
                  <a:pt x="917" y="1132"/>
                  <a:pt x="917" y="1132"/>
                  <a:pt x="917" y="1132"/>
                </a:cubicBezTo>
                <a:cubicBezTo>
                  <a:pt x="916" y="1132"/>
                  <a:pt x="916" y="1132"/>
                  <a:pt x="916" y="1132"/>
                </a:cubicBezTo>
                <a:cubicBezTo>
                  <a:pt x="916" y="1131"/>
                  <a:pt x="917" y="1130"/>
                  <a:pt x="916" y="1130"/>
                </a:cubicBezTo>
                <a:cubicBezTo>
                  <a:pt x="916" y="1129"/>
                  <a:pt x="916" y="1129"/>
                  <a:pt x="916" y="1129"/>
                </a:cubicBezTo>
                <a:cubicBezTo>
                  <a:pt x="915" y="1128"/>
                  <a:pt x="915" y="1128"/>
                  <a:pt x="915" y="1127"/>
                </a:cubicBezTo>
                <a:cubicBezTo>
                  <a:pt x="915" y="1126"/>
                  <a:pt x="915" y="1126"/>
                  <a:pt x="915" y="1126"/>
                </a:cubicBezTo>
                <a:cubicBezTo>
                  <a:pt x="915" y="1126"/>
                  <a:pt x="915" y="1126"/>
                  <a:pt x="915" y="1126"/>
                </a:cubicBezTo>
                <a:cubicBezTo>
                  <a:pt x="915" y="1126"/>
                  <a:pt x="915" y="1125"/>
                  <a:pt x="915" y="1125"/>
                </a:cubicBezTo>
                <a:cubicBezTo>
                  <a:pt x="915" y="1124"/>
                  <a:pt x="915" y="1124"/>
                  <a:pt x="915" y="1124"/>
                </a:cubicBezTo>
                <a:cubicBezTo>
                  <a:pt x="915" y="1124"/>
                  <a:pt x="915" y="1124"/>
                  <a:pt x="915" y="1124"/>
                </a:cubicBezTo>
                <a:cubicBezTo>
                  <a:pt x="915" y="1124"/>
                  <a:pt x="915" y="1124"/>
                  <a:pt x="915" y="1124"/>
                </a:cubicBezTo>
                <a:cubicBezTo>
                  <a:pt x="915" y="1123"/>
                  <a:pt x="915" y="1123"/>
                  <a:pt x="915" y="1123"/>
                </a:cubicBezTo>
                <a:cubicBezTo>
                  <a:pt x="914" y="1123"/>
                  <a:pt x="914" y="1123"/>
                  <a:pt x="914" y="1123"/>
                </a:cubicBezTo>
                <a:cubicBezTo>
                  <a:pt x="913" y="1123"/>
                  <a:pt x="913" y="1123"/>
                  <a:pt x="913" y="1123"/>
                </a:cubicBezTo>
                <a:cubicBezTo>
                  <a:pt x="912" y="1123"/>
                  <a:pt x="912" y="1123"/>
                  <a:pt x="912" y="1123"/>
                </a:cubicBezTo>
                <a:cubicBezTo>
                  <a:pt x="912" y="1124"/>
                  <a:pt x="911" y="1124"/>
                  <a:pt x="910" y="1124"/>
                </a:cubicBezTo>
                <a:cubicBezTo>
                  <a:pt x="910" y="1125"/>
                  <a:pt x="910" y="1125"/>
                  <a:pt x="910" y="1125"/>
                </a:cubicBezTo>
                <a:cubicBezTo>
                  <a:pt x="909" y="1125"/>
                  <a:pt x="909" y="1125"/>
                  <a:pt x="909" y="1125"/>
                </a:cubicBezTo>
                <a:cubicBezTo>
                  <a:pt x="908" y="1125"/>
                  <a:pt x="907" y="1125"/>
                  <a:pt x="906" y="1126"/>
                </a:cubicBezTo>
                <a:cubicBezTo>
                  <a:pt x="905" y="1126"/>
                  <a:pt x="904" y="1126"/>
                  <a:pt x="903" y="1127"/>
                </a:cubicBezTo>
                <a:cubicBezTo>
                  <a:pt x="904" y="1127"/>
                  <a:pt x="904" y="1127"/>
                  <a:pt x="905" y="1127"/>
                </a:cubicBezTo>
                <a:cubicBezTo>
                  <a:pt x="905" y="1127"/>
                  <a:pt x="905" y="1127"/>
                  <a:pt x="905" y="1127"/>
                </a:cubicBezTo>
                <a:cubicBezTo>
                  <a:pt x="904" y="1128"/>
                  <a:pt x="904" y="1128"/>
                  <a:pt x="904" y="1128"/>
                </a:cubicBezTo>
                <a:cubicBezTo>
                  <a:pt x="904" y="1128"/>
                  <a:pt x="903" y="1128"/>
                  <a:pt x="903" y="1128"/>
                </a:cubicBezTo>
                <a:cubicBezTo>
                  <a:pt x="902" y="1129"/>
                  <a:pt x="902" y="1129"/>
                  <a:pt x="902" y="1129"/>
                </a:cubicBezTo>
                <a:cubicBezTo>
                  <a:pt x="902" y="1129"/>
                  <a:pt x="902" y="1129"/>
                  <a:pt x="902" y="1129"/>
                </a:cubicBezTo>
                <a:cubicBezTo>
                  <a:pt x="902" y="1130"/>
                  <a:pt x="902" y="1130"/>
                  <a:pt x="902" y="1130"/>
                </a:cubicBezTo>
                <a:cubicBezTo>
                  <a:pt x="902" y="1130"/>
                  <a:pt x="902" y="1130"/>
                  <a:pt x="902" y="1130"/>
                </a:cubicBezTo>
                <a:cubicBezTo>
                  <a:pt x="902" y="1130"/>
                  <a:pt x="902" y="1130"/>
                  <a:pt x="902" y="1130"/>
                </a:cubicBezTo>
                <a:cubicBezTo>
                  <a:pt x="902" y="1130"/>
                  <a:pt x="902" y="1130"/>
                  <a:pt x="902" y="1129"/>
                </a:cubicBezTo>
                <a:cubicBezTo>
                  <a:pt x="901" y="1129"/>
                  <a:pt x="900" y="1130"/>
                  <a:pt x="900" y="1130"/>
                </a:cubicBezTo>
                <a:cubicBezTo>
                  <a:pt x="900" y="1129"/>
                  <a:pt x="900" y="1129"/>
                  <a:pt x="900" y="1129"/>
                </a:cubicBezTo>
                <a:cubicBezTo>
                  <a:pt x="900" y="1129"/>
                  <a:pt x="899" y="1130"/>
                  <a:pt x="899" y="1130"/>
                </a:cubicBezTo>
                <a:cubicBezTo>
                  <a:pt x="898" y="1130"/>
                  <a:pt x="898" y="1130"/>
                  <a:pt x="897" y="1130"/>
                </a:cubicBezTo>
                <a:cubicBezTo>
                  <a:pt x="896" y="1130"/>
                  <a:pt x="896" y="1130"/>
                  <a:pt x="896" y="1130"/>
                </a:cubicBezTo>
                <a:cubicBezTo>
                  <a:pt x="896" y="1130"/>
                  <a:pt x="896" y="1130"/>
                  <a:pt x="896" y="1130"/>
                </a:cubicBezTo>
                <a:cubicBezTo>
                  <a:pt x="896" y="1132"/>
                  <a:pt x="895" y="1133"/>
                  <a:pt x="894" y="1135"/>
                </a:cubicBezTo>
                <a:cubicBezTo>
                  <a:pt x="894" y="1135"/>
                  <a:pt x="894" y="1136"/>
                  <a:pt x="893" y="1137"/>
                </a:cubicBezTo>
                <a:cubicBezTo>
                  <a:pt x="893" y="1138"/>
                  <a:pt x="892" y="1140"/>
                  <a:pt x="891" y="1141"/>
                </a:cubicBezTo>
                <a:cubicBezTo>
                  <a:pt x="891" y="1140"/>
                  <a:pt x="891" y="1140"/>
                  <a:pt x="891" y="1140"/>
                </a:cubicBezTo>
                <a:cubicBezTo>
                  <a:pt x="892" y="1139"/>
                  <a:pt x="893" y="1137"/>
                  <a:pt x="893" y="1135"/>
                </a:cubicBezTo>
                <a:cubicBezTo>
                  <a:pt x="894" y="1134"/>
                  <a:pt x="894" y="1133"/>
                  <a:pt x="894" y="1132"/>
                </a:cubicBezTo>
                <a:cubicBezTo>
                  <a:pt x="894" y="1132"/>
                  <a:pt x="894" y="1131"/>
                  <a:pt x="895" y="1131"/>
                </a:cubicBezTo>
                <a:cubicBezTo>
                  <a:pt x="895" y="1130"/>
                  <a:pt x="895" y="1130"/>
                  <a:pt x="895" y="1129"/>
                </a:cubicBezTo>
                <a:cubicBezTo>
                  <a:pt x="895" y="1129"/>
                  <a:pt x="895" y="1129"/>
                  <a:pt x="895" y="1129"/>
                </a:cubicBezTo>
                <a:cubicBezTo>
                  <a:pt x="895" y="1128"/>
                  <a:pt x="895" y="1128"/>
                  <a:pt x="895" y="1128"/>
                </a:cubicBezTo>
                <a:cubicBezTo>
                  <a:pt x="895" y="1128"/>
                  <a:pt x="895" y="1128"/>
                  <a:pt x="895" y="1128"/>
                </a:cubicBezTo>
                <a:cubicBezTo>
                  <a:pt x="894" y="1128"/>
                  <a:pt x="894" y="1128"/>
                  <a:pt x="894" y="1128"/>
                </a:cubicBezTo>
                <a:cubicBezTo>
                  <a:pt x="894" y="1128"/>
                  <a:pt x="893" y="1128"/>
                  <a:pt x="893" y="1128"/>
                </a:cubicBezTo>
                <a:cubicBezTo>
                  <a:pt x="892" y="1128"/>
                  <a:pt x="892" y="1128"/>
                  <a:pt x="892" y="1128"/>
                </a:cubicBezTo>
                <a:cubicBezTo>
                  <a:pt x="891" y="1128"/>
                  <a:pt x="891" y="1127"/>
                  <a:pt x="891" y="1128"/>
                </a:cubicBezTo>
                <a:cubicBezTo>
                  <a:pt x="891" y="1127"/>
                  <a:pt x="891" y="1127"/>
                  <a:pt x="891" y="1127"/>
                </a:cubicBezTo>
                <a:cubicBezTo>
                  <a:pt x="891" y="1126"/>
                  <a:pt x="891" y="1126"/>
                  <a:pt x="891" y="1126"/>
                </a:cubicBezTo>
                <a:cubicBezTo>
                  <a:pt x="890" y="1126"/>
                  <a:pt x="890" y="1126"/>
                  <a:pt x="890" y="1126"/>
                </a:cubicBezTo>
                <a:cubicBezTo>
                  <a:pt x="890" y="1126"/>
                  <a:pt x="889" y="1126"/>
                  <a:pt x="889" y="1127"/>
                </a:cubicBezTo>
                <a:cubicBezTo>
                  <a:pt x="888" y="1127"/>
                  <a:pt x="888" y="1127"/>
                  <a:pt x="887" y="1128"/>
                </a:cubicBezTo>
                <a:cubicBezTo>
                  <a:pt x="887" y="1128"/>
                  <a:pt x="887" y="1128"/>
                  <a:pt x="887" y="1128"/>
                </a:cubicBezTo>
                <a:cubicBezTo>
                  <a:pt x="887" y="1129"/>
                  <a:pt x="887" y="1129"/>
                  <a:pt x="887" y="1129"/>
                </a:cubicBezTo>
                <a:cubicBezTo>
                  <a:pt x="887" y="1129"/>
                  <a:pt x="887" y="1129"/>
                  <a:pt x="887" y="1129"/>
                </a:cubicBezTo>
                <a:cubicBezTo>
                  <a:pt x="887" y="1129"/>
                  <a:pt x="887" y="1129"/>
                  <a:pt x="887" y="1129"/>
                </a:cubicBezTo>
                <a:cubicBezTo>
                  <a:pt x="887" y="1129"/>
                  <a:pt x="887" y="1129"/>
                  <a:pt x="887" y="1129"/>
                </a:cubicBezTo>
                <a:cubicBezTo>
                  <a:pt x="887" y="1129"/>
                  <a:pt x="887" y="1129"/>
                  <a:pt x="887" y="1129"/>
                </a:cubicBezTo>
                <a:cubicBezTo>
                  <a:pt x="886" y="1129"/>
                  <a:pt x="886" y="1129"/>
                  <a:pt x="886" y="1129"/>
                </a:cubicBezTo>
                <a:cubicBezTo>
                  <a:pt x="886" y="1129"/>
                  <a:pt x="886" y="1129"/>
                  <a:pt x="886" y="1129"/>
                </a:cubicBezTo>
                <a:cubicBezTo>
                  <a:pt x="885" y="1129"/>
                  <a:pt x="885" y="1129"/>
                  <a:pt x="885" y="1129"/>
                </a:cubicBezTo>
                <a:cubicBezTo>
                  <a:pt x="885" y="1129"/>
                  <a:pt x="884" y="1130"/>
                  <a:pt x="884" y="1131"/>
                </a:cubicBezTo>
                <a:cubicBezTo>
                  <a:pt x="884" y="1131"/>
                  <a:pt x="884" y="1131"/>
                  <a:pt x="884" y="1131"/>
                </a:cubicBezTo>
                <a:cubicBezTo>
                  <a:pt x="883" y="1131"/>
                  <a:pt x="883" y="1131"/>
                  <a:pt x="883" y="1131"/>
                </a:cubicBezTo>
                <a:cubicBezTo>
                  <a:pt x="883" y="1131"/>
                  <a:pt x="883" y="1131"/>
                  <a:pt x="883" y="1131"/>
                </a:cubicBezTo>
                <a:cubicBezTo>
                  <a:pt x="883" y="1131"/>
                  <a:pt x="883" y="1131"/>
                  <a:pt x="883" y="1131"/>
                </a:cubicBezTo>
                <a:cubicBezTo>
                  <a:pt x="882" y="1131"/>
                  <a:pt x="882" y="1131"/>
                  <a:pt x="882" y="1131"/>
                </a:cubicBezTo>
                <a:cubicBezTo>
                  <a:pt x="882" y="1131"/>
                  <a:pt x="882" y="1131"/>
                  <a:pt x="882" y="1131"/>
                </a:cubicBezTo>
                <a:cubicBezTo>
                  <a:pt x="881" y="1131"/>
                  <a:pt x="881" y="1131"/>
                  <a:pt x="881" y="1131"/>
                </a:cubicBezTo>
                <a:cubicBezTo>
                  <a:pt x="881" y="1131"/>
                  <a:pt x="881" y="1131"/>
                  <a:pt x="881" y="1131"/>
                </a:cubicBezTo>
                <a:cubicBezTo>
                  <a:pt x="880" y="1131"/>
                  <a:pt x="879" y="1131"/>
                  <a:pt x="879" y="1131"/>
                </a:cubicBezTo>
                <a:cubicBezTo>
                  <a:pt x="879" y="1130"/>
                  <a:pt x="879" y="1130"/>
                  <a:pt x="879" y="1130"/>
                </a:cubicBezTo>
                <a:cubicBezTo>
                  <a:pt x="879" y="1130"/>
                  <a:pt x="878" y="1130"/>
                  <a:pt x="878" y="1130"/>
                </a:cubicBezTo>
                <a:cubicBezTo>
                  <a:pt x="878" y="1130"/>
                  <a:pt x="878" y="1130"/>
                  <a:pt x="878" y="1130"/>
                </a:cubicBezTo>
                <a:cubicBezTo>
                  <a:pt x="877" y="1130"/>
                  <a:pt x="877" y="1130"/>
                  <a:pt x="877" y="1130"/>
                </a:cubicBezTo>
                <a:cubicBezTo>
                  <a:pt x="877" y="1132"/>
                  <a:pt x="875" y="1132"/>
                  <a:pt x="873" y="1133"/>
                </a:cubicBezTo>
                <a:cubicBezTo>
                  <a:pt x="875" y="1132"/>
                  <a:pt x="876" y="1131"/>
                  <a:pt x="877" y="1130"/>
                </a:cubicBezTo>
                <a:cubicBezTo>
                  <a:pt x="878" y="1129"/>
                  <a:pt x="878" y="1129"/>
                  <a:pt x="878" y="1129"/>
                </a:cubicBezTo>
                <a:cubicBezTo>
                  <a:pt x="879" y="1129"/>
                  <a:pt x="879" y="1129"/>
                  <a:pt x="879" y="1129"/>
                </a:cubicBezTo>
                <a:cubicBezTo>
                  <a:pt x="880" y="1129"/>
                  <a:pt x="880" y="1130"/>
                  <a:pt x="881" y="1130"/>
                </a:cubicBezTo>
                <a:cubicBezTo>
                  <a:pt x="882" y="1130"/>
                  <a:pt x="883" y="1130"/>
                  <a:pt x="884" y="1130"/>
                </a:cubicBezTo>
                <a:cubicBezTo>
                  <a:pt x="883" y="1129"/>
                  <a:pt x="883" y="1128"/>
                  <a:pt x="884" y="1128"/>
                </a:cubicBezTo>
                <a:cubicBezTo>
                  <a:pt x="885" y="1127"/>
                  <a:pt x="885" y="1127"/>
                  <a:pt x="885" y="1127"/>
                </a:cubicBezTo>
                <a:cubicBezTo>
                  <a:pt x="885" y="1127"/>
                  <a:pt x="886" y="1127"/>
                  <a:pt x="886" y="1127"/>
                </a:cubicBezTo>
                <a:cubicBezTo>
                  <a:pt x="886" y="1128"/>
                  <a:pt x="885" y="1128"/>
                  <a:pt x="885" y="1129"/>
                </a:cubicBezTo>
                <a:cubicBezTo>
                  <a:pt x="885" y="1129"/>
                  <a:pt x="886" y="1128"/>
                  <a:pt x="886" y="1128"/>
                </a:cubicBezTo>
                <a:cubicBezTo>
                  <a:pt x="886" y="1127"/>
                  <a:pt x="887" y="1127"/>
                  <a:pt x="887" y="1127"/>
                </a:cubicBezTo>
                <a:cubicBezTo>
                  <a:pt x="887" y="1126"/>
                  <a:pt x="887" y="1126"/>
                  <a:pt x="886" y="1126"/>
                </a:cubicBezTo>
                <a:cubicBezTo>
                  <a:pt x="886" y="1125"/>
                  <a:pt x="887" y="1125"/>
                  <a:pt x="887" y="1125"/>
                </a:cubicBezTo>
                <a:cubicBezTo>
                  <a:pt x="888" y="1125"/>
                  <a:pt x="888" y="1125"/>
                  <a:pt x="888" y="1125"/>
                </a:cubicBezTo>
                <a:cubicBezTo>
                  <a:pt x="888" y="1125"/>
                  <a:pt x="888" y="1125"/>
                  <a:pt x="888" y="1125"/>
                </a:cubicBezTo>
                <a:cubicBezTo>
                  <a:pt x="889" y="1125"/>
                  <a:pt x="889" y="1125"/>
                  <a:pt x="889" y="1125"/>
                </a:cubicBezTo>
                <a:cubicBezTo>
                  <a:pt x="889" y="1125"/>
                  <a:pt x="889" y="1125"/>
                  <a:pt x="889" y="1125"/>
                </a:cubicBezTo>
                <a:cubicBezTo>
                  <a:pt x="889" y="1125"/>
                  <a:pt x="889" y="1125"/>
                  <a:pt x="889" y="1125"/>
                </a:cubicBezTo>
                <a:cubicBezTo>
                  <a:pt x="890" y="1125"/>
                  <a:pt x="891" y="1125"/>
                  <a:pt x="891" y="1126"/>
                </a:cubicBezTo>
                <a:cubicBezTo>
                  <a:pt x="891" y="1127"/>
                  <a:pt x="891" y="1127"/>
                  <a:pt x="891" y="1127"/>
                </a:cubicBezTo>
                <a:cubicBezTo>
                  <a:pt x="892" y="1127"/>
                  <a:pt x="892" y="1127"/>
                  <a:pt x="892" y="1127"/>
                </a:cubicBezTo>
                <a:cubicBezTo>
                  <a:pt x="892" y="1127"/>
                  <a:pt x="892" y="1127"/>
                  <a:pt x="892" y="1127"/>
                </a:cubicBezTo>
                <a:cubicBezTo>
                  <a:pt x="893" y="1127"/>
                  <a:pt x="893" y="1127"/>
                  <a:pt x="893" y="1127"/>
                </a:cubicBezTo>
                <a:cubicBezTo>
                  <a:pt x="893" y="1127"/>
                  <a:pt x="894" y="1127"/>
                  <a:pt x="895" y="1127"/>
                </a:cubicBezTo>
                <a:cubicBezTo>
                  <a:pt x="895" y="1128"/>
                  <a:pt x="895" y="1128"/>
                  <a:pt x="896" y="1128"/>
                </a:cubicBezTo>
                <a:cubicBezTo>
                  <a:pt x="896" y="1128"/>
                  <a:pt x="897" y="1127"/>
                  <a:pt x="897" y="1127"/>
                </a:cubicBezTo>
                <a:cubicBezTo>
                  <a:pt x="896" y="1127"/>
                  <a:pt x="896" y="1127"/>
                  <a:pt x="895" y="1127"/>
                </a:cubicBezTo>
                <a:cubicBezTo>
                  <a:pt x="895" y="1127"/>
                  <a:pt x="894" y="1126"/>
                  <a:pt x="894" y="1126"/>
                </a:cubicBezTo>
                <a:cubicBezTo>
                  <a:pt x="895" y="1126"/>
                  <a:pt x="895" y="1126"/>
                  <a:pt x="896" y="1126"/>
                </a:cubicBezTo>
                <a:cubicBezTo>
                  <a:pt x="896" y="1126"/>
                  <a:pt x="897" y="1126"/>
                  <a:pt x="896" y="1127"/>
                </a:cubicBezTo>
                <a:cubicBezTo>
                  <a:pt x="897" y="1126"/>
                  <a:pt x="898" y="1127"/>
                  <a:pt x="899" y="1127"/>
                </a:cubicBezTo>
                <a:cubicBezTo>
                  <a:pt x="898" y="1128"/>
                  <a:pt x="898" y="1128"/>
                  <a:pt x="898" y="1128"/>
                </a:cubicBezTo>
                <a:cubicBezTo>
                  <a:pt x="897" y="1128"/>
                  <a:pt x="898" y="1129"/>
                  <a:pt x="898" y="1129"/>
                </a:cubicBezTo>
                <a:cubicBezTo>
                  <a:pt x="899" y="1129"/>
                  <a:pt x="899" y="1129"/>
                  <a:pt x="899" y="1129"/>
                </a:cubicBezTo>
                <a:cubicBezTo>
                  <a:pt x="900" y="1128"/>
                  <a:pt x="900" y="1128"/>
                  <a:pt x="900" y="1128"/>
                </a:cubicBezTo>
                <a:cubicBezTo>
                  <a:pt x="900" y="1128"/>
                  <a:pt x="900" y="1128"/>
                  <a:pt x="900" y="1128"/>
                </a:cubicBezTo>
                <a:cubicBezTo>
                  <a:pt x="900" y="1127"/>
                  <a:pt x="901" y="1127"/>
                  <a:pt x="902" y="1127"/>
                </a:cubicBezTo>
                <a:cubicBezTo>
                  <a:pt x="901" y="1127"/>
                  <a:pt x="901" y="1127"/>
                  <a:pt x="901" y="1127"/>
                </a:cubicBezTo>
                <a:cubicBezTo>
                  <a:pt x="902" y="1127"/>
                  <a:pt x="902" y="1127"/>
                  <a:pt x="902" y="1127"/>
                </a:cubicBezTo>
                <a:cubicBezTo>
                  <a:pt x="903" y="1126"/>
                  <a:pt x="903" y="1126"/>
                  <a:pt x="903" y="1126"/>
                </a:cubicBezTo>
                <a:cubicBezTo>
                  <a:pt x="904" y="1125"/>
                  <a:pt x="906" y="1125"/>
                  <a:pt x="907" y="1125"/>
                </a:cubicBezTo>
                <a:cubicBezTo>
                  <a:pt x="908" y="1124"/>
                  <a:pt x="908" y="1124"/>
                  <a:pt x="908" y="1124"/>
                </a:cubicBezTo>
                <a:cubicBezTo>
                  <a:pt x="908" y="1124"/>
                  <a:pt x="908" y="1124"/>
                  <a:pt x="909" y="1124"/>
                </a:cubicBezTo>
                <a:cubicBezTo>
                  <a:pt x="910" y="1124"/>
                  <a:pt x="910" y="1123"/>
                  <a:pt x="911" y="1123"/>
                </a:cubicBezTo>
                <a:cubicBezTo>
                  <a:pt x="911" y="1123"/>
                  <a:pt x="911" y="1123"/>
                  <a:pt x="912" y="1123"/>
                </a:cubicBezTo>
                <a:cubicBezTo>
                  <a:pt x="912" y="1123"/>
                  <a:pt x="912" y="1123"/>
                  <a:pt x="912" y="1123"/>
                </a:cubicBezTo>
                <a:cubicBezTo>
                  <a:pt x="913" y="1123"/>
                  <a:pt x="913" y="1123"/>
                  <a:pt x="913" y="1123"/>
                </a:cubicBezTo>
                <a:cubicBezTo>
                  <a:pt x="913" y="1123"/>
                  <a:pt x="913" y="1123"/>
                  <a:pt x="913" y="1123"/>
                </a:cubicBezTo>
                <a:cubicBezTo>
                  <a:pt x="914" y="1123"/>
                  <a:pt x="915" y="1122"/>
                  <a:pt x="916" y="1122"/>
                </a:cubicBezTo>
                <a:cubicBezTo>
                  <a:pt x="916" y="1122"/>
                  <a:pt x="917" y="1122"/>
                  <a:pt x="917" y="1122"/>
                </a:cubicBezTo>
                <a:cubicBezTo>
                  <a:pt x="918" y="1122"/>
                  <a:pt x="918" y="1122"/>
                  <a:pt x="918" y="1122"/>
                </a:cubicBezTo>
                <a:cubicBezTo>
                  <a:pt x="918" y="1122"/>
                  <a:pt x="919" y="1122"/>
                  <a:pt x="919" y="1122"/>
                </a:cubicBezTo>
                <a:cubicBezTo>
                  <a:pt x="919" y="1121"/>
                  <a:pt x="920" y="1121"/>
                  <a:pt x="920" y="1121"/>
                </a:cubicBezTo>
                <a:cubicBezTo>
                  <a:pt x="921" y="1120"/>
                  <a:pt x="921" y="1120"/>
                  <a:pt x="921" y="1120"/>
                </a:cubicBezTo>
                <a:cubicBezTo>
                  <a:pt x="921" y="1119"/>
                  <a:pt x="921" y="1119"/>
                  <a:pt x="921" y="1119"/>
                </a:cubicBezTo>
                <a:cubicBezTo>
                  <a:pt x="922" y="1119"/>
                  <a:pt x="922" y="1118"/>
                  <a:pt x="922" y="1118"/>
                </a:cubicBezTo>
                <a:cubicBezTo>
                  <a:pt x="922" y="1117"/>
                  <a:pt x="922" y="1117"/>
                  <a:pt x="922" y="1116"/>
                </a:cubicBezTo>
                <a:cubicBezTo>
                  <a:pt x="922" y="1116"/>
                  <a:pt x="922" y="1116"/>
                  <a:pt x="922" y="1116"/>
                </a:cubicBezTo>
                <a:cubicBezTo>
                  <a:pt x="922" y="1116"/>
                  <a:pt x="922" y="1116"/>
                  <a:pt x="922" y="1116"/>
                </a:cubicBezTo>
                <a:cubicBezTo>
                  <a:pt x="921" y="1116"/>
                  <a:pt x="921" y="1116"/>
                  <a:pt x="920" y="1116"/>
                </a:cubicBezTo>
                <a:cubicBezTo>
                  <a:pt x="920" y="1116"/>
                  <a:pt x="920" y="1116"/>
                  <a:pt x="920" y="1116"/>
                </a:cubicBezTo>
                <a:cubicBezTo>
                  <a:pt x="920" y="1117"/>
                  <a:pt x="920" y="1117"/>
                  <a:pt x="920" y="1117"/>
                </a:cubicBezTo>
                <a:cubicBezTo>
                  <a:pt x="920" y="1117"/>
                  <a:pt x="919" y="1118"/>
                  <a:pt x="919" y="1118"/>
                </a:cubicBezTo>
                <a:cubicBezTo>
                  <a:pt x="919" y="1119"/>
                  <a:pt x="919" y="1119"/>
                  <a:pt x="919" y="1119"/>
                </a:cubicBezTo>
                <a:cubicBezTo>
                  <a:pt x="919" y="1118"/>
                  <a:pt x="919" y="1118"/>
                  <a:pt x="919" y="1117"/>
                </a:cubicBezTo>
                <a:cubicBezTo>
                  <a:pt x="919" y="1117"/>
                  <a:pt x="919" y="1117"/>
                  <a:pt x="919" y="1116"/>
                </a:cubicBezTo>
                <a:cubicBezTo>
                  <a:pt x="920" y="1116"/>
                  <a:pt x="920" y="1116"/>
                  <a:pt x="920" y="1116"/>
                </a:cubicBezTo>
                <a:cubicBezTo>
                  <a:pt x="921" y="1115"/>
                  <a:pt x="921" y="1115"/>
                  <a:pt x="921" y="1115"/>
                </a:cubicBezTo>
                <a:cubicBezTo>
                  <a:pt x="921" y="1115"/>
                  <a:pt x="921" y="1115"/>
                  <a:pt x="921" y="1115"/>
                </a:cubicBezTo>
                <a:cubicBezTo>
                  <a:pt x="922" y="1114"/>
                  <a:pt x="922" y="1114"/>
                  <a:pt x="922" y="1114"/>
                </a:cubicBezTo>
                <a:cubicBezTo>
                  <a:pt x="923" y="1114"/>
                  <a:pt x="923" y="1114"/>
                  <a:pt x="923" y="1114"/>
                </a:cubicBezTo>
                <a:cubicBezTo>
                  <a:pt x="923" y="1113"/>
                  <a:pt x="923" y="1113"/>
                  <a:pt x="923" y="1113"/>
                </a:cubicBezTo>
                <a:cubicBezTo>
                  <a:pt x="922" y="1113"/>
                  <a:pt x="922" y="1113"/>
                  <a:pt x="922" y="1113"/>
                </a:cubicBezTo>
                <a:cubicBezTo>
                  <a:pt x="922" y="1114"/>
                  <a:pt x="922" y="1114"/>
                  <a:pt x="922" y="1114"/>
                </a:cubicBezTo>
                <a:cubicBezTo>
                  <a:pt x="921" y="1114"/>
                  <a:pt x="921" y="1114"/>
                  <a:pt x="921" y="1114"/>
                </a:cubicBezTo>
                <a:cubicBezTo>
                  <a:pt x="921" y="1114"/>
                  <a:pt x="921" y="1114"/>
                  <a:pt x="922" y="1113"/>
                </a:cubicBezTo>
                <a:cubicBezTo>
                  <a:pt x="923" y="1112"/>
                  <a:pt x="923" y="1112"/>
                  <a:pt x="923" y="1112"/>
                </a:cubicBezTo>
                <a:cubicBezTo>
                  <a:pt x="923" y="1112"/>
                  <a:pt x="923" y="1112"/>
                  <a:pt x="924" y="1111"/>
                </a:cubicBezTo>
                <a:cubicBezTo>
                  <a:pt x="925" y="1111"/>
                  <a:pt x="925" y="1111"/>
                  <a:pt x="925" y="1111"/>
                </a:cubicBezTo>
                <a:cubicBezTo>
                  <a:pt x="925" y="1110"/>
                  <a:pt x="925" y="1110"/>
                  <a:pt x="926" y="1110"/>
                </a:cubicBezTo>
                <a:cubicBezTo>
                  <a:pt x="926" y="1110"/>
                  <a:pt x="927" y="1109"/>
                  <a:pt x="927" y="1108"/>
                </a:cubicBezTo>
                <a:cubicBezTo>
                  <a:pt x="927" y="1108"/>
                  <a:pt x="928" y="1107"/>
                  <a:pt x="928" y="1107"/>
                </a:cubicBezTo>
                <a:cubicBezTo>
                  <a:pt x="929" y="1106"/>
                  <a:pt x="929" y="1106"/>
                  <a:pt x="929" y="1106"/>
                </a:cubicBezTo>
                <a:cubicBezTo>
                  <a:pt x="929" y="1106"/>
                  <a:pt x="929" y="1106"/>
                  <a:pt x="929" y="1106"/>
                </a:cubicBezTo>
                <a:cubicBezTo>
                  <a:pt x="929" y="1105"/>
                  <a:pt x="929" y="1105"/>
                  <a:pt x="929" y="1105"/>
                </a:cubicBezTo>
                <a:cubicBezTo>
                  <a:pt x="930" y="1105"/>
                  <a:pt x="930" y="1105"/>
                  <a:pt x="930" y="1105"/>
                </a:cubicBezTo>
                <a:cubicBezTo>
                  <a:pt x="931" y="1105"/>
                  <a:pt x="931" y="1105"/>
                  <a:pt x="931" y="1105"/>
                </a:cubicBezTo>
                <a:cubicBezTo>
                  <a:pt x="931" y="1105"/>
                  <a:pt x="931" y="1105"/>
                  <a:pt x="931" y="1105"/>
                </a:cubicBezTo>
                <a:cubicBezTo>
                  <a:pt x="931" y="1104"/>
                  <a:pt x="931" y="1104"/>
                  <a:pt x="931" y="1104"/>
                </a:cubicBezTo>
                <a:cubicBezTo>
                  <a:pt x="931" y="1104"/>
                  <a:pt x="931" y="1104"/>
                  <a:pt x="931" y="1104"/>
                </a:cubicBezTo>
                <a:cubicBezTo>
                  <a:pt x="930" y="1103"/>
                  <a:pt x="930" y="1103"/>
                  <a:pt x="930" y="1103"/>
                </a:cubicBezTo>
                <a:cubicBezTo>
                  <a:pt x="931" y="1103"/>
                  <a:pt x="931" y="1103"/>
                  <a:pt x="931" y="1103"/>
                </a:cubicBezTo>
                <a:cubicBezTo>
                  <a:pt x="931" y="1103"/>
                  <a:pt x="931" y="1103"/>
                  <a:pt x="931" y="1103"/>
                </a:cubicBezTo>
                <a:cubicBezTo>
                  <a:pt x="932" y="1102"/>
                  <a:pt x="932" y="1101"/>
                  <a:pt x="931" y="1101"/>
                </a:cubicBezTo>
                <a:cubicBezTo>
                  <a:pt x="931" y="1100"/>
                  <a:pt x="931" y="1100"/>
                  <a:pt x="931" y="1100"/>
                </a:cubicBezTo>
                <a:cubicBezTo>
                  <a:pt x="931" y="1100"/>
                  <a:pt x="931" y="1100"/>
                  <a:pt x="931" y="1100"/>
                </a:cubicBezTo>
                <a:cubicBezTo>
                  <a:pt x="930" y="1099"/>
                  <a:pt x="929" y="1099"/>
                  <a:pt x="928" y="1099"/>
                </a:cubicBezTo>
                <a:cubicBezTo>
                  <a:pt x="927" y="1099"/>
                  <a:pt x="927" y="1099"/>
                  <a:pt x="927" y="1099"/>
                </a:cubicBezTo>
                <a:cubicBezTo>
                  <a:pt x="927" y="1099"/>
                  <a:pt x="926" y="1098"/>
                  <a:pt x="926" y="1097"/>
                </a:cubicBezTo>
                <a:cubicBezTo>
                  <a:pt x="926" y="1096"/>
                  <a:pt x="925" y="1095"/>
                  <a:pt x="925" y="1094"/>
                </a:cubicBezTo>
                <a:cubicBezTo>
                  <a:pt x="925" y="1094"/>
                  <a:pt x="925" y="1093"/>
                  <a:pt x="925" y="1093"/>
                </a:cubicBezTo>
                <a:cubicBezTo>
                  <a:pt x="924" y="1092"/>
                  <a:pt x="924" y="1092"/>
                  <a:pt x="924" y="1092"/>
                </a:cubicBezTo>
                <a:cubicBezTo>
                  <a:pt x="924" y="1091"/>
                  <a:pt x="923" y="1090"/>
                  <a:pt x="923" y="1089"/>
                </a:cubicBezTo>
                <a:cubicBezTo>
                  <a:pt x="923" y="1088"/>
                  <a:pt x="923" y="1086"/>
                  <a:pt x="923" y="1085"/>
                </a:cubicBezTo>
                <a:cubicBezTo>
                  <a:pt x="923" y="1086"/>
                  <a:pt x="923" y="1086"/>
                  <a:pt x="923" y="1086"/>
                </a:cubicBezTo>
                <a:cubicBezTo>
                  <a:pt x="922" y="1085"/>
                  <a:pt x="922" y="1085"/>
                  <a:pt x="922" y="1085"/>
                </a:cubicBezTo>
                <a:cubicBezTo>
                  <a:pt x="922" y="1084"/>
                  <a:pt x="922" y="1084"/>
                  <a:pt x="922" y="1083"/>
                </a:cubicBezTo>
                <a:cubicBezTo>
                  <a:pt x="922" y="1083"/>
                  <a:pt x="922" y="1082"/>
                  <a:pt x="921" y="1082"/>
                </a:cubicBezTo>
                <a:cubicBezTo>
                  <a:pt x="921" y="1081"/>
                  <a:pt x="920" y="1081"/>
                  <a:pt x="920" y="1081"/>
                </a:cubicBezTo>
                <a:cubicBezTo>
                  <a:pt x="920" y="1082"/>
                  <a:pt x="920" y="1082"/>
                  <a:pt x="920" y="1082"/>
                </a:cubicBezTo>
                <a:cubicBezTo>
                  <a:pt x="920" y="1082"/>
                  <a:pt x="920" y="1082"/>
                  <a:pt x="920" y="1082"/>
                </a:cubicBezTo>
                <a:cubicBezTo>
                  <a:pt x="920" y="1083"/>
                  <a:pt x="919" y="1083"/>
                  <a:pt x="919" y="1083"/>
                </a:cubicBezTo>
                <a:cubicBezTo>
                  <a:pt x="919" y="1082"/>
                  <a:pt x="919" y="1082"/>
                  <a:pt x="918" y="1081"/>
                </a:cubicBezTo>
                <a:cubicBezTo>
                  <a:pt x="918" y="1081"/>
                  <a:pt x="918" y="1081"/>
                  <a:pt x="918" y="1081"/>
                </a:cubicBezTo>
                <a:cubicBezTo>
                  <a:pt x="918" y="1080"/>
                  <a:pt x="918" y="1080"/>
                  <a:pt x="918" y="1080"/>
                </a:cubicBezTo>
                <a:cubicBezTo>
                  <a:pt x="918" y="1079"/>
                  <a:pt x="918" y="1079"/>
                  <a:pt x="918" y="1079"/>
                </a:cubicBezTo>
                <a:cubicBezTo>
                  <a:pt x="917" y="1080"/>
                  <a:pt x="917" y="1080"/>
                  <a:pt x="917" y="1080"/>
                </a:cubicBezTo>
                <a:cubicBezTo>
                  <a:pt x="917" y="1081"/>
                  <a:pt x="917" y="1081"/>
                  <a:pt x="917" y="1081"/>
                </a:cubicBezTo>
                <a:cubicBezTo>
                  <a:pt x="917" y="1080"/>
                  <a:pt x="917" y="1080"/>
                  <a:pt x="917" y="1080"/>
                </a:cubicBezTo>
                <a:cubicBezTo>
                  <a:pt x="917" y="1079"/>
                  <a:pt x="917" y="1079"/>
                  <a:pt x="917" y="1079"/>
                </a:cubicBezTo>
                <a:cubicBezTo>
                  <a:pt x="916" y="1079"/>
                  <a:pt x="916" y="1078"/>
                  <a:pt x="915" y="1078"/>
                </a:cubicBezTo>
                <a:cubicBezTo>
                  <a:pt x="915" y="1078"/>
                  <a:pt x="914" y="1077"/>
                  <a:pt x="913" y="1077"/>
                </a:cubicBezTo>
                <a:cubicBezTo>
                  <a:pt x="913" y="1076"/>
                  <a:pt x="912" y="1075"/>
                  <a:pt x="911" y="1075"/>
                </a:cubicBezTo>
                <a:cubicBezTo>
                  <a:pt x="911" y="1075"/>
                  <a:pt x="911" y="1074"/>
                  <a:pt x="910" y="1074"/>
                </a:cubicBezTo>
                <a:cubicBezTo>
                  <a:pt x="910" y="1074"/>
                  <a:pt x="909" y="1073"/>
                  <a:pt x="908" y="1073"/>
                </a:cubicBezTo>
                <a:cubicBezTo>
                  <a:pt x="908" y="1073"/>
                  <a:pt x="906" y="1073"/>
                  <a:pt x="906" y="1073"/>
                </a:cubicBezTo>
                <a:cubicBezTo>
                  <a:pt x="903" y="1072"/>
                  <a:pt x="903" y="1072"/>
                  <a:pt x="903" y="1072"/>
                </a:cubicBezTo>
                <a:cubicBezTo>
                  <a:pt x="903" y="1071"/>
                  <a:pt x="903" y="1071"/>
                  <a:pt x="903" y="1071"/>
                </a:cubicBezTo>
                <a:cubicBezTo>
                  <a:pt x="902" y="1071"/>
                  <a:pt x="902" y="1071"/>
                  <a:pt x="901" y="1071"/>
                </a:cubicBezTo>
                <a:cubicBezTo>
                  <a:pt x="901" y="1071"/>
                  <a:pt x="899" y="1070"/>
                  <a:pt x="899" y="1070"/>
                </a:cubicBezTo>
                <a:cubicBezTo>
                  <a:pt x="898" y="1070"/>
                  <a:pt x="895" y="1070"/>
                  <a:pt x="895" y="1070"/>
                </a:cubicBezTo>
                <a:cubicBezTo>
                  <a:pt x="895" y="1070"/>
                  <a:pt x="895" y="1070"/>
                  <a:pt x="895" y="1070"/>
                </a:cubicBezTo>
                <a:cubicBezTo>
                  <a:pt x="894" y="1070"/>
                  <a:pt x="894" y="1070"/>
                  <a:pt x="894" y="1070"/>
                </a:cubicBezTo>
                <a:cubicBezTo>
                  <a:pt x="893" y="1070"/>
                  <a:pt x="893" y="1070"/>
                  <a:pt x="893" y="1070"/>
                </a:cubicBezTo>
                <a:cubicBezTo>
                  <a:pt x="892" y="1070"/>
                  <a:pt x="892" y="1070"/>
                  <a:pt x="892" y="1070"/>
                </a:cubicBezTo>
                <a:cubicBezTo>
                  <a:pt x="891" y="1070"/>
                  <a:pt x="891" y="1070"/>
                  <a:pt x="890" y="1070"/>
                </a:cubicBezTo>
                <a:cubicBezTo>
                  <a:pt x="890" y="1070"/>
                  <a:pt x="889" y="1070"/>
                  <a:pt x="889" y="1070"/>
                </a:cubicBezTo>
                <a:cubicBezTo>
                  <a:pt x="889" y="1071"/>
                  <a:pt x="889" y="1071"/>
                  <a:pt x="889" y="1071"/>
                </a:cubicBezTo>
                <a:cubicBezTo>
                  <a:pt x="888" y="1071"/>
                  <a:pt x="887" y="1071"/>
                  <a:pt x="887" y="1071"/>
                </a:cubicBezTo>
                <a:cubicBezTo>
                  <a:pt x="886" y="1071"/>
                  <a:pt x="885" y="1070"/>
                  <a:pt x="885" y="1070"/>
                </a:cubicBezTo>
                <a:cubicBezTo>
                  <a:pt x="884" y="1070"/>
                  <a:pt x="884" y="1070"/>
                  <a:pt x="883" y="1070"/>
                </a:cubicBezTo>
                <a:cubicBezTo>
                  <a:pt x="883" y="1070"/>
                  <a:pt x="882" y="1070"/>
                  <a:pt x="881" y="1070"/>
                </a:cubicBezTo>
                <a:cubicBezTo>
                  <a:pt x="881" y="1071"/>
                  <a:pt x="881" y="1071"/>
                  <a:pt x="881" y="1071"/>
                </a:cubicBezTo>
                <a:cubicBezTo>
                  <a:pt x="880" y="1071"/>
                  <a:pt x="880" y="1071"/>
                  <a:pt x="880" y="1071"/>
                </a:cubicBezTo>
                <a:cubicBezTo>
                  <a:pt x="880" y="1070"/>
                  <a:pt x="880" y="1070"/>
                  <a:pt x="880" y="1070"/>
                </a:cubicBezTo>
                <a:cubicBezTo>
                  <a:pt x="880" y="1069"/>
                  <a:pt x="880" y="1069"/>
                  <a:pt x="880" y="1068"/>
                </a:cubicBezTo>
                <a:cubicBezTo>
                  <a:pt x="879" y="1068"/>
                  <a:pt x="879" y="1068"/>
                  <a:pt x="879" y="1068"/>
                </a:cubicBezTo>
                <a:cubicBezTo>
                  <a:pt x="878" y="1068"/>
                  <a:pt x="878" y="1068"/>
                  <a:pt x="878" y="1068"/>
                </a:cubicBezTo>
                <a:cubicBezTo>
                  <a:pt x="878" y="1068"/>
                  <a:pt x="878" y="1068"/>
                  <a:pt x="877" y="1067"/>
                </a:cubicBezTo>
                <a:cubicBezTo>
                  <a:pt x="877" y="1067"/>
                  <a:pt x="876" y="1066"/>
                  <a:pt x="876" y="1065"/>
                </a:cubicBezTo>
                <a:cubicBezTo>
                  <a:pt x="875" y="1065"/>
                  <a:pt x="875" y="1064"/>
                  <a:pt x="874" y="1064"/>
                </a:cubicBezTo>
                <a:cubicBezTo>
                  <a:pt x="874" y="1064"/>
                  <a:pt x="873" y="1064"/>
                  <a:pt x="873" y="1064"/>
                </a:cubicBezTo>
                <a:cubicBezTo>
                  <a:pt x="872" y="1064"/>
                  <a:pt x="872" y="1064"/>
                  <a:pt x="872" y="1064"/>
                </a:cubicBezTo>
                <a:cubicBezTo>
                  <a:pt x="872" y="1064"/>
                  <a:pt x="872" y="1064"/>
                  <a:pt x="871" y="1063"/>
                </a:cubicBezTo>
                <a:cubicBezTo>
                  <a:pt x="871" y="1063"/>
                  <a:pt x="871" y="1062"/>
                  <a:pt x="871" y="1061"/>
                </a:cubicBezTo>
                <a:cubicBezTo>
                  <a:pt x="871" y="1061"/>
                  <a:pt x="871" y="1060"/>
                  <a:pt x="871" y="1060"/>
                </a:cubicBezTo>
                <a:cubicBezTo>
                  <a:pt x="870" y="1059"/>
                  <a:pt x="869" y="1059"/>
                  <a:pt x="869" y="1058"/>
                </a:cubicBezTo>
                <a:cubicBezTo>
                  <a:pt x="868" y="1057"/>
                  <a:pt x="867" y="1056"/>
                  <a:pt x="867" y="1056"/>
                </a:cubicBezTo>
                <a:cubicBezTo>
                  <a:pt x="867" y="1056"/>
                  <a:pt x="865" y="1054"/>
                  <a:pt x="864" y="1054"/>
                </a:cubicBezTo>
                <a:cubicBezTo>
                  <a:pt x="864" y="1054"/>
                  <a:pt x="862" y="1052"/>
                  <a:pt x="862" y="1053"/>
                </a:cubicBezTo>
                <a:cubicBezTo>
                  <a:pt x="861" y="1053"/>
                  <a:pt x="861" y="1053"/>
                  <a:pt x="861" y="1053"/>
                </a:cubicBezTo>
                <a:cubicBezTo>
                  <a:pt x="860" y="1052"/>
                  <a:pt x="860" y="1052"/>
                  <a:pt x="860" y="1052"/>
                </a:cubicBezTo>
                <a:cubicBezTo>
                  <a:pt x="860" y="1051"/>
                  <a:pt x="860" y="1051"/>
                  <a:pt x="860" y="1051"/>
                </a:cubicBezTo>
                <a:cubicBezTo>
                  <a:pt x="858" y="1051"/>
                  <a:pt x="858" y="1051"/>
                  <a:pt x="858" y="1051"/>
                </a:cubicBezTo>
                <a:cubicBezTo>
                  <a:pt x="857" y="1051"/>
                  <a:pt x="857" y="1051"/>
                  <a:pt x="857" y="1051"/>
                </a:cubicBezTo>
                <a:cubicBezTo>
                  <a:pt x="856" y="1052"/>
                  <a:pt x="856" y="1052"/>
                  <a:pt x="856" y="1052"/>
                </a:cubicBezTo>
                <a:cubicBezTo>
                  <a:pt x="855" y="1051"/>
                  <a:pt x="855" y="1051"/>
                  <a:pt x="855" y="1051"/>
                </a:cubicBezTo>
                <a:cubicBezTo>
                  <a:pt x="854" y="1051"/>
                  <a:pt x="854" y="1051"/>
                  <a:pt x="854" y="1051"/>
                </a:cubicBezTo>
                <a:cubicBezTo>
                  <a:pt x="854" y="1051"/>
                  <a:pt x="854" y="1051"/>
                  <a:pt x="854" y="1051"/>
                </a:cubicBezTo>
                <a:cubicBezTo>
                  <a:pt x="856" y="1051"/>
                  <a:pt x="856" y="1051"/>
                  <a:pt x="856" y="1051"/>
                </a:cubicBezTo>
                <a:cubicBezTo>
                  <a:pt x="855" y="1050"/>
                  <a:pt x="855" y="1050"/>
                  <a:pt x="855" y="1050"/>
                </a:cubicBezTo>
                <a:cubicBezTo>
                  <a:pt x="854" y="1049"/>
                  <a:pt x="854" y="1049"/>
                  <a:pt x="854" y="1049"/>
                </a:cubicBezTo>
                <a:cubicBezTo>
                  <a:pt x="855" y="1049"/>
                  <a:pt x="855" y="1049"/>
                  <a:pt x="855" y="1049"/>
                </a:cubicBezTo>
                <a:cubicBezTo>
                  <a:pt x="854" y="1048"/>
                  <a:pt x="854" y="1048"/>
                  <a:pt x="854" y="1048"/>
                </a:cubicBezTo>
                <a:cubicBezTo>
                  <a:pt x="854" y="1048"/>
                  <a:pt x="854" y="1048"/>
                  <a:pt x="854" y="1048"/>
                </a:cubicBezTo>
                <a:cubicBezTo>
                  <a:pt x="855" y="1047"/>
                  <a:pt x="855" y="1047"/>
                  <a:pt x="855" y="1047"/>
                </a:cubicBezTo>
                <a:cubicBezTo>
                  <a:pt x="855" y="1047"/>
                  <a:pt x="854" y="1047"/>
                  <a:pt x="853" y="1047"/>
                </a:cubicBezTo>
                <a:cubicBezTo>
                  <a:pt x="853" y="1047"/>
                  <a:pt x="853" y="1047"/>
                  <a:pt x="853" y="1047"/>
                </a:cubicBezTo>
                <a:cubicBezTo>
                  <a:pt x="854" y="1046"/>
                  <a:pt x="854" y="1046"/>
                  <a:pt x="854" y="1046"/>
                </a:cubicBezTo>
                <a:cubicBezTo>
                  <a:pt x="854" y="1045"/>
                  <a:pt x="854" y="1045"/>
                  <a:pt x="854" y="1045"/>
                </a:cubicBezTo>
                <a:cubicBezTo>
                  <a:pt x="852" y="1045"/>
                  <a:pt x="852" y="1045"/>
                  <a:pt x="852" y="1045"/>
                </a:cubicBezTo>
                <a:cubicBezTo>
                  <a:pt x="851" y="1043"/>
                  <a:pt x="851" y="1043"/>
                  <a:pt x="851" y="1043"/>
                </a:cubicBezTo>
                <a:cubicBezTo>
                  <a:pt x="850" y="1043"/>
                  <a:pt x="850" y="1043"/>
                  <a:pt x="849" y="1043"/>
                </a:cubicBezTo>
                <a:cubicBezTo>
                  <a:pt x="849" y="1043"/>
                  <a:pt x="848" y="1043"/>
                  <a:pt x="847" y="1043"/>
                </a:cubicBezTo>
                <a:cubicBezTo>
                  <a:pt x="846" y="1042"/>
                  <a:pt x="846" y="1042"/>
                  <a:pt x="846" y="1042"/>
                </a:cubicBezTo>
                <a:cubicBezTo>
                  <a:pt x="845" y="1041"/>
                  <a:pt x="845" y="1041"/>
                  <a:pt x="845" y="1041"/>
                </a:cubicBezTo>
                <a:cubicBezTo>
                  <a:pt x="844" y="1041"/>
                  <a:pt x="844" y="1041"/>
                  <a:pt x="844" y="1041"/>
                </a:cubicBezTo>
                <a:cubicBezTo>
                  <a:pt x="844" y="1042"/>
                  <a:pt x="844" y="1042"/>
                  <a:pt x="844" y="1042"/>
                </a:cubicBezTo>
                <a:cubicBezTo>
                  <a:pt x="843" y="1042"/>
                  <a:pt x="843" y="1042"/>
                  <a:pt x="843" y="1042"/>
                </a:cubicBezTo>
                <a:cubicBezTo>
                  <a:pt x="843" y="1041"/>
                  <a:pt x="843" y="1041"/>
                  <a:pt x="843" y="1041"/>
                </a:cubicBezTo>
                <a:cubicBezTo>
                  <a:pt x="843" y="1040"/>
                  <a:pt x="843" y="1040"/>
                  <a:pt x="843" y="1040"/>
                </a:cubicBezTo>
                <a:cubicBezTo>
                  <a:pt x="841" y="1040"/>
                  <a:pt x="841" y="1040"/>
                  <a:pt x="841" y="1040"/>
                </a:cubicBezTo>
                <a:cubicBezTo>
                  <a:pt x="841" y="1038"/>
                  <a:pt x="841" y="1038"/>
                  <a:pt x="841" y="1038"/>
                </a:cubicBezTo>
                <a:cubicBezTo>
                  <a:pt x="840" y="1038"/>
                  <a:pt x="840" y="1038"/>
                  <a:pt x="840" y="1038"/>
                </a:cubicBezTo>
                <a:cubicBezTo>
                  <a:pt x="840" y="1037"/>
                  <a:pt x="840" y="1037"/>
                  <a:pt x="840" y="1037"/>
                </a:cubicBezTo>
                <a:cubicBezTo>
                  <a:pt x="841" y="1037"/>
                  <a:pt x="841" y="1037"/>
                  <a:pt x="841" y="1037"/>
                </a:cubicBezTo>
                <a:cubicBezTo>
                  <a:pt x="842" y="1037"/>
                  <a:pt x="842" y="1037"/>
                  <a:pt x="842" y="1037"/>
                </a:cubicBezTo>
                <a:cubicBezTo>
                  <a:pt x="842" y="1037"/>
                  <a:pt x="843" y="1037"/>
                  <a:pt x="843" y="1037"/>
                </a:cubicBezTo>
                <a:cubicBezTo>
                  <a:pt x="844" y="1037"/>
                  <a:pt x="844" y="1037"/>
                  <a:pt x="844" y="1037"/>
                </a:cubicBezTo>
                <a:cubicBezTo>
                  <a:pt x="845" y="1037"/>
                  <a:pt x="845" y="1037"/>
                  <a:pt x="845" y="1037"/>
                </a:cubicBezTo>
                <a:cubicBezTo>
                  <a:pt x="846" y="1037"/>
                  <a:pt x="847" y="1037"/>
                  <a:pt x="847" y="1037"/>
                </a:cubicBezTo>
                <a:cubicBezTo>
                  <a:pt x="847" y="1037"/>
                  <a:pt x="847" y="1036"/>
                  <a:pt x="847" y="1036"/>
                </a:cubicBezTo>
                <a:cubicBezTo>
                  <a:pt x="846" y="1036"/>
                  <a:pt x="845" y="1036"/>
                  <a:pt x="845" y="1036"/>
                </a:cubicBezTo>
                <a:cubicBezTo>
                  <a:pt x="844" y="1036"/>
                  <a:pt x="843" y="1037"/>
                  <a:pt x="843" y="1036"/>
                </a:cubicBezTo>
                <a:cubicBezTo>
                  <a:pt x="842" y="1036"/>
                  <a:pt x="842" y="1036"/>
                  <a:pt x="842" y="1036"/>
                </a:cubicBezTo>
                <a:cubicBezTo>
                  <a:pt x="841" y="1036"/>
                  <a:pt x="841" y="1036"/>
                  <a:pt x="841" y="1036"/>
                </a:cubicBezTo>
                <a:cubicBezTo>
                  <a:pt x="841" y="1036"/>
                  <a:pt x="840" y="1036"/>
                  <a:pt x="840" y="1036"/>
                </a:cubicBezTo>
                <a:cubicBezTo>
                  <a:pt x="839" y="1036"/>
                  <a:pt x="838" y="1036"/>
                  <a:pt x="838" y="1036"/>
                </a:cubicBezTo>
                <a:cubicBezTo>
                  <a:pt x="838" y="1036"/>
                  <a:pt x="837" y="1036"/>
                  <a:pt x="837" y="1036"/>
                </a:cubicBezTo>
                <a:cubicBezTo>
                  <a:pt x="836" y="1036"/>
                  <a:pt x="835" y="1037"/>
                  <a:pt x="835" y="1037"/>
                </a:cubicBezTo>
                <a:cubicBezTo>
                  <a:pt x="835" y="1037"/>
                  <a:pt x="834" y="1036"/>
                  <a:pt x="834" y="1036"/>
                </a:cubicBezTo>
                <a:cubicBezTo>
                  <a:pt x="833" y="1036"/>
                  <a:pt x="833" y="1036"/>
                  <a:pt x="833" y="1037"/>
                </a:cubicBezTo>
                <a:cubicBezTo>
                  <a:pt x="832" y="1037"/>
                  <a:pt x="832" y="1037"/>
                  <a:pt x="831" y="1037"/>
                </a:cubicBezTo>
                <a:cubicBezTo>
                  <a:pt x="831" y="1037"/>
                  <a:pt x="831" y="1037"/>
                  <a:pt x="831" y="1037"/>
                </a:cubicBezTo>
                <a:cubicBezTo>
                  <a:pt x="830" y="1037"/>
                  <a:pt x="830" y="1037"/>
                  <a:pt x="830" y="1037"/>
                </a:cubicBezTo>
                <a:cubicBezTo>
                  <a:pt x="830" y="1037"/>
                  <a:pt x="831" y="1037"/>
                  <a:pt x="831" y="1037"/>
                </a:cubicBezTo>
                <a:cubicBezTo>
                  <a:pt x="831" y="1037"/>
                  <a:pt x="832" y="1037"/>
                  <a:pt x="832" y="1037"/>
                </a:cubicBezTo>
                <a:cubicBezTo>
                  <a:pt x="833" y="1037"/>
                  <a:pt x="833" y="1037"/>
                  <a:pt x="833" y="1037"/>
                </a:cubicBezTo>
                <a:cubicBezTo>
                  <a:pt x="833" y="1038"/>
                  <a:pt x="833" y="1038"/>
                  <a:pt x="832" y="1038"/>
                </a:cubicBezTo>
                <a:cubicBezTo>
                  <a:pt x="832" y="1038"/>
                  <a:pt x="832" y="1038"/>
                  <a:pt x="832" y="1038"/>
                </a:cubicBezTo>
                <a:cubicBezTo>
                  <a:pt x="831" y="1038"/>
                  <a:pt x="831" y="1038"/>
                  <a:pt x="830" y="1038"/>
                </a:cubicBezTo>
                <a:cubicBezTo>
                  <a:pt x="830" y="1038"/>
                  <a:pt x="830" y="1038"/>
                  <a:pt x="829" y="1039"/>
                </a:cubicBezTo>
                <a:cubicBezTo>
                  <a:pt x="828" y="1039"/>
                  <a:pt x="828" y="1039"/>
                  <a:pt x="828" y="1039"/>
                </a:cubicBezTo>
                <a:cubicBezTo>
                  <a:pt x="827" y="1040"/>
                  <a:pt x="827" y="1040"/>
                  <a:pt x="827" y="1040"/>
                </a:cubicBezTo>
                <a:cubicBezTo>
                  <a:pt x="827" y="1040"/>
                  <a:pt x="826" y="1041"/>
                  <a:pt x="826" y="1041"/>
                </a:cubicBezTo>
                <a:cubicBezTo>
                  <a:pt x="825" y="1041"/>
                  <a:pt x="824" y="1041"/>
                  <a:pt x="824" y="1041"/>
                </a:cubicBezTo>
                <a:cubicBezTo>
                  <a:pt x="823" y="1040"/>
                  <a:pt x="822" y="1040"/>
                  <a:pt x="821" y="1040"/>
                </a:cubicBezTo>
                <a:cubicBezTo>
                  <a:pt x="821" y="1040"/>
                  <a:pt x="820" y="1040"/>
                  <a:pt x="819" y="1039"/>
                </a:cubicBezTo>
                <a:cubicBezTo>
                  <a:pt x="819" y="1039"/>
                  <a:pt x="818" y="1038"/>
                  <a:pt x="817" y="1038"/>
                </a:cubicBezTo>
                <a:cubicBezTo>
                  <a:pt x="817" y="1038"/>
                  <a:pt x="817" y="1038"/>
                  <a:pt x="817" y="1038"/>
                </a:cubicBezTo>
                <a:cubicBezTo>
                  <a:pt x="817" y="1037"/>
                  <a:pt x="817" y="1037"/>
                  <a:pt x="817" y="1037"/>
                </a:cubicBezTo>
                <a:cubicBezTo>
                  <a:pt x="817" y="1037"/>
                  <a:pt x="815" y="1037"/>
                  <a:pt x="814" y="1037"/>
                </a:cubicBezTo>
                <a:cubicBezTo>
                  <a:pt x="812" y="1037"/>
                  <a:pt x="812" y="1037"/>
                  <a:pt x="812" y="1037"/>
                </a:cubicBezTo>
                <a:cubicBezTo>
                  <a:pt x="812" y="1037"/>
                  <a:pt x="812" y="1037"/>
                  <a:pt x="812" y="1037"/>
                </a:cubicBezTo>
                <a:cubicBezTo>
                  <a:pt x="811" y="1037"/>
                  <a:pt x="811" y="1037"/>
                  <a:pt x="811" y="1037"/>
                </a:cubicBezTo>
                <a:cubicBezTo>
                  <a:pt x="810" y="1037"/>
                  <a:pt x="810" y="1037"/>
                  <a:pt x="810" y="1037"/>
                </a:cubicBezTo>
                <a:cubicBezTo>
                  <a:pt x="808" y="1037"/>
                  <a:pt x="808" y="1037"/>
                  <a:pt x="808" y="1037"/>
                </a:cubicBezTo>
                <a:cubicBezTo>
                  <a:pt x="808" y="1037"/>
                  <a:pt x="808" y="1037"/>
                  <a:pt x="807" y="1037"/>
                </a:cubicBezTo>
                <a:cubicBezTo>
                  <a:pt x="807" y="1037"/>
                  <a:pt x="805" y="1038"/>
                  <a:pt x="805" y="1038"/>
                </a:cubicBezTo>
                <a:cubicBezTo>
                  <a:pt x="805" y="1038"/>
                  <a:pt x="804" y="1038"/>
                  <a:pt x="804" y="1038"/>
                </a:cubicBezTo>
                <a:cubicBezTo>
                  <a:pt x="803" y="1038"/>
                  <a:pt x="802" y="1038"/>
                  <a:pt x="802" y="1037"/>
                </a:cubicBezTo>
                <a:cubicBezTo>
                  <a:pt x="802" y="1036"/>
                  <a:pt x="802" y="1036"/>
                  <a:pt x="802" y="1036"/>
                </a:cubicBezTo>
                <a:cubicBezTo>
                  <a:pt x="802" y="1035"/>
                  <a:pt x="802" y="1035"/>
                  <a:pt x="802" y="1035"/>
                </a:cubicBezTo>
                <a:cubicBezTo>
                  <a:pt x="802" y="1035"/>
                  <a:pt x="802" y="1034"/>
                  <a:pt x="802" y="1034"/>
                </a:cubicBezTo>
                <a:cubicBezTo>
                  <a:pt x="801" y="1033"/>
                  <a:pt x="801" y="1033"/>
                  <a:pt x="801" y="1033"/>
                </a:cubicBezTo>
                <a:cubicBezTo>
                  <a:pt x="799" y="1032"/>
                  <a:pt x="799" y="1032"/>
                  <a:pt x="799" y="1032"/>
                </a:cubicBezTo>
                <a:cubicBezTo>
                  <a:pt x="798" y="1031"/>
                  <a:pt x="798" y="1031"/>
                  <a:pt x="798" y="1031"/>
                </a:cubicBezTo>
                <a:cubicBezTo>
                  <a:pt x="796" y="1031"/>
                  <a:pt x="796" y="1031"/>
                  <a:pt x="796" y="1031"/>
                </a:cubicBezTo>
                <a:cubicBezTo>
                  <a:pt x="796" y="1031"/>
                  <a:pt x="796" y="1030"/>
                  <a:pt x="795" y="1030"/>
                </a:cubicBezTo>
                <a:cubicBezTo>
                  <a:pt x="794" y="1030"/>
                  <a:pt x="792" y="1030"/>
                  <a:pt x="792" y="1030"/>
                </a:cubicBezTo>
                <a:cubicBezTo>
                  <a:pt x="791" y="1029"/>
                  <a:pt x="791" y="1029"/>
                  <a:pt x="791" y="1029"/>
                </a:cubicBezTo>
                <a:cubicBezTo>
                  <a:pt x="791" y="1028"/>
                  <a:pt x="791" y="1028"/>
                  <a:pt x="791" y="1028"/>
                </a:cubicBezTo>
                <a:cubicBezTo>
                  <a:pt x="791" y="1028"/>
                  <a:pt x="791" y="1027"/>
                  <a:pt x="791" y="1027"/>
                </a:cubicBezTo>
                <a:cubicBezTo>
                  <a:pt x="790" y="1026"/>
                  <a:pt x="790" y="1026"/>
                  <a:pt x="790" y="1026"/>
                </a:cubicBezTo>
                <a:cubicBezTo>
                  <a:pt x="789" y="1026"/>
                  <a:pt x="789" y="1026"/>
                  <a:pt x="789" y="1026"/>
                </a:cubicBezTo>
                <a:cubicBezTo>
                  <a:pt x="787" y="1027"/>
                  <a:pt x="787" y="1027"/>
                  <a:pt x="787" y="1027"/>
                </a:cubicBezTo>
                <a:cubicBezTo>
                  <a:pt x="788" y="1028"/>
                  <a:pt x="788" y="1028"/>
                  <a:pt x="788" y="1028"/>
                </a:cubicBezTo>
                <a:cubicBezTo>
                  <a:pt x="788" y="1029"/>
                  <a:pt x="788" y="1029"/>
                  <a:pt x="788" y="1029"/>
                </a:cubicBezTo>
                <a:cubicBezTo>
                  <a:pt x="788" y="1030"/>
                  <a:pt x="788" y="1030"/>
                  <a:pt x="788" y="1030"/>
                </a:cubicBezTo>
                <a:cubicBezTo>
                  <a:pt x="790" y="1029"/>
                  <a:pt x="790" y="1029"/>
                  <a:pt x="790" y="1029"/>
                </a:cubicBezTo>
                <a:cubicBezTo>
                  <a:pt x="791" y="1029"/>
                  <a:pt x="791" y="1029"/>
                  <a:pt x="791" y="1029"/>
                </a:cubicBezTo>
                <a:cubicBezTo>
                  <a:pt x="791" y="1030"/>
                  <a:pt x="791" y="1030"/>
                  <a:pt x="791" y="1030"/>
                </a:cubicBezTo>
                <a:cubicBezTo>
                  <a:pt x="791" y="1030"/>
                  <a:pt x="791" y="1030"/>
                  <a:pt x="791" y="1030"/>
                </a:cubicBezTo>
                <a:cubicBezTo>
                  <a:pt x="791" y="1031"/>
                  <a:pt x="791" y="1031"/>
                  <a:pt x="791" y="1031"/>
                </a:cubicBezTo>
                <a:cubicBezTo>
                  <a:pt x="789" y="1031"/>
                  <a:pt x="789" y="1031"/>
                  <a:pt x="789" y="1031"/>
                </a:cubicBezTo>
                <a:cubicBezTo>
                  <a:pt x="789" y="1031"/>
                  <a:pt x="789" y="1031"/>
                  <a:pt x="789" y="1031"/>
                </a:cubicBezTo>
                <a:cubicBezTo>
                  <a:pt x="788" y="1031"/>
                  <a:pt x="788" y="1032"/>
                  <a:pt x="788" y="1032"/>
                </a:cubicBezTo>
                <a:cubicBezTo>
                  <a:pt x="787" y="1032"/>
                  <a:pt x="786" y="1032"/>
                  <a:pt x="786" y="1032"/>
                </a:cubicBezTo>
                <a:cubicBezTo>
                  <a:pt x="785" y="1032"/>
                  <a:pt x="785" y="1032"/>
                  <a:pt x="785" y="1032"/>
                </a:cubicBezTo>
                <a:cubicBezTo>
                  <a:pt x="783" y="1033"/>
                  <a:pt x="783" y="1033"/>
                  <a:pt x="783" y="1033"/>
                </a:cubicBezTo>
                <a:cubicBezTo>
                  <a:pt x="781" y="1034"/>
                  <a:pt x="781" y="1034"/>
                  <a:pt x="781" y="1034"/>
                </a:cubicBezTo>
                <a:cubicBezTo>
                  <a:pt x="780" y="1035"/>
                  <a:pt x="780" y="1035"/>
                  <a:pt x="780" y="1035"/>
                </a:cubicBezTo>
                <a:cubicBezTo>
                  <a:pt x="779" y="1035"/>
                  <a:pt x="779" y="1035"/>
                  <a:pt x="779" y="1035"/>
                </a:cubicBezTo>
                <a:cubicBezTo>
                  <a:pt x="779" y="1036"/>
                  <a:pt x="779" y="1036"/>
                  <a:pt x="779" y="1036"/>
                </a:cubicBezTo>
                <a:cubicBezTo>
                  <a:pt x="779" y="1038"/>
                  <a:pt x="779" y="1038"/>
                  <a:pt x="779" y="1038"/>
                </a:cubicBezTo>
                <a:cubicBezTo>
                  <a:pt x="779" y="1038"/>
                  <a:pt x="780" y="1039"/>
                  <a:pt x="780" y="1040"/>
                </a:cubicBezTo>
                <a:cubicBezTo>
                  <a:pt x="780" y="1040"/>
                  <a:pt x="781" y="1040"/>
                  <a:pt x="781" y="1040"/>
                </a:cubicBezTo>
                <a:cubicBezTo>
                  <a:pt x="781" y="1041"/>
                  <a:pt x="781" y="1041"/>
                  <a:pt x="781" y="1041"/>
                </a:cubicBezTo>
                <a:cubicBezTo>
                  <a:pt x="781" y="1041"/>
                  <a:pt x="782" y="1042"/>
                  <a:pt x="782" y="1042"/>
                </a:cubicBezTo>
                <a:cubicBezTo>
                  <a:pt x="782" y="1043"/>
                  <a:pt x="782" y="1043"/>
                  <a:pt x="782" y="1043"/>
                </a:cubicBezTo>
                <a:cubicBezTo>
                  <a:pt x="782" y="1044"/>
                  <a:pt x="782" y="1044"/>
                  <a:pt x="782" y="1044"/>
                </a:cubicBezTo>
                <a:cubicBezTo>
                  <a:pt x="782" y="1046"/>
                  <a:pt x="782" y="1046"/>
                  <a:pt x="782" y="1046"/>
                </a:cubicBezTo>
                <a:cubicBezTo>
                  <a:pt x="782" y="1046"/>
                  <a:pt x="782" y="1046"/>
                  <a:pt x="782" y="1046"/>
                </a:cubicBezTo>
                <a:cubicBezTo>
                  <a:pt x="781" y="1047"/>
                  <a:pt x="781" y="1047"/>
                  <a:pt x="781" y="1047"/>
                </a:cubicBezTo>
                <a:cubicBezTo>
                  <a:pt x="781" y="1048"/>
                  <a:pt x="780" y="1048"/>
                  <a:pt x="779" y="1048"/>
                </a:cubicBezTo>
                <a:cubicBezTo>
                  <a:pt x="779" y="1048"/>
                  <a:pt x="778" y="1048"/>
                  <a:pt x="778" y="1048"/>
                </a:cubicBezTo>
                <a:cubicBezTo>
                  <a:pt x="777" y="1048"/>
                  <a:pt x="777" y="1047"/>
                  <a:pt x="777" y="1046"/>
                </a:cubicBezTo>
                <a:cubicBezTo>
                  <a:pt x="777" y="1046"/>
                  <a:pt x="777" y="1045"/>
                  <a:pt x="776" y="1045"/>
                </a:cubicBezTo>
                <a:cubicBezTo>
                  <a:pt x="776" y="1044"/>
                  <a:pt x="776" y="1044"/>
                  <a:pt x="775" y="1043"/>
                </a:cubicBezTo>
                <a:cubicBezTo>
                  <a:pt x="775" y="1043"/>
                  <a:pt x="774" y="1043"/>
                  <a:pt x="775" y="1042"/>
                </a:cubicBezTo>
                <a:cubicBezTo>
                  <a:pt x="775" y="1042"/>
                  <a:pt x="775" y="1041"/>
                  <a:pt x="776" y="1041"/>
                </a:cubicBezTo>
                <a:cubicBezTo>
                  <a:pt x="776" y="1040"/>
                  <a:pt x="776" y="1040"/>
                  <a:pt x="777" y="1040"/>
                </a:cubicBezTo>
                <a:cubicBezTo>
                  <a:pt x="777" y="1039"/>
                  <a:pt x="778" y="1038"/>
                  <a:pt x="778" y="1038"/>
                </a:cubicBezTo>
                <a:cubicBezTo>
                  <a:pt x="778" y="1036"/>
                  <a:pt x="778" y="1036"/>
                  <a:pt x="778" y="1036"/>
                </a:cubicBezTo>
                <a:cubicBezTo>
                  <a:pt x="778" y="1035"/>
                  <a:pt x="778" y="1035"/>
                  <a:pt x="778" y="1035"/>
                </a:cubicBezTo>
                <a:cubicBezTo>
                  <a:pt x="777" y="1033"/>
                  <a:pt x="777" y="1033"/>
                  <a:pt x="777" y="1033"/>
                </a:cubicBezTo>
                <a:cubicBezTo>
                  <a:pt x="776" y="1033"/>
                  <a:pt x="776" y="1032"/>
                  <a:pt x="776" y="1032"/>
                </a:cubicBezTo>
                <a:cubicBezTo>
                  <a:pt x="776" y="1031"/>
                  <a:pt x="776" y="1030"/>
                  <a:pt x="776" y="1030"/>
                </a:cubicBezTo>
                <a:cubicBezTo>
                  <a:pt x="776" y="1030"/>
                  <a:pt x="776" y="1030"/>
                  <a:pt x="777" y="1030"/>
                </a:cubicBezTo>
                <a:cubicBezTo>
                  <a:pt x="777" y="1029"/>
                  <a:pt x="779" y="1029"/>
                  <a:pt x="780" y="1029"/>
                </a:cubicBezTo>
                <a:cubicBezTo>
                  <a:pt x="780" y="1028"/>
                  <a:pt x="780" y="1028"/>
                  <a:pt x="780" y="1028"/>
                </a:cubicBezTo>
                <a:cubicBezTo>
                  <a:pt x="781" y="1027"/>
                  <a:pt x="781" y="1027"/>
                  <a:pt x="781" y="1027"/>
                </a:cubicBezTo>
                <a:cubicBezTo>
                  <a:pt x="782" y="1027"/>
                  <a:pt x="782" y="1027"/>
                  <a:pt x="782" y="1027"/>
                </a:cubicBezTo>
                <a:cubicBezTo>
                  <a:pt x="782" y="1026"/>
                  <a:pt x="782" y="1026"/>
                  <a:pt x="781" y="1025"/>
                </a:cubicBezTo>
                <a:cubicBezTo>
                  <a:pt x="781" y="1025"/>
                  <a:pt x="780" y="1024"/>
                  <a:pt x="780" y="1024"/>
                </a:cubicBezTo>
                <a:cubicBezTo>
                  <a:pt x="779" y="1024"/>
                  <a:pt x="779" y="1024"/>
                  <a:pt x="778" y="1024"/>
                </a:cubicBezTo>
                <a:cubicBezTo>
                  <a:pt x="778" y="1024"/>
                  <a:pt x="778" y="1024"/>
                  <a:pt x="777" y="1024"/>
                </a:cubicBezTo>
                <a:cubicBezTo>
                  <a:pt x="776" y="1025"/>
                  <a:pt x="776" y="1025"/>
                  <a:pt x="776" y="1025"/>
                </a:cubicBezTo>
                <a:cubicBezTo>
                  <a:pt x="776" y="1025"/>
                  <a:pt x="776" y="1025"/>
                  <a:pt x="776" y="1025"/>
                </a:cubicBezTo>
                <a:cubicBezTo>
                  <a:pt x="776" y="1026"/>
                  <a:pt x="776" y="1026"/>
                  <a:pt x="776" y="1026"/>
                </a:cubicBezTo>
                <a:cubicBezTo>
                  <a:pt x="776" y="1025"/>
                  <a:pt x="776" y="1025"/>
                  <a:pt x="776" y="1025"/>
                </a:cubicBezTo>
                <a:cubicBezTo>
                  <a:pt x="775" y="1025"/>
                  <a:pt x="775" y="1025"/>
                  <a:pt x="775" y="1025"/>
                </a:cubicBezTo>
                <a:cubicBezTo>
                  <a:pt x="775" y="1026"/>
                  <a:pt x="775" y="1026"/>
                  <a:pt x="775" y="1026"/>
                </a:cubicBezTo>
                <a:cubicBezTo>
                  <a:pt x="774" y="1027"/>
                  <a:pt x="774" y="1028"/>
                  <a:pt x="773" y="1028"/>
                </a:cubicBezTo>
                <a:cubicBezTo>
                  <a:pt x="773" y="1028"/>
                  <a:pt x="773" y="1029"/>
                  <a:pt x="772" y="1029"/>
                </a:cubicBezTo>
                <a:cubicBezTo>
                  <a:pt x="771" y="1029"/>
                  <a:pt x="770" y="1029"/>
                  <a:pt x="770" y="1029"/>
                </a:cubicBezTo>
                <a:cubicBezTo>
                  <a:pt x="769" y="1030"/>
                  <a:pt x="769" y="1030"/>
                  <a:pt x="769" y="1030"/>
                </a:cubicBezTo>
                <a:cubicBezTo>
                  <a:pt x="769" y="1031"/>
                  <a:pt x="768" y="1031"/>
                  <a:pt x="767" y="1032"/>
                </a:cubicBezTo>
                <a:cubicBezTo>
                  <a:pt x="767" y="1032"/>
                  <a:pt x="766" y="1032"/>
                  <a:pt x="765" y="1032"/>
                </a:cubicBezTo>
                <a:cubicBezTo>
                  <a:pt x="765" y="1032"/>
                  <a:pt x="764" y="1032"/>
                  <a:pt x="763" y="1032"/>
                </a:cubicBezTo>
                <a:cubicBezTo>
                  <a:pt x="763" y="1032"/>
                  <a:pt x="762" y="1032"/>
                  <a:pt x="762" y="1032"/>
                </a:cubicBezTo>
                <a:cubicBezTo>
                  <a:pt x="761" y="1032"/>
                  <a:pt x="761" y="1032"/>
                  <a:pt x="760" y="1032"/>
                </a:cubicBezTo>
                <a:cubicBezTo>
                  <a:pt x="760" y="1033"/>
                  <a:pt x="760" y="1033"/>
                  <a:pt x="760" y="1033"/>
                </a:cubicBezTo>
                <a:cubicBezTo>
                  <a:pt x="760" y="1034"/>
                  <a:pt x="760" y="1034"/>
                  <a:pt x="760" y="1034"/>
                </a:cubicBezTo>
                <a:cubicBezTo>
                  <a:pt x="760" y="1034"/>
                  <a:pt x="760" y="1035"/>
                  <a:pt x="759" y="1035"/>
                </a:cubicBezTo>
                <a:cubicBezTo>
                  <a:pt x="759" y="1036"/>
                  <a:pt x="758" y="1036"/>
                  <a:pt x="758" y="1036"/>
                </a:cubicBezTo>
                <a:cubicBezTo>
                  <a:pt x="758" y="1035"/>
                  <a:pt x="758" y="1035"/>
                  <a:pt x="758" y="1035"/>
                </a:cubicBezTo>
                <a:cubicBezTo>
                  <a:pt x="757" y="1034"/>
                  <a:pt x="757" y="1034"/>
                  <a:pt x="757" y="1034"/>
                </a:cubicBezTo>
                <a:cubicBezTo>
                  <a:pt x="756" y="1033"/>
                  <a:pt x="756" y="1033"/>
                  <a:pt x="756" y="1033"/>
                </a:cubicBezTo>
                <a:cubicBezTo>
                  <a:pt x="754" y="1034"/>
                  <a:pt x="754" y="1034"/>
                  <a:pt x="754" y="1034"/>
                </a:cubicBezTo>
                <a:cubicBezTo>
                  <a:pt x="753" y="1035"/>
                  <a:pt x="753" y="1035"/>
                  <a:pt x="753" y="1035"/>
                </a:cubicBezTo>
                <a:cubicBezTo>
                  <a:pt x="752" y="1036"/>
                  <a:pt x="752" y="1036"/>
                  <a:pt x="752" y="1036"/>
                </a:cubicBezTo>
                <a:cubicBezTo>
                  <a:pt x="751" y="1037"/>
                  <a:pt x="751" y="1037"/>
                  <a:pt x="751" y="1037"/>
                </a:cubicBezTo>
                <a:cubicBezTo>
                  <a:pt x="751" y="1038"/>
                  <a:pt x="751" y="1038"/>
                  <a:pt x="751" y="1038"/>
                </a:cubicBezTo>
                <a:cubicBezTo>
                  <a:pt x="751" y="1039"/>
                  <a:pt x="751" y="1039"/>
                  <a:pt x="751" y="1039"/>
                </a:cubicBezTo>
                <a:cubicBezTo>
                  <a:pt x="750" y="1040"/>
                  <a:pt x="750" y="1040"/>
                  <a:pt x="750" y="1040"/>
                </a:cubicBezTo>
                <a:cubicBezTo>
                  <a:pt x="750" y="1040"/>
                  <a:pt x="751" y="1040"/>
                  <a:pt x="751" y="1041"/>
                </a:cubicBezTo>
                <a:cubicBezTo>
                  <a:pt x="750" y="1042"/>
                  <a:pt x="750" y="1042"/>
                  <a:pt x="750" y="1042"/>
                </a:cubicBezTo>
                <a:cubicBezTo>
                  <a:pt x="750" y="1043"/>
                  <a:pt x="750" y="1043"/>
                  <a:pt x="750" y="1043"/>
                </a:cubicBezTo>
                <a:cubicBezTo>
                  <a:pt x="750" y="1043"/>
                  <a:pt x="750" y="1043"/>
                  <a:pt x="750" y="1043"/>
                </a:cubicBezTo>
                <a:cubicBezTo>
                  <a:pt x="750" y="1043"/>
                  <a:pt x="750" y="1043"/>
                  <a:pt x="750" y="1043"/>
                </a:cubicBezTo>
                <a:cubicBezTo>
                  <a:pt x="750" y="1044"/>
                  <a:pt x="750" y="1044"/>
                  <a:pt x="750" y="1044"/>
                </a:cubicBezTo>
                <a:cubicBezTo>
                  <a:pt x="750" y="1045"/>
                  <a:pt x="750" y="1045"/>
                  <a:pt x="750" y="1045"/>
                </a:cubicBezTo>
                <a:cubicBezTo>
                  <a:pt x="749" y="1045"/>
                  <a:pt x="749" y="1045"/>
                  <a:pt x="749" y="1045"/>
                </a:cubicBezTo>
                <a:cubicBezTo>
                  <a:pt x="748" y="1045"/>
                  <a:pt x="748" y="1045"/>
                  <a:pt x="748" y="1045"/>
                </a:cubicBezTo>
                <a:cubicBezTo>
                  <a:pt x="747" y="1046"/>
                  <a:pt x="747" y="1046"/>
                  <a:pt x="747" y="1046"/>
                </a:cubicBezTo>
                <a:cubicBezTo>
                  <a:pt x="747" y="1046"/>
                  <a:pt x="747" y="1046"/>
                  <a:pt x="747" y="1046"/>
                </a:cubicBezTo>
                <a:cubicBezTo>
                  <a:pt x="746" y="1047"/>
                  <a:pt x="746" y="1047"/>
                  <a:pt x="746" y="1047"/>
                </a:cubicBezTo>
                <a:cubicBezTo>
                  <a:pt x="746" y="1048"/>
                  <a:pt x="746" y="1048"/>
                  <a:pt x="746" y="1048"/>
                </a:cubicBezTo>
                <a:cubicBezTo>
                  <a:pt x="745" y="1049"/>
                  <a:pt x="745" y="1049"/>
                  <a:pt x="745" y="1049"/>
                </a:cubicBezTo>
                <a:cubicBezTo>
                  <a:pt x="744" y="1050"/>
                  <a:pt x="744" y="1050"/>
                  <a:pt x="744" y="1050"/>
                </a:cubicBezTo>
                <a:cubicBezTo>
                  <a:pt x="742" y="1051"/>
                  <a:pt x="742" y="1051"/>
                  <a:pt x="742" y="1051"/>
                </a:cubicBezTo>
                <a:cubicBezTo>
                  <a:pt x="742" y="1051"/>
                  <a:pt x="742" y="1051"/>
                  <a:pt x="742" y="1051"/>
                </a:cubicBezTo>
                <a:cubicBezTo>
                  <a:pt x="741" y="1052"/>
                  <a:pt x="741" y="1052"/>
                  <a:pt x="741" y="1052"/>
                </a:cubicBezTo>
                <a:cubicBezTo>
                  <a:pt x="742" y="1052"/>
                  <a:pt x="742" y="1052"/>
                  <a:pt x="742" y="1052"/>
                </a:cubicBezTo>
                <a:cubicBezTo>
                  <a:pt x="742" y="1053"/>
                  <a:pt x="742" y="1053"/>
                  <a:pt x="742" y="1053"/>
                </a:cubicBezTo>
                <a:cubicBezTo>
                  <a:pt x="742" y="1054"/>
                  <a:pt x="742" y="1054"/>
                  <a:pt x="742" y="1054"/>
                </a:cubicBezTo>
                <a:cubicBezTo>
                  <a:pt x="742" y="1054"/>
                  <a:pt x="742" y="1054"/>
                  <a:pt x="742" y="1054"/>
                </a:cubicBezTo>
                <a:cubicBezTo>
                  <a:pt x="742" y="1055"/>
                  <a:pt x="742" y="1055"/>
                  <a:pt x="742" y="1055"/>
                </a:cubicBezTo>
                <a:cubicBezTo>
                  <a:pt x="742" y="1056"/>
                  <a:pt x="742" y="1056"/>
                  <a:pt x="742" y="1056"/>
                </a:cubicBezTo>
                <a:cubicBezTo>
                  <a:pt x="741" y="1056"/>
                  <a:pt x="741" y="1056"/>
                  <a:pt x="741" y="1056"/>
                </a:cubicBezTo>
                <a:cubicBezTo>
                  <a:pt x="741" y="1056"/>
                  <a:pt x="741" y="1056"/>
                  <a:pt x="741" y="1056"/>
                </a:cubicBezTo>
                <a:cubicBezTo>
                  <a:pt x="741" y="1055"/>
                  <a:pt x="741" y="1055"/>
                  <a:pt x="741" y="1055"/>
                </a:cubicBezTo>
                <a:cubicBezTo>
                  <a:pt x="742" y="1055"/>
                  <a:pt x="742" y="1055"/>
                  <a:pt x="741" y="1055"/>
                </a:cubicBezTo>
                <a:cubicBezTo>
                  <a:pt x="741" y="1055"/>
                  <a:pt x="740" y="1054"/>
                  <a:pt x="740" y="1054"/>
                </a:cubicBezTo>
                <a:cubicBezTo>
                  <a:pt x="739" y="1053"/>
                  <a:pt x="739" y="1053"/>
                  <a:pt x="739" y="1053"/>
                </a:cubicBezTo>
                <a:cubicBezTo>
                  <a:pt x="738" y="1052"/>
                  <a:pt x="738" y="1052"/>
                  <a:pt x="738" y="1052"/>
                </a:cubicBezTo>
                <a:cubicBezTo>
                  <a:pt x="738" y="1051"/>
                  <a:pt x="738" y="1051"/>
                  <a:pt x="738" y="1051"/>
                </a:cubicBezTo>
                <a:cubicBezTo>
                  <a:pt x="737" y="1051"/>
                  <a:pt x="737" y="1051"/>
                  <a:pt x="737" y="1051"/>
                </a:cubicBezTo>
                <a:cubicBezTo>
                  <a:pt x="737" y="1051"/>
                  <a:pt x="737" y="1051"/>
                  <a:pt x="737" y="1051"/>
                </a:cubicBezTo>
                <a:cubicBezTo>
                  <a:pt x="738" y="1053"/>
                  <a:pt x="738" y="1055"/>
                  <a:pt x="739" y="1056"/>
                </a:cubicBezTo>
                <a:cubicBezTo>
                  <a:pt x="739" y="1056"/>
                  <a:pt x="738" y="1056"/>
                  <a:pt x="738" y="1056"/>
                </a:cubicBezTo>
                <a:cubicBezTo>
                  <a:pt x="737" y="1057"/>
                  <a:pt x="737" y="1057"/>
                  <a:pt x="737" y="1057"/>
                </a:cubicBezTo>
                <a:cubicBezTo>
                  <a:pt x="737" y="1057"/>
                  <a:pt x="737" y="1057"/>
                  <a:pt x="737" y="1057"/>
                </a:cubicBezTo>
                <a:cubicBezTo>
                  <a:pt x="737" y="1058"/>
                  <a:pt x="736" y="1058"/>
                  <a:pt x="736" y="1059"/>
                </a:cubicBezTo>
                <a:cubicBezTo>
                  <a:pt x="736" y="1058"/>
                  <a:pt x="735" y="1058"/>
                  <a:pt x="735" y="1058"/>
                </a:cubicBezTo>
                <a:cubicBezTo>
                  <a:pt x="735" y="1058"/>
                  <a:pt x="735" y="1059"/>
                  <a:pt x="735" y="1060"/>
                </a:cubicBezTo>
                <a:cubicBezTo>
                  <a:pt x="734" y="1059"/>
                  <a:pt x="734" y="1060"/>
                  <a:pt x="734" y="1060"/>
                </a:cubicBezTo>
                <a:cubicBezTo>
                  <a:pt x="734" y="1061"/>
                  <a:pt x="734" y="1061"/>
                  <a:pt x="734" y="1061"/>
                </a:cubicBezTo>
                <a:cubicBezTo>
                  <a:pt x="734" y="1061"/>
                  <a:pt x="734" y="1061"/>
                  <a:pt x="734" y="1061"/>
                </a:cubicBezTo>
                <a:cubicBezTo>
                  <a:pt x="735" y="1062"/>
                  <a:pt x="735" y="1062"/>
                  <a:pt x="735" y="1062"/>
                </a:cubicBezTo>
                <a:cubicBezTo>
                  <a:pt x="735" y="1062"/>
                  <a:pt x="735" y="1062"/>
                  <a:pt x="735" y="1062"/>
                </a:cubicBezTo>
                <a:cubicBezTo>
                  <a:pt x="736" y="1063"/>
                  <a:pt x="736" y="1063"/>
                  <a:pt x="736" y="1063"/>
                </a:cubicBezTo>
                <a:cubicBezTo>
                  <a:pt x="736" y="1064"/>
                  <a:pt x="736" y="1064"/>
                  <a:pt x="736" y="1064"/>
                </a:cubicBezTo>
                <a:cubicBezTo>
                  <a:pt x="736" y="1064"/>
                  <a:pt x="736" y="1064"/>
                  <a:pt x="736" y="1064"/>
                </a:cubicBezTo>
                <a:cubicBezTo>
                  <a:pt x="736" y="1065"/>
                  <a:pt x="736" y="1065"/>
                  <a:pt x="737" y="1065"/>
                </a:cubicBezTo>
                <a:cubicBezTo>
                  <a:pt x="737" y="1065"/>
                  <a:pt x="738" y="1066"/>
                  <a:pt x="738" y="1066"/>
                </a:cubicBezTo>
                <a:cubicBezTo>
                  <a:pt x="738" y="1067"/>
                  <a:pt x="738" y="1067"/>
                  <a:pt x="738" y="1067"/>
                </a:cubicBezTo>
                <a:cubicBezTo>
                  <a:pt x="738" y="1068"/>
                  <a:pt x="738" y="1068"/>
                  <a:pt x="738" y="1068"/>
                </a:cubicBezTo>
                <a:cubicBezTo>
                  <a:pt x="737" y="1069"/>
                  <a:pt x="737" y="1069"/>
                  <a:pt x="737" y="1069"/>
                </a:cubicBezTo>
                <a:cubicBezTo>
                  <a:pt x="738" y="1070"/>
                  <a:pt x="738" y="1070"/>
                  <a:pt x="738" y="1070"/>
                </a:cubicBezTo>
                <a:cubicBezTo>
                  <a:pt x="738" y="1071"/>
                  <a:pt x="738" y="1071"/>
                  <a:pt x="738" y="1071"/>
                </a:cubicBezTo>
                <a:cubicBezTo>
                  <a:pt x="739" y="1071"/>
                  <a:pt x="739" y="1071"/>
                  <a:pt x="739" y="1071"/>
                </a:cubicBezTo>
                <a:cubicBezTo>
                  <a:pt x="738" y="1072"/>
                  <a:pt x="738" y="1072"/>
                  <a:pt x="738" y="1072"/>
                </a:cubicBezTo>
                <a:cubicBezTo>
                  <a:pt x="738" y="1072"/>
                  <a:pt x="738" y="1072"/>
                  <a:pt x="738" y="1073"/>
                </a:cubicBezTo>
                <a:cubicBezTo>
                  <a:pt x="737" y="1073"/>
                  <a:pt x="737" y="1073"/>
                  <a:pt x="737" y="1073"/>
                </a:cubicBezTo>
                <a:cubicBezTo>
                  <a:pt x="737" y="1074"/>
                  <a:pt x="737" y="1074"/>
                  <a:pt x="737" y="1074"/>
                </a:cubicBezTo>
                <a:cubicBezTo>
                  <a:pt x="737" y="1074"/>
                  <a:pt x="738" y="1075"/>
                  <a:pt x="738" y="1075"/>
                </a:cubicBezTo>
                <a:cubicBezTo>
                  <a:pt x="738" y="1076"/>
                  <a:pt x="737" y="1076"/>
                  <a:pt x="738" y="1076"/>
                </a:cubicBezTo>
                <a:cubicBezTo>
                  <a:pt x="738" y="1077"/>
                  <a:pt x="738" y="1077"/>
                  <a:pt x="738" y="1077"/>
                </a:cubicBezTo>
                <a:cubicBezTo>
                  <a:pt x="738" y="1079"/>
                  <a:pt x="738" y="1079"/>
                  <a:pt x="738" y="1079"/>
                </a:cubicBezTo>
                <a:cubicBezTo>
                  <a:pt x="738" y="1080"/>
                  <a:pt x="738" y="1080"/>
                  <a:pt x="738" y="1080"/>
                </a:cubicBezTo>
                <a:cubicBezTo>
                  <a:pt x="738" y="1082"/>
                  <a:pt x="738" y="1082"/>
                  <a:pt x="738" y="1082"/>
                </a:cubicBezTo>
                <a:cubicBezTo>
                  <a:pt x="737" y="1082"/>
                  <a:pt x="737" y="1082"/>
                  <a:pt x="737" y="1082"/>
                </a:cubicBezTo>
                <a:cubicBezTo>
                  <a:pt x="737" y="1083"/>
                  <a:pt x="737" y="1083"/>
                  <a:pt x="737" y="1083"/>
                </a:cubicBezTo>
                <a:cubicBezTo>
                  <a:pt x="737" y="1084"/>
                  <a:pt x="737" y="1084"/>
                  <a:pt x="737" y="1084"/>
                </a:cubicBezTo>
                <a:cubicBezTo>
                  <a:pt x="738" y="1085"/>
                  <a:pt x="738" y="1085"/>
                  <a:pt x="738" y="1085"/>
                </a:cubicBezTo>
                <a:cubicBezTo>
                  <a:pt x="739" y="1085"/>
                  <a:pt x="739" y="1085"/>
                  <a:pt x="739" y="1085"/>
                </a:cubicBezTo>
                <a:cubicBezTo>
                  <a:pt x="740" y="1085"/>
                  <a:pt x="740" y="1085"/>
                  <a:pt x="740" y="1085"/>
                </a:cubicBezTo>
                <a:cubicBezTo>
                  <a:pt x="740" y="1085"/>
                  <a:pt x="740" y="1085"/>
                  <a:pt x="740" y="1085"/>
                </a:cubicBezTo>
                <a:cubicBezTo>
                  <a:pt x="739" y="1086"/>
                  <a:pt x="739" y="1086"/>
                  <a:pt x="739" y="1086"/>
                </a:cubicBezTo>
                <a:cubicBezTo>
                  <a:pt x="738" y="1087"/>
                  <a:pt x="738" y="1087"/>
                  <a:pt x="738" y="1087"/>
                </a:cubicBezTo>
                <a:cubicBezTo>
                  <a:pt x="738" y="1088"/>
                  <a:pt x="738" y="1088"/>
                  <a:pt x="738" y="1088"/>
                </a:cubicBezTo>
                <a:cubicBezTo>
                  <a:pt x="737" y="1089"/>
                  <a:pt x="737" y="1089"/>
                  <a:pt x="737" y="1089"/>
                </a:cubicBezTo>
                <a:cubicBezTo>
                  <a:pt x="737" y="1089"/>
                  <a:pt x="737" y="1089"/>
                  <a:pt x="737" y="1089"/>
                </a:cubicBezTo>
                <a:cubicBezTo>
                  <a:pt x="736" y="1090"/>
                  <a:pt x="736" y="1090"/>
                  <a:pt x="736" y="1090"/>
                </a:cubicBezTo>
                <a:cubicBezTo>
                  <a:pt x="736" y="1091"/>
                  <a:pt x="736" y="1091"/>
                  <a:pt x="736" y="1091"/>
                </a:cubicBezTo>
                <a:cubicBezTo>
                  <a:pt x="735" y="1092"/>
                  <a:pt x="735" y="1092"/>
                  <a:pt x="735" y="1092"/>
                </a:cubicBezTo>
                <a:cubicBezTo>
                  <a:pt x="734" y="1093"/>
                  <a:pt x="734" y="1093"/>
                  <a:pt x="734" y="1093"/>
                </a:cubicBezTo>
                <a:cubicBezTo>
                  <a:pt x="734" y="1094"/>
                  <a:pt x="734" y="1094"/>
                  <a:pt x="734" y="1094"/>
                </a:cubicBezTo>
                <a:cubicBezTo>
                  <a:pt x="732" y="1093"/>
                  <a:pt x="732" y="1093"/>
                  <a:pt x="732" y="1093"/>
                </a:cubicBezTo>
                <a:cubicBezTo>
                  <a:pt x="731" y="1093"/>
                  <a:pt x="730" y="1094"/>
                  <a:pt x="730" y="1094"/>
                </a:cubicBezTo>
                <a:cubicBezTo>
                  <a:pt x="729" y="1095"/>
                  <a:pt x="729" y="1095"/>
                  <a:pt x="729" y="1095"/>
                </a:cubicBezTo>
                <a:cubicBezTo>
                  <a:pt x="729" y="1096"/>
                  <a:pt x="729" y="1096"/>
                  <a:pt x="729" y="1096"/>
                </a:cubicBezTo>
                <a:cubicBezTo>
                  <a:pt x="728" y="1097"/>
                  <a:pt x="728" y="1097"/>
                  <a:pt x="728" y="1097"/>
                </a:cubicBezTo>
                <a:cubicBezTo>
                  <a:pt x="729" y="1098"/>
                  <a:pt x="729" y="1098"/>
                  <a:pt x="729" y="1098"/>
                </a:cubicBezTo>
                <a:cubicBezTo>
                  <a:pt x="729" y="1098"/>
                  <a:pt x="729" y="1098"/>
                  <a:pt x="729" y="1098"/>
                </a:cubicBezTo>
                <a:cubicBezTo>
                  <a:pt x="730" y="1100"/>
                  <a:pt x="730" y="1100"/>
                  <a:pt x="730" y="1100"/>
                </a:cubicBezTo>
                <a:cubicBezTo>
                  <a:pt x="729" y="1100"/>
                  <a:pt x="729" y="1100"/>
                  <a:pt x="729" y="1100"/>
                </a:cubicBezTo>
                <a:cubicBezTo>
                  <a:pt x="728" y="1100"/>
                  <a:pt x="728" y="1100"/>
                  <a:pt x="728" y="1100"/>
                </a:cubicBezTo>
                <a:cubicBezTo>
                  <a:pt x="727" y="1099"/>
                  <a:pt x="727" y="1099"/>
                  <a:pt x="727" y="1099"/>
                </a:cubicBezTo>
                <a:cubicBezTo>
                  <a:pt x="726" y="1100"/>
                  <a:pt x="726" y="1100"/>
                  <a:pt x="726" y="1100"/>
                </a:cubicBezTo>
                <a:cubicBezTo>
                  <a:pt x="726" y="1101"/>
                  <a:pt x="726" y="1101"/>
                  <a:pt x="726" y="1101"/>
                </a:cubicBezTo>
                <a:cubicBezTo>
                  <a:pt x="728" y="1102"/>
                  <a:pt x="728" y="1102"/>
                  <a:pt x="728" y="1102"/>
                </a:cubicBezTo>
                <a:cubicBezTo>
                  <a:pt x="728" y="1102"/>
                  <a:pt x="728" y="1102"/>
                  <a:pt x="728" y="1102"/>
                </a:cubicBezTo>
                <a:cubicBezTo>
                  <a:pt x="727" y="1102"/>
                  <a:pt x="727" y="1102"/>
                  <a:pt x="727" y="1102"/>
                </a:cubicBezTo>
                <a:cubicBezTo>
                  <a:pt x="727" y="1103"/>
                  <a:pt x="727" y="1103"/>
                  <a:pt x="727" y="1103"/>
                </a:cubicBezTo>
                <a:cubicBezTo>
                  <a:pt x="726" y="1104"/>
                  <a:pt x="726" y="1104"/>
                  <a:pt x="726" y="1104"/>
                </a:cubicBezTo>
                <a:cubicBezTo>
                  <a:pt x="725" y="1104"/>
                  <a:pt x="725" y="1104"/>
                  <a:pt x="725" y="1104"/>
                </a:cubicBezTo>
                <a:cubicBezTo>
                  <a:pt x="725" y="1104"/>
                  <a:pt x="725" y="1104"/>
                  <a:pt x="725" y="1104"/>
                </a:cubicBezTo>
                <a:cubicBezTo>
                  <a:pt x="723" y="1104"/>
                  <a:pt x="723" y="1104"/>
                  <a:pt x="723" y="1104"/>
                </a:cubicBezTo>
                <a:cubicBezTo>
                  <a:pt x="722" y="1105"/>
                  <a:pt x="722" y="1105"/>
                  <a:pt x="722" y="1105"/>
                </a:cubicBezTo>
                <a:cubicBezTo>
                  <a:pt x="721" y="1105"/>
                  <a:pt x="721" y="1105"/>
                  <a:pt x="721" y="1105"/>
                </a:cubicBezTo>
                <a:cubicBezTo>
                  <a:pt x="720" y="1106"/>
                  <a:pt x="720" y="1106"/>
                  <a:pt x="720" y="1106"/>
                </a:cubicBezTo>
                <a:cubicBezTo>
                  <a:pt x="720" y="1106"/>
                  <a:pt x="720" y="1106"/>
                  <a:pt x="720" y="1106"/>
                </a:cubicBezTo>
                <a:cubicBezTo>
                  <a:pt x="719" y="1106"/>
                  <a:pt x="719" y="1106"/>
                  <a:pt x="719" y="1106"/>
                </a:cubicBezTo>
                <a:cubicBezTo>
                  <a:pt x="719" y="1107"/>
                  <a:pt x="719" y="1107"/>
                  <a:pt x="719" y="1107"/>
                </a:cubicBezTo>
                <a:cubicBezTo>
                  <a:pt x="719" y="1108"/>
                  <a:pt x="719" y="1108"/>
                  <a:pt x="719" y="1108"/>
                </a:cubicBezTo>
                <a:cubicBezTo>
                  <a:pt x="719" y="1108"/>
                  <a:pt x="719" y="1108"/>
                  <a:pt x="719" y="1108"/>
                </a:cubicBezTo>
                <a:cubicBezTo>
                  <a:pt x="719" y="1109"/>
                  <a:pt x="719" y="1109"/>
                  <a:pt x="719" y="1109"/>
                </a:cubicBezTo>
                <a:cubicBezTo>
                  <a:pt x="719" y="1109"/>
                  <a:pt x="719" y="1109"/>
                  <a:pt x="719" y="1109"/>
                </a:cubicBezTo>
                <a:cubicBezTo>
                  <a:pt x="719" y="1110"/>
                  <a:pt x="719" y="1110"/>
                  <a:pt x="719" y="1110"/>
                </a:cubicBezTo>
                <a:cubicBezTo>
                  <a:pt x="719" y="1110"/>
                  <a:pt x="719" y="1110"/>
                  <a:pt x="719" y="1110"/>
                </a:cubicBezTo>
                <a:cubicBezTo>
                  <a:pt x="719" y="1112"/>
                  <a:pt x="719" y="1112"/>
                  <a:pt x="719" y="1112"/>
                </a:cubicBezTo>
                <a:cubicBezTo>
                  <a:pt x="717" y="1113"/>
                  <a:pt x="717" y="1113"/>
                  <a:pt x="717" y="1113"/>
                </a:cubicBezTo>
                <a:cubicBezTo>
                  <a:pt x="716" y="1114"/>
                  <a:pt x="716" y="1114"/>
                  <a:pt x="716" y="1114"/>
                </a:cubicBezTo>
                <a:cubicBezTo>
                  <a:pt x="716" y="1115"/>
                  <a:pt x="716" y="1115"/>
                  <a:pt x="716" y="1115"/>
                </a:cubicBezTo>
                <a:cubicBezTo>
                  <a:pt x="716" y="1116"/>
                  <a:pt x="716" y="1116"/>
                  <a:pt x="716" y="1116"/>
                </a:cubicBezTo>
                <a:cubicBezTo>
                  <a:pt x="716" y="1117"/>
                  <a:pt x="716" y="1117"/>
                  <a:pt x="716" y="1117"/>
                </a:cubicBezTo>
                <a:cubicBezTo>
                  <a:pt x="715" y="1118"/>
                  <a:pt x="715" y="1118"/>
                  <a:pt x="715" y="1118"/>
                </a:cubicBezTo>
                <a:cubicBezTo>
                  <a:pt x="715" y="1119"/>
                  <a:pt x="715" y="1119"/>
                  <a:pt x="715" y="1119"/>
                </a:cubicBezTo>
                <a:cubicBezTo>
                  <a:pt x="715" y="1119"/>
                  <a:pt x="715" y="1119"/>
                  <a:pt x="715" y="1119"/>
                </a:cubicBezTo>
                <a:cubicBezTo>
                  <a:pt x="714" y="1119"/>
                  <a:pt x="714" y="1119"/>
                  <a:pt x="714" y="1119"/>
                </a:cubicBezTo>
                <a:cubicBezTo>
                  <a:pt x="713" y="1119"/>
                  <a:pt x="713" y="1119"/>
                  <a:pt x="713" y="1119"/>
                </a:cubicBezTo>
                <a:cubicBezTo>
                  <a:pt x="713" y="1119"/>
                  <a:pt x="713" y="1119"/>
                  <a:pt x="713" y="1119"/>
                </a:cubicBezTo>
                <a:cubicBezTo>
                  <a:pt x="713" y="1120"/>
                  <a:pt x="713" y="1120"/>
                  <a:pt x="713" y="1120"/>
                </a:cubicBezTo>
                <a:cubicBezTo>
                  <a:pt x="713" y="1120"/>
                  <a:pt x="713" y="1120"/>
                  <a:pt x="713" y="1120"/>
                </a:cubicBezTo>
                <a:cubicBezTo>
                  <a:pt x="714" y="1121"/>
                  <a:pt x="714" y="1121"/>
                  <a:pt x="714" y="1121"/>
                </a:cubicBezTo>
                <a:cubicBezTo>
                  <a:pt x="713" y="1122"/>
                  <a:pt x="713" y="1122"/>
                  <a:pt x="713" y="1122"/>
                </a:cubicBezTo>
                <a:cubicBezTo>
                  <a:pt x="713" y="1123"/>
                  <a:pt x="713" y="1123"/>
                  <a:pt x="713" y="1123"/>
                </a:cubicBezTo>
                <a:cubicBezTo>
                  <a:pt x="713" y="1124"/>
                  <a:pt x="713" y="1124"/>
                  <a:pt x="714" y="1124"/>
                </a:cubicBezTo>
                <a:cubicBezTo>
                  <a:pt x="714" y="1125"/>
                  <a:pt x="714" y="1126"/>
                  <a:pt x="714" y="1126"/>
                </a:cubicBezTo>
                <a:cubicBezTo>
                  <a:pt x="714" y="1127"/>
                  <a:pt x="713" y="1127"/>
                  <a:pt x="713" y="1127"/>
                </a:cubicBezTo>
                <a:cubicBezTo>
                  <a:pt x="713" y="1127"/>
                  <a:pt x="713" y="1127"/>
                  <a:pt x="713" y="1127"/>
                </a:cubicBezTo>
                <a:cubicBezTo>
                  <a:pt x="712" y="1127"/>
                  <a:pt x="712" y="1127"/>
                  <a:pt x="712" y="1127"/>
                </a:cubicBezTo>
                <a:cubicBezTo>
                  <a:pt x="713" y="1128"/>
                  <a:pt x="713" y="1128"/>
                  <a:pt x="713" y="1128"/>
                </a:cubicBezTo>
                <a:cubicBezTo>
                  <a:pt x="713" y="1129"/>
                  <a:pt x="713" y="1129"/>
                  <a:pt x="713" y="1129"/>
                </a:cubicBezTo>
                <a:cubicBezTo>
                  <a:pt x="714" y="1129"/>
                  <a:pt x="714" y="1129"/>
                  <a:pt x="714" y="1129"/>
                </a:cubicBezTo>
                <a:cubicBezTo>
                  <a:pt x="715" y="1130"/>
                  <a:pt x="715" y="1130"/>
                  <a:pt x="715" y="1130"/>
                </a:cubicBezTo>
                <a:cubicBezTo>
                  <a:pt x="716" y="1131"/>
                  <a:pt x="716" y="1131"/>
                  <a:pt x="716" y="1131"/>
                </a:cubicBezTo>
                <a:cubicBezTo>
                  <a:pt x="717" y="1131"/>
                  <a:pt x="717" y="1131"/>
                  <a:pt x="717" y="1131"/>
                </a:cubicBezTo>
                <a:cubicBezTo>
                  <a:pt x="717" y="1131"/>
                  <a:pt x="717" y="1131"/>
                  <a:pt x="717" y="1131"/>
                </a:cubicBezTo>
                <a:cubicBezTo>
                  <a:pt x="718" y="1130"/>
                  <a:pt x="718" y="1130"/>
                  <a:pt x="718" y="1130"/>
                </a:cubicBezTo>
                <a:cubicBezTo>
                  <a:pt x="719" y="1130"/>
                  <a:pt x="719" y="1130"/>
                  <a:pt x="719" y="1130"/>
                </a:cubicBezTo>
                <a:cubicBezTo>
                  <a:pt x="719" y="1129"/>
                  <a:pt x="719" y="1129"/>
                  <a:pt x="719" y="1129"/>
                </a:cubicBezTo>
                <a:cubicBezTo>
                  <a:pt x="720" y="1128"/>
                  <a:pt x="720" y="1128"/>
                  <a:pt x="720" y="1128"/>
                </a:cubicBezTo>
                <a:cubicBezTo>
                  <a:pt x="720" y="1129"/>
                  <a:pt x="720" y="1129"/>
                  <a:pt x="720" y="1129"/>
                </a:cubicBezTo>
                <a:cubicBezTo>
                  <a:pt x="719" y="1129"/>
                  <a:pt x="719" y="1129"/>
                  <a:pt x="719" y="1129"/>
                </a:cubicBezTo>
                <a:cubicBezTo>
                  <a:pt x="719" y="1130"/>
                  <a:pt x="719" y="1130"/>
                  <a:pt x="719" y="1130"/>
                </a:cubicBezTo>
                <a:cubicBezTo>
                  <a:pt x="719" y="1130"/>
                  <a:pt x="719" y="1130"/>
                  <a:pt x="719" y="1130"/>
                </a:cubicBezTo>
                <a:cubicBezTo>
                  <a:pt x="719" y="1130"/>
                  <a:pt x="719" y="1130"/>
                  <a:pt x="719" y="1130"/>
                </a:cubicBezTo>
                <a:cubicBezTo>
                  <a:pt x="719" y="1131"/>
                  <a:pt x="719" y="1131"/>
                  <a:pt x="719" y="1131"/>
                </a:cubicBezTo>
                <a:cubicBezTo>
                  <a:pt x="720" y="1131"/>
                  <a:pt x="720" y="1131"/>
                  <a:pt x="720" y="1131"/>
                </a:cubicBezTo>
                <a:cubicBezTo>
                  <a:pt x="720" y="1130"/>
                  <a:pt x="720" y="1130"/>
                  <a:pt x="720" y="1130"/>
                </a:cubicBezTo>
                <a:cubicBezTo>
                  <a:pt x="720" y="1129"/>
                  <a:pt x="720" y="1129"/>
                  <a:pt x="720" y="1129"/>
                </a:cubicBezTo>
                <a:cubicBezTo>
                  <a:pt x="720" y="1128"/>
                  <a:pt x="720" y="1128"/>
                  <a:pt x="720" y="1128"/>
                </a:cubicBezTo>
                <a:cubicBezTo>
                  <a:pt x="720" y="1127"/>
                  <a:pt x="720" y="1127"/>
                  <a:pt x="720" y="1127"/>
                </a:cubicBezTo>
                <a:cubicBezTo>
                  <a:pt x="721" y="1127"/>
                  <a:pt x="721" y="1127"/>
                  <a:pt x="721" y="1127"/>
                </a:cubicBezTo>
                <a:cubicBezTo>
                  <a:pt x="721" y="1126"/>
                  <a:pt x="721" y="1126"/>
                  <a:pt x="721" y="1126"/>
                </a:cubicBezTo>
                <a:cubicBezTo>
                  <a:pt x="722" y="1125"/>
                  <a:pt x="722" y="1125"/>
                  <a:pt x="722" y="1125"/>
                </a:cubicBezTo>
                <a:cubicBezTo>
                  <a:pt x="722" y="1125"/>
                  <a:pt x="722" y="1125"/>
                  <a:pt x="722" y="1125"/>
                </a:cubicBezTo>
                <a:cubicBezTo>
                  <a:pt x="722" y="1126"/>
                  <a:pt x="722" y="1126"/>
                  <a:pt x="722" y="1126"/>
                </a:cubicBezTo>
                <a:cubicBezTo>
                  <a:pt x="721" y="1127"/>
                  <a:pt x="721" y="1127"/>
                  <a:pt x="721" y="1127"/>
                </a:cubicBezTo>
                <a:cubicBezTo>
                  <a:pt x="721" y="1127"/>
                  <a:pt x="721" y="1127"/>
                  <a:pt x="721" y="1127"/>
                </a:cubicBezTo>
                <a:cubicBezTo>
                  <a:pt x="721" y="1128"/>
                  <a:pt x="721" y="1128"/>
                  <a:pt x="721" y="1128"/>
                </a:cubicBezTo>
                <a:cubicBezTo>
                  <a:pt x="721" y="1129"/>
                  <a:pt x="721" y="1129"/>
                  <a:pt x="721" y="1129"/>
                </a:cubicBezTo>
                <a:cubicBezTo>
                  <a:pt x="721" y="1130"/>
                  <a:pt x="721" y="1130"/>
                  <a:pt x="721" y="1130"/>
                </a:cubicBezTo>
                <a:cubicBezTo>
                  <a:pt x="721" y="1131"/>
                  <a:pt x="721" y="1131"/>
                  <a:pt x="721" y="1131"/>
                </a:cubicBezTo>
                <a:cubicBezTo>
                  <a:pt x="721" y="1132"/>
                  <a:pt x="721" y="1132"/>
                  <a:pt x="721" y="1132"/>
                </a:cubicBezTo>
                <a:cubicBezTo>
                  <a:pt x="720" y="1133"/>
                  <a:pt x="720" y="1133"/>
                  <a:pt x="720" y="1133"/>
                </a:cubicBezTo>
                <a:cubicBezTo>
                  <a:pt x="720" y="1134"/>
                  <a:pt x="720" y="1134"/>
                  <a:pt x="720" y="1134"/>
                </a:cubicBezTo>
                <a:cubicBezTo>
                  <a:pt x="719" y="1135"/>
                  <a:pt x="719" y="1135"/>
                  <a:pt x="719" y="1135"/>
                </a:cubicBezTo>
                <a:cubicBezTo>
                  <a:pt x="719" y="1135"/>
                  <a:pt x="719" y="1135"/>
                  <a:pt x="719" y="1135"/>
                </a:cubicBezTo>
                <a:cubicBezTo>
                  <a:pt x="718" y="1136"/>
                  <a:pt x="718" y="1136"/>
                  <a:pt x="718" y="1136"/>
                </a:cubicBezTo>
                <a:cubicBezTo>
                  <a:pt x="717" y="1136"/>
                  <a:pt x="717" y="1136"/>
                  <a:pt x="717" y="1136"/>
                </a:cubicBezTo>
                <a:cubicBezTo>
                  <a:pt x="718" y="1136"/>
                  <a:pt x="718" y="1136"/>
                  <a:pt x="718" y="1136"/>
                </a:cubicBezTo>
                <a:cubicBezTo>
                  <a:pt x="718" y="1136"/>
                  <a:pt x="718" y="1136"/>
                  <a:pt x="718" y="1136"/>
                </a:cubicBezTo>
                <a:cubicBezTo>
                  <a:pt x="718" y="1136"/>
                  <a:pt x="718" y="1136"/>
                  <a:pt x="718" y="1136"/>
                </a:cubicBezTo>
                <a:cubicBezTo>
                  <a:pt x="717" y="1136"/>
                  <a:pt x="717" y="1136"/>
                  <a:pt x="717" y="1136"/>
                </a:cubicBezTo>
                <a:cubicBezTo>
                  <a:pt x="716" y="1137"/>
                  <a:pt x="716" y="1137"/>
                  <a:pt x="716" y="1137"/>
                </a:cubicBezTo>
                <a:cubicBezTo>
                  <a:pt x="715" y="1138"/>
                  <a:pt x="715" y="1138"/>
                  <a:pt x="715" y="1138"/>
                </a:cubicBezTo>
                <a:cubicBezTo>
                  <a:pt x="714" y="1139"/>
                  <a:pt x="714" y="1139"/>
                  <a:pt x="714" y="1139"/>
                </a:cubicBezTo>
                <a:cubicBezTo>
                  <a:pt x="713" y="1140"/>
                  <a:pt x="713" y="1140"/>
                  <a:pt x="713" y="1140"/>
                </a:cubicBezTo>
                <a:cubicBezTo>
                  <a:pt x="712" y="1141"/>
                  <a:pt x="712" y="1141"/>
                  <a:pt x="712" y="1141"/>
                </a:cubicBezTo>
                <a:cubicBezTo>
                  <a:pt x="711" y="1142"/>
                  <a:pt x="711" y="1142"/>
                  <a:pt x="711" y="1142"/>
                </a:cubicBezTo>
                <a:cubicBezTo>
                  <a:pt x="711" y="1142"/>
                  <a:pt x="711" y="1142"/>
                  <a:pt x="711" y="1142"/>
                </a:cubicBezTo>
                <a:cubicBezTo>
                  <a:pt x="711" y="1143"/>
                  <a:pt x="711" y="1143"/>
                  <a:pt x="711" y="1143"/>
                </a:cubicBezTo>
                <a:cubicBezTo>
                  <a:pt x="710" y="1143"/>
                  <a:pt x="710" y="1143"/>
                  <a:pt x="710" y="1143"/>
                </a:cubicBezTo>
                <a:cubicBezTo>
                  <a:pt x="710" y="1144"/>
                  <a:pt x="710" y="1144"/>
                  <a:pt x="710" y="1144"/>
                </a:cubicBezTo>
                <a:cubicBezTo>
                  <a:pt x="710" y="1145"/>
                  <a:pt x="710" y="1145"/>
                  <a:pt x="710" y="1145"/>
                </a:cubicBezTo>
                <a:cubicBezTo>
                  <a:pt x="710" y="1145"/>
                  <a:pt x="710" y="1145"/>
                  <a:pt x="710" y="1145"/>
                </a:cubicBezTo>
                <a:cubicBezTo>
                  <a:pt x="711" y="1146"/>
                  <a:pt x="711" y="1146"/>
                  <a:pt x="711" y="1146"/>
                </a:cubicBezTo>
                <a:cubicBezTo>
                  <a:pt x="712" y="1147"/>
                  <a:pt x="712" y="1147"/>
                  <a:pt x="712" y="1147"/>
                </a:cubicBezTo>
                <a:cubicBezTo>
                  <a:pt x="712" y="1148"/>
                  <a:pt x="712" y="1148"/>
                  <a:pt x="712" y="1148"/>
                </a:cubicBezTo>
                <a:cubicBezTo>
                  <a:pt x="711" y="1148"/>
                  <a:pt x="711" y="1148"/>
                  <a:pt x="711" y="1148"/>
                </a:cubicBezTo>
                <a:cubicBezTo>
                  <a:pt x="711" y="1149"/>
                  <a:pt x="711" y="1149"/>
                  <a:pt x="711" y="1149"/>
                </a:cubicBezTo>
                <a:cubicBezTo>
                  <a:pt x="712" y="1150"/>
                  <a:pt x="712" y="1150"/>
                  <a:pt x="712" y="1150"/>
                </a:cubicBezTo>
                <a:cubicBezTo>
                  <a:pt x="713" y="1151"/>
                  <a:pt x="713" y="1151"/>
                  <a:pt x="713" y="1151"/>
                </a:cubicBezTo>
                <a:cubicBezTo>
                  <a:pt x="713" y="1152"/>
                  <a:pt x="713" y="1152"/>
                  <a:pt x="713" y="1152"/>
                </a:cubicBezTo>
                <a:cubicBezTo>
                  <a:pt x="713" y="1153"/>
                  <a:pt x="713" y="1153"/>
                  <a:pt x="713" y="1153"/>
                </a:cubicBezTo>
                <a:cubicBezTo>
                  <a:pt x="712" y="1153"/>
                  <a:pt x="712" y="1153"/>
                  <a:pt x="712" y="1153"/>
                </a:cubicBezTo>
                <a:cubicBezTo>
                  <a:pt x="711" y="1154"/>
                  <a:pt x="711" y="1154"/>
                  <a:pt x="711" y="1154"/>
                </a:cubicBezTo>
                <a:cubicBezTo>
                  <a:pt x="711" y="1154"/>
                  <a:pt x="711" y="1154"/>
                  <a:pt x="711" y="1154"/>
                </a:cubicBezTo>
                <a:cubicBezTo>
                  <a:pt x="712" y="1155"/>
                  <a:pt x="712" y="1155"/>
                  <a:pt x="712" y="1155"/>
                </a:cubicBezTo>
                <a:cubicBezTo>
                  <a:pt x="715" y="1157"/>
                  <a:pt x="715" y="1157"/>
                  <a:pt x="715" y="1157"/>
                </a:cubicBezTo>
                <a:cubicBezTo>
                  <a:pt x="715" y="1157"/>
                  <a:pt x="716" y="1158"/>
                  <a:pt x="716" y="1158"/>
                </a:cubicBezTo>
                <a:cubicBezTo>
                  <a:pt x="717" y="1158"/>
                  <a:pt x="718" y="1159"/>
                  <a:pt x="718" y="1159"/>
                </a:cubicBezTo>
                <a:cubicBezTo>
                  <a:pt x="718" y="1159"/>
                  <a:pt x="719" y="1160"/>
                  <a:pt x="719" y="1160"/>
                </a:cubicBezTo>
                <a:cubicBezTo>
                  <a:pt x="719" y="1160"/>
                  <a:pt x="721" y="1161"/>
                  <a:pt x="721" y="1162"/>
                </a:cubicBezTo>
                <a:cubicBezTo>
                  <a:pt x="721" y="1162"/>
                  <a:pt x="721" y="1162"/>
                  <a:pt x="721" y="1162"/>
                </a:cubicBezTo>
                <a:cubicBezTo>
                  <a:pt x="721" y="1163"/>
                  <a:pt x="721" y="1163"/>
                  <a:pt x="721" y="1163"/>
                </a:cubicBezTo>
                <a:cubicBezTo>
                  <a:pt x="722" y="1164"/>
                  <a:pt x="722" y="1164"/>
                  <a:pt x="722" y="1164"/>
                </a:cubicBezTo>
                <a:cubicBezTo>
                  <a:pt x="722" y="1164"/>
                  <a:pt x="722" y="1164"/>
                  <a:pt x="722" y="1164"/>
                </a:cubicBezTo>
                <a:cubicBezTo>
                  <a:pt x="722" y="1165"/>
                  <a:pt x="722" y="1165"/>
                  <a:pt x="722" y="1165"/>
                </a:cubicBezTo>
                <a:cubicBezTo>
                  <a:pt x="723" y="1166"/>
                  <a:pt x="723" y="1166"/>
                  <a:pt x="723" y="1166"/>
                </a:cubicBezTo>
                <a:cubicBezTo>
                  <a:pt x="723" y="1167"/>
                  <a:pt x="723" y="1167"/>
                  <a:pt x="723" y="1167"/>
                </a:cubicBezTo>
                <a:cubicBezTo>
                  <a:pt x="724" y="1168"/>
                  <a:pt x="724" y="1168"/>
                  <a:pt x="724" y="1168"/>
                </a:cubicBezTo>
                <a:cubicBezTo>
                  <a:pt x="726" y="1170"/>
                  <a:pt x="726" y="1170"/>
                  <a:pt x="726" y="1170"/>
                </a:cubicBezTo>
                <a:cubicBezTo>
                  <a:pt x="727" y="1172"/>
                  <a:pt x="727" y="1172"/>
                  <a:pt x="727" y="1172"/>
                </a:cubicBezTo>
                <a:cubicBezTo>
                  <a:pt x="727" y="1172"/>
                  <a:pt x="727" y="1172"/>
                  <a:pt x="727" y="1172"/>
                </a:cubicBezTo>
                <a:cubicBezTo>
                  <a:pt x="728" y="1173"/>
                  <a:pt x="728" y="1173"/>
                  <a:pt x="728" y="1173"/>
                </a:cubicBezTo>
                <a:cubicBezTo>
                  <a:pt x="728" y="1173"/>
                  <a:pt x="728" y="1173"/>
                  <a:pt x="728" y="1173"/>
                </a:cubicBezTo>
                <a:cubicBezTo>
                  <a:pt x="728" y="1174"/>
                  <a:pt x="728" y="1174"/>
                  <a:pt x="728" y="1174"/>
                </a:cubicBezTo>
                <a:cubicBezTo>
                  <a:pt x="728" y="1174"/>
                  <a:pt x="728" y="1174"/>
                  <a:pt x="728" y="1174"/>
                </a:cubicBezTo>
                <a:cubicBezTo>
                  <a:pt x="729" y="1175"/>
                  <a:pt x="729" y="1175"/>
                  <a:pt x="729" y="1175"/>
                </a:cubicBezTo>
                <a:cubicBezTo>
                  <a:pt x="729" y="1176"/>
                  <a:pt x="729" y="1176"/>
                  <a:pt x="729" y="1176"/>
                </a:cubicBezTo>
                <a:cubicBezTo>
                  <a:pt x="729" y="1177"/>
                  <a:pt x="729" y="1177"/>
                  <a:pt x="729" y="1177"/>
                </a:cubicBezTo>
                <a:cubicBezTo>
                  <a:pt x="730" y="1178"/>
                  <a:pt x="730" y="1178"/>
                  <a:pt x="730" y="1178"/>
                </a:cubicBezTo>
                <a:cubicBezTo>
                  <a:pt x="730" y="1179"/>
                  <a:pt x="730" y="1179"/>
                  <a:pt x="730" y="1179"/>
                </a:cubicBezTo>
                <a:cubicBezTo>
                  <a:pt x="730" y="1179"/>
                  <a:pt x="730" y="1179"/>
                  <a:pt x="730" y="1179"/>
                </a:cubicBezTo>
                <a:cubicBezTo>
                  <a:pt x="731" y="1180"/>
                  <a:pt x="731" y="1180"/>
                  <a:pt x="731" y="1180"/>
                </a:cubicBezTo>
                <a:cubicBezTo>
                  <a:pt x="731" y="1181"/>
                  <a:pt x="731" y="1181"/>
                  <a:pt x="731" y="1181"/>
                </a:cubicBezTo>
                <a:cubicBezTo>
                  <a:pt x="732" y="1181"/>
                  <a:pt x="732" y="1181"/>
                  <a:pt x="732" y="1181"/>
                </a:cubicBezTo>
                <a:cubicBezTo>
                  <a:pt x="732" y="1182"/>
                  <a:pt x="732" y="1182"/>
                  <a:pt x="732" y="1182"/>
                </a:cubicBezTo>
                <a:cubicBezTo>
                  <a:pt x="732" y="1183"/>
                  <a:pt x="732" y="1183"/>
                  <a:pt x="732" y="1183"/>
                </a:cubicBezTo>
                <a:cubicBezTo>
                  <a:pt x="732" y="1184"/>
                  <a:pt x="732" y="1184"/>
                  <a:pt x="732" y="1184"/>
                </a:cubicBezTo>
                <a:cubicBezTo>
                  <a:pt x="733" y="1185"/>
                  <a:pt x="733" y="1185"/>
                  <a:pt x="733" y="1185"/>
                </a:cubicBezTo>
                <a:cubicBezTo>
                  <a:pt x="733" y="1186"/>
                  <a:pt x="733" y="1186"/>
                  <a:pt x="733" y="1186"/>
                </a:cubicBezTo>
                <a:cubicBezTo>
                  <a:pt x="734" y="1186"/>
                  <a:pt x="734" y="1186"/>
                  <a:pt x="734" y="1186"/>
                </a:cubicBezTo>
                <a:cubicBezTo>
                  <a:pt x="734" y="1187"/>
                  <a:pt x="734" y="1187"/>
                  <a:pt x="734" y="1187"/>
                </a:cubicBezTo>
                <a:cubicBezTo>
                  <a:pt x="735" y="1188"/>
                  <a:pt x="735" y="1188"/>
                  <a:pt x="735" y="1188"/>
                </a:cubicBezTo>
                <a:cubicBezTo>
                  <a:pt x="735" y="1188"/>
                  <a:pt x="736" y="1190"/>
                  <a:pt x="736" y="1190"/>
                </a:cubicBezTo>
                <a:cubicBezTo>
                  <a:pt x="736" y="1191"/>
                  <a:pt x="736" y="1192"/>
                  <a:pt x="736" y="1192"/>
                </a:cubicBezTo>
                <a:cubicBezTo>
                  <a:pt x="737" y="1193"/>
                  <a:pt x="737" y="1193"/>
                  <a:pt x="737" y="1193"/>
                </a:cubicBezTo>
                <a:cubicBezTo>
                  <a:pt x="738" y="1194"/>
                  <a:pt x="738" y="1194"/>
                  <a:pt x="738" y="1194"/>
                </a:cubicBezTo>
                <a:cubicBezTo>
                  <a:pt x="739" y="1195"/>
                  <a:pt x="739" y="1195"/>
                  <a:pt x="739" y="1195"/>
                </a:cubicBezTo>
                <a:cubicBezTo>
                  <a:pt x="739" y="1196"/>
                  <a:pt x="739" y="1196"/>
                  <a:pt x="739" y="1196"/>
                </a:cubicBezTo>
                <a:cubicBezTo>
                  <a:pt x="739" y="1198"/>
                  <a:pt x="739" y="1198"/>
                  <a:pt x="739" y="1198"/>
                </a:cubicBezTo>
                <a:cubicBezTo>
                  <a:pt x="741" y="1199"/>
                  <a:pt x="741" y="1199"/>
                  <a:pt x="741" y="1199"/>
                </a:cubicBezTo>
                <a:cubicBezTo>
                  <a:pt x="742" y="1200"/>
                  <a:pt x="742" y="1200"/>
                  <a:pt x="742" y="1200"/>
                </a:cubicBezTo>
                <a:cubicBezTo>
                  <a:pt x="742" y="1201"/>
                  <a:pt x="742" y="1201"/>
                  <a:pt x="742" y="1201"/>
                </a:cubicBezTo>
                <a:cubicBezTo>
                  <a:pt x="742" y="1201"/>
                  <a:pt x="742" y="1201"/>
                  <a:pt x="742" y="1201"/>
                </a:cubicBezTo>
                <a:cubicBezTo>
                  <a:pt x="743" y="1202"/>
                  <a:pt x="743" y="1202"/>
                  <a:pt x="743" y="1202"/>
                </a:cubicBezTo>
                <a:cubicBezTo>
                  <a:pt x="743" y="1203"/>
                  <a:pt x="743" y="1203"/>
                  <a:pt x="743" y="1203"/>
                </a:cubicBezTo>
                <a:cubicBezTo>
                  <a:pt x="744" y="1203"/>
                  <a:pt x="744" y="1203"/>
                  <a:pt x="744" y="1203"/>
                </a:cubicBezTo>
                <a:cubicBezTo>
                  <a:pt x="744" y="1204"/>
                  <a:pt x="744" y="1204"/>
                  <a:pt x="744" y="1204"/>
                </a:cubicBezTo>
                <a:cubicBezTo>
                  <a:pt x="744" y="1205"/>
                  <a:pt x="744" y="1205"/>
                  <a:pt x="744" y="1205"/>
                </a:cubicBezTo>
                <a:cubicBezTo>
                  <a:pt x="745" y="1206"/>
                  <a:pt x="745" y="1206"/>
                  <a:pt x="745" y="1206"/>
                </a:cubicBezTo>
                <a:cubicBezTo>
                  <a:pt x="745" y="1207"/>
                  <a:pt x="745" y="1207"/>
                  <a:pt x="745" y="1207"/>
                </a:cubicBezTo>
                <a:cubicBezTo>
                  <a:pt x="746" y="1207"/>
                  <a:pt x="746" y="1207"/>
                  <a:pt x="746" y="1207"/>
                </a:cubicBezTo>
                <a:cubicBezTo>
                  <a:pt x="746" y="1208"/>
                  <a:pt x="746" y="1208"/>
                  <a:pt x="746" y="1208"/>
                </a:cubicBezTo>
                <a:cubicBezTo>
                  <a:pt x="746" y="1209"/>
                  <a:pt x="746" y="1209"/>
                  <a:pt x="746" y="1209"/>
                </a:cubicBezTo>
                <a:cubicBezTo>
                  <a:pt x="746" y="1210"/>
                  <a:pt x="746" y="1210"/>
                  <a:pt x="746" y="1210"/>
                </a:cubicBezTo>
                <a:cubicBezTo>
                  <a:pt x="746" y="1210"/>
                  <a:pt x="746" y="1210"/>
                  <a:pt x="746" y="1210"/>
                </a:cubicBezTo>
                <a:cubicBezTo>
                  <a:pt x="745" y="1210"/>
                  <a:pt x="745" y="1210"/>
                  <a:pt x="745" y="1210"/>
                </a:cubicBezTo>
                <a:cubicBezTo>
                  <a:pt x="745" y="1211"/>
                  <a:pt x="745" y="1211"/>
                  <a:pt x="745" y="1211"/>
                </a:cubicBezTo>
                <a:cubicBezTo>
                  <a:pt x="745" y="1212"/>
                  <a:pt x="745" y="1212"/>
                  <a:pt x="745" y="1212"/>
                </a:cubicBezTo>
                <a:cubicBezTo>
                  <a:pt x="746" y="1212"/>
                  <a:pt x="746" y="1212"/>
                  <a:pt x="746" y="1212"/>
                </a:cubicBezTo>
                <a:cubicBezTo>
                  <a:pt x="746" y="1213"/>
                  <a:pt x="746" y="1213"/>
                  <a:pt x="746" y="1213"/>
                </a:cubicBezTo>
                <a:cubicBezTo>
                  <a:pt x="746" y="1213"/>
                  <a:pt x="746" y="1213"/>
                  <a:pt x="746" y="1213"/>
                </a:cubicBezTo>
                <a:cubicBezTo>
                  <a:pt x="746" y="1214"/>
                  <a:pt x="746" y="1214"/>
                  <a:pt x="746" y="1214"/>
                </a:cubicBezTo>
                <a:cubicBezTo>
                  <a:pt x="747" y="1215"/>
                  <a:pt x="747" y="1215"/>
                  <a:pt x="747" y="1215"/>
                </a:cubicBezTo>
                <a:cubicBezTo>
                  <a:pt x="748" y="1216"/>
                  <a:pt x="748" y="1216"/>
                  <a:pt x="748" y="1216"/>
                </a:cubicBezTo>
                <a:cubicBezTo>
                  <a:pt x="748" y="1217"/>
                  <a:pt x="748" y="1217"/>
                  <a:pt x="748" y="1217"/>
                </a:cubicBezTo>
                <a:cubicBezTo>
                  <a:pt x="749" y="1217"/>
                  <a:pt x="749" y="1217"/>
                  <a:pt x="749" y="1217"/>
                </a:cubicBezTo>
                <a:cubicBezTo>
                  <a:pt x="751" y="1218"/>
                  <a:pt x="751" y="1218"/>
                  <a:pt x="751" y="1218"/>
                </a:cubicBezTo>
                <a:cubicBezTo>
                  <a:pt x="751" y="1219"/>
                  <a:pt x="751" y="1219"/>
                  <a:pt x="751" y="1219"/>
                </a:cubicBezTo>
                <a:cubicBezTo>
                  <a:pt x="752" y="1220"/>
                  <a:pt x="752" y="1220"/>
                  <a:pt x="752" y="1220"/>
                </a:cubicBezTo>
                <a:cubicBezTo>
                  <a:pt x="752" y="1220"/>
                  <a:pt x="752" y="1220"/>
                  <a:pt x="752" y="1220"/>
                </a:cubicBezTo>
                <a:cubicBezTo>
                  <a:pt x="753" y="1221"/>
                  <a:pt x="753" y="1221"/>
                  <a:pt x="753" y="1221"/>
                </a:cubicBezTo>
                <a:cubicBezTo>
                  <a:pt x="753" y="1221"/>
                  <a:pt x="753" y="1222"/>
                  <a:pt x="754" y="1222"/>
                </a:cubicBezTo>
                <a:cubicBezTo>
                  <a:pt x="754" y="1222"/>
                  <a:pt x="756" y="1223"/>
                  <a:pt x="756" y="1224"/>
                </a:cubicBezTo>
                <a:cubicBezTo>
                  <a:pt x="757" y="1224"/>
                  <a:pt x="758" y="1224"/>
                  <a:pt x="758" y="1224"/>
                </a:cubicBezTo>
                <a:cubicBezTo>
                  <a:pt x="759" y="1225"/>
                  <a:pt x="759" y="1225"/>
                  <a:pt x="759" y="1225"/>
                </a:cubicBezTo>
                <a:cubicBezTo>
                  <a:pt x="759" y="1225"/>
                  <a:pt x="759" y="1225"/>
                  <a:pt x="760" y="1226"/>
                </a:cubicBezTo>
                <a:cubicBezTo>
                  <a:pt x="760" y="1226"/>
                  <a:pt x="761" y="1226"/>
                  <a:pt x="761" y="1226"/>
                </a:cubicBezTo>
                <a:cubicBezTo>
                  <a:pt x="762" y="1227"/>
                  <a:pt x="762" y="1227"/>
                  <a:pt x="762" y="1227"/>
                </a:cubicBezTo>
                <a:cubicBezTo>
                  <a:pt x="763" y="1228"/>
                  <a:pt x="763" y="1228"/>
                  <a:pt x="764" y="1228"/>
                </a:cubicBezTo>
                <a:cubicBezTo>
                  <a:pt x="764" y="1228"/>
                  <a:pt x="765" y="1229"/>
                  <a:pt x="766" y="1229"/>
                </a:cubicBezTo>
                <a:cubicBezTo>
                  <a:pt x="767" y="1229"/>
                  <a:pt x="767" y="1229"/>
                  <a:pt x="768" y="1230"/>
                </a:cubicBezTo>
                <a:cubicBezTo>
                  <a:pt x="768" y="1230"/>
                  <a:pt x="769" y="1230"/>
                  <a:pt x="769" y="1230"/>
                </a:cubicBezTo>
                <a:cubicBezTo>
                  <a:pt x="770" y="1231"/>
                  <a:pt x="770" y="1231"/>
                  <a:pt x="770" y="1231"/>
                </a:cubicBezTo>
                <a:cubicBezTo>
                  <a:pt x="771" y="1231"/>
                  <a:pt x="771" y="1231"/>
                  <a:pt x="772" y="1231"/>
                </a:cubicBezTo>
                <a:cubicBezTo>
                  <a:pt x="772" y="1232"/>
                  <a:pt x="772" y="1232"/>
                  <a:pt x="773" y="1232"/>
                </a:cubicBezTo>
                <a:cubicBezTo>
                  <a:pt x="773" y="1232"/>
                  <a:pt x="774" y="1233"/>
                  <a:pt x="774" y="1233"/>
                </a:cubicBezTo>
                <a:cubicBezTo>
                  <a:pt x="775" y="1233"/>
                  <a:pt x="775" y="1234"/>
                  <a:pt x="775" y="1234"/>
                </a:cubicBezTo>
                <a:cubicBezTo>
                  <a:pt x="776" y="1234"/>
                  <a:pt x="776" y="1234"/>
                  <a:pt x="776" y="1235"/>
                </a:cubicBezTo>
                <a:cubicBezTo>
                  <a:pt x="777" y="1235"/>
                  <a:pt x="777" y="1235"/>
                  <a:pt x="778" y="1236"/>
                </a:cubicBezTo>
                <a:cubicBezTo>
                  <a:pt x="779" y="1236"/>
                  <a:pt x="779" y="1236"/>
                  <a:pt x="779" y="1236"/>
                </a:cubicBezTo>
                <a:cubicBezTo>
                  <a:pt x="780" y="1236"/>
                  <a:pt x="780" y="1237"/>
                  <a:pt x="780" y="1237"/>
                </a:cubicBezTo>
                <a:cubicBezTo>
                  <a:pt x="780" y="1238"/>
                  <a:pt x="780" y="1238"/>
                  <a:pt x="780" y="1238"/>
                </a:cubicBezTo>
                <a:cubicBezTo>
                  <a:pt x="780" y="1239"/>
                  <a:pt x="780" y="1239"/>
                  <a:pt x="780" y="1239"/>
                </a:cubicBezTo>
                <a:cubicBezTo>
                  <a:pt x="781" y="1239"/>
                  <a:pt x="781" y="1240"/>
                  <a:pt x="782" y="1240"/>
                </a:cubicBezTo>
                <a:cubicBezTo>
                  <a:pt x="782" y="1240"/>
                  <a:pt x="783" y="1240"/>
                  <a:pt x="783" y="1241"/>
                </a:cubicBezTo>
                <a:cubicBezTo>
                  <a:pt x="784" y="1242"/>
                  <a:pt x="784" y="1242"/>
                  <a:pt x="784" y="1242"/>
                </a:cubicBezTo>
                <a:cubicBezTo>
                  <a:pt x="786" y="1243"/>
                  <a:pt x="786" y="1243"/>
                  <a:pt x="786" y="1243"/>
                </a:cubicBezTo>
                <a:cubicBezTo>
                  <a:pt x="787" y="1243"/>
                  <a:pt x="787" y="1243"/>
                  <a:pt x="787" y="1243"/>
                </a:cubicBezTo>
                <a:cubicBezTo>
                  <a:pt x="787" y="1244"/>
                  <a:pt x="787" y="1244"/>
                  <a:pt x="787" y="1244"/>
                </a:cubicBezTo>
                <a:cubicBezTo>
                  <a:pt x="787" y="1244"/>
                  <a:pt x="787" y="1244"/>
                  <a:pt x="787" y="1244"/>
                </a:cubicBezTo>
                <a:cubicBezTo>
                  <a:pt x="788" y="1245"/>
                  <a:pt x="788" y="1245"/>
                  <a:pt x="788" y="1245"/>
                </a:cubicBezTo>
                <a:cubicBezTo>
                  <a:pt x="787" y="1245"/>
                  <a:pt x="787" y="1245"/>
                  <a:pt x="787" y="1245"/>
                </a:cubicBezTo>
                <a:cubicBezTo>
                  <a:pt x="787" y="1246"/>
                  <a:pt x="787" y="1246"/>
                  <a:pt x="787" y="1246"/>
                </a:cubicBezTo>
                <a:cubicBezTo>
                  <a:pt x="787" y="1249"/>
                  <a:pt x="787" y="1249"/>
                  <a:pt x="787" y="1249"/>
                </a:cubicBezTo>
                <a:cubicBezTo>
                  <a:pt x="788" y="1250"/>
                  <a:pt x="788" y="1250"/>
                  <a:pt x="788" y="1250"/>
                </a:cubicBezTo>
                <a:cubicBezTo>
                  <a:pt x="788" y="1251"/>
                  <a:pt x="788" y="1251"/>
                  <a:pt x="788" y="1251"/>
                </a:cubicBezTo>
                <a:cubicBezTo>
                  <a:pt x="788" y="1252"/>
                  <a:pt x="788" y="1252"/>
                  <a:pt x="788" y="1252"/>
                </a:cubicBezTo>
                <a:cubicBezTo>
                  <a:pt x="788" y="1252"/>
                  <a:pt x="788" y="1252"/>
                  <a:pt x="788" y="1252"/>
                </a:cubicBezTo>
                <a:cubicBezTo>
                  <a:pt x="788" y="1253"/>
                  <a:pt x="788" y="1253"/>
                  <a:pt x="788" y="1253"/>
                </a:cubicBezTo>
                <a:cubicBezTo>
                  <a:pt x="788" y="1254"/>
                  <a:pt x="788" y="1254"/>
                  <a:pt x="788" y="1254"/>
                </a:cubicBezTo>
                <a:cubicBezTo>
                  <a:pt x="789" y="1256"/>
                  <a:pt x="789" y="1256"/>
                  <a:pt x="789" y="1256"/>
                </a:cubicBezTo>
                <a:cubicBezTo>
                  <a:pt x="789" y="1256"/>
                  <a:pt x="789" y="1256"/>
                  <a:pt x="789" y="1256"/>
                </a:cubicBezTo>
                <a:cubicBezTo>
                  <a:pt x="789" y="1257"/>
                  <a:pt x="789" y="1257"/>
                  <a:pt x="789" y="1257"/>
                </a:cubicBezTo>
                <a:cubicBezTo>
                  <a:pt x="789" y="1258"/>
                  <a:pt x="789" y="1258"/>
                  <a:pt x="789" y="1258"/>
                </a:cubicBezTo>
                <a:cubicBezTo>
                  <a:pt x="789" y="1259"/>
                  <a:pt x="789" y="1259"/>
                  <a:pt x="789" y="1259"/>
                </a:cubicBezTo>
                <a:cubicBezTo>
                  <a:pt x="789" y="1260"/>
                  <a:pt x="789" y="1260"/>
                  <a:pt x="789" y="1260"/>
                </a:cubicBezTo>
                <a:cubicBezTo>
                  <a:pt x="788" y="1261"/>
                  <a:pt x="788" y="1261"/>
                  <a:pt x="788" y="1261"/>
                </a:cubicBezTo>
                <a:cubicBezTo>
                  <a:pt x="788" y="1261"/>
                  <a:pt x="788" y="1262"/>
                  <a:pt x="789" y="1262"/>
                </a:cubicBezTo>
                <a:cubicBezTo>
                  <a:pt x="789" y="1263"/>
                  <a:pt x="789" y="1263"/>
                  <a:pt x="789" y="1263"/>
                </a:cubicBezTo>
                <a:cubicBezTo>
                  <a:pt x="789" y="1264"/>
                  <a:pt x="789" y="1264"/>
                  <a:pt x="789" y="1264"/>
                </a:cubicBezTo>
                <a:cubicBezTo>
                  <a:pt x="789" y="1265"/>
                  <a:pt x="789" y="1265"/>
                  <a:pt x="789" y="1265"/>
                </a:cubicBezTo>
                <a:cubicBezTo>
                  <a:pt x="789" y="1265"/>
                  <a:pt x="789" y="1265"/>
                  <a:pt x="789" y="1265"/>
                </a:cubicBezTo>
                <a:cubicBezTo>
                  <a:pt x="789" y="1266"/>
                  <a:pt x="789" y="1266"/>
                  <a:pt x="789" y="1266"/>
                </a:cubicBezTo>
                <a:cubicBezTo>
                  <a:pt x="789" y="1268"/>
                  <a:pt x="789" y="1268"/>
                  <a:pt x="789" y="1268"/>
                </a:cubicBezTo>
                <a:cubicBezTo>
                  <a:pt x="789" y="1269"/>
                  <a:pt x="789" y="1269"/>
                  <a:pt x="789" y="1269"/>
                </a:cubicBezTo>
                <a:cubicBezTo>
                  <a:pt x="789" y="1270"/>
                  <a:pt x="789" y="1270"/>
                  <a:pt x="789" y="1270"/>
                </a:cubicBezTo>
                <a:cubicBezTo>
                  <a:pt x="789" y="1271"/>
                  <a:pt x="789" y="1271"/>
                  <a:pt x="789" y="1271"/>
                </a:cubicBezTo>
                <a:cubicBezTo>
                  <a:pt x="788" y="1272"/>
                  <a:pt x="788" y="1272"/>
                  <a:pt x="788" y="1272"/>
                </a:cubicBezTo>
                <a:cubicBezTo>
                  <a:pt x="788" y="1273"/>
                  <a:pt x="788" y="1273"/>
                  <a:pt x="788" y="1273"/>
                </a:cubicBezTo>
                <a:cubicBezTo>
                  <a:pt x="788" y="1274"/>
                  <a:pt x="788" y="1274"/>
                  <a:pt x="788" y="1274"/>
                </a:cubicBezTo>
                <a:cubicBezTo>
                  <a:pt x="788" y="1276"/>
                  <a:pt x="788" y="1276"/>
                  <a:pt x="788" y="1276"/>
                </a:cubicBezTo>
                <a:cubicBezTo>
                  <a:pt x="788" y="1276"/>
                  <a:pt x="788" y="1276"/>
                  <a:pt x="788" y="1276"/>
                </a:cubicBezTo>
                <a:cubicBezTo>
                  <a:pt x="788" y="1278"/>
                  <a:pt x="788" y="1278"/>
                  <a:pt x="788" y="1278"/>
                </a:cubicBezTo>
                <a:cubicBezTo>
                  <a:pt x="788" y="1279"/>
                  <a:pt x="788" y="1279"/>
                  <a:pt x="788" y="1279"/>
                </a:cubicBezTo>
                <a:cubicBezTo>
                  <a:pt x="787" y="1279"/>
                  <a:pt x="787" y="1279"/>
                  <a:pt x="787" y="1279"/>
                </a:cubicBezTo>
                <a:cubicBezTo>
                  <a:pt x="786" y="1280"/>
                  <a:pt x="786" y="1280"/>
                  <a:pt x="786" y="1280"/>
                </a:cubicBezTo>
                <a:cubicBezTo>
                  <a:pt x="786" y="1279"/>
                  <a:pt x="786" y="1279"/>
                  <a:pt x="786" y="1279"/>
                </a:cubicBezTo>
                <a:cubicBezTo>
                  <a:pt x="786" y="1280"/>
                  <a:pt x="786" y="1280"/>
                  <a:pt x="786" y="1280"/>
                </a:cubicBezTo>
                <a:cubicBezTo>
                  <a:pt x="786" y="1281"/>
                  <a:pt x="786" y="1281"/>
                  <a:pt x="786" y="1281"/>
                </a:cubicBezTo>
                <a:cubicBezTo>
                  <a:pt x="786" y="1281"/>
                  <a:pt x="786" y="1281"/>
                  <a:pt x="786" y="1281"/>
                </a:cubicBezTo>
                <a:cubicBezTo>
                  <a:pt x="786" y="1282"/>
                  <a:pt x="786" y="1282"/>
                  <a:pt x="786" y="1282"/>
                </a:cubicBezTo>
                <a:cubicBezTo>
                  <a:pt x="786" y="1283"/>
                  <a:pt x="786" y="1283"/>
                  <a:pt x="786" y="1283"/>
                </a:cubicBezTo>
                <a:cubicBezTo>
                  <a:pt x="786" y="1283"/>
                  <a:pt x="786" y="1283"/>
                  <a:pt x="786" y="1283"/>
                </a:cubicBezTo>
                <a:cubicBezTo>
                  <a:pt x="787" y="1283"/>
                  <a:pt x="787" y="1283"/>
                  <a:pt x="787" y="1283"/>
                </a:cubicBezTo>
                <a:cubicBezTo>
                  <a:pt x="787" y="1283"/>
                  <a:pt x="787" y="1283"/>
                  <a:pt x="787" y="1283"/>
                </a:cubicBezTo>
                <a:cubicBezTo>
                  <a:pt x="787" y="1284"/>
                  <a:pt x="787" y="1284"/>
                  <a:pt x="787" y="1284"/>
                </a:cubicBezTo>
                <a:cubicBezTo>
                  <a:pt x="786" y="1285"/>
                  <a:pt x="786" y="1285"/>
                  <a:pt x="786" y="1285"/>
                </a:cubicBezTo>
                <a:cubicBezTo>
                  <a:pt x="786" y="1286"/>
                  <a:pt x="786" y="1286"/>
                  <a:pt x="786" y="1286"/>
                </a:cubicBezTo>
                <a:cubicBezTo>
                  <a:pt x="786" y="1287"/>
                  <a:pt x="786" y="1287"/>
                  <a:pt x="786" y="1287"/>
                </a:cubicBezTo>
                <a:cubicBezTo>
                  <a:pt x="786" y="1288"/>
                  <a:pt x="786" y="1288"/>
                  <a:pt x="786" y="1288"/>
                </a:cubicBezTo>
                <a:cubicBezTo>
                  <a:pt x="786" y="1289"/>
                  <a:pt x="786" y="1289"/>
                  <a:pt x="786" y="1289"/>
                </a:cubicBezTo>
                <a:cubicBezTo>
                  <a:pt x="786" y="1292"/>
                  <a:pt x="786" y="1292"/>
                  <a:pt x="786" y="1292"/>
                </a:cubicBezTo>
                <a:cubicBezTo>
                  <a:pt x="786" y="1293"/>
                  <a:pt x="786" y="1293"/>
                  <a:pt x="786" y="1293"/>
                </a:cubicBezTo>
                <a:cubicBezTo>
                  <a:pt x="786" y="1294"/>
                  <a:pt x="786" y="1294"/>
                  <a:pt x="786" y="1294"/>
                </a:cubicBezTo>
                <a:cubicBezTo>
                  <a:pt x="786" y="1294"/>
                  <a:pt x="786" y="1294"/>
                  <a:pt x="786" y="1294"/>
                </a:cubicBezTo>
                <a:cubicBezTo>
                  <a:pt x="787" y="1295"/>
                  <a:pt x="787" y="1295"/>
                  <a:pt x="787" y="1295"/>
                </a:cubicBezTo>
                <a:cubicBezTo>
                  <a:pt x="786" y="1295"/>
                  <a:pt x="786" y="1295"/>
                  <a:pt x="786" y="1295"/>
                </a:cubicBezTo>
                <a:cubicBezTo>
                  <a:pt x="787" y="1296"/>
                  <a:pt x="787" y="1296"/>
                  <a:pt x="787" y="1296"/>
                </a:cubicBezTo>
                <a:cubicBezTo>
                  <a:pt x="787" y="1296"/>
                  <a:pt x="787" y="1296"/>
                  <a:pt x="787" y="1296"/>
                </a:cubicBezTo>
                <a:cubicBezTo>
                  <a:pt x="787" y="1297"/>
                  <a:pt x="787" y="1297"/>
                  <a:pt x="787" y="1297"/>
                </a:cubicBezTo>
                <a:cubicBezTo>
                  <a:pt x="786" y="1298"/>
                  <a:pt x="786" y="1298"/>
                  <a:pt x="786" y="1298"/>
                </a:cubicBezTo>
                <a:cubicBezTo>
                  <a:pt x="785" y="1298"/>
                  <a:pt x="785" y="1298"/>
                  <a:pt x="785" y="1298"/>
                </a:cubicBezTo>
                <a:cubicBezTo>
                  <a:pt x="785" y="1299"/>
                  <a:pt x="785" y="1299"/>
                  <a:pt x="785" y="1299"/>
                </a:cubicBezTo>
                <a:cubicBezTo>
                  <a:pt x="785" y="1300"/>
                  <a:pt x="785" y="1300"/>
                  <a:pt x="785" y="1300"/>
                </a:cubicBezTo>
                <a:cubicBezTo>
                  <a:pt x="784" y="1300"/>
                  <a:pt x="784" y="1300"/>
                  <a:pt x="784" y="1300"/>
                </a:cubicBezTo>
                <a:cubicBezTo>
                  <a:pt x="785" y="1301"/>
                  <a:pt x="785" y="1301"/>
                  <a:pt x="785" y="1301"/>
                </a:cubicBezTo>
                <a:cubicBezTo>
                  <a:pt x="785" y="1301"/>
                  <a:pt x="785" y="1301"/>
                  <a:pt x="785" y="1301"/>
                </a:cubicBezTo>
                <a:cubicBezTo>
                  <a:pt x="785" y="1302"/>
                  <a:pt x="785" y="1302"/>
                  <a:pt x="785" y="1302"/>
                </a:cubicBezTo>
                <a:cubicBezTo>
                  <a:pt x="785" y="1303"/>
                  <a:pt x="785" y="1303"/>
                  <a:pt x="785" y="1303"/>
                </a:cubicBezTo>
                <a:cubicBezTo>
                  <a:pt x="785" y="1304"/>
                  <a:pt x="785" y="1304"/>
                  <a:pt x="785" y="1304"/>
                </a:cubicBezTo>
                <a:cubicBezTo>
                  <a:pt x="785" y="1304"/>
                  <a:pt x="785" y="1304"/>
                  <a:pt x="785" y="1304"/>
                </a:cubicBezTo>
                <a:cubicBezTo>
                  <a:pt x="785" y="1304"/>
                  <a:pt x="785" y="1304"/>
                  <a:pt x="785" y="1304"/>
                </a:cubicBezTo>
                <a:cubicBezTo>
                  <a:pt x="785" y="1305"/>
                  <a:pt x="785" y="1305"/>
                  <a:pt x="785" y="1305"/>
                </a:cubicBezTo>
                <a:cubicBezTo>
                  <a:pt x="785" y="1305"/>
                  <a:pt x="785" y="1305"/>
                  <a:pt x="785" y="1305"/>
                </a:cubicBezTo>
                <a:cubicBezTo>
                  <a:pt x="785" y="1306"/>
                  <a:pt x="785" y="1306"/>
                  <a:pt x="785" y="1306"/>
                </a:cubicBezTo>
                <a:cubicBezTo>
                  <a:pt x="785" y="1307"/>
                  <a:pt x="785" y="1307"/>
                  <a:pt x="785" y="1307"/>
                </a:cubicBezTo>
                <a:cubicBezTo>
                  <a:pt x="784" y="1308"/>
                  <a:pt x="784" y="1308"/>
                  <a:pt x="784" y="1308"/>
                </a:cubicBezTo>
                <a:cubicBezTo>
                  <a:pt x="784" y="1308"/>
                  <a:pt x="784" y="1308"/>
                  <a:pt x="784" y="1308"/>
                </a:cubicBezTo>
                <a:cubicBezTo>
                  <a:pt x="784" y="1309"/>
                  <a:pt x="784" y="1309"/>
                  <a:pt x="784" y="1309"/>
                </a:cubicBezTo>
                <a:cubicBezTo>
                  <a:pt x="784" y="1310"/>
                  <a:pt x="784" y="1310"/>
                  <a:pt x="784" y="1310"/>
                </a:cubicBezTo>
                <a:cubicBezTo>
                  <a:pt x="784" y="1310"/>
                  <a:pt x="784" y="1310"/>
                  <a:pt x="784" y="1310"/>
                </a:cubicBezTo>
                <a:cubicBezTo>
                  <a:pt x="784" y="1311"/>
                  <a:pt x="784" y="1311"/>
                  <a:pt x="784" y="1311"/>
                </a:cubicBezTo>
                <a:cubicBezTo>
                  <a:pt x="783" y="1311"/>
                  <a:pt x="783" y="1311"/>
                  <a:pt x="783" y="1311"/>
                </a:cubicBezTo>
                <a:cubicBezTo>
                  <a:pt x="783" y="1312"/>
                  <a:pt x="783" y="1312"/>
                  <a:pt x="783" y="1312"/>
                </a:cubicBezTo>
                <a:cubicBezTo>
                  <a:pt x="783" y="1313"/>
                  <a:pt x="783" y="1313"/>
                  <a:pt x="783" y="1313"/>
                </a:cubicBezTo>
                <a:cubicBezTo>
                  <a:pt x="783" y="1313"/>
                  <a:pt x="783" y="1313"/>
                  <a:pt x="783" y="1313"/>
                </a:cubicBezTo>
                <a:cubicBezTo>
                  <a:pt x="783" y="1314"/>
                  <a:pt x="783" y="1314"/>
                  <a:pt x="783" y="1314"/>
                </a:cubicBezTo>
                <a:cubicBezTo>
                  <a:pt x="783" y="1314"/>
                  <a:pt x="783" y="1314"/>
                  <a:pt x="783" y="1314"/>
                </a:cubicBezTo>
                <a:cubicBezTo>
                  <a:pt x="783" y="1315"/>
                  <a:pt x="783" y="1315"/>
                  <a:pt x="783" y="1315"/>
                </a:cubicBezTo>
                <a:cubicBezTo>
                  <a:pt x="782" y="1316"/>
                  <a:pt x="782" y="1316"/>
                  <a:pt x="782" y="1316"/>
                </a:cubicBezTo>
                <a:cubicBezTo>
                  <a:pt x="782" y="1317"/>
                  <a:pt x="782" y="1317"/>
                  <a:pt x="782" y="1317"/>
                </a:cubicBezTo>
                <a:cubicBezTo>
                  <a:pt x="782" y="1317"/>
                  <a:pt x="782" y="1317"/>
                  <a:pt x="782" y="1317"/>
                </a:cubicBezTo>
                <a:cubicBezTo>
                  <a:pt x="781" y="1318"/>
                  <a:pt x="781" y="1318"/>
                  <a:pt x="781" y="1318"/>
                </a:cubicBezTo>
                <a:cubicBezTo>
                  <a:pt x="781" y="1321"/>
                  <a:pt x="781" y="1321"/>
                  <a:pt x="781" y="1321"/>
                </a:cubicBezTo>
                <a:cubicBezTo>
                  <a:pt x="781" y="1322"/>
                  <a:pt x="781" y="1322"/>
                  <a:pt x="781" y="1322"/>
                </a:cubicBezTo>
                <a:cubicBezTo>
                  <a:pt x="780" y="1323"/>
                  <a:pt x="780" y="1323"/>
                  <a:pt x="780" y="1323"/>
                </a:cubicBezTo>
                <a:cubicBezTo>
                  <a:pt x="780" y="1324"/>
                  <a:pt x="780" y="1324"/>
                  <a:pt x="780" y="1324"/>
                </a:cubicBezTo>
                <a:cubicBezTo>
                  <a:pt x="780" y="1324"/>
                  <a:pt x="780" y="1324"/>
                  <a:pt x="780" y="1324"/>
                </a:cubicBezTo>
                <a:cubicBezTo>
                  <a:pt x="779" y="1325"/>
                  <a:pt x="779" y="1325"/>
                  <a:pt x="779" y="1325"/>
                </a:cubicBezTo>
                <a:cubicBezTo>
                  <a:pt x="779" y="1326"/>
                  <a:pt x="779" y="1326"/>
                  <a:pt x="779" y="1326"/>
                </a:cubicBezTo>
                <a:cubicBezTo>
                  <a:pt x="779" y="1326"/>
                  <a:pt x="779" y="1326"/>
                  <a:pt x="779" y="1326"/>
                </a:cubicBezTo>
                <a:cubicBezTo>
                  <a:pt x="779" y="1327"/>
                  <a:pt x="779" y="1327"/>
                  <a:pt x="779" y="1327"/>
                </a:cubicBezTo>
                <a:cubicBezTo>
                  <a:pt x="779" y="1327"/>
                  <a:pt x="779" y="1328"/>
                  <a:pt x="779" y="1328"/>
                </a:cubicBezTo>
                <a:cubicBezTo>
                  <a:pt x="780" y="1328"/>
                  <a:pt x="780" y="1328"/>
                  <a:pt x="780" y="1328"/>
                </a:cubicBezTo>
                <a:cubicBezTo>
                  <a:pt x="781" y="1329"/>
                  <a:pt x="781" y="1329"/>
                  <a:pt x="781" y="1329"/>
                </a:cubicBezTo>
                <a:cubicBezTo>
                  <a:pt x="781" y="1330"/>
                  <a:pt x="781" y="1330"/>
                  <a:pt x="781" y="1330"/>
                </a:cubicBezTo>
                <a:cubicBezTo>
                  <a:pt x="780" y="1330"/>
                  <a:pt x="780" y="1330"/>
                  <a:pt x="780" y="1330"/>
                </a:cubicBezTo>
                <a:cubicBezTo>
                  <a:pt x="780" y="1331"/>
                  <a:pt x="780" y="1331"/>
                  <a:pt x="780" y="1331"/>
                </a:cubicBezTo>
                <a:cubicBezTo>
                  <a:pt x="780" y="1331"/>
                  <a:pt x="780" y="1331"/>
                  <a:pt x="780" y="1331"/>
                </a:cubicBezTo>
                <a:cubicBezTo>
                  <a:pt x="780" y="1331"/>
                  <a:pt x="780" y="1331"/>
                  <a:pt x="780" y="1331"/>
                </a:cubicBezTo>
                <a:cubicBezTo>
                  <a:pt x="780" y="1332"/>
                  <a:pt x="780" y="1332"/>
                  <a:pt x="780" y="1332"/>
                </a:cubicBezTo>
                <a:cubicBezTo>
                  <a:pt x="781" y="1333"/>
                  <a:pt x="781" y="1333"/>
                  <a:pt x="781" y="1333"/>
                </a:cubicBezTo>
                <a:cubicBezTo>
                  <a:pt x="781" y="1333"/>
                  <a:pt x="781" y="1333"/>
                  <a:pt x="781" y="1333"/>
                </a:cubicBezTo>
                <a:cubicBezTo>
                  <a:pt x="780" y="1334"/>
                  <a:pt x="780" y="1334"/>
                  <a:pt x="780" y="1334"/>
                </a:cubicBezTo>
                <a:cubicBezTo>
                  <a:pt x="780" y="1335"/>
                  <a:pt x="780" y="1335"/>
                  <a:pt x="780" y="1335"/>
                </a:cubicBezTo>
                <a:cubicBezTo>
                  <a:pt x="779" y="1336"/>
                  <a:pt x="779" y="1336"/>
                  <a:pt x="779" y="1336"/>
                </a:cubicBezTo>
                <a:cubicBezTo>
                  <a:pt x="779" y="1336"/>
                  <a:pt x="779" y="1336"/>
                  <a:pt x="779" y="1336"/>
                </a:cubicBezTo>
                <a:cubicBezTo>
                  <a:pt x="778" y="1337"/>
                  <a:pt x="778" y="1337"/>
                  <a:pt x="778" y="1337"/>
                </a:cubicBezTo>
                <a:cubicBezTo>
                  <a:pt x="778" y="1341"/>
                  <a:pt x="778" y="1341"/>
                  <a:pt x="778" y="1341"/>
                </a:cubicBezTo>
                <a:cubicBezTo>
                  <a:pt x="778" y="1341"/>
                  <a:pt x="778" y="1343"/>
                  <a:pt x="778" y="1344"/>
                </a:cubicBezTo>
                <a:cubicBezTo>
                  <a:pt x="778" y="1345"/>
                  <a:pt x="778" y="1346"/>
                  <a:pt x="778" y="1346"/>
                </a:cubicBezTo>
                <a:cubicBezTo>
                  <a:pt x="779" y="1347"/>
                  <a:pt x="779" y="1349"/>
                  <a:pt x="779" y="1350"/>
                </a:cubicBezTo>
                <a:cubicBezTo>
                  <a:pt x="779" y="1351"/>
                  <a:pt x="779" y="1352"/>
                  <a:pt x="779" y="1353"/>
                </a:cubicBezTo>
                <a:cubicBezTo>
                  <a:pt x="779" y="1353"/>
                  <a:pt x="779" y="1354"/>
                  <a:pt x="779" y="1354"/>
                </a:cubicBezTo>
                <a:cubicBezTo>
                  <a:pt x="779" y="1357"/>
                  <a:pt x="779" y="1357"/>
                  <a:pt x="779" y="1357"/>
                </a:cubicBezTo>
                <a:cubicBezTo>
                  <a:pt x="779" y="1357"/>
                  <a:pt x="779" y="1357"/>
                  <a:pt x="779" y="1358"/>
                </a:cubicBezTo>
                <a:cubicBezTo>
                  <a:pt x="779" y="1359"/>
                  <a:pt x="779" y="1359"/>
                  <a:pt x="779" y="1359"/>
                </a:cubicBezTo>
                <a:cubicBezTo>
                  <a:pt x="778" y="1359"/>
                  <a:pt x="778" y="1359"/>
                  <a:pt x="778" y="1359"/>
                </a:cubicBezTo>
                <a:cubicBezTo>
                  <a:pt x="777" y="1360"/>
                  <a:pt x="777" y="1360"/>
                  <a:pt x="777" y="1360"/>
                </a:cubicBezTo>
                <a:cubicBezTo>
                  <a:pt x="778" y="1361"/>
                  <a:pt x="778" y="1361"/>
                  <a:pt x="778" y="1361"/>
                </a:cubicBezTo>
                <a:cubicBezTo>
                  <a:pt x="778" y="1361"/>
                  <a:pt x="778" y="1361"/>
                  <a:pt x="778" y="1361"/>
                </a:cubicBezTo>
                <a:cubicBezTo>
                  <a:pt x="778" y="1362"/>
                  <a:pt x="778" y="1362"/>
                  <a:pt x="778" y="1362"/>
                </a:cubicBezTo>
                <a:cubicBezTo>
                  <a:pt x="778" y="1363"/>
                  <a:pt x="778" y="1363"/>
                  <a:pt x="778" y="1363"/>
                </a:cubicBezTo>
                <a:cubicBezTo>
                  <a:pt x="778" y="1363"/>
                  <a:pt x="778" y="1363"/>
                  <a:pt x="778" y="1363"/>
                </a:cubicBezTo>
                <a:cubicBezTo>
                  <a:pt x="778" y="1364"/>
                  <a:pt x="778" y="1364"/>
                  <a:pt x="778" y="1364"/>
                </a:cubicBezTo>
                <a:cubicBezTo>
                  <a:pt x="778" y="1365"/>
                  <a:pt x="778" y="1365"/>
                  <a:pt x="778" y="1365"/>
                </a:cubicBezTo>
                <a:cubicBezTo>
                  <a:pt x="777" y="1365"/>
                  <a:pt x="777" y="1365"/>
                  <a:pt x="777" y="1365"/>
                </a:cubicBezTo>
                <a:cubicBezTo>
                  <a:pt x="777" y="1366"/>
                  <a:pt x="777" y="1366"/>
                  <a:pt x="777" y="1366"/>
                </a:cubicBezTo>
                <a:cubicBezTo>
                  <a:pt x="776" y="1368"/>
                  <a:pt x="776" y="1368"/>
                  <a:pt x="776" y="1368"/>
                </a:cubicBezTo>
                <a:cubicBezTo>
                  <a:pt x="776" y="1369"/>
                  <a:pt x="776" y="1369"/>
                  <a:pt x="776" y="1369"/>
                </a:cubicBezTo>
                <a:cubicBezTo>
                  <a:pt x="776" y="1370"/>
                  <a:pt x="776" y="1370"/>
                  <a:pt x="776" y="1370"/>
                </a:cubicBezTo>
                <a:cubicBezTo>
                  <a:pt x="775" y="1371"/>
                  <a:pt x="775" y="1371"/>
                  <a:pt x="775" y="1371"/>
                </a:cubicBezTo>
                <a:cubicBezTo>
                  <a:pt x="775" y="1373"/>
                  <a:pt x="775" y="1373"/>
                  <a:pt x="775" y="1373"/>
                </a:cubicBezTo>
                <a:cubicBezTo>
                  <a:pt x="775" y="1374"/>
                  <a:pt x="775" y="1374"/>
                  <a:pt x="775" y="1374"/>
                </a:cubicBezTo>
                <a:cubicBezTo>
                  <a:pt x="774" y="1375"/>
                  <a:pt x="774" y="1375"/>
                  <a:pt x="774" y="1375"/>
                </a:cubicBezTo>
                <a:cubicBezTo>
                  <a:pt x="774" y="1377"/>
                  <a:pt x="774" y="1377"/>
                  <a:pt x="774" y="1377"/>
                </a:cubicBezTo>
                <a:cubicBezTo>
                  <a:pt x="774" y="1377"/>
                  <a:pt x="773" y="1378"/>
                  <a:pt x="773" y="1378"/>
                </a:cubicBezTo>
                <a:cubicBezTo>
                  <a:pt x="773" y="1379"/>
                  <a:pt x="772" y="1379"/>
                  <a:pt x="772" y="1379"/>
                </a:cubicBezTo>
                <a:cubicBezTo>
                  <a:pt x="772" y="1380"/>
                  <a:pt x="772" y="1380"/>
                  <a:pt x="772" y="1380"/>
                </a:cubicBezTo>
                <a:cubicBezTo>
                  <a:pt x="771" y="1381"/>
                  <a:pt x="771" y="1381"/>
                  <a:pt x="771" y="1381"/>
                </a:cubicBezTo>
                <a:cubicBezTo>
                  <a:pt x="771" y="1382"/>
                  <a:pt x="771" y="1382"/>
                  <a:pt x="771" y="1382"/>
                </a:cubicBezTo>
                <a:cubicBezTo>
                  <a:pt x="771" y="1383"/>
                  <a:pt x="771" y="1383"/>
                  <a:pt x="771" y="1383"/>
                </a:cubicBezTo>
                <a:cubicBezTo>
                  <a:pt x="770" y="1384"/>
                  <a:pt x="770" y="1384"/>
                  <a:pt x="770" y="1384"/>
                </a:cubicBezTo>
                <a:cubicBezTo>
                  <a:pt x="770" y="1384"/>
                  <a:pt x="770" y="1386"/>
                  <a:pt x="770" y="1386"/>
                </a:cubicBezTo>
                <a:cubicBezTo>
                  <a:pt x="770" y="1387"/>
                  <a:pt x="770" y="1387"/>
                  <a:pt x="770" y="1388"/>
                </a:cubicBezTo>
                <a:cubicBezTo>
                  <a:pt x="769" y="1388"/>
                  <a:pt x="769" y="1389"/>
                  <a:pt x="769" y="1389"/>
                </a:cubicBezTo>
                <a:cubicBezTo>
                  <a:pt x="769" y="1390"/>
                  <a:pt x="769" y="1390"/>
                  <a:pt x="769" y="1390"/>
                </a:cubicBezTo>
                <a:cubicBezTo>
                  <a:pt x="768" y="1391"/>
                  <a:pt x="768" y="1391"/>
                  <a:pt x="768" y="1391"/>
                </a:cubicBezTo>
                <a:cubicBezTo>
                  <a:pt x="768" y="1392"/>
                  <a:pt x="768" y="1392"/>
                  <a:pt x="768" y="1392"/>
                </a:cubicBezTo>
                <a:cubicBezTo>
                  <a:pt x="768" y="1392"/>
                  <a:pt x="768" y="1392"/>
                  <a:pt x="768" y="1392"/>
                </a:cubicBezTo>
                <a:cubicBezTo>
                  <a:pt x="767" y="1393"/>
                  <a:pt x="767" y="1393"/>
                  <a:pt x="767" y="1393"/>
                </a:cubicBezTo>
                <a:cubicBezTo>
                  <a:pt x="767" y="1393"/>
                  <a:pt x="767" y="1393"/>
                  <a:pt x="767" y="1393"/>
                </a:cubicBezTo>
                <a:cubicBezTo>
                  <a:pt x="767" y="1394"/>
                  <a:pt x="767" y="1394"/>
                  <a:pt x="767" y="1394"/>
                </a:cubicBezTo>
                <a:cubicBezTo>
                  <a:pt x="767" y="1395"/>
                  <a:pt x="767" y="1395"/>
                  <a:pt x="766" y="1395"/>
                </a:cubicBezTo>
                <a:cubicBezTo>
                  <a:pt x="766" y="1395"/>
                  <a:pt x="765" y="1395"/>
                  <a:pt x="765" y="1395"/>
                </a:cubicBezTo>
                <a:cubicBezTo>
                  <a:pt x="765" y="1395"/>
                  <a:pt x="764" y="1395"/>
                  <a:pt x="764" y="1395"/>
                </a:cubicBezTo>
                <a:cubicBezTo>
                  <a:pt x="764" y="1396"/>
                  <a:pt x="764" y="1396"/>
                  <a:pt x="764" y="1397"/>
                </a:cubicBezTo>
                <a:cubicBezTo>
                  <a:pt x="764" y="1398"/>
                  <a:pt x="764" y="1398"/>
                  <a:pt x="764" y="1398"/>
                </a:cubicBezTo>
                <a:cubicBezTo>
                  <a:pt x="764" y="1398"/>
                  <a:pt x="764" y="1398"/>
                  <a:pt x="764" y="1398"/>
                </a:cubicBezTo>
                <a:cubicBezTo>
                  <a:pt x="764" y="1399"/>
                  <a:pt x="764" y="1399"/>
                  <a:pt x="764" y="1399"/>
                </a:cubicBezTo>
                <a:cubicBezTo>
                  <a:pt x="764" y="1400"/>
                  <a:pt x="764" y="1400"/>
                  <a:pt x="764" y="1400"/>
                </a:cubicBezTo>
                <a:cubicBezTo>
                  <a:pt x="765" y="1402"/>
                  <a:pt x="765" y="1402"/>
                  <a:pt x="765" y="1402"/>
                </a:cubicBezTo>
                <a:cubicBezTo>
                  <a:pt x="765" y="1402"/>
                  <a:pt x="765" y="1402"/>
                  <a:pt x="765" y="1403"/>
                </a:cubicBezTo>
                <a:cubicBezTo>
                  <a:pt x="765" y="1404"/>
                  <a:pt x="765" y="1404"/>
                  <a:pt x="765" y="1404"/>
                </a:cubicBezTo>
                <a:cubicBezTo>
                  <a:pt x="765" y="1404"/>
                  <a:pt x="765" y="1404"/>
                  <a:pt x="765" y="1405"/>
                </a:cubicBezTo>
                <a:cubicBezTo>
                  <a:pt x="765" y="1405"/>
                  <a:pt x="765" y="1407"/>
                  <a:pt x="765" y="1408"/>
                </a:cubicBezTo>
                <a:cubicBezTo>
                  <a:pt x="765" y="1408"/>
                  <a:pt x="765" y="1408"/>
                  <a:pt x="765" y="1408"/>
                </a:cubicBezTo>
                <a:cubicBezTo>
                  <a:pt x="765" y="1409"/>
                  <a:pt x="765" y="1409"/>
                  <a:pt x="765" y="1409"/>
                </a:cubicBezTo>
                <a:cubicBezTo>
                  <a:pt x="766" y="1409"/>
                  <a:pt x="766" y="1409"/>
                  <a:pt x="766" y="1409"/>
                </a:cubicBezTo>
                <a:cubicBezTo>
                  <a:pt x="767" y="1409"/>
                  <a:pt x="767" y="1409"/>
                  <a:pt x="767" y="1409"/>
                </a:cubicBezTo>
                <a:cubicBezTo>
                  <a:pt x="767" y="1409"/>
                  <a:pt x="767" y="1409"/>
                  <a:pt x="767" y="1409"/>
                </a:cubicBezTo>
                <a:cubicBezTo>
                  <a:pt x="766" y="1409"/>
                  <a:pt x="766" y="1409"/>
                  <a:pt x="766" y="1409"/>
                </a:cubicBezTo>
                <a:cubicBezTo>
                  <a:pt x="766" y="1410"/>
                  <a:pt x="766" y="1410"/>
                  <a:pt x="766" y="1410"/>
                </a:cubicBezTo>
                <a:cubicBezTo>
                  <a:pt x="767" y="1410"/>
                  <a:pt x="767" y="1410"/>
                  <a:pt x="767" y="1410"/>
                </a:cubicBezTo>
                <a:cubicBezTo>
                  <a:pt x="767" y="1410"/>
                  <a:pt x="767" y="1410"/>
                  <a:pt x="767" y="1410"/>
                </a:cubicBezTo>
                <a:cubicBezTo>
                  <a:pt x="767" y="1411"/>
                  <a:pt x="767" y="1411"/>
                  <a:pt x="767" y="1411"/>
                </a:cubicBezTo>
                <a:cubicBezTo>
                  <a:pt x="766" y="1410"/>
                  <a:pt x="766" y="1410"/>
                  <a:pt x="766" y="1410"/>
                </a:cubicBezTo>
                <a:cubicBezTo>
                  <a:pt x="766" y="1411"/>
                  <a:pt x="766" y="1411"/>
                  <a:pt x="766" y="1411"/>
                </a:cubicBezTo>
                <a:cubicBezTo>
                  <a:pt x="767" y="1412"/>
                  <a:pt x="767" y="1412"/>
                  <a:pt x="767" y="1412"/>
                </a:cubicBezTo>
                <a:cubicBezTo>
                  <a:pt x="767" y="1413"/>
                  <a:pt x="767" y="1413"/>
                  <a:pt x="767" y="1413"/>
                </a:cubicBezTo>
                <a:cubicBezTo>
                  <a:pt x="767" y="1413"/>
                  <a:pt x="767" y="1413"/>
                  <a:pt x="767" y="1414"/>
                </a:cubicBezTo>
                <a:cubicBezTo>
                  <a:pt x="767" y="1414"/>
                  <a:pt x="767" y="1415"/>
                  <a:pt x="767" y="1416"/>
                </a:cubicBezTo>
                <a:cubicBezTo>
                  <a:pt x="767" y="1416"/>
                  <a:pt x="767" y="1416"/>
                  <a:pt x="766" y="1417"/>
                </a:cubicBezTo>
                <a:cubicBezTo>
                  <a:pt x="766" y="1417"/>
                  <a:pt x="766" y="1417"/>
                  <a:pt x="766" y="1418"/>
                </a:cubicBezTo>
                <a:cubicBezTo>
                  <a:pt x="766" y="1419"/>
                  <a:pt x="766" y="1419"/>
                  <a:pt x="766" y="1419"/>
                </a:cubicBezTo>
                <a:cubicBezTo>
                  <a:pt x="766" y="1419"/>
                  <a:pt x="766" y="1419"/>
                  <a:pt x="766" y="1419"/>
                </a:cubicBezTo>
                <a:cubicBezTo>
                  <a:pt x="766" y="1420"/>
                  <a:pt x="766" y="1420"/>
                  <a:pt x="766" y="1420"/>
                </a:cubicBezTo>
                <a:cubicBezTo>
                  <a:pt x="765" y="1419"/>
                  <a:pt x="765" y="1419"/>
                  <a:pt x="765" y="1419"/>
                </a:cubicBezTo>
                <a:cubicBezTo>
                  <a:pt x="765" y="1420"/>
                  <a:pt x="765" y="1420"/>
                  <a:pt x="765" y="1420"/>
                </a:cubicBezTo>
                <a:cubicBezTo>
                  <a:pt x="764" y="1420"/>
                  <a:pt x="764" y="1420"/>
                  <a:pt x="764" y="1420"/>
                </a:cubicBezTo>
                <a:cubicBezTo>
                  <a:pt x="764" y="1421"/>
                  <a:pt x="764" y="1421"/>
                  <a:pt x="764" y="1421"/>
                </a:cubicBezTo>
                <a:cubicBezTo>
                  <a:pt x="764" y="1421"/>
                  <a:pt x="764" y="1421"/>
                  <a:pt x="764" y="1421"/>
                </a:cubicBezTo>
                <a:cubicBezTo>
                  <a:pt x="764" y="1422"/>
                  <a:pt x="764" y="1422"/>
                  <a:pt x="764" y="1422"/>
                </a:cubicBezTo>
                <a:cubicBezTo>
                  <a:pt x="763" y="1423"/>
                  <a:pt x="763" y="1423"/>
                  <a:pt x="763" y="1423"/>
                </a:cubicBezTo>
                <a:cubicBezTo>
                  <a:pt x="763" y="1425"/>
                  <a:pt x="763" y="1425"/>
                  <a:pt x="763" y="1425"/>
                </a:cubicBezTo>
                <a:cubicBezTo>
                  <a:pt x="763" y="1425"/>
                  <a:pt x="763" y="1425"/>
                  <a:pt x="763" y="1425"/>
                </a:cubicBezTo>
                <a:cubicBezTo>
                  <a:pt x="763" y="1426"/>
                  <a:pt x="763" y="1426"/>
                  <a:pt x="763" y="1426"/>
                </a:cubicBezTo>
                <a:cubicBezTo>
                  <a:pt x="762" y="1427"/>
                  <a:pt x="762" y="1427"/>
                  <a:pt x="762" y="1427"/>
                </a:cubicBezTo>
                <a:cubicBezTo>
                  <a:pt x="763" y="1428"/>
                  <a:pt x="763" y="1428"/>
                  <a:pt x="763" y="1428"/>
                </a:cubicBezTo>
                <a:cubicBezTo>
                  <a:pt x="762" y="1428"/>
                  <a:pt x="762" y="1428"/>
                  <a:pt x="762" y="1428"/>
                </a:cubicBezTo>
                <a:cubicBezTo>
                  <a:pt x="762" y="1429"/>
                  <a:pt x="762" y="1429"/>
                  <a:pt x="762" y="1429"/>
                </a:cubicBezTo>
                <a:cubicBezTo>
                  <a:pt x="762" y="1429"/>
                  <a:pt x="762" y="1429"/>
                  <a:pt x="762" y="1429"/>
                </a:cubicBezTo>
                <a:cubicBezTo>
                  <a:pt x="762" y="1431"/>
                  <a:pt x="762" y="1431"/>
                  <a:pt x="762" y="1431"/>
                </a:cubicBezTo>
                <a:cubicBezTo>
                  <a:pt x="762" y="1431"/>
                  <a:pt x="762" y="1431"/>
                  <a:pt x="762" y="1431"/>
                </a:cubicBezTo>
                <a:cubicBezTo>
                  <a:pt x="762" y="1432"/>
                  <a:pt x="762" y="1432"/>
                  <a:pt x="762" y="1432"/>
                </a:cubicBezTo>
                <a:cubicBezTo>
                  <a:pt x="763" y="1434"/>
                  <a:pt x="763" y="1434"/>
                  <a:pt x="763" y="1434"/>
                </a:cubicBezTo>
                <a:cubicBezTo>
                  <a:pt x="763" y="1434"/>
                  <a:pt x="763" y="1434"/>
                  <a:pt x="763" y="1434"/>
                </a:cubicBezTo>
                <a:cubicBezTo>
                  <a:pt x="763" y="1435"/>
                  <a:pt x="763" y="1435"/>
                  <a:pt x="763" y="1435"/>
                </a:cubicBezTo>
                <a:cubicBezTo>
                  <a:pt x="764" y="1435"/>
                  <a:pt x="764" y="1435"/>
                  <a:pt x="764" y="1435"/>
                </a:cubicBezTo>
                <a:cubicBezTo>
                  <a:pt x="764" y="1436"/>
                  <a:pt x="764" y="1436"/>
                  <a:pt x="764" y="1436"/>
                </a:cubicBezTo>
                <a:cubicBezTo>
                  <a:pt x="764" y="1436"/>
                  <a:pt x="764" y="1436"/>
                  <a:pt x="764" y="1436"/>
                </a:cubicBezTo>
                <a:cubicBezTo>
                  <a:pt x="763" y="1437"/>
                  <a:pt x="763" y="1437"/>
                  <a:pt x="763" y="1437"/>
                </a:cubicBezTo>
                <a:cubicBezTo>
                  <a:pt x="764" y="1437"/>
                  <a:pt x="764" y="1437"/>
                  <a:pt x="764" y="1437"/>
                </a:cubicBezTo>
                <a:cubicBezTo>
                  <a:pt x="765" y="1437"/>
                  <a:pt x="765" y="1437"/>
                  <a:pt x="765" y="1437"/>
                </a:cubicBezTo>
                <a:cubicBezTo>
                  <a:pt x="765" y="1437"/>
                  <a:pt x="765" y="1437"/>
                  <a:pt x="765" y="1437"/>
                </a:cubicBezTo>
                <a:cubicBezTo>
                  <a:pt x="765" y="1437"/>
                  <a:pt x="765" y="1437"/>
                  <a:pt x="765" y="1437"/>
                </a:cubicBezTo>
                <a:cubicBezTo>
                  <a:pt x="766" y="1437"/>
                  <a:pt x="766" y="1437"/>
                  <a:pt x="766" y="1437"/>
                </a:cubicBezTo>
                <a:cubicBezTo>
                  <a:pt x="766" y="1437"/>
                  <a:pt x="767" y="1437"/>
                  <a:pt x="767" y="1437"/>
                </a:cubicBezTo>
                <a:cubicBezTo>
                  <a:pt x="767" y="1437"/>
                  <a:pt x="767" y="1437"/>
                  <a:pt x="767" y="1437"/>
                </a:cubicBezTo>
                <a:cubicBezTo>
                  <a:pt x="768" y="1437"/>
                  <a:pt x="768" y="1437"/>
                  <a:pt x="768" y="1437"/>
                </a:cubicBezTo>
                <a:cubicBezTo>
                  <a:pt x="768" y="1436"/>
                  <a:pt x="768" y="1436"/>
                  <a:pt x="768" y="1436"/>
                </a:cubicBezTo>
                <a:cubicBezTo>
                  <a:pt x="768" y="1436"/>
                  <a:pt x="768" y="1436"/>
                  <a:pt x="768" y="1436"/>
                </a:cubicBezTo>
                <a:cubicBezTo>
                  <a:pt x="768" y="1435"/>
                  <a:pt x="768" y="1435"/>
                  <a:pt x="768" y="1435"/>
                </a:cubicBezTo>
                <a:cubicBezTo>
                  <a:pt x="768" y="1435"/>
                  <a:pt x="768" y="1435"/>
                  <a:pt x="768" y="1435"/>
                </a:cubicBezTo>
                <a:cubicBezTo>
                  <a:pt x="769" y="1435"/>
                  <a:pt x="769" y="1435"/>
                  <a:pt x="769" y="1435"/>
                </a:cubicBezTo>
                <a:cubicBezTo>
                  <a:pt x="769" y="1434"/>
                  <a:pt x="769" y="1434"/>
                  <a:pt x="769" y="1434"/>
                </a:cubicBezTo>
                <a:cubicBezTo>
                  <a:pt x="769" y="1434"/>
                  <a:pt x="769" y="1434"/>
                  <a:pt x="769" y="1434"/>
                </a:cubicBezTo>
                <a:cubicBezTo>
                  <a:pt x="770" y="1435"/>
                  <a:pt x="770" y="1435"/>
                  <a:pt x="770" y="1435"/>
                </a:cubicBezTo>
                <a:cubicBezTo>
                  <a:pt x="770" y="1435"/>
                  <a:pt x="770" y="1435"/>
                  <a:pt x="770" y="1435"/>
                </a:cubicBezTo>
                <a:cubicBezTo>
                  <a:pt x="771" y="1436"/>
                  <a:pt x="771" y="1436"/>
                  <a:pt x="771" y="1436"/>
                </a:cubicBezTo>
                <a:cubicBezTo>
                  <a:pt x="771" y="1437"/>
                  <a:pt x="771" y="1437"/>
                  <a:pt x="771" y="1437"/>
                </a:cubicBezTo>
                <a:cubicBezTo>
                  <a:pt x="771" y="1437"/>
                  <a:pt x="770" y="1437"/>
                  <a:pt x="770" y="1438"/>
                </a:cubicBezTo>
                <a:cubicBezTo>
                  <a:pt x="770" y="1438"/>
                  <a:pt x="770" y="1438"/>
                  <a:pt x="770" y="1438"/>
                </a:cubicBezTo>
                <a:cubicBezTo>
                  <a:pt x="770" y="1438"/>
                  <a:pt x="770" y="1438"/>
                  <a:pt x="770" y="1438"/>
                </a:cubicBezTo>
                <a:cubicBezTo>
                  <a:pt x="770" y="1439"/>
                  <a:pt x="770" y="1439"/>
                  <a:pt x="771" y="1439"/>
                </a:cubicBezTo>
                <a:cubicBezTo>
                  <a:pt x="771" y="1439"/>
                  <a:pt x="771" y="1439"/>
                  <a:pt x="771" y="1439"/>
                </a:cubicBezTo>
                <a:cubicBezTo>
                  <a:pt x="772" y="1439"/>
                  <a:pt x="772" y="1439"/>
                  <a:pt x="772" y="1439"/>
                </a:cubicBezTo>
                <a:cubicBezTo>
                  <a:pt x="772" y="1439"/>
                  <a:pt x="772" y="1439"/>
                  <a:pt x="772" y="1439"/>
                </a:cubicBezTo>
                <a:cubicBezTo>
                  <a:pt x="772" y="1439"/>
                  <a:pt x="772" y="1439"/>
                  <a:pt x="772" y="1439"/>
                </a:cubicBezTo>
                <a:cubicBezTo>
                  <a:pt x="773" y="1439"/>
                  <a:pt x="773" y="1439"/>
                  <a:pt x="773" y="1439"/>
                </a:cubicBezTo>
                <a:cubicBezTo>
                  <a:pt x="772" y="1440"/>
                  <a:pt x="772" y="1440"/>
                  <a:pt x="772" y="1441"/>
                </a:cubicBezTo>
                <a:cubicBezTo>
                  <a:pt x="772" y="1442"/>
                  <a:pt x="772" y="1442"/>
                  <a:pt x="772" y="1442"/>
                </a:cubicBezTo>
                <a:cubicBezTo>
                  <a:pt x="772" y="1442"/>
                  <a:pt x="772" y="1442"/>
                  <a:pt x="772" y="1442"/>
                </a:cubicBezTo>
                <a:cubicBezTo>
                  <a:pt x="772" y="1442"/>
                  <a:pt x="772" y="1442"/>
                  <a:pt x="772" y="1442"/>
                </a:cubicBezTo>
                <a:cubicBezTo>
                  <a:pt x="773" y="1443"/>
                  <a:pt x="773" y="1443"/>
                  <a:pt x="773" y="1443"/>
                </a:cubicBezTo>
                <a:cubicBezTo>
                  <a:pt x="773" y="1443"/>
                  <a:pt x="773" y="1443"/>
                  <a:pt x="773" y="1443"/>
                </a:cubicBezTo>
                <a:cubicBezTo>
                  <a:pt x="773" y="1443"/>
                  <a:pt x="773" y="1443"/>
                  <a:pt x="773" y="1443"/>
                </a:cubicBezTo>
                <a:cubicBezTo>
                  <a:pt x="772" y="1443"/>
                  <a:pt x="772" y="1442"/>
                  <a:pt x="772" y="1442"/>
                </a:cubicBezTo>
                <a:cubicBezTo>
                  <a:pt x="772" y="1441"/>
                  <a:pt x="772" y="1441"/>
                  <a:pt x="772" y="1441"/>
                </a:cubicBezTo>
                <a:cubicBezTo>
                  <a:pt x="772" y="1441"/>
                  <a:pt x="772" y="1441"/>
                  <a:pt x="772" y="1441"/>
                </a:cubicBezTo>
                <a:cubicBezTo>
                  <a:pt x="771" y="1441"/>
                  <a:pt x="771" y="1441"/>
                  <a:pt x="771" y="1441"/>
                </a:cubicBezTo>
                <a:cubicBezTo>
                  <a:pt x="770" y="1441"/>
                  <a:pt x="770" y="1441"/>
                  <a:pt x="770" y="1441"/>
                </a:cubicBezTo>
                <a:cubicBezTo>
                  <a:pt x="770" y="1442"/>
                  <a:pt x="770" y="1442"/>
                  <a:pt x="770" y="1442"/>
                </a:cubicBezTo>
                <a:cubicBezTo>
                  <a:pt x="770" y="1442"/>
                  <a:pt x="770" y="1442"/>
                  <a:pt x="770" y="1442"/>
                </a:cubicBezTo>
                <a:cubicBezTo>
                  <a:pt x="771" y="1443"/>
                  <a:pt x="771" y="1443"/>
                  <a:pt x="771" y="1443"/>
                </a:cubicBezTo>
                <a:cubicBezTo>
                  <a:pt x="771" y="1444"/>
                  <a:pt x="771" y="1444"/>
                  <a:pt x="771" y="1444"/>
                </a:cubicBezTo>
                <a:cubicBezTo>
                  <a:pt x="771" y="1444"/>
                  <a:pt x="771" y="1444"/>
                  <a:pt x="771" y="1444"/>
                </a:cubicBezTo>
                <a:cubicBezTo>
                  <a:pt x="771" y="1445"/>
                  <a:pt x="771" y="1445"/>
                  <a:pt x="771" y="1445"/>
                </a:cubicBezTo>
                <a:cubicBezTo>
                  <a:pt x="771" y="1444"/>
                  <a:pt x="771" y="1444"/>
                  <a:pt x="771" y="1444"/>
                </a:cubicBezTo>
                <a:cubicBezTo>
                  <a:pt x="770" y="1444"/>
                  <a:pt x="770" y="1444"/>
                  <a:pt x="770" y="1444"/>
                </a:cubicBezTo>
                <a:cubicBezTo>
                  <a:pt x="770" y="1444"/>
                  <a:pt x="770" y="1444"/>
                  <a:pt x="770" y="1444"/>
                </a:cubicBezTo>
                <a:cubicBezTo>
                  <a:pt x="770" y="1444"/>
                  <a:pt x="770" y="1445"/>
                  <a:pt x="770" y="1445"/>
                </a:cubicBezTo>
                <a:cubicBezTo>
                  <a:pt x="770" y="1446"/>
                  <a:pt x="770" y="1446"/>
                  <a:pt x="770" y="1446"/>
                </a:cubicBezTo>
                <a:cubicBezTo>
                  <a:pt x="770" y="1446"/>
                  <a:pt x="770" y="1446"/>
                  <a:pt x="770" y="1446"/>
                </a:cubicBezTo>
                <a:cubicBezTo>
                  <a:pt x="770" y="1447"/>
                  <a:pt x="770" y="1447"/>
                  <a:pt x="770" y="1447"/>
                </a:cubicBezTo>
                <a:cubicBezTo>
                  <a:pt x="770" y="1447"/>
                  <a:pt x="770" y="1447"/>
                  <a:pt x="770" y="1447"/>
                </a:cubicBezTo>
                <a:cubicBezTo>
                  <a:pt x="770" y="1447"/>
                  <a:pt x="770" y="1447"/>
                  <a:pt x="770" y="1447"/>
                </a:cubicBezTo>
                <a:cubicBezTo>
                  <a:pt x="770" y="1448"/>
                  <a:pt x="770" y="1448"/>
                  <a:pt x="770" y="1448"/>
                </a:cubicBezTo>
                <a:cubicBezTo>
                  <a:pt x="770" y="1449"/>
                  <a:pt x="770" y="1449"/>
                  <a:pt x="770" y="1449"/>
                </a:cubicBezTo>
                <a:cubicBezTo>
                  <a:pt x="770" y="1449"/>
                  <a:pt x="770" y="1449"/>
                  <a:pt x="770" y="1449"/>
                </a:cubicBezTo>
                <a:cubicBezTo>
                  <a:pt x="769" y="1449"/>
                  <a:pt x="769" y="1449"/>
                  <a:pt x="769" y="1449"/>
                </a:cubicBezTo>
                <a:cubicBezTo>
                  <a:pt x="769" y="1450"/>
                  <a:pt x="769" y="1450"/>
                  <a:pt x="769" y="1450"/>
                </a:cubicBezTo>
                <a:cubicBezTo>
                  <a:pt x="769" y="1450"/>
                  <a:pt x="769" y="1450"/>
                  <a:pt x="769" y="1450"/>
                </a:cubicBezTo>
                <a:cubicBezTo>
                  <a:pt x="769" y="1450"/>
                  <a:pt x="769" y="1451"/>
                  <a:pt x="769" y="1451"/>
                </a:cubicBezTo>
                <a:cubicBezTo>
                  <a:pt x="769" y="1451"/>
                  <a:pt x="769" y="1451"/>
                  <a:pt x="769" y="1451"/>
                </a:cubicBezTo>
                <a:cubicBezTo>
                  <a:pt x="768" y="1452"/>
                  <a:pt x="768" y="1452"/>
                  <a:pt x="768" y="1452"/>
                </a:cubicBezTo>
                <a:cubicBezTo>
                  <a:pt x="768" y="1452"/>
                  <a:pt x="768" y="1452"/>
                  <a:pt x="768" y="1452"/>
                </a:cubicBezTo>
                <a:cubicBezTo>
                  <a:pt x="768" y="1453"/>
                  <a:pt x="768" y="1453"/>
                  <a:pt x="768" y="1453"/>
                </a:cubicBezTo>
                <a:cubicBezTo>
                  <a:pt x="768" y="1453"/>
                  <a:pt x="768" y="1453"/>
                  <a:pt x="768" y="1453"/>
                </a:cubicBezTo>
                <a:cubicBezTo>
                  <a:pt x="768" y="1454"/>
                  <a:pt x="768" y="1454"/>
                  <a:pt x="768" y="1454"/>
                </a:cubicBezTo>
                <a:cubicBezTo>
                  <a:pt x="769" y="1454"/>
                  <a:pt x="769" y="1454"/>
                  <a:pt x="769" y="1454"/>
                </a:cubicBezTo>
                <a:cubicBezTo>
                  <a:pt x="769" y="1454"/>
                  <a:pt x="769" y="1454"/>
                  <a:pt x="769" y="1454"/>
                </a:cubicBezTo>
                <a:cubicBezTo>
                  <a:pt x="769" y="1455"/>
                  <a:pt x="769" y="1455"/>
                  <a:pt x="769" y="1455"/>
                </a:cubicBezTo>
                <a:cubicBezTo>
                  <a:pt x="769" y="1455"/>
                  <a:pt x="769" y="1455"/>
                  <a:pt x="769" y="1455"/>
                </a:cubicBezTo>
                <a:cubicBezTo>
                  <a:pt x="769" y="1455"/>
                  <a:pt x="769" y="1455"/>
                  <a:pt x="769" y="1455"/>
                </a:cubicBezTo>
                <a:cubicBezTo>
                  <a:pt x="768" y="1455"/>
                  <a:pt x="768" y="1455"/>
                  <a:pt x="768" y="1455"/>
                </a:cubicBezTo>
                <a:cubicBezTo>
                  <a:pt x="768" y="1456"/>
                  <a:pt x="768" y="1456"/>
                  <a:pt x="768" y="1456"/>
                </a:cubicBezTo>
                <a:cubicBezTo>
                  <a:pt x="768" y="1456"/>
                  <a:pt x="768" y="1456"/>
                  <a:pt x="768" y="1456"/>
                </a:cubicBezTo>
                <a:cubicBezTo>
                  <a:pt x="768" y="1456"/>
                  <a:pt x="768" y="1456"/>
                  <a:pt x="768" y="1456"/>
                </a:cubicBezTo>
                <a:cubicBezTo>
                  <a:pt x="769" y="1456"/>
                  <a:pt x="769" y="1456"/>
                  <a:pt x="769" y="1456"/>
                </a:cubicBezTo>
                <a:cubicBezTo>
                  <a:pt x="769" y="1456"/>
                  <a:pt x="769" y="1456"/>
                  <a:pt x="769" y="1456"/>
                </a:cubicBezTo>
                <a:cubicBezTo>
                  <a:pt x="769" y="1456"/>
                  <a:pt x="769" y="1456"/>
                  <a:pt x="769" y="1456"/>
                </a:cubicBezTo>
                <a:cubicBezTo>
                  <a:pt x="769" y="1457"/>
                  <a:pt x="769" y="1457"/>
                  <a:pt x="769" y="1457"/>
                </a:cubicBezTo>
                <a:cubicBezTo>
                  <a:pt x="768" y="1457"/>
                  <a:pt x="768" y="1457"/>
                  <a:pt x="768" y="1457"/>
                </a:cubicBezTo>
                <a:cubicBezTo>
                  <a:pt x="768" y="1457"/>
                  <a:pt x="768" y="1457"/>
                  <a:pt x="768" y="1457"/>
                </a:cubicBezTo>
                <a:cubicBezTo>
                  <a:pt x="768" y="1458"/>
                  <a:pt x="768" y="1458"/>
                  <a:pt x="768" y="1458"/>
                </a:cubicBezTo>
                <a:cubicBezTo>
                  <a:pt x="768" y="1458"/>
                  <a:pt x="768" y="1458"/>
                  <a:pt x="768" y="1458"/>
                </a:cubicBezTo>
                <a:cubicBezTo>
                  <a:pt x="768" y="1458"/>
                  <a:pt x="768" y="1458"/>
                  <a:pt x="768" y="1458"/>
                </a:cubicBezTo>
                <a:cubicBezTo>
                  <a:pt x="768" y="1458"/>
                  <a:pt x="768" y="1458"/>
                  <a:pt x="768" y="1458"/>
                </a:cubicBezTo>
                <a:cubicBezTo>
                  <a:pt x="768" y="1457"/>
                  <a:pt x="768" y="1457"/>
                  <a:pt x="768" y="1457"/>
                </a:cubicBezTo>
                <a:cubicBezTo>
                  <a:pt x="767" y="1457"/>
                  <a:pt x="767" y="1457"/>
                  <a:pt x="767" y="1457"/>
                </a:cubicBezTo>
                <a:cubicBezTo>
                  <a:pt x="767" y="1458"/>
                  <a:pt x="767" y="1458"/>
                  <a:pt x="767" y="1458"/>
                </a:cubicBezTo>
                <a:cubicBezTo>
                  <a:pt x="767" y="1458"/>
                  <a:pt x="767" y="1458"/>
                  <a:pt x="767" y="1458"/>
                </a:cubicBezTo>
                <a:cubicBezTo>
                  <a:pt x="767" y="1459"/>
                  <a:pt x="767" y="1459"/>
                  <a:pt x="767" y="1459"/>
                </a:cubicBezTo>
                <a:cubicBezTo>
                  <a:pt x="767" y="1459"/>
                  <a:pt x="767" y="1459"/>
                  <a:pt x="767" y="1459"/>
                </a:cubicBezTo>
                <a:cubicBezTo>
                  <a:pt x="767" y="1459"/>
                  <a:pt x="767" y="1459"/>
                  <a:pt x="767" y="1459"/>
                </a:cubicBezTo>
                <a:cubicBezTo>
                  <a:pt x="767" y="1459"/>
                  <a:pt x="767" y="1459"/>
                  <a:pt x="767" y="1459"/>
                </a:cubicBezTo>
                <a:cubicBezTo>
                  <a:pt x="767" y="1460"/>
                  <a:pt x="767" y="1460"/>
                  <a:pt x="767" y="1460"/>
                </a:cubicBezTo>
                <a:cubicBezTo>
                  <a:pt x="767" y="1460"/>
                  <a:pt x="767" y="1460"/>
                  <a:pt x="767" y="1460"/>
                </a:cubicBezTo>
                <a:cubicBezTo>
                  <a:pt x="767" y="1460"/>
                  <a:pt x="767" y="1460"/>
                  <a:pt x="767" y="1460"/>
                </a:cubicBezTo>
                <a:cubicBezTo>
                  <a:pt x="767" y="1460"/>
                  <a:pt x="767" y="1460"/>
                  <a:pt x="767" y="1460"/>
                </a:cubicBezTo>
                <a:cubicBezTo>
                  <a:pt x="767" y="1461"/>
                  <a:pt x="767" y="1461"/>
                  <a:pt x="767" y="1461"/>
                </a:cubicBezTo>
                <a:cubicBezTo>
                  <a:pt x="767" y="1461"/>
                  <a:pt x="767" y="1461"/>
                  <a:pt x="767" y="1461"/>
                </a:cubicBezTo>
                <a:cubicBezTo>
                  <a:pt x="768" y="1461"/>
                  <a:pt x="768" y="1461"/>
                  <a:pt x="768" y="1461"/>
                </a:cubicBezTo>
                <a:cubicBezTo>
                  <a:pt x="768" y="1461"/>
                  <a:pt x="768" y="1461"/>
                  <a:pt x="768" y="1461"/>
                </a:cubicBezTo>
                <a:cubicBezTo>
                  <a:pt x="768" y="1461"/>
                  <a:pt x="768" y="1461"/>
                  <a:pt x="768" y="1461"/>
                </a:cubicBezTo>
                <a:cubicBezTo>
                  <a:pt x="769" y="1461"/>
                  <a:pt x="769" y="1461"/>
                  <a:pt x="769" y="1461"/>
                </a:cubicBezTo>
                <a:cubicBezTo>
                  <a:pt x="769" y="1462"/>
                  <a:pt x="769" y="1462"/>
                  <a:pt x="769" y="1462"/>
                </a:cubicBezTo>
                <a:cubicBezTo>
                  <a:pt x="770" y="1463"/>
                  <a:pt x="770" y="1463"/>
                  <a:pt x="771" y="1463"/>
                </a:cubicBezTo>
                <a:cubicBezTo>
                  <a:pt x="771" y="1463"/>
                  <a:pt x="771" y="1463"/>
                  <a:pt x="771" y="1463"/>
                </a:cubicBezTo>
                <a:cubicBezTo>
                  <a:pt x="771" y="1463"/>
                  <a:pt x="771" y="1463"/>
                  <a:pt x="771" y="1463"/>
                </a:cubicBezTo>
                <a:cubicBezTo>
                  <a:pt x="771" y="1462"/>
                  <a:pt x="771" y="1462"/>
                  <a:pt x="771" y="1462"/>
                </a:cubicBezTo>
                <a:cubicBezTo>
                  <a:pt x="771" y="1463"/>
                  <a:pt x="771" y="1463"/>
                  <a:pt x="771" y="1463"/>
                </a:cubicBezTo>
                <a:cubicBezTo>
                  <a:pt x="772" y="1463"/>
                  <a:pt x="772" y="1463"/>
                  <a:pt x="772" y="1463"/>
                </a:cubicBezTo>
                <a:cubicBezTo>
                  <a:pt x="771" y="1464"/>
                  <a:pt x="771" y="1464"/>
                  <a:pt x="771" y="1464"/>
                </a:cubicBezTo>
                <a:cubicBezTo>
                  <a:pt x="771" y="1464"/>
                  <a:pt x="771" y="1464"/>
                  <a:pt x="771" y="1464"/>
                </a:cubicBezTo>
                <a:cubicBezTo>
                  <a:pt x="771" y="1464"/>
                  <a:pt x="771" y="1464"/>
                  <a:pt x="771" y="1464"/>
                </a:cubicBezTo>
                <a:cubicBezTo>
                  <a:pt x="771" y="1465"/>
                  <a:pt x="771" y="1465"/>
                  <a:pt x="771" y="1465"/>
                </a:cubicBezTo>
                <a:cubicBezTo>
                  <a:pt x="771" y="1466"/>
                  <a:pt x="771" y="1466"/>
                  <a:pt x="771" y="1466"/>
                </a:cubicBezTo>
                <a:cubicBezTo>
                  <a:pt x="770" y="1466"/>
                  <a:pt x="770" y="1466"/>
                  <a:pt x="770" y="1466"/>
                </a:cubicBezTo>
                <a:cubicBezTo>
                  <a:pt x="770" y="1466"/>
                  <a:pt x="770" y="1466"/>
                  <a:pt x="770" y="1466"/>
                </a:cubicBezTo>
                <a:cubicBezTo>
                  <a:pt x="769" y="1467"/>
                  <a:pt x="769" y="1467"/>
                  <a:pt x="769" y="1467"/>
                </a:cubicBezTo>
                <a:cubicBezTo>
                  <a:pt x="768" y="1468"/>
                  <a:pt x="768" y="1468"/>
                  <a:pt x="768" y="1468"/>
                </a:cubicBezTo>
                <a:cubicBezTo>
                  <a:pt x="767" y="1468"/>
                  <a:pt x="767" y="1468"/>
                  <a:pt x="767" y="1468"/>
                </a:cubicBezTo>
                <a:cubicBezTo>
                  <a:pt x="767" y="1468"/>
                  <a:pt x="767" y="1468"/>
                  <a:pt x="766" y="1468"/>
                </a:cubicBezTo>
                <a:cubicBezTo>
                  <a:pt x="766" y="1468"/>
                  <a:pt x="766" y="1468"/>
                  <a:pt x="766" y="1468"/>
                </a:cubicBezTo>
                <a:cubicBezTo>
                  <a:pt x="766" y="1468"/>
                  <a:pt x="766" y="1468"/>
                  <a:pt x="766" y="1468"/>
                </a:cubicBezTo>
                <a:cubicBezTo>
                  <a:pt x="766" y="1469"/>
                  <a:pt x="766" y="1469"/>
                  <a:pt x="766" y="1469"/>
                </a:cubicBezTo>
                <a:cubicBezTo>
                  <a:pt x="766" y="1469"/>
                  <a:pt x="766" y="1469"/>
                  <a:pt x="766" y="1469"/>
                </a:cubicBezTo>
                <a:cubicBezTo>
                  <a:pt x="766" y="1469"/>
                  <a:pt x="766" y="1469"/>
                  <a:pt x="766" y="1469"/>
                </a:cubicBezTo>
                <a:cubicBezTo>
                  <a:pt x="766" y="1469"/>
                  <a:pt x="766" y="1469"/>
                  <a:pt x="766" y="1469"/>
                </a:cubicBezTo>
                <a:cubicBezTo>
                  <a:pt x="766" y="1469"/>
                  <a:pt x="766" y="1470"/>
                  <a:pt x="766" y="1470"/>
                </a:cubicBezTo>
                <a:cubicBezTo>
                  <a:pt x="766" y="1470"/>
                  <a:pt x="766" y="1470"/>
                  <a:pt x="766" y="1470"/>
                </a:cubicBezTo>
                <a:cubicBezTo>
                  <a:pt x="766" y="1471"/>
                  <a:pt x="766" y="1471"/>
                  <a:pt x="766" y="1471"/>
                </a:cubicBezTo>
                <a:cubicBezTo>
                  <a:pt x="766" y="1471"/>
                  <a:pt x="766" y="1471"/>
                  <a:pt x="766" y="1471"/>
                </a:cubicBezTo>
                <a:cubicBezTo>
                  <a:pt x="766" y="1471"/>
                  <a:pt x="766" y="1471"/>
                  <a:pt x="766" y="1471"/>
                </a:cubicBezTo>
                <a:cubicBezTo>
                  <a:pt x="766" y="1471"/>
                  <a:pt x="766" y="1471"/>
                  <a:pt x="766" y="1471"/>
                </a:cubicBezTo>
                <a:cubicBezTo>
                  <a:pt x="767" y="1471"/>
                  <a:pt x="767" y="1471"/>
                  <a:pt x="767" y="1471"/>
                </a:cubicBezTo>
                <a:cubicBezTo>
                  <a:pt x="768" y="1472"/>
                  <a:pt x="768" y="1472"/>
                  <a:pt x="768" y="1472"/>
                </a:cubicBezTo>
                <a:cubicBezTo>
                  <a:pt x="769" y="1472"/>
                  <a:pt x="769" y="1472"/>
                  <a:pt x="769" y="1472"/>
                </a:cubicBezTo>
                <a:cubicBezTo>
                  <a:pt x="769" y="1472"/>
                  <a:pt x="769" y="1472"/>
                  <a:pt x="769" y="1472"/>
                </a:cubicBezTo>
                <a:cubicBezTo>
                  <a:pt x="770" y="1472"/>
                  <a:pt x="770" y="1472"/>
                  <a:pt x="770" y="1472"/>
                </a:cubicBezTo>
                <a:cubicBezTo>
                  <a:pt x="770" y="1472"/>
                  <a:pt x="770" y="1472"/>
                  <a:pt x="770" y="1472"/>
                </a:cubicBezTo>
                <a:cubicBezTo>
                  <a:pt x="770" y="1472"/>
                  <a:pt x="770" y="1472"/>
                  <a:pt x="770" y="1472"/>
                </a:cubicBezTo>
                <a:cubicBezTo>
                  <a:pt x="770" y="1473"/>
                  <a:pt x="770" y="1473"/>
                  <a:pt x="769" y="1473"/>
                </a:cubicBezTo>
                <a:cubicBezTo>
                  <a:pt x="769" y="1473"/>
                  <a:pt x="769" y="1473"/>
                  <a:pt x="769" y="1473"/>
                </a:cubicBezTo>
                <a:cubicBezTo>
                  <a:pt x="769" y="1473"/>
                  <a:pt x="769" y="1473"/>
                  <a:pt x="769" y="1473"/>
                </a:cubicBezTo>
                <a:cubicBezTo>
                  <a:pt x="768" y="1473"/>
                  <a:pt x="768" y="1472"/>
                  <a:pt x="768" y="1472"/>
                </a:cubicBezTo>
                <a:cubicBezTo>
                  <a:pt x="767" y="1472"/>
                  <a:pt x="767" y="1472"/>
                  <a:pt x="767" y="1472"/>
                </a:cubicBezTo>
                <a:cubicBezTo>
                  <a:pt x="767" y="1471"/>
                  <a:pt x="767" y="1471"/>
                  <a:pt x="767" y="1471"/>
                </a:cubicBezTo>
                <a:cubicBezTo>
                  <a:pt x="766" y="1472"/>
                  <a:pt x="766" y="1472"/>
                  <a:pt x="766" y="1472"/>
                </a:cubicBezTo>
                <a:cubicBezTo>
                  <a:pt x="766" y="1472"/>
                  <a:pt x="766" y="1472"/>
                  <a:pt x="766" y="1472"/>
                </a:cubicBezTo>
                <a:cubicBezTo>
                  <a:pt x="766" y="1472"/>
                  <a:pt x="766" y="1472"/>
                  <a:pt x="766" y="1472"/>
                </a:cubicBezTo>
                <a:cubicBezTo>
                  <a:pt x="766" y="1473"/>
                  <a:pt x="766" y="1473"/>
                  <a:pt x="766" y="1473"/>
                </a:cubicBezTo>
                <a:cubicBezTo>
                  <a:pt x="765" y="1473"/>
                  <a:pt x="765" y="1473"/>
                  <a:pt x="765" y="1473"/>
                </a:cubicBezTo>
                <a:cubicBezTo>
                  <a:pt x="765" y="1473"/>
                  <a:pt x="765" y="1473"/>
                  <a:pt x="765" y="1473"/>
                </a:cubicBezTo>
                <a:cubicBezTo>
                  <a:pt x="765" y="1474"/>
                  <a:pt x="765" y="1474"/>
                  <a:pt x="765" y="1474"/>
                </a:cubicBezTo>
                <a:cubicBezTo>
                  <a:pt x="765" y="1474"/>
                  <a:pt x="765" y="1474"/>
                  <a:pt x="765" y="1475"/>
                </a:cubicBezTo>
                <a:cubicBezTo>
                  <a:pt x="765" y="1475"/>
                  <a:pt x="765" y="1475"/>
                  <a:pt x="765" y="1475"/>
                </a:cubicBezTo>
                <a:cubicBezTo>
                  <a:pt x="765" y="1476"/>
                  <a:pt x="765" y="1476"/>
                  <a:pt x="765" y="1476"/>
                </a:cubicBezTo>
                <a:cubicBezTo>
                  <a:pt x="765" y="1476"/>
                  <a:pt x="765" y="1476"/>
                  <a:pt x="765" y="1476"/>
                </a:cubicBezTo>
                <a:cubicBezTo>
                  <a:pt x="766" y="1475"/>
                  <a:pt x="766" y="1475"/>
                  <a:pt x="766" y="1475"/>
                </a:cubicBezTo>
                <a:cubicBezTo>
                  <a:pt x="766" y="1475"/>
                  <a:pt x="766" y="1475"/>
                  <a:pt x="766" y="1475"/>
                </a:cubicBezTo>
                <a:cubicBezTo>
                  <a:pt x="767" y="1475"/>
                  <a:pt x="767" y="1475"/>
                  <a:pt x="767" y="1475"/>
                </a:cubicBezTo>
                <a:cubicBezTo>
                  <a:pt x="766" y="1475"/>
                  <a:pt x="766" y="1475"/>
                  <a:pt x="766" y="1475"/>
                </a:cubicBezTo>
                <a:cubicBezTo>
                  <a:pt x="766" y="1475"/>
                  <a:pt x="766" y="1475"/>
                  <a:pt x="766" y="1475"/>
                </a:cubicBezTo>
                <a:cubicBezTo>
                  <a:pt x="766" y="1475"/>
                  <a:pt x="766" y="1475"/>
                  <a:pt x="766" y="1475"/>
                </a:cubicBezTo>
                <a:cubicBezTo>
                  <a:pt x="765" y="1476"/>
                  <a:pt x="765" y="1476"/>
                  <a:pt x="765" y="1476"/>
                </a:cubicBezTo>
                <a:cubicBezTo>
                  <a:pt x="765" y="1477"/>
                  <a:pt x="765" y="1477"/>
                  <a:pt x="765" y="1477"/>
                </a:cubicBezTo>
                <a:cubicBezTo>
                  <a:pt x="765" y="1477"/>
                  <a:pt x="765" y="1477"/>
                  <a:pt x="765" y="1477"/>
                </a:cubicBezTo>
                <a:cubicBezTo>
                  <a:pt x="765" y="1477"/>
                  <a:pt x="765" y="1477"/>
                  <a:pt x="765" y="1477"/>
                </a:cubicBezTo>
                <a:cubicBezTo>
                  <a:pt x="765" y="1477"/>
                  <a:pt x="765" y="1477"/>
                  <a:pt x="765" y="1477"/>
                </a:cubicBezTo>
                <a:cubicBezTo>
                  <a:pt x="764" y="1478"/>
                  <a:pt x="764" y="1478"/>
                  <a:pt x="764" y="1478"/>
                </a:cubicBezTo>
                <a:cubicBezTo>
                  <a:pt x="764" y="1478"/>
                  <a:pt x="764" y="1479"/>
                  <a:pt x="764" y="1480"/>
                </a:cubicBezTo>
                <a:cubicBezTo>
                  <a:pt x="764" y="1480"/>
                  <a:pt x="764" y="1480"/>
                  <a:pt x="764" y="1481"/>
                </a:cubicBezTo>
                <a:cubicBezTo>
                  <a:pt x="764" y="1481"/>
                  <a:pt x="764" y="1481"/>
                  <a:pt x="764" y="1481"/>
                </a:cubicBezTo>
                <a:cubicBezTo>
                  <a:pt x="764" y="1481"/>
                  <a:pt x="764" y="1481"/>
                  <a:pt x="764" y="1481"/>
                </a:cubicBezTo>
                <a:cubicBezTo>
                  <a:pt x="764" y="1481"/>
                  <a:pt x="764" y="1481"/>
                  <a:pt x="764" y="1481"/>
                </a:cubicBezTo>
                <a:cubicBezTo>
                  <a:pt x="765" y="1480"/>
                  <a:pt x="765" y="1480"/>
                  <a:pt x="765" y="1480"/>
                </a:cubicBezTo>
                <a:cubicBezTo>
                  <a:pt x="765" y="1479"/>
                  <a:pt x="765" y="1479"/>
                  <a:pt x="765" y="1479"/>
                </a:cubicBezTo>
                <a:cubicBezTo>
                  <a:pt x="766" y="1479"/>
                  <a:pt x="766" y="1479"/>
                  <a:pt x="766" y="1479"/>
                </a:cubicBezTo>
                <a:cubicBezTo>
                  <a:pt x="766" y="1479"/>
                  <a:pt x="766" y="1480"/>
                  <a:pt x="765" y="1480"/>
                </a:cubicBezTo>
                <a:cubicBezTo>
                  <a:pt x="765" y="1481"/>
                  <a:pt x="765" y="1481"/>
                  <a:pt x="765" y="1481"/>
                </a:cubicBezTo>
                <a:cubicBezTo>
                  <a:pt x="764" y="1481"/>
                  <a:pt x="764" y="1481"/>
                  <a:pt x="764" y="1481"/>
                </a:cubicBezTo>
                <a:cubicBezTo>
                  <a:pt x="764" y="1482"/>
                  <a:pt x="764" y="1482"/>
                  <a:pt x="764" y="1482"/>
                </a:cubicBezTo>
                <a:cubicBezTo>
                  <a:pt x="763" y="1483"/>
                  <a:pt x="763" y="1483"/>
                  <a:pt x="763" y="1483"/>
                </a:cubicBezTo>
                <a:cubicBezTo>
                  <a:pt x="763" y="1484"/>
                  <a:pt x="763" y="1484"/>
                  <a:pt x="763" y="1484"/>
                </a:cubicBezTo>
                <a:cubicBezTo>
                  <a:pt x="762" y="1484"/>
                  <a:pt x="762" y="1484"/>
                  <a:pt x="762" y="1484"/>
                </a:cubicBezTo>
                <a:cubicBezTo>
                  <a:pt x="762" y="1484"/>
                  <a:pt x="762" y="1484"/>
                  <a:pt x="762" y="1484"/>
                </a:cubicBezTo>
                <a:cubicBezTo>
                  <a:pt x="763" y="1483"/>
                  <a:pt x="763" y="1483"/>
                  <a:pt x="763" y="1483"/>
                </a:cubicBezTo>
                <a:cubicBezTo>
                  <a:pt x="763" y="1482"/>
                  <a:pt x="763" y="1482"/>
                  <a:pt x="763" y="1482"/>
                </a:cubicBezTo>
                <a:cubicBezTo>
                  <a:pt x="763" y="1481"/>
                  <a:pt x="763" y="1481"/>
                  <a:pt x="763" y="1481"/>
                </a:cubicBezTo>
                <a:cubicBezTo>
                  <a:pt x="763" y="1481"/>
                  <a:pt x="763" y="1481"/>
                  <a:pt x="763" y="1481"/>
                </a:cubicBezTo>
                <a:cubicBezTo>
                  <a:pt x="763" y="1481"/>
                  <a:pt x="763" y="1481"/>
                  <a:pt x="763" y="1481"/>
                </a:cubicBezTo>
                <a:cubicBezTo>
                  <a:pt x="763" y="1480"/>
                  <a:pt x="763" y="1480"/>
                  <a:pt x="763" y="1480"/>
                </a:cubicBezTo>
                <a:cubicBezTo>
                  <a:pt x="762" y="1480"/>
                  <a:pt x="762" y="1480"/>
                  <a:pt x="762" y="1480"/>
                </a:cubicBezTo>
                <a:cubicBezTo>
                  <a:pt x="762" y="1479"/>
                  <a:pt x="762" y="1479"/>
                  <a:pt x="762" y="1479"/>
                </a:cubicBezTo>
                <a:cubicBezTo>
                  <a:pt x="762" y="1480"/>
                  <a:pt x="762" y="1480"/>
                  <a:pt x="762" y="1480"/>
                </a:cubicBezTo>
                <a:cubicBezTo>
                  <a:pt x="762" y="1480"/>
                  <a:pt x="762" y="1480"/>
                  <a:pt x="762" y="1480"/>
                </a:cubicBezTo>
                <a:cubicBezTo>
                  <a:pt x="761" y="1480"/>
                  <a:pt x="761" y="1480"/>
                  <a:pt x="761" y="1480"/>
                </a:cubicBezTo>
                <a:cubicBezTo>
                  <a:pt x="761" y="1480"/>
                  <a:pt x="761" y="1480"/>
                  <a:pt x="761" y="1480"/>
                </a:cubicBezTo>
                <a:cubicBezTo>
                  <a:pt x="761" y="1480"/>
                  <a:pt x="761" y="1480"/>
                  <a:pt x="761" y="1480"/>
                </a:cubicBezTo>
                <a:cubicBezTo>
                  <a:pt x="762" y="1479"/>
                  <a:pt x="762" y="1479"/>
                  <a:pt x="762" y="1479"/>
                </a:cubicBezTo>
                <a:cubicBezTo>
                  <a:pt x="762" y="1479"/>
                  <a:pt x="762" y="1479"/>
                  <a:pt x="762" y="1479"/>
                </a:cubicBezTo>
                <a:cubicBezTo>
                  <a:pt x="762" y="1479"/>
                  <a:pt x="762" y="1479"/>
                  <a:pt x="762" y="1479"/>
                </a:cubicBezTo>
                <a:cubicBezTo>
                  <a:pt x="761" y="1479"/>
                  <a:pt x="761" y="1479"/>
                  <a:pt x="761" y="1479"/>
                </a:cubicBezTo>
                <a:cubicBezTo>
                  <a:pt x="761" y="1479"/>
                  <a:pt x="761" y="1479"/>
                  <a:pt x="761" y="1479"/>
                </a:cubicBezTo>
                <a:cubicBezTo>
                  <a:pt x="761" y="1479"/>
                  <a:pt x="761" y="1479"/>
                  <a:pt x="761" y="1479"/>
                </a:cubicBezTo>
                <a:cubicBezTo>
                  <a:pt x="761" y="1478"/>
                  <a:pt x="761" y="1478"/>
                  <a:pt x="761" y="1478"/>
                </a:cubicBezTo>
                <a:cubicBezTo>
                  <a:pt x="761" y="1478"/>
                  <a:pt x="762" y="1477"/>
                  <a:pt x="762" y="1477"/>
                </a:cubicBezTo>
                <a:cubicBezTo>
                  <a:pt x="762" y="1477"/>
                  <a:pt x="762" y="1477"/>
                  <a:pt x="762" y="1477"/>
                </a:cubicBezTo>
                <a:cubicBezTo>
                  <a:pt x="762" y="1477"/>
                  <a:pt x="762" y="1477"/>
                  <a:pt x="762" y="1477"/>
                </a:cubicBezTo>
                <a:cubicBezTo>
                  <a:pt x="763" y="1476"/>
                  <a:pt x="763" y="1476"/>
                  <a:pt x="763" y="1476"/>
                </a:cubicBezTo>
                <a:cubicBezTo>
                  <a:pt x="763" y="1476"/>
                  <a:pt x="763" y="1476"/>
                  <a:pt x="763" y="1476"/>
                </a:cubicBezTo>
                <a:cubicBezTo>
                  <a:pt x="763" y="1476"/>
                  <a:pt x="763" y="1476"/>
                  <a:pt x="763" y="1476"/>
                </a:cubicBezTo>
                <a:cubicBezTo>
                  <a:pt x="762" y="1476"/>
                  <a:pt x="762" y="1476"/>
                  <a:pt x="762" y="1476"/>
                </a:cubicBezTo>
                <a:cubicBezTo>
                  <a:pt x="762" y="1476"/>
                  <a:pt x="762" y="1476"/>
                  <a:pt x="762" y="1476"/>
                </a:cubicBezTo>
                <a:cubicBezTo>
                  <a:pt x="761" y="1476"/>
                  <a:pt x="761" y="1476"/>
                  <a:pt x="761" y="1476"/>
                </a:cubicBezTo>
                <a:cubicBezTo>
                  <a:pt x="761" y="1476"/>
                  <a:pt x="761" y="1476"/>
                  <a:pt x="761" y="1476"/>
                </a:cubicBezTo>
                <a:cubicBezTo>
                  <a:pt x="761" y="1476"/>
                  <a:pt x="761" y="1476"/>
                  <a:pt x="761" y="1476"/>
                </a:cubicBezTo>
                <a:cubicBezTo>
                  <a:pt x="760" y="1476"/>
                  <a:pt x="760" y="1476"/>
                  <a:pt x="760" y="1476"/>
                </a:cubicBezTo>
                <a:cubicBezTo>
                  <a:pt x="760" y="1476"/>
                  <a:pt x="760" y="1476"/>
                  <a:pt x="760" y="1476"/>
                </a:cubicBezTo>
                <a:cubicBezTo>
                  <a:pt x="759" y="1476"/>
                  <a:pt x="759" y="1476"/>
                  <a:pt x="759" y="1476"/>
                </a:cubicBezTo>
                <a:cubicBezTo>
                  <a:pt x="759" y="1476"/>
                  <a:pt x="759" y="1476"/>
                  <a:pt x="759" y="1476"/>
                </a:cubicBezTo>
                <a:cubicBezTo>
                  <a:pt x="758" y="1477"/>
                  <a:pt x="758" y="1477"/>
                  <a:pt x="758" y="1477"/>
                </a:cubicBezTo>
                <a:cubicBezTo>
                  <a:pt x="758" y="1477"/>
                  <a:pt x="758" y="1477"/>
                  <a:pt x="759" y="1478"/>
                </a:cubicBezTo>
                <a:cubicBezTo>
                  <a:pt x="758" y="1478"/>
                  <a:pt x="758" y="1478"/>
                  <a:pt x="758" y="1478"/>
                </a:cubicBezTo>
                <a:cubicBezTo>
                  <a:pt x="758" y="1477"/>
                  <a:pt x="758" y="1477"/>
                  <a:pt x="758" y="1477"/>
                </a:cubicBezTo>
                <a:cubicBezTo>
                  <a:pt x="758" y="1477"/>
                  <a:pt x="757" y="1477"/>
                  <a:pt x="757" y="1477"/>
                </a:cubicBezTo>
                <a:cubicBezTo>
                  <a:pt x="756" y="1477"/>
                  <a:pt x="756" y="1477"/>
                  <a:pt x="756" y="1477"/>
                </a:cubicBezTo>
                <a:cubicBezTo>
                  <a:pt x="756" y="1477"/>
                  <a:pt x="756" y="1477"/>
                  <a:pt x="756" y="1477"/>
                </a:cubicBezTo>
                <a:cubicBezTo>
                  <a:pt x="755" y="1477"/>
                  <a:pt x="755" y="1477"/>
                  <a:pt x="755" y="1477"/>
                </a:cubicBezTo>
                <a:cubicBezTo>
                  <a:pt x="754" y="1477"/>
                  <a:pt x="754" y="1477"/>
                  <a:pt x="754" y="1477"/>
                </a:cubicBezTo>
                <a:cubicBezTo>
                  <a:pt x="754" y="1477"/>
                  <a:pt x="754" y="1477"/>
                  <a:pt x="754" y="1477"/>
                </a:cubicBezTo>
                <a:cubicBezTo>
                  <a:pt x="754" y="1478"/>
                  <a:pt x="754" y="1478"/>
                  <a:pt x="754" y="1478"/>
                </a:cubicBezTo>
                <a:cubicBezTo>
                  <a:pt x="754" y="1478"/>
                  <a:pt x="754" y="1478"/>
                  <a:pt x="754" y="1478"/>
                </a:cubicBezTo>
                <a:cubicBezTo>
                  <a:pt x="755" y="1479"/>
                  <a:pt x="755" y="1479"/>
                  <a:pt x="755" y="1479"/>
                </a:cubicBezTo>
                <a:cubicBezTo>
                  <a:pt x="754" y="1479"/>
                  <a:pt x="754" y="1479"/>
                  <a:pt x="754" y="1479"/>
                </a:cubicBezTo>
                <a:cubicBezTo>
                  <a:pt x="755" y="1480"/>
                  <a:pt x="755" y="1480"/>
                  <a:pt x="755" y="1480"/>
                </a:cubicBezTo>
                <a:cubicBezTo>
                  <a:pt x="755" y="1479"/>
                  <a:pt x="755" y="1479"/>
                  <a:pt x="755" y="1479"/>
                </a:cubicBezTo>
                <a:cubicBezTo>
                  <a:pt x="756" y="1479"/>
                  <a:pt x="756" y="1479"/>
                  <a:pt x="756" y="1479"/>
                </a:cubicBezTo>
                <a:cubicBezTo>
                  <a:pt x="757" y="1478"/>
                  <a:pt x="757" y="1478"/>
                  <a:pt x="757" y="1478"/>
                </a:cubicBezTo>
                <a:cubicBezTo>
                  <a:pt x="756" y="1479"/>
                  <a:pt x="756" y="1479"/>
                  <a:pt x="756" y="1479"/>
                </a:cubicBezTo>
                <a:cubicBezTo>
                  <a:pt x="756" y="1479"/>
                  <a:pt x="756" y="1479"/>
                  <a:pt x="756" y="1479"/>
                </a:cubicBezTo>
                <a:cubicBezTo>
                  <a:pt x="756" y="1480"/>
                  <a:pt x="756" y="1480"/>
                  <a:pt x="756" y="1480"/>
                </a:cubicBezTo>
                <a:cubicBezTo>
                  <a:pt x="756" y="1480"/>
                  <a:pt x="756" y="1480"/>
                  <a:pt x="756" y="1480"/>
                </a:cubicBezTo>
                <a:cubicBezTo>
                  <a:pt x="756" y="1480"/>
                  <a:pt x="756" y="1480"/>
                  <a:pt x="756" y="1480"/>
                </a:cubicBezTo>
                <a:cubicBezTo>
                  <a:pt x="756" y="1480"/>
                  <a:pt x="756" y="1480"/>
                  <a:pt x="756" y="1480"/>
                </a:cubicBezTo>
                <a:cubicBezTo>
                  <a:pt x="755" y="1480"/>
                  <a:pt x="755" y="1480"/>
                  <a:pt x="755" y="1480"/>
                </a:cubicBezTo>
                <a:cubicBezTo>
                  <a:pt x="755" y="1481"/>
                  <a:pt x="755" y="1481"/>
                  <a:pt x="755" y="1481"/>
                </a:cubicBezTo>
                <a:cubicBezTo>
                  <a:pt x="754" y="1481"/>
                  <a:pt x="754" y="1481"/>
                  <a:pt x="754" y="1481"/>
                </a:cubicBezTo>
                <a:cubicBezTo>
                  <a:pt x="754" y="1481"/>
                  <a:pt x="754" y="1481"/>
                  <a:pt x="754" y="1481"/>
                </a:cubicBezTo>
                <a:cubicBezTo>
                  <a:pt x="754" y="1481"/>
                  <a:pt x="754" y="1481"/>
                  <a:pt x="754" y="1481"/>
                </a:cubicBezTo>
                <a:cubicBezTo>
                  <a:pt x="753" y="1482"/>
                  <a:pt x="753" y="1482"/>
                  <a:pt x="753" y="1482"/>
                </a:cubicBezTo>
                <a:cubicBezTo>
                  <a:pt x="753" y="1482"/>
                  <a:pt x="753" y="1482"/>
                  <a:pt x="753" y="1482"/>
                </a:cubicBezTo>
                <a:cubicBezTo>
                  <a:pt x="752" y="1483"/>
                  <a:pt x="752" y="1483"/>
                  <a:pt x="752" y="1483"/>
                </a:cubicBezTo>
                <a:cubicBezTo>
                  <a:pt x="752" y="1483"/>
                  <a:pt x="752" y="1483"/>
                  <a:pt x="752" y="1483"/>
                </a:cubicBezTo>
                <a:cubicBezTo>
                  <a:pt x="752" y="1483"/>
                  <a:pt x="752" y="1483"/>
                  <a:pt x="752" y="1483"/>
                </a:cubicBezTo>
                <a:cubicBezTo>
                  <a:pt x="752" y="1484"/>
                  <a:pt x="752" y="1484"/>
                  <a:pt x="752" y="1484"/>
                </a:cubicBezTo>
                <a:cubicBezTo>
                  <a:pt x="752" y="1484"/>
                  <a:pt x="752" y="1484"/>
                  <a:pt x="752" y="1484"/>
                </a:cubicBezTo>
                <a:cubicBezTo>
                  <a:pt x="751" y="1484"/>
                  <a:pt x="751" y="1484"/>
                  <a:pt x="751" y="1484"/>
                </a:cubicBezTo>
                <a:cubicBezTo>
                  <a:pt x="751" y="1484"/>
                  <a:pt x="751" y="1484"/>
                  <a:pt x="751" y="1484"/>
                </a:cubicBezTo>
                <a:cubicBezTo>
                  <a:pt x="751" y="1484"/>
                  <a:pt x="751" y="1484"/>
                  <a:pt x="751" y="1484"/>
                </a:cubicBezTo>
                <a:cubicBezTo>
                  <a:pt x="751" y="1484"/>
                  <a:pt x="751" y="1484"/>
                  <a:pt x="751" y="1484"/>
                </a:cubicBezTo>
                <a:cubicBezTo>
                  <a:pt x="750" y="1485"/>
                  <a:pt x="750" y="1486"/>
                  <a:pt x="750" y="1486"/>
                </a:cubicBezTo>
                <a:cubicBezTo>
                  <a:pt x="750" y="1487"/>
                  <a:pt x="750" y="1487"/>
                  <a:pt x="750" y="1487"/>
                </a:cubicBezTo>
                <a:cubicBezTo>
                  <a:pt x="750" y="1487"/>
                  <a:pt x="750" y="1487"/>
                  <a:pt x="750" y="1487"/>
                </a:cubicBezTo>
                <a:cubicBezTo>
                  <a:pt x="751" y="1487"/>
                  <a:pt x="751" y="1487"/>
                  <a:pt x="751" y="1487"/>
                </a:cubicBezTo>
                <a:cubicBezTo>
                  <a:pt x="751" y="1488"/>
                  <a:pt x="751" y="1488"/>
                  <a:pt x="751" y="1488"/>
                </a:cubicBezTo>
                <a:cubicBezTo>
                  <a:pt x="752" y="1488"/>
                  <a:pt x="752" y="1488"/>
                  <a:pt x="752" y="1488"/>
                </a:cubicBezTo>
                <a:cubicBezTo>
                  <a:pt x="753" y="1487"/>
                  <a:pt x="753" y="1487"/>
                  <a:pt x="753" y="1487"/>
                </a:cubicBezTo>
                <a:cubicBezTo>
                  <a:pt x="753" y="1487"/>
                  <a:pt x="753" y="1487"/>
                  <a:pt x="753" y="1487"/>
                </a:cubicBezTo>
                <a:cubicBezTo>
                  <a:pt x="752" y="1486"/>
                  <a:pt x="752" y="1486"/>
                  <a:pt x="752" y="1486"/>
                </a:cubicBezTo>
                <a:cubicBezTo>
                  <a:pt x="752" y="1486"/>
                  <a:pt x="752" y="1486"/>
                  <a:pt x="752" y="1486"/>
                </a:cubicBezTo>
                <a:cubicBezTo>
                  <a:pt x="751" y="1485"/>
                  <a:pt x="751" y="1485"/>
                  <a:pt x="751" y="1485"/>
                </a:cubicBezTo>
                <a:cubicBezTo>
                  <a:pt x="752" y="1485"/>
                  <a:pt x="752" y="1485"/>
                  <a:pt x="752" y="1485"/>
                </a:cubicBezTo>
                <a:cubicBezTo>
                  <a:pt x="752" y="1485"/>
                  <a:pt x="752" y="1485"/>
                  <a:pt x="752" y="1485"/>
                </a:cubicBezTo>
                <a:cubicBezTo>
                  <a:pt x="752" y="1485"/>
                  <a:pt x="752" y="1485"/>
                  <a:pt x="752" y="1485"/>
                </a:cubicBezTo>
                <a:cubicBezTo>
                  <a:pt x="753" y="1485"/>
                  <a:pt x="753" y="1485"/>
                  <a:pt x="753" y="1485"/>
                </a:cubicBezTo>
                <a:cubicBezTo>
                  <a:pt x="753" y="1485"/>
                  <a:pt x="754" y="1484"/>
                  <a:pt x="754" y="1484"/>
                </a:cubicBezTo>
                <a:cubicBezTo>
                  <a:pt x="755" y="1483"/>
                  <a:pt x="755" y="1483"/>
                  <a:pt x="755" y="1483"/>
                </a:cubicBezTo>
                <a:cubicBezTo>
                  <a:pt x="755" y="1484"/>
                  <a:pt x="755" y="1484"/>
                  <a:pt x="755" y="1484"/>
                </a:cubicBezTo>
                <a:cubicBezTo>
                  <a:pt x="754" y="1484"/>
                  <a:pt x="754" y="1484"/>
                  <a:pt x="754" y="1484"/>
                </a:cubicBezTo>
                <a:cubicBezTo>
                  <a:pt x="754" y="1485"/>
                  <a:pt x="754" y="1485"/>
                  <a:pt x="754" y="1485"/>
                </a:cubicBezTo>
                <a:cubicBezTo>
                  <a:pt x="754" y="1486"/>
                  <a:pt x="755" y="1486"/>
                  <a:pt x="755" y="1486"/>
                </a:cubicBezTo>
                <a:cubicBezTo>
                  <a:pt x="756" y="1486"/>
                  <a:pt x="756" y="1486"/>
                  <a:pt x="756" y="1486"/>
                </a:cubicBezTo>
                <a:cubicBezTo>
                  <a:pt x="756" y="1487"/>
                  <a:pt x="757" y="1487"/>
                  <a:pt x="757" y="1487"/>
                </a:cubicBezTo>
                <a:cubicBezTo>
                  <a:pt x="757" y="1487"/>
                  <a:pt x="757" y="1487"/>
                  <a:pt x="757" y="1487"/>
                </a:cubicBezTo>
                <a:cubicBezTo>
                  <a:pt x="757" y="1487"/>
                  <a:pt x="757" y="1487"/>
                  <a:pt x="757" y="1487"/>
                </a:cubicBezTo>
                <a:cubicBezTo>
                  <a:pt x="758" y="1487"/>
                  <a:pt x="758" y="1487"/>
                  <a:pt x="758" y="1487"/>
                </a:cubicBezTo>
                <a:cubicBezTo>
                  <a:pt x="759" y="1487"/>
                  <a:pt x="759" y="1487"/>
                  <a:pt x="759" y="1487"/>
                </a:cubicBezTo>
                <a:cubicBezTo>
                  <a:pt x="758" y="1487"/>
                  <a:pt x="758" y="1487"/>
                  <a:pt x="758" y="1487"/>
                </a:cubicBezTo>
                <a:cubicBezTo>
                  <a:pt x="757" y="1487"/>
                  <a:pt x="757" y="1487"/>
                  <a:pt x="757" y="1487"/>
                </a:cubicBezTo>
                <a:cubicBezTo>
                  <a:pt x="757" y="1487"/>
                  <a:pt x="757" y="1487"/>
                  <a:pt x="757" y="1487"/>
                </a:cubicBezTo>
                <a:cubicBezTo>
                  <a:pt x="757" y="1486"/>
                  <a:pt x="757" y="1486"/>
                  <a:pt x="757" y="1486"/>
                </a:cubicBezTo>
                <a:cubicBezTo>
                  <a:pt x="758" y="1486"/>
                  <a:pt x="759" y="1486"/>
                  <a:pt x="759" y="1486"/>
                </a:cubicBezTo>
                <a:cubicBezTo>
                  <a:pt x="760" y="1486"/>
                  <a:pt x="760" y="1486"/>
                  <a:pt x="760" y="1486"/>
                </a:cubicBezTo>
                <a:cubicBezTo>
                  <a:pt x="760" y="1486"/>
                  <a:pt x="760" y="1486"/>
                  <a:pt x="760" y="1486"/>
                </a:cubicBezTo>
                <a:cubicBezTo>
                  <a:pt x="760" y="1487"/>
                  <a:pt x="760" y="1487"/>
                  <a:pt x="760" y="1487"/>
                </a:cubicBezTo>
                <a:cubicBezTo>
                  <a:pt x="760" y="1488"/>
                  <a:pt x="760" y="1488"/>
                  <a:pt x="760" y="1488"/>
                </a:cubicBezTo>
                <a:cubicBezTo>
                  <a:pt x="761" y="1488"/>
                  <a:pt x="761" y="1488"/>
                  <a:pt x="761" y="1488"/>
                </a:cubicBezTo>
                <a:cubicBezTo>
                  <a:pt x="761" y="1488"/>
                  <a:pt x="761" y="1488"/>
                  <a:pt x="761" y="1488"/>
                </a:cubicBezTo>
                <a:cubicBezTo>
                  <a:pt x="761" y="1488"/>
                  <a:pt x="761" y="1488"/>
                  <a:pt x="761" y="1488"/>
                </a:cubicBezTo>
                <a:cubicBezTo>
                  <a:pt x="761" y="1489"/>
                  <a:pt x="761" y="1489"/>
                  <a:pt x="761" y="1489"/>
                </a:cubicBezTo>
                <a:cubicBezTo>
                  <a:pt x="761" y="1489"/>
                  <a:pt x="761" y="1489"/>
                  <a:pt x="761" y="1489"/>
                </a:cubicBezTo>
                <a:cubicBezTo>
                  <a:pt x="760" y="1489"/>
                  <a:pt x="760" y="1489"/>
                  <a:pt x="760" y="1489"/>
                </a:cubicBezTo>
                <a:cubicBezTo>
                  <a:pt x="760" y="1489"/>
                  <a:pt x="760" y="1489"/>
                  <a:pt x="760" y="1489"/>
                </a:cubicBezTo>
                <a:cubicBezTo>
                  <a:pt x="760" y="1489"/>
                  <a:pt x="760" y="1489"/>
                  <a:pt x="760" y="1489"/>
                </a:cubicBezTo>
                <a:cubicBezTo>
                  <a:pt x="760" y="1490"/>
                  <a:pt x="760" y="1490"/>
                  <a:pt x="760" y="1490"/>
                </a:cubicBezTo>
                <a:cubicBezTo>
                  <a:pt x="760" y="1490"/>
                  <a:pt x="760" y="1490"/>
                  <a:pt x="760" y="1490"/>
                </a:cubicBezTo>
                <a:cubicBezTo>
                  <a:pt x="760" y="1491"/>
                  <a:pt x="760" y="1491"/>
                  <a:pt x="760" y="1491"/>
                </a:cubicBezTo>
                <a:cubicBezTo>
                  <a:pt x="760" y="1491"/>
                  <a:pt x="760" y="1491"/>
                  <a:pt x="760" y="1491"/>
                </a:cubicBezTo>
                <a:cubicBezTo>
                  <a:pt x="759" y="1491"/>
                  <a:pt x="759" y="1492"/>
                  <a:pt x="758" y="1493"/>
                </a:cubicBezTo>
                <a:cubicBezTo>
                  <a:pt x="758" y="1493"/>
                  <a:pt x="758" y="1493"/>
                  <a:pt x="758" y="1493"/>
                </a:cubicBezTo>
                <a:cubicBezTo>
                  <a:pt x="759" y="1494"/>
                  <a:pt x="759" y="1494"/>
                  <a:pt x="759" y="1494"/>
                </a:cubicBezTo>
                <a:cubicBezTo>
                  <a:pt x="760" y="1494"/>
                  <a:pt x="760" y="1494"/>
                  <a:pt x="760" y="1494"/>
                </a:cubicBezTo>
                <a:cubicBezTo>
                  <a:pt x="760" y="1494"/>
                  <a:pt x="760" y="1494"/>
                  <a:pt x="760" y="1494"/>
                </a:cubicBezTo>
                <a:cubicBezTo>
                  <a:pt x="761" y="1495"/>
                  <a:pt x="761" y="1495"/>
                  <a:pt x="761" y="1495"/>
                </a:cubicBezTo>
                <a:cubicBezTo>
                  <a:pt x="761" y="1495"/>
                  <a:pt x="761" y="1495"/>
                  <a:pt x="761" y="1495"/>
                </a:cubicBezTo>
                <a:cubicBezTo>
                  <a:pt x="760" y="1495"/>
                  <a:pt x="760" y="1495"/>
                  <a:pt x="760" y="1495"/>
                </a:cubicBezTo>
                <a:cubicBezTo>
                  <a:pt x="760" y="1495"/>
                  <a:pt x="760" y="1495"/>
                  <a:pt x="760" y="1495"/>
                </a:cubicBezTo>
                <a:cubicBezTo>
                  <a:pt x="759" y="1495"/>
                  <a:pt x="759" y="1495"/>
                  <a:pt x="759" y="1495"/>
                </a:cubicBezTo>
                <a:cubicBezTo>
                  <a:pt x="759" y="1495"/>
                  <a:pt x="759" y="1495"/>
                  <a:pt x="759" y="1495"/>
                </a:cubicBezTo>
                <a:cubicBezTo>
                  <a:pt x="759" y="1495"/>
                  <a:pt x="759" y="1495"/>
                  <a:pt x="759" y="1495"/>
                </a:cubicBezTo>
                <a:cubicBezTo>
                  <a:pt x="759" y="1495"/>
                  <a:pt x="759" y="1495"/>
                  <a:pt x="759" y="1495"/>
                </a:cubicBezTo>
                <a:cubicBezTo>
                  <a:pt x="758" y="1494"/>
                  <a:pt x="758" y="1494"/>
                  <a:pt x="758" y="1494"/>
                </a:cubicBezTo>
                <a:cubicBezTo>
                  <a:pt x="757" y="1495"/>
                  <a:pt x="757" y="1495"/>
                  <a:pt x="757" y="1495"/>
                </a:cubicBezTo>
                <a:cubicBezTo>
                  <a:pt x="757" y="1495"/>
                  <a:pt x="757" y="1495"/>
                  <a:pt x="757" y="1495"/>
                </a:cubicBezTo>
                <a:cubicBezTo>
                  <a:pt x="757" y="1496"/>
                  <a:pt x="757" y="1496"/>
                  <a:pt x="757" y="1496"/>
                </a:cubicBezTo>
                <a:cubicBezTo>
                  <a:pt x="757" y="1496"/>
                  <a:pt x="757" y="1496"/>
                  <a:pt x="757" y="1496"/>
                </a:cubicBezTo>
                <a:cubicBezTo>
                  <a:pt x="758" y="1497"/>
                  <a:pt x="758" y="1497"/>
                  <a:pt x="758" y="1497"/>
                </a:cubicBezTo>
                <a:cubicBezTo>
                  <a:pt x="758" y="1496"/>
                  <a:pt x="758" y="1496"/>
                  <a:pt x="758" y="1496"/>
                </a:cubicBezTo>
                <a:cubicBezTo>
                  <a:pt x="759" y="1496"/>
                  <a:pt x="759" y="1496"/>
                  <a:pt x="759" y="1496"/>
                </a:cubicBezTo>
                <a:cubicBezTo>
                  <a:pt x="759" y="1497"/>
                  <a:pt x="759" y="1497"/>
                  <a:pt x="759" y="1497"/>
                </a:cubicBezTo>
                <a:cubicBezTo>
                  <a:pt x="759" y="1497"/>
                  <a:pt x="759" y="1497"/>
                  <a:pt x="759" y="1497"/>
                </a:cubicBezTo>
                <a:cubicBezTo>
                  <a:pt x="758" y="1497"/>
                  <a:pt x="758" y="1497"/>
                  <a:pt x="758" y="1497"/>
                </a:cubicBezTo>
                <a:cubicBezTo>
                  <a:pt x="758" y="1498"/>
                  <a:pt x="758" y="1498"/>
                  <a:pt x="758" y="1498"/>
                </a:cubicBezTo>
                <a:cubicBezTo>
                  <a:pt x="759" y="1498"/>
                  <a:pt x="759" y="1498"/>
                  <a:pt x="759" y="1498"/>
                </a:cubicBezTo>
                <a:cubicBezTo>
                  <a:pt x="760" y="1498"/>
                  <a:pt x="760" y="1498"/>
                  <a:pt x="760" y="1498"/>
                </a:cubicBezTo>
                <a:cubicBezTo>
                  <a:pt x="760" y="1498"/>
                  <a:pt x="760" y="1498"/>
                  <a:pt x="760" y="1498"/>
                </a:cubicBezTo>
                <a:cubicBezTo>
                  <a:pt x="761" y="1498"/>
                  <a:pt x="761" y="1498"/>
                  <a:pt x="761" y="1498"/>
                </a:cubicBezTo>
                <a:cubicBezTo>
                  <a:pt x="761" y="1498"/>
                  <a:pt x="761" y="1498"/>
                  <a:pt x="761" y="1498"/>
                </a:cubicBezTo>
                <a:cubicBezTo>
                  <a:pt x="761" y="1498"/>
                  <a:pt x="761" y="1498"/>
                  <a:pt x="761" y="1498"/>
                </a:cubicBezTo>
                <a:cubicBezTo>
                  <a:pt x="761" y="1497"/>
                  <a:pt x="761" y="1497"/>
                  <a:pt x="761" y="1497"/>
                </a:cubicBezTo>
                <a:cubicBezTo>
                  <a:pt x="761" y="1498"/>
                  <a:pt x="761" y="1498"/>
                  <a:pt x="761" y="1498"/>
                </a:cubicBezTo>
                <a:cubicBezTo>
                  <a:pt x="762" y="1498"/>
                  <a:pt x="762" y="1498"/>
                  <a:pt x="762" y="1498"/>
                </a:cubicBezTo>
                <a:cubicBezTo>
                  <a:pt x="762" y="1498"/>
                  <a:pt x="762" y="1498"/>
                  <a:pt x="762" y="1498"/>
                </a:cubicBezTo>
                <a:cubicBezTo>
                  <a:pt x="762" y="1498"/>
                  <a:pt x="762" y="1498"/>
                  <a:pt x="762" y="1498"/>
                </a:cubicBezTo>
                <a:cubicBezTo>
                  <a:pt x="763" y="1498"/>
                  <a:pt x="763" y="1498"/>
                  <a:pt x="763" y="1498"/>
                </a:cubicBezTo>
                <a:cubicBezTo>
                  <a:pt x="763" y="1498"/>
                  <a:pt x="763" y="1498"/>
                  <a:pt x="763" y="1498"/>
                </a:cubicBezTo>
                <a:cubicBezTo>
                  <a:pt x="762" y="1497"/>
                  <a:pt x="762" y="1497"/>
                  <a:pt x="761" y="1497"/>
                </a:cubicBezTo>
                <a:cubicBezTo>
                  <a:pt x="761" y="1497"/>
                  <a:pt x="761" y="1497"/>
                  <a:pt x="761" y="1497"/>
                </a:cubicBezTo>
                <a:cubicBezTo>
                  <a:pt x="762" y="1497"/>
                  <a:pt x="762" y="1497"/>
                  <a:pt x="762" y="1497"/>
                </a:cubicBezTo>
                <a:cubicBezTo>
                  <a:pt x="763" y="1497"/>
                  <a:pt x="763" y="1497"/>
                  <a:pt x="763" y="1497"/>
                </a:cubicBezTo>
                <a:cubicBezTo>
                  <a:pt x="763" y="1496"/>
                  <a:pt x="763" y="1496"/>
                  <a:pt x="764" y="1495"/>
                </a:cubicBezTo>
                <a:cubicBezTo>
                  <a:pt x="764" y="1495"/>
                  <a:pt x="764" y="1495"/>
                  <a:pt x="764" y="1495"/>
                </a:cubicBezTo>
                <a:cubicBezTo>
                  <a:pt x="764" y="1495"/>
                  <a:pt x="764" y="1495"/>
                  <a:pt x="764" y="1495"/>
                </a:cubicBezTo>
                <a:cubicBezTo>
                  <a:pt x="764" y="1495"/>
                  <a:pt x="764" y="1495"/>
                  <a:pt x="764" y="1495"/>
                </a:cubicBezTo>
                <a:cubicBezTo>
                  <a:pt x="764" y="1496"/>
                  <a:pt x="764" y="1496"/>
                  <a:pt x="764" y="1497"/>
                </a:cubicBezTo>
                <a:cubicBezTo>
                  <a:pt x="765" y="1497"/>
                  <a:pt x="765" y="1497"/>
                  <a:pt x="765" y="1497"/>
                </a:cubicBezTo>
                <a:cubicBezTo>
                  <a:pt x="765" y="1497"/>
                  <a:pt x="765" y="1497"/>
                  <a:pt x="765" y="1497"/>
                </a:cubicBezTo>
                <a:cubicBezTo>
                  <a:pt x="765" y="1498"/>
                  <a:pt x="765" y="1498"/>
                  <a:pt x="765" y="1498"/>
                </a:cubicBezTo>
                <a:cubicBezTo>
                  <a:pt x="765" y="1498"/>
                  <a:pt x="765" y="1498"/>
                  <a:pt x="765" y="1498"/>
                </a:cubicBezTo>
                <a:cubicBezTo>
                  <a:pt x="764" y="1498"/>
                  <a:pt x="764" y="1498"/>
                  <a:pt x="763" y="1498"/>
                </a:cubicBezTo>
                <a:cubicBezTo>
                  <a:pt x="764" y="1499"/>
                  <a:pt x="764" y="1499"/>
                  <a:pt x="764" y="1499"/>
                </a:cubicBezTo>
                <a:cubicBezTo>
                  <a:pt x="764" y="1499"/>
                  <a:pt x="764" y="1499"/>
                  <a:pt x="764" y="1499"/>
                </a:cubicBezTo>
                <a:cubicBezTo>
                  <a:pt x="764" y="1499"/>
                  <a:pt x="764" y="1499"/>
                  <a:pt x="764" y="1499"/>
                </a:cubicBezTo>
                <a:cubicBezTo>
                  <a:pt x="765" y="1500"/>
                  <a:pt x="765" y="1500"/>
                  <a:pt x="765" y="1500"/>
                </a:cubicBezTo>
                <a:cubicBezTo>
                  <a:pt x="766" y="1500"/>
                  <a:pt x="766" y="1500"/>
                  <a:pt x="766" y="1500"/>
                </a:cubicBezTo>
                <a:cubicBezTo>
                  <a:pt x="766" y="1501"/>
                  <a:pt x="766" y="1501"/>
                  <a:pt x="766" y="1501"/>
                </a:cubicBezTo>
                <a:cubicBezTo>
                  <a:pt x="766" y="1501"/>
                  <a:pt x="766" y="1501"/>
                  <a:pt x="766" y="1501"/>
                </a:cubicBezTo>
                <a:cubicBezTo>
                  <a:pt x="766" y="1501"/>
                  <a:pt x="766" y="1501"/>
                  <a:pt x="766" y="1501"/>
                </a:cubicBezTo>
                <a:cubicBezTo>
                  <a:pt x="765" y="1501"/>
                  <a:pt x="765" y="1501"/>
                  <a:pt x="765" y="1501"/>
                </a:cubicBezTo>
                <a:cubicBezTo>
                  <a:pt x="765" y="1501"/>
                  <a:pt x="765" y="1501"/>
                  <a:pt x="765" y="1501"/>
                </a:cubicBezTo>
                <a:cubicBezTo>
                  <a:pt x="765" y="1501"/>
                  <a:pt x="765" y="1501"/>
                  <a:pt x="765" y="1501"/>
                </a:cubicBezTo>
                <a:cubicBezTo>
                  <a:pt x="765" y="1501"/>
                  <a:pt x="765" y="1501"/>
                  <a:pt x="765" y="1501"/>
                </a:cubicBezTo>
                <a:cubicBezTo>
                  <a:pt x="764" y="1500"/>
                  <a:pt x="764" y="1500"/>
                  <a:pt x="764" y="1500"/>
                </a:cubicBezTo>
                <a:cubicBezTo>
                  <a:pt x="763" y="1500"/>
                  <a:pt x="763" y="1500"/>
                  <a:pt x="763" y="1500"/>
                </a:cubicBezTo>
                <a:cubicBezTo>
                  <a:pt x="763" y="1499"/>
                  <a:pt x="763" y="1499"/>
                  <a:pt x="763" y="1499"/>
                </a:cubicBezTo>
                <a:cubicBezTo>
                  <a:pt x="763" y="1499"/>
                  <a:pt x="763" y="1499"/>
                  <a:pt x="763" y="1499"/>
                </a:cubicBezTo>
                <a:cubicBezTo>
                  <a:pt x="762" y="1499"/>
                  <a:pt x="762" y="1499"/>
                  <a:pt x="762" y="1499"/>
                </a:cubicBezTo>
                <a:cubicBezTo>
                  <a:pt x="761" y="1499"/>
                  <a:pt x="761" y="1499"/>
                  <a:pt x="761" y="1499"/>
                </a:cubicBezTo>
                <a:cubicBezTo>
                  <a:pt x="761" y="1499"/>
                  <a:pt x="760" y="1499"/>
                  <a:pt x="760" y="1499"/>
                </a:cubicBezTo>
                <a:cubicBezTo>
                  <a:pt x="760" y="1499"/>
                  <a:pt x="760" y="1499"/>
                  <a:pt x="760" y="1499"/>
                </a:cubicBezTo>
                <a:cubicBezTo>
                  <a:pt x="759" y="1499"/>
                  <a:pt x="759" y="1499"/>
                  <a:pt x="759" y="1499"/>
                </a:cubicBezTo>
                <a:cubicBezTo>
                  <a:pt x="759" y="1498"/>
                  <a:pt x="758" y="1498"/>
                  <a:pt x="758" y="1498"/>
                </a:cubicBezTo>
                <a:cubicBezTo>
                  <a:pt x="758" y="1498"/>
                  <a:pt x="758" y="1498"/>
                  <a:pt x="758" y="1498"/>
                </a:cubicBezTo>
                <a:cubicBezTo>
                  <a:pt x="757" y="1499"/>
                  <a:pt x="757" y="1499"/>
                  <a:pt x="757" y="1499"/>
                </a:cubicBezTo>
                <a:cubicBezTo>
                  <a:pt x="757" y="1500"/>
                  <a:pt x="758" y="1500"/>
                  <a:pt x="758" y="1500"/>
                </a:cubicBezTo>
                <a:cubicBezTo>
                  <a:pt x="758" y="1501"/>
                  <a:pt x="758" y="1501"/>
                  <a:pt x="758" y="1501"/>
                </a:cubicBezTo>
                <a:cubicBezTo>
                  <a:pt x="758" y="1502"/>
                  <a:pt x="758" y="1502"/>
                  <a:pt x="758" y="1502"/>
                </a:cubicBezTo>
                <a:cubicBezTo>
                  <a:pt x="758" y="1502"/>
                  <a:pt x="758" y="1502"/>
                  <a:pt x="758" y="1502"/>
                </a:cubicBezTo>
                <a:cubicBezTo>
                  <a:pt x="758" y="1502"/>
                  <a:pt x="758" y="1502"/>
                  <a:pt x="758" y="1502"/>
                </a:cubicBezTo>
                <a:cubicBezTo>
                  <a:pt x="759" y="1503"/>
                  <a:pt x="759" y="1503"/>
                  <a:pt x="759" y="1503"/>
                </a:cubicBezTo>
                <a:cubicBezTo>
                  <a:pt x="759" y="1504"/>
                  <a:pt x="759" y="1504"/>
                  <a:pt x="759" y="1504"/>
                </a:cubicBezTo>
                <a:cubicBezTo>
                  <a:pt x="759" y="1503"/>
                  <a:pt x="759" y="1503"/>
                  <a:pt x="759" y="1503"/>
                </a:cubicBezTo>
                <a:cubicBezTo>
                  <a:pt x="759" y="1504"/>
                  <a:pt x="759" y="1504"/>
                  <a:pt x="759" y="1504"/>
                </a:cubicBezTo>
                <a:cubicBezTo>
                  <a:pt x="759" y="1504"/>
                  <a:pt x="759" y="1504"/>
                  <a:pt x="759" y="1504"/>
                </a:cubicBezTo>
                <a:cubicBezTo>
                  <a:pt x="759" y="1505"/>
                  <a:pt x="759" y="1505"/>
                  <a:pt x="759" y="1505"/>
                </a:cubicBezTo>
                <a:cubicBezTo>
                  <a:pt x="760" y="1504"/>
                  <a:pt x="760" y="1504"/>
                  <a:pt x="760" y="1504"/>
                </a:cubicBezTo>
                <a:cubicBezTo>
                  <a:pt x="760" y="1504"/>
                  <a:pt x="760" y="1504"/>
                  <a:pt x="761" y="1504"/>
                </a:cubicBezTo>
                <a:cubicBezTo>
                  <a:pt x="761" y="1504"/>
                  <a:pt x="762" y="1504"/>
                  <a:pt x="762" y="1505"/>
                </a:cubicBezTo>
                <a:cubicBezTo>
                  <a:pt x="761" y="1505"/>
                  <a:pt x="761" y="1505"/>
                  <a:pt x="761" y="1504"/>
                </a:cubicBezTo>
                <a:cubicBezTo>
                  <a:pt x="760" y="1504"/>
                  <a:pt x="760" y="1504"/>
                  <a:pt x="760" y="1504"/>
                </a:cubicBezTo>
                <a:cubicBezTo>
                  <a:pt x="760" y="1504"/>
                  <a:pt x="760" y="1504"/>
                  <a:pt x="760" y="1504"/>
                </a:cubicBezTo>
                <a:cubicBezTo>
                  <a:pt x="759" y="1505"/>
                  <a:pt x="759" y="1505"/>
                  <a:pt x="759" y="1505"/>
                </a:cubicBezTo>
                <a:cubicBezTo>
                  <a:pt x="759" y="1506"/>
                  <a:pt x="759" y="1506"/>
                  <a:pt x="759" y="1506"/>
                </a:cubicBezTo>
                <a:cubicBezTo>
                  <a:pt x="759" y="1506"/>
                  <a:pt x="759" y="1506"/>
                  <a:pt x="759" y="1506"/>
                </a:cubicBezTo>
                <a:cubicBezTo>
                  <a:pt x="759" y="1506"/>
                  <a:pt x="759" y="1506"/>
                  <a:pt x="759" y="1506"/>
                </a:cubicBezTo>
                <a:cubicBezTo>
                  <a:pt x="760" y="1507"/>
                  <a:pt x="760" y="1507"/>
                  <a:pt x="760" y="1507"/>
                </a:cubicBezTo>
                <a:cubicBezTo>
                  <a:pt x="759" y="1507"/>
                  <a:pt x="759" y="1507"/>
                  <a:pt x="759" y="1507"/>
                </a:cubicBezTo>
                <a:cubicBezTo>
                  <a:pt x="759" y="1507"/>
                  <a:pt x="759" y="1507"/>
                  <a:pt x="759" y="1507"/>
                </a:cubicBezTo>
                <a:cubicBezTo>
                  <a:pt x="759" y="1508"/>
                  <a:pt x="759" y="1508"/>
                  <a:pt x="759" y="1508"/>
                </a:cubicBezTo>
                <a:cubicBezTo>
                  <a:pt x="759" y="1509"/>
                  <a:pt x="759" y="1509"/>
                  <a:pt x="759" y="1509"/>
                </a:cubicBezTo>
                <a:cubicBezTo>
                  <a:pt x="758" y="1509"/>
                  <a:pt x="758" y="1508"/>
                  <a:pt x="758" y="1508"/>
                </a:cubicBezTo>
                <a:cubicBezTo>
                  <a:pt x="758" y="1507"/>
                  <a:pt x="758" y="1507"/>
                  <a:pt x="758" y="1507"/>
                </a:cubicBezTo>
                <a:cubicBezTo>
                  <a:pt x="758" y="1507"/>
                  <a:pt x="758" y="1507"/>
                  <a:pt x="758" y="1507"/>
                </a:cubicBezTo>
                <a:cubicBezTo>
                  <a:pt x="757" y="1507"/>
                  <a:pt x="757" y="1507"/>
                  <a:pt x="757" y="1507"/>
                </a:cubicBezTo>
                <a:cubicBezTo>
                  <a:pt x="757" y="1506"/>
                  <a:pt x="757" y="1506"/>
                  <a:pt x="757" y="1506"/>
                </a:cubicBezTo>
                <a:cubicBezTo>
                  <a:pt x="757" y="1506"/>
                  <a:pt x="757" y="1506"/>
                  <a:pt x="757" y="1506"/>
                </a:cubicBezTo>
                <a:cubicBezTo>
                  <a:pt x="756" y="1506"/>
                  <a:pt x="756" y="1506"/>
                  <a:pt x="756" y="1506"/>
                </a:cubicBezTo>
                <a:cubicBezTo>
                  <a:pt x="756" y="1506"/>
                  <a:pt x="756" y="1506"/>
                  <a:pt x="756" y="1506"/>
                </a:cubicBezTo>
                <a:cubicBezTo>
                  <a:pt x="755" y="1506"/>
                  <a:pt x="755" y="1506"/>
                  <a:pt x="755" y="1506"/>
                </a:cubicBezTo>
                <a:cubicBezTo>
                  <a:pt x="754" y="1506"/>
                  <a:pt x="754" y="1506"/>
                  <a:pt x="754" y="1506"/>
                </a:cubicBezTo>
                <a:cubicBezTo>
                  <a:pt x="754" y="1506"/>
                  <a:pt x="753" y="1507"/>
                  <a:pt x="753" y="1507"/>
                </a:cubicBezTo>
                <a:cubicBezTo>
                  <a:pt x="753" y="1508"/>
                  <a:pt x="753" y="1508"/>
                  <a:pt x="753" y="1508"/>
                </a:cubicBezTo>
                <a:cubicBezTo>
                  <a:pt x="752" y="1508"/>
                  <a:pt x="752" y="1508"/>
                  <a:pt x="752" y="1508"/>
                </a:cubicBezTo>
                <a:cubicBezTo>
                  <a:pt x="752" y="1507"/>
                  <a:pt x="752" y="1507"/>
                  <a:pt x="751" y="1507"/>
                </a:cubicBezTo>
                <a:cubicBezTo>
                  <a:pt x="751" y="1508"/>
                  <a:pt x="751" y="1508"/>
                  <a:pt x="751" y="1508"/>
                </a:cubicBezTo>
                <a:cubicBezTo>
                  <a:pt x="750" y="1507"/>
                  <a:pt x="750" y="1507"/>
                  <a:pt x="750" y="1507"/>
                </a:cubicBezTo>
                <a:cubicBezTo>
                  <a:pt x="750" y="1508"/>
                  <a:pt x="750" y="1508"/>
                  <a:pt x="750" y="1508"/>
                </a:cubicBezTo>
                <a:cubicBezTo>
                  <a:pt x="750" y="1508"/>
                  <a:pt x="750" y="1509"/>
                  <a:pt x="751" y="1510"/>
                </a:cubicBezTo>
                <a:cubicBezTo>
                  <a:pt x="750" y="1510"/>
                  <a:pt x="750" y="1510"/>
                  <a:pt x="749" y="1509"/>
                </a:cubicBezTo>
                <a:cubicBezTo>
                  <a:pt x="750" y="1510"/>
                  <a:pt x="750" y="1510"/>
                  <a:pt x="750" y="1510"/>
                </a:cubicBezTo>
                <a:cubicBezTo>
                  <a:pt x="750" y="1510"/>
                  <a:pt x="750" y="1510"/>
                  <a:pt x="750" y="1510"/>
                </a:cubicBezTo>
                <a:cubicBezTo>
                  <a:pt x="751" y="1510"/>
                  <a:pt x="751" y="1510"/>
                  <a:pt x="751" y="1510"/>
                </a:cubicBezTo>
                <a:cubicBezTo>
                  <a:pt x="751" y="1510"/>
                  <a:pt x="751" y="1510"/>
                  <a:pt x="751" y="1510"/>
                </a:cubicBezTo>
                <a:cubicBezTo>
                  <a:pt x="751" y="1510"/>
                  <a:pt x="751" y="1510"/>
                  <a:pt x="751" y="1510"/>
                </a:cubicBezTo>
                <a:cubicBezTo>
                  <a:pt x="751" y="1510"/>
                  <a:pt x="751" y="1510"/>
                  <a:pt x="751" y="1510"/>
                </a:cubicBezTo>
                <a:cubicBezTo>
                  <a:pt x="751" y="1510"/>
                  <a:pt x="751" y="1510"/>
                  <a:pt x="751" y="1510"/>
                </a:cubicBezTo>
                <a:cubicBezTo>
                  <a:pt x="751" y="1511"/>
                  <a:pt x="750" y="1511"/>
                  <a:pt x="750" y="1512"/>
                </a:cubicBezTo>
                <a:cubicBezTo>
                  <a:pt x="750" y="1512"/>
                  <a:pt x="750" y="1512"/>
                  <a:pt x="750" y="1512"/>
                </a:cubicBezTo>
                <a:cubicBezTo>
                  <a:pt x="750" y="1512"/>
                  <a:pt x="750" y="1512"/>
                  <a:pt x="750" y="1512"/>
                </a:cubicBezTo>
                <a:cubicBezTo>
                  <a:pt x="751" y="1512"/>
                  <a:pt x="751" y="1512"/>
                  <a:pt x="751" y="1512"/>
                </a:cubicBezTo>
                <a:cubicBezTo>
                  <a:pt x="752" y="1511"/>
                  <a:pt x="752" y="1511"/>
                  <a:pt x="752" y="1511"/>
                </a:cubicBezTo>
                <a:cubicBezTo>
                  <a:pt x="753" y="1511"/>
                  <a:pt x="753" y="1511"/>
                  <a:pt x="753" y="1511"/>
                </a:cubicBezTo>
                <a:cubicBezTo>
                  <a:pt x="753" y="1510"/>
                  <a:pt x="753" y="1510"/>
                  <a:pt x="753" y="1509"/>
                </a:cubicBezTo>
                <a:cubicBezTo>
                  <a:pt x="754" y="1509"/>
                  <a:pt x="754" y="1509"/>
                  <a:pt x="754" y="1509"/>
                </a:cubicBezTo>
                <a:cubicBezTo>
                  <a:pt x="754" y="1509"/>
                  <a:pt x="754" y="1509"/>
                  <a:pt x="754" y="1509"/>
                </a:cubicBezTo>
                <a:cubicBezTo>
                  <a:pt x="754" y="1509"/>
                  <a:pt x="754" y="1509"/>
                  <a:pt x="754" y="1509"/>
                </a:cubicBezTo>
                <a:cubicBezTo>
                  <a:pt x="754" y="1508"/>
                  <a:pt x="754" y="1507"/>
                  <a:pt x="755" y="1507"/>
                </a:cubicBezTo>
                <a:cubicBezTo>
                  <a:pt x="755" y="1508"/>
                  <a:pt x="755" y="1508"/>
                  <a:pt x="755" y="1508"/>
                </a:cubicBezTo>
                <a:cubicBezTo>
                  <a:pt x="755" y="1509"/>
                  <a:pt x="755" y="1509"/>
                  <a:pt x="755" y="1509"/>
                </a:cubicBezTo>
                <a:cubicBezTo>
                  <a:pt x="755" y="1509"/>
                  <a:pt x="755" y="1509"/>
                  <a:pt x="755" y="1509"/>
                </a:cubicBezTo>
                <a:cubicBezTo>
                  <a:pt x="755" y="1509"/>
                  <a:pt x="755" y="1509"/>
                  <a:pt x="755" y="1509"/>
                </a:cubicBezTo>
                <a:cubicBezTo>
                  <a:pt x="755" y="1510"/>
                  <a:pt x="755" y="1510"/>
                  <a:pt x="755" y="1510"/>
                </a:cubicBezTo>
                <a:cubicBezTo>
                  <a:pt x="754" y="1510"/>
                  <a:pt x="754" y="1510"/>
                  <a:pt x="754" y="1510"/>
                </a:cubicBezTo>
                <a:cubicBezTo>
                  <a:pt x="754" y="1510"/>
                  <a:pt x="754" y="1510"/>
                  <a:pt x="754" y="1510"/>
                </a:cubicBezTo>
                <a:cubicBezTo>
                  <a:pt x="753" y="1511"/>
                  <a:pt x="753" y="1511"/>
                  <a:pt x="753" y="1511"/>
                </a:cubicBezTo>
                <a:cubicBezTo>
                  <a:pt x="754" y="1511"/>
                  <a:pt x="754" y="1511"/>
                  <a:pt x="754" y="1511"/>
                </a:cubicBezTo>
                <a:cubicBezTo>
                  <a:pt x="753" y="1511"/>
                  <a:pt x="753" y="1511"/>
                  <a:pt x="753" y="1511"/>
                </a:cubicBezTo>
                <a:cubicBezTo>
                  <a:pt x="753" y="1512"/>
                  <a:pt x="753" y="1512"/>
                  <a:pt x="752" y="1512"/>
                </a:cubicBezTo>
                <a:cubicBezTo>
                  <a:pt x="752" y="1512"/>
                  <a:pt x="752" y="1512"/>
                  <a:pt x="752" y="1512"/>
                </a:cubicBezTo>
                <a:cubicBezTo>
                  <a:pt x="752" y="1512"/>
                  <a:pt x="752" y="1512"/>
                  <a:pt x="752" y="1512"/>
                </a:cubicBezTo>
                <a:cubicBezTo>
                  <a:pt x="751" y="1513"/>
                  <a:pt x="751" y="1513"/>
                  <a:pt x="751" y="1513"/>
                </a:cubicBezTo>
                <a:cubicBezTo>
                  <a:pt x="751" y="1513"/>
                  <a:pt x="751" y="1513"/>
                  <a:pt x="752" y="1514"/>
                </a:cubicBezTo>
                <a:cubicBezTo>
                  <a:pt x="752" y="1514"/>
                  <a:pt x="752" y="1514"/>
                  <a:pt x="752" y="1514"/>
                </a:cubicBezTo>
                <a:cubicBezTo>
                  <a:pt x="752" y="1515"/>
                  <a:pt x="752" y="1515"/>
                  <a:pt x="752" y="1515"/>
                </a:cubicBezTo>
                <a:cubicBezTo>
                  <a:pt x="753" y="1515"/>
                  <a:pt x="753" y="1515"/>
                  <a:pt x="753" y="1515"/>
                </a:cubicBezTo>
                <a:cubicBezTo>
                  <a:pt x="753" y="1515"/>
                  <a:pt x="753" y="1515"/>
                  <a:pt x="753" y="1515"/>
                </a:cubicBezTo>
                <a:cubicBezTo>
                  <a:pt x="752" y="1516"/>
                  <a:pt x="752" y="1516"/>
                  <a:pt x="752" y="1516"/>
                </a:cubicBezTo>
                <a:cubicBezTo>
                  <a:pt x="753" y="1516"/>
                  <a:pt x="753" y="1516"/>
                  <a:pt x="753" y="1516"/>
                </a:cubicBezTo>
                <a:cubicBezTo>
                  <a:pt x="753" y="1516"/>
                  <a:pt x="753" y="1516"/>
                  <a:pt x="753" y="1516"/>
                </a:cubicBezTo>
                <a:cubicBezTo>
                  <a:pt x="753" y="1517"/>
                  <a:pt x="753" y="1517"/>
                  <a:pt x="753" y="1517"/>
                </a:cubicBezTo>
                <a:cubicBezTo>
                  <a:pt x="753" y="1517"/>
                  <a:pt x="753" y="1518"/>
                  <a:pt x="753" y="1518"/>
                </a:cubicBezTo>
                <a:cubicBezTo>
                  <a:pt x="754" y="1519"/>
                  <a:pt x="754" y="1519"/>
                  <a:pt x="754" y="1519"/>
                </a:cubicBezTo>
                <a:cubicBezTo>
                  <a:pt x="755" y="1519"/>
                  <a:pt x="755" y="1518"/>
                  <a:pt x="755" y="1517"/>
                </a:cubicBezTo>
                <a:cubicBezTo>
                  <a:pt x="755" y="1516"/>
                  <a:pt x="755" y="1516"/>
                  <a:pt x="755" y="1516"/>
                </a:cubicBezTo>
                <a:cubicBezTo>
                  <a:pt x="755" y="1516"/>
                  <a:pt x="755" y="1515"/>
                  <a:pt x="756" y="1515"/>
                </a:cubicBezTo>
                <a:cubicBezTo>
                  <a:pt x="756" y="1516"/>
                  <a:pt x="755" y="1516"/>
                  <a:pt x="755" y="1517"/>
                </a:cubicBezTo>
                <a:cubicBezTo>
                  <a:pt x="755" y="1517"/>
                  <a:pt x="755" y="1517"/>
                  <a:pt x="755" y="1517"/>
                </a:cubicBezTo>
                <a:cubicBezTo>
                  <a:pt x="755" y="1518"/>
                  <a:pt x="756" y="1518"/>
                  <a:pt x="756" y="1519"/>
                </a:cubicBezTo>
                <a:cubicBezTo>
                  <a:pt x="755" y="1519"/>
                  <a:pt x="755" y="1519"/>
                  <a:pt x="755" y="1519"/>
                </a:cubicBezTo>
                <a:cubicBezTo>
                  <a:pt x="755" y="1519"/>
                  <a:pt x="755" y="1519"/>
                  <a:pt x="755" y="1519"/>
                </a:cubicBezTo>
                <a:cubicBezTo>
                  <a:pt x="755" y="1520"/>
                  <a:pt x="755" y="1520"/>
                  <a:pt x="755" y="1520"/>
                </a:cubicBezTo>
                <a:cubicBezTo>
                  <a:pt x="755" y="1520"/>
                  <a:pt x="755" y="1520"/>
                  <a:pt x="755" y="1520"/>
                </a:cubicBezTo>
                <a:cubicBezTo>
                  <a:pt x="755" y="1521"/>
                  <a:pt x="755" y="1521"/>
                  <a:pt x="755" y="1521"/>
                </a:cubicBezTo>
                <a:cubicBezTo>
                  <a:pt x="756" y="1521"/>
                  <a:pt x="756" y="1521"/>
                  <a:pt x="756" y="1521"/>
                </a:cubicBezTo>
                <a:cubicBezTo>
                  <a:pt x="757" y="1521"/>
                  <a:pt x="757" y="1521"/>
                  <a:pt x="758" y="1521"/>
                </a:cubicBezTo>
                <a:cubicBezTo>
                  <a:pt x="758" y="1520"/>
                  <a:pt x="758" y="1520"/>
                  <a:pt x="758" y="1520"/>
                </a:cubicBezTo>
                <a:cubicBezTo>
                  <a:pt x="758" y="1520"/>
                  <a:pt x="758" y="1520"/>
                  <a:pt x="758" y="1520"/>
                </a:cubicBezTo>
                <a:cubicBezTo>
                  <a:pt x="759" y="1519"/>
                  <a:pt x="758" y="1519"/>
                  <a:pt x="758" y="1518"/>
                </a:cubicBezTo>
                <a:cubicBezTo>
                  <a:pt x="759" y="1518"/>
                  <a:pt x="759" y="1518"/>
                  <a:pt x="759" y="1518"/>
                </a:cubicBezTo>
                <a:cubicBezTo>
                  <a:pt x="759" y="1517"/>
                  <a:pt x="759" y="1517"/>
                  <a:pt x="759" y="1517"/>
                </a:cubicBezTo>
                <a:cubicBezTo>
                  <a:pt x="758" y="1517"/>
                  <a:pt x="758" y="1517"/>
                  <a:pt x="758" y="1517"/>
                </a:cubicBezTo>
                <a:cubicBezTo>
                  <a:pt x="758" y="1516"/>
                  <a:pt x="758" y="1516"/>
                  <a:pt x="758" y="1516"/>
                </a:cubicBezTo>
                <a:cubicBezTo>
                  <a:pt x="759" y="1516"/>
                  <a:pt x="759" y="1516"/>
                  <a:pt x="759" y="1516"/>
                </a:cubicBezTo>
                <a:cubicBezTo>
                  <a:pt x="759" y="1516"/>
                  <a:pt x="759" y="1516"/>
                  <a:pt x="759" y="1516"/>
                </a:cubicBezTo>
                <a:cubicBezTo>
                  <a:pt x="760" y="1515"/>
                  <a:pt x="760" y="1515"/>
                  <a:pt x="760" y="1515"/>
                </a:cubicBezTo>
                <a:cubicBezTo>
                  <a:pt x="760" y="1515"/>
                  <a:pt x="760" y="1515"/>
                  <a:pt x="760" y="1515"/>
                </a:cubicBezTo>
                <a:cubicBezTo>
                  <a:pt x="761" y="1515"/>
                  <a:pt x="761" y="1514"/>
                  <a:pt x="761" y="1513"/>
                </a:cubicBezTo>
                <a:cubicBezTo>
                  <a:pt x="761" y="1513"/>
                  <a:pt x="761" y="1512"/>
                  <a:pt x="761" y="1512"/>
                </a:cubicBezTo>
                <a:cubicBezTo>
                  <a:pt x="762" y="1512"/>
                  <a:pt x="762" y="1512"/>
                  <a:pt x="762" y="1512"/>
                </a:cubicBezTo>
                <a:cubicBezTo>
                  <a:pt x="762" y="1512"/>
                  <a:pt x="762" y="1512"/>
                  <a:pt x="762" y="1512"/>
                </a:cubicBezTo>
                <a:cubicBezTo>
                  <a:pt x="761" y="1512"/>
                  <a:pt x="761" y="1512"/>
                  <a:pt x="761" y="1512"/>
                </a:cubicBezTo>
                <a:cubicBezTo>
                  <a:pt x="761" y="1513"/>
                  <a:pt x="761" y="1513"/>
                  <a:pt x="761" y="1513"/>
                </a:cubicBezTo>
                <a:cubicBezTo>
                  <a:pt x="761" y="1513"/>
                  <a:pt x="761" y="1514"/>
                  <a:pt x="761" y="1514"/>
                </a:cubicBezTo>
                <a:cubicBezTo>
                  <a:pt x="761" y="1515"/>
                  <a:pt x="761" y="1515"/>
                  <a:pt x="761" y="1515"/>
                </a:cubicBezTo>
                <a:cubicBezTo>
                  <a:pt x="762" y="1515"/>
                  <a:pt x="762" y="1515"/>
                  <a:pt x="762" y="1515"/>
                </a:cubicBezTo>
                <a:cubicBezTo>
                  <a:pt x="763" y="1515"/>
                  <a:pt x="763" y="1515"/>
                  <a:pt x="763" y="1515"/>
                </a:cubicBezTo>
                <a:cubicBezTo>
                  <a:pt x="763" y="1516"/>
                  <a:pt x="763" y="1516"/>
                  <a:pt x="763" y="1517"/>
                </a:cubicBezTo>
                <a:cubicBezTo>
                  <a:pt x="762" y="1516"/>
                  <a:pt x="762" y="1516"/>
                  <a:pt x="762" y="1516"/>
                </a:cubicBezTo>
                <a:cubicBezTo>
                  <a:pt x="762" y="1515"/>
                  <a:pt x="761" y="1516"/>
                  <a:pt x="761" y="1516"/>
                </a:cubicBezTo>
                <a:cubicBezTo>
                  <a:pt x="760" y="1516"/>
                  <a:pt x="760" y="1516"/>
                  <a:pt x="760" y="1516"/>
                </a:cubicBezTo>
                <a:cubicBezTo>
                  <a:pt x="759" y="1517"/>
                  <a:pt x="759" y="1517"/>
                  <a:pt x="759" y="1517"/>
                </a:cubicBezTo>
                <a:cubicBezTo>
                  <a:pt x="760" y="1518"/>
                  <a:pt x="760" y="1518"/>
                  <a:pt x="760" y="1518"/>
                </a:cubicBezTo>
                <a:cubicBezTo>
                  <a:pt x="760" y="1518"/>
                  <a:pt x="760" y="1518"/>
                  <a:pt x="760" y="1518"/>
                </a:cubicBezTo>
                <a:cubicBezTo>
                  <a:pt x="759" y="1519"/>
                  <a:pt x="759" y="1519"/>
                  <a:pt x="759" y="1519"/>
                </a:cubicBezTo>
                <a:cubicBezTo>
                  <a:pt x="760" y="1519"/>
                  <a:pt x="760" y="1519"/>
                  <a:pt x="760" y="1519"/>
                </a:cubicBezTo>
                <a:cubicBezTo>
                  <a:pt x="760" y="1519"/>
                  <a:pt x="760" y="1519"/>
                  <a:pt x="760" y="1519"/>
                </a:cubicBezTo>
                <a:cubicBezTo>
                  <a:pt x="761" y="1519"/>
                  <a:pt x="761" y="1519"/>
                  <a:pt x="761" y="1519"/>
                </a:cubicBezTo>
                <a:cubicBezTo>
                  <a:pt x="761" y="1520"/>
                  <a:pt x="761" y="1520"/>
                  <a:pt x="761" y="1520"/>
                </a:cubicBezTo>
                <a:cubicBezTo>
                  <a:pt x="761" y="1520"/>
                  <a:pt x="761" y="1520"/>
                  <a:pt x="761" y="1520"/>
                </a:cubicBezTo>
                <a:cubicBezTo>
                  <a:pt x="761" y="1520"/>
                  <a:pt x="761" y="1519"/>
                  <a:pt x="761" y="1519"/>
                </a:cubicBezTo>
                <a:cubicBezTo>
                  <a:pt x="762" y="1518"/>
                  <a:pt x="762" y="1518"/>
                  <a:pt x="762" y="1518"/>
                </a:cubicBezTo>
                <a:cubicBezTo>
                  <a:pt x="762" y="1519"/>
                  <a:pt x="762" y="1519"/>
                  <a:pt x="762" y="1519"/>
                </a:cubicBezTo>
                <a:cubicBezTo>
                  <a:pt x="763" y="1519"/>
                  <a:pt x="763" y="1519"/>
                  <a:pt x="763" y="1519"/>
                </a:cubicBezTo>
                <a:cubicBezTo>
                  <a:pt x="763" y="1519"/>
                  <a:pt x="763" y="1519"/>
                  <a:pt x="763" y="1519"/>
                </a:cubicBezTo>
                <a:cubicBezTo>
                  <a:pt x="762" y="1519"/>
                  <a:pt x="762" y="1519"/>
                  <a:pt x="762" y="1519"/>
                </a:cubicBezTo>
                <a:cubicBezTo>
                  <a:pt x="762" y="1520"/>
                  <a:pt x="762" y="1520"/>
                  <a:pt x="762" y="1520"/>
                </a:cubicBezTo>
                <a:cubicBezTo>
                  <a:pt x="762" y="1520"/>
                  <a:pt x="762" y="1520"/>
                  <a:pt x="762" y="1520"/>
                </a:cubicBezTo>
                <a:cubicBezTo>
                  <a:pt x="762" y="1521"/>
                  <a:pt x="762" y="1521"/>
                  <a:pt x="762" y="1521"/>
                </a:cubicBezTo>
                <a:cubicBezTo>
                  <a:pt x="762" y="1521"/>
                  <a:pt x="762" y="1521"/>
                  <a:pt x="762" y="1521"/>
                </a:cubicBezTo>
                <a:cubicBezTo>
                  <a:pt x="762" y="1521"/>
                  <a:pt x="762" y="1521"/>
                  <a:pt x="762" y="1521"/>
                </a:cubicBezTo>
                <a:cubicBezTo>
                  <a:pt x="761" y="1521"/>
                  <a:pt x="761" y="1521"/>
                  <a:pt x="761" y="1521"/>
                </a:cubicBezTo>
                <a:cubicBezTo>
                  <a:pt x="761" y="1520"/>
                  <a:pt x="760" y="1520"/>
                  <a:pt x="760" y="1520"/>
                </a:cubicBezTo>
                <a:cubicBezTo>
                  <a:pt x="759" y="1520"/>
                  <a:pt x="759" y="1520"/>
                  <a:pt x="759" y="1520"/>
                </a:cubicBezTo>
                <a:cubicBezTo>
                  <a:pt x="759" y="1520"/>
                  <a:pt x="759" y="1520"/>
                  <a:pt x="759" y="1520"/>
                </a:cubicBezTo>
                <a:cubicBezTo>
                  <a:pt x="759" y="1521"/>
                  <a:pt x="759" y="1521"/>
                  <a:pt x="759" y="1521"/>
                </a:cubicBezTo>
                <a:cubicBezTo>
                  <a:pt x="759" y="1521"/>
                  <a:pt x="760" y="1521"/>
                  <a:pt x="760" y="1522"/>
                </a:cubicBezTo>
                <a:cubicBezTo>
                  <a:pt x="760" y="1522"/>
                  <a:pt x="760" y="1522"/>
                  <a:pt x="760" y="1522"/>
                </a:cubicBezTo>
                <a:cubicBezTo>
                  <a:pt x="760" y="1523"/>
                  <a:pt x="760" y="1523"/>
                  <a:pt x="760" y="1523"/>
                </a:cubicBezTo>
                <a:cubicBezTo>
                  <a:pt x="760" y="1523"/>
                  <a:pt x="760" y="1523"/>
                  <a:pt x="760" y="1523"/>
                </a:cubicBezTo>
                <a:cubicBezTo>
                  <a:pt x="760" y="1522"/>
                  <a:pt x="760" y="1522"/>
                  <a:pt x="760" y="1522"/>
                </a:cubicBezTo>
                <a:cubicBezTo>
                  <a:pt x="759" y="1522"/>
                  <a:pt x="759" y="1522"/>
                  <a:pt x="759" y="1522"/>
                </a:cubicBezTo>
                <a:cubicBezTo>
                  <a:pt x="759" y="1521"/>
                  <a:pt x="759" y="1521"/>
                  <a:pt x="758" y="1521"/>
                </a:cubicBezTo>
                <a:cubicBezTo>
                  <a:pt x="758" y="1521"/>
                  <a:pt x="757" y="1521"/>
                  <a:pt x="757" y="1522"/>
                </a:cubicBezTo>
                <a:cubicBezTo>
                  <a:pt x="757" y="1522"/>
                  <a:pt x="757" y="1522"/>
                  <a:pt x="757" y="1522"/>
                </a:cubicBezTo>
                <a:cubicBezTo>
                  <a:pt x="757" y="1522"/>
                  <a:pt x="757" y="1522"/>
                  <a:pt x="757" y="1522"/>
                </a:cubicBezTo>
                <a:cubicBezTo>
                  <a:pt x="757" y="1523"/>
                  <a:pt x="757" y="1523"/>
                  <a:pt x="757" y="1523"/>
                </a:cubicBezTo>
                <a:cubicBezTo>
                  <a:pt x="757" y="1523"/>
                  <a:pt x="757" y="1523"/>
                  <a:pt x="757" y="1523"/>
                </a:cubicBezTo>
                <a:cubicBezTo>
                  <a:pt x="757" y="1523"/>
                  <a:pt x="757" y="1523"/>
                  <a:pt x="757" y="1523"/>
                </a:cubicBezTo>
                <a:cubicBezTo>
                  <a:pt x="758" y="1524"/>
                  <a:pt x="758" y="1524"/>
                  <a:pt x="758" y="1524"/>
                </a:cubicBezTo>
                <a:cubicBezTo>
                  <a:pt x="758" y="1524"/>
                  <a:pt x="758" y="1524"/>
                  <a:pt x="758" y="1524"/>
                </a:cubicBezTo>
                <a:cubicBezTo>
                  <a:pt x="759" y="1525"/>
                  <a:pt x="759" y="1525"/>
                  <a:pt x="759" y="1525"/>
                </a:cubicBezTo>
                <a:cubicBezTo>
                  <a:pt x="759" y="1524"/>
                  <a:pt x="759" y="1524"/>
                  <a:pt x="759" y="1524"/>
                </a:cubicBezTo>
                <a:cubicBezTo>
                  <a:pt x="760" y="1525"/>
                  <a:pt x="760" y="1525"/>
                  <a:pt x="760" y="1525"/>
                </a:cubicBezTo>
                <a:cubicBezTo>
                  <a:pt x="760" y="1525"/>
                  <a:pt x="760" y="1525"/>
                  <a:pt x="760" y="1525"/>
                </a:cubicBezTo>
                <a:cubicBezTo>
                  <a:pt x="760" y="1525"/>
                  <a:pt x="761" y="1526"/>
                  <a:pt x="761" y="1526"/>
                </a:cubicBezTo>
                <a:cubicBezTo>
                  <a:pt x="760" y="1526"/>
                  <a:pt x="760" y="1526"/>
                  <a:pt x="760" y="1526"/>
                </a:cubicBezTo>
                <a:cubicBezTo>
                  <a:pt x="760" y="1526"/>
                  <a:pt x="760" y="1526"/>
                  <a:pt x="760" y="1526"/>
                </a:cubicBezTo>
                <a:cubicBezTo>
                  <a:pt x="760" y="1526"/>
                  <a:pt x="760" y="1526"/>
                  <a:pt x="760" y="1526"/>
                </a:cubicBezTo>
                <a:cubicBezTo>
                  <a:pt x="760" y="1526"/>
                  <a:pt x="760" y="1526"/>
                  <a:pt x="760" y="1526"/>
                </a:cubicBezTo>
                <a:cubicBezTo>
                  <a:pt x="760" y="1527"/>
                  <a:pt x="760" y="1527"/>
                  <a:pt x="760" y="1527"/>
                </a:cubicBezTo>
                <a:cubicBezTo>
                  <a:pt x="760" y="1527"/>
                  <a:pt x="760" y="1527"/>
                  <a:pt x="760" y="1527"/>
                </a:cubicBezTo>
                <a:cubicBezTo>
                  <a:pt x="761" y="1528"/>
                  <a:pt x="761" y="1528"/>
                  <a:pt x="761" y="1528"/>
                </a:cubicBezTo>
                <a:cubicBezTo>
                  <a:pt x="761" y="1528"/>
                  <a:pt x="761" y="1528"/>
                  <a:pt x="761" y="1528"/>
                </a:cubicBezTo>
                <a:cubicBezTo>
                  <a:pt x="761" y="1528"/>
                  <a:pt x="761" y="1528"/>
                  <a:pt x="761" y="1528"/>
                </a:cubicBezTo>
                <a:cubicBezTo>
                  <a:pt x="761" y="1529"/>
                  <a:pt x="761" y="1529"/>
                  <a:pt x="761" y="1529"/>
                </a:cubicBezTo>
                <a:cubicBezTo>
                  <a:pt x="761" y="1529"/>
                  <a:pt x="761" y="1529"/>
                  <a:pt x="761" y="1529"/>
                </a:cubicBezTo>
                <a:cubicBezTo>
                  <a:pt x="761" y="1529"/>
                  <a:pt x="761" y="1529"/>
                  <a:pt x="761" y="1529"/>
                </a:cubicBezTo>
                <a:cubicBezTo>
                  <a:pt x="762" y="1529"/>
                  <a:pt x="762" y="1529"/>
                  <a:pt x="762" y="1529"/>
                </a:cubicBezTo>
                <a:cubicBezTo>
                  <a:pt x="762" y="1530"/>
                  <a:pt x="762" y="1530"/>
                  <a:pt x="762" y="1530"/>
                </a:cubicBezTo>
                <a:cubicBezTo>
                  <a:pt x="762" y="1529"/>
                  <a:pt x="762" y="1529"/>
                  <a:pt x="762" y="1529"/>
                </a:cubicBezTo>
                <a:cubicBezTo>
                  <a:pt x="763" y="1529"/>
                  <a:pt x="763" y="1529"/>
                  <a:pt x="763" y="1529"/>
                </a:cubicBezTo>
                <a:cubicBezTo>
                  <a:pt x="763" y="1529"/>
                  <a:pt x="763" y="1529"/>
                  <a:pt x="763" y="1529"/>
                </a:cubicBezTo>
                <a:cubicBezTo>
                  <a:pt x="763" y="1528"/>
                  <a:pt x="763" y="1528"/>
                  <a:pt x="763" y="1528"/>
                </a:cubicBezTo>
                <a:cubicBezTo>
                  <a:pt x="763" y="1527"/>
                  <a:pt x="763" y="1527"/>
                  <a:pt x="763" y="1527"/>
                </a:cubicBezTo>
                <a:cubicBezTo>
                  <a:pt x="763" y="1527"/>
                  <a:pt x="763" y="1527"/>
                  <a:pt x="763" y="1527"/>
                </a:cubicBezTo>
                <a:cubicBezTo>
                  <a:pt x="763" y="1526"/>
                  <a:pt x="763" y="1526"/>
                  <a:pt x="763" y="1526"/>
                </a:cubicBezTo>
                <a:cubicBezTo>
                  <a:pt x="764" y="1527"/>
                  <a:pt x="764" y="1527"/>
                  <a:pt x="764" y="1527"/>
                </a:cubicBezTo>
                <a:cubicBezTo>
                  <a:pt x="764" y="1527"/>
                  <a:pt x="764" y="1527"/>
                  <a:pt x="764" y="1527"/>
                </a:cubicBezTo>
                <a:cubicBezTo>
                  <a:pt x="765" y="1528"/>
                  <a:pt x="765" y="1528"/>
                  <a:pt x="765" y="1528"/>
                </a:cubicBezTo>
                <a:cubicBezTo>
                  <a:pt x="765" y="1528"/>
                  <a:pt x="765" y="1528"/>
                  <a:pt x="765" y="1528"/>
                </a:cubicBezTo>
                <a:cubicBezTo>
                  <a:pt x="764" y="1528"/>
                  <a:pt x="764" y="1528"/>
                  <a:pt x="763" y="1528"/>
                </a:cubicBezTo>
                <a:cubicBezTo>
                  <a:pt x="763" y="1528"/>
                  <a:pt x="763" y="1528"/>
                  <a:pt x="763" y="1528"/>
                </a:cubicBezTo>
                <a:cubicBezTo>
                  <a:pt x="763" y="1529"/>
                  <a:pt x="763" y="1529"/>
                  <a:pt x="763" y="1529"/>
                </a:cubicBezTo>
                <a:cubicBezTo>
                  <a:pt x="763" y="1529"/>
                  <a:pt x="763" y="1529"/>
                  <a:pt x="763" y="1529"/>
                </a:cubicBezTo>
                <a:cubicBezTo>
                  <a:pt x="763" y="1529"/>
                  <a:pt x="763" y="1529"/>
                  <a:pt x="763" y="1529"/>
                </a:cubicBezTo>
                <a:cubicBezTo>
                  <a:pt x="763" y="1530"/>
                  <a:pt x="763" y="1530"/>
                  <a:pt x="763" y="1530"/>
                </a:cubicBezTo>
                <a:cubicBezTo>
                  <a:pt x="763" y="1531"/>
                  <a:pt x="763" y="1531"/>
                  <a:pt x="763" y="1531"/>
                </a:cubicBezTo>
                <a:cubicBezTo>
                  <a:pt x="763" y="1531"/>
                  <a:pt x="763" y="1531"/>
                  <a:pt x="763" y="1531"/>
                </a:cubicBezTo>
                <a:cubicBezTo>
                  <a:pt x="763" y="1530"/>
                  <a:pt x="763" y="1530"/>
                  <a:pt x="763" y="1530"/>
                </a:cubicBezTo>
                <a:cubicBezTo>
                  <a:pt x="762" y="1530"/>
                  <a:pt x="762" y="1530"/>
                  <a:pt x="762" y="1530"/>
                </a:cubicBezTo>
                <a:cubicBezTo>
                  <a:pt x="762" y="1530"/>
                  <a:pt x="762" y="1530"/>
                  <a:pt x="762" y="1530"/>
                </a:cubicBezTo>
                <a:cubicBezTo>
                  <a:pt x="762" y="1530"/>
                  <a:pt x="762" y="1530"/>
                  <a:pt x="762" y="1530"/>
                </a:cubicBezTo>
                <a:cubicBezTo>
                  <a:pt x="761" y="1530"/>
                  <a:pt x="761" y="1530"/>
                  <a:pt x="761" y="1530"/>
                </a:cubicBezTo>
                <a:cubicBezTo>
                  <a:pt x="761" y="1530"/>
                  <a:pt x="760" y="1530"/>
                  <a:pt x="760" y="1531"/>
                </a:cubicBezTo>
                <a:cubicBezTo>
                  <a:pt x="760" y="1531"/>
                  <a:pt x="760" y="1531"/>
                  <a:pt x="760" y="1531"/>
                </a:cubicBezTo>
                <a:cubicBezTo>
                  <a:pt x="760" y="1531"/>
                  <a:pt x="760" y="1531"/>
                  <a:pt x="760" y="1531"/>
                </a:cubicBezTo>
                <a:cubicBezTo>
                  <a:pt x="759" y="1531"/>
                  <a:pt x="759" y="1531"/>
                  <a:pt x="759" y="1531"/>
                </a:cubicBezTo>
                <a:cubicBezTo>
                  <a:pt x="759" y="1531"/>
                  <a:pt x="759" y="1531"/>
                  <a:pt x="759" y="1531"/>
                </a:cubicBezTo>
                <a:cubicBezTo>
                  <a:pt x="759" y="1531"/>
                  <a:pt x="759" y="1531"/>
                  <a:pt x="759" y="1531"/>
                </a:cubicBezTo>
                <a:cubicBezTo>
                  <a:pt x="759" y="1532"/>
                  <a:pt x="759" y="1532"/>
                  <a:pt x="759" y="1532"/>
                </a:cubicBezTo>
                <a:cubicBezTo>
                  <a:pt x="759" y="1533"/>
                  <a:pt x="759" y="1533"/>
                  <a:pt x="760" y="1533"/>
                </a:cubicBezTo>
                <a:cubicBezTo>
                  <a:pt x="760" y="1534"/>
                  <a:pt x="760" y="1534"/>
                  <a:pt x="760" y="1534"/>
                </a:cubicBezTo>
                <a:cubicBezTo>
                  <a:pt x="760" y="1534"/>
                  <a:pt x="760" y="1534"/>
                  <a:pt x="760" y="1534"/>
                </a:cubicBezTo>
                <a:cubicBezTo>
                  <a:pt x="760" y="1534"/>
                  <a:pt x="760" y="1534"/>
                  <a:pt x="760" y="1534"/>
                </a:cubicBezTo>
                <a:cubicBezTo>
                  <a:pt x="760" y="1534"/>
                  <a:pt x="760" y="1534"/>
                  <a:pt x="760" y="1534"/>
                </a:cubicBezTo>
                <a:cubicBezTo>
                  <a:pt x="760" y="1534"/>
                  <a:pt x="760" y="1534"/>
                  <a:pt x="760" y="1534"/>
                </a:cubicBezTo>
                <a:cubicBezTo>
                  <a:pt x="760" y="1533"/>
                  <a:pt x="760" y="1533"/>
                  <a:pt x="760" y="1533"/>
                </a:cubicBezTo>
                <a:cubicBezTo>
                  <a:pt x="760" y="1532"/>
                  <a:pt x="760" y="1532"/>
                  <a:pt x="760" y="1532"/>
                </a:cubicBezTo>
                <a:cubicBezTo>
                  <a:pt x="761" y="1532"/>
                  <a:pt x="761" y="1532"/>
                  <a:pt x="761" y="1532"/>
                </a:cubicBezTo>
                <a:cubicBezTo>
                  <a:pt x="761" y="1532"/>
                  <a:pt x="761" y="1532"/>
                  <a:pt x="761" y="1532"/>
                </a:cubicBezTo>
                <a:cubicBezTo>
                  <a:pt x="761" y="1533"/>
                  <a:pt x="761" y="1533"/>
                  <a:pt x="761" y="1533"/>
                </a:cubicBezTo>
                <a:cubicBezTo>
                  <a:pt x="761" y="1533"/>
                  <a:pt x="761" y="1533"/>
                  <a:pt x="761" y="1533"/>
                </a:cubicBezTo>
                <a:cubicBezTo>
                  <a:pt x="761" y="1534"/>
                  <a:pt x="761" y="1534"/>
                  <a:pt x="761" y="1534"/>
                </a:cubicBezTo>
                <a:cubicBezTo>
                  <a:pt x="762" y="1533"/>
                  <a:pt x="762" y="1533"/>
                  <a:pt x="762" y="1533"/>
                </a:cubicBezTo>
                <a:cubicBezTo>
                  <a:pt x="762" y="1534"/>
                  <a:pt x="762" y="1534"/>
                  <a:pt x="762" y="1534"/>
                </a:cubicBezTo>
                <a:cubicBezTo>
                  <a:pt x="763" y="1535"/>
                  <a:pt x="763" y="1535"/>
                  <a:pt x="763" y="1535"/>
                </a:cubicBezTo>
                <a:cubicBezTo>
                  <a:pt x="763" y="1535"/>
                  <a:pt x="763" y="1535"/>
                  <a:pt x="763" y="1535"/>
                </a:cubicBezTo>
                <a:cubicBezTo>
                  <a:pt x="763" y="1536"/>
                  <a:pt x="763" y="1536"/>
                  <a:pt x="763" y="1536"/>
                </a:cubicBezTo>
                <a:cubicBezTo>
                  <a:pt x="764" y="1535"/>
                  <a:pt x="764" y="1535"/>
                  <a:pt x="764" y="1535"/>
                </a:cubicBezTo>
                <a:cubicBezTo>
                  <a:pt x="763" y="1535"/>
                  <a:pt x="763" y="1535"/>
                  <a:pt x="763" y="1535"/>
                </a:cubicBezTo>
                <a:cubicBezTo>
                  <a:pt x="763" y="1534"/>
                  <a:pt x="763" y="1534"/>
                  <a:pt x="763" y="1534"/>
                </a:cubicBezTo>
                <a:cubicBezTo>
                  <a:pt x="763" y="1534"/>
                  <a:pt x="763" y="1534"/>
                  <a:pt x="763" y="1534"/>
                </a:cubicBezTo>
                <a:cubicBezTo>
                  <a:pt x="764" y="1534"/>
                  <a:pt x="764" y="1534"/>
                  <a:pt x="764" y="1534"/>
                </a:cubicBezTo>
                <a:cubicBezTo>
                  <a:pt x="764" y="1535"/>
                  <a:pt x="764" y="1535"/>
                  <a:pt x="764" y="1535"/>
                </a:cubicBezTo>
                <a:cubicBezTo>
                  <a:pt x="764" y="1535"/>
                  <a:pt x="764" y="1535"/>
                  <a:pt x="764" y="1535"/>
                </a:cubicBezTo>
                <a:cubicBezTo>
                  <a:pt x="764" y="1536"/>
                  <a:pt x="764" y="1536"/>
                  <a:pt x="764" y="1536"/>
                </a:cubicBezTo>
                <a:cubicBezTo>
                  <a:pt x="764" y="1537"/>
                  <a:pt x="764" y="1537"/>
                  <a:pt x="764" y="1537"/>
                </a:cubicBezTo>
                <a:cubicBezTo>
                  <a:pt x="764" y="1537"/>
                  <a:pt x="764" y="1537"/>
                  <a:pt x="764" y="1537"/>
                </a:cubicBezTo>
                <a:cubicBezTo>
                  <a:pt x="764" y="1537"/>
                  <a:pt x="764" y="1537"/>
                  <a:pt x="764" y="1537"/>
                </a:cubicBezTo>
                <a:cubicBezTo>
                  <a:pt x="763" y="1537"/>
                  <a:pt x="763" y="1537"/>
                  <a:pt x="763" y="1537"/>
                </a:cubicBezTo>
                <a:cubicBezTo>
                  <a:pt x="763" y="1536"/>
                  <a:pt x="763" y="1536"/>
                  <a:pt x="763" y="1536"/>
                </a:cubicBezTo>
                <a:cubicBezTo>
                  <a:pt x="762" y="1536"/>
                  <a:pt x="762" y="1536"/>
                  <a:pt x="762" y="1536"/>
                </a:cubicBezTo>
                <a:cubicBezTo>
                  <a:pt x="762" y="1536"/>
                  <a:pt x="762" y="1537"/>
                  <a:pt x="762" y="1537"/>
                </a:cubicBezTo>
                <a:cubicBezTo>
                  <a:pt x="762" y="1538"/>
                  <a:pt x="762" y="1538"/>
                  <a:pt x="762" y="1538"/>
                </a:cubicBezTo>
                <a:cubicBezTo>
                  <a:pt x="763" y="1539"/>
                  <a:pt x="763" y="1539"/>
                  <a:pt x="763" y="1539"/>
                </a:cubicBezTo>
                <a:cubicBezTo>
                  <a:pt x="763" y="1539"/>
                  <a:pt x="763" y="1539"/>
                  <a:pt x="763" y="1539"/>
                </a:cubicBezTo>
                <a:cubicBezTo>
                  <a:pt x="763" y="1539"/>
                  <a:pt x="763" y="1539"/>
                  <a:pt x="763" y="1539"/>
                </a:cubicBezTo>
                <a:cubicBezTo>
                  <a:pt x="763" y="1539"/>
                  <a:pt x="763" y="1539"/>
                  <a:pt x="763" y="1539"/>
                </a:cubicBezTo>
                <a:cubicBezTo>
                  <a:pt x="763" y="1540"/>
                  <a:pt x="763" y="1540"/>
                  <a:pt x="763" y="1540"/>
                </a:cubicBezTo>
                <a:cubicBezTo>
                  <a:pt x="763" y="1540"/>
                  <a:pt x="763" y="1540"/>
                  <a:pt x="763" y="1540"/>
                </a:cubicBezTo>
                <a:cubicBezTo>
                  <a:pt x="763" y="1540"/>
                  <a:pt x="763" y="1540"/>
                  <a:pt x="763" y="1540"/>
                </a:cubicBezTo>
                <a:cubicBezTo>
                  <a:pt x="762" y="1539"/>
                  <a:pt x="762" y="1539"/>
                  <a:pt x="762" y="1539"/>
                </a:cubicBezTo>
                <a:cubicBezTo>
                  <a:pt x="762" y="1540"/>
                  <a:pt x="762" y="1540"/>
                  <a:pt x="762" y="1540"/>
                </a:cubicBezTo>
                <a:cubicBezTo>
                  <a:pt x="763" y="1541"/>
                  <a:pt x="763" y="1541"/>
                  <a:pt x="763" y="1541"/>
                </a:cubicBezTo>
                <a:cubicBezTo>
                  <a:pt x="763" y="1541"/>
                  <a:pt x="763" y="1541"/>
                  <a:pt x="763" y="1541"/>
                </a:cubicBezTo>
                <a:cubicBezTo>
                  <a:pt x="764" y="1540"/>
                  <a:pt x="764" y="1540"/>
                  <a:pt x="764" y="1540"/>
                </a:cubicBezTo>
                <a:cubicBezTo>
                  <a:pt x="764" y="1540"/>
                  <a:pt x="764" y="1540"/>
                  <a:pt x="764" y="1540"/>
                </a:cubicBezTo>
                <a:cubicBezTo>
                  <a:pt x="764" y="1540"/>
                  <a:pt x="764" y="1540"/>
                  <a:pt x="764" y="1540"/>
                </a:cubicBezTo>
                <a:cubicBezTo>
                  <a:pt x="765" y="1540"/>
                  <a:pt x="765" y="1541"/>
                  <a:pt x="765" y="1541"/>
                </a:cubicBezTo>
                <a:cubicBezTo>
                  <a:pt x="765" y="1542"/>
                  <a:pt x="765" y="1542"/>
                  <a:pt x="765" y="1542"/>
                </a:cubicBezTo>
                <a:cubicBezTo>
                  <a:pt x="765" y="1542"/>
                  <a:pt x="765" y="1542"/>
                  <a:pt x="765" y="1542"/>
                </a:cubicBezTo>
                <a:cubicBezTo>
                  <a:pt x="765" y="1542"/>
                  <a:pt x="765" y="1542"/>
                  <a:pt x="765" y="1542"/>
                </a:cubicBezTo>
                <a:cubicBezTo>
                  <a:pt x="765" y="1542"/>
                  <a:pt x="765" y="1542"/>
                  <a:pt x="765" y="1542"/>
                </a:cubicBezTo>
                <a:cubicBezTo>
                  <a:pt x="764" y="1541"/>
                  <a:pt x="764" y="1541"/>
                  <a:pt x="764" y="1541"/>
                </a:cubicBezTo>
                <a:cubicBezTo>
                  <a:pt x="764" y="1541"/>
                  <a:pt x="764" y="1541"/>
                  <a:pt x="764" y="1541"/>
                </a:cubicBezTo>
                <a:cubicBezTo>
                  <a:pt x="764" y="1541"/>
                  <a:pt x="764" y="1541"/>
                  <a:pt x="764" y="1541"/>
                </a:cubicBezTo>
                <a:cubicBezTo>
                  <a:pt x="765" y="1542"/>
                  <a:pt x="765" y="1542"/>
                  <a:pt x="765" y="1542"/>
                </a:cubicBezTo>
                <a:cubicBezTo>
                  <a:pt x="764" y="1543"/>
                  <a:pt x="764" y="1543"/>
                  <a:pt x="764" y="1543"/>
                </a:cubicBezTo>
                <a:cubicBezTo>
                  <a:pt x="765" y="1543"/>
                  <a:pt x="765" y="1543"/>
                  <a:pt x="765" y="1543"/>
                </a:cubicBezTo>
                <a:cubicBezTo>
                  <a:pt x="766" y="1544"/>
                  <a:pt x="766" y="1544"/>
                  <a:pt x="766" y="1544"/>
                </a:cubicBezTo>
                <a:cubicBezTo>
                  <a:pt x="766" y="1544"/>
                  <a:pt x="766" y="1544"/>
                  <a:pt x="766" y="1544"/>
                </a:cubicBezTo>
                <a:cubicBezTo>
                  <a:pt x="767" y="1544"/>
                  <a:pt x="767" y="1544"/>
                  <a:pt x="767" y="1544"/>
                </a:cubicBezTo>
                <a:cubicBezTo>
                  <a:pt x="767" y="1544"/>
                  <a:pt x="767" y="1544"/>
                  <a:pt x="767" y="1544"/>
                </a:cubicBezTo>
                <a:cubicBezTo>
                  <a:pt x="767" y="1544"/>
                  <a:pt x="767" y="1544"/>
                  <a:pt x="767" y="1544"/>
                </a:cubicBezTo>
                <a:cubicBezTo>
                  <a:pt x="767" y="1544"/>
                  <a:pt x="767" y="1544"/>
                  <a:pt x="767" y="1544"/>
                </a:cubicBezTo>
                <a:cubicBezTo>
                  <a:pt x="767" y="1544"/>
                  <a:pt x="767" y="1544"/>
                  <a:pt x="767" y="1544"/>
                </a:cubicBezTo>
                <a:cubicBezTo>
                  <a:pt x="768" y="1543"/>
                  <a:pt x="768" y="1543"/>
                  <a:pt x="768" y="1543"/>
                </a:cubicBezTo>
                <a:cubicBezTo>
                  <a:pt x="767" y="1542"/>
                  <a:pt x="767" y="1542"/>
                  <a:pt x="767" y="1542"/>
                </a:cubicBezTo>
                <a:cubicBezTo>
                  <a:pt x="768" y="1542"/>
                  <a:pt x="768" y="1542"/>
                  <a:pt x="768" y="1542"/>
                </a:cubicBezTo>
                <a:cubicBezTo>
                  <a:pt x="767" y="1541"/>
                  <a:pt x="767" y="1541"/>
                  <a:pt x="767" y="1541"/>
                </a:cubicBezTo>
                <a:cubicBezTo>
                  <a:pt x="768" y="1541"/>
                  <a:pt x="768" y="1541"/>
                  <a:pt x="768" y="1541"/>
                </a:cubicBezTo>
                <a:cubicBezTo>
                  <a:pt x="768" y="1542"/>
                  <a:pt x="768" y="1542"/>
                  <a:pt x="768" y="1542"/>
                </a:cubicBezTo>
                <a:cubicBezTo>
                  <a:pt x="768" y="1542"/>
                  <a:pt x="768" y="1542"/>
                  <a:pt x="768" y="1542"/>
                </a:cubicBezTo>
                <a:cubicBezTo>
                  <a:pt x="768" y="1542"/>
                  <a:pt x="768" y="1542"/>
                  <a:pt x="768" y="1542"/>
                </a:cubicBezTo>
                <a:cubicBezTo>
                  <a:pt x="768" y="1543"/>
                  <a:pt x="768" y="1543"/>
                  <a:pt x="768" y="1543"/>
                </a:cubicBezTo>
                <a:cubicBezTo>
                  <a:pt x="768" y="1544"/>
                  <a:pt x="768" y="1544"/>
                  <a:pt x="768" y="1544"/>
                </a:cubicBezTo>
                <a:cubicBezTo>
                  <a:pt x="767" y="1544"/>
                  <a:pt x="767" y="1544"/>
                  <a:pt x="767" y="1544"/>
                </a:cubicBezTo>
                <a:cubicBezTo>
                  <a:pt x="767" y="1545"/>
                  <a:pt x="767" y="1545"/>
                  <a:pt x="767" y="1545"/>
                </a:cubicBezTo>
                <a:cubicBezTo>
                  <a:pt x="766" y="1545"/>
                  <a:pt x="766" y="1545"/>
                  <a:pt x="766" y="1545"/>
                </a:cubicBezTo>
                <a:cubicBezTo>
                  <a:pt x="766" y="1545"/>
                  <a:pt x="766" y="1545"/>
                  <a:pt x="766" y="1545"/>
                </a:cubicBezTo>
                <a:cubicBezTo>
                  <a:pt x="765" y="1545"/>
                  <a:pt x="765" y="1545"/>
                  <a:pt x="765" y="1545"/>
                </a:cubicBezTo>
                <a:cubicBezTo>
                  <a:pt x="765" y="1545"/>
                  <a:pt x="765" y="1545"/>
                  <a:pt x="765" y="1545"/>
                </a:cubicBezTo>
                <a:cubicBezTo>
                  <a:pt x="764" y="1544"/>
                  <a:pt x="764" y="1544"/>
                  <a:pt x="764" y="1544"/>
                </a:cubicBezTo>
                <a:cubicBezTo>
                  <a:pt x="764" y="1544"/>
                  <a:pt x="764" y="1544"/>
                  <a:pt x="764" y="1544"/>
                </a:cubicBezTo>
                <a:cubicBezTo>
                  <a:pt x="763" y="1544"/>
                  <a:pt x="763" y="1544"/>
                  <a:pt x="763" y="1544"/>
                </a:cubicBezTo>
                <a:cubicBezTo>
                  <a:pt x="764" y="1544"/>
                  <a:pt x="764" y="1544"/>
                  <a:pt x="764" y="1544"/>
                </a:cubicBezTo>
                <a:cubicBezTo>
                  <a:pt x="764" y="1545"/>
                  <a:pt x="764" y="1545"/>
                  <a:pt x="764" y="1545"/>
                </a:cubicBezTo>
                <a:cubicBezTo>
                  <a:pt x="764" y="1546"/>
                  <a:pt x="764" y="1546"/>
                  <a:pt x="764" y="1546"/>
                </a:cubicBezTo>
                <a:cubicBezTo>
                  <a:pt x="764" y="1547"/>
                  <a:pt x="764" y="1547"/>
                  <a:pt x="764" y="1547"/>
                </a:cubicBezTo>
                <a:cubicBezTo>
                  <a:pt x="764" y="1548"/>
                  <a:pt x="764" y="1548"/>
                  <a:pt x="764" y="1548"/>
                </a:cubicBezTo>
                <a:cubicBezTo>
                  <a:pt x="764" y="1548"/>
                  <a:pt x="764" y="1548"/>
                  <a:pt x="764" y="1548"/>
                </a:cubicBezTo>
                <a:cubicBezTo>
                  <a:pt x="765" y="1548"/>
                  <a:pt x="765" y="1548"/>
                  <a:pt x="765" y="1548"/>
                </a:cubicBezTo>
                <a:cubicBezTo>
                  <a:pt x="764" y="1549"/>
                  <a:pt x="764" y="1549"/>
                  <a:pt x="764" y="1549"/>
                </a:cubicBezTo>
                <a:cubicBezTo>
                  <a:pt x="765" y="1549"/>
                  <a:pt x="765" y="1549"/>
                  <a:pt x="765" y="1549"/>
                </a:cubicBezTo>
                <a:cubicBezTo>
                  <a:pt x="764" y="1550"/>
                  <a:pt x="764" y="1550"/>
                  <a:pt x="764" y="1550"/>
                </a:cubicBezTo>
                <a:cubicBezTo>
                  <a:pt x="764" y="1550"/>
                  <a:pt x="764" y="1550"/>
                  <a:pt x="764" y="1550"/>
                </a:cubicBezTo>
                <a:cubicBezTo>
                  <a:pt x="764" y="1551"/>
                  <a:pt x="764" y="1551"/>
                  <a:pt x="764" y="1551"/>
                </a:cubicBezTo>
                <a:cubicBezTo>
                  <a:pt x="764" y="1551"/>
                  <a:pt x="764" y="1551"/>
                  <a:pt x="764" y="1551"/>
                </a:cubicBezTo>
                <a:cubicBezTo>
                  <a:pt x="764" y="1552"/>
                  <a:pt x="764" y="1552"/>
                  <a:pt x="764" y="1552"/>
                </a:cubicBezTo>
                <a:cubicBezTo>
                  <a:pt x="765" y="1551"/>
                  <a:pt x="765" y="1551"/>
                  <a:pt x="765" y="1551"/>
                </a:cubicBezTo>
                <a:cubicBezTo>
                  <a:pt x="765" y="1551"/>
                  <a:pt x="765" y="1551"/>
                  <a:pt x="765" y="1551"/>
                </a:cubicBezTo>
                <a:cubicBezTo>
                  <a:pt x="765" y="1551"/>
                  <a:pt x="765" y="1551"/>
                  <a:pt x="765" y="1551"/>
                </a:cubicBezTo>
                <a:cubicBezTo>
                  <a:pt x="766" y="1550"/>
                  <a:pt x="766" y="1550"/>
                  <a:pt x="766" y="1550"/>
                </a:cubicBezTo>
                <a:cubicBezTo>
                  <a:pt x="766" y="1551"/>
                  <a:pt x="766" y="1551"/>
                  <a:pt x="766" y="1551"/>
                </a:cubicBezTo>
                <a:cubicBezTo>
                  <a:pt x="766" y="1551"/>
                  <a:pt x="766" y="1551"/>
                  <a:pt x="766" y="1551"/>
                </a:cubicBezTo>
                <a:cubicBezTo>
                  <a:pt x="766" y="1551"/>
                  <a:pt x="766" y="1551"/>
                  <a:pt x="766" y="1551"/>
                </a:cubicBezTo>
                <a:cubicBezTo>
                  <a:pt x="766" y="1551"/>
                  <a:pt x="766" y="1551"/>
                  <a:pt x="766" y="1551"/>
                </a:cubicBezTo>
                <a:cubicBezTo>
                  <a:pt x="766" y="1551"/>
                  <a:pt x="766" y="1551"/>
                  <a:pt x="766" y="1551"/>
                </a:cubicBezTo>
                <a:cubicBezTo>
                  <a:pt x="767" y="1552"/>
                  <a:pt x="767" y="1552"/>
                  <a:pt x="767" y="1552"/>
                </a:cubicBezTo>
                <a:cubicBezTo>
                  <a:pt x="767" y="1552"/>
                  <a:pt x="767" y="1552"/>
                  <a:pt x="767" y="1552"/>
                </a:cubicBezTo>
                <a:cubicBezTo>
                  <a:pt x="767" y="1552"/>
                  <a:pt x="767" y="1552"/>
                  <a:pt x="767" y="1552"/>
                </a:cubicBezTo>
                <a:cubicBezTo>
                  <a:pt x="766" y="1552"/>
                  <a:pt x="766" y="1552"/>
                  <a:pt x="766" y="1552"/>
                </a:cubicBezTo>
                <a:cubicBezTo>
                  <a:pt x="766" y="1552"/>
                  <a:pt x="766" y="1552"/>
                  <a:pt x="766" y="1552"/>
                </a:cubicBezTo>
                <a:cubicBezTo>
                  <a:pt x="765" y="1552"/>
                  <a:pt x="765" y="1552"/>
                  <a:pt x="765" y="1552"/>
                </a:cubicBezTo>
                <a:cubicBezTo>
                  <a:pt x="765" y="1552"/>
                  <a:pt x="765" y="1552"/>
                  <a:pt x="765" y="1552"/>
                </a:cubicBezTo>
                <a:cubicBezTo>
                  <a:pt x="765" y="1553"/>
                  <a:pt x="765" y="1553"/>
                  <a:pt x="765" y="1553"/>
                </a:cubicBezTo>
                <a:cubicBezTo>
                  <a:pt x="765" y="1553"/>
                  <a:pt x="765" y="1553"/>
                  <a:pt x="765" y="1553"/>
                </a:cubicBezTo>
                <a:cubicBezTo>
                  <a:pt x="764" y="1553"/>
                  <a:pt x="764" y="1553"/>
                  <a:pt x="764" y="1553"/>
                </a:cubicBezTo>
                <a:cubicBezTo>
                  <a:pt x="764" y="1553"/>
                  <a:pt x="764" y="1553"/>
                  <a:pt x="764" y="1553"/>
                </a:cubicBezTo>
                <a:cubicBezTo>
                  <a:pt x="764" y="1553"/>
                  <a:pt x="764" y="1553"/>
                  <a:pt x="764" y="1553"/>
                </a:cubicBezTo>
                <a:cubicBezTo>
                  <a:pt x="764" y="1553"/>
                  <a:pt x="764" y="1553"/>
                  <a:pt x="764" y="1553"/>
                </a:cubicBezTo>
                <a:cubicBezTo>
                  <a:pt x="764" y="1553"/>
                  <a:pt x="764" y="1553"/>
                  <a:pt x="764" y="1553"/>
                </a:cubicBezTo>
                <a:cubicBezTo>
                  <a:pt x="765" y="1553"/>
                  <a:pt x="765" y="1553"/>
                  <a:pt x="765" y="1553"/>
                </a:cubicBezTo>
                <a:cubicBezTo>
                  <a:pt x="765" y="1554"/>
                  <a:pt x="765" y="1554"/>
                  <a:pt x="765" y="1554"/>
                </a:cubicBezTo>
                <a:cubicBezTo>
                  <a:pt x="765" y="1554"/>
                  <a:pt x="765" y="1554"/>
                  <a:pt x="765" y="1554"/>
                </a:cubicBezTo>
                <a:cubicBezTo>
                  <a:pt x="766" y="1554"/>
                  <a:pt x="766" y="1554"/>
                  <a:pt x="765" y="1555"/>
                </a:cubicBezTo>
                <a:cubicBezTo>
                  <a:pt x="766" y="1555"/>
                  <a:pt x="766" y="1555"/>
                  <a:pt x="766" y="1555"/>
                </a:cubicBezTo>
                <a:cubicBezTo>
                  <a:pt x="766" y="1556"/>
                  <a:pt x="766" y="1556"/>
                  <a:pt x="766" y="1556"/>
                </a:cubicBezTo>
                <a:cubicBezTo>
                  <a:pt x="767" y="1556"/>
                  <a:pt x="767" y="1556"/>
                  <a:pt x="767" y="1556"/>
                </a:cubicBezTo>
                <a:cubicBezTo>
                  <a:pt x="767" y="1556"/>
                  <a:pt x="767" y="1556"/>
                  <a:pt x="767" y="1556"/>
                </a:cubicBezTo>
                <a:cubicBezTo>
                  <a:pt x="767" y="1555"/>
                  <a:pt x="767" y="1555"/>
                  <a:pt x="767" y="1555"/>
                </a:cubicBezTo>
                <a:cubicBezTo>
                  <a:pt x="768" y="1555"/>
                  <a:pt x="768" y="1555"/>
                  <a:pt x="768" y="1555"/>
                </a:cubicBezTo>
                <a:cubicBezTo>
                  <a:pt x="768" y="1555"/>
                  <a:pt x="768" y="1555"/>
                  <a:pt x="768" y="1555"/>
                </a:cubicBezTo>
                <a:cubicBezTo>
                  <a:pt x="768" y="1555"/>
                  <a:pt x="768" y="1555"/>
                  <a:pt x="768" y="1555"/>
                </a:cubicBezTo>
                <a:cubicBezTo>
                  <a:pt x="769" y="1555"/>
                  <a:pt x="769" y="1555"/>
                  <a:pt x="769" y="1555"/>
                </a:cubicBezTo>
                <a:cubicBezTo>
                  <a:pt x="769" y="1555"/>
                  <a:pt x="769" y="1555"/>
                  <a:pt x="769" y="1555"/>
                </a:cubicBezTo>
                <a:cubicBezTo>
                  <a:pt x="769" y="1555"/>
                  <a:pt x="769" y="1554"/>
                  <a:pt x="769" y="1553"/>
                </a:cubicBezTo>
                <a:cubicBezTo>
                  <a:pt x="769" y="1553"/>
                  <a:pt x="769" y="1553"/>
                  <a:pt x="769" y="1553"/>
                </a:cubicBezTo>
                <a:cubicBezTo>
                  <a:pt x="769" y="1552"/>
                  <a:pt x="769" y="1552"/>
                  <a:pt x="769" y="1552"/>
                </a:cubicBezTo>
                <a:cubicBezTo>
                  <a:pt x="770" y="1552"/>
                  <a:pt x="770" y="1551"/>
                  <a:pt x="771" y="1551"/>
                </a:cubicBezTo>
                <a:cubicBezTo>
                  <a:pt x="771" y="1551"/>
                  <a:pt x="771" y="1551"/>
                  <a:pt x="771" y="1551"/>
                </a:cubicBezTo>
                <a:cubicBezTo>
                  <a:pt x="771" y="1550"/>
                  <a:pt x="771" y="1550"/>
                  <a:pt x="771" y="1550"/>
                </a:cubicBezTo>
                <a:cubicBezTo>
                  <a:pt x="771" y="1550"/>
                  <a:pt x="770" y="1550"/>
                  <a:pt x="770" y="1550"/>
                </a:cubicBezTo>
                <a:cubicBezTo>
                  <a:pt x="770" y="1550"/>
                  <a:pt x="770" y="1550"/>
                  <a:pt x="770" y="1550"/>
                </a:cubicBezTo>
                <a:cubicBezTo>
                  <a:pt x="770" y="1549"/>
                  <a:pt x="770" y="1549"/>
                  <a:pt x="770" y="1549"/>
                </a:cubicBezTo>
                <a:cubicBezTo>
                  <a:pt x="771" y="1550"/>
                  <a:pt x="771" y="1550"/>
                  <a:pt x="771" y="1550"/>
                </a:cubicBezTo>
                <a:cubicBezTo>
                  <a:pt x="771" y="1549"/>
                  <a:pt x="771" y="1549"/>
                  <a:pt x="771" y="1549"/>
                </a:cubicBezTo>
                <a:cubicBezTo>
                  <a:pt x="771" y="1550"/>
                  <a:pt x="772" y="1550"/>
                  <a:pt x="773" y="1550"/>
                </a:cubicBezTo>
                <a:cubicBezTo>
                  <a:pt x="773" y="1550"/>
                  <a:pt x="773" y="1550"/>
                  <a:pt x="773" y="1550"/>
                </a:cubicBezTo>
                <a:cubicBezTo>
                  <a:pt x="773" y="1549"/>
                  <a:pt x="773" y="1549"/>
                  <a:pt x="773" y="1549"/>
                </a:cubicBezTo>
                <a:cubicBezTo>
                  <a:pt x="774" y="1549"/>
                  <a:pt x="774" y="1549"/>
                  <a:pt x="775" y="1549"/>
                </a:cubicBezTo>
                <a:cubicBezTo>
                  <a:pt x="775" y="1549"/>
                  <a:pt x="775" y="1549"/>
                  <a:pt x="776" y="1549"/>
                </a:cubicBezTo>
                <a:cubicBezTo>
                  <a:pt x="777" y="1549"/>
                  <a:pt x="777" y="1549"/>
                  <a:pt x="777" y="1549"/>
                </a:cubicBezTo>
                <a:cubicBezTo>
                  <a:pt x="777" y="1549"/>
                  <a:pt x="778" y="1549"/>
                  <a:pt x="778" y="1550"/>
                </a:cubicBezTo>
                <a:cubicBezTo>
                  <a:pt x="779" y="1550"/>
                  <a:pt x="779" y="1550"/>
                  <a:pt x="779" y="1550"/>
                </a:cubicBezTo>
                <a:cubicBezTo>
                  <a:pt x="779" y="1550"/>
                  <a:pt x="779" y="1550"/>
                  <a:pt x="779" y="1550"/>
                </a:cubicBezTo>
                <a:cubicBezTo>
                  <a:pt x="779" y="1551"/>
                  <a:pt x="779" y="1551"/>
                  <a:pt x="779" y="1551"/>
                </a:cubicBezTo>
                <a:cubicBezTo>
                  <a:pt x="778" y="1551"/>
                  <a:pt x="778" y="1551"/>
                  <a:pt x="778" y="1551"/>
                </a:cubicBezTo>
                <a:cubicBezTo>
                  <a:pt x="777" y="1551"/>
                  <a:pt x="777" y="1551"/>
                  <a:pt x="776" y="1551"/>
                </a:cubicBezTo>
                <a:cubicBezTo>
                  <a:pt x="776" y="1551"/>
                  <a:pt x="776" y="1551"/>
                  <a:pt x="776" y="1551"/>
                </a:cubicBezTo>
                <a:cubicBezTo>
                  <a:pt x="775" y="1551"/>
                  <a:pt x="775" y="1551"/>
                  <a:pt x="775" y="1551"/>
                </a:cubicBezTo>
                <a:cubicBezTo>
                  <a:pt x="775" y="1551"/>
                  <a:pt x="775" y="1551"/>
                  <a:pt x="775" y="1551"/>
                </a:cubicBezTo>
                <a:cubicBezTo>
                  <a:pt x="774" y="1551"/>
                  <a:pt x="774" y="1551"/>
                  <a:pt x="774" y="1551"/>
                </a:cubicBezTo>
                <a:cubicBezTo>
                  <a:pt x="774" y="1551"/>
                  <a:pt x="774" y="1551"/>
                  <a:pt x="774" y="1551"/>
                </a:cubicBezTo>
                <a:cubicBezTo>
                  <a:pt x="774" y="1551"/>
                  <a:pt x="774" y="1551"/>
                  <a:pt x="774" y="1551"/>
                </a:cubicBezTo>
                <a:cubicBezTo>
                  <a:pt x="774" y="1552"/>
                  <a:pt x="773" y="1552"/>
                  <a:pt x="773" y="1552"/>
                </a:cubicBezTo>
                <a:cubicBezTo>
                  <a:pt x="772" y="1553"/>
                  <a:pt x="772" y="1553"/>
                  <a:pt x="772" y="1553"/>
                </a:cubicBezTo>
                <a:cubicBezTo>
                  <a:pt x="772" y="1553"/>
                  <a:pt x="772" y="1553"/>
                  <a:pt x="772" y="1553"/>
                </a:cubicBezTo>
                <a:cubicBezTo>
                  <a:pt x="772" y="1552"/>
                  <a:pt x="771" y="1552"/>
                  <a:pt x="771" y="1551"/>
                </a:cubicBezTo>
                <a:cubicBezTo>
                  <a:pt x="770" y="1552"/>
                  <a:pt x="770" y="1552"/>
                  <a:pt x="770" y="1552"/>
                </a:cubicBezTo>
                <a:cubicBezTo>
                  <a:pt x="769" y="1553"/>
                  <a:pt x="769" y="1553"/>
                  <a:pt x="769" y="1553"/>
                </a:cubicBezTo>
                <a:cubicBezTo>
                  <a:pt x="769" y="1553"/>
                  <a:pt x="769" y="1553"/>
                  <a:pt x="769" y="1553"/>
                </a:cubicBezTo>
                <a:cubicBezTo>
                  <a:pt x="769" y="1554"/>
                  <a:pt x="769" y="1554"/>
                  <a:pt x="769" y="1554"/>
                </a:cubicBezTo>
                <a:cubicBezTo>
                  <a:pt x="769" y="1555"/>
                  <a:pt x="769" y="1555"/>
                  <a:pt x="769" y="1555"/>
                </a:cubicBezTo>
                <a:cubicBezTo>
                  <a:pt x="769" y="1556"/>
                  <a:pt x="769" y="1556"/>
                  <a:pt x="769" y="1556"/>
                </a:cubicBezTo>
                <a:cubicBezTo>
                  <a:pt x="770" y="1556"/>
                  <a:pt x="770" y="1556"/>
                  <a:pt x="770" y="1556"/>
                </a:cubicBezTo>
                <a:cubicBezTo>
                  <a:pt x="770" y="1556"/>
                  <a:pt x="770" y="1556"/>
                  <a:pt x="770" y="1556"/>
                </a:cubicBezTo>
                <a:cubicBezTo>
                  <a:pt x="770" y="1557"/>
                  <a:pt x="770" y="1557"/>
                  <a:pt x="770" y="1557"/>
                </a:cubicBezTo>
                <a:cubicBezTo>
                  <a:pt x="770" y="1557"/>
                  <a:pt x="770" y="1557"/>
                  <a:pt x="770" y="1557"/>
                </a:cubicBezTo>
                <a:cubicBezTo>
                  <a:pt x="771" y="1557"/>
                  <a:pt x="771" y="1557"/>
                  <a:pt x="771" y="1557"/>
                </a:cubicBezTo>
                <a:cubicBezTo>
                  <a:pt x="771" y="1558"/>
                  <a:pt x="771" y="1558"/>
                  <a:pt x="771" y="1558"/>
                </a:cubicBezTo>
                <a:cubicBezTo>
                  <a:pt x="770" y="1557"/>
                  <a:pt x="770" y="1557"/>
                  <a:pt x="770" y="1557"/>
                </a:cubicBezTo>
                <a:cubicBezTo>
                  <a:pt x="770" y="1557"/>
                  <a:pt x="769" y="1557"/>
                  <a:pt x="769" y="1557"/>
                </a:cubicBezTo>
                <a:cubicBezTo>
                  <a:pt x="768" y="1557"/>
                  <a:pt x="768" y="1557"/>
                  <a:pt x="767" y="1557"/>
                </a:cubicBezTo>
                <a:cubicBezTo>
                  <a:pt x="767" y="1557"/>
                  <a:pt x="767" y="1557"/>
                  <a:pt x="767" y="1557"/>
                </a:cubicBezTo>
                <a:cubicBezTo>
                  <a:pt x="768" y="1557"/>
                  <a:pt x="768" y="1557"/>
                  <a:pt x="768" y="1557"/>
                </a:cubicBezTo>
                <a:cubicBezTo>
                  <a:pt x="768" y="1558"/>
                  <a:pt x="768" y="1558"/>
                  <a:pt x="769" y="1558"/>
                </a:cubicBezTo>
                <a:cubicBezTo>
                  <a:pt x="769" y="1559"/>
                  <a:pt x="770" y="1559"/>
                  <a:pt x="771" y="1560"/>
                </a:cubicBezTo>
                <a:cubicBezTo>
                  <a:pt x="771" y="1560"/>
                  <a:pt x="771" y="1560"/>
                  <a:pt x="771" y="1560"/>
                </a:cubicBezTo>
                <a:cubicBezTo>
                  <a:pt x="771" y="1560"/>
                  <a:pt x="771" y="1560"/>
                  <a:pt x="771" y="1560"/>
                </a:cubicBezTo>
                <a:cubicBezTo>
                  <a:pt x="772" y="1561"/>
                  <a:pt x="772" y="1561"/>
                  <a:pt x="772" y="1561"/>
                </a:cubicBezTo>
                <a:cubicBezTo>
                  <a:pt x="772" y="1561"/>
                  <a:pt x="772" y="1561"/>
                  <a:pt x="772" y="1561"/>
                </a:cubicBezTo>
                <a:cubicBezTo>
                  <a:pt x="772" y="1560"/>
                  <a:pt x="772" y="1560"/>
                  <a:pt x="772" y="1560"/>
                </a:cubicBezTo>
                <a:cubicBezTo>
                  <a:pt x="772" y="1560"/>
                  <a:pt x="772" y="1559"/>
                  <a:pt x="772" y="1559"/>
                </a:cubicBezTo>
                <a:cubicBezTo>
                  <a:pt x="772" y="1559"/>
                  <a:pt x="772" y="1559"/>
                  <a:pt x="772" y="1559"/>
                </a:cubicBezTo>
                <a:cubicBezTo>
                  <a:pt x="772" y="1558"/>
                  <a:pt x="772" y="1558"/>
                  <a:pt x="772" y="1558"/>
                </a:cubicBezTo>
                <a:cubicBezTo>
                  <a:pt x="772" y="1557"/>
                  <a:pt x="772" y="1557"/>
                  <a:pt x="772" y="1557"/>
                </a:cubicBezTo>
                <a:cubicBezTo>
                  <a:pt x="772" y="1557"/>
                  <a:pt x="772" y="1557"/>
                  <a:pt x="772" y="1557"/>
                </a:cubicBezTo>
                <a:cubicBezTo>
                  <a:pt x="773" y="1557"/>
                  <a:pt x="773" y="1557"/>
                  <a:pt x="773" y="1557"/>
                </a:cubicBezTo>
                <a:cubicBezTo>
                  <a:pt x="773" y="1557"/>
                  <a:pt x="773" y="1557"/>
                  <a:pt x="773" y="1557"/>
                </a:cubicBezTo>
                <a:cubicBezTo>
                  <a:pt x="773" y="1557"/>
                  <a:pt x="773" y="1557"/>
                  <a:pt x="773" y="1557"/>
                </a:cubicBezTo>
                <a:cubicBezTo>
                  <a:pt x="774" y="1557"/>
                  <a:pt x="774" y="1557"/>
                  <a:pt x="774" y="1557"/>
                </a:cubicBezTo>
                <a:cubicBezTo>
                  <a:pt x="773" y="1556"/>
                  <a:pt x="773" y="1556"/>
                  <a:pt x="773" y="1556"/>
                </a:cubicBezTo>
                <a:cubicBezTo>
                  <a:pt x="773" y="1556"/>
                  <a:pt x="773" y="1556"/>
                  <a:pt x="773" y="1556"/>
                </a:cubicBezTo>
                <a:cubicBezTo>
                  <a:pt x="773" y="1555"/>
                  <a:pt x="773" y="1555"/>
                  <a:pt x="773" y="1555"/>
                </a:cubicBezTo>
                <a:cubicBezTo>
                  <a:pt x="773" y="1555"/>
                  <a:pt x="773" y="1555"/>
                  <a:pt x="773" y="1555"/>
                </a:cubicBezTo>
                <a:cubicBezTo>
                  <a:pt x="773" y="1556"/>
                  <a:pt x="773" y="1556"/>
                  <a:pt x="773" y="1556"/>
                </a:cubicBezTo>
                <a:cubicBezTo>
                  <a:pt x="774" y="1555"/>
                  <a:pt x="774" y="1555"/>
                  <a:pt x="774" y="1555"/>
                </a:cubicBezTo>
                <a:cubicBezTo>
                  <a:pt x="774" y="1556"/>
                  <a:pt x="774" y="1556"/>
                  <a:pt x="774" y="1556"/>
                </a:cubicBezTo>
                <a:cubicBezTo>
                  <a:pt x="775" y="1556"/>
                  <a:pt x="775" y="1556"/>
                  <a:pt x="775" y="1556"/>
                </a:cubicBezTo>
                <a:cubicBezTo>
                  <a:pt x="775" y="1556"/>
                  <a:pt x="775" y="1556"/>
                  <a:pt x="775" y="1556"/>
                </a:cubicBezTo>
                <a:cubicBezTo>
                  <a:pt x="776" y="1555"/>
                  <a:pt x="776" y="1555"/>
                  <a:pt x="776" y="1555"/>
                </a:cubicBezTo>
                <a:cubicBezTo>
                  <a:pt x="776" y="1554"/>
                  <a:pt x="776" y="1554"/>
                  <a:pt x="776" y="1554"/>
                </a:cubicBezTo>
                <a:cubicBezTo>
                  <a:pt x="777" y="1554"/>
                  <a:pt x="777" y="1554"/>
                  <a:pt x="777" y="1554"/>
                </a:cubicBezTo>
                <a:cubicBezTo>
                  <a:pt x="778" y="1554"/>
                  <a:pt x="778" y="1553"/>
                  <a:pt x="779" y="1553"/>
                </a:cubicBezTo>
                <a:cubicBezTo>
                  <a:pt x="779" y="1553"/>
                  <a:pt x="780" y="1552"/>
                  <a:pt x="781" y="1552"/>
                </a:cubicBezTo>
                <a:cubicBezTo>
                  <a:pt x="781" y="1553"/>
                  <a:pt x="781" y="1553"/>
                  <a:pt x="781" y="1553"/>
                </a:cubicBezTo>
                <a:cubicBezTo>
                  <a:pt x="781" y="1553"/>
                  <a:pt x="781" y="1553"/>
                  <a:pt x="781" y="1553"/>
                </a:cubicBezTo>
                <a:cubicBezTo>
                  <a:pt x="782" y="1553"/>
                  <a:pt x="782" y="1553"/>
                  <a:pt x="782" y="1553"/>
                </a:cubicBezTo>
                <a:cubicBezTo>
                  <a:pt x="781" y="1554"/>
                  <a:pt x="781" y="1554"/>
                  <a:pt x="781" y="1554"/>
                </a:cubicBezTo>
                <a:cubicBezTo>
                  <a:pt x="781" y="1555"/>
                  <a:pt x="781" y="1555"/>
                  <a:pt x="781" y="1555"/>
                </a:cubicBezTo>
                <a:cubicBezTo>
                  <a:pt x="780" y="1555"/>
                  <a:pt x="780" y="1556"/>
                  <a:pt x="780" y="1556"/>
                </a:cubicBezTo>
                <a:cubicBezTo>
                  <a:pt x="779" y="1556"/>
                  <a:pt x="779" y="1556"/>
                  <a:pt x="779" y="1556"/>
                </a:cubicBezTo>
                <a:cubicBezTo>
                  <a:pt x="779" y="1556"/>
                  <a:pt x="779" y="1556"/>
                  <a:pt x="779" y="1556"/>
                </a:cubicBezTo>
                <a:cubicBezTo>
                  <a:pt x="778" y="1557"/>
                  <a:pt x="778" y="1557"/>
                  <a:pt x="778" y="1557"/>
                </a:cubicBezTo>
                <a:cubicBezTo>
                  <a:pt x="778" y="1557"/>
                  <a:pt x="778" y="1557"/>
                  <a:pt x="778" y="1557"/>
                </a:cubicBezTo>
                <a:cubicBezTo>
                  <a:pt x="778" y="1557"/>
                  <a:pt x="778" y="1557"/>
                  <a:pt x="778" y="1557"/>
                </a:cubicBezTo>
                <a:cubicBezTo>
                  <a:pt x="777" y="1557"/>
                  <a:pt x="777" y="1558"/>
                  <a:pt x="777" y="1558"/>
                </a:cubicBezTo>
                <a:cubicBezTo>
                  <a:pt x="777" y="1559"/>
                  <a:pt x="777" y="1559"/>
                  <a:pt x="777" y="1559"/>
                </a:cubicBezTo>
                <a:cubicBezTo>
                  <a:pt x="777" y="1559"/>
                  <a:pt x="777" y="1558"/>
                  <a:pt x="777" y="1558"/>
                </a:cubicBezTo>
                <a:cubicBezTo>
                  <a:pt x="776" y="1557"/>
                  <a:pt x="776" y="1557"/>
                  <a:pt x="776" y="1557"/>
                </a:cubicBezTo>
                <a:cubicBezTo>
                  <a:pt x="775" y="1557"/>
                  <a:pt x="775" y="1557"/>
                  <a:pt x="775" y="1557"/>
                </a:cubicBezTo>
                <a:cubicBezTo>
                  <a:pt x="775" y="1558"/>
                  <a:pt x="775" y="1558"/>
                  <a:pt x="775" y="1558"/>
                </a:cubicBezTo>
                <a:cubicBezTo>
                  <a:pt x="775" y="1559"/>
                  <a:pt x="775" y="1559"/>
                  <a:pt x="774" y="1560"/>
                </a:cubicBezTo>
                <a:cubicBezTo>
                  <a:pt x="774" y="1559"/>
                  <a:pt x="774" y="1559"/>
                  <a:pt x="774" y="1559"/>
                </a:cubicBezTo>
                <a:cubicBezTo>
                  <a:pt x="775" y="1559"/>
                  <a:pt x="775" y="1559"/>
                  <a:pt x="775" y="1559"/>
                </a:cubicBezTo>
                <a:cubicBezTo>
                  <a:pt x="775" y="1558"/>
                  <a:pt x="775" y="1558"/>
                  <a:pt x="775" y="1558"/>
                </a:cubicBezTo>
                <a:cubicBezTo>
                  <a:pt x="775" y="1558"/>
                  <a:pt x="775" y="1558"/>
                  <a:pt x="775" y="1558"/>
                </a:cubicBezTo>
                <a:cubicBezTo>
                  <a:pt x="774" y="1558"/>
                  <a:pt x="774" y="1558"/>
                  <a:pt x="773" y="1558"/>
                </a:cubicBezTo>
                <a:cubicBezTo>
                  <a:pt x="773" y="1558"/>
                  <a:pt x="772" y="1558"/>
                  <a:pt x="772" y="1559"/>
                </a:cubicBezTo>
                <a:cubicBezTo>
                  <a:pt x="772" y="1560"/>
                  <a:pt x="773" y="1560"/>
                  <a:pt x="773" y="1561"/>
                </a:cubicBezTo>
                <a:cubicBezTo>
                  <a:pt x="773" y="1561"/>
                  <a:pt x="773" y="1561"/>
                  <a:pt x="773" y="1561"/>
                </a:cubicBezTo>
                <a:cubicBezTo>
                  <a:pt x="774" y="1562"/>
                  <a:pt x="774" y="1562"/>
                  <a:pt x="774" y="1562"/>
                </a:cubicBezTo>
                <a:cubicBezTo>
                  <a:pt x="774" y="1562"/>
                  <a:pt x="774" y="1562"/>
                  <a:pt x="774" y="1562"/>
                </a:cubicBezTo>
                <a:cubicBezTo>
                  <a:pt x="774" y="1562"/>
                  <a:pt x="774" y="1562"/>
                  <a:pt x="774" y="1562"/>
                </a:cubicBezTo>
                <a:cubicBezTo>
                  <a:pt x="775" y="1563"/>
                  <a:pt x="775" y="1563"/>
                  <a:pt x="775" y="1563"/>
                </a:cubicBezTo>
                <a:cubicBezTo>
                  <a:pt x="775" y="1563"/>
                  <a:pt x="776" y="1563"/>
                  <a:pt x="776" y="1563"/>
                </a:cubicBezTo>
                <a:cubicBezTo>
                  <a:pt x="776" y="1563"/>
                  <a:pt x="776" y="1563"/>
                  <a:pt x="776" y="1563"/>
                </a:cubicBezTo>
                <a:cubicBezTo>
                  <a:pt x="777" y="1564"/>
                  <a:pt x="777" y="1564"/>
                  <a:pt x="777" y="1564"/>
                </a:cubicBezTo>
                <a:cubicBezTo>
                  <a:pt x="777" y="1564"/>
                  <a:pt x="777" y="1564"/>
                  <a:pt x="777" y="1564"/>
                </a:cubicBezTo>
                <a:cubicBezTo>
                  <a:pt x="778" y="1564"/>
                  <a:pt x="778" y="1564"/>
                  <a:pt x="778" y="1564"/>
                </a:cubicBezTo>
                <a:cubicBezTo>
                  <a:pt x="779" y="1564"/>
                  <a:pt x="779" y="1564"/>
                  <a:pt x="779" y="1564"/>
                </a:cubicBezTo>
                <a:cubicBezTo>
                  <a:pt x="779" y="1564"/>
                  <a:pt x="779" y="1565"/>
                  <a:pt x="780" y="1565"/>
                </a:cubicBezTo>
                <a:cubicBezTo>
                  <a:pt x="781" y="1565"/>
                  <a:pt x="781" y="1565"/>
                  <a:pt x="782" y="1564"/>
                </a:cubicBezTo>
                <a:cubicBezTo>
                  <a:pt x="783" y="1564"/>
                  <a:pt x="783" y="1564"/>
                  <a:pt x="783" y="1564"/>
                </a:cubicBezTo>
                <a:cubicBezTo>
                  <a:pt x="783" y="1563"/>
                  <a:pt x="783" y="1563"/>
                  <a:pt x="783" y="1563"/>
                </a:cubicBezTo>
                <a:cubicBezTo>
                  <a:pt x="783" y="1562"/>
                  <a:pt x="783" y="1562"/>
                  <a:pt x="783" y="1562"/>
                </a:cubicBezTo>
                <a:cubicBezTo>
                  <a:pt x="783" y="1562"/>
                  <a:pt x="783" y="1562"/>
                  <a:pt x="783" y="1561"/>
                </a:cubicBezTo>
                <a:cubicBezTo>
                  <a:pt x="783" y="1560"/>
                  <a:pt x="783" y="1559"/>
                  <a:pt x="783" y="1558"/>
                </a:cubicBezTo>
                <a:cubicBezTo>
                  <a:pt x="783" y="1558"/>
                  <a:pt x="783" y="1558"/>
                  <a:pt x="783" y="1558"/>
                </a:cubicBezTo>
                <a:cubicBezTo>
                  <a:pt x="783" y="1557"/>
                  <a:pt x="783" y="1556"/>
                  <a:pt x="783" y="1556"/>
                </a:cubicBezTo>
                <a:cubicBezTo>
                  <a:pt x="784" y="1555"/>
                  <a:pt x="784" y="1555"/>
                  <a:pt x="784" y="1555"/>
                </a:cubicBezTo>
                <a:cubicBezTo>
                  <a:pt x="784" y="1555"/>
                  <a:pt x="784" y="1554"/>
                  <a:pt x="784" y="1554"/>
                </a:cubicBezTo>
                <a:cubicBezTo>
                  <a:pt x="784" y="1553"/>
                  <a:pt x="784" y="1553"/>
                  <a:pt x="784" y="1553"/>
                </a:cubicBezTo>
                <a:cubicBezTo>
                  <a:pt x="784" y="1553"/>
                  <a:pt x="784" y="1553"/>
                  <a:pt x="784" y="1553"/>
                </a:cubicBezTo>
                <a:cubicBezTo>
                  <a:pt x="784" y="1552"/>
                  <a:pt x="784" y="1552"/>
                  <a:pt x="784" y="1552"/>
                </a:cubicBezTo>
                <a:cubicBezTo>
                  <a:pt x="784" y="1552"/>
                  <a:pt x="784" y="1552"/>
                  <a:pt x="784" y="1552"/>
                </a:cubicBezTo>
                <a:cubicBezTo>
                  <a:pt x="784" y="1552"/>
                  <a:pt x="784" y="1552"/>
                  <a:pt x="784" y="1552"/>
                </a:cubicBezTo>
                <a:cubicBezTo>
                  <a:pt x="785" y="1551"/>
                  <a:pt x="785" y="1551"/>
                  <a:pt x="785" y="1551"/>
                </a:cubicBezTo>
                <a:cubicBezTo>
                  <a:pt x="785" y="1551"/>
                  <a:pt x="785" y="1551"/>
                  <a:pt x="785" y="1551"/>
                </a:cubicBezTo>
                <a:cubicBezTo>
                  <a:pt x="785" y="1551"/>
                  <a:pt x="785" y="1551"/>
                  <a:pt x="785" y="1551"/>
                </a:cubicBezTo>
                <a:cubicBezTo>
                  <a:pt x="786" y="1551"/>
                  <a:pt x="786" y="1551"/>
                  <a:pt x="786" y="1551"/>
                </a:cubicBezTo>
                <a:cubicBezTo>
                  <a:pt x="786" y="1551"/>
                  <a:pt x="786" y="1551"/>
                  <a:pt x="786" y="1551"/>
                </a:cubicBezTo>
                <a:cubicBezTo>
                  <a:pt x="787" y="1551"/>
                  <a:pt x="787" y="1551"/>
                  <a:pt x="787" y="1551"/>
                </a:cubicBezTo>
                <a:cubicBezTo>
                  <a:pt x="787" y="1551"/>
                  <a:pt x="787" y="1551"/>
                  <a:pt x="787" y="1551"/>
                </a:cubicBezTo>
                <a:cubicBezTo>
                  <a:pt x="788" y="1550"/>
                  <a:pt x="788" y="1550"/>
                  <a:pt x="788" y="1550"/>
                </a:cubicBezTo>
                <a:cubicBezTo>
                  <a:pt x="788" y="1550"/>
                  <a:pt x="788" y="1550"/>
                  <a:pt x="788" y="1550"/>
                </a:cubicBezTo>
                <a:cubicBezTo>
                  <a:pt x="789" y="1550"/>
                  <a:pt x="789" y="1550"/>
                  <a:pt x="789" y="1550"/>
                </a:cubicBezTo>
                <a:cubicBezTo>
                  <a:pt x="789" y="1549"/>
                  <a:pt x="790" y="1549"/>
                  <a:pt x="791" y="1549"/>
                </a:cubicBezTo>
                <a:cubicBezTo>
                  <a:pt x="791" y="1549"/>
                  <a:pt x="791" y="1549"/>
                  <a:pt x="792" y="1549"/>
                </a:cubicBezTo>
                <a:cubicBezTo>
                  <a:pt x="792" y="1549"/>
                  <a:pt x="792" y="1549"/>
                  <a:pt x="792" y="1549"/>
                </a:cubicBezTo>
                <a:cubicBezTo>
                  <a:pt x="792" y="1549"/>
                  <a:pt x="792" y="1549"/>
                  <a:pt x="792" y="1549"/>
                </a:cubicBezTo>
                <a:cubicBezTo>
                  <a:pt x="793" y="1549"/>
                  <a:pt x="793" y="1548"/>
                  <a:pt x="793" y="1547"/>
                </a:cubicBezTo>
                <a:cubicBezTo>
                  <a:pt x="793" y="1547"/>
                  <a:pt x="793" y="1546"/>
                  <a:pt x="794" y="1546"/>
                </a:cubicBezTo>
                <a:cubicBezTo>
                  <a:pt x="794" y="1546"/>
                  <a:pt x="794" y="1546"/>
                  <a:pt x="794" y="1546"/>
                </a:cubicBezTo>
                <a:cubicBezTo>
                  <a:pt x="795" y="1545"/>
                  <a:pt x="795" y="1545"/>
                  <a:pt x="795" y="1545"/>
                </a:cubicBezTo>
                <a:cubicBezTo>
                  <a:pt x="796" y="1545"/>
                  <a:pt x="796" y="1545"/>
                  <a:pt x="796" y="1545"/>
                </a:cubicBezTo>
                <a:cubicBezTo>
                  <a:pt x="796" y="1546"/>
                  <a:pt x="796" y="1546"/>
                  <a:pt x="796" y="1546"/>
                </a:cubicBezTo>
                <a:cubicBezTo>
                  <a:pt x="796" y="1546"/>
                  <a:pt x="796" y="1546"/>
                  <a:pt x="796" y="1546"/>
                </a:cubicBezTo>
                <a:cubicBezTo>
                  <a:pt x="797" y="1546"/>
                  <a:pt x="797" y="1546"/>
                  <a:pt x="797" y="1546"/>
                </a:cubicBezTo>
                <a:cubicBezTo>
                  <a:pt x="797" y="1546"/>
                  <a:pt x="797" y="1546"/>
                  <a:pt x="797" y="1546"/>
                </a:cubicBezTo>
                <a:cubicBezTo>
                  <a:pt x="798" y="1546"/>
                  <a:pt x="798" y="1546"/>
                  <a:pt x="798" y="1546"/>
                </a:cubicBezTo>
                <a:cubicBezTo>
                  <a:pt x="799" y="1546"/>
                  <a:pt x="799" y="1546"/>
                  <a:pt x="799" y="1546"/>
                </a:cubicBezTo>
                <a:cubicBezTo>
                  <a:pt x="800" y="1546"/>
                  <a:pt x="800" y="1547"/>
                  <a:pt x="801" y="1547"/>
                </a:cubicBezTo>
                <a:cubicBezTo>
                  <a:pt x="801" y="1547"/>
                  <a:pt x="801" y="1547"/>
                  <a:pt x="801" y="1547"/>
                </a:cubicBezTo>
                <a:cubicBezTo>
                  <a:pt x="801" y="1546"/>
                  <a:pt x="801" y="1546"/>
                  <a:pt x="801" y="1546"/>
                </a:cubicBezTo>
                <a:cubicBezTo>
                  <a:pt x="800" y="1545"/>
                  <a:pt x="800" y="1544"/>
                  <a:pt x="799" y="1543"/>
                </a:cubicBezTo>
                <a:cubicBezTo>
                  <a:pt x="799" y="1542"/>
                  <a:pt x="798" y="1542"/>
                  <a:pt x="798" y="1541"/>
                </a:cubicBezTo>
                <a:cubicBezTo>
                  <a:pt x="798" y="1541"/>
                  <a:pt x="798" y="1540"/>
                  <a:pt x="797" y="1540"/>
                </a:cubicBezTo>
                <a:cubicBezTo>
                  <a:pt x="797" y="1539"/>
                  <a:pt x="797" y="1539"/>
                  <a:pt x="797" y="1539"/>
                </a:cubicBezTo>
                <a:cubicBezTo>
                  <a:pt x="797" y="1539"/>
                  <a:pt x="797" y="1539"/>
                  <a:pt x="797" y="1539"/>
                </a:cubicBezTo>
                <a:cubicBezTo>
                  <a:pt x="796" y="1539"/>
                  <a:pt x="796" y="1539"/>
                  <a:pt x="796" y="1539"/>
                </a:cubicBezTo>
                <a:cubicBezTo>
                  <a:pt x="795" y="1539"/>
                  <a:pt x="795" y="1539"/>
                  <a:pt x="795" y="1539"/>
                </a:cubicBezTo>
                <a:cubicBezTo>
                  <a:pt x="793" y="1538"/>
                  <a:pt x="793" y="1538"/>
                  <a:pt x="793" y="1538"/>
                </a:cubicBezTo>
                <a:cubicBezTo>
                  <a:pt x="793" y="1538"/>
                  <a:pt x="793" y="1538"/>
                  <a:pt x="793" y="1538"/>
                </a:cubicBezTo>
                <a:cubicBezTo>
                  <a:pt x="795" y="1538"/>
                  <a:pt x="795" y="1538"/>
                  <a:pt x="795" y="1538"/>
                </a:cubicBezTo>
                <a:cubicBezTo>
                  <a:pt x="796" y="1538"/>
                  <a:pt x="796" y="1538"/>
                  <a:pt x="796" y="1538"/>
                </a:cubicBezTo>
                <a:cubicBezTo>
                  <a:pt x="797" y="1538"/>
                  <a:pt x="797" y="1538"/>
                  <a:pt x="797" y="1538"/>
                </a:cubicBezTo>
                <a:cubicBezTo>
                  <a:pt x="797" y="1536"/>
                  <a:pt x="797" y="1536"/>
                  <a:pt x="797" y="1536"/>
                </a:cubicBezTo>
                <a:cubicBezTo>
                  <a:pt x="796" y="1535"/>
                  <a:pt x="796" y="1535"/>
                  <a:pt x="796" y="1535"/>
                </a:cubicBezTo>
                <a:cubicBezTo>
                  <a:pt x="796" y="1535"/>
                  <a:pt x="796" y="1535"/>
                  <a:pt x="796" y="1534"/>
                </a:cubicBezTo>
                <a:cubicBezTo>
                  <a:pt x="796" y="1534"/>
                  <a:pt x="796" y="1533"/>
                  <a:pt x="796" y="1533"/>
                </a:cubicBezTo>
                <a:cubicBezTo>
                  <a:pt x="796" y="1532"/>
                  <a:pt x="796" y="1532"/>
                  <a:pt x="796" y="1532"/>
                </a:cubicBezTo>
                <a:cubicBezTo>
                  <a:pt x="795" y="1531"/>
                  <a:pt x="795" y="1531"/>
                  <a:pt x="795" y="1531"/>
                </a:cubicBezTo>
                <a:cubicBezTo>
                  <a:pt x="795" y="1532"/>
                  <a:pt x="795" y="1532"/>
                  <a:pt x="795" y="1532"/>
                </a:cubicBezTo>
                <a:cubicBezTo>
                  <a:pt x="794" y="1533"/>
                  <a:pt x="794" y="1533"/>
                  <a:pt x="794" y="1533"/>
                </a:cubicBezTo>
                <a:cubicBezTo>
                  <a:pt x="794" y="1532"/>
                  <a:pt x="794" y="1532"/>
                  <a:pt x="794" y="1532"/>
                </a:cubicBezTo>
                <a:cubicBezTo>
                  <a:pt x="795" y="1531"/>
                  <a:pt x="795" y="1531"/>
                  <a:pt x="795" y="1531"/>
                </a:cubicBezTo>
                <a:cubicBezTo>
                  <a:pt x="795" y="1531"/>
                  <a:pt x="796" y="1529"/>
                  <a:pt x="796" y="1529"/>
                </a:cubicBezTo>
                <a:cubicBezTo>
                  <a:pt x="796" y="1528"/>
                  <a:pt x="796" y="1527"/>
                  <a:pt x="796" y="1527"/>
                </a:cubicBezTo>
                <a:cubicBezTo>
                  <a:pt x="797" y="1526"/>
                  <a:pt x="797" y="1524"/>
                  <a:pt x="798" y="1524"/>
                </a:cubicBezTo>
                <a:cubicBezTo>
                  <a:pt x="799" y="1523"/>
                  <a:pt x="801" y="1523"/>
                  <a:pt x="801" y="1523"/>
                </a:cubicBezTo>
                <a:cubicBezTo>
                  <a:pt x="800" y="1521"/>
                  <a:pt x="800" y="1521"/>
                  <a:pt x="800" y="1521"/>
                </a:cubicBezTo>
                <a:cubicBezTo>
                  <a:pt x="800" y="1521"/>
                  <a:pt x="800" y="1521"/>
                  <a:pt x="800" y="1521"/>
                </a:cubicBezTo>
                <a:cubicBezTo>
                  <a:pt x="799" y="1520"/>
                  <a:pt x="799" y="1520"/>
                  <a:pt x="799" y="1520"/>
                </a:cubicBezTo>
                <a:cubicBezTo>
                  <a:pt x="799" y="1520"/>
                  <a:pt x="799" y="1520"/>
                  <a:pt x="799" y="1520"/>
                </a:cubicBezTo>
                <a:cubicBezTo>
                  <a:pt x="799" y="1520"/>
                  <a:pt x="799" y="1520"/>
                  <a:pt x="799" y="1520"/>
                </a:cubicBezTo>
                <a:cubicBezTo>
                  <a:pt x="800" y="1519"/>
                  <a:pt x="800" y="1519"/>
                  <a:pt x="800" y="1519"/>
                </a:cubicBezTo>
                <a:cubicBezTo>
                  <a:pt x="800" y="1519"/>
                  <a:pt x="800" y="1519"/>
                  <a:pt x="800" y="1519"/>
                </a:cubicBezTo>
                <a:cubicBezTo>
                  <a:pt x="800" y="1519"/>
                  <a:pt x="801" y="1520"/>
                  <a:pt x="801" y="1521"/>
                </a:cubicBezTo>
                <a:cubicBezTo>
                  <a:pt x="801" y="1521"/>
                  <a:pt x="801" y="1521"/>
                  <a:pt x="802" y="1521"/>
                </a:cubicBezTo>
                <a:cubicBezTo>
                  <a:pt x="802" y="1522"/>
                  <a:pt x="803" y="1521"/>
                  <a:pt x="804" y="1521"/>
                </a:cubicBezTo>
                <a:cubicBezTo>
                  <a:pt x="804" y="1521"/>
                  <a:pt x="804" y="1521"/>
                  <a:pt x="805" y="1520"/>
                </a:cubicBezTo>
                <a:cubicBezTo>
                  <a:pt x="805" y="1520"/>
                  <a:pt x="805" y="1519"/>
                  <a:pt x="805" y="1519"/>
                </a:cubicBezTo>
                <a:cubicBezTo>
                  <a:pt x="805" y="1518"/>
                  <a:pt x="805" y="1518"/>
                  <a:pt x="805" y="1518"/>
                </a:cubicBezTo>
                <a:cubicBezTo>
                  <a:pt x="806" y="1517"/>
                  <a:pt x="806" y="1517"/>
                  <a:pt x="806" y="1517"/>
                </a:cubicBezTo>
                <a:cubicBezTo>
                  <a:pt x="806" y="1516"/>
                  <a:pt x="806" y="1516"/>
                  <a:pt x="806" y="1516"/>
                </a:cubicBezTo>
                <a:cubicBezTo>
                  <a:pt x="806" y="1516"/>
                  <a:pt x="806" y="1515"/>
                  <a:pt x="806" y="1515"/>
                </a:cubicBezTo>
                <a:cubicBezTo>
                  <a:pt x="806" y="1514"/>
                  <a:pt x="806" y="1514"/>
                  <a:pt x="806" y="1514"/>
                </a:cubicBezTo>
                <a:cubicBezTo>
                  <a:pt x="807" y="1513"/>
                  <a:pt x="807" y="1513"/>
                  <a:pt x="807" y="1513"/>
                </a:cubicBezTo>
                <a:cubicBezTo>
                  <a:pt x="806" y="1513"/>
                  <a:pt x="806" y="1513"/>
                  <a:pt x="806" y="1513"/>
                </a:cubicBezTo>
                <a:cubicBezTo>
                  <a:pt x="806" y="1513"/>
                  <a:pt x="806" y="1513"/>
                  <a:pt x="806" y="1513"/>
                </a:cubicBezTo>
                <a:cubicBezTo>
                  <a:pt x="806" y="1514"/>
                  <a:pt x="806" y="1514"/>
                  <a:pt x="806" y="1514"/>
                </a:cubicBezTo>
                <a:cubicBezTo>
                  <a:pt x="805" y="1514"/>
                  <a:pt x="805" y="1514"/>
                  <a:pt x="805" y="1514"/>
                </a:cubicBezTo>
                <a:cubicBezTo>
                  <a:pt x="805" y="1513"/>
                  <a:pt x="805" y="1513"/>
                  <a:pt x="805" y="1513"/>
                </a:cubicBezTo>
                <a:cubicBezTo>
                  <a:pt x="806" y="1513"/>
                  <a:pt x="806" y="1513"/>
                  <a:pt x="806" y="1513"/>
                </a:cubicBezTo>
                <a:cubicBezTo>
                  <a:pt x="806" y="1512"/>
                  <a:pt x="806" y="1512"/>
                  <a:pt x="806" y="1512"/>
                </a:cubicBezTo>
                <a:cubicBezTo>
                  <a:pt x="806" y="1512"/>
                  <a:pt x="806" y="1512"/>
                  <a:pt x="806" y="1512"/>
                </a:cubicBezTo>
                <a:cubicBezTo>
                  <a:pt x="806" y="1511"/>
                  <a:pt x="806" y="1511"/>
                  <a:pt x="806" y="1511"/>
                </a:cubicBezTo>
                <a:cubicBezTo>
                  <a:pt x="807" y="1510"/>
                  <a:pt x="807" y="1510"/>
                  <a:pt x="807" y="1510"/>
                </a:cubicBezTo>
                <a:cubicBezTo>
                  <a:pt x="807" y="1510"/>
                  <a:pt x="807" y="1510"/>
                  <a:pt x="807" y="1510"/>
                </a:cubicBezTo>
                <a:cubicBezTo>
                  <a:pt x="808" y="1509"/>
                  <a:pt x="808" y="1509"/>
                  <a:pt x="808" y="1509"/>
                </a:cubicBezTo>
                <a:cubicBezTo>
                  <a:pt x="809" y="1508"/>
                  <a:pt x="809" y="1508"/>
                  <a:pt x="809" y="1508"/>
                </a:cubicBezTo>
                <a:cubicBezTo>
                  <a:pt x="809" y="1508"/>
                  <a:pt x="809" y="1508"/>
                  <a:pt x="809" y="1508"/>
                </a:cubicBezTo>
                <a:cubicBezTo>
                  <a:pt x="810" y="1507"/>
                  <a:pt x="810" y="1507"/>
                  <a:pt x="810" y="1507"/>
                </a:cubicBezTo>
                <a:cubicBezTo>
                  <a:pt x="810" y="1506"/>
                  <a:pt x="810" y="1506"/>
                  <a:pt x="810" y="1506"/>
                </a:cubicBezTo>
                <a:cubicBezTo>
                  <a:pt x="811" y="1505"/>
                  <a:pt x="811" y="1505"/>
                  <a:pt x="811" y="1505"/>
                </a:cubicBezTo>
                <a:cubicBezTo>
                  <a:pt x="812" y="1505"/>
                  <a:pt x="812" y="1505"/>
                  <a:pt x="812" y="1505"/>
                </a:cubicBezTo>
                <a:cubicBezTo>
                  <a:pt x="813" y="1504"/>
                  <a:pt x="813" y="1504"/>
                  <a:pt x="813" y="1504"/>
                </a:cubicBezTo>
                <a:cubicBezTo>
                  <a:pt x="813" y="1504"/>
                  <a:pt x="813" y="1504"/>
                  <a:pt x="813" y="1504"/>
                </a:cubicBezTo>
                <a:cubicBezTo>
                  <a:pt x="815" y="1503"/>
                  <a:pt x="815" y="1503"/>
                  <a:pt x="815" y="1503"/>
                </a:cubicBezTo>
                <a:cubicBezTo>
                  <a:pt x="815" y="1503"/>
                  <a:pt x="815" y="1503"/>
                  <a:pt x="815" y="1503"/>
                </a:cubicBezTo>
                <a:cubicBezTo>
                  <a:pt x="816" y="1502"/>
                  <a:pt x="816" y="1502"/>
                  <a:pt x="816" y="1502"/>
                </a:cubicBezTo>
                <a:cubicBezTo>
                  <a:pt x="816" y="1502"/>
                  <a:pt x="816" y="1502"/>
                  <a:pt x="816" y="1502"/>
                </a:cubicBezTo>
                <a:cubicBezTo>
                  <a:pt x="816" y="1501"/>
                  <a:pt x="816" y="1501"/>
                  <a:pt x="816" y="1501"/>
                </a:cubicBezTo>
                <a:cubicBezTo>
                  <a:pt x="817" y="1501"/>
                  <a:pt x="817" y="1501"/>
                  <a:pt x="817" y="1501"/>
                </a:cubicBezTo>
                <a:cubicBezTo>
                  <a:pt x="817" y="1501"/>
                  <a:pt x="817" y="1501"/>
                  <a:pt x="817" y="1501"/>
                </a:cubicBezTo>
                <a:cubicBezTo>
                  <a:pt x="818" y="1500"/>
                  <a:pt x="818" y="1500"/>
                  <a:pt x="818" y="1500"/>
                </a:cubicBezTo>
                <a:cubicBezTo>
                  <a:pt x="818" y="1500"/>
                  <a:pt x="818" y="1500"/>
                  <a:pt x="818" y="1500"/>
                </a:cubicBezTo>
                <a:cubicBezTo>
                  <a:pt x="818" y="1499"/>
                  <a:pt x="818" y="1499"/>
                  <a:pt x="818" y="1499"/>
                </a:cubicBezTo>
                <a:cubicBezTo>
                  <a:pt x="818" y="1498"/>
                  <a:pt x="818" y="1498"/>
                  <a:pt x="818" y="1498"/>
                </a:cubicBezTo>
                <a:cubicBezTo>
                  <a:pt x="819" y="1498"/>
                  <a:pt x="819" y="1498"/>
                  <a:pt x="819" y="1498"/>
                </a:cubicBezTo>
                <a:cubicBezTo>
                  <a:pt x="819" y="1498"/>
                  <a:pt x="819" y="1498"/>
                  <a:pt x="819" y="1498"/>
                </a:cubicBezTo>
                <a:cubicBezTo>
                  <a:pt x="819" y="1497"/>
                  <a:pt x="819" y="1497"/>
                  <a:pt x="819" y="1497"/>
                </a:cubicBezTo>
                <a:cubicBezTo>
                  <a:pt x="819" y="1497"/>
                  <a:pt x="819" y="1497"/>
                  <a:pt x="819" y="1497"/>
                </a:cubicBezTo>
                <a:cubicBezTo>
                  <a:pt x="819" y="1496"/>
                  <a:pt x="819" y="1496"/>
                  <a:pt x="819" y="1496"/>
                </a:cubicBezTo>
                <a:cubicBezTo>
                  <a:pt x="820" y="1495"/>
                  <a:pt x="820" y="1495"/>
                  <a:pt x="820" y="1494"/>
                </a:cubicBezTo>
                <a:cubicBezTo>
                  <a:pt x="820" y="1494"/>
                  <a:pt x="820" y="1492"/>
                  <a:pt x="820" y="1492"/>
                </a:cubicBezTo>
                <a:cubicBezTo>
                  <a:pt x="820" y="1492"/>
                  <a:pt x="820" y="1491"/>
                  <a:pt x="819" y="1490"/>
                </a:cubicBezTo>
                <a:cubicBezTo>
                  <a:pt x="819" y="1490"/>
                  <a:pt x="818" y="1490"/>
                  <a:pt x="818" y="1490"/>
                </a:cubicBezTo>
                <a:cubicBezTo>
                  <a:pt x="818" y="1490"/>
                  <a:pt x="818" y="1490"/>
                  <a:pt x="817" y="1490"/>
                </a:cubicBezTo>
                <a:cubicBezTo>
                  <a:pt x="817" y="1489"/>
                  <a:pt x="817" y="1489"/>
                  <a:pt x="816" y="1490"/>
                </a:cubicBezTo>
                <a:cubicBezTo>
                  <a:pt x="816" y="1490"/>
                  <a:pt x="815" y="1490"/>
                  <a:pt x="815" y="1489"/>
                </a:cubicBezTo>
                <a:cubicBezTo>
                  <a:pt x="814" y="1489"/>
                  <a:pt x="813" y="1489"/>
                  <a:pt x="813" y="1489"/>
                </a:cubicBezTo>
                <a:cubicBezTo>
                  <a:pt x="812" y="1489"/>
                  <a:pt x="812" y="1488"/>
                  <a:pt x="811" y="1488"/>
                </a:cubicBezTo>
                <a:cubicBezTo>
                  <a:pt x="811" y="1487"/>
                  <a:pt x="810" y="1487"/>
                  <a:pt x="810" y="1486"/>
                </a:cubicBezTo>
                <a:cubicBezTo>
                  <a:pt x="809" y="1485"/>
                  <a:pt x="809" y="1485"/>
                  <a:pt x="809" y="1485"/>
                </a:cubicBezTo>
                <a:cubicBezTo>
                  <a:pt x="809" y="1485"/>
                  <a:pt x="808" y="1484"/>
                  <a:pt x="808" y="1484"/>
                </a:cubicBezTo>
                <a:cubicBezTo>
                  <a:pt x="807" y="1484"/>
                  <a:pt x="808" y="1483"/>
                  <a:pt x="807" y="1483"/>
                </a:cubicBezTo>
                <a:cubicBezTo>
                  <a:pt x="807" y="1482"/>
                  <a:pt x="807" y="1482"/>
                  <a:pt x="807" y="1481"/>
                </a:cubicBezTo>
                <a:cubicBezTo>
                  <a:pt x="806" y="1481"/>
                  <a:pt x="806" y="1480"/>
                  <a:pt x="806" y="1480"/>
                </a:cubicBezTo>
                <a:cubicBezTo>
                  <a:pt x="806" y="1480"/>
                  <a:pt x="806" y="1480"/>
                  <a:pt x="806" y="1479"/>
                </a:cubicBezTo>
                <a:cubicBezTo>
                  <a:pt x="806" y="1479"/>
                  <a:pt x="807" y="1478"/>
                  <a:pt x="807" y="1478"/>
                </a:cubicBezTo>
                <a:cubicBezTo>
                  <a:pt x="807" y="1478"/>
                  <a:pt x="807" y="1477"/>
                  <a:pt x="808" y="1477"/>
                </a:cubicBezTo>
                <a:cubicBezTo>
                  <a:pt x="808" y="1476"/>
                  <a:pt x="808" y="1476"/>
                  <a:pt x="808" y="1476"/>
                </a:cubicBezTo>
                <a:cubicBezTo>
                  <a:pt x="808" y="1475"/>
                  <a:pt x="808" y="1475"/>
                  <a:pt x="808" y="1475"/>
                </a:cubicBezTo>
                <a:cubicBezTo>
                  <a:pt x="809" y="1474"/>
                  <a:pt x="809" y="1474"/>
                  <a:pt x="809" y="1474"/>
                </a:cubicBezTo>
                <a:cubicBezTo>
                  <a:pt x="809" y="1474"/>
                  <a:pt x="809" y="1474"/>
                  <a:pt x="809" y="1474"/>
                </a:cubicBezTo>
                <a:cubicBezTo>
                  <a:pt x="810" y="1473"/>
                  <a:pt x="810" y="1473"/>
                  <a:pt x="810" y="1473"/>
                </a:cubicBezTo>
                <a:cubicBezTo>
                  <a:pt x="810" y="1472"/>
                  <a:pt x="810" y="1472"/>
                  <a:pt x="810" y="1472"/>
                </a:cubicBezTo>
                <a:cubicBezTo>
                  <a:pt x="812" y="1471"/>
                  <a:pt x="812" y="1471"/>
                  <a:pt x="812" y="1471"/>
                </a:cubicBezTo>
                <a:cubicBezTo>
                  <a:pt x="814" y="1471"/>
                  <a:pt x="814" y="1471"/>
                  <a:pt x="814" y="1471"/>
                </a:cubicBezTo>
                <a:cubicBezTo>
                  <a:pt x="814" y="1471"/>
                  <a:pt x="814" y="1470"/>
                  <a:pt x="814" y="1470"/>
                </a:cubicBezTo>
                <a:cubicBezTo>
                  <a:pt x="814" y="1469"/>
                  <a:pt x="815" y="1469"/>
                  <a:pt x="815" y="1469"/>
                </a:cubicBezTo>
                <a:cubicBezTo>
                  <a:pt x="815" y="1469"/>
                  <a:pt x="815" y="1469"/>
                  <a:pt x="815" y="1469"/>
                </a:cubicBezTo>
                <a:cubicBezTo>
                  <a:pt x="816" y="1469"/>
                  <a:pt x="816" y="1469"/>
                  <a:pt x="816" y="1469"/>
                </a:cubicBezTo>
                <a:cubicBezTo>
                  <a:pt x="817" y="1468"/>
                  <a:pt x="817" y="1468"/>
                  <a:pt x="817" y="1468"/>
                </a:cubicBezTo>
                <a:cubicBezTo>
                  <a:pt x="817" y="1468"/>
                  <a:pt x="817" y="1468"/>
                  <a:pt x="817" y="1468"/>
                </a:cubicBezTo>
                <a:cubicBezTo>
                  <a:pt x="818" y="1468"/>
                  <a:pt x="818" y="1468"/>
                  <a:pt x="818" y="1468"/>
                </a:cubicBezTo>
                <a:cubicBezTo>
                  <a:pt x="818" y="1468"/>
                  <a:pt x="818" y="1468"/>
                  <a:pt x="818" y="1468"/>
                </a:cubicBezTo>
                <a:cubicBezTo>
                  <a:pt x="819" y="1469"/>
                  <a:pt x="819" y="1469"/>
                  <a:pt x="819" y="1469"/>
                </a:cubicBezTo>
                <a:cubicBezTo>
                  <a:pt x="819" y="1468"/>
                  <a:pt x="819" y="1468"/>
                  <a:pt x="819" y="1468"/>
                </a:cubicBezTo>
                <a:cubicBezTo>
                  <a:pt x="820" y="1469"/>
                  <a:pt x="820" y="1469"/>
                  <a:pt x="820" y="1469"/>
                </a:cubicBezTo>
                <a:cubicBezTo>
                  <a:pt x="820" y="1469"/>
                  <a:pt x="820" y="1469"/>
                  <a:pt x="820" y="1469"/>
                </a:cubicBezTo>
                <a:cubicBezTo>
                  <a:pt x="821" y="1468"/>
                  <a:pt x="821" y="1468"/>
                  <a:pt x="821" y="1468"/>
                </a:cubicBezTo>
                <a:cubicBezTo>
                  <a:pt x="821" y="1467"/>
                  <a:pt x="821" y="1467"/>
                  <a:pt x="821" y="1467"/>
                </a:cubicBezTo>
                <a:cubicBezTo>
                  <a:pt x="821" y="1467"/>
                  <a:pt x="821" y="1467"/>
                  <a:pt x="821" y="1467"/>
                </a:cubicBezTo>
                <a:cubicBezTo>
                  <a:pt x="820" y="1467"/>
                  <a:pt x="820" y="1467"/>
                  <a:pt x="820" y="1467"/>
                </a:cubicBezTo>
                <a:cubicBezTo>
                  <a:pt x="820" y="1466"/>
                  <a:pt x="820" y="1466"/>
                  <a:pt x="820" y="1466"/>
                </a:cubicBezTo>
                <a:cubicBezTo>
                  <a:pt x="820" y="1465"/>
                  <a:pt x="820" y="1465"/>
                  <a:pt x="820" y="1465"/>
                </a:cubicBezTo>
                <a:cubicBezTo>
                  <a:pt x="821" y="1465"/>
                  <a:pt x="821" y="1464"/>
                  <a:pt x="821" y="1464"/>
                </a:cubicBezTo>
                <a:cubicBezTo>
                  <a:pt x="822" y="1464"/>
                  <a:pt x="822" y="1464"/>
                  <a:pt x="822" y="1464"/>
                </a:cubicBezTo>
                <a:cubicBezTo>
                  <a:pt x="823" y="1463"/>
                  <a:pt x="823" y="1463"/>
                  <a:pt x="823" y="1463"/>
                </a:cubicBezTo>
                <a:cubicBezTo>
                  <a:pt x="823" y="1462"/>
                  <a:pt x="823" y="1462"/>
                  <a:pt x="823" y="1462"/>
                </a:cubicBezTo>
                <a:cubicBezTo>
                  <a:pt x="823" y="1462"/>
                  <a:pt x="823" y="1462"/>
                  <a:pt x="823" y="1462"/>
                </a:cubicBezTo>
                <a:cubicBezTo>
                  <a:pt x="823" y="1461"/>
                  <a:pt x="823" y="1461"/>
                  <a:pt x="823" y="1461"/>
                </a:cubicBezTo>
                <a:cubicBezTo>
                  <a:pt x="823" y="1460"/>
                  <a:pt x="823" y="1460"/>
                  <a:pt x="823" y="1460"/>
                </a:cubicBezTo>
                <a:cubicBezTo>
                  <a:pt x="823" y="1460"/>
                  <a:pt x="823" y="1460"/>
                  <a:pt x="823" y="1460"/>
                </a:cubicBezTo>
                <a:cubicBezTo>
                  <a:pt x="823" y="1459"/>
                  <a:pt x="823" y="1459"/>
                  <a:pt x="823" y="1459"/>
                </a:cubicBezTo>
                <a:cubicBezTo>
                  <a:pt x="823" y="1458"/>
                  <a:pt x="823" y="1458"/>
                  <a:pt x="823" y="1458"/>
                </a:cubicBezTo>
                <a:cubicBezTo>
                  <a:pt x="823" y="1458"/>
                  <a:pt x="823" y="1458"/>
                  <a:pt x="823" y="1458"/>
                </a:cubicBezTo>
                <a:cubicBezTo>
                  <a:pt x="823" y="1457"/>
                  <a:pt x="823" y="1457"/>
                  <a:pt x="823" y="1457"/>
                </a:cubicBezTo>
                <a:cubicBezTo>
                  <a:pt x="822" y="1456"/>
                  <a:pt x="822" y="1456"/>
                  <a:pt x="822" y="1456"/>
                </a:cubicBezTo>
                <a:cubicBezTo>
                  <a:pt x="823" y="1455"/>
                  <a:pt x="823" y="1455"/>
                  <a:pt x="823" y="1455"/>
                </a:cubicBezTo>
                <a:cubicBezTo>
                  <a:pt x="824" y="1454"/>
                  <a:pt x="824" y="1454"/>
                  <a:pt x="824" y="1454"/>
                </a:cubicBezTo>
                <a:cubicBezTo>
                  <a:pt x="824" y="1453"/>
                  <a:pt x="824" y="1453"/>
                  <a:pt x="824" y="1453"/>
                </a:cubicBezTo>
                <a:cubicBezTo>
                  <a:pt x="825" y="1453"/>
                  <a:pt x="825" y="1452"/>
                  <a:pt x="825" y="1452"/>
                </a:cubicBezTo>
                <a:cubicBezTo>
                  <a:pt x="825" y="1451"/>
                  <a:pt x="825" y="1451"/>
                  <a:pt x="825" y="1451"/>
                </a:cubicBezTo>
                <a:cubicBezTo>
                  <a:pt x="826" y="1450"/>
                  <a:pt x="827" y="1450"/>
                  <a:pt x="827" y="1450"/>
                </a:cubicBezTo>
                <a:cubicBezTo>
                  <a:pt x="828" y="1449"/>
                  <a:pt x="829" y="1449"/>
                  <a:pt x="829" y="1449"/>
                </a:cubicBezTo>
                <a:cubicBezTo>
                  <a:pt x="830" y="1449"/>
                  <a:pt x="830" y="1449"/>
                  <a:pt x="830" y="1449"/>
                </a:cubicBezTo>
                <a:cubicBezTo>
                  <a:pt x="830" y="1448"/>
                  <a:pt x="830" y="1448"/>
                  <a:pt x="830" y="1448"/>
                </a:cubicBezTo>
                <a:cubicBezTo>
                  <a:pt x="829" y="1448"/>
                  <a:pt x="829" y="1448"/>
                  <a:pt x="829" y="1448"/>
                </a:cubicBezTo>
                <a:cubicBezTo>
                  <a:pt x="828" y="1448"/>
                  <a:pt x="828" y="1448"/>
                  <a:pt x="828" y="1448"/>
                </a:cubicBezTo>
                <a:cubicBezTo>
                  <a:pt x="827" y="1448"/>
                  <a:pt x="827" y="1448"/>
                  <a:pt x="827" y="1448"/>
                </a:cubicBezTo>
                <a:cubicBezTo>
                  <a:pt x="827" y="1447"/>
                  <a:pt x="827" y="1447"/>
                  <a:pt x="827" y="1447"/>
                </a:cubicBezTo>
                <a:cubicBezTo>
                  <a:pt x="826" y="1447"/>
                  <a:pt x="826" y="1447"/>
                  <a:pt x="826" y="1447"/>
                </a:cubicBezTo>
                <a:cubicBezTo>
                  <a:pt x="825" y="1446"/>
                  <a:pt x="825" y="1446"/>
                  <a:pt x="825" y="1446"/>
                </a:cubicBezTo>
                <a:cubicBezTo>
                  <a:pt x="825" y="1446"/>
                  <a:pt x="825" y="1446"/>
                  <a:pt x="825" y="1446"/>
                </a:cubicBezTo>
                <a:cubicBezTo>
                  <a:pt x="825" y="1445"/>
                  <a:pt x="825" y="1445"/>
                  <a:pt x="825" y="1445"/>
                </a:cubicBezTo>
                <a:cubicBezTo>
                  <a:pt x="825" y="1445"/>
                  <a:pt x="825" y="1445"/>
                  <a:pt x="825" y="1445"/>
                </a:cubicBezTo>
                <a:cubicBezTo>
                  <a:pt x="826" y="1445"/>
                  <a:pt x="826" y="1445"/>
                  <a:pt x="826" y="1445"/>
                </a:cubicBezTo>
                <a:cubicBezTo>
                  <a:pt x="827" y="1444"/>
                  <a:pt x="827" y="1444"/>
                  <a:pt x="827" y="1444"/>
                </a:cubicBezTo>
                <a:cubicBezTo>
                  <a:pt x="828" y="1444"/>
                  <a:pt x="828" y="1444"/>
                  <a:pt x="828" y="1444"/>
                </a:cubicBezTo>
                <a:cubicBezTo>
                  <a:pt x="829" y="1444"/>
                  <a:pt x="829" y="1444"/>
                  <a:pt x="829" y="1444"/>
                </a:cubicBezTo>
                <a:cubicBezTo>
                  <a:pt x="830" y="1444"/>
                  <a:pt x="830" y="1444"/>
                  <a:pt x="830" y="1444"/>
                </a:cubicBezTo>
                <a:cubicBezTo>
                  <a:pt x="830" y="1445"/>
                  <a:pt x="830" y="1445"/>
                  <a:pt x="830" y="1445"/>
                </a:cubicBezTo>
                <a:cubicBezTo>
                  <a:pt x="831" y="1445"/>
                  <a:pt x="831" y="1445"/>
                  <a:pt x="831" y="1445"/>
                </a:cubicBezTo>
                <a:cubicBezTo>
                  <a:pt x="830" y="1446"/>
                  <a:pt x="830" y="1446"/>
                  <a:pt x="830" y="1446"/>
                </a:cubicBezTo>
                <a:cubicBezTo>
                  <a:pt x="830" y="1446"/>
                  <a:pt x="830" y="1446"/>
                  <a:pt x="830" y="1446"/>
                </a:cubicBezTo>
                <a:cubicBezTo>
                  <a:pt x="830" y="1447"/>
                  <a:pt x="830" y="1447"/>
                  <a:pt x="830" y="1447"/>
                </a:cubicBezTo>
                <a:cubicBezTo>
                  <a:pt x="831" y="1447"/>
                  <a:pt x="831" y="1447"/>
                  <a:pt x="831" y="1447"/>
                </a:cubicBezTo>
                <a:cubicBezTo>
                  <a:pt x="832" y="1447"/>
                  <a:pt x="832" y="1447"/>
                  <a:pt x="832" y="1447"/>
                </a:cubicBezTo>
                <a:cubicBezTo>
                  <a:pt x="833" y="1447"/>
                  <a:pt x="833" y="1447"/>
                  <a:pt x="833" y="1447"/>
                </a:cubicBezTo>
                <a:cubicBezTo>
                  <a:pt x="834" y="1447"/>
                  <a:pt x="834" y="1447"/>
                  <a:pt x="834" y="1447"/>
                </a:cubicBezTo>
                <a:cubicBezTo>
                  <a:pt x="834" y="1447"/>
                  <a:pt x="834" y="1447"/>
                  <a:pt x="834" y="1447"/>
                </a:cubicBezTo>
                <a:cubicBezTo>
                  <a:pt x="834" y="1446"/>
                  <a:pt x="834" y="1446"/>
                  <a:pt x="834" y="1446"/>
                </a:cubicBezTo>
                <a:cubicBezTo>
                  <a:pt x="834" y="1446"/>
                  <a:pt x="834" y="1446"/>
                  <a:pt x="834" y="1446"/>
                </a:cubicBezTo>
                <a:cubicBezTo>
                  <a:pt x="835" y="1445"/>
                  <a:pt x="835" y="1445"/>
                  <a:pt x="835" y="1445"/>
                </a:cubicBezTo>
                <a:cubicBezTo>
                  <a:pt x="835" y="1443"/>
                  <a:pt x="835" y="1443"/>
                  <a:pt x="835" y="1443"/>
                </a:cubicBezTo>
                <a:cubicBezTo>
                  <a:pt x="834" y="1443"/>
                  <a:pt x="834" y="1443"/>
                  <a:pt x="834" y="1443"/>
                </a:cubicBezTo>
                <a:cubicBezTo>
                  <a:pt x="835" y="1442"/>
                  <a:pt x="835" y="1442"/>
                  <a:pt x="835" y="1442"/>
                </a:cubicBezTo>
                <a:cubicBezTo>
                  <a:pt x="835" y="1442"/>
                  <a:pt x="835" y="1442"/>
                  <a:pt x="835" y="1442"/>
                </a:cubicBezTo>
                <a:cubicBezTo>
                  <a:pt x="834" y="1441"/>
                  <a:pt x="834" y="1441"/>
                  <a:pt x="834" y="1441"/>
                </a:cubicBezTo>
                <a:cubicBezTo>
                  <a:pt x="834" y="1440"/>
                  <a:pt x="834" y="1440"/>
                  <a:pt x="834" y="1440"/>
                </a:cubicBezTo>
                <a:cubicBezTo>
                  <a:pt x="832" y="1440"/>
                  <a:pt x="832" y="1440"/>
                  <a:pt x="832" y="1440"/>
                </a:cubicBezTo>
                <a:cubicBezTo>
                  <a:pt x="831" y="1441"/>
                  <a:pt x="831" y="1441"/>
                  <a:pt x="831" y="1441"/>
                </a:cubicBezTo>
                <a:cubicBezTo>
                  <a:pt x="830" y="1441"/>
                  <a:pt x="830" y="1441"/>
                  <a:pt x="830" y="1441"/>
                </a:cubicBezTo>
                <a:cubicBezTo>
                  <a:pt x="830" y="1441"/>
                  <a:pt x="830" y="1441"/>
                  <a:pt x="830" y="1441"/>
                </a:cubicBezTo>
                <a:cubicBezTo>
                  <a:pt x="831" y="1442"/>
                  <a:pt x="831" y="1442"/>
                  <a:pt x="831" y="1442"/>
                </a:cubicBezTo>
                <a:cubicBezTo>
                  <a:pt x="832" y="1442"/>
                  <a:pt x="832" y="1442"/>
                  <a:pt x="832" y="1442"/>
                </a:cubicBezTo>
                <a:cubicBezTo>
                  <a:pt x="832" y="1443"/>
                  <a:pt x="832" y="1443"/>
                  <a:pt x="832" y="1443"/>
                </a:cubicBezTo>
                <a:cubicBezTo>
                  <a:pt x="831" y="1443"/>
                  <a:pt x="831" y="1443"/>
                  <a:pt x="831" y="1443"/>
                </a:cubicBezTo>
                <a:cubicBezTo>
                  <a:pt x="831" y="1443"/>
                  <a:pt x="831" y="1443"/>
                  <a:pt x="831" y="1443"/>
                </a:cubicBezTo>
                <a:cubicBezTo>
                  <a:pt x="830" y="1443"/>
                  <a:pt x="830" y="1443"/>
                  <a:pt x="830" y="1443"/>
                </a:cubicBezTo>
                <a:cubicBezTo>
                  <a:pt x="830" y="1443"/>
                  <a:pt x="830" y="1443"/>
                  <a:pt x="830" y="1443"/>
                </a:cubicBezTo>
                <a:cubicBezTo>
                  <a:pt x="830" y="1443"/>
                  <a:pt x="829" y="1443"/>
                  <a:pt x="828" y="1443"/>
                </a:cubicBezTo>
                <a:cubicBezTo>
                  <a:pt x="828" y="1443"/>
                  <a:pt x="829" y="1441"/>
                  <a:pt x="829" y="1441"/>
                </a:cubicBezTo>
                <a:cubicBezTo>
                  <a:pt x="829" y="1441"/>
                  <a:pt x="828" y="1441"/>
                  <a:pt x="828" y="1441"/>
                </a:cubicBezTo>
                <a:cubicBezTo>
                  <a:pt x="827" y="1441"/>
                  <a:pt x="827" y="1441"/>
                  <a:pt x="826" y="1441"/>
                </a:cubicBezTo>
                <a:cubicBezTo>
                  <a:pt x="826" y="1441"/>
                  <a:pt x="825" y="1440"/>
                  <a:pt x="825" y="1440"/>
                </a:cubicBezTo>
                <a:cubicBezTo>
                  <a:pt x="825" y="1440"/>
                  <a:pt x="825" y="1439"/>
                  <a:pt x="825" y="1439"/>
                </a:cubicBezTo>
                <a:cubicBezTo>
                  <a:pt x="824" y="1439"/>
                  <a:pt x="824" y="1439"/>
                  <a:pt x="824" y="1439"/>
                </a:cubicBezTo>
                <a:cubicBezTo>
                  <a:pt x="825" y="1437"/>
                  <a:pt x="825" y="1437"/>
                  <a:pt x="825" y="1437"/>
                </a:cubicBezTo>
                <a:cubicBezTo>
                  <a:pt x="825" y="1436"/>
                  <a:pt x="825" y="1435"/>
                  <a:pt x="825" y="1435"/>
                </a:cubicBezTo>
                <a:cubicBezTo>
                  <a:pt x="825" y="1434"/>
                  <a:pt x="825" y="1434"/>
                  <a:pt x="825" y="1434"/>
                </a:cubicBezTo>
                <a:cubicBezTo>
                  <a:pt x="824" y="1433"/>
                  <a:pt x="824" y="1432"/>
                  <a:pt x="824" y="1431"/>
                </a:cubicBezTo>
                <a:cubicBezTo>
                  <a:pt x="824" y="1431"/>
                  <a:pt x="824" y="1429"/>
                  <a:pt x="824" y="1428"/>
                </a:cubicBezTo>
                <a:cubicBezTo>
                  <a:pt x="824" y="1428"/>
                  <a:pt x="824" y="1428"/>
                  <a:pt x="825" y="1428"/>
                </a:cubicBezTo>
                <a:cubicBezTo>
                  <a:pt x="825" y="1427"/>
                  <a:pt x="826" y="1427"/>
                  <a:pt x="826" y="1427"/>
                </a:cubicBezTo>
                <a:cubicBezTo>
                  <a:pt x="826" y="1428"/>
                  <a:pt x="826" y="1428"/>
                  <a:pt x="826" y="1428"/>
                </a:cubicBezTo>
                <a:cubicBezTo>
                  <a:pt x="826" y="1428"/>
                  <a:pt x="826" y="1428"/>
                  <a:pt x="827" y="1428"/>
                </a:cubicBezTo>
                <a:cubicBezTo>
                  <a:pt x="827" y="1428"/>
                  <a:pt x="828" y="1428"/>
                  <a:pt x="829" y="1429"/>
                </a:cubicBezTo>
                <a:cubicBezTo>
                  <a:pt x="829" y="1429"/>
                  <a:pt x="830" y="1429"/>
                  <a:pt x="830" y="1430"/>
                </a:cubicBezTo>
                <a:cubicBezTo>
                  <a:pt x="831" y="1430"/>
                  <a:pt x="831" y="1430"/>
                  <a:pt x="832" y="1430"/>
                </a:cubicBezTo>
                <a:cubicBezTo>
                  <a:pt x="832" y="1430"/>
                  <a:pt x="833" y="1431"/>
                  <a:pt x="834" y="1431"/>
                </a:cubicBezTo>
                <a:cubicBezTo>
                  <a:pt x="834" y="1431"/>
                  <a:pt x="838" y="1431"/>
                  <a:pt x="838" y="1431"/>
                </a:cubicBezTo>
                <a:cubicBezTo>
                  <a:pt x="839" y="1431"/>
                  <a:pt x="839" y="1431"/>
                  <a:pt x="840" y="1430"/>
                </a:cubicBezTo>
                <a:cubicBezTo>
                  <a:pt x="840" y="1430"/>
                  <a:pt x="840" y="1430"/>
                  <a:pt x="840" y="1430"/>
                </a:cubicBezTo>
                <a:cubicBezTo>
                  <a:pt x="841" y="1430"/>
                  <a:pt x="842" y="1430"/>
                  <a:pt x="842" y="1429"/>
                </a:cubicBezTo>
                <a:cubicBezTo>
                  <a:pt x="842" y="1429"/>
                  <a:pt x="844" y="1429"/>
                  <a:pt x="844" y="1429"/>
                </a:cubicBezTo>
                <a:cubicBezTo>
                  <a:pt x="844" y="1428"/>
                  <a:pt x="844" y="1427"/>
                  <a:pt x="844" y="1427"/>
                </a:cubicBezTo>
                <a:cubicBezTo>
                  <a:pt x="843" y="1427"/>
                  <a:pt x="843" y="1427"/>
                  <a:pt x="843" y="1427"/>
                </a:cubicBezTo>
                <a:cubicBezTo>
                  <a:pt x="843" y="1426"/>
                  <a:pt x="843" y="1426"/>
                  <a:pt x="843" y="1426"/>
                </a:cubicBezTo>
                <a:cubicBezTo>
                  <a:pt x="844" y="1426"/>
                  <a:pt x="844" y="1426"/>
                  <a:pt x="844" y="1426"/>
                </a:cubicBezTo>
                <a:cubicBezTo>
                  <a:pt x="845" y="1426"/>
                  <a:pt x="845" y="1426"/>
                  <a:pt x="845" y="1426"/>
                </a:cubicBezTo>
                <a:cubicBezTo>
                  <a:pt x="845" y="1425"/>
                  <a:pt x="845" y="1425"/>
                  <a:pt x="845" y="1425"/>
                </a:cubicBezTo>
                <a:cubicBezTo>
                  <a:pt x="845" y="1425"/>
                  <a:pt x="844" y="1425"/>
                  <a:pt x="844" y="1425"/>
                </a:cubicBezTo>
                <a:cubicBezTo>
                  <a:pt x="843" y="1425"/>
                  <a:pt x="843" y="1424"/>
                  <a:pt x="843" y="1424"/>
                </a:cubicBezTo>
                <a:cubicBezTo>
                  <a:pt x="843" y="1424"/>
                  <a:pt x="843" y="1423"/>
                  <a:pt x="843" y="1423"/>
                </a:cubicBezTo>
                <a:cubicBezTo>
                  <a:pt x="844" y="1423"/>
                  <a:pt x="844" y="1423"/>
                  <a:pt x="844" y="1423"/>
                </a:cubicBezTo>
                <a:cubicBezTo>
                  <a:pt x="844" y="1422"/>
                  <a:pt x="844" y="1422"/>
                  <a:pt x="844" y="1422"/>
                </a:cubicBezTo>
                <a:cubicBezTo>
                  <a:pt x="844" y="1420"/>
                  <a:pt x="844" y="1420"/>
                  <a:pt x="844" y="1420"/>
                </a:cubicBezTo>
                <a:cubicBezTo>
                  <a:pt x="844" y="1419"/>
                  <a:pt x="844" y="1419"/>
                  <a:pt x="844" y="1419"/>
                </a:cubicBezTo>
                <a:cubicBezTo>
                  <a:pt x="845" y="1419"/>
                  <a:pt x="845" y="1419"/>
                  <a:pt x="845" y="1419"/>
                </a:cubicBezTo>
                <a:cubicBezTo>
                  <a:pt x="845" y="1418"/>
                  <a:pt x="845" y="1418"/>
                  <a:pt x="845" y="1418"/>
                </a:cubicBezTo>
                <a:cubicBezTo>
                  <a:pt x="845" y="1417"/>
                  <a:pt x="845" y="1417"/>
                  <a:pt x="845" y="1417"/>
                </a:cubicBezTo>
                <a:cubicBezTo>
                  <a:pt x="846" y="1416"/>
                  <a:pt x="846" y="1416"/>
                  <a:pt x="846" y="1416"/>
                </a:cubicBezTo>
                <a:cubicBezTo>
                  <a:pt x="846" y="1415"/>
                  <a:pt x="846" y="1415"/>
                  <a:pt x="846" y="1415"/>
                </a:cubicBezTo>
                <a:cubicBezTo>
                  <a:pt x="845" y="1414"/>
                  <a:pt x="845" y="1414"/>
                  <a:pt x="845" y="1414"/>
                </a:cubicBezTo>
                <a:cubicBezTo>
                  <a:pt x="844" y="1413"/>
                  <a:pt x="844" y="1413"/>
                  <a:pt x="844" y="1413"/>
                </a:cubicBezTo>
                <a:cubicBezTo>
                  <a:pt x="844" y="1412"/>
                  <a:pt x="844" y="1412"/>
                  <a:pt x="844" y="1412"/>
                </a:cubicBezTo>
                <a:cubicBezTo>
                  <a:pt x="845" y="1411"/>
                  <a:pt x="845" y="1411"/>
                  <a:pt x="845" y="1411"/>
                </a:cubicBezTo>
                <a:cubicBezTo>
                  <a:pt x="845" y="1410"/>
                  <a:pt x="845" y="1410"/>
                  <a:pt x="845" y="1410"/>
                </a:cubicBezTo>
                <a:cubicBezTo>
                  <a:pt x="844" y="1411"/>
                  <a:pt x="844" y="1411"/>
                  <a:pt x="844" y="1411"/>
                </a:cubicBezTo>
                <a:cubicBezTo>
                  <a:pt x="844" y="1410"/>
                  <a:pt x="844" y="1410"/>
                  <a:pt x="844" y="1410"/>
                </a:cubicBezTo>
                <a:cubicBezTo>
                  <a:pt x="844" y="1410"/>
                  <a:pt x="844" y="1410"/>
                  <a:pt x="844" y="1410"/>
                </a:cubicBezTo>
                <a:cubicBezTo>
                  <a:pt x="842" y="1410"/>
                  <a:pt x="842" y="1410"/>
                  <a:pt x="842" y="1410"/>
                </a:cubicBezTo>
                <a:cubicBezTo>
                  <a:pt x="842" y="1409"/>
                  <a:pt x="842" y="1409"/>
                  <a:pt x="842" y="1409"/>
                </a:cubicBezTo>
                <a:cubicBezTo>
                  <a:pt x="843" y="1409"/>
                  <a:pt x="843" y="1409"/>
                  <a:pt x="843" y="1409"/>
                </a:cubicBezTo>
                <a:cubicBezTo>
                  <a:pt x="844" y="1409"/>
                  <a:pt x="844" y="1409"/>
                  <a:pt x="845" y="1410"/>
                </a:cubicBezTo>
                <a:cubicBezTo>
                  <a:pt x="846" y="1411"/>
                  <a:pt x="846" y="1411"/>
                  <a:pt x="847" y="1411"/>
                </a:cubicBezTo>
                <a:cubicBezTo>
                  <a:pt x="848" y="1411"/>
                  <a:pt x="851" y="1411"/>
                  <a:pt x="852" y="1411"/>
                </a:cubicBezTo>
                <a:cubicBezTo>
                  <a:pt x="853" y="1411"/>
                  <a:pt x="855" y="1411"/>
                  <a:pt x="856" y="1411"/>
                </a:cubicBezTo>
                <a:cubicBezTo>
                  <a:pt x="856" y="1410"/>
                  <a:pt x="859" y="1410"/>
                  <a:pt x="860" y="1410"/>
                </a:cubicBezTo>
                <a:cubicBezTo>
                  <a:pt x="860" y="1410"/>
                  <a:pt x="866" y="1409"/>
                  <a:pt x="867" y="1408"/>
                </a:cubicBezTo>
                <a:cubicBezTo>
                  <a:pt x="868" y="1408"/>
                  <a:pt x="871" y="1407"/>
                  <a:pt x="871" y="1407"/>
                </a:cubicBezTo>
                <a:cubicBezTo>
                  <a:pt x="872" y="1407"/>
                  <a:pt x="876" y="1405"/>
                  <a:pt x="876" y="1405"/>
                </a:cubicBezTo>
                <a:cubicBezTo>
                  <a:pt x="877" y="1404"/>
                  <a:pt x="877" y="1403"/>
                  <a:pt x="877" y="1403"/>
                </a:cubicBezTo>
                <a:cubicBezTo>
                  <a:pt x="878" y="1401"/>
                  <a:pt x="878" y="1401"/>
                  <a:pt x="878" y="1401"/>
                </a:cubicBezTo>
                <a:cubicBezTo>
                  <a:pt x="878" y="1401"/>
                  <a:pt x="878" y="1401"/>
                  <a:pt x="878" y="1400"/>
                </a:cubicBezTo>
                <a:cubicBezTo>
                  <a:pt x="879" y="1400"/>
                  <a:pt x="879" y="1399"/>
                  <a:pt x="880" y="1399"/>
                </a:cubicBezTo>
                <a:cubicBezTo>
                  <a:pt x="881" y="1397"/>
                  <a:pt x="881" y="1397"/>
                  <a:pt x="881" y="1397"/>
                </a:cubicBezTo>
                <a:cubicBezTo>
                  <a:pt x="881" y="1396"/>
                  <a:pt x="881" y="1396"/>
                  <a:pt x="881" y="1396"/>
                </a:cubicBezTo>
                <a:cubicBezTo>
                  <a:pt x="882" y="1395"/>
                  <a:pt x="882" y="1395"/>
                  <a:pt x="882" y="1395"/>
                </a:cubicBezTo>
                <a:cubicBezTo>
                  <a:pt x="883" y="1394"/>
                  <a:pt x="883" y="1394"/>
                  <a:pt x="883" y="1394"/>
                </a:cubicBezTo>
                <a:cubicBezTo>
                  <a:pt x="884" y="1392"/>
                  <a:pt x="884" y="1392"/>
                  <a:pt x="884" y="1392"/>
                </a:cubicBezTo>
                <a:cubicBezTo>
                  <a:pt x="884" y="1388"/>
                  <a:pt x="884" y="1388"/>
                  <a:pt x="884" y="1388"/>
                </a:cubicBezTo>
                <a:cubicBezTo>
                  <a:pt x="881" y="1387"/>
                  <a:pt x="881" y="1387"/>
                  <a:pt x="881" y="1387"/>
                </a:cubicBezTo>
                <a:cubicBezTo>
                  <a:pt x="880" y="1386"/>
                  <a:pt x="880" y="1386"/>
                  <a:pt x="880" y="1386"/>
                </a:cubicBezTo>
                <a:cubicBezTo>
                  <a:pt x="879" y="1385"/>
                  <a:pt x="879" y="1385"/>
                  <a:pt x="879" y="1385"/>
                </a:cubicBezTo>
                <a:cubicBezTo>
                  <a:pt x="879" y="1385"/>
                  <a:pt x="879" y="1384"/>
                  <a:pt x="879" y="1383"/>
                </a:cubicBezTo>
                <a:cubicBezTo>
                  <a:pt x="879" y="1382"/>
                  <a:pt x="879" y="1382"/>
                  <a:pt x="880" y="1381"/>
                </a:cubicBezTo>
                <a:cubicBezTo>
                  <a:pt x="880" y="1381"/>
                  <a:pt x="880" y="1380"/>
                  <a:pt x="880" y="1380"/>
                </a:cubicBezTo>
                <a:cubicBezTo>
                  <a:pt x="880" y="1380"/>
                  <a:pt x="880" y="1379"/>
                  <a:pt x="880" y="1378"/>
                </a:cubicBezTo>
                <a:cubicBezTo>
                  <a:pt x="880" y="1378"/>
                  <a:pt x="879" y="1377"/>
                  <a:pt x="879" y="1377"/>
                </a:cubicBezTo>
                <a:cubicBezTo>
                  <a:pt x="878" y="1376"/>
                  <a:pt x="877" y="1376"/>
                  <a:pt x="876" y="1376"/>
                </a:cubicBezTo>
                <a:cubicBezTo>
                  <a:pt x="876" y="1375"/>
                  <a:pt x="874" y="1375"/>
                  <a:pt x="874" y="1374"/>
                </a:cubicBezTo>
                <a:cubicBezTo>
                  <a:pt x="874" y="1374"/>
                  <a:pt x="872" y="1373"/>
                  <a:pt x="872" y="1373"/>
                </a:cubicBezTo>
                <a:cubicBezTo>
                  <a:pt x="872" y="1373"/>
                  <a:pt x="871" y="1372"/>
                  <a:pt x="871" y="1371"/>
                </a:cubicBezTo>
                <a:cubicBezTo>
                  <a:pt x="871" y="1371"/>
                  <a:pt x="871" y="1370"/>
                  <a:pt x="871" y="1370"/>
                </a:cubicBezTo>
                <a:cubicBezTo>
                  <a:pt x="872" y="1369"/>
                  <a:pt x="872" y="1369"/>
                  <a:pt x="872" y="1369"/>
                </a:cubicBezTo>
                <a:cubicBezTo>
                  <a:pt x="872" y="1369"/>
                  <a:pt x="872" y="1368"/>
                  <a:pt x="872" y="1368"/>
                </a:cubicBezTo>
                <a:cubicBezTo>
                  <a:pt x="872" y="1367"/>
                  <a:pt x="872" y="1367"/>
                  <a:pt x="872" y="1367"/>
                </a:cubicBezTo>
                <a:cubicBezTo>
                  <a:pt x="871" y="1365"/>
                  <a:pt x="871" y="1365"/>
                  <a:pt x="871" y="1365"/>
                </a:cubicBezTo>
                <a:cubicBezTo>
                  <a:pt x="871" y="1364"/>
                  <a:pt x="871" y="1364"/>
                  <a:pt x="871" y="1364"/>
                </a:cubicBezTo>
                <a:cubicBezTo>
                  <a:pt x="871" y="1363"/>
                  <a:pt x="871" y="1363"/>
                  <a:pt x="871" y="1363"/>
                </a:cubicBezTo>
                <a:cubicBezTo>
                  <a:pt x="871" y="1361"/>
                  <a:pt x="871" y="1361"/>
                  <a:pt x="871" y="1361"/>
                </a:cubicBezTo>
                <a:cubicBezTo>
                  <a:pt x="871" y="1360"/>
                  <a:pt x="871" y="1360"/>
                  <a:pt x="871" y="1360"/>
                </a:cubicBezTo>
                <a:cubicBezTo>
                  <a:pt x="872" y="1360"/>
                  <a:pt x="872" y="1360"/>
                  <a:pt x="872" y="1360"/>
                </a:cubicBezTo>
                <a:cubicBezTo>
                  <a:pt x="873" y="1359"/>
                  <a:pt x="873" y="1359"/>
                  <a:pt x="873" y="1359"/>
                </a:cubicBezTo>
                <a:cubicBezTo>
                  <a:pt x="873" y="1360"/>
                  <a:pt x="873" y="1360"/>
                  <a:pt x="873" y="1360"/>
                </a:cubicBezTo>
                <a:cubicBezTo>
                  <a:pt x="872" y="1360"/>
                  <a:pt x="872" y="1360"/>
                  <a:pt x="872" y="1360"/>
                </a:cubicBezTo>
                <a:cubicBezTo>
                  <a:pt x="872" y="1361"/>
                  <a:pt x="872" y="1361"/>
                  <a:pt x="872" y="1361"/>
                </a:cubicBezTo>
                <a:cubicBezTo>
                  <a:pt x="872" y="1362"/>
                  <a:pt x="871" y="1363"/>
                  <a:pt x="871" y="1364"/>
                </a:cubicBezTo>
                <a:cubicBezTo>
                  <a:pt x="871" y="1366"/>
                  <a:pt x="872" y="1367"/>
                  <a:pt x="873" y="1368"/>
                </a:cubicBezTo>
                <a:cubicBezTo>
                  <a:pt x="873" y="1368"/>
                  <a:pt x="873" y="1369"/>
                  <a:pt x="873" y="1369"/>
                </a:cubicBezTo>
                <a:cubicBezTo>
                  <a:pt x="874" y="1370"/>
                  <a:pt x="875" y="1370"/>
                  <a:pt x="875" y="1371"/>
                </a:cubicBezTo>
                <a:cubicBezTo>
                  <a:pt x="875" y="1371"/>
                  <a:pt x="875" y="1371"/>
                  <a:pt x="875" y="1371"/>
                </a:cubicBezTo>
                <a:cubicBezTo>
                  <a:pt x="876" y="1371"/>
                  <a:pt x="876" y="1371"/>
                  <a:pt x="876" y="1371"/>
                </a:cubicBezTo>
                <a:cubicBezTo>
                  <a:pt x="877" y="1371"/>
                  <a:pt x="878" y="1371"/>
                  <a:pt x="879" y="1371"/>
                </a:cubicBezTo>
                <a:cubicBezTo>
                  <a:pt x="880" y="1371"/>
                  <a:pt x="880" y="1371"/>
                  <a:pt x="880" y="1371"/>
                </a:cubicBezTo>
                <a:cubicBezTo>
                  <a:pt x="881" y="1372"/>
                  <a:pt x="881" y="1372"/>
                  <a:pt x="881" y="1372"/>
                </a:cubicBezTo>
                <a:cubicBezTo>
                  <a:pt x="882" y="1373"/>
                  <a:pt x="883" y="1373"/>
                  <a:pt x="884" y="1374"/>
                </a:cubicBezTo>
                <a:cubicBezTo>
                  <a:pt x="885" y="1374"/>
                  <a:pt x="886" y="1374"/>
                  <a:pt x="886" y="1374"/>
                </a:cubicBezTo>
                <a:cubicBezTo>
                  <a:pt x="886" y="1375"/>
                  <a:pt x="886" y="1375"/>
                  <a:pt x="886" y="1375"/>
                </a:cubicBezTo>
                <a:cubicBezTo>
                  <a:pt x="887" y="1375"/>
                  <a:pt x="887" y="1375"/>
                  <a:pt x="887" y="1375"/>
                </a:cubicBezTo>
                <a:cubicBezTo>
                  <a:pt x="888" y="1375"/>
                  <a:pt x="888" y="1375"/>
                  <a:pt x="888" y="1375"/>
                </a:cubicBezTo>
                <a:cubicBezTo>
                  <a:pt x="888" y="1375"/>
                  <a:pt x="889" y="1375"/>
                  <a:pt x="890" y="1374"/>
                </a:cubicBezTo>
                <a:cubicBezTo>
                  <a:pt x="891" y="1374"/>
                  <a:pt x="892" y="1374"/>
                  <a:pt x="893" y="1375"/>
                </a:cubicBezTo>
                <a:cubicBezTo>
                  <a:pt x="894" y="1375"/>
                  <a:pt x="894" y="1375"/>
                  <a:pt x="894" y="1375"/>
                </a:cubicBezTo>
                <a:cubicBezTo>
                  <a:pt x="894" y="1375"/>
                  <a:pt x="894" y="1375"/>
                  <a:pt x="894" y="1375"/>
                </a:cubicBezTo>
                <a:cubicBezTo>
                  <a:pt x="895" y="1375"/>
                  <a:pt x="895" y="1375"/>
                  <a:pt x="895" y="1375"/>
                </a:cubicBezTo>
                <a:cubicBezTo>
                  <a:pt x="896" y="1375"/>
                  <a:pt x="896" y="1375"/>
                  <a:pt x="896" y="1375"/>
                </a:cubicBezTo>
                <a:cubicBezTo>
                  <a:pt x="898" y="1375"/>
                  <a:pt x="899" y="1374"/>
                  <a:pt x="901" y="1373"/>
                </a:cubicBezTo>
                <a:cubicBezTo>
                  <a:pt x="900" y="1373"/>
                  <a:pt x="900" y="1373"/>
                  <a:pt x="900" y="1373"/>
                </a:cubicBezTo>
                <a:cubicBezTo>
                  <a:pt x="901" y="1373"/>
                  <a:pt x="901" y="1373"/>
                  <a:pt x="901" y="1373"/>
                </a:cubicBezTo>
                <a:cubicBezTo>
                  <a:pt x="901" y="1373"/>
                  <a:pt x="901" y="1373"/>
                  <a:pt x="901" y="1373"/>
                </a:cubicBezTo>
                <a:cubicBezTo>
                  <a:pt x="901" y="1373"/>
                  <a:pt x="901" y="1373"/>
                  <a:pt x="901" y="1373"/>
                </a:cubicBezTo>
                <a:cubicBezTo>
                  <a:pt x="902" y="1372"/>
                  <a:pt x="903" y="1371"/>
                  <a:pt x="904" y="1371"/>
                </a:cubicBezTo>
                <a:cubicBezTo>
                  <a:pt x="904" y="1370"/>
                  <a:pt x="904" y="1370"/>
                  <a:pt x="904" y="1370"/>
                </a:cubicBezTo>
                <a:cubicBezTo>
                  <a:pt x="904" y="1370"/>
                  <a:pt x="904" y="1370"/>
                  <a:pt x="904" y="1370"/>
                </a:cubicBezTo>
                <a:cubicBezTo>
                  <a:pt x="904" y="1370"/>
                  <a:pt x="905" y="1369"/>
                  <a:pt x="905" y="1369"/>
                </a:cubicBezTo>
                <a:cubicBezTo>
                  <a:pt x="906" y="1368"/>
                  <a:pt x="906" y="1367"/>
                  <a:pt x="907" y="1365"/>
                </a:cubicBezTo>
                <a:cubicBezTo>
                  <a:pt x="907" y="1365"/>
                  <a:pt x="907" y="1365"/>
                  <a:pt x="907" y="1365"/>
                </a:cubicBezTo>
                <a:cubicBezTo>
                  <a:pt x="908" y="1364"/>
                  <a:pt x="908" y="1364"/>
                  <a:pt x="908" y="1364"/>
                </a:cubicBezTo>
                <a:cubicBezTo>
                  <a:pt x="909" y="1363"/>
                  <a:pt x="909" y="1363"/>
                  <a:pt x="909" y="1363"/>
                </a:cubicBezTo>
                <a:cubicBezTo>
                  <a:pt x="910" y="1362"/>
                  <a:pt x="910" y="1362"/>
                  <a:pt x="910" y="1362"/>
                </a:cubicBezTo>
                <a:cubicBezTo>
                  <a:pt x="911" y="1361"/>
                  <a:pt x="911" y="1361"/>
                  <a:pt x="911" y="1361"/>
                </a:cubicBezTo>
                <a:cubicBezTo>
                  <a:pt x="912" y="1361"/>
                  <a:pt x="912" y="1360"/>
                  <a:pt x="912" y="1359"/>
                </a:cubicBezTo>
                <a:cubicBezTo>
                  <a:pt x="913" y="1359"/>
                  <a:pt x="913" y="1357"/>
                  <a:pt x="913" y="1357"/>
                </a:cubicBezTo>
                <a:cubicBezTo>
                  <a:pt x="914" y="1356"/>
                  <a:pt x="914" y="1355"/>
                  <a:pt x="914" y="1354"/>
                </a:cubicBezTo>
                <a:cubicBezTo>
                  <a:pt x="914" y="1354"/>
                  <a:pt x="915" y="1353"/>
                  <a:pt x="915" y="1353"/>
                </a:cubicBezTo>
                <a:cubicBezTo>
                  <a:pt x="915" y="1352"/>
                  <a:pt x="916" y="1352"/>
                  <a:pt x="916" y="1352"/>
                </a:cubicBezTo>
                <a:cubicBezTo>
                  <a:pt x="916" y="1351"/>
                  <a:pt x="916" y="1351"/>
                  <a:pt x="916" y="1351"/>
                </a:cubicBezTo>
                <a:cubicBezTo>
                  <a:pt x="915" y="1351"/>
                  <a:pt x="915" y="1351"/>
                  <a:pt x="915" y="1351"/>
                </a:cubicBezTo>
                <a:cubicBezTo>
                  <a:pt x="915" y="1351"/>
                  <a:pt x="915" y="1351"/>
                  <a:pt x="915" y="1351"/>
                </a:cubicBezTo>
                <a:cubicBezTo>
                  <a:pt x="915" y="1350"/>
                  <a:pt x="915" y="1350"/>
                  <a:pt x="915" y="1350"/>
                </a:cubicBezTo>
                <a:cubicBezTo>
                  <a:pt x="915" y="1349"/>
                  <a:pt x="915" y="1349"/>
                  <a:pt x="915" y="1349"/>
                </a:cubicBezTo>
                <a:cubicBezTo>
                  <a:pt x="915" y="1348"/>
                  <a:pt x="915" y="1348"/>
                  <a:pt x="915" y="1348"/>
                </a:cubicBezTo>
                <a:cubicBezTo>
                  <a:pt x="916" y="1348"/>
                  <a:pt x="916" y="1348"/>
                  <a:pt x="916" y="1348"/>
                </a:cubicBezTo>
                <a:cubicBezTo>
                  <a:pt x="917" y="1347"/>
                  <a:pt x="917" y="1347"/>
                  <a:pt x="917" y="1347"/>
                </a:cubicBezTo>
                <a:cubicBezTo>
                  <a:pt x="917" y="1346"/>
                  <a:pt x="917" y="1346"/>
                  <a:pt x="917" y="1346"/>
                </a:cubicBezTo>
                <a:cubicBezTo>
                  <a:pt x="917" y="1345"/>
                  <a:pt x="917" y="1345"/>
                  <a:pt x="917" y="1345"/>
                </a:cubicBezTo>
                <a:cubicBezTo>
                  <a:pt x="919" y="1344"/>
                  <a:pt x="919" y="1344"/>
                  <a:pt x="919" y="1344"/>
                </a:cubicBezTo>
                <a:cubicBezTo>
                  <a:pt x="919" y="1344"/>
                  <a:pt x="919" y="1344"/>
                  <a:pt x="919" y="1344"/>
                </a:cubicBezTo>
                <a:cubicBezTo>
                  <a:pt x="920" y="1343"/>
                  <a:pt x="920" y="1343"/>
                  <a:pt x="920" y="1343"/>
                </a:cubicBezTo>
                <a:cubicBezTo>
                  <a:pt x="920" y="1343"/>
                  <a:pt x="920" y="1343"/>
                  <a:pt x="920" y="1343"/>
                </a:cubicBezTo>
                <a:cubicBezTo>
                  <a:pt x="920" y="1342"/>
                  <a:pt x="920" y="1342"/>
                  <a:pt x="920" y="1342"/>
                </a:cubicBezTo>
                <a:cubicBezTo>
                  <a:pt x="921" y="1341"/>
                  <a:pt x="921" y="1341"/>
                  <a:pt x="921" y="1341"/>
                </a:cubicBezTo>
                <a:cubicBezTo>
                  <a:pt x="921" y="1341"/>
                  <a:pt x="921" y="1341"/>
                  <a:pt x="921" y="1341"/>
                </a:cubicBezTo>
                <a:cubicBezTo>
                  <a:pt x="921" y="1340"/>
                  <a:pt x="921" y="1340"/>
                  <a:pt x="921" y="1340"/>
                </a:cubicBezTo>
                <a:cubicBezTo>
                  <a:pt x="921" y="1339"/>
                  <a:pt x="921" y="1339"/>
                  <a:pt x="921" y="1339"/>
                </a:cubicBezTo>
                <a:cubicBezTo>
                  <a:pt x="922" y="1338"/>
                  <a:pt x="922" y="1338"/>
                  <a:pt x="922" y="1338"/>
                </a:cubicBezTo>
                <a:cubicBezTo>
                  <a:pt x="922" y="1338"/>
                  <a:pt x="922" y="1338"/>
                  <a:pt x="922" y="1338"/>
                </a:cubicBezTo>
                <a:cubicBezTo>
                  <a:pt x="922" y="1337"/>
                  <a:pt x="922" y="1337"/>
                  <a:pt x="922" y="1337"/>
                </a:cubicBezTo>
                <a:cubicBezTo>
                  <a:pt x="922" y="1336"/>
                  <a:pt x="922" y="1336"/>
                  <a:pt x="922" y="1336"/>
                </a:cubicBezTo>
                <a:cubicBezTo>
                  <a:pt x="922" y="1335"/>
                  <a:pt x="922" y="1335"/>
                  <a:pt x="922" y="1335"/>
                </a:cubicBezTo>
                <a:cubicBezTo>
                  <a:pt x="922" y="1334"/>
                  <a:pt x="922" y="1334"/>
                  <a:pt x="922" y="1334"/>
                </a:cubicBezTo>
                <a:cubicBezTo>
                  <a:pt x="922" y="1335"/>
                  <a:pt x="922" y="1335"/>
                  <a:pt x="922" y="1335"/>
                </a:cubicBezTo>
                <a:cubicBezTo>
                  <a:pt x="922" y="1336"/>
                  <a:pt x="922" y="1336"/>
                  <a:pt x="922" y="1336"/>
                </a:cubicBezTo>
                <a:cubicBezTo>
                  <a:pt x="923" y="1336"/>
                  <a:pt x="923" y="1336"/>
                  <a:pt x="923" y="1336"/>
                </a:cubicBezTo>
                <a:cubicBezTo>
                  <a:pt x="923" y="1337"/>
                  <a:pt x="923" y="1337"/>
                  <a:pt x="923" y="1337"/>
                </a:cubicBezTo>
                <a:cubicBezTo>
                  <a:pt x="924" y="1337"/>
                  <a:pt x="924" y="1337"/>
                  <a:pt x="924" y="1337"/>
                </a:cubicBezTo>
                <a:cubicBezTo>
                  <a:pt x="925" y="1337"/>
                  <a:pt x="925" y="1337"/>
                  <a:pt x="925" y="1337"/>
                </a:cubicBezTo>
                <a:cubicBezTo>
                  <a:pt x="926" y="1336"/>
                  <a:pt x="926" y="1336"/>
                  <a:pt x="926" y="1336"/>
                </a:cubicBezTo>
                <a:cubicBezTo>
                  <a:pt x="926" y="1336"/>
                  <a:pt x="926" y="1336"/>
                  <a:pt x="926" y="1336"/>
                </a:cubicBezTo>
                <a:cubicBezTo>
                  <a:pt x="927" y="1336"/>
                  <a:pt x="927" y="1336"/>
                  <a:pt x="927" y="1336"/>
                </a:cubicBezTo>
                <a:cubicBezTo>
                  <a:pt x="927" y="1337"/>
                  <a:pt x="927" y="1337"/>
                  <a:pt x="927" y="1337"/>
                </a:cubicBezTo>
                <a:cubicBezTo>
                  <a:pt x="927" y="1338"/>
                  <a:pt x="927" y="1338"/>
                  <a:pt x="927" y="1338"/>
                </a:cubicBezTo>
                <a:cubicBezTo>
                  <a:pt x="926" y="1338"/>
                  <a:pt x="926" y="1338"/>
                  <a:pt x="926" y="1338"/>
                </a:cubicBezTo>
                <a:cubicBezTo>
                  <a:pt x="926" y="1337"/>
                  <a:pt x="926" y="1337"/>
                  <a:pt x="926" y="1337"/>
                </a:cubicBezTo>
                <a:cubicBezTo>
                  <a:pt x="926" y="1340"/>
                  <a:pt x="926" y="1340"/>
                  <a:pt x="926" y="1340"/>
                </a:cubicBezTo>
                <a:cubicBezTo>
                  <a:pt x="925" y="1341"/>
                  <a:pt x="925" y="1341"/>
                  <a:pt x="925" y="1341"/>
                </a:cubicBezTo>
                <a:cubicBezTo>
                  <a:pt x="925" y="1341"/>
                  <a:pt x="925" y="1341"/>
                  <a:pt x="925" y="1341"/>
                </a:cubicBezTo>
                <a:cubicBezTo>
                  <a:pt x="924" y="1342"/>
                  <a:pt x="924" y="1342"/>
                  <a:pt x="924" y="1342"/>
                </a:cubicBezTo>
                <a:cubicBezTo>
                  <a:pt x="924" y="1342"/>
                  <a:pt x="924" y="1342"/>
                  <a:pt x="924" y="1342"/>
                </a:cubicBezTo>
                <a:cubicBezTo>
                  <a:pt x="924" y="1342"/>
                  <a:pt x="924" y="1342"/>
                  <a:pt x="924" y="1342"/>
                </a:cubicBezTo>
                <a:cubicBezTo>
                  <a:pt x="923" y="1343"/>
                  <a:pt x="923" y="1343"/>
                  <a:pt x="923" y="1343"/>
                </a:cubicBezTo>
                <a:cubicBezTo>
                  <a:pt x="923" y="1343"/>
                  <a:pt x="923" y="1343"/>
                  <a:pt x="923" y="1343"/>
                </a:cubicBezTo>
                <a:cubicBezTo>
                  <a:pt x="922" y="1343"/>
                  <a:pt x="922" y="1343"/>
                  <a:pt x="922" y="1343"/>
                </a:cubicBezTo>
                <a:cubicBezTo>
                  <a:pt x="922" y="1345"/>
                  <a:pt x="922" y="1345"/>
                  <a:pt x="922" y="1345"/>
                </a:cubicBezTo>
                <a:cubicBezTo>
                  <a:pt x="921" y="1347"/>
                  <a:pt x="921" y="1347"/>
                  <a:pt x="921" y="1347"/>
                </a:cubicBezTo>
                <a:cubicBezTo>
                  <a:pt x="920" y="1347"/>
                  <a:pt x="920" y="1347"/>
                  <a:pt x="920" y="1347"/>
                </a:cubicBezTo>
                <a:cubicBezTo>
                  <a:pt x="920" y="1348"/>
                  <a:pt x="920" y="1348"/>
                  <a:pt x="920" y="1348"/>
                </a:cubicBezTo>
                <a:cubicBezTo>
                  <a:pt x="919" y="1348"/>
                  <a:pt x="919" y="1348"/>
                  <a:pt x="919" y="1348"/>
                </a:cubicBezTo>
                <a:cubicBezTo>
                  <a:pt x="918" y="1349"/>
                  <a:pt x="918" y="1349"/>
                  <a:pt x="918" y="1349"/>
                </a:cubicBezTo>
                <a:cubicBezTo>
                  <a:pt x="917" y="1349"/>
                  <a:pt x="917" y="1349"/>
                  <a:pt x="917" y="1349"/>
                </a:cubicBezTo>
                <a:cubicBezTo>
                  <a:pt x="917" y="1349"/>
                  <a:pt x="917" y="1349"/>
                  <a:pt x="917" y="1349"/>
                </a:cubicBezTo>
                <a:cubicBezTo>
                  <a:pt x="916" y="1349"/>
                  <a:pt x="916" y="1349"/>
                  <a:pt x="916" y="1349"/>
                </a:cubicBezTo>
                <a:cubicBezTo>
                  <a:pt x="916" y="1350"/>
                  <a:pt x="916" y="1350"/>
                  <a:pt x="916" y="1350"/>
                </a:cubicBezTo>
                <a:cubicBezTo>
                  <a:pt x="916" y="1350"/>
                  <a:pt x="916" y="1350"/>
                  <a:pt x="916" y="1350"/>
                </a:cubicBezTo>
                <a:cubicBezTo>
                  <a:pt x="916" y="1350"/>
                  <a:pt x="916" y="1350"/>
                  <a:pt x="916" y="1350"/>
                </a:cubicBezTo>
                <a:cubicBezTo>
                  <a:pt x="916" y="1351"/>
                  <a:pt x="916" y="1351"/>
                  <a:pt x="916" y="1351"/>
                </a:cubicBezTo>
                <a:cubicBezTo>
                  <a:pt x="917" y="1351"/>
                  <a:pt x="917" y="1351"/>
                  <a:pt x="917" y="1351"/>
                </a:cubicBezTo>
                <a:cubicBezTo>
                  <a:pt x="918" y="1350"/>
                  <a:pt x="918" y="1350"/>
                  <a:pt x="918" y="1350"/>
                </a:cubicBezTo>
                <a:cubicBezTo>
                  <a:pt x="919" y="1349"/>
                  <a:pt x="919" y="1349"/>
                  <a:pt x="919" y="1349"/>
                </a:cubicBezTo>
                <a:cubicBezTo>
                  <a:pt x="920" y="1349"/>
                  <a:pt x="920" y="1348"/>
                  <a:pt x="921" y="1348"/>
                </a:cubicBezTo>
                <a:cubicBezTo>
                  <a:pt x="921" y="1348"/>
                  <a:pt x="922" y="1347"/>
                  <a:pt x="922" y="1347"/>
                </a:cubicBezTo>
                <a:cubicBezTo>
                  <a:pt x="923" y="1346"/>
                  <a:pt x="923" y="1346"/>
                  <a:pt x="923" y="1346"/>
                </a:cubicBezTo>
                <a:cubicBezTo>
                  <a:pt x="924" y="1345"/>
                  <a:pt x="924" y="1345"/>
                  <a:pt x="924" y="1345"/>
                </a:cubicBezTo>
                <a:cubicBezTo>
                  <a:pt x="925" y="1344"/>
                  <a:pt x="925" y="1344"/>
                  <a:pt x="925" y="1344"/>
                </a:cubicBezTo>
                <a:cubicBezTo>
                  <a:pt x="926" y="1343"/>
                  <a:pt x="926" y="1343"/>
                  <a:pt x="926" y="1343"/>
                </a:cubicBezTo>
                <a:cubicBezTo>
                  <a:pt x="926" y="1341"/>
                  <a:pt x="926" y="1341"/>
                  <a:pt x="926" y="1341"/>
                </a:cubicBezTo>
                <a:cubicBezTo>
                  <a:pt x="928" y="1340"/>
                  <a:pt x="928" y="1340"/>
                  <a:pt x="928" y="1340"/>
                </a:cubicBezTo>
                <a:cubicBezTo>
                  <a:pt x="928" y="1339"/>
                  <a:pt x="928" y="1338"/>
                  <a:pt x="928" y="1338"/>
                </a:cubicBezTo>
                <a:cubicBezTo>
                  <a:pt x="929" y="1337"/>
                  <a:pt x="929" y="1336"/>
                  <a:pt x="929" y="1336"/>
                </a:cubicBezTo>
                <a:cubicBezTo>
                  <a:pt x="929" y="1336"/>
                  <a:pt x="930" y="1334"/>
                  <a:pt x="930" y="1334"/>
                </a:cubicBezTo>
                <a:cubicBezTo>
                  <a:pt x="930" y="1334"/>
                  <a:pt x="930" y="1333"/>
                  <a:pt x="931" y="1332"/>
                </a:cubicBezTo>
                <a:cubicBezTo>
                  <a:pt x="932" y="1330"/>
                  <a:pt x="932" y="1330"/>
                  <a:pt x="932" y="1330"/>
                </a:cubicBezTo>
                <a:cubicBezTo>
                  <a:pt x="932" y="1329"/>
                  <a:pt x="932" y="1329"/>
                  <a:pt x="932" y="1329"/>
                </a:cubicBezTo>
                <a:cubicBezTo>
                  <a:pt x="933" y="1329"/>
                  <a:pt x="933" y="1329"/>
                  <a:pt x="933" y="1329"/>
                </a:cubicBezTo>
                <a:cubicBezTo>
                  <a:pt x="933" y="1328"/>
                  <a:pt x="933" y="1328"/>
                  <a:pt x="933" y="1328"/>
                </a:cubicBezTo>
                <a:cubicBezTo>
                  <a:pt x="934" y="1327"/>
                  <a:pt x="934" y="1326"/>
                  <a:pt x="935" y="1326"/>
                </a:cubicBezTo>
                <a:cubicBezTo>
                  <a:pt x="935" y="1326"/>
                  <a:pt x="936" y="1325"/>
                  <a:pt x="937" y="1324"/>
                </a:cubicBezTo>
                <a:cubicBezTo>
                  <a:pt x="937" y="1324"/>
                  <a:pt x="938" y="1323"/>
                  <a:pt x="939" y="1323"/>
                </a:cubicBezTo>
                <a:cubicBezTo>
                  <a:pt x="939" y="1322"/>
                  <a:pt x="939" y="1322"/>
                  <a:pt x="939" y="1322"/>
                </a:cubicBezTo>
                <a:cubicBezTo>
                  <a:pt x="939" y="1321"/>
                  <a:pt x="939" y="1321"/>
                  <a:pt x="939" y="1321"/>
                </a:cubicBezTo>
                <a:cubicBezTo>
                  <a:pt x="939" y="1321"/>
                  <a:pt x="939" y="1321"/>
                  <a:pt x="939" y="1321"/>
                </a:cubicBezTo>
                <a:cubicBezTo>
                  <a:pt x="939" y="1320"/>
                  <a:pt x="939" y="1320"/>
                  <a:pt x="939" y="1320"/>
                </a:cubicBezTo>
                <a:cubicBezTo>
                  <a:pt x="940" y="1320"/>
                  <a:pt x="940" y="1320"/>
                  <a:pt x="940" y="1320"/>
                </a:cubicBezTo>
                <a:cubicBezTo>
                  <a:pt x="940" y="1320"/>
                  <a:pt x="940" y="1319"/>
                  <a:pt x="940" y="1319"/>
                </a:cubicBezTo>
                <a:cubicBezTo>
                  <a:pt x="941" y="1318"/>
                  <a:pt x="941" y="1318"/>
                  <a:pt x="941" y="1318"/>
                </a:cubicBezTo>
                <a:cubicBezTo>
                  <a:pt x="941" y="1317"/>
                  <a:pt x="941" y="1317"/>
                  <a:pt x="941" y="1317"/>
                </a:cubicBezTo>
                <a:cubicBezTo>
                  <a:pt x="940" y="1316"/>
                  <a:pt x="940" y="1316"/>
                  <a:pt x="940" y="1316"/>
                </a:cubicBezTo>
                <a:cubicBezTo>
                  <a:pt x="941" y="1315"/>
                  <a:pt x="941" y="1315"/>
                  <a:pt x="941" y="1315"/>
                </a:cubicBezTo>
                <a:cubicBezTo>
                  <a:pt x="941" y="1315"/>
                  <a:pt x="941" y="1315"/>
                  <a:pt x="941" y="1315"/>
                </a:cubicBezTo>
                <a:cubicBezTo>
                  <a:pt x="941" y="1314"/>
                  <a:pt x="941" y="1314"/>
                  <a:pt x="941" y="1314"/>
                </a:cubicBezTo>
                <a:cubicBezTo>
                  <a:pt x="941" y="1315"/>
                  <a:pt x="941" y="1315"/>
                  <a:pt x="941" y="1315"/>
                </a:cubicBezTo>
                <a:cubicBezTo>
                  <a:pt x="941" y="1315"/>
                  <a:pt x="941" y="1315"/>
                  <a:pt x="941" y="1315"/>
                </a:cubicBezTo>
                <a:cubicBezTo>
                  <a:pt x="941" y="1316"/>
                  <a:pt x="941" y="1316"/>
                  <a:pt x="941" y="1316"/>
                </a:cubicBezTo>
                <a:cubicBezTo>
                  <a:pt x="941" y="1316"/>
                  <a:pt x="941" y="1316"/>
                  <a:pt x="941" y="1316"/>
                </a:cubicBezTo>
                <a:cubicBezTo>
                  <a:pt x="942" y="1315"/>
                  <a:pt x="942" y="1315"/>
                  <a:pt x="942" y="1315"/>
                </a:cubicBezTo>
                <a:cubicBezTo>
                  <a:pt x="942" y="1315"/>
                  <a:pt x="942" y="1315"/>
                  <a:pt x="942" y="1315"/>
                </a:cubicBezTo>
                <a:cubicBezTo>
                  <a:pt x="942" y="1314"/>
                  <a:pt x="942" y="1314"/>
                  <a:pt x="942" y="1314"/>
                </a:cubicBezTo>
                <a:cubicBezTo>
                  <a:pt x="942" y="1313"/>
                  <a:pt x="942" y="1313"/>
                  <a:pt x="942" y="1313"/>
                </a:cubicBezTo>
                <a:cubicBezTo>
                  <a:pt x="942" y="1313"/>
                  <a:pt x="942" y="1313"/>
                  <a:pt x="942" y="1313"/>
                </a:cubicBezTo>
                <a:cubicBezTo>
                  <a:pt x="941" y="1314"/>
                  <a:pt x="941" y="1314"/>
                  <a:pt x="941" y="1314"/>
                </a:cubicBezTo>
                <a:cubicBezTo>
                  <a:pt x="941" y="1314"/>
                  <a:pt x="941" y="1314"/>
                  <a:pt x="941" y="1314"/>
                </a:cubicBezTo>
                <a:cubicBezTo>
                  <a:pt x="941" y="1314"/>
                  <a:pt x="941" y="1314"/>
                  <a:pt x="941" y="1314"/>
                </a:cubicBezTo>
                <a:cubicBezTo>
                  <a:pt x="941" y="1314"/>
                  <a:pt x="941" y="1314"/>
                  <a:pt x="941" y="1314"/>
                </a:cubicBezTo>
                <a:cubicBezTo>
                  <a:pt x="941" y="1313"/>
                  <a:pt x="941" y="1313"/>
                  <a:pt x="941" y="1313"/>
                </a:cubicBezTo>
                <a:cubicBezTo>
                  <a:pt x="941" y="1313"/>
                  <a:pt x="941" y="1313"/>
                  <a:pt x="941" y="1313"/>
                </a:cubicBezTo>
                <a:cubicBezTo>
                  <a:pt x="941" y="1312"/>
                  <a:pt x="941" y="1312"/>
                  <a:pt x="941" y="1312"/>
                </a:cubicBezTo>
                <a:cubicBezTo>
                  <a:pt x="941" y="1312"/>
                  <a:pt x="941" y="1312"/>
                  <a:pt x="941" y="1312"/>
                </a:cubicBezTo>
                <a:cubicBezTo>
                  <a:pt x="941" y="1311"/>
                  <a:pt x="941" y="1311"/>
                  <a:pt x="941" y="1311"/>
                </a:cubicBezTo>
                <a:cubicBezTo>
                  <a:pt x="941" y="1310"/>
                  <a:pt x="941" y="1310"/>
                  <a:pt x="941" y="1310"/>
                </a:cubicBezTo>
                <a:cubicBezTo>
                  <a:pt x="940" y="1308"/>
                  <a:pt x="940" y="1308"/>
                  <a:pt x="940" y="1308"/>
                </a:cubicBezTo>
                <a:cubicBezTo>
                  <a:pt x="940" y="1308"/>
                  <a:pt x="940" y="1308"/>
                  <a:pt x="940" y="1307"/>
                </a:cubicBezTo>
                <a:cubicBezTo>
                  <a:pt x="940" y="1307"/>
                  <a:pt x="940" y="1307"/>
                  <a:pt x="941" y="1306"/>
                </a:cubicBezTo>
                <a:cubicBezTo>
                  <a:pt x="941" y="1306"/>
                  <a:pt x="941" y="1305"/>
                  <a:pt x="941" y="1305"/>
                </a:cubicBezTo>
                <a:cubicBezTo>
                  <a:pt x="941" y="1304"/>
                  <a:pt x="941" y="1304"/>
                  <a:pt x="941" y="1304"/>
                </a:cubicBezTo>
                <a:cubicBezTo>
                  <a:pt x="940" y="1304"/>
                  <a:pt x="940" y="1304"/>
                  <a:pt x="940" y="1304"/>
                </a:cubicBezTo>
                <a:cubicBezTo>
                  <a:pt x="940" y="1305"/>
                  <a:pt x="940" y="1305"/>
                  <a:pt x="940" y="1305"/>
                </a:cubicBezTo>
                <a:cubicBezTo>
                  <a:pt x="940" y="1304"/>
                  <a:pt x="940" y="1304"/>
                  <a:pt x="940" y="1304"/>
                </a:cubicBezTo>
                <a:cubicBezTo>
                  <a:pt x="941" y="1303"/>
                  <a:pt x="941" y="1303"/>
                  <a:pt x="941" y="1303"/>
                </a:cubicBezTo>
                <a:cubicBezTo>
                  <a:pt x="941" y="1303"/>
                  <a:pt x="941" y="1302"/>
                  <a:pt x="941" y="1302"/>
                </a:cubicBezTo>
                <a:cubicBezTo>
                  <a:pt x="941" y="1301"/>
                  <a:pt x="942" y="1300"/>
                  <a:pt x="942" y="1300"/>
                </a:cubicBezTo>
                <a:cubicBezTo>
                  <a:pt x="942" y="1299"/>
                  <a:pt x="942" y="1299"/>
                  <a:pt x="942" y="1299"/>
                </a:cubicBezTo>
                <a:cubicBezTo>
                  <a:pt x="941" y="1298"/>
                  <a:pt x="941" y="1298"/>
                  <a:pt x="941" y="1298"/>
                </a:cubicBezTo>
                <a:cubicBezTo>
                  <a:pt x="941" y="1298"/>
                  <a:pt x="940" y="1298"/>
                  <a:pt x="941" y="1298"/>
                </a:cubicBezTo>
                <a:cubicBezTo>
                  <a:pt x="941" y="1298"/>
                  <a:pt x="942" y="1297"/>
                  <a:pt x="942" y="1297"/>
                </a:cubicBezTo>
                <a:cubicBezTo>
                  <a:pt x="942" y="1297"/>
                  <a:pt x="942" y="1296"/>
                  <a:pt x="943" y="1297"/>
                </a:cubicBezTo>
                <a:cubicBezTo>
                  <a:pt x="943" y="1297"/>
                  <a:pt x="943" y="1297"/>
                  <a:pt x="943" y="1297"/>
                </a:cubicBezTo>
                <a:cubicBezTo>
                  <a:pt x="943" y="1298"/>
                  <a:pt x="943" y="1298"/>
                  <a:pt x="943" y="1298"/>
                </a:cubicBezTo>
                <a:cubicBezTo>
                  <a:pt x="944" y="1297"/>
                  <a:pt x="944" y="1297"/>
                  <a:pt x="944" y="1297"/>
                </a:cubicBezTo>
                <a:cubicBezTo>
                  <a:pt x="944" y="1296"/>
                  <a:pt x="944" y="1296"/>
                  <a:pt x="944" y="1296"/>
                </a:cubicBezTo>
                <a:cubicBezTo>
                  <a:pt x="945" y="1296"/>
                  <a:pt x="945" y="1296"/>
                  <a:pt x="945" y="1296"/>
                </a:cubicBezTo>
                <a:cubicBezTo>
                  <a:pt x="946" y="1295"/>
                  <a:pt x="946" y="1295"/>
                  <a:pt x="946" y="1295"/>
                </a:cubicBezTo>
                <a:cubicBezTo>
                  <a:pt x="945" y="1295"/>
                  <a:pt x="945" y="1295"/>
                  <a:pt x="945" y="1295"/>
                </a:cubicBezTo>
                <a:cubicBezTo>
                  <a:pt x="946" y="1294"/>
                  <a:pt x="946" y="1294"/>
                  <a:pt x="946" y="1294"/>
                </a:cubicBezTo>
                <a:cubicBezTo>
                  <a:pt x="946" y="1294"/>
                  <a:pt x="946" y="1294"/>
                  <a:pt x="946" y="1294"/>
                </a:cubicBezTo>
                <a:cubicBezTo>
                  <a:pt x="947" y="1294"/>
                  <a:pt x="947" y="1294"/>
                  <a:pt x="947" y="1294"/>
                </a:cubicBezTo>
                <a:cubicBezTo>
                  <a:pt x="948" y="1292"/>
                  <a:pt x="948" y="1292"/>
                  <a:pt x="948" y="1292"/>
                </a:cubicBezTo>
                <a:cubicBezTo>
                  <a:pt x="948" y="1292"/>
                  <a:pt x="949" y="1292"/>
                  <a:pt x="950" y="1291"/>
                </a:cubicBezTo>
                <a:cubicBezTo>
                  <a:pt x="951" y="1290"/>
                  <a:pt x="951" y="1290"/>
                  <a:pt x="951" y="1290"/>
                </a:cubicBezTo>
                <a:cubicBezTo>
                  <a:pt x="952" y="1289"/>
                  <a:pt x="952" y="1289"/>
                  <a:pt x="952" y="1289"/>
                </a:cubicBezTo>
                <a:cubicBezTo>
                  <a:pt x="952" y="1289"/>
                  <a:pt x="953" y="1288"/>
                  <a:pt x="954" y="1288"/>
                </a:cubicBezTo>
                <a:cubicBezTo>
                  <a:pt x="954" y="1287"/>
                  <a:pt x="955" y="1287"/>
                  <a:pt x="955" y="1287"/>
                </a:cubicBezTo>
                <a:cubicBezTo>
                  <a:pt x="956" y="1287"/>
                  <a:pt x="956" y="1287"/>
                  <a:pt x="956" y="1287"/>
                </a:cubicBezTo>
                <a:cubicBezTo>
                  <a:pt x="957" y="1286"/>
                  <a:pt x="957" y="1286"/>
                  <a:pt x="957" y="1286"/>
                </a:cubicBezTo>
                <a:cubicBezTo>
                  <a:pt x="958" y="1286"/>
                  <a:pt x="958" y="1286"/>
                  <a:pt x="958" y="1286"/>
                </a:cubicBezTo>
                <a:cubicBezTo>
                  <a:pt x="959" y="1285"/>
                  <a:pt x="959" y="1285"/>
                  <a:pt x="959" y="1285"/>
                </a:cubicBezTo>
                <a:cubicBezTo>
                  <a:pt x="959" y="1285"/>
                  <a:pt x="960" y="1285"/>
                  <a:pt x="960" y="1285"/>
                </a:cubicBezTo>
                <a:cubicBezTo>
                  <a:pt x="960" y="1285"/>
                  <a:pt x="960" y="1285"/>
                  <a:pt x="960" y="1285"/>
                </a:cubicBezTo>
                <a:cubicBezTo>
                  <a:pt x="961" y="1285"/>
                  <a:pt x="961" y="1285"/>
                  <a:pt x="962" y="1285"/>
                </a:cubicBezTo>
                <a:cubicBezTo>
                  <a:pt x="963" y="1285"/>
                  <a:pt x="963" y="1285"/>
                  <a:pt x="963" y="1285"/>
                </a:cubicBezTo>
                <a:cubicBezTo>
                  <a:pt x="963" y="1285"/>
                  <a:pt x="963" y="1285"/>
                  <a:pt x="963" y="1285"/>
                </a:cubicBezTo>
                <a:cubicBezTo>
                  <a:pt x="963" y="1284"/>
                  <a:pt x="963" y="1284"/>
                  <a:pt x="963" y="1284"/>
                </a:cubicBezTo>
                <a:cubicBezTo>
                  <a:pt x="964" y="1283"/>
                  <a:pt x="964" y="1283"/>
                  <a:pt x="964" y="1283"/>
                </a:cubicBezTo>
                <a:cubicBezTo>
                  <a:pt x="965" y="1283"/>
                  <a:pt x="965" y="1283"/>
                  <a:pt x="965" y="1283"/>
                </a:cubicBezTo>
                <a:cubicBezTo>
                  <a:pt x="966" y="1282"/>
                  <a:pt x="966" y="1282"/>
                  <a:pt x="966" y="1282"/>
                </a:cubicBezTo>
                <a:cubicBezTo>
                  <a:pt x="966" y="1282"/>
                  <a:pt x="966" y="1282"/>
                  <a:pt x="967" y="1282"/>
                </a:cubicBezTo>
                <a:cubicBezTo>
                  <a:pt x="968" y="1282"/>
                  <a:pt x="968" y="1282"/>
                  <a:pt x="968" y="1282"/>
                </a:cubicBezTo>
                <a:cubicBezTo>
                  <a:pt x="968" y="1282"/>
                  <a:pt x="969" y="1282"/>
                  <a:pt x="969" y="1282"/>
                </a:cubicBezTo>
                <a:cubicBezTo>
                  <a:pt x="969" y="1281"/>
                  <a:pt x="970" y="1281"/>
                  <a:pt x="969" y="1281"/>
                </a:cubicBezTo>
                <a:cubicBezTo>
                  <a:pt x="968" y="1281"/>
                  <a:pt x="968" y="1280"/>
                  <a:pt x="968" y="1280"/>
                </a:cubicBezTo>
                <a:cubicBezTo>
                  <a:pt x="968" y="1280"/>
                  <a:pt x="968" y="1279"/>
                  <a:pt x="969" y="1279"/>
                </a:cubicBezTo>
                <a:cubicBezTo>
                  <a:pt x="969" y="1279"/>
                  <a:pt x="970" y="1279"/>
                  <a:pt x="970" y="1279"/>
                </a:cubicBezTo>
                <a:cubicBezTo>
                  <a:pt x="970" y="1279"/>
                  <a:pt x="970" y="1279"/>
                  <a:pt x="970" y="1279"/>
                </a:cubicBezTo>
                <a:cubicBezTo>
                  <a:pt x="971" y="1279"/>
                  <a:pt x="971" y="1279"/>
                  <a:pt x="971" y="1279"/>
                </a:cubicBezTo>
                <a:cubicBezTo>
                  <a:pt x="971" y="1279"/>
                  <a:pt x="972" y="1279"/>
                  <a:pt x="972" y="1279"/>
                </a:cubicBezTo>
                <a:cubicBezTo>
                  <a:pt x="973" y="1278"/>
                  <a:pt x="973" y="1278"/>
                  <a:pt x="974" y="1278"/>
                </a:cubicBezTo>
                <a:cubicBezTo>
                  <a:pt x="974" y="1278"/>
                  <a:pt x="975" y="1278"/>
                  <a:pt x="975" y="1279"/>
                </a:cubicBezTo>
                <a:cubicBezTo>
                  <a:pt x="975" y="1279"/>
                  <a:pt x="975" y="1280"/>
                  <a:pt x="976" y="1279"/>
                </a:cubicBezTo>
                <a:cubicBezTo>
                  <a:pt x="977" y="1279"/>
                  <a:pt x="977" y="1279"/>
                  <a:pt x="977" y="1279"/>
                </a:cubicBezTo>
                <a:cubicBezTo>
                  <a:pt x="978" y="1279"/>
                  <a:pt x="979" y="1279"/>
                  <a:pt x="979" y="1279"/>
                </a:cubicBezTo>
                <a:cubicBezTo>
                  <a:pt x="978" y="1278"/>
                  <a:pt x="978" y="1278"/>
                  <a:pt x="978" y="1278"/>
                </a:cubicBezTo>
                <a:cubicBezTo>
                  <a:pt x="979" y="1277"/>
                  <a:pt x="979" y="1277"/>
                  <a:pt x="979" y="1277"/>
                </a:cubicBezTo>
                <a:cubicBezTo>
                  <a:pt x="979" y="1277"/>
                  <a:pt x="980" y="1276"/>
                  <a:pt x="980" y="1277"/>
                </a:cubicBezTo>
                <a:cubicBezTo>
                  <a:pt x="980" y="1277"/>
                  <a:pt x="979" y="1278"/>
                  <a:pt x="979" y="1278"/>
                </a:cubicBezTo>
                <a:cubicBezTo>
                  <a:pt x="979" y="1278"/>
                  <a:pt x="979" y="1279"/>
                  <a:pt x="980" y="1279"/>
                </a:cubicBezTo>
                <a:cubicBezTo>
                  <a:pt x="980" y="1279"/>
                  <a:pt x="981" y="1279"/>
                  <a:pt x="981" y="1279"/>
                </a:cubicBezTo>
                <a:cubicBezTo>
                  <a:pt x="982" y="1278"/>
                  <a:pt x="983" y="1278"/>
                  <a:pt x="983" y="1278"/>
                </a:cubicBezTo>
                <a:cubicBezTo>
                  <a:pt x="983" y="1278"/>
                  <a:pt x="983" y="1279"/>
                  <a:pt x="984" y="1279"/>
                </a:cubicBezTo>
                <a:cubicBezTo>
                  <a:pt x="984" y="1278"/>
                  <a:pt x="985" y="1279"/>
                  <a:pt x="985" y="1278"/>
                </a:cubicBezTo>
                <a:cubicBezTo>
                  <a:pt x="985" y="1278"/>
                  <a:pt x="985" y="1278"/>
                  <a:pt x="986" y="1278"/>
                </a:cubicBezTo>
                <a:cubicBezTo>
                  <a:pt x="986" y="1278"/>
                  <a:pt x="987" y="1277"/>
                  <a:pt x="987" y="1278"/>
                </a:cubicBezTo>
                <a:cubicBezTo>
                  <a:pt x="987" y="1279"/>
                  <a:pt x="987" y="1279"/>
                  <a:pt x="987" y="1279"/>
                </a:cubicBezTo>
                <a:cubicBezTo>
                  <a:pt x="987" y="1277"/>
                  <a:pt x="987" y="1277"/>
                  <a:pt x="987" y="1277"/>
                </a:cubicBezTo>
                <a:cubicBezTo>
                  <a:pt x="987" y="1277"/>
                  <a:pt x="987" y="1276"/>
                  <a:pt x="987" y="1276"/>
                </a:cubicBezTo>
                <a:cubicBezTo>
                  <a:pt x="987" y="1276"/>
                  <a:pt x="988" y="1275"/>
                  <a:pt x="988" y="1275"/>
                </a:cubicBezTo>
                <a:cubicBezTo>
                  <a:pt x="988" y="1275"/>
                  <a:pt x="988" y="1274"/>
                  <a:pt x="989" y="1274"/>
                </a:cubicBezTo>
                <a:cubicBezTo>
                  <a:pt x="990" y="1273"/>
                  <a:pt x="991" y="1273"/>
                  <a:pt x="992" y="1273"/>
                </a:cubicBezTo>
                <a:cubicBezTo>
                  <a:pt x="992" y="1272"/>
                  <a:pt x="994" y="1272"/>
                  <a:pt x="994" y="1272"/>
                </a:cubicBezTo>
                <a:cubicBezTo>
                  <a:pt x="994" y="1271"/>
                  <a:pt x="995" y="1271"/>
                  <a:pt x="994" y="1270"/>
                </a:cubicBezTo>
                <a:cubicBezTo>
                  <a:pt x="994" y="1270"/>
                  <a:pt x="994" y="1269"/>
                  <a:pt x="994" y="1268"/>
                </a:cubicBezTo>
                <a:cubicBezTo>
                  <a:pt x="994" y="1268"/>
                  <a:pt x="994" y="1268"/>
                  <a:pt x="994" y="1267"/>
                </a:cubicBezTo>
                <a:cubicBezTo>
                  <a:pt x="994" y="1267"/>
                  <a:pt x="994" y="1266"/>
                  <a:pt x="994" y="1266"/>
                </a:cubicBezTo>
                <a:cubicBezTo>
                  <a:pt x="995" y="1265"/>
                  <a:pt x="995" y="1265"/>
                  <a:pt x="995" y="1265"/>
                </a:cubicBezTo>
                <a:cubicBezTo>
                  <a:pt x="995" y="1265"/>
                  <a:pt x="995" y="1264"/>
                  <a:pt x="995" y="1264"/>
                </a:cubicBezTo>
                <a:cubicBezTo>
                  <a:pt x="995" y="1264"/>
                  <a:pt x="996" y="1263"/>
                  <a:pt x="996" y="1263"/>
                </a:cubicBezTo>
                <a:cubicBezTo>
                  <a:pt x="997" y="1262"/>
                  <a:pt x="997" y="1262"/>
                  <a:pt x="997" y="1262"/>
                </a:cubicBezTo>
                <a:cubicBezTo>
                  <a:pt x="998" y="1262"/>
                  <a:pt x="999" y="1260"/>
                  <a:pt x="999" y="1259"/>
                </a:cubicBezTo>
                <a:cubicBezTo>
                  <a:pt x="999" y="1259"/>
                  <a:pt x="1000" y="1259"/>
                  <a:pt x="1000" y="1258"/>
                </a:cubicBezTo>
                <a:cubicBezTo>
                  <a:pt x="1000" y="1257"/>
                  <a:pt x="1000" y="1256"/>
                  <a:pt x="1000" y="1256"/>
                </a:cubicBezTo>
                <a:cubicBezTo>
                  <a:pt x="1000" y="1255"/>
                  <a:pt x="1000" y="1255"/>
                  <a:pt x="1000" y="1255"/>
                </a:cubicBezTo>
                <a:cubicBezTo>
                  <a:pt x="1001" y="1254"/>
                  <a:pt x="1001" y="1254"/>
                  <a:pt x="1001" y="1254"/>
                </a:cubicBezTo>
                <a:cubicBezTo>
                  <a:pt x="1002" y="1254"/>
                  <a:pt x="1002" y="1254"/>
                  <a:pt x="1002" y="1254"/>
                </a:cubicBezTo>
                <a:cubicBezTo>
                  <a:pt x="1003" y="1253"/>
                  <a:pt x="1003" y="1253"/>
                  <a:pt x="1003" y="1253"/>
                </a:cubicBezTo>
                <a:cubicBezTo>
                  <a:pt x="1003" y="1252"/>
                  <a:pt x="1003" y="1252"/>
                  <a:pt x="1003" y="1252"/>
                </a:cubicBezTo>
                <a:cubicBezTo>
                  <a:pt x="1003" y="1251"/>
                  <a:pt x="1003" y="1251"/>
                  <a:pt x="1003" y="1251"/>
                </a:cubicBezTo>
                <a:cubicBezTo>
                  <a:pt x="1003" y="1249"/>
                  <a:pt x="1003" y="1249"/>
                  <a:pt x="1003" y="1249"/>
                </a:cubicBezTo>
                <a:cubicBezTo>
                  <a:pt x="1003" y="1248"/>
                  <a:pt x="1003" y="1248"/>
                  <a:pt x="1003" y="1248"/>
                </a:cubicBezTo>
                <a:cubicBezTo>
                  <a:pt x="1003" y="1248"/>
                  <a:pt x="1003" y="1247"/>
                  <a:pt x="1003" y="1246"/>
                </a:cubicBezTo>
                <a:cubicBezTo>
                  <a:pt x="1003" y="1245"/>
                  <a:pt x="1003" y="1245"/>
                  <a:pt x="1003" y="1245"/>
                </a:cubicBezTo>
                <a:cubicBezTo>
                  <a:pt x="1003" y="1244"/>
                  <a:pt x="1003" y="1244"/>
                  <a:pt x="1003" y="1244"/>
                </a:cubicBezTo>
                <a:cubicBezTo>
                  <a:pt x="1004" y="1244"/>
                  <a:pt x="1004" y="1244"/>
                  <a:pt x="1004" y="1244"/>
                </a:cubicBezTo>
                <a:cubicBezTo>
                  <a:pt x="1004" y="1243"/>
                  <a:pt x="1004" y="1243"/>
                  <a:pt x="1004" y="1243"/>
                </a:cubicBezTo>
                <a:cubicBezTo>
                  <a:pt x="1004" y="1242"/>
                  <a:pt x="1004" y="1242"/>
                  <a:pt x="1004" y="1242"/>
                </a:cubicBezTo>
                <a:cubicBezTo>
                  <a:pt x="1005" y="1241"/>
                  <a:pt x="1005" y="1241"/>
                  <a:pt x="1005" y="1241"/>
                </a:cubicBezTo>
                <a:cubicBezTo>
                  <a:pt x="1006" y="1241"/>
                  <a:pt x="1006" y="1241"/>
                  <a:pt x="1006" y="1241"/>
                </a:cubicBezTo>
                <a:cubicBezTo>
                  <a:pt x="1006" y="1240"/>
                  <a:pt x="1006" y="1240"/>
                  <a:pt x="1006" y="1240"/>
                </a:cubicBezTo>
                <a:cubicBezTo>
                  <a:pt x="1007" y="1240"/>
                  <a:pt x="1007" y="1240"/>
                  <a:pt x="1007" y="1240"/>
                </a:cubicBezTo>
                <a:cubicBezTo>
                  <a:pt x="1006" y="1239"/>
                  <a:pt x="1006" y="1239"/>
                  <a:pt x="1006" y="1239"/>
                </a:cubicBezTo>
                <a:cubicBezTo>
                  <a:pt x="1006" y="1239"/>
                  <a:pt x="1006" y="1239"/>
                  <a:pt x="1006" y="1239"/>
                </a:cubicBezTo>
                <a:cubicBezTo>
                  <a:pt x="1007" y="1239"/>
                  <a:pt x="1007" y="1239"/>
                  <a:pt x="1007" y="1239"/>
                </a:cubicBezTo>
                <a:cubicBezTo>
                  <a:pt x="1007" y="1238"/>
                  <a:pt x="1007" y="1238"/>
                  <a:pt x="1007" y="1238"/>
                </a:cubicBezTo>
                <a:cubicBezTo>
                  <a:pt x="1007" y="1237"/>
                  <a:pt x="1007" y="1237"/>
                  <a:pt x="1007" y="1237"/>
                </a:cubicBezTo>
                <a:cubicBezTo>
                  <a:pt x="1007" y="1235"/>
                  <a:pt x="1007" y="1235"/>
                  <a:pt x="1007" y="1235"/>
                </a:cubicBezTo>
                <a:cubicBezTo>
                  <a:pt x="1007" y="1234"/>
                  <a:pt x="1007" y="1234"/>
                  <a:pt x="1007" y="1234"/>
                </a:cubicBezTo>
                <a:cubicBezTo>
                  <a:pt x="1007" y="1233"/>
                  <a:pt x="1007" y="1233"/>
                  <a:pt x="1007" y="1233"/>
                </a:cubicBezTo>
                <a:cubicBezTo>
                  <a:pt x="1007" y="1232"/>
                  <a:pt x="1007" y="1232"/>
                  <a:pt x="1007" y="1232"/>
                </a:cubicBezTo>
                <a:cubicBezTo>
                  <a:pt x="1008" y="1232"/>
                  <a:pt x="1008" y="1232"/>
                  <a:pt x="1008" y="1232"/>
                </a:cubicBezTo>
                <a:cubicBezTo>
                  <a:pt x="1008" y="1230"/>
                  <a:pt x="1008" y="1230"/>
                  <a:pt x="1008" y="1230"/>
                </a:cubicBezTo>
                <a:cubicBezTo>
                  <a:pt x="1008" y="1229"/>
                  <a:pt x="1008" y="1229"/>
                  <a:pt x="1008" y="1229"/>
                </a:cubicBezTo>
                <a:cubicBezTo>
                  <a:pt x="1008" y="1228"/>
                  <a:pt x="1008" y="1228"/>
                  <a:pt x="1008" y="1228"/>
                </a:cubicBezTo>
                <a:cubicBezTo>
                  <a:pt x="1008" y="1228"/>
                  <a:pt x="1008" y="1228"/>
                  <a:pt x="1008" y="1228"/>
                </a:cubicBezTo>
                <a:cubicBezTo>
                  <a:pt x="1009" y="1227"/>
                  <a:pt x="1009" y="1227"/>
                  <a:pt x="1009" y="1227"/>
                </a:cubicBezTo>
                <a:cubicBezTo>
                  <a:pt x="1009" y="1227"/>
                  <a:pt x="1009" y="1227"/>
                  <a:pt x="1009" y="1227"/>
                </a:cubicBezTo>
                <a:cubicBezTo>
                  <a:pt x="1009" y="1226"/>
                  <a:pt x="1009" y="1226"/>
                  <a:pt x="1009" y="1226"/>
                </a:cubicBezTo>
                <a:cubicBezTo>
                  <a:pt x="1009" y="1225"/>
                  <a:pt x="1009" y="1225"/>
                  <a:pt x="1009" y="1225"/>
                </a:cubicBezTo>
                <a:cubicBezTo>
                  <a:pt x="1009" y="1225"/>
                  <a:pt x="1009" y="1225"/>
                  <a:pt x="1009" y="1225"/>
                </a:cubicBezTo>
                <a:cubicBezTo>
                  <a:pt x="1009" y="1224"/>
                  <a:pt x="1009" y="1224"/>
                  <a:pt x="1009" y="1224"/>
                </a:cubicBezTo>
                <a:cubicBezTo>
                  <a:pt x="1009" y="1224"/>
                  <a:pt x="1009" y="1223"/>
                  <a:pt x="1009" y="1222"/>
                </a:cubicBezTo>
                <a:cubicBezTo>
                  <a:pt x="1008" y="1222"/>
                  <a:pt x="1008" y="1221"/>
                  <a:pt x="1008" y="1221"/>
                </a:cubicBezTo>
                <a:cubicBezTo>
                  <a:pt x="1008" y="1220"/>
                  <a:pt x="1008" y="1220"/>
                  <a:pt x="1008" y="1220"/>
                </a:cubicBezTo>
                <a:cubicBezTo>
                  <a:pt x="1008" y="1219"/>
                  <a:pt x="1008" y="1219"/>
                  <a:pt x="1008" y="1219"/>
                </a:cubicBezTo>
                <a:cubicBezTo>
                  <a:pt x="1008" y="1218"/>
                  <a:pt x="1008" y="1218"/>
                  <a:pt x="1008" y="1218"/>
                </a:cubicBezTo>
                <a:cubicBezTo>
                  <a:pt x="1008" y="1217"/>
                  <a:pt x="1008" y="1217"/>
                  <a:pt x="1008" y="1217"/>
                </a:cubicBezTo>
                <a:cubicBezTo>
                  <a:pt x="1008" y="1216"/>
                  <a:pt x="1008" y="1216"/>
                  <a:pt x="1008" y="1216"/>
                </a:cubicBezTo>
                <a:cubicBezTo>
                  <a:pt x="1008" y="1215"/>
                  <a:pt x="1008" y="1215"/>
                  <a:pt x="1008" y="1215"/>
                </a:cubicBezTo>
                <a:cubicBezTo>
                  <a:pt x="1008" y="1214"/>
                  <a:pt x="1008" y="1214"/>
                  <a:pt x="1008" y="1214"/>
                </a:cubicBezTo>
                <a:cubicBezTo>
                  <a:pt x="1008" y="1213"/>
                  <a:pt x="1008" y="1213"/>
                  <a:pt x="1008" y="1213"/>
                </a:cubicBezTo>
                <a:cubicBezTo>
                  <a:pt x="1008" y="1212"/>
                  <a:pt x="1008" y="1212"/>
                  <a:pt x="1008" y="1212"/>
                </a:cubicBezTo>
                <a:cubicBezTo>
                  <a:pt x="1009" y="1212"/>
                  <a:pt x="1009" y="1212"/>
                  <a:pt x="1009" y="1212"/>
                </a:cubicBezTo>
                <a:cubicBezTo>
                  <a:pt x="1009" y="1211"/>
                  <a:pt x="1009" y="1211"/>
                  <a:pt x="1009" y="1211"/>
                </a:cubicBezTo>
                <a:cubicBezTo>
                  <a:pt x="1008" y="1211"/>
                  <a:pt x="1008" y="1211"/>
                  <a:pt x="1008" y="1211"/>
                </a:cubicBezTo>
                <a:cubicBezTo>
                  <a:pt x="1008" y="1211"/>
                  <a:pt x="1008" y="1211"/>
                  <a:pt x="1008" y="1211"/>
                </a:cubicBezTo>
                <a:cubicBezTo>
                  <a:pt x="1008" y="1211"/>
                  <a:pt x="1008" y="1211"/>
                  <a:pt x="1008" y="1211"/>
                </a:cubicBezTo>
                <a:cubicBezTo>
                  <a:pt x="1008" y="1209"/>
                  <a:pt x="1008" y="1209"/>
                  <a:pt x="1008" y="1209"/>
                </a:cubicBezTo>
                <a:cubicBezTo>
                  <a:pt x="1009" y="1209"/>
                  <a:pt x="1009" y="1209"/>
                  <a:pt x="1009" y="1209"/>
                </a:cubicBezTo>
                <a:cubicBezTo>
                  <a:pt x="1009" y="1208"/>
                  <a:pt x="1009" y="1208"/>
                  <a:pt x="1009" y="1208"/>
                </a:cubicBezTo>
                <a:cubicBezTo>
                  <a:pt x="1009" y="1207"/>
                  <a:pt x="1009" y="1207"/>
                  <a:pt x="1009" y="1207"/>
                </a:cubicBezTo>
                <a:cubicBezTo>
                  <a:pt x="1009" y="1206"/>
                  <a:pt x="1009" y="1206"/>
                  <a:pt x="1009" y="1206"/>
                </a:cubicBezTo>
                <a:cubicBezTo>
                  <a:pt x="1009" y="1206"/>
                  <a:pt x="1009" y="1206"/>
                  <a:pt x="1009" y="1206"/>
                </a:cubicBezTo>
                <a:cubicBezTo>
                  <a:pt x="1010" y="1205"/>
                  <a:pt x="1010" y="1205"/>
                  <a:pt x="1010" y="1205"/>
                </a:cubicBezTo>
                <a:cubicBezTo>
                  <a:pt x="1011" y="1205"/>
                  <a:pt x="1011" y="1205"/>
                  <a:pt x="1011" y="1205"/>
                </a:cubicBezTo>
                <a:cubicBezTo>
                  <a:pt x="1011" y="1204"/>
                  <a:pt x="1011" y="1204"/>
                  <a:pt x="1011" y="1204"/>
                </a:cubicBezTo>
                <a:cubicBezTo>
                  <a:pt x="1011" y="1204"/>
                  <a:pt x="1011" y="1204"/>
                  <a:pt x="1011" y="1204"/>
                </a:cubicBezTo>
                <a:cubicBezTo>
                  <a:pt x="1010" y="1204"/>
                  <a:pt x="1010" y="1204"/>
                  <a:pt x="1010" y="1204"/>
                </a:cubicBezTo>
                <a:cubicBezTo>
                  <a:pt x="1010" y="1203"/>
                  <a:pt x="1010" y="1203"/>
                  <a:pt x="1010" y="1203"/>
                </a:cubicBezTo>
                <a:cubicBezTo>
                  <a:pt x="1010" y="1203"/>
                  <a:pt x="1010" y="1203"/>
                  <a:pt x="1010" y="1203"/>
                </a:cubicBezTo>
                <a:cubicBezTo>
                  <a:pt x="1010" y="1202"/>
                  <a:pt x="1010" y="1202"/>
                  <a:pt x="1010" y="1202"/>
                </a:cubicBezTo>
                <a:cubicBezTo>
                  <a:pt x="1011" y="1202"/>
                  <a:pt x="1011" y="1202"/>
                  <a:pt x="1011" y="1202"/>
                </a:cubicBezTo>
                <a:cubicBezTo>
                  <a:pt x="1011" y="1202"/>
                  <a:pt x="1011" y="1202"/>
                  <a:pt x="1011" y="1202"/>
                </a:cubicBezTo>
                <a:cubicBezTo>
                  <a:pt x="1011" y="1203"/>
                  <a:pt x="1011" y="1203"/>
                  <a:pt x="1011" y="1203"/>
                </a:cubicBezTo>
                <a:cubicBezTo>
                  <a:pt x="1012" y="1203"/>
                  <a:pt x="1012" y="1203"/>
                  <a:pt x="1012" y="1203"/>
                </a:cubicBezTo>
                <a:cubicBezTo>
                  <a:pt x="1012" y="1202"/>
                  <a:pt x="1012" y="1202"/>
                  <a:pt x="1012" y="1202"/>
                </a:cubicBezTo>
                <a:cubicBezTo>
                  <a:pt x="1012" y="1203"/>
                  <a:pt x="1012" y="1203"/>
                  <a:pt x="1012" y="1203"/>
                </a:cubicBezTo>
                <a:cubicBezTo>
                  <a:pt x="1012" y="1203"/>
                  <a:pt x="1012" y="1203"/>
                  <a:pt x="1012" y="1203"/>
                </a:cubicBezTo>
                <a:cubicBezTo>
                  <a:pt x="1012" y="1204"/>
                  <a:pt x="1012" y="1204"/>
                  <a:pt x="1012" y="1204"/>
                </a:cubicBezTo>
                <a:cubicBezTo>
                  <a:pt x="1012" y="1204"/>
                  <a:pt x="1012" y="1204"/>
                  <a:pt x="1012" y="1204"/>
                </a:cubicBezTo>
                <a:cubicBezTo>
                  <a:pt x="1012" y="1205"/>
                  <a:pt x="1012" y="1205"/>
                  <a:pt x="1012" y="1205"/>
                </a:cubicBezTo>
                <a:cubicBezTo>
                  <a:pt x="1012" y="1205"/>
                  <a:pt x="1012" y="1205"/>
                  <a:pt x="1012" y="1205"/>
                </a:cubicBezTo>
                <a:cubicBezTo>
                  <a:pt x="1014" y="1203"/>
                  <a:pt x="1014" y="1203"/>
                  <a:pt x="1014" y="1203"/>
                </a:cubicBezTo>
                <a:cubicBezTo>
                  <a:pt x="1015" y="1202"/>
                  <a:pt x="1015" y="1202"/>
                  <a:pt x="1015" y="1202"/>
                </a:cubicBezTo>
                <a:cubicBezTo>
                  <a:pt x="1015" y="1202"/>
                  <a:pt x="1016" y="1201"/>
                  <a:pt x="1016" y="1200"/>
                </a:cubicBezTo>
                <a:cubicBezTo>
                  <a:pt x="1017" y="1198"/>
                  <a:pt x="1017" y="1198"/>
                  <a:pt x="1017" y="1198"/>
                </a:cubicBezTo>
                <a:cubicBezTo>
                  <a:pt x="1019" y="1196"/>
                  <a:pt x="1019" y="1196"/>
                  <a:pt x="1019" y="1196"/>
                </a:cubicBezTo>
                <a:cubicBezTo>
                  <a:pt x="1019" y="1195"/>
                  <a:pt x="1019" y="1195"/>
                  <a:pt x="1019" y="1195"/>
                </a:cubicBezTo>
                <a:cubicBezTo>
                  <a:pt x="1020" y="1193"/>
                  <a:pt x="1020" y="1193"/>
                  <a:pt x="1020" y="1193"/>
                </a:cubicBezTo>
                <a:cubicBezTo>
                  <a:pt x="1020" y="1193"/>
                  <a:pt x="1020" y="1193"/>
                  <a:pt x="1020" y="1193"/>
                </a:cubicBezTo>
                <a:cubicBezTo>
                  <a:pt x="1020" y="1193"/>
                  <a:pt x="1020" y="1193"/>
                  <a:pt x="1020" y="1193"/>
                </a:cubicBezTo>
                <a:cubicBezTo>
                  <a:pt x="1021" y="1192"/>
                  <a:pt x="1021" y="1192"/>
                  <a:pt x="1021" y="1192"/>
                </a:cubicBezTo>
                <a:cubicBezTo>
                  <a:pt x="1021" y="1191"/>
                  <a:pt x="1021" y="1191"/>
                  <a:pt x="1021" y="1191"/>
                </a:cubicBezTo>
                <a:cubicBezTo>
                  <a:pt x="1022" y="1190"/>
                  <a:pt x="1022" y="1190"/>
                  <a:pt x="1022" y="1190"/>
                </a:cubicBezTo>
                <a:cubicBezTo>
                  <a:pt x="1022" y="1190"/>
                  <a:pt x="1022" y="1190"/>
                  <a:pt x="1022" y="1190"/>
                </a:cubicBezTo>
                <a:cubicBezTo>
                  <a:pt x="1022" y="1189"/>
                  <a:pt x="1022" y="1189"/>
                  <a:pt x="1022" y="1189"/>
                </a:cubicBezTo>
                <a:cubicBezTo>
                  <a:pt x="1022" y="1189"/>
                  <a:pt x="1022" y="1189"/>
                  <a:pt x="1022" y="1189"/>
                </a:cubicBezTo>
                <a:cubicBezTo>
                  <a:pt x="1023" y="1189"/>
                  <a:pt x="1023" y="1189"/>
                  <a:pt x="1023" y="1189"/>
                </a:cubicBezTo>
                <a:cubicBezTo>
                  <a:pt x="1024" y="1188"/>
                  <a:pt x="1024" y="1188"/>
                  <a:pt x="1024" y="1188"/>
                </a:cubicBezTo>
                <a:cubicBezTo>
                  <a:pt x="1024" y="1188"/>
                  <a:pt x="1025" y="1187"/>
                  <a:pt x="1025" y="1187"/>
                </a:cubicBezTo>
                <a:cubicBezTo>
                  <a:pt x="1025" y="1187"/>
                  <a:pt x="1026" y="1187"/>
                  <a:pt x="1026" y="1187"/>
                </a:cubicBezTo>
                <a:cubicBezTo>
                  <a:pt x="1027" y="1187"/>
                  <a:pt x="1027" y="1187"/>
                  <a:pt x="1027" y="1187"/>
                </a:cubicBezTo>
                <a:cubicBezTo>
                  <a:pt x="1027" y="1186"/>
                  <a:pt x="1027" y="1186"/>
                  <a:pt x="1027" y="1186"/>
                </a:cubicBezTo>
                <a:cubicBezTo>
                  <a:pt x="1027" y="1186"/>
                  <a:pt x="1027" y="1186"/>
                  <a:pt x="1027" y="1185"/>
                </a:cubicBezTo>
                <a:cubicBezTo>
                  <a:pt x="1028" y="1185"/>
                  <a:pt x="1029" y="1184"/>
                  <a:pt x="1029" y="1184"/>
                </a:cubicBezTo>
                <a:cubicBezTo>
                  <a:pt x="1030" y="1183"/>
                  <a:pt x="1030" y="1183"/>
                  <a:pt x="1030" y="1183"/>
                </a:cubicBezTo>
                <a:cubicBezTo>
                  <a:pt x="1031" y="1181"/>
                  <a:pt x="1031" y="1181"/>
                  <a:pt x="1031" y="1181"/>
                </a:cubicBezTo>
                <a:cubicBezTo>
                  <a:pt x="1032" y="1181"/>
                  <a:pt x="1032" y="1181"/>
                  <a:pt x="1032" y="1181"/>
                </a:cubicBezTo>
                <a:cubicBezTo>
                  <a:pt x="1032" y="1180"/>
                  <a:pt x="1032" y="1180"/>
                  <a:pt x="1032" y="1180"/>
                </a:cubicBezTo>
                <a:cubicBezTo>
                  <a:pt x="1033" y="1179"/>
                  <a:pt x="1033" y="1179"/>
                  <a:pt x="1033" y="1179"/>
                </a:cubicBezTo>
                <a:cubicBezTo>
                  <a:pt x="1033" y="1178"/>
                  <a:pt x="1033" y="1178"/>
                  <a:pt x="1033" y="1178"/>
                </a:cubicBezTo>
                <a:cubicBezTo>
                  <a:pt x="1034" y="1178"/>
                  <a:pt x="1034" y="1178"/>
                  <a:pt x="1034" y="1178"/>
                </a:cubicBezTo>
                <a:cubicBezTo>
                  <a:pt x="1034" y="1177"/>
                  <a:pt x="1034" y="1177"/>
                  <a:pt x="1034" y="1177"/>
                </a:cubicBezTo>
                <a:cubicBezTo>
                  <a:pt x="1035" y="1176"/>
                  <a:pt x="1035" y="1176"/>
                  <a:pt x="1035" y="1176"/>
                </a:cubicBezTo>
                <a:cubicBezTo>
                  <a:pt x="1035" y="1175"/>
                  <a:pt x="1035" y="1175"/>
                  <a:pt x="1035" y="1175"/>
                </a:cubicBezTo>
                <a:cubicBezTo>
                  <a:pt x="1036" y="1174"/>
                  <a:pt x="1036" y="1174"/>
                  <a:pt x="1036" y="1174"/>
                </a:cubicBezTo>
                <a:cubicBezTo>
                  <a:pt x="1036" y="1173"/>
                  <a:pt x="1036" y="1173"/>
                  <a:pt x="1036" y="1173"/>
                </a:cubicBezTo>
                <a:cubicBezTo>
                  <a:pt x="1037" y="1172"/>
                  <a:pt x="1037" y="1172"/>
                  <a:pt x="1037" y="1172"/>
                </a:cubicBezTo>
                <a:cubicBezTo>
                  <a:pt x="1037" y="1171"/>
                  <a:pt x="1037" y="1171"/>
                  <a:pt x="1037" y="1171"/>
                </a:cubicBezTo>
                <a:cubicBezTo>
                  <a:pt x="1037" y="1170"/>
                  <a:pt x="1037" y="1170"/>
                  <a:pt x="1037" y="1170"/>
                </a:cubicBezTo>
                <a:cubicBezTo>
                  <a:pt x="1037" y="1169"/>
                  <a:pt x="1037" y="1169"/>
                  <a:pt x="1037" y="1169"/>
                </a:cubicBezTo>
                <a:cubicBezTo>
                  <a:pt x="1038" y="1169"/>
                  <a:pt x="1038" y="1169"/>
                  <a:pt x="1038" y="1169"/>
                </a:cubicBezTo>
                <a:cubicBezTo>
                  <a:pt x="1038" y="1168"/>
                  <a:pt x="1038" y="1168"/>
                  <a:pt x="1038" y="1168"/>
                </a:cubicBezTo>
                <a:cubicBezTo>
                  <a:pt x="1038" y="1167"/>
                  <a:pt x="1038" y="1167"/>
                  <a:pt x="1038" y="1167"/>
                </a:cubicBezTo>
                <a:cubicBezTo>
                  <a:pt x="1038" y="1167"/>
                  <a:pt x="1038" y="1167"/>
                  <a:pt x="1038" y="1167"/>
                </a:cubicBezTo>
                <a:cubicBezTo>
                  <a:pt x="1038" y="1165"/>
                  <a:pt x="1038" y="1165"/>
                  <a:pt x="1038" y="1165"/>
                </a:cubicBezTo>
                <a:moveTo>
                  <a:pt x="772" y="1033"/>
                </a:moveTo>
                <a:cubicBezTo>
                  <a:pt x="772" y="1033"/>
                  <a:pt x="772" y="1033"/>
                  <a:pt x="772" y="1033"/>
                </a:cubicBezTo>
                <a:cubicBezTo>
                  <a:pt x="772" y="1033"/>
                  <a:pt x="772" y="1033"/>
                  <a:pt x="772" y="1033"/>
                </a:cubicBezTo>
                <a:cubicBezTo>
                  <a:pt x="772" y="1033"/>
                  <a:pt x="772" y="1033"/>
                  <a:pt x="772" y="1033"/>
                </a:cubicBezTo>
                <a:moveTo>
                  <a:pt x="906" y="1360"/>
                </a:moveTo>
                <a:cubicBezTo>
                  <a:pt x="906" y="1365"/>
                  <a:pt x="906" y="1365"/>
                  <a:pt x="906" y="1365"/>
                </a:cubicBezTo>
                <a:cubicBezTo>
                  <a:pt x="906" y="1360"/>
                  <a:pt x="906" y="1360"/>
                  <a:pt x="906" y="1360"/>
                </a:cubicBezTo>
                <a:cubicBezTo>
                  <a:pt x="907" y="1359"/>
                  <a:pt x="907" y="1359"/>
                  <a:pt x="907" y="1359"/>
                </a:cubicBezTo>
                <a:cubicBezTo>
                  <a:pt x="906" y="1360"/>
                  <a:pt x="906" y="1360"/>
                  <a:pt x="906" y="1360"/>
                </a:cubicBezTo>
                <a:moveTo>
                  <a:pt x="824" y="1575"/>
                </a:moveTo>
                <a:cubicBezTo>
                  <a:pt x="824" y="1575"/>
                  <a:pt x="823" y="1576"/>
                  <a:pt x="823" y="1576"/>
                </a:cubicBezTo>
                <a:cubicBezTo>
                  <a:pt x="823" y="1577"/>
                  <a:pt x="823" y="1577"/>
                  <a:pt x="822" y="1577"/>
                </a:cubicBezTo>
                <a:cubicBezTo>
                  <a:pt x="821" y="1578"/>
                  <a:pt x="821" y="1578"/>
                  <a:pt x="821" y="1578"/>
                </a:cubicBezTo>
                <a:cubicBezTo>
                  <a:pt x="820" y="1578"/>
                  <a:pt x="820" y="1578"/>
                  <a:pt x="820" y="1578"/>
                </a:cubicBezTo>
                <a:cubicBezTo>
                  <a:pt x="820" y="1578"/>
                  <a:pt x="820" y="1577"/>
                  <a:pt x="819" y="1577"/>
                </a:cubicBezTo>
                <a:cubicBezTo>
                  <a:pt x="819" y="1578"/>
                  <a:pt x="818" y="1578"/>
                  <a:pt x="818" y="1578"/>
                </a:cubicBezTo>
                <a:cubicBezTo>
                  <a:pt x="818" y="1578"/>
                  <a:pt x="817" y="1578"/>
                  <a:pt x="816" y="1578"/>
                </a:cubicBezTo>
                <a:cubicBezTo>
                  <a:pt x="816" y="1578"/>
                  <a:pt x="815" y="1579"/>
                  <a:pt x="815" y="1579"/>
                </a:cubicBezTo>
                <a:cubicBezTo>
                  <a:pt x="814" y="1579"/>
                  <a:pt x="814" y="1579"/>
                  <a:pt x="814" y="1579"/>
                </a:cubicBezTo>
                <a:cubicBezTo>
                  <a:pt x="812" y="1578"/>
                  <a:pt x="812" y="1578"/>
                  <a:pt x="812" y="1578"/>
                </a:cubicBezTo>
                <a:cubicBezTo>
                  <a:pt x="812" y="1578"/>
                  <a:pt x="811" y="1578"/>
                  <a:pt x="811" y="1578"/>
                </a:cubicBezTo>
                <a:cubicBezTo>
                  <a:pt x="811" y="1577"/>
                  <a:pt x="810" y="1577"/>
                  <a:pt x="809" y="1577"/>
                </a:cubicBezTo>
                <a:cubicBezTo>
                  <a:pt x="809" y="1577"/>
                  <a:pt x="808" y="1577"/>
                  <a:pt x="808" y="1577"/>
                </a:cubicBezTo>
                <a:cubicBezTo>
                  <a:pt x="808" y="1577"/>
                  <a:pt x="807" y="1577"/>
                  <a:pt x="806" y="1577"/>
                </a:cubicBezTo>
                <a:cubicBezTo>
                  <a:pt x="805" y="1577"/>
                  <a:pt x="803" y="1577"/>
                  <a:pt x="803" y="1577"/>
                </a:cubicBezTo>
                <a:cubicBezTo>
                  <a:pt x="803" y="1576"/>
                  <a:pt x="802" y="1576"/>
                  <a:pt x="802" y="1576"/>
                </a:cubicBezTo>
                <a:cubicBezTo>
                  <a:pt x="801" y="1576"/>
                  <a:pt x="800" y="1576"/>
                  <a:pt x="800" y="1577"/>
                </a:cubicBezTo>
                <a:cubicBezTo>
                  <a:pt x="799" y="1577"/>
                  <a:pt x="799" y="1577"/>
                  <a:pt x="799" y="1577"/>
                </a:cubicBezTo>
                <a:cubicBezTo>
                  <a:pt x="799" y="1577"/>
                  <a:pt x="799" y="1577"/>
                  <a:pt x="799" y="1577"/>
                </a:cubicBezTo>
                <a:cubicBezTo>
                  <a:pt x="799" y="1577"/>
                  <a:pt x="799" y="1577"/>
                  <a:pt x="799" y="1577"/>
                </a:cubicBezTo>
                <a:cubicBezTo>
                  <a:pt x="798" y="1577"/>
                  <a:pt x="798" y="1577"/>
                  <a:pt x="798" y="1577"/>
                </a:cubicBezTo>
                <a:cubicBezTo>
                  <a:pt x="799" y="1577"/>
                  <a:pt x="799" y="1577"/>
                  <a:pt x="799" y="1577"/>
                </a:cubicBezTo>
                <a:cubicBezTo>
                  <a:pt x="798" y="1578"/>
                  <a:pt x="798" y="1578"/>
                  <a:pt x="798" y="1578"/>
                </a:cubicBezTo>
                <a:cubicBezTo>
                  <a:pt x="796" y="1578"/>
                  <a:pt x="796" y="1578"/>
                  <a:pt x="796" y="1578"/>
                </a:cubicBezTo>
                <a:cubicBezTo>
                  <a:pt x="794" y="1577"/>
                  <a:pt x="794" y="1577"/>
                  <a:pt x="794" y="1577"/>
                </a:cubicBezTo>
                <a:cubicBezTo>
                  <a:pt x="793" y="1577"/>
                  <a:pt x="793" y="1577"/>
                  <a:pt x="793" y="1577"/>
                </a:cubicBezTo>
                <a:cubicBezTo>
                  <a:pt x="792" y="1576"/>
                  <a:pt x="792" y="1576"/>
                  <a:pt x="792" y="1576"/>
                </a:cubicBezTo>
                <a:cubicBezTo>
                  <a:pt x="791" y="1576"/>
                  <a:pt x="791" y="1576"/>
                  <a:pt x="791" y="1576"/>
                </a:cubicBezTo>
                <a:cubicBezTo>
                  <a:pt x="790" y="1576"/>
                  <a:pt x="790" y="1576"/>
                  <a:pt x="790" y="1576"/>
                </a:cubicBezTo>
                <a:cubicBezTo>
                  <a:pt x="790" y="1575"/>
                  <a:pt x="790" y="1575"/>
                  <a:pt x="790" y="1575"/>
                </a:cubicBezTo>
                <a:cubicBezTo>
                  <a:pt x="790" y="1575"/>
                  <a:pt x="790" y="1575"/>
                  <a:pt x="790" y="1575"/>
                </a:cubicBezTo>
                <a:cubicBezTo>
                  <a:pt x="789" y="1576"/>
                  <a:pt x="789" y="1576"/>
                  <a:pt x="789" y="1576"/>
                </a:cubicBezTo>
                <a:cubicBezTo>
                  <a:pt x="789" y="1577"/>
                  <a:pt x="789" y="1577"/>
                  <a:pt x="789" y="1577"/>
                </a:cubicBezTo>
                <a:cubicBezTo>
                  <a:pt x="789" y="1577"/>
                  <a:pt x="789" y="1577"/>
                  <a:pt x="789" y="1577"/>
                </a:cubicBezTo>
                <a:cubicBezTo>
                  <a:pt x="788" y="1577"/>
                  <a:pt x="788" y="1577"/>
                  <a:pt x="787" y="1577"/>
                </a:cubicBezTo>
                <a:cubicBezTo>
                  <a:pt x="787" y="1577"/>
                  <a:pt x="787" y="1577"/>
                  <a:pt x="787" y="1577"/>
                </a:cubicBezTo>
                <a:cubicBezTo>
                  <a:pt x="787" y="1577"/>
                  <a:pt x="787" y="1577"/>
                  <a:pt x="787" y="1577"/>
                </a:cubicBezTo>
                <a:cubicBezTo>
                  <a:pt x="787" y="1577"/>
                  <a:pt x="787" y="1577"/>
                  <a:pt x="787" y="1577"/>
                </a:cubicBezTo>
                <a:cubicBezTo>
                  <a:pt x="786" y="1577"/>
                  <a:pt x="786" y="1577"/>
                  <a:pt x="786" y="1577"/>
                </a:cubicBezTo>
                <a:cubicBezTo>
                  <a:pt x="786" y="1577"/>
                  <a:pt x="786" y="1577"/>
                  <a:pt x="786" y="1577"/>
                </a:cubicBezTo>
                <a:cubicBezTo>
                  <a:pt x="785" y="1577"/>
                  <a:pt x="785" y="1577"/>
                  <a:pt x="785" y="1577"/>
                </a:cubicBezTo>
                <a:cubicBezTo>
                  <a:pt x="785" y="1577"/>
                  <a:pt x="785" y="1577"/>
                  <a:pt x="785" y="1577"/>
                </a:cubicBezTo>
                <a:cubicBezTo>
                  <a:pt x="784" y="1576"/>
                  <a:pt x="784" y="1576"/>
                  <a:pt x="784" y="1576"/>
                </a:cubicBezTo>
                <a:cubicBezTo>
                  <a:pt x="784" y="1576"/>
                  <a:pt x="784" y="1576"/>
                  <a:pt x="784" y="1576"/>
                </a:cubicBezTo>
                <a:cubicBezTo>
                  <a:pt x="784" y="1576"/>
                  <a:pt x="784" y="1576"/>
                  <a:pt x="784" y="1576"/>
                </a:cubicBezTo>
                <a:cubicBezTo>
                  <a:pt x="784" y="1575"/>
                  <a:pt x="784" y="1575"/>
                  <a:pt x="784" y="1575"/>
                </a:cubicBezTo>
                <a:cubicBezTo>
                  <a:pt x="783" y="1575"/>
                  <a:pt x="783" y="1575"/>
                  <a:pt x="783" y="1575"/>
                </a:cubicBezTo>
                <a:cubicBezTo>
                  <a:pt x="783" y="1575"/>
                  <a:pt x="783" y="1575"/>
                  <a:pt x="783" y="1575"/>
                </a:cubicBezTo>
                <a:cubicBezTo>
                  <a:pt x="783" y="1575"/>
                  <a:pt x="783" y="1575"/>
                  <a:pt x="783" y="1575"/>
                </a:cubicBezTo>
                <a:cubicBezTo>
                  <a:pt x="783" y="1575"/>
                  <a:pt x="783" y="1575"/>
                  <a:pt x="783" y="1575"/>
                </a:cubicBezTo>
                <a:cubicBezTo>
                  <a:pt x="783" y="1575"/>
                  <a:pt x="783" y="1575"/>
                  <a:pt x="783" y="1575"/>
                </a:cubicBezTo>
                <a:cubicBezTo>
                  <a:pt x="782" y="1575"/>
                  <a:pt x="782" y="1575"/>
                  <a:pt x="782" y="1575"/>
                </a:cubicBezTo>
                <a:cubicBezTo>
                  <a:pt x="782" y="1575"/>
                  <a:pt x="783" y="1574"/>
                  <a:pt x="783" y="1574"/>
                </a:cubicBezTo>
                <a:cubicBezTo>
                  <a:pt x="782" y="1574"/>
                  <a:pt x="782" y="1574"/>
                  <a:pt x="781" y="1574"/>
                </a:cubicBezTo>
                <a:cubicBezTo>
                  <a:pt x="781" y="1574"/>
                  <a:pt x="781" y="1574"/>
                  <a:pt x="781" y="1574"/>
                </a:cubicBezTo>
                <a:cubicBezTo>
                  <a:pt x="781" y="1574"/>
                  <a:pt x="781" y="1574"/>
                  <a:pt x="781" y="1574"/>
                </a:cubicBezTo>
                <a:cubicBezTo>
                  <a:pt x="781" y="1574"/>
                  <a:pt x="781" y="1574"/>
                  <a:pt x="781" y="1574"/>
                </a:cubicBezTo>
                <a:cubicBezTo>
                  <a:pt x="781" y="1573"/>
                  <a:pt x="781" y="1573"/>
                  <a:pt x="781" y="1573"/>
                </a:cubicBezTo>
                <a:cubicBezTo>
                  <a:pt x="781" y="1573"/>
                  <a:pt x="781" y="1573"/>
                  <a:pt x="781" y="1573"/>
                </a:cubicBezTo>
                <a:cubicBezTo>
                  <a:pt x="780" y="1573"/>
                  <a:pt x="780" y="1573"/>
                  <a:pt x="780" y="1573"/>
                </a:cubicBezTo>
                <a:cubicBezTo>
                  <a:pt x="780" y="1574"/>
                  <a:pt x="780" y="1574"/>
                  <a:pt x="780" y="1574"/>
                </a:cubicBezTo>
                <a:cubicBezTo>
                  <a:pt x="779" y="1574"/>
                  <a:pt x="779" y="1574"/>
                  <a:pt x="779" y="1574"/>
                </a:cubicBezTo>
                <a:cubicBezTo>
                  <a:pt x="779" y="1574"/>
                  <a:pt x="779" y="1574"/>
                  <a:pt x="779" y="1574"/>
                </a:cubicBezTo>
                <a:cubicBezTo>
                  <a:pt x="779" y="1574"/>
                  <a:pt x="779" y="1574"/>
                  <a:pt x="779" y="1574"/>
                </a:cubicBezTo>
                <a:cubicBezTo>
                  <a:pt x="778" y="1574"/>
                  <a:pt x="778" y="1574"/>
                  <a:pt x="778" y="1574"/>
                </a:cubicBezTo>
                <a:cubicBezTo>
                  <a:pt x="778" y="1574"/>
                  <a:pt x="778" y="1574"/>
                  <a:pt x="778" y="1574"/>
                </a:cubicBezTo>
                <a:cubicBezTo>
                  <a:pt x="778" y="1573"/>
                  <a:pt x="778" y="1573"/>
                  <a:pt x="778" y="1573"/>
                </a:cubicBezTo>
                <a:cubicBezTo>
                  <a:pt x="777" y="1573"/>
                  <a:pt x="777" y="1574"/>
                  <a:pt x="777" y="1574"/>
                </a:cubicBezTo>
                <a:cubicBezTo>
                  <a:pt x="776" y="1574"/>
                  <a:pt x="776" y="1574"/>
                  <a:pt x="776" y="1574"/>
                </a:cubicBezTo>
                <a:cubicBezTo>
                  <a:pt x="776" y="1573"/>
                  <a:pt x="776" y="1573"/>
                  <a:pt x="776" y="1573"/>
                </a:cubicBezTo>
                <a:cubicBezTo>
                  <a:pt x="776" y="1573"/>
                  <a:pt x="776" y="1573"/>
                  <a:pt x="776" y="1573"/>
                </a:cubicBezTo>
                <a:cubicBezTo>
                  <a:pt x="775" y="1572"/>
                  <a:pt x="775" y="1572"/>
                  <a:pt x="775" y="1572"/>
                </a:cubicBezTo>
                <a:cubicBezTo>
                  <a:pt x="776" y="1572"/>
                  <a:pt x="776" y="1572"/>
                  <a:pt x="776" y="1572"/>
                </a:cubicBezTo>
                <a:cubicBezTo>
                  <a:pt x="777" y="1573"/>
                  <a:pt x="777" y="1573"/>
                  <a:pt x="777" y="1573"/>
                </a:cubicBezTo>
                <a:cubicBezTo>
                  <a:pt x="777" y="1573"/>
                  <a:pt x="777" y="1573"/>
                  <a:pt x="777" y="1573"/>
                </a:cubicBezTo>
                <a:cubicBezTo>
                  <a:pt x="777" y="1573"/>
                  <a:pt x="777" y="1573"/>
                  <a:pt x="777" y="1573"/>
                </a:cubicBezTo>
                <a:cubicBezTo>
                  <a:pt x="778" y="1572"/>
                  <a:pt x="778" y="1572"/>
                  <a:pt x="778" y="1572"/>
                </a:cubicBezTo>
                <a:cubicBezTo>
                  <a:pt x="777" y="1571"/>
                  <a:pt x="777" y="1571"/>
                  <a:pt x="777" y="1571"/>
                </a:cubicBezTo>
                <a:cubicBezTo>
                  <a:pt x="777" y="1571"/>
                  <a:pt x="777" y="1571"/>
                  <a:pt x="777" y="1571"/>
                </a:cubicBezTo>
                <a:cubicBezTo>
                  <a:pt x="778" y="1571"/>
                  <a:pt x="778" y="1571"/>
                  <a:pt x="778" y="1571"/>
                </a:cubicBezTo>
                <a:cubicBezTo>
                  <a:pt x="778" y="1571"/>
                  <a:pt x="778" y="1571"/>
                  <a:pt x="778" y="1571"/>
                </a:cubicBezTo>
                <a:cubicBezTo>
                  <a:pt x="779" y="1571"/>
                  <a:pt x="779" y="1571"/>
                  <a:pt x="779" y="1571"/>
                </a:cubicBezTo>
                <a:cubicBezTo>
                  <a:pt x="779" y="1571"/>
                  <a:pt x="779" y="1571"/>
                  <a:pt x="779" y="1571"/>
                </a:cubicBezTo>
                <a:cubicBezTo>
                  <a:pt x="779" y="1571"/>
                  <a:pt x="779" y="1571"/>
                  <a:pt x="779" y="1571"/>
                </a:cubicBezTo>
                <a:cubicBezTo>
                  <a:pt x="780" y="1571"/>
                  <a:pt x="780" y="1571"/>
                  <a:pt x="780" y="1571"/>
                </a:cubicBezTo>
                <a:cubicBezTo>
                  <a:pt x="780" y="1571"/>
                  <a:pt x="780" y="1571"/>
                  <a:pt x="780" y="1571"/>
                </a:cubicBezTo>
                <a:cubicBezTo>
                  <a:pt x="781" y="1571"/>
                  <a:pt x="781" y="1571"/>
                  <a:pt x="781" y="1571"/>
                </a:cubicBezTo>
                <a:cubicBezTo>
                  <a:pt x="781" y="1571"/>
                  <a:pt x="781" y="1571"/>
                  <a:pt x="781" y="1571"/>
                </a:cubicBezTo>
                <a:cubicBezTo>
                  <a:pt x="781" y="1572"/>
                  <a:pt x="781" y="1572"/>
                  <a:pt x="781" y="1572"/>
                </a:cubicBezTo>
                <a:cubicBezTo>
                  <a:pt x="782" y="1572"/>
                  <a:pt x="782" y="1572"/>
                  <a:pt x="782" y="1572"/>
                </a:cubicBezTo>
                <a:cubicBezTo>
                  <a:pt x="782" y="1572"/>
                  <a:pt x="782" y="1572"/>
                  <a:pt x="782" y="1572"/>
                </a:cubicBezTo>
                <a:cubicBezTo>
                  <a:pt x="783" y="1572"/>
                  <a:pt x="783" y="1572"/>
                  <a:pt x="783" y="1572"/>
                </a:cubicBezTo>
                <a:cubicBezTo>
                  <a:pt x="783" y="1572"/>
                  <a:pt x="783" y="1572"/>
                  <a:pt x="783" y="1572"/>
                </a:cubicBezTo>
                <a:cubicBezTo>
                  <a:pt x="783" y="1572"/>
                  <a:pt x="783" y="1571"/>
                  <a:pt x="783" y="1571"/>
                </a:cubicBezTo>
                <a:cubicBezTo>
                  <a:pt x="783" y="1570"/>
                  <a:pt x="783" y="1570"/>
                  <a:pt x="783" y="1570"/>
                </a:cubicBezTo>
                <a:cubicBezTo>
                  <a:pt x="784" y="1570"/>
                  <a:pt x="784" y="1570"/>
                  <a:pt x="784" y="1570"/>
                </a:cubicBezTo>
                <a:cubicBezTo>
                  <a:pt x="784" y="1570"/>
                  <a:pt x="784" y="1570"/>
                  <a:pt x="784" y="1570"/>
                </a:cubicBezTo>
                <a:cubicBezTo>
                  <a:pt x="785" y="1571"/>
                  <a:pt x="785" y="1571"/>
                  <a:pt x="785" y="1571"/>
                </a:cubicBezTo>
                <a:cubicBezTo>
                  <a:pt x="785" y="1571"/>
                  <a:pt x="785" y="1571"/>
                  <a:pt x="785" y="1571"/>
                </a:cubicBezTo>
                <a:cubicBezTo>
                  <a:pt x="786" y="1571"/>
                  <a:pt x="786" y="1571"/>
                  <a:pt x="786" y="1571"/>
                </a:cubicBezTo>
                <a:cubicBezTo>
                  <a:pt x="785" y="1571"/>
                  <a:pt x="785" y="1571"/>
                  <a:pt x="785" y="1571"/>
                </a:cubicBezTo>
                <a:cubicBezTo>
                  <a:pt x="785" y="1571"/>
                  <a:pt x="787" y="1572"/>
                  <a:pt x="788" y="1573"/>
                </a:cubicBezTo>
                <a:cubicBezTo>
                  <a:pt x="788" y="1573"/>
                  <a:pt x="788" y="1573"/>
                  <a:pt x="788" y="1573"/>
                </a:cubicBezTo>
                <a:cubicBezTo>
                  <a:pt x="788" y="1573"/>
                  <a:pt x="788" y="1573"/>
                  <a:pt x="788" y="1573"/>
                </a:cubicBezTo>
                <a:cubicBezTo>
                  <a:pt x="788" y="1572"/>
                  <a:pt x="788" y="1572"/>
                  <a:pt x="788" y="1572"/>
                </a:cubicBezTo>
                <a:cubicBezTo>
                  <a:pt x="787" y="1572"/>
                  <a:pt x="786" y="1571"/>
                  <a:pt x="786" y="1571"/>
                </a:cubicBezTo>
                <a:cubicBezTo>
                  <a:pt x="786" y="1570"/>
                  <a:pt x="786" y="1570"/>
                  <a:pt x="786" y="1570"/>
                </a:cubicBezTo>
                <a:cubicBezTo>
                  <a:pt x="786" y="1570"/>
                  <a:pt x="786" y="1570"/>
                  <a:pt x="786" y="1570"/>
                </a:cubicBezTo>
                <a:cubicBezTo>
                  <a:pt x="785" y="1570"/>
                  <a:pt x="784" y="1570"/>
                  <a:pt x="784" y="1570"/>
                </a:cubicBezTo>
                <a:cubicBezTo>
                  <a:pt x="783" y="1569"/>
                  <a:pt x="783" y="1568"/>
                  <a:pt x="783" y="1568"/>
                </a:cubicBezTo>
                <a:cubicBezTo>
                  <a:pt x="784" y="1568"/>
                  <a:pt x="784" y="1568"/>
                  <a:pt x="784" y="1568"/>
                </a:cubicBezTo>
                <a:cubicBezTo>
                  <a:pt x="784" y="1567"/>
                  <a:pt x="783" y="1566"/>
                  <a:pt x="784" y="1564"/>
                </a:cubicBezTo>
                <a:cubicBezTo>
                  <a:pt x="785" y="1564"/>
                  <a:pt x="785" y="1564"/>
                  <a:pt x="785" y="1564"/>
                </a:cubicBezTo>
                <a:cubicBezTo>
                  <a:pt x="785" y="1564"/>
                  <a:pt x="785" y="1564"/>
                  <a:pt x="785" y="1564"/>
                </a:cubicBezTo>
                <a:cubicBezTo>
                  <a:pt x="785" y="1564"/>
                  <a:pt x="785" y="1564"/>
                  <a:pt x="785" y="1564"/>
                </a:cubicBezTo>
                <a:cubicBezTo>
                  <a:pt x="785" y="1563"/>
                  <a:pt x="785" y="1563"/>
                  <a:pt x="785" y="1562"/>
                </a:cubicBezTo>
                <a:cubicBezTo>
                  <a:pt x="786" y="1562"/>
                  <a:pt x="786" y="1562"/>
                  <a:pt x="786" y="1562"/>
                </a:cubicBezTo>
                <a:cubicBezTo>
                  <a:pt x="786" y="1561"/>
                  <a:pt x="786" y="1561"/>
                  <a:pt x="786" y="1561"/>
                </a:cubicBezTo>
                <a:cubicBezTo>
                  <a:pt x="786" y="1561"/>
                  <a:pt x="786" y="1561"/>
                  <a:pt x="786" y="1561"/>
                </a:cubicBezTo>
                <a:cubicBezTo>
                  <a:pt x="786" y="1562"/>
                  <a:pt x="786" y="1562"/>
                  <a:pt x="786" y="1562"/>
                </a:cubicBezTo>
                <a:cubicBezTo>
                  <a:pt x="786" y="1562"/>
                  <a:pt x="786" y="1563"/>
                  <a:pt x="786" y="1563"/>
                </a:cubicBezTo>
                <a:cubicBezTo>
                  <a:pt x="786" y="1564"/>
                  <a:pt x="786" y="1564"/>
                  <a:pt x="786" y="1564"/>
                </a:cubicBezTo>
                <a:cubicBezTo>
                  <a:pt x="787" y="1564"/>
                  <a:pt x="787" y="1564"/>
                  <a:pt x="787" y="1564"/>
                </a:cubicBezTo>
                <a:cubicBezTo>
                  <a:pt x="787" y="1565"/>
                  <a:pt x="787" y="1565"/>
                  <a:pt x="787" y="1565"/>
                </a:cubicBezTo>
                <a:cubicBezTo>
                  <a:pt x="787" y="1565"/>
                  <a:pt x="787" y="1566"/>
                  <a:pt x="787" y="1566"/>
                </a:cubicBezTo>
                <a:cubicBezTo>
                  <a:pt x="787" y="1567"/>
                  <a:pt x="787" y="1567"/>
                  <a:pt x="787" y="1567"/>
                </a:cubicBezTo>
                <a:cubicBezTo>
                  <a:pt x="787" y="1567"/>
                  <a:pt x="787" y="1567"/>
                  <a:pt x="787" y="1567"/>
                </a:cubicBezTo>
                <a:cubicBezTo>
                  <a:pt x="786" y="1566"/>
                  <a:pt x="786" y="1566"/>
                  <a:pt x="786" y="1566"/>
                </a:cubicBezTo>
                <a:cubicBezTo>
                  <a:pt x="786" y="1566"/>
                  <a:pt x="786" y="1566"/>
                  <a:pt x="786" y="1566"/>
                </a:cubicBezTo>
                <a:cubicBezTo>
                  <a:pt x="785" y="1566"/>
                  <a:pt x="785" y="1566"/>
                  <a:pt x="785" y="1566"/>
                </a:cubicBezTo>
                <a:cubicBezTo>
                  <a:pt x="785" y="1566"/>
                  <a:pt x="785" y="1566"/>
                  <a:pt x="785" y="1566"/>
                </a:cubicBezTo>
                <a:cubicBezTo>
                  <a:pt x="785" y="1566"/>
                  <a:pt x="785" y="1567"/>
                  <a:pt x="786" y="1567"/>
                </a:cubicBezTo>
                <a:cubicBezTo>
                  <a:pt x="786" y="1567"/>
                  <a:pt x="786" y="1567"/>
                  <a:pt x="786" y="1567"/>
                </a:cubicBezTo>
                <a:cubicBezTo>
                  <a:pt x="786" y="1567"/>
                  <a:pt x="786" y="1567"/>
                  <a:pt x="786" y="1567"/>
                </a:cubicBezTo>
                <a:cubicBezTo>
                  <a:pt x="787" y="1567"/>
                  <a:pt x="787" y="1567"/>
                  <a:pt x="787" y="1567"/>
                </a:cubicBezTo>
                <a:cubicBezTo>
                  <a:pt x="788" y="1568"/>
                  <a:pt x="788" y="1568"/>
                  <a:pt x="788" y="1568"/>
                </a:cubicBezTo>
                <a:cubicBezTo>
                  <a:pt x="787" y="1568"/>
                  <a:pt x="787" y="1568"/>
                  <a:pt x="787" y="1568"/>
                </a:cubicBezTo>
                <a:cubicBezTo>
                  <a:pt x="787" y="1568"/>
                  <a:pt x="787" y="1568"/>
                  <a:pt x="787" y="1568"/>
                </a:cubicBezTo>
                <a:cubicBezTo>
                  <a:pt x="787" y="1568"/>
                  <a:pt x="787" y="1568"/>
                  <a:pt x="787" y="1568"/>
                </a:cubicBezTo>
                <a:cubicBezTo>
                  <a:pt x="787" y="1568"/>
                  <a:pt x="787" y="1568"/>
                  <a:pt x="787" y="1568"/>
                </a:cubicBezTo>
                <a:cubicBezTo>
                  <a:pt x="788" y="1569"/>
                  <a:pt x="788" y="1569"/>
                  <a:pt x="788" y="1569"/>
                </a:cubicBezTo>
                <a:cubicBezTo>
                  <a:pt x="788" y="1570"/>
                  <a:pt x="788" y="1570"/>
                  <a:pt x="788" y="1570"/>
                </a:cubicBezTo>
                <a:cubicBezTo>
                  <a:pt x="787" y="1570"/>
                  <a:pt x="787" y="1570"/>
                  <a:pt x="787" y="1570"/>
                </a:cubicBezTo>
                <a:cubicBezTo>
                  <a:pt x="786" y="1569"/>
                  <a:pt x="786" y="1569"/>
                  <a:pt x="786" y="1569"/>
                </a:cubicBezTo>
                <a:cubicBezTo>
                  <a:pt x="785" y="1569"/>
                  <a:pt x="785" y="1569"/>
                  <a:pt x="785" y="1569"/>
                </a:cubicBezTo>
                <a:cubicBezTo>
                  <a:pt x="786" y="1570"/>
                  <a:pt x="787" y="1570"/>
                  <a:pt x="787" y="1570"/>
                </a:cubicBezTo>
                <a:cubicBezTo>
                  <a:pt x="788" y="1570"/>
                  <a:pt x="788" y="1571"/>
                  <a:pt x="789" y="1572"/>
                </a:cubicBezTo>
                <a:cubicBezTo>
                  <a:pt x="789" y="1571"/>
                  <a:pt x="789" y="1571"/>
                  <a:pt x="789" y="1571"/>
                </a:cubicBezTo>
                <a:cubicBezTo>
                  <a:pt x="789" y="1570"/>
                  <a:pt x="789" y="1570"/>
                  <a:pt x="789" y="1570"/>
                </a:cubicBezTo>
                <a:cubicBezTo>
                  <a:pt x="789" y="1570"/>
                  <a:pt x="789" y="1570"/>
                  <a:pt x="789" y="1570"/>
                </a:cubicBezTo>
                <a:cubicBezTo>
                  <a:pt x="789" y="1570"/>
                  <a:pt x="789" y="1570"/>
                  <a:pt x="789" y="1570"/>
                </a:cubicBezTo>
                <a:cubicBezTo>
                  <a:pt x="790" y="1570"/>
                  <a:pt x="790" y="1570"/>
                  <a:pt x="790" y="1570"/>
                </a:cubicBezTo>
                <a:cubicBezTo>
                  <a:pt x="790" y="1570"/>
                  <a:pt x="790" y="1571"/>
                  <a:pt x="790" y="1571"/>
                </a:cubicBezTo>
                <a:cubicBezTo>
                  <a:pt x="791" y="1572"/>
                  <a:pt x="791" y="1572"/>
                  <a:pt x="791" y="1572"/>
                </a:cubicBezTo>
                <a:cubicBezTo>
                  <a:pt x="792" y="1572"/>
                  <a:pt x="792" y="1572"/>
                  <a:pt x="792" y="1572"/>
                </a:cubicBezTo>
                <a:cubicBezTo>
                  <a:pt x="792" y="1571"/>
                  <a:pt x="791" y="1571"/>
                  <a:pt x="791" y="1570"/>
                </a:cubicBezTo>
                <a:cubicBezTo>
                  <a:pt x="791" y="1570"/>
                  <a:pt x="791" y="1570"/>
                  <a:pt x="791" y="1570"/>
                </a:cubicBezTo>
                <a:cubicBezTo>
                  <a:pt x="791" y="1570"/>
                  <a:pt x="791" y="1570"/>
                  <a:pt x="791" y="1570"/>
                </a:cubicBezTo>
                <a:cubicBezTo>
                  <a:pt x="792" y="1570"/>
                  <a:pt x="792" y="1570"/>
                  <a:pt x="792" y="1570"/>
                </a:cubicBezTo>
                <a:cubicBezTo>
                  <a:pt x="792" y="1571"/>
                  <a:pt x="792" y="1571"/>
                  <a:pt x="792" y="1571"/>
                </a:cubicBezTo>
                <a:cubicBezTo>
                  <a:pt x="792" y="1572"/>
                  <a:pt x="792" y="1572"/>
                  <a:pt x="792" y="1572"/>
                </a:cubicBezTo>
                <a:cubicBezTo>
                  <a:pt x="793" y="1572"/>
                  <a:pt x="793" y="1571"/>
                  <a:pt x="793" y="1571"/>
                </a:cubicBezTo>
                <a:cubicBezTo>
                  <a:pt x="794" y="1571"/>
                  <a:pt x="794" y="1571"/>
                  <a:pt x="794" y="1571"/>
                </a:cubicBezTo>
                <a:cubicBezTo>
                  <a:pt x="794" y="1571"/>
                  <a:pt x="794" y="1571"/>
                  <a:pt x="794" y="1571"/>
                </a:cubicBezTo>
                <a:cubicBezTo>
                  <a:pt x="795" y="1571"/>
                  <a:pt x="795" y="1571"/>
                  <a:pt x="795" y="1571"/>
                </a:cubicBezTo>
                <a:cubicBezTo>
                  <a:pt x="795" y="1572"/>
                  <a:pt x="795" y="1572"/>
                  <a:pt x="795" y="1572"/>
                </a:cubicBezTo>
                <a:cubicBezTo>
                  <a:pt x="794" y="1573"/>
                  <a:pt x="794" y="1573"/>
                  <a:pt x="794" y="1573"/>
                </a:cubicBezTo>
                <a:cubicBezTo>
                  <a:pt x="794" y="1573"/>
                  <a:pt x="794" y="1574"/>
                  <a:pt x="794" y="1574"/>
                </a:cubicBezTo>
                <a:cubicBezTo>
                  <a:pt x="794" y="1574"/>
                  <a:pt x="794" y="1574"/>
                  <a:pt x="794" y="1574"/>
                </a:cubicBezTo>
                <a:cubicBezTo>
                  <a:pt x="795" y="1574"/>
                  <a:pt x="795" y="1573"/>
                  <a:pt x="795" y="1573"/>
                </a:cubicBezTo>
                <a:cubicBezTo>
                  <a:pt x="796" y="1572"/>
                  <a:pt x="796" y="1572"/>
                  <a:pt x="797" y="1572"/>
                </a:cubicBezTo>
                <a:cubicBezTo>
                  <a:pt x="796" y="1571"/>
                  <a:pt x="795" y="1570"/>
                  <a:pt x="793" y="1569"/>
                </a:cubicBezTo>
                <a:cubicBezTo>
                  <a:pt x="792" y="1569"/>
                  <a:pt x="790" y="1569"/>
                  <a:pt x="789" y="1567"/>
                </a:cubicBezTo>
                <a:cubicBezTo>
                  <a:pt x="789" y="1566"/>
                  <a:pt x="789" y="1565"/>
                  <a:pt x="789" y="1564"/>
                </a:cubicBezTo>
                <a:cubicBezTo>
                  <a:pt x="788" y="1564"/>
                  <a:pt x="788" y="1563"/>
                  <a:pt x="789" y="1563"/>
                </a:cubicBezTo>
                <a:cubicBezTo>
                  <a:pt x="790" y="1563"/>
                  <a:pt x="790" y="1563"/>
                  <a:pt x="790" y="1563"/>
                </a:cubicBezTo>
                <a:cubicBezTo>
                  <a:pt x="790" y="1562"/>
                  <a:pt x="790" y="1562"/>
                  <a:pt x="790" y="1562"/>
                </a:cubicBezTo>
                <a:cubicBezTo>
                  <a:pt x="791" y="1562"/>
                  <a:pt x="791" y="1562"/>
                  <a:pt x="791" y="1562"/>
                </a:cubicBezTo>
                <a:cubicBezTo>
                  <a:pt x="792" y="1562"/>
                  <a:pt x="792" y="1562"/>
                  <a:pt x="793" y="1561"/>
                </a:cubicBezTo>
                <a:cubicBezTo>
                  <a:pt x="794" y="1561"/>
                  <a:pt x="794" y="1560"/>
                  <a:pt x="794" y="1560"/>
                </a:cubicBezTo>
                <a:cubicBezTo>
                  <a:pt x="794" y="1559"/>
                  <a:pt x="794" y="1559"/>
                  <a:pt x="794" y="1559"/>
                </a:cubicBezTo>
                <a:cubicBezTo>
                  <a:pt x="794" y="1559"/>
                  <a:pt x="794" y="1559"/>
                  <a:pt x="794" y="1559"/>
                </a:cubicBezTo>
                <a:cubicBezTo>
                  <a:pt x="794" y="1559"/>
                  <a:pt x="793" y="1559"/>
                  <a:pt x="792" y="1559"/>
                </a:cubicBezTo>
                <a:cubicBezTo>
                  <a:pt x="791" y="1559"/>
                  <a:pt x="790" y="1559"/>
                  <a:pt x="789" y="1560"/>
                </a:cubicBezTo>
                <a:cubicBezTo>
                  <a:pt x="788" y="1560"/>
                  <a:pt x="788" y="1560"/>
                  <a:pt x="788" y="1560"/>
                </a:cubicBezTo>
                <a:cubicBezTo>
                  <a:pt x="788" y="1560"/>
                  <a:pt x="788" y="1560"/>
                  <a:pt x="788" y="1560"/>
                </a:cubicBezTo>
                <a:cubicBezTo>
                  <a:pt x="787" y="1559"/>
                  <a:pt x="787" y="1559"/>
                  <a:pt x="787" y="1559"/>
                </a:cubicBezTo>
                <a:cubicBezTo>
                  <a:pt x="787" y="1559"/>
                  <a:pt x="787" y="1559"/>
                  <a:pt x="787" y="1559"/>
                </a:cubicBezTo>
                <a:cubicBezTo>
                  <a:pt x="787" y="1559"/>
                  <a:pt x="786" y="1559"/>
                  <a:pt x="787" y="1558"/>
                </a:cubicBezTo>
                <a:cubicBezTo>
                  <a:pt x="787" y="1557"/>
                  <a:pt x="787" y="1557"/>
                  <a:pt x="787" y="1557"/>
                </a:cubicBezTo>
                <a:cubicBezTo>
                  <a:pt x="787" y="1557"/>
                  <a:pt x="787" y="1557"/>
                  <a:pt x="787" y="1557"/>
                </a:cubicBezTo>
                <a:cubicBezTo>
                  <a:pt x="787" y="1556"/>
                  <a:pt x="787" y="1556"/>
                  <a:pt x="787" y="1556"/>
                </a:cubicBezTo>
                <a:cubicBezTo>
                  <a:pt x="787" y="1556"/>
                  <a:pt x="787" y="1555"/>
                  <a:pt x="787" y="1554"/>
                </a:cubicBezTo>
                <a:cubicBezTo>
                  <a:pt x="787" y="1554"/>
                  <a:pt x="787" y="1554"/>
                  <a:pt x="787" y="1554"/>
                </a:cubicBezTo>
                <a:cubicBezTo>
                  <a:pt x="787" y="1555"/>
                  <a:pt x="787" y="1555"/>
                  <a:pt x="787" y="1555"/>
                </a:cubicBezTo>
                <a:cubicBezTo>
                  <a:pt x="788" y="1555"/>
                  <a:pt x="788" y="1555"/>
                  <a:pt x="788" y="1555"/>
                </a:cubicBezTo>
                <a:cubicBezTo>
                  <a:pt x="788" y="1555"/>
                  <a:pt x="788" y="1555"/>
                  <a:pt x="788" y="1555"/>
                </a:cubicBezTo>
                <a:cubicBezTo>
                  <a:pt x="789" y="1554"/>
                  <a:pt x="789" y="1554"/>
                  <a:pt x="789" y="1554"/>
                </a:cubicBezTo>
                <a:cubicBezTo>
                  <a:pt x="789" y="1554"/>
                  <a:pt x="789" y="1554"/>
                  <a:pt x="789" y="1554"/>
                </a:cubicBezTo>
                <a:cubicBezTo>
                  <a:pt x="788" y="1553"/>
                  <a:pt x="788" y="1553"/>
                  <a:pt x="788" y="1553"/>
                </a:cubicBezTo>
                <a:cubicBezTo>
                  <a:pt x="788" y="1553"/>
                  <a:pt x="788" y="1553"/>
                  <a:pt x="788" y="1553"/>
                </a:cubicBezTo>
                <a:cubicBezTo>
                  <a:pt x="788" y="1553"/>
                  <a:pt x="788" y="1553"/>
                  <a:pt x="788" y="1553"/>
                </a:cubicBezTo>
                <a:cubicBezTo>
                  <a:pt x="788" y="1552"/>
                  <a:pt x="788" y="1552"/>
                  <a:pt x="788" y="1552"/>
                </a:cubicBezTo>
                <a:cubicBezTo>
                  <a:pt x="787" y="1552"/>
                  <a:pt x="787" y="1552"/>
                  <a:pt x="787" y="1552"/>
                </a:cubicBezTo>
                <a:cubicBezTo>
                  <a:pt x="787" y="1552"/>
                  <a:pt x="787" y="1552"/>
                  <a:pt x="787" y="1552"/>
                </a:cubicBezTo>
                <a:cubicBezTo>
                  <a:pt x="787" y="1552"/>
                  <a:pt x="787" y="1552"/>
                  <a:pt x="787" y="1552"/>
                </a:cubicBezTo>
                <a:cubicBezTo>
                  <a:pt x="787" y="1551"/>
                  <a:pt x="787" y="1551"/>
                  <a:pt x="787" y="1551"/>
                </a:cubicBezTo>
                <a:cubicBezTo>
                  <a:pt x="788" y="1551"/>
                  <a:pt x="788" y="1551"/>
                  <a:pt x="788" y="1551"/>
                </a:cubicBezTo>
                <a:cubicBezTo>
                  <a:pt x="789" y="1551"/>
                  <a:pt x="789" y="1551"/>
                  <a:pt x="789" y="1551"/>
                </a:cubicBezTo>
                <a:cubicBezTo>
                  <a:pt x="789" y="1552"/>
                  <a:pt x="789" y="1552"/>
                  <a:pt x="789" y="1552"/>
                </a:cubicBezTo>
                <a:cubicBezTo>
                  <a:pt x="789" y="1552"/>
                  <a:pt x="789" y="1552"/>
                  <a:pt x="790" y="1553"/>
                </a:cubicBezTo>
                <a:cubicBezTo>
                  <a:pt x="791" y="1552"/>
                  <a:pt x="791" y="1552"/>
                  <a:pt x="791" y="1552"/>
                </a:cubicBezTo>
                <a:cubicBezTo>
                  <a:pt x="791" y="1552"/>
                  <a:pt x="791" y="1552"/>
                  <a:pt x="792" y="1552"/>
                </a:cubicBezTo>
                <a:cubicBezTo>
                  <a:pt x="792" y="1551"/>
                  <a:pt x="792" y="1550"/>
                  <a:pt x="793" y="1550"/>
                </a:cubicBezTo>
                <a:cubicBezTo>
                  <a:pt x="793" y="1550"/>
                  <a:pt x="792" y="1549"/>
                  <a:pt x="793" y="1549"/>
                </a:cubicBezTo>
                <a:cubicBezTo>
                  <a:pt x="793" y="1548"/>
                  <a:pt x="793" y="1548"/>
                  <a:pt x="794" y="1548"/>
                </a:cubicBezTo>
                <a:cubicBezTo>
                  <a:pt x="794" y="1549"/>
                  <a:pt x="794" y="1549"/>
                  <a:pt x="794" y="1549"/>
                </a:cubicBezTo>
                <a:cubicBezTo>
                  <a:pt x="795" y="1551"/>
                  <a:pt x="795" y="1551"/>
                  <a:pt x="795" y="1551"/>
                </a:cubicBezTo>
                <a:cubicBezTo>
                  <a:pt x="796" y="1551"/>
                  <a:pt x="796" y="1551"/>
                  <a:pt x="797" y="1551"/>
                </a:cubicBezTo>
                <a:cubicBezTo>
                  <a:pt x="797" y="1550"/>
                  <a:pt x="797" y="1550"/>
                  <a:pt x="798" y="1550"/>
                </a:cubicBezTo>
                <a:cubicBezTo>
                  <a:pt x="798" y="1550"/>
                  <a:pt x="799" y="1550"/>
                  <a:pt x="799" y="1550"/>
                </a:cubicBezTo>
                <a:cubicBezTo>
                  <a:pt x="799" y="1550"/>
                  <a:pt x="799" y="1550"/>
                  <a:pt x="799" y="1550"/>
                </a:cubicBezTo>
                <a:cubicBezTo>
                  <a:pt x="800" y="1551"/>
                  <a:pt x="802" y="1554"/>
                  <a:pt x="802" y="1554"/>
                </a:cubicBezTo>
                <a:cubicBezTo>
                  <a:pt x="801" y="1555"/>
                  <a:pt x="801" y="1555"/>
                  <a:pt x="801" y="1555"/>
                </a:cubicBezTo>
                <a:cubicBezTo>
                  <a:pt x="800" y="1557"/>
                  <a:pt x="800" y="1557"/>
                  <a:pt x="800" y="1557"/>
                </a:cubicBezTo>
                <a:cubicBezTo>
                  <a:pt x="801" y="1558"/>
                  <a:pt x="801" y="1558"/>
                  <a:pt x="801" y="1558"/>
                </a:cubicBezTo>
                <a:cubicBezTo>
                  <a:pt x="803" y="1558"/>
                  <a:pt x="803" y="1558"/>
                  <a:pt x="803" y="1558"/>
                </a:cubicBezTo>
                <a:cubicBezTo>
                  <a:pt x="803" y="1559"/>
                  <a:pt x="803" y="1559"/>
                  <a:pt x="803" y="1560"/>
                </a:cubicBezTo>
                <a:cubicBezTo>
                  <a:pt x="803" y="1560"/>
                  <a:pt x="804" y="1562"/>
                  <a:pt x="804" y="1562"/>
                </a:cubicBezTo>
                <a:cubicBezTo>
                  <a:pt x="805" y="1562"/>
                  <a:pt x="806" y="1564"/>
                  <a:pt x="806" y="1564"/>
                </a:cubicBezTo>
                <a:cubicBezTo>
                  <a:pt x="806" y="1564"/>
                  <a:pt x="807" y="1564"/>
                  <a:pt x="807" y="1564"/>
                </a:cubicBezTo>
                <a:cubicBezTo>
                  <a:pt x="807" y="1565"/>
                  <a:pt x="807" y="1565"/>
                  <a:pt x="807" y="1565"/>
                </a:cubicBezTo>
                <a:cubicBezTo>
                  <a:pt x="807" y="1565"/>
                  <a:pt x="809" y="1567"/>
                  <a:pt x="809" y="1567"/>
                </a:cubicBezTo>
                <a:cubicBezTo>
                  <a:pt x="810" y="1567"/>
                  <a:pt x="810" y="1568"/>
                  <a:pt x="811" y="1568"/>
                </a:cubicBezTo>
                <a:cubicBezTo>
                  <a:pt x="811" y="1568"/>
                  <a:pt x="812" y="1569"/>
                  <a:pt x="812" y="1569"/>
                </a:cubicBezTo>
                <a:cubicBezTo>
                  <a:pt x="813" y="1570"/>
                  <a:pt x="813" y="1570"/>
                  <a:pt x="813" y="1570"/>
                </a:cubicBezTo>
                <a:cubicBezTo>
                  <a:pt x="814" y="1571"/>
                  <a:pt x="814" y="1571"/>
                  <a:pt x="814" y="1571"/>
                </a:cubicBezTo>
                <a:cubicBezTo>
                  <a:pt x="814" y="1571"/>
                  <a:pt x="814" y="1572"/>
                  <a:pt x="815" y="1572"/>
                </a:cubicBezTo>
                <a:cubicBezTo>
                  <a:pt x="815" y="1572"/>
                  <a:pt x="817" y="1573"/>
                  <a:pt x="818" y="1574"/>
                </a:cubicBezTo>
                <a:cubicBezTo>
                  <a:pt x="818" y="1574"/>
                  <a:pt x="819" y="1574"/>
                  <a:pt x="820" y="1574"/>
                </a:cubicBezTo>
                <a:cubicBezTo>
                  <a:pt x="820" y="1574"/>
                  <a:pt x="821" y="1574"/>
                  <a:pt x="822" y="1574"/>
                </a:cubicBezTo>
                <a:cubicBezTo>
                  <a:pt x="822" y="1574"/>
                  <a:pt x="823" y="1574"/>
                  <a:pt x="823" y="1574"/>
                </a:cubicBezTo>
                <a:cubicBezTo>
                  <a:pt x="824" y="1575"/>
                  <a:pt x="824" y="1575"/>
                  <a:pt x="824" y="1575"/>
                </a:cubicBezTo>
                <a:moveTo>
                  <a:pt x="833" y="1575"/>
                </a:moveTo>
                <a:cubicBezTo>
                  <a:pt x="833" y="1576"/>
                  <a:pt x="833" y="1576"/>
                  <a:pt x="833" y="1576"/>
                </a:cubicBezTo>
                <a:cubicBezTo>
                  <a:pt x="833" y="1576"/>
                  <a:pt x="833" y="1576"/>
                  <a:pt x="833" y="1576"/>
                </a:cubicBezTo>
                <a:cubicBezTo>
                  <a:pt x="833" y="1576"/>
                  <a:pt x="833" y="1576"/>
                  <a:pt x="833" y="1576"/>
                </a:cubicBezTo>
                <a:cubicBezTo>
                  <a:pt x="833" y="1576"/>
                  <a:pt x="833" y="1576"/>
                  <a:pt x="833" y="1576"/>
                </a:cubicBezTo>
                <a:cubicBezTo>
                  <a:pt x="832" y="1576"/>
                  <a:pt x="832" y="1576"/>
                  <a:pt x="832" y="1576"/>
                </a:cubicBezTo>
                <a:cubicBezTo>
                  <a:pt x="832" y="1576"/>
                  <a:pt x="832" y="1576"/>
                  <a:pt x="832" y="1576"/>
                </a:cubicBezTo>
                <a:cubicBezTo>
                  <a:pt x="832" y="1576"/>
                  <a:pt x="832" y="1576"/>
                  <a:pt x="832" y="1576"/>
                </a:cubicBezTo>
                <a:cubicBezTo>
                  <a:pt x="832" y="1576"/>
                  <a:pt x="832" y="1576"/>
                  <a:pt x="832" y="1576"/>
                </a:cubicBezTo>
                <a:cubicBezTo>
                  <a:pt x="832" y="1576"/>
                  <a:pt x="832" y="1576"/>
                  <a:pt x="832" y="1576"/>
                </a:cubicBezTo>
                <a:cubicBezTo>
                  <a:pt x="831" y="1576"/>
                  <a:pt x="831" y="1576"/>
                  <a:pt x="831" y="1576"/>
                </a:cubicBezTo>
                <a:cubicBezTo>
                  <a:pt x="831" y="1576"/>
                  <a:pt x="831" y="1576"/>
                  <a:pt x="831" y="1576"/>
                </a:cubicBezTo>
                <a:cubicBezTo>
                  <a:pt x="831" y="1576"/>
                  <a:pt x="831" y="1576"/>
                  <a:pt x="831" y="1576"/>
                </a:cubicBezTo>
                <a:cubicBezTo>
                  <a:pt x="831" y="1576"/>
                  <a:pt x="831" y="1576"/>
                  <a:pt x="831" y="1576"/>
                </a:cubicBezTo>
                <a:cubicBezTo>
                  <a:pt x="830" y="1576"/>
                  <a:pt x="830" y="1576"/>
                  <a:pt x="830" y="1576"/>
                </a:cubicBezTo>
                <a:cubicBezTo>
                  <a:pt x="830" y="1576"/>
                  <a:pt x="830" y="1576"/>
                  <a:pt x="830" y="1576"/>
                </a:cubicBezTo>
                <a:cubicBezTo>
                  <a:pt x="830" y="1576"/>
                  <a:pt x="830" y="1576"/>
                  <a:pt x="830" y="1576"/>
                </a:cubicBezTo>
                <a:cubicBezTo>
                  <a:pt x="830" y="1576"/>
                  <a:pt x="830" y="1576"/>
                  <a:pt x="830" y="1576"/>
                </a:cubicBezTo>
                <a:cubicBezTo>
                  <a:pt x="830" y="1576"/>
                  <a:pt x="830" y="1576"/>
                  <a:pt x="830" y="1576"/>
                </a:cubicBezTo>
                <a:cubicBezTo>
                  <a:pt x="830" y="1577"/>
                  <a:pt x="830" y="1577"/>
                  <a:pt x="830" y="1577"/>
                </a:cubicBezTo>
                <a:cubicBezTo>
                  <a:pt x="829" y="1577"/>
                  <a:pt x="829" y="1577"/>
                  <a:pt x="829" y="1577"/>
                </a:cubicBezTo>
                <a:cubicBezTo>
                  <a:pt x="829" y="1577"/>
                  <a:pt x="829" y="1577"/>
                  <a:pt x="829" y="1577"/>
                </a:cubicBezTo>
                <a:cubicBezTo>
                  <a:pt x="828" y="1577"/>
                  <a:pt x="828" y="1577"/>
                  <a:pt x="828" y="1577"/>
                </a:cubicBezTo>
                <a:cubicBezTo>
                  <a:pt x="828" y="1577"/>
                  <a:pt x="828" y="1577"/>
                  <a:pt x="828" y="1577"/>
                </a:cubicBezTo>
                <a:cubicBezTo>
                  <a:pt x="828" y="1577"/>
                  <a:pt x="828" y="1577"/>
                  <a:pt x="828" y="1577"/>
                </a:cubicBezTo>
                <a:cubicBezTo>
                  <a:pt x="827" y="1577"/>
                  <a:pt x="827" y="1577"/>
                  <a:pt x="827" y="1577"/>
                </a:cubicBezTo>
                <a:cubicBezTo>
                  <a:pt x="827" y="1577"/>
                  <a:pt x="827" y="1577"/>
                  <a:pt x="827" y="1577"/>
                </a:cubicBezTo>
                <a:cubicBezTo>
                  <a:pt x="827" y="1577"/>
                  <a:pt x="827" y="1577"/>
                  <a:pt x="827" y="1577"/>
                </a:cubicBezTo>
                <a:cubicBezTo>
                  <a:pt x="827" y="1576"/>
                  <a:pt x="827" y="1576"/>
                  <a:pt x="827" y="1576"/>
                </a:cubicBezTo>
                <a:cubicBezTo>
                  <a:pt x="827" y="1576"/>
                  <a:pt x="827" y="1576"/>
                  <a:pt x="827" y="1576"/>
                </a:cubicBezTo>
                <a:cubicBezTo>
                  <a:pt x="828" y="1576"/>
                  <a:pt x="828" y="1576"/>
                  <a:pt x="828" y="1576"/>
                </a:cubicBezTo>
                <a:cubicBezTo>
                  <a:pt x="828" y="1576"/>
                  <a:pt x="828" y="1576"/>
                  <a:pt x="828" y="1576"/>
                </a:cubicBezTo>
                <a:cubicBezTo>
                  <a:pt x="828" y="1576"/>
                  <a:pt x="828" y="1576"/>
                  <a:pt x="828" y="1576"/>
                </a:cubicBezTo>
                <a:cubicBezTo>
                  <a:pt x="828" y="1575"/>
                  <a:pt x="828" y="1575"/>
                  <a:pt x="828" y="1575"/>
                </a:cubicBezTo>
                <a:cubicBezTo>
                  <a:pt x="828" y="1575"/>
                  <a:pt x="828" y="1575"/>
                  <a:pt x="828" y="1575"/>
                </a:cubicBezTo>
                <a:cubicBezTo>
                  <a:pt x="829" y="1575"/>
                  <a:pt x="829" y="1576"/>
                  <a:pt x="829" y="1576"/>
                </a:cubicBezTo>
                <a:cubicBezTo>
                  <a:pt x="830" y="1575"/>
                  <a:pt x="830" y="1575"/>
                  <a:pt x="830" y="1575"/>
                </a:cubicBezTo>
                <a:cubicBezTo>
                  <a:pt x="830" y="1575"/>
                  <a:pt x="830" y="1575"/>
                  <a:pt x="830" y="1575"/>
                </a:cubicBezTo>
                <a:cubicBezTo>
                  <a:pt x="831" y="1575"/>
                  <a:pt x="831" y="1575"/>
                  <a:pt x="831" y="1575"/>
                </a:cubicBezTo>
                <a:cubicBezTo>
                  <a:pt x="831" y="1575"/>
                  <a:pt x="832" y="1575"/>
                  <a:pt x="833" y="1575"/>
                </a:cubicBezTo>
                <a:cubicBezTo>
                  <a:pt x="833" y="1575"/>
                  <a:pt x="833" y="1575"/>
                  <a:pt x="833" y="1575"/>
                </a:cubicBezTo>
                <a:moveTo>
                  <a:pt x="2454" y="1425"/>
                </a:moveTo>
                <a:cubicBezTo>
                  <a:pt x="2454" y="1425"/>
                  <a:pt x="2454" y="1425"/>
                  <a:pt x="2454" y="1425"/>
                </a:cubicBezTo>
                <a:cubicBezTo>
                  <a:pt x="2454" y="1425"/>
                  <a:pt x="2454" y="1425"/>
                  <a:pt x="2454" y="1425"/>
                </a:cubicBezTo>
                <a:cubicBezTo>
                  <a:pt x="2454" y="1425"/>
                  <a:pt x="2454" y="1425"/>
                  <a:pt x="2454" y="1425"/>
                </a:cubicBezTo>
                <a:cubicBezTo>
                  <a:pt x="2454" y="1425"/>
                  <a:pt x="2454" y="1425"/>
                  <a:pt x="2454" y="1425"/>
                </a:cubicBezTo>
                <a:cubicBezTo>
                  <a:pt x="2454" y="1425"/>
                  <a:pt x="2454" y="1425"/>
                  <a:pt x="2454" y="1425"/>
                </a:cubicBezTo>
                <a:moveTo>
                  <a:pt x="2460" y="1388"/>
                </a:moveTo>
                <a:cubicBezTo>
                  <a:pt x="2460" y="1388"/>
                  <a:pt x="2460" y="1388"/>
                  <a:pt x="2460" y="1388"/>
                </a:cubicBezTo>
                <a:cubicBezTo>
                  <a:pt x="2460" y="1388"/>
                  <a:pt x="2460" y="1388"/>
                  <a:pt x="2460" y="1388"/>
                </a:cubicBezTo>
                <a:cubicBezTo>
                  <a:pt x="2460" y="1388"/>
                  <a:pt x="2460" y="1388"/>
                  <a:pt x="2460" y="1388"/>
                </a:cubicBezTo>
                <a:cubicBezTo>
                  <a:pt x="2460" y="1389"/>
                  <a:pt x="2460" y="1389"/>
                  <a:pt x="2460" y="1389"/>
                </a:cubicBezTo>
                <a:cubicBezTo>
                  <a:pt x="2460" y="1389"/>
                  <a:pt x="2460" y="1389"/>
                  <a:pt x="2460" y="1389"/>
                </a:cubicBezTo>
                <a:cubicBezTo>
                  <a:pt x="2460" y="1388"/>
                  <a:pt x="2460" y="1388"/>
                  <a:pt x="2460" y="1388"/>
                </a:cubicBezTo>
                <a:moveTo>
                  <a:pt x="2440" y="1421"/>
                </a:moveTo>
                <a:cubicBezTo>
                  <a:pt x="2440" y="1421"/>
                  <a:pt x="2440" y="1421"/>
                  <a:pt x="2440" y="1421"/>
                </a:cubicBezTo>
                <a:cubicBezTo>
                  <a:pt x="2440" y="1421"/>
                  <a:pt x="2440" y="1421"/>
                  <a:pt x="2440" y="1421"/>
                </a:cubicBezTo>
                <a:moveTo>
                  <a:pt x="2396" y="1476"/>
                </a:moveTo>
                <a:cubicBezTo>
                  <a:pt x="2395" y="1476"/>
                  <a:pt x="2395" y="1476"/>
                  <a:pt x="2395" y="1476"/>
                </a:cubicBezTo>
                <a:cubicBezTo>
                  <a:pt x="2395" y="1476"/>
                  <a:pt x="2395" y="1476"/>
                  <a:pt x="2395" y="1476"/>
                </a:cubicBezTo>
                <a:cubicBezTo>
                  <a:pt x="2395" y="1476"/>
                  <a:pt x="2395" y="1476"/>
                  <a:pt x="2395" y="1476"/>
                </a:cubicBezTo>
                <a:cubicBezTo>
                  <a:pt x="2396" y="1476"/>
                  <a:pt x="2396" y="1476"/>
                  <a:pt x="2396" y="1476"/>
                </a:cubicBezTo>
                <a:cubicBezTo>
                  <a:pt x="2396" y="1476"/>
                  <a:pt x="2396" y="1476"/>
                  <a:pt x="2396" y="1476"/>
                </a:cubicBezTo>
                <a:moveTo>
                  <a:pt x="2395" y="1476"/>
                </a:moveTo>
                <a:cubicBezTo>
                  <a:pt x="2395" y="1476"/>
                  <a:pt x="2395" y="1476"/>
                  <a:pt x="2395" y="1476"/>
                </a:cubicBezTo>
                <a:cubicBezTo>
                  <a:pt x="2395" y="1476"/>
                  <a:pt x="2395" y="1476"/>
                  <a:pt x="2395" y="1476"/>
                </a:cubicBezTo>
                <a:cubicBezTo>
                  <a:pt x="2395" y="1476"/>
                  <a:pt x="2395" y="1476"/>
                  <a:pt x="2395" y="1476"/>
                </a:cubicBezTo>
                <a:moveTo>
                  <a:pt x="2407" y="1485"/>
                </a:moveTo>
                <a:cubicBezTo>
                  <a:pt x="2407" y="1485"/>
                  <a:pt x="2407" y="1485"/>
                  <a:pt x="2407" y="1485"/>
                </a:cubicBezTo>
                <a:cubicBezTo>
                  <a:pt x="2407" y="1486"/>
                  <a:pt x="2407" y="1486"/>
                  <a:pt x="2407" y="1486"/>
                </a:cubicBezTo>
                <a:cubicBezTo>
                  <a:pt x="2406" y="1486"/>
                  <a:pt x="2406" y="1486"/>
                  <a:pt x="2406" y="1486"/>
                </a:cubicBezTo>
                <a:cubicBezTo>
                  <a:pt x="2406" y="1486"/>
                  <a:pt x="2406" y="1486"/>
                  <a:pt x="2406" y="1486"/>
                </a:cubicBezTo>
                <a:cubicBezTo>
                  <a:pt x="2406" y="1486"/>
                  <a:pt x="2406" y="1486"/>
                  <a:pt x="2406" y="1486"/>
                </a:cubicBezTo>
                <a:cubicBezTo>
                  <a:pt x="2405" y="1486"/>
                  <a:pt x="2405" y="1486"/>
                  <a:pt x="2405" y="1486"/>
                </a:cubicBezTo>
                <a:cubicBezTo>
                  <a:pt x="2405" y="1486"/>
                  <a:pt x="2405" y="1486"/>
                  <a:pt x="2405" y="1486"/>
                </a:cubicBezTo>
                <a:cubicBezTo>
                  <a:pt x="2405" y="1486"/>
                  <a:pt x="2405" y="1486"/>
                  <a:pt x="2405" y="1486"/>
                </a:cubicBezTo>
                <a:cubicBezTo>
                  <a:pt x="2405" y="1487"/>
                  <a:pt x="2405" y="1487"/>
                  <a:pt x="2405" y="1487"/>
                </a:cubicBezTo>
                <a:cubicBezTo>
                  <a:pt x="2405" y="1487"/>
                  <a:pt x="2405" y="1487"/>
                  <a:pt x="2405" y="1487"/>
                </a:cubicBezTo>
                <a:cubicBezTo>
                  <a:pt x="2404" y="1487"/>
                  <a:pt x="2404" y="1487"/>
                  <a:pt x="2404" y="1487"/>
                </a:cubicBezTo>
                <a:cubicBezTo>
                  <a:pt x="2404" y="1487"/>
                  <a:pt x="2404" y="1487"/>
                  <a:pt x="2404" y="1487"/>
                </a:cubicBezTo>
                <a:cubicBezTo>
                  <a:pt x="2404" y="1487"/>
                  <a:pt x="2404" y="1487"/>
                  <a:pt x="2404" y="1487"/>
                </a:cubicBezTo>
                <a:cubicBezTo>
                  <a:pt x="2403" y="1487"/>
                  <a:pt x="2403" y="1487"/>
                  <a:pt x="2403" y="1487"/>
                </a:cubicBezTo>
                <a:cubicBezTo>
                  <a:pt x="2403" y="1487"/>
                  <a:pt x="2403" y="1487"/>
                  <a:pt x="2403" y="1487"/>
                </a:cubicBezTo>
                <a:cubicBezTo>
                  <a:pt x="2403" y="1487"/>
                  <a:pt x="2403" y="1487"/>
                  <a:pt x="2403" y="1487"/>
                </a:cubicBezTo>
                <a:cubicBezTo>
                  <a:pt x="2403" y="1487"/>
                  <a:pt x="2403" y="1487"/>
                  <a:pt x="2403" y="1487"/>
                </a:cubicBezTo>
                <a:cubicBezTo>
                  <a:pt x="2403" y="1487"/>
                  <a:pt x="2403" y="1487"/>
                  <a:pt x="2403" y="1487"/>
                </a:cubicBezTo>
                <a:cubicBezTo>
                  <a:pt x="2402" y="1487"/>
                  <a:pt x="2402" y="1487"/>
                  <a:pt x="2402" y="1487"/>
                </a:cubicBezTo>
                <a:cubicBezTo>
                  <a:pt x="2402" y="1488"/>
                  <a:pt x="2402" y="1488"/>
                  <a:pt x="2402" y="1488"/>
                </a:cubicBezTo>
                <a:cubicBezTo>
                  <a:pt x="2403" y="1488"/>
                  <a:pt x="2403" y="1488"/>
                  <a:pt x="2403" y="1488"/>
                </a:cubicBezTo>
                <a:cubicBezTo>
                  <a:pt x="2402" y="1488"/>
                  <a:pt x="2402" y="1488"/>
                  <a:pt x="2402" y="1488"/>
                </a:cubicBezTo>
                <a:cubicBezTo>
                  <a:pt x="2402" y="1488"/>
                  <a:pt x="2402" y="1488"/>
                  <a:pt x="2402" y="1488"/>
                </a:cubicBezTo>
                <a:cubicBezTo>
                  <a:pt x="2401" y="1488"/>
                  <a:pt x="2401" y="1488"/>
                  <a:pt x="2401" y="1488"/>
                </a:cubicBezTo>
                <a:cubicBezTo>
                  <a:pt x="2401" y="1488"/>
                  <a:pt x="2401" y="1488"/>
                  <a:pt x="2401" y="1488"/>
                </a:cubicBezTo>
                <a:cubicBezTo>
                  <a:pt x="2402" y="1487"/>
                  <a:pt x="2402" y="1487"/>
                  <a:pt x="2402" y="1487"/>
                </a:cubicBezTo>
                <a:cubicBezTo>
                  <a:pt x="2402" y="1487"/>
                  <a:pt x="2402" y="1487"/>
                  <a:pt x="2402" y="1487"/>
                </a:cubicBezTo>
                <a:cubicBezTo>
                  <a:pt x="2402" y="1487"/>
                  <a:pt x="2402" y="1487"/>
                  <a:pt x="2402" y="1487"/>
                </a:cubicBezTo>
                <a:cubicBezTo>
                  <a:pt x="2402" y="1486"/>
                  <a:pt x="2402" y="1486"/>
                  <a:pt x="2402" y="1486"/>
                </a:cubicBezTo>
                <a:cubicBezTo>
                  <a:pt x="2402" y="1486"/>
                  <a:pt x="2403" y="1486"/>
                  <a:pt x="2403" y="1486"/>
                </a:cubicBezTo>
                <a:cubicBezTo>
                  <a:pt x="2403" y="1486"/>
                  <a:pt x="2403" y="1486"/>
                  <a:pt x="2403" y="1486"/>
                </a:cubicBezTo>
                <a:cubicBezTo>
                  <a:pt x="2403" y="1485"/>
                  <a:pt x="2403" y="1485"/>
                  <a:pt x="2403" y="1485"/>
                </a:cubicBezTo>
                <a:cubicBezTo>
                  <a:pt x="2403" y="1485"/>
                  <a:pt x="2403" y="1485"/>
                  <a:pt x="2403" y="1485"/>
                </a:cubicBezTo>
                <a:cubicBezTo>
                  <a:pt x="2403" y="1485"/>
                  <a:pt x="2403" y="1485"/>
                  <a:pt x="2403" y="1485"/>
                </a:cubicBezTo>
                <a:cubicBezTo>
                  <a:pt x="2403" y="1484"/>
                  <a:pt x="2403" y="1484"/>
                  <a:pt x="2403" y="1484"/>
                </a:cubicBezTo>
                <a:cubicBezTo>
                  <a:pt x="2403" y="1484"/>
                  <a:pt x="2403" y="1484"/>
                  <a:pt x="2403" y="1484"/>
                </a:cubicBezTo>
                <a:cubicBezTo>
                  <a:pt x="2403" y="1483"/>
                  <a:pt x="2403" y="1483"/>
                  <a:pt x="2403" y="1483"/>
                </a:cubicBezTo>
                <a:cubicBezTo>
                  <a:pt x="2403" y="1483"/>
                  <a:pt x="2403" y="1483"/>
                  <a:pt x="2403" y="1483"/>
                </a:cubicBezTo>
                <a:cubicBezTo>
                  <a:pt x="2403" y="1483"/>
                  <a:pt x="2403" y="1483"/>
                  <a:pt x="2403" y="1483"/>
                </a:cubicBezTo>
                <a:cubicBezTo>
                  <a:pt x="2403" y="1482"/>
                  <a:pt x="2403" y="1482"/>
                  <a:pt x="2403" y="1482"/>
                </a:cubicBezTo>
                <a:cubicBezTo>
                  <a:pt x="2404" y="1482"/>
                  <a:pt x="2404" y="1482"/>
                  <a:pt x="2404" y="1482"/>
                </a:cubicBezTo>
                <a:cubicBezTo>
                  <a:pt x="2404" y="1482"/>
                  <a:pt x="2404" y="1482"/>
                  <a:pt x="2404" y="1482"/>
                </a:cubicBezTo>
                <a:cubicBezTo>
                  <a:pt x="2405" y="1482"/>
                  <a:pt x="2405" y="1482"/>
                  <a:pt x="2405" y="1482"/>
                </a:cubicBezTo>
                <a:cubicBezTo>
                  <a:pt x="2405" y="1483"/>
                  <a:pt x="2405" y="1483"/>
                  <a:pt x="2405" y="1483"/>
                </a:cubicBezTo>
                <a:cubicBezTo>
                  <a:pt x="2406" y="1483"/>
                  <a:pt x="2406" y="1483"/>
                  <a:pt x="2406" y="1483"/>
                </a:cubicBezTo>
                <a:cubicBezTo>
                  <a:pt x="2406" y="1484"/>
                  <a:pt x="2406" y="1484"/>
                  <a:pt x="2406" y="1484"/>
                </a:cubicBezTo>
                <a:cubicBezTo>
                  <a:pt x="2406" y="1484"/>
                  <a:pt x="2406" y="1484"/>
                  <a:pt x="2406" y="1484"/>
                </a:cubicBezTo>
                <a:cubicBezTo>
                  <a:pt x="2406" y="1484"/>
                  <a:pt x="2406" y="1484"/>
                  <a:pt x="2406" y="1484"/>
                </a:cubicBezTo>
                <a:cubicBezTo>
                  <a:pt x="2406" y="1484"/>
                  <a:pt x="2406" y="1484"/>
                  <a:pt x="2406" y="1484"/>
                </a:cubicBezTo>
                <a:cubicBezTo>
                  <a:pt x="2406" y="1484"/>
                  <a:pt x="2406" y="1484"/>
                  <a:pt x="2406" y="1484"/>
                </a:cubicBezTo>
                <a:cubicBezTo>
                  <a:pt x="2405" y="1484"/>
                  <a:pt x="2405" y="1484"/>
                  <a:pt x="2405" y="1484"/>
                </a:cubicBezTo>
                <a:cubicBezTo>
                  <a:pt x="2405" y="1484"/>
                  <a:pt x="2405" y="1484"/>
                  <a:pt x="2405" y="1484"/>
                </a:cubicBezTo>
                <a:cubicBezTo>
                  <a:pt x="2405" y="1484"/>
                  <a:pt x="2405" y="1484"/>
                  <a:pt x="2405" y="1484"/>
                </a:cubicBezTo>
                <a:cubicBezTo>
                  <a:pt x="2405" y="1485"/>
                  <a:pt x="2405" y="1485"/>
                  <a:pt x="2405" y="1485"/>
                </a:cubicBezTo>
                <a:cubicBezTo>
                  <a:pt x="2405" y="1485"/>
                  <a:pt x="2405" y="1485"/>
                  <a:pt x="2405" y="1485"/>
                </a:cubicBezTo>
                <a:cubicBezTo>
                  <a:pt x="2405" y="1485"/>
                  <a:pt x="2405" y="1485"/>
                  <a:pt x="2405" y="1485"/>
                </a:cubicBezTo>
                <a:cubicBezTo>
                  <a:pt x="2406" y="1485"/>
                  <a:pt x="2406" y="1485"/>
                  <a:pt x="2406" y="1485"/>
                </a:cubicBezTo>
                <a:cubicBezTo>
                  <a:pt x="2406" y="1485"/>
                  <a:pt x="2406" y="1485"/>
                  <a:pt x="2406" y="1485"/>
                </a:cubicBezTo>
                <a:cubicBezTo>
                  <a:pt x="2406" y="1485"/>
                  <a:pt x="2406" y="1485"/>
                  <a:pt x="2406" y="1485"/>
                </a:cubicBezTo>
                <a:cubicBezTo>
                  <a:pt x="2406" y="1485"/>
                  <a:pt x="2406" y="1485"/>
                  <a:pt x="2406" y="1485"/>
                </a:cubicBezTo>
                <a:cubicBezTo>
                  <a:pt x="2407" y="1485"/>
                  <a:pt x="2407" y="1485"/>
                  <a:pt x="2407" y="1485"/>
                </a:cubicBezTo>
                <a:moveTo>
                  <a:pt x="2409" y="1481"/>
                </a:moveTo>
                <a:cubicBezTo>
                  <a:pt x="2409" y="1481"/>
                  <a:pt x="2409" y="1481"/>
                  <a:pt x="2409" y="1481"/>
                </a:cubicBezTo>
                <a:cubicBezTo>
                  <a:pt x="2409" y="1481"/>
                  <a:pt x="2409" y="1481"/>
                  <a:pt x="2409" y="1481"/>
                </a:cubicBezTo>
                <a:cubicBezTo>
                  <a:pt x="2409" y="1481"/>
                  <a:pt x="2409" y="1481"/>
                  <a:pt x="2409" y="1481"/>
                </a:cubicBezTo>
                <a:moveTo>
                  <a:pt x="2403" y="1483"/>
                </a:moveTo>
                <a:cubicBezTo>
                  <a:pt x="2403" y="1483"/>
                  <a:pt x="2403" y="1483"/>
                  <a:pt x="2403" y="1483"/>
                </a:cubicBezTo>
                <a:cubicBezTo>
                  <a:pt x="2402" y="1483"/>
                  <a:pt x="2402" y="1483"/>
                  <a:pt x="2402" y="1483"/>
                </a:cubicBezTo>
                <a:cubicBezTo>
                  <a:pt x="2402" y="1483"/>
                  <a:pt x="2402" y="1483"/>
                  <a:pt x="2402" y="1483"/>
                </a:cubicBezTo>
                <a:cubicBezTo>
                  <a:pt x="2403" y="1483"/>
                  <a:pt x="2403" y="1483"/>
                  <a:pt x="2403" y="1483"/>
                </a:cubicBezTo>
                <a:moveTo>
                  <a:pt x="2406" y="1500"/>
                </a:moveTo>
                <a:cubicBezTo>
                  <a:pt x="2406" y="1500"/>
                  <a:pt x="2406" y="1500"/>
                  <a:pt x="2406" y="1500"/>
                </a:cubicBezTo>
                <a:cubicBezTo>
                  <a:pt x="2405" y="1500"/>
                  <a:pt x="2405" y="1500"/>
                  <a:pt x="2405" y="1500"/>
                </a:cubicBezTo>
                <a:cubicBezTo>
                  <a:pt x="2405" y="1500"/>
                  <a:pt x="2405" y="1500"/>
                  <a:pt x="2405" y="1500"/>
                </a:cubicBezTo>
                <a:cubicBezTo>
                  <a:pt x="2405" y="1500"/>
                  <a:pt x="2405" y="1500"/>
                  <a:pt x="2405" y="1500"/>
                </a:cubicBezTo>
                <a:cubicBezTo>
                  <a:pt x="2405" y="1500"/>
                  <a:pt x="2405" y="1500"/>
                  <a:pt x="2405" y="1500"/>
                </a:cubicBezTo>
                <a:cubicBezTo>
                  <a:pt x="2405" y="1500"/>
                  <a:pt x="2405" y="1500"/>
                  <a:pt x="2405" y="1500"/>
                </a:cubicBezTo>
                <a:cubicBezTo>
                  <a:pt x="2405" y="1500"/>
                  <a:pt x="2405" y="1500"/>
                  <a:pt x="2405" y="1500"/>
                </a:cubicBezTo>
                <a:cubicBezTo>
                  <a:pt x="2406" y="1500"/>
                  <a:pt x="2406" y="1500"/>
                  <a:pt x="2406" y="1500"/>
                </a:cubicBezTo>
                <a:moveTo>
                  <a:pt x="2409" y="1481"/>
                </a:moveTo>
                <a:cubicBezTo>
                  <a:pt x="2408" y="1481"/>
                  <a:pt x="2408" y="1481"/>
                  <a:pt x="2408" y="1481"/>
                </a:cubicBezTo>
                <a:cubicBezTo>
                  <a:pt x="2408" y="1481"/>
                  <a:pt x="2408" y="1481"/>
                  <a:pt x="2408" y="1481"/>
                </a:cubicBezTo>
                <a:cubicBezTo>
                  <a:pt x="2408" y="1481"/>
                  <a:pt x="2408" y="1481"/>
                  <a:pt x="2408" y="1481"/>
                </a:cubicBezTo>
                <a:cubicBezTo>
                  <a:pt x="2409" y="1481"/>
                  <a:pt x="2409" y="1481"/>
                  <a:pt x="2409" y="1481"/>
                </a:cubicBezTo>
                <a:moveTo>
                  <a:pt x="2409" y="1483"/>
                </a:moveTo>
                <a:cubicBezTo>
                  <a:pt x="2409" y="1483"/>
                  <a:pt x="2409" y="1483"/>
                  <a:pt x="2409" y="1483"/>
                </a:cubicBezTo>
                <a:cubicBezTo>
                  <a:pt x="2409" y="1483"/>
                  <a:pt x="2409" y="1483"/>
                  <a:pt x="2409" y="1483"/>
                </a:cubicBezTo>
                <a:cubicBezTo>
                  <a:pt x="2409" y="1483"/>
                  <a:pt x="2409" y="1483"/>
                  <a:pt x="2409" y="1483"/>
                </a:cubicBezTo>
                <a:cubicBezTo>
                  <a:pt x="2409" y="1483"/>
                  <a:pt x="2409" y="1483"/>
                  <a:pt x="2409" y="1483"/>
                </a:cubicBezTo>
                <a:moveTo>
                  <a:pt x="2405" y="1500"/>
                </a:moveTo>
                <a:cubicBezTo>
                  <a:pt x="2405" y="1500"/>
                  <a:pt x="2405" y="1500"/>
                  <a:pt x="2405" y="1500"/>
                </a:cubicBezTo>
                <a:cubicBezTo>
                  <a:pt x="2405" y="1500"/>
                  <a:pt x="2405" y="1500"/>
                  <a:pt x="2405" y="1500"/>
                </a:cubicBezTo>
                <a:cubicBezTo>
                  <a:pt x="2405" y="1500"/>
                  <a:pt x="2405" y="1500"/>
                  <a:pt x="2405" y="1500"/>
                </a:cubicBezTo>
                <a:cubicBezTo>
                  <a:pt x="2405" y="1500"/>
                  <a:pt x="2405" y="1500"/>
                  <a:pt x="2405" y="1500"/>
                </a:cubicBezTo>
                <a:moveTo>
                  <a:pt x="2405" y="1501"/>
                </a:moveTo>
                <a:cubicBezTo>
                  <a:pt x="2405" y="1501"/>
                  <a:pt x="2405" y="1501"/>
                  <a:pt x="2405" y="1501"/>
                </a:cubicBezTo>
                <a:cubicBezTo>
                  <a:pt x="2405" y="1501"/>
                  <a:pt x="2405" y="1501"/>
                  <a:pt x="2405" y="1501"/>
                </a:cubicBezTo>
                <a:cubicBezTo>
                  <a:pt x="2405" y="1501"/>
                  <a:pt x="2405" y="1501"/>
                  <a:pt x="2405" y="1501"/>
                </a:cubicBezTo>
                <a:cubicBezTo>
                  <a:pt x="2405" y="1501"/>
                  <a:pt x="2405" y="1501"/>
                  <a:pt x="2405" y="1501"/>
                </a:cubicBezTo>
                <a:cubicBezTo>
                  <a:pt x="2405" y="1501"/>
                  <a:pt x="2405" y="1501"/>
                  <a:pt x="2405" y="1501"/>
                </a:cubicBezTo>
                <a:cubicBezTo>
                  <a:pt x="2405" y="1501"/>
                  <a:pt x="2405" y="1501"/>
                  <a:pt x="2405" y="1501"/>
                </a:cubicBezTo>
                <a:cubicBezTo>
                  <a:pt x="2405" y="1501"/>
                  <a:pt x="2405" y="1501"/>
                  <a:pt x="2405" y="1501"/>
                </a:cubicBezTo>
                <a:cubicBezTo>
                  <a:pt x="2405" y="1501"/>
                  <a:pt x="2405" y="1501"/>
                  <a:pt x="2405" y="1501"/>
                </a:cubicBezTo>
                <a:cubicBezTo>
                  <a:pt x="2405" y="1501"/>
                  <a:pt x="2405" y="1501"/>
                  <a:pt x="2405" y="1501"/>
                </a:cubicBezTo>
                <a:cubicBezTo>
                  <a:pt x="2405" y="1501"/>
                  <a:pt x="2405" y="1501"/>
                  <a:pt x="2405" y="1501"/>
                </a:cubicBezTo>
                <a:cubicBezTo>
                  <a:pt x="2405" y="1501"/>
                  <a:pt x="2405" y="1501"/>
                  <a:pt x="2405" y="1501"/>
                </a:cubicBezTo>
                <a:cubicBezTo>
                  <a:pt x="2405" y="1501"/>
                  <a:pt x="2405" y="1501"/>
                  <a:pt x="2405" y="1501"/>
                </a:cubicBezTo>
                <a:cubicBezTo>
                  <a:pt x="2405" y="1501"/>
                  <a:pt x="2405" y="1501"/>
                  <a:pt x="2405" y="1501"/>
                </a:cubicBezTo>
                <a:cubicBezTo>
                  <a:pt x="2405" y="1501"/>
                  <a:pt x="2405" y="1501"/>
                  <a:pt x="2405" y="1501"/>
                </a:cubicBezTo>
                <a:cubicBezTo>
                  <a:pt x="2405" y="1502"/>
                  <a:pt x="2405" y="1502"/>
                  <a:pt x="2405" y="1502"/>
                </a:cubicBezTo>
                <a:cubicBezTo>
                  <a:pt x="2405" y="1501"/>
                  <a:pt x="2405" y="1501"/>
                  <a:pt x="2405" y="1501"/>
                </a:cubicBezTo>
                <a:cubicBezTo>
                  <a:pt x="2404" y="1501"/>
                  <a:pt x="2404" y="1501"/>
                  <a:pt x="2404" y="1501"/>
                </a:cubicBezTo>
                <a:cubicBezTo>
                  <a:pt x="2404" y="1501"/>
                  <a:pt x="2404" y="1501"/>
                  <a:pt x="2404" y="1501"/>
                </a:cubicBezTo>
                <a:cubicBezTo>
                  <a:pt x="2405" y="1502"/>
                  <a:pt x="2405" y="1502"/>
                  <a:pt x="2405" y="1502"/>
                </a:cubicBezTo>
                <a:cubicBezTo>
                  <a:pt x="2405" y="1502"/>
                  <a:pt x="2405" y="1502"/>
                  <a:pt x="2405" y="1502"/>
                </a:cubicBezTo>
                <a:cubicBezTo>
                  <a:pt x="2405" y="1502"/>
                  <a:pt x="2405" y="1502"/>
                  <a:pt x="2405" y="1502"/>
                </a:cubicBezTo>
                <a:cubicBezTo>
                  <a:pt x="2405" y="1502"/>
                  <a:pt x="2405" y="1502"/>
                  <a:pt x="2405" y="1502"/>
                </a:cubicBezTo>
                <a:cubicBezTo>
                  <a:pt x="2405" y="1502"/>
                  <a:pt x="2405" y="1502"/>
                  <a:pt x="2405" y="1502"/>
                </a:cubicBezTo>
                <a:cubicBezTo>
                  <a:pt x="2405" y="1502"/>
                  <a:pt x="2405" y="1502"/>
                  <a:pt x="2405" y="1502"/>
                </a:cubicBezTo>
                <a:cubicBezTo>
                  <a:pt x="2405" y="1502"/>
                  <a:pt x="2405" y="1502"/>
                  <a:pt x="2405" y="1502"/>
                </a:cubicBezTo>
                <a:cubicBezTo>
                  <a:pt x="2405" y="1502"/>
                  <a:pt x="2405" y="1502"/>
                  <a:pt x="2405" y="1502"/>
                </a:cubicBezTo>
                <a:cubicBezTo>
                  <a:pt x="2404" y="1502"/>
                  <a:pt x="2404" y="1502"/>
                  <a:pt x="2404" y="1502"/>
                </a:cubicBezTo>
                <a:cubicBezTo>
                  <a:pt x="2404" y="1502"/>
                  <a:pt x="2404" y="1502"/>
                  <a:pt x="2404" y="1502"/>
                </a:cubicBezTo>
                <a:cubicBezTo>
                  <a:pt x="2404" y="1502"/>
                  <a:pt x="2404" y="1502"/>
                  <a:pt x="2404" y="1502"/>
                </a:cubicBezTo>
                <a:cubicBezTo>
                  <a:pt x="2404" y="1502"/>
                  <a:pt x="2404" y="1502"/>
                  <a:pt x="2404" y="1502"/>
                </a:cubicBezTo>
                <a:cubicBezTo>
                  <a:pt x="2404" y="1502"/>
                  <a:pt x="2404" y="1502"/>
                  <a:pt x="2404" y="1502"/>
                </a:cubicBezTo>
                <a:cubicBezTo>
                  <a:pt x="2405" y="1502"/>
                  <a:pt x="2405" y="1502"/>
                  <a:pt x="2405" y="1502"/>
                </a:cubicBezTo>
                <a:cubicBezTo>
                  <a:pt x="2405" y="1502"/>
                  <a:pt x="2405" y="1502"/>
                  <a:pt x="2405" y="1502"/>
                </a:cubicBezTo>
                <a:cubicBezTo>
                  <a:pt x="2404" y="1502"/>
                  <a:pt x="2404" y="1502"/>
                  <a:pt x="2404" y="1502"/>
                </a:cubicBezTo>
                <a:cubicBezTo>
                  <a:pt x="2404" y="1502"/>
                  <a:pt x="2404" y="1502"/>
                  <a:pt x="2404" y="1502"/>
                </a:cubicBezTo>
                <a:cubicBezTo>
                  <a:pt x="2404" y="1502"/>
                  <a:pt x="2404" y="1502"/>
                  <a:pt x="2404" y="1502"/>
                </a:cubicBezTo>
                <a:cubicBezTo>
                  <a:pt x="2404" y="1502"/>
                  <a:pt x="2404" y="1502"/>
                  <a:pt x="2404" y="1502"/>
                </a:cubicBezTo>
                <a:cubicBezTo>
                  <a:pt x="2404" y="1502"/>
                  <a:pt x="2404" y="1502"/>
                  <a:pt x="2404" y="1502"/>
                </a:cubicBezTo>
                <a:cubicBezTo>
                  <a:pt x="2404" y="1502"/>
                  <a:pt x="2404" y="1502"/>
                  <a:pt x="2404" y="1502"/>
                </a:cubicBezTo>
                <a:cubicBezTo>
                  <a:pt x="2404" y="1502"/>
                  <a:pt x="2404" y="1502"/>
                  <a:pt x="2404" y="1502"/>
                </a:cubicBezTo>
                <a:cubicBezTo>
                  <a:pt x="2404" y="1502"/>
                  <a:pt x="2404" y="1502"/>
                  <a:pt x="2404" y="1502"/>
                </a:cubicBezTo>
                <a:cubicBezTo>
                  <a:pt x="2405" y="1502"/>
                  <a:pt x="2405" y="1502"/>
                  <a:pt x="2405" y="1502"/>
                </a:cubicBezTo>
                <a:cubicBezTo>
                  <a:pt x="2405" y="1502"/>
                  <a:pt x="2405" y="1502"/>
                  <a:pt x="2405" y="1502"/>
                </a:cubicBezTo>
                <a:cubicBezTo>
                  <a:pt x="2405" y="1502"/>
                  <a:pt x="2405" y="1502"/>
                  <a:pt x="2405" y="1502"/>
                </a:cubicBezTo>
                <a:cubicBezTo>
                  <a:pt x="2405" y="1502"/>
                  <a:pt x="2405" y="1502"/>
                  <a:pt x="2405" y="1502"/>
                </a:cubicBezTo>
                <a:cubicBezTo>
                  <a:pt x="2405" y="1502"/>
                  <a:pt x="2405" y="1502"/>
                  <a:pt x="2405" y="1502"/>
                </a:cubicBezTo>
                <a:cubicBezTo>
                  <a:pt x="2404" y="1502"/>
                  <a:pt x="2404" y="1502"/>
                  <a:pt x="2404" y="1502"/>
                </a:cubicBezTo>
                <a:cubicBezTo>
                  <a:pt x="2404" y="1502"/>
                  <a:pt x="2404" y="1502"/>
                  <a:pt x="2404" y="1502"/>
                </a:cubicBezTo>
                <a:cubicBezTo>
                  <a:pt x="2404" y="1502"/>
                  <a:pt x="2404" y="1502"/>
                  <a:pt x="2404" y="1502"/>
                </a:cubicBezTo>
                <a:cubicBezTo>
                  <a:pt x="2404" y="1502"/>
                  <a:pt x="2404" y="1502"/>
                  <a:pt x="2404" y="1502"/>
                </a:cubicBezTo>
                <a:cubicBezTo>
                  <a:pt x="2404" y="1503"/>
                  <a:pt x="2404" y="1503"/>
                  <a:pt x="2404" y="1503"/>
                </a:cubicBezTo>
                <a:cubicBezTo>
                  <a:pt x="2404" y="1503"/>
                  <a:pt x="2404" y="1503"/>
                  <a:pt x="2404" y="1503"/>
                </a:cubicBezTo>
                <a:cubicBezTo>
                  <a:pt x="2404" y="1503"/>
                  <a:pt x="2404" y="1503"/>
                  <a:pt x="2404" y="1503"/>
                </a:cubicBezTo>
                <a:cubicBezTo>
                  <a:pt x="2404" y="1503"/>
                  <a:pt x="2404" y="1503"/>
                  <a:pt x="2404" y="1503"/>
                </a:cubicBezTo>
                <a:cubicBezTo>
                  <a:pt x="2404" y="1503"/>
                  <a:pt x="2404" y="1503"/>
                  <a:pt x="2404" y="1503"/>
                </a:cubicBezTo>
                <a:cubicBezTo>
                  <a:pt x="2404" y="1503"/>
                  <a:pt x="2404" y="1503"/>
                  <a:pt x="2404" y="1503"/>
                </a:cubicBezTo>
                <a:cubicBezTo>
                  <a:pt x="2404" y="1503"/>
                  <a:pt x="2404" y="1503"/>
                  <a:pt x="2404" y="1503"/>
                </a:cubicBezTo>
                <a:cubicBezTo>
                  <a:pt x="2405" y="1503"/>
                  <a:pt x="2405" y="1503"/>
                  <a:pt x="2405" y="1503"/>
                </a:cubicBezTo>
                <a:cubicBezTo>
                  <a:pt x="2405" y="1503"/>
                  <a:pt x="2405" y="1503"/>
                  <a:pt x="2405" y="1503"/>
                </a:cubicBezTo>
                <a:cubicBezTo>
                  <a:pt x="2405" y="1503"/>
                  <a:pt x="2405" y="1503"/>
                  <a:pt x="2405" y="1503"/>
                </a:cubicBezTo>
                <a:cubicBezTo>
                  <a:pt x="2404" y="1503"/>
                  <a:pt x="2404" y="1503"/>
                  <a:pt x="2404" y="1503"/>
                </a:cubicBezTo>
                <a:cubicBezTo>
                  <a:pt x="2404" y="1503"/>
                  <a:pt x="2404" y="1503"/>
                  <a:pt x="2404" y="1503"/>
                </a:cubicBezTo>
                <a:cubicBezTo>
                  <a:pt x="2404" y="1503"/>
                  <a:pt x="2404" y="1503"/>
                  <a:pt x="2404" y="1503"/>
                </a:cubicBezTo>
                <a:cubicBezTo>
                  <a:pt x="2404" y="1503"/>
                  <a:pt x="2404" y="1503"/>
                  <a:pt x="2404" y="1503"/>
                </a:cubicBezTo>
                <a:cubicBezTo>
                  <a:pt x="2405" y="1503"/>
                  <a:pt x="2405" y="1503"/>
                  <a:pt x="2405" y="1503"/>
                </a:cubicBezTo>
                <a:cubicBezTo>
                  <a:pt x="2405" y="1503"/>
                  <a:pt x="2405" y="1503"/>
                  <a:pt x="2405" y="1503"/>
                </a:cubicBezTo>
                <a:cubicBezTo>
                  <a:pt x="2405" y="1503"/>
                  <a:pt x="2405" y="1503"/>
                  <a:pt x="2405" y="1503"/>
                </a:cubicBezTo>
                <a:cubicBezTo>
                  <a:pt x="2405" y="1503"/>
                  <a:pt x="2405" y="1503"/>
                  <a:pt x="2405" y="1503"/>
                </a:cubicBezTo>
                <a:cubicBezTo>
                  <a:pt x="2405" y="1503"/>
                  <a:pt x="2405" y="1503"/>
                  <a:pt x="2405" y="1503"/>
                </a:cubicBezTo>
                <a:cubicBezTo>
                  <a:pt x="2405" y="1503"/>
                  <a:pt x="2405" y="1503"/>
                  <a:pt x="2405" y="1503"/>
                </a:cubicBezTo>
                <a:cubicBezTo>
                  <a:pt x="2404" y="1503"/>
                  <a:pt x="2404" y="1503"/>
                  <a:pt x="2404" y="1503"/>
                </a:cubicBezTo>
                <a:cubicBezTo>
                  <a:pt x="2405" y="1503"/>
                  <a:pt x="2405" y="1503"/>
                  <a:pt x="2405" y="1503"/>
                </a:cubicBezTo>
                <a:cubicBezTo>
                  <a:pt x="2405" y="1503"/>
                  <a:pt x="2405" y="1503"/>
                  <a:pt x="2405" y="1503"/>
                </a:cubicBezTo>
                <a:cubicBezTo>
                  <a:pt x="2405" y="1503"/>
                  <a:pt x="2405" y="1503"/>
                  <a:pt x="2405" y="1503"/>
                </a:cubicBezTo>
                <a:cubicBezTo>
                  <a:pt x="2405" y="1504"/>
                  <a:pt x="2405" y="1504"/>
                  <a:pt x="2405" y="1504"/>
                </a:cubicBezTo>
                <a:cubicBezTo>
                  <a:pt x="2405" y="1504"/>
                  <a:pt x="2405" y="1504"/>
                  <a:pt x="2405" y="1504"/>
                </a:cubicBezTo>
                <a:cubicBezTo>
                  <a:pt x="2405" y="1504"/>
                  <a:pt x="2405" y="1504"/>
                  <a:pt x="2405" y="1504"/>
                </a:cubicBezTo>
                <a:cubicBezTo>
                  <a:pt x="2405" y="1504"/>
                  <a:pt x="2405" y="1504"/>
                  <a:pt x="2405" y="1504"/>
                </a:cubicBezTo>
                <a:cubicBezTo>
                  <a:pt x="2405" y="1504"/>
                  <a:pt x="2405" y="1504"/>
                  <a:pt x="2405" y="1504"/>
                </a:cubicBezTo>
                <a:cubicBezTo>
                  <a:pt x="2405" y="1504"/>
                  <a:pt x="2405" y="1504"/>
                  <a:pt x="2405" y="1504"/>
                </a:cubicBezTo>
                <a:cubicBezTo>
                  <a:pt x="2405" y="1504"/>
                  <a:pt x="2405" y="1504"/>
                  <a:pt x="2405" y="1504"/>
                </a:cubicBezTo>
                <a:cubicBezTo>
                  <a:pt x="2405" y="1504"/>
                  <a:pt x="2405" y="1504"/>
                  <a:pt x="2405" y="1504"/>
                </a:cubicBezTo>
                <a:cubicBezTo>
                  <a:pt x="2404" y="1504"/>
                  <a:pt x="2404" y="1504"/>
                  <a:pt x="2404" y="1504"/>
                </a:cubicBezTo>
                <a:cubicBezTo>
                  <a:pt x="2404" y="1504"/>
                  <a:pt x="2404" y="1504"/>
                  <a:pt x="2404" y="1504"/>
                </a:cubicBezTo>
                <a:cubicBezTo>
                  <a:pt x="2404" y="1504"/>
                  <a:pt x="2404" y="1504"/>
                  <a:pt x="2404" y="1504"/>
                </a:cubicBezTo>
                <a:cubicBezTo>
                  <a:pt x="2404" y="1504"/>
                  <a:pt x="2404" y="1504"/>
                  <a:pt x="2404" y="1504"/>
                </a:cubicBezTo>
                <a:cubicBezTo>
                  <a:pt x="2404" y="1504"/>
                  <a:pt x="2404" y="1504"/>
                  <a:pt x="2404" y="1504"/>
                </a:cubicBezTo>
                <a:cubicBezTo>
                  <a:pt x="2404" y="1504"/>
                  <a:pt x="2404" y="1504"/>
                  <a:pt x="2404" y="1504"/>
                </a:cubicBezTo>
                <a:cubicBezTo>
                  <a:pt x="2404" y="1503"/>
                  <a:pt x="2404" y="1503"/>
                  <a:pt x="2404" y="1503"/>
                </a:cubicBezTo>
                <a:cubicBezTo>
                  <a:pt x="2404" y="1504"/>
                  <a:pt x="2404" y="1504"/>
                  <a:pt x="2404" y="1504"/>
                </a:cubicBezTo>
                <a:cubicBezTo>
                  <a:pt x="2404" y="1504"/>
                  <a:pt x="2404" y="1504"/>
                  <a:pt x="2404" y="1504"/>
                </a:cubicBezTo>
                <a:cubicBezTo>
                  <a:pt x="2404" y="1504"/>
                  <a:pt x="2404" y="1504"/>
                  <a:pt x="2404" y="1504"/>
                </a:cubicBezTo>
                <a:cubicBezTo>
                  <a:pt x="2404" y="1504"/>
                  <a:pt x="2404" y="1504"/>
                  <a:pt x="2404" y="1504"/>
                </a:cubicBezTo>
                <a:cubicBezTo>
                  <a:pt x="2404" y="1504"/>
                  <a:pt x="2404" y="1504"/>
                  <a:pt x="2404" y="1504"/>
                </a:cubicBezTo>
                <a:cubicBezTo>
                  <a:pt x="2404" y="1504"/>
                  <a:pt x="2404" y="1504"/>
                  <a:pt x="2404" y="1504"/>
                </a:cubicBezTo>
                <a:cubicBezTo>
                  <a:pt x="2404" y="1504"/>
                  <a:pt x="2404" y="1504"/>
                  <a:pt x="2404" y="1504"/>
                </a:cubicBezTo>
                <a:cubicBezTo>
                  <a:pt x="2404" y="1503"/>
                  <a:pt x="2404" y="1503"/>
                  <a:pt x="2404" y="1503"/>
                </a:cubicBezTo>
                <a:cubicBezTo>
                  <a:pt x="2404" y="1503"/>
                  <a:pt x="2404" y="1503"/>
                  <a:pt x="2404" y="1503"/>
                </a:cubicBezTo>
                <a:cubicBezTo>
                  <a:pt x="2404" y="1503"/>
                  <a:pt x="2404" y="1503"/>
                  <a:pt x="2404" y="1503"/>
                </a:cubicBezTo>
                <a:cubicBezTo>
                  <a:pt x="2404" y="1503"/>
                  <a:pt x="2404" y="1503"/>
                  <a:pt x="2404" y="1503"/>
                </a:cubicBezTo>
                <a:cubicBezTo>
                  <a:pt x="2403" y="1503"/>
                  <a:pt x="2403" y="1503"/>
                  <a:pt x="2403" y="1503"/>
                </a:cubicBezTo>
                <a:cubicBezTo>
                  <a:pt x="2403" y="1503"/>
                  <a:pt x="2403" y="1503"/>
                  <a:pt x="2403" y="1503"/>
                </a:cubicBezTo>
                <a:cubicBezTo>
                  <a:pt x="2403" y="1503"/>
                  <a:pt x="2403" y="1503"/>
                  <a:pt x="2403" y="1503"/>
                </a:cubicBezTo>
                <a:cubicBezTo>
                  <a:pt x="2403" y="1503"/>
                  <a:pt x="2403" y="1503"/>
                  <a:pt x="2403" y="1503"/>
                </a:cubicBezTo>
                <a:cubicBezTo>
                  <a:pt x="2404" y="1503"/>
                  <a:pt x="2404" y="1503"/>
                  <a:pt x="2404" y="1503"/>
                </a:cubicBezTo>
                <a:cubicBezTo>
                  <a:pt x="2403" y="1503"/>
                  <a:pt x="2403" y="1503"/>
                  <a:pt x="2403" y="1503"/>
                </a:cubicBezTo>
                <a:cubicBezTo>
                  <a:pt x="2403" y="1503"/>
                  <a:pt x="2403" y="1503"/>
                  <a:pt x="2403" y="1503"/>
                </a:cubicBezTo>
                <a:cubicBezTo>
                  <a:pt x="2403" y="1503"/>
                  <a:pt x="2403" y="1503"/>
                  <a:pt x="2403" y="1503"/>
                </a:cubicBezTo>
                <a:cubicBezTo>
                  <a:pt x="2403" y="1503"/>
                  <a:pt x="2403" y="1503"/>
                  <a:pt x="2403" y="1503"/>
                </a:cubicBezTo>
                <a:cubicBezTo>
                  <a:pt x="2403" y="1503"/>
                  <a:pt x="2403" y="1503"/>
                  <a:pt x="2403" y="1503"/>
                </a:cubicBezTo>
                <a:cubicBezTo>
                  <a:pt x="2403" y="1503"/>
                  <a:pt x="2403" y="1503"/>
                  <a:pt x="2403" y="1503"/>
                </a:cubicBezTo>
                <a:cubicBezTo>
                  <a:pt x="2403" y="1503"/>
                  <a:pt x="2403" y="1503"/>
                  <a:pt x="2403" y="1503"/>
                </a:cubicBezTo>
                <a:cubicBezTo>
                  <a:pt x="2403" y="1503"/>
                  <a:pt x="2403" y="1503"/>
                  <a:pt x="2403" y="1503"/>
                </a:cubicBezTo>
                <a:cubicBezTo>
                  <a:pt x="2403" y="1503"/>
                  <a:pt x="2403" y="1503"/>
                  <a:pt x="2403" y="1503"/>
                </a:cubicBezTo>
                <a:cubicBezTo>
                  <a:pt x="2403" y="1503"/>
                  <a:pt x="2403" y="1503"/>
                  <a:pt x="2403" y="1503"/>
                </a:cubicBezTo>
                <a:cubicBezTo>
                  <a:pt x="2403" y="1504"/>
                  <a:pt x="2403" y="1504"/>
                  <a:pt x="2403" y="1504"/>
                </a:cubicBezTo>
                <a:cubicBezTo>
                  <a:pt x="2403" y="1504"/>
                  <a:pt x="2403" y="1504"/>
                  <a:pt x="2403" y="1504"/>
                </a:cubicBezTo>
                <a:cubicBezTo>
                  <a:pt x="2403" y="1504"/>
                  <a:pt x="2403" y="1504"/>
                  <a:pt x="2403" y="1504"/>
                </a:cubicBezTo>
                <a:cubicBezTo>
                  <a:pt x="2403" y="1504"/>
                  <a:pt x="2403" y="1504"/>
                  <a:pt x="2403" y="1504"/>
                </a:cubicBezTo>
                <a:cubicBezTo>
                  <a:pt x="2403" y="1504"/>
                  <a:pt x="2403" y="1504"/>
                  <a:pt x="2403" y="1504"/>
                </a:cubicBezTo>
                <a:cubicBezTo>
                  <a:pt x="2403" y="1504"/>
                  <a:pt x="2403" y="1504"/>
                  <a:pt x="2403" y="1504"/>
                </a:cubicBezTo>
                <a:cubicBezTo>
                  <a:pt x="2403" y="1504"/>
                  <a:pt x="2403" y="1504"/>
                  <a:pt x="2403" y="1504"/>
                </a:cubicBezTo>
                <a:cubicBezTo>
                  <a:pt x="2403" y="1504"/>
                  <a:pt x="2403" y="1504"/>
                  <a:pt x="2403" y="1504"/>
                </a:cubicBezTo>
                <a:cubicBezTo>
                  <a:pt x="2403" y="1504"/>
                  <a:pt x="2403" y="1504"/>
                  <a:pt x="2403" y="1504"/>
                </a:cubicBezTo>
                <a:cubicBezTo>
                  <a:pt x="2403" y="1504"/>
                  <a:pt x="2403" y="1504"/>
                  <a:pt x="2403" y="1504"/>
                </a:cubicBezTo>
                <a:cubicBezTo>
                  <a:pt x="2403" y="1504"/>
                  <a:pt x="2403" y="1504"/>
                  <a:pt x="2403" y="1504"/>
                </a:cubicBezTo>
                <a:cubicBezTo>
                  <a:pt x="2403" y="1504"/>
                  <a:pt x="2403" y="1504"/>
                  <a:pt x="2403" y="1504"/>
                </a:cubicBezTo>
                <a:cubicBezTo>
                  <a:pt x="2403" y="1504"/>
                  <a:pt x="2403" y="1504"/>
                  <a:pt x="2403" y="1504"/>
                </a:cubicBezTo>
                <a:cubicBezTo>
                  <a:pt x="2402" y="1503"/>
                  <a:pt x="2402" y="1503"/>
                  <a:pt x="2402" y="1503"/>
                </a:cubicBezTo>
                <a:cubicBezTo>
                  <a:pt x="2402" y="1503"/>
                  <a:pt x="2402" y="1503"/>
                  <a:pt x="2402" y="1503"/>
                </a:cubicBezTo>
                <a:cubicBezTo>
                  <a:pt x="2403" y="1503"/>
                  <a:pt x="2403" y="1503"/>
                  <a:pt x="2403" y="1503"/>
                </a:cubicBezTo>
                <a:cubicBezTo>
                  <a:pt x="2403" y="1503"/>
                  <a:pt x="2403" y="1503"/>
                  <a:pt x="2403" y="1503"/>
                </a:cubicBezTo>
                <a:cubicBezTo>
                  <a:pt x="2403" y="1503"/>
                  <a:pt x="2403" y="1503"/>
                  <a:pt x="2403" y="1503"/>
                </a:cubicBezTo>
                <a:cubicBezTo>
                  <a:pt x="2403" y="1503"/>
                  <a:pt x="2403" y="1503"/>
                  <a:pt x="2403" y="1503"/>
                </a:cubicBezTo>
                <a:cubicBezTo>
                  <a:pt x="2403" y="1503"/>
                  <a:pt x="2403" y="1503"/>
                  <a:pt x="2403" y="1503"/>
                </a:cubicBezTo>
                <a:cubicBezTo>
                  <a:pt x="2403" y="1503"/>
                  <a:pt x="2403" y="1503"/>
                  <a:pt x="2403" y="1503"/>
                </a:cubicBezTo>
                <a:cubicBezTo>
                  <a:pt x="2403" y="1503"/>
                  <a:pt x="2403" y="1503"/>
                  <a:pt x="2403" y="1503"/>
                </a:cubicBezTo>
                <a:cubicBezTo>
                  <a:pt x="2403" y="1503"/>
                  <a:pt x="2403" y="1503"/>
                  <a:pt x="2403" y="1503"/>
                </a:cubicBezTo>
                <a:cubicBezTo>
                  <a:pt x="2403" y="1503"/>
                  <a:pt x="2403" y="1503"/>
                  <a:pt x="2403" y="1503"/>
                </a:cubicBezTo>
                <a:cubicBezTo>
                  <a:pt x="2404" y="1502"/>
                  <a:pt x="2404" y="1502"/>
                  <a:pt x="2404" y="1502"/>
                </a:cubicBezTo>
                <a:cubicBezTo>
                  <a:pt x="2404" y="1502"/>
                  <a:pt x="2404" y="1502"/>
                  <a:pt x="2404" y="1502"/>
                </a:cubicBezTo>
                <a:cubicBezTo>
                  <a:pt x="2404" y="1502"/>
                  <a:pt x="2404" y="1502"/>
                  <a:pt x="2404" y="1502"/>
                </a:cubicBezTo>
                <a:cubicBezTo>
                  <a:pt x="2404" y="1502"/>
                  <a:pt x="2404" y="1502"/>
                  <a:pt x="2404" y="1502"/>
                </a:cubicBezTo>
                <a:cubicBezTo>
                  <a:pt x="2404" y="1502"/>
                  <a:pt x="2404" y="1502"/>
                  <a:pt x="2404" y="1502"/>
                </a:cubicBezTo>
                <a:cubicBezTo>
                  <a:pt x="2404" y="1502"/>
                  <a:pt x="2404" y="1502"/>
                  <a:pt x="2404" y="1502"/>
                </a:cubicBezTo>
                <a:cubicBezTo>
                  <a:pt x="2404" y="1502"/>
                  <a:pt x="2404" y="1502"/>
                  <a:pt x="2404" y="1502"/>
                </a:cubicBezTo>
                <a:cubicBezTo>
                  <a:pt x="2404" y="1501"/>
                  <a:pt x="2404" y="1501"/>
                  <a:pt x="2404" y="1501"/>
                </a:cubicBezTo>
                <a:cubicBezTo>
                  <a:pt x="2404" y="1501"/>
                  <a:pt x="2404" y="1501"/>
                  <a:pt x="2404" y="1501"/>
                </a:cubicBezTo>
                <a:cubicBezTo>
                  <a:pt x="2404" y="1501"/>
                  <a:pt x="2404" y="1501"/>
                  <a:pt x="2404" y="1501"/>
                </a:cubicBezTo>
                <a:cubicBezTo>
                  <a:pt x="2404" y="1501"/>
                  <a:pt x="2404" y="1501"/>
                  <a:pt x="2404" y="1501"/>
                </a:cubicBezTo>
                <a:cubicBezTo>
                  <a:pt x="2404" y="1501"/>
                  <a:pt x="2404" y="1501"/>
                  <a:pt x="2404" y="1501"/>
                </a:cubicBezTo>
                <a:cubicBezTo>
                  <a:pt x="2404" y="1501"/>
                  <a:pt x="2404" y="1501"/>
                  <a:pt x="2404" y="1501"/>
                </a:cubicBezTo>
                <a:cubicBezTo>
                  <a:pt x="2404" y="1501"/>
                  <a:pt x="2404" y="1501"/>
                  <a:pt x="2404" y="1501"/>
                </a:cubicBezTo>
                <a:cubicBezTo>
                  <a:pt x="2404" y="1500"/>
                  <a:pt x="2404" y="1500"/>
                  <a:pt x="2404" y="1500"/>
                </a:cubicBezTo>
                <a:cubicBezTo>
                  <a:pt x="2404" y="1500"/>
                  <a:pt x="2404" y="1500"/>
                  <a:pt x="2404" y="1500"/>
                </a:cubicBezTo>
                <a:cubicBezTo>
                  <a:pt x="2404" y="1500"/>
                  <a:pt x="2404" y="1500"/>
                  <a:pt x="2404" y="1500"/>
                </a:cubicBezTo>
                <a:cubicBezTo>
                  <a:pt x="2404" y="1500"/>
                  <a:pt x="2404" y="1500"/>
                  <a:pt x="2404" y="1500"/>
                </a:cubicBezTo>
                <a:cubicBezTo>
                  <a:pt x="2404" y="1500"/>
                  <a:pt x="2404" y="1500"/>
                  <a:pt x="2404" y="1500"/>
                </a:cubicBezTo>
                <a:cubicBezTo>
                  <a:pt x="2404" y="1500"/>
                  <a:pt x="2404" y="1500"/>
                  <a:pt x="2404" y="1500"/>
                </a:cubicBezTo>
                <a:cubicBezTo>
                  <a:pt x="2404" y="1500"/>
                  <a:pt x="2404" y="1500"/>
                  <a:pt x="2404" y="1500"/>
                </a:cubicBezTo>
                <a:cubicBezTo>
                  <a:pt x="2404" y="1500"/>
                  <a:pt x="2404" y="1500"/>
                  <a:pt x="2404" y="1500"/>
                </a:cubicBezTo>
                <a:cubicBezTo>
                  <a:pt x="2404" y="1500"/>
                  <a:pt x="2404" y="1500"/>
                  <a:pt x="2404" y="1500"/>
                </a:cubicBezTo>
                <a:cubicBezTo>
                  <a:pt x="2405" y="1500"/>
                  <a:pt x="2405" y="1500"/>
                  <a:pt x="2405" y="1500"/>
                </a:cubicBezTo>
                <a:cubicBezTo>
                  <a:pt x="2405" y="1500"/>
                  <a:pt x="2405" y="1500"/>
                  <a:pt x="2405" y="1500"/>
                </a:cubicBezTo>
                <a:cubicBezTo>
                  <a:pt x="2405" y="1500"/>
                  <a:pt x="2405" y="1500"/>
                  <a:pt x="2405" y="1500"/>
                </a:cubicBezTo>
                <a:cubicBezTo>
                  <a:pt x="2405" y="1500"/>
                  <a:pt x="2405" y="1500"/>
                  <a:pt x="2405" y="1500"/>
                </a:cubicBezTo>
                <a:cubicBezTo>
                  <a:pt x="2405" y="1500"/>
                  <a:pt x="2405" y="1500"/>
                  <a:pt x="2405" y="1500"/>
                </a:cubicBezTo>
                <a:cubicBezTo>
                  <a:pt x="2405" y="1500"/>
                  <a:pt x="2405" y="1500"/>
                  <a:pt x="2405" y="1500"/>
                </a:cubicBezTo>
                <a:cubicBezTo>
                  <a:pt x="2405" y="1500"/>
                  <a:pt x="2405" y="1500"/>
                  <a:pt x="2405" y="1500"/>
                </a:cubicBezTo>
                <a:cubicBezTo>
                  <a:pt x="2405" y="1500"/>
                  <a:pt x="2405" y="1500"/>
                  <a:pt x="2405" y="1500"/>
                </a:cubicBezTo>
                <a:cubicBezTo>
                  <a:pt x="2405" y="1501"/>
                  <a:pt x="2405" y="1501"/>
                  <a:pt x="2405" y="1501"/>
                </a:cubicBezTo>
                <a:cubicBezTo>
                  <a:pt x="2405" y="1501"/>
                  <a:pt x="2405" y="1501"/>
                  <a:pt x="2405" y="1501"/>
                </a:cubicBezTo>
                <a:cubicBezTo>
                  <a:pt x="2405" y="1501"/>
                  <a:pt x="2405" y="1501"/>
                  <a:pt x="2405" y="1501"/>
                </a:cubicBezTo>
                <a:cubicBezTo>
                  <a:pt x="2404" y="1501"/>
                  <a:pt x="2404" y="1501"/>
                  <a:pt x="2404" y="1501"/>
                </a:cubicBezTo>
                <a:cubicBezTo>
                  <a:pt x="2405" y="1501"/>
                  <a:pt x="2405" y="1501"/>
                  <a:pt x="2405" y="1501"/>
                </a:cubicBezTo>
                <a:cubicBezTo>
                  <a:pt x="2405" y="1501"/>
                  <a:pt x="2405" y="1501"/>
                  <a:pt x="2405" y="1501"/>
                </a:cubicBezTo>
                <a:cubicBezTo>
                  <a:pt x="2405" y="1501"/>
                  <a:pt x="2405" y="1501"/>
                  <a:pt x="2405" y="1501"/>
                </a:cubicBezTo>
                <a:cubicBezTo>
                  <a:pt x="2405" y="1500"/>
                  <a:pt x="2405" y="1500"/>
                  <a:pt x="2405" y="1500"/>
                </a:cubicBezTo>
                <a:cubicBezTo>
                  <a:pt x="2405" y="1501"/>
                  <a:pt x="2405" y="1501"/>
                  <a:pt x="2405" y="1501"/>
                </a:cubicBezTo>
                <a:cubicBezTo>
                  <a:pt x="2405" y="1501"/>
                  <a:pt x="2405" y="1501"/>
                  <a:pt x="2405" y="1501"/>
                </a:cubicBezTo>
                <a:cubicBezTo>
                  <a:pt x="2405" y="1501"/>
                  <a:pt x="2405" y="1501"/>
                  <a:pt x="2405" y="1501"/>
                </a:cubicBezTo>
                <a:cubicBezTo>
                  <a:pt x="2405" y="1501"/>
                  <a:pt x="2405" y="1501"/>
                  <a:pt x="2405" y="1501"/>
                </a:cubicBezTo>
                <a:moveTo>
                  <a:pt x="2398" y="1466"/>
                </a:moveTo>
                <a:cubicBezTo>
                  <a:pt x="2398" y="1467"/>
                  <a:pt x="2398" y="1467"/>
                  <a:pt x="2398" y="1468"/>
                </a:cubicBezTo>
                <a:cubicBezTo>
                  <a:pt x="2398" y="1468"/>
                  <a:pt x="2398" y="1468"/>
                  <a:pt x="2398" y="1468"/>
                </a:cubicBezTo>
                <a:cubicBezTo>
                  <a:pt x="2398" y="1468"/>
                  <a:pt x="2398" y="1468"/>
                  <a:pt x="2398" y="1468"/>
                </a:cubicBezTo>
                <a:cubicBezTo>
                  <a:pt x="2397" y="1467"/>
                  <a:pt x="2397" y="1467"/>
                  <a:pt x="2397" y="1467"/>
                </a:cubicBezTo>
                <a:cubicBezTo>
                  <a:pt x="2397" y="1467"/>
                  <a:pt x="2397" y="1467"/>
                  <a:pt x="2397" y="1467"/>
                </a:cubicBezTo>
                <a:cubicBezTo>
                  <a:pt x="2398" y="1467"/>
                  <a:pt x="2398" y="1467"/>
                  <a:pt x="2398" y="1467"/>
                </a:cubicBezTo>
                <a:cubicBezTo>
                  <a:pt x="2398" y="1466"/>
                  <a:pt x="2398" y="1466"/>
                  <a:pt x="2398" y="1466"/>
                </a:cubicBezTo>
                <a:cubicBezTo>
                  <a:pt x="2398" y="1466"/>
                  <a:pt x="2398" y="1466"/>
                  <a:pt x="2398" y="1466"/>
                </a:cubicBezTo>
                <a:moveTo>
                  <a:pt x="2403" y="1501"/>
                </a:moveTo>
                <a:cubicBezTo>
                  <a:pt x="2403" y="1501"/>
                  <a:pt x="2403" y="1501"/>
                  <a:pt x="2403" y="1501"/>
                </a:cubicBezTo>
                <a:cubicBezTo>
                  <a:pt x="2403" y="1501"/>
                  <a:pt x="2403" y="1501"/>
                  <a:pt x="2403" y="1501"/>
                </a:cubicBezTo>
                <a:cubicBezTo>
                  <a:pt x="2403" y="1501"/>
                  <a:pt x="2403" y="1501"/>
                  <a:pt x="2403" y="1501"/>
                </a:cubicBezTo>
                <a:cubicBezTo>
                  <a:pt x="2403" y="1501"/>
                  <a:pt x="2403" y="1501"/>
                  <a:pt x="2403" y="1501"/>
                </a:cubicBezTo>
                <a:cubicBezTo>
                  <a:pt x="2403" y="1501"/>
                  <a:pt x="2403" y="1501"/>
                  <a:pt x="2403" y="1501"/>
                </a:cubicBezTo>
                <a:cubicBezTo>
                  <a:pt x="2403" y="1501"/>
                  <a:pt x="2403" y="1501"/>
                  <a:pt x="2403" y="1501"/>
                </a:cubicBezTo>
                <a:cubicBezTo>
                  <a:pt x="2403" y="1501"/>
                  <a:pt x="2403" y="1501"/>
                  <a:pt x="2403" y="1501"/>
                </a:cubicBezTo>
                <a:moveTo>
                  <a:pt x="2405" y="1504"/>
                </a:moveTo>
                <a:cubicBezTo>
                  <a:pt x="2405" y="1504"/>
                  <a:pt x="2405" y="1504"/>
                  <a:pt x="2405" y="1504"/>
                </a:cubicBezTo>
                <a:cubicBezTo>
                  <a:pt x="2405" y="1504"/>
                  <a:pt x="2405" y="1504"/>
                  <a:pt x="2405" y="1504"/>
                </a:cubicBezTo>
                <a:cubicBezTo>
                  <a:pt x="2404" y="1504"/>
                  <a:pt x="2404" y="1504"/>
                  <a:pt x="2404" y="1504"/>
                </a:cubicBezTo>
                <a:cubicBezTo>
                  <a:pt x="2404" y="1504"/>
                  <a:pt x="2404" y="1504"/>
                  <a:pt x="2404" y="1504"/>
                </a:cubicBezTo>
                <a:cubicBezTo>
                  <a:pt x="2404" y="1504"/>
                  <a:pt x="2404" y="1504"/>
                  <a:pt x="2404" y="1504"/>
                </a:cubicBezTo>
                <a:cubicBezTo>
                  <a:pt x="2404" y="1504"/>
                  <a:pt x="2404" y="1504"/>
                  <a:pt x="2404" y="1504"/>
                </a:cubicBezTo>
                <a:cubicBezTo>
                  <a:pt x="2404" y="1505"/>
                  <a:pt x="2404" y="1505"/>
                  <a:pt x="2404" y="1505"/>
                </a:cubicBezTo>
                <a:cubicBezTo>
                  <a:pt x="2404" y="1505"/>
                  <a:pt x="2404" y="1505"/>
                  <a:pt x="2404" y="1505"/>
                </a:cubicBezTo>
                <a:cubicBezTo>
                  <a:pt x="2404" y="1504"/>
                  <a:pt x="2404" y="1504"/>
                  <a:pt x="2404" y="1504"/>
                </a:cubicBezTo>
                <a:cubicBezTo>
                  <a:pt x="2404" y="1504"/>
                  <a:pt x="2404" y="1504"/>
                  <a:pt x="2404" y="1504"/>
                </a:cubicBezTo>
                <a:cubicBezTo>
                  <a:pt x="2404" y="1505"/>
                  <a:pt x="2404" y="1505"/>
                  <a:pt x="2404" y="1505"/>
                </a:cubicBezTo>
                <a:cubicBezTo>
                  <a:pt x="2404" y="1505"/>
                  <a:pt x="2404" y="1505"/>
                  <a:pt x="2404" y="1505"/>
                </a:cubicBezTo>
                <a:cubicBezTo>
                  <a:pt x="2404" y="1505"/>
                  <a:pt x="2404" y="1505"/>
                  <a:pt x="2404" y="1505"/>
                </a:cubicBezTo>
                <a:cubicBezTo>
                  <a:pt x="2404" y="1505"/>
                  <a:pt x="2404" y="1505"/>
                  <a:pt x="2404" y="1505"/>
                </a:cubicBezTo>
                <a:cubicBezTo>
                  <a:pt x="2404" y="1505"/>
                  <a:pt x="2404" y="1505"/>
                  <a:pt x="2404" y="1505"/>
                </a:cubicBezTo>
                <a:cubicBezTo>
                  <a:pt x="2404" y="1505"/>
                  <a:pt x="2404" y="1505"/>
                  <a:pt x="2404" y="1505"/>
                </a:cubicBezTo>
                <a:cubicBezTo>
                  <a:pt x="2403" y="1505"/>
                  <a:pt x="2403" y="1505"/>
                  <a:pt x="2403" y="1505"/>
                </a:cubicBezTo>
                <a:cubicBezTo>
                  <a:pt x="2403" y="1505"/>
                  <a:pt x="2403" y="1505"/>
                  <a:pt x="2403" y="1505"/>
                </a:cubicBezTo>
                <a:cubicBezTo>
                  <a:pt x="2403" y="1505"/>
                  <a:pt x="2403" y="1505"/>
                  <a:pt x="2403" y="1505"/>
                </a:cubicBezTo>
                <a:cubicBezTo>
                  <a:pt x="2403" y="1504"/>
                  <a:pt x="2403" y="1504"/>
                  <a:pt x="2403" y="1504"/>
                </a:cubicBezTo>
                <a:cubicBezTo>
                  <a:pt x="2403" y="1504"/>
                  <a:pt x="2403" y="1504"/>
                  <a:pt x="2403" y="1504"/>
                </a:cubicBezTo>
                <a:cubicBezTo>
                  <a:pt x="2403" y="1504"/>
                  <a:pt x="2403" y="1504"/>
                  <a:pt x="2403" y="1504"/>
                </a:cubicBezTo>
                <a:cubicBezTo>
                  <a:pt x="2403" y="1504"/>
                  <a:pt x="2403" y="1504"/>
                  <a:pt x="2403" y="1504"/>
                </a:cubicBezTo>
                <a:cubicBezTo>
                  <a:pt x="2403" y="1504"/>
                  <a:pt x="2403" y="1504"/>
                  <a:pt x="2403" y="1504"/>
                </a:cubicBezTo>
                <a:cubicBezTo>
                  <a:pt x="2403" y="1504"/>
                  <a:pt x="2403" y="1504"/>
                  <a:pt x="2403" y="1504"/>
                </a:cubicBezTo>
                <a:cubicBezTo>
                  <a:pt x="2403" y="1504"/>
                  <a:pt x="2403" y="1504"/>
                  <a:pt x="2403" y="1504"/>
                </a:cubicBezTo>
                <a:cubicBezTo>
                  <a:pt x="2403" y="1504"/>
                  <a:pt x="2403" y="1504"/>
                  <a:pt x="2403" y="1504"/>
                </a:cubicBezTo>
                <a:cubicBezTo>
                  <a:pt x="2403" y="1504"/>
                  <a:pt x="2403" y="1504"/>
                  <a:pt x="2403" y="1504"/>
                </a:cubicBezTo>
                <a:cubicBezTo>
                  <a:pt x="2403" y="1504"/>
                  <a:pt x="2403" y="1504"/>
                  <a:pt x="2403" y="1504"/>
                </a:cubicBezTo>
                <a:cubicBezTo>
                  <a:pt x="2403" y="1504"/>
                  <a:pt x="2403" y="1504"/>
                  <a:pt x="2403" y="1504"/>
                </a:cubicBezTo>
                <a:cubicBezTo>
                  <a:pt x="2403" y="1504"/>
                  <a:pt x="2403" y="1504"/>
                  <a:pt x="2403" y="1504"/>
                </a:cubicBezTo>
                <a:cubicBezTo>
                  <a:pt x="2403" y="1504"/>
                  <a:pt x="2403" y="1504"/>
                  <a:pt x="2403" y="1504"/>
                </a:cubicBezTo>
                <a:cubicBezTo>
                  <a:pt x="2403" y="1504"/>
                  <a:pt x="2403" y="1504"/>
                  <a:pt x="2403" y="1504"/>
                </a:cubicBezTo>
                <a:cubicBezTo>
                  <a:pt x="2403" y="1504"/>
                  <a:pt x="2403" y="1504"/>
                  <a:pt x="2403" y="1504"/>
                </a:cubicBezTo>
                <a:cubicBezTo>
                  <a:pt x="2403" y="1504"/>
                  <a:pt x="2403" y="1504"/>
                  <a:pt x="2403" y="1504"/>
                </a:cubicBezTo>
                <a:cubicBezTo>
                  <a:pt x="2403" y="1504"/>
                  <a:pt x="2403" y="1504"/>
                  <a:pt x="2403" y="1504"/>
                </a:cubicBezTo>
                <a:cubicBezTo>
                  <a:pt x="2403" y="1504"/>
                  <a:pt x="2403" y="1504"/>
                  <a:pt x="2403" y="1504"/>
                </a:cubicBezTo>
                <a:cubicBezTo>
                  <a:pt x="2404" y="1504"/>
                  <a:pt x="2404" y="1504"/>
                  <a:pt x="2404" y="1504"/>
                </a:cubicBezTo>
                <a:cubicBezTo>
                  <a:pt x="2404" y="1504"/>
                  <a:pt x="2404" y="1504"/>
                  <a:pt x="2404" y="1504"/>
                </a:cubicBezTo>
                <a:cubicBezTo>
                  <a:pt x="2404" y="1504"/>
                  <a:pt x="2404" y="1504"/>
                  <a:pt x="2404" y="1504"/>
                </a:cubicBezTo>
                <a:cubicBezTo>
                  <a:pt x="2404" y="1504"/>
                  <a:pt x="2404" y="1504"/>
                  <a:pt x="2404" y="1504"/>
                </a:cubicBezTo>
                <a:cubicBezTo>
                  <a:pt x="2405" y="1504"/>
                  <a:pt x="2405" y="1504"/>
                  <a:pt x="2405" y="1504"/>
                </a:cubicBezTo>
                <a:cubicBezTo>
                  <a:pt x="2405" y="1504"/>
                  <a:pt x="2405" y="1504"/>
                  <a:pt x="2405" y="1504"/>
                </a:cubicBezTo>
                <a:moveTo>
                  <a:pt x="2395" y="1475"/>
                </a:moveTo>
                <a:cubicBezTo>
                  <a:pt x="2395" y="1475"/>
                  <a:pt x="2395" y="1475"/>
                  <a:pt x="2395" y="1475"/>
                </a:cubicBezTo>
                <a:cubicBezTo>
                  <a:pt x="2395" y="1475"/>
                  <a:pt x="2395" y="1475"/>
                  <a:pt x="2395" y="1475"/>
                </a:cubicBezTo>
                <a:cubicBezTo>
                  <a:pt x="2395" y="1475"/>
                  <a:pt x="2395" y="1475"/>
                  <a:pt x="2395" y="1475"/>
                </a:cubicBezTo>
                <a:cubicBezTo>
                  <a:pt x="2395" y="1475"/>
                  <a:pt x="2395" y="1475"/>
                  <a:pt x="2395" y="1475"/>
                </a:cubicBezTo>
                <a:moveTo>
                  <a:pt x="2396" y="1471"/>
                </a:moveTo>
                <a:cubicBezTo>
                  <a:pt x="2396" y="1472"/>
                  <a:pt x="2396" y="1472"/>
                  <a:pt x="2396" y="1472"/>
                </a:cubicBezTo>
                <a:cubicBezTo>
                  <a:pt x="2396" y="1472"/>
                  <a:pt x="2396" y="1472"/>
                  <a:pt x="2396" y="1472"/>
                </a:cubicBezTo>
                <a:cubicBezTo>
                  <a:pt x="2396" y="1472"/>
                  <a:pt x="2396" y="1472"/>
                  <a:pt x="2396" y="1472"/>
                </a:cubicBezTo>
                <a:cubicBezTo>
                  <a:pt x="2396" y="1472"/>
                  <a:pt x="2396" y="1472"/>
                  <a:pt x="2396" y="1472"/>
                </a:cubicBezTo>
                <a:cubicBezTo>
                  <a:pt x="2396" y="1472"/>
                  <a:pt x="2396" y="1472"/>
                  <a:pt x="2396" y="1472"/>
                </a:cubicBezTo>
                <a:cubicBezTo>
                  <a:pt x="2396" y="1472"/>
                  <a:pt x="2396" y="1472"/>
                  <a:pt x="2396" y="1472"/>
                </a:cubicBezTo>
                <a:cubicBezTo>
                  <a:pt x="2395" y="1472"/>
                  <a:pt x="2395" y="1472"/>
                  <a:pt x="2395" y="1472"/>
                </a:cubicBezTo>
                <a:cubicBezTo>
                  <a:pt x="2395" y="1471"/>
                  <a:pt x="2395" y="1471"/>
                  <a:pt x="2395" y="1471"/>
                </a:cubicBezTo>
                <a:cubicBezTo>
                  <a:pt x="2395" y="1471"/>
                  <a:pt x="2395" y="1471"/>
                  <a:pt x="2395" y="1471"/>
                </a:cubicBezTo>
                <a:cubicBezTo>
                  <a:pt x="2395" y="1471"/>
                  <a:pt x="2395" y="1471"/>
                  <a:pt x="2395" y="1471"/>
                </a:cubicBezTo>
                <a:cubicBezTo>
                  <a:pt x="2394" y="1472"/>
                  <a:pt x="2394" y="1472"/>
                  <a:pt x="2394" y="1472"/>
                </a:cubicBezTo>
                <a:cubicBezTo>
                  <a:pt x="2394" y="1472"/>
                  <a:pt x="2394" y="1472"/>
                  <a:pt x="2394" y="1472"/>
                </a:cubicBezTo>
                <a:cubicBezTo>
                  <a:pt x="2395" y="1471"/>
                  <a:pt x="2395" y="1471"/>
                  <a:pt x="2395" y="1471"/>
                </a:cubicBezTo>
                <a:cubicBezTo>
                  <a:pt x="2395" y="1471"/>
                  <a:pt x="2395" y="1471"/>
                  <a:pt x="2395" y="1471"/>
                </a:cubicBezTo>
                <a:cubicBezTo>
                  <a:pt x="2395" y="1471"/>
                  <a:pt x="2395" y="1471"/>
                  <a:pt x="2395" y="1471"/>
                </a:cubicBezTo>
                <a:cubicBezTo>
                  <a:pt x="2396" y="1471"/>
                  <a:pt x="2396" y="1471"/>
                  <a:pt x="2396" y="1471"/>
                </a:cubicBezTo>
                <a:cubicBezTo>
                  <a:pt x="2396" y="1471"/>
                  <a:pt x="2396" y="1471"/>
                  <a:pt x="2396" y="1471"/>
                </a:cubicBezTo>
                <a:moveTo>
                  <a:pt x="2405" y="1500"/>
                </a:moveTo>
                <a:cubicBezTo>
                  <a:pt x="2405" y="1500"/>
                  <a:pt x="2405" y="1500"/>
                  <a:pt x="2405" y="1500"/>
                </a:cubicBezTo>
                <a:cubicBezTo>
                  <a:pt x="2405" y="1500"/>
                  <a:pt x="2405" y="1500"/>
                  <a:pt x="2405" y="1500"/>
                </a:cubicBezTo>
                <a:cubicBezTo>
                  <a:pt x="2405" y="1500"/>
                  <a:pt x="2405" y="1500"/>
                  <a:pt x="2405" y="1500"/>
                </a:cubicBezTo>
                <a:cubicBezTo>
                  <a:pt x="2405" y="1500"/>
                  <a:pt x="2405" y="1500"/>
                  <a:pt x="2405" y="1500"/>
                </a:cubicBezTo>
                <a:moveTo>
                  <a:pt x="2401" y="1488"/>
                </a:moveTo>
                <a:cubicBezTo>
                  <a:pt x="2401" y="1488"/>
                  <a:pt x="2401" y="1488"/>
                  <a:pt x="2401" y="1488"/>
                </a:cubicBezTo>
                <a:cubicBezTo>
                  <a:pt x="2401" y="1488"/>
                  <a:pt x="2401" y="1488"/>
                  <a:pt x="2401" y="1488"/>
                </a:cubicBezTo>
                <a:cubicBezTo>
                  <a:pt x="2401" y="1488"/>
                  <a:pt x="2401" y="1488"/>
                  <a:pt x="2401" y="1488"/>
                </a:cubicBezTo>
                <a:cubicBezTo>
                  <a:pt x="2401" y="1488"/>
                  <a:pt x="2401" y="1488"/>
                  <a:pt x="2401" y="1488"/>
                </a:cubicBezTo>
                <a:moveTo>
                  <a:pt x="2425" y="1473"/>
                </a:moveTo>
                <a:cubicBezTo>
                  <a:pt x="2424" y="1474"/>
                  <a:pt x="2424" y="1474"/>
                  <a:pt x="2424" y="1474"/>
                </a:cubicBezTo>
                <a:cubicBezTo>
                  <a:pt x="2424" y="1474"/>
                  <a:pt x="2424" y="1474"/>
                  <a:pt x="2424" y="1474"/>
                </a:cubicBezTo>
                <a:cubicBezTo>
                  <a:pt x="2424" y="1473"/>
                  <a:pt x="2424" y="1473"/>
                  <a:pt x="2424" y="1473"/>
                </a:cubicBezTo>
                <a:cubicBezTo>
                  <a:pt x="2425" y="1473"/>
                  <a:pt x="2425" y="1473"/>
                  <a:pt x="2425" y="1473"/>
                </a:cubicBezTo>
                <a:moveTo>
                  <a:pt x="2448" y="1426"/>
                </a:moveTo>
                <a:cubicBezTo>
                  <a:pt x="2448" y="1425"/>
                  <a:pt x="2448" y="1425"/>
                  <a:pt x="2448" y="1425"/>
                </a:cubicBezTo>
                <a:cubicBezTo>
                  <a:pt x="2448" y="1426"/>
                  <a:pt x="2448" y="1426"/>
                  <a:pt x="2448" y="1426"/>
                </a:cubicBezTo>
                <a:moveTo>
                  <a:pt x="2450" y="1428"/>
                </a:moveTo>
                <a:cubicBezTo>
                  <a:pt x="2450" y="1428"/>
                  <a:pt x="2450" y="1428"/>
                  <a:pt x="2450" y="1428"/>
                </a:cubicBezTo>
                <a:cubicBezTo>
                  <a:pt x="2450" y="1428"/>
                  <a:pt x="2450" y="1428"/>
                  <a:pt x="2450" y="1428"/>
                </a:cubicBezTo>
                <a:cubicBezTo>
                  <a:pt x="2449" y="1429"/>
                  <a:pt x="2449" y="1429"/>
                  <a:pt x="2449" y="1429"/>
                </a:cubicBezTo>
                <a:cubicBezTo>
                  <a:pt x="2449" y="1429"/>
                  <a:pt x="2449" y="1429"/>
                  <a:pt x="2449" y="1429"/>
                </a:cubicBezTo>
                <a:cubicBezTo>
                  <a:pt x="2449" y="1429"/>
                  <a:pt x="2449" y="1429"/>
                  <a:pt x="2449" y="1429"/>
                </a:cubicBezTo>
                <a:cubicBezTo>
                  <a:pt x="2449" y="1429"/>
                  <a:pt x="2449" y="1429"/>
                  <a:pt x="2449" y="1429"/>
                </a:cubicBezTo>
                <a:cubicBezTo>
                  <a:pt x="2448" y="1429"/>
                  <a:pt x="2448" y="1429"/>
                  <a:pt x="2448" y="1429"/>
                </a:cubicBezTo>
                <a:cubicBezTo>
                  <a:pt x="2448" y="1429"/>
                  <a:pt x="2448" y="1429"/>
                  <a:pt x="2448" y="1429"/>
                </a:cubicBezTo>
                <a:cubicBezTo>
                  <a:pt x="2448" y="1429"/>
                  <a:pt x="2448" y="1429"/>
                  <a:pt x="2448" y="1429"/>
                </a:cubicBezTo>
                <a:cubicBezTo>
                  <a:pt x="2448" y="1430"/>
                  <a:pt x="2448" y="1430"/>
                  <a:pt x="2448" y="1430"/>
                </a:cubicBezTo>
                <a:cubicBezTo>
                  <a:pt x="2448" y="1430"/>
                  <a:pt x="2448" y="1430"/>
                  <a:pt x="2448" y="1430"/>
                </a:cubicBezTo>
                <a:cubicBezTo>
                  <a:pt x="2448" y="1431"/>
                  <a:pt x="2448" y="1431"/>
                  <a:pt x="2448" y="1431"/>
                </a:cubicBezTo>
                <a:cubicBezTo>
                  <a:pt x="2448" y="1431"/>
                  <a:pt x="2448" y="1431"/>
                  <a:pt x="2448" y="1431"/>
                </a:cubicBezTo>
                <a:cubicBezTo>
                  <a:pt x="2448" y="1431"/>
                  <a:pt x="2448" y="1431"/>
                  <a:pt x="2448" y="1431"/>
                </a:cubicBezTo>
                <a:cubicBezTo>
                  <a:pt x="2448" y="1431"/>
                  <a:pt x="2448" y="1431"/>
                  <a:pt x="2448" y="1431"/>
                </a:cubicBezTo>
                <a:cubicBezTo>
                  <a:pt x="2448" y="1431"/>
                  <a:pt x="2448" y="1431"/>
                  <a:pt x="2448" y="1431"/>
                </a:cubicBezTo>
                <a:cubicBezTo>
                  <a:pt x="2449" y="1431"/>
                  <a:pt x="2449" y="1431"/>
                  <a:pt x="2449" y="1431"/>
                </a:cubicBezTo>
                <a:cubicBezTo>
                  <a:pt x="2449" y="1431"/>
                  <a:pt x="2449" y="1431"/>
                  <a:pt x="2449" y="1431"/>
                </a:cubicBezTo>
                <a:cubicBezTo>
                  <a:pt x="2449" y="1431"/>
                  <a:pt x="2449" y="1431"/>
                  <a:pt x="2449" y="1431"/>
                </a:cubicBezTo>
                <a:cubicBezTo>
                  <a:pt x="2449" y="1432"/>
                  <a:pt x="2449" y="1432"/>
                  <a:pt x="2449" y="1432"/>
                </a:cubicBezTo>
                <a:cubicBezTo>
                  <a:pt x="2449" y="1433"/>
                  <a:pt x="2449" y="1433"/>
                  <a:pt x="2449" y="1433"/>
                </a:cubicBezTo>
                <a:cubicBezTo>
                  <a:pt x="2449" y="1433"/>
                  <a:pt x="2449" y="1433"/>
                  <a:pt x="2449" y="1433"/>
                </a:cubicBezTo>
                <a:cubicBezTo>
                  <a:pt x="2450" y="1433"/>
                  <a:pt x="2450" y="1433"/>
                  <a:pt x="2450" y="1433"/>
                </a:cubicBezTo>
                <a:cubicBezTo>
                  <a:pt x="2449" y="1433"/>
                  <a:pt x="2449" y="1433"/>
                  <a:pt x="2449" y="1433"/>
                </a:cubicBezTo>
                <a:cubicBezTo>
                  <a:pt x="2449" y="1434"/>
                  <a:pt x="2449" y="1434"/>
                  <a:pt x="2449" y="1434"/>
                </a:cubicBezTo>
                <a:cubicBezTo>
                  <a:pt x="2449" y="1434"/>
                  <a:pt x="2449" y="1434"/>
                  <a:pt x="2449" y="1434"/>
                </a:cubicBezTo>
                <a:cubicBezTo>
                  <a:pt x="2448" y="1435"/>
                  <a:pt x="2448" y="1435"/>
                  <a:pt x="2448" y="1435"/>
                </a:cubicBezTo>
                <a:cubicBezTo>
                  <a:pt x="2448" y="1435"/>
                  <a:pt x="2448" y="1436"/>
                  <a:pt x="2447" y="1436"/>
                </a:cubicBezTo>
                <a:cubicBezTo>
                  <a:pt x="2447" y="1436"/>
                  <a:pt x="2447" y="1436"/>
                  <a:pt x="2447" y="1436"/>
                </a:cubicBezTo>
                <a:cubicBezTo>
                  <a:pt x="2447" y="1437"/>
                  <a:pt x="2447" y="1437"/>
                  <a:pt x="2447" y="1437"/>
                </a:cubicBezTo>
                <a:cubicBezTo>
                  <a:pt x="2447" y="1437"/>
                  <a:pt x="2447" y="1438"/>
                  <a:pt x="2446" y="1438"/>
                </a:cubicBezTo>
                <a:cubicBezTo>
                  <a:pt x="2446" y="1438"/>
                  <a:pt x="2446" y="1438"/>
                  <a:pt x="2446" y="1438"/>
                </a:cubicBezTo>
                <a:cubicBezTo>
                  <a:pt x="2446" y="1439"/>
                  <a:pt x="2446" y="1439"/>
                  <a:pt x="2446" y="1439"/>
                </a:cubicBezTo>
                <a:cubicBezTo>
                  <a:pt x="2446" y="1439"/>
                  <a:pt x="2446" y="1439"/>
                  <a:pt x="2446" y="1439"/>
                </a:cubicBezTo>
                <a:cubicBezTo>
                  <a:pt x="2446" y="1439"/>
                  <a:pt x="2446" y="1439"/>
                  <a:pt x="2446" y="1439"/>
                </a:cubicBezTo>
                <a:cubicBezTo>
                  <a:pt x="2445" y="1439"/>
                  <a:pt x="2445" y="1439"/>
                  <a:pt x="2445" y="1439"/>
                </a:cubicBezTo>
                <a:cubicBezTo>
                  <a:pt x="2445" y="1439"/>
                  <a:pt x="2445" y="1439"/>
                  <a:pt x="2445" y="1439"/>
                </a:cubicBezTo>
                <a:cubicBezTo>
                  <a:pt x="2445" y="1439"/>
                  <a:pt x="2445" y="1440"/>
                  <a:pt x="2444" y="1440"/>
                </a:cubicBezTo>
                <a:cubicBezTo>
                  <a:pt x="2444" y="1440"/>
                  <a:pt x="2444" y="1441"/>
                  <a:pt x="2444" y="1441"/>
                </a:cubicBezTo>
                <a:cubicBezTo>
                  <a:pt x="2444" y="1442"/>
                  <a:pt x="2444" y="1442"/>
                  <a:pt x="2443" y="1443"/>
                </a:cubicBezTo>
                <a:cubicBezTo>
                  <a:pt x="2443" y="1443"/>
                  <a:pt x="2443" y="1443"/>
                  <a:pt x="2443" y="1443"/>
                </a:cubicBezTo>
                <a:cubicBezTo>
                  <a:pt x="2443" y="1444"/>
                  <a:pt x="2443" y="1444"/>
                  <a:pt x="2443" y="1444"/>
                </a:cubicBezTo>
                <a:cubicBezTo>
                  <a:pt x="2443" y="1444"/>
                  <a:pt x="2443" y="1444"/>
                  <a:pt x="2443" y="1444"/>
                </a:cubicBezTo>
                <a:cubicBezTo>
                  <a:pt x="2443" y="1444"/>
                  <a:pt x="2442" y="1445"/>
                  <a:pt x="2442" y="1445"/>
                </a:cubicBezTo>
                <a:cubicBezTo>
                  <a:pt x="2441" y="1445"/>
                  <a:pt x="2441" y="1445"/>
                  <a:pt x="2441" y="1445"/>
                </a:cubicBezTo>
                <a:cubicBezTo>
                  <a:pt x="2441" y="1445"/>
                  <a:pt x="2441" y="1445"/>
                  <a:pt x="2441" y="1445"/>
                </a:cubicBezTo>
                <a:cubicBezTo>
                  <a:pt x="2441" y="1446"/>
                  <a:pt x="2441" y="1446"/>
                  <a:pt x="2441" y="1446"/>
                </a:cubicBezTo>
                <a:cubicBezTo>
                  <a:pt x="2440" y="1446"/>
                  <a:pt x="2440" y="1446"/>
                  <a:pt x="2440" y="1446"/>
                </a:cubicBezTo>
                <a:cubicBezTo>
                  <a:pt x="2440" y="1446"/>
                  <a:pt x="2440" y="1446"/>
                  <a:pt x="2440" y="1446"/>
                </a:cubicBezTo>
                <a:cubicBezTo>
                  <a:pt x="2439" y="1446"/>
                  <a:pt x="2439" y="1447"/>
                  <a:pt x="2439" y="1448"/>
                </a:cubicBezTo>
                <a:cubicBezTo>
                  <a:pt x="2439" y="1448"/>
                  <a:pt x="2439" y="1448"/>
                  <a:pt x="2439" y="1448"/>
                </a:cubicBezTo>
                <a:cubicBezTo>
                  <a:pt x="2439" y="1449"/>
                  <a:pt x="2439" y="1449"/>
                  <a:pt x="2439" y="1449"/>
                </a:cubicBezTo>
                <a:cubicBezTo>
                  <a:pt x="2439" y="1449"/>
                  <a:pt x="2439" y="1449"/>
                  <a:pt x="2439" y="1449"/>
                </a:cubicBezTo>
                <a:cubicBezTo>
                  <a:pt x="2439" y="1450"/>
                  <a:pt x="2439" y="1450"/>
                  <a:pt x="2439" y="1450"/>
                </a:cubicBezTo>
                <a:cubicBezTo>
                  <a:pt x="2439" y="1450"/>
                  <a:pt x="2439" y="1450"/>
                  <a:pt x="2439" y="1450"/>
                </a:cubicBezTo>
                <a:cubicBezTo>
                  <a:pt x="2439" y="1450"/>
                  <a:pt x="2439" y="1450"/>
                  <a:pt x="2439" y="1450"/>
                </a:cubicBezTo>
                <a:cubicBezTo>
                  <a:pt x="2439" y="1451"/>
                  <a:pt x="2439" y="1451"/>
                  <a:pt x="2439" y="1451"/>
                </a:cubicBezTo>
                <a:cubicBezTo>
                  <a:pt x="2439" y="1451"/>
                  <a:pt x="2439" y="1451"/>
                  <a:pt x="2439" y="1451"/>
                </a:cubicBezTo>
                <a:cubicBezTo>
                  <a:pt x="2439" y="1451"/>
                  <a:pt x="2439" y="1451"/>
                  <a:pt x="2439" y="1451"/>
                </a:cubicBezTo>
                <a:cubicBezTo>
                  <a:pt x="2438" y="1451"/>
                  <a:pt x="2438" y="1451"/>
                  <a:pt x="2438" y="1451"/>
                </a:cubicBezTo>
                <a:cubicBezTo>
                  <a:pt x="2438" y="1451"/>
                  <a:pt x="2438" y="1451"/>
                  <a:pt x="2438" y="1451"/>
                </a:cubicBezTo>
                <a:cubicBezTo>
                  <a:pt x="2439" y="1451"/>
                  <a:pt x="2439" y="1451"/>
                  <a:pt x="2439" y="1451"/>
                </a:cubicBezTo>
                <a:cubicBezTo>
                  <a:pt x="2439" y="1451"/>
                  <a:pt x="2439" y="1451"/>
                  <a:pt x="2439" y="1451"/>
                </a:cubicBezTo>
                <a:cubicBezTo>
                  <a:pt x="2439" y="1451"/>
                  <a:pt x="2439" y="1451"/>
                  <a:pt x="2439" y="1451"/>
                </a:cubicBezTo>
                <a:cubicBezTo>
                  <a:pt x="2439" y="1451"/>
                  <a:pt x="2439" y="1451"/>
                  <a:pt x="2439" y="1451"/>
                </a:cubicBezTo>
                <a:cubicBezTo>
                  <a:pt x="2440" y="1451"/>
                  <a:pt x="2440" y="1451"/>
                  <a:pt x="2440" y="1451"/>
                </a:cubicBezTo>
                <a:cubicBezTo>
                  <a:pt x="2440" y="1451"/>
                  <a:pt x="2440" y="1451"/>
                  <a:pt x="2440" y="1451"/>
                </a:cubicBezTo>
                <a:cubicBezTo>
                  <a:pt x="2440" y="1451"/>
                  <a:pt x="2440" y="1451"/>
                  <a:pt x="2440" y="1451"/>
                </a:cubicBezTo>
                <a:cubicBezTo>
                  <a:pt x="2440" y="1451"/>
                  <a:pt x="2440" y="1451"/>
                  <a:pt x="2440" y="1451"/>
                </a:cubicBezTo>
                <a:cubicBezTo>
                  <a:pt x="2440" y="1451"/>
                  <a:pt x="2440" y="1451"/>
                  <a:pt x="2440" y="1451"/>
                </a:cubicBezTo>
                <a:cubicBezTo>
                  <a:pt x="2440" y="1451"/>
                  <a:pt x="2440" y="1451"/>
                  <a:pt x="2440" y="1451"/>
                </a:cubicBezTo>
                <a:cubicBezTo>
                  <a:pt x="2440" y="1451"/>
                  <a:pt x="2440" y="1451"/>
                  <a:pt x="2440" y="1451"/>
                </a:cubicBezTo>
                <a:cubicBezTo>
                  <a:pt x="2440" y="1451"/>
                  <a:pt x="2440" y="1451"/>
                  <a:pt x="2440" y="1451"/>
                </a:cubicBezTo>
                <a:cubicBezTo>
                  <a:pt x="2441" y="1451"/>
                  <a:pt x="2441" y="1451"/>
                  <a:pt x="2441" y="1451"/>
                </a:cubicBezTo>
                <a:cubicBezTo>
                  <a:pt x="2441" y="1452"/>
                  <a:pt x="2441" y="1452"/>
                  <a:pt x="2441" y="1452"/>
                </a:cubicBezTo>
                <a:cubicBezTo>
                  <a:pt x="2441" y="1452"/>
                  <a:pt x="2441" y="1452"/>
                  <a:pt x="2441" y="1452"/>
                </a:cubicBezTo>
                <a:cubicBezTo>
                  <a:pt x="2442" y="1452"/>
                  <a:pt x="2442" y="1452"/>
                  <a:pt x="2442" y="1452"/>
                </a:cubicBezTo>
                <a:cubicBezTo>
                  <a:pt x="2442" y="1452"/>
                  <a:pt x="2442" y="1452"/>
                  <a:pt x="2442" y="1452"/>
                </a:cubicBezTo>
                <a:cubicBezTo>
                  <a:pt x="2441" y="1453"/>
                  <a:pt x="2441" y="1453"/>
                  <a:pt x="2441" y="1453"/>
                </a:cubicBezTo>
                <a:cubicBezTo>
                  <a:pt x="2441" y="1453"/>
                  <a:pt x="2441" y="1453"/>
                  <a:pt x="2441" y="1454"/>
                </a:cubicBezTo>
                <a:cubicBezTo>
                  <a:pt x="2440" y="1453"/>
                  <a:pt x="2440" y="1453"/>
                  <a:pt x="2440" y="1453"/>
                </a:cubicBezTo>
                <a:cubicBezTo>
                  <a:pt x="2440" y="1453"/>
                  <a:pt x="2440" y="1453"/>
                  <a:pt x="2440" y="1453"/>
                </a:cubicBezTo>
                <a:cubicBezTo>
                  <a:pt x="2440" y="1452"/>
                  <a:pt x="2440" y="1452"/>
                  <a:pt x="2440" y="1452"/>
                </a:cubicBezTo>
                <a:cubicBezTo>
                  <a:pt x="2440" y="1453"/>
                  <a:pt x="2440" y="1453"/>
                  <a:pt x="2440" y="1453"/>
                </a:cubicBezTo>
                <a:cubicBezTo>
                  <a:pt x="2440" y="1453"/>
                  <a:pt x="2440" y="1453"/>
                  <a:pt x="2440" y="1453"/>
                </a:cubicBezTo>
                <a:cubicBezTo>
                  <a:pt x="2440" y="1454"/>
                  <a:pt x="2440" y="1454"/>
                  <a:pt x="2440" y="1454"/>
                </a:cubicBezTo>
                <a:cubicBezTo>
                  <a:pt x="2440" y="1454"/>
                  <a:pt x="2440" y="1454"/>
                  <a:pt x="2440" y="1454"/>
                </a:cubicBezTo>
                <a:cubicBezTo>
                  <a:pt x="2440" y="1454"/>
                  <a:pt x="2440" y="1454"/>
                  <a:pt x="2439" y="1454"/>
                </a:cubicBezTo>
                <a:cubicBezTo>
                  <a:pt x="2439" y="1453"/>
                  <a:pt x="2439" y="1453"/>
                  <a:pt x="2439" y="1453"/>
                </a:cubicBezTo>
                <a:cubicBezTo>
                  <a:pt x="2439" y="1453"/>
                  <a:pt x="2439" y="1453"/>
                  <a:pt x="2439" y="1453"/>
                </a:cubicBezTo>
                <a:cubicBezTo>
                  <a:pt x="2439" y="1453"/>
                  <a:pt x="2439" y="1453"/>
                  <a:pt x="2439" y="1453"/>
                </a:cubicBezTo>
                <a:cubicBezTo>
                  <a:pt x="2437" y="1453"/>
                  <a:pt x="2437" y="1453"/>
                  <a:pt x="2437" y="1453"/>
                </a:cubicBezTo>
                <a:cubicBezTo>
                  <a:pt x="2437" y="1453"/>
                  <a:pt x="2437" y="1453"/>
                  <a:pt x="2437" y="1453"/>
                </a:cubicBezTo>
                <a:cubicBezTo>
                  <a:pt x="2437" y="1453"/>
                  <a:pt x="2437" y="1453"/>
                  <a:pt x="2437" y="1453"/>
                </a:cubicBezTo>
                <a:cubicBezTo>
                  <a:pt x="2437" y="1453"/>
                  <a:pt x="2438" y="1453"/>
                  <a:pt x="2438" y="1453"/>
                </a:cubicBezTo>
                <a:cubicBezTo>
                  <a:pt x="2438" y="1453"/>
                  <a:pt x="2438" y="1453"/>
                  <a:pt x="2438" y="1453"/>
                </a:cubicBezTo>
                <a:cubicBezTo>
                  <a:pt x="2438" y="1452"/>
                  <a:pt x="2438" y="1452"/>
                  <a:pt x="2438" y="1452"/>
                </a:cubicBezTo>
                <a:cubicBezTo>
                  <a:pt x="2438" y="1452"/>
                  <a:pt x="2438" y="1452"/>
                  <a:pt x="2438" y="1452"/>
                </a:cubicBezTo>
                <a:cubicBezTo>
                  <a:pt x="2437" y="1452"/>
                  <a:pt x="2437" y="1452"/>
                  <a:pt x="2437" y="1452"/>
                </a:cubicBezTo>
                <a:cubicBezTo>
                  <a:pt x="2437" y="1452"/>
                  <a:pt x="2437" y="1452"/>
                  <a:pt x="2437" y="1452"/>
                </a:cubicBezTo>
                <a:cubicBezTo>
                  <a:pt x="2437" y="1452"/>
                  <a:pt x="2437" y="1452"/>
                  <a:pt x="2437" y="1452"/>
                </a:cubicBezTo>
                <a:cubicBezTo>
                  <a:pt x="2436" y="1452"/>
                  <a:pt x="2436" y="1452"/>
                  <a:pt x="2436" y="1452"/>
                </a:cubicBezTo>
                <a:cubicBezTo>
                  <a:pt x="2436" y="1452"/>
                  <a:pt x="2436" y="1453"/>
                  <a:pt x="2436" y="1453"/>
                </a:cubicBezTo>
                <a:cubicBezTo>
                  <a:pt x="2436" y="1453"/>
                  <a:pt x="2436" y="1453"/>
                  <a:pt x="2436" y="1453"/>
                </a:cubicBezTo>
                <a:cubicBezTo>
                  <a:pt x="2435" y="1454"/>
                  <a:pt x="2435" y="1454"/>
                  <a:pt x="2434" y="1454"/>
                </a:cubicBezTo>
                <a:cubicBezTo>
                  <a:pt x="2433" y="1455"/>
                  <a:pt x="2432" y="1455"/>
                  <a:pt x="2432" y="1456"/>
                </a:cubicBezTo>
                <a:cubicBezTo>
                  <a:pt x="2431" y="1456"/>
                  <a:pt x="2431" y="1456"/>
                  <a:pt x="2430" y="1457"/>
                </a:cubicBezTo>
                <a:cubicBezTo>
                  <a:pt x="2429" y="1457"/>
                  <a:pt x="2429" y="1457"/>
                  <a:pt x="2428" y="1458"/>
                </a:cubicBezTo>
                <a:cubicBezTo>
                  <a:pt x="2428" y="1458"/>
                  <a:pt x="2428" y="1458"/>
                  <a:pt x="2428" y="1458"/>
                </a:cubicBezTo>
                <a:cubicBezTo>
                  <a:pt x="2428" y="1459"/>
                  <a:pt x="2428" y="1459"/>
                  <a:pt x="2428" y="1459"/>
                </a:cubicBezTo>
                <a:cubicBezTo>
                  <a:pt x="2428" y="1459"/>
                  <a:pt x="2428" y="1459"/>
                  <a:pt x="2428" y="1460"/>
                </a:cubicBezTo>
                <a:cubicBezTo>
                  <a:pt x="2428" y="1460"/>
                  <a:pt x="2428" y="1461"/>
                  <a:pt x="2428" y="1461"/>
                </a:cubicBezTo>
                <a:cubicBezTo>
                  <a:pt x="2428" y="1462"/>
                  <a:pt x="2428" y="1462"/>
                  <a:pt x="2428" y="1462"/>
                </a:cubicBezTo>
                <a:cubicBezTo>
                  <a:pt x="2428" y="1462"/>
                  <a:pt x="2428" y="1462"/>
                  <a:pt x="2428" y="1462"/>
                </a:cubicBezTo>
                <a:cubicBezTo>
                  <a:pt x="2428" y="1462"/>
                  <a:pt x="2428" y="1462"/>
                  <a:pt x="2428" y="1462"/>
                </a:cubicBezTo>
                <a:cubicBezTo>
                  <a:pt x="2428" y="1463"/>
                  <a:pt x="2428" y="1463"/>
                  <a:pt x="2428" y="1464"/>
                </a:cubicBezTo>
                <a:cubicBezTo>
                  <a:pt x="2427" y="1464"/>
                  <a:pt x="2427" y="1464"/>
                  <a:pt x="2427" y="1464"/>
                </a:cubicBezTo>
                <a:cubicBezTo>
                  <a:pt x="2427" y="1465"/>
                  <a:pt x="2427" y="1465"/>
                  <a:pt x="2427" y="1465"/>
                </a:cubicBezTo>
                <a:cubicBezTo>
                  <a:pt x="2426" y="1466"/>
                  <a:pt x="2426" y="1466"/>
                  <a:pt x="2426" y="1466"/>
                </a:cubicBezTo>
                <a:cubicBezTo>
                  <a:pt x="2426" y="1466"/>
                  <a:pt x="2426" y="1466"/>
                  <a:pt x="2426" y="1466"/>
                </a:cubicBezTo>
                <a:cubicBezTo>
                  <a:pt x="2426" y="1466"/>
                  <a:pt x="2426" y="1467"/>
                  <a:pt x="2426" y="1467"/>
                </a:cubicBezTo>
                <a:cubicBezTo>
                  <a:pt x="2425" y="1468"/>
                  <a:pt x="2425" y="1468"/>
                  <a:pt x="2425" y="1468"/>
                </a:cubicBezTo>
                <a:cubicBezTo>
                  <a:pt x="2425" y="1468"/>
                  <a:pt x="2425" y="1469"/>
                  <a:pt x="2425" y="1469"/>
                </a:cubicBezTo>
                <a:cubicBezTo>
                  <a:pt x="2425" y="1470"/>
                  <a:pt x="2425" y="1470"/>
                  <a:pt x="2425" y="1470"/>
                </a:cubicBezTo>
                <a:cubicBezTo>
                  <a:pt x="2425" y="1470"/>
                  <a:pt x="2425" y="1470"/>
                  <a:pt x="2425" y="1471"/>
                </a:cubicBezTo>
                <a:cubicBezTo>
                  <a:pt x="2424" y="1471"/>
                  <a:pt x="2424" y="1471"/>
                  <a:pt x="2424" y="1471"/>
                </a:cubicBezTo>
                <a:cubicBezTo>
                  <a:pt x="2424" y="1471"/>
                  <a:pt x="2424" y="1471"/>
                  <a:pt x="2424" y="1471"/>
                </a:cubicBezTo>
                <a:cubicBezTo>
                  <a:pt x="2424" y="1471"/>
                  <a:pt x="2424" y="1471"/>
                  <a:pt x="2424" y="1471"/>
                </a:cubicBezTo>
                <a:cubicBezTo>
                  <a:pt x="2423" y="1472"/>
                  <a:pt x="2423" y="1472"/>
                  <a:pt x="2423" y="1472"/>
                </a:cubicBezTo>
                <a:cubicBezTo>
                  <a:pt x="2423" y="1472"/>
                  <a:pt x="2423" y="1472"/>
                  <a:pt x="2423" y="1472"/>
                </a:cubicBezTo>
                <a:cubicBezTo>
                  <a:pt x="2424" y="1472"/>
                  <a:pt x="2424" y="1472"/>
                  <a:pt x="2424" y="1472"/>
                </a:cubicBezTo>
                <a:cubicBezTo>
                  <a:pt x="2424" y="1472"/>
                  <a:pt x="2424" y="1472"/>
                  <a:pt x="2424" y="1472"/>
                </a:cubicBezTo>
                <a:cubicBezTo>
                  <a:pt x="2424" y="1472"/>
                  <a:pt x="2424" y="1472"/>
                  <a:pt x="2424" y="1472"/>
                </a:cubicBezTo>
                <a:cubicBezTo>
                  <a:pt x="2424" y="1473"/>
                  <a:pt x="2424" y="1473"/>
                  <a:pt x="2424" y="1473"/>
                </a:cubicBezTo>
                <a:cubicBezTo>
                  <a:pt x="2424" y="1473"/>
                  <a:pt x="2424" y="1473"/>
                  <a:pt x="2424" y="1473"/>
                </a:cubicBezTo>
                <a:cubicBezTo>
                  <a:pt x="2424" y="1473"/>
                  <a:pt x="2424" y="1473"/>
                  <a:pt x="2424" y="1473"/>
                </a:cubicBezTo>
                <a:cubicBezTo>
                  <a:pt x="2423" y="1474"/>
                  <a:pt x="2423" y="1474"/>
                  <a:pt x="2423" y="1474"/>
                </a:cubicBezTo>
                <a:cubicBezTo>
                  <a:pt x="2423" y="1474"/>
                  <a:pt x="2423" y="1474"/>
                  <a:pt x="2423" y="1474"/>
                </a:cubicBezTo>
                <a:cubicBezTo>
                  <a:pt x="2424" y="1473"/>
                  <a:pt x="2424" y="1473"/>
                  <a:pt x="2424" y="1473"/>
                </a:cubicBezTo>
                <a:cubicBezTo>
                  <a:pt x="2424" y="1473"/>
                  <a:pt x="2424" y="1473"/>
                  <a:pt x="2424" y="1473"/>
                </a:cubicBezTo>
                <a:cubicBezTo>
                  <a:pt x="2425" y="1473"/>
                  <a:pt x="2425" y="1473"/>
                  <a:pt x="2425" y="1473"/>
                </a:cubicBezTo>
                <a:cubicBezTo>
                  <a:pt x="2424" y="1473"/>
                  <a:pt x="2424" y="1473"/>
                  <a:pt x="2424" y="1473"/>
                </a:cubicBezTo>
                <a:cubicBezTo>
                  <a:pt x="2424" y="1473"/>
                  <a:pt x="2424" y="1473"/>
                  <a:pt x="2424" y="1473"/>
                </a:cubicBezTo>
                <a:cubicBezTo>
                  <a:pt x="2424" y="1474"/>
                  <a:pt x="2424" y="1474"/>
                  <a:pt x="2424" y="1474"/>
                </a:cubicBezTo>
                <a:cubicBezTo>
                  <a:pt x="2424" y="1474"/>
                  <a:pt x="2424" y="1474"/>
                  <a:pt x="2424" y="1474"/>
                </a:cubicBezTo>
                <a:cubicBezTo>
                  <a:pt x="2424" y="1474"/>
                  <a:pt x="2424" y="1474"/>
                  <a:pt x="2424" y="1474"/>
                </a:cubicBezTo>
                <a:cubicBezTo>
                  <a:pt x="2423" y="1474"/>
                  <a:pt x="2423" y="1474"/>
                  <a:pt x="2423" y="1474"/>
                </a:cubicBezTo>
                <a:cubicBezTo>
                  <a:pt x="2423" y="1474"/>
                  <a:pt x="2423" y="1474"/>
                  <a:pt x="2423" y="1474"/>
                </a:cubicBezTo>
                <a:cubicBezTo>
                  <a:pt x="2422" y="1474"/>
                  <a:pt x="2422" y="1474"/>
                  <a:pt x="2422" y="1474"/>
                </a:cubicBezTo>
                <a:cubicBezTo>
                  <a:pt x="2422" y="1474"/>
                  <a:pt x="2422" y="1474"/>
                  <a:pt x="2421" y="1475"/>
                </a:cubicBezTo>
                <a:cubicBezTo>
                  <a:pt x="2421" y="1475"/>
                  <a:pt x="2421" y="1476"/>
                  <a:pt x="2421" y="1476"/>
                </a:cubicBezTo>
                <a:cubicBezTo>
                  <a:pt x="2420" y="1477"/>
                  <a:pt x="2420" y="1477"/>
                  <a:pt x="2420" y="1477"/>
                </a:cubicBezTo>
                <a:cubicBezTo>
                  <a:pt x="2420" y="1477"/>
                  <a:pt x="2420" y="1477"/>
                  <a:pt x="2420" y="1477"/>
                </a:cubicBezTo>
                <a:cubicBezTo>
                  <a:pt x="2419" y="1478"/>
                  <a:pt x="2419" y="1478"/>
                  <a:pt x="2418" y="1478"/>
                </a:cubicBezTo>
                <a:cubicBezTo>
                  <a:pt x="2418" y="1478"/>
                  <a:pt x="2418" y="1479"/>
                  <a:pt x="2418" y="1479"/>
                </a:cubicBezTo>
                <a:cubicBezTo>
                  <a:pt x="2418" y="1480"/>
                  <a:pt x="2418" y="1480"/>
                  <a:pt x="2418" y="1480"/>
                </a:cubicBezTo>
                <a:cubicBezTo>
                  <a:pt x="2417" y="1480"/>
                  <a:pt x="2417" y="1480"/>
                  <a:pt x="2417" y="1480"/>
                </a:cubicBezTo>
                <a:cubicBezTo>
                  <a:pt x="2417" y="1480"/>
                  <a:pt x="2417" y="1480"/>
                  <a:pt x="2417" y="1480"/>
                </a:cubicBezTo>
                <a:cubicBezTo>
                  <a:pt x="2416" y="1481"/>
                  <a:pt x="2416" y="1481"/>
                  <a:pt x="2416" y="1481"/>
                </a:cubicBezTo>
                <a:cubicBezTo>
                  <a:pt x="2416" y="1481"/>
                  <a:pt x="2416" y="1481"/>
                  <a:pt x="2416" y="1481"/>
                </a:cubicBezTo>
                <a:cubicBezTo>
                  <a:pt x="2416" y="1481"/>
                  <a:pt x="2416" y="1481"/>
                  <a:pt x="2416" y="1481"/>
                </a:cubicBezTo>
                <a:cubicBezTo>
                  <a:pt x="2416" y="1481"/>
                  <a:pt x="2416" y="1481"/>
                  <a:pt x="2416" y="1481"/>
                </a:cubicBezTo>
                <a:cubicBezTo>
                  <a:pt x="2415" y="1481"/>
                  <a:pt x="2415" y="1481"/>
                  <a:pt x="2415" y="1481"/>
                </a:cubicBezTo>
                <a:cubicBezTo>
                  <a:pt x="2415" y="1481"/>
                  <a:pt x="2415" y="1481"/>
                  <a:pt x="2415" y="1481"/>
                </a:cubicBezTo>
                <a:cubicBezTo>
                  <a:pt x="2415" y="1481"/>
                  <a:pt x="2415" y="1481"/>
                  <a:pt x="2415" y="1481"/>
                </a:cubicBezTo>
                <a:cubicBezTo>
                  <a:pt x="2414" y="1481"/>
                  <a:pt x="2414" y="1481"/>
                  <a:pt x="2414" y="1481"/>
                </a:cubicBezTo>
                <a:cubicBezTo>
                  <a:pt x="2414" y="1482"/>
                  <a:pt x="2414" y="1482"/>
                  <a:pt x="2414" y="1482"/>
                </a:cubicBezTo>
                <a:cubicBezTo>
                  <a:pt x="2414" y="1482"/>
                  <a:pt x="2414" y="1482"/>
                  <a:pt x="2414" y="1482"/>
                </a:cubicBezTo>
                <a:cubicBezTo>
                  <a:pt x="2413" y="1481"/>
                  <a:pt x="2413" y="1481"/>
                  <a:pt x="2413" y="1481"/>
                </a:cubicBezTo>
                <a:cubicBezTo>
                  <a:pt x="2413" y="1481"/>
                  <a:pt x="2413" y="1481"/>
                  <a:pt x="2413" y="1481"/>
                </a:cubicBezTo>
                <a:cubicBezTo>
                  <a:pt x="2413" y="1481"/>
                  <a:pt x="2413" y="1481"/>
                  <a:pt x="2413" y="1481"/>
                </a:cubicBezTo>
                <a:cubicBezTo>
                  <a:pt x="2413" y="1482"/>
                  <a:pt x="2413" y="1482"/>
                  <a:pt x="2413" y="1482"/>
                </a:cubicBezTo>
                <a:cubicBezTo>
                  <a:pt x="2413" y="1481"/>
                  <a:pt x="2413" y="1481"/>
                  <a:pt x="2413" y="1481"/>
                </a:cubicBezTo>
                <a:cubicBezTo>
                  <a:pt x="2412" y="1482"/>
                  <a:pt x="2412" y="1482"/>
                  <a:pt x="2412" y="1482"/>
                </a:cubicBezTo>
                <a:cubicBezTo>
                  <a:pt x="2412" y="1482"/>
                  <a:pt x="2412" y="1482"/>
                  <a:pt x="2412" y="1482"/>
                </a:cubicBezTo>
                <a:cubicBezTo>
                  <a:pt x="2411" y="1482"/>
                  <a:pt x="2411" y="1482"/>
                  <a:pt x="2411" y="1482"/>
                </a:cubicBezTo>
                <a:cubicBezTo>
                  <a:pt x="2411" y="1481"/>
                  <a:pt x="2411" y="1481"/>
                  <a:pt x="2411" y="1481"/>
                </a:cubicBezTo>
                <a:cubicBezTo>
                  <a:pt x="2411" y="1481"/>
                  <a:pt x="2411" y="1481"/>
                  <a:pt x="2411" y="1481"/>
                </a:cubicBezTo>
                <a:cubicBezTo>
                  <a:pt x="2411" y="1481"/>
                  <a:pt x="2411" y="1481"/>
                  <a:pt x="2411" y="1481"/>
                </a:cubicBezTo>
                <a:cubicBezTo>
                  <a:pt x="2410" y="1481"/>
                  <a:pt x="2410" y="1481"/>
                  <a:pt x="2410" y="1481"/>
                </a:cubicBezTo>
                <a:cubicBezTo>
                  <a:pt x="2410" y="1481"/>
                  <a:pt x="2410" y="1481"/>
                  <a:pt x="2410" y="1481"/>
                </a:cubicBezTo>
                <a:cubicBezTo>
                  <a:pt x="2409" y="1481"/>
                  <a:pt x="2409" y="1481"/>
                  <a:pt x="2409" y="1481"/>
                </a:cubicBezTo>
                <a:cubicBezTo>
                  <a:pt x="2409" y="1481"/>
                  <a:pt x="2409" y="1481"/>
                  <a:pt x="2409" y="1481"/>
                </a:cubicBezTo>
                <a:cubicBezTo>
                  <a:pt x="2409" y="1481"/>
                  <a:pt x="2409" y="1481"/>
                  <a:pt x="2409" y="1481"/>
                </a:cubicBezTo>
                <a:cubicBezTo>
                  <a:pt x="2409" y="1481"/>
                  <a:pt x="2409" y="1481"/>
                  <a:pt x="2409" y="1481"/>
                </a:cubicBezTo>
                <a:cubicBezTo>
                  <a:pt x="2409" y="1481"/>
                  <a:pt x="2409" y="1481"/>
                  <a:pt x="2409" y="1481"/>
                </a:cubicBezTo>
                <a:cubicBezTo>
                  <a:pt x="2408" y="1481"/>
                  <a:pt x="2408" y="1481"/>
                  <a:pt x="2408" y="1481"/>
                </a:cubicBezTo>
                <a:cubicBezTo>
                  <a:pt x="2408" y="1480"/>
                  <a:pt x="2408" y="1480"/>
                  <a:pt x="2408" y="1480"/>
                </a:cubicBezTo>
                <a:cubicBezTo>
                  <a:pt x="2407" y="1481"/>
                  <a:pt x="2407" y="1481"/>
                  <a:pt x="2407" y="1481"/>
                </a:cubicBezTo>
                <a:cubicBezTo>
                  <a:pt x="2407" y="1481"/>
                  <a:pt x="2407" y="1481"/>
                  <a:pt x="2407" y="1481"/>
                </a:cubicBezTo>
                <a:cubicBezTo>
                  <a:pt x="2408" y="1481"/>
                  <a:pt x="2408" y="1481"/>
                  <a:pt x="2408" y="1481"/>
                </a:cubicBezTo>
                <a:cubicBezTo>
                  <a:pt x="2408" y="1481"/>
                  <a:pt x="2408" y="1481"/>
                  <a:pt x="2408" y="1481"/>
                </a:cubicBezTo>
                <a:cubicBezTo>
                  <a:pt x="2407" y="1481"/>
                  <a:pt x="2407" y="1481"/>
                  <a:pt x="2407" y="1481"/>
                </a:cubicBezTo>
                <a:cubicBezTo>
                  <a:pt x="2407" y="1481"/>
                  <a:pt x="2407" y="1481"/>
                  <a:pt x="2407" y="1481"/>
                </a:cubicBezTo>
                <a:cubicBezTo>
                  <a:pt x="2407" y="1481"/>
                  <a:pt x="2407" y="1481"/>
                  <a:pt x="2407" y="1481"/>
                </a:cubicBezTo>
                <a:cubicBezTo>
                  <a:pt x="2407" y="1480"/>
                  <a:pt x="2407" y="1480"/>
                  <a:pt x="2407" y="1480"/>
                </a:cubicBezTo>
                <a:cubicBezTo>
                  <a:pt x="2407" y="1480"/>
                  <a:pt x="2407" y="1480"/>
                  <a:pt x="2407" y="1480"/>
                </a:cubicBezTo>
                <a:cubicBezTo>
                  <a:pt x="2408" y="1480"/>
                  <a:pt x="2408" y="1480"/>
                  <a:pt x="2408" y="1479"/>
                </a:cubicBezTo>
                <a:cubicBezTo>
                  <a:pt x="2408" y="1479"/>
                  <a:pt x="2408" y="1479"/>
                  <a:pt x="2408" y="1479"/>
                </a:cubicBezTo>
                <a:cubicBezTo>
                  <a:pt x="2407" y="1480"/>
                  <a:pt x="2407" y="1480"/>
                  <a:pt x="2407" y="1480"/>
                </a:cubicBezTo>
                <a:cubicBezTo>
                  <a:pt x="2407" y="1480"/>
                  <a:pt x="2407" y="1480"/>
                  <a:pt x="2407" y="1480"/>
                </a:cubicBezTo>
                <a:cubicBezTo>
                  <a:pt x="2407" y="1480"/>
                  <a:pt x="2407" y="1480"/>
                  <a:pt x="2407" y="1480"/>
                </a:cubicBezTo>
                <a:cubicBezTo>
                  <a:pt x="2407" y="1480"/>
                  <a:pt x="2407" y="1480"/>
                  <a:pt x="2407" y="1480"/>
                </a:cubicBezTo>
                <a:cubicBezTo>
                  <a:pt x="2407" y="1480"/>
                  <a:pt x="2407" y="1480"/>
                  <a:pt x="2407" y="1480"/>
                </a:cubicBezTo>
                <a:cubicBezTo>
                  <a:pt x="2407" y="1479"/>
                  <a:pt x="2407" y="1479"/>
                  <a:pt x="2407" y="1479"/>
                </a:cubicBezTo>
                <a:cubicBezTo>
                  <a:pt x="2407" y="1479"/>
                  <a:pt x="2406" y="1479"/>
                  <a:pt x="2406" y="1479"/>
                </a:cubicBezTo>
                <a:cubicBezTo>
                  <a:pt x="2406" y="1478"/>
                  <a:pt x="2406" y="1478"/>
                  <a:pt x="2406" y="1478"/>
                </a:cubicBezTo>
                <a:cubicBezTo>
                  <a:pt x="2405" y="1479"/>
                  <a:pt x="2405" y="1479"/>
                  <a:pt x="2405" y="1479"/>
                </a:cubicBezTo>
                <a:cubicBezTo>
                  <a:pt x="2405" y="1479"/>
                  <a:pt x="2405" y="1479"/>
                  <a:pt x="2405" y="1479"/>
                </a:cubicBezTo>
                <a:cubicBezTo>
                  <a:pt x="2405" y="1479"/>
                  <a:pt x="2405" y="1479"/>
                  <a:pt x="2405" y="1479"/>
                </a:cubicBezTo>
                <a:cubicBezTo>
                  <a:pt x="2404" y="1479"/>
                  <a:pt x="2404" y="1479"/>
                  <a:pt x="2404" y="1479"/>
                </a:cubicBezTo>
                <a:cubicBezTo>
                  <a:pt x="2404" y="1479"/>
                  <a:pt x="2404" y="1479"/>
                  <a:pt x="2404" y="1479"/>
                </a:cubicBezTo>
                <a:cubicBezTo>
                  <a:pt x="2404" y="1479"/>
                  <a:pt x="2404" y="1479"/>
                  <a:pt x="2404" y="1479"/>
                </a:cubicBezTo>
                <a:cubicBezTo>
                  <a:pt x="2403" y="1479"/>
                  <a:pt x="2403" y="1479"/>
                  <a:pt x="2403" y="1479"/>
                </a:cubicBezTo>
                <a:cubicBezTo>
                  <a:pt x="2403" y="1478"/>
                  <a:pt x="2403" y="1478"/>
                  <a:pt x="2403" y="1478"/>
                </a:cubicBezTo>
                <a:cubicBezTo>
                  <a:pt x="2403" y="1478"/>
                  <a:pt x="2403" y="1478"/>
                  <a:pt x="2403" y="1478"/>
                </a:cubicBezTo>
                <a:cubicBezTo>
                  <a:pt x="2403" y="1478"/>
                  <a:pt x="2403" y="1478"/>
                  <a:pt x="2403" y="1478"/>
                </a:cubicBezTo>
                <a:cubicBezTo>
                  <a:pt x="2403" y="1478"/>
                  <a:pt x="2403" y="1478"/>
                  <a:pt x="2403" y="1478"/>
                </a:cubicBezTo>
                <a:cubicBezTo>
                  <a:pt x="2403" y="1477"/>
                  <a:pt x="2403" y="1477"/>
                  <a:pt x="2403" y="1477"/>
                </a:cubicBezTo>
                <a:cubicBezTo>
                  <a:pt x="2403" y="1477"/>
                  <a:pt x="2403" y="1477"/>
                  <a:pt x="2403" y="1477"/>
                </a:cubicBezTo>
                <a:cubicBezTo>
                  <a:pt x="2402" y="1476"/>
                  <a:pt x="2402" y="1476"/>
                  <a:pt x="2402" y="1476"/>
                </a:cubicBezTo>
                <a:cubicBezTo>
                  <a:pt x="2402" y="1476"/>
                  <a:pt x="2402" y="1476"/>
                  <a:pt x="2402" y="1476"/>
                </a:cubicBezTo>
                <a:cubicBezTo>
                  <a:pt x="2401" y="1476"/>
                  <a:pt x="2401" y="1476"/>
                  <a:pt x="2401" y="1476"/>
                </a:cubicBezTo>
                <a:cubicBezTo>
                  <a:pt x="2401" y="1477"/>
                  <a:pt x="2401" y="1477"/>
                  <a:pt x="2401" y="1477"/>
                </a:cubicBezTo>
                <a:cubicBezTo>
                  <a:pt x="2401" y="1477"/>
                  <a:pt x="2401" y="1477"/>
                  <a:pt x="2401" y="1477"/>
                </a:cubicBezTo>
                <a:cubicBezTo>
                  <a:pt x="2401" y="1477"/>
                  <a:pt x="2401" y="1477"/>
                  <a:pt x="2401" y="1477"/>
                </a:cubicBezTo>
                <a:cubicBezTo>
                  <a:pt x="2401" y="1477"/>
                  <a:pt x="2401" y="1477"/>
                  <a:pt x="2401" y="1477"/>
                </a:cubicBezTo>
                <a:cubicBezTo>
                  <a:pt x="2400" y="1477"/>
                  <a:pt x="2400" y="1477"/>
                  <a:pt x="2400" y="1477"/>
                </a:cubicBezTo>
                <a:cubicBezTo>
                  <a:pt x="2400" y="1478"/>
                  <a:pt x="2400" y="1478"/>
                  <a:pt x="2400" y="1478"/>
                </a:cubicBezTo>
                <a:cubicBezTo>
                  <a:pt x="2399" y="1477"/>
                  <a:pt x="2399" y="1477"/>
                  <a:pt x="2399" y="1477"/>
                </a:cubicBezTo>
                <a:cubicBezTo>
                  <a:pt x="2399" y="1477"/>
                  <a:pt x="2399" y="1477"/>
                  <a:pt x="2399" y="1477"/>
                </a:cubicBezTo>
                <a:cubicBezTo>
                  <a:pt x="2398" y="1477"/>
                  <a:pt x="2398" y="1477"/>
                  <a:pt x="2398" y="1477"/>
                </a:cubicBezTo>
                <a:cubicBezTo>
                  <a:pt x="2398" y="1477"/>
                  <a:pt x="2398" y="1477"/>
                  <a:pt x="2398" y="1477"/>
                </a:cubicBezTo>
                <a:cubicBezTo>
                  <a:pt x="2397" y="1477"/>
                  <a:pt x="2397" y="1477"/>
                  <a:pt x="2397" y="1477"/>
                </a:cubicBezTo>
                <a:cubicBezTo>
                  <a:pt x="2396" y="1477"/>
                  <a:pt x="2396" y="1477"/>
                  <a:pt x="2396" y="1477"/>
                </a:cubicBezTo>
                <a:cubicBezTo>
                  <a:pt x="2396" y="1477"/>
                  <a:pt x="2396" y="1477"/>
                  <a:pt x="2396" y="1477"/>
                </a:cubicBezTo>
                <a:cubicBezTo>
                  <a:pt x="2395" y="1476"/>
                  <a:pt x="2395" y="1476"/>
                  <a:pt x="2395" y="1476"/>
                </a:cubicBezTo>
                <a:cubicBezTo>
                  <a:pt x="2396" y="1476"/>
                  <a:pt x="2396" y="1476"/>
                  <a:pt x="2396" y="1476"/>
                </a:cubicBezTo>
                <a:cubicBezTo>
                  <a:pt x="2396" y="1476"/>
                  <a:pt x="2396" y="1476"/>
                  <a:pt x="2396" y="1476"/>
                </a:cubicBezTo>
                <a:cubicBezTo>
                  <a:pt x="2396" y="1476"/>
                  <a:pt x="2396" y="1476"/>
                  <a:pt x="2396" y="1476"/>
                </a:cubicBezTo>
                <a:cubicBezTo>
                  <a:pt x="2396" y="1475"/>
                  <a:pt x="2396" y="1475"/>
                  <a:pt x="2396" y="1475"/>
                </a:cubicBezTo>
                <a:cubicBezTo>
                  <a:pt x="2395" y="1476"/>
                  <a:pt x="2395" y="1476"/>
                  <a:pt x="2395" y="1476"/>
                </a:cubicBezTo>
                <a:cubicBezTo>
                  <a:pt x="2395" y="1476"/>
                  <a:pt x="2395" y="1476"/>
                  <a:pt x="2395" y="1476"/>
                </a:cubicBezTo>
                <a:cubicBezTo>
                  <a:pt x="2395" y="1475"/>
                  <a:pt x="2395" y="1475"/>
                  <a:pt x="2395" y="1475"/>
                </a:cubicBezTo>
                <a:cubicBezTo>
                  <a:pt x="2395" y="1475"/>
                  <a:pt x="2395" y="1475"/>
                  <a:pt x="2395" y="1475"/>
                </a:cubicBezTo>
                <a:cubicBezTo>
                  <a:pt x="2395" y="1475"/>
                  <a:pt x="2395" y="1475"/>
                  <a:pt x="2396" y="1475"/>
                </a:cubicBezTo>
                <a:cubicBezTo>
                  <a:pt x="2396" y="1475"/>
                  <a:pt x="2396" y="1475"/>
                  <a:pt x="2396" y="1475"/>
                </a:cubicBezTo>
                <a:cubicBezTo>
                  <a:pt x="2396" y="1475"/>
                  <a:pt x="2396" y="1475"/>
                  <a:pt x="2396" y="1475"/>
                </a:cubicBezTo>
                <a:cubicBezTo>
                  <a:pt x="2396" y="1474"/>
                  <a:pt x="2396" y="1474"/>
                  <a:pt x="2396" y="1474"/>
                </a:cubicBezTo>
                <a:cubicBezTo>
                  <a:pt x="2396" y="1474"/>
                  <a:pt x="2396" y="1474"/>
                  <a:pt x="2396" y="1474"/>
                </a:cubicBezTo>
                <a:cubicBezTo>
                  <a:pt x="2396" y="1474"/>
                  <a:pt x="2396" y="1474"/>
                  <a:pt x="2396" y="1474"/>
                </a:cubicBezTo>
                <a:cubicBezTo>
                  <a:pt x="2396" y="1474"/>
                  <a:pt x="2396" y="1474"/>
                  <a:pt x="2396" y="1474"/>
                </a:cubicBezTo>
                <a:cubicBezTo>
                  <a:pt x="2396" y="1474"/>
                  <a:pt x="2396" y="1474"/>
                  <a:pt x="2396" y="1474"/>
                </a:cubicBezTo>
                <a:cubicBezTo>
                  <a:pt x="2396" y="1474"/>
                  <a:pt x="2396" y="1474"/>
                  <a:pt x="2396" y="1474"/>
                </a:cubicBezTo>
                <a:cubicBezTo>
                  <a:pt x="2395" y="1474"/>
                  <a:pt x="2395" y="1474"/>
                  <a:pt x="2395" y="1474"/>
                </a:cubicBezTo>
                <a:cubicBezTo>
                  <a:pt x="2395" y="1475"/>
                  <a:pt x="2395" y="1475"/>
                  <a:pt x="2395" y="1475"/>
                </a:cubicBezTo>
                <a:cubicBezTo>
                  <a:pt x="2395" y="1475"/>
                  <a:pt x="2395" y="1475"/>
                  <a:pt x="2395" y="1475"/>
                </a:cubicBezTo>
                <a:cubicBezTo>
                  <a:pt x="2395" y="1475"/>
                  <a:pt x="2395" y="1475"/>
                  <a:pt x="2395" y="1475"/>
                </a:cubicBezTo>
                <a:cubicBezTo>
                  <a:pt x="2394" y="1475"/>
                  <a:pt x="2394" y="1475"/>
                  <a:pt x="2394" y="1475"/>
                </a:cubicBezTo>
                <a:cubicBezTo>
                  <a:pt x="2394" y="1475"/>
                  <a:pt x="2394" y="1475"/>
                  <a:pt x="2394" y="1475"/>
                </a:cubicBezTo>
                <a:cubicBezTo>
                  <a:pt x="2394" y="1474"/>
                  <a:pt x="2394" y="1474"/>
                  <a:pt x="2394" y="1473"/>
                </a:cubicBezTo>
                <a:cubicBezTo>
                  <a:pt x="2394" y="1473"/>
                  <a:pt x="2394" y="1473"/>
                  <a:pt x="2394" y="1473"/>
                </a:cubicBezTo>
                <a:cubicBezTo>
                  <a:pt x="2395" y="1473"/>
                  <a:pt x="2395" y="1473"/>
                  <a:pt x="2395" y="1473"/>
                </a:cubicBezTo>
                <a:cubicBezTo>
                  <a:pt x="2395" y="1473"/>
                  <a:pt x="2395" y="1473"/>
                  <a:pt x="2395" y="1473"/>
                </a:cubicBezTo>
                <a:cubicBezTo>
                  <a:pt x="2396" y="1473"/>
                  <a:pt x="2396" y="1473"/>
                  <a:pt x="2396" y="1473"/>
                </a:cubicBezTo>
                <a:cubicBezTo>
                  <a:pt x="2396" y="1473"/>
                  <a:pt x="2396" y="1473"/>
                  <a:pt x="2396" y="1473"/>
                </a:cubicBezTo>
                <a:cubicBezTo>
                  <a:pt x="2396" y="1472"/>
                  <a:pt x="2396" y="1472"/>
                  <a:pt x="2396" y="1472"/>
                </a:cubicBezTo>
                <a:cubicBezTo>
                  <a:pt x="2396" y="1472"/>
                  <a:pt x="2396" y="1472"/>
                  <a:pt x="2396" y="1472"/>
                </a:cubicBezTo>
                <a:cubicBezTo>
                  <a:pt x="2396" y="1472"/>
                  <a:pt x="2396" y="1472"/>
                  <a:pt x="2396" y="1472"/>
                </a:cubicBezTo>
                <a:cubicBezTo>
                  <a:pt x="2396" y="1472"/>
                  <a:pt x="2396" y="1472"/>
                  <a:pt x="2396" y="1472"/>
                </a:cubicBezTo>
                <a:cubicBezTo>
                  <a:pt x="2396" y="1472"/>
                  <a:pt x="2396" y="1472"/>
                  <a:pt x="2396" y="1472"/>
                </a:cubicBezTo>
                <a:cubicBezTo>
                  <a:pt x="2396" y="1473"/>
                  <a:pt x="2396" y="1473"/>
                  <a:pt x="2396" y="1473"/>
                </a:cubicBezTo>
                <a:cubicBezTo>
                  <a:pt x="2396" y="1473"/>
                  <a:pt x="2396" y="1473"/>
                  <a:pt x="2396" y="1473"/>
                </a:cubicBezTo>
                <a:cubicBezTo>
                  <a:pt x="2397" y="1473"/>
                  <a:pt x="2397" y="1473"/>
                  <a:pt x="2397" y="1473"/>
                </a:cubicBezTo>
                <a:cubicBezTo>
                  <a:pt x="2397" y="1472"/>
                  <a:pt x="2397" y="1472"/>
                  <a:pt x="2397" y="1472"/>
                </a:cubicBezTo>
                <a:cubicBezTo>
                  <a:pt x="2397" y="1472"/>
                  <a:pt x="2397" y="1472"/>
                  <a:pt x="2397" y="1472"/>
                </a:cubicBezTo>
                <a:cubicBezTo>
                  <a:pt x="2397" y="1472"/>
                  <a:pt x="2397" y="1472"/>
                  <a:pt x="2397" y="1472"/>
                </a:cubicBezTo>
                <a:cubicBezTo>
                  <a:pt x="2397" y="1472"/>
                  <a:pt x="2397" y="1472"/>
                  <a:pt x="2397" y="1472"/>
                </a:cubicBezTo>
                <a:cubicBezTo>
                  <a:pt x="2397" y="1472"/>
                  <a:pt x="2397" y="1472"/>
                  <a:pt x="2397" y="1472"/>
                </a:cubicBezTo>
                <a:cubicBezTo>
                  <a:pt x="2398" y="1472"/>
                  <a:pt x="2398" y="1472"/>
                  <a:pt x="2398" y="1472"/>
                </a:cubicBezTo>
                <a:cubicBezTo>
                  <a:pt x="2398" y="1472"/>
                  <a:pt x="2398" y="1472"/>
                  <a:pt x="2398" y="1472"/>
                </a:cubicBezTo>
                <a:cubicBezTo>
                  <a:pt x="2398" y="1472"/>
                  <a:pt x="2398" y="1472"/>
                  <a:pt x="2398" y="1472"/>
                </a:cubicBezTo>
                <a:cubicBezTo>
                  <a:pt x="2398" y="1472"/>
                  <a:pt x="2398" y="1472"/>
                  <a:pt x="2398" y="1472"/>
                </a:cubicBezTo>
                <a:cubicBezTo>
                  <a:pt x="2397" y="1472"/>
                  <a:pt x="2397" y="1472"/>
                  <a:pt x="2397" y="1472"/>
                </a:cubicBezTo>
                <a:cubicBezTo>
                  <a:pt x="2397" y="1472"/>
                  <a:pt x="2397" y="1472"/>
                  <a:pt x="2397" y="1472"/>
                </a:cubicBezTo>
                <a:cubicBezTo>
                  <a:pt x="2396" y="1472"/>
                  <a:pt x="2396" y="1472"/>
                  <a:pt x="2396" y="1472"/>
                </a:cubicBezTo>
                <a:cubicBezTo>
                  <a:pt x="2396" y="1472"/>
                  <a:pt x="2396" y="1472"/>
                  <a:pt x="2396" y="1472"/>
                </a:cubicBezTo>
                <a:cubicBezTo>
                  <a:pt x="2396" y="1471"/>
                  <a:pt x="2396" y="1471"/>
                  <a:pt x="2396" y="1471"/>
                </a:cubicBezTo>
                <a:cubicBezTo>
                  <a:pt x="2397" y="1471"/>
                  <a:pt x="2397" y="1471"/>
                  <a:pt x="2397" y="1471"/>
                </a:cubicBezTo>
                <a:cubicBezTo>
                  <a:pt x="2397" y="1471"/>
                  <a:pt x="2397" y="1471"/>
                  <a:pt x="2397" y="1471"/>
                </a:cubicBezTo>
                <a:cubicBezTo>
                  <a:pt x="2397" y="1471"/>
                  <a:pt x="2397" y="1471"/>
                  <a:pt x="2397" y="1471"/>
                </a:cubicBezTo>
                <a:cubicBezTo>
                  <a:pt x="2397" y="1471"/>
                  <a:pt x="2397" y="1471"/>
                  <a:pt x="2397" y="1471"/>
                </a:cubicBezTo>
                <a:cubicBezTo>
                  <a:pt x="2397" y="1471"/>
                  <a:pt x="2397" y="1471"/>
                  <a:pt x="2397" y="1471"/>
                </a:cubicBezTo>
                <a:cubicBezTo>
                  <a:pt x="2397" y="1471"/>
                  <a:pt x="2397" y="1471"/>
                  <a:pt x="2397" y="1471"/>
                </a:cubicBezTo>
                <a:cubicBezTo>
                  <a:pt x="2397" y="1471"/>
                  <a:pt x="2397" y="1471"/>
                  <a:pt x="2397" y="1471"/>
                </a:cubicBezTo>
                <a:cubicBezTo>
                  <a:pt x="2397" y="1471"/>
                  <a:pt x="2397" y="1471"/>
                  <a:pt x="2397" y="1471"/>
                </a:cubicBezTo>
                <a:cubicBezTo>
                  <a:pt x="2396" y="1471"/>
                  <a:pt x="2396" y="1471"/>
                  <a:pt x="2396" y="1471"/>
                </a:cubicBezTo>
                <a:cubicBezTo>
                  <a:pt x="2396" y="1471"/>
                  <a:pt x="2396" y="1471"/>
                  <a:pt x="2397" y="1471"/>
                </a:cubicBezTo>
                <a:cubicBezTo>
                  <a:pt x="2397" y="1470"/>
                  <a:pt x="2397" y="1470"/>
                  <a:pt x="2397" y="1470"/>
                </a:cubicBezTo>
                <a:cubicBezTo>
                  <a:pt x="2397" y="1470"/>
                  <a:pt x="2397" y="1470"/>
                  <a:pt x="2397" y="1470"/>
                </a:cubicBezTo>
                <a:cubicBezTo>
                  <a:pt x="2397" y="1470"/>
                  <a:pt x="2397" y="1470"/>
                  <a:pt x="2397" y="1470"/>
                </a:cubicBezTo>
                <a:cubicBezTo>
                  <a:pt x="2398" y="1470"/>
                  <a:pt x="2398" y="1470"/>
                  <a:pt x="2398" y="1470"/>
                </a:cubicBezTo>
                <a:cubicBezTo>
                  <a:pt x="2398" y="1470"/>
                  <a:pt x="2398" y="1470"/>
                  <a:pt x="2398" y="1470"/>
                </a:cubicBezTo>
                <a:cubicBezTo>
                  <a:pt x="2397" y="1470"/>
                  <a:pt x="2397" y="1470"/>
                  <a:pt x="2397" y="1470"/>
                </a:cubicBezTo>
                <a:cubicBezTo>
                  <a:pt x="2397" y="1470"/>
                  <a:pt x="2397" y="1470"/>
                  <a:pt x="2397" y="1470"/>
                </a:cubicBezTo>
                <a:cubicBezTo>
                  <a:pt x="2397" y="1470"/>
                  <a:pt x="2397" y="1470"/>
                  <a:pt x="2397" y="1470"/>
                </a:cubicBezTo>
                <a:cubicBezTo>
                  <a:pt x="2397" y="1470"/>
                  <a:pt x="2397" y="1470"/>
                  <a:pt x="2397" y="1470"/>
                </a:cubicBezTo>
                <a:cubicBezTo>
                  <a:pt x="2397" y="1470"/>
                  <a:pt x="2397" y="1470"/>
                  <a:pt x="2397" y="1470"/>
                </a:cubicBezTo>
                <a:cubicBezTo>
                  <a:pt x="2396" y="1471"/>
                  <a:pt x="2396" y="1471"/>
                  <a:pt x="2396" y="1471"/>
                </a:cubicBezTo>
                <a:cubicBezTo>
                  <a:pt x="2396" y="1471"/>
                  <a:pt x="2396" y="1471"/>
                  <a:pt x="2396" y="1471"/>
                </a:cubicBezTo>
                <a:cubicBezTo>
                  <a:pt x="2396" y="1470"/>
                  <a:pt x="2396" y="1470"/>
                  <a:pt x="2396" y="1470"/>
                </a:cubicBezTo>
                <a:cubicBezTo>
                  <a:pt x="2396" y="1470"/>
                  <a:pt x="2396" y="1470"/>
                  <a:pt x="2396" y="1470"/>
                </a:cubicBezTo>
                <a:cubicBezTo>
                  <a:pt x="2396" y="1469"/>
                  <a:pt x="2396" y="1469"/>
                  <a:pt x="2396" y="1469"/>
                </a:cubicBezTo>
                <a:cubicBezTo>
                  <a:pt x="2396" y="1469"/>
                  <a:pt x="2396" y="1469"/>
                  <a:pt x="2397" y="1469"/>
                </a:cubicBezTo>
                <a:cubicBezTo>
                  <a:pt x="2397" y="1469"/>
                  <a:pt x="2397" y="1469"/>
                  <a:pt x="2397" y="1469"/>
                </a:cubicBezTo>
                <a:cubicBezTo>
                  <a:pt x="2397" y="1469"/>
                  <a:pt x="2397" y="1469"/>
                  <a:pt x="2397" y="1469"/>
                </a:cubicBezTo>
                <a:cubicBezTo>
                  <a:pt x="2397" y="1469"/>
                  <a:pt x="2397" y="1469"/>
                  <a:pt x="2397" y="1469"/>
                </a:cubicBezTo>
                <a:cubicBezTo>
                  <a:pt x="2397" y="1469"/>
                  <a:pt x="2397" y="1469"/>
                  <a:pt x="2397" y="1469"/>
                </a:cubicBezTo>
                <a:cubicBezTo>
                  <a:pt x="2397" y="1469"/>
                  <a:pt x="2397" y="1469"/>
                  <a:pt x="2397" y="1469"/>
                </a:cubicBezTo>
                <a:cubicBezTo>
                  <a:pt x="2397" y="1468"/>
                  <a:pt x="2397" y="1468"/>
                  <a:pt x="2397" y="1468"/>
                </a:cubicBezTo>
                <a:cubicBezTo>
                  <a:pt x="2397" y="1468"/>
                  <a:pt x="2397" y="1468"/>
                  <a:pt x="2397" y="1468"/>
                </a:cubicBezTo>
                <a:cubicBezTo>
                  <a:pt x="2397" y="1468"/>
                  <a:pt x="2397" y="1468"/>
                  <a:pt x="2397" y="1468"/>
                </a:cubicBezTo>
                <a:cubicBezTo>
                  <a:pt x="2397" y="1468"/>
                  <a:pt x="2397" y="1468"/>
                  <a:pt x="2397" y="1468"/>
                </a:cubicBezTo>
                <a:cubicBezTo>
                  <a:pt x="2397" y="1468"/>
                  <a:pt x="2397" y="1468"/>
                  <a:pt x="2397" y="1468"/>
                </a:cubicBezTo>
                <a:cubicBezTo>
                  <a:pt x="2398" y="1468"/>
                  <a:pt x="2398" y="1468"/>
                  <a:pt x="2398" y="1468"/>
                </a:cubicBezTo>
                <a:cubicBezTo>
                  <a:pt x="2398" y="1468"/>
                  <a:pt x="2398" y="1468"/>
                  <a:pt x="2398" y="1468"/>
                </a:cubicBezTo>
                <a:cubicBezTo>
                  <a:pt x="2398" y="1468"/>
                  <a:pt x="2398" y="1468"/>
                  <a:pt x="2398" y="1468"/>
                </a:cubicBezTo>
                <a:cubicBezTo>
                  <a:pt x="2398" y="1469"/>
                  <a:pt x="2398" y="1469"/>
                  <a:pt x="2398" y="1469"/>
                </a:cubicBezTo>
                <a:cubicBezTo>
                  <a:pt x="2398" y="1469"/>
                  <a:pt x="2398" y="1469"/>
                  <a:pt x="2398" y="1469"/>
                </a:cubicBezTo>
                <a:cubicBezTo>
                  <a:pt x="2398" y="1469"/>
                  <a:pt x="2398" y="1469"/>
                  <a:pt x="2398" y="1469"/>
                </a:cubicBezTo>
                <a:cubicBezTo>
                  <a:pt x="2398" y="1469"/>
                  <a:pt x="2398" y="1469"/>
                  <a:pt x="2398" y="1469"/>
                </a:cubicBezTo>
                <a:cubicBezTo>
                  <a:pt x="2398" y="1468"/>
                  <a:pt x="2398" y="1468"/>
                  <a:pt x="2398" y="1468"/>
                </a:cubicBezTo>
                <a:cubicBezTo>
                  <a:pt x="2399" y="1469"/>
                  <a:pt x="2399" y="1469"/>
                  <a:pt x="2399" y="1469"/>
                </a:cubicBezTo>
                <a:cubicBezTo>
                  <a:pt x="2399" y="1469"/>
                  <a:pt x="2399" y="1469"/>
                  <a:pt x="2399" y="1469"/>
                </a:cubicBezTo>
                <a:cubicBezTo>
                  <a:pt x="2399" y="1469"/>
                  <a:pt x="2399" y="1469"/>
                  <a:pt x="2399" y="1469"/>
                </a:cubicBezTo>
                <a:cubicBezTo>
                  <a:pt x="2399" y="1469"/>
                  <a:pt x="2399" y="1469"/>
                  <a:pt x="2399" y="1469"/>
                </a:cubicBezTo>
                <a:cubicBezTo>
                  <a:pt x="2399" y="1469"/>
                  <a:pt x="2399" y="1469"/>
                  <a:pt x="2399" y="1469"/>
                </a:cubicBezTo>
                <a:cubicBezTo>
                  <a:pt x="2399" y="1469"/>
                  <a:pt x="2399" y="1469"/>
                  <a:pt x="2399" y="1469"/>
                </a:cubicBezTo>
                <a:cubicBezTo>
                  <a:pt x="2399" y="1469"/>
                  <a:pt x="2399" y="1469"/>
                  <a:pt x="2399" y="1469"/>
                </a:cubicBezTo>
                <a:cubicBezTo>
                  <a:pt x="2398" y="1468"/>
                  <a:pt x="2398" y="1468"/>
                  <a:pt x="2398" y="1468"/>
                </a:cubicBezTo>
                <a:cubicBezTo>
                  <a:pt x="2398" y="1468"/>
                  <a:pt x="2398" y="1468"/>
                  <a:pt x="2398" y="1468"/>
                </a:cubicBezTo>
                <a:cubicBezTo>
                  <a:pt x="2398" y="1468"/>
                  <a:pt x="2398" y="1468"/>
                  <a:pt x="2398" y="1468"/>
                </a:cubicBezTo>
                <a:cubicBezTo>
                  <a:pt x="2399" y="1468"/>
                  <a:pt x="2399" y="1468"/>
                  <a:pt x="2399" y="1468"/>
                </a:cubicBezTo>
                <a:cubicBezTo>
                  <a:pt x="2399" y="1467"/>
                  <a:pt x="2399" y="1467"/>
                  <a:pt x="2399" y="1467"/>
                </a:cubicBezTo>
                <a:cubicBezTo>
                  <a:pt x="2399" y="1467"/>
                  <a:pt x="2399" y="1467"/>
                  <a:pt x="2399" y="1467"/>
                </a:cubicBezTo>
                <a:cubicBezTo>
                  <a:pt x="2398" y="1468"/>
                  <a:pt x="2398" y="1468"/>
                  <a:pt x="2398" y="1468"/>
                </a:cubicBezTo>
                <a:cubicBezTo>
                  <a:pt x="2398" y="1467"/>
                  <a:pt x="2398" y="1467"/>
                  <a:pt x="2398" y="1467"/>
                </a:cubicBezTo>
                <a:cubicBezTo>
                  <a:pt x="2398" y="1467"/>
                  <a:pt x="2398" y="1467"/>
                  <a:pt x="2398" y="1467"/>
                </a:cubicBezTo>
                <a:cubicBezTo>
                  <a:pt x="2398" y="1466"/>
                  <a:pt x="2398" y="1466"/>
                  <a:pt x="2398" y="1466"/>
                </a:cubicBezTo>
                <a:cubicBezTo>
                  <a:pt x="2398" y="1466"/>
                  <a:pt x="2398" y="1466"/>
                  <a:pt x="2398" y="1466"/>
                </a:cubicBezTo>
                <a:cubicBezTo>
                  <a:pt x="2398" y="1466"/>
                  <a:pt x="2398" y="1466"/>
                  <a:pt x="2398" y="1466"/>
                </a:cubicBezTo>
                <a:cubicBezTo>
                  <a:pt x="2399" y="1466"/>
                  <a:pt x="2399" y="1466"/>
                  <a:pt x="2399" y="1466"/>
                </a:cubicBezTo>
                <a:cubicBezTo>
                  <a:pt x="2399" y="1466"/>
                  <a:pt x="2399" y="1466"/>
                  <a:pt x="2399" y="1466"/>
                </a:cubicBezTo>
                <a:cubicBezTo>
                  <a:pt x="2398" y="1466"/>
                  <a:pt x="2398" y="1466"/>
                  <a:pt x="2398" y="1466"/>
                </a:cubicBezTo>
                <a:cubicBezTo>
                  <a:pt x="2399" y="1465"/>
                  <a:pt x="2399" y="1465"/>
                  <a:pt x="2399" y="1465"/>
                </a:cubicBezTo>
                <a:cubicBezTo>
                  <a:pt x="2399" y="1465"/>
                  <a:pt x="2399" y="1465"/>
                  <a:pt x="2399" y="1465"/>
                </a:cubicBezTo>
                <a:cubicBezTo>
                  <a:pt x="2399" y="1466"/>
                  <a:pt x="2399" y="1466"/>
                  <a:pt x="2399" y="1466"/>
                </a:cubicBezTo>
                <a:cubicBezTo>
                  <a:pt x="2399" y="1466"/>
                  <a:pt x="2399" y="1466"/>
                  <a:pt x="2399" y="1466"/>
                </a:cubicBezTo>
                <a:cubicBezTo>
                  <a:pt x="2399" y="1465"/>
                  <a:pt x="2399" y="1465"/>
                  <a:pt x="2399" y="1465"/>
                </a:cubicBezTo>
                <a:cubicBezTo>
                  <a:pt x="2399" y="1465"/>
                  <a:pt x="2399" y="1465"/>
                  <a:pt x="2399" y="1465"/>
                </a:cubicBezTo>
                <a:cubicBezTo>
                  <a:pt x="2399" y="1465"/>
                  <a:pt x="2399" y="1465"/>
                  <a:pt x="2399" y="1465"/>
                </a:cubicBezTo>
                <a:cubicBezTo>
                  <a:pt x="2400" y="1465"/>
                  <a:pt x="2400" y="1465"/>
                  <a:pt x="2400" y="1465"/>
                </a:cubicBezTo>
                <a:cubicBezTo>
                  <a:pt x="2400" y="1465"/>
                  <a:pt x="2400" y="1465"/>
                  <a:pt x="2400" y="1465"/>
                </a:cubicBezTo>
                <a:cubicBezTo>
                  <a:pt x="2399" y="1465"/>
                  <a:pt x="2399" y="1465"/>
                  <a:pt x="2399" y="1465"/>
                </a:cubicBezTo>
                <a:cubicBezTo>
                  <a:pt x="2399" y="1464"/>
                  <a:pt x="2399" y="1464"/>
                  <a:pt x="2399" y="1464"/>
                </a:cubicBezTo>
                <a:cubicBezTo>
                  <a:pt x="2399" y="1464"/>
                  <a:pt x="2399" y="1464"/>
                  <a:pt x="2399" y="1464"/>
                </a:cubicBezTo>
                <a:cubicBezTo>
                  <a:pt x="2400" y="1464"/>
                  <a:pt x="2400" y="1464"/>
                  <a:pt x="2400" y="1464"/>
                </a:cubicBezTo>
                <a:cubicBezTo>
                  <a:pt x="2400" y="1464"/>
                  <a:pt x="2400" y="1464"/>
                  <a:pt x="2400" y="1464"/>
                </a:cubicBezTo>
                <a:cubicBezTo>
                  <a:pt x="2400" y="1463"/>
                  <a:pt x="2400" y="1463"/>
                  <a:pt x="2400" y="1463"/>
                </a:cubicBezTo>
                <a:cubicBezTo>
                  <a:pt x="2400" y="1463"/>
                  <a:pt x="2400" y="1463"/>
                  <a:pt x="2400" y="1463"/>
                </a:cubicBezTo>
                <a:cubicBezTo>
                  <a:pt x="2401" y="1464"/>
                  <a:pt x="2401" y="1464"/>
                  <a:pt x="2401" y="1464"/>
                </a:cubicBezTo>
                <a:cubicBezTo>
                  <a:pt x="2401" y="1464"/>
                  <a:pt x="2401" y="1464"/>
                  <a:pt x="2401" y="1464"/>
                </a:cubicBezTo>
                <a:cubicBezTo>
                  <a:pt x="2401" y="1464"/>
                  <a:pt x="2401" y="1464"/>
                  <a:pt x="2401" y="1464"/>
                </a:cubicBezTo>
                <a:cubicBezTo>
                  <a:pt x="2401" y="1464"/>
                  <a:pt x="2401" y="1464"/>
                  <a:pt x="2401" y="1464"/>
                </a:cubicBezTo>
                <a:cubicBezTo>
                  <a:pt x="2401" y="1464"/>
                  <a:pt x="2401" y="1464"/>
                  <a:pt x="2401" y="1464"/>
                </a:cubicBezTo>
                <a:cubicBezTo>
                  <a:pt x="2401" y="1465"/>
                  <a:pt x="2401" y="1465"/>
                  <a:pt x="2401" y="1465"/>
                </a:cubicBezTo>
                <a:cubicBezTo>
                  <a:pt x="2401" y="1465"/>
                  <a:pt x="2401" y="1465"/>
                  <a:pt x="2401" y="1465"/>
                </a:cubicBezTo>
                <a:cubicBezTo>
                  <a:pt x="2401" y="1464"/>
                  <a:pt x="2401" y="1464"/>
                  <a:pt x="2401" y="1464"/>
                </a:cubicBezTo>
                <a:cubicBezTo>
                  <a:pt x="2401" y="1464"/>
                  <a:pt x="2401" y="1464"/>
                  <a:pt x="2401" y="1464"/>
                </a:cubicBezTo>
                <a:cubicBezTo>
                  <a:pt x="2401" y="1464"/>
                  <a:pt x="2401" y="1464"/>
                  <a:pt x="2401" y="1464"/>
                </a:cubicBezTo>
                <a:cubicBezTo>
                  <a:pt x="2401" y="1463"/>
                  <a:pt x="2401" y="1463"/>
                  <a:pt x="2401" y="1463"/>
                </a:cubicBezTo>
                <a:cubicBezTo>
                  <a:pt x="2401" y="1463"/>
                  <a:pt x="2401" y="1463"/>
                  <a:pt x="2401" y="1463"/>
                </a:cubicBezTo>
                <a:cubicBezTo>
                  <a:pt x="2401" y="1463"/>
                  <a:pt x="2401" y="1463"/>
                  <a:pt x="2401" y="1463"/>
                </a:cubicBezTo>
                <a:cubicBezTo>
                  <a:pt x="2402" y="1463"/>
                  <a:pt x="2402" y="1463"/>
                  <a:pt x="2402" y="1463"/>
                </a:cubicBezTo>
                <a:cubicBezTo>
                  <a:pt x="2402" y="1463"/>
                  <a:pt x="2402" y="1463"/>
                  <a:pt x="2402" y="1463"/>
                </a:cubicBezTo>
                <a:cubicBezTo>
                  <a:pt x="2402" y="1463"/>
                  <a:pt x="2402" y="1463"/>
                  <a:pt x="2402" y="1463"/>
                </a:cubicBezTo>
                <a:cubicBezTo>
                  <a:pt x="2402" y="1462"/>
                  <a:pt x="2402" y="1462"/>
                  <a:pt x="2402" y="1462"/>
                </a:cubicBezTo>
                <a:cubicBezTo>
                  <a:pt x="2402" y="1462"/>
                  <a:pt x="2402" y="1462"/>
                  <a:pt x="2402" y="1462"/>
                </a:cubicBezTo>
                <a:cubicBezTo>
                  <a:pt x="2402" y="1462"/>
                  <a:pt x="2402" y="1462"/>
                  <a:pt x="2402" y="1462"/>
                </a:cubicBezTo>
                <a:cubicBezTo>
                  <a:pt x="2402" y="1461"/>
                  <a:pt x="2402" y="1461"/>
                  <a:pt x="2402" y="1461"/>
                </a:cubicBezTo>
                <a:cubicBezTo>
                  <a:pt x="2403" y="1462"/>
                  <a:pt x="2403" y="1462"/>
                  <a:pt x="2403" y="1462"/>
                </a:cubicBezTo>
                <a:cubicBezTo>
                  <a:pt x="2403" y="1462"/>
                  <a:pt x="2403" y="1462"/>
                  <a:pt x="2403" y="1462"/>
                </a:cubicBezTo>
                <a:cubicBezTo>
                  <a:pt x="2403" y="1461"/>
                  <a:pt x="2403" y="1461"/>
                  <a:pt x="2403" y="1461"/>
                </a:cubicBezTo>
                <a:cubicBezTo>
                  <a:pt x="2403" y="1461"/>
                  <a:pt x="2403" y="1461"/>
                  <a:pt x="2403" y="1461"/>
                </a:cubicBezTo>
                <a:cubicBezTo>
                  <a:pt x="2403" y="1461"/>
                  <a:pt x="2403" y="1461"/>
                  <a:pt x="2403" y="1461"/>
                </a:cubicBezTo>
                <a:cubicBezTo>
                  <a:pt x="2404" y="1461"/>
                  <a:pt x="2404" y="1461"/>
                  <a:pt x="2404" y="1461"/>
                </a:cubicBezTo>
                <a:cubicBezTo>
                  <a:pt x="2404" y="1461"/>
                  <a:pt x="2404" y="1461"/>
                  <a:pt x="2404" y="1461"/>
                </a:cubicBezTo>
                <a:cubicBezTo>
                  <a:pt x="2404" y="1461"/>
                  <a:pt x="2404" y="1461"/>
                  <a:pt x="2404" y="1461"/>
                </a:cubicBezTo>
                <a:cubicBezTo>
                  <a:pt x="2404" y="1461"/>
                  <a:pt x="2404" y="1461"/>
                  <a:pt x="2404" y="1461"/>
                </a:cubicBezTo>
                <a:cubicBezTo>
                  <a:pt x="2405" y="1462"/>
                  <a:pt x="2405" y="1462"/>
                  <a:pt x="2405" y="1462"/>
                </a:cubicBezTo>
                <a:cubicBezTo>
                  <a:pt x="2405" y="1461"/>
                  <a:pt x="2405" y="1461"/>
                  <a:pt x="2405" y="1461"/>
                </a:cubicBezTo>
                <a:cubicBezTo>
                  <a:pt x="2405" y="1461"/>
                  <a:pt x="2405" y="1461"/>
                  <a:pt x="2405" y="1461"/>
                </a:cubicBezTo>
                <a:cubicBezTo>
                  <a:pt x="2405" y="1461"/>
                  <a:pt x="2405" y="1461"/>
                  <a:pt x="2405" y="1461"/>
                </a:cubicBezTo>
                <a:cubicBezTo>
                  <a:pt x="2405" y="1461"/>
                  <a:pt x="2405" y="1461"/>
                  <a:pt x="2405" y="1461"/>
                </a:cubicBezTo>
                <a:cubicBezTo>
                  <a:pt x="2404" y="1461"/>
                  <a:pt x="2404" y="1461"/>
                  <a:pt x="2404" y="1461"/>
                </a:cubicBezTo>
                <a:cubicBezTo>
                  <a:pt x="2404" y="1461"/>
                  <a:pt x="2404" y="1461"/>
                  <a:pt x="2404" y="1461"/>
                </a:cubicBezTo>
                <a:cubicBezTo>
                  <a:pt x="2404" y="1460"/>
                  <a:pt x="2404" y="1460"/>
                  <a:pt x="2404" y="1460"/>
                </a:cubicBezTo>
                <a:cubicBezTo>
                  <a:pt x="2404" y="1460"/>
                  <a:pt x="2404" y="1459"/>
                  <a:pt x="2404" y="1459"/>
                </a:cubicBezTo>
                <a:cubicBezTo>
                  <a:pt x="2405" y="1458"/>
                  <a:pt x="2405" y="1458"/>
                  <a:pt x="2405" y="1458"/>
                </a:cubicBezTo>
                <a:cubicBezTo>
                  <a:pt x="2405" y="1458"/>
                  <a:pt x="2405" y="1458"/>
                  <a:pt x="2405" y="1458"/>
                </a:cubicBezTo>
                <a:cubicBezTo>
                  <a:pt x="2405" y="1458"/>
                  <a:pt x="2405" y="1458"/>
                  <a:pt x="2405" y="1458"/>
                </a:cubicBezTo>
                <a:cubicBezTo>
                  <a:pt x="2406" y="1458"/>
                  <a:pt x="2406" y="1458"/>
                  <a:pt x="2406" y="1458"/>
                </a:cubicBezTo>
                <a:cubicBezTo>
                  <a:pt x="2406" y="1458"/>
                  <a:pt x="2406" y="1458"/>
                  <a:pt x="2406" y="1458"/>
                </a:cubicBezTo>
                <a:cubicBezTo>
                  <a:pt x="2406" y="1458"/>
                  <a:pt x="2406" y="1458"/>
                  <a:pt x="2406" y="1458"/>
                </a:cubicBezTo>
                <a:cubicBezTo>
                  <a:pt x="2406" y="1458"/>
                  <a:pt x="2406" y="1458"/>
                  <a:pt x="2406" y="1458"/>
                </a:cubicBezTo>
                <a:cubicBezTo>
                  <a:pt x="2406" y="1457"/>
                  <a:pt x="2406" y="1457"/>
                  <a:pt x="2406" y="1457"/>
                </a:cubicBezTo>
                <a:cubicBezTo>
                  <a:pt x="2406" y="1457"/>
                  <a:pt x="2406" y="1457"/>
                  <a:pt x="2406" y="1457"/>
                </a:cubicBezTo>
                <a:cubicBezTo>
                  <a:pt x="2406" y="1457"/>
                  <a:pt x="2406" y="1457"/>
                  <a:pt x="2407" y="1457"/>
                </a:cubicBezTo>
                <a:cubicBezTo>
                  <a:pt x="2407" y="1456"/>
                  <a:pt x="2407" y="1456"/>
                  <a:pt x="2407" y="1456"/>
                </a:cubicBezTo>
                <a:cubicBezTo>
                  <a:pt x="2407" y="1455"/>
                  <a:pt x="2407" y="1455"/>
                  <a:pt x="2407" y="1455"/>
                </a:cubicBezTo>
                <a:cubicBezTo>
                  <a:pt x="2408" y="1455"/>
                  <a:pt x="2408" y="1455"/>
                  <a:pt x="2408" y="1455"/>
                </a:cubicBezTo>
                <a:cubicBezTo>
                  <a:pt x="2409" y="1455"/>
                  <a:pt x="2409" y="1455"/>
                  <a:pt x="2409" y="1455"/>
                </a:cubicBezTo>
                <a:cubicBezTo>
                  <a:pt x="2410" y="1455"/>
                  <a:pt x="2410" y="1455"/>
                  <a:pt x="2410" y="1455"/>
                </a:cubicBezTo>
                <a:cubicBezTo>
                  <a:pt x="2410" y="1455"/>
                  <a:pt x="2410" y="1455"/>
                  <a:pt x="2410" y="1455"/>
                </a:cubicBezTo>
                <a:cubicBezTo>
                  <a:pt x="2410" y="1455"/>
                  <a:pt x="2410" y="1455"/>
                  <a:pt x="2410" y="1455"/>
                </a:cubicBezTo>
                <a:cubicBezTo>
                  <a:pt x="2411" y="1455"/>
                  <a:pt x="2411" y="1454"/>
                  <a:pt x="2411" y="1454"/>
                </a:cubicBezTo>
                <a:cubicBezTo>
                  <a:pt x="2412" y="1454"/>
                  <a:pt x="2412" y="1454"/>
                  <a:pt x="2412" y="1454"/>
                </a:cubicBezTo>
                <a:cubicBezTo>
                  <a:pt x="2412" y="1454"/>
                  <a:pt x="2412" y="1454"/>
                  <a:pt x="2412" y="1454"/>
                </a:cubicBezTo>
                <a:cubicBezTo>
                  <a:pt x="2412" y="1454"/>
                  <a:pt x="2412" y="1454"/>
                  <a:pt x="2412" y="1454"/>
                </a:cubicBezTo>
                <a:cubicBezTo>
                  <a:pt x="2412" y="1453"/>
                  <a:pt x="2412" y="1453"/>
                  <a:pt x="2412" y="1453"/>
                </a:cubicBezTo>
                <a:cubicBezTo>
                  <a:pt x="2413" y="1453"/>
                  <a:pt x="2413" y="1453"/>
                  <a:pt x="2413" y="1453"/>
                </a:cubicBezTo>
                <a:cubicBezTo>
                  <a:pt x="2413" y="1452"/>
                  <a:pt x="2413" y="1452"/>
                  <a:pt x="2413" y="1452"/>
                </a:cubicBezTo>
                <a:cubicBezTo>
                  <a:pt x="2414" y="1452"/>
                  <a:pt x="2414" y="1452"/>
                  <a:pt x="2414" y="1452"/>
                </a:cubicBezTo>
                <a:cubicBezTo>
                  <a:pt x="2414" y="1452"/>
                  <a:pt x="2414" y="1452"/>
                  <a:pt x="2414" y="1452"/>
                </a:cubicBezTo>
                <a:cubicBezTo>
                  <a:pt x="2415" y="1451"/>
                  <a:pt x="2415" y="1451"/>
                  <a:pt x="2415" y="1451"/>
                </a:cubicBezTo>
                <a:cubicBezTo>
                  <a:pt x="2415" y="1451"/>
                  <a:pt x="2415" y="1451"/>
                  <a:pt x="2415" y="1451"/>
                </a:cubicBezTo>
                <a:cubicBezTo>
                  <a:pt x="2415" y="1451"/>
                  <a:pt x="2415" y="1451"/>
                  <a:pt x="2415" y="1451"/>
                </a:cubicBezTo>
                <a:cubicBezTo>
                  <a:pt x="2416" y="1451"/>
                  <a:pt x="2416" y="1451"/>
                  <a:pt x="2416" y="1451"/>
                </a:cubicBezTo>
                <a:cubicBezTo>
                  <a:pt x="2416" y="1451"/>
                  <a:pt x="2416" y="1451"/>
                  <a:pt x="2416" y="1451"/>
                </a:cubicBezTo>
                <a:cubicBezTo>
                  <a:pt x="2416" y="1451"/>
                  <a:pt x="2416" y="1451"/>
                  <a:pt x="2416" y="1451"/>
                </a:cubicBezTo>
                <a:cubicBezTo>
                  <a:pt x="2417" y="1451"/>
                  <a:pt x="2417" y="1451"/>
                  <a:pt x="2417" y="1451"/>
                </a:cubicBezTo>
                <a:cubicBezTo>
                  <a:pt x="2417" y="1450"/>
                  <a:pt x="2417" y="1450"/>
                  <a:pt x="2417" y="1450"/>
                </a:cubicBezTo>
                <a:cubicBezTo>
                  <a:pt x="2417" y="1450"/>
                  <a:pt x="2417" y="1450"/>
                  <a:pt x="2417" y="1450"/>
                </a:cubicBezTo>
                <a:cubicBezTo>
                  <a:pt x="2418" y="1450"/>
                  <a:pt x="2418" y="1450"/>
                  <a:pt x="2418" y="1450"/>
                </a:cubicBezTo>
                <a:cubicBezTo>
                  <a:pt x="2418" y="1450"/>
                  <a:pt x="2418" y="1450"/>
                  <a:pt x="2418" y="1450"/>
                </a:cubicBezTo>
                <a:cubicBezTo>
                  <a:pt x="2418" y="1449"/>
                  <a:pt x="2418" y="1449"/>
                  <a:pt x="2418" y="1449"/>
                </a:cubicBezTo>
                <a:cubicBezTo>
                  <a:pt x="2418" y="1449"/>
                  <a:pt x="2418" y="1449"/>
                  <a:pt x="2418" y="1449"/>
                </a:cubicBezTo>
                <a:cubicBezTo>
                  <a:pt x="2419" y="1449"/>
                  <a:pt x="2419" y="1449"/>
                  <a:pt x="2419" y="1448"/>
                </a:cubicBezTo>
                <a:cubicBezTo>
                  <a:pt x="2420" y="1448"/>
                  <a:pt x="2420" y="1448"/>
                  <a:pt x="2420" y="1448"/>
                </a:cubicBezTo>
                <a:cubicBezTo>
                  <a:pt x="2420" y="1448"/>
                  <a:pt x="2420" y="1448"/>
                  <a:pt x="2420" y="1448"/>
                </a:cubicBezTo>
                <a:cubicBezTo>
                  <a:pt x="2420" y="1448"/>
                  <a:pt x="2420" y="1448"/>
                  <a:pt x="2420" y="1448"/>
                </a:cubicBezTo>
                <a:cubicBezTo>
                  <a:pt x="2420" y="1447"/>
                  <a:pt x="2420" y="1447"/>
                  <a:pt x="2420" y="1447"/>
                </a:cubicBezTo>
                <a:cubicBezTo>
                  <a:pt x="2421" y="1447"/>
                  <a:pt x="2421" y="1447"/>
                  <a:pt x="2421" y="1447"/>
                </a:cubicBezTo>
                <a:cubicBezTo>
                  <a:pt x="2421" y="1447"/>
                  <a:pt x="2421" y="1447"/>
                  <a:pt x="2421" y="1447"/>
                </a:cubicBezTo>
                <a:cubicBezTo>
                  <a:pt x="2421" y="1447"/>
                  <a:pt x="2421" y="1447"/>
                  <a:pt x="2421" y="1447"/>
                </a:cubicBezTo>
                <a:cubicBezTo>
                  <a:pt x="2421" y="1446"/>
                  <a:pt x="2421" y="1446"/>
                  <a:pt x="2421" y="1446"/>
                </a:cubicBezTo>
                <a:cubicBezTo>
                  <a:pt x="2421" y="1446"/>
                  <a:pt x="2421" y="1446"/>
                  <a:pt x="2421" y="1446"/>
                </a:cubicBezTo>
                <a:cubicBezTo>
                  <a:pt x="2422" y="1446"/>
                  <a:pt x="2422" y="1446"/>
                  <a:pt x="2422" y="1446"/>
                </a:cubicBezTo>
                <a:cubicBezTo>
                  <a:pt x="2422" y="1446"/>
                  <a:pt x="2422" y="1446"/>
                  <a:pt x="2422" y="1446"/>
                </a:cubicBezTo>
                <a:cubicBezTo>
                  <a:pt x="2422" y="1445"/>
                  <a:pt x="2423" y="1445"/>
                  <a:pt x="2423" y="1445"/>
                </a:cubicBezTo>
                <a:cubicBezTo>
                  <a:pt x="2423" y="1445"/>
                  <a:pt x="2424" y="1445"/>
                  <a:pt x="2424" y="1445"/>
                </a:cubicBezTo>
                <a:cubicBezTo>
                  <a:pt x="2424" y="1445"/>
                  <a:pt x="2424" y="1445"/>
                  <a:pt x="2424" y="1445"/>
                </a:cubicBezTo>
                <a:cubicBezTo>
                  <a:pt x="2425" y="1444"/>
                  <a:pt x="2425" y="1444"/>
                  <a:pt x="2425" y="1444"/>
                </a:cubicBezTo>
                <a:cubicBezTo>
                  <a:pt x="2425" y="1444"/>
                  <a:pt x="2425" y="1444"/>
                  <a:pt x="2425" y="1444"/>
                </a:cubicBezTo>
                <a:cubicBezTo>
                  <a:pt x="2425" y="1444"/>
                  <a:pt x="2425" y="1444"/>
                  <a:pt x="2425" y="1444"/>
                </a:cubicBezTo>
                <a:cubicBezTo>
                  <a:pt x="2425" y="1443"/>
                  <a:pt x="2425" y="1443"/>
                  <a:pt x="2425" y="1443"/>
                </a:cubicBezTo>
                <a:cubicBezTo>
                  <a:pt x="2425" y="1443"/>
                  <a:pt x="2425" y="1443"/>
                  <a:pt x="2425" y="1443"/>
                </a:cubicBezTo>
                <a:cubicBezTo>
                  <a:pt x="2425" y="1443"/>
                  <a:pt x="2425" y="1443"/>
                  <a:pt x="2425" y="1443"/>
                </a:cubicBezTo>
                <a:cubicBezTo>
                  <a:pt x="2426" y="1443"/>
                  <a:pt x="2426" y="1443"/>
                  <a:pt x="2426" y="1443"/>
                </a:cubicBezTo>
                <a:cubicBezTo>
                  <a:pt x="2426" y="1443"/>
                  <a:pt x="2426" y="1442"/>
                  <a:pt x="2427" y="1442"/>
                </a:cubicBezTo>
                <a:cubicBezTo>
                  <a:pt x="2427" y="1441"/>
                  <a:pt x="2428" y="1441"/>
                  <a:pt x="2428" y="1440"/>
                </a:cubicBezTo>
                <a:cubicBezTo>
                  <a:pt x="2428" y="1439"/>
                  <a:pt x="2428" y="1439"/>
                  <a:pt x="2428" y="1439"/>
                </a:cubicBezTo>
                <a:cubicBezTo>
                  <a:pt x="2428" y="1439"/>
                  <a:pt x="2428" y="1439"/>
                  <a:pt x="2428" y="1439"/>
                </a:cubicBezTo>
                <a:cubicBezTo>
                  <a:pt x="2428" y="1439"/>
                  <a:pt x="2428" y="1438"/>
                  <a:pt x="2429" y="1438"/>
                </a:cubicBezTo>
                <a:cubicBezTo>
                  <a:pt x="2429" y="1437"/>
                  <a:pt x="2429" y="1437"/>
                  <a:pt x="2429" y="1437"/>
                </a:cubicBezTo>
                <a:cubicBezTo>
                  <a:pt x="2429" y="1436"/>
                  <a:pt x="2429" y="1436"/>
                  <a:pt x="2429" y="1435"/>
                </a:cubicBezTo>
                <a:cubicBezTo>
                  <a:pt x="2429" y="1435"/>
                  <a:pt x="2429" y="1435"/>
                  <a:pt x="2429" y="1435"/>
                </a:cubicBezTo>
                <a:cubicBezTo>
                  <a:pt x="2430" y="1434"/>
                  <a:pt x="2430" y="1434"/>
                  <a:pt x="2430" y="1434"/>
                </a:cubicBezTo>
                <a:cubicBezTo>
                  <a:pt x="2430" y="1434"/>
                  <a:pt x="2430" y="1434"/>
                  <a:pt x="2430" y="1434"/>
                </a:cubicBezTo>
                <a:cubicBezTo>
                  <a:pt x="2430" y="1433"/>
                  <a:pt x="2430" y="1433"/>
                  <a:pt x="2430" y="1433"/>
                </a:cubicBezTo>
                <a:cubicBezTo>
                  <a:pt x="2430" y="1433"/>
                  <a:pt x="2430" y="1433"/>
                  <a:pt x="2430" y="1433"/>
                </a:cubicBezTo>
                <a:cubicBezTo>
                  <a:pt x="2430" y="1433"/>
                  <a:pt x="2430" y="1433"/>
                  <a:pt x="2430" y="1433"/>
                </a:cubicBezTo>
                <a:cubicBezTo>
                  <a:pt x="2431" y="1433"/>
                  <a:pt x="2431" y="1433"/>
                  <a:pt x="2431" y="1433"/>
                </a:cubicBezTo>
                <a:cubicBezTo>
                  <a:pt x="2431" y="1433"/>
                  <a:pt x="2431" y="1433"/>
                  <a:pt x="2431" y="1433"/>
                </a:cubicBezTo>
                <a:cubicBezTo>
                  <a:pt x="2432" y="1433"/>
                  <a:pt x="2432" y="1433"/>
                  <a:pt x="2432" y="1433"/>
                </a:cubicBezTo>
                <a:cubicBezTo>
                  <a:pt x="2432" y="1432"/>
                  <a:pt x="2432" y="1432"/>
                  <a:pt x="2432" y="1432"/>
                </a:cubicBezTo>
                <a:cubicBezTo>
                  <a:pt x="2433" y="1432"/>
                  <a:pt x="2433" y="1432"/>
                  <a:pt x="2433" y="1432"/>
                </a:cubicBezTo>
                <a:cubicBezTo>
                  <a:pt x="2433" y="1432"/>
                  <a:pt x="2433" y="1432"/>
                  <a:pt x="2433" y="1432"/>
                </a:cubicBezTo>
                <a:cubicBezTo>
                  <a:pt x="2433" y="1431"/>
                  <a:pt x="2433" y="1431"/>
                  <a:pt x="2433" y="1431"/>
                </a:cubicBezTo>
                <a:cubicBezTo>
                  <a:pt x="2433" y="1430"/>
                  <a:pt x="2434" y="1430"/>
                  <a:pt x="2434" y="1429"/>
                </a:cubicBezTo>
                <a:cubicBezTo>
                  <a:pt x="2434" y="1429"/>
                  <a:pt x="2434" y="1429"/>
                  <a:pt x="2434" y="1429"/>
                </a:cubicBezTo>
                <a:cubicBezTo>
                  <a:pt x="2434" y="1429"/>
                  <a:pt x="2434" y="1429"/>
                  <a:pt x="2434" y="1429"/>
                </a:cubicBezTo>
                <a:cubicBezTo>
                  <a:pt x="2434" y="1428"/>
                  <a:pt x="2434" y="1428"/>
                  <a:pt x="2434" y="1428"/>
                </a:cubicBezTo>
                <a:cubicBezTo>
                  <a:pt x="2434" y="1428"/>
                  <a:pt x="2434" y="1428"/>
                  <a:pt x="2434" y="1427"/>
                </a:cubicBezTo>
                <a:cubicBezTo>
                  <a:pt x="2434" y="1427"/>
                  <a:pt x="2434" y="1427"/>
                  <a:pt x="2434" y="1426"/>
                </a:cubicBezTo>
                <a:cubicBezTo>
                  <a:pt x="2434" y="1425"/>
                  <a:pt x="2434" y="1425"/>
                  <a:pt x="2434" y="1425"/>
                </a:cubicBezTo>
                <a:cubicBezTo>
                  <a:pt x="2434" y="1425"/>
                  <a:pt x="2434" y="1425"/>
                  <a:pt x="2434" y="1425"/>
                </a:cubicBezTo>
                <a:cubicBezTo>
                  <a:pt x="2434" y="1425"/>
                  <a:pt x="2434" y="1425"/>
                  <a:pt x="2434" y="1425"/>
                </a:cubicBezTo>
                <a:cubicBezTo>
                  <a:pt x="2435" y="1424"/>
                  <a:pt x="2435" y="1424"/>
                  <a:pt x="2435" y="1424"/>
                </a:cubicBezTo>
                <a:cubicBezTo>
                  <a:pt x="2435" y="1424"/>
                  <a:pt x="2435" y="1424"/>
                  <a:pt x="2435" y="1424"/>
                </a:cubicBezTo>
                <a:cubicBezTo>
                  <a:pt x="2436" y="1424"/>
                  <a:pt x="2436" y="1424"/>
                  <a:pt x="2436" y="1424"/>
                </a:cubicBezTo>
                <a:cubicBezTo>
                  <a:pt x="2436" y="1423"/>
                  <a:pt x="2436" y="1423"/>
                  <a:pt x="2436" y="1423"/>
                </a:cubicBezTo>
                <a:cubicBezTo>
                  <a:pt x="2436" y="1423"/>
                  <a:pt x="2436" y="1423"/>
                  <a:pt x="2436" y="1423"/>
                </a:cubicBezTo>
                <a:cubicBezTo>
                  <a:pt x="2436" y="1423"/>
                  <a:pt x="2436" y="1423"/>
                  <a:pt x="2436" y="1423"/>
                </a:cubicBezTo>
                <a:cubicBezTo>
                  <a:pt x="2437" y="1423"/>
                  <a:pt x="2437" y="1423"/>
                  <a:pt x="2437" y="1423"/>
                </a:cubicBezTo>
                <a:cubicBezTo>
                  <a:pt x="2437" y="1423"/>
                  <a:pt x="2437" y="1423"/>
                  <a:pt x="2437" y="1423"/>
                </a:cubicBezTo>
                <a:cubicBezTo>
                  <a:pt x="2437" y="1422"/>
                  <a:pt x="2437" y="1422"/>
                  <a:pt x="2437" y="1422"/>
                </a:cubicBezTo>
                <a:cubicBezTo>
                  <a:pt x="2437" y="1422"/>
                  <a:pt x="2437" y="1422"/>
                  <a:pt x="2437" y="1422"/>
                </a:cubicBezTo>
                <a:cubicBezTo>
                  <a:pt x="2437" y="1422"/>
                  <a:pt x="2437" y="1422"/>
                  <a:pt x="2437" y="1422"/>
                </a:cubicBezTo>
                <a:cubicBezTo>
                  <a:pt x="2437" y="1422"/>
                  <a:pt x="2437" y="1422"/>
                  <a:pt x="2437" y="1422"/>
                </a:cubicBezTo>
                <a:cubicBezTo>
                  <a:pt x="2437" y="1422"/>
                  <a:pt x="2437" y="1422"/>
                  <a:pt x="2437" y="1422"/>
                </a:cubicBezTo>
                <a:cubicBezTo>
                  <a:pt x="2437" y="1422"/>
                  <a:pt x="2437" y="1422"/>
                  <a:pt x="2437" y="1422"/>
                </a:cubicBezTo>
                <a:cubicBezTo>
                  <a:pt x="2438" y="1422"/>
                  <a:pt x="2438" y="1422"/>
                  <a:pt x="2438" y="1422"/>
                </a:cubicBezTo>
                <a:cubicBezTo>
                  <a:pt x="2438" y="1422"/>
                  <a:pt x="2438" y="1422"/>
                  <a:pt x="2438" y="1422"/>
                </a:cubicBezTo>
                <a:cubicBezTo>
                  <a:pt x="2438" y="1422"/>
                  <a:pt x="2438" y="1422"/>
                  <a:pt x="2438" y="1422"/>
                </a:cubicBezTo>
                <a:cubicBezTo>
                  <a:pt x="2437" y="1422"/>
                  <a:pt x="2437" y="1422"/>
                  <a:pt x="2437" y="1422"/>
                </a:cubicBezTo>
                <a:cubicBezTo>
                  <a:pt x="2438" y="1421"/>
                  <a:pt x="2438" y="1421"/>
                  <a:pt x="2438" y="1421"/>
                </a:cubicBezTo>
                <a:cubicBezTo>
                  <a:pt x="2439" y="1421"/>
                  <a:pt x="2439" y="1421"/>
                  <a:pt x="2439" y="1421"/>
                </a:cubicBezTo>
                <a:cubicBezTo>
                  <a:pt x="2439" y="1421"/>
                  <a:pt x="2439" y="1421"/>
                  <a:pt x="2439" y="1421"/>
                </a:cubicBezTo>
                <a:cubicBezTo>
                  <a:pt x="2440" y="1421"/>
                  <a:pt x="2440" y="1421"/>
                  <a:pt x="2440" y="1421"/>
                </a:cubicBezTo>
                <a:cubicBezTo>
                  <a:pt x="2439" y="1421"/>
                  <a:pt x="2439" y="1421"/>
                  <a:pt x="2439" y="1421"/>
                </a:cubicBezTo>
                <a:cubicBezTo>
                  <a:pt x="2439" y="1421"/>
                  <a:pt x="2439" y="1421"/>
                  <a:pt x="2439" y="1421"/>
                </a:cubicBezTo>
                <a:cubicBezTo>
                  <a:pt x="2438" y="1422"/>
                  <a:pt x="2438" y="1422"/>
                  <a:pt x="2438" y="1422"/>
                </a:cubicBezTo>
                <a:cubicBezTo>
                  <a:pt x="2438" y="1422"/>
                  <a:pt x="2438" y="1422"/>
                  <a:pt x="2438" y="1422"/>
                </a:cubicBezTo>
                <a:cubicBezTo>
                  <a:pt x="2438" y="1423"/>
                  <a:pt x="2438" y="1423"/>
                  <a:pt x="2438" y="1423"/>
                </a:cubicBezTo>
                <a:cubicBezTo>
                  <a:pt x="2438" y="1423"/>
                  <a:pt x="2438" y="1423"/>
                  <a:pt x="2438" y="1423"/>
                </a:cubicBezTo>
                <a:cubicBezTo>
                  <a:pt x="2438" y="1423"/>
                  <a:pt x="2438" y="1423"/>
                  <a:pt x="2438" y="1423"/>
                </a:cubicBezTo>
                <a:cubicBezTo>
                  <a:pt x="2439" y="1423"/>
                  <a:pt x="2439" y="1423"/>
                  <a:pt x="2439" y="1423"/>
                </a:cubicBezTo>
                <a:cubicBezTo>
                  <a:pt x="2439" y="1424"/>
                  <a:pt x="2439" y="1424"/>
                  <a:pt x="2439" y="1424"/>
                </a:cubicBezTo>
                <a:cubicBezTo>
                  <a:pt x="2439" y="1424"/>
                  <a:pt x="2439" y="1424"/>
                  <a:pt x="2439" y="1424"/>
                </a:cubicBezTo>
                <a:cubicBezTo>
                  <a:pt x="2440" y="1424"/>
                  <a:pt x="2440" y="1424"/>
                  <a:pt x="2440" y="1424"/>
                </a:cubicBezTo>
                <a:cubicBezTo>
                  <a:pt x="2440" y="1424"/>
                  <a:pt x="2440" y="1424"/>
                  <a:pt x="2440" y="1424"/>
                </a:cubicBezTo>
                <a:cubicBezTo>
                  <a:pt x="2440" y="1424"/>
                  <a:pt x="2440" y="1424"/>
                  <a:pt x="2440" y="1424"/>
                </a:cubicBezTo>
                <a:cubicBezTo>
                  <a:pt x="2441" y="1424"/>
                  <a:pt x="2441" y="1424"/>
                  <a:pt x="2441" y="1424"/>
                </a:cubicBezTo>
                <a:cubicBezTo>
                  <a:pt x="2441" y="1424"/>
                  <a:pt x="2441" y="1424"/>
                  <a:pt x="2441" y="1424"/>
                </a:cubicBezTo>
                <a:cubicBezTo>
                  <a:pt x="2441" y="1425"/>
                  <a:pt x="2441" y="1425"/>
                  <a:pt x="2441" y="1425"/>
                </a:cubicBezTo>
                <a:cubicBezTo>
                  <a:pt x="2441" y="1425"/>
                  <a:pt x="2441" y="1425"/>
                  <a:pt x="2441" y="1425"/>
                </a:cubicBezTo>
                <a:cubicBezTo>
                  <a:pt x="2441" y="1425"/>
                  <a:pt x="2441" y="1425"/>
                  <a:pt x="2441" y="1425"/>
                </a:cubicBezTo>
                <a:cubicBezTo>
                  <a:pt x="2441" y="1426"/>
                  <a:pt x="2441" y="1426"/>
                  <a:pt x="2441" y="1426"/>
                </a:cubicBezTo>
                <a:cubicBezTo>
                  <a:pt x="2441" y="1426"/>
                  <a:pt x="2441" y="1426"/>
                  <a:pt x="2441" y="1426"/>
                </a:cubicBezTo>
                <a:cubicBezTo>
                  <a:pt x="2441" y="1426"/>
                  <a:pt x="2441" y="1426"/>
                  <a:pt x="2441" y="1426"/>
                </a:cubicBezTo>
                <a:cubicBezTo>
                  <a:pt x="2441" y="1427"/>
                  <a:pt x="2441" y="1427"/>
                  <a:pt x="2441" y="1427"/>
                </a:cubicBezTo>
                <a:cubicBezTo>
                  <a:pt x="2441" y="1427"/>
                  <a:pt x="2441" y="1427"/>
                  <a:pt x="2441" y="1427"/>
                </a:cubicBezTo>
                <a:cubicBezTo>
                  <a:pt x="2441" y="1428"/>
                  <a:pt x="2441" y="1428"/>
                  <a:pt x="2441" y="1428"/>
                </a:cubicBezTo>
                <a:cubicBezTo>
                  <a:pt x="2441" y="1428"/>
                  <a:pt x="2441" y="1428"/>
                  <a:pt x="2441" y="1428"/>
                </a:cubicBezTo>
                <a:cubicBezTo>
                  <a:pt x="2442" y="1428"/>
                  <a:pt x="2442" y="1428"/>
                  <a:pt x="2442" y="1428"/>
                </a:cubicBezTo>
                <a:cubicBezTo>
                  <a:pt x="2442" y="1428"/>
                  <a:pt x="2442" y="1428"/>
                  <a:pt x="2442" y="1428"/>
                </a:cubicBezTo>
                <a:cubicBezTo>
                  <a:pt x="2442" y="1428"/>
                  <a:pt x="2442" y="1428"/>
                  <a:pt x="2442" y="1428"/>
                </a:cubicBezTo>
                <a:cubicBezTo>
                  <a:pt x="2442" y="1428"/>
                  <a:pt x="2442" y="1428"/>
                  <a:pt x="2442" y="1428"/>
                </a:cubicBezTo>
                <a:cubicBezTo>
                  <a:pt x="2441" y="1428"/>
                  <a:pt x="2441" y="1428"/>
                  <a:pt x="2441" y="1428"/>
                </a:cubicBezTo>
                <a:cubicBezTo>
                  <a:pt x="2441" y="1429"/>
                  <a:pt x="2441" y="1429"/>
                  <a:pt x="2441" y="1429"/>
                </a:cubicBezTo>
                <a:cubicBezTo>
                  <a:pt x="2442" y="1429"/>
                  <a:pt x="2442" y="1429"/>
                  <a:pt x="2442" y="1429"/>
                </a:cubicBezTo>
                <a:cubicBezTo>
                  <a:pt x="2442" y="1429"/>
                  <a:pt x="2442" y="1429"/>
                  <a:pt x="2442" y="1429"/>
                </a:cubicBezTo>
                <a:cubicBezTo>
                  <a:pt x="2443" y="1428"/>
                  <a:pt x="2443" y="1428"/>
                  <a:pt x="2443" y="1428"/>
                </a:cubicBezTo>
                <a:cubicBezTo>
                  <a:pt x="2443" y="1428"/>
                  <a:pt x="2443" y="1428"/>
                  <a:pt x="2443" y="1428"/>
                </a:cubicBezTo>
                <a:cubicBezTo>
                  <a:pt x="2443" y="1428"/>
                  <a:pt x="2443" y="1428"/>
                  <a:pt x="2443" y="1428"/>
                </a:cubicBezTo>
                <a:cubicBezTo>
                  <a:pt x="2443" y="1428"/>
                  <a:pt x="2443" y="1428"/>
                  <a:pt x="2443" y="1428"/>
                </a:cubicBezTo>
                <a:cubicBezTo>
                  <a:pt x="2444" y="1427"/>
                  <a:pt x="2444" y="1427"/>
                  <a:pt x="2444" y="1427"/>
                </a:cubicBezTo>
                <a:cubicBezTo>
                  <a:pt x="2444" y="1427"/>
                  <a:pt x="2444" y="1427"/>
                  <a:pt x="2444" y="1427"/>
                </a:cubicBezTo>
                <a:cubicBezTo>
                  <a:pt x="2444" y="1427"/>
                  <a:pt x="2444" y="1427"/>
                  <a:pt x="2444" y="1427"/>
                </a:cubicBezTo>
                <a:cubicBezTo>
                  <a:pt x="2444" y="1427"/>
                  <a:pt x="2444" y="1427"/>
                  <a:pt x="2444" y="1427"/>
                </a:cubicBezTo>
                <a:cubicBezTo>
                  <a:pt x="2445" y="1427"/>
                  <a:pt x="2445" y="1427"/>
                  <a:pt x="2445" y="1427"/>
                </a:cubicBezTo>
                <a:cubicBezTo>
                  <a:pt x="2445" y="1427"/>
                  <a:pt x="2445" y="1427"/>
                  <a:pt x="2445" y="1427"/>
                </a:cubicBezTo>
                <a:cubicBezTo>
                  <a:pt x="2445" y="1426"/>
                  <a:pt x="2445" y="1426"/>
                  <a:pt x="2445" y="1426"/>
                </a:cubicBezTo>
                <a:cubicBezTo>
                  <a:pt x="2445" y="1427"/>
                  <a:pt x="2445" y="1427"/>
                  <a:pt x="2445" y="1427"/>
                </a:cubicBezTo>
                <a:cubicBezTo>
                  <a:pt x="2445" y="1427"/>
                  <a:pt x="2445" y="1427"/>
                  <a:pt x="2445" y="1427"/>
                </a:cubicBezTo>
                <a:cubicBezTo>
                  <a:pt x="2445" y="1427"/>
                  <a:pt x="2445" y="1427"/>
                  <a:pt x="2445" y="1427"/>
                </a:cubicBezTo>
                <a:cubicBezTo>
                  <a:pt x="2446" y="1427"/>
                  <a:pt x="2446" y="1427"/>
                  <a:pt x="2446" y="1427"/>
                </a:cubicBezTo>
                <a:cubicBezTo>
                  <a:pt x="2446" y="1426"/>
                  <a:pt x="2446" y="1426"/>
                  <a:pt x="2446" y="1426"/>
                </a:cubicBezTo>
                <a:cubicBezTo>
                  <a:pt x="2446" y="1426"/>
                  <a:pt x="2446" y="1426"/>
                  <a:pt x="2446" y="1426"/>
                </a:cubicBezTo>
                <a:cubicBezTo>
                  <a:pt x="2446" y="1426"/>
                  <a:pt x="2446" y="1426"/>
                  <a:pt x="2446" y="1426"/>
                </a:cubicBezTo>
                <a:cubicBezTo>
                  <a:pt x="2446" y="1426"/>
                  <a:pt x="2446" y="1426"/>
                  <a:pt x="2446" y="1426"/>
                </a:cubicBezTo>
                <a:cubicBezTo>
                  <a:pt x="2446" y="1426"/>
                  <a:pt x="2446" y="1426"/>
                  <a:pt x="2446" y="1426"/>
                </a:cubicBezTo>
                <a:cubicBezTo>
                  <a:pt x="2446" y="1426"/>
                  <a:pt x="2446" y="1426"/>
                  <a:pt x="2446" y="1426"/>
                </a:cubicBezTo>
                <a:cubicBezTo>
                  <a:pt x="2447" y="1425"/>
                  <a:pt x="2447" y="1425"/>
                  <a:pt x="2447" y="1425"/>
                </a:cubicBezTo>
                <a:cubicBezTo>
                  <a:pt x="2447" y="1426"/>
                  <a:pt x="2447" y="1426"/>
                  <a:pt x="2447" y="1426"/>
                </a:cubicBezTo>
                <a:cubicBezTo>
                  <a:pt x="2447" y="1425"/>
                  <a:pt x="2447" y="1425"/>
                  <a:pt x="2447" y="1425"/>
                </a:cubicBezTo>
                <a:cubicBezTo>
                  <a:pt x="2447" y="1425"/>
                  <a:pt x="2447" y="1425"/>
                  <a:pt x="2447" y="1425"/>
                </a:cubicBezTo>
                <a:cubicBezTo>
                  <a:pt x="2448" y="1425"/>
                  <a:pt x="2448" y="1425"/>
                  <a:pt x="2448" y="1425"/>
                </a:cubicBezTo>
                <a:cubicBezTo>
                  <a:pt x="2448" y="1425"/>
                  <a:pt x="2448" y="1425"/>
                  <a:pt x="2448" y="1425"/>
                </a:cubicBezTo>
                <a:cubicBezTo>
                  <a:pt x="2447" y="1425"/>
                  <a:pt x="2447" y="1425"/>
                  <a:pt x="2447" y="1425"/>
                </a:cubicBezTo>
                <a:cubicBezTo>
                  <a:pt x="2447" y="1426"/>
                  <a:pt x="2447" y="1426"/>
                  <a:pt x="2447" y="1426"/>
                </a:cubicBezTo>
                <a:cubicBezTo>
                  <a:pt x="2447" y="1426"/>
                  <a:pt x="2447" y="1426"/>
                  <a:pt x="2447" y="1426"/>
                </a:cubicBezTo>
                <a:cubicBezTo>
                  <a:pt x="2447" y="1426"/>
                  <a:pt x="2447" y="1426"/>
                  <a:pt x="2447" y="1426"/>
                </a:cubicBezTo>
                <a:cubicBezTo>
                  <a:pt x="2447" y="1426"/>
                  <a:pt x="2447" y="1426"/>
                  <a:pt x="2447" y="1426"/>
                </a:cubicBezTo>
                <a:cubicBezTo>
                  <a:pt x="2446" y="1426"/>
                  <a:pt x="2446" y="1426"/>
                  <a:pt x="2446" y="1426"/>
                </a:cubicBezTo>
                <a:cubicBezTo>
                  <a:pt x="2446" y="1426"/>
                  <a:pt x="2446" y="1426"/>
                  <a:pt x="2446" y="1426"/>
                </a:cubicBezTo>
                <a:cubicBezTo>
                  <a:pt x="2446" y="1426"/>
                  <a:pt x="2446" y="1426"/>
                  <a:pt x="2446" y="1426"/>
                </a:cubicBezTo>
                <a:cubicBezTo>
                  <a:pt x="2446" y="1426"/>
                  <a:pt x="2446" y="1426"/>
                  <a:pt x="2446" y="1426"/>
                </a:cubicBezTo>
                <a:cubicBezTo>
                  <a:pt x="2446" y="1426"/>
                  <a:pt x="2446" y="1426"/>
                  <a:pt x="2446" y="1426"/>
                </a:cubicBezTo>
                <a:cubicBezTo>
                  <a:pt x="2446" y="1426"/>
                  <a:pt x="2446" y="1426"/>
                  <a:pt x="2446" y="1426"/>
                </a:cubicBezTo>
                <a:cubicBezTo>
                  <a:pt x="2446" y="1426"/>
                  <a:pt x="2446" y="1426"/>
                  <a:pt x="2446" y="1426"/>
                </a:cubicBezTo>
                <a:cubicBezTo>
                  <a:pt x="2446" y="1427"/>
                  <a:pt x="2446" y="1427"/>
                  <a:pt x="2446" y="1427"/>
                </a:cubicBezTo>
                <a:cubicBezTo>
                  <a:pt x="2446" y="1427"/>
                  <a:pt x="2446" y="1427"/>
                  <a:pt x="2446" y="1427"/>
                </a:cubicBezTo>
                <a:cubicBezTo>
                  <a:pt x="2447" y="1427"/>
                  <a:pt x="2447" y="1427"/>
                  <a:pt x="2447" y="1427"/>
                </a:cubicBezTo>
                <a:cubicBezTo>
                  <a:pt x="2447" y="1426"/>
                  <a:pt x="2447" y="1426"/>
                  <a:pt x="2447" y="1426"/>
                </a:cubicBezTo>
                <a:cubicBezTo>
                  <a:pt x="2447" y="1426"/>
                  <a:pt x="2447" y="1426"/>
                  <a:pt x="2447" y="1426"/>
                </a:cubicBezTo>
                <a:cubicBezTo>
                  <a:pt x="2447" y="1426"/>
                  <a:pt x="2447" y="1426"/>
                  <a:pt x="2447" y="1426"/>
                </a:cubicBezTo>
                <a:cubicBezTo>
                  <a:pt x="2447" y="1427"/>
                  <a:pt x="2447" y="1427"/>
                  <a:pt x="2447" y="1427"/>
                </a:cubicBezTo>
                <a:cubicBezTo>
                  <a:pt x="2447" y="1427"/>
                  <a:pt x="2447" y="1427"/>
                  <a:pt x="2447" y="1427"/>
                </a:cubicBezTo>
                <a:cubicBezTo>
                  <a:pt x="2447" y="1427"/>
                  <a:pt x="2447" y="1427"/>
                  <a:pt x="2447" y="1427"/>
                </a:cubicBezTo>
                <a:cubicBezTo>
                  <a:pt x="2447" y="1427"/>
                  <a:pt x="2447" y="1427"/>
                  <a:pt x="2447" y="1427"/>
                </a:cubicBezTo>
                <a:cubicBezTo>
                  <a:pt x="2446" y="1427"/>
                  <a:pt x="2446" y="1427"/>
                  <a:pt x="2446" y="1427"/>
                </a:cubicBezTo>
                <a:cubicBezTo>
                  <a:pt x="2446" y="1427"/>
                  <a:pt x="2446" y="1427"/>
                  <a:pt x="2446" y="1427"/>
                </a:cubicBezTo>
                <a:cubicBezTo>
                  <a:pt x="2446" y="1427"/>
                  <a:pt x="2446" y="1427"/>
                  <a:pt x="2446" y="1427"/>
                </a:cubicBezTo>
                <a:cubicBezTo>
                  <a:pt x="2447" y="1427"/>
                  <a:pt x="2447" y="1427"/>
                  <a:pt x="2447" y="1427"/>
                </a:cubicBezTo>
                <a:cubicBezTo>
                  <a:pt x="2447" y="1427"/>
                  <a:pt x="2447" y="1427"/>
                  <a:pt x="2447" y="1427"/>
                </a:cubicBezTo>
                <a:cubicBezTo>
                  <a:pt x="2447" y="1428"/>
                  <a:pt x="2447" y="1428"/>
                  <a:pt x="2447" y="1428"/>
                </a:cubicBezTo>
                <a:cubicBezTo>
                  <a:pt x="2447" y="1428"/>
                  <a:pt x="2447" y="1428"/>
                  <a:pt x="2446" y="1428"/>
                </a:cubicBezTo>
                <a:cubicBezTo>
                  <a:pt x="2446" y="1428"/>
                  <a:pt x="2446" y="1428"/>
                  <a:pt x="2446" y="1428"/>
                </a:cubicBezTo>
                <a:cubicBezTo>
                  <a:pt x="2446" y="1428"/>
                  <a:pt x="2446" y="1428"/>
                  <a:pt x="2446" y="1428"/>
                </a:cubicBezTo>
                <a:cubicBezTo>
                  <a:pt x="2446" y="1428"/>
                  <a:pt x="2446" y="1428"/>
                  <a:pt x="2446" y="1428"/>
                </a:cubicBezTo>
                <a:cubicBezTo>
                  <a:pt x="2446" y="1428"/>
                  <a:pt x="2446" y="1428"/>
                  <a:pt x="2446" y="1428"/>
                </a:cubicBezTo>
                <a:cubicBezTo>
                  <a:pt x="2447" y="1428"/>
                  <a:pt x="2447" y="1428"/>
                  <a:pt x="2447" y="1428"/>
                </a:cubicBezTo>
                <a:cubicBezTo>
                  <a:pt x="2447" y="1428"/>
                  <a:pt x="2447" y="1428"/>
                  <a:pt x="2447" y="1428"/>
                </a:cubicBezTo>
                <a:cubicBezTo>
                  <a:pt x="2447" y="1428"/>
                  <a:pt x="2447" y="1428"/>
                  <a:pt x="2447" y="1428"/>
                </a:cubicBezTo>
                <a:cubicBezTo>
                  <a:pt x="2447" y="1428"/>
                  <a:pt x="2447" y="1428"/>
                  <a:pt x="2447" y="1428"/>
                </a:cubicBezTo>
                <a:cubicBezTo>
                  <a:pt x="2448" y="1428"/>
                  <a:pt x="2448" y="1428"/>
                  <a:pt x="2448" y="1428"/>
                </a:cubicBezTo>
                <a:cubicBezTo>
                  <a:pt x="2449" y="1427"/>
                  <a:pt x="2449" y="1427"/>
                  <a:pt x="2449" y="1427"/>
                </a:cubicBezTo>
                <a:cubicBezTo>
                  <a:pt x="2449" y="1427"/>
                  <a:pt x="2449" y="1427"/>
                  <a:pt x="2449" y="1427"/>
                </a:cubicBezTo>
                <a:cubicBezTo>
                  <a:pt x="2448" y="1427"/>
                  <a:pt x="2448" y="1427"/>
                  <a:pt x="2448" y="1427"/>
                </a:cubicBezTo>
                <a:cubicBezTo>
                  <a:pt x="2448" y="1427"/>
                  <a:pt x="2448" y="1427"/>
                  <a:pt x="2448" y="1427"/>
                </a:cubicBezTo>
                <a:cubicBezTo>
                  <a:pt x="2448" y="1428"/>
                  <a:pt x="2448" y="1428"/>
                  <a:pt x="2448" y="1428"/>
                </a:cubicBezTo>
                <a:cubicBezTo>
                  <a:pt x="2448" y="1428"/>
                  <a:pt x="2448" y="1428"/>
                  <a:pt x="2448" y="1428"/>
                </a:cubicBezTo>
                <a:cubicBezTo>
                  <a:pt x="2447" y="1428"/>
                  <a:pt x="2447" y="1428"/>
                  <a:pt x="2447" y="1428"/>
                </a:cubicBezTo>
                <a:cubicBezTo>
                  <a:pt x="2447" y="1428"/>
                  <a:pt x="2447" y="1428"/>
                  <a:pt x="2447" y="1428"/>
                </a:cubicBezTo>
                <a:cubicBezTo>
                  <a:pt x="2447" y="1428"/>
                  <a:pt x="2447" y="1428"/>
                  <a:pt x="2447" y="1428"/>
                </a:cubicBezTo>
                <a:cubicBezTo>
                  <a:pt x="2447" y="1428"/>
                  <a:pt x="2447" y="1428"/>
                  <a:pt x="2447" y="1428"/>
                </a:cubicBezTo>
                <a:cubicBezTo>
                  <a:pt x="2447" y="1427"/>
                  <a:pt x="2447" y="1427"/>
                  <a:pt x="2447" y="1427"/>
                </a:cubicBezTo>
                <a:cubicBezTo>
                  <a:pt x="2447" y="1427"/>
                  <a:pt x="2447" y="1427"/>
                  <a:pt x="2447" y="1427"/>
                </a:cubicBezTo>
                <a:cubicBezTo>
                  <a:pt x="2448" y="1427"/>
                  <a:pt x="2448" y="1427"/>
                  <a:pt x="2448" y="1427"/>
                </a:cubicBezTo>
                <a:cubicBezTo>
                  <a:pt x="2448" y="1427"/>
                  <a:pt x="2448" y="1427"/>
                  <a:pt x="2448" y="1427"/>
                </a:cubicBezTo>
                <a:cubicBezTo>
                  <a:pt x="2448" y="1427"/>
                  <a:pt x="2448" y="1427"/>
                  <a:pt x="2448" y="1427"/>
                </a:cubicBezTo>
                <a:cubicBezTo>
                  <a:pt x="2448" y="1427"/>
                  <a:pt x="2448" y="1427"/>
                  <a:pt x="2448" y="1427"/>
                </a:cubicBezTo>
                <a:cubicBezTo>
                  <a:pt x="2448" y="1427"/>
                  <a:pt x="2448" y="1427"/>
                  <a:pt x="2448" y="1427"/>
                </a:cubicBezTo>
                <a:cubicBezTo>
                  <a:pt x="2448" y="1426"/>
                  <a:pt x="2448" y="1426"/>
                  <a:pt x="2448" y="1426"/>
                </a:cubicBezTo>
                <a:cubicBezTo>
                  <a:pt x="2448" y="1426"/>
                  <a:pt x="2448" y="1426"/>
                  <a:pt x="2448" y="1426"/>
                </a:cubicBezTo>
                <a:cubicBezTo>
                  <a:pt x="2449" y="1426"/>
                  <a:pt x="2449" y="1426"/>
                  <a:pt x="2449" y="1426"/>
                </a:cubicBezTo>
                <a:cubicBezTo>
                  <a:pt x="2449" y="1426"/>
                  <a:pt x="2449" y="1426"/>
                  <a:pt x="2449" y="1426"/>
                </a:cubicBezTo>
                <a:cubicBezTo>
                  <a:pt x="2449" y="1426"/>
                  <a:pt x="2449" y="1426"/>
                  <a:pt x="2449" y="1426"/>
                </a:cubicBezTo>
                <a:cubicBezTo>
                  <a:pt x="2449" y="1426"/>
                  <a:pt x="2449" y="1426"/>
                  <a:pt x="2449" y="1426"/>
                </a:cubicBezTo>
                <a:cubicBezTo>
                  <a:pt x="2449" y="1426"/>
                  <a:pt x="2449" y="1426"/>
                  <a:pt x="2449" y="1426"/>
                </a:cubicBezTo>
                <a:cubicBezTo>
                  <a:pt x="2449" y="1426"/>
                  <a:pt x="2449" y="1426"/>
                  <a:pt x="2449" y="1426"/>
                </a:cubicBezTo>
                <a:cubicBezTo>
                  <a:pt x="2449" y="1426"/>
                  <a:pt x="2449" y="1426"/>
                  <a:pt x="2449" y="1426"/>
                </a:cubicBezTo>
                <a:cubicBezTo>
                  <a:pt x="2449" y="1426"/>
                  <a:pt x="2449" y="1426"/>
                  <a:pt x="2449" y="1426"/>
                </a:cubicBezTo>
                <a:cubicBezTo>
                  <a:pt x="2450" y="1426"/>
                  <a:pt x="2450" y="1426"/>
                  <a:pt x="2450" y="1426"/>
                </a:cubicBezTo>
                <a:cubicBezTo>
                  <a:pt x="2450" y="1426"/>
                  <a:pt x="2450" y="1426"/>
                  <a:pt x="2450" y="1426"/>
                </a:cubicBezTo>
                <a:cubicBezTo>
                  <a:pt x="2450" y="1426"/>
                  <a:pt x="2450" y="1426"/>
                  <a:pt x="2450" y="1426"/>
                </a:cubicBezTo>
                <a:cubicBezTo>
                  <a:pt x="2450" y="1427"/>
                  <a:pt x="2450" y="1427"/>
                  <a:pt x="2450" y="1427"/>
                </a:cubicBezTo>
                <a:cubicBezTo>
                  <a:pt x="2449" y="1427"/>
                  <a:pt x="2449" y="1427"/>
                  <a:pt x="2449" y="1427"/>
                </a:cubicBezTo>
                <a:cubicBezTo>
                  <a:pt x="2449" y="1427"/>
                  <a:pt x="2449" y="1427"/>
                  <a:pt x="2449" y="1427"/>
                </a:cubicBezTo>
                <a:cubicBezTo>
                  <a:pt x="2449" y="1427"/>
                  <a:pt x="2449" y="1427"/>
                  <a:pt x="2449" y="1427"/>
                </a:cubicBezTo>
                <a:cubicBezTo>
                  <a:pt x="2449" y="1427"/>
                  <a:pt x="2449" y="1427"/>
                  <a:pt x="2449" y="1427"/>
                </a:cubicBezTo>
                <a:cubicBezTo>
                  <a:pt x="2449" y="1427"/>
                  <a:pt x="2449" y="1427"/>
                  <a:pt x="2449" y="1427"/>
                </a:cubicBezTo>
                <a:cubicBezTo>
                  <a:pt x="2449" y="1427"/>
                  <a:pt x="2449" y="1427"/>
                  <a:pt x="2449" y="1427"/>
                </a:cubicBezTo>
                <a:cubicBezTo>
                  <a:pt x="2449" y="1427"/>
                  <a:pt x="2449" y="1427"/>
                  <a:pt x="2449" y="1427"/>
                </a:cubicBezTo>
                <a:cubicBezTo>
                  <a:pt x="2449" y="1428"/>
                  <a:pt x="2449" y="1428"/>
                  <a:pt x="2449" y="1428"/>
                </a:cubicBezTo>
                <a:cubicBezTo>
                  <a:pt x="2449" y="1428"/>
                  <a:pt x="2449" y="1428"/>
                  <a:pt x="2449" y="1428"/>
                </a:cubicBezTo>
                <a:cubicBezTo>
                  <a:pt x="2449" y="1428"/>
                  <a:pt x="2449" y="1428"/>
                  <a:pt x="2449" y="1428"/>
                </a:cubicBezTo>
                <a:cubicBezTo>
                  <a:pt x="2448" y="1428"/>
                  <a:pt x="2448" y="1428"/>
                  <a:pt x="2448" y="1428"/>
                </a:cubicBezTo>
                <a:cubicBezTo>
                  <a:pt x="2448" y="1428"/>
                  <a:pt x="2448" y="1428"/>
                  <a:pt x="2448" y="1428"/>
                </a:cubicBezTo>
                <a:cubicBezTo>
                  <a:pt x="2448" y="1428"/>
                  <a:pt x="2448" y="1428"/>
                  <a:pt x="2448" y="1428"/>
                </a:cubicBezTo>
                <a:cubicBezTo>
                  <a:pt x="2447" y="1428"/>
                  <a:pt x="2447" y="1428"/>
                  <a:pt x="2447" y="1428"/>
                </a:cubicBezTo>
                <a:cubicBezTo>
                  <a:pt x="2447" y="1428"/>
                  <a:pt x="2447" y="1428"/>
                  <a:pt x="2447" y="1428"/>
                </a:cubicBezTo>
                <a:cubicBezTo>
                  <a:pt x="2447" y="1428"/>
                  <a:pt x="2447" y="1428"/>
                  <a:pt x="2447" y="1428"/>
                </a:cubicBezTo>
                <a:cubicBezTo>
                  <a:pt x="2448" y="1428"/>
                  <a:pt x="2448" y="1428"/>
                  <a:pt x="2448" y="1428"/>
                </a:cubicBezTo>
                <a:cubicBezTo>
                  <a:pt x="2448" y="1428"/>
                  <a:pt x="2448" y="1428"/>
                  <a:pt x="2448" y="1428"/>
                </a:cubicBezTo>
                <a:cubicBezTo>
                  <a:pt x="2448" y="1428"/>
                  <a:pt x="2448" y="1428"/>
                  <a:pt x="2448" y="1428"/>
                </a:cubicBezTo>
                <a:cubicBezTo>
                  <a:pt x="2448" y="1428"/>
                  <a:pt x="2448" y="1428"/>
                  <a:pt x="2448" y="1428"/>
                </a:cubicBezTo>
                <a:cubicBezTo>
                  <a:pt x="2449" y="1428"/>
                  <a:pt x="2449" y="1428"/>
                  <a:pt x="2449" y="1428"/>
                </a:cubicBezTo>
                <a:cubicBezTo>
                  <a:pt x="2449" y="1428"/>
                  <a:pt x="2449" y="1428"/>
                  <a:pt x="2449" y="1428"/>
                </a:cubicBezTo>
                <a:cubicBezTo>
                  <a:pt x="2450" y="1428"/>
                  <a:pt x="2450" y="1428"/>
                  <a:pt x="2450" y="1428"/>
                </a:cubicBezTo>
                <a:cubicBezTo>
                  <a:pt x="2450" y="1428"/>
                  <a:pt x="2450" y="1428"/>
                  <a:pt x="2450" y="1428"/>
                </a:cubicBezTo>
                <a:cubicBezTo>
                  <a:pt x="2450" y="1428"/>
                  <a:pt x="2450" y="1428"/>
                  <a:pt x="2450" y="1428"/>
                </a:cubicBezTo>
                <a:moveTo>
                  <a:pt x="2450" y="1427"/>
                </a:moveTo>
                <a:cubicBezTo>
                  <a:pt x="2451" y="1427"/>
                  <a:pt x="2451" y="1427"/>
                  <a:pt x="2451" y="1427"/>
                </a:cubicBezTo>
                <a:cubicBezTo>
                  <a:pt x="2450" y="1427"/>
                  <a:pt x="2450" y="1427"/>
                  <a:pt x="2450" y="1427"/>
                </a:cubicBezTo>
                <a:cubicBezTo>
                  <a:pt x="2450" y="1427"/>
                  <a:pt x="2450" y="1427"/>
                  <a:pt x="2450" y="1427"/>
                </a:cubicBezTo>
                <a:cubicBezTo>
                  <a:pt x="2450" y="1428"/>
                  <a:pt x="2450" y="1428"/>
                  <a:pt x="2450" y="1428"/>
                </a:cubicBezTo>
                <a:cubicBezTo>
                  <a:pt x="2450" y="1428"/>
                  <a:pt x="2450" y="1428"/>
                  <a:pt x="2450" y="1428"/>
                </a:cubicBezTo>
                <a:cubicBezTo>
                  <a:pt x="2450" y="1428"/>
                  <a:pt x="2450" y="1428"/>
                  <a:pt x="2450" y="1428"/>
                </a:cubicBezTo>
                <a:cubicBezTo>
                  <a:pt x="2449" y="1428"/>
                  <a:pt x="2449" y="1428"/>
                  <a:pt x="2449" y="1428"/>
                </a:cubicBezTo>
                <a:cubicBezTo>
                  <a:pt x="2449" y="1428"/>
                  <a:pt x="2449" y="1428"/>
                  <a:pt x="2449" y="1428"/>
                </a:cubicBezTo>
                <a:cubicBezTo>
                  <a:pt x="2450" y="1428"/>
                  <a:pt x="2450" y="1428"/>
                  <a:pt x="2450" y="1428"/>
                </a:cubicBezTo>
                <a:cubicBezTo>
                  <a:pt x="2450" y="1427"/>
                  <a:pt x="2450" y="1427"/>
                  <a:pt x="2450" y="1427"/>
                </a:cubicBezTo>
                <a:cubicBezTo>
                  <a:pt x="2450" y="1427"/>
                  <a:pt x="2450" y="1427"/>
                  <a:pt x="2450" y="1427"/>
                </a:cubicBezTo>
                <a:cubicBezTo>
                  <a:pt x="2450" y="1427"/>
                  <a:pt x="2450" y="1427"/>
                  <a:pt x="2450" y="1427"/>
                </a:cubicBezTo>
                <a:cubicBezTo>
                  <a:pt x="2450" y="1427"/>
                  <a:pt x="2450" y="1427"/>
                  <a:pt x="2450" y="1427"/>
                </a:cubicBezTo>
                <a:cubicBezTo>
                  <a:pt x="2450" y="1427"/>
                  <a:pt x="2450" y="1427"/>
                  <a:pt x="2450" y="1427"/>
                </a:cubicBezTo>
                <a:moveTo>
                  <a:pt x="2447" y="1426"/>
                </a:moveTo>
                <a:cubicBezTo>
                  <a:pt x="2448" y="1426"/>
                  <a:pt x="2448" y="1426"/>
                  <a:pt x="2448" y="1426"/>
                </a:cubicBezTo>
                <a:cubicBezTo>
                  <a:pt x="2448" y="1426"/>
                  <a:pt x="2448" y="1426"/>
                  <a:pt x="2448" y="1426"/>
                </a:cubicBezTo>
                <a:cubicBezTo>
                  <a:pt x="2448" y="1426"/>
                  <a:pt x="2448" y="1426"/>
                  <a:pt x="2448" y="1426"/>
                </a:cubicBezTo>
                <a:cubicBezTo>
                  <a:pt x="2447" y="1426"/>
                  <a:pt x="2447" y="1426"/>
                  <a:pt x="2447" y="1426"/>
                </a:cubicBezTo>
                <a:moveTo>
                  <a:pt x="2446" y="1425"/>
                </a:moveTo>
                <a:cubicBezTo>
                  <a:pt x="2447" y="1424"/>
                  <a:pt x="2447" y="1424"/>
                  <a:pt x="2447" y="1424"/>
                </a:cubicBezTo>
                <a:cubicBezTo>
                  <a:pt x="2447" y="1424"/>
                  <a:pt x="2447" y="1424"/>
                  <a:pt x="2447" y="1424"/>
                </a:cubicBezTo>
                <a:cubicBezTo>
                  <a:pt x="2447" y="1424"/>
                  <a:pt x="2447" y="1424"/>
                  <a:pt x="2447" y="1424"/>
                </a:cubicBezTo>
                <a:cubicBezTo>
                  <a:pt x="2447" y="1424"/>
                  <a:pt x="2447" y="1424"/>
                  <a:pt x="2447" y="1424"/>
                </a:cubicBezTo>
                <a:cubicBezTo>
                  <a:pt x="2447" y="1423"/>
                  <a:pt x="2447" y="1423"/>
                  <a:pt x="2447" y="1423"/>
                </a:cubicBezTo>
                <a:cubicBezTo>
                  <a:pt x="2447" y="1423"/>
                  <a:pt x="2447" y="1423"/>
                  <a:pt x="2447" y="1423"/>
                </a:cubicBezTo>
                <a:cubicBezTo>
                  <a:pt x="2447" y="1423"/>
                  <a:pt x="2447" y="1423"/>
                  <a:pt x="2447" y="1423"/>
                </a:cubicBezTo>
                <a:cubicBezTo>
                  <a:pt x="2447" y="1424"/>
                  <a:pt x="2447" y="1424"/>
                  <a:pt x="2447" y="1424"/>
                </a:cubicBezTo>
                <a:cubicBezTo>
                  <a:pt x="2447" y="1424"/>
                  <a:pt x="2447" y="1424"/>
                  <a:pt x="2447" y="1424"/>
                </a:cubicBezTo>
                <a:cubicBezTo>
                  <a:pt x="2447" y="1424"/>
                  <a:pt x="2447" y="1424"/>
                  <a:pt x="2447" y="1424"/>
                </a:cubicBezTo>
                <a:cubicBezTo>
                  <a:pt x="2446" y="1425"/>
                  <a:pt x="2446" y="1425"/>
                  <a:pt x="2446" y="1425"/>
                </a:cubicBezTo>
                <a:cubicBezTo>
                  <a:pt x="2446" y="1425"/>
                  <a:pt x="2446" y="1425"/>
                  <a:pt x="2446" y="1425"/>
                </a:cubicBezTo>
                <a:cubicBezTo>
                  <a:pt x="2446" y="1424"/>
                  <a:pt x="2446" y="1424"/>
                  <a:pt x="2446" y="1424"/>
                </a:cubicBezTo>
                <a:cubicBezTo>
                  <a:pt x="2446" y="1425"/>
                  <a:pt x="2446" y="1425"/>
                  <a:pt x="2446" y="1425"/>
                </a:cubicBezTo>
                <a:moveTo>
                  <a:pt x="2478" y="1397"/>
                </a:moveTo>
                <a:cubicBezTo>
                  <a:pt x="2478" y="1398"/>
                  <a:pt x="2478" y="1398"/>
                  <a:pt x="2478" y="1398"/>
                </a:cubicBezTo>
                <a:cubicBezTo>
                  <a:pt x="2478" y="1398"/>
                  <a:pt x="2478" y="1398"/>
                  <a:pt x="2478" y="1398"/>
                </a:cubicBezTo>
                <a:cubicBezTo>
                  <a:pt x="2478" y="1399"/>
                  <a:pt x="2478" y="1399"/>
                  <a:pt x="2478" y="1399"/>
                </a:cubicBezTo>
                <a:cubicBezTo>
                  <a:pt x="2477" y="1400"/>
                  <a:pt x="2477" y="1400"/>
                  <a:pt x="2477" y="1400"/>
                </a:cubicBezTo>
                <a:cubicBezTo>
                  <a:pt x="2477" y="1400"/>
                  <a:pt x="2477" y="1400"/>
                  <a:pt x="2477" y="1400"/>
                </a:cubicBezTo>
                <a:cubicBezTo>
                  <a:pt x="2477" y="1400"/>
                  <a:pt x="2477" y="1400"/>
                  <a:pt x="2477" y="1400"/>
                </a:cubicBezTo>
                <a:cubicBezTo>
                  <a:pt x="2477" y="1400"/>
                  <a:pt x="2477" y="1400"/>
                  <a:pt x="2477" y="1400"/>
                </a:cubicBezTo>
                <a:cubicBezTo>
                  <a:pt x="2477" y="1400"/>
                  <a:pt x="2477" y="1400"/>
                  <a:pt x="2477" y="1400"/>
                </a:cubicBezTo>
                <a:cubicBezTo>
                  <a:pt x="2477" y="1401"/>
                  <a:pt x="2477" y="1401"/>
                  <a:pt x="2477" y="1401"/>
                </a:cubicBezTo>
                <a:cubicBezTo>
                  <a:pt x="2477" y="1401"/>
                  <a:pt x="2477" y="1401"/>
                  <a:pt x="2477" y="1401"/>
                </a:cubicBezTo>
                <a:cubicBezTo>
                  <a:pt x="2477" y="1401"/>
                  <a:pt x="2477" y="1401"/>
                  <a:pt x="2477" y="1401"/>
                </a:cubicBezTo>
                <a:cubicBezTo>
                  <a:pt x="2477" y="1401"/>
                  <a:pt x="2477" y="1401"/>
                  <a:pt x="2477" y="1401"/>
                </a:cubicBezTo>
                <a:cubicBezTo>
                  <a:pt x="2477" y="1401"/>
                  <a:pt x="2477" y="1401"/>
                  <a:pt x="2477" y="1401"/>
                </a:cubicBezTo>
                <a:cubicBezTo>
                  <a:pt x="2477" y="1402"/>
                  <a:pt x="2477" y="1402"/>
                  <a:pt x="2477" y="1402"/>
                </a:cubicBezTo>
                <a:cubicBezTo>
                  <a:pt x="2477" y="1402"/>
                  <a:pt x="2477" y="1402"/>
                  <a:pt x="2477" y="1402"/>
                </a:cubicBezTo>
                <a:cubicBezTo>
                  <a:pt x="2477" y="1403"/>
                  <a:pt x="2477" y="1403"/>
                  <a:pt x="2477" y="1403"/>
                </a:cubicBezTo>
                <a:cubicBezTo>
                  <a:pt x="2477" y="1403"/>
                  <a:pt x="2477" y="1403"/>
                  <a:pt x="2477" y="1403"/>
                </a:cubicBezTo>
                <a:cubicBezTo>
                  <a:pt x="2477" y="1403"/>
                  <a:pt x="2477" y="1403"/>
                  <a:pt x="2477" y="1403"/>
                </a:cubicBezTo>
                <a:cubicBezTo>
                  <a:pt x="2477" y="1404"/>
                  <a:pt x="2477" y="1404"/>
                  <a:pt x="2477" y="1404"/>
                </a:cubicBezTo>
                <a:cubicBezTo>
                  <a:pt x="2477" y="1405"/>
                  <a:pt x="2477" y="1405"/>
                  <a:pt x="2477" y="1405"/>
                </a:cubicBezTo>
                <a:cubicBezTo>
                  <a:pt x="2477" y="1405"/>
                  <a:pt x="2477" y="1405"/>
                  <a:pt x="2477" y="1405"/>
                </a:cubicBezTo>
                <a:cubicBezTo>
                  <a:pt x="2476" y="1405"/>
                  <a:pt x="2476" y="1405"/>
                  <a:pt x="2476" y="1405"/>
                </a:cubicBezTo>
                <a:cubicBezTo>
                  <a:pt x="2476" y="1406"/>
                  <a:pt x="2476" y="1406"/>
                  <a:pt x="2476" y="1406"/>
                </a:cubicBezTo>
                <a:cubicBezTo>
                  <a:pt x="2475" y="1406"/>
                  <a:pt x="2475" y="1406"/>
                  <a:pt x="2475" y="1406"/>
                </a:cubicBezTo>
                <a:cubicBezTo>
                  <a:pt x="2475" y="1406"/>
                  <a:pt x="2475" y="1406"/>
                  <a:pt x="2475" y="1406"/>
                </a:cubicBezTo>
                <a:cubicBezTo>
                  <a:pt x="2475" y="1406"/>
                  <a:pt x="2475" y="1406"/>
                  <a:pt x="2475" y="1406"/>
                </a:cubicBezTo>
                <a:cubicBezTo>
                  <a:pt x="2475" y="1407"/>
                  <a:pt x="2475" y="1407"/>
                  <a:pt x="2475" y="1407"/>
                </a:cubicBezTo>
                <a:cubicBezTo>
                  <a:pt x="2475" y="1407"/>
                  <a:pt x="2475" y="1407"/>
                  <a:pt x="2475" y="1407"/>
                </a:cubicBezTo>
                <a:cubicBezTo>
                  <a:pt x="2474" y="1407"/>
                  <a:pt x="2474" y="1407"/>
                  <a:pt x="2474" y="1407"/>
                </a:cubicBezTo>
                <a:cubicBezTo>
                  <a:pt x="2474" y="1408"/>
                  <a:pt x="2474" y="1408"/>
                  <a:pt x="2474" y="1408"/>
                </a:cubicBezTo>
                <a:cubicBezTo>
                  <a:pt x="2474" y="1408"/>
                  <a:pt x="2474" y="1408"/>
                  <a:pt x="2474" y="1408"/>
                </a:cubicBezTo>
                <a:cubicBezTo>
                  <a:pt x="2474" y="1408"/>
                  <a:pt x="2474" y="1408"/>
                  <a:pt x="2474" y="1408"/>
                </a:cubicBezTo>
                <a:cubicBezTo>
                  <a:pt x="2474" y="1409"/>
                  <a:pt x="2474" y="1409"/>
                  <a:pt x="2474" y="1409"/>
                </a:cubicBezTo>
                <a:cubicBezTo>
                  <a:pt x="2475" y="1410"/>
                  <a:pt x="2475" y="1410"/>
                  <a:pt x="2475" y="1410"/>
                </a:cubicBezTo>
                <a:cubicBezTo>
                  <a:pt x="2475" y="1410"/>
                  <a:pt x="2475" y="1410"/>
                  <a:pt x="2475" y="1410"/>
                </a:cubicBezTo>
                <a:cubicBezTo>
                  <a:pt x="2475" y="1410"/>
                  <a:pt x="2475" y="1410"/>
                  <a:pt x="2475" y="1410"/>
                </a:cubicBezTo>
                <a:cubicBezTo>
                  <a:pt x="2474" y="1410"/>
                  <a:pt x="2474" y="1410"/>
                  <a:pt x="2474" y="1410"/>
                </a:cubicBezTo>
                <a:cubicBezTo>
                  <a:pt x="2474" y="1411"/>
                  <a:pt x="2474" y="1411"/>
                  <a:pt x="2474" y="1411"/>
                </a:cubicBezTo>
                <a:cubicBezTo>
                  <a:pt x="2474" y="1411"/>
                  <a:pt x="2474" y="1411"/>
                  <a:pt x="2474" y="1411"/>
                </a:cubicBezTo>
                <a:cubicBezTo>
                  <a:pt x="2474" y="1411"/>
                  <a:pt x="2474" y="1411"/>
                  <a:pt x="2474" y="1411"/>
                </a:cubicBezTo>
                <a:cubicBezTo>
                  <a:pt x="2474" y="1410"/>
                  <a:pt x="2474" y="1410"/>
                  <a:pt x="2474" y="1410"/>
                </a:cubicBezTo>
                <a:cubicBezTo>
                  <a:pt x="2474" y="1410"/>
                  <a:pt x="2474" y="1410"/>
                  <a:pt x="2474" y="1410"/>
                </a:cubicBezTo>
                <a:cubicBezTo>
                  <a:pt x="2474" y="1409"/>
                  <a:pt x="2474" y="1409"/>
                  <a:pt x="2474" y="1409"/>
                </a:cubicBezTo>
                <a:cubicBezTo>
                  <a:pt x="2474" y="1409"/>
                  <a:pt x="2474" y="1409"/>
                  <a:pt x="2474" y="1409"/>
                </a:cubicBezTo>
                <a:cubicBezTo>
                  <a:pt x="2473" y="1409"/>
                  <a:pt x="2473" y="1409"/>
                  <a:pt x="2473" y="1409"/>
                </a:cubicBezTo>
                <a:cubicBezTo>
                  <a:pt x="2473" y="1409"/>
                  <a:pt x="2473" y="1409"/>
                  <a:pt x="2472" y="1409"/>
                </a:cubicBezTo>
                <a:cubicBezTo>
                  <a:pt x="2472" y="1409"/>
                  <a:pt x="2472" y="1409"/>
                  <a:pt x="2472" y="1409"/>
                </a:cubicBezTo>
                <a:cubicBezTo>
                  <a:pt x="2472" y="1409"/>
                  <a:pt x="2472" y="1409"/>
                  <a:pt x="2472" y="1409"/>
                </a:cubicBezTo>
                <a:cubicBezTo>
                  <a:pt x="2471" y="1409"/>
                  <a:pt x="2471" y="1409"/>
                  <a:pt x="2470" y="1409"/>
                </a:cubicBezTo>
                <a:cubicBezTo>
                  <a:pt x="2470" y="1409"/>
                  <a:pt x="2470" y="1409"/>
                  <a:pt x="2470" y="1409"/>
                </a:cubicBezTo>
                <a:cubicBezTo>
                  <a:pt x="2470" y="1409"/>
                  <a:pt x="2470" y="1409"/>
                  <a:pt x="2470" y="1409"/>
                </a:cubicBezTo>
                <a:cubicBezTo>
                  <a:pt x="2470" y="1410"/>
                  <a:pt x="2469" y="1410"/>
                  <a:pt x="2469" y="1410"/>
                </a:cubicBezTo>
                <a:cubicBezTo>
                  <a:pt x="2468" y="1411"/>
                  <a:pt x="2468" y="1411"/>
                  <a:pt x="2468" y="1411"/>
                </a:cubicBezTo>
                <a:cubicBezTo>
                  <a:pt x="2468" y="1411"/>
                  <a:pt x="2468" y="1411"/>
                  <a:pt x="2468" y="1411"/>
                </a:cubicBezTo>
                <a:cubicBezTo>
                  <a:pt x="2468" y="1412"/>
                  <a:pt x="2468" y="1412"/>
                  <a:pt x="2468" y="1412"/>
                </a:cubicBezTo>
                <a:cubicBezTo>
                  <a:pt x="2467" y="1412"/>
                  <a:pt x="2467" y="1412"/>
                  <a:pt x="2467" y="1413"/>
                </a:cubicBezTo>
                <a:cubicBezTo>
                  <a:pt x="2467" y="1413"/>
                  <a:pt x="2467" y="1413"/>
                  <a:pt x="2467" y="1413"/>
                </a:cubicBezTo>
                <a:cubicBezTo>
                  <a:pt x="2468" y="1413"/>
                  <a:pt x="2468" y="1413"/>
                  <a:pt x="2468" y="1413"/>
                </a:cubicBezTo>
                <a:cubicBezTo>
                  <a:pt x="2468" y="1413"/>
                  <a:pt x="2468" y="1413"/>
                  <a:pt x="2468" y="1413"/>
                </a:cubicBezTo>
                <a:cubicBezTo>
                  <a:pt x="2468" y="1414"/>
                  <a:pt x="2468" y="1414"/>
                  <a:pt x="2468" y="1414"/>
                </a:cubicBezTo>
                <a:cubicBezTo>
                  <a:pt x="2468" y="1414"/>
                  <a:pt x="2468" y="1414"/>
                  <a:pt x="2468" y="1414"/>
                </a:cubicBezTo>
                <a:cubicBezTo>
                  <a:pt x="2468" y="1414"/>
                  <a:pt x="2468" y="1414"/>
                  <a:pt x="2468" y="1414"/>
                </a:cubicBezTo>
                <a:cubicBezTo>
                  <a:pt x="2469" y="1414"/>
                  <a:pt x="2469" y="1414"/>
                  <a:pt x="2469" y="1414"/>
                </a:cubicBezTo>
                <a:cubicBezTo>
                  <a:pt x="2469" y="1414"/>
                  <a:pt x="2469" y="1414"/>
                  <a:pt x="2469" y="1414"/>
                </a:cubicBezTo>
                <a:cubicBezTo>
                  <a:pt x="2468" y="1415"/>
                  <a:pt x="2468" y="1415"/>
                  <a:pt x="2468" y="1415"/>
                </a:cubicBezTo>
                <a:cubicBezTo>
                  <a:pt x="2468" y="1415"/>
                  <a:pt x="2468" y="1415"/>
                  <a:pt x="2468" y="1416"/>
                </a:cubicBezTo>
                <a:cubicBezTo>
                  <a:pt x="2468" y="1416"/>
                  <a:pt x="2468" y="1416"/>
                  <a:pt x="2468" y="1416"/>
                </a:cubicBezTo>
                <a:cubicBezTo>
                  <a:pt x="2468" y="1417"/>
                  <a:pt x="2468" y="1417"/>
                  <a:pt x="2468" y="1417"/>
                </a:cubicBezTo>
                <a:cubicBezTo>
                  <a:pt x="2467" y="1418"/>
                  <a:pt x="2467" y="1418"/>
                  <a:pt x="2467" y="1418"/>
                </a:cubicBezTo>
                <a:cubicBezTo>
                  <a:pt x="2467" y="1419"/>
                  <a:pt x="2467" y="1419"/>
                  <a:pt x="2466" y="1419"/>
                </a:cubicBezTo>
                <a:cubicBezTo>
                  <a:pt x="2466" y="1420"/>
                  <a:pt x="2466" y="1420"/>
                  <a:pt x="2466" y="1420"/>
                </a:cubicBezTo>
                <a:cubicBezTo>
                  <a:pt x="2466" y="1420"/>
                  <a:pt x="2466" y="1420"/>
                  <a:pt x="2466" y="1420"/>
                </a:cubicBezTo>
                <a:cubicBezTo>
                  <a:pt x="2466" y="1421"/>
                  <a:pt x="2466" y="1421"/>
                  <a:pt x="2466" y="1421"/>
                </a:cubicBezTo>
                <a:cubicBezTo>
                  <a:pt x="2466" y="1421"/>
                  <a:pt x="2466" y="1421"/>
                  <a:pt x="2466" y="1421"/>
                </a:cubicBezTo>
                <a:cubicBezTo>
                  <a:pt x="2465" y="1422"/>
                  <a:pt x="2465" y="1422"/>
                  <a:pt x="2465" y="1422"/>
                </a:cubicBezTo>
                <a:cubicBezTo>
                  <a:pt x="2465" y="1422"/>
                  <a:pt x="2465" y="1422"/>
                  <a:pt x="2465" y="1422"/>
                </a:cubicBezTo>
                <a:cubicBezTo>
                  <a:pt x="2465" y="1422"/>
                  <a:pt x="2465" y="1422"/>
                  <a:pt x="2465" y="1422"/>
                </a:cubicBezTo>
                <a:cubicBezTo>
                  <a:pt x="2464" y="1423"/>
                  <a:pt x="2464" y="1423"/>
                  <a:pt x="2464" y="1423"/>
                </a:cubicBezTo>
                <a:cubicBezTo>
                  <a:pt x="2464" y="1423"/>
                  <a:pt x="2464" y="1423"/>
                  <a:pt x="2464" y="1423"/>
                </a:cubicBezTo>
                <a:cubicBezTo>
                  <a:pt x="2463" y="1424"/>
                  <a:pt x="2463" y="1424"/>
                  <a:pt x="2463" y="1424"/>
                </a:cubicBezTo>
                <a:cubicBezTo>
                  <a:pt x="2463" y="1425"/>
                  <a:pt x="2463" y="1425"/>
                  <a:pt x="2463" y="1425"/>
                </a:cubicBezTo>
                <a:cubicBezTo>
                  <a:pt x="2463" y="1425"/>
                  <a:pt x="2463" y="1425"/>
                  <a:pt x="2462" y="1426"/>
                </a:cubicBezTo>
                <a:cubicBezTo>
                  <a:pt x="2462" y="1426"/>
                  <a:pt x="2462" y="1426"/>
                  <a:pt x="2462" y="1426"/>
                </a:cubicBezTo>
                <a:cubicBezTo>
                  <a:pt x="2462" y="1427"/>
                  <a:pt x="2462" y="1427"/>
                  <a:pt x="2462" y="1427"/>
                </a:cubicBezTo>
                <a:cubicBezTo>
                  <a:pt x="2462" y="1427"/>
                  <a:pt x="2462" y="1427"/>
                  <a:pt x="2462" y="1427"/>
                </a:cubicBezTo>
                <a:cubicBezTo>
                  <a:pt x="2461" y="1428"/>
                  <a:pt x="2461" y="1428"/>
                  <a:pt x="2461" y="1428"/>
                </a:cubicBezTo>
                <a:cubicBezTo>
                  <a:pt x="2461" y="1428"/>
                  <a:pt x="2461" y="1428"/>
                  <a:pt x="2461" y="1428"/>
                </a:cubicBezTo>
                <a:cubicBezTo>
                  <a:pt x="2460" y="1429"/>
                  <a:pt x="2460" y="1429"/>
                  <a:pt x="2460" y="1429"/>
                </a:cubicBezTo>
                <a:cubicBezTo>
                  <a:pt x="2460" y="1429"/>
                  <a:pt x="2460" y="1429"/>
                  <a:pt x="2460" y="1429"/>
                </a:cubicBezTo>
                <a:cubicBezTo>
                  <a:pt x="2460" y="1430"/>
                  <a:pt x="2460" y="1430"/>
                  <a:pt x="2460" y="1430"/>
                </a:cubicBezTo>
                <a:cubicBezTo>
                  <a:pt x="2459" y="1430"/>
                  <a:pt x="2459" y="1430"/>
                  <a:pt x="2459" y="1430"/>
                </a:cubicBezTo>
                <a:cubicBezTo>
                  <a:pt x="2458" y="1431"/>
                  <a:pt x="2458" y="1431"/>
                  <a:pt x="2458" y="1431"/>
                </a:cubicBezTo>
                <a:cubicBezTo>
                  <a:pt x="2457" y="1431"/>
                  <a:pt x="2457" y="1431"/>
                  <a:pt x="2457" y="1431"/>
                </a:cubicBezTo>
                <a:cubicBezTo>
                  <a:pt x="2457" y="1431"/>
                  <a:pt x="2457" y="1431"/>
                  <a:pt x="2457" y="1431"/>
                </a:cubicBezTo>
                <a:cubicBezTo>
                  <a:pt x="2457" y="1432"/>
                  <a:pt x="2457" y="1432"/>
                  <a:pt x="2457" y="1432"/>
                </a:cubicBezTo>
                <a:cubicBezTo>
                  <a:pt x="2456" y="1432"/>
                  <a:pt x="2456" y="1432"/>
                  <a:pt x="2456" y="1432"/>
                </a:cubicBezTo>
                <a:cubicBezTo>
                  <a:pt x="2456" y="1431"/>
                  <a:pt x="2456" y="1431"/>
                  <a:pt x="2456" y="1431"/>
                </a:cubicBezTo>
                <a:cubicBezTo>
                  <a:pt x="2456" y="1431"/>
                  <a:pt x="2456" y="1431"/>
                  <a:pt x="2456" y="1431"/>
                </a:cubicBezTo>
                <a:cubicBezTo>
                  <a:pt x="2456" y="1430"/>
                  <a:pt x="2456" y="1430"/>
                  <a:pt x="2456" y="1430"/>
                </a:cubicBezTo>
                <a:cubicBezTo>
                  <a:pt x="2456" y="1430"/>
                  <a:pt x="2456" y="1430"/>
                  <a:pt x="2456" y="1430"/>
                </a:cubicBezTo>
                <a:cubicBezTo>
                  <a:pt x="2456" y="1430"/>
                  <a:pt x="2456" y="1430"/>
                  <a:pt x="2456" y="1430"/>
                </a:cubicBezTo>
                <a:cubicBezTo>
                  <a:pt x="2456" y="1429"/>
                  <a:pt x="2456" y="1429"/>
                  <a:pt x="2456" y="1429"/>
                </a:cubicBezTo>
                <a:cubicBezTo>
                  <a:pt x="2456" y="1429"/>
                  <a:pt x="2456" y="1429"/>
                  <a:pt x="2456" y="1429"/>
                </a:cubicBezTo>
                <a:cubicBezTo>
                  <a:pt x="2455" y="1430"/>
                  <a:pt x="2455" y="1430"/>
                  <a:pt x="2455" y="1430"/>
                </a:cubicBezTo>
                <a:cubicBezTo>
                  <a:pt x="2455" y="1430"/>
                  <a:pt x="2455" y="1430"/>
                  <a:pt x="2455" y="1430"/>
                </a:cubicBezTo>
                <a:cubicBezTo>
                  <a:pt x="2454" y="1430"/>
                  <a:pt x="2454" y="1430"/>
                  <a:pt x="2454" y="1430"/>
                </a:cubicBezTo>
                <a:cubicBezTo>
                  <a:pt x="2454" y="1430"/>
                  <a:pt x="2454" y="1430"/>
                  <a:pt x="2454" y="1430"/>
                </a:cubicBezTo>
                <a:cubicBezTo>
                  <a:pt x="2454" y="1429"/>
                  <a:pt x="2454" y="1429"/>
                  <a:pt x="2454" y="1429"/>
                </a:cubicBezTo>
                <a:cubicBezTo>
                  <a:pt x="2454" y="1429"/>
                  <a:pt x="2454" y="1429"/>
                  <a:pt x="2454" y="1429"/>
                </a:cubicBezTo>
                <a:cubicBezTo>
                  <a:pt x="2454" y="1429"/>
                  <a:pt x="2454" y="1429"/>
                  <a:pt x="2454" y="1429"/>
                </a:cubicBezTo>
                <a:cubicBezTo>
                  <a:pt x="2454" y="1428"/>
                  <a:pt x="2454" y="1428"/>
                  <a:pt x="2454" y="1428"/>
                </a:cubicBezTo>
                <a:cubicBezTo>
                  <a:pt x="2454" y="1428"/>
                  <a:pt x="2454" y="1428"/>
                  <a:pt x="2454" y="1428"/>
                </a:cubicBezTo>
                <a:cubicBezTo>
                  <a:pt x="2454" y="1428"/>
                  <a:pt x="2453" y="1429"/>
                  <a:pt x="2453" y="1429"/>
                </a:cubicBezTo>
                <a:cubicBezTo>
                  <a:pt x="2454" y="1429"/>
                  <a:pt x="2454" y="1429"/>
                  <a:pt x="2454" y="1429"/>
                </a:cubicBezTo>
                <a:cubicBezTo>
                  <a:pt x="2454" y="1429"/>
                  <a:pt x="2454" y="1429"/>
                  <a:pt x="2454" y="1429"/>
                </a:cubicBezTo>
                <a:cubicBezTo>
                  <a:pt x="2453" y="1429"/>
                  <a:pt x="2453" y="1429"/>
                  <a:pt x="2453" y="1429"/>
                </a:cubicBezTo>
                <a:cubicBezTo>
                  <a:pt x="2452" y="1429"/>
                  <a:pt x="2452" y="1429"/>
                  <a:pt x="2452" y="1429"/>
                </a:cubicBezTo>
                <a:cubicBezTo>
                  <a:pt x="2452" y="1429"/>
                  <a:pt x="2452" y="1429"/>
                  <a:pt x="2452" y="1429"/>
                </a:cubicBezTo>
                <a:cubicBezTo>
                  <a:pt x="2452" y="1429"/>
                  <a:pt x="2452" y="1429"/>
                  <a:pt x="2452" y="1429"/>
                </a:cubicBezTo>
                <a:cubicBezTo>
                  <a:pt x="2453" y="1428"/>
                  <a:pt x="2453" y="1428"/>
                  <a:pt x="2453" y="1428"/>
                </a:cubicBezTo>
                <a:cubicBezTo>
                  <a:pt x="2453" y="1428"/>
                  <a:pt x="2453" y="1428"/>
                  <a:pt x="2453" y="1428"/>
                </a:cubicBezTo>
                <a:cubicBezTo>
                  <a:pt x="2453" y="1427"/>
                  <a:pt x="2453" y="1427"/>
                  <a:pt x="2453" y="1427"/>
                </a:cubicBezTo>
                <a:cubicBezTo>
                  <a:pt x="2454" y="1427"/>
                  <a:pt x="2454" y="1427"/>
                  <a:pt x="2454" y="1427"/>
                </a:cubicBezTo>
                <a:cubicBezTo>
                  <a:pt x="2454" y="1427"/>
                  <a:pt x="2454" y="1427"/>
                  <a:pt x="2454" y="1427"/>
                </a:cubicBezTo>
                <a:cubicBezTo>
                  <a:pt x="2454" y="1427"/>
                  <a:pt x="2454" y="1427"/>
                  <a:pt x="2454" y="1427"/>
                </a:cubicBezTo>
                <a:cubicBezTo>
                  <a:pt x="2454" y="1427"/>
                  <a:pt x="2454" y="1427"/>
                  <a:pt x="2454" y="1427"/>
                </a:cubicBezTo>
                <a:cubicBezTo>
                  <a:pt x="2454" y="1426"/>
                  <a:pt x="2454" y="1426"/>
                  <a:pt x="2454" y="1426"/>
                </a:cubicBezTo>
                <a:cubicBezTo>
                  <a:pt x="2455" y="1426"/>
                  <a:pt x="2455" y="1426"/>
                  <a:pt x="2455" y="1426"/>
                </a:cubicBezTo>
                <a:cubicBezTo>
                  <a:pt x="2455" y="1425"/>
                  <a:pt x="2455" y="1425"/>
                  <a:pt x="2455" y="1425"/>
                </a:cubicBezTo>
                <a:cubicBezTo>
                  <a:pt x="2455" y="1424"/>
                  <a:pt x="2455" y="1424"/>
                  <a:pt x="2456" y="1423"/>
                </a:cubicBezTo>
                <a:cubicBezTo>
                  <a:pt x="2456" y="1423"/>
                  <a:pt x="2456" y="1423"/>
                  <a:pt x="2456" y="1423"/>
                </a:cubicBezTo>
                <a:cubicBezTo>
                  <a:pt x="2456" y="1423"/>
                  <a:pt x="2456" y="1422"/>
                  <a:pt x="2456" y="1421"/>
                </a:cubicBezTo>
                <a:cubicBezTo>
                  <a:pt x="2456" y="1421"/>
                  <a:pt x="2456" y="1420"/>
                  <a:pt x="2456" y="1420"/>
                </a:cubicBezTo>
                <a:cubicBezTo>
                  <a:pt x="2456" y="1419"/>
                  <a:pt x="2456" y="1419"/>
                  <a:pt x="2456" y="1419"/>
                </a:cubicBezTo>
                <a:cubicBezTo>
                  <a:pt x="2456" y="1418"/>
                  <a:pt x="2456" y="1418"/>
                  <a:pt x="2456" y="1418"/>
                </a:cubicBezTo>
                <a:cubicBezTo>
                  <a:pt x="2455" y="1418"/>
                  <a:pt x="2455" y="1417"/>
                  <a:pt x="2455" y="1417"/>
                </a:cubicBezTo>
                <a:cubicBezTo>
                  <a:pt x="2454" y="1417"/>
                  <a:pt x="2454" y="1416"/>
                  <a:pt x="2454" y="1416"/>
                </a:cubicBezTo>
                <a:cubicBezTo>
                  <a:pt x="2453" y="1416"/>
                  <a:pt x="2453" y="1416"/>
                  <a:pt x="2453" y="1416"/>
                </a:cubicBezTo>
                <a:cubicBezTo>
                  <a:pt x="2453" y="1416"/>
                  <a:pt x="2453" y="1416"/>
                  <a:pt x="2453" y="1416"/>
                </a:cubicBezTo>
                <a:cubicBezTo>
                  <a:pt x="2452" y="1416"/>
                  <a:pt x="2452" y="1416"/>
                  <a:pt x="2452" y="1416"/>
                </a:cubicBezTo>
                <a:cubicBezTo>
                  <a:pt x="2452" y="1416"/>
                  <a:pt x="2451" y="1416"/>
                  <a:pt x="2451" y="1415"/>
                </a:cubicBezTo>
                <a:cubicBezTo>
                  <a:pt x="2450" y="1415"/>
                  <a:pt x="2450" y="1415"/>
                  <a:pt x="2450" y="1415"/>
                </a:cubicBezTo>
                <a:cubicBezTo>
                  <a:pt x="2450" y="1414"/>
                  <a:pt x="2450" y="1414"/>
                  <a:pt x="2450" y="1414"/>
                </a:cubicBezTo>
                <a:cubicBezTo>
                  <a:pt x="2450" y="1414"/>
                  <a:pt x="2449" y="1414"/>
                  <a:pt x="2449" y="1414"/>
                </a:cubicBezTo>
                <a:cubicBezTo>
                  <a:pt x="2448" y="1413"/>
                  <a:pt x="2448" y="1413"/>
                  <a:pt x="2448" y="1413"/>
                </a:cubicBezTo>
                <a:cubicBezTo>
                  <a:pt x="2447" y="1413"/>
                  <a:pt x="2447" y="1413"/>
                  <a:pt x="2447" y="1413"/>
                </a:cubicBezTo>
                <a:cubicBezTo>
                  <a:pt x="2447" y="1412"/>
                  <a:pt x="2447" y="1412"/>
                  <a:pt x="2447" y="1412"/>
                </a:cubicBezTo>
                <a:cubicBezTo>
                  <a:pt x="2446" y="1412"/>
                  <a:pt x="2447" y="1412"/>
                  <a:pt x="2446" y="1412"/>
                </a:cubicBezTo>
                <a:cubicBezTo>
                  <a:pt x="2446" y="1411"/>
                  <a:pt x="2446" y="1411"/>
                  <a:pt x="2446" y="1411"/>
                </a:cubicBezTo>
                <a:cubicBezTo>
                  <a:pt x="2447" y="1410"/>
                  <a:pt x="2447" y="1410"/>
                  <a:pt x="2447" y="1410"/>
                </a:cubicBezTo>
                <a:cubicBezTo>
                  <a:pt x="2448" y="1410"/>
                  <a:pt x="2448" y="1410"/>
                  <a:pt x="2448" y="1410"/>
                </a:cubicBezTo>
                <a:cubicBezTo>
                  <a:pt x="2448" y="1410"/>
                  <a:pt x="2448" y="1409"/>
                  <a:pt x="2448" y="1409"/>
                </a:cubicBezTo>
                <a:cubicBezTo>
                  <a:pt x="2449" y="1409"/>
                  <a:pt x="2449" y="1409"/>
                  <a:pt x="2449" y="1409"/>
                </a:cubicBezTo>
                <a:cubicBezTo>
                  <a:pt x="2450" y="1409"/>
                  <a:pt x="2450" y="1409"/>
                  <a:pt x="2450" y="1409"/>
                </a:cubicBezTo>
                <a:cubicBezTo>
                  <a:pt x="2450" y="1409"/>
                  <a:pt x="2450" y="1409"/>
                  <a:pt x="2450" y="1409"/>
                </a:cubicBezTo>
                <a:cubicBezTo>
                  <a:pt x="2450" y="1409"/>
                  <a:pt x="2450" y="1409"/>
                  <a:pt x="2450" y="1409"/>
                </a:cubicBezTo>
                <a:cubicBezTo>
                  <a:pt x="2450" y="1409"/>
                  <a:pt x="2451" y="1408"/>
                  <a:pt x="2451" y="1408"/>
                </a:cubicBezTo>
                <a:cubicBezTo>
                  <a:pt x="2451" y="1408"/>
                  <a:pt x="2451" y="1408"/>
                  <a:pt x="2451" y="1408"/>
                </a:cubicBezTo>
                <a:cubicBezTo>
                  <a:pt x="2452" y="1407"/>
                  <a:pt x="2452" y="1407"/>
                  <a:pt x="2452" y="1407"/>
                </a:cubicBezTo>
                <a:cubicBezTo>
                  <a:pt x="2452" y="1407"/>
                  <a:pt x="2452" y="1407"/>
                  <a:pt x="2452" y="1407"/>
                </a:cubicBezTo>
                <a:cubicBezTo>
                  <a:pt x="2452" y="1406"/>
                  <a:pt x="2452" y="1406"/>
                  <a:pt x="2452" y="1406"/>
                </a:cubicBezTo>
                <a:cubicBezTo>
                  <a:pt x="2452" y="1406"/>
                  <a:pt x="2452" y="1406"/>
                  <a:pt x="2452" y="1406"/>
                </a:cubicBezTo>
                <a:cubicBezTo>
                  <a:pt x="2452" y="1406"/>
                  <a:pt x="2452" y="1406"/>
                  <a:pt x="2452" y="1406"/>
                </a:cubicBezTo>
                <a:cubicBezTo>
                  <a:pt x="2452" y="1405"/>
                  <a:pt x="2452" y="1405"/>
                  <a:pt x="2452" y="1405"/>
                </a:cubicBezTo>
                <a:cubicBezTo>
                  <a:pt x="2452" y="1404"/>
                  <a:pt x="2452" y="1404"/>
                  <a:pt x="2452" y="1404"/>
                </a:cubicBezTo>
                <a:cubicBezTo>
                  <a:pt x="2452" y="1404"/>
                  <a:pt x="2452" y="1404"/>
                  <a:pt x="2452" y="1404"/>
                </a:cubicBezTo>
                <a:cubicBezTo>
                  <a:pt x="2452" y="1404"/>
                  <a:pt x="2452" y="1404"/>
                  <a:pt x="2452" y="1404"/>
                </a:cubicBezTo>
                <a:cubicBezTo>
                  <a:pt x="2452" y="1403"/>
                  <a:pt x="2452" y="1403"/>
                  <a:pt x="2452" y="1403"/>
                </a:cubicBezTo>
                <a:cubicBezTo>
                  <a:pt x="2453" y="1403"/>
                  <a:pt x="2453" y="1403"/>
                  <a:pt x="2453" y="1403"/>
                </a:cubicBezTo>
                <a:cubicBezTo>
                  <a:pt x="2453" y="1403"/>
                  <a:pt x="2453" y="1403"/>
                  <a:pt x="2453" y="1403"/>
                </a:cubicBezTo>
                <a:cubicBezTo>
                  <a:pt x="2453" y="1402"/>
                  <a:pt x="2453" y="1402"/>
                  <a:pt x="2453" y="1402"/>
                </a:cubicBezTo>
                <a:cubicBezTo>
                  <a:pt x="2453" y="1402"/>
                  <a:pt x="2453" y="1402"/>
                  <a:pt x="2453" y="1402"/>
                </a:cubicBezTo>
                <a:cubicBezTo>
                  <a:pt x="2453" y="1402"/>
                  <a:pt x="2453" y="1402"/>
                  <a:pt x="2453" y="1402"/>
                </a:cubicBezTo>
                <a:cubicBezTo>
                  <a:pt x="2453" y="1401"/>
                  <a:pt x="2453" y="1401"/>
                  <a:pt x="2453" y="1401"/>
                </a:cubicBezTo>
                <a:cubicBezTo>
                  <a:pt x="2453" y="1401"/>
                  <a:pt x="2453" y="1401"/>
                  <a:pt x="2453" y="1401"/>
                </a:cubicBezTo>
                <a:cubicBezTo>
                  <a:pt x="2453" y="1401"/>
                  <a:pt x="2453" y="1401"/>
                  <a:pt x="2453" y="1401"/>
                </a:cubicBezTo>
                <a:cubicBezTo>
                  <a:pt x="2453" y="1401"/>
                  <a:pt x="2453" y="1401"/>
                  <a:pt x="2453" y="1401"/>
                </a:cubicBezTo>
                <a:cubicBezTo>
                  <a:pt x="2453" y="1401"/>
                  <a:pt x="2453" y="1401"/>
                  <a:pt x="2453" y="1401"/>
                </a:cubicBezTo>
                <a:cubicBezTo>
                  <a:pt x="2454" y="1401"/>
                  <a:pt x="2454" y="1401"/>
                  <a:pt x="2454" y="1401"/>
                </a:cubicBezTo>
                <a:cubicBezTo>
                  <a:pt x="2454" y="1401"/>
                  <a:pt x="2454" y="1401"/>
                  <a:pt x="2454" y="1401"/>
                </a:cubicBezTo>
                <a:cubicBezTo>
                  <a:pt x="2454" y="1401"/>
                  <a:pt x="2454" y="1401"/>
                  <a:pt x="2454" y="1401"/>
                </a:cubicBezTo>
                <a:cubicBezTo>
                  <a:pt x="2454" y="1401"/>
                  <a:pt x="2454" y="1401"/>
                  <a:pt x="2454" y="1401"/>
                </a:cubicBezTo>
                <a:cubicBezTo>
                  <a:pt x="2454" y="1401"/>
                  <a:pt x="2454" y="1401"/>
                  <a:pt x="2454" y="1401"/>
                </a:cubicBezTo>
                <a:cubicBezTo>
                  <a:pt x="2453" y="1401"/>
                  <a:pt x="2453" y="1401"/>
                  <a:pt x="2453" y="1401"/>
                </a:cubicBezTo>
                <a:cubicBezTo>
                  <a:pt x="2453" y="1401"/>
                  <a:pt x="2453" y="1401"/>
                  <a:pt x="2453" y="1401"/>
                </a:cubicBezTo>
                <a:cubicBezTo>
                  <a:pt x="2453" y="1400"/>
                  <a:pt x="2453" y="1400"/>
                  <a:pt x="2453" y="1400"/>
                </a:cubicBezTo>
                <a:cubicBezTo>
                  <a:pt x="2454" y="1400"/>
                  <a:pt x="2454" y="1400"/>
                  <a:pt x="2454" y="1400"/>
                </a:cubicBezTo>
                <a:cubicBezTo>
                  <a:pt x="2454" y="1400"/>
                  <a:pt x="2454" y="1400"/>
                  <a:pt x="2454" y="1400"/>
                </a:cubicBezTo>
                <a:cubicBezTo>
                  <a:pt x="2454" y="1400"/>
                  <a:pt x="2454" y="1400"/>
                  <a:pt x="2454" y="1400"/>
                </a:cubicBezTo>
                <a:cubicBezTo>
                  <a:pt x="2454" y="1400"/>
                  <a:pt x="2454" y="1400"/>
                  <a:pt x="2454" y="1400"/>
                </a:cubicBezTo>
                <a:cubicBezTo>
                  <a:pt x="2454" y="1400"/>
                  <a:pt x="2454" y="1400"/>
                  <a:pt x="2454" y="1400"/>
                </a:cubicBezTo>
                <a:cubicBezTo>
                  <a:pt x="2453" y="1400"/>
                  <a:pt x="2453" y="1400"/>
                  <a:pt x="2453" y="1400"/>
                </a:cubicBezTo>
                <a:cubicBezTo>
                  <a:pt x="2453" y="1400"/>
                  <a:pt x="2453" y="1399"/>
                  <a:pt x="2453" y="1399"/>
                </a:cubicBezTo>
                <a:cubicBezTo>
                  <a:pt x="2453" y="1399"/>
                  <a:pt x="2453" y="1399"/>
                  <a:pt x="2453" y="1399"/>
                </a:cubicBezTo>
                <a:cubicBezTo>
                  <a:pt x="2454" y="1398"/>
                  <a:pt x="2454" y="1398"/>
                  <a:pt x="2454" y="1398"/>
                </a:cubicBezTo>
                <a:cubicBezTo>
                  <a:pt x="2454" y="1398"/>
                  <a:pt x="2454" y="1398"/>
                  <a:pt x="2454" y="1398"/>
                </a:cubicBezTo>
                <a:cubicBezTo>
                  <a:pt x="2454" y="1398"/>
                  <a:pt x="2454" y="1398"/>
                  <a:pt x="2454" y="1398"/>
                </a:cubicBezTo>
                <a:cubicBezTo>
                  <a:pt x="2454" y="1398"/>
                  <a:pt x="2454" y="1398"/>
                  <a:pt x="2454" y="1398"/>
                </a:cubicBezTo>
                <a:cubicBezTo>
                  <a:pt x="2454" y="1398"/>
                  <a:pt x="2454" y="1398"/>
                  <a:pt x="2454" y="1398"/>
                </a:cubicBezTo>
                <a:cubicBezTo>
                  <a:pt x="2454" y="1398"/>
                  <a:pt x="2454" y="1398"/>
                  <a:pt x="2454" y="1398"/>
                </a:cubicBezTo>
                <a:cubicBezTo>
                  <a:pt x="2454" y="1398"/>
                  <a:pt x="2454" y="1398"/>
                  <a:pt x="2454" y="1398"/>
                </a:cubicBezTo>
                <a:cubicBezTo>
                  <a:pt x="2454" y="1398"/>
                  <a:pt x="2454" y="1398"/>
                  <a:pt x="2454" y="1398"/>
                </a:cubicBezTo>
                <a:cubicBezTo>
                  <a:pt x="2453" y="1398"/>
                  <a:pt x="2453" y="1397"/>
                  <a:pt x="2453" y="1397"/>
                </a:cubicBezTo>
                <a:cubicBezTo>
                  <a:pt x="2453" y="1396"/>
                  <a:pt x="2453" y="1396"/>
                  <a:pt x="2453" y="1396"/>
                </a:cubicBezTo>
                <a:cubicBezTo>
                  <a:pt x="2453" y="1395"/>
                  <a:pt x="2453" y="1395"/>
                  <a:pt x="2453" y="1395"/>
                </a:cubicBezTo>
                <a:cubicBezTo>
                  <a:pt x="2453" y="1395"/>
                  <a:pt x="2453" y="1395"/>
                  <a:pt x="2453" y="1395"/>
                </a:cubicBezTo>
                <a:cubicBezTo>
                  <a:pt x="2453" y="1395"/>
                  <a:pt x="2453" y="1395"/>
                  <a:pt x="2453" y="1395"/>
                </a:cubicBezTo>
                <a:cubicBezTo>
                  <a:pt x="2452" y="1394"/>
                  <a:pt x="2452" y="1394"/>
                  <a:pt x="2452" y="1394"/>
                </a:cubicBezTo>
                <a:cubicBezTo>
                  <a:pt x="2452" y="1393"/>
                  <a:pt x="2452" y="1393"/>
                  <a:pt x="2452" y="1393"/>
                </a:cubicBezTo>
                <a:cubicBezTo>
                  <a:pt x="2452" y="1392"/>
                  <a:pt x="2452" y="1392"/>
                  <a:pt x="2452" y="1392"/>
                </a:cubicBezTo>
                <a:cubicBezTo>
                  <a:pt x="2452" y="1392"/>
                  <a:pt x="2452" y="1392"/>
                  <a:pt x="2452" y="1392"/>
                </a:cubicBezTo>
                <a:cubicBezTo>
                  <a:pt x="2452" y="1392"/>
                  <a:pt x="2452" y="1392"/>
                  <a:pt x="2452" y="1392"/>
                </a:cubicBezTo>
                <a:cubicBezTo>
                  <a:pt x="2452" y="1392"/>
                  <a:pt x="2452" y="1392"/>
                  <a:pt x="2452" y="1392"/>
                </a:cubicBezTo>
                <a:cubicBezTo>
                  <a:pt x="2452" y="1392"/>
                  <a:pt x="2452" y="1392"/>
                  <a:pt x="2452" y="1392"/>
                </a:cubicBezTo>
                <a:cubicBezTo>
                  <a:pt x="2452" y="1392"/>
                  <a:pt x="2452" y="1392"/>
                  <a:pt x="2452" y="1392"/>
                </a:cubicBezTo>
                <a:cubicBezTo>
                  <a:pt x="2452" y="1393"/>
                  <a:pt x="2452" y="1393"/>
                  <a:pt x="2452" y="1393"/>
                </a:cubicBezTo>
                <a:cubicBezTo>
                  <a:pt x="2453" y="1393"/>
                  <a:pt x="2453" y="1393"/>
                  <a:pt x="2453" y="1393"/>
                </a:cubicBezTo>
                <a:cubicBezTo>
                  <a:pt x="2453" y="1393"/>
                  <a:pt x="2453" y="1393"/>
                  <a:pt x="2453" y="1393"/>
                </a:cubicBezTo>
                <a:cubicBezTo>
                  <a:pt x="2453" y="1392"/>
                  <a:pt x="2453" y="1392"/>
                  <a:pt x="2453" y="1392"/>
                </a:cubicBezTo>
                <a:cubicBezTo>
                  <a:pt x="2453" y="1392"/>
                  <a:pt x="2453" y="1392"/>
                  <a:pt x="2453" y="1392"/>
                </a:cubicBezTo>
                <a:cubicBezTo>
                  <a:pt x="2454" y="1392"/>
                  <a:pt x="2454" y="1392"/>
                  <a:pt x="2454" y="1392"/>
                </a:cubicBezTo>
                <a:cubicBezTo>
                  <a:pt x="2454" y="1392"/>
                  <a:pt x="2454" y="1392"/>
                  <a:pt x="2454" y="1392"/>
                </a:cubicBezTo>
                <a:cubicBezTo>
                  <a:pt x="2454" y="1392"/>
                  <a:pt x="2454" y="1392"/>
                  <a:pt x="2454" y="1392"/>
                </a:cubicBezTo>
                <a:cubicBezTo>
                  <a:pt x="2453" y="1392"/>
                  <a:pt x="2453" y="1392"/>
                  <a:pt x="2453" y="1392"/>
                </a:cubicBezTo>
                <a:cubicBezTo>
                  <a:pt x="2453" y="1392"/>
                  <a:pt x="2453" y="1392"/>
                  <a:pt x="2453" y="1392"/>
                </a:cubicBezTo>
                <a:cubicBezTo>
                  <a:pt x="2453" y="1391"/>
                  <a:pt x="2453" y="1391"/>
                  <a:pt x="2453" y="1391"/>
                </a:cubicBezTo>
                <a:cubicBezTo>
                  <a:pt x="2453" y="1391"/>
                  <a:pt x="2453" y="1391"/>
                  <a:pt x="2453" y="1391"/>
                </a:cubicBezTo>
                <a:cubicBezTo>
                  <a:pt x="2453" y="1391"/>
                  <a:pt x="2453" y="1391"/>
                  <a:pt x="2453" y="1391"/>
                </a:cubicBezTo>
                <a:cubicBezTo>
                  <a:pt x="2452" y="1391"/>
                  <a:pt x="2452" y="1391"/>
                  <a:pt x="2452" y="1391"/>
                </a:cubicBezTo>
                <a:cubicBezTo>
                  <a:pt x="2452" y="1391"/>
                  <a:pt x="2452" y="1391"/>
                  <a:pt x="2452" y="1391"/>
                </a:cubicBezTo>
                <a:cubicBezTo>
                  <a:pt x="2452" y="1392"/>
                  <a:pt x="2452" y="1392"/>
                  <a:pt x="2452" y="1392"/>
                </a:cubicBezTo>
                <a:cubicBezTo>
                  <a:pt x="2452" y="1392"/>
                  <a:pt x="2452" y="1392"/>
                  <a:pt x="2452" y="1392"/>
                </a:cubicBezTo>
                <a:cubicBezTo>
                  <a:pt x="2451" y="1392"/>
                  <a:pt x="2451" y="1392"/>
                  <a:pt x="2451" y="1392"/>
                </a:cubicBezTo>
                <a:cubicBezTo>
                  <a:pt x="2451" y="1392"/>
                  <a:pt x="2451" y="1392"/>
                  <a:pt x="2451" y="1392"/>
                </a:cubicBezTo>
                <a:cubicBezTo>
                  <a:pt x="2451" y="1391"/>
                  <a:pt x="2451" y="1391"/>
                  <a:pt x="2451" y="1391"/>
                </a:cubicBezTo>
                <a:cubicBezTo>
                  <a:pt x="2451" y="1390"/>
                  <a:pt x="2451" y="1390"/>
                  <a:pt x="2451" y="1390"/>
                </a:cubicBezTo>
                <a:cubicBezTo>
                  <a:pt x="2451" y="1390"/>
                  <a:pt x="2451" y="1390"/>
                  <a:pt x="2451" y="1390"/>
                </a:cubicBezTo>
                <a:cubicBezTo>
                  <a:pt x="2450" y="1389"/>
                  <a:pt x="2450" y="1389"/>
                  <a:pt x="2450" y="1389"/>
                </a:cubicBezTo>
                <a:cubicBezTo>
                  <a:pt x="2450" y="1389"/>
                  <a:pt x="2450" y="1388"/>
                  <a:pt x="2449" y="1388"/>
                </a:cubicBezTo>
                <a:cubicBezTo>
                  <a:pt x="2449" y="1387"/>
                  <a:pt x="2449" y="1387"/>
                  <a:pt x="2449" y="1387"/>
                </a:cubicBezTo>
                <a:cubicBezTo>
                  <a:pt x="2449" y="1387"/>
                  <a:pt x="2449" y="1387"/>
                  <a:pt x="2449" y="1387"/>
                </a:cubicBezTo>
                <a:cubicBezTo>
                  <a:pt x="2449" y="1387"/>
                  <a:pt x="2449" y="1387"/>
                  <a:pt x="2449" y="1387"/>
                </a:cubicBezTo>
                <a:cubicBezTo>
                  <a:pt x="2450" y="1387"/>
                  <a:pt x="2450" y="1387"/>
                  <a:pt x="2450" y="1387"/>
                </a:cubicBezTo>
                <a:cubicBezTo>
                  <a:pt x="2450" y="1388"/>
                  <a:pt x="2450" y="1388"/>
                  <a:pt x="2450" y="1388"/>
                </a:cubicBezTo>
                <a:cubicBezTo>
                  <a:pt x="2450" y="1388"/>
                  <a:pt x="2450" y="1388"/>
                  <a:pt x="2450" y="1388"/>
                </a:cubicBezTo>
                <a:cubicBezTo>
                  <a:pt x="2450" y="1388"/>
                  <a:pt x="2450" y="1388"/>
                  <a:pt x="2450" y="1388"/>
                </a:cubicBezTo>
                <a:cubicBezTo>
                  <a:pt x="2451" y="1389"/>
                  <a:pt x="2451" y="1389"/>
                  <a:pt x="2451" y="1389"/>
                </a:cubicBezTo>
                <a:cubicBezTo>
                  <a:pt x="2451" y="1388"/>
                  <a:pt x="2451" y="1388"/>
                  <a:pt x="2451" y="1388"/>
                </a:cubicBezTo>
                <a:cubicBezTo>
                  <a:pt x="2451" y="1387"/>
                  <a:pt x="2451" y="1387"/>
                  <a:pt x="2451" y="1387"/>
                </a:cubicBezTo>
                <a:cubicBezTo>
                  <a:pt x="2451" y="1387"/>
                  <a:pt x="2451" y="1387"/>
                  <a:pt x="2451" y="1387"/>
                </a:cubicBezTo>
                <a:cubicBezTo>
                  <a:pt x="2451" y="1387"/>
                  <a:pt x="2451" y="1387"/>
                  <a:pt x="2451" y="1387"/>
                </a:cubicBezTo>
                <a:cubicBezTo>
                  <a:pt x="2451" y="1387"/>
                  <a:pt x="2451" y="1387"/>
                  <a:pt x="2451" y="1387"/>
                </a:cubicBezTo>
                <a:cubicBezTo>
                  <a:pt x="2451" y="1387"/>
                  <a:pt x="2451" y="1387"/>
                  <a:pt x="2451" y="1387"/>
                </a:cubicBezTo>
                <a:cubicBezTo>
                  <a:pt x="2450" y="1387"/>
                  <a:pt x="2450" y="1387"/>
                  <a:pt x="2450" y="1387"/>
                </a:cubicBezTo>
                <a:cubicBezTo>
                  <a:pt x="2450" y="1386"/>
                  <a:pt x="2450" y="1386"/>
                  <a:pt x="2450" y="1386"/>
                </a:cubicBezTo>
                <a:cubicBezTo>
                  <a:pt x="2450" y="1386"/>
                  <a:pt x="2450" y="1386"/>
                  <a:pt x="2450" y="1386"/>
                </a:cubicBezTo>
                <a:cubicBezTo>
                  <a:pt x="2450" y="1386"/>
                  <a:pt x="2450" y="1386"/>
                  <a:pt x="2450" y="1386"/>
                </a:cubicBezTo>
                <a:cubicBezTo>
                  <a:pt x="2450" y="1386"/>
                  <a:pt x="2450" y="1386"/>
                  <a:pt x="2450" y="1386"/>
                </a:cubicBezTo>
                <a:cubicBezTo>
                  <a:pt x="2450" y="1386"/>
                  <a:pt x="2450" y="1386"/>
                  <a:pt x="2450" y="1386"/>
                </a:cubicBezTo>
                <a:cubicBezTo>
                  <a:pt x="2450" y="1385"/>
                  <a:pt x="2450" y="1385"/>
                  <a:pt x="2450" y="1385"/>
                </a:cubicBezTo>
                <a:cubicBezTo>
                  <a:pt x="2450" y="1385"/>
                  <a:pt x="2450" y="1385"/>
                  <a:pt x="2450" y="1385"/>
                </a:cubicBezTo>
                <a:cubicBezTo>
                  <a:pt x="2450" y="1386"/>
                  <a:pt x="2450" y="1386"/>
                  <a:pt x="2450" y="1386"/>
                </a:cubicBezTo>
                <a:cubicBezTo>
                  <a:pt x="2450" y="1385"/>
                  <a:pt x="2450" y="1385"/>
                  <a:pt x="2450" y="1385"/>
                </a:cubicBezTo>
                <a:cubicBezTo>
                  <a:pt x="2450" y="1385"/>
                  <a:pt x="2450" y="1385"/>
                  <a:pt x="2450" y="1385"/>
                </a:cubicBezTo>
                <a:cubicBezTo>
                  <a:pt x="2450" y="1385"/>
                  <a:pt x="2450" y="1385"/>
                  <a:pt x="2450" y="1385"/>
                </a:cubicBezTo>
                <a:cubicBezTo>
                  <a:pt x="2450" y="1384"/>
                  <a:pt x="2450" y="1384"/>
                  <a:pt x="2450" y="1384"/>
                </a:cubicBezTo>
                <a:cubicBezTo>
                  <a:pt x="2449" y="1384"/>
                  <a:pt x="2449" y="1384"/>
                  <a:pt x="2449" y="1384"/>
                </a:cubicBezTo>
                <a:cubicBezTo>
                  <a:pt x="2449" y="1385"/>
                  <a:pt x="2449" y="1385"/>
                  <a:pt x="2449" y="1385"/>
                </a:cubicBezTo>
                <a:cubicBezTo>
                  <a:pt x="2450" y="1385"/>
                  <a:pt x="2450" y="1385"/>
                  <a:pt x="2450" y="1385"/>
                </a:cubicBezTo>
                <a:cubicBezTo>
                  <a:pt x="2450" y="1385"/>
                  <a:pt x="2450" y="1385"/>
                  <a:pt x="2450" y="1385"/>
                </a:cubicBezTo>
                <a:cubicBezTo>
                  <a:pt x="2450" y="1385"/>
                  <a:pt x="2450" y="1385"/>
                  <a:pt x="2450" y="1385"/>
                </a:cubicBezTo>
                <a:cubicBezTo>
                  <a:pt x="2450" y="1385"/>
                  <a:pt x="2450" y="1385"/>
                  <a:pt x="2450" y="1385"/>
                </a:cubicBezTo>
                <a:cubicBezTo>
                  <a:pt x="2449" y="1385"/>
                  <a:pt x="2449" y="1385"/>
                  <a:pt x="2449" y="1385"/>
                </a:cubicBezTo>
                <a:cubicBezTo>
                  <a:pt x="2449" y="1385"/>
                  <a:pt x="2449" y="1385"/>
                  <a:pt x="2449" y="1385"/>
                </a:cubicBezTo>
                <a:cubicBezTo>
                  <a:pt x="2449" y="1385"/>
                  <a:pt x="2449" y="1385"/>
                  <a:pt x="2449" y="1385"/>
                </a:cubicBezTo>
                <a:cubicBezTo>
                  <a:pt x="2448" y="1384"/>
                  <a:pt x="2448" y="1384"/>
                  <a:pt x="2448" y="1384"/>
                </a:cubicBezTo>
                <a:cubicBezTo>
                  <a:pt x="2448" y="1384"/>
                  <a:pt x="2448" y="1384"/>
                  <a:pt x="2448" y="1384"/>
                </a:cubicBezTo>
                <a:cubicBezTo>
                  <a:pt x="2448" y="1384"/>
                  <a:pt x="2448" y="1384"/>
                  <a:pt x="2448" y="1384"/>
                </a:cubicBezTo>
                <a:cubicBezTo>
                  <a:pt x="2449" y="1385"/>
                  <a:pt x="2449" y="1385"/>
                  <a:pt x="2449" y="1385"/>
                </a:cubicBezTo>
                <a:cubicBezTo>
                  <a:pt x="2449" y="1385"/>
                  <a:pt x="2449" y="1385"/>
                  <a:pt x="2449" y="1385"/>
                </a:cubicBezTo>
                <a:cubicBezTo>
                  <a:pt x="2449" y="1386"/>
                  <a:pt x="2449" y="1386"/>
                  <a:pt x="2449" y="1386"/>
                </a:cubicBezTo>
                <a:cubicBezTo>
                  <a:pt x="2449" y="1387"/>
                  <a:pt x="2449" y="1387"/>
                  <a:pt x="2449" y="1387"/>
                </a:cubicBezTo>
                <a:cubicBezTo>
                  <a:pt x="2448" y="1387"/>
                  <a:pt x="2448" y="1387"/>
                  <a:pt x="2448" y="1386"/>
                </a:cubicBezTo>
                <a:cubicBezTo>
                  <a:pt x="2448" y="1385"/>
                  <a:pt x="2448" y="1385"/>
                  <a:pt x="2448" y="1385"/>
                </a:cubicBezTo>
                <a:cubicBezTo>
                  <a:pt x="2447" y="1384"/>
                  <a:pt x="2447" y="1383"/>
                  <a:pt x="2446" y="1383"/>
                </a:cubicBezTo>
                <a:cubicBezTo>
                  <a:pt x="2446" y="1382"/>
                  <a:pt x="2445" y="1381"/>
                  <a:pt x="2445" y="1381"/>
                </a:cubicBezTo>
                <a:cubicBezTo>
                  <a:pt x="2445" y="1381"/>
                  <a:pt x="2445" y="1381"/>
                  <a:pt x="2445" y="1381"/>
                </a:cubicBezTo>
                <a:cubicBezTo>
                  <a:pt x="2444" y="1380"/>
                  <a:pt x="2444" y="1380"/>
                  <a:pt x="2444" y="1380"/>
                </a:cubicBezTo>
                <a:cubicBezTo>
                  <a:pt x="2444" y="1380"/>
                  <a:pt x="2444" y="1380"/>
                  <a:pt x="2444" y="1380"/>
                </a:cubicBezTo>
                <a:cubicBezTo>
                  <a:pt x="2444" y="1380"/>
                  <a:pt x="2444" y="1380"/>
                  <a:pt x="2444" y="1380"/>
                </a:cubicBezTo>
                <a:cubicBezTo>
                  <a:pt x="2444" y="1379"/>
                  <a:pt x="2444" y="1379"/>
                  <a:pt x="2444" y="1379"/>
                </a:cubicBezTo>
                <a:cubicBezTo>
                  <a:pt x="2444" y="1379"/>
                  <a:pt x="2444" y="1379"/>
                  <a:pt x="2444" y="1379"/>
                </a:cubicBezTo>
                <a:cubicBezTo>
                  <a:pt x="2444" y="1379"/>
                  <a:pt x="2444" y="1379"/>
                  <a:pt x="2444" y="1379"/>
                </a:cubicBezTo>
                <a:cubicBezTo>
                  <a:pt x="2444" y="1379"/>
                  <a:pt x="2444" y="1379"/>
                  <a:pt x="2444" y="1379"/>
                </a:cubicBezTo>
                <a:cubicBezTo>
                  <a:pt x="2444" y="1379"/>
                  <a:pt x="2444" y="1379"/>
                  <a:pt x="2444" y="1379"/>
                </a:cubicBezTo>
                <a:cubicBezTo>
                  <a:pt x="2444" y="1378"/>
                  <a:pt x="2444" y="1378"/>
                  <a:pt x="2444" y="1378"/>
                </a:cubicBezTo>
                <a:cubicBezTo>
                  <a:pt x="2445" y="1378"/>
                  <a:pt x="2445" y="1378"/>
                  <a:pt x="2445" y="1378"/>
                </a:cubicBezTo>
                <a:cubicBezTo>
                  <a:pt x="2445" y="1378"/>
                  <a:pt x="2445" y="1378"/>
                  <a:pt x="2445" y="1378"/>
                </a:cubicBezTo>
                <a:cubicBezTo>
                  <a:pt x="2444" y="1378"/>
                  <a:pt x="2444" y="1378"/>
                  <a:pt x="2444" y="1378"/>
                </a:cubicBezTo>
                <a:cubicBezTo>
                  <a:pt x="2444" y="1379"/>
                  <a:pt x="2444" y="1379"/>
                  <a:pt x="2444" y="1379"/>
                </a:cubicBezTo>
                <a:cubicBezTo>
                  <a:pt x="2444" y="1379"/>
                  <a:pt x="2444" y="1379"/>
                  <a:pt x="2444" y="1379"/>
                </a:cubicBezTo>
                <a:cubicBezTo>
                  <a:pt x="2444" y="1379"/>
                  <a:pt x="2444" y="1379"/>
                  <a:pt x="2444" y="1379"/>
                </a:cubicBezTo>
                <a:cubicBezTo>
                  <a:pt x="2443" y="1379"/>
                  <a:pt x="2443" y="1379"/>
                  <a:pt x="2443" y="1379"/>
                </a:cubicBezTo>
                <a:cubicBezTo>
                  <a:pt x="2443" y="1379"/>
                  <a:pt x="2443" y="1379"/>
                  <a:pt x="2443" y="1379"/>
                </a:cubicBezTo>
                <a:cubicBezTo>
                  <a:pt x="2443" y="1379"/>
                  <a:pt x="2443" y="1379"/>
                  <a:pt x="2443" y="1379"/>
                </a:cubicBezTo>
                <a:cubicBezTo>
                  <a:pt x="2443" y="1379"/>
                  <a:pt x="2443" y="1379"/>
                  <a:pt x="2443" y="1379"/>
                </a:cubicBezTo>
                <a:cubicBezTo>
                  <a:pt x="2443" y="1379"/>
                  <a:pt x="2443" y="1379"/>
                  <a:pt x="2443" y="1379"/>
                </a:cubicBezTo>
                <a:cubicBezTo>
                  <a:pt x="2443" y="1379"/>
                  <a:pt x="2443" y="1379"/>
                  <a:pt x="2443" y="1379"/>
                </a:cubicBezTo>
                <a:cubicBezTo>
                  <a:pt x="2443" y="1378"/>
                  <a:pt x="2443" y="1378"/>
                  <a:pt x="2443" y="1378"/>
                </a:cubicBezTo>
                <a:cubicBezTo>
                  <a:pt x="2442" y="1377"/>
                  <a:pt x="2442" y="1377"/>
                  <a:pt x="2442" y="1377"/>
                </a:cubicBezTo>
                <a:cubicBezTo>
                  <a:pt x="2442" y="1377"/>
                  <a:pt x="2442" y="1377"/>
                  <a:pt x="2442" y="1377"/>
                </a:cubicBezTo>
                <a:cubicBezTo>
                  <a:pt x="2442" y="1377"/>
                  <a:pt x="2442" y="1377"/>
                  <a:pt x="2442" y="1377"/>
                </a:cubicBezTo>
                <a:cubicBezTo>
                  <a:pt x="2442" y="1376"/>
                  <a:pt x="2442" y="1376"/>
                  <a:pt x="2442" y="1376"/>
                </a:cubicBezTo>
                <a:cubicBezTo>
                  <a:pt x="2442" y="1376"/>
                  <a:pt x="2442" y="1376"/>
                  <a:pt x="2442" y="1376"/>
                </a:cubicBezTo>
                <a:cubicBezTo>
                  <a:pt x="2442" y="1376"/>
                  <a:pt x="2442" y="1376"/>
                  <a:pt x="2442" y="1376"/>
                </a:cubicBezTo>
                <a:cubicBezTo>
                  <a:pt x="2442" y="1375"/>
                  <a:pt x="2442" y="1375"/>
                  <a:pt x="2442" y="1375"/>
                </a:cubicBezTo>
                <a:cubicBezTo>
                  <a:pt x="2442" y="1375"/>
                  <a:pt x="2442" y="1375"/>
                  <a:pt x="2442" y="1374"/>
                </a:cubicBezTo>
                <a:cubicBezTo>
                  <a:pt x="2442" y="1374"/>
                  <a:pt x="2441" y="1373"/>
                  <a:pt x="2441" y="1373"/>
                </a:cubicBezTo>
                <a:cubicBezTo>
                  <a:pt x="2441" y="1373"/>
                  <a:pt x="2441" y="1373"/>
                  <a:pt x="2441" y="1373"/>
                </a:cubicBezTo>
                <a:cubicBezTo>
                  <a:pt x="2441" y="1373"/>
                  <a:pt x="2441" y="1373"/>
                  <a:pt x="2441" y="1373"/>
                </a:cubicBezTo>
                <a:cubicBezTo>
                  <a:pt x="2440" y="1372"/>
                  <a:pt x="2440" y="1372"/>
                  <a:pt x="2440" y="1372"/>
                </a:cubicBezTo>
                <a:cubicBezTo>
                  <a:pt x="2440" y="1372"/>
                  <a:pt x="2440" y="1372"/>
                  <a:pt x="2440" y="1372"/>
                </a:cubicBezTo>
                <a:cubicBezTo>
                  <a:pt x="2439" y="1371"/>
                  <a:pt x="2439" y="1371"/>
                  <a:pt x="2439" y="1371"/>
                </a:cubicBezTo>
                <a:cubicBezTo>
                  <a:pt x="2439" y="1371"/>
                  <a:pt x="2439" y="1371"/>
                  <a:pt x="2439" y="1371"/>
                </a:cubicBezTo>
                <a:cubicBezTo>
                  <a:pt x="2439" y="1370"/>
                  <a:pt x="2439" y="1370"/>
                  <a:pt x="2439" y="1370"/>
                </a:cubicBezTo>
                <a:cubicBezTo>
                  <a:pt x="2439" y="1370"/>
                  <a:pt x="2439" y="1370"/>
                  <a:pt x="2439" y="1370"/>
                </a:cubicBezTo>
                <a:cubicBezTo>
                  <a:pt x="2440" y="1371"/>
                  <a:pt x="2440" y="1371"/>
                  <a:pt x="2440" y="1371"/>
                </a:cubicBezTo>
                <a:cubicBezTo>
                  <a:pt x="2440" y="1370"/>
                  <a:pt x="2440" y="1370"/>
                  <a:pt x="2440" y="1370"/>
                </a:cubicBezTo>
                <a:cubicBezTo>
                  <a:pt x="2441" y="1370"/>
                  <a:pt x="2441" y="1370"/>
                  <a:pt x="2441" y="1370"/>
                </a:cubicBezTo>
                <a:cubicBezTo>
                  <a:pt x="2441" y="1370"/>
                  <a:pt x="2441" y="1370"/>
                  <a:pt x="2441" y="1370"/>
                </a:cubicBezTo>
                <a:cubicBezTo>
                  <a:pt x="2441" y="1370"/>
                  <a:pt x="2441" y="1370"/>
                  <a:pt x="2441" y="1370"/>
                </a:cubicBezTo>
                <a:cubicBezTo>
                  <a:pt x="2441" y="1370"/>
                  <a:pt x="2441" y="1370"/>
                  <a:pt x="2441" y="1370"/>
                </a:cubicBezTo>
                <a:cubicBezTo>
                  <a:pt x="2441" y="1371"/>
                  <a:pt x="2441" y="1371"/>
                  <a:pt x="2441" y="1371"/>
                </a:cubicBezTo>
                <a:cubicBezTo>
                  <a:pt x="2441" y="1371"/>
                  <a:pt x="2441" y="1371"/>
                  <a:pt x="2441" y="1371"/>
                </a:cubicBezTo>
                <a:cubicBezTo>
                  <a:pt x="2441" y="1371"/>
                  <a:pt x="2441" y="1371"/>
                  <a:pt x="2441" y="1371"/>
                </a:cubicBezTo>
                <a:cubicBezTo>
                  <a:pt x="2441" y="1371"/>
                  <a:pt x="2441" y="1371"/>
                  <a:pt x="2441" y="1371"/>
                </a:cubicBezTo>
                <a:cubicBezTo>
                  <a:pt x="2441" y="1371"/>
                  <a:pt x="2441" y="1371"/>
                  <a:pt x="2441" y="1371"/>
                </a:cubicBezTo>
                <a:cubicBezTo>
                  <a:pt x="2441" y="1371"/>
                  <a:pt x="2441" y="1371"/>
                  <a:pt x="2441" y="1371"/>
                </a:cubicBezTo>
                <a:cubicBezTo>
                  <a:pt x="2441" y="1371"/>
                  <a:pt x="2441" y="1371"/>
                  <a:pt x="2441" y="1371"/>
                </a:cubicBezTo>
                <a:cubicBezTo>
                  <a:pt x="2441" y="1371"/>
                  <a:pt x="2441" y="1371"/>
                  <a:pt x="2441" y="1371"/>
                </a:cubicBezTo>
                <a:cubicBezTo>
                  <a:pt x="2441" y="1372"/>
                  <a:pt x="2441" y="1372"/>
                  <a:pt x="2441" y="1372"/>
                </a:cubicBezTo>
                <a:cubicBezTo>
                  <a:pt x="2441" y="1372"/>
                  <a:pt x="2441" y="1372"/>
                  <a:pt x="2441" y="1372"/>
                </a:cubicBezTo>
                <a:cubicBezTo>
                  <a:pt x="2441" y="1372"/>
                  <a:pt x="2441" y="1372"/>
                  <a:pt x="2441" y="1372"/>
                </a:cubicBezTo>
                <a:cubicBezTo>
                  <a:pt x="2441" y="1372"/>
                  <a:pt x="2441" y="1372"/>
                  <a:pt x="2441" y="1372"/>
                </a:cubicBezTo>
                <a:cubicBezTo>
                  <a:pt x="2441" y="1372"/>
                  <a:pt x="2441" y="1372"/>
                  <a:pt x="2441" y="1372"/>
                </a:cubicBezTo>
                <a:cubicBezTo>
                  <a:pt x="2441" y="1372"/>
                  <a:pt x="2441" y="1372"/>
                  <a:pt x="2441" y="1372"/>
                </a:cubicBezTo>
                <a:cubicBezTo>
                  <a:pt x="2441" y="1371"/>
                  <a:pt x="2441" y="1371"/>
                  <a:pt x="2441" y="1371"/>
                </a:cubicBezTo>
                <a:cubicBezTo>
                  <a:pt x="2441" y="1371"/>
                  <a:pt x="2441" y="1371"/>
                  <a:pt x="2441" y="1371"/>
                </a:cubicBezTo>
                <a:cubicBezTo>
                  <a:pt x="2441" y="1372"/>
                  <a:pt x="2441" y="1372"/>
                  <a:pt x="2441" y="1372"/>
                </a:cubicBezTo>
                <a:cubicBezTo>
                  <a:pt x="2442" y="1372"/>
                  <a:pt x="2442" y="1373"/>
                  <a:pt x="2442" y="1373"/>
                </a:cubicBezTo>
                <a:cubicBezTo>
                  <a:pt x="2442" y="1374"/>
                  <a:pt x="2442" y="1374"/>
                  <a:pt x="2442" y="1374"/>
                </a:cubicBezTo>
                <a:cubicBezTo>
                  <a:pt x="2442" y="1373"/>
                  <a:pt x="2442" y="1373"/>
                  <a:pt x="2442" y="1373"/>
                </a:cubicBezTo>
                <a:cubicBezTo>
                  <a:pt x="2442" y="1373"/>
                  <a:pt x="2442" y="1373"/>
                  <a:pt x="2442" y="1373"/>
                </a:cubicBezTo>
                <a:cubicBezTo>
                  <a:pt x="2442" y="1374"/>
                  <a:pt x="2442" y="1374"/>
                  <a:pt x="2442" y="1374"/>
                </a:cubicBezTo>
                <a:cubicBezTo>
                  <a:pt x="2443" y="1374"/>
                  <a:pt x="2443" y="1374"/>
                  <a:pt x="2443" y="1374"/>
                </a:cubicBezTo>
                <a:cubicBezTo>
                  <a:pt x="2443" y="1374"/>
                  <a:pt x="2443" y="1374"/>
                  <a:pt x="2443" y="1374"/>
                </a:cubicBezTo>
                <a:cubicBezTo>
                  <a:pt x="2443" y="1374"/>
                  <a:pt x="2443" y="1374"/>
                  <a:pt x="2443" y="1374"/>
                </a:cubicBezTo>
                <a:cubicBezTo>
                  <a:pt x="2443" y="1375"/>
                  <a:pt x="2443" y="1375"/>
                  <a:pt x="2443" y="1375"/>
                </a:cubicBezTo>
                <a:cubicBezTo>
                  <a:pt x="2443" y="1375"/>
                  <a:pt x="2443" y="1375"/>
                  <a:pt x="2443" y="1375"/>
                </a:cubicBezTo>
                <a:cubicBezTo>
                  <a:pt x="2443" y="1375"/>
                  <a:pt x="2443" y="1375"/>
                  <a:pt x="2443" y="1375"/>
                </a:cubicBezTo>
                <a:cubicBezTo>
                  <a:pt x="2443" y="1375"/>
                  <a:pt x="2443" y="1375"/>
                  <a:pt x="2443" y="1375"/>
                </a:cubicBezTo>
                <a:cubicBezTo>
                  <a:pt x="2443" y="1375"/>
                  <a:pt x="2443" y="1375"/>
                  <a:pt x="2443" y="1375"/>
                </a:cubicBezTo>
                <a:cubicBezTo>
                  <a:pt x="2444" y="1375"/>
                  <a:pt x="2444" y="1375"/>
                  <a:pt x="2444" y="1375"/>
                </a:cubicBezTo>
                <a:cubicBezTo>
                  <a:pt x="2443" y="1374"/>
                  <a:pt x="2443" y="1374"/>
                  <a:pt x="2443" y="1374"/>
                </a:cubicBezTo>
                <a:cubicBezTo>
                  <a:pt x="2443" y="1374"/>
                  <a:pt x="2443" y="1374"/>
                  <a:pt x="2443" y="1374"/>
                </a:cubicBezTo>
                <a:cubicBezTo>
                  <a:pt x="2444" y="1374"/>
                  <a:pt x="2444" y="1374"/>
                  <a:pt x="2444" y="1374"/>
                </a:cubicBezTo>
                <a:cubicBezTo>
                  <a:pt x="2444" y="1374"/>
                  <a:pt x="2444" y="1374"/>
                  <a:pt x="2444" y="1374"/>
                </a:cubicBezTo>
                <a:cubicBezTo>
                  <a:pt x="2444" y="1374"/>
                  <a:pt x="2444" y="1374"/>
                  <a:pt x="2444" y="1374"/>
                </a:cubicBezTo>
                <a:cubicBezTo>
                  <a:pt x="2444" y="1374"/>
                  <a:pt x="2444" y="1374"/>
                  <a:pt x="2444" y="1374"/>
                </a:cubicBezTo>
                <a:cubicBezTo>
                  <a:pt x="2444" y="1374"/>
                  <a:pt x="2444" y="1374"/>
                  <a:pt x="2444" y="1374"/>
                </a:cubicBezTo>
                <a:cubicBezTo>
                  <a:pt x="2444" y="1375"/>
                  <a:pt x="2444" y="1375"/>
                  <a:pt x="2444" y="1375"/>
                </a:cubicBezTo>
                <a:cubicBezTo>
                  <a:pt x="2444" y="1375"/>
                  <a:pt x="2444" y="1375"/>
                  <a:pt x="2444" y="1375"/>
                </a:cubicBezTo>
                <a:cubicBezTo>
                  <a:pt x="2444" y="1375"/>
                  <a:pt x="2444" y="1375"/>
                  <a:pt x="2444" y="1375"/>
                </a:cubicBezTo>
                <a:cubicBezTo>
                  <a:pt x="2445" y="1375"/>
                  <a:pt x="2445" y="1375"/>
                  <a:pt x="2445" y="1375"/>
                </a:cubicBezTo>
                <a:cubicBezTo>
                  <a:pt x="2445" y="1375"/>
                  <a:pt x="2445" y="1375"/>
                  <a:pt x="2445" y="1375"/>
                </a:cubicBezTo>
                <a:cubicBezTo>
                  <a:pt x="2445" y="1375"/>
                  <a:pt x="2445" y="1375"/>
                  <a:pt x="2445" y="1375"/>
                </a:cubicBezTo>
                <a:cubicBezTo>
                  <a:pt x="2445" y="1375"/>
                  <a:pt x="2445" y="1375"/>
                  <a:pt x="2445" y="1375"/>
                </a:cubicBezTo>
                <a:cubicBezTo>
                  <a:pt x="2445" y="1375"/>
                  <a:pt x="2445" y="1375"/>
                  <a:pt x="2445" y="1375"/>
                </a:cubicBezTo>
                <a:cubicBezTo>
                  <a:pt x="2445" y="1375"/>
                  <a:pt x="2445" y="1375"/>
                  <a:pt x="2445" y="1375"/>
                </a:cubicBezTo>
                <a:cubicBezTo>
                  <a:pt x="2445" y="1374"/>
                  <a:pt x="2445" y="1374"/>
                  <a:pt x="2445" y="1374"/>
                </a:cubicBezTo>
                <a:cubicBezTo>
                  <a:pt x="2445" y="1375"/>
                  <a:pt x="2445" y="1375"/>
                  <a:pt x="2445" y="1375"/>
                </a:cubicBezTo>
                <a:cubicBezTo>
                  <a:pt x="2446" y="1375"/>
                  <a:pt x="2446" y="1375"/>
                  <a:pt x="2446" y="1375"/>
                </a:cubicBezTo>
                <a:cubicBezTo>
                  <a:pt x="2446" y="1375"/>
                  <a:pt x="2446" y="1375"/>
                  <a:pt x="2446" y="1375"/>
                </a:cubicBezTo>
                <a:cubicBezTo>
                  <a:pt x="2446" y="1375"/>
                  <a:pt x="2446" y="1375"/>
                  <a:pt x="2446" y="1375"/>
                </a:cubicBezTo>
                <a:cubicBezTo>
                  <a:pt x="2446" y="1375"/>
                  <a:pt x="2446" y="1375"/>
                  <a:pt x="2446" y="1375"/>
                </a:cubicBezTo>
                <a:cubicBezTo>
                  <a:pt x="2446" y="1376"/>
                  <a:pt x="2446" y="1376"/>
                  <a:pt x="2446" y="1376"/>
                </a:cubicBezTo>
                <a:cubicBezTo>
                  <a:pt x="2446" y="1375"/>
                  <a:pt x="2446" y="1375"/>
                  <a:pt x="2446" y="1375"/>
                </a:cubicBezTo>
                <a:cubicBezTo>
                  <a:pt x="2446" y="1375"/>
                  <a:pt x="2446" y="1375"/>
                  <a:pt x="2446" y="1375"/>
                </a:cubicBezTo>
                <a:cubicBezTo>
                  <a:pt x="2447" y="1375"/>
                  <a:pt x="2447" y="1375"/>
                  <a:pt x="2447" y="1375"/>
                </a:cubicBezTo>
                <a:cubicBezTo>
                  <a:pt x="2447" y="1375"/>
                  <a:pt x="2447" y="1375"/>
                  <a:pt x="2447" y="1375"/>
                </a:cubicBezTo>
                <a:cubicBezTo>
                  <a:pt x="2447" y="1375"/>
                  <a:pt x="2447" y="1375"/>
                  <a:pt x="2447" y="1375"/>
                </a:cubicBezTo>
                <a:cubicBezTo>
                  <a:pt x="2447" y="1375"/>
                  <a:pt x="2447" y="1375"/>
                  <a:pt x="2447" y="1375"/>
                </a:cubicBezTo>
                <a:cubicBezTo>
                  <a:pt x="2448" y="1376"/>
                  <a:pt x="2448" y="1376"/>
                  <a:pt x="2448" y="1376"/>
                </a:cubicBezTo>
                <a:cubicBezTo>
                  <a:pt x="2448" y="1376"/>
                  <a:pt x="2448" y="1376"/>
                  <a:pt x="2448" y="1376"/>
                </a:cubicBezTo>
                <a:cubicBezTo>
                  <a:pt x="2449" y="1376"/>
                  <a:pt x="2449" y="1376"/>
                  <a:pt x="2449" y="1376"/>
                </a:cubicBezTo>
                <a:cubicBezTo>
                  <a:pt x="2449" y="1376"/>
                  <a:pt x="2449" y="1376"/>
                  <a:pt x="2449" y="1376"/>
                </a:cubicBezTo>
                <a:cubicBezTo>
                  <a:pt x="2448" y="1376"/>
                  <a:pt x="2448" y="1376"/>
                  <a:pt x="2448" y="1376"/>
                </a:cubicBezTo>
                <a:cubicBezTo>
                  <a:pt x="2448" y="1376"/>
                  <a:pt x="2448" y="1376"/>
                  <a:pt x="2448" y="1376"/>
                </a:cubicBezTo>
                <a:cubicBezTo>
                  <a:pt x="2448" y="1376"/>
                  <a:pt x="2448" y="1376"/>
                  <a:pt x="2448" y="1376"/>
                </a:cubicBezTo>
                <a:cubicBezTo>
                  <a:pt x="2448" y="1376"/>
                  <a:pt x="2448" y="1376"/>
                  <a:pt x="2448" y="1376"/>
                </a:cubicBezTo>
                <a:cubicBezTo>
                  <a:pt x="2448" y="1377"/>
                  <a:pt x="2448" y="1377"/>
                  <a:pt x="2448" y="1377"/>
                </a:cubicBezTo>
                <a:cubicBezTo>
                  <a:pt x="2448" y="1377"/>
                  <a:pt x="2448" y="1377"/>
                  <a:pt x="2448" y="1377"/>
                </a:cubicBezTo>
                <a:cubicBezTo>
                  <a:pt x="2448" y="1377"/>
                  <a:pt x="2448" y="1377"/>
                  <a:pt x="2448" y="1377"/>
                </a:cubicBezTo>
                <a:cubicBezTo>
                  <a:pt x="2448" y="1377"/>
                  <a:pt x="2448" y="1377"/>
                  <a:pt x="2448" y="1377"/>
                </a:cubicBezTo>
                <a:cubicBezTo>
                  <a:pt x="2449" y="1377"/>
                  <a:pt x="2449" y="1377"/>
                  <a:pt x="2449" y="1377"/>
                </a:cubicBezTo>
                <a:cubicBezTo>
                  <a:pt x="2449" y="1378"/>
                  <a:pt x="2449" y="1378"/>
                  <a:pt x="2449" y="1378"/>
                </a:cubicBezTo>
                <a:cubicBezTo>
                  <a:pt x="2449" y="1378"/>
                  <a:pt x="2449" y="1378"/>
                  <a:pt x="2449" y="1378"/>
                </a:cubicBezTo>
                <a:cubicBezTo>
                  <a:pt x="2449" y="1378"/>
                  <a:pt x="2449" y="1378"/>
                  <a:pt x="2449" y="1378"/>
                </a:cubicBezTo>
                <a:cubicBezTo>
                  <a:pt x="2449" y="1378"/>
                  <a:pt x="2449" y="1378"/>
                  <a:pt x="2449" y="1378"/>
                </a:cubicBezTo>
                <a:cubicBezTo>
                  <a:pt x="2449" y="1378"/>
                  <a:pt x="2449" y="1378"/>
                  <a:pt x="2449" y="1378"/>
                </a:cubicBezTo>
                <a:cubicBezTo>
                  <a:pt x="2449" y="1378"/>
                  <a:pt x="2449" y="1378"/>
                  <a:pt x="2449" y="1378"/>
                </a:cubicBezTo>
                <a:cubicBezTo>
                  <a:pt x="2449" y="1378"/>
                  <a:pt x="2449" y="1378"/>
                  <a:pt x="2449" y="1378"/>
                </a:cubicBezTo>
                <a:cubicBezTo>
                  <a:pt x="2449" y="1377"/>
                  <a:pt x="2449" y="1377"/>
                  <a:pt x="2449" y="1377"/>
                </a:cubicBezTo>
                <a:cubicBezTo>
                  <a:pt x="2449" y="1377"/>
                  <a:pt x="2449" y="1377"/>
                  <a:pt x="2449" y="1377"/>
                </a:cubicBezTo>
                <a:cubicBezTo>
                  <a:pt x="2449" y="1377"/>
                  <a:pt x="2449" y="1377"/>
                  <a:pt x="2449" y="1377"/>
                </a:cubicBezTo>
                <a:cubicBezTo>
                  <a:pt x="2449" y="1377"/>
                  <a:pt x="2449" y="1377"/>
                  <a:pt x="2449" y="1377"/>
                </a:cubicBezTo>
                <a:cubicBezTo>
                  <a:pt x="2449" y="1377"/>
                  <a:pt x="2449" y="1377"/>
                  <a:pt x="2449" y="1377"/>
                </a:cubicBezTo>
                <a:cubicBezTo>
                  <a:pt x="2450" y="1377"/>
                  <a:pt x="2450" y="1377"/>
                  <a:pt x="2450" y="1377"/>
                </a:cubicBezTo>
                <a:cubicBezTo>
                  <a:pt x="2450" y="1377"/>
                  <a:pt x="2450" y="1377"/>
                  <a:pt x="2450" y="1377"/>
                </a:cubicBezTo>
                <a:cubicBezTo>
                  <a:pt x="2450" y="1377"/>
                  <a:pt x="2450" y="1377"/>
                  <a:pt x="2450" y="1377"/>
                </a:cubicBezTo>
                <a:cubicBezTo>
                  <a:pt x="2450" y="1377"/>
                  <a:pt x="2450" y="1377"/>
                  <a:pt x="2450" y="1377"/>
                </a:cubicBezTo>
                <a:cubicBezTo>
                  <a:pt x="2451" y="1378"/>
                  <a:pt x="2451" y="1378"/>
                  <a:pt x="2451" y="1378"/>
                </a:cubicBezTo>
                <a:cubicBezTo>
                  <a:pt x="2450" y="1378"/>
                  <a:pt x="2450" y="1378"/>
                  <a:pt x="2450" y="1378"/>
                </a:cubicBezTo>
                <a:cubicBezTo>
                  <a:pt x="2450" y="1378"/>
                  <a:pt x="2450" y="1378"/>
                  <a:pt x="2450" y="1378"/>
                </a:cubicBezTo>
                <a:cubicBezTo>
                  <a:pt x="2450" y="1378"/>
                  <a:pt x="2450" y="1378"/>
                  <a:pt x="2450" y="1378"/>
                </a:cubicBezTo>
                <a:cubicBezTo>
                  <a:pt x="2450" y="1378"/>
                  <a:pt x="2450" y="1378"/>
                  <a:pt x="2450" y="1378"/>
                </a:cubicBezTo>
                <a:cubicBezTo>
                  <a:pt x="2450" y="1379"/>
                  <a:pt x="2450" y="1379"/>
                  <a:pt x="2450" y="1379"/>
                </a:cubicBezTo>
                <a:cubicBezTo>
                  <a:pt x="2451" y="1379"/>
                  <a:pt x="2451" y="1379"/>
                  <a:pt x="2451" y="1379"/>
                </a:cubicBezTo>
                <a:cubicBezTo>
                  <a:pt x="2451" y="1379"/>
                  <a:pt x="2451" y="1379"/>
                  <a:pt x="2451" y="1379"/>
                </a:cubicBezTo>
                <a:cubicBezTo>
                  <a:pt x="2451" y="1379"/>
                  <a:pt x="2451" y="1379"/>
                  <a:pt x="2451" y="1379"/>
                </a:cubicBezTo>
                <a:cubicBezTo>
                  <a:pt x="2451" y="1379"/>
                  <a:pt x="2451" y="1379"/>
                  <a:pt x="2451" y="1379"/>
                </a:cubicBezTo>
                <a:cubicBezTo>
                  <a:pt x="2451" y="1379"/>
                  <a:pt x="2451" y="1379"/>
                  <a:pt x="2451" y="1379"/>
                </a:cubicBezTo>
                <a:cubicBezTo>
                  <a:pt x="2451" y="1380"/>
                  <a:pt x="2451" y="1380"/>
                  <a:pt x="2451" y="1380"/>
                </a:cubicBezTo>
                <a:cubicBezTo>
                  <a:pt x="2451" y="1380"/>
                  <a:pt x="2451" y="1380"/>
                  <a:pt x="2451" y="1380"/>
                </a:cubicBezTo>
                <a:cubicBezTo>
                  <a:pt x="2452" y="1380"/>
                  <a:pt x="2452" y="1380"/>
                  <a:pt x="2452" y="1380"/>
                </a:cubicBezTo>
                <a:cubicBezTo>
                  <a:pt x="2451" y="1380"/>
                  <a:pt x="2451" y="1380"/>
                  <a:pt x="2451" y="1380"/>
                </a:cubicBezTo>
                <a:cubicBezTo>
                  <a:pt x="2451" y="1380"/>
                  <a:pt x="2451" y="1380"/>
                  <a:pt x="2451" y="1380"/>
                </a:cubicBezTo>
                <a:cubicBezTo>
                  <a:pt x="2452" y="1381"/>
                  <a:pt x="2452" y="1381"/>
                  <a:pt x="2452" y="1381"/>
                </a:cubicBezTo>
                <a:cubicBezTo>
                  <a:pt x="2452" y="1382"/>
                  <a:pt x="2452" y="1382"/>
                  <a:pt x="2452" y="1382"/>
                </a:cubicBezTo>
                <a:cubicBezTo>
                  <a:pt x="2452" y="1382"/>
                  <a:pt x="2452" y="1382"/>
                  <a:pt x="2452" y="1382"/>
                </a:cubicBezTo>
                <a:cubicBezTo>
                  <a:pt x="2451" y="1382"/>
                  <a:pt x="2451" y="1382"/>
                  <a:pt x="2451" y="1382"/>
                </a:cubicBezTo>
                <a:cubicBezTo>
                  <a:pt x="2451" y="1381"/>
                  <a:pt x="2451" y="1381"/>
                  <a:pt x="2451" y="1381"/>
                </a:cubicBezTo>
                <a:cubicBezTo>
                  <a:pt x="2451" y="1381"/>
                  <a:pt x="2451" y="1381"/>
                  <a:pt x="2451" y="1381"/>
                </a:cubicBezTo>
                <a:cubicBezTo>
                  <a:pt x="2450" y="1381"/>
                  <a:pt x="2450" y="1381"/>
                  <a:pt x="2450" y="1381"/>
                </a:cubicBezTo>
                <a:cubicBezTo>
                  <a:pt x="2450" y="1381"/>
                  <a:pt x="2450" y="1381"/>
                  <a:pt x="2450" y="1381"/>
                </a:cubicBezTo>
                <a:cubicBezTo>
                  <a:pt x="2450" y="1382"/>
                  <a:pt x="2450" y="1382"/>
                  <a:pt x="2450" y="1382"/>
                </a:cubicBezTo>
                <a:cubicBezTo>
                  <a:pt x="2450" y="1382"/>
                  <a:pt x="2450" y="1382"/>
                  <a:pt x="2450" y="1382"/>
                </a:cubicBezTo>
                <a:cubicBezTo>
                  <a:pt x="2451" y="1382"/>
                  <a:pt x="2451" y="1382"/>
                  <a:pt x="2451" y="1382"/>
                </a:cubicBezTo>
                <a:cubicBezTo>
                  <a:pt x="2451" y="1382"/>
                  <a:pt x="2451" y="1382"/>
                  <a:pt x="2451" y="1382"/>
                </a:cubicBezTo>
                <a:cubicBezTo>
                  <a:pt x="2451" y="1382"/>
                  <a:pt x="2451" y="1382"/>
                  <a:pt x="2451" y="1382"/>
                </a:cubicBezTo>
                <a:cubicBezTo>
                  <a:pt x="2451" y="1382"/>
                  <a:pt x="2451" y="1382"/>
                  <a:pt x="2451" y="1382"/>
                </a:cubicBezTo>
                <a:cubicBezTo>
                  <a:pt x="2451" y="1383"/>
                  <a:pt x="2451" y="1383"/>
                  <a:pt x="2452" y="1384"/>
                </a:cubicBezTo>
                <a:cubicBezTo>
                  <a:pt x="2452" y="1384"/>
                  <a:pt x="2452" y="1384"/>
                  <a:pt x="2452" y="1384"/>
                </a:cubicBezTo>
                <a:cubicBezTo>
                  <a:pt x="2452" y="1384"/>
                  <a:pt x="2452" y="1384"/>
                  <a:pt x="2452" y="1384"/>
                </a:cubicBezTo>
                <a:cubicBezTo>
                  <a:pt x="2452" y="1384"/>
                  <a:pt x="2452" y="1384"/>
                  <a:pt x="2452" y="1384"/>
                </a:cubicBezTo>
                <a:cubicBezTo>
                  <a:pt x="2452" y="1385"/>
                  <a:pt x="2453" y="1385"/>
                  <a:pt x="2453" y="1385"/>
                </a:cubicBezTo>
                <a:cubicBezTo>
                  <a:pt x="2453" y="1386"/>
                  <a:pt x="2453" y="1386"/>
                  <a:pt x="2453" y="1386"/>
                </a:cubicBezTo>
                <a:cubicBezTo>
                  <a:pt x="2453" y="1386"/>
                  <a:pt x="2453" y="1386"/>
                  <a:pt x="2453" y="1386"/>
                </a:cubicBezTo>
                <a:cubicBezTo>
                  <a:pt x="2453" y="1386"/>
                  <a:pt x="2453" y="1386"/>
                  <a:pt x="2453" y="1386"/>
                </a:cubicBezTo>
                <a:cubicBezTo>
                  <a:pt x="2453" y="1386"/>
                  <a:pt x="2453" y="1386"/>
                  <a:pt x="2453" y="1386"/>
                </a:cubicBezTo>
                <a:cubicBezTo>
                  <a:pt x="2453" y="1386"/>
                  <a:pt x="2453" y="1386"/>
                  <a:pt x="2453" y="1386"/>
                </a:cubicBezTo>
                <a:cubicBezTo>
                  <a:pt x="2453" y="1386"/>
                  <a:pt x="2453" y="1386"/>
                  <a:pt x="2453" y="1386"/>
                </a:cubicBezTo>
                <a:cubicBezTo>
                  <a:pt x="2454" y="1386"/>
                  <a:pt x="2454" y="1386"/>
                  <a:pt x="2454" y="1386"/>
                </a:cubicBezTo>
                <a:cubicBezTo>
                  <a:pt x="2453" y="1386"/>
                  <a:pt x="2453" y="1386"/>
                  <a:pt x="2453" y="1386"/>
                </a:cubicBezTo>
                <a:cubicBezTo>
                  <a:pt x="2453" y="1387"/>
                  <a:pt x="2453" y="1387"/>
                  <a:pt x="2453" y="1387"/>
                </a:cubicBezTo>
                <a:cubicBezTo>
                  <a:pt x="2453" y="1387"/>
                  <a:pt x="2453" y="1387"/>
                  <a:pt x="2453" y="1387"/>
                </a:cubicBezTo>
                <a:cubicBezTo>
                  <a:pt x="2453" y="1387"/>
                  <a:pt x="2453" y="1387"/>
                  <a:pt x="2453" y="1387"/>
                </a:cubicBezTo>
                <a:cubicBezTo>
                  <a:pt x="2453" y="1387"/>
                  <a:pt x="2453" y="1387"/>
                  <a:pt x="2453" y="1387"/>
                </a:cubicBezTo>
                <a:cubicBezTo>
                  <a:pt x="2453" y="1387"/>
                  <a:pt x="2453" y="1387"/>
                  <a:pt x="2453" y="1387"/>
                </a:cubicBezTo>
                <a:cubicBezTo>
                  <a:pt x="2453" y="1387"/>
                  <a:pt x="2453" y="1387"/>
                  <a:pt x="2453" y="1387"/>
                </a:cubicBezTo>
                <a:cubicBezTo>
                  <a:pt x="2453" y="1387"/>
                  <a:pt x="2453" y="1387"/>
                  <a:pt x="2453" y="1387"/>
                </a:cubicBezTo>
                <a:cubicBezTo>
                  <a:pt x="2453" y="1388"/>
                  <a:pt x="2453" y="1388"/>
                  <a:pt x="2453" y="1388"/>
                </a:cubicBezTo>
                <a:cubicBezTo>
                  <a:pt x="2453" y="1388"/>
                  <a:pt x="2453" y="1388"/>
                  <a:pt x="2453" y="1388"/>
                </a:cubicBezTo>
                <a:cubicBezTo>
                  <a:pt x="2453" y="1388"/>
                  <a:pt x="2453" y="1388"/>
                  <a:pt x="2453" y="1388"/>
                </a:cubicBezTo>
                <a:cubicBezTo>
                  <a:pt x="2453" y="1388"/>
                  <a:pt x="2453" y="1388"/>
                  <a:pt x="2453" y="1388"/>
                </a:cubicBezTo>
                <a:cubicBezTo>
                  <a:pt x="2453" y="1389"/>
                  <a:pt x="2453" y="1389"/>
                  <a:pt x="2453" y="1389"/>
                </a:cubicBezTo>
                <a:cubicBezTo>
                  <a:pt x="2453" y="1389"/>
                  <a:pt x="2453" y="1389"/>
                  <a:pt x="2453" y="1389"/>
                </a:cubicBezTo>
                <a:cubicBezTo>
                  <a:pt x="2453" y="1390"/>
                  <a:pt x="2453" y="1390"/>
                  <a:pt x="2453" y="1390"/>
                </a:cubicBezTo>
                <a:cubicBezTo>
                  <a:pt x="2453" y="1390"/>
                  <a:pt x="2453" y="1390"/>
                  <a:pt x="2453" y="1390"/>
                </a:cubicBezTo>
                <a:cubicBezTo>
                  <a:pt x="2453" y="1390"/>
                  <a:pt x="2453" y="1390"/>
                  <a:pt x="2453" y="1390"/>
                </a:cubicBezTo>
                <a:cubicBezTo>
                  <a:pt x="2453" y="1390"/>
                  <a:pt x="2453" y="1390"/>
                  <a:pt x="2453" y="1390"/>
                </a:cubicBezTo>
                <a:cubicBezTo>
                  <a:pt x="2453" y="1390"/>
                  <a:pt x="2453" y="1390"/>
                  <a:pt x="2453" y="1390"/>
                </a:cubicBezTo>
                <a:cubicBezTo>
                  <a:pt x="2453" y="1390"/>
                  <a:pt x="2453" y="1390"/>
                  <a:pt x="2453" y="1390"/>
                </a:cubicBezTo>
                <a:cubicBezTo>
                  <a:pt x="2453" y="1390"/>
                  <a:pt x="2453" y="1390"/>
                  <a:pt x="2453" y="1390"/>
                </a:cubicBezTo>
                <a:cubicBezTo>
                  <a:pt x="2454" y="1390"/>
                  <a:pt x="2454" y="1390"/>
                  <a:pt x="2454" y="1390"/>
                </a:cubicBezTo>
                <a:cubicBezTo>
                  <a:pt x="2454" y="1391"/>
                  <a:pt x="2454" y="1391"/>
                  <a:pt x="2454" y="1391"/>
                </a:cubicBezTo>
                <a:cubicBezTo>
                  <a:pt x="2454" y="1391"/>
                  <a:pt x="2454" y="1391"/>
                  <a:pt x="2454" y="1391"/>
                </a:cubicBezTo>
                <a:cubicBezTo>
                  <a:pt x="2454" y="1391"/>
                  <a:pt x="2454" y="1391"/>
                  <a:pt x="2454" y="1391"/>
                </a:cubicBezTo>
                <a:cubicBezTo>
                  <a:pt x="2454" y="1391"/>
                  <a:pt x="2454" y="1391"/>
                  <a:pt x="2454" y="1391"/>
                </a:cubicBezTo>
                <a:cubicBezTo>
                  <a:pt x="2454" y="1391"/>
                  <a:pt x="2454" y="1391"/>
                  <a:pt x="2454" y="1391"/>
                </a:cubicBezTo>
                <a:cubicBezTo>
                  <a:pt x="2455" y="1391"/>
                  <a:pt x="2455" y="1391"/>
                  <a:pt x="2455" y="1391"/>
                </a:cubicBezTo>
                <a:cubicBezTo>
                  <a:pt x="2455" y="1391"/>
                  <a:pt x="2455" y="1391"/>
                  <a:pt x="2455" y="1391"/>
                </a:cubicBezTo>
                <a:cubicBezTo>
                  <a:pt x="2455" y="1391"/>
                  <a:pt x="2455" y="1391"/>
                  <a:pt x="2455" y="1391"/>
                </a:cubicBezTo>
                <a:cubicBezTo>
                  <a:pt x="2455" y="1391"/>
                  <a:pt x="2455" y="1391"/>
                  <a:pt x="2455" y="1391"/>
                </a:cubicBezTo>
                <a:cubicBezTo>
                  <a:pt x="2455" y="1391"/>
                  <a:pt x="2456" y="1391"/>
                  <a:pt x="2456" y="1391"/>
                </a:cubicBezTo>
                <a:cubicBezTo>
                  <a:pt x="2456" y="1391"/>
                  <a:pt x="2456" y="1391"/>
                  <a:pt x="2456" y="1391"/>
                </a:cubicBezTo>
                <a:cubicBezTo>
                  <a:pt x="2457" y="1392"/>
                  <a:pt x="2457" y="1392"/>
                  <a:pt x="2457" y="1392"/>
                </a:cubicBezTo>
                <a:cubicBezTo>
                  <a:pt x="2457" y="1392"/>
                  <a:pt x="2457" y="1392"/>
                  <a:pt x="2457" y="1392"/>
                </a:cubicBezTo>
                <a:cubicBezTo>
                  <a:pt x="2457" y="1392"/>
                  <a:pt x="2457" y="1392"/>
                  <a:pt x="2457" y="1392"/>
                </a:cubicBezTo>
                <a:cubicBezTo>
                  <a:pt x="2457" y="1393"/>
                  <a:pt x="2457" y="1393"/>
                  <a:pt x="2457" y="1393"/>
                </a:cubicBezTo>
                <a:cubicBezTo>
                  <a:pt x="2457" y="1393"/>
                  <a:pt x="2457" y="1393"/>
                  <a:pt x="2457" y="1393"/>
                </a:cubicBezTo>
                <a:cubicBezTo>
                  <a:pt x="2458" y="1393"/>
                  <a:pt x="2458" y="1393"/>
                  <a:pt x="2458" y="1393"/>
                </a:cubicBezTo>
                <a:cubicBezTo>
                  <a:pt x="2458" y="1393"/>
                  <a:pt x="2458" y="1393"/>
                  <a:pt x="2458" y="1393"/>
                </a:cubicBezTo>
                <a:cubicBezTo>
                  <a:pt x="2458" y="1393"/>
                  <a:pt x="2458" y="1393"/>
                  <a:pt x="2458" y="1393"/>
                </a:cubicBezTo>
                <a:cubicBezTo>
                  <a:pt x="2458" y="1393"/>
                  <a:pt x="2458" y="1393"/>
                  <a:pt x="2458" y="1393"/>
                </a:cubicBezTo>
                <a:cubicBezTo>
                  <a:pt x="2458" y="1393"/>
                  <a:pt x="2458" y="1393"/>
                  <a:pt x="2458" y="1393"/>
                </a:cubicBezTo>
                <a:cubicBezTo>
                  <a:pt x="2458" y="1392"/>
                  <a:pt x="2458" y="1392"/>
                  <a:pt x="2458" y="1392"/>
                </a:cubicBezTo>
                <a:cubicBezTo>
                  <a:pt x="2458" y="1392"/>
                  <a:pt x="2458" y="1392"/>
                  <a:pt x="2458" y="1392"/>
                </a:cubicBezTo>
                <a:cubicBezTo>
                  <a:pt x="2458" y="1391"/>
                  <a:pt x="2458" y="1391"/>
                  <a:pt x="2458" y="1391"/>
                </a:cubicBezTo>
                <a:cubicBezTo>
                  <a:pt x="2458" y="1391"/>
                  <a:pt x="2458" y="1391"/>
                  <a:pt x="2458" y="1391"/>
                </a:cubicBezTo>
                <a:cubicBezTo>
                  <a:pt x="2458" y="1390"/>
                  <a:pt x="2458" y="1390"/>
                  <a:pt x="2458" y="1390"/>
                </a:cubicBezTo>
                <a:cubicBezTo>
                  <a:pt x="2458" y="1390"/>
                  <a:pt x="2458" y="1390"/>
                  <a:pt x="2458" y="1390"/>
                </a:cubicBezTo>
                <a:cubicBezTo>
                  <a:pt x="2458" y="1390"/>
                  <a:pt x="2458" y="1390"/>
                  <a:pt x="2458" y="1390"/>
                </a:cubicBezTo>
                <a:cubicBezTo>
                  <a:pt x="2458" y="1390"/>
                  <a:pt x="2458" y="1390"/>
                  <a:pt x="2458" y="1390"/>
                </a:cubicBezTo>
                <a:cubicBezTo>
                  <a:pt x="2458" y="1390"/>
                  <a:pt x="2458" y="1390"/>
                  <a:pt x="2458" y="1390"/>
                </a:cubicBezTo>
                <a:cubicBezTo>
                  <a:pt x="2458" y="1389"/>
                  <a:pt x="2458" y="1389"/>
                  <a:pt x="2458" y="1389"/>
                </a:cubicBezTo>
                <a:cubicBezTo>
                  <a:pt x="2458" y="1389"/>
                  <a:pt x="2458" y="1389"/>
                  <a:pt x="2458" y="1389"/>
                </a:cubicBezTo>
                <a:cubicBezTo>
                  <a:pt x="2458" y="1388"/>
                  <a:pt x="2458" y="1388"/>
                  <a:pt x="2458" y="1388"/>
                </a:cubicBezTo>
                <a:cubicBezTo>
                  <a:pt x="2457" y="1388"/>
                  <a:pt x="2457" y="1388"/>
                  <a:pt x="2457" y="1388"/>
                </a:cubicBezTo>
                <a:cubicBezTo>
                  <a:pt x="2457" y="1388"/>
                  <a:pt x="2457" y="1388"/>
                  <a:pt x="2457" y="1388"/>
                </a:cubicBezTo>
                <a:cubicBezTo>
                  <a:pt x="2457" y="1388"/>
                  <a:pt x="2457" y="1388"/>
                  <a:pt x="2457" y="1388"/>
                </a:cubicBezTo>
                <a:cubicBezTo>
                  <a:pt x="2457" y="1387"/>
                  <a:pt x="2457" y="1387"/>
                  <a:pt x="2457" y="1387"/>
                </a:cubicBezTo>
                <a:cubicBezTo>
                  <a:pt x="2457" y="1387"/>
                  <a:pt x="2457" y="1387"/>
                  <a:pt x="2457" y="1387"/>
                </a:cubicBezTo>
                <a:cubicBezTo>
                  <a:pt x="2458" y="1388"/>
                  <a:pt x="2458" y="1388"/>
                  <a:pt x="2458" y="1388"/>
                </a:cubicBezTo>
                <a:cubicBezTo>
                  <a:pt x="2458" y="1388"/>
                  <a:pt x="2458" y="1388"/>
                  <a:pt x="2458" y="1388"/>
                </a:cubicBezTo>
                <a:cubicBezTo>
                  <a:pt x="2458" y="1388"/>
                  <a:pt x="2458" y="1388"/>
                  <a:pt x="2458" y="1388"/>
                </a:cubicBezTo>
                <a:cubicBezTo>
                  <a:pt x="2458" y="1388"/>
                  <a:pt x="2458" y="1388"/>
                  <a:pt x="2458" y="1388"/>
                </a:cubicBezTo>
                <a:cubicBezTo>
                  <a:pt x="2458" y="1388"/>
                  <a:pt x="2458" y="1388"/>
                  <a:pt x="2458" y="1388"/>
                </a:cubicBezTo>
                <a:cubicBezTo>
                  <a:pt x="2459" y="1388"/>
                  <a:pt x="2459" y="1388"/>
                  <a:pt x="2459" y="1388"/>
                </a:cubicBezTo>
                <a:cubicBezTo>
                  <a:pt x="2458" y="1389"/>
                  <a:pt x="2458" y="1389"/>
                  <a:pt x="2458" y="1389"/>
                </a:cubicBezTo>
                <a:cubicBezTo>
                  <a:pt x="2459" y="1389"/>
                  <a:pt x="2459" y="1389"/>
                  <a:pt x="2459" y="1389"/>
                </a:cubicBezTo>
                <a:cubicBezTo>
                  <a:pt x="2459" y="1389"/>
                  <a:pt x="2459" y="1389"/>
                  <a:pt x="2459" y="1389"/>
                </a:cubicBezTo>
                <a:cubicBezTo>
                  <a:pt x="2459" y="1390"/>
                  <a:pt x="2459" y="1390"/>
                  <a:pt x="2459" y="1390"/>
                </a:cubicBezTo>
                <a:cubicBezTo>
                  <a:pt x="2459" y="1389"/>
                  <a:pt x="2459" y="1389"/>
                  <a:pt x="2459" y="1389"/>
                </a:cubicBezTo>
                <a:cubicBezTo>
                  <a:pt x="2460" y="1389"/>
                  <a:pt x="2460" y="1389"/>
                  <a:pt x="2460" y="1389"/>
                </a:cubicBezTo>
                <a:cubicBezTo>
                  <a:pt x="2460" y="1389"/>
                  <a:pt x="2460" y="1389"/>
                  <a:pt x="2460" y="1389"/>
                </a:cubicBezTo>
                <a:cubicBezTo>
                  <a:pt x="2460" y="1389"/>
                  <a:pt x="2460" y="1389"/>
                  <a:pt x="2460" y="1389"/>
                </a:cubicBezTo>
                <a:cubicBezTo>
                  <a:pt x="2460" y="1389"/>
                  <a:pt x="2460" y="1389"/>
                  <a:pt x="2460" y="1389"/>
                </a:cubicBezTo>
                <a:cubicBezTo>
                  <a:pt x="2460" y="1390"/>
                  <a:pt x="2460" y="1390"/>
                  <a:pt x="2460" y="1390"/>
                </a:cubicBezTo>
                <a:cubicBezTo>
                  <a:pt x="2460" y="1390"/>
                  <a:pt x="2460" y="1390"/>
                  <a:pt x="2460" y="1390"/>
                </a:cubicBezTo>
                <a:cubicBezTo>
                  <a:pt x="2460" y="1390"/>
                  <a:pt x="2460" y="1390"/>
                  <a:pt x="2460" y="1390"/>
                </a:cubicBezTo>
                <a:cubicBezTo>
                  <a:pt x="2460" y="1390"/>
                  <a:pt x="2460" y="1390"/>
                  <a:pt x="2460" y="1390"/>
                </a:cubicBezTo>
                <a:cubicBezTo>
                  <a:pt x="2460" y="1390"/>
                  <a:pt x="2460" y="1390"/>
                  <a:pt x="2460" y="1391"/>
                </a:cubicBezTo>
                <a:cubicBezTo>
                  <a:pt x="2460" y="1391"/>
                  <a:pt x="2460" y="1391"/>
                  <a:pt x="2460" y="1391"/>
                </a:cubicBezTo>
                <a:cubicBezTo>
                  <a:pt x="2460" y="1391"/>
                  <a:pt x="2460" y="1391"/>
                  <a:pt x="2460" y="1391"/>
                </a:cubicBezTo>
                <a:cubicBezTo>
                  <a:pt x="2460" y="1392"/>
                  <a:pt x="2460" y="1392"/>
                  <a:pt x="2460" y="1392"/>
                </a:cubicBezTo>
                <a:cubicBezTo>
                  <a:pt x="2460" y="1392"/>
                  <a:pt x="2460" y="1392"/>
                  <a:pt x="2460" y="1392"/>
                </a:cubicBezTo>
                <a:cubicBezTo>
                  <a:pt x="2460" y="1392"/>
                  <a:pt x="2460" y="1392"/>
                  <a:pt x="2460" y="1392"/>
                </a:cubicBezTo>
                <a:cubicBezTo>
                  <a:pt x="2461" y="1392"/>
                  <a:pt x="2461" y="1392"/>
                  <a:pt x="2461" y="1392"/>
                </a:cubicBezTo>
                <a:cubicBezTo>
                  <a:pt x="2461" y="1392"/>
                  <a:pt x="2461" y="1392"/>
                  <a:pt x="2461" y="1392"/>
                </a:cubicBezTo>
                <a:cubicBezTo>
                  <a:pt x="2461" y="1393"/>
                  <a:pt x="2461" y="1393"/>
                  <a:pt x="2461" y="1393"/>
                </a:cubicBezTo>
                <a:cubicBezTo>
                  <a:pt x="2461" y="1394"/>
                  <a:pt x="2461" y="1394"/>
                  <a:pt x="2461" y="1394"/>
                </a:cubicBezTo>
                <a:cubicBezTo>
                  <a:pt x="2461" y="1394"/>
                  <a:pt x="2461" y="1394"/>
                  <a:pt x="2461" y="1394"/>
                </a:cubicBezTo>
                <a:cubicBezTo>
                  <a:pt x="2461" y="1394"/>
                  <a:pt x="2461" y="1394"/>
                  <a:pt x="2461" y="1394"/>
                </a:cubicBezTo>
                <a:cubicBezTo>
                  <a:pt x="2461" y="1394"/>
                  <a:pt x="2461" y="1394"/>
                  <a:pt x="2461" y="1394"/>
                </a:cubicBezTo>
                <a:cubicBezTo>
                  <a:pt x="2461" y="1395"/>
                  <a:pt x="2461" y="1395"/>
                  <a:pt x="2461" y="1395"/>
                </a:cubicBezTo>
                <a:cubicBezTo>
                  <a:pt x="2461" y="1395"/>
                  <a:pt x="2461" y="1395"/>
                  <a:pt x="2461" y="1395"/>
                </a:cubicBezTo>
                <a:cubicBezTo>
                  <a:pt x="2461" y="1396"/>
                  <a:pt x="2461" y="1396"/>
                  <a:pt x="2461" y="1396"/>
                </a:cubicBezTo>
                <a:cubicBezTo>
                  <a:pt x="2461" y="1396"/>
                  <a:pt x="2461" y="1396"/>
                  <a:pt x="2461" y="1396"/>
                </a:cubicBezTo>
                <a:cubicBezTo>
                  <a:pt x="2461" y="1396"/>
                  <a:pt x="2461" y="1396"/>
                  <a:pt x="2461" y="1396"/>
                </a:cubicBezTo>
                <a:cubicBezTo>
                  <a:pt x="2461" y="1396"/>
                  <a:pt x="2461" y="1396"/>
                  <a:pt x="2461" y="1396"/>
                </a:cubicBezTo>
                <a:cubicBezTo>
                  <a:pt x="2461" y="1396"/>
                  <a:pt x="2461" y="1396"/>
                  <a:pt x="2461" y="1396"/>
                </a:cubicBezTo>
                <a:cubicBezTo>
                  <a:pt x="2461" y="1397"/>
                  <a:pt x="2461" y="1397"/>
                  <a:pt x="2461" y="1397"/>
                </a:cubicBezTo>
                <a:cubicBezTo>
                  <a:pt x="2461" y="1397"/>
                  <a:pt x="2461" y="1397"/>
                  <a:pt x="2461" y="1397"/>
                </a:cubicBezTo>
                <a:cubicBezTo>
                  <a:pt x="2462" y="1397"/>
                  <a:pt x="2462" y="1397"/>
                  <a:pt x="2462" y="1397"/>
                </a:cubicBezTo>
                <a:cubicBezTo>
                  <a:pt x="2462" y="1397"/>
                  <a:pt x="2462" y="1397"/>
                  <a:pt x="2462" y="1397"/>
                </a:cubicBezTo>
                <a:cubicBezTo>
                  <a:pt x="2462" y="1397"/>
                  <a:pt x="2462" y="1397"/>
                  <a:pt x="2462" y="1397"/>
                </a:cubicBezTo>
                <a:cubicBezTo>
                  <a:pt x="2462" y="1397"/>
                  <a:pt x="2462" y="1397"/>
                  <a:pt x="2462" y="1397"/>
                </a:cubicBezTo>
                <a:cubicBezTo>
                  <a:pt x="2463" y="1397"/>
                  <a:pt x="2463" y="1397"/>
                  <a:pt x="2463" y="1397"/>
                </a:cubicBezTo>
                <a:cubicBezTo>
                  <a:pt x="2463" y="1397"/>
                  <a:pt x="2463" y="1397"/>
                  <a:pt x="2463" y="1397"/>
                </a:cubicBezTo>
                <a:cubicBezTo>
                  <a:pt x="2464" y="1398"/>
                  <a:pt x="2464" y="1398"/>
                  <a:pt x="2464" y="1398"/>
                </a:cubicBezTo>
                <a:cubicBezTo>
                  <a:pt x="2465" y="1398"/>
                  <a:pt x="2465" y="1398"/>
                  <a:pt x="2465" y="1398"/>
                </a:cubicBezTo>
                <a:cubicBezTo>
                  <a:pt x="2465" y="1398"/>
                  <a:pt x="2465" y="1398"/>
                  <a:pt x="2465" y="1398"/>
                </a:cubicBezTo>
                <a:cubicBezTo>
                  <a:pt x="2465" y="1398"/>
                  <a:pt x="2465" y="1398"/>
                  <a:pt x="2465" y="1398"/>
                </a:cubicBezTo>
                <a:cubicBezTo>
                  <a:pt x="2466" y="1399"/>
                  <a:pt x="2466" y="1399"/>
                  <a:pt x="2467" y="1399"/>
                </a:cubicBezTo>
                <a:cubicBezTo>
                  <a:pt x="2467" y="1399"/>
                  <a:pt x="2467" y="1399"/>
                  <a:pt x="2467" y="1399"/>
                </a:cubicBezTo>
                <a:cubicBezTo>
                  <a:pt x="2467" y="1399"/>
                  <a:pt x="2468" y="1399"/>
                  <a:pt x="2468" y="1400"/>
                </a:cubicBezTo>
                <a:cubicBezTo>
                  <a:pt x="2469" y="1400"/>
                  <a:pt x="2469" y="1400"/>
                  <a:pt x="2469" y="1400"/>
                </a:cubicBezTo>
                <a:cubicBezTo>
                  <a:pt x="2469" y="1400"/>
                  <a:pt x="2469" y="1400"/>
                  <a:pt x="2469" y="1400"/>
                </a:cubicBezTo>
                <a:cubicBezTo>
                  <a:pt x="2469" y="1400"/>
                  <a:pt x="2469" y="1400"/>
                  <a:pt x="2469" y="1400"/>
                </a:cubicBezTo>
                <a:cubicBezTo>
                  <a:pt x="2469" y="1400"/>
                  <a:pt x="2469" y="1400"/>
                  <a:pt x="2469" y="1400"/>
                </a:cubicBezTo>
                <a:cubicBezTo>
                  <a:pt x="2469" y="1400"/>
                  <a:pt x="2469" y="1400"/>
                  <a:pt x="2469" y="1400"/>
                </a:cubicBezTo>
                <a:cubicBezTo>
                  <a:pt x="2470" y="1400"/>
                  <a:pt x="2470" y="1400"/>
                  <a:pt x="2470" y="1400"/>
                </a:cubicBezTo>
                <a:cubicBezTo>
                  <a:pt x="2470" y="1400"/>
                  <a:pt x="2470" y="1400"/>
                  <a:pt x="2470" y="1400"/>
                </a:cubicBezTo>
                <a:cubicBezTo>
                  <a:pt x="2470" y="1400"/>
                  <a:pt x="2470" y="1400"/>
                  <a:pt x="2470" y="1400"/>
                </a:cubicBezTo>
                <a:cubicBezTo>
                  <a:pt x="2470" y="1400"/>
                  <a:pt x="2470" y="1400"/>
                  <a:pt x="2470" y="1400"/>
                </a:cubicBezTo>
                <a:cubicBezTo>
                  <a:pt x="2470" y="1400"/>
                  <a:pt x="2471" y="1400"/>
                  <a:pt x="2471" y="1400"/>
                </a:cubicBezTo>
                <a:cubicBezTo>
                  <a:pt x="2471" y="1400"/>
                  <a:pt x="2471" y="1400"/>
                  <a:pt x="2471" y="1400"/>
                </a:cubicBezTo>
                <a:cubicBezTo>
                  <a:pt x="2471" y="1400"/>
                  <a:pt x="2471" y="1400"/>
                  <a:pt x="2471" y="1400"/>
                </a:cubicBezTo>
                <a:cubicBezTo>
                  <a:pt x="2472" y="1399"/>
                  <a:pt x="2472" y="1399"/>
                  <a:pt x="2472" y="1399"/>
                </a:cubicBezTo>
                <a:cubicBezTo>
                  <a:pt x="2472" y="1399"/>
                  <a:pt x="2472" y="1399"/>
                  <a:pt x="2472" y="1399"/>
                </a:cubicBezTo>
                <a:cubicBezTo>
                  <a:pt x="2472" y="1399"/>
                  <a:pt x="2472" y="1399"/>
                  <a:pt x="2472" y="1399"/>
                </a:cubicBezTo>
                <a:cubicBezTo>
                  <a:pt x="2472" y="1398"/>
                  <a:pt x="2472" y="1398"/>
                  <a:pt x="2472" y="1398"/>
                </a:cubicBezTo>
                <a:cubicBezTo>
                  <a:pt x="2473" y="1398"/>
                  <a:pt x="2473" y="1398"/>
                  <a:pt x="2473" y="1398"/>
                </a:cubicBezTo>
                <a:cubicBezTo>
                  <a:pt x="2473" y="1398"/>
                  <a:pt x="2473" y="1398"/>
                  <a:pt x="2473" y="1398"/>
                </a:cubicBezTo>
                <a:cubicBezTo>
                  <a:pt x="2473" y="1397"/>
                  <a:pt x="2473" y="1397"/>
                  <a:pt x="2473" y="1397"/>
                </a:cubicBezTo>
                <a:cubicBezTo>
                  <a:pt x="2473" y="1397"/>
                  <a:pt x="2473" y="1397"/>
                  <a:pt x="2473" y="1397"/>
                </a:cubicBezTo>
                <a:cubicBezTo>
                  <a:pt x="2473" y="1397"/>
                  <a:pt x="2473" y="1397"/>
                  <a:pt x="2473" y="1397"/>
                </a:cubicBezTo>
                <a:cubicBezTo>
                  <a:pt x="2474" y="1397"/>
                  <a:pt x="2474" y="1397"/>
                  <a:pt x="2474" y="1397"/>
                </a:cubicBezTo>
                <a:cubicBezTo>
                  <a:pt x="2474" y="1397"/>
                  <a:pt x="2474" y="1397"/>
                  <a:pt x="2474" y="1397"/>
                </a:cubicBezTo>
                <a:cubicBezTo>
                  <a:pt x="2475" y="1397"/>
                  <a:pt x="2475" y="1397"/>
                  <a:pt x="2475" y="1397"/>
                </a:cubicBezTo>
                <a:cubicBezTo>
                  <a:pt x="2475" y="1396"/>
                  <a:pt x="2475" y="1396"/>
                  <a:pt x="2475" y="1396"/>
                </a:cubicBezTo>
                <a:cubicBezTo>
                  <a:pt x="2475" y="1396"/>
                  <a:pt x="2475" y="1396"/>
                  <a:pt x="2475" y="1396"/>
                </a:cubicBezTo>
                <a:cubicBezTo>
                  <a:pt x="2475" y="1396"/>
                  <a:pt x="2475" y="1396"/>
                  <a:pt x="2475" y="1396"/>
                </a:cubicBezTo>
                <a:cubicBezTo>
                  <a:pt x="2475" y="1396"/>
                  <a:pt x="2475" y="1396"/>
                  <a:pt x="2475" y="1396"/>
                </a:cubicBezTo>
                <a:cubicBezTo>
                  <a:pt x="2476" y="1396"/>
                  <a:pt x="2476" y="1396"/>
                  <a:pt x="2476" y="1396"/>
                </a:cubicBezTo>
                <a:cubicBezTo>
                  <a:pt x="2476" y="1396"/>
                  <a:pt x="2476" y="1396"/>
                  <a:pt x="2476" y="1396"/>
                </a:cubicBezTo>
                <a:cubicBezTo>
                  <a:pt x="2476" y="1396"/>
                  <a:pt x="2476" y="1396"/>
                  <a:pt x="2476" y="1396"/>
                </a:cubicBezTo>
                <a:cubicBezTo>
                  <a:pt x="2477" y="1396"/>
                  <a:pt x="2477" y="1396"/>
                  <a:pt x="2477" y="1396"/>
                </a:cubicBezTo>
                <a:cubicBezTo>
                  <a:pt x="2477" y="1396"/>
                  <a:pt x="2477" y="1396"/>
                  <a:pt x="2477" y="1396"/>
                </a:cubicBezTo>
                <a:cubicBezTo>
                  <a:pt x="2477" y="1396"/>
                  <a:pt x="2477" y="1396"/>
                  <a:pt x="2477" y="1396"/>
                </a:cubicBezTo>
                <a:cubicBezTo>
                  <a:pt x="2477" y="1397"/>
                  <a:pt x="2477" y="1397"/>
                  <a:pt x="2477" y="1397"/>
                </a:cubicBezTo>
                <a:cubicBezTo>
                  <a:pt x="2477" y="1397"/>
                  <a:pt x="2477" y="1397"/>
                  <a:pt x="2477" y="1397"/>
                </a:cubicBezTo>
                <a:cubicBezTo>
                  <a:pt x="2477" y="1397"/>
                  <a:pt x="2477" y="1397"/>
                  <a:pt x="2477" y="1397"/>
                </a:cubicBezTo>
                <a:cubicBezTo>
                  <a:pt x="2477" y="1397"/>
                  <a:pt x="2477" y="1397"/>
                  <a:pt x="2477" y="1397"/>
                </a:cubicBezTo>
                <a:cubicBezTo>
                  <a:pt x="2477" y="1397"/>
                  <a:pt x="2477" y="1397"/>
                  <a:pt x="2477" y="1397"/>
                </a:cubicBezTo>
                <a:cubicBezTo>
                  <a:pt x="2478" y="1397"/>
                  <a:pt x="2478" y="1397"/>
                  <a:pt x="2478" y="1397"/>
                </a:cubicBezTo>
                <a:cubicBezTo>
                  <a:pt x="2478" y="1397"/>
                  <a:pt x="2478" y="1397"/>
                  <a:pt x="2478" y="1397"/>
                </a:cubicBezTo>
                <a:moveTo>
                  <a:pt x="2515" y="1458"/>
                </a:moveTo>
                <a:cubicBezTo>
                  <a:pt x="2515" y="1458"/>
                  <a:pt x="2515" y="1458"/>
                  <a:pt x="2515" y="1458"/>
                </a:cubicBezTo>
                <a:cubicBezTo>
                  <a:pt x="2515" y="1458"/>
                  <a:pt x="2515" y="1458"/>
                  <a:pt x="2515" y="1458"/>
                </a:cubicBezTo>
                <a:cubicBezTo>
                  <a:pt x="2515" y="1458"/>
                  <a:pt x="2515" y="1458"/>
                  <a:pt x="2515" y="1458"/>
                </a:cubicBezTo>
                <a:cubicBezTo>
                  <a:pt x="2515" y="1458"/>
                  <a:pt x="2515" y="1458"/>
                  <a:pt x="2515" y="1458"/>
                </a:cubicBezTo>
                <a:moveTo>
                  <a:pt x="2515" y="1457"/>
                </a:moveTo>
                <a:cubicBezTo>
                  <a:pt x="2515" y="1457"/>
                  <a:pt x="2515" y="1457"/>
                  <a:pt x="2515" y="1457"/>
                </a:cubicBezTo>
                <a:cubicBezTo>
                  <a:pt x="2515" y="1457"/>
                  <a:pt x="2515" y="1457"/>
                  <a:pt x="2515" y="1457"/>
                </a:cubicBezTo>
                <a:cubicBezTo>
                  <a:pt x="2515" y="1457"/>
                  <a:pt x="2515" y="1457"/>
                  <a:pt x="2515" y="1457"/>
                </a:cubicBezTo>
                <a:cubicBezTo>
                  <a:pt x="2515" y="1458"/>
                  <a:pt x="2515" y="1458"/>
                  <a:pt x="2515" y="1458"/>
                </a:cubicBezTo>
                <a:cubicBezTo>
                  <a:pt x="2515" y="1458"/>
                  <a:pt x="2515" y="1458"/>
                  <a:pt x="2515" y="1458"/>
                </a:cubicBezTo>
                <a:cubicBezTo>
                  <a:pt x="2514" y="1458"/>
                  <a:pt x="2514" y="1458"/>
                  <a:pt x="2514" y="1458"/>
                </a:cubicBezTo>
                <a:cubicBezTo>
                  <a:pt x="2514" y="1458"/>
                  <a:pt x="2514" y="1458"/>
                  <a:pt x="2514" y="1458"/>
                </a:cubicBezTo>
                <a:cubicBezTo>
                  <a:pt x="2514" y="1458"/>
                  <a:pt x="2514" y="1458"/>
                  <a:pt x="2514" y="1458"/>
                </a:cubicBezTo>
                <a:cubicBezTo>
                  <a:pt x="2514" y="1458"/>
                  <a:pt x="2514" y="1458"/>
                  <a:pt x="2514" y="1458"/>
                </a:cubicBezTo>
                <a:cubicBezTo>
                  <a:pt x="2514" y="1457"/>
                  <a:pt x="2514" y="1457"/>
                  <a:pt x="2514" y="1457"/>
                </a:cubicBezTo>
                <a:cubicBezTo>
                  <a:pt x="2514" y="1457"/>
                  <a:pt x="2514" y="1457"/>
                  <a:pt x="2514" y="1457"/>
                </a:cubicBezTo>
                <a:cubicBezTo>
                  <a:pt x="2514" y="1457"/>
                  <a:pt x="2514" y="1457"/>
                  <a:pt x="2514" y="1457"/>
                </a:cubicBezTo>
                <a:cubicBezTo>
                  <a:pt x="2514" y="1457"/>
                  <a:pt x="2514" y="1457"/>
                  <a:pt x="2514" y="1457"/>
                </a:cubicBezTo>
                <a:cubicBezTo>
                  <a:pt x="2514" y="1457"/>
                  <a:pt x="2514" y="1457"/>
                  <a:pt x="2514" y="1457"/>
                </a:cubicBezTo>
                <a:cubicBezTo>
                  <a:pt x="2514" y="1457"/>
                  <a:pt x="2514" y="1457"/>
                  <a:pt x="2514" y="1457"/>
                </a:cubicBezTo>
                <a:cubicBezTo>
                  <a:pt x="2514" y="1457"/>
                  <a:pt x="2514" y="1457"/>
                  <a:pt x="2514" y="1457"/>
                </a:cubicBezTo>
                <a:cubicBezTo>
                  <a:pt x="2515" y="1457"/>
                  <a:pt x="2515" y="1457"/>
                  <a:pt x="2515" y="1457"/>
                </a:cubicBezTo>
                <a:cubicBezTo>
                  <a:pt x="2515" y="1457"/>
                  <a:pt x="2515" y="1457"/>
                  <a:pt x="2515" y="1457"/>
                </a:cubicBezTo>
                <a:cubicBezTo>
                  <a:pt x="2515" y="1457"/>
                  <a:pt x="2515" y="1457"/>
                  <a:pt x="2515" y="1457"/>
                </a:cubicBezTo>
                <a:moveTo>
                  <a:pt x="2514" y="1452"/>
                </a:moveTo>
                <a:cubicBezTo>
                  <a:pt x="2514" y="1452"/>
                  <a:pt x="2514" y="1452"/>
                  <a:pt x="2514" y="1452"/>
                </a:cubicBezTo>
                <a:cubicBezTo>
                  <a:pt x="2514" y="1452"/>
                  <a:pt x="2514" y="1452"/>
                  <a:pt x="2514" y="1452"/>
                </a:cubicBezTo>
                <a:cubicBezTo>
                  <a:pt x="2514" y="1453"/>
                  <a:pt x="2514" y="1453"/>
                  <a:pt x="2514" y="1453"/>
                </a:cubicBezTo>
                <a:cubicBezTo>
                  <a:pt x="2514" y="1453"/>
                  <a:pt x="2514" y="1453"/>
                  <a:pt x="2514" y="1453"/>
                </a:cubicBezTo>
                <a:cubicBezTo>
                  <a:pt x="2514" y="1453"/>
                  <a:pt x="2514" y="1453"/>
                  <a:pt x="2514" y="1453"/>
                </a:cubicBezTo>
                <a:cubicBezTo>
                  <a:pt x="2513" y="1453"/>
                  <a:pt x="2513" y="1453"/>
                  <a:pt x="2513" y="1453"/>
                </a:cubicBezTo>
                <a:cubicBezTo>
                  <a:pt x="2513" y="1453"/>
                  <a:pt x="2513" y="1453"/>
                  <a:pt x="2513" y="1453"/>
                </a:cubicBezTo>
                <a:cubicBezTo>
                  <a:pt x="2513" y="1453"/>
                  <a:pt x="2513" y="1453"/>
                  <a:pt x="2513" y="1453"/>
                </a:cubicBezTo>
                <a:cubicBezTo>
                  <a:pt x="2513" y="1454"/>
                  <a:pt x="2513" y="1454"/>
                  <a:pt x="2513" y="1454"/>
                </a:cubicBezTo>
                <a:cubicBezTo>
                  <a:pt x="2513" y="1454"/>
                  <a:pt x="2513" y="1454"/>
                  <a:pt x="2513" y="1454"/>
                </a:cubicBezTo>
                <a:cubicBezTo>
                  <a:pt x="2513" y="1454"/>
                  <a:pt x="2513" y="1454"/>
                  <a:pt x="2513" y="1454"/>
                </a:cubicBezTo>
                <a:cubicBezTo>
                  <a:pt x="2513" y="1454"/>
                  <a:pt x="2513" y="1454"/>
                  <a:pt x="2513" y="1454"/>
                </a:cubicBezTo>
                <a:cubicBezTo>
                  <a:pt x="2513" y="1455"/>
                  <a:pt x="2513" y="1455"/>
                  <a:pt x="2513" y="1455"/>
                </a:cubicBezTo>
                <a:cubicBezTo>
                  <a:pt x="2514" y="1455"/>
                  <a:pt x="2514" y="1455"/>
                  <a:pt x="2514" y="1455"/>
                </a:cubicBezTo>
                <a:cubicBezTo>
                  <a:pt x="2514" y="1455"/>
                  <a:pt x="2514" y="1455"/>
                  <a:pt x="2514" y="1455"/>
                </a:cubicBezTo>
                <a:cubicBezTo>
                  <a:pt x="2514" y="1455"/>
                  <a:pt x="2514" y="1455"/>
                  <a:pt x="2514" y="1455"/>
                </a:cubicBezTo>
                <a:cubicBezTo>
                  <a:pt x="2514" y="1455"/>
                  <a:pt x="2514" y="1455"/>
                  <a:pt x="2514" y="1455"/>
                </a:cubicBezTo>
                <a:cubicBezTo>
                  <a:pt x="2514" y="1455"/>
                  <a:pt x="2514" y="1455"/>
                  <a:pt x="2514" y="1455"/>
                </a:cubicBezTo>
                <a:cubicBezTo>
                  <a:pt x="2514" y="1455"/>
                  <a:pt x="2514" y="1455"/>
                  <a:pt x="2514" y="1455"/>
                </a:cubicBezTo>
                <a:cubicBezTo>
                  <a:pt x="2513" y="1455"/>
                  <a:pt x="2513" y="1455"/>
                  <a:pt x="2513" y="1455"/>
                </a:cubicBezTo>
                <a:cubicBezTo>
                  <a:pt x="2513" y="1455"/>
                  <a:pt x="2513" y="1455"/>
                  <a:pt x="2513" y="1455"/>
                </a:cubicBezTo>
                <a:cubicBezTo>
                  <a:pt x="2513" y="1455"/>
                  <a:pt x="2513" y="1455"/>
                  <a:pt x="2513" y="1455"/>
                </a:cubicBezTo>
                <a:cubicBezTo>
                  <a:pt x="2513" y="1455"/>
                  <a:pt x="2513" y="1455"/>
                  <a:pt x="2513" y="1455"/>
                </a:cubicBezTo>
                <a:cubicBezTo>
                  <a:pt x="2513" y="1455"/>
                  <a:pt x="2513" y="1455"/>
                  <a:pt x="2513" y="1455"/>
                </a:cubicBezTo>
                <a:cubicBezTo>
                  <a:pt x="2513" y="1455"/>
                  <a:pt x="2513" y="1455"/>
                  <a:pt x="2513" y="1455"/>
                </a:cubicBezTo>
                <a:cubicBezTo>
                  <a:pt x="2513" y="1456"/>
                  <a:pt x="2513" y="1456"/>
                  <a:pt x="2513" y="1456"/>
                </a:cubicBezTo>
                <a:cubicBezTo>
                  <a:pt x="2512" y="1456"/>
                  <a:pt x="2512" y="1456"/>
                  <a:pt x="2512" y="1456"/>
                </a:cubicBezTo>
                <a:cubicBezTo>
                  <a:pt x="2512" y="1456"/>
                  <a:pt x="2512" y="1456"/>
                  <a:pt x="2512" y="1456"/>
                </a:cubicBezTo>
                <a:cubicBezTo>
                  <a:pt x="2512" y="1456"/>
                  <a:pt x="2512" y="1456"/>
                  <a:pt x="2512" y="1456"/>
                </a:cubicBezTo>
                <a:cubicBezTo>
                  <a:pt x="2512" y="1456"/>
                  <a:pt x="2512" y="1456"/>
                  <a:pt x="2512" y="1456"/>
                </a:cubicBezTo>
                <a:cubicBezTo>
                  <a:pt x="2512" y="1456"/>
                  <a:pt x="2512" y="1456"/>
                  <a:pt x="2512" y="1456"/>
                </a:cubicBezTo>
                <a:cubicBezTo>
                  <a:pt x="2512" y="1456"/>
                  <a:pt x="2512" y="1456"/>
                  <a:pt x="2512" y="1456"/>
                </a:cubicBezTo>
                <a:cubicBezTo>
                  <a:pt x="2512" y="1455"/>
                  <a:pt x="2512" y="1455"/>
                  <a:pt x="2512" y="1455"/>
                </a:cubicBezTo>
                <a:cubicBezTo>
                  <a:pt x="2512" y="1455"/>
                  <a:pt x="2512" y="1455"/>
                  <a:pt x="2512" y="1455"/>
                </a:cubicBezTo>
                <a:cubicBezTo>
                  <a:pt x="2512" y="1455"/>
                  <a:pt x="2512" y="1455"/>
                  <a:pt x="2512" y="1455"/>
                </a:cubicBezTo>
                <a:cubicBezTo>
                  <a:pt x="2512" y="1455"/>
                  <a:pt x="2512" y="1455"/>
                  <a:pt x="2512" y="1455"/>
                </a:cubicBezTo>
                <a:cubicBezTo>
                  <a:pt x="2512" y="1455"/>
                  <a:pt x="2512" y="1455"/>
                  <a:pt x="2512" y="1455"/>
                </a:cubicBezTo>
                <a:cubicBezTo>
                  <a:pt x="2512" y="1454"/>
                  <a:pt x="2512" y="1454"/>
                  <a:pt x="2512" y="1454"/>
                </a:cubicBezTo>
                <a:cubicBezTo>
                  <a:pt x="2512" y="1454"/>
                  <a:pt x="2512" y="1454"/>
                  <a:pt x="2512" y="1454"/>
                </a:cubicBezTo>
                <a:cubicBezTo>
                  <a:pt x="2512" y="1454"/>
                  <a:pt x="2512" y="1454"/>
                  <a:pt x="2512" y="1454"/>
                </a:cubicBezTo>
                <a:cubicBezTo>
                  <a:pt x="2512" y="1454"/>
                  <a:pt x="2512" y="1454"/>
                  <a:pt x="2512" y="1454"/>
                </a:cubicBezTo>
                <a:cubicBezTo>
                  <a:pt x="2512" y="1454"/>
                  <a:pt x="2512" y="1454"/>
                  <a:pt x="2512" y="1454"/>
                </a:cubicBezTo>
                <a:cubicBezTo>
                  <a:pt x="2512" y="1454"/>
                  <a:pt x="2512" y="1454"/>
                  <a:pt x="2512" y="1454"/>
                </a:cubicBezTo>
                <a:cubicBezTo>
                  <a:pt x="2512" y="1454"/>
                  <a:pt x="2512" y="1454"/>
                  <a:pt x="2512" y="1454"/>
                </a:cubicBezTo>
                <a:cubicBezTo>
                  <a:pt x="2513" y="1454"/>
                  <a:pt x="2513" y="1454"/>
                  <a:pt x="2513" y="1454"/>
                </a:cubicBezTo>
                <a:cubicBezTo>
                  <a:pt x="2512" y="1454"/>
                  <a:pt x="2512" y="1454"/>
                  <a:pt x="2512" y="1454"/>
                </a:cubicBezTo>
                <a:cubicBezTo>
                  <a:pt x="2512" y="1453"/>
                  <a:pt x="2512" y="1453"/>
                  <a:pt x="2512" y="1453"/>
                </a:cubicBezTo>
                <a:cubicBezTo>
                  <a:pt x="2512" y="1453"/>
                  <a:pt x="2512" y="1453"/>
                  <a:pt x="2512" y="1453"/>
                </a:cubicBezTo>
                <a:cubicBezTo>
                  <a:pt x="2512" y="1453"/>
                  <a:pt x="2512" y="1453"/>
                  <a:pt x="2512" y="1453"/>
                </a:cubicBezTo>
                <a:cubicBezTo>
                  <a:pt x="2512" y="1453"/>
                  <a:pt x="2512" y="1453"/>
                  <a:pt x="2512" y="1453"/>
                </a:cubicBezTo>
                <a:cubicBezTo>
                  <a:pt x="2512" y="1453"/>
                  <a:pt x="2512" y="1453"/>
                  <a:pt x="2512" y="1453"/>
                </a:cubicBezTo>
                <a:cubicBezTo>
                  <a:pt x="2511" y="1453"/>
                  <a:pt x="2511" y="1453"/>
                  <a:pt x="2511" y="1453"/>
                </a:cubicBezTo>
                <a:cubicBezTo>
                  <a:pt x="2511" y="1453"/>
                  <a:pt x="2511" y="1453"/>
                  <a:pt x="2511" y="1453"/>
                </a:cubicBezTo>
                <a:cubicBezTo>
                  <a:pt x="2511" y="1453"/>
                  <a:pt x="2511" y="1453"/>
                  <a:pt x="2511" y="1453"/>
                </a:cubicBezTo>
                <a:cubicBezTo>
                  <a:pt x="2511" y="1453"/>
                  <a:pt x="2511" y="1453"/>
                  <a:pt x="2511" y="1453"/>
                </a:cubicBezTo>
                <a:cubicBezTo>
                  <a:pt x="2511" y="1453"/>
                  <a:pt x="2511" y="1453"/>
                  <a:pt x="2511" y="1453"/>
                </a:cubicBezTo>
                <a:cubicBezTo>
                  <a:pt x="2511" y="1453"/>
                  <a:pt x="2511" y="1453"/>
                  <a:pt x="2511" y="1453"/>
                </a:cubicBezTo>
                <a:cubicBezTo>
                  <a:pt x="2511" y="1453"/>
                  <a:pt x="2511" y="1453"/>
                  <a:pt x="2511" y="1453"/>
                </a:cubicBezTo>
                <a:cubicBezTo>
                  <a:pt x="2511" y="1453"/>
                  <a:pt x="2511" y="1453"/>
                  <a:pt x="2511" y="1453"/>
                </a:cubicBezTo>
                <a:cubicBezTo>
                  <a:pt x="2511" y="1453"/>
                  <a:pt x="2511" y="1453"/>
                  <a:pt x="2511" y="1453"/>
                </a:cubicBezTo>
                <a:cubicBezTo>
                  <a:pt x="2511" y="1453"/>
                  <a:pt x="2511" y="1453"/>
                  <a:pt x="2511" y="1453"/>
                </a:cubicBezTo>
                <a:cubicBezTo>
                  <a:pt x="2511" y="1453"/>
                  <a:pt x="2511" y="1453"/>
                  <a:pt x="2511" y="1453"/>
                </a:cubicBezTo>
                <a:cubicBezTo>
                  <a:pt x="2511" y="1453"/>
                  <a:pt x="2511" y="1453"/>
                  <a:pt x="2511" y="1453"/>
                </a:cubicBezTo>
                <a:cubicBezTo>
                  <a:pt x="2511" y="1453"/>
                  <a:pt x="2511" y="1453"/>
                  <a:pt x="2511" y="1453"/>
                </a:cubicBezTo>
                <a:cubicBezTo>
                  <a:pt x="2511" y="1453"/>
                  <a:pt x="2511" y="1453"/>
                  <a:pt x="2511" y="1453"/>
                </a:cubicBezTo>
                <a:cubicBezTo>
                  <a:pt x="2511" y="1453"/>
                  <a:pt x="2511" y="1453"/>
                  <a:pt x="2511" y="1453"/>
                </a:cubicBezTo>
                <a:cubicBezTo>
                  <a:pt x="2510" y="1453"/>
                  <a:pt x="2510" y="1453"/>
                  <a:pt x="2510" y="1453"/>
                </a:cubicBezTo>
                <a:cubicBezTo>
                  <a:pt x="2510" y="1453"/>
                  <a:pt x="2510" y="1453"/>
                  <a:pt x="2510" y="1453"/>
                </a:cubicBezTo>
                <a:cubicBezTo>
                  <a:pt x="2510" y="1453"/>
                  <a:pt x="2510" y="1453"/>
                  <a:pt x="2510" y="1453"/>
                </a:cubicBezTo>
                <a:cubicBezTo>
                  <a:pt x="2510" y="1453"/>
                  <a:pt x="2510" y="1453"/>
                  <a:pt x="2510" y="1453"/>
                </a:cubicBezTo>
                <a:cubicBezTo>
                  <a:pt x="2510" y="1453"/>
                  <a:pt x="2510" y="1453"/>
                  <a:pt x="2510" y="1453"/>
                </a:cubicBezTo>
                <a:cubicBezTo>
                  <a:pt x="2510" y="1453"/>
                  <a:pt x="2510" y="1453"/>
                  <a:pt x="2510" y="1453"/>
                </a:cubicBezTo>
                <a:cubicBezTo>
                  <a:pt x="2510" y="1453"/>
                  <a:pt x="2510" y="1453"/>
                  <a:pt x="2510" y="1453"/>
                </a:cubicBezTo>
                <a:cubicBezTo>
                  <a:pt x="2510" y="1453"/>
                  <a:pt x="2510" y="1453"/>
                  <a:pt x="2510" y="1453"/>
                </a:cubicBezTo>
                <a:cubicBezTo>
                  <a:pt x="2510" y="1453"/>
                  <a:pt x="2510" y="1453"/>
                  <a:pt x="2510" y="1453"/>
                </a:cubicBezTo>
                <a:cubicBezTo>
                  <a:pt x="2510" y="1453"/>
                  <a:pt x="2510" y="1453"/>
                  <a:pt x="2510" y="1453"/>
                </a:cubicBezTo>
                <a:cubicBezTo>
                  <a:pt x="2510" y="1453"/>
                  <a:pt x="2510" y="1453"/>
                  <a:pt x="2510" y="1453"/>
                </a:cubicBezTo>
                <a:cubicBezTo>
                  <a:pt x="2511" y="1452"/>
                  <a:pt x="2511" y="1452"/>
                  <a:pt x="2511" y="1452"/>
                </a:cubicBezTo>
                <a:cubicBezTo>
                  <a:pt x="2511" y="1452"/>
                  <a:pt x="2511" y="1452"/>
                  <a:pt x="2511" y="1452"/>
                </a:cubicBezTo>
                <a:cubicBezTo>
                  <a:pt x="2511" y="1452"/>
                  <a:pt x="2511" y="1452"/>
                  <a:pt x="2511" y="1452"/>
                </a:cubicBezTo>
                <a:cubicBezTo>
                  <a:pt x="2512" y="1452"/>
                  <a:pt x="2512" y="1452"/>
                  <a:pt x="2512" y="1452"/>
                </a:cubicBezTo>
                <a:cubicBezTo>
                  <a:pt x="2512" y="1452"/>
                  <a:pt x="2512" y="1452"/>
                  <a:pt x="2512" y="1452"/>
                </a:cubicBezTo>
                <a:cubicBezTo>
                  <a:pt x="2512" y="1452"/>
                  <a:pt x="2512" y="1452"/>
                  <a:pt x="2512" y="1452"/>
                </a:cubicBezTo>
                <a:cubicBezTo>
                  <a:pt x="2512" y="1452"/>
                  <a:pt x="2512" y="1452"/>
                  <a:pt x="2512" y="1452"/>
                </a:cubicBezTo>
                <a:cubicBezTo>
                  <a:pt x="2512" y="1452"/>
                  <a:pt x="2512" y="1452"/>
                  <a:pt x="2512" y="1452"/>
                </a:cubicBezTo>
                <a:cubicBezTo>
                  <a:pt x="2512" y="1452"/>
                  <a:pt x="2512" y="1452"/>
                  <a:pt x="2512" y="1452"/>
                </a:cubicBezTo>
                <a:cubicBezTo>
                  <a:pt x="2512" y="1452"/>
                  <a:pt x="2512" y="1452"/>
                  <a:pt x="2512" y="1452"/>
                </a:cubicBezTo>
                <a:cubicBezTo>
                  <a:pt x="2512" y="1452"/>
                  <a:pt x="2512" y="1452"/>
                  <a:pt x="2512" y="1452"/>
                </a:cubicBezTo>
                <a:cubicBezTo>
                  <a:pt x="2513" y="1452"/>
                  <a:pt x="2513" y="1452"/>
                  <a:pt x="2513" y="1452"/>
                </a:cubicBezTo>
                <a:cubicBezTo>
                  <a:pt x="2513" y="1452"/>
                  <a:pt x="2513" y="1452"/>
                  <a:pt x="2513" y="1452"/>
                </a:cubicBezTo>
                <a:cubicBezTo>
                  <a:pt x="2513" y="1452"/>
                  <a:pt x="2513" y="1452"/>
                  <a:pt x="2513" y="1452"/>
                </a:cubicBezTo>
                <a:cubicBezTo>
                  <a:pt x="2513" y="1452"/>
                  <a:pt x="2513" y="1452"/>
                  <a:pt x="2513" y="1452"/>
                </a:cubicBezTo>
                <a:cubicBezTo>
                  <a:pt x="2513" y="1452"/>
                  <a:pt x="2513" y="1452"/>
                  <a:pt x="2513" y="1452"/>
                </a:cubicBezTo>
                <a:cubicBezTo>
                  <a:pt x="2513" y="1452"/>
                  <a:pt x="2513" y="1452"/>
                  <a:pt x="2513" y="1452"/>
                </a:cubicBezTo>
                <a:cubicBezTo>
                  <a:pt x="2514" y="1452"/>
                  <a:pt x="2514" y="1452"/>
                  <a:pt x="2514" y="1452"/>
                </a:cubicBezTo>
                <a:cubicBezTo>
                  <a:pt x="2514" y="1452"/>
                  <a:pt x="2514" y="1452"/>
                  <a:pt x="2514" y="1452"/>
                </a:cubicBezTo>
                <a:cubicBezTo>
                  <a:pt x="2514" y="1452"/>
                  <a:pt x="2514" y="1452"/>
                  <a:pt x="2514" y="1452"/>
                </a:cubicBezTo>
                <a:cubicBezTo>
                  <a:pt x="2514" y="1452"/>
                  <a:pt x="2514" y="1452"/>
                  <a:pt x="2514" y="1452"/>
                </a:cubicBezTo>
                <a:cubicBezTo>
                  <a:pt x="2514" y="1452"/>
                  <a:pt x="2514" y="1452"/>
                  <a:pt x="2514" y="1452"/>
                </a:cubicBezTo>
                <a:cubicBezTo>
                  <a:pt x="2514" y="1452"/>
                  <a:pt x="2514" y="1452"/>
                  <a:pt x="2514" y="1452"/>
                </a:cubicBezTo>
                <a:cubicBezTo>
                  <a:pt x="2514" y="1452"/>
                  <a:pt x="2514" y="1452"/>
                  <a:pt x="2514" y="1452"/>
                </a:cubicBezTo>
                <a:cubicBezTo>
                  <a:pt x="2514" y="1452"/>
                  <a:pt x="2514" y="1452"/>
                  <a:pt x="2514" y="1452"/>
                </a:cubicBezTo>
                <a:cubicBezTo>
                  <a:pt x="2514" y="1452"/>
                  <a:pt x="2514" y="1452"/>
                  <a:pt x="2514" y="1452"/>
                </a:cubicBezTo>
                <a:cubicBezTo>
                  <a:pt x="2514" y="1452"/>
                  <a:pt x="2514" y="1452"/>
                  <a:pt x="2514" y="1452"/>
                </a:cubicBezTo>
                <a:cubicBezTo>
                  <a:pt x="2514" y="1452"/>
                  <a:pt x="2514" y="1452"/>
                  <a:pt x="2514" y="1452"/>
                </a:cubicBezTo>
                <a:cubicBezTo>
                  <a:pt x="2515" y="1452"/>
                  <a:pt x="2515" y="1452"/>
                  <a:pt x="2515" y="1452"/>
                </a:cubicBezTo>
                <a:cubicBezTo>
                  <a:pt x="2515" y="1452"/>
                  <a:pt x="2515" y="1452"/>
                  <a:pt x="2515" y="1452"/>
                </a:cubicBezTo>
                <a:cubicBezTo>
                  <a:pt x="2515" y="1452"/>
                  <a:pt x="2515" y="1452"/>
                  <a:pt x="2515" y="1452"/>
                </a:cubicBezTo>
                <a:cubicBezTo>
                  <a:pt x="2515" y="1452"/>
                  <a:pt x="2515" y="1452"/>
                  <a:pt x="2515" y="1452"/>
                </a:cubicBezTo>
                <a:cubicBezTo>
                  <a:pt x="2515" y="1452"/>
                  <a:pt x="2515" y="1452"/>
                  <a:pt x="2515" y="1452"/>
                </a:cubicBezTo>
                <a:cubicBezTo>
                  <a:pt x="2514" y="1452"/>
                  <a:pt x="2514" y="1452"/>
                  <a:pt x="2514" y="1452"/>
                </a:cubicBezTo>
                <a:cubicBezTo>
                  <a:pt x="2514" y="1452"/>
                  <a:pt x="2514" y="1452"/>
                  <a:pt x="2514" y="1452"/>
                </a:cubicBezTo>
                <a:cubicBezTo>
                  <a:pt x="2514" y="1452"/>
                  <a:pt x="2514" y="1452"/>
                  <a:pt x="2514" y="1452"/>
                </a:cubicBezTo>
                <a:cubicBezTo>
                  <a:pt x="2514" y="1452"/>
                  <a:pt x="2514" y="1452"/>
                  <a:pt x="2514" y="1452"/>
                </a:cubicBezTo>
                <a:moveTo>
                  <a:pt x="2514" y="1457"/>
                </a:moveTo>
                <a:cubicBezTo>
                  <a:pt x="2514" y="1457"/>
                  <a:pt x="2514" y="1457"/>
                  <a:pt x="2514" y="1457"/>
                </a:cubicBezTo>
                <a:cubicBezTo>
                  <a:pt x="2514" y="1457"/>
                  <a:pt x="2514" y="1457"/>
                  <a:pt x="2514" y="1457"/>
                </a:cubicBezTo>
                <a:cubicBezTo>
                  <a:pt x="2514" y="1457"/>
                  <a:pt x="2514" y="1457"/>
                  <a:pt x="2514" y="1457"/>
                </a:cubicBezTo>
                <a:cubicBezTo>
                  <a:pt x="2514" y="1457"/>
                  <a:pt x="2514" y="1457"/>
                  <a:pt x="2514" y="1457"/>
                </a:cubicBezTo>
                <a:moveTo>
                  <a:pt x="2461" y="1396"/>
                </a:moveTo>
                <a:cubicBezTo>
                  <a:pt x="2461" y="1396"/>
                  <a:pt x="2461" y="1396"/>
                  <a:pt x="2461" y="1396"/>
                </a:cubicBezTo>
                <a:cubicBezTo>
                  <a:pt x="2462" y="1396"/>
                  <a:pt x="2462" y="1396"/>
                  <a:pt x="2462" y="1396"/>
                </a:cubicBezTo>
                <a:cubicBezTo>
                  <a:pt x="2462" y="1396"/>
                  <a:pt x="2462" y="1396"/>
                  <a:pt x="2462" y="1396"/>
                </a:cubicBezTo>
                <a:cubicBezTo>
                  <a:pt x="2462" y="1397"/>
                  <a:pt x="2462" y="1397"/>
                  <a:pt x="2462" y="1397"/>
                </a:cubicBezTo>
                <a:cubicBezTo>
                  <a:pt x="2462" y="1397"/>
                  <a:pt x="2462" y="1397"/>
                  <a:pt x="2462" y="1397"/>
                </a:cubicBezTo>
                <a:cubicBezTo>
                  <a:pt x="2462" y="1397"/>
                  <a:pt x="2462" y="1397"/>
                  <a:pt x="2462" y="1397"/>
                </a:cubicBezTo>
                <a:cubicBezTo>
                  <a:pt x="2462" y="1397"/>
                  <a:pt x="2462" y="1397"/>
                  <a:pt x="2462" y="1397"/>
                </a:cubicBezTo>
                <a:cubicBezTo>
                  <a:pt x="2462" y="1397"/>
                  <a:pt x="2462" y="1397"/>
                  <a:pt x="2462" y="1397"/>
                </a:cubicBezTo>
                <a:cubicBezTo>
                  <a:pt x="2462" y="1397"/>
                  <a:pt x="2462" y="1397"/>
                  <a:pt x="2462" y="1397"/>
                </a:cubicBezTo>
                <a:cubicBezTo>
                  <a:pt x="2462" y="1397"/>
                  <a:pt x="2462" y="1397"/>
                  <a:pt x="2462" y="1397"/>
                </a:cubicBezTo>
                <a:cubicBezTo>
                  <a:pt x="2462" y="1397"/>
                  <a:pt x="2462" y="1397"/>
                  <a:pt x="2462" y="1397"/>
                </a:cubicBezTo>
                <a:cubicBezTo>
                  <a:pt x="2462" y="1397"/>
                  <a:pt x="2462" y="1397"/>
                  <a:pt x="2462" y="1397"/>
                </a:cubicBezTo>
                <a:cubicBezTo>
                  <a:pt x="2462" y="1396"/>
                  <a:pt x="2462" y="1396"/>
                  <a:pt x="2462" y="1396"/>
                </a:cubicBezTo>
                <a:cubicBezTo>
                  <a:pt x="2461" y="1396"/>
                  <a:pt x="2461" y="1396"/>
                  <a:pt x="2461" y="1396"/>
                </a:cubicBezTo>
                <a:moveTo>
                  <a:pt x="2463" y="1394"/>
                </a:moveTo>
                <a:cubicBezTo>
                  <a:pt x="2463" y="1394"/>
                  <a:pt x="2463" y="1394"/>
                  <a:pt x="2463" y="1394"/>
                </a:cubicBezTo>
                <a:cubicBezTo>
                  <a:pt x="2463" y="1394"/>
                  <a:pt x="2463" y="1394"/>
                  <a:pt x="2463" y="1394"/>
                </a:cubicBezTo>
                <a:cubicBezTo>
                  <a:pt x="2463" y="1394"/>
                  <a:pt x="2463" y="1394"/>
                  <a:pt x="2463" y="1394"/>
                </a:cubicBezTo>
                <a:cubicBezTo>
                  <a:pt x="2463" y="1394"/>
                  <a:pt x="2463" y="1394"/>
                  <a:pt x="2463" y="1394"/>
                </a:cubicBezTo>
                <a:moveTo>
                  <a:pt x="2457" y="1385"/>
                </a:moveTo>
                <a:cubicBezTo>
                  <a:pt x="2457" y="1385"/>
                  <a:pt x="2457" y="1385"/>
                  <a:pt x="2457" y="1385"/>
                </a:cubicBezTo>
                <a:cubicBezTo>
                  <a:pt x="2457" y="1384"/>
                  <a:pt x="2457" y="1384"/>
                  <a:pt x="2457" y="1384"/>
                </a:cubicBezTo>
                <a:cubicBezTo>
                  <a:pt x="2457" y="1384"/>
                  <a:pt x="2457" y="1384"/>
                  <a:pt x="2457" y="1384"/>
                </a:cubicBezTo>
                <a:cubicBezTo>
                  <a:pt x="2457" y="1384"/>
                  <a:pt x="2457" y="1384"/>
                  <a:pt x="2457" y="1384"/>
                </a:cubicBezTo>
                <a:cubicBezTo>
                  <a:pt x="2457" y="1384"/>
                  <a:pt x="2457" y="1384"/>
                  <a:pt x="2457" y="1384"/>
                </a:cubicBezTo>
                <a:cubicBezTo>
                  <a:pt x="2457" y="1384"/>
                  <a:pt x="2457" y="1384"/>
                  <a:pt x="2457" y="1384"/>
                </a:cubicBezTo>
                <a:cubicBezTo>
                  <a:pt x="2457" y="1384"/>
                  <a:pt x="2457" y="1384"/>
                  <a:pt x="2457" y="1384"/>
                </a:cubicBezTo>
                <a:cubicBezTo>
                  <a:pt x="2458" y="1385"/>
                  <a:pt x="2458" y="1385"/>
                  <a:pt x="2458" y="1385"/>
                </a:cubicBezTo>
                <a:cubicBezTo>
                  <a:pt x="2458" y="1385"/>
                  <a:pt x="2458" y="1385"/>
                  <a:pt x="2458" y="1385"/>
                </a:cubicBezTo>
                <a:cubicBezTo>
                  <a:pt x="2458" y="1385"/>
                  <a:pt x="2458" y="1385"/>
                  <a:pt x="2458" y="1385"/>
                </a:cubicBezTo>
                <a:cubicBezTo>
                  <a:pt x="2458" y="1385"/>
                  <a:pt x="2458" y="1385"/>
                  <a:pt x="2458" y="1385"/>
                </a:cubicBezTo>
                <a:cubicBezTo>
                  <a:pt x="2458" y="1385"/>
                  <a:pt x="2458" y="1385"/>
                  <a:pt x="2458" y="1385"/>
                </a:cubicBezTo>
                <a:cubicBezTo>
                  <a:pt x="2458" y="1386"/>
                  <a:pt x="2458" y="1386"/>
                  <a:pt x="2458" y="1386"/>
                </a:cubicBezTo>
                <a:cubicBezTo>
                  <a:pt x="2458" y="1386"/>
                  <a:pt x="2458" y="1386"/>
                  <a:pt x="2458" y="1386"/>
                </a:cubicBezTo>
                <a:cubicBezTo>
                  <a:pt x="2458" y="1386"/>
                  <a:pt x="2458" y="1386"/>
                  <a:pt x="2458" y="1386"/>
                </a:cubicBezTo>
                <a:cubicBezTo>
                  <a:pt x="2458" y="1386"/>
                  <a:pt x="2458" y="1386"/>
                  <a:pt x="2458" y="1386"/>
                </a:cubicBezTo>
                <a:cubicBezTo>
                  <a:pt x="2458" y="1386"/>
                  <a:pt x="2458" y="1386"/>
                  <a:pt x="2458" y="1386"/>
                </a:cubicBezTo>
                <a:cubicBezTo>
                  <a:pt x="2457" y="1385"/>
                  <a:pt x="2457" y="1385"/>
                  <a:pt x="2457" y="1385"/>
                </a:cubicBezTo>
                <a:cubicBezTo>
                  <a:pt x="2457" y="1385"/>
                  <a:pt x="2457" y="1385"/>
                  <a:pt x="2457" y="1385"/>
                </a:cubicBezTo>
                <a:cubicBezTo>
                  <a:pt x="2457" y="1385"/>
                  <a:pt x="2457" y="1385"/>
                  <a:pt x="2457" y="1385"/>
                </a:cubicBezTo>
                <a:cubicBezTo>
                  <a:pt x="2457" y="1385"/>
                  <a:pt x="2457" y="1385"/>
                  <a:pt x="2457" y="1385"/>
                </a:cubicBezTo>
                <a:moveTo>
                  <a:pt x="2453" y="1388"/>
                </a:moveTo>
                <a:cubicBezTo>
                  <a:pt x="2453" y="1388"/>
                  <a:pt x="2453" y="1388"/>
                  <a:pt x="2453" y="1388"/>
                </a:cubicBezTo>
                <a:cubicBezTo>
                  <a:pt x="2453" y="1388"/>
                  <a:pt x="2453" y="1388"/>
                  <a:pt x="2453" y="1388"/>
                </a:cubicBezTo>
                <a:cubicBezTo>
                  <a:pt x="2453" y="1388"/>
                  <a:pt x="2453" y="1388"/>
                  <a:pt x="2453" y="1388"/>
                </a:cubicBezTo>
                <a:moveTo>
                  <a:pt x="2455" y="1390"/>
                </a:moveTo>
                <a:cubicBezTo>
                  <a:pt x="2455" y="1390"/>
                  <a:pt x="2455" y="1390"/>
                  <a:pt x="2455" y="1390"/>
                </a:cubicBezTo>
                <a:cubicBezTo>
                  <a:pt x="2455" y="1390"/>
                  <a:pt x="2455" y="1390"/>
                  <a:pt x="2455" y="1390"/>
                </a:cubicBezTo>
                <a:cubicBezTo>
                  <a:pt x="2455" y="1390"/>
                  <a:pt x="2455" y="1390"/>
                  <a:pt x="2455" y="1390"/>
                </a:cubicBezTo>
                <a:cubicBezTo>
                  <a:pt x="2456" y="1390"/>
                  <a:pt x="2456" y="1390"/>
                  <a:pt x="2456" y="1390"/>
                </a:cubicBezTo>
                <a:cubicBezTo>
                  <a:pt x="2456" y="1390"/>
                  <a:pt x="2456" y="1390"/>
                  <a:pt x="2456" y="1390"/>
                </a:cubicBezTo>
                <a:cubicBezTo>
                  <a:pt x="2456" y="1390"/>
                  <a:pt x="2456" y="1390"/>
                  <a:pt x="2456" y="1390"/>
                </a:cubicBezTo>
                <a:cubicBezTo>
                  <a:pt x="2456" y="1390"/>
                  <a:pt x="2456" y="1390"/>
                  <a:pt x="2456" y="1390"/>
                </a:cubicBezTo>
                <a:cubicBezTo>
                  <a:pt x="2456" y="1390"/>
                  <a:pt x="2456" y="1390"/>
                  <a:pt x="2456" y="1390"/>
                </a:cubicBezTo>
                <a:cubicBezTo>
                  <a:pt x="2456" y="1390"/>
                  <a:pt x="2456" y="1390"/>
                  <a:pt x="2456" y="1390"/>
                </a:cubicBezTo>
                <a:cubicBezTo>
                  <a:pt x="2455" y="1390"/>
                  <a:pt x="2455" y="1390"/>
                  <a:pt x="2455" y="1390"/>
                </a:cubicBezTo>
                <a:cubicBezTo>
                  <a:pt x="2455" y="1390"/>
                  <a:pt x="2455" y="1390"/>
                  <a:pt x="2455" y="1390"/>
                </a:cubicBezTo>
                <a:moveTo>
                  <a:pt x="2454" y="1390"/>
                </a:moveTo>
                <a:cubicBezTo>
                  <a:pt x="2454" y="1390"/>
                  <a:pt x="2454" y="1390"/>
                  <a:pt x="2454" y="1390"/>
                </a:cubicBezTo>
                <a:cubicBezTo>
                  <a:pt x="2454" y="1390"/>
                  <a:pt x="2454" y="1390"/>
                  <a:pt x="2454" y="1390"/>
                </a:cubicBezTo>
                <a:cubicBezTo>
                  <a:pt x="2454" y="1390"/>
                  <a:pt x="2454" y="1390"/>
                  <a:pt x="2454" y="1390"/>
                </a:cubicBezTo>
                <a:cubicBezTo>
                  <a:pt x="2454" y="1389"/>
                  <a:pt x="2454" y="1389"/>
                  <a:pt x="2454" y="1389"/>
                </a:cubicBezTo>
                <a:cubicBezTo>
                  <a:pt x="2454" y="1390"/>
                  <a:pt x="2454" y="1390"/>
                  <a:pt x="2454" y="1390"/>
                </a:cubicBezTo>
                <a:cubicBezTo>
                  <a:pt x="2454" y="1390"/>
                  <a:pt x="2454" y="1390"/>
                  <a:pt x="2454" y="1390"/>
                </a:cubicBezTo>
                <a:cubicBezTo>
                  <a:pt x="2454" y="1390"/>
                  <a:pt x="2454" y="1390"/>
                  <a:pt x="2454" y="1390"/>
                </a:cubicBezTo>
                <a:cubicBezTo>
                  <a:pt x="2454" y="1390"/>
                  <a:pt x="2454" y="1390"/>
                  <a:pt x="2454" y="1390"/>
                </a:cubicBezTo>
                <a:moveTo>
                  <a:pt x="2454" y="1387"/>
                </a:moveTo>
                <a:cubicBezTo>
                  <a:pt x="2454" y="1387"/>
                  <a:pt x="2454" y="1387"/>
                  <a:pt x="2454" y="1387"/>
                </a:cubicBezTo>
                <a:cubicBezTo>
                  <a:pt x="2454" y="1387"/>
                  <a:pt x="2454" y="1387"/>
                  <a:pt x="2454" y="1387"/>
                </a:cubicBezTo>
                <a:cubicBezTo>
                  <a:pt x="2454" y="1387"/>
                  <a:pt x="2454" y="1387"/>
                  <a:pt x="2454" y="1387"/>
                </a:cubicBezTo>
                <a:cubicBezTo>
                  <a:pt x="2454" y="1387"/>
                  <a:pt x="2454" y="1387"/>
                  <a:pt x="2454" y="1387"/>
                </a:cubicBezTo>
                <a:moveTo>
                  <a:pt x="2455" y="1385"/>
                </a:moveTo>
                <a:cubicBezTo>
                  <a:pt x="2455" y="1385"/>
                  <a:pt x="2455" y="1385"/>
                  <a:pt x="2455" y="1385"/>
                </a:cubicBezTo>
                <a:cubicBezTo>
                  <a:pt x="2455" y="1385"/>
                  <a:pt x="2455" y="1385"/>
                  <a:pt x="2455" y="1385"/>
                </a:cubicBezTo>
                <a:cubicBezTo>
                  <a:pt x="2455" y="1385"/>
                  <a:pt x="2455" y="1385"/>
                  <a:pt x="2455" y="1385"/>
                </a:cubicBezTo>
                <a:cubicBezTo>
                  <a:pt x="2455" y="1385"/>
                  <a:pt x="2455" y="1385"/>
                  <a:pt x="2455" y="1385"/>
                </a:cubicBezTo>
                <a:moveTo>
                  <a:pt x="2456" y="1390"/>
                </a:moveTo>
                <a:cubicBezTo>
                  <a:pt x="2456" y="1391"/>
                  <a:pt x="2456" y="1391"/>
                  <a:pt x="2456" y="1391"/>
                </a:cubicBezTo>
                <a:cubicBezTo>
                  <a:pt x="2456" y="1391"/>
                  <a:pt x="2456" y="1391"/>
                  <a:pt x="2456" y="1391"/>
                </a:cubicBezTo>
                <a:cubicBezTo>
                  <a:pt x="2456" y="1391"/>
                  <a:pt x="2456" y="1391"/>
                  <a:pt x="2456" y="1391"/>
                </a:cubicBezTo>
                <a:cubicBezTo>
                  <a:pt x="2456" y="1390"/>
                  <a:pt x="2456" y="1390"/>
                  <a:pt x="2456" y="1390"/>
                </a:cubicBezTo>
                <a:moveTo>
                  <a:pt x="2307" y="1313"/>
                </a:moveTo>
                <a:cubicBezTo>
                  <a:pt x="2307" y="1313"/>
                  <a:pt x="2307" y="1313"/>
                  <a:pt x="2307" y="1313"/>
                </a:cubicBezTo>
                <a:cubicBezTo>
                  <a:pt x="2307" y="1312"/>
                  <a:pt x="2307" y="1312"/>
                  <a:pt x="2307" y="1312"/>
                </a:cubicBezTo>
                <a:cubicBezTo>
                  <a:pt x="2307" y="1312"/>
                  <a:pt x="2307" y="1312"/>
                  <a:pt x="2307" y="1312"/>
                </a:cubicBezTo>
                <a:cubicBezTo>
                  <a:pt x="2307" y="1312"/>
                  <a:pt x="2307" y="1312"/>
                  <a:pt x="2307" y="1312"/>
                </a:cubicBezTo>
                <a:cubicBezTo>
                  <a:pt x="2307" y="1311"/>
                  <a:pt x="2307" y="1311"/>
                  <a:pt x="2307" y="1311"/>
                </a:cubicBezTo>
                <a:cubicBezTo>
                  <a:pt x="2307" y="1311"/>
                  <a:pt x="2307" y="1311"/>
                  <a:pt x="2307" y="1311"/>
                </a:cubicBezTo>
                <a:cubicBezTo>
                  <a:pt x="2306" y="1312"/>
                  <a:pt x="2306" y="1312"/>
                  <a:pt x="2306" y="1312"/>
                </a:cubicBezTo>
                <a:cubicBezTo>
                  <a:pt x="2306" y="1312"/>
                  <a:pt x="2306" y="1312"/>
                  <a:pt x="2307" y="1313"/>
                </a:cubicBezTo>
                <a:cubicBezTo>
                  <a:pt x="2307" y="1313"/>
                  <a:pt x="2307" y="1313"/>
                  <a:pt x="2307" y="1313"/>
                </a:cubicBezTo>
                <a:cubicBezTo>
                  <a:pt x="2307" y="1313"/>
                  <a:pt x="2307" y="1313"/>
                  <a:pt x="2307" y="1313"/>
                </a:cubicBezTo>
                <a:moveTo>
                  <a:pt x="2306" y="1294"/>
                </a:moveTo>
                <a:cubicBezTo>
                  <a:pt x="2306" y="1294"/>
                  <a:pt x="2306" y="1294"/>
                  <a:pt x="2306" y="1295"/>
                </a:cubicBezTo>
                <a:cubicBezTo>
                  <a:pt x="2306" y="1296"/>
                  <a:pt x="2306" y="1296"/>
                  <a:pt x="2306" y="1296"/>
                </a:cubicBezTo>
                <a:cubicBezTo>
                  <a:pt x="2306" y="1296"/>
                  <a:pt x="2306" y="1297"/>
                  <a:pt x="2306" y="1298"/>
                </a:cubicBezTo>
                <a:cubicBezTo>
                  <a:pt x="2305" y="1298"/>
                  <a:pt x="2305" y="1298"/>
                  <a:pt x="2305" y="1298"/>
                </a:cubicBezTo>
                <a:cubicBezTo>
                  <a:pt x="2305" y="1299"/>
                  <a:pt x="2305" y="1299"/>
                  <a:pt x="2305" y="1299"/>
                </a:cubicBezTo>
                <a:cubicBezTo>
                  <a:pt x="2305" y="1299"/>
                  <a:pt x="2305" y="1300"/>
                  <a:pt x="2305" y="1301"/>
                </a:cubicBezTo>
                <a:cubicBezTo>
                  <a:pt x="2304" y="1301"/>
                  <a:pt x="2304" y="1301"/>
                  <a:pt x="2304" y="1301"/>
                </a:cubicBezTo>
                <a:cubicBezTo>
                  <a:pt x="2304" y="1302"/>
                  <a:pt x="2304" y="1302"/>
                  <a:pt x="2304" y="1302"/>
                </a:cubicBezTo>
                <a:cubicBezTo>
                  <a:pt x="2304" y="1302"/>
                  <a:pt x="2304" y="1302"/>
                  <a:pt x="2304" y="1302"/>
                </a:cubicBezTo>
                <a:cubicBezTo>
                  <a:pt x="2304" y="1301"/>
                  <a:pt x="2304" y="1301"/>
                  <a:pt x="2304" y="1300"/>
                </a:cubicBezTo>
                <a:cubicBezTo>
                  <a:pt x="2304" y="1299"/>
                  <a:pt x="2304" y="1299"/>
                  <a:pt x="2304" y="1299"/>
                </a:cubicBezTo>
                <a:cubicBezTo>
                  <a:pt x="2304" y="1299"/>
                  <a:pt x="2304" y="1299"/>
                  <a:pt x="2304" y="1299"/>
                </a:cubicBezTo>
                <a:cubicBezTo>
                  <a:pt x="2304" y="1298"/>
                  <a:pt x="2304" y="1298"/>
                  <a:pt x="2304" y="1298"/>
                </a:cubicBezTo>
                <a:cubicBezTo>
                  <a:pt x="2304" y="1298"/>
                  <a:pt x="2304" y="1298"/>
                  <a:pt x="2304" y="1298"/>
                </a:cubicBezTo>
                <a:cubicBezTo>
                  <a:pt x="2304" y="1297"/>
                  <a:pt x="2304" y="1297"/>
                  <a:pt x="2304" y="1297"/>
                </a:cubicBezTo>
                <a:cubicBezTo>
                  <a:pt x="2304" y="1297"/>
                  <a:pt x="2304" y="1297"/>
                  <a:pt x="2304" y="1297"/>
                </a:cubicBezTo>
                <a:cubicBezTo>
                  <a:pt x="2304" y="1297"/>
                  <a:pt x="2304" y="1297"/>
                  <a:pt x="2304" y="1297"/>
                </a:cubicBezTo>
                <a:cubicBezTo>
                  <a:pt x="2305" y="1297"/>
                  <a:pt x="2305" y="1297"/>
                  <a:pt x="2305" y="1297"/>
                </a:cubicBezTo>
                <a:cubicBezTo>
                  <a:pt x="2305" y="1296"/>
                  <a:pt x="2305" y="1296"/>
                  <a:pt x="2305" y="1296"/>
                </a:cubicBezTo>
                <a:cubicBezTo>
                  <a:pt x="2305" y="1296"/>
                  <a:pt x="2305" y="1296"/>
                  <a:pt x="2305" y="1296"/>
                </a:cubicBezTo>
                <a:cubicBezTo>
                  <a:pt x="2306" y="1295"/>
                  <a:pt x="2306" y="1295"/>
                  <a:pt x="2306" y="1295"/>
                </a:cubicBezTo>
                <a:cubicBezTo>
                  <a:pt x="2305" y="1295"/>
                  <a:pt x="2305" y="1295"/>
                  <a:pt x="2305" y="1295"/>
                </a:cubicBezTo>
                <a:cubicBezTo>
                  <a:pt x="2305" y="1295"/>
                  <a:pt x="2305" y="1295"/>
                  <a:pt x="2305" y="1295"/>
                </a:cubicBezTo>
                <a:cubicBezTo>
                  <a:pt x="2305" y="1295"/>
                  <a:pt x="2305" y="1295"/>
                  <a:pt x="2305" y="1295"/>
                </a:cubicBezTo>
                <a:cubicBezTo>
                  <a:pt x="2305" y="1294"/>
                  <a:pt x="2305" y="1294"/>
                  <a:pt x="2305" y="1294"/>
                </a:cubicBezTo>
                <a:cubicBezTo>
                  <a:pt x="2305" y="1294"/>
                  <a:pt x="2305" y="1294"/>
                  <a:pt x="2305" y="1294"/>
                </a:cubicBezTo>
                <a:cubicBezTo>
                  <a:pt x="2306" y="1294"/>
                  <a:pt x="2306" y="1294"/>
                  <a:pt x="2306" y="1294"/>
                </a:cubicBezTo>
                <a:moveTo>
                  <a:pt x="2306" y="1316"/>
                </a:moveTo>
                <a:cubicBezTo>
                  <a:pt x="2307" y="1316"/>
                  <a:pt x="2307" y="1316"/>
                  <a:pt x="2307" y="1316"/>
                </a:cubicBezTo>
                <a:cubicBezTo>
                  <a:pt x="2307" y="1316"/>
                  <a:pt x="2307" y="1316"/>
                  <a:pt x="2307" y="1316"/>
                </a:cubicBezTo>
                <a:cubicBezTo>
                  <a:pt x="2307" y="1315"/>
                  <a:pt x="2307" y="1315"/>
                  <a:pt x="2307" y="1315"/>
                </a:cubicBezTo>
                <a:cubicBezTo>
                  <a:pt x="2307" y="1314"/>
                  <a:pt x="2307" y="1314"/>
                  <a:pt x="2307" y="1314"/>
                </a:cubicBezTo>
                <a:cubicBezTo>
                  <a:pt x="2307" y="1314"/>
                  <a:pt x="2307" y="1314"/>
                  <a:pt x="2307" y="1314"/>
                </a:cubicBezTo>
                <a:cubicBezTo>
                  <a:pt x="2307" y="1314"/>
                  <a:pt x="2307" y="1314"/>
                  <a:pt x="2307" y="1314"/>
                </a:cubicBezTo>
                <a:cubicBezTo>
                  <a:pt x="2307" y="1314"/>
                  <a:pt x="2307" y="1314"/>
                  <a:pt x="2307" y="1314"/>
                </a:cubicBezTo>
                <a:cubicBezTo>
                  <a:pt x="2307" y="1314"/>
                  <a:pt x="2307" y="1314"/>
                  <a:pt x="2307" y="1314"/>
                </a:cubicBezTo>
                <a:cubicBezTo>
                  <a:pt x="2308" y="1314"/>
                  <a:pt x="2308" y="1314"/>
                  <a:pt x="2308" y="1314"/>
                </a:cubicBezTo>
                <a:cubicBezTo>
                  <a:pt x="2307" y="1315"/>
                  <a:pt x="2307" y="1315"/>
                  <a:pt x="2307" y="1315"/>
                </a:cubicBezTo>
                <a:cubicBezTo>
                  <a:pt x="2307" y="1315"/>
                  <a:pt x="2307" y="1315"/>
                  <a:pt x="2307" y="1315"/>
                </a:cubicBezTo>
                <a:cubicBezTo>
                  <a:pt x="2307" y="1316"/>
                  <a:pt x="2307" y="1316"/>
                  <a:pt x="2307" y="1316"/>
                </a:cubicBezTo>
                <a:cubicBezTo>
                  <a:pt x="2307" y="1316"/>
                  <a:pt x="2307" y="1316"/>
                  <a:pt x="2307" y="1316"/>
                </a:cubicBezTo>
                <a:cubicBezTo>
                  <a:pt x="2307" y="1316"/>
                  <a:pt x="2307" y="1316"/>
                  <a:pt x="2307" y="1316"/>
                </a:cubicBezTo>
                <a:cubicBezTo>
                  <a:pt x="2307" y="1317"/>
                  <a:pt x="2307" y="1317"/>
                  <a:pt x="2307" y="1317"/>
                </a:cubicBezTo>
                <a:cubicBezTo>
                  <a:pt x="2306" y="1316"/>
                  <a:pt x="2306" y="1316"/>
                  <a:pt x="2306" y="1316"/>
                </a:cubicBezTo>
                <a:cubicBezTo>
                  <a:pt x="2306" y="1316"/>
                  <a:pt x="2306" y="1316"/>
                  <a:pt x="2306" y="1316"/>
                </a:cubicBezTo>
                <a:moveTo>
                  <a:pt x="2114" y="1220"/>
                </a:moveTo>
                <a:cubicBezTo>
                  <a:pt x="2114" y="1220"/>
                  <a:pt x="2114" y="1220"/>
                  <a:pt x="2114" y="1220"/>
                </a:cubicBezTo>
                <a:cubicBezTo>
                  <a:pt x="2114" y="1220"/>
                  <a:pt x="2114" y="1220"/>
                  <a:pt x="2114" y="1220"/>
                </a:cubicBezTo>
                <a:cubicBezTo>
                  <a:pt x="2114" y="1220"/>
                  <a:pt x="2114" y="1220"/>
                  <a:pt x="2114" y="1220"/>
                </a:cubicBezTo>
                <a:cubicBezTo>
                  <a:pt x="2114" y="1220"/>
                  <a:pt x="2114" y="1220"/>
                  <a:pt x="2114" y="1220"/>
                </a:cubicBezTo>
                <a:cubicBezTo>
                  <a:pt x="2115" y="1220"/>
                  <a:pt x="2115" y="1220"/>
                  <a:pt x="2115" y="1220"/>
                </a:cubicBezTo>
                <a:cubicBezTo>
                  <a:pt x="2115" y="1220"/>
                  <a:pt x="2115" y="1220"/>
                  <a:pt x="2115" y="1220"/>
                </a:cubicBezTo>
                <a:cubicBezTo>
                  <a:pt x="2115" y="1220"/>
                  <a:pt x="2115" y="1220"/>
                  <a:pt x="2115" y="1220"/>
                </a:cubicBezTo>
                <a:cubicBezTo>
                  <a:pt x="2115" y="1220"/>
                  <a:pt x="2115" y="1220"/>
                  <a:pt x="2115" y="1220"/>
                </a:cubicBezTo>
                <a:cubicBezTo>
                  <a:pt x="2115" y="1220"/>
                  <a:pt x="2115" y="1220"/>
                  <a:pt x="2115" y="1220"/>
                </a:cubicBezTo>
                <a:cubicBezTo>
                  <a:pt x="2115" y="1220"/>
                  <a:pt x="2115" y="1220"/>
                  <a:pt x="2115" y="1220"/>
                </a:cubicBezTo>
                <a:cubicBezTo>
                  <a:pt x="2115" y="1220"/>
                  <a:pt x="2115" y="1220"/>
                  <a:pt x="2115" y="1220"/>
                </a:cubicBezTo>
                <a:cubicBezTo>
                  <a:pt x="2115" y="1220"/>
                  <a:pt x="2115" y="1220"/>
                  <a:pt x="2115" y="1220"/>
                </a:cubicBezTo>
                <a:cubicBezTo>
                  <a:pt x="2115" y="1220"/>
                  <a:pt x="2115" y="1220"/>
                  <a:pt x="2115" y="1220"/>
                </a:cubicBezTo>
                <a:cubicBezTo>
                  <a:pt x="2114" y="1221"/>
                  <a:pt x="2114" y="1221"/>
                  <a:pt x="2114" y="1221"/>
                </a:cubicBezTo>
                <a:cubicBezTo>
                  <a:pt x="2114" y="1221"/>
                  <a:pt x="2114" y="1221"/>
                  <a:pt x="2114" y="1221"/>
                </a:cubicBezTo>
                <a:cubicBezTo>
                  <a:pt x="2114" y="1220"/>
                  <a:pt x="2114" y="1220"/>
                  <a:pt x="2114" y="1220"/>
                </a:cubicBezTo>
                <a:cubicBezTo>
                  <a:pt x="2114" y="1220"/>
                  <a:pt x="2114" y="1220"/>
                  <a:pt x="2114" y="1220"/>
                </a:cubicBezTo>
                <a:moveTo>
                  <a:pt x="2110" y="1226"/>
                </a:moveTo>
                <a:cubicBezTo>
                  <a:pt x="2110" y="1226"/>
                  <a:pt x="2110" y="1226"/>
                  <a:pt x="2110" y="1226"/>
                </a:cubicBezTo>
                <a:cubicBezTo>
                  <a:pt x="2110" y="1226"/>
                  <a:pt x="2110" y="1226"/>
                  <a:pt x="2110" y="1226"/>
                </a:cubicBezTo>
                <a:cubicBezTo>
                  <a:pt x="2111" y="1226"/>
                  <a:pt x="2111" y="1226"/>
                  <a:pt x="2111" y="1226"/>
                </a:cubicBezTo>
                <a:cubicBezTo>
                  <a:pt x="2111" y="1226"/>
                  <a:pt x="2111" y="1226"/>
                  <a:pt x="2111" y="1226"/>
                </a:cubicBezTo>
                <a:cubicBezTo>
                  <a:pt x="2111" y="1226"/>
                  <a:pt x="2111" y="1226"/>
                  <a:pt x="2111" y="1226"/>
                </a:cubicBezTo>
                <a:cubicBezTo>
                  <a:pt x="2111" y="1226"/>
                  <a:pt x="2111" y="1226"/>
                  <a:pt x="2111" y="1226"/>
                </a:cubicBezTo>
                <a:cubicBezTo>
                  <a:pt x="2111" y="1225"/>
                  <a:pt x="2111" y="1225"/>
                  <a:pt x="2111" y="1225"/>
                </a:cubicBezTo>
                <a:cubicBezTo>
                  <a:pt x="2110" y="1225"/>
                  <a:pt x="2110" y="1225"/>
                  <a:pt x="2110" y="1225"/>
                </a:cubicBezTo>
                <a:cubicBezTo>
                  <a:pt x="2110" y="1225"/>
                  <a:pt x="2110" y="1225"/>
                  <a:pt x="2110" y="1225"/>
                </a:cubicBezTo>
                <a:cubicBezTo>
                  <a:pt x="2110" y="1225"/>
                  <a:pt x="2110" y="1225"/>
                  <a:pt x="2110" y="1225"/>
                </a:cubicBezTo>
                <a:cubicBezTo>
                  <a:pt x="2110" y="1225"/>
                  <a:pt x="2110" y="1225"/>
                  <a:pt x="2110" y="1225"/>
                </a:cubicBezTo>
                <a:cubicBezTo>
                  <a:pt x="2110" y="1225"/>
                  <a:pt x="2110" y="1225"/>
                  <a:pt x="2110" y="1225"/>
                </a:cubicBezTo>
                <a:cubicBezTo>
                  <a:pt x="2110" y="1226"/>
                  <a:pt x="2110" y="1226"/>
                  <a:pt x="2110" y="1226"/>
                </a:cubicBezTo>
                <a:cubicBezTo>
                  <a:pt x="2110" y="1226"/>
                  <a:pt x="2110" y="1226"/>
                  <a:pt x="2110" y="1226"/>
                </a:cubicBezTo>
                <a:moveTo>
                  <a:pt x="2252" y="1403"/>
                </a:moveTo>
                <a:cubicBezTo>
                  <a:pt x="2252" y="1403"/>
                  <a:pt x="2252" y="1403"/>
                  <a:pt x="2252" y="1403"/>
                </a:cubicBezTo>
                <a:cubicBezTo>
                  <a:pt x="2252" y="1403"/>
                  <a:pt x="2252" y="1403"/>
                  <a:pt x="2252" y="1403"/>
                </a:cubicBezTo>
                <a:cubicBezTo>
                  <a:pt x="2252" y="1403"/>
                  <a:pt x="2252" y="1403"/>
                  <a:pt x="2252" y="1403"/>
                </a:cubicBezTo>
                <a:cubicBezTo>
                  <a:pt x="2253" y="1403"/>
                  <a:pt x="2253" y="1403"/>
                  <a:pt x="2253" y="1403"/>
                </a:cubicBezTo>
                <a:cubicBezTo>
                  <a:pt x="2253" y="1403"/>
                  <a:pt x="2253" y="1403"/>
                  <a:pt x="2253" y="1403"/>
                </a:cubicBezTo>
                <a:cubicBezTo>
                  <a:pt x="2252" y="1403"/>
                  <a:pt x="2252" y="1403"/>
                  <a:pt x="2252" y="1403"/>
                </a:cubicBezTo>
                <a:cubicBezTo>
                  <a:pt x="2252" y="1403"/>
                  <a:pt x="2252" y="1403"/>
                  <a:pt x="2252" y="1403"/>
                </a:cubicBezTo>
                <a:cubicBezTo>
                  <a:pt x="2252" y="1402"/>
                  <a:pt x="2252" y="1402"/>
                  <a:pt x="2252" y="1402"/>
                </a:cubicBezTo>
                <a:cubicBezTo>
                  <a:pt x="2251" y="1403"/>
                  <a:pt x="2251" y="1403"/>
                  <a:pt x="2251" y="1403"/>
                </a:cubicBezTo>
                <a:cubicBezTo>
                  <a:pt x="2251" y="1403"/>
                  <a:pt x="2251" y="1403"/>
                  <a:pt x="2251" y="1403"/>
                </a:cubicBezTo>
                <a:cubicBezTo>
                  <a:pt x="2251" y="1403"/>
                  <a:pt x="2251" y="1403"/>
                  <a:pt x="2251" y="1403"/>
                </a:cubicBezTo>
                <a:cubicBezTo>
                  <a:pt x="2251" y="1403"/>
                  <a:pt x="2251" y="1403"/>
                  <a:pt x="2251" y="1403"/>
                </a:cubicBezTo>
                <a:cubicBezTo>
                  <a:pt x="2251" y="1403"/>
                  <a:pt x="2251" y="1403"/>
                  <a:pt x="2251" y="1403"/>
                </a:cubicBezTo>
                <a:cubicBezTo>
                  <a:pt x="2251" y="1403"/>
                  <a:pt x="2251" y="1403"/>
                  <a:pt x="2251" y="1403"/>
                </a:cubicBezTo>
                <a:cubicBezTo>
                  <a:pt x="2252" y="1403"/>
                  <a:pt x="2252" y="1403"/>
                  <a:pt x="2252" y="1403"/>
                </a:cubicBezTo>
                <a:moveTo>
                  <a:pt x="2251" y="1404"/>
                </a:moveTo>
                <a:cubicBezTo>
                  <a:pt x="2251" y="1404"/>
                  <a:pt x="2251" y="1404"/>
                  <a:pt x="2251" y="1404"/>
                </a:cubicBezTo>
                <a:cubicBezTo>
                  <a:pt x="2251" y="1404"/>
                  <a:pt x="2251" y="1404"/>
                  <a:pt x="2251" y="1404"/>
                </a:cubicBezTo>
                <a:cubicBezTo>
                  <a:pt x="2251" y="1404"/>
                  <a:pt x="2251" y="1404"/>
                  <a:pt x="2251" y="1404"/>
                </a:cubicBezTo>
                <a:cubicBezTo>
                  <a:pt x="2251" y="1405"/>
                  <a:pt x="2251" y="1405"/>
                  <a:pt x="2251" y="1405"/>
                </a:cubicBezTo>
                <a:cubicBezTo>
                  <a:pt x="2251" y="1405"/>
                  <a:pt x="2251" y="1405"/>
                  <a:pt x="2251" y="1405"/>
                </a:cubicBezTo>
                <a:cubicBezTo>
                  <a:pt x="2251" y="1405"/>
                  <a:pt x="2251" y="1405"/>
                  <a:pt x="2251" y="1405"/>
                </a:cubicBezTo>
                <a:cubicBezTo>
                  <a:pt x="2251" y="1405"/>
                  <a:pt x="2251" y="1405"/>
                  <a:pt x="2251" y="1405"/>
                </a:cubicBezTo>
                <a:cubicBezTo>
                  <a:pt x="2251" y="1405"/>
                  <a:pt x="2251" y="1405"/>
                  <a:pt x="2251" y="1405"/>
                </a:cubicBezTo>
                <a:cubicBezTo>
                  <a:pt x="2251" y="1404"/>
                  <a:pt x="2251" y="1404"/>
                  <a:pt x="2251" y="1404"/>
                </a:cubicBezTo>
                <a:cubicBezTo>
                  <a:pt x="2251" y="1404"/>
                  <a:pt x="2251" y="1404"/>
                  <a:pt x="2251" y="1404"/>
                </a:cubicBezTo>
                <a:cubicBezTo>
                  <a:pt x="2251" y="1404"/>
                  <a:pt x="2251" y="1404"/>
                  <a:pt x="2251" y="1404"/>
                </a:cubicBezTo>
                <a:cubicBezTo>
                  <a:pt x="2251" y="1404"/>
                  <a:pt x="2251" y="1404"/>
                  <a:pt x="2251" y="1404"/>
                </a:cubicBezTo>
                <a:moveTo>
                  <a:pt x="2210" y="1235"/>
                </a:moveTo>
                <a:cubicBezTo>
                  <a:pt x="2210" y="1236"/>
                  <a:pt x="2210" y="1236"/>
                  <a:pt x="2210" y="1236"/>
                </a:cubicBezTo>
                <a:cubicBezTo>
                  <a:pt x="2210" y="1236"/>
                  <a:pt x="2210" y="1236"/>
                  <a:pt x="2210" y="1236"/>
                </a:cubicBezTo>
                <a:cubicBezTo>
                  <a:pt x="2210" y="1236"/>
                  <a:pt x="2210" y="1236"/>
                  <a:pt x="2210" y="1236"/>
                </a:cubicBezTo>
                <a:cubicBezTo>
                  <a:pt x="2211" y="1235"/>
                  <a:pt x="2211" y="1235"/>
                  <a:pt x="2211" y="1235"/>
                </a:cubicBezTo>
                <a:cubicBezTo>
                  <a:pt x="2211" y="1235"/>
                  <a:pt x="2211" y="1235"/>
                  <a:pt x="2211" y="1235"/>
                </a:cubicBezTo>
                <a:cubicBezTo>
                  <a:pt x="2211" y="1235"/>
                  <a:pt x="2211" y="1235"/>
                  <a:pt x="2211" y="1235"/>
                </a:cubicBezTo>
                <a:cubicBezTo>
                  <a:pt x="2211" y="1235"/>
                  <a:pt x="2211" y="1235"/>
                  <a:pt x="2211" y="1235"/>
                </a:cubicBezTo>
                <a:cubicBezTo>
                  <a:pt x="2211" y="1235"/>
                  <a:pt x="2211" y="1235"/>
                  <a:pt x="2211" y="1235"/>
                </a:cubicBezTo>
                <a:cubicBezTo>
                  <a:pt x="2211" y="1235"/>
                  <a:pt x="2211" y="1235"/>
                  <a:pt x="2211" y="1235"/>
                </a:cubicBezTo>
                <a:cubicBezTo>
                  <a:pt x="2212" y="1235"/>
                  <a:pt x="2212" y="1235"/>
                  <a:pt x="2212" y="1235"/>
                </a:cubicBezTo>
                <a:cubicBezTo>
                  <a:pt x="2212" y="1235"/>
                  <a:pt x="2212" y="1235"/>
                  <a:pt x="2212" y="1235"/>
                </a:cubicBezTo>
                <a:cubicBezTo>
                  <a:pt x="2212" y="1235"/>
                  <a:pt x="2212" y="1235"/>
                  <a:pt x="2212" y="1235"/>
                </a:cubicBezTo>
                <a:cubicBezTo>
                  <a:pt x="2212" y="1234"/>
                  <a:pt x="2212" y="1234"/>
                  <a:pt x="2212" y="1234"/>
                </a:cubicBezTo>
                <a:cubicBezTo>
                  <a:pt x="2212" y="1234"/>
                  <a:pt x="2212" y="1234"/>
                  <a:pt x="2212" y="1234"/>
                </a:cubicBezTo>
                <a:cubicBezTo>
                  <a:pt x="2212" y="1234"/>
                  <a:pt x="2212" y="1234"/>
                  <a:pt x="2212" y="1234"/>
                </a:cubicBezTo>
                <a:cubicBezTo>
                  <a:pt x="2212" y="1234"/>
                  <a:pt x="2212" y="1234"/>
                  <a:pt x="2212" y="1234"/>
                </a:cubicBezTo>
                <a:cubicBezTo>
                  <a:pt x="2213" y="1234"/>
                  <a:pt x="2213" y="1234"/>
                  <a:pt x="2213" y="1234"/>
                </a:cubicBezTo>
                <a:cubicBezTo>
                  <a:pt x="2213" y="1234"/>
                  <a:pt x="2213" y="1234"/>
                  <a:pt x="2213" y="1234"/>
                </a:cubicBezTo>
                <a:cubicBezTo>
                  <a:pt x="2213" y="1234"/>
                  <a:pt x="2213" y="1234"/>
                  <a:pt x="2213" y="1234"/>
                </a:cubicBezTo>
                <a:cubicBezTo>
                  <a:pt x="2213" y="1234"/>
                  <a:pt x="2213" y="1234"/>
                  <a:pt x="2213" y="1234"/>
                </a:cubicBezTo>
                <a:cubicBezTo>
                  <a:pt x="2213" y="1234"/>
                  <a:pt x="2213" y="1234"/>
                  <a:pt x="2213" y="1234"/>
                </a:cubicBezTo>
                <a:cubicBezTo>
                  <a:pt x="2213" y="1233"/>
                  <a:pt x="2213" y="1233"/>
                  <a:pt x="2213" y="1233"/>
                </a:cubicBezTo>
                <a:cubicBezTo>
                  <a:pt x="2213" y="1233"/>
                  <a:pt x="2213" y="1233"/>
                  <a:pt x="2213" y="1233"/>
                </a:cubicBezTo>
                <a:cubicBezTo>
                  <a:pt x="2212" y="1233"/>
                  <a:pt x="2212" y="1233"/>
                  <a:pt x="2212" y="1233"/>
                </a:cubicBezTo>
                <a:cubicBezTo>
                  <a:pt x="2212" y="1233"/>
                  <a:pt x="2212" y="1233"/>
                  <a:pt x="2212" y="1233"/>
                </a:cubicBezTo>
                <a:cubicBezTo>
                  <a:pt x="2212" y="1233"/>
                  <a:pt x="2212" y="1233"/>
                  <a:pt x="2212" y="1233"/>
                </a:cubicBezTo>
                <a:cubicBezTo>
                  <a:pt x="2212" y="1233"/>
                  <a:pt x="2212" y="1233"/>
                  <a:pt x="2212" y="1233"/>
                </a:cubicBezTo>
                <a:cubicBezTo>
                  <a:pt x="2211" y="1233"/>
                  <a:pt x="2211" y="1233"/>
                  <a:pt x="2211" y="1233"/>
                </a:cubicBezTo>
                <a:cubicBezTo>
                  <a:pt x="2211" y="1234"/>
                  <a:pt x="2211" y="1234"/>
                  <a:pt x="2211" y="1234"/>
                </a:cubicBezTo>
                <a:cubicBezTo>
                  <a:pt x="2211" y="1234"/>
                  <a:pt x="2211" y="1234"/>
                  <a:pt x="2211" y="1234"/>
                </a:cubicBezTo>
                <a:cubicBezTo>
                  <a:pt x="2210" y="1234"/>
                  <a:pt x="2210" y="1234"/>
                  <a:pt x="2210" y="1234"/>
                </a:cubicBezTo>
                <a:cubicBezTo>
                  <a:pt x="2210" y="1234"/>
                  <a:pt x="2210" y="1234"/>
                  <a:pt x="2210" y="1234"/>
                </a:cubicBezTo>
                <a:cubicBezTo>
                  <a:pt x="2210" y="1234"/>
                  <a:pt x="2210" y="1234"/>
                  <a:pt x="2210" y="1234"/>
                </a:cubicBezTo>
                <a:cubicBezTo>
                  <a:pt x="2210" y="1234"/>
                  <a:pt x="2210" y="1234"/>
                  <a:pt x="2210" y="1234"/>
                </a:cubicBezTo>
                <a:cubicBezTo>
                  <a:pt x="2210" y="1235"/>
                  <a:pt x="2210" y="1235"/>
                  <a:pt x="2210" y="1235"/>
                </a:cubicBezTo>
                <a:cubicBezTo>
                  <a:pt x="2210" y="1235"/>
                  <a:pt x="2210" y="1235"/>
                  <a:pt x="2210" y="1235"/>
                </a:cubicBezTo>
                <a:cubicBezTo>
                  <a:pt x="2210" y="1235"/>
                  <a:pt x="2210" y="1235"/>
                  <a:pt x="2210" y="1235"/>
                </a:cubicBezTo>
                <a:cubicBezTo>
                  <a:pt x="2210" y="1235"/>
                  <a:pt x="2210" y="1235"/>
                  <a:pt x="2210" y="1235"/>
                </a:cubicBezTo>
                <a:cubicBezTo>
                  <a:pt x="2210" y="1236"/>
                  <a:pt x="2210" y="1236"/>
                  <a:pt x="2210" y="1236"/>
                </a:cubicBezTo>
                <a:cubicBezTo>
                  <a:pt x="2210" y="1235"/>
                  <a:pt x="2210" y="1235"/>
                  <a:pt x="2210" y="1235"/>
                </a:cubicBezTo>
                <a:moveTo>
                  <a:pt x="2271" y="1441"/>
                </a:moveTo>
                <a:cubicBezTo>
                  <a:pt x="2271" y="1441"/>
                  <a:pt x="2271" y="1441"/>
                  <a:pt x="2271" y="1441"/>
                </a:cubicBezTo>
                <a:cubicBezTo>
                  <a:pt x="2271" y="1441"/>
                  <a:pt x="2271" y="1441"/>
                  <a:pt x="2271" y="1441"/>
                </a:cubicBezTo>
                <a:cubicBezTo>
                  <a:pt x="2271" y="1441"/>
                  <a:pt x="2271" y="1441"/>
                  <a:pt x="2271" y="1441"/>
                </a:cubicBezTo>
                <a:cubicBezTo>
                  <a:pt x="2271" y="1441"/>
                  <a:pt x="2271" y="1441"/>
                  <a:pt x="2271" y="1441"/>
                </a:cubicBezTo>
                <a:cubicBezTo>
                  <a:pt x="2270" y="1441"/>
                  <a:pt x="2270" y="1441"/>
                  <a:pt x="2270" y="1441"/>
                </a:cubicBezTo>
                <a:cubicBezTo>
                  <a:pt x="2270" y="1441"/>
                  <a:pt x="2270" y="1441"/>
                  <a:pt x="2270" y="1441"/>
                </a:cubicBezTo>
                <a:cubicBezTo>
                  <a:pt x="2270" y="1441"/>
                  <a:pt x="2270" y="1441"/>
                  <a:pt x="2270" y="1441"/>
                </a:cubicBezTo>
                <a:cubicBezTo>
                  <a:pt x="2270" y="1441"/>
                  <a:pt x="2270" y="1441"/>
                  <a:pt x="2270" y="1441"/>
                </a:cubicBezTo>
                <a:cubicBezTo>
                  <a:pt x="2270" y="1441"/>
                  <a:pt x="2270" y="1441"/>
                  <a:pt x="2270" y="1441"/>
                </a:cubicBezTo>
                <a:cubicBezTo>
                  <a:pt x="2270" y="1441"/>
                  <a:pt x="2270" y="1441"/>
                  <a:pt x="2270" y="1441"/>
                </a:cubicBezTo>
                <a:cubicBezTo>
                  <a:pt x="2270" y="1441"/>
                  <a:pt x="2270" y="1441"/>
                  <a:pt x="2270" y="1441"/>
                </a:cubicBezTo>
                <a:cubicBezTo>
                  <a:pt x="2270" y="1442"/>
                  <a:pt x="2270" y="1442"/>
                  <a:pt x="2270" y="1442"/>
                </a:cubicBezTo>
                <a:cubicBezTo>
                  <a:pt x="2270" y="1442"/>
                  <a:pt x="2270" y="1442"/>
                  <a:pt x="2270" y="1442"/>
                </a:cubicBezTo>
                <a:cubicBezTo>
                  <a:pt x="2270" y="1442"/>
                  <a:pt x="2270" y="1442"/>
                  <a:pt x="2270" y="1442"/>
                </a:cubicBezTo>
                <a:cubicBezTo>
                  <a:pt x="2271" y="1442"/>
                  <a:pt x="2271" y="1442"/>
                  <a:pt x="2271" y="1442"/>
                </a:cubicBezTo>
                <a:cubicBezTo>
                  <a:pt x="2271" y="1442"/>
                  <a:pt x="2271" y="1442"/>
                  <a:pt x="2271" y="1442"/>
                </a:cubicBezTo>
                <a:cubicBezTo>
                  <a:pt x="2271" y="1441"/>
                  <a:pt x="2271" y="1441"/>
                  <a:pt x="2271" y="1441"/>
                </a:cubicBezTo>
                <a:cubicBezTo>
                  <a:pt x="2271" y="1441"/>
                  <a:pt x="2271" y="1441"/>
                  <a:pt x="2271" y="1441"/>
                </a:cubicBezTo>
                <a:moveTo>
                  <a:pt x="2265" y="1448"/>
                </a:moveTo>
                <a:cubicBezTo>
                  <a:pt x="2265" y="1448"/>
                  <a:pt x="2265" y="1448"/>
                  <a:pt x="2265" y="1448"/>
                </a:cubicBezTo>
                <a:cubicBezTo>
                  <a:pt x="2265" y="1447"/>
                  <a:pt x="2265" y="1447"/>
                  <a:pt x="2265" y="1447"/>
                </a:cubicBezTo>
                <a:cubicBezTo>
                  <a:pt x="2265" y="1447"/>
                  <a:pt x="2265" y="1447"/>
                  <a:pt x="2265" y="1447"/>
                </a:cubicBezTo>
                <a:cubicBezTo>
                  <a:pt x="2265" y="1447"/>
                  <a:pt x="2265" y="1447"/>
                  <a:pt x="2265" y="1447"/>
                </a:cubicBezTo>
                <a:cubicBezTo>
                  <a:pt x="2265" y="1448"/>
                  <a:pt x="2265" y="1448"/>
                  <a:pt x="2265" y="1448"/>
                </a:cubicBezTo>
                <a:cubicBezTo>
                  <a:pt x="2265" y="1448"/>
                  <a:pt x="2265" y="1448"/>
                  <a:pt x="2265" y="1448"/>
                </a:cubicBezTo>
                <a:cubicBezTo>
                  <a:pt x="2265" y="1448"/>
                  <a:pt x="2265" y="1448"/>
                  <a:pt x="2265" y="1448"/>
                </a:cubicBezTo>
                <a:cubicBezTo>
                  <a:pt x="2264" y="1448"/>
                  <a:pt x="2264" y="1448"/>
                  <a:pt x="2264" y="1448"/>
                </a:cubicBezTo>
                <a:cubicBezTo>
                  <a:pt x="2264" y="1448"/>
                  <a:pt x="2264" y="1448"/>
                  <a:pt x="2264" y="1448"/>
                </a:cubicBezTo>
                <a:cubicBezTo>
                  <a:pt x="2264" y="1449"/>
                  <a:pt x="2264" y="1449"/>
                  <a:pt x="2264" y="1449"/>
                </a:cubicBezTo>
                <a:cubicBezTo>
                  <a:pt x="2265" y="1449"/>
                  <a:pt x="2265" y="1449"/>
                  <a:pt x="2265" y="1449"/>
                </a:cubicBezTo>
                <a:cubicBezTo>
                  <a:pt x="2265" y="1449"/>
                  <a:pt x="2265" y="1449"/>
                  <a:pt x="2265" y="1449"/>
                </a:cubicBezTo>
                <a:cubicBezTo>
                  <a:pt x="2265" y="1449"/>
                  <a:pt x="2265" y="1449"/>
                  <a:pt x="2265" y="1449"/>
                </a:cubicBezTo>
                <a:cubicBezTo>
                  <a:pt x="2265" y="1449"/>
                  <a:pt x="2265" y="1449"/>
                  <a:pt x="2265" y="1449"/>
                </a:cubicBezTo>
                <a:cubicBezTo>
                  <a:pt x="2265" y="1449"/>
                  <a:pt x="2265" y="1449"/>
                  <a:pt x="2265" y="1449"/>
                </a:cubicBezTo>
                <a:cubicBezTo>
                  <a:pt x="2265" y="1449"/>
                  <a:pt x="2265" y="1449"/>
                  <a:pt x="2265" y="1449"/>
                </a:cubicBezTo>
                <a:cubicBezTo>
                  <a:pt x="2265" y="1449"/>
                  <a:pt x="2265" y="1449"/>
                  <a:pt x="2265" y="1449"/>
                </a:cubicBezTo>
                <a:cubicBezTo>
                  <a:pt x="2265" y="1449"/>
                  <a:pt x="2265" y="1449"/>
                  <a:pt x="2265" y="1449"/>
                </a:cubicBezTo>
                <a:cubicBezTo>
                  <a:pt x="2265" y="1449"/>
                  <a:pt x="2265" y="1449"/>
                  <a:pt x="2265" y="1449"/>
                </a:cubicBezTo>
                <a:cubicBezTo>
                  <a:pt x="2265" y="1448"/>
                  <a:pt x="2265" y="1448"/>
                  <a:pt x="2265" y="1448"/>
                </a:cubicBezTo>
                <a:cubicBezTo>
                  <a:pt x="2265" y="1448"/>
                  <a:pt x="2265" y="1448"/>
                  <a:pt x="2265" y="1448"/>
                </a:cubicBezTo>
                <a:cubicBezTo>
                  <a:pt x="2265" y="1448"/>
                  <a:pt x="2265" y="1448"/>
                  <a:pt x="2265" y="1448"/>
                </a:cubicBezTo>
                <a:moveTo>
                  <a:pt x="2272" y="1438"/>
                </a:moveTo>
                <a:cubicBezTo>
                  <a:pt x="2272" y="1438"/>
                  <a:pt x="2272" y="1438"/>
                  <a:pt x="2272" y="1438"/>
                </a:cubicBezTo>
                <a:cubicBezTo>
                  <a:pt x="2272" y="1438"/>
                  <a:pt x="2272" y="1438"/>
                  <a:pt x="2272" y="1438"/>
                </a:cubicBezTo>
                <a:cubicBezTo>
                  <a:pt x="2272" y="1438"/>
                  <a:pt x="2272" y="1438"/>
                  <a:pt x="2272" y="1438"/>
                </a:cubicBezTo>
                <a:cubicBezTo>
                  <a:pt x="2272" y="1438"/>
                  <a:pt x="2272" y="1438"/>
                  <a:pt x="2272" y="1438"/>
                </a:cubicBezTo>
                <a:cubicBezTo>
                  <a:pt x="2272" y="1438"/>
                  <a:pt x="2272" y="1438"/>
                  <a:pt x="2272" y="1438"/>
                </a:cubicBezTo>
                <a:cubicBezTo>
                  <a:pt x="2272" y="1439"/>
                  <a:pt x="2272" y="1439"/>
                  <a:pt x="2272" y="1439"/>
                </a:cubicBezTo>
                <a:cubicBezTo>
                  <a:pt x="2272" y="1439"/>
                  <a:pt x="2272" y="1439"/>
                  <a:pt x="2272" y="1439"/>
                </a:cubicBezTo>
                <a:cubicBezTo>
                  <a:pt x="2272" y="1439"/>
                  <a:pt x="2272" y="1439"/>
                  <a:pt x="2272" y="1439"/>
                </a:cubicBezTo>
                <a:cubicBezTo>
                  <a:pt x="2272" y="1438"/>
                  <a:pt x="2272" y="1438"/>
                  <a:pt x="2272" y="1438"/>
                </a:cubicBezTo>
                <a:cubicBezTo>
                  <a:pt x="2272" y="1438"/>
                  <a:pt x="2272" y="1438"/>
                  <a:pt x="2272" y="1438"/>
                </a:cubicBezTo>
                <a:cubicBezTo>
                  <a:pt x="2272" y="1438"/>
                  <a:pt x="2272" y="1438"/>
                  <a:pt x="2272" y="1438"/>
                </a:cubicBezTo>
                <a:cubicBezTo>
                  <a:pt x="2272" y="1438"/>
                  <a:pt x="2272" y="1438"/>
                  <a:pt x="2272" y="1438"/>
                </a:cubicBezTo>
                <a:moveTo>
                  <a:pt x="2243" y="1414"/>
                </a:moveTo>
                <a:cubicBezTo>
                  <a:pt x="2243" y="1414"/>
                  <a:pt x="2243" y="1414"/>
                  <a:pt x="2243" y="1414"/>
                </a:cubicBezTo>
                <a:cubicBezTo>
                  <a:pt x="2243" y="1414"/>
                  <a:pt x="2243" y="1414"/>
                  <a:pt x="2243" y="1414"/>
                </a:cubicBezTo>
                <a:cubicBezTo>
                  <a:pt x="2242" y="1414"/>
                  <a:pt x="2242" y="1414"/>
                  <a:pt x="2242" y="1414"/>
                </a:cubicBezTo>
                <a:cubicBezTo>
                  <a:pt x="2242" y="1414"/>
                  <a:pt x="2242" y="1414"/>
                  <a:pt x="2242" y="1414"/>
                </a:cubicBezTo>
                <a:cubicBezTo>
                  <a:pt x="2242" y="1415"/>
                  <a:pt x="2242" y="1415"/>
                  <a:pt x="2242" y="1415"/>
                </a:cubicBezTo>
                <a:cubicBezTo>
                  <a:pt x="2242" y="1415"/>
                  <a:pt x="2242" y="1415"/>
                  <a:pt x="2242" y="1415"/>
                </a:cubicBezTo>
                <a:cubicBezTo>
                  <a:pt x="2242" y="1415"/>
                  <a:pt x="2242" y="1415"/>
                  <a:pt x="2242" y="1415"/>
                </a:cubicBezTo>
                <a:cubicBezTo>
                  <a:pt x="2241" y="1416"/>
                  <a:pt x="2242" y="1417"/>
                  <a:pt x="2242" y="1417"/>
                </a:cubicBezTo>
                <a:cubicBezTo>
                  <a:pt x="2242" y="1417"/>
                  <a:pt x="2242" y="1417"/>
                  <a:pt x="2242" y="1417"/>
                </a:cubicBezTo>
                <a:cubicBezTo>
                  <a:pt x="2242" y="1418"/>
                  <a:pt x="2242" y="1418"/>
                  <a:pt x="2242" y="1418"/>
                </a:cubicBezTo>
                <a:cubicBezTo>
                  <a:pt x="2242" y="1418"/>
                  <a:pt x="2242" y="1418"/>
                  <a:pt x="2242" y="1418"/>
                </a:cubicBezTo>
                <a:cubicBezTo>
                  <a:pt x="2242" y="1418"/>
                  <a:pt x="2242" y="1418"/>
                  <a:pt x="2242" y="1418"/>
                </a:cubicBezTo>
                <a:cubicBezTo>
                  <a:pt x="2242" y="1418"/>
                  <a:pt x="2242" y="1418"/>
                  <a:pt x="2242" y="1418"/>
                </a:cubicBezTo>
                <a:cubicBezTo>
                  <a:pt x="2242" y="1418"/>
                  <a:pt x="2243" y="1418"/>
                  <a:pt x="2243" y="1418"/>
                </a:cubicBezTo>
                <a:cubicBezTo>
                  <a:pt x="2243" y="1418"/>
                  <a:pt x="2243" y="1418"/>
                  <a:pt x="2243" y="1418"/>
                </a:cubicBezTo>
                <a:cubicBezTo>
                  <a:pt x="2243" y="1417"/>
                  <a:pt x="2243" y="1417"/>
                  <a:pt x="2243" y="1417"/>
                </a:cubicBezTo>
                <a:cubicBezTo>
                  <a:pt x="2244" y="1416"/>
                  <a:pt x="2244" y="1416"/>
                  <a:pt x="2243" y="1415"/>
                </a:cubicBezTo>
                <a:cubicBezTo>
                  <a:pt x="2243" y="1414"/>
                  <a:pt x="2243" y="1414"/>
                  <a:pt x="2243" y="1414"/>
                </a:cubicBezTo>
                <a:moveTo>
                  <a:pt x="2272" y="1426"/>
                </a:moveTo>
                <a:cubicBezTo>
                  <a:pt x="2272" y="1426"/>
                  <a:pt x="2272" y="1426"/>
                  <a:pt x="2272" y="1426"/>
                </a:cubicBezTo>
                <a:cubicBezTo>
                  <a:pt x="2272" y="1426"/>
                  <a:pt x="2272" y="1426"/>
                  <a:pt x="2272" y="1426"/>
                </a:cubicBezTo>
                <a:cubicBezTo>
                  <a:pt x="2272" y="1426"/>
                  <a:pt x="2272" y="1426"/>
                  <a:pt x="2272" y="1426"/>
                </a:cubicBezTo>
                <a:cubicBezTo>
                  <a:pt x="2271" y="1425"/>
                  <a:pt x="2271" y="1425"/>
                  <a:pt x="2271" y="1425"/>
                </a:cubicBezTo>
                <a:cubicBezTo>
                  <a:pt x="2271" y="1425"/>
                  <a:pt x="2271" y="1425"/>
                  <a:pt x="2271" y="1425"/>
                </a:cubicBezTo>
                <a:cubicBezTo>
                  <a:pt x="2270" y="1424"/>
                  <a:pt x="2270" y="1424"/>
                  <a:pt x="2270" y="1424"/>
                </a:cubicBezTo>
                <a:cubicBezTo>
                  <a:pt x="2270" y="1424"/>
                  <a:pt x="2270" y="1424"/>
                  <a:pt x="2270" y="1424"/>
                </a:cubicBezTo>
                <a:cubicBezTo>
                  <a:pt x="2269" y="1424"/>
                  <a:pt x="2269" y="1424"/>
                  <a:pt x="2269" y="1424"/>
                </a:cubicBezTo>
                <a:cubicBezTo>
                  <a:pt x="2269" y="1425"/>
                  <a:pt x="2269" y="1425"/>
                  <a:pt x="2269" y="1425"/>
                </a:cubicBezTo>
                <a:cubicBezTo>
                  <a:pt x="2269" y="1425"/>
                  <a:pt x="2269" y="1425"/>
                  <a:pt x="2269" y="1425"/>
                </a:cubicBezTo>
                <a:cubicBezTo>
                  <a:pt x="2268" y="1425"/>
                  <a:pt x="2268" y="1425"/>
                  <a:pt x="2268" y="1425"/>
                </a:cubicBezTo>
                <a:cubicBezTo>
                  <a:pt x="2267" y="1425"/>
                  <a:pt x="2267" y="1425"/>
                  <a:pt x="2267" y="1425"/>
                </a:cubicBezTo>
                <a:cubicBezTo>
                  <a:pt x="2267" y="1425"/>
                  <a:pt x="2267" y="1425"/>
                  <a:pt x="2267" y="1425"/>
                </a:cubicBezTo>
                <a:cubicBezTo>
                  <a:pt x="2267" y="1426"/>
                  <a:pt x="2267" y="1426"/>
                  <a:pt x="2267" y="1426"/>
                </a:cubicBezTo>
                <a:cubicBezTo>
                  <a:pt x="2266" y="1426"/>
                  <a:pt x="2266" y="1426"/>
                  <a:pt x="2266" y="1426"/>
                </a:cubicBezTo>
                <a:cubicBezTo>
                  <a:pt x="2265" y="1426"/>
                  <a:pt x="2265" y="1426"/>
                  <a:pt x="2265" y="1426"/>
                </a:cubicBezTo>
                <a:cubicBezTo>
                  <a:pt x="2265" y="1426"/>
                  <a:pt x="2265" y="1426"/>
                  <a:pt x="2265" y="1426"/>
                </a:cubicBezTo>
                <a:cubicBezTo>
                  <a:pt x="2265" y="1426"/>
                  <a:pt x="2265" y="1426"/>
                  <a:pt x="2265" y="1426"/>
                </a:cubicBezTo>
                <a:cubicBezTo>
                  <a:pt x="2264" y="1426"/>
                  <a:pt x="2264" y="1426"/>
                  <a:pt x="2264" y="1426"/>
                </a:cubicBezTo>
                <a:cubicBezTo>
                  <a:pt x="2263" y="1426"/>
                  <a:pt x="2263" y="1426"/>
                  <a:pt x="2263" y="1426"/>
                </a:cubicBezTo>
                <a:cubicBezTo>
                  <a:pt x="2263" y="1427"/>
                  <a:pt x="2263" y="1427"/>
                  <a:pt x="2263" y="1427"/>
                </a:cubicBezTo>
                <a:cubicBezTo>
                  <a:pt x="2262" y="1427"/>
                  <a:pt x="2262" y="1427"/>
                  <a:pt x="2262" y="1427"/>
                </a:cubicBezTo>
                <a:cubicBezTo>
                  <a:pt x="2262" y="1427"/>
                  <a:pt x="2261" y="1427"/>
                  <a:pt x="2260" y="1427"/>
                </a:cubicBezTo>
                <a:cubicBezTo>
                  <a:pt x="2260" y="1428"/>
                  <a:pt x="2259" y="1428"/>
                  <a:pt x="2259" y="1428"/>
                </a:cubicBezTo>
                <a:cubicBezTo>
                  <a:pt x="2258" y="1428"/>
                  <a:pt x="2257" y="1427"/>
                  <a:pt x="2256" y="1427"/>
                </a:cubicBezTo>
                <a:cubicBezTo>
                  <a:pt x="2255" y="1426"/>
                  <a:pt x="2255" y="1426"/>
                  <a:pt x="2255" y="1426"/>
                </a:cubicBezTo>
                <a:cubicBezTo>
                  <a:pt x="2254" y="1426"/>
                  <a:pt x="2253" y="1425"/>
                  <a:pt x="2252" y="1425"/>
                </a:cubicBezTo>
                <a:cubicBezTo>
                  <a:pt x="2252" y="1425"/>
                  <a:pt x="2251" y="1425"/>
                  <a:pt x="2251" y="1425"/>
                </a:cubicBezTo>
                <a:cubicBezTo>
                  <a:pt x="2250" y="1424"/>
                  <a:pt x="2250" y="1424"/>
                  <a:pt x="2249" y="1424"/>
                </a:cubicBezTo>
                <a:cubicBezTo>
                  <a:pt x="2249" y="1424"/>
                  <a:pt x="2249" y="1424"/>
                  <a:pt x="2249" y="1424"/>
                </a:cubicBezTo>
                <a:cubicBezTo>
                  <a:pt x="2249" y="1424"/>
                  <a:pt x="2249" y="1424"/>
                  <a:pt x="2249" y="1424"/>
                </a:cubicBezTo>
                <a:cubicBezTo>
                  <a:pt x="2249" y="1423"/>
                  <a:pt x="2249" y="1423"/>
                  <a:pt x="2249" y="1423"/>
                </a:cubicBezTo>
                <a:cubicBezTo>
                  <a:pt x="2249" y="1424"/>
                  <a:pt x="2249" y="1424"/>
                  <a:pt x="2249" y="1424"/>
                </a:cubicBezTo>
                <a:cubicBezTo>
                  <a:pt x="2248" y="1424"/>
                  <a:pt x="2248" y="1424"/>
                  <a:pt x="2248" y="1424"/>
                </a:cubicBezTo>
                <a:cubicBezTo>
                  <a:pt x="2248" y="1423"/>
                  <a:pt x="2248" y="1423"/>
                  <a:pt x="2248" y="1423"/>
                </a:cubicBezTo>
                <a:cubicBezTo>
                  <a:pt x="2247" y="1424"/>
                  <a:pt x="2247" y="1424"/>
                  <a:pt x="2247" y="1424"/>
                </a:cubicBezTo>
                <a:cubicBezTo>
                  <a:pt x="2247" y="1425"/>
                  <a:pt x="2247" y="1425"/>
                  <a:pt x="2247" y="1426"/>
                </a:cubicBezTo>
                <a:cubicBezTo>
                  <a:pt x="2247" y="1426"/>
                  <a:pt x="2247" y="1426"/>
                  <a:pt x="2247" y="1426"/>
                </a:cubicBezTo>
                <a:cubicBezTo>
                  <a:pt x="2247" y="1427"/>
                  <a:pt x="2247" y="1427"/>
                  <a:pt x="2247" y="1427"/>
                </a:cubicBezTo>
                <a:cubicBezTo>
                  <a:pt x="2247" y="1427"/>
                  <a:pt x="2247" y="1428"/>
                  <a:pt x="2247" y="1429"/>
                </a:cubicBezTo>
                <a:cubicBezTo>
                  <a:pt x="2248" y="1429"/>
                  <a:pt x="2248" y="1429"/>
                  <a:pt x="2248" y="1430"/>
                </a:cubicBezTo>
                <a:cubicBezTo>
                  <a:pt x="2248" y="1430"/>
                  <a:pt x="2248" y="1430"/>
                  <a:pt x="2248" y="1430"/>
                </a:cubicBezTo>
                <a:cubicBezTo>
                  <a:pt x="2248" y="1431"/>
                  <a:pt x="2248" y="1431"/>
                  <a:pt x="2248" y="1431"/>
                </a:cubicBezTo>
                <a:cubicBezTo>
                  <a:pt x="2249" y="1431"/>
                  <a:pt x="2249" y="1432"/>
                  <a:pt x="2249" y="1432"/>
                </a:cubicBezTo>
                <a:cubicBezTo>
                  <a:pt x="2249" y="1433"/>
                  <a:pt x="2249" y="1433"/>
                  <a:pt x="2249" y="1433"/>
                </a:cubicBezTo>
                <a:cubicBezTo>
                  <a:pt x="2249" y="1433"/>
                  <a:pt x="2249" y="1433"/>
                  <a:pt x="2249" y="1433"/>
                </a:cubicBezTo>
                <a:cubicBezTo>
                  <a:pt x="2249" y="1433"/>
                  <a:pt x="2249" y="1433"/>
                  <a:pt x="2249" y="1433"/>
                </a:cubicBezTo>
                <a:cubicBezTo>
                  <a:pt x="2250" y="1434"/>
                  <a:pt x="2250" y="1434"/>
                  <a:pt x="2250" y="1434"/>
                </a:cubicBezTo>
                <a:cubicBezTo>
                  <a:pt x="2250" y="1435"/>
                  <a:pt x="2250" y="1435"/>
                  <a:pt x="2250" y="1435"/>
                </a:cubicBezTo>
                <a:cubicBezTo>
                  <a:pt x="2251" y="1435"/>
                  <a:pt x="2251" y="1435"/>
                  <a:pt x="2251" y="1436"/>
                </a:cubicBezTo>
                <a:cubicBezTo>
                  <a:pt x="2251" y="1436"/>
                  <a:pt x="2251" y="1437"/>
                  <a:pt x="2251" y="1437"/>
                </a:cubicBezTo>
                <a:cubicBezTo>
                  <a:pt x="2251" y="1438"/>
                  <a:pt x="2251" y="1438"/>
                  <a:pt x="2251" y="1438"/>
                </a:cubicBezTo>
                <a:cubicBezTo>
                  <a:pt x="2251" y="1437"/>
                  <a:pt x="2251" y="1437"/>
                  <a:pt x="2251" y="1437"/>
                </a:cubicBezTo>
                <a:cubicBezTo>
                  <a:pt x="2252" y="1437"/>
                  <a:pt x="2252" y="1437"/>
                  <a:pt x="2252" y="1437"/>
                </a:cubicBezTo>
                <a:cubicBezTo>
                  <a:pt x="2252" y="1437"/>
                  <a:pt x="2252" y="1437"/>
                  <a:pt x="2252" y="1437"/>
                </a:cubicBezTo>
                <a:cubicBezTo>
                  <a:pt x="2252" y="1438"/>
                  <a:pt x="2252" y="1438"/>
                  <a:pt x="2253" y="1439"/>
                </a:cubicBezTo>
                <a:cubicBezTo>
                  <a:pt x="2253" y="1439"/>
                  <a:pt x="2253" y="1439"/>
                  <a:pt x="2253" y="1439"/>
                </a:cubicBezTo>
                <a:cubicBezTo>
                  <a:pt x="2253" y="1439"/>
                  <a:pt x="2253" y="1439"/>
                  <a:pt x="2253" y="1439"/>
                </a:cubicBezTo>
                <a:cubicBezTo>
                  <a:pt x="2252" y="1439"/>
                  <a:pt x="2252" y="1439"/>
                  <a:pt x="2252" y="1439"/>
                </a:cubicBezTo>
                <a:cubicBezTo>
                  <a:pt x="2251" y="1438"/>
                  <a:pt x="2251" y="1438"/>
                  <a:pt x="2251" y="1438"/>
                </a:cubicBezTo>
                <a:cubicBezTo>
                  <a:pt x="2251" y="1439"/>
                  <a:pt x="2251" y="1439"/>
                  <a:pt x="2251" y="1440"/>
                </a:cubicBezTo>
                <a:cubicBezTo>
                  <a:pt x="2251" y="1440"/>
                  <a:pt x="2251" y="1440"/>
                  <a:pt x="2251" y="1441"/>
                </a:cubicBezTo>
                <a:cubicBezTo>
                  <a:pt x="2251" y="1441"/>
                  <a:pt x="2251" y="1441"/>
                  <a:pt x="2251" y="1441"/>
                </a:cubicBezTo>
                <a:cubicBezTo>
                  <a:pt x="2252" y="1441"/>
                  <a:pt x="2252" y="1441"/>
                  <a:pt x="2252" y="1441"/>
                </a:cubicBezTo>
                <a:cubicBezTo>
                  <a:pt x="2252" y="1442"/>
                  <a:pt x="2252" y="1442"/>
                  <a:pt x="2252" y="1442"/>
                </a:cubicBezTo>
                <a:cubicBezTo>
                  <a:pt x="2252" y="1442"/>
                  <a:pt x="2252" y="1442"/>
                  <a:pt x="2252" y="1442"/>
                </a:cubicBezTo>
                <a:cubicBezTo>
                  <a:pt x="2252" y="1443"/>
                  <a:pt x="2252" y="1443"/>
                  <a:pt x="2252" y="1443"/>
                </a:cubicBezTo>
                <a:cubicBezTo>
                  <a:pt x="2253" y="1444"/>
                  <a:pt x="2253" y="1444"/>
                  <a:pt x="2253" y="1444"/>
                </a:cubicBezTo>
                <a:cubicBezTo>
                  <a:pt x="2253" y="1444"/>
                  <a:pt x="2253" y="1444"/>
                  <a:pt x="2253" y="1444"/>
                </a:cubicBezTo>
                <a:cubicBezTo>
                  <a:pt x="2253" y="1444"/>
                  <a:pt x="2253" y="1444"/>
                  <a:pt x="2253" y="1444"/>
                </a:cubicBezTo>
                <a:cubicBezTo>
                  <a:pt x="2254" y="1445"/>
                  <a:pt x="2254" y="1445"/>
                  <a:pt x="2254" y="1445"/>
                </a:cubicBezTo>
                <a:cubicBezTo>
                  <a:pt x="2254" y="1446"/>
                  <a:pt x="2254" y="1446"/>
                  <a:pt x="2254" y="1446"/>
                </a:cubicBezTo>
                <a:cubicBezTo>
                  <a:pt x="2254" y="1446"/>
                  <a:pt x="2255" y="1447"/>
                  <a:pt x="2255" y="1447"/>
                </a:cubicBezTo>
                <a:cubicBezTo>
                  <a:pt x="2255" y="1448"/>
                  <a:pt x="2255" y="1448"/>
                  <a:pt x="2255" y="1448"/>
                </a:cubicBezTo>
                <a:cubicBezTo>
                  <a:pt x="2256" y="1447"/>
                  <a:pt x="2256" y="1447"/>
                  <a:pt x="2256" y="1447"/>
                </a:cubicBezTo>
                <a:cubicBezTo>
                  <a:pt x="2256" y="1447"/>
                  <a:pt x="2256" y="1447"/>
                  <a:pt x="2256" y="1447"/>
                </a:cubicBezTo>
                <a:cubicBezTo>
                  <a:pt x="2256" y="1447"/>
                  <a:pt x="2256" y="1447"/>
                  <a:pt x="2256" y="1447"/>
                </a:cubicBezTo>
                <a:cubicBezTo>
                  <a:pt x="2256" y="1448"/>
                  <a:pt x="2256" y="1448"/>
                  <a:pt x="2256" y="1448"/>
                </a:cubicBezTo>
                <a:cubicBezTo>
                  <a:pt x="2256" y="1448"/>
                  <a:pt x="2256" y="1448"/>
                  <a:pt x="2256" y="1448"/>
                </a:cubicBezTo>
                <a:cubicBezTo>
                  <a:pt x="2256" y="1449"/>
                  <a:pt x="2256" y="1449"/>
                  <a:pt x="2256" y="1449"/>
                </a:cubicBezTo>
                <a:cubicBezTo>
                  <a:pt x="2256" y="1449"/>
                  <a:pt x="2256" y="1449"/>
                  <a:pt x="2256" y="1449"/>
                </a:cubicBezTo>
                <a:cubicBezTo>
                  <a:pt x="2257" y="1450"/>
                  <a:pt x="2257" y="1450"/>
                  <a:pt x="2257" y="1450"/>
                </a:cubicBezTo>
                <a:cubicBezTo>
                  <a:pt x="2257" y="1449"/>
                  <a:pt x="2257" y="1449"/>
                  <a:pt x="2257" y="1449"/>
                </a:cubicBezTo>
                <a:cubicBezTo>
                  <a:pt x="2258" y="1450"/>
                  <a:pt x="2258" y="1450"/>
                  <a:pt x="2258" y="1450"/>
                </a:cubicBezTo>
                <a:cubicBezTo>
                  <a:pt x="2258" y="1450"/>
                  <a:pt x="2259" y="1450"/>
                  <a:pt x="2259" y="1450"/>
                </a:cubicBezTo>
                <a:cubicBezTo>
                  <a:pt x="2259" y="1450"/>
                  <a:pt x="2259" y="1450"/>
                  <a:pt x="2260" y="1450"/>
                </a:cubicBezTo>
                <a:cubicBezTo>
                  <a:pt x="2260" y="1450"/>
                  <a:pt x="2260" y="1450"/>
                  <a:pt x="2260" y="1450"/>
                </a:cubicBezTo>
                <a:cubicBezTo>
                  <a:pt x="2261" y="1451"/>
                  <a:pt x="2261" y="1451"/>
                  <a:pt x="2261" y="1451"/>
                </a:cubicBezTo>
                <a:cubicBezTo>
                  <a:pt x="2262" y="1451"/>
                  <a:pt x="2262" y="1451"/>
                  <a:pt x="2262" y="1451"/>
                </a:cubicBezTo>
                <a:cubicBezTo>
                  <a:pt x="2262" y="1451"/>
                  <a:pt x="2262" y="1451"/>
                  <a:pt x="2262" y="1451"/>
                </a:cubicBezTo>
                <a:cubicBezTo>
                  <a:pt x="2262" y="1450"/>
                  <a:pt x="2262" y="1450"/>
                  <a:pt x="2262" y="1450"/>
                </a:cubicBezTo>
                <a:cubicBezTo>
                  <a:pt x="2262" y="1450"/>
                  <a:pt x="2262" y="1450"/>
                  <a:pt x="2262" y="1450"/>
                </a:cubicBezTo>
                <a:cubicBezTo>
                  <a:pt x="2263" y="1449"/>
                  <a:pt x="2263" y="1449"/>
                  <a:pt x="2263" y="1449"/>
                </a:cubicBezTo>
                <a:cubicBezTo>
                  <a:pt x="2263" y="1449"/>
                  <a:pt x="2263" y="1449"/>
                  <a:pt x="2263" y="1449"/>
                </a:cubicBezTo>
                <a:cubicBezTo>
                  <a:pt x="2263" y="1449"/>
                  <a:pt x="2263" y="1449"/>
                  <a:pt x="2263" y="1449"/>
                </a:cubicBezTo>
                <a:cubicBezTo>
                  <a:pt x="2263" y="1448"/>
                  <a:pt x="2263" y="1448"/>
                  <a:pt x="2263" y="1448"/>
                </a:cubicBezTo>
                <a:cubicBezTo>
                  <a:pt x="2263" y="1448"/>
                  <a:pt x="2263" y="1448"/>
                  <a:pt x="2263" y="1448"/>
                </a:cubicBezTo>
                <a:cubicBezTo>
                  <a:pt x="2263" y="1447"/>
                  <a:pt x="2263" y="1447"/>
                  <a:pt x="2263" y="1447"/>
                </a:cubicBezTo>
                <a:cubicBezTo>
                  <a:pt x="2264" y="1447"/>
                  <a:pt x="2264" y="1447"/>
                  <a:pt x="2264" y="1447"/>
                </a:cubicBezTo>
                <a:cubicBezTo>
                  <a:pt x="2263" y="1447"/>
                  <a:pt x="2263" y="1447"/>
                  <a:pt x="2263" y="1447"/>
                </a:cubicBezTo>
                <a:cubicBezTo>
                  <a:pt x="2263" y="1447"/>
                  <a:pt x="2263" y="1447"/>
                  <a:pt x="2263" y="1447"/>
                </a:cubicBezTo>
                <a:cubicBezTo>
                  <a:pt x="2264" y="1447"/>
                  <a:pt x="2264" y="1447"/>
                  <a:pt x="2264" y="1447"/>
                </a:cubicBezTo>
                <a:cubicBezTo>
                  <a:pt x="2264" y="1447"/>
                  <a:pt x="2264" y="1447"/>
                  <a:pt x="2264" y="1447"/>
                </a:cubicBezTo>
                <a:cubicBezTo>
                  <a:pt x="2264" y="1447"/>
                  <a:pt x="2264" y="1447"/>
                  <a:pt x="2264" y="1447"/>
                </a:cubicBezTo>
                <a:cubicBezTo>
                  <a:pt x="2265" y="1447"/>
                  <a:pt x="2265" y="1447"/>
                  <a:pt x="2265" y="1447"/>
                </a:cubicBezTo>
                <a:cubicBezTo>
                  <a:pt x="2265" y="1447"/>
                  <a:pt x="2265" y="1447"/>
                  <a:pt x="2265" y="1447"/>
                </a:cubicBezTo>
                <a:cubicBezTo>
                  <a:pt x="2265" y="1446"/>
                  <a:pt x="2265" y="1446"/>
                  <a:pt x="2265" y="1446"/>
                </a:cubicBezTo>
                <a:cubicBezTo>
                  <a:pt x="2265" y="1446"/>
                  <a:pt x="2265" y="1446"/>
                  <a:pt x="2265" y="1446"/>
                </a:cubicBezTo>
                <a:cubicBezTo>
                  <a:pt x="2265" y="1446"/>
                  <a:pt x="2265" y="1446"/>
                  <a:pt x="2265" y="1446"/>
                </a:cubicBezTo>
                <a:cubicBezTo>
                  <a:pt x="2266" y="1447"/>
                  <a:pt x="2266" y="1447"/>
                  <a:pt x="2266" y="1447"/>
                </a:cubicBezTo>
                <a:cubicBezTo>
                  <a:pt x="2266" y="1447"/>
                  <a:pt x="2266" y="1447"/>
                  <a:pt x="2266" y="1447"/>
                </a:cubicBezTo>
                <a:cubicBezTo>
                  <a:pt x="2266" y="1446"/>
                  <a:pt x="2266" y="1446"/>
                  <a:pt x="2266" y="1446"/>
                </a:cubicBezTo>
                <a:cubicBezTo>
                  <a:pt x="2265" y="1445"/>
                  <a:pt x="2265" y="1445"/>
                  <a:pt x="2265" y="1445"/>
                </a:cubicBezTo>
                <a:cubicBezTo>
                  <a:pt x="2265" y="1445"/>
                  <a:pt x="2265" y="1444"/>
                  <a:pt x="2265" y="1444"/>
                </a:cubicBezTo>
                <a:cubicBezTo>
                  <a:pt x="2265" y="1444"/>
                  <a:pt x="2265" y="1444"/>
                  <a:pt x="2265" y="1444"/>
                </a:cubicBezTo>
                <a:cubicBezTo>
                  <a:pt x="2266" y="1444"/>
                  <a:pt x="2266" y="1444"/>
                  <a:pt x="2266" y="1444"/>
                </a:cubicBezTo>
                <a:cubicBezTo>
                  <a:pt x="2266" y="1444"/>
                  <a:pt x="2266" y="1444"/>
                  <a:pt x="2266" y="1444"/>
                </a:cubicBezTo>
                <a:cubicBezTo>
                  <a:pt x="2266" y="1444"/>
                  <a:pt x="2266" y="1444"/>
                  <a:pt x="2266" y="1444"/>
                </a:cubicBezTo>
                <a:cubicBezTo>
                  <a:pt x="2267" y="1444"/>
                  <a:pt x="2267" y="1444"/>
                  <a:pt x="2267" y="1444"/>
                </a:cubicBezTo>
                <a:cubicBezTo>
                  <a:pt x="2266" y="1444"/>
                  <a:pt x="2266" y="1444"/>
                  <a:pt x="2266" y="1444"/>
                </a:cubicBezTo>
                <a:cubicBezTo>
                  <a:pt x="2267" y="1444"/>
                  <a:pt x="2267" y="1444"/>
                  <a:pt x="2267" y="1444"/>
                </a:cubicBezTo>
                <a:cubicBezTo>
                  <a:pt x="2267" y="1443"/>
                  <a:pt x="2267" y="1443"/>
                  <a:pt x="2267" y="1443"/>
                </a:cubicBezTo>
                <a:cubicBezTo>
                  <a:pt x="2267" y="1443"/>
                  <a:pt x="2267" y="1443"/>
                  <a:pt x="2267" y="1443"/>
                </a:cubicBezTo>
                <a:cubicBezTo>
                  <a:pt x="2268" y="1444"/>
                  <a:pt x="2268" y="1444"/>
                  <a:pt x="2268" y="1444"/>
                </a:cubicBezTo>
                <a:cubicBezTo>
                  <a:pt x="2268" y="1444"/>
                  <a:pt x="2268" y="1444"/>
                  <a:pt x="2268" y="1444"/>
                </a:cubicBezTo>
                <a:cubicBezTo>
                  <a:pt x="2269" y="1444"/>
                  <a:pt x="2269" y="1444"/>
                  <a:pt x="2269" y="1444"/>
                </a:cubicBezTo>
                <a:cubicBezTo>
                  <a:pt x="2269" y="1444"/>
                  <a:pt x="2269" y="1444"/>
                  <a:pt x="2269" y="1444"/>
                </a:cubicBezTo>
                <a:cubicBezTo>
                  <a:pt x="2269" y="1445"/>
                  <a:pt x="2269" y="1445"/>
                  <a:pt x="2269" y="1445"/>
                </a:cubicBezTo>
                <a:cubicBezTo>
                  <a:pt x="2268" y="1445"/>
                  <a:pt x="2268" y="1445"/>
                  <a:pt x="2268" y="1445"/>
                </a:cubicBezTo>
                <a:cubicBezTo>
                  <a:pt x="2268" y="1444"/>
                  <a:pt x="2268" y="1444"/>
                  <a:pt x="2268" y="1444"/>
                </a:cubicBezTo>
                <a:cubicBezTo>
                  <a:pt x="2267" y="1445"/>
                  <a:pt x="2267" y="1445"/>
                  <a:pt x="2267" y="1445"/>
                </a:cubicBezTo>
                <a:cubicBezTo>
                  <a:pt x="2268" y="1446"/>
                  <a:pt x="2268" y="1446"/>
                  <a:pt x="2268" y="1446"/>
                </a:cubicBezTo>
                <a:cubicBezTo>
                  <a:pt x="2268" y="1446"/>
                  <a:pt x="2268" y="1446"/>
                  <a:pt x="2268" y="1446"/>
                </a:cubicBezTo>
                <a:cubicBezTo>
                  <a:pt x="2268" y="1446"/>
                  <a:pt x="2268" y="1446"/>
                  <a:pt x="2268" y="1446"/>
                </a:cubicBezTo>
                <a:cubicBezTo>
                  <a:pt x="2268" y="1446"/>
                  <a:pt x="2268" y="1446"/>
                  <a:pt x="2268" y="1446"/>
                </a:cubicBezTo>
                <a:cubicBezTo>
                  <a:pt x="2268" y="1446"/>
                  <a:pt x="2268" y="1446"/>
                  <a:pt x="2268" y="1446"/>
                </a:cubicBezTo>
                <a:cubicBezTo>
                  <a:pt x="2268" y="1446"/>
                  <a:pt x="2268" y="1446"/>
                  <a:pt x="2268" y="1446"/>
                </a:cubicBezTo>
                <a:cubicBezTo>
                  <a:pt x="2268" y="1446"/>
                  <a:pt x="2268" y="1446"/>
                  <a:pt x="2268" y="1446"/>
                </a:cubicBezTo>
                <a:cubicBezTo>
                  <a:pt x="2268" y="1447"/>
                  <a:pt x="2268" y="1447"/>
                  <a:pt x="2268" y="1447"/>
                </a:cubicBezTo>
                <a:cubicBezTo>
                  <a:pt x="2269" y="1446"/>
                  <a:pt x="2269" y="1446"/>
                  <a:pt x="2269" y="1446"/>
                </a:cubicBezTo>
                <a:cubicBezTo>
                  <a:pt x="2270" y="1447"/>
                  <a:pt x="2270" y="1447"/>
                  <a:pt x="2270" y="1447"/>
                </a:cubicBezTo>
                <a:cubicBezTo>
                  <a:pt x="2270" y="1447"/>
                  <a:pt x="2270" y="1447"/>
                  <a:pt x="2270" y="1447"/>
                </a:cubicBezTo>
                <a:cubicBezTo>
                  <a:pt x="2270" y="1446"/>
                  <a:pt x="2270" y="1446"/>
                  <a:pt x="2270" y="1446"/>
                </a:cubicBezTo>
                <a:cubicBezTo>
                  <a:pt x="2270" y="1446"/>
                  <a:pt x="2270" y="1446"/>
                  <a:pt x="2270" y="1446"/>
                </a:cubicBezTo>
                <a:cubicBezTo>
                  <a:pt x="2270" y="1445"/>
                  <a:pt x="2270" y="1445"/>
                  <a:pt x="2270" y="1445"/>
                </a:cubicBezTo>
                <a:cubicBezTo>
                  <a:pt x="2270" y="1444"/>
                  <a:pt x="2270" y="1444"/>
                  <a:pt x="2270" y="1444"/>
                </a:cubicBezTo>
                <a:cubicBezTo>
                  <a:pt x="2269" y="1444"/>
                  <a:pt x="2269" y="1444"/>
                  <a:pt x="2269" y="1444"/>
                </a:cubicBezTo>
                <a:cubicBezTo>
                  <a:pt x="2269" y="1443"/>
                  <a:pt x="2269" y="1443"/>
                  <a:pt x="2269" y="1443"/>
                </a:cubicBezTo>
                <a:cubicBezTo>
                  <a:pt x="2269" y="1443"/>
                  <a:pt x="2269" y="1443"/>
                  <a:pt x="2269" y="1443"/>
                </a:cubicBezTo>
                <a:cubicBezTo>
                  <a:pt x="2269" y="1444"/>
                  <a:pt x="2269" y="1444"/>
                  <a:pt x="2269" y="1444"/>
                </a:cubicBezTo>
                <a:cubicBezTo>
                  <a:pt x="2269" y="1443"/>
                  <a:pt x="2269" y="1443"/>
                  <a:pt x="2269" y="1443"/>
                </a:cubicBezTo>
                <a:cubicBezTo>
                  <a:pt x="2269" y="1443"/>
                  <a:pt x="2269" y="1443"/>
                  <a:pt x="2269" y="1443"/>
                </a:cubicBezTo>
                <a:cubicBezTo>
                  <a:pt x="2269" y="1443"/>
                  <a:pt x="2269" y="1442"/>
                  <a:pt x="2269" y="1442"/>
                </a:cubicBezTo>
                <a:cubicBezTo>
                  <a:pt x="2269" y="1441"/>
                  <a:pt x="2269" y="1441"/>
                  <a:pt x="2269" y="1441"/>
                </a:cubicBezTo>
                <a:cubicBezTo>
                  <a:pt x="2269" y="1441"/>
                  <a:pt x="2269" y="1441"/>
                  <a:pt x="2269" y="1441"/>
                </a:cubicBezTo>
                <a:cubicBezTo>
                  <a:pt x="2269" y="1440"/>
                  <a:pt x="2269" y="1440"/>
                  <a:pt x="2269" y="1440"/>
                </a:cubicBezTo>
                <a:cubicBezTo>
                  <a:pt x="2269" y="1440"/>
                  <a:pt x="2269" y="1440"/>
                  <a:pt x="2269" y="1440"/>
                </a:cubicBezTo>
                <a:cubicBezTo>
                  <a:pt x="2270" y="1440"/>
                  <a:pt x="2270" y="1440"/>
                  <a:pt x="2270" y="1440"/>
                </a:cubicBezTo>
                <a:cubicBezTo>
                  <a:pt x="2270" y="1440"/>
                  <a:pt x="2270" y="1440"/>
                  <a:pt x="2270" y="1440"/>
                </a:cubicBezTo>
                <a:cubicBezTo>
                  <a:pt x="2270" y="1439"/>
                  <a:pt x="2270" y="1438"/>
                  <a:pt x="2270" y="1438"/>
                </a:cubicBezTo>
                <a:cubicBezTo>
                  <a:pt x="2270" y="1437"/>
                  <a:pt x="2270" y="1437"/>
                  <a:pt x="2270" y="1437"/>
                </a:cubicBezTo>
                <a:cubicBezTo>
                  <a:pt x="2270" y="1437"/>
                  <a:pt x="2270" y="1437"/>
                  <a:pt x="2270" y="1437"/>
                </a:cubicBezTo>
                <a:cubicBezTo>
                  <a:pt x="2271" y="1436"/>
                  <a:pt x="2271" y="1436"/>
                  <a:pt x="2271" y="1436"/>
                </a:cubicBezTo>
                <a:cubicBezTo>
                  <a:pt x="2272" y="1437"/>
                  <a:pt x="2272" y="1437"/>
                  <a:pt x="2272" y="1437"/>
                </a:cubicBezTo>
                <a:cubicBezTo>
                  <a:pt x="2272" y="1437"/>
                  <a:pt x="2272" y="1437"/>
                  <a:pt x="2272" y="1437"/>
                </a:cubicBezTo>
                <a:cubicBezTo>
                  <a:pt x="2272" y="1437"/>
                  <a:pt x="2272" y="1437"/>
                  <a:pt x="2272" y="1437"/>
                </a:cubicBezTo>
                <a:cubicBezTo>
                  <a:pt x="2272" y="1438"/>
                  <a:pt x="2272" y="1438"/>
                  <a:pt x="2272" y="1438"/>
                </a:cubicBezTo>
                <a:cubicBezTo>
                  <a:pt x="2272" y="1438"/>
                  <a:pt x="2272" y="1438"/>
                  <a:pt x="2272" y="1438"/>
                </a:cubicBezTo>
                <a:cubicBezTo>
                  <a:pt x="2272" y="1438"/>
                  <a:pt x="2272" y="1438"/>
                  <a:pt x="2272" y="1438"/>
                </a:cubicBezTo>
                <a:cubicBezTo>
                  <a:pt x="2272" y="1437"/>
                  <a:pt x="2272" y="1437"/>
                  <a:pt x="2272" y="1437"/>
                </a:cubicBezTo>
                <a:cubicBezTo>
                  <a:pt x="2272" y="1436"/>
                  <a:pt x="2272" y="1436"/>
                  <a:pt x="2272" y="1436"/>
                </a:cubicBezTo>
                <a:cubicBezTo>
                  <a:pt x="2272" y="1436"/>
                  <a:pt x="2272" y="1436"/>
                  <a:pt x="2272" y="1436"/>
                </a:cubicBezTo>
                <a:cubicBezTo>
                  <a:pt x="2272" y="1435"/>
                  <a:pt x="2272" y="1435"/>
                  <a:pt x="2272" y="1435"/>
                </a:cubicBezTo>
                <a:cubicBezTo>
                  <a:pt x="2272" y="1435"/>
                  <a:pt x="2272" y="1434"/>
                  <a:pt x="2272" y="1434"/>
                </a:cubicBezTo>
                <a:cubicBezTo>
                  <a:pt x="2272" y="1434"/>
                  <a:pt x="2272" y="1434"/>
                  <a:pt x="2272" y="1434"/>
                </a:cubicBezTo>
                <a:cubicBezTo>
                  <a:pt x="2272" y="1433"/>
                  <a:pt x="2272" y="1433"/>
                  <a:pt x="2272" y="1433"/>
                </a:cubicBezTo>
                <a:cubicBezTo>
                  <a:pt x="2272" y="1433"/>
                  <a:pt x="2272" y="1432"/>
                  <a:pt x="2272" y="1431"/>
                </a:cubicBezTo>
                <a:cubicBezTo>
                  <a:pt x="2272" y="1431"/>
                  <a:pt x="2272" y="1431"/>
                  <a:pt x="2272" y="1431"/>
                </a:cubicBezTo>
                <a:cubicBezTo>
                  <a:pt x="2271" y="1431"/>
                  <a:pt x="2271" y="1431"/>
                  <a:pt x="2271" y="1431"/>
                </a:cubicBezTo>
                <a:cubicBezTo>
                  <a:pt x="2272" y="1430"/>
                  <a:pt x="2272" y="1430"/>
                  <a:pt x="2272" y="1430"/>
                </a:cubicBezTo>
                <a:cubicBezTo>
                  <a:pt x="2272" y="1430"/>
                  <a:pt x="2272" y="1430"/>
                  <a:pt x="2272" y="1430"/>
                </a:cubicBezTo>
                <a:cubicBezTo>
                  <a:pt x="2272" y="1429"/>
                  <a:pt x="2272" y="1429"/>
                  <a:pt x="2272" y="1429"/>
                </a:cubicBezTo>
                <a:cubicBezTo>
                  <a:pt x="2272" y="1429"/>
                  <a:pt x="2272" y="1429"/>
                  <a:pt x="2272" y="1429"/>
                </a:cubicBezTo>
                <a:cubicBezTo>
                  <a:pt x="2272" y="1429"/>
                  <a:pt x="2272" y="1429"/>
                  <a:pt x="2272" y="1429"/>
                </a:cubicBezTo>
                <a:cubicBezTo>
                  <a:pt x="2272" y="1428"/>
                  <a:pt x="2272" y="1428"/>
                  <a:pt x="2272" y="1428"/>
                </a:cubicBezTo>
                <a:cubicBezTo>
                  <a:pt x="2272" y="1428"/>
                  <a:pt x="2272" y="1427"/>
                  <a:pt x="2272" y="1427"/>
                </a:cubicBezTo>
                <a:cubicBezTo>
                  <a:pt x="2272" y="1426"/>
                  <a:pt x="2272" y="1426"/>
                  <a:pt x="2272" y="1426"/>
                </a:cubicBezTo>
                <a:moveTo>
                  <a:pt x="2271" y="1422"/>
                </a:moveTo>
                <a:cubicBezTo>
                  <a:pt x="2271" y="1422"/>
                  <a:pt x="2271" y="1422"/>
                  <a:pt x="2271" y="1422"/>
                </a:cubicBezTo>
                <a:cubicBezTo>
                  <a:pt x="2271" y="1422"/>
                  <a:pt x="2271" y="1422"/>
                  <a:pt x="2271" y="1422"/>
                </a:cubicBezTo>
                <a:cubicBezTo>
                  <a:pt x="2271" y="1422"/>
                  <a:pt x="2271" y="1422"/>
                  <a:pt x="2271" y="1422"/>
                </a:cubicBezTo>
                <a:cubicBezTo>
                  <a:pt x="2271" y="1423"/>
                  <a:pt x="2271" y="1423"/>
                  <a:pt x="2271" y="1423"/>
                </a:cubicBezTo>
                <a:cubicBezTo>
                  <a:pt x="2271" y="1422"/>
                  <a:pt x="2271" y="1422"/>
                  <a:pt x="2271" y="1422"/>
                </a:cubicBezTo>
                <a:moveTo>
                  <a:pt x="2248" y="1422"/>
                </a:moveTo>
                <a:cubicBezTo>
                  <a:pt x="2248" y="1422"/>
                  <a:pt x="2248" y="1422"/>
                  <a:pt x="2248" y="1422"/>
                </a:cubicBezTo>
                <a:cubicBezTo>
                  <a:pt x="2248" y="1422"/>
                  <a:pt x="2248" y="1422"/>
                  <a:pt x="2248" y="1422"/>
                </a:cubicBezTo>
                <a:cubicBezTo>
                  <a:pt x="2248" y="1422"/>
                  <a:pt x="2248" y="1422"/>
                  <a:pt x="2248" y="1422"/>
                </a:cubicBezTo>
                <a:cubicBezTo>
                  <a:pt x="2248" y="1423"/>
                  <a:pt x="2248" y="1423"/>
                  <a:pt x="2248" y="1423"/>
                </a:cubicBezTo>
                <a:cubicBezTo>
                  <a:pt x="2248" y="1423"/>
                  <a:pt x="2248" y="1423"/>
                  <a:pt x="2248" y="1423"/>
                </a:cubicBezTo>
                <a:cubicBezTo>
                  <a:pt x="2248" y="1422"/>
                  <a:pt x="2248" y="1422"/>
                  <a:pt x="2248" y="1422"/>
                </a:cubicBezTo>
                <a:moveTo>
                  <a:pt x="2273" y="1421"/>
                </a:moveTo>
                <a:cubicBezTo>
                  <a:pt x="2273" y="1421"/>
                  <a:pt x="2273" y="1421"/>
                  <a:pt x="2273" y="1421"/>
                </a:cubicBezTo>
                <a:cubicBezTo>
                  <a:pt x="2273" y="1421"/>
                  <a:pt x="2273" y="1421"/>
                  <a:pt x="2273" y="1421"/>
                </a:cubicBezTo>
                <a:cubicBezTo>
                  <a:pt x="2272" y="1420"/>
                  <a:pt x="2272" y="1420"/>
                  <a:pt x="2272" y="1420"/>
                </a:cubicBezTo>
                <a:cubicBezTo>
                  <a:pt x="2272" y="1420"/>
                  <a:pt x="2272" y="1420"/>
                  <a:pt x="2272" y="1420"/>
                </a:cubicBezTo>
                <a:cubicBezTo>
                  <a:pt x="2272" y="1420"/>
                  <a:pt x="2272" y="1420"/>
                  <a:pt x="2272" y="1420"/>
                </a:cubicBezTo>
                <a:cubicBezTo>
                  <a:pt x="2272" y="1420"/>
                  <a:pt x="2272" y="1420"/>
                  <a:pt x="2272" y="1420"/>
                </a:cubicBezTo>
                <a:cubicBezTo>
                  <a:pt x="2272" y="1420"/>
                  <a:pt x="2272" y="1420"/>
                  <a:pt x="2272" y="1420"/>
                </a:cubicBezTo>
                <a:cubicBezTo>
                  <a:pt x="2271" y="1420"/>
                  <a:pt x="2271" y="1420"/>
                  <a:pt x="2271" y="1420"/>
                </a:cubicBezTo>
                <a:cubicBezTo>
                  <a:pt x="2271" y="1420"/>
                  <a:pt x="2271" y="1420"/>
                  <a:pt x="2271" y="1420"/>
                </a:cubicBezTo>
                <a:cubicBezTo>
                  <a:pt x="2271" y="1421"/>
                  <a:pt x="2271" y="1421"/>
                  <a:pt x="2271" y="1421"/>
                </a:cubicBezTo>
                <a:cubicBezTo>
                  <a:pt x="2270" y="1421"/>
                  <a:pt x="2270" y="1421"/>
                  <a:pt x="2270" y="1421"/>
                </a:cubicBezTo>
                <a:cubicBezTo>
                  <a:pt x="2270" y="1421"/>
                  <a:pt x="2270" y="1421"/>
                  <a:pt x="2270" y="1421"/>
                </a:cubicBezTo>
                <a:cubicBezTo>
                  <a:pt x="2270" y="1421"/>
                  <a:pt x="2270" y="1421"/>
                  <a:pt x="2270" y="1421"/>
                </a:cubicBezTo>
                <a:cubicBezTo>
                  <a:pt x="2270" y="1421"/>
                  <a:pt x="2270" y="1421"/>
                  <a:pt x="2270" y="1421"/>
                </a:cubicBezTo>
                <a:cubicBezTo>
                  <a:pt x="2270" y="1421"/>
                  <a:pt x="2270" y="1421"/>
                  <a:pt x="2270" y="1421"/>
                </a:cubicBezTo>
                <a:cubicBezTo>
                  <a:pt x="2270" y="1421"/>
                  <a:pt x="2270" y="1421"/>
                  <a:pt x="2270" y="1421"/>
                </a:cubicBezTo>
                <a:cubicBezTo>
                  <a:pt x="2270" y="1422"/>
                  <a:pt x="2270" y="1422"/>
                  <a:pt x="2270" y="1422"/>
                </a:cubicBezTo>
                <a:cubicBezTo>
                  <a:pt x="2271" y="1422"/>
                  <a:pt x="2271" y="1422"/>
                  <a:pt x="2271" y="1422"/>
                </a:cubicBezTo>
                <a:cubicBezTo>
                  <a:pt x="2271" y="1422"/>
                  <a:pt x="2271" y="1422"/>
                  <a:pt x="2271" y="1422"/>
                </a:cubicBezTo>
                <a:cubicBezTo>
                  <a:pt x="2272" y="1421"/>
                  <a:pt x="2272" y="1421"/>
                  <a:pt x="2272" y="1421"/>
                </a:cubicBezTo>
                <a:cubicBezTo>
                  <a:pt x="2272" y="1421"/>
                  <a:pt x="2272" y="1421"/>
                  <a:pt x="2272" y="1421"/>
                </a:cubicBezTo>
                <a:cubicBezTo>
                  <a:pt x="2272" y="1421"/>
                  <a:pt x="2272" y="1421"/>
                  <a:pt x="2272" y="1421"/>
                </a:cubicBezTo>
                <a:cubicBezTo>
                  <a:pt x="2272" y="1421"/>
                  <a:pt x="2272" y="1421"/>
                  <a:pt x="2272" y="1421"/>
                </a:cubicBezTo>
                <a:cubicBezTo>
                  <a:pt x="2272" y="1422"/>
                  <a:pt x="2272" y="1422"/>
                  <a:pt x="2272" y="1422"/>
                </a:cubicBezTo>
                <a:cubicBezTo>
                  <a:pt x="2272" y="1422"/>
                  <a:pt x="2272" y="1422"/>
                  <a:pt x="2272" y="1422"/>
                </a:cubicBezTo>
                <a:cubicBezTo>
                  <a:pt x="2272" y="1422"/>
                  <a:pt x="2272" y="1422"/>
                  <a:pt x="2272" y="1422"/>
                </a:cubicBezTo>
                <a:cubicBezTo>
                  <a:pt x="2272" y="1422"/>
                  <a:pt x="2272" y="1422"/>
                  <a:pt x="2272" y="1422"/>
                </a:cubicBezTo>
                <a:cubicBezTo>
                  <a:pt x="2272" y="1422"/>
                  <a:pt x="2272" y="1422"/>
                  <a:pt x="2272" y="1422"/>
                </a:cubicBezTo>
                <a:cubicBezTo>
                  <a:pt x="2272" y="1422"/>
                  <a:pt x="2272" y="1422"/>
                  <a:pt x="2272" y="1422"/>
                </a:cubicBezTo>
                <a:cubicBezTo>
                  <a:pt x="2273" y="1422"/>
                  <a:pt x="2273" y="1422"/>
                  <a:pt x="2273" y="1422"/>
                </a:cubicBezTo>
                <a:cubicBezTo>
                  <a:pt x="2273" y="1422"/>
                  <a:pt x="2273" y="1422"/>
                  <a:pt x="2273" y="1422"/>
                </a:cubicBezTo>
                <a:cubicBezTo>
                  <a:pt x="2273" y="1421"/>
                  <a:pt x="2273" y="1421"/>
                  <a:pt x="2273" y="1421"/>
                </a:cubicBezTo>
                <a:cubicBezTo>
                  <a:pt x="2273" y="1421"/>
                  <a:pt x="2273" y="1421"/>
                  <a:pt x="2273" y="1421"/>
                </a:cubicBezTo>
                <a:moveTo>
                  <a:pt x="2249" y="1421"/>
                </a:moveTo>
                <a:cubicBezTo>
                  <a:pt x="2249" y="1421"/>
                  <a:pt x="2249" y="1421"/>
                  <a:pt x="2249" y="1421"/>
                </a:cubicBezTo>
                <a:cubicBezTo>
                  <a:pt x="2249" y="1421"/>
                  <a:pt x="2249" y="1421"/>
                  <a:pt x="2249" y="1421"/>
                </a:cubicBezTo>
                <a:cubicBezTo>
                  <a:pt x="2249" y="1421"/>
                  <a:pt x="2249" y="1421"/>
                  <a:pt x="2249" y="1421"/>
                </a:cubicBezTo>
                <a:cubicBezTo>
                  <a:pt x="2249" y="1421"/>
                  <a:pt x="2249" y="1421"/>
                  <a:pt x="2249" y="1421"/>
                </a:cubicBezTo>
                <a:cubicBezTo>
                  <a:pt x="2249" y="1421"/>
                  <a:pt x="2249" y="1421"/>
                  <a:pt x="2249" y="1421"/>
                </a:cubicBezTo>
                <a:cubicBezTo>
                  <a:pt x="2249" y="1421"/>
                  <a:pt x="2249" y="1421"/>
                  <a:pt x="2249" y="1421"/>
                </a:cubicBezTo>
                <a:cubicBezTo>
                  <a:pt x="2249" y="1421"/>
                  <a:pt x="2249" y="1421"/>
                  <a:pt x="2249" y="1421"/>
                </a:cubicBezTo>
                <a:cubicBezTo>
                  <a:pt x="2249" y="1421"/>
                  <a:pt x="2249" y="1421"/>
                  <a:pt x="2249" y="1421"/>
                </a:cubicBezTo>
                <a:cubicBezTo>
                  <a:pt x="2249" y="1421"/>
                  <a:pt x="2249" y="1421"/>
                  <a:pt x="2249" y="1421"/>
                </a:cubicBezTo>
                <a:cubicBezTo>
                  <a:pt x="2249" y="1421"/>
                  <a:pt x="2249" y="1421"/>
                  <a:pt x="2249" y="1421"/>
                </a:cubicBezTo>
                <a:cubicBezTo>
                  <a:pt x="2249" y="1421"/>
                  <a:pt x="2249" y="1421"/>
                  <a:pt x="2249" y="1421"/>
                </a:cubicBezTo>
                <a:cubicBezTo>
                  <a:pt x="2249" y="1421"/>
                  <a:pt x="2249" y="1421"/>
                  <a:pt x="2249" y="1421"/>
                </a:cubicBezTo>
                <a:moveTo>
                  <a:pt x="2269" y="1417"/>
                </a:moveTo>
                <a:cubicBezTo>
                  <a:pt x="2269" y="1417"/>
                  <a:pt x="2269" y="1417"/>
                  <a:pt x="2269" y="1417"/>
                </a:cubicBezTo>
                <a:cubicBezTo>
                  <a:pt x="2269" y="1417"/>
                  <a:pt x="2269" y="1417"/>
                  <a:pt x="2269" y="1417"/>
                </a:cubicBezTo>
                <a:cubicBezTo>
                  <a:pt x="2270" y="1418"/>
                  <a:pt x="2270" y="1418"/>
                  <a:pt x="2270" y="1418"/>
                </a:cubicBezTo>
                <a:cubicBezTo>
                  <a:pt x="2270" y="1418"/>
                  <a:pt x="2270" y="1418"/>
                  <a:pt x="2270" y="1418"/>
                </a:cubicBezTo>
                <a:cubicBezTo>
                  <a:pt x="2270" y="1419"/>
                  <a:pt x="2270" y="1419"/>
                  <a:pt x="2270" y="1419"/>
                </a:cubicBezTo>
                <a:cubicBezTo>
                  <a:pt x="2270" y="1419"/>
                  <a:pt x="2270" y="1419"/>
                  <a:pt x="2270" y="1419"/>
                </a:cubicBezTo>
                <a:cubicBezTo>
                  <a:pt x="2270" y="1420"/>
                  <a:pt x="2270" y="1420"/>
                  <a:pt x="2270" y="1420"/>
                </a:cubicBezTo>
                <a:cubicBezTo>
                  <a:pt x="2270" y="1420"/>
                  <a:pt x="2270" y="1420"/>
                  <a:pt x="2270" y="1420"/>
                </a:cubicBezTo>
                <a:cubicBezTo>
                  <a:pt x="2270" y="1420"/>
                  <a:pt x="2270" y="1420"/>
                  <a:pt x="2270" y="1420"/>
                </a:cubicBezTo>
                <a:cubicBezTo>
                  <a:pt x="2271" y="1420"/>
                  <a:pt x="2271" y="1420"/>
                  <a:pt x="2271" y="1420"/>
                </a:cubicBezTo>
                <a:cubicBezTo>
                  <a:pt x="2271" y="1420"/>
                  <a:pt x="2271" y="1420"/>
                  <a:pt x="2271" y="1420"/>
                </a:cubicBezTo>
                <a:cubicBezTo>
                  <a:pt x="2271" y="1420"/>
                  <a:pt x="2271" y="1420"/>
                  <a:pt x="2271" y="1420"/>
                </a:cubicBezTo>
                <a:cubicBezTo>
                  <a:pt x="2271" y="1419"/>
                  <a:pt x="2271" y="1419"/>
                  <a:pt x="2271" y="1419"/>
                </a:cubicBezTo>
                <a:cubicBezTo>
                  <a:pt x="2271" y="1419"/>
                  <a:pt x="2271" y="1419"/>
                  <a:pt x="2271" y="1419"/>
                </a:cubicBezTo>
                <a:cubicBezTo>
                  <a:pt x="2271" y="1419"/>
                  <a:pt x="2271" y="1419"/>
                  <a:pt x="2271" y="1419"/>
                </a:cubicBezTo>
                <a:cubicBezTo>
                  <a:pt x="2272" y="1419"/>
                  <a:pt x="2272" y="1419"/>
                  <a:pt x="2272" y="1419"/>
                </a:cubicBezTo>
                <a:cubicBezTo>
                  <a:pt x="2272" y="1419"/>
                  <a:pt x="2272" y="1419"/>
                  <a:pt x="2272" y="1419"/>
                </a:cubicBezTo>
                <a:cubicBezTo>
                  <a:pt x="2272" y="1418"/>
                  <a:pt x="2272" y="1418"/>
                  <a:pt x="2272" y="1417"/>
                </a:cubicBezTo>
                <a:cubicBezTo>
                  <a:pt x="2272" y="1417"/>
                  <a:pt x="2272" y="1417"/>
                  <a:pt x="2272" y="1417"/>
                </a:cubicBezTo>
                <a:cubicBezTo>
                  <a:pt x="2272" y="1417"/>
                  <a:pt x="2272" y="1417"/>
                  <a:pt x="2272" y="1417"/>
                </a:cubicBezTo>
                <a:cubicBezTo>
                  <a:pt x="2271" y="1417"/>
                  <a:pt x="2271" y="1417"/>
                  <a:pt x="2271" y="1417"/>
                </a:cubicBezTo>
                <a:cubicBezTo>
                  <a:pt x="2271" y="1417"/>
                  <a:pt x="2271" y="1417"/>
                  <a:pt x="2271" y="1417"/>
                </a:cubicBezTo>
                <a:cubicBezTo>
                  <a:pt x="2271" y="1416"/>
                  <a:pt x="2271" y="1416"/>
                  <a:pt x="2271" y="1416"/>
                </a:cubicBezTo>
                <a:cubicBezTo>
                  <a:pt x="2270" y="1416"/>
                  <a:pt x="2270" y="1416"/>
                  <a:pt x="2270" y="1416"/>
                </a:cubicBezTo>
                <a:cubicBezTo>
                  <a:pt x="2270" y="1416"/>
                  <a:pt x="2270" y="1416"/>
                  <a:pt x="2270" y="1416"/>
                </a:cubicBezTo>
                <a:cubicBezTo>
                  <a:pt x="2270" y="1415"/>
                  <a:pt x="2270" y="1415"/>
                  <a:pt x="2270" y="1415"/>
                </a:cubicBezTo>
                <a:cubicBezTo>
                  <a:pt x="2269" y="1415"/>
                  <a:pt x="2269" y="1415"/>
                  <a:pt x="2269" y="1415"/>
                </a:cubicBezTo>
                <a:cubicBezTo>
                  <a:pt x="2269" y="1415"/>
                  <a:pt x="2269" y="1415"/>
                  <a:pt x="2269" y="1415"/>
                </a:cubicBezTo>
                <a:cubicBezTo>
                  <a:pt x="2269" y="1415"/>
                  <a:pt x="2269" y="1415"/>
                  <a:pt x="2269" y="1415"/>
                </a:cubicBezTo>
                <a:cubicBezTo>
                  <a:pt x="2269" y="1416"/>
                  <a:pt x="2269" y="1416"/>
                  <a:pt x="2269" y="1416"/>
                </a:cubicBezTo>
                <a:cubicBezTo>
                  <a:pt x="2268" y="1416"/>
                  <a:pt x="2268" y="1416"/>
                  <a:pt x="2268" y="1416"/>
                </a:cubicBezTo>
                <a:cubicBezTo>
                  <a:pt x="2268" y="1416"/>
                  <a:pt x="2268" y="1416"/>
                  <a:pt x="2268" y="1416"/>
                </a:cubicBezTo>
                <a:cubicBezTo>
                  <a:pt x="2269" y="1417"/>
                  <a:pt x="2269" y="1417"/>
                  <a:pt x="2269" y="1417"/>
                </a:cubicBezTo>
                <a:cubicBezTo>
                  <a:pt x="2269" y="1417"/>
                  <a:pt x="2269" y="1417"/>
                  <a:pt x="2269" y="1417"/>
                </a:cubicBezTo>
                <a:cubicBezTo>
                  <a:pt x="2269" y="1417"/>
                  <a:pt x="2269" y="1417"/>
                  <a:pt x="2269" y="1417"/>
                </a:cubicBezTo>
                <a:moveTo>
                  <a:pt x="2202" y="1381"/>
                </a:moveTo>
                <a:cubicBezTo>
                  <a:pt x="2202" y="1381"/>
                  <a:pt x="2202" y="1381"/>
                  <a:pt x="2202" y="1381"/>
                </a:cubicBezTo>
                <a:cubicBezTo>
                  <a:pt x="2201" y="1381"/>
                  <a:pt x="2201" y="1381"/>
                  <a:pt x="2201" y="1381"/>
                </a:cubicBezTo>
                <a:cubicBezTo>
                  <a:pt x="2201" y="1381"/>
                  <a:pt x="2201" y="1381"/>
                  <a:pt x="2201" y="1381"/>
                </a:cubicBezTo>
                <a:cubicBezTo>
                  <a:pt x="2201" y="1381"/>
                  <a:pt x="2201" y="1381"/>
                  <a:pt x="2201" y="1381"/>
                </a:cubicBezTo>
                <a:cubicBezTo>
                  <a:pt x="2201" y="1381"/>
                  <a:pt x="2201" y="1381"/>
                  <a:pt x="2201" y="1381"/>
                </a:cubicBezTo>
                <a:cubicBezTo>
                  <a:pt x="2200" y="1381"/>
                  <a:pt x="2200" y="1381"/>
                  <a:pt x="2200" y="1381"/>
                </a:cubicBezTo>
                <a:cubicBezTo>
                  <a:pt x="2200" y="1381"/>
                  <a:pt x="2200" y="1381"/>
                  <a:pt x="2200" y="1381"/>
                </a:cubicBezTo>
                <a:cubicBezTo>
                  <a:pt x="2200" y="1381"/>
                  <a:pt x="2200" y="1381"/>
                  <a:pt x="2200" y="1381"/>
                </a:cubicBezTo>
                <a:cubicBezTo>
                  <a:pt x="2199" y="1381"/>
                  <a:pt x="2199" y="1381"/>
                  <a:pt x="2199" y="1381"/>
                </a:cubicBezTo>
                <a:cubicBezTo>
                  <a:pt x="2199" y="1381"/>
                  <a:pt x="2199" y="1381"/>
                  <a:pt x="2199" y="1381"/>
                </a:cubicBezTo>
                <a:cubicBezTo>
                  <a:pt x="2199" y="1380"/>
                  <a:pt x="2199" y="1380"/>
                  <a:pt x="2199" y="1380"/>
                </a:cubicBezTo>
                <a:cubicBezTo>
                  <a:pt x="2199" y="1380"/>
                  <a:pt x="2199" y="1380"/>
                  <a:pt x="2199" y="1380"/>
                </a:cubicBezTo>
                <a:cubicBezTo>
                  <a:pt x="2199" y="1380"/>
                  <a:pt x="2199" y="1380"/>
                  <a:pt x="2199" y="1380"/>
                </a:cubicBezTo>
                <a:cubicBezTo>
                  <a:pt x="2199" y="1380"/>
                  <a:pt x="2199" y="1380"/>
                  <a:pt x="2199" y="1380"/>
                </a:cubicBezTo>
                <a:cubicBezTo>
                  <a:pt x="2199" y="1379"/>
                  <a:pt x="2199" y="1379"/>
                  <a:pt x="2199" y="1379"/>
                </a:cubicBezTo>
                <a:cubicBezTo>
                  <a:pt x="2198" y="1379"/>
                  <a:pt x="2197" y="1379"/>
                  <a:pt x="2196" y="1380"/>
                </a:cubicBezTo>
                <a:cubicBezTo>
                  <a:pt x="2195" y="1380"/>
                  <a:pt x="2195" y="1380"/>
                  <a:pt x="2195" y="1380"/>
                </a:cubicBezTo>
                <a:cubicBezTo>
                  <a:pt x="2194" y="1380"/>
                  <a:pt x="2194" y="1380"/>
                  <a:pt x="2194" y="1380"/>
                </a:cubicBezTo>
                <a:cubicBezTo>
                  <a:pt x="2193" y="1380"/>
                  <a:pt x="2193" y="1380"/>
                  <a:pt x="2193" y="1380"/>
                </a:cubicBezTo>
                <a:cubicBezTo>
                  <a:pt x="2193" y="1381"/>
                  <a:pt x="2193" y="1381"/>
                  <a:pt x="2193" y="1381"/>
                </a:cubicBezTo>
                <a:cubicBezTo>
                  <a:pt x="2192" y="1381"/>
                  <a:pt x="2192" y="1381"/>
                  <a:pt x="2192" y="1381"/>
                </a:cubicBezTo>
                <a:cubicBezTo>
                  <a:pt x="2192" y="1382"/>
                  <a:pt x="2192" y="1382"/>
                  <a:pt x="2192" y="1382"/>
                </a:cubicBezTo>
                <a:cubicBezTo>
                  <a:pt x="2192" y="1382"/>
                  <a:pt x="2192" y="1382"/>
                  <a:pt x="2192" y="1382"/>
                </a:cubicBezTo>
                <a:cubicBezTo>
                  <a:pt x="2193" y="1383"/>
                  <a:pt x="2193" y="1383"/>
                  <a:pt x="2193" y="1383"/>
                </a:cubicBezTo>
                <a:cubicBezTo>
                  <a:pt x="2193" y="1383"/>
                  <a:pt x="2193" y="1383"/>
                  <a:pt x="2193" y="1383"/>
                </a:cubicBezTo>
                <a:cubicBezTo>
                  <a:pt x="2193" y="1383"/>
                  <a:pt x="2193" y="1383"/>
                  <a:pt x="2193" y="1383"/>
                </a:cubicBezTo>
                <a:cubicBezTo>
                  <a:pt x="2194" y="1383"/>
                  <a:pt x="2194" y="1383"/>
                  <a:pt x="2194" y="1383"/>
                </a:cubicBezTo>
                <a:cubicBezTo>
                  <a:pt x="2194" y="1383"/>
                  <a:pt x="2194" y="1383"/>
                  <a:pt x="2194" y="1383"/>
                </a:cubicBezTo>
                <a:cubicBezTo>
                  <a:pt x="2195" y="1383"/>
                  <a:pt x="2196" y="1383"/>
                  <a:pt x="2196" y="1383"/>
                </a:cubicBezTo>
                <a:cubicBezTo>
                  <a:pt x="2197" y="1383"/>
                  <a:pt x="2197" y="1383"/>
                  <a:pt x="2197" y="1383"/>
                </a:cubicBezTo>
                <a:cubicBezTo>
                  <a:pt x="2197" y="1383"/>
                  <a:pt x="2197" y="1383"/>
                  <a:pt x="2197" y="1383"/>
                </a:cubicBezTo>
                <a:cubicBezTo>
                  <a:pt x="2198" y="1384"/>
                  <a:pt x="2198" y="1384"/>
                  <a:pt x="2198" y="1384"/>
                </a:cubicBezTo>
                <a:cubicBezTo>
                  <a:pt x="2198" y="1384"/>
                  <a:pt x="2198" y="1384"/>
                  <a:pt x="2198" y="1384"/>
                </a:cubicBezTo>
                <a:cubicBezTo>
                  <a:pt x="2198" y="1384"/>
                  <a:pt x="2198" y="1384"/>
                  <a:pt x="2198" y="1384"/>
                </a:cubicBezTo>
                <a:cubicBezTo>
                  <a:pt x="2199" y="1384"/>
                  <a:pt x="2199" y="1383"/>
                  <a:pt x="2199" y="1383"/>
                </a:cubicBezTo>
                <a:cubicBezTo>
                  <a:pt x="2199" y="1382"/>
                  <a:pt x="2199" y="1382"/>
                  <a:pt x="2199" y="1382"/>
                </a:cubicBezTo>
                <a:cubicBezTo>
                  <a:pt x="2199" y="1382"/>
                  <a:pt x="2200" y="1382"/>
                  <a:pt x="2200" y="1382"/>
                </a:cubicBezTo>
                <a:cubicBezTo>
                  <a:pt x="2201" y="1382"/>
                  <a:pt x="2201" y="1382"/>
                  <a:pt x="2201" y="1382"/>
                </a:cubicBezTo>
                <a:cubicBezTo>
                  <a:pt x="2202" y="1382"/>
                  <a:pt x="2202" y="1382"/>
                  <a:pt x="2202" y="1382"/>
                </a:cubicBezTo>
                <a:cubicBezTo>
                  <a:pt x="2202" y="1382"/>
                  <a:pt x="2202" y="1382"/>
                  <a:pt x="2202" y="1382"/>
                </a:cubicBezTo>
                <a:cubicBezTo>
                  <a:pt x="2202" y="1382"/>
                  <a:pt x="2202" y="1382"/>
                  <a:pt x="2202" y="1382"/>
                </a:cubicBezTo>
                <a:cubicBezTo>
                  <a:pt x="2202" y="1382"/>
                  <a:pt x="2202" y="1382"/>
                  <a:pt x="2202" y="1382"/>
                </a:cubicBezTo>
                <a:cubicBezTo>
                  <a:pt x="2202" y="1381"/>
                  <a:pt x="2202" y="1381"/>
                  <a:pt x="2202" y="1381"/>
                </a:cubicBezTo>
                <a:cubicBezTo>
                  <a:pt x="2202" y="1381"/>
                  <a:pt x="2202" y="1381"/>
                  <a:pt x="2202" y="1381"/>
                </a:cubicBezTo>
                <a:cubicBezTo>
                  <a:pt x="2202" y="1381"/>
                  <a:pt x="2202" y="1381"/>
                  <a:pt x="2202" y="1381"/>
                </a:cubicBezTo>
                <a:moveTo>
                  <a:pt x="2178" y="1364"/>
                </a:moveTo>
                <a:cubicBezTo>
                  <a:pt x="2178" y="1364"/>
                  <a:pt x="2178" y="1364"/>
                  <a:pt x="2178" y="1364"/>
                </a:cubicBezTo>
                <a:cubicBezTo>
                  <a:pt x="2178" y="1364"/>
                  <a:pt x="2178" y="1364"/>
                  <a:pt x="2178" y="1364"/>
                </a:cubicBezTo>
                <a:cubicBezTo>
                  <a:pt x="2178" y="1364"/>
                  <a:pt x="2178" y="1364"/>
                  <a:pt x="2178" y="1364"/>
                </a:cubicBezTo>
                <a:cubicBezTo>
                  <a:pt x="2178" y="1364"/>
                  <a:pt x="2178" y="1364"/>
                  <a:pt x="2178" y="1364"/>
                </a:cubicBezTo>
                <a:cubicBezTo>
                  <a:pt x="2178" y="1364"/>
                  <a:pt x="2178" y="1364"/>
                  <a:pt x="2178" y="1364"/>
                </a:cubicBezTo>
                <a:cubicBezTo>
                  <a:pt x="2178" y="1364"/>
                  <a:pt x="2178" y="1364"/>
                  <a:pt x="2178" y="1364"/>
                </a:cubicBezTo>
                <a:cubicBezTo>
                  <a:pt x="2178" y="1364"/>
                  <a:pt x="2178" y="1364"/>
                  <a:pt x="2178" y="1364"/>
                </a:cubicBezTo>
                <a:cubicBezTo>
                  <a:pt x="2178" y="1364"/>
                  <a:pt x="2178" y="1364"/>
                  <a:pt x="2178" y="1364"/>
                </a:cubicBezTo>
                <a:cubicBezTo>
                  <a:pt x="2178" y="1364"/>
                  <a:pt x="2178" y="1364"/>
                  <a:pt x="2178" y="1364"/>
                </a:cubicBezTo>
                <a:cubicBezTo>
                  <a:pt x="2178" y="1364"/>
                  <a:pt x="2178" y="1364"/>
                  <a:pt x="2178" y="1364"/>
                </a:cubicBezTo>
                <a:cubicBezTo>
                  <a:pt x="2178" y="1364"/>
                  <a:pt x="2178" y="1364"/>
                  <a:pt x="2178" y="1364"/>
                </a:cubicBezTo>
                <a:cubicBezTo>
                  <a:pt x="2178" y="1364"/>
                  <a:pt x="2178" y="1364"/>
                  <a:pt x="2178" y="1364"/>
                </a:cubicBezTo>
                <a:cubicBezTo>
                  <a:pt x="2178" y="1364"/>
                  <a:pt x="2178" y="1364"/>
                  <a:pt x="2178" y="1364"/>
                </a:cubicBezTo>
                <a:moveTo>
                  <a:pt x="2189" y="1375"/>
                </a:moveTo>
                <a:cubicBezTo>
                  <a:pt x="2189" y="1374"/>
                  <a:pt x="2189" y="1374"/>
                  <a:pt x="2189" y="1374"/>
                </a:cubicBezTo>
                <a:cubicBezTo>
                  <a:pt x="2189" y="1374"/>
                  <a:pt x="2189" y="1374"/>
                  <a:pt x="2189" y="1374"/>
                </a:cubicBezTo>
                <a:cubicBezTo>
                  <a:pt x="2189" y="1374"/>
                  <a:pt x="2189" y="1374"/>
                  <a:pt x="2189" y="1374"/>
                </a:cubicBezTo>
                <a:cubicBezTo>
                  <a:pt x="2189" y="1374"/>
                  <a:pt x="2189" y="1374"/>
                  <a:pt x="2189" y="1374"/>
                </a:cubicBezTo>
                <a:cubicBezTo>
                  <a:pt x="2189" y="1374"/>
                  <a:pt x="2189" y="1374"/>
                  <a:pt x="2189" y="1374"/>
                </a:cubicBezTo>
                <a:cubicBezTo>
                  <a:pt x="2189" y="1374"/>
                  <a:pt x="2189" y="1374"/>
                  <a:pt x="2189" y="1374"/>
                </a:cubicBezTo>
                <a:cubicBezTo>
                  <a:pt x="2189" y="1374"/>
                  <a:pt x="2189" y="1374"/>
                  <a:pt x="2189" y="1374"/>
                </a:cubicBezTo>
                <a:cubicBezTo>
                  <a:pt x="2189" y="1374"/>
                  <a:pt x="2189" y="1374"/>
                  <a:pt x="2189" y="1374"/>
                </a:cubicBezTo>
                <a:cubicBezTo>
                  <a:pt x="2189" y="1374"/>
                  <a:pt x="2189" y="1374"/>
                  <a:pt x="2189" y="1374"/>
                </a:cubicBezTo>
                <a:cubicBezTo>
                  <a:pt x="2189" y="1375"/>
                  <a:pt x="2189" y="1375"/>
                  <a:pt x="2189" y="1375"/>
                </a:cubicBezTo>
                <a:cubicBezTo>
                  <a:pt x="2189" y="1375"/>
                  <a:pt x="2189" y="1375"/>
                  <a:pt x="2189" y="1375"/>
                </a:cubicBezTo>
                <a:cubicBezTo>
                  <a:pt x="2190" y="1375"/>
                  <a:pt x="2190" y="1375"/>
                  <a:pt x="2190" y="1375"/>
                </a:cubicBezTo>
                <a:cubicBezTo>
                  <a:pt x="2190" y="1375"/>
                  <a:pt x="2190" y="1375"/>
                  <a:pt x="2190" y="1375"/>
                </a:cubicBezTo>
                <a:cubicBezTo>
                  <a:pt x="2190" y="1375"/>
                  <a:pt x="2190" y="1375"/>
                  <a:pt x="2190" y="1375"/>
                </a:cubicBezTo>
                <a:cubicBezTo>
                  <a:pt x="2189" y="1375"/>
                  <a:pt x="2189" y="1375"/>
                  <a:pt x="2189" y="1375"/>
                </a:cubicBezTo>
                <a:moveTo>
                  <a:pt x="2308" y="1324"/>
                </a:moveTo>
                <a:cubicBezTo>
                  <a:pt x="2308" y="1325"/>
                  <a:pt x="2308" y="1325"/>
                  <a:pt x="2308" y="1325"/>
                </a:cubicBezTo>
                <a:cubicBezTo>
                  <a:pt x="2308" y="1326"/>
                  <a:pt x="2308" y="1326"/>
                  <a:pt x="2308" y="1326"/>
                </a:cubicBezTo>
                <a:cubicBezTo>
                  <a:pt x="2307" y="1326"/>
                  <a:pt x="2307" y="1326"/>
                  <a:pt x="2307" y="1326"/>
                </a:cubicBezTo>
                <a:cubicBezTo>
                  <a:pt x="2307" y="1327"/>
                  <a:pt x="2307" y="1327"/>
                  <a:pt x="2307" y="1327"/>
                </a:cubicBezTo>
                <a:cubicBezTo>
                  <a:pt x="2307" y="1328"/>
                  <a:pt x="2307" y="1328"/>
                  <a:pt x="2307" y="1328"/>
                </a:cubicBezTo>
                <a:cubicBezTo>
                  <a:pt x="2307" y="1328"/>
                  <a:pt x="2307" y="1328"/>
                  <a:pt x="2307" y="1328"/>
                </a:cubicBezTo>
                <a:cubicBezTo>
                  <a:pt x="2306" y="1329"/>
                  <a:pt x="2306" y="1329"/>
                  <a:pt x="2306" y="1329"/>
                </a:cubicBezTo>
                <a:cubicBezTo>
                  <a:pt x="2306" y="1331"/>
                  <a:pt x="2306" y="1331"/>
                  <a:pt x="2306" y="1331"/>
                </a:cubicBezTo>
                <a:cubicBezTo>
                  <a:pt x="2306" y="1331"/>
                  <a:pt x="2306" y="1331"/>
                  <a:pt x="2306" y="1331"/>
                </a:cubicBezTo>
                <a:cubicBezTo>
                  <a:pt x="2306" y="1332"/>
                  <a:pt x="2306" y="1332"/>
                  <a:pt x="2306" y="1332"/>
                </a:cubicBezTo>
                <a:cubicBezTo>
                  <a:pt x="2306" y="1333"/>
                  <a:pt x="2306" y="1333"/>
                  <a:pt x="2306" y="1333"/>
                </a:cubicBezTo>
                <a:cubicBezTo>
                  <a:pt x="2306" y="1334"/>
                  <a:pt x="2306" y="1334"/>
                  <a:pt x="2306" y="1334"/>
                </a:cubicBezTo>
                <a:cubicBezTo>
                  <a:pt x="2306" y="1334"/>
                  <a:pt x="2306" y="1334"/>
                  <a:pt x="2306" y="1334"/>
                </a:cubicBezTo>
                <a:cubicBezTo>
                  <a:pt x="2305" y="1335"/>
                  <a:pt x="2305" y="1335"/>
                  <a:pt x="2305" y="1335"/>
                </a:cubicBezTo>
                <a:cubicBezTo>
                  <a:pt x="2305" y="1336"/>
                  <a:pt x="2305" y="1336"/>
                  <a:pt x="2305" y="1336"/>
                </a:cubicBezTo>
                <a:cubicBezTo>
                  <a:pt x="2305" y="1337"/>
                  <a:pt x="2305" y="1337"/>
                  <a:pt x="2305" y="1337"/>
                </a:cubicBezTo>
                <a:cubicBezTo>
                  <a:pt x="2305" y="1337"/>
                  <a:pt x="2305" y="1337"/>
                  <a:pt x="2305" y="1337"/>
                </a:cubicBezTo>
                <a:cubicBezTo>
                  <a:pt x="2304" y="1338"/>
                  <a:pt x="2304" y="1338"/>
                  <a:pt x="2304" y="1338"/>
                </a:cubicBezTo>
                <a:cubicBezTo>
                  <a:pt x="2304" y="1339"/>
                  <a:pt x="2304" y="1339"/>
                  <a:pt x="2304" y="1339"/>
                </a:cubicBezTo>
                <a:cubicBezTo>
                  <a:pt x="2304" y="1339"/>
                  <a:pt x="2304" y="1339"/>
                  <a:pt x="2304" y="1339"/>
                </a:cubicBezTo>
                <a:cubicBezTo>
                  <a:pt x="2304" y="1340"/>
                  <a:pt x="2304" y="1340"/>
                  <a:pt x="2304" y="1340"/>
                </a:cubicBezTo>
                <a:cubicBezTo>
                  <a:pt x="2304" y="1341"/>
                  <a:pt x="2304" y="1341"/>
                  <a:pt x="2304" y="1341"/>
                </a:cubicBezTo>
                <a:cubicBezTo>
                  <a:pt x="2304" y="1341"/>
                  <a:pt x="2304" y="1341"/>
                  <a:pt x="2304" y="1341"/>
                </a:cubicBezTo>
                <a:cubicBezTo>
                  <a:pt x="2304" y="1342"/>
                  <a:pt x="2304" y="1342"/>
                  <a:pt x="2304" y="1342"/>
                </a:cubicBezTo>
                <a:cubicBezTo>
                  <a:pt x="2304" y="1343"/>
                  <a:pt x="2304" y="1343"/>
                  <a:pt x="2304" y="1343"/>
                </a:cubicBezTo>
                <a:cubicBezTo>
                  <a:pt x="2304" y="1343"/>
                  <a:pt x="2304" y="1343"/>
                  <a:pt x="2304" y="1343"/>
                </a:cubicBezTo>
                <a:cubicBezTo>
                  <a:pt x="2303" y="1344"/>
                  <a:pt x="2303" y="1344"/>
                  <a:pt x="2303" y="1344"/>
                </a:cubicBezTo>
                <a:cubicBezTo>
                  <a:pt x="2304" y="1345"/>
                  <a:pt x="2304" y="1345"/>
                  <a:pt x="2304" y="1345"/>
                </a:cubicBezTo>
                <a:cubicBezTo>
                  <a:pt x="2303" y="1346"/>
                  <a:pt x="2303" y="1346"/>
                  <a:pt x="2303" y="1346"/>
                </a:cubicBezTo>
                <a:cubicBezTo>
                  <a:pt x="2303" y="1346"/>
                  <a:pt x="2303" y="1346"/>
                  <a:pt x="2303" y="1346"/>
                </a:cubicBezTo>
                <a:cubicBezTo>
                  <a:pt x="2303" y="1347"/>
                  <a:pt x="2303" y="1347"/>
                  <a:pt x="2303" y="1347"/>
                </a:cubicBezTo>
                <a:cubicBezTo>
                  <a:pt x="2303" y="1348"/>
                  <a:pt x="2303" y="1348"/>
                  <a:pt x="2303" y="1348"/>
                </a:cubicBezTo>
                <a:cubicBezTo>
                  <a:pt x="2302" y="1348"/>
                  <a:pt x="2302" y="1348"/>
                  <a:pt x="2302" y="1348"/>
                </a:cubicBezTo>
                <a:cubicBezTo>
                  <a:pt x="2302" y="1349"/>
                  <a:pt x="2302" y="1349"/>
                  <a:pt x="2302" y="1349"/>
                </a:cubicBezTo>
                <a:cubicBezTo>
                  <a:pt x="2301" y="1350"/>
                  <a:pt x="2301" y="1350"/>
                  <a:pt x="2301" y="1350"/>
                </a:cubicBezTo>
                <a:cubicBezTo>
                  <a:pt x="2301" y="1351"/>
                  <a:pt x="2301" y="1351"/>
                  <a:pt x="2301" y="1351"/>
                </a:cubicBezTo>
                <a:cubicBezTo>
                  <a:pt x="2301" y="1351"/>
                  <a:pt x="2301" y="1351"/>
                  <a:pt x="2301" y="1351"/>
                </a:cubicBezTo>
                <a:cubicBezTo>
                  <a:pt x="2301" y="1352"/>
                  <a:pt x="2301" y="1352"/>
                  <a:pt x="2301" y="1352"/>
                </a:cubicBezTo>
                <a:cubicBezTo>
                  <a:pt x="2301" y="1352"/>
                  <a:pt x="2301" y="1352"/>
                  <a:pt x="2301" y="1352"/>
                </a:cubicBezTo>
                <a:cubicBezTo>
                  <a:pt x="2300" y="1352"/>
                  <a:pt x="2300" y="1352"/>
                  <a:pt x="2300" y="1352"/>
                </a:cubicBezTo>
                <a:cubicBezTo>
                  <a:pt x="2301" y="1353"/>
                  <a:pt x="2301" y="1353"/>
                  <a:pt x="2301" y="1353"/>
                </a:cubicBezTo>
                <a:cubicBezTo>
                  <a:pt x="2301" y="1353"/>
                  <a:pt x="2301" y="1353"/>
                  <a:pt x="2301" y="1353"/>
                </a:cubicBezTo>
                <a:cubicBezTo>
                  <a:pt x="2300" y="1354"/>
                  <a:pt x="2300" y="1354"/>
                  <a:pt x="2300" y="1354"/>
                </a:cubicBezTo>
                <a:cubicBezTo>
                  <a:pt x="2299" y="1354"/>
                  <a:pt x="2299" y="1354"/>
                  <a:pt x="2299" y="1354"/>
                </a:cubicBezTo>
                <a:cubicBezTo>
                  <a:pt x="2299" y="1355"/>
                  <a:pt x="2299" y="1355"/>
                  <a:pt x="2299" y="1355"/>
                </a:cubicBezTo>
                <a:cubicBezTo>
                  <a:pt x="2298" y="1355"/>
                  <a:pt x="2298" y="1355"/>
                  <a:pt x="2298" y="1355"/>
                </a:cubicBezTo>
                <a:cubicBezTo>
                  <a:pt x="2297" y="1355"/>
                  <a:pt x="2297" y="1355"/>
                  <a:pt x="2297" y="1355"/>
                </a:cubicBezTo>
                <a:cubicBezTo>
                  <a:pt x="2297" y="1356"/>
                  <a:pt x="2297" y="1356"/>
                  <a:pt x="2297" y="1356"/>
                </a:cubicBezTo>
                <a:cubicBezTo>
                  <a:pt x="2297" y="1356"/>
                  <a:pt x="2297" y="1356"/>
                  <a:pt x="2297" y="1356"/>
                </a:cubicBezTo>
                <a:cubicBezTo>
                  <a:pt x="2298" y="1356"/>
                  <a:pt x="2298" y="1356"/>
                  <a:pt x="2298" y="1356"/>
                </a:cubicBezTo>
                <a:cubicBezTo>
                  <a:pt x="2298" y="1356"/>
                  <a:pt x="2298" y="1356"/>
                  <a:pt x="2298" y="1356"/>
                </a:cubicBezTo>
                <a:cubicBezTo>
                  <a:pt x="2298" y="1356"/>
                  <a:pt x="2298" y="1356"/>
                  <a:pt x="2298" y="1356"/>
                </a:cubicBezTo>
                <a:cubicBezTo>
                  <a:pt x="2297" y="1356"/>
                  <a:pt x="2297" y="1356"/>
                  <a:pt x="2297" y="1356"/>
                </a:cubicBezTo>
                <a:cubicBezTo>
                  <a:pt x="2297" y="1357"/>
                  <a:pt x="2297" y="1357"/>
                  <a:pt x="2297" y="1357"/>
                </a:cubicBezTo>
                <a:cubicBezTo>
                  <a:pt x="2296" y="1357"/>
                  <a:pt x="2296" y="1357"/>
                  <a:pt x="2296" y="1357"/>
                </a:cubicBezTo>
                <a:cubicBezTo>
                  <a:pt x="2296" y="1357"/>
                  <a:pt x="2296" y="1357"/>
                  <a:pt x="2296" y="1357"/>
                </a:cubicBezTo>
                <a:cubicBezTo>
                  <a:pt x="2295" y="1358"/>
                  <a:pt x="2295" y="1358"/>
                  <a:pt x="2295" y="1358"/>
                </a:cubicBezTo>
                <a:cubicBezTo>
                  <a:pt x="2295" y="1359"/>
                  <a:pt x="2295" y="1359"/>
                  <a:pt x="2295" y="1359"/>
                </a:cubicBezTo>
                <a:cubicBezTo>
                  <a:pt x="2294" y="1359"/>
                  <a:pt x="2294" y="1359"/>
                  <a:pt x="2294" y="1359"/>
                </a:cubicBezTo>
                <a:cubicBezTo>
                  <a:pt x="2294" y="1360"/>
                  <a:pt x="2294" y="1360"/>
                  <a:pt x="2294" y="1360"/>
                </a:cubicBezTo>
                <a:cubicBezTo>
                  <a:pt x="2294" y="1360"/>
                  <a:pt x="2294" y="1360"/>
                  <a:pt x="2294" y="1360"/>
                </a:cubicBezTo>
                <a:cubicBezTo>
                  <a:pt x="2294" y="1361"/>
                  <a:pt x="2294" y="1361"/>
                  <a:pt x="2294" y="1361"/>
                </a:cubicBezTo>
                <a:cubicBezTo>
                  <a:pt x="2293" y="1361"/>
                  <a:pt x="2293" y="1361"/>
                  <a:pt x="2293" y="1361"/>
                </a:cubicBezTo>
                <a:cubicBezTo>
                  <a:pt x="2293" y="1362"/>
                  <a:pt x="2293" y="1362"/>
                  <a:pt x="2293" y="1362"/>
                </a:cubicBezTo>
                <a:cubicBezTo>
                  <a:pt x="2293" y="1362"/>
                  <a:pt x="2293" y="1362"/>
                  <a:pt x="2293" y="1362"/>
                </a:cubicBezTo>
                <a:cubicBezTo>
                  <a:pt x="2293" y="1363"/>
                  <a:pt x="2293" y="1363"/>
                  <a:pt x="2293" y="1363"/>
                </a:cubicBezTo>
                <a:cubicBezTo>
                  <a:pt x="2292" y="1363"/>
                  <a:pt x="2292" y="1363"/>
                  <a:pt x="2292" y="1363"/>
                </a:cubicBezTo>
                <a:cubicBezTo>
                  <a:pt x="2292" y="1364"/>
                  <a:pt x="2292" y="1364"/>
                  <a:pt x="2292" y="1364"/>
                </a:cubicBezTo>
                <a:cubicBezTo>
                  <a:pt x="2292" y="1364"/>
                  <a:pt x="2292" y="1364"/>
                  <a:pt x="2292" y="1364"/>
                </a:cubicBezTo>
                <a:cubicBezTo>
                  <a:pt x="2292" y="1365"/>
                  <a:pt x="2292" y="1365"/>
                  <a:pt x="2292" y="1365"/>
                </a:cubicBezTo>
                <a:cubicBezTo>
                  <a:pt x="2292" y="1365"/>
                  <a:pt x="2292" y="1365"/>
                  <a:pt x="2292" y="1365"/>
                </a:cubicBezTo>
                <a:cubicBezTo>
                  <a:pt x="2292" y="1365"/>
                  <a:pt x="2292" y="1365"/>
                  <a:pt x="2292" y="1365"/>
                </a:cubicBezTo>
                <a:cubicBezTo>
                  <a:pt x="2292" y="1366"/>
                  <a:pt x="2292" y="1366"/>
                  <a:pt x="2292" y="1366"/>
                </a:cubicBezTo>
                <a:cubicBezTo>
                  <a:pt x="2291" y="1366"/>
                  <a:pt x="2291" y="1366"/>
                  <a:pt x="2291" y="1366"/>
                </a:cubicBezTo>
                <a:cubicBezTo>
                  <a:pt x="2291" y="1367"/>
                  <a:pt x="2291" y="1367"/>
                  <a:pt x="2291" y="1367"/>
                </a:cubicBezTo>
                <a:cubicBezTo>
                  <a:pt x="2291" y="1367"/>
                  <a:pt x="2291" y="1367"/>
                  <a:pt x="2291" y="1367"/>
                </a:cubicBezTo>
                <a:cubicBezTo>
                  <a:pt x="2291" y="1368"/>
                  <a:pt x="2291" y="1368"/>
                  <a:pt x="2291" y="1368"/>
                </a:cubicBezTo>
                <a:cubicBezTo>
                  <a:pt x="2290" y="1368"/>
                  <a:pt x="2290" y="1368"/>
                  <a:pt x="2290" y="1369"/>
                </a:cubicBezTo>
                <a:cubicBezTo>
                  <a:pt x="2290" y="1369"/>
                  <a:pt x="2290" y="1369"/>
                  <a:pt x="2290" y="1369"/>
                </a:cubicBezTo>
                <a:cubicBezTo>
                  <a:pt x="2289" y="1370"/>
                  <a:pt x="2289" y="1370"/>
                  <a:pt x="2289" y="1370"/>
                </a:cubicBezTo>
                <a:cubicBezTo>
                  <a:pt x="2289" y="1371"/>
                  <a:pt x="2289" y="1371"/>
                  <a:pt x="2289" y="1371"/>
                </a:cubicBezTo>
                <a:cubicBezTo>
                  <a:pt x="2289" y="1372"/>
                  <a:pt x="2289" y="1372"/>
                  <a:pt x="2289" y="1372"/>
                </a:cubicBezTo>
                <a:cubicBezTo>
                  <a:pt x="2289" y="1373"/>
                  <a:pt x="2289" y="1373"/>
                  <a:pt x="2289" y="1373"/>
                </a:cubicBezTo>
                <a:cubicBezTo>
                  <a:pt x="2289" y="1374"/>
                  <a:pt x="2289" y="1374"/>
                  <a:pt x="2289" y="1374"/>
                </a:cubicBezTo>
                <a:cubicBezTo>
                  <a:pt x="2289" y="1374"/>
                  <a:pt x="2289" y="1374"/>
                  <a:pt x="2289" y="1374"/>
                </a:cubicBezTo>
                <a:cubicBezTo>
                  <a:pt x="2289" y="1375"/>
                  <a:pt x="2289" y="1375"/>
                  <a:pt x="2289" y="1375"/>
                </a:cubicBezTo>
                <a:cubicBezTo>
                  <a:pt x="2289" y="1375"/>
                  <a:pt x="2289" y="1375"/>
                  <a:pt x="2289" y="1375"/>
                </a:cubicBezTo>
                <a:cubicBezTo>
                  <a:pt x="2289" y="1375"/>
                  <a:pt x="2289" y="1375"/>
                  <a:pt x="2289" y="1375"/>
                </a:cubicBezTo>
                <a:cubicBezTo>
                  <a:pt x="2288" y="1376"/>
                  <a:pt x="2288" y="1376"/>
                  <a:pt x="2288" y="1376"/>
                </a:cubicBezTo>
                <a:cubicBezTo>
                  <a:pt x="2288" y="1376"/>
                  <a:pt x="2288" y="1376"/>
                  <a:pt x="2288" y="1376"/>
                </a:cubicBezTo>
                <a:cubicBezTo>
                  <a:pt x="2287" y="1376"/>
                  <a:pt x="2287" y="1376"/>
                  <a:pt x="2287" y="1376"/>
                </a:cubicBezTo>
                <a:cubicBezTo>
                  <a:pt x="2287" y="1377"/>
                  <a:pt x="2287" y="1377"/>
                  <a:pt x="2287" y="1377"/>
                </a:cubicBezTo>
                <a:cubicBezTo>
                  <a:pt x="2287" y="1377"/>
                  <a:pt x="2287" y="1377"/>
                  <a:pt x="2287" y="1377"/>
                </a:cubicBezTo>
                <a:cubicBezTo>
                  <a:pt x="2287" y="1378"/>
                  <a:pt x="2287" y="1378"/>
                  <a:pt x="2287" y="1378"/>
                </a:cubicBezTo>
                <a:cubicBezTo>
                  <a:pt x="2286" y="1379"/>
                  <a:pt x="2286" y="1379"/>
                  <a:pt x="2286" y="1379"/>
                </a:cubicBezTo>
                <a:cubicBezTo>
                  <a:pt x="2286" y="1379"/>
                  <a:pt x="2286" y="1379"/>
                  <a:pt x="2286" y="1379"/>
                </a:cubicBezTo>
                <a:cubicBezTo>
                  <a:pt x="2285" y="1380"/>
                  <a:pt x="2285" y="1380"/>
                  <a:pt x="2285" y="1380"/>
                </a:cubicBezTo>
                <a:cubicBezTo>
                  <a:pt x="2285" y="1381"/>
                  <a:pt x="2285" y="1381"/>
                  <a:pt x="2285" y="1381"/>
                </a:cubicBezTo>
                <a:cubicBezTo>
                  <a:pt x="2285" y="1381"/>
                  <a:pt x="2285" y="1381"/>
                  <a:pt x="2285" y="1381"/>
                </a:cubicBezTo>
                <a:cubicBezTo>
                  <a:pt x="2285" y="1382"/>
                  <a:pt x="2285" y="1382"/>
                  <a:pt x="2285" y="1382"/>
                </a:cubicBezTo>
                <a:cubicBezTo>
                  <a:pt x="2284" y="1383"/>
                  <a:pt x="2284" y="1383"/>
                  <a:pt x="2284" y="1383"/>
                </a:cubicBezTo>
                <a:cubicBezTo>
                  <a:pt x="2284" y="1385"/>
                  <a:pt x="2284" y="1385"/>
                  <a:pt x="2284" y="1385"/>
                </a:cubicBezTo>
                <a:cubicBezTo>
                  <a:pt x="2284" y="1385"/>
                  <a:pt x="2284" y="1385"/>
                  <a:pt x="2284" y="1385"/>
                </a:cubicBezTo>
                <a:cubicBezTo>
                  <a:pt x="2284" y="1386"/>
                  <a:pt x="2284" y="1386"/>
                  <a:pt x="2284" y="1386"/>
                </a:cubicBezTo>
                <a:cubicBezTo>
                  <a:pt x="2284" y="1387"/>
                  <a:pt x="2284" y="1387"/>
                  <a:pt x="2284" y="1387"/>
                </a:cubicBezTo>
                <a:cubicBezTo>
                  <a:pt x="2284" y="1388"/>
                  <a:pt x="2284" y="1388"/>
                  <a:pt x="2284" y="1388"/>
                </a:cubicBezTo>
                <a:cubicBezTo>
                  <a:pt x="2284" y="1389"/>
                  <a:pt x="2284" y="1389"/>
                  <a:pt x="2284" y="1389"/>
                </a:cubicBezTo>
                <a:cubicBezTo>
                  <a:pt x="2283" y="1390"/>
                  <a:pt x="2283" y="1390"/>
                  <a:pt x="2283" y="1390"/>
                </a:cubicBezTo>
                <a:cubicBezTo>
                  <a:pt x="2283" y="1391"/>
                  <a:pt x="2283" y="1391"/>
                  <a:pt x="2283" y="1391"/>
                </a:cubicBezTo>
                <a:cubicBezTo>
                  <a:pt x="2283" y="1392"/>
                  <a:pt x="2283" y="1392"/>
                  <a:pt x="2283" y="1392"/>
                </a:cubicBezTo>
                <a:cubicBezTo>
                  <a:pt x="2283" y="1392"/>
                  <a:pt x="2283" y="1392"/>
                  <a:pt x="2283" y="1392"/>
                </a:cubicBezTo>
                <a:cubicBezTo>
                  <a:pt x="2283" y="1392"/>
                  <a:pt x="2283" y="1392"/>
                  <a:pt x="2283" y="1392"/>
                </a:cubicBezTo>
                <a:cubicBezTo>
                  <a:pt x="2283" y="1393"/>
                  <a:pt x="2283" y="1393"/>
                  <a:pt x="2283" y="1393"/>
                </a:cubicBezTo>
                <a:cubicBezTo>
                  <a:pt x="2283" y="1393"/>
                  <a:pt x="2283" y="1393"/>
                  <a:pt x="2283" y="1393"/>
                </a:cubicBezTo>
                <a:cubicBezTo>
                  <a:pt x="2283" y="1394"/>
                  <a:pt x="2283" y="1394"/>
                  <a:pt x="2283" y="1394"/>
                </a:cubicBezTo>
                <a:cubicBezTo>
                  <a:pt x="2283" y="1395"/>
                  <a:pt x="2283" y="1395"/>
                  <a:pt x="2283" y="1395"/>
                </a:cubicBezTo>
                <a:cubicBezTo>
                  <a:pt x="2283" y="1396"/>
                  <a:pt x="2283" y="1396"/>
                  <a:pt x="2283" y="1396"/>
                </a:cubicBezTo>
                <a:cubicBezTo>
                  <a:pt x="2282" y="1396"/>
                  <a:pt x="2282" y="1396"/>
                  <a:pt x="2282" y="1396"/>
                </a:cubicBezTo>
                <a:cubicBezTo>
                  <a:pt x="2282" y="1396"/>
                  <a:pt x="2282" y="1396"/>
                  <a:pt x="2282" y="1396"/>
                </a:cubicBezTo>
                <a:cubicBezTo>
                  <a:pt x="2282" y="1396"/>
                  <a:pt x="2282" y="1396"/>
                  <a:pt x="2282" y="1396"/>
                </a:cubicBezTo>
                <a:cubicBezTo>
                  <a:pt x="2282" y="1396"/>
                  <a:pt x="2282" y="1396"/>
                  <a:pt x="2282" y="1396"/>
                </a:cubicBezTo>
                <a:cubicBezTo>
                  <a:pt x="2281" y="1397"/>
                  <a:pt x="2281" y="1397"/>
                  <a:pt x="2281" y="1397"/>
                </a:cubicBezTo>
                <a:cubicBezTo>
                  <a:pt x="2280" y="1398"/>
                  <a:pt x="2280" y="1398"/>
                  <a:pt x="2280" y="1398"/>
                </a:cubicBezTo>
                <a:cubicBezTo>
                  <a:pt x="2280" y="1398"/>
                  <a:pt x="2280" y="1398"/>
                  <a:pt x="2280" y="1398"/>
                </a:cubicBezTo>
                <a:cubicBezTo>
                  <a:pt x="2277" y="1398"/>
                  <a:pt x="2277" y="1398"/>
                  <a:pt x="2277" y="1398"/>
                </a:cubicBezTo>
                <a:cubicBezTo>
                  <a:pt x="2277" y="1398"/>
                  <a:pt x="2277" y="1398"/>
                  <a:pt x="2277" y="1398"/>
                </a:cubicBezTo>
                <a:cubicBezTo>
                  <a:pt x="2276" y="1398"/>
                  <a:pt x="2276" y="1398"/>
                  <a:pt x="2276" y="1398"/>
                </a:cubicBezTo>
                <a:cubicBezTo>
                  <a:pt x="2276" y="1398"/>
                  <a:pt x="2276" y="1398"/>
                  <a:pt x="2276" y="1398"/>
                </a:cubicBezTo>
                <a:cubicBezTo>
                  <a:pt x="2274" y="1398"/>
                  <a:pt x="2274" y="1398"/>
                  <a:pt x="2274" y="1398"/>
                </a:cubicBezTo>
                <a:cubicBezTo>
                  <a:pt x="2271" y="1398"/>
                  <a:pt x="2271" y="1398"/>
                  <a:pt x="2271" y="1398"/>
                </a:cubicBezTo>
                <a:cubicBezTo>
                  <a:pt x="2271" y="1399"/>
                  <a:pt x="2271" y="1399"/>
                  <a:pt x="2271" y="1399"/>
                </a:cubicBezTo>
                <a:cubicBezTo>
                  <a:pt x="2271" y="1399"/>
                  <a:pt x="2270" y="1399"/>
                  <a:pt x="2269" y="1399"/>
                </a:cubicBezTo>
                <a:cubicBezTo>
                  <a:pt x="2269" y="1399"/>
                  <a:pt x="2268" y="1399"/>
                  <a:pt x="2268" y="1399"/>
                </a:cubicBezTo>
                <a:cubicBezTo>
                  <a:pt x="2268" y="1399"/>
                  <a:pt x="2268" y="1399"/>
                  <a:pt x="2268" y="1399"/>
                </a:cubicBezTo>
                <a:cubicBezTo>
                  <a:pt x="2268" y="1399"/>
                  <a:pt x="2268" y="1399"/>
                  <a:pt x="2268" y="1399"/>
                </a:cubicBezTo>
                <a:cubicBezTo>
                  <a:pt x="2268" y="1399"/>
                  <a:pt x="2268" y="1399"/>
                  <a:pt x="2268" y="1399"/>
                </a:cubicBezTo>
                <a:cubicBezTo>
                  <a:pt x="2267" y="1400"/>
                  <a:pt x="2267" y="1400"/>
                  <a:pt x="2267" y="1400"/>
                </a:cubicBezTo>
                <a:cubicBezTo>
                  <a:pt x="2266" y="1400"/>
                  <a:pt x="2266" y="1400"/>
                  <a:pt x="2266" y="1400"/>
                </a:cubicBezTo>
                <a:cubicBezTo>
                  <a:pt x="2266" y="1400"/>
                  <a:pt x="2266" y="1400"/>
                  <a:pt x="2266" y="1400"/>
                </a:cubicBezTo>
                <a:cubicBezTo>
                  <a:pt x="2267" y="1400"/>
                  <a:pt x="2267" y="1400"/>
                  <a:pt x="2267" y="1400"/>
                </a:cubicBezTo>
                <a:cubicBezTo>
                  <a:pt x="2267" y="1401"/>
                  <a:pt x="2267" y="1401"/>
                  <a:pt x="2267" y="1401"/>
                </a:cubicBezTo>
                <a:cubicBezTo>
                  <a:pt x="2266" y="1402"/>
                  <a:pt x="2266" y="1402"/>
                  <a:pt x="2266" y="1402"/>
                </a:cubicBezTo>
                <a:cubicBezTo>
                  <a:pt x="2264" y="1404"/>
                  <a:pt x="2264" y="1404"/>
                  <a:pt x="2264" y="1404"/>
                </a:cubicBezTo>
                <a:cubicBezTo>
                  <a:pt x="2263" y="1405"/>
                  <a:pt x="2263" y="1405"/>
                  <a:pt x="2263" y="1405"/>
                </a:cubicBezTo>
                <a:cubicBezTo>
                  <a:pt x="2262" y="1405"/>
                  <a:pt x="2262" y="1405"/>
                  <a:pt x="2262" y="1405"/>
                </a:cubicBezTo>
                <a:cubicBezTo>
                  <a:pt x="2261" y="1406"/>
                  <a:pt x="2261" y="1406"/>
                  <a:pt x="2261" y="1406"/>
                </a:cubicBezTo>
                <a:cubicBezTo>
                  <a:pt x="2260" y="1406"/>
                  <a:pt x="2260" y="1406"/>
                  <a:pt x="2260" y="1406"/>
                </a:cubicBezTo>
                <a:cubicBezTo>
                  <a:pt x="2260" y="1406"/>
                  <a:pt x="2260" y="1406"/>
                  <a:pt x="2260" y="1406"/>
                </a:cubicBezTo>
                <a:cubicBezTo>
                  <a:pt x="2259" y="1406"/>
                  <a:pt x="2259" y="1406"/>
                  <a:pt x="2259" y="1406"/>
                </a:cubicBezTo>
                <a:cubicBezTo>
                  <a:pt x="2258" y="1406"/>
                  <a:pt x="2258" y="1406"/>
                  <a:pt x="2258" y="1406"/>
                </a:cubicBezTo>
                <a:cubicBezTo>
                  <a:pt x="2258" y="1407"/>
                  <a:pt x="2258" y="1407"/>
                  <a:pt x="2258" y="1407"/>
                </a:cubicBezTo>
                <a:cubicBezTo>
                  <a:pt x="2258" y="1407"/>
                  <a:pt x="2258" y="1407"/>
                  <a:pt x="2258" y="1407"/>
                </a:cubicBezTo>
                <a:cubicBezTo>
                  <a:pt x="2258" y="1408"/>
                  <a:pt x="2258" y="1408"/>
                  <a:pt x="2258" y="1408"/>
                </a:cubicBezTo>
                <a:cubicBezTo>
                  <a:pt x="2259" y="1408"/>
                  <a:pt x="2259" y="1408"/>
                  <a:pt x="2259" y="1408"/>
                </a:cubicBezTo>
                <a:cubicBezTo>
                  <a:pt x="2259" y="1407"/>
                  <a:pt x="2259" y="1407"/>
                  <a:pt x="2259" y="1407"/>
                </a:cubicBezTo>
                <a:cubicBezTo>
                  <a:pt x="2259" y="1407"/>
                  <a:pt x="2259" y="1407"/>
                  <a:pt x="2259" y="1407"/>
                </a:cubicBezTo>
                <a:cubicBezTo>
                  <a:pt x="2260" y="1407"/>
                  <a:pt x="2260" y="1407"/>
                  <a:pt x="2260" y="1407"/>
                </a:cubicBezTo>
                <a:cubicBezTo>
                  <a:pt x="2260" y="1407"/>
                  <a:pt x="2260" y="1407"/>
                  <a:pt x="2259" y="1408"/>
                </a:cubicBezTo>
                <a:cubicBezTo>
                  <a:pt x="2259" y="1408"/>
                  <a:pt x="2259" y="1408"/>
                  <a:pt x="2259" y="1408"/>
                </a:cubicBezTo>
                <a:cubicBezTo>
                  <a:pt x="2260" y="1409"/>
                  <a:pt x="2260" y="1409"/>
                  <a:pt x="2260" y="1409"/>
                </a:cubicBezTo>
                <a:cubicBezTo>
                  <a:pt x="2260" y="1409"/>
                  <a:pt x="2260" y="1409"/>
                  <a:pt x="2260" y="1409"/>
                </a:cubicBezTo>
                <a:cubicBezTo>
                  <a:pt x="2259" y="1410"/>
                  <a:pt x="2259" y="1410"/>
                  <a:pt x="2259" y="1410"/>
                </a:cubicBezTo>
                <a:cubicBezTo>
                  <a:pt x="2259" y="1409"/>
                  <a:pt x="2259" y="1409"/>
                  <a:pt x="2259" y="1409"/>
                </a:cubicBezTo>
                <a:cubicBezTo>
                  <a:pt x="2258" y="1408"/>
                  <a:pt x="2258" y="1408"/>
                  <a:pt x="2258" y="1408"/>
                </a:cubicBezTo>
                <a:cubicBezTo>
                  <a:pt x="2258" y="1407"/>
                  <a:pt x="2258" y="1407"/>
                  <a:pt x="2258" y="1407"/>
                </a:cubicBezTo>
                <a:cubicBezTo>
                  <a:pt x="2257" y="1407"/>
                  <a:pt x="2257" y="1407"/>
                  <a:pt x="2257" y="1407"/>
                </a:cubicBezTo>
                <a:cubicBezTo>
                  <a:pt x="2257" y="1407"/>
                  <a:pt x="2257" y="1407"/>
                  <a:pt x="2257" y="1407"/>
                </a:cubicBezTo>
                <a:cubicBezTo>
                  <a:pt x="2257" y="1407"/>
                  <a:pt x="2257" y="1407"/>
                  <a:pt x="2257" y="1407"/>
                </a:cubicBezTo>
                <a:cubicBezTo>
                  <a:pt x="2256" y="1407"/>
                  <a:pt x="2256" y="1407"/>
                  <a:pt x="2256" y="1407"/>
                </a:cubicBezTo>
                <a:cubicBezTo>
                  <a:pt x="2256" y="1408"/>
                  <a:pt x="2256" y="1408"/>
                  <a:pt x="2256" y="1408"/>
                </a:cubicBezTo>
                <a:cubicBezTo>
                  <a:pt x="2256" y="1408"/>
                  <a:pt x="2256" y="1408"/>
                  <a:pt x="2255" y="1407"/>
                </a:cubicBezTo>
                <a:cubicBezTo>
                  <a:pt x="2255" y="1406"/>
                  <a:pt x="2255" y="1406"/>
                  <a:pt x="2255" y="1406"/>
                </a:cubicBezTo>
                <a:cubicBezTo>
                  <a:pt x="2254" y="1406"/>
                  <a:pt x="2254" y="1406"/>
                  <a:pt x="2254" y="1406"/>
                </a:cubicBezTo>
                <a:cubicBezTo>
                  <a:pt x="2253" y="1405"/>
                  <a:pt x="2253" y="1405"/>
                  <a:pt x="2253" y="1405"/>
                </a:cubicBezTo>
                <a:cubicBezTo>
                  <a:pt x="2253" y="1405"/>
                  <a:pt x="2253" y="1405"/>
                  <a:pt x="2253" y="1405"/>
                </a:cubicBezTo>
                <a:cubicBezTo>
                  <a:pt x="2252" y="1404"/>
                  <a:pt x="2252" y="1404"/>
                  <a:pt x="2252" y="1404"/>
                </a:cubicBezTo>
                <a:cubicBezTo>
                  <a:pt x="2253" y="1403"/>
                  <a:pt x="2253" y="1403"/>
                  <a:pt x="2253" y="1403"/>
                </a:cubicBezTo>
                <a:cubicBezTo>
                  <a:pt x="2253" y="1402"/>
                  <a:pt x="2253" y="1402"/>
                  <a:pt x="2253" y="1402"/>
                </a:cubicBezTo>
                <a:cubicBezTo>
                  <a:pt x="2252" y="1402"/>
                  <a:pt x="2252" y="1402"/>
                  <a:pt x="2252" y="1402"/>
                </a:cubicBezTo>
                <a:cubicBezTo>
                  <a:pt x="2252" y="1402"/>
                  <a:pt x="2252" y="1402"/>
                  <a:pt x="2252" y="1402"/>
                </a:cubicBezTo>
                <a:cubicBezTo>
                  <a:pt x="2251" y="1402"/>
                  <a:pt x="2251" y="1402"/>
                  <a:pt x="2251" y="1402"/>
                </a:cubicBezTo>
                <a:cubicBezTo>
                  <a:pt x="2251" y="1403"/>
                  <a:pt x="2251" y="1403"/>
                  <a:pt x="2251" y="1403"/>
                </a:cubicBezTo>
                <a:cubicBezTo>
                  <a:pt x="2250" y="1403"/>
                  <a:pt x="2250" y="1403"/>
                  <a:pt x="2250" y="1403"/>
                </a:cubicBezTo>
                <a:cubicBezTo>
                  <a:pt x="2250" y="1404"/>
                  <a:pt x="2250" y="1404"/>
                  <a:pt x="2250" y="1404"/>
                </a:cubicBezTo>
                <a:cubicBezTo>
                  <a:pt x="2249" y="1404"/>
                  <a:pt x="2249" y="1404"/>
                  <a:pt x="2249" y="1404"/>
                </a:cubicBezTo>
                <a:cubicBezTo>
                  <a:pt x="2249" y="1404"/>
                  <a:pt x="2249" y="1404"/>
                  <a:pt x="2249" y="1404"/>
                </a:cubicBezTo>
                <a:cubicBezTo>
                  <a:pt x="2248" y="1404"/>
                  <a:pt x="2248" y="1404"/>
                  <a:pt x="2248" y="1404"/>
                </a:cubicBezTo>
                <a:cubicBezTo>
                  <a:pt x="2248" y="1403"/>
                  <a:pt x="2248" y="1403"/>
                  <a:pt x="2248" y="1403"/>
                </a:cubicBezTo>
                <a:cubicBezTo>
                  <a:pt x="2249" y="1403"/>
                  <a:pt x="2249" y="1403"/>
                  <a:pt x="2249" y="1403"/>
                </a:cubicBezTo>
                <a:cubicBezTo>
                  <a:pt x="2250" y="1402"/>
                  <a:pt x="2250" y="1402"/>
                  <a:pt x="2250" y="1402"/>
                </a:cubicBezTo>
                <a:cubicBezTo>
                  <a:pt x="2250" y="1401"/>
                  <a:pt x="2250" y="1401"/>
                  <a:pt x="2250" y="1401"/>
                </a:cubicBezTo>
                <a:cubicBezTo>
                  <a:pt x="2250" y="1400"/>
                  <a:pt x="2250" y="1400"/>
                  <a:pt x="2250" y="1400"/>
                </a:cubicBezTo>
                <a:cubicBezTo>
                  <a:pt x="2249" y="1399"/>
                  <a:pt x="2249" y="1399"/>
                  <a:pt x="2249" y="1399"/>
                </a:cubicBezTo>
                <a:cubicBezTo>
                  <a:pt x="2248" y="1399"/>
                  <a:pt x="2248" y="1399"/>
                  <a:pt x="2248" y="1399"/>
                </a:cubicBezTo>
                <a:cubicBezTo>
                  <a:pt x="2248" y="1399"/>
                  <a:pt x="2248" y="1399"/>
                  <a:pt x="2248" y="1399"/>
                </a:cubicBezTo>
                <a:cubicBezTo>
                  <a:pt x="2247" y="1400"/>
                  <a:pt x="2247" y="1400"/>
                  <a:pt x="2247" y="1400"/>
                </a:cubicBezTo>
                <a:cubicBezTo>
                  <a:pt x="2246" y="1401"/>
                  <a:pt x="2246" y="1401"/>
                  <a:pt x="2246" y="1401"/>
                </a:cubicBezTo>
                <a:cubicBezTo>
                  <a:pt x="2245" y="1401"/>
                  <a:pt x="2245" y="1401"/>
                  <a:pt x="2245" y="1401"/>
                </a:cubicBezTo>
                <a:cubicBezTo>
                  <a:pt x="2246" y="1401"/>
                  <a:pt x="2246" y="1401"/>
                  <a:pt x="2246" y="1401"/>
                </a:cubicBezTo>
                <a:cubicBezTo>
                  <a:pt x="2247" y="1401"/>
                  <a:pt x="2247" y="1401"/>
                  <a:pt x="2247" y="1401"/>
                </a:cubicBezTo>
                <a:cubicBezTo>
                  <a:pt x="2247" y="1401"/>
                  <a:pt x="2247" y="1401"/>
                  <a:pt x="2247" y="1401"/>
                </a:cubicBezTo>
                <a:cubicBezTo>
                  <a:pt x="2247" y="1402"/>
                  <a:pt x="2247" y="1402"/>
                  <a:pt x="2247" y="1402"/>
                </a:cubicBezTo>
                <a:cubicBezTo>
                  <a:pt x="2247" y="1402"/>
                  <a:pt x="2247" y="1402"/>
                  <a:pt x="2247" y="1402"/>
                </a:cubicBezTo>
                <a:cubicBezTo>
                  <a:pt x="2245" y="1402"/>
                  <a:pt x="2245" y="1402"/>
                  <a:pt x="2245" y="1402"/>
                </a:cubicBezTo>
                <a:cubicBezTo>
                  <a:pt x="2244" y="1403"/>
                  <a:pt x="2244" y="1403"/>
                  <a:pt x="2244" y="1403"/>
                </a:cubicBezTo>
                <a:cubicBezTo>
                  <a:pt x="2243" y="1404"/>
                  <a:pt x="2243" y="1404"/>
                  <a:pt x="2243" y="1404"/>
                </a:cubicBezTo>
                <a:cubicBezTo>
                  <a:pt x="2243" y="1405"/>
                  <a:pt x="2243" y="1405"/>
                  <a:pt x="2243" y="1405"/>
                </a:cubicBezTo>
                <a:cubicBezTo>
                  <a:pt x="2242" y="1405"/>
                  <a:pt x="2242" y="1405"/>
                  <a:pt x="2242" y="1405"/>
                </a:cubicBezTo>
                <a:cubicBezTo>
                  <a:pt x="2242" y="1406"/>
                  <a:pt x="2242" y="1406"/>
                  <a:pt x="2242" y="1406"/>
                </a:cubicBezTo>
                <a:cubicBezTo>
                  <a:pt x="2241" y="1406"/>
                  <a:pt x="2241" y="1406"/>
                  <a:pt x="2241" y="1406"/>
                </a:cubicBezTo>
                <a:cubicBezTo>
                  <a:pt x="2240" y="1407"/>
                  <a:pt x="2240" y="1407"/>
                  <a:pt x="2240" y="1407"/>
                </a:cubicBezTo>
                <a:cubicBezTo>
                  <a:pt x="2240" y="1407"/>
                  <a:pt x="2240" y="1407"/>
                  <a:pt x="2239" y="1407"/>
                </a:cubicBezTo>
                <a:cubicBezTo>
                  <a:pt x="2239" y="1407"/>
                  <a:pt x="2239" y="1407"/>
                  <a:pt x="2238" y="1407"/>
                </a:cubicBezTo>
                <a:cubicBezTo>
                  <a:pt x="2238" y="1407"/>
                  <a:pt x="2237" y="1407"/>
                  <a:pt x="2237" y="1406"/>
                </a:cubicBezTo>
                <a:cubicBezTo>
                  <a:pt x="2237" y="1406"/>
                  <a:pt x="2237" y="1406"/>
                  <a:pt x="2236" y="1405"/>
                </a:cubicBezTo>
                <a:cubicBezTo>
                  <a:pt x="2236" y="1405"/>
                  <a:pt x="2235" y="1405"/>
                  <a:pt x="2235" y="1405"/>
                </a:cubicBezTo>
                <a:cubicBezTo>
                  <a:pt x="2234" y="1404"/>
                  <a:pt x="2234" y="1404"/>
                  <a:pt x="2234" y="1404"/>
                </a:cubicBezTo>
                <a:cubicBezTo>
                  <a:pt x="2233" y="1404"/>
                  <a:pt x="2233" y="1403"/>
                  <a:pt x="2232" y="1403"/>
                </a:cubicBezTo>
                <a:cubicBezTo>
                  <a:pt x="2232" y="1403"/>
                  <a:pt x="2231" y="1403"/>
                  <a:pt x="2231" y="1403"/>
                </a:cubicBezTo>
                <a:cubicBezTo>
                  <a:pt x="2230" y="1403"/>
                  <a:pt x="2230" y="1403"/>
                  <a:pt x="2230" y="1403"/>
                </a:cubicBezTo>
                <a:cubicBezTo>
                  <a:pt x="2230" y="1403"/>
                  <a:pt x="2230" y="1403"/>
                  <a:pt x="2230" y="1403"/>
                </a:cubicBezTo>
                <a:cubicBezTo>
                  <a:pt x="2229" y="1403"/>
                  <a:pt x="2229" y="1402"/>
                  <a:pt x="2229" y="1402"/>
                </a:cubicBezTo>
                <a:cubicBezTo>
                  <a:pt x="2228" y="1402"/>
                  <a:pt x="2228" y="1402"/>
                  <a:pt x="2227" y="1402"/>
                </a:cubicBezTo>
                <a:cubicBezTo>
                  <a:pt x="2227" y="1402"/>
                  <a:pt x="2227" y="1402"/>
                  <a:pt x="2227" y="1402"/>
                </a:cubicBezTo>
                <a:cubicBezTo>
                  <a:pt x="2226" y="1403"/>
                  <a:pt x="2226" y="1403"/>
                  <a:pt x="2226" y="1403"/>
                </a:cubicBezTo>
                <a:cubicBezTo>
                  <a:pt x="2226" y="1403"/>
                  <a:pt x="2226" y="1403"/>
                  <a:pt x="2225" y="1403"/>
                </a:cubicBezTo>
                <a:cubicBezTo>
                  <a:pt x="2225" y="1403"/>
                  <a:pt x="2225" y="1403"/>
                  <a:pt x="2224" y="1402"/>
                </a:cubicBezTo>
                <a:cubicBezTo>
                  <a:pt x="2223" y="1401"/>
                  <a:pt x="2223" y="1401"/>
                  <a:pt x="2223" y="1401"/>
                </a:cubicBezTo>
                <a:cubicBezTo>
                  <a:pt x="2223" y="1401"/>
                  <a:pt x="2222" y="1400"/>
                  <a:pt x="2222" y="1400"/>
                </a:cubicBezTo>
                <a:cubicBezTo>
                  <a:pt x="2221" y="1400"/>
                  <a:pt x="2220" y="1400"/>
                  <a:pt x="2220" y="1400"/>
                </a:cubicBezTo>
                <a:cubicBezTo>
                  <a:pt x="2220" y="1400"/>
                  <a:pt x="2219" y="1400"/>
                  <a:pt x="2219" y="1400"/>
                </a:cubicBezTo>
                <a:cubicBezTo>
                  <a:pt x="2218" y="1400"/>
                  <a:pt x="2218" y="1399"/>
                  <a:pt x="2218" y="1398"/>
                </a:cubicBezTo>
                <a:cubicBezTo>
                  <a:pt x="2217" y="1398"/>
                  <a:pt x="2218" y="1398"/>
                  <a:pt x="2217" y="1398"/>
                </a:cubicBezTo>
                <a:cubicBezTo>
                  <a:pt x="2217" y="1397"/>
                  <a:pt x="2216" y="1396"/>
                  <a:pt x="2216" y="1396"/>
                </a:cubicBezTo>
                <a:cubicBezTo>
                  <a:pt x="2216" y="1395"/>
                  <a:pt x="2216" y="1395"/>
                  <a:pt x="2216" y="1395"/>
                </a:cubicBezTo>
                <a:cubicBezTo>
                  <a:pt x="2215" y="1394"/>
                  <a:pt x="2215" y="1394"/>
                  <a:pt x="2215" y="1394"/>
                </a:cubicBezTo>
                <a:cubicBezTo>
                  <a:pt x="2214" y="1394"/>
                  <a:pt x="2214" y="1394"/>
                  <a:pt x="2214" y="1394"/>
                </a:cubicBezTo>
                <a:cubicBezTo>
                  <a:pt x="2214" y="1392"/>
                  <a:pt x="2214" y="1392"/>
                  <a:pt x="2214" y="1392"/>
                </a:cubicBezTo>
                <a:cubicBezTo>
                  <a:pt x="2213" y="1391"/>
                  <a:pt x="2213" y="1391"/>
                  <a:pt x="2213" y="1391"/>
                </a:cubicBezTo>
                <a:cubicBezTo>
                  <a:pt x="2214" y="1391"/>
                  <a:pt x="2214" y="1391"/>
                  <a:pt x="2214" y="1391"/>
                </a:cubicBezTo>
                <a:cubicBezTo>
                  <a:pt x="2214" y="1391"/>
                  <a:pt x="2214" y="1390"/>
                  <a:pt x="2214" y="1390"/>
                </a:cubicBezTo>
                <a:cubicBezTo>
                  <a:pt x="2214" y="1389"/>
                  <a:pt x="2214" y="1388"/>
                  <a:pt x="2214" y="1388"/>
                </a:cubicBezTo>
                <a:cubicBezTo>
                  <a:pt x="2214" y="1388"/>
                  <a:pt x="2214" y="1387"/>
                  <a:pt x="2214" y="1386"/>
                </a:cubicBezTo>
                <a:cubicBezTo>
                  <a:pt x="2214" y="1386"/>
                  <a:pt x="2213" y="1384"/>
                  <a:pt x="2213" y="1384"/>
                </a:cubicBezTo>
                <a:cubicBezTo>
                  <a:pt x="2212" y="1383"/>
                  <a:pt x="2212" y="1382"/>
                  <a:pt x="2211" y="1382"/>
                </a:cubicBezTo>
                <a:cubicBezTo>
                  <a:pt x="2210" y="1381"/>
                  <a:pt x="2210" y="1380"/>
                  <a:pt x="2209" y="1380"/>
                </a:cubicBezTo>
                <a:cubicBezTo>
                  <a:pt x="2208" y="1380"/>
                  <a:pt x="2208" y="1380"/>
                  <a:pt x="2208" y="1380"/>
                </a:cubicBezTo>
                <a:cubicBezTo>
                  <a:pt x="2207" y="1379"/>
                  <a:pt x="2207" y="1379"/>
                  <a:pt x="2207" y="1379"/>
                </a:cubicBezTo>
                <a:cubicBezTo>
                  <a:pt x="2206" y="1379"/>
                  <a:pt x="2206" y="1379"/>
                  <a:pt x="2206" y="1379"/>
                </a:cubicBezTo>
                <a:cubicBezTo>
                  <a:pt x="2206" y="1379"/>
                  <a:pt x="2206" y="1379"/>
                  <a:pt x="2206" y="1380"/>
                </a:cubicBezTo>
                <a:cubicBezTo>
                  <a:pt x="2204" y="1380"/>
                  <a:pt x="2204" y="1380"/>
                  <a:pt x="2204" y="1380"/>
                </a:cubicBezTo>
                <a:cubicBezTo>
                  <a:pt x="2204" y="1380"/>
                  <a:pt x="2204" y="1380"/>
                  <a:pt x="2204" y="1380"/>
                </a:cubicBezTo>
                <a:cubicBezTo>
                  <a:pt x="2203" y="1380"/>
                  <a:pt x="2203" y="1380"/>
                  <a:pt x="2203" y="1380"/>
                </a:cubicBezTo>
                <a:cubicBezTo>
                  <a:pt x="2203" y="1379"/>
                  <a:pt x="2203" y="1379"/>
                  <a:pt x="2203" y="1379"/>
                </a:cubicBezTo>
                <a:cubicBezTo>
                  <a:pt x="2203" y="1379"/>
                  <a:pt x="2203" y="1379"/>
                  <a:pt x="2203" y="1379"/>
                </a:cubicBezTo>
                <a:cubicBezTo>
                  <a:pt x="2204" y="1378"/>
                  <a:pt x="2204" y="1378"/>
                  <a:pt x="2204" y="1378"/>
                </a:cubicBezTo>
                <a:cubicBezTo>
                  <a:pt x="2205" y="1377"/>
                  <a:pt x="2205" y="1377"/>
                  <a:pt x="2205" y="1377"/>
                </a:cubicBezTo>
                <a:cubicBezTo>
                  <a:pt x="2205" y="1377"/>
                  <a:pt x="2205" y="1376"/>
                  <a:pt x="2205" y="1376"/>
                </a:cubicBezTo>
                <a:cubicBezTo>
                  <a:pt x="2205" y="1375"/>
                  <a:pt x="2205" y="1375"/>
                  <a:pt x="2205" y="1375"/>
                </a:cubicBezTo>
                <a:cubicBezTo>
                  <a:pt x="2205" y="1374"/>
                  <a:pt x="2205" y="1373"/>
                  <a:pt x="2205" y="1373"/>
                </a:cubicBezTo>
                <a:cubicBezTo>
                  <a:pt x="2205" y="1372"/>
                  <a:pt x="2205" y="1372"/>
                  <a:pt x="2205" y="1372"/>
                </a:cubicBezTo>
                <a:cubicBezTo>
                  <a:pt x="2205" y="1372"/>
                  <a:pt x="2205" y="1371"/>
                  <a:pt x="2204" y="1371"/>
                </a:cubicBezTo>
                <a:cubicBezTo>
                  <a:pt x="2204" y="1370"/>
                  <a:pt x="2204" y="1370"/>
                  <a:pt x="2203" y="1369"/>
                </a:cubicBezTo>
                <a:cubicBezTo>
                  <a:pt x="2203" y="1369"/>
                  <a:pt x="2203" y="1368"/>
                  <a:pt x="2203" y="1368"/>
                </a:cubicBezTo>
                <a:cubicBezTo>
                  <a:pt x="2202" y="1368"/>
                  <a:pt x="2202" y="1368"/>
                  <a:pt x="2202" y="1368"/>
                </a:cubicBezTo>
                <a:cubicBezTo>
                  <a:pt x="2202" y="1368"/>
                  <a:pt x="2202" y="1368"/>
                  <a:pt x="2202" y="1368"/>
                </a:cubicBezTo>
                <a:cubicBezTo>
                  <a:pt x="2202" y="1369"/>
                  <a:pt x="2202" y="1369"/>
                  <a:pt x="2202" y="1369"/>
                </a:cubicBezTo>
                <a:cubicBezTo>
                  <a:pt x="2201" y="1370"/>
                  <a:pt x="2201" y="1370"/>
                  <a:pt x="2201" y="1370"/>
                </a:cubicBezTo>
                <a:cubicBezTo>
                  <a:pt x="2201" y="1371"/>
                  <a:pt x="2201" y="1371"/>
                  <a:pt x="2201" y="1371"/>
                </a:cubicBezTo>
                <a:cubicBezTo>
                  <a:pt x="2201" y="1372"/>
                  <a:pt x="2201" y="1372"/>
                  <a:pt x="2201" y="1372"/>
                </a:cubicBezTo>
                <a:cubicBezTo>
                  <a:pt x="2201" y="1373"/>
                  <a:pt x="2201" y="1373"/>
                  <a:pt x="2201" y="1373"/>
                </a:cubicBezTo>
                <a:cubicBezTo>
                  <a:pt x="2200" y="1374"/>
                  <a:pt x="2200" y="1374"/>
                  <a:pt x="2200" y="1374"/>
                </a:cubicBezTo>
                <a:cubicBezTo>
                  <a:pt x="2200" y="1374"/>
                  <a:pt x="2200" y="1374"/>
                  <a:pt x="2200" y="1374"/>
                </a:cubicBezTo>
                <a:cubicBezTo>
                  <a:pt x="2200" y="1374"/>
                  <a:pt x="2200" y="1374"/>
                  <a:pt x="2200" y="1375"/>
                </a:cubicBezTo>
                <a:cubicBezTo>
                  <a:pt x="2200" y="1375"/>
                  <a:pt x="2200" y="1375"/>
                  <a:pt x="2200" y="1376"/>
                </a:cubicBezTo>
                <a:cubicBezTo>
                  <a:pt x="2199" y="1376"/>
                  <a:pt x="2199" y="1376"/>
                  <a:pt x="2199" y="1376"/>
                </a:cubicBezTo>
                <a:cubicBezTo>
                  <a:pt x="2199" y="1376"/>
                  <a:pt x="2199" y="1376"/>
                  <a:pt x="2199" y="1376"/>
                </a:cubicBezTo>
                <a:cubicBezTo>
                  <a:pt x="2198" y="1376"/>
                  <a:pt x="2198" y="1376"/>
                  <a:pt x="2198" y="1376"/>
                </a:cubicBezTo>
                <a:cubicBezTo>
                  <a:pt x="2197" y="1376"/>
                  <a:pt x="2197" y="1376"/>
                  <a:pt x="2197" y="1376"/>
                </a:cubicBezTo>
                <a:cubicBezTo>
                  <a:pt x="2197" y="1376"/>
                  <a:pt x="2197" y="1376"/>
                  <a:pt x="2197" y="1376"/>
                </a:cubicBezTo>
                <a:cubicBezTo>
                  <a:pt x="2196" y="1376"/>
                  <a:pt x="2196" y="1376"/>
                  <a:pt x="2196" y="1376"/>
                </a:cubicBezTo>
                <a:cubicBezTo>
                  <a:pt x="2195" y="1377"/>
                  <a:pt x="2195" y="1377"/>
                  <a:pt x="2195" y="1377"/>
                </a:cubicBezTo>
                <a:cubicBezTo>
                  <a:pt x="2194" y="1377"/>
                  <a:pt x="2194" y="1377"/>
                  <a:pt x="2194" y="1377"/>
                </a:cubicBezTo>
                <a:cubicBezTo>
                  <a:pt x="2194" y="1376"/>
                  <a:pt x="2194" y="1376"/>
                  <a:pt x="2194" y="1376"/>
                </a:cubicBezTo>
                <a:cubicBezTo>
                  <a:pt x="2194" y="1376"/>
                  <a:pt x="2194" y="1376"/>
                  <a:pt x="2194" y="1376"/>
                </a:cubicBezTo>
                <a:cubicBezTo>
                  <a:pt x="2195" y="1375"/>
                  <a:pt x="2195" y="1375"/>
                  <a:pt x="2195" y="1375"/>
                </a:cubicBezTo>
                <a:cubicBezTo>
                  <a:pt x="2195" y="1374"/>
                  <a:pt x="2195" y="1374"/>
                  <a:pt x="2195" y="1374"/>
                </a:cubicBezTo>
                <a:cubicBezTo>
                  <a:pt x="2195" y="1374"/>
                  <a:pt x="2195" y="1374"/>
                  <a:pt x="2195" y="1374"/>
                </a:cubicBezTo>
                <a:cubicBezTo>
                  <a:pt x="2195" y="1374"/>
                  <a:pt x="2196" y="1374"/>
                  <a:pt x="2196" y="1374"/>
                </a:cubicBezTo>
                <a:cubicBezTo>
                  <a:pt x="2197" y="1374"/>
                  <a:pt x="2197" y="1374"/>
                  <a:pt x="2197" y="1374"/>
                </a:cubicBezTo>
                <a:cubicBezTo>
                  <a:pt x="2198" y="1374"/>
                  <a:pt x="2198" y="1374"/>
                  <a:pt x="2198" y="1374"/>
                </a:cubicBezTo>
                <a:cubicBezTo>
                  <a:pt x="2198" y="1373"/>
                  <a:pt x="2198" y="1373"/>
                  <a:pt x="2198" y="1373"/>
                </a:cubicBezTo>
                <a:cubicBezTo>
                  <a:pt x="2198" y="1373"/>
                  <a:pt x="2198" y="1369"/>
                  <a:pt x="2198" y="1369"/>
                </a:cubicBezTo>
                <a:cubicBezTo>
                  <a:pt x="2198" y="1368"/>
                  <a:pt x="2198" y="1368"/>
                  <a:pt x="2198" y="1368"/>
                </a:cubicBezTo>
                <a:cubicBezTo>
                  <a:pt x="2199" y="1367"/>
                  <a:pt x="2199" y="1367"/>
                  <a:pt x="2199" y="1367"/>
                </a:cubicBezTo>
                <a:cubicBezTo>
                  <a:pt x="2199" y="1366"/>
                  <a:pt x="2199" y="1366"/>
                  <a:pt x="2199" y="1366"/>
                </a:cubicBezTo>
                <a:cubicBezTo>
                  <a:pt x="2200" y="1365"/>
                  <a:pt x="2200" y="1365"/>
                  <a:pt x="2200" y="1365"/>
                </a:cubicBezTo>
                <a:cubicBezTo>
                  <a:pt x="2201" y="1364"/>
                  <a:pt x="2201" y="1364"/>
                  <a:pt x="2201" y="1364"/>
                </a:cubicBezTo>
                <a:cubicBezTo>
                  <a:pt x="2201" y="1363"/>
                  <a:pt x="2201" y="1363"/>
                  <a:pt x="2201" y="1363"/>
                </a:cubicBezTo>
                <a:cubicBezTo>
                  <a:pt x="2201" y="1362"/>
                  <a:pt x="2201" y="1362"/>
                  <a:pt x="2201" y="1362"/>
                </a:cubicBezTo>
                <a:cubicBezTo>
                  <a:pt x="2201" y="1361"/>
                  <a:pt x="2201" y="1361"/>
                  <a:pt x="2201" y="1361"/>
                </a:cubicBezTo>
                <a:cubicBezTo>
                  <a:pt x="2201" y="1360"/>
                  <a:pt x="2201" y="1360"/>
                  <a:pt x="2201" y="1360"/>
                </a:cubicBezTo>
                <a:cubicBezTo>
                  <a:pt x="2202" y="1359"/>
                  <a:pt x="2202" y="1359"/>
                  <a:pt x="2202" y="1359"/>
                </a:cubicBezTo>
                <a:cubicBezTo>
                  <a:pt x="2202" y="1359"/>
                  <a:pt x="2202" y="1359"/>
                  <a:pt x="2202" y="1359"/>
                </a:cubicBezTo>
                <a:cubicBezTo>
                  <a:pt x="2202" y="1358"/>
                  <a:pt x="2202" y="1358"/>
                  <a:pt x="2202" y="1358"/>
                </a:cubicBezTo>
                <a:cubicBezTo>
                  <a:pt x="2201" y="1358"/>
                  <a:pt x="2201" y="1358"/>
                  <a:pt x="2201" y="1357"/>
                </a:cubicBezTo>
                <a:cubicBezTo>
                  <a:pt x="2201" y="1357"/>
                  <a:pt x="2201" y="1356"/>
                  <a:pt x="2201" y="1356"/>
                </a:cubicBezTo>
                <a:cubicBezTo>
                  <a:pt x="2201" y="1356"/>
                  <a:pt x="2201" y="1356"/>
                  <a:pt x="2201" y="1356"/>
                </a:cubicBezTo>
                <a:cubicBezTo>
                  <a:pt x="2201" y="1354"/>
                  <a:pt x="2201" y="1354"/>
                  <a:pt x="2201" y="1354"/>
                </a:cubicBezTo>
                <a:cubicBezTo>
                  <a:pt x="2200" y="1354"/>
                  <a:pt x="2200" y="1354"/>
                  <a:pt x="2200" y="1354"/>
                </a:cubicBezTo>
                <a:cubicBezTo>
                  <a:pt x="2200" y="1354"/>
                  <a:pt x="2200" y="1354"/>
                  <a:pt x="2200" y="1355"/>
                </a:cubicBezTo>
                <a:cubicBezTo>
                  <a:pt x="2200" y="1355"/>
                  <a:pt x="2200" y="1356"/>
                  <a:pt x="2200" y="1356"/>
                </a:cubicBezTo>
                <a:cubicBezTo>
                  <a:pt x="2200" y="1356"/>
                  <a:pt x="2200" y="1356"/>
                  <a:pt x="2200" y="1356"/>
                </a:cubicBezTo>
                <a:cubicBezTo>
                  <a:pt x="2200" y="1357"/>
                  <a:pt x="2200" y="1357"/>
                  <a:pt x="2200" y="1357"/>
                </a:cubicBezTo>
                <a:cubicBezTo>
                  <a:pt x="2200" y="1358"/>
                  <a:pt x="2200" y="1358"/>
                  <a:pt x="2200" y="1358"/>
                </a:cubicBezTo>
                <a:cubicBezTo>
                  <a:pt x="2200" y="1358"/>
                  <a:pt x="2200" y="1358"/>
                  <a:pt x="2200" y="1358"/>
                </a:cubicBezTo>
                <a:cubicBezTo>
                  <a:pt x="2199" y="1358"/>
                  <a:pt x="2199" y="1358"/>
                  <a:pt x="2199" y="1358"/>
                </a:cubicBezTo>
                <a:cubicBezTo>
                  <a:pt x="2199" y="1359"/>
                  <a:pt x="2199" y="1359"/>
                  <a:pt x="2199" y="1359"/>
                </a:cubicBezTo>
                <a:cubicBezTo>
                  <a:pt x="2198" y="1359"/>
                  <a:pt x="2198" y="1359"/>
                  <a:pt x="2198" y="1359"/>
                </a:cubicBezTo>
                <a:cubicBezTo>
                  <a:pt x="2198" y="1360"/>
                  <a:pt x="2198" y="1360"/>
                  <a:pt x="2198" y="1360"/>
                </a:cubicBezTo>
                <a:cubicBezTo>
                  <a:pt x="2198" y="1360"/>
                  <a:pt x="2198" y="1360"/>
                  <a:pt x="2198" y="1360"/>
                </a:cubicBezTo>
                <a:cubicBezTo>
                  <a:pt x="2198" y="1362"/>
                  <a:pt x="2198" y="1362"/>
                  <a:pt x="2198" y="1362"/>
                </a:cubicBezTo>
                <a:cubicBezTo>
                  <a:pt x="2197" y="1362"/>
                  <a:pt x="2197" y="1362"/>
                  <a:pt x="2197" y="1362"/>
                </a:cubicBezTo>
                <a:cubicBezTo>
                  <a:pt x="2197" y="1363"/>
                  <a:pt x="2197" y="1363"/>
                  <a:pt x="2197" y="1363"/>
                </a:cubicBezTo>
                <a:cubicBezTo>
                  <a:pt x="2196" y="1364"/>
                  <a:pt x="2196" y="1364"/>
                  <a:pt x="2196" y="1364"/>
                </a:cubicBezTo>
                <a:cubicBezTo>
                  <a:pt x="2195" y="1364"/>
                  <a:pt x="2195" y="1364"/>
                  <a:pt x="2195" y="1364"/>
                </a:cubicBezTo>
                <a:cubicBezTo>
                  <a:pt x="2195" y="1364"/>
                  <a:pt x="2195" y="1364"/>
                  <a:pt x="2195" y="1364"/>
                </a:cubicBezTo>
                <a:cubicBezTo>
                  <a:pt x="2194" y="1364"/>
                  <a:pt x="2194" y="1364"/>
                  <a:pt x="2194" y="1364"/>
                </a:cubicBezTo>
                <a:cubicBezTo>
                  <a:pt x="2194" y="1365"/>
                  <a:pt x="2194" y="1365"/>
                  <a:pt x="2194" y="1365"/>
                </a:cubicBezTo>
                <a:cubicBezTo>
                  <a:pt x="2193" y="1365"/>
                  <a:pt x="2193" y="1365"/>
                  <a:pt x="2193" y="1365"/>
                </a:cubicBezTo>
                <a:cubicBezTo>
                  <a:pt x="2192" y="1366"/>
                  <a:pt x="2192" y="1366"/>
                  <a:pt x="2192" y="1366"/>
                </a:cubicBezTo>
                <a:cubicBezTo>
                  <a:pt x="2191" y="1367"/>
                  <a:pt x="2191" y="1367"/>
                  <a:pt x="2191" y="1367"/>
                </a:cubicBezTo>
                <a:cubicBezTo>
                  <a:pt x="2190" y="1367"/>
                  <a:pt x="2190" y="1367"/>
                  <a:pt x="2190" y="1367"/>
                </a:cubicBezTo>
                <a:cubicBezTo>
                  <a:pt x="2190" y="1368"/>
                  <a:pt x="2190" y="1368"/>
                  <a:pt x="2190" y="1368"/>
                </a:cubicBezTo>
                <a:cubicBezTo>
                  <a:pt x="2190" y="1369"/>
                  <a:pt x="2190" y="1369"/>
                  <a:pt x="2190" y="1369"/>
                </a:cubicBezTo>
                <a:cubicBezTo>
                  <a:pt x="2189" y="1369"/>
                  <a:pt x="2189" y="1369"/>
                  <a:pt x="2189" y="1369"/>
                </a:cubicBezTo>
                <a:cubicBezTo>
                  <a:pt x="2189" y="1370"/>
                  <a:pt x="2189" y="1370"/>
                  <a:pt x="2189" y="1370"/>
                </a:cubicBezTo>
                <a:cubicBezTo>
                  <a:pt x="2189" y="1370"/>
                  <a:pt x="2189" y="1370"/>
                  <a:pt x="2189" y="1370"/>
                </a:cubicBezTo>
                <a:cubicBezTo>
                  <a:pt x="2189" y="1370"/>
                  <a:pt x="2189" y="1370"/>
                  <a:pt x="2189" y="1370"/>
                </a:cubicBezTo>
                <a:cubicBezTo>
                  <a:pt x="2188" y="1370"/>
                  <a:pt x="2188" y="1370"/>
                  <a:pt x="2188" y="1370"/>
                </a:cubicBezTo>
                <a:cubicBezTo>
                  <a:pt x="2188" y="1371"/>
                  <a:pt x="2188" y="1371"/>
                  <a:pt x="2188" y="1371"/>
                </a:cubicBezTo>
                <a:cubicBezTo>
                  <a:pt x="2187" y="1371"/>
                  <a:pt x="2187" y="1371"/>
                  <a:pt x="2187" y="1371"/>
                </a:cubicBezTo>
                <a:cubicBezTo>
                  <a:pt x="2187" y="1372"/>
                  <a:pt x="2187" y="1372"/>
                  <a:pt x="2187" y="1372"/>
                </a:cubicBezTo>
                <a:cubicBezTo>
                  <a:pt x="2187" y="1373"/>
                  <a:pt x="2187" y="1373"/>
                  <a:pt x="2187" y="1373"/>
                </a:cubicBezTo>
                <a:cubicBezTo>
                  <a:pt x="2188" y="1373"/>
                  <a:pt x="2188" y="1373"/>
                  <a:pt x="2188" y="1373"/>
                </a:cubicBezTo>
                <a:cubicBezTo>
                  <a:pt x="2188" y="1373"/>
                  <a:pt x="2188" y="1373"/>
                  <a:pt x="2188" y="1373"/>
                </a:cubicBezTo>
                <a:cubicBezTo>
                  <a:pt x="2188" y="1373"/>
                  <a:pt x="2188" y="1373"/>
                  <a:pt x="2188" y="1373"/>
                </a:cubicBezTo>
                <a:cubicBezTo>
                  <a:pt x="2188" y="1374"/>
                  <a:pt x="2188" y="1374"/>
                  <a:pt x="2188" y="1374"/>
                </a:cubicBezTo>
                <a:cubicBezTo>
                  <a:pt x="2188" y="1374"/>
                  <a:pt x="2188" y="1374"/>
                  <a:pt x="2188" y="1374"/>
                </a:cubicBezTo>
                <a:cubicBezTo>
                  <a:pt x="2188" y="1374"/>
                  <a:pt x="2188" y="1374"/>
                  <a:pt x="2188" y="1374"/>
                </a:cubicBezTo>
                <a:cubicBezTo>
                  <a:pt x="2187" y="1374"/>
                  <a:pt x="2187" y="1374"/>
                  <a:pt x="2187" y="1374"/>
                </a:cubicBezTo>
                <a:cubicBezTo>
                  <a:pt x="2187" y="1373"/>
                  <a:pt x="2187" y="1373"/>
                  <a:pt x="2187" y="1373"/>
                </a:cubicBezTo>
                <a:cubicBezTo>
                  <a:pt x="2186" y="1373"/>
                  <a:pt x="2186" y="1373"/>
                  <a:pt x="2186" y="1373"/>
                </a:cubicBezTo>
                <a:cubicBezTo>
                  <a:pt x="2186" y="1374"/>
                  <a:pt x="2186" y="1374"/>
                  <a:pt x="2186" y="1374"/>
                </a:cubicBezTo>
                <a:cubicBezTo>
                  <a:pt x="2186" y="1374"/>
                  <a:pt x="2186" y="1374"/>
                  <a:pt x="2186" y="1374"/>
                </a:cubicBezTo>
                <a:cubicBezTo>
                  <a:pt x="2185" y="1373"/>
                  <a:pt x="2185" y="1373"/>
                  <a:pt x="2185" y="1373"/>
                </a:cubicBezTo>
                <a:cubicBezTo>
                  <a:pt x="2185" y="1372"/>
                  <a:pt x="2185" y="1372"/>
                  <a:pt x="2185" y="1372"/>
                </a:cubicBezTo>
                <a:cubicBezTo>
                  <a:pt x="2183" y="1371"/>
                  <a:pt x="2183" y="1371"/>
                  <a:pt x="2183" y="1371"/>
                </a:cubicBezTo>
                <a:cubicBezTo>
                  <a:pt x="2183" y="1371"/>
                  <a:pt x="2183" y="1371"/>
                  <a:pt x="2183" y="1371"/>
                </a:cubicBezTo>
                <a:cubicBezTo>
                  <a:pt x="2182" y="1371"/>
                  <a:pt x="2182" y="1371"/>
                  <a:pt x="2182" y="1371"/>
                </a:cubicBezTo>
                <a:cubicBezTo>
                  <a:pt x="2183" y="1370"/>
                  <a:pt x="2183" y="1370"/>
                  <a:pt x="2183" y="1370"/>
                </a:cubicBezTo>
                <a:cubicBezTo>
                  <a:pt x="2183" y="1370"/>
                  <a:pt x="2183" y="1370"/>
                  <a:pt x="2183" y="1370"/>
                </a:cubicBezTo>
                <a:cubicBezTo>
                  <a:pt x="2184" y="1371"/>
                  <a:pt x="2184" y="1371"/>
                  <a:pt x="2184" y="1371"/>
                </a:cubicBezTo>
                <a:cubicBezTo>
                  <a:pt x="2184" y="1371"/>
                  <a:pt x="2184" y="1371"/>
                  <a:pt x="2184" y="1371"/>
                </a:cubicBezTo>
                <a:cubicBezTo>
                  <a:pt x="2184" y="1371"/>
                  <a:pt x="2184" y="1371"/>
                  <a:pt x="2184" y="1371"/>
                </a:cubicBezTo>
                <a:cubicBezTo>
                  <a:pt x="2184" y="1371"/>
                  <a:pt x="2184" y="1371"/>
                  <a:pt x="2184" y="1371"/>
                </a:cubicBezTo>
                <a:cubicBezTo>
                  <a:pt x="2184" y="1370"/>
                  <a:pt x="2184" y="1370"/>
                  <a:pt x="2184" y="1370"/>
                </a:cubicBezTo>
                <a:cubicBezTo>
                  <a:pt x="2184" y="1368"/>
                  <a:pt x="2184" y="1368"/>
                  <a:pt x="2184" y="1368"/>
                </a:cubicBezTo>
                <a:cubicBezTo>
                  <a:pt x="2183" y="1367"/>
                  <a:pt x="2183" y="1367"/>
                  <a:pt x="2183" y="1367"/>
                </a:cubicBezTo>
                <a:cubicBezTo>
                  <a:pt x="2183" y="1366"/>
                  <a:pt x="2183" y="1366"/>
                  <a:pt x="2183" y="1366"/>
                </a:cubicBezTo>
                <a:cubicBezTo>
                  <a:pt x="2183" y="1365"/>
                  <a:pt x="2183" y="1365"/>
                  <a:pt x="2183" y="1365"/>
                </a:cubicBezTo>
                <a:cubicBezTo>
                  <a:pt x="2181" y="1364"/>
                  <a:pt x="2181" y="1364"/>
                  <a:pt x="2181" y="1364"/>
                </a:cubicBezTo>
                <a:cubicBezTo>
                  <a:pt x="2181" y="1363"/>
                  <a:pt x="2181" y="1363"/>
                  <a:pt x="2181" y="1363"/>
                </a:cubicBezTo>
                <a:cubicBezTo>
                  <a:pt x="2180" y="1363"/>
                  <a:pt x="2180" y="1363"/>
                  <a:pt x="2180" y="1363"/>
                </a:cubicBezTo>
                <a:cubicBezTo>
                  <a:pt x="2180" y="1362"/>
                  <a:pt x="2180" y="1362"/>
                  <a:pt x="2180" y="1362"/>
                </a:cubicBezTo>
                <a:cubicBezTo>
                  <a:pt x="2180" y="1361"/>
                  <a:pt x="2180" y="1361"/>
                  <a:pt x="2180" y="1361"/>
                </a:cubicBezTo>
                <a:cubicBezTo>
                  <a:pt x="2180" y="1360"/>
                  <a:pt x="2180" y="1360"/>
                  <a:pt x="2180" y="1360"/>
                </a:cubicBezTo>
                <a:cubicBezTo>
                  <a:pt x="2179" y="1360"/>
                  <a:pt x="2179" y="1360"/>
                  <a:pt x="2179" y="1360"/>
                </a:cubicBezTo>
                <a:cubicBezTo>
                  <a:pt x="2179" y="1360"/>
                  <a:pt x="2179" y="1359"/>
                  <a:pt x="2179" y="1359"/>
                </a:cubicBezTo>
                <a:cubicBezTo>
                  <a:pt x="2178" y="1359"/>
                  <a:pt x="2178" y="1359"/>
                  <a:pt x="2178" y="1359"/>
                </a:cubicBezTo>
                <a:cubicBezTo>
                  <a:pt x="2177" y="1360"/>
                  <a:pt x="2177" y="1360"/>
                  <a:pt x="2177" y="1360"/>
                </a:cubicBezTo>
                <a:cubicBezTo>
                  <a:pt x="2177" y="1360"/>
                  <a:pt x="2177" y="1360"/>
                  <a:pt x="2177" y="1360"/>
                </a:cubicBezTo>
                <a:cubicBezTo>
                  <a:pt x="2176" y="1359"/>
                  <a:pt x="2176" y="1359"/>
                  <a:pt x="2176" y="1359"/>
                </a:cubicBezTo>
                <a:cubicBezTo>
                  <a:pt x="2176" y="1358"/>
                  <a:pt x="2176" y="1358"/>
                  <a:pt x="2176" y="1358"/>
                </a:cubicBezTo>
                <a:cubicBezTo>
                  <a:pt x="2176" y="1358"/>
                  <a:pt x="2176" y="1358"/>
                  <a:pt x="2176" y="1358"/>
                </a:cubicBezTo>
                <a:cubicBezTo>
                  <a:pt x="2175" y="1358"/>
                  <a:pt x="2175" y="1358"/>
                  <a:pt x="2175" y="1358"/>
                </a:cubicBezTo>
                <a:cubicBezTo>
                  <a:pt x="2176" y="1357"/>
                  <a:pt x="2176" y="1357"/>
                  <a:pt x="2176" y="1357"/>
                </a:cubicBezTo>
                <a:cubicBezTo>
                  <a:pt x="2175" y="1356"/>
                  <a:pt x="2175" y="1356"/>
                  <a:pt x="2175" y="1356"/>
                </a:cubicBezTo>
                <a:cubicBezTo>
                  <a:pt x="2175" y="1356"/>
                  <a:pt x="2175" y="1356"/>
                  <a:pt x="2175" y="1356"/>
                </a:cubicBezTo>
                <a:cubicBezTo>
                  <a:pt x="2176" y="1356"/>
                  <a:pt x="2176" y="1356"/>
                  <a:pt x="2176" y="1356"/>
                </a:cubicBezTo>
                <a:cubicBezTo>
                  <a:pt x="2176" y="1356"/>
                  <a:pt x="2176" y="1356"/>
                  <a:pt x="2176" y="1356"/>
                </a:cubicBezTo>
                <a:cubicBezTo>
                  <a:pt x="2176" y="1356"/>
                  <a:pt x="2176" y="1356"/>
                  <a:pt x="2176" y="1356"/>
                </a:cubicBezTo>
                <a:cubicBezTo>
                  <a:pt x="2177" y="1356"/>
                  <a:pt x="2177" y="1355"/>
                  <a:pt x="2176" y="1355"/>
                </a:cubicBezTo>
                <a:cubicBezTo>
                  <a:pt x="2176" y="1354"/>
                  <a:pt x="2176" y="1354"/>
                  <a:pt x="2176" y="1354"/>
                </a:cubicBezTo>
                <a:cubicBezTo>
                  <a:pt x="2175" y="1354"/>
                  <a:pt x="2175" y="1354"/>
                  <a:pt x="2175" y="1354"/>
                </a:cubicBezTo>
                <a:cubicBezTo>
                  <a:pt x="2174" y="1354"/>
                  <a:pt x="2174" y="1354"/>
                  <a:pt x="2174" y="1354"/>
                </a:cubicBezTo>
                <a:cubicBezTo>
                  <a:pt x="2174" y="1354"/>
                  <a:pt x="2174" y="1354"/>
                  <a:pt x="2174" y="1354"/>
                </a:cubicBezTo>
                <a:cubicBezTo>
                  <a:pt x="2174" y="1353"/>
                  <a:pt x="2174" y="1353"/>
                  <a:pt x="2174" y="1353"/>
                </a:cubicBezTo>
                <a:cubicBezTo>
                  <a:pt x="2174" y="1353"/>
                  <a:pt x="2174" y="1353"/>
                  <a:pt x="2174" y="1353"/>
                </a:cubicBezTo>
                <a:cubicBezTo>
                  <a:pt x="2173" y="1352"/>
                  <a:pt x="2173" y="1352"/>
                  <a:pt x="2173" y="1352"/>
                </a:cubicBezTo>
                <a:cubicBezTo>
                  <a:pt x="2172" y="1351"/>
                  <a:pt x="2172" y="1351"/>
                  <a:pt x="2172" y="1351"/>
                </a:cubicBezTo>
                <a:cubicBezTo>
                  <a:pt x="2172" y="1351"/>
                  <a:pt x="2172" y="1351"/>
                  <a:pt x="2172" y="1351"/>
                </a:cubicBezTo>
                <a:cubicBezTo>
                  <a:pt x="2171" y="1351"/>
                  <a:pt x="2171" y="1351"/>
                  <a:pt x="2171" y="1351"/>
                </a:cubicBezTo>
                <a:cubicBezTo>
                  <a:pt x="2171" y="1351"/>
                  <a:pt x="2171" y="1351"/>
                  <a:pt x="2171" y="1351"/>
                </a:cubicBezTo>
                <a:cubicBezTo>
                  <a:pt x="2170" y="1352"/>
                  <a:pt x="2170" y="1352"/>
                  <a:pt x="2170" y="1352"/>
                </a:cubicBezTo>
                <a:cubicBezTo>
                  <a:pt x="2169" y="1352"/>
                  <a:pt x="2169" y="1352"/>
                  <a:pt x="2169" y="1352"/>
                </a:cubicBezTo>
                <a:cubicBezTo>
                  <a:pt x="2169" y="1351"/>
                  <a:pt x="2169" y="1351"/>
                  <a:pt x="2169" y="1351"/>
                </a:cubicBezTo>
                <a:cubicBezTo>
                  <a:pt x="2167" y="1350"/>
                  <a:pt x="2167" y="1350"/>
                  <a:pt x="2167" y="1350"/>
                </a:cubicBezTo>
                <a:cubicBezTo>
                  <a:pt x="2166" y="1350"/>
                  <a:pt x="2166" y="1350"/>
                  <a:pt x="2166" y="1350"/>
                </a:cubicBezTo>
                <a:cubicBezTo>
                  <a:pt x="2165" y="1350"/>
                  <a:pt x="2165" y="1350"/>
                  <a:pt x="2165" y="1350"/>
                </a:cubicBezTo>
                <a:cubicBezTo>
                  <a:pt x="2164" y="1350"/>
                  <a:pt x="2164" y="1350"/>
                  <a:pt x="2164" y="1350"/>
                </a:cubicBezTo>
                <a:cubicBezTo>
                  <a:pt x="2164" y="1350"/>
                  <a:pt x="2164" y="1350"/>
                  <a:pt x="2164" y="1350"/>
                </a:cubicBezTo>
                <a:cubicBezTo>
                  <a:pt x="2162" y="1350"/>
                  <a:pt x="2162" y="1350"/>
                  <a:pt x="2162" y="1350"/>
                </a:cubicBezTo>
                <a:cubicBezTo>
                  <a:pt x="2162" y="1350"/>
                  <a:pt x="2162" y="1350"/>
                  <a:pt x="2162" y="1350"/>
                </a:cubicBezTo>
                <a:cubicBezTo>
                  <a:pt x="2160" y="1349"/>
                  <a:pt x="2160" y="1349"/>
                  <a:pt x="2160" y="1349"/>
                </a:cubicBezTo>
                <a:cubicBezTo>
                  <a:pt x="2160" y="1348"/>
                  <a:pt x="2160" y="1348"/>
                  <a:pt x="2159" y="1348"/>
                </a:cubicBezTo>
                <a:cubicBezTo>
                  <a:pt x="2159" y="1348"/>
                  <a:pt x="2157" y="1347"/>
                  <a:pt x="2157" y="1347"/>
                </a:cubicBezTo>
                <a:cubicBezTo>
                  <a:pt x="2156" y="1346"/>
                  <a:pt x="2156" y="1346"/>
                  <a:pt x="2156" y="1346"/>
                </a:cubicBezTo>
                <a:cubicBezTo>
                  <a:pt x="2155" y="1346"/>
                  <a:pt x="2155" y="1346"/>
                  <a:pt x="2155" y="1346"/>
                </a:cubicBezTo>
                <a:cubicBezTo>
                  <a:pt x="2154" y="1347"/>
                  <a:pt x="2154" y="1347"/>
                  <a:pt x="2154" y="1347"/>
                </a:cubicBezTo>
                <a:cubicBezTo>
                  <a:pt x="2153" y="1347"/>
                  <a:pt x="2153" y="1347"/>
                  <a:pt x="2153" y="1347"/>
                </a:cubicBezTo>
                <a:cubicBezTo>
                  <a:pt x="2152" y="1347"/>
                  <a:pt x="2152" y="1347"/>
                  <a:pt x="2152" y="1347"/>
                </a:cubicBezTo>
                <a:cubicBezTo>
                  <a:pt x="2147" y="1347"/>
                  <a:pt x="2147" y="1347"/>
                  <a:pt x="2147" y="1347"/>
                </a:cubicBezTo>
                <a:cubicBezTo>
                  <a:pt x="2145" y="1347"/>
                  <a:pt x="2145" y="1347"/>
                  <a:pt x="2145" y="1347"/>
                </a:cubicBezTo>
                <a:cubicBezTo>
                  <a:pt x="2144" y="1347"/>
                  <a:pt x="2144" y="1347"/>
                  <a:pt x="2144" y="1347"/>
                </a:cubicBezTo>
                <a:cubicBezTo>
                  <a:pt x="2143" y="1347"/>
                  <a:pt x="2143" y="1347"/>
                  <a:pt x="2143" y="1347"/>
                </a:cubicBezTo>
                <a:cubicBezTo>
                  <a:pt x="2141" y="1347"/>
                  <a:pt x="2141" y="1347"/>
                  <a:pt x="2141" y="1347"/>
                </a:cubicBezTo>
                <a:cubicBezTo>
                  <a:pt x="2140" y="1348"/>
                  <a:pt x="2140" y="1348"/>
                  <a:pt x="2140" y="1348"/>
                </a:cubicBezTo>
                <a:cubicBezTo>
                  <a:pt x="2140" y="1348"/>
                  <a:pt x="2140" y="1348"/>
                  <a:pt x="2140" y="1348"/>
                </a:cubicBezTo>
                <a:cubicBezTo>
                  <a:pt x="2140" y="1348"/>
                  <a:pt x="2139" y="1349"/>
                  <a:pt x="2138" y="1349"/>
                </a:cubicBezTo>
                <a:cubicBezTo>
                  <a:pt x="2138" y="1349"/>
                  <a:pt x="2136" y="1350"/>
                  <a:pt x="2135" y="1350"/>
                </a:cubicBezTo>
                <a:cubicBezTo>
                  <a:pt x="2134" y="1351"/>
                  <a:pt x="2134" y="1351"/>
                  <a:pt x="2134" y="1351"/>
                </a:cubicBezTo>
                <a:cubicBezTo>
                  <a:pt x="2132" y="1351"/>
                  <a:pt x="2132" y="1351"/>
                  <a:pt x="2132" y="1351"/>
                </a:cubicBezTo>
                <a:cubicBezTo>
                  <a:pt x="2131" y="1352"/>
                  <a:pt x="2131" y="1352"/>
                  <a:pt x="2131" y="1352"/>
                </a:cubicBezTo>
                <a:cubicBezTo>
                  <a:pt x="2129" y="1352"/>
                  <a:pt x="2129" y="1352"/>
                  <a:pt x="2129" y="1352"/>
                </a:cubicBezTo>
                <a:cubicBezTo>
                  <a:pt x="2129" y="1352"/>
                  <a:pt x="2127" y="1352"/>
                  <a:pt x="2126" y="1352"/>
                </a:cubicBezTo>
                <a:cubicBezTo>
                  <a:pt x="2126" y="1353"/>
                  <a:pt x="2124" y="1353"/>
                  <a:pt x="2123" y="1353"/>
                </a:cubicBezTo>
                <a:cubicBezTo>
                  <a:pt x="2123" y="1352"/>
                  <a:pt x="2123" y="1352"/>
                  <a:pt x="2122" y="1352"/>
                </a:cubicBezTo>
                <a:cubicBezTo>
                  <a:pt x="2122" y="1352"/>
                  <a:pt x="2121" y="1352"/>
                  <a:pt x="2121" y="1352"/>
                </a:cubicBezTo>
                <a:cubicBezTo>
                  <a:pt x="2120" y="1352"/>
                  <a:pt x="2120" y="1352"/>
                  <a:pt x="2119" y="1353"/>
                </a:cubicBezTo>
                <a:cubicBezTo>
                  <a:pt x="2119" y="1353"/>
                  <a:pt x="2118" y="1353"/>
                  <a:pt x="2118" y="1354"/>
                </a:cubicBezTo>
                <a:cubicBezTo>
                  <a:pt x="2118" y="1354"/>
                  <a:pt x="2118" y="1354"/>
                  <a:pt x="2117" y="1354"/>
                </a:cubicBezTo>
                <a:cubicBezTo>
                  <a:pt x="2116" y="1355"/>
                  <a:pt x="2116" y="1355"/>
                  <a:pt x="2116" y="1355"/>
                </a:cubicBezTo>
                <a:cubicBezTo>
                  <a:pt x="2115" y="1355"/>
                  <a:pt x="2115" y="1355"/>
                  <a:pt x="2115" y="1355"/>
                </a:cubicBezTo>
                <a:cubicBezTo>
                  <a:pt x="2114" y="1356"/>
                  <a:pt x="2114" y="1356"/>
                  <a:pt x="2114" y="1356"/>
                </a:cubicBezTo>
                <a:cubicBezTo>
                  <a:pt x="2113" y="1356"/>
                  <a:pt x="2113" y="1356"/>
                  <a:pt x="2113" y="1356"/>
                </a:cubicBezTo>
                <a:cubicBezTo>
                  <a:pt x="2113" y="1357"/>
                  <a:pt x="2113" y="1357"/>
                  <a:pt x="2113" y="1357"/>
                </a:cubicBezTo>
                <a:cubicBezTo>
                  <a:pt x="2112" y="1357"/>
                  <a:pt x="2112" y="1357"/>
                  <a:pt x="2112" y="1357"/>
                </a:cubicBezTo>
                <a:cubicBezTo>
                  <a:pt x="2111" y="1357"/>
                  <a:pt x="2111" y="1357"/>
                  <a:pt x="2111" y="1357"/>
                </a:cubicBezTo>
                <a:cubicBezTo>
                  <a:pt x="2111" y="1358"/>
                  <a:pt x="2111" y="1358"/>
                  <a:pt x="2111" y="1358"/>
                </a:cubicBezTo>
                <a:cubicBezTo>
                  <a:pt x="2110" y="1358"/>
                  <a:pt x="2110" y="1358"/>
                  <a:pt x="2110" y="1358"/>
                </a:cubicBezTo>
                <a:cubicBezTo>
                  <a:pt x="2109" y="1358"/>
                  <a:pt x="2109" y="1358"/>
                  <a:pt x="2109" y="1358"/>
                </a:cubicBezTo>
                <a:cubicBezTo>
                  <a:pt x="2108" y="1359"/>
                  <a:pt x="2108" y="1359"/>
                  <a:pt x="2108" y="1359"/>
                </a:cubicBezTo>
                <a:cubicBezTo>
                  <a:pt x="2107" y="1360"/>
                  <a:pt x="2107" y="1360"/>
                  <a:pt x="2107" y="1360"/>
                </a:cubicBezTo>
                <a:cubicBezTo>
                  <a:pt x="2107" y="1361"/>
                  <a:pt x="2107" y="1361"/>
                  <a:pt x="2107" y="1361"/>
                </a:cubicBezTo>
                <a:cubicBezTo>
                  <a:pt x="2107" y="1361"/>
                  <a:pt x="2107" y="1361"/>
                  <a:pt x="2107" y="1361"/>
                </a:cubicBezTo>
                <a:cubicBezTo>
                  <a:pt x="2107" y="1363"/>
                  <a:pt x="2107" y="1363"/>
                  <a:pt x="2107" y="1363"/>
                </a:cubicBezTo>
                <a:cubicBezTo>
                  <a:pt x="2106" y="1363"/>
                  <a:pt x="2106" y="1363"/>
                  <a:pt x="2106" y="1363"/>
                </a:cubicBezTo>
                <a:cubicBezTo>
                  <a:pt x="2106" y="1363"/>
                  <a:pt x="2106" y="1363"/>
                  <a:pt x="2106" y="1363"/>
                </a:cubicBezTo>
                <a:cubicBezTo>
                  <a:pt x="2105" y="1364"/>
                  <a:pt x="2105" y="1364"/>
                  <a:pt x="2105" y="1364"/>
                </a:cubicBezTo>
                <a:cubicBezTo>
                  <a:pt x="2105" y="1364"/>
                  <a:pt x="2105" y="1364"/>
                  <a:pt x="2105" y="1364"/>
                </a:cubicBezTo>
                <a:cubicBezTo>
                  <a:pt x="2105" y="1364"/>
                  <a:pt x="2105" y="1364"/>
                  <a:pt x="2105" y="1364"/>
                </a:cubicBezTo>
                <a:cubicBezTo>
                  <a:pt x="2104" y="1365"/>
                  <a:pt x="2104" y="1365"/>
                  <a:pt x="2104" y="1365"/>
                </a:cubicBezTo>
                <a:cubicBezTo>
                  <a:pt x="2104" y="1365"/>
                  <a:pt x="2104" y="1365"/>
                  <a:pt x="2104" y="1365"/>
                </a:cubicBezTo>
                <a:cubicBezTo>
                  <a:pt x="2103" y="1366"/>
                  <a:pt x="2103" y="1366"/>
                  <a:pt x="2103" y="1366"/>
                </a:cubicBezTo>
                <a:cubicBezTo>
                  <a:pt x="2103" y="1365"/>
                  <a:pt x="2103" y="1365"/>
                  <a:pt x="2103" y="1365"/>
                </a:cubicBezTo>
                <a:cubicBezTo>
                  <a:pt x="2102" y="1366"/>
                  <a:pt x="2102" y="1366"/>
                  <a:pt x="2102" y="1366"/>
                </a:cubicBezTo>
                <a:cubicBezTo>
                  <a:pt x="2102" y="1366"/>
                  <a:pt x="2102" y="1366"/>
                  <a:pt x="2102" y="1366"/>
                </a:cubicBezTo>
                <a:cubicBezTo>
                  <a:pt x="2101" y="1366"/>
                  <a:pt x="2101" y="1366"/>
                  <a:pt x="2101" y="1366"/>
                </a:cubicBezTo>
                <a:cubicBezTo>
                  <a:pt x="2101" y="1366"/>
                  <a:pt x="2101" y="1366"/>
                  <a:pt x="2101" y="1366"/>
                </a:cubicBezTo>
                <a:cubicBezTo>
                  <a:pt x="2100" y="1365"/>
                  <a:pt x="2100" y="1365"/>
                  <a:pt x="2100" y="1365"/>
                </a:cubicBezTo>
                <a:cubicBezTo>
                  <a:pt x="2099" y="1365"/>
                  <a:pt x="2099" y="1365"/>
                  <a:pt x="2099" y="1365"/>
                </a:cubicBezTo>
                <a:cubicBezTo>
                  <a:pt x="2099" y="1365"/>
                  <a:pt x="2099" y="1365"/>
                  <a:pt x="2098" y="1365"/>
                </a:cubicBezTo>
                <a:cubicBezTo>
                  <a:pt x="2098" y="1365"/>
                  <a:pt x="2097" y="1365"/>
                  <a:pt x="2097" y="1365"/>
                </a:cubicBezTo>
                <a:cubicBezTo>
                  <a:pt x="2097" y="1366"/>
                  <a:pt x="2097" y="1366"/>
                  <a:pt x="2097" y="1366"/>
                </a:cubicBezTo>
                <a:cubicBezTo>
                  <a:pt x="2096" y="1366"/>
                  <a:pt x="2096" y="1366"/>
                  <a:pt x="2096" y="1366"/>
                </a:cubicBezTo>
                <a:cubicBezTo>
                  <a:pt x="2095" y="1366"/>
                  <a:pt x="2095" y="1366"/>
                  <a:pt x="2095" y="1366"/>
                </a:cubicBezTo>
                <a:cubicBezTo>
                  <a:pt x="2095" y="1366"/>
                  <a:pt x="2095" y="1366"/>
                  <a:pt x="2095" y="1366"/>
                </a:cubicBezTo>
                <a:cubicBezTo>
                  <a:pt x="2094" y="1366"/>
                  <a:pt x="2094" y="1366"/>
                  <a:pt x="2094" y="1366"/>
                </a:cubicBezTo>
                <a:cubicBezTo>
                  <a:pt x="2094" y="1366"/>
                  <a:pt x="2094" y="1366"/>
                  <a:pt x="2094" y="1366"/>
                </a:cubicBezTo>
                <a:cubicBezTo>
                  <a:pt x="2093" y="1365"/>
                  <a:pt x="2093" y="1365"/>
                  <a:pt x="2093" y="1365"/>
                </a:cubicBezTo>
                <a:cubicBezTo>
                  <a:pt x="2093" y="1365"/>
                  <a:pt x="2093" y="1365"/>
                  <a:pt x="2093" y="1365"/>
                </a:cubicBezTo>
                <a:cubicBezTo>
                  <a:pt x="2092" y="1365"/>
                  <a:pt x="2092" y="1365"/>
                  <a:pt x="2092" y="1365"/>
                </a:cubicBezTo>
                <a:cubicBezTo>
                  <a:pt x="2091" y="1365"/>
                  <a:pt x="2091" y="1365"/>
                  <a:pt x="2091" y="1365"/>
                </a:cubicBezTo>
                <a:cubicBezTo>
                  <a:pt x="2091" y="1365"/>
                  <a:pt x="2091" y="1365"/>
                  <a:pt x="2091" y="1365"/>
                </a:cubicBezTo>
                <a:cubicBezTo>
                  <a:pt x="2090" y="1365"/>
                  <a:pt x="2090" y="1365"/>
                  <a:pt x="2090" y="1365"/>
                </a:cubicBezTo>
                <a:cubicBezTo>
                  <a:pt x="2090" y="1365"/>
                  <a:pt x="2090" y="1365"/>
                  <a:pt x="2090" y="1365"/>
                </a:cubicBezTo>
                <a:cubicBezTo>
                  <a:pt x="2090" y="1365"/>
                  <a:pt x="2089" y="1365"/>
                  <a:pt x="2089" y="1365"/>
                </a:cubicBezTo>
                <a:cubicBezTo>
                  <a:pt x="2088" y="1365"/>
                  <a:pt x="2088" y="1365"/>
                  <a:pt x="2088" y="1365"/>
                </a:cubicBezTo>
                <a:cubicBezTo>
                  <a:pt x="2087" y="1365"/>
                  <a:pt x="2087" y="1365"/>
                  <a:pt x="2087" y="1365"/>
                </a:cubicBezTo>
                <a:cubicBezTo>
                  <a:pt x="2086" y="1365"/>
                  <a:pt x="2085" y="1365"/>
                  <a:pt x="2085" y="1365"/>
                </a:cubicBezTo>
                <a:cubicBezTo>
                  <a:pt x="2085" y="1365"/>
                  <a:pt x="2085" y="1365"/>
                  <a:pt x="2085" y="1365"/>
                </a:cubicBezTo>
                <a:cubicBezTo>
                  <a:pt x="2084" y="1365"/>
                  <a:pt x="2084" y="1365"/>
                  <a:pt x="2084" y="1365"/>
                </a:cubicBezTo>
                <a:cubicBezTo>
                  <a:pt x="2082" y="1366"/>
                  <a:pt x="2082" y="1366"/>
                  <a:pt x="2082" y="1366"/>
                </a:cubicBezTo>
                <a:cubicBezTo>
                  <a:pt x="2081" y="1366"/>
                  <a:pt x="2081" y="1366"/>
                  <a:pt x="2081" y="1366"/>
                </a:cubicBezTo>
                <a:cubicBezTo>
                  <a:pt x="2080" y="1366"/>
                  <a:pt x="2080" y="1366"/>
                  <a:pt x="2080" y="1366"/>
                </a:cubicBezTo>
                <a:cubicBezTo>
                  <a:pt x="2080" y="1366"/>
                  <a:pt x="2080" y="1366"/>
                  <a:pt x="2079" y="1366"/>
                </a:cubicBezTo>
                <a:cubicBezTo>
                  <a:pt x="2079" y="1366"/>
                  <a:pt x="2078" y="1366"/>
                  <a:pt x="2078" y="1366"/>
                </a:cubicBezTo>
                <a:cubicBezTo>
                  <a:pt x="2077" y="1367"/>
                  <a:pt x="2077" y="1367"/>
                  <a:pt x="2077" y="1367"/>
                </a:cubicBezTo>
                <a:cubicBezTo>
                  <a:pt x="2076" y="1368"/>
                  <a:pt x="2076" y="1368"/>
                  <a:pt x="2076" y="1368"/>
                </a:cubicBezTo>
                <a:cubicBezTo>
                  <a:pt x="2076" y="1368"/>
                  <a:pt x="2076" y="1368"/>
                  <a:pt x="2076" y="1368"/>
                </a:cubicBezTo>
                <a:cubicBezTo>
                  <a:pt x="2076" y="1369"/>
                  <a:pt x="2076" y="1369"/>
                  <a:pt x="2076" y="1369"/>
                </a:cubicBezTo>
                <a:cubicBezTo>
                  <a:pt x="2075" y="1369"/>
                  <a:pt x="2075" y="1369"/>
                  <a:pt x="2075" y="1369"/>
                </a:cubicBezTo>
                <a:cubicBezTo>
                  <a:pt x="2075" y="1370"/>
                  <a:pt x="2075" y="1370"/>
                  <a:pt x="2075" y="1370"/>
                </a:cubicBezTo>
                <a:cubicBezTo>
                  <a:pt x="2075" y="1370"/>
                  <a:pt x="2075" y="1370"/>
                  <a:pt x="2075" y="1370"/>
                </a:cubicBezTo>
                <a:cubicBezTo>
                  <a:pt x="2074" y="1370"/>
                  <a:pt x="2074" y="1370"/>
                  <a:pt x="2074" y="1370"/>
                </a:cubicBezTo>
                <a:cubicBezTo>
                  <a:pt x="2074" y="1370"/>
                  <a:pt x="2074" y="1370"/>
                  <a:pt x="2074" y="1370"/>
                </a:cubicBezTo>
                <a:cubicBezTo>
                  <a:pt x="2073" y="1370"/>
                  <a:pt x="2073" y="1370"/>
                  <a:pt x="2073" y="1370"/>
                </a:cubicBezTo>
                <a:cubicBezTo>
                  <a:pt x="2072" y="1370"/>
                  <a:pt x="2072" y="1370"/>
                  <a:pt x="2072" y="1370"/>
                </a:cubicBezTo>
                <a:cubicBezTo>
                  <a:pt x="2072" y="1370"/>
                  <a:pt x="2072" y="1370"/>
                  <a:pt x="2072" y="1370"/>
                </a:cubicBezTo>
                <a:cubicBezTo>
                  <a:pt x="2071" y="1371"/>
                  <a:pt x="2071" y="1371"/>
                  <a:pt x="2071" y="1371"/>
                </a:cubicBezTo>
                <a:cubicBezTo>
                  <a:pt x="2071" y="1371"/>
                  <a:pt x="2071" y="1371"/>
                  <a:pt x="2071" y="1371"/>
                </a:cubicBezTo>
                <a:cubicBezTo>
                  <a:pt x="2070" y="1372"/>
                  <a:pt x="2070" y="1372"/>
                  <a:pt x="2070" y="1372"/>
                </a:cubicBezTo>
                <a:cubicBezTo>
                  <a:pt x="2069" y="1372"/>
                  <a:pt x="2069" y="1372"/>
                  <a:pt x="2069" y="1372"/>
                </a:cubicBezTo>
                <a:cubicBezTo>
                  <a:pt x="2069" y="1373"/>
                  <a:pt x="2069" y="1373"/>
                  <a:pt x="2069" y="1373"/>
                </a:cubicBezTo>
                <a:cubicBezTo>
                  <a:pt x="2069" y="1373"/>
                  <a:pt x="2069" y="1373"/>
                  <a:pt x="2069" y="1373"/>
                </a:cubicBezTo>
                <a:cubicBezTo>
                  <a:pt x="2068" y="1374"/>
                  <a:pt x="2068" y="1374"/>
                  <a:pt x="2068" y="1374"/>
                </a:cubicBezTo>
                <a:cubicBezTo>
                  <a:pt x="2067" y="1374"/>
                  <a:pt x="2067" y="1374"/>
                  <a:pt x="2067" y="1374"/>
                </a:cubicBezTo>
                <a:cubicBezTo>
                  <a:pt x="2067" y="1374"/>
                  <a:pt x="2067" y="1374"/>
                  <a:pt x="2067" y="1374"/>
                </a:cubicBezTo>
                <a:cubicBezTo>
                  <a:pt x="2066" y="1374"/>
                  <a:pt x="2066" y="1374"/>
                  <a:pt x="2066" y="1375"/>
                </a:cubicBezTo>
                <a:cubicBezTo>
                  <a:pt x="2065" y="1375"/>
                  <a:pt x="2065" y="1375"/>
                  <a:pt x="2065" y="1375"/>
                </a:cubicBezTo>
                <a:cubicBezTo>
                  <a:pt x="2065" y="1376"/>
                  <a:pt x="2065" y="1376"/>
                  <a:pt x="2065" y="1376"/>
                </a:cubicBezTo>
                <a:cubicBezTo>
                  <a:pt x="2064" y="1375"/>
                  <a:pt x="2064" y="1375"/>
                  <a:pt x="2064" y="1375"/>
                </a:cubicBezTo>
                <a:cubicBezTo>
                  <a:pt x="2064" y="1375"/>
                  <a:pt x="2064" y="1375"/>
                  <a:pt x="2064" y="1375"/>
                </a:cubicBezTo>
                <a:cubicBezTo>
                  <a:pt x="2063" y="1375"/>
                  <a:pt x="2063" y="1375"/>
                  <a:pt x="2063" y="1375"/>
                </a:cubicBezTo>
                <a:cubicBezTo>
                  <a:pt x="2063" y="1376"/>
                  <a:pt x="2063" y="1376"/>
                  <a:pt x="2063" y="1376"/>
                </a:cubicBezTo>
                <a:cubicBezTo>
                  <a:pt x="2062" y="1375"/>
                  <a:pt x="2062" y="1375"/>
                  <a:pt x="2062" y="1375"/>
                </a:cubicBezTo>
                <a:cubicBezTo>
                  <a:pt x="2062" y="1375"/>
                  <a:pt x="2062" y="1375"/>
                  <a:pt x="2062" y="1375"/>
                </a:cubicBezTo>
                <a:cubicBezTo>
                  <a:pt x="2062" y="1374"/>
                  <a:pt x="2062" y="1374"/>
                  <a:pt x="2062" y="1374"/>
                </a:cubicBezTo>
                <a:cubicBezTo>
                  <a:pt x="2062" y="1374"/>
                  <a:pt x="2062" y="1374"/>
                  <a:pt x="2062" y="1374"/>
                </a:cubicBezTo>
                <a:cubicBezTo>
                  <a:pt x="2061" y="1375"/>
                  <a:pt x="2061" y="1375"/>
                  <a:pt x="2061" y="1375"/>
                </a:cubicBezTo>
                <a:cubicBezTo>
                  <a:pt x="2060" y="1375"/>
                  <a:pt x="2060" y="1375"/>
                  <a:pt x="2060" y="1375"/>
                </a:cubicBezTo>
                <a:cubicBezTo>
                  <a:pt x="2059" y="1375"/>
                  <a:pt x="2059" y="1375"/>
                  <a:pt x="2059" y="1375"/>
                </a:cubicBezTo>
                <a:cubicBezTo>
                  <a:pt x="2059" y="1375"/>
                  <a:pt x="2059" y="1375"/>
                  <a:pt x="2059" y="1375"/>
                </a:cubicBezTo>
                <a:cubicBezTo>
                  <a:pt x="2058" y="1375"/>
                  <a:pt x="2058" y="1375"/>
                  <a:pt x="2058" y="1375"/>
                </a:cubicBezTo>
                <a:cubicBezTo>
                  <a:pt x="2057" y="1375"/>
                  <a:pt x="2057" y="1375"/>
                  <a:pt x="2057" y="1375"/>
                </a:cubicBezTo>
                <a:cubicBezTo>
                  <a:pt x="2056" y="1375"/>
                  <a:pt x="2056" y="1375"/>
                  <a:pt x="2056" y="1375"/>
                </a:cubicBezTo>
                <a:cubicBezTo>
                  <a:pt x="2055" y="1374"/>
                  <a:pt x="2055" y="1374"/>
                  <a:pt x="2055" y="1374"/>
                </a:cubicBezTo>
                <a:cubicBezTo>
                  <a:pt x="2053" y="1373"/>
                  <a:pt x="2053" y="1373"/>
                  <a:pt x="2053" y="1373"/>
                </a:cubicBezTo>
                <a:cubicBezTo>
                  <a:pt x="2052" y="1373"/>
                  <a:pt x="2052" y="1373"/>
                  <a:pt x="2052" y="1373"/>
                </a:cubicBezTo>
                <a:cubicBezTo>
                  <a:pt x="2052" y="1373"/>
                  <a:pt x="2052" y="1373"/>
                  <a:pt x="2052" y="1372"/>
                </a:cubicBezTo>
                <a:cubicBezTo>
                  <a:pt x="2051" y="1372"/>
                  <a:pt x="2051" y="1371"/>
                  <a:pt x="2050" y="1371"/>
                </a:cubicBezTo>
                <a:cubicBezTo>
                  <a:pt x="2050" y="1370"/>
                  <a:pt x="2049" y="1370"/>
                  <a:pt x="2049" y="1370"/>
                </a:cubicBezTo>
                <a:cubicBezTo>
                  <a:pt x="2048" y="1369"/>
                  <a:pt x="2048" y="1369"/>
                  <a:pt x="2048" y="1369"/>
                </a:cubicBezTo>
                <a:cubicBezTo>
                  <a:pt x="2047" y="1369"/>
                  <a:pt x="2047" y="1369"/>
                  <a:pt x="2047" y="1369"/>
                </a:cubicBezTo>
                <a:cubicBezTo>
                  <a:pt x="2047" y="1369"/>
                  <a:pt x="2047" y="1369"/>
                  <a:pt x="2047" y="1369"/>
                </a:cubicBezTo>
                <a:cubicBezTo>
                  <a:pt x="2046" y="1369"/>
                  <a:pt x="2046" y="1369"/>
                  <a:pt x="2046" y="1369"/>
                </a:cubicBezTo>
                <a:cubicBezTo>
                  <a:pt x="2046" y="1368"/>
                  <a:pt x="2046" y="1368"/>
                  <a:pt x="2046" y="1368"/>
                </a:cubicBezTo>
                <a:cubicBezTo>
                  <a:pt x="2046" y="1367"/>
                  <a:pt x="2046" y="1367"/>
                  <a:pt x="2046" y="1367"/>
                </a:cubicBezTo>
                <a:cubicBezTo>
                  <a:pt x="2045" y="1367"/>
                  <a:pt x="2045" y="1365"/>
                  <a:pt x="2045" y="1365"/>
                </a:cubicBezTo>
                <a:cubicBezTo>
                  <a:pt x="2045" y="1364"/>
                  <a:pt x="2045" y="1364"/>
                  <a:pt x="2045" y="1364"/>
                </a:cubicBezTo>
                <a:cubicBezTo>
                  <a:pt x="2046" y="1363"/>
                  <a:pt x="2046" y="1363"/>
                  <a:pt x="2046" y="1363"/>
                </a:cubicBezTo>
                <a:cubicBezTo>
                  <a:pt x="2046" y="1363"/>
                  <a:pt x="2046" y="1363"/>
                  <a:pt x="2046" y="1363"/>
                </a:cubicBezTo>
                <a:cubicBezTo>
                  <a:pt x="2046" y="1363"/>
                  <a:pt x="2047" y="1364"/>
                  <a:pt x="2047" y="1364"/>
                </a:cubicBezTo>
                <a:cubicBezTo>
                  <a:pt x="2048" y="1363"/>
                  <a:pt x="2048" y="1363"/>
                  <a:pt x="2049" y="1363"/>
                </a:cubicBezTo>
                <a:cubicBezTo>
                  <a:pt x="2049" y="1363"/>
                  <a:pt x="2049" y="1362"/>
                  <a:pt x="2049" y="1361"/>
                </a:cubicBezTo>
                <a:cubicBezTo>
                  <a:pt x="2050" y="1361"/>
                  <a:pt x="2050" y="1361"/>
                  <a:pt x="2050" y="1360"/>
                </a:cubicBezTo>
                <a:cubicBezTo>
                  <a:pt x="2050" y="1360"/>
                  <a:pt x="2050" y="1359"/>
                  <a:pt x="2050" y="1358"/>
                </a:cubicBezTo>
                <a:cubicBezTo>
                  <a:pt x="2050" y="1358"/>
                  <a:pt x="2050" y="1357"/>
                  <a:pt x="2050" y="1357"/>
                </a:cubicBezTo>
                <a:cubicBezTo>
                  <a:pt x="2050" y="1356"/>
                  <a:pt x="2050" y="1356"/>
                  <a:pt x="2050" y="1356"/>
                </a:cubicBezTo>
                <a:cubicBezTo>
                  <a:pt x="2049" y="1355"/>
                  <a:pt x="2049" y="1355"/>
                  <a:pt x="2050" y="1355"/>
                </a:cubicBezTo>
                <a:cubicBezTo>
                  <a:pt x="2050" y="1354"/>
                  <a:pt x="2050" y="1354"/>
                  <a:pt x="2050" y="1353"/>
                </a:cubicBezTo>
                <a:cubicBezTo>
                  <a:pt x="2050" y="1353"/>
                  <a:pt x="2050" y="1352"/>
                  <a:pt x="2050" y="1352"/>
                </a:cubicBezTo>
                <a:cubicBezTo>
                  <a:pt x="2050" y="1352"/>
                  <a:pt x="2051" y="1351"/>
                  <a:pt x="2050" y="1351"/>
                </a:cubicBezTo>
                <a:cubicBezTo>
                  <a:pt x="2050" y="1350"/>
                  <a:pt x="2050" y="1349"/>
                  <a:pt x="2050" y="1349"/>
                </a:cubicBezTo>
                <a:cubicBezTo>
                  <a:pt x="2050" y="1348"/>
                  <a:pt x="2050" y="1347"/>
                  <a:pt x="2050" y="1347"/>
                </a:cubicBezTo>
                <a:cubicBezTo>
                  <a:pt x="2049" y="1346"/>
                  <a:pt x="2049" y="1345"/>
                  <a:pt x="2049" y="1344"/>
                </a:cubicBezTo>
                <a:cubicBezTo>
                  <a:pt x="2048" y="1343"/>
                  <a:pt x="2047" y="1341"/>
                  <a:pt x="2047" y="1341"/>
                </a:cubicBezTo>
                <a:cubicBezTo>
                  <a:pt x="2047" y="1341"/>
                  <a:pt x="2046" y="1340"/>
                  <a:pt x="2046" y="1339"/>
                </a:cubicBezTo>
                <a:cubicBezTo>
                  <a:pt x="2046" y="1338"/>
                  <a:pt x="2045" y="1336"/>
                  <a:pt x="2045" y="1336"/>
                </a:cubicBezTo>
                <a:cubicBezTo>
                  <a:pt x="2045" y="1332"/>
                  <a:pt x="2045" y="1332"/>
                  <a:pt x="2045" y="1332"/>
                </a:cubicBezTo>
                <a:cubicBezTo>
                  <a:pt x="2045" y="1332"/>
                  <a:pt x="2045" y="1331"/>
                  <a:pt x="2045" y="1331"/>
                </a:cubicBezTo>
                <a:cubicBezTo>
                  <a:pt x="2045" y="1330"/>
                  <a:pt x="2045" y="1330"/>
                  <a:pt x="2045" y="1330"/>
                </a:cubicBezTo>
                <a:cubicBezTo>
                  <a:pt x="2045" y="1329"/>
                  <a:pt x="2045" y="1329"/>
                  <a:pt x="2045" y="1329"/>
                </a:cubicBezTo>
                <a:cubicBezTo>
                  <a:pt x="2045" y="1328"/>
                  <a:pt x="2044" y="1328"/>
                  <a:pt x="2044" y="1328"/>
                </a:cubicBezTo>
                <a:cubicBezTo>
                  <a:pt x="2044" y="1327"/>
                  <a:pt x="2044" y="1327"/>
                  <a:pt x="2043" y="1326"/>
                </a:cubicBezTo>
                <a:cubicBezTo>
                  <a:pt x="2043" y="1326"/>
                  <a:pt x="2042" y="1325"/>
                  <a:pt x="2042" y="1324"/>
                </a:cubicBezTo>
                <a:cubicBezTo>
                  <a:pt x="2042" y="1324"/>
                  <a:pt x="2042" y="1323"/>
                  <a:pt x="2042" y="1323"/>
                </a:cubicBezTo>
                <a:cubicBezTo>
                  <a:pt x="2042" y="1322"/>
                  <a:pt x="2042" y="1322"/>
                  <a:pt x="2042" y="1322"/>
                </a:cubicBezTo>
                <a:cubicBezTo>
                  <a:pt x="2041" y="1321"/>
                  <a:pt x="2041" y="1321"/>
                  <a:pt x="2041" y="1321"/>
                </a:cubicBezTo>
                <a:cubicBezTo>
                  <a:pt x="2041" y="1320"/>
                  <a:pt x="2040" y="1320"/>
                  <a:pt x="2040" y="1320"/>
                </a:cubicBezTo>
                <a:cubicBezTo>
                  <a:pt x="2040" y="1319"/>
                  <a:pt x="2040" y="1320"/>
                  <a:pt x="2040" y="1319"/>
                </a:cubicBezTo>
                <a:cubicBezTo>
                  <a:pt x="2040" y="1318"/>
                  <a:pt x="2040" y="1318"/>
                  <a:pt x="2039" y="1318"/>
                </a:cubicBezTo>
                <a:cubicBezTo>
                  <a:pt x="2039" y="1317"/>
                  <a:pt x="2039" y="1317"/>
                  <a:pt x="2039" y="1317"/>
                </a:cubicBezTo>
                <a:cubicBezTo>
                  <a:pt x="2039" y="1317"/>
                  <a:pt x="2040" y="1317"/>
                  <a:pt x="2040" y="1316"/>
                </a:cubicBezTo>
                <a:cubicBezTo>
                  <a:pt x="2039" y="1316"/>
                  <a:pt x="2039" y="1314"/>
                  <a:pt x="2039" y="1313"/>
                </a:cubicBezTo>
                <a:cubicBezTo>
                  <a:pt x="2039" y="1313"/>
                  <a:pt x="2038" y="1312"/>
                  <a:pt x="2037" y="1311"/>
                </a:cubicBezTo>
                <a:cubicBezTo>
                  <a:pt x="2037" y="1310"/>
                  <a:pt x="2036" y="1309"/>
                  <a:pt x="2036" y="1308"/>
                </a:cubicBezTo>
                <a:cubicBezTo>
                  <a:pt x="2035" y="1308"/>
                  <a:pt x="2034" y="1307"/>
                  <a:pt x="2034" y="1306"/>
                </a:cubicBezTo>
                <a:cubicBezTo>
                  <a:pt x="2033" y="1306"/>
                  <a:pt x="2034" y="1306"/>
                  <a:pt x="2033" y="1306"/>
                </a:cubicBezTo>
                <a:cubicBezTo>
                  <a:pt x="2033" y="1305"/>
                  <a:pt x="2033" y="1305"/>
                  <a:pt x="2033" y="1305"/>
                </a:cubicBezTo>
                <a:cubicBezTo>
                  <a:pt x="2033" y="1304"/>
                  <a:pt x="2033" y="1304"/>
                  <a:pt x="2033" y="1304"/>
                </a:cubicBezTo>
                <a:cubicBezTo>
                  <a:pt x="2034" y="1304"/>
                  <a:pt x="2034" y="1304"/>
                  <a:pt x="2034" y="1304"/>
                </a:cubicBezTo>
                <a:cubicBezTo>
                  <a:pt x="2034" y="1304"/>
                  <a:pt x="2034" y="1304"/>
                  <a:pt x="2034" y="1304"/>
                </a:cubicBezTo>
                <a:cubicBezTo>
                  <a:pt x="2034" y="1305"/>
                  <a:pt x="2034" y="1305"/>
                  <a:pt x="2034" y="1305"/>
                </a:cubicBezTo>
                <a:cubicBezTo>
                  <a:pt x="2034" y="1305"/>
                  <a:pt x="2034" y="1305"/>
                  <a:pt x="2034" y="1305"/>
                </a:cubicBezTo>
                <a:cubicBezTo>
                  <a:pt x="2035" y="1304"/>
                  <a:pt x="2035" y="1304"/>
                  <a:pt x="2035" y="1304"/>
                </a:cubicBezTo>
                <a:cubicBezTo>
                  <a:pt x="2035" y="1305"/>
                  <a:pt x="2035" y="1305"/>
                  <a:pt x="2035" y="1305"/>
                </a:cubicBezTo>
                <a:cubicBezTo>
                  <a:pt x="2036" y="1306"/>
                  <a:pt x="2036" y="1306"/>
                  <a:pt x="2036" y="1306"/>
                </a:cubicBezTo>
                <a:cubicBezTo>
                  <a:pt x="2036" y="1308"/>
                  <a:pt x="2036" y="1308"/>
                  <a:pt x="2036" y="1308"/>
                </a:cubicBezTo>
                <a:cubicBezTo>
                  <a:pt x="2036" y="1308"/>
                  <a:pt x="2036" y="1308"/>
                  <a:pt x="2036" y="1308"/>
                </a:cubicBezTo>
                <a:cubicBezTo>
                  <a:pt x="2037" y="1308"/>
                  <a:pt x="2037" y="1308"/>
                  <a:pt x="2037" y="1308"/>
                </a:cubicBezTo>
                <a:cubicBezTo>
                  <a:pt x="2037" y="1308"/>
                  <a:pt x="2037" y="1308"/>
                  <a:pt x="2038" y="1307"/>
                </a:cubicBezTo>
                <a:cubicBezTo>
                  <a:pt x="2038" y="1307"/>
                  <a:pt x="2038" y="1306"/>
                  <a:pt x="2038" y="1306"/>
                </a:cubicBezTo>
                <a:cubicBezTo>
                  <a:pt x="2037" y="1305"/>
                  <a:pt x="2037" y="1305"/>
                  <a:pt x="2037" y="1305"/>
                </a:cubicBezTo>
                <a:cubicBezTo>
                  <a:pt x="2037" y="1305"/>
                  <a:pt x="2037" y="1305"/>
                  <a:pt x="2037" y="1305"/>
                </a:cubicBezTo>
                <a:cubicBezTo>
                  <a:pt x="2037" y="1304"/>
                  <a:pt x="2037" y="1304"/>
                  <a:pt x="2037" y="1304"/>
                </a:cubicBezTo>
                <a:cubicBezTo>
                  <a:pt x="2038" y="1304"/>
                  <a:pt x="2038" y="1304"/>
                  <a:pt x="2038" y="1304"/>
                </a:cubicBezTo>
                <a:cubicBezTo>
                  <a:pt x="2038" y="1305"/>
                  <a:pt x="2038" y="1305"/>
                  <a:pt x="2038" y="1305"/>
                </a:cubicBezTo>
                <a:cubicBezTo>
                  <a:pt x="2038" y="1306"/>
                  <a:pt x="2038" y="1306"/>
                  <a:pt x="2038" y="1306"/>
                </a:cubicBezTo>
                <a:cubicBezTo>
                  <a:pt x="2039" y="1307"/>
                  <a:pt x="2039" y="1307"/>
                  <a:pt x="2039" y="1307"/>
                </a:cubicBezTo>
                <a:cubicBezTo>
                  <a:pt x="2039" y="1307"/>
                  <a:pt x="2039" y="1307"/>
                  <a:pt x="2039" y="1307"/>
                </a:cubicBezTo>
                <a:cubicBezTo>
                  <a:pt x="2040" y="1306"/>
                  <a:pt x="2040" y="1306"/>
                  <a:pt x="2040" y="1306"/>
                </a:cubicBezTo>
                <a:cubicBezTo>
                  <a:pt x="2040" y="1305"/>
                  <a:pt x="2040" y="1305"/>
                  <a:pt x="2040" y="1305"/>
                </a:cubicBezTo>
                <a:cubicBezTo>
                  <a:pt x="2040" y="1305"/>
                  <a:pt x="2040" y="1305"/>
                  <a:pt x="2040" y="1305"/>
                </a:cubicBezTo>
                <a:cubicBezTo>
                  <a:pt x="2040" y="1304"/>
                  <a:pt x="2040" y="1304"/>
                  <a:pt x="2040" y="1304"/>
                </a:cubicBezTo>
                <a:cubicBezTo>
                  <a:pt x="2040" y="1304"/>
                  <a:pt x="2040" y="1304"/>
                  <a:pt x="2040" y="1304"/>
                </a:cubicBezTo>
                <a:cubicBezTo>
                  <a:pt x="2040" y="1303"/>
                  <a:pt x="2040" y="1303"/>
                  <a:pt x="2040" y="1303"/>
                </a:cubicBezTo>
                <a:cubicBezTo>
                  <a:pt x="2040" y="1303"/>
                  <a:pt x="2040" y="1303"/>
                  <a:pt x="2040" y="1303"/>
                </a:cubicBezTo>
                <a:cubicBezTo>
                  <a:pt x="2040" y="1302"/>
                  <a:pt x="2039" y="1302"/>
                  <a:pt x="2039" y="1301"/>
                </a:cubicBezTo>
                <a:cubicBezTo>
                  <a:pt x="2039" y="1300"/>
                  <a:pt x="2038" y="1300"/>
                  <a:pt x="2038" y="1299"/>
                </a:cubicBezTo>
                <a:cubicBezTo>
                  <a:pt x="2038" y="1299"/>
                  <a:pt x="2038" y="1299"/>
                  <a:pt x="2038" y="1298"/>
                </a:cubicBezTo>
                <a:cubicBezTo>
                  <a:pt x="2038" y="1298"/>
                  <a:pt x="2037" y="1297"/>
                  <a:pt x="2037" y="1297"/>
                </a:cubicBezTo>
                <a:cubicBezTo>
                  <a:pt x="2036" y="1296"/>
                  <a:pt x="2036" y="1296"/>
                  <a:pt x="2036" y="1296"/>
                </a:cubicBezTo>
                <a:cubicBezTo>
                  <a:pt x="2036" y="1295"/>
                  <a:pt x="2036" y="1295"/>
                  <a:pt x="2036" y="1295"/>
                </a:cubicBezTo>
                <a:cubicBezTo>
                  <a:pt x="2036" y="1294"/>
                  <a:pt x="2036" y="1294"/>
                  <a:pt x="2036" y="1294"/>
                </a:cubicBezTo>
                <a:cubicBezTo>
                  <a:pt x="2036" y="1294"/>
                  <a:pt x="2036" y="1294"/>
                  <a:pt x="2036" y="1294"/>
                </a:cubicBezTo>
                <a:cubicBezTo>
                  <a:pt x="2035" y="1293"/>
                  <a:pt x="2035" y="1293"/>
                  <a:pt x="2035" y="1293"/>
                </a:cubicBezTo>
                <a:cubicBezTo>
                  <a:pt x="2035" y="1292"/>
                  <a:pt x="2034" y="1292"/>
                  <a:pt x="2034" y="1292"/>
                </a:cubicBezTo>
                <a:cubicBezTo>
                  <a:pt x="2034" y="1291"/>
                  <a:pt x="2034" y="1291"/>
                  <a:pt x="2035" y="1290"/>
                </a:cubicBezTo>
                <a:cubicBezTo>
                  <a:pt x="2035" y="1290"/>
                  <a:pt x="2035" y="1289"/>
                  <a:pt x="2035" y="1289"/>
                </a:cubicBezTo>
                <a:cubicBezTo>
                  <a:pt x="2035" y="1288"/>
                  <a:pt x="2035" y="1288"/>
                  <a:pt x="2035" y="1287"/>
                </a:cubicBezTo>
                <a:cubicBezTo>
                  <a:pt x="2035" y="1287"/>
                  <a:pt x="2036" y="1287"/>
                  <a:pt x="2036" y="1286"/>
                </a:cubicBezTo>
                <a:cubicBezTo>
                  <a:pt x="2036" y="1286"/>
                  <a:pt x="2036" y="1286"/>
                  <a:pt x="2036" y="1286"/>
                </a:cubicBezTo>
                <a:cubicBezTo>
                  <a:pt x="2036" y="1285"/>
                  <a:pt x="2037" y="1285"/>
                  <a:pt x="2037" y="1285"/>
                </a:cubicBezTo>
                <a:cubicBezTo>
                  <a:pt x="2037" y="1284"/>
                  <a:pt x="2037" y="1284"/>
                  <a:pt x="2037" y="1283"/>
                </a:cubicBezTo>
                <a:cubicBezTo>
                  <a:pt x="2037" y="1283"/>
                  <a:pt x="2037" y="1282"/>
                  <a:pt x="2037" y="1282"/>
                </a:cubicBezTo>
                <a:cubicBezTo>
                  <a:pt x="2037" y="1281"/>
                  <a:pt x="2037" y="1281"/>
                  <a:pt x="2037" y="1281"/>
                </a:cubicBezTo>
                <a:cubicBezTo>
                  <a:pt x="2037" y="1281"/>
                  <a:pt x="2037" y="1280"/>
                  <a:pt x="2037" y="1280"/>
                </a:cubicBezTo>
                <a:cubicBezTo>
                  <a:pt x="2037" y="1279"/>
                  <a:pt x="2037" y="1279"/>
                  <a:pt x="2037" y="1279"/>
                </a:cubicBezTo>
                <a:cubicBezTo>
                  <a:pt x="2036" y="1278"/>
                  <a:pt x="2036" y="1278"/>
                  <a:pt x="2036" y="1278"/>
                </a:cubicBezTo>
                <a:cubicBezTo>
                  <a:pt x="2037" y="1277"/>
                  <a:pt x="2037" y="1277"/>
                  <a:pt x="2037" y="1277"/>
                </a:cubicBezTo>
                <a:cubicBezTo>
                  <a:pt x="2037" y="1276"/>
                  <a:pt x="2037" y="1276"/>
                  <a:pt x="2037" y="1276"/>
                </a:cubicBezTo>
                <a:cubicBezTo>
                  <a:pt x="2038" y="1275"/>
                  <a:pt x="2038" y="1274"/>
                  <a:pt x="2038" y="1274"/>
                </a:cubicBezTo>
                <a:cubicBezTo>
                  <a:pt x="2038" y="1274"/>
                  <a:pt x="2038" y="1273"/>
                  <a:pt x="2039" y="1273"/>
                </a:cubicBezTo>
                <a:cubicBezTo>
                  <a:pt x="2039" y="1272"/>
                  <a:pt x="2039" y="1272"/>
                  <a:pt x="2039" y="1272"/>
                </a:cubicBezTo>
                <a:cubicBezTo>
                  <a:pt x="2040" y="1272"/>
                  <a:pt x="2040" y="1273"/>
                  <a:pt x="2040" y="1273"/>
                </a:cubicBezTo>
                <a:cubicBezTo>
                  <a:pt x="2039" y="1274"/>
                  <a:pt x="2039" y="1274"/>
                  <a:pt x="2039" y="1274"/>
                </a:cubicBezTo>
                <a:cubicBezTo>
                  <a:pt x="2039" y="1274"/>
                  <a:pt x="2039" y="1275"/>
                  <a:pt x="2039" y="1275"/>
                </a:cubicBezTo>
                <a:cubicBezTo>
                  <a:pt x="2039" y="1276"/>
                  <a:pt x="2039" y="1276"/>
                  <a:pt x="2039" y="1276"/>
                </a:cubicBezTo>
                <a:cubicBezTo>
                  <a:pt x="2040" y="1277"/>
                  <a:pt x="2040" y="1277"/>
                  <a:pt x="2040" y="1277"/>
                </a:cubicBezTo>
                <a:cubicBezTo>
                  <a:pt x="2040" y="1277"/>
                  <a:pt x="2040" y="1277"/>
                  <a:pt x="2040" y="1277"/>
                </a:cubicBezTo>
                <a:cubicBezTo>
                  <a:pt x="2041" y="1277"/>
                  <a:pt x="2041" y="1277"/>
                  <a:pt x="2041" y="1277"/>
                </a:cubicBezTo>
                <a:cubicBezTo>
                  <a:pt x="2041" y="1277"/>
                  <a:pt x="2041" y="1277"/>
                  <a:pt x="2041" y="1277"/>
                </a:cubicBezTo>
                <a:cubicBezTo>
                  <a:pt x="2041" y="1277"/>
                  <a:pt x="2041" y="1276"/>
                  <a:pt x="2041" y="1276"/>
                </a:cubicBezTo>
                <a:cubicBezTo>
                  <a:pt x="2042" y="1275"/>
                  <a:pt x="2042" y="1274"/>
                  <a:pt x="2042" y="1274"/>
                </a:cubicBezTo>
                <a:cubicBezTo>
                  <a:pt x="2042" y="1274"/>
                  <a:pt x="2043" y="1273"/>
                  <a:pt x="2043" y="1273"/>
                </a:cubicBezTo>
                <a:cubicBezTo>
                  <a:pt x="2043" y="1272"/>
                  <a:pt x="2043" y="1272"/>
                  <a:pt x="2044" y="1272"/>
                </a:cubicBezTo>
                <a:cubicBezTo>
                  <a:pt x="2045" y="1271"/>
                  <a:pt x="2045" y="1271"/>
                  <a:pt x="2045" y="1271"/>
                </a:cubicBezTo>
                <a:cubicBezTo>
                  <a:pt x="2046" y="1271"/>
                  <a:pt x="2046" y="1271"/>
                  <a:pt x="2046" y="1271"/>
                </a:cubicBezTo>
                <a:cubicBezTo>
                  <a:pt x="2047" y="1271"/>
                  <a:pt x="2047" y="1271"/>
                  <a:pt x="2047" y="1271"/>
                </a:cubicBezTo>
                <a:cubicBezTo>
                  <a:pt x="2047" y="1270"/>
                  <a:pt x="2047" y="1270"/>
                  <a:pt x="2047" y="1270"/>
                </a:cubicBezTo>
                <a:cubicBezTo>
                  <a:pt x="2048" y="1270"/>
                  <a:pt x="2048" y="1270"/>
                  <a:pt x="2048" y="1270"/>
                </a:cubicBezTo>
                <a:cubicBezTo>
                  <a:pt x="2049" y="1270"/>
                  <a:pt x="2049" y="1270"/>
                  <a:pt x="2049" y="1270"/>
                </a:cubicBezTo>
                <a:cubicBezTo>
                  <a:pt x="2049" y="1269"/>
                  <a:pt x="2049" y="1269"/>
                  <a:pt x="2049" y="1269"/>
                </a:cubicBezTo>
                <a:cubicBezTo>
                  <a:pt x="2050" y="1268"/>
                  <a:pt x="2050" y="1268"/>
                  <a:pt x="2050" y="1268"/>
                </a:cubicBezTo>
                <a:cubicBezTo>
                  <a:pt x="2051" y="1268"/>
                  <a:pt x="2051" y="1268"/>
                  <a:pt x="2051" y="1268"/>
                </a:cubicBezTo>
                <a:cubicBezTo>
                  <a:pt x="2051" y="1267"/>
                  <a:pt x="2051" y="1267"/>
                  <a:pt x="2051" y="1267"/>
                </a:cubicBezTo>
                <a:cubicBezTo>
                  <a:pt x="2052" y="1267"/>
                  <a:pt x="2052" y="1267"/>
                  <a:pt x="2052" y="1267"/>
                </a:cubicBezTo>
                <a:cubicBezTo>
                  <a:pt x="2052" y="1266"/>
                  <a:pt x="2052" y="1266"/>
                  <a:pt x="2052" y="1266"/>
                </a:cubicBezTo>
                <a:cubicBezTo>
                  <a:pt x="2053" y="1266"/>
                  <a:pt x="2053" y="1266"/>
                  <a:pt x="2053" y="1266"/>
                </a:cubicBezTo>
                <a:cubicBezTo>
                  <a:pt x="2054" y="1266"/>
                  <a:pt x="2054" y="1266"/>
                  <a:pt x="2054" y="1266"/>
                </a:cubicBezTo>
                <a:cubicBezTo>
                  <a:pt x="2054" y="1265"/>
                  <a:pt x="2054" y="1265"/>
                  <a:pt x="2054" y="1265"/>
                </a:cubicBezTo>
                <a:cubicBezTo>
                  <a:pt x="2054" y="1265"/>
                  <a:pt x="2054" y="1265"/>
                  <a:pt x="2054" y="1265"/>
                </a:cubicBezTo>
                <a:cubicBezTo>
                  <a:pt x="2055" y="1265"/>
                  <a:pt x="2055" y="1265"/>
                  <a:pt x="2055" y="1265"/>
                </a:cubicBezTo>
                <a:cubicBezTo>
                  <a:pt x="2056" y="1264"/>
                  <a:pt x="2056" y="1264"/>
                  <a:pt x="2056" y="1264"/>
                </a:cubicBezTo>
                <a:cubicBezTo>
                  <a:pt x="2056" y="1264"/>
                  <a:pt x="2056" y="1264"/>
                  <a:pt x="2056" y="1264"/>
                </a:cubicBezTo>
                <a:cubicBezTo>
                  <a:pt x="2057" y="1264"/>
                  <a:pt x="2057" y="1264"/>
                  <a:pt x="2057" y="1264"/>
                </a:cubicBezTo>
                <a:cubicBezTo>
                  <a:pt x="2057" y="1264"/>
                  <a:pt x="2057" y="1264"/>
                  <a:pt x="2057" y="1264"/>
                </a:cubicBezTo>
                <a:cubicBezTo>
                  <a:pt x="2057" y="1264"/>
                  <a:pt x="2057" y="1264"/>
                  <a:pt x="2057" y="1264"/>
                </a:cubicBezTo>
                <a:cubicBezTo>
                  <a:pt x="2058" y="1263"/>
                  <a:pt x="2058" y="1263"/>
                  <a:pt x="2058" y="1263"/>
                </a:cubicBezTo>
                <a:cubicBezTo>
                  <a:pt x="2058" y="1263"/>
                  <a:pt x="2058" y="1263"/>
                  <a:pt x="2058" y="1263"/>
                </a:cubicBezTo>
                <a:cubicBezTo>
                  <a:pt x="2058" y="1264"/>
                  <a:pt x="2058" y="1264"/>
                  <a:pt x="2058" y="1264"/>
                </a:cubicBezTo>
                <a:cubicBezTo>
                  <a:pt x="2058" y="1264"/>
                  <a:pt x="2058" y="1264"/>
                  <a:pt x="2058" y="1264"/>
                </a:cubicBezTo>
                <a:cubicBezTo>
                  <a:pt x="2059" y="1264"/>
                  <a:pt x="2059" y="1264"/>
                  <a:pt x="2059" y="1264"/>
                </a:cubicBezTo>
                <a:cubicBezTo>
                  <a:pt x="2060" y="1263"/>
                  <a:pt x="2060" y="1263"/>
                  <a:pt x="2060" y="1263"/>
                </a:cubicBezTo>
                <a:cubicBezTo>
                  <a:pt x="2060" y="1264"/>
                  <a:pt x="2060" y="1264"/>
                  <a:pt x="2060" y="1264"/>
                </a:cubicBezTo>
                <a:cubicBezTo>
                  <a:pt x="2061" y="1264"/>
                  <a:pt x="2061" y="1264"/>
                  <a:pt x="2061" y="1264"/>
                </a:cubicBezTo>
                <a:cubicBezTo>
                  <a:pt x="2061" y="1264"/>
                  <a:pt x="2062" y="1264"/>
                  <a:pt x="2062" y="1264"/>
                </a:cubicBezTo>
                <a:cubicBezTo>
                  <a:pt x="2063" y="1264"/>
                  <a:pt x="2064" y="1264"/>
                  <a:pt x="2064" y="1264"/>
                </a:cubicBezTo>
                <a:cubicBezTo>
                  <a:pt x="2065" y="1263"/>
                  <a:pt x="2065" y="1263"/>
                  <a:pt x="2065" y="1263"/>
                </a:cubicBezTo>
                <a:cubicBezTo>
                  <a:pt x="2065" y="1263"/>
                  <a:pt x="2065" y="1263"/>
                  <a:pt x="2066" y="1262"/>
                </a:cubicBezTo>
                <a:cubicBezTo>
                  <a:pt x="2066" y="1262"/>
                  <a:pt x="2066" y="1262"/>
                  <a:pt x="2067" y="1262"/>
                </a:cubicBezTo>
                <a:cubicBezTo>
                  <a:pt x="2067" y="1262"/>
                  <a:pt x="2068" y="1262"/>
                  <a:pt x="2068" y="1261"/>
                </a:cubicBezTo>
                <a:cubicBezTo>
                  <a:pt x="2070" y="1261"/>
                  <a:pt x="2070" y="1261"/>
                  <a:pt x="2070" y="1261"/>
                </a:cubicBezTo>
                <a:cubicBezTo>
                  <a:pt x="2070" y="1261"/>
                  <a:pt x="2070" y="1261"/>
                  <a:pt x="2070" y="1261"/>
                </a:cubicBezTo>
                <a:cubicBezTo>
                  <a:pt x="2070" y="1261"/>
                  <a:pt x="2071" y="1261"/>
                  <a:pt x="2071" y="1261"/>
                </a:cubicBezTo>
                <a:cubicBezTo>
                  <a:pt x="2071" y="1261"/>
                  <a:pt x="2072" y="1260"/>
                  <a:pt x="2072" y="1260"/>
                </a:cubicBezTo>
                <a:cubicBezTo>
                  <a:pt x="2073" y="1259"/>
                  <a:pt x="2073" y="1259"/>
                  <a:pt x="2073" y="1259"/>
                </a:cubicBezTo>
                <a:cubicBezTo>
                  <a:pt x="2073" y="1259"/>
                  <a:pt x="2073" y="1259"/>
                  <a:pt x="2073" y="1259"/>
                </a:cubicBezTo>
                <a:cubicBezTo>
                  <a:pt x="2074" y="1259"/>
                  <a:pt x="2074" y="1259"/>
                  <a:pt x="2074" y="1259"/>
                </a:cubicBezTo>
                <a:cubicBezTo>
                  <a:pt x="2074" y="1259"/>
                  <a:pt x="2075" y="1259"/>
                  <a:pt x="2075" y="1259"/>
                </a:cubicBezTo>
                <a:cubicBezTo>
                  <a:pt x="2076" y="1259"/>
                  <a:pt x="2076" y="1259"/>
                  <a:pt x="2076" y="1259"/>
                </a:cubicBezTo>
                <a:cubicBezTo>
                  <a:pt x="2077" y="1259"/>
                  <a:pt x="2077" y="1259"/>
                  <a:pt x="2077" y="1259"/>
                </a:cubicBezTo>
                <a:cubicBezTo>
                  <a:pt x="2078" y="1259"/>
                  <a:pt x="2078" y="1259"/>
                  <a:pt x="2078" y="1259"/>
                </a:cubicBezTo>
                <a:cubicBezTo>
                  <a:pt x="2078" y="1259"/>
                  <a:pt x="2078" y="1259"/>
                  <a:pt x="2078" y="1259"/>
                </a:cubicBezTo>
                <a:cubicBezTo>
                  <a:pt x="2078" y="1259"/>
                  <a:pt x="2078" y="1259"/>
                  <a:pt x="2079" y="1259"/>
                </a:cubicBezTo>
                <a:cubicBezTo>
                  <a:pt x="2079" y="1258"/>
                  <a:pt x="2080" y="1258"/>
                  <a:pt x="2081" y="1258"/>
                </a:cubicBezTo>
                <a:cubicBezTo>
                  <a:pt x="2081" y="1258"/>
                  <a:pt x="2082" y="1258"/>
                  <a:pt x="2082" y="1258"/>
                </a:cubicBezTo>
                <a:cubicBezTo>
                  <a:pt x="2082" y="1258"/>
                  <a:pt x="2082" y="1257"/>
                  <a:pt x="2083" y="1257"/>
                </a:cubicBezTo>
                <a:cubicBezTo>
                  <a:pt x="2083" y="1257"/>
                  <a:pt x="2084" y="1257"/>
                  <a:pt x="2084" y="1257"/>
                </a:cubicBezTo>
                <a:cubicBezTo>
                  <a:pt x="2085" y="1257"/>
                  <a:pt x="2086" y="1257"/>
                  <a:pt x="2086" y="1256"/>
                </a:cubicBezTo>
                <a:cubicBezTo>
                  <a:pt x="2086" y="1256"/>
                  <a:pt x="2088" y="1255"/>
                  <a:pt x="2088" y="1255"/>
                </a:cubicBezTo>
                <a:cubicBezTo>
                  <a:pt x="2089" y="1254"/>
                  <a:pt x="2089" y="1253"/>
                  <a:pt x="2090" y="1252"/>
                </a:cubicBezTo>
                <a:cubicBezTo>
                  <a:pt x="2090" y="1252"/>
                  <a:pt x="2090" y="1251"/>
                  <a:pt x="2090" y="1251"/>
                </a:cubicBezTo>
                <a:cubicBezTo>
                  <a:pt x="2091" y="1250"/>
                  <a:pt x="2091" y="1250"/>
                  <a:pt x="2091" y="1250"/>
                </a:cubicBezTo>
                <a:cubicBezTo>
                  <a:pt x="2090" y="1250"/>
                  <a:pt x="2090" y="1250"/>
                  <a:pt x="2090" y="1250"/>
                </a:cubicBezTo>
                <a:cubicBezTo>
                  <a:pt x="2091" y="1249"/>
                  <a:pt x="2091" y="1249"/>
                  <a:pt x="2091" y="1249"/>
                </a:cubicBezTo>
                <a:cubicBezTo>
                  <a:pt x="2091" y="1249"/>
                  <a:pt x="2091" y="1249"/>
                  <a:pt x="2091" y="1249"/>
                </a:cubicBezTo>
                <a:cubicBezTo>
                  <a:pt x="2092" y="1248"/>
                  <a:pt x="2092" y="1248"/>
                  <a:pt x="2092" y="1248"/>
                </a:cubicBezTo>
                <a:cubicBezTo>
                  <a:pt x="2093" y="1248"/>
                  <a:pt x="2093" y="1248"/>
                  <a:pt x="2093" y="1248"/>
                </a:cubicBezTo>
                <a:cubicBezTo>
                  <a:pt x="2094" y="1247"/>
                  <a:pt x="2094" y="1247"/>
                  <a:pt x="2094" y="1247"/>
                </a:cubicBezTo>
                <a:cubicBezTo>
                  <a:pt x="2095" y="1246"/>
                  <a:pt x="2095" y="1246"/>
                  <a:pt x="2095" y="1246"/>
                </a:cubicBezTo>
                <a:cubicBezTo>
                  <a:pt x="2095" y="1245"/>
                  <a:pt x="2095" y="1245"/>
                  <a:pt x="2095" y="1245"/>
                </a:cubicBezTo>
                <a:cubicBezTo>
                  <a:pt x="2095" y="1245"/>
                  <a:pt x="2095" y="1245"/>
                  <a:pt x="2095" y="1245"/>
                </a:cubicBezTo>
                <a:cubicBezTo>
                  <a:pt x="2094" y="1244"/>
                  <a:pt x="2094" y="1244"/>
                  <a:pt x="2094" y="1244"/>
                </a:cubicBezTo>
                <a:cubicBezTo>
                  <a:pt x="2094" y="1243"/>
                  <a:pt x="2094" y="1243"/>
                  <a:pt x="2094" y="1243"/>
                </a:cubicBezTo>
                <a:cubicBezTo>
                  <a:pt x="2094" y="1242"/>
                  <a:pt x="2094" y="1242"/>
                  <a:pt x="2094" y="1242"/>
                </a:cubicBezTo>
                <a:cubicBezTo>
                  <a:pt x="2094" y="1240"/>
                  <a:pt x="2094" y="1240"/>
                  <a:pt x="2094" y="1240"/>
                </a:cubicBezTo>
                <a:cubicBezTo>
                  <a:pt x="2094" y="1239"/>
                  <a:pt x="2094" y="1239"/>
                  <a:pt x="2094" y="1239"/>
                </a:cubicBezTo>
                <a:cubicBezTo>
                  <a:pt x="2095" y="1238"/>
                  <a:pt x="2095" y="1238"/>
                  <a:pt x="2095" y="1238"/>
                </a:cubicBezTo>
                <a:cubicBezTo>
                  <a:pt x="2096" y="1237"/>
                  <a:pt x="2096" y="1237"/>
                  <a:pt x="2096" y="1237"/>
                </a:cubicBezTo>
                <a:cubicBezTo>
                  <a:pt x="2097" y="1237"/>
                  <a:pt x="2097" y="1237"/>
                  <a:pt x="2097" y="1237"/>
                </a:cubicBezTo>
                <a:cubicBezTo>
                  <a:pt x="2097" y="1237"/>
                  <a:pt x="2097" y="1237"/>
                  <a:pt x="2097" y="1237"/>
                </a:cubicBezTo>
                <a:cubicBezTo>
                  <a:pt x="2097" y="1237"/>
                  <a:pt x="2097" y="1237"/>
                  <a:pt x="2097" y="1237"/>
                </a:cubicBezTo>
                <a:cubicBezTo>
                  <a:pt x="2097" y="1236"/>
                  <a:pt x="2097" y="1236"/>
                  <a:pt x="2097" y="1236"/>
                </a:cubicBezTo>
                <a:cubicBezTo>
                  <a:pt x="2098" y="1236"/>
                  <a:pt x="2098" y="1236"/>
                  <a:pt x="2098" y="1236"/>
                </a:cubicBezTo>
                <a:cubicBezTo>
                  <a:pt x="2098" y="1236"/>
                  <a:pt x="2098" y="1236"/>
                  <a:pt x="2098" y="1236"/>
                </a:cubicBezTo>
                <a:cubicBezTo>
                  <a:pt x="2098" y="1235"/>
                  <a:pt x="2098" y="1235"/>
                  <a:pt x="2098" y="1235"/>
                </a:cubicBezTo>
                <a:cubicBezTo>
                  <a:pt x="2099" y="1234"/>
                  <a:pt x="2099" y="1234"/>
                  <a:pt x="2099" y="1234"/>
                </a:cubicBezTo>
                <a:cubicBezTo>
                  <a:pt x="2099" y="1234"/>
                  <a:pt x="2099" y="1234"/>
                  <a:pt x="2099" y="1234"/>
                </a:cubicBezTo>
                <a:cubicBezTo>
                  <a:pt x="2099" y="1233"/>
                  <a:pt x="2099" y="1233"/>
                  <a:pt x="2099" y="1233"/>
                </a:cubicBezTo>
                <a:cubicBezTo>
                  <a:pt x="2100" y="1233"/>
                  <a:pt x="2100" y="1233"/>
                  <a:pt x="2100" y="1233"/>
                </a:cubicBezTo>
                <a:cubicBezTo>
                  <a:pt x="2100" y="1233"/>
                  <a:pt x="2100" y="1233"/>
                  <a:pt x="2100" y="1233"/>
                </a:cubicBezTo>
                <a:cubicBezTo>
                  <a:pt x="2100" y="1234"/>
                  <a:pt x="2100" y="1234"/>
                  <a:pt x="2100" y="1234"/>
                </a:cubicBezTo>
                <a:cubicBezTo>
                  <a:pt x="2100" y="1235"/>
                  <a:pt x="2100" y="1235"/>
                  <a:pt x="2100" y="1235"/>
                </a:cubicBezTo>
                <a:cubicBezTo>
                  <a:pt x="2100" y="1235"/>
                  <a:pt x="2100" y="1235"/>
                  <a:pt x="2100" y="1235"/>
                </a:cubicBezTo>
                <a:cubicBezTo>
                  <a:pt x="2100" y="1235"/>
                  <a:pt x="2100" y="1235"/>
                  <a:pt x="2100" y="1235"/>
                </a:cubicBezTo>
                <a:cubicBezTo>
                  <a:pt x="2101" y="1236"/>
                  <a:pt x="2101" y="1236"/>
                  <a:pt x="2101" y="1236"/>
                </a:cubicBezTo>
                <a:cubicBezTo>
                  <a:pt x="2101" y="1237"/>
                  <a:pt x="2101" y="1237"/>
                  <a:pt x="2101" y="1237"/>
                </a:cubicBezTo>
                <a:cubicBezTo>
                  <a:pt x="2101" y="1237"/>
                  <a:pt x="2101" y="1237"/>
                  <a:pt x="2101" y="1237"/>
                </a:cubicBezTo>
                <a:cubicBezTo>
                  <a:pt x="2102" y="1238"/>
                  <a:pt x="2102" y="1238"/>
                  <a:pt x="2102" y="1238"/>
                </a:cubicBezTo>
                <a:cubicBezTo>
                  <a:pt x="2102" y="1239"/>
                  <a:pt x="2102" y="1239"/>
                  <a:pt x="2102" y="1239"/>
                </a:cubicBezTo>
                <a:cubicBezTo>
                  <a:pt x="2102" y="1239"/>
                  <a:pt x="2102" y="1239"/>
                  <a:pt x="2102" y="1239"/>
                </a:cubicBezTo>
                <a:cubicBezTo>
                  <a:pt x="2103" y="1240"/>
                  <a:pt x="2103" y="1240"/>
                  <a:pt x="2103" y="1240"/>
                </a:cubicBezTo>
                <a:cubicBezTo>
                  <a:pt x="2104" y="1241"/>
                  <a:pt x="2104" y="1241"/>
                  <a:pt x="2104" y="1241"/>
                </a:cubicBezTo>
                <a:cubicBezTo>
                  <a:pt x="2104" y="1240"/>
                  <a:pt x="2104" y="1240"/>
                  <a:pt x="2104" y="1240"/>
                </a:cubicBezTo>
                <a:cubicBezTo>
                  <a:pt x="2104" y="1240"/>
                  <a:pt x="2104" y="1240"/>
                  <a:pt x="2104" y="1240"/>
                </a:cubicBezTo>
                <a:cubicBezTo>
                  <a:pt x="2104" y="1239"/>
                  <a:pt x="2104" y="1239"/>
                  <a:pt x="2104" y="1239"/>
                </a:cubicBezTo>
                <a:cubicBezTo>
                  <a:pt x="2104" y="1238"/>
                  <a:pt x="2104" y="1238"/>
                  <a:pt x="2104" y="1238"/>
                </a:cubicBezTo>
                <a:cubicBezTo>
                  <a:pt x="2105" y="1238"/>
                  <a:pt x="2105" y="1238"/>
                  <a:pt x="2105" y="1238"/>
                </a:cubicBezTo>
                <a:cubicBezTo>
                  <a:pt x="2105" y="1238"/>
                  <a:pt x="2105" y="1238"/>
                  <a:pt x="2105" y="1238"/>
                </a:cubicBezTo>
                <a:cubicBezTo>
                  <a:pt x="2105" y="1238"/>
                  <a:pt x="2105" y="1238"/>
                  <a:pt x="2105" y="1238"/>
                </a:cubicBezTo>
                <a:cubicBezTo>
                  <a:pt x="2106" y="1237"/>
                  <a:pt x="2106" y="1237"/>
                  <a:pt x="2106" y="1237"/>
                </a:cubicBezTo>
                <a:cubicBezTo>
                  <a:pt x="2106" y="1237"/>
                  <a:pt x="2106" y="1237"/>
                  <a:pt x="2106" y="1237"/>
                </a:cubicBezTo>
                <a:cubicBezTo>
                  <a:pt x="2105" y="1236"/>
                  <a:pt x="2105" y="1236"/>
                  <a:pt x="2105" y="1236"/>
                </a:cubicBezTo>
                <a:cubicBezTo>
                  <a:pt x="2104" y="1235"/>
                  <a:pt x="2104" y="1235"/>
                  <a:pt x="2104" y="1235"/>
                </a:cubicBezTo>
                <a:cubicBezTo>
                  <a:pt x="2103" y="1235"/>
                  <a:pt x="2103" y="1235"/>
                  <a:pt x="2103" y="1235"/>
                </a:cubicBezTo>
                <a:cubicBezTo>
                  <a:pt x="2103" y="1234"/>
                  <a:pt x="2103" y="1234"/>
                  <a:pt x="2103" y="1234"/>
                </a:cubicBezTo>
                <a:cubicBezTo>
                  <a:pt x="2104" y="1234"/>
                  <a:pt x="2104" y="1234"/>
                  <a:pt x="2104" y="1234"/>
                </a:cubicBezTo>
                <a:cubicBezTo>
                  <a:pt x="2104" y="1234"/>
                  <a:pt x="2104" y="1234"/>
                  <a:pt x="2104" y="1234"/>
                </a:cubicBezTo>
                <a:cubicBezTo>
                  <a:pt x="2104" y="1233"/>
                  <a:pt x="2104" y="1233"/>
                  <a:pt x="2104" y="1233"/>
                </a:cubicBezTo>
                <a:cubicBezTo>
                  <a:pt x="2104" y="1233"/>
                  <a:pt x="2104" y="1233"/>
                  <a:pt x="2104" y="1233"/>
                </a:cubicBezTo>
                <a:cubicBezTo>
                  <a:pt x="2104" y="1233"/>
                  <a:pt x="2104" y="1233"/>
                  <a:pt x="2104" y="1233"/>
                </a:cubicBezTo>
                <a:cubicBezTo>
                  <a:pt x="2104" y="1233"/>
                  <a:pt x="2104" y="1233"/>
                  <a:pt x="2104" y="1233"/>
                </a:cubicBezTo>
                <a:cubicBezTo>
                  <a:pt x="2104" y="1232"/>
                  <a:pt x="2104" y="1232"/>
                  <a:pt x="2104" y="1232"/>
                </a:cubicBezTo>
                <a:cubicBezTo>
                  <a:pt x="2104" y="1232"/>
                  <a:pt x="2104" y="1232"/>
                  <a:pt x="2104" y="1232"/>
                </a:cubicBezTo>
                <a:cubicBezTo>
                  <a:pt x="2104" y="1231"/>
                  <a:pt x="2104" y="1231"/>
                  <a:pt x="2104" y="1231"/>
                </a:cubicBezTo>
                <a:cubicBezTo>
                  <a:pt x="2105" y="1231"/>
                  <a:pt x="2105" y="1231"/>
                  <a:pt x="2105" y="1231"/>
                </a:cubicBezTo>
                <a:cubicBezTo>
                  <a:pt x="2105" y="1232"/>
                  <a:pt x="2105" y="1232"/>
                  <a:pt x="2105" y="1232"/>
                </a:cubicBezTo>
                <a:cubicBezTo>
                  <a:pt x="2105" y="1233"/>
                  <a:pt x="2105" y="1233"/>
                  <a:pt x="2105" y="1233"/>
                </a:cubicBezTo>
                <a:cubicBezTo>
                  <a:pt x="2106" y="1233"/>
                  <a:pt x="2106" y="1233"/>
                  <a:pt x="2106" y="1233"/>
                </a:cubicBezTo>
                <a:cubicBezTo>
                  <a:pt x="2106" y="1233"/>
                  <a:pt x="2106" y="1233"/>
                  <a:pt x="2106" y="1233"/>
                </a:cubicBezTo>
                <a:cubicBezTo>
                  <a:pt x="2106" y="1232"/>
                  <a:pt x="2106" y="1232"/>
                  <a:pt x="2106" y="1232"/>
                </a:cubicBezTo>
                <a:cubicBezTo>
                  <a:pt x="2107" y="1232"/>
                  <a:pt x="2107" y="1232"/>
                  <a:pt x="2107" y="1232"/>
                </a:cubicBezTo>
                <a:cubicBezTo>
                  <a:pt x="2108" y="1233"/>
                  <a:pt x="2108" y="1233"/>
                  <a:pt x="2108" y="1233"/>
                </a:cubicBezTo>
                <a:cubicBezTo>
                  <a:pt x="2109" y="1233"/>
                  <a:pt x="2109" y="1233"/>
                  <a:pt x="2109" y="1233"/>
                </a:cubicBezTo>
                <a:cubicBezTo>
                  <a:pt x="2109" y="1233"/>
                  <a:pt x="2109" y="1233"/>
                  <a:pt x="2109" y="1233"/>
                </a:cubicBezTo>
                <a:cubicBezTo>
                  <a:pt x="2109" y="1232"/>
                  <a:pt x="2109" y="1232"/>
                  <a:pt x="2109" y="1232"/>
                </a:cubicBezTo>
                <a:cubicBezTo>
                  <a:pt x="2109" y="1232"/>
                  <a:pt x="2109" y="1232"/>
                  <a:pt x="2109" y="1232"/>
                </a:cubicBezTo>
                <a:cubicBezTo>
                  <a:pt x="2110" y="1231"/>
                  <a:pt x="2110" y="1231"/>
                  <a:pt x="2110" y="1231"/>
                </a:cubicBezTo>
                <a:cubicBezTo>
                  <a:pt x="2110" y="1231"/>
                  <a:pt x="2110" y="1231"/>
                  <a:pt x="2110" y="1231"/>
                </a:cubicBezTo>
                <a:cubicBezTo>
                  <a:pt x="2111" y="1231"/>
                  <a:pt x="2111" y="1231"/>
                  <a:pt x="2111" y="1231"/>
                </a:cubicBezTo>
                <a:cubicBezTo>
                  <a:pt x="2111" y="1231"/>
                  <a:pt x="2111" y="1231"/>
                  <a:pt x="2111" y="1231"/>
                </a:cubicBezTo>
                <a:cubicBezTo>
                  <a:pt x="2111" y="1230"/>
                  <a:pt x="2111" y="1230"/>
                  <a:pt x="2111" y="1230"/>
                </a:cubicBezTo>
                <a:cubicBezTo>
                  <a:pt x="2111" y="1229"/>
                  <a:pt x="2111" y="1229"/>
                  <a:pt x="2111" y="1229"/>
                </a:cubicBezTo>
                <a:cubicBezTo>
                  <a:pt x="2111" y="1229"/>
                  <a:pt x="2111" y="1229"/>
                  <a:pt x="2111" y="1229"/>
                </a:cubicBezTo>
                <a:cubicBezTo>
                  <a:pt x="2111" y="1229"/>
                  <a:pt x="2111" y="1229"/>
                  <a:pt x="2111" y="1229"/>
                </a:cubicBezTo>
                <a:cubicBezTo>
                  <a:pt x="2110" y="1230"/>
                  <a:pt x="2110" y="1230"/>
                  <a:pt x="2110" y="1230"/>
                </a:cubicBezTo>
                <a:cubicBezTo>
                  <a:pt x="2110" y="1230"/>
                  <a:pt x="2110" y="1230"/>
                  <a:pt x="2110" y="1230"/>
                </a:cubicBezTo>
                <a:cubicBezTo>
                  <a:pt x="2110" y="1230"/>
                  <a:pt x="2110" y="1230"/>
                  <a:pt x="2110" y="1230"/>
                </a:cubicBezTo>
                <a:cubicBezTo>
                  <a:pt x="2109" y="1229"/>
                  <a:pt x="2109" y="1229"/>
                  <a:pt x="2109" y="1229"/>
                </a:cubicBezTo>
                <a:cubicBezTo>
                  <a:pt x="2109" y="1228"/>
                  <a:pt x="2109" y="1228"/>
                  <a:pt x="2109" y="1228"/>
                </a:cubicBezTo>
                <a:cubicBezTo>
                  <a:pt x="2110" y="1228"/>
                  <a:pt x="2110" y="1228"/>
                  <a:pt x="2110" y="1228"/>
                </a:cubicBezTo>
                <a:cubicBezTo>
                  <a:pt x="2110" y="1227"/>
                  <a:pt x="2110" y="1227"/>
                  <a:pt x="2110" y="1227"/>
                </a:cubicBezTo>
                <a:cubicBezTo>
                  <a:pt x="2110" y="1227"/>
                  <a:pt x="2110" y="1227"/>
                  <a:pt x="2110" y="1227"/>
                </a:cubicBezTo>
                <a:cubicBezTo>
                  <a:pt x="2110" y="1227"/>
                  <a:pt x="2110" y="1227"/>
                  <a:pt x="2110" y="1227"/>
                </a:cubicBezTo>
                <a:cubicBezTo>
                  <a:pt x="2111" y="1227"/>
                  <a:pt x="2111" y="1227"/>
                  <a:pt x="2111" y="1227"/>
                </a:cubicBezTo>
                <a:cubicBezTo>
                  <a:pt x="2111" y="1226"/>
                  <a:pt x="2111" y="1226"/>
                  <a:pt x="2111" y="1226"/>
                </a:cubicBezTo>
                <a:cubicBezTo>
                  <a:pt x="2111" y="1226"/>
                  <a:pt x="2111" y="1226"/>
                  <a:pt x="2111" y="1226"/>
                </a:cubicBezTo>
                <a:cubicBezTo>
                  <a:pt x="2111" y="1226"/>
                  <a:pt x="2111" y="1226"/>
                  <a:pt x="2111" y="1226"/>
                </a:cubicBezTo>
                <a:cubicBezTo>
                  <a:pt x="2111" y="1225"/>
                  <a:pt x="2111" y="1225"/>
                  <a:pt x="2111" y="1225"/>
                </a:cubicBezTo>
                <a:cubicBezTo>
                  <a:pt x="2112" y="1225"/>
                  <a:pt x="2112" y="1225"/>
                  <a:pt x="2112" y="1225"/>
                </a:cubicBezTo>
                <a:cubicBezTo>
                  <a:pt x="2112" y="1225"/>
                  <a:pt x="2112" y="1225"/>
                  <a:pt x="2112" y="1225"/>
                </a:cubicBezTo>
                <a:cubicBezTo>
                  <a:pt x="2113" y="1226"/>
                  <a:pt x="2113" y="1226"/>
                  <a:pt x="2113" y="1226"/>
                </a:cubicBezTo>
                <a:cubicBezTo>
                  <a:pt x="2113" y="1226"/>
                  <a:pt x="2113" y="1226"/>
                  <a:pt x="2113" y="1226"/>
                </a:cubicBezTo>
                <a:cubicBezTo>
                  <a:pt x="2114" y="1227"/>
                  <a:pt x="2114" y="1227"/>
                  <a:pt x="2114" y="1227"/>
                </a:cubicBezTo>
                <a:cubicBezTo>
                  <a:pt x="2114" y="1226"/>
                  <a:pt x="2114" y="1226"/>
                  <a:pt x="2114" y="1226"/>
                </a:cubicBezTo>
                <a:cubicBezTo>
                  <a:pt x="2114" y="1226"/>
                  <a:pt x="2114" y="1226"/>
                  <a:pt x="2114" y="1226"/>
                </a:cubicBezTo>
                <a:cubicBezTo>
                  <a:pt x="2113" y="1226"/>
                  <a:pt x="2113" y="1226"/>
                  <a:pt x="2113" y="1226"/>
                </a:cubicBezTo>
                <a:cubicBezTo>
                  <a:pt x="2113" y="1225"/>
                  <a:pt x="2113" y="1225"/>
                  <a:pt x="2113" y="1225"/>
                </a:cubicBezTo>
                <a:cubicBezTo>
                  <a:pt x="2113" y="1225"/>
                  <a:pt x="2113" y="1225"/>
                  <a:pt x="2113" y="1225"/>
                </a:cubicBezTo>
                <a:cubicBezTo>
                  <a:pt x="2113" y="1224"/>
                  <a:pt x="2113" y="1224"/>
                  <a:pt x="2113" y="1224"/>
                </a:cubicBezTo>
                <a:cubicBezTo>
                  <a:pt x="2114" y="1224"/>
                  <a:pt x="2114" y="1224"/>
                  <a:pt x="2114" y="1224"/>
                </a:cubicBezTo>
                <a:cubicBezTo>
                  <a:pt x="2114" y="1223"/>
                  <a:pt x="2114" y="1223"/>
                  <a:pt x="2114" y="1223"/>
                </a:cubicBezTo>
                <a:cubicBezTo>
                  <a:pt x="2114" y="1223"/>
                  <a:pt x="2114" y="1223"/>
                  <a:pt x="2114" y="1223"/>
                </a:cubicBezTo>
                <a:cubicBezTo>
                  <a:pt x="2114" y="1224"/>
                  <a:pt x="2114" y="1224"/>
                  <a:pt x="2114" y="1224"/>
                </a:cubicBezTo>
                <a:cubicBezTo>
                  <a:pt x="2116" y="1224"/>
                  <a:pt x="2116" y="1224"/>
                  <a:pt x="2116" y="1224"/>
                </a:cubicBezTo>
                <a:cubicBezTo>
                  <a:pt x="2116" y="1224"/>
                  <a:pt x="2116" y="1224"/>
                  <a:pt x="2116" y="1224"/>
                </a:cubicBezTo>
                <a:cubicBezTo>
                  <a:pt x="2116" y="1223"/>
                  <a:pt x="2116" y="1223"/>
                  <a:pt x="2116" y="1223"/>
                </a:cubicBezTo>
                <a:cubicBezTo>
                  <a:pt x="2115" y="1223"/>
                  <a:pt x="2115" y="1223"/>
                  <a:pt x="2115" y="1223"/>
                </a:cubicBezTo>
                <a:cubicBezTo>
                  <a:pt x="2115" y="1223"/>
                  <a:pt x="2115" y="1223"/>
                  <a:pt x="2115" y="1223"/>
                </a:cubicBezTo>
                <a:cubicBezTo>
                  <a:pt x="2115" y="1222"/>
                  <a:pt x="2115" y="1222"/>
                  <a:pt x="2115" y="1222"/>
                </a:cubicBezTo>
                <a:cubicBezTo>
                  <a:pt x="2115" y="1221"/>
                  <a:pt x="2115" y="1221"/>
                  <a:pt x="2115" y="1221"/>
                </a:cubicBezTo>
                <a:cubicBezTo>
                  <a:pt x="2115" y="1221"/>
                  <a:pt x="2115" y="1221"/>
                  <a:pt x="2115" y="1221"/>
                </a:cubicBezTo>
                <a:cubicBezTo>
                  <a:pt x="2116" y="1220"/>
                  <a:pt x="2116" y="1220"/>
                  <a:pt x="2116" y="1220"/>
                </a:cubicBezTo>
                <a:cubicBezTo>
                  <a:pt x="2116" y="1220"/>
                  <a:pt x="2116" y="1220"/>
                  <a:pt x="2116" y="1220"/>
                </a:cubicBezTo>
                <a:cubicBezTo>
                  <a:pt x="2116" y="1220"/>
                  <a:pt x="2116" y="1220"/>
                  <a:pt x="2116" y="1220"/>
                </a:cubicBezTo>
                <a:cubicBezTo>
                  <a:pt x="2117" y="1220"/>
                  <a:pt x="2117" y="1220"/>
                  <a:pt x="2117" y="1220"/>
                </a:cubicBezTo>
                <a:cubicBezTo>
                  <a:pt x="2117" y="1220"/>
                  <a:pt x="2117" y="1220"/>
                  <a:pt x="2117" y="1220"/>
                </a:cubicBezTo>
                <a:cubicBezTo>
                  <a:pt x="2117" y="1219"/>
                  <a:pt x="2117" y="1219"/>
                  <a:pt x="2117" y="1219"/>
                </a:cubicBezTo>
                <a:cubicBezTo>
                  <a:pt x="2118" y="1218"/>
                  <a:pt x="2118" y="1218"/>
                  <a:pt x="2118" y="1218"/>
                </a:cubicBezTo>
                <a:cubicBezTo>
                  <a:pt x="2118" y="1218"/>
                  <a:pt x="2118" y="1218"/>
                  <a:pt x="2118" y="1218"/>
                </a:cubicBezTo>
                <a:cubicBezTo>
                  <a:pt x="2118" y="1219"/>
                  <a:pt x="2118" y="1219"/>
                  <a:pt x="2118" y="1219"/>
                </a:cubicBezTo>
                <a:cubicBezTo>
                  <a:pt x="2118" y="1220"/>
                  <a:pt x="2118" y="1220"/>
                  <a:pt x="2118" y="1220"/>
                </a:cubicBezTo>
                <a:cubicBezTo>
                  <a:pt x="2118" y="1220"/>
                  <a:pt x="2118" y="1220"/>
                  <a:pt x="2118" y="1220"/>
                </a:cubicBezTo>
                <a:cubicBezTo>
                  <a:pt x="2118" y="1220"/>
                  <a:pt x="2118" y="1220"/>
                  <a:pt x="2118" y="1220"/>
                </a:cubicBezTo>
                <a:cubicBezTo>
                  <a:pt x="2119" y="1220"/>
                  <a:pt x="2119" y="1220"/>
                  <a:pt x="2119" y="1220"/>
                </a:cubicBezTo>
                <a:cubicBezTo>
                  <a:pt x="2119" y="1221"/>
                  <a:pt x="2119" y="1221"/>
                  <a:pt x="2119" y="1221"/>
                </a:cubicBezTo>
                <a:cubicBezTo>
                  <a:pt x="2120" y="1221"/>
                  <a:pt x="2120" y="1221"/>
                  <a:pt x="2120" y="1221"/>
                </a:cubicBezTo>
                <a:cubicBezTo>
                  <a:pt x="2120" y="1220"/>
                  <a:pt x="2120" y="1220"/>
                  <a:pt x="2120" y="1220"/>
                </a:cubicBezTo>
                <a:cubicBezTo>
                  <a:pt x="2121" y="1220"/>
                  <a:pt x="2121" y="1220"/>
                  <a:pt x="2121" y="1220"/>
                </a:cubicBezTo>
                <a:cubicBezTo>
                  <a:pt x="2121" y="1220"/>
                  <a:pt x="2121" y="1220"/>
                  <a:pt x="2121" y="1220"/>
                </a:cubicBezTo>
                <a:cubicBezTo>
                  <a:pt x="2120" y="1220"/>
                  <a:pt x="2120" y="1220"/>
                  <a:pt x="2120" y="1220"/>
                </a:cubicBezTo>
                <a:cubicBezTo>
                  <a:pt x="2120" y="1219"/>
                  <a:pt x="2120" y="1219"/>
                  <a:pt x="2120" y="1219"/>
                </a:cubicBezTo>
                <a:cubicBezTo>
                  <a:pt x="2121" y="1219"/>
                  <a:pt x="2121" y="1219"/>
                  <a:pt x="2121" y="1219"/>
                </a:cubicBezTo>
                <a:cubicBezTo>
                  <a:pt x="2121" y="1218"/>
                  <a:pt x="2121" y="1218"/>
                  <a:pt x="2121" y="1218"/>
                </a:cubicBezTo>
                <a:cubicBezTo>
                  <a:pt x="2121" y="1218"/>
                  <a:pt x="2121" y="1218"/>
                  <a:pt x="2121" y="1218"/>
                </a:cubicBezTo>
                <a:cubicBezTo>
                  <a:pt x="2121" y="1217"/>
                  <a:pt x="2121" y="1217"/>
                  <a:pt x="2121" y="1217"/>
                </a:cubicBezTo>
                <a:cubicBezTo>
                  <a:pt x="2121" y="1217"/>
                  <a:pt x="2121" y="1217"/>
                  <a:pt x="2121" y="1217"/>
                </a:cubicBezTo>
                <a:cubicBezTo>
                  <a:pt x="2121" y="1216"/>
                  <a:pt x="2121" y="1216"/>
                  <a:pt x="2121" y="1216"/>
                </a:cubicBezTo>
                <a:cubicBezTo>
                  <a:pt x="2121" y="1216"/>
                  <a:pt x="2121" y="1216"/>
                  <a:pt x="2121" y="1216"/>
                </a:cubicBezTo>
                <a:cubicBezTo>
                  <a:pt x="2121" y="1216"/>
                  <a:pt x="2121" y="1216"/>
                  <a:pt x="2121" y="1216"/>
                </a:cubicBezTo>
                <a:cubicBezTo>
                  <a:pt x="2122" y="1217"/>
                  <a:pt x="2122" y="1217"/>
                  <a:pt x="2122" y="1217"/>
                </a:cubicBezTo>
                <a:cubicBezTo>
                  <a:pt x="2122" y="1218"/>
                  <a:pt x="2122" y="1218"/>
                  <a:pt x="2122" y="1218"/>
                </a:cubicBezTo>
                <a:cubicBezTo>
                  <a:pt x="2122" y="1218"/>
                  <a:pt x="2122" y="1218"/>
                  <a:pt x="2122" y="1217"/>
                </a:cubicBezTo>
                <a:cubicBezTo>
                  <a:pt x="2122" y="1217"/>
                  <a:pt x="2122" y="1217"/>
                  <a:pt x="2123" y="1217"/>
                </a:cubicBezTo>
                <a:cubicBezTo>
                  <a:pt x="2123" y="1216"/>
                  <a:pt x="2123" y="1216"/>
                  <a:pt x="2123" y="1216"/>
                </a:cubicBezTo>
                <a:cubicBezTo>
                  <a:pt x="2124" y="1217"/>
                  <a:pt x="2124" y="1217"/>
                  <a:pt x="2124" y="1217"/>
                </a:cubicBezTo>
                <a:cubicBezTo>
                  <a:pt x="2124" y="1217"/>
                  <a:pt x="2124" y="1217"/>
                  <a:pt x="2124" y="1217"/>
                </a:cubicBezTo>
                <a:cubicBezTo>
                  <a:pt x="2124" y="1218"/>
                  <a:pt x="2124" y="1218"/>
                  <a:pt x="2124" y="1218"/>
                </a:cubicBezTo>
                <a:cubicBezTo>
                  <a:pt x="2125" y="1217"/>
                  <a:pt x="2125" y="1217"/>
                  <a:pt x="2125" y="1217"/>
                </a:cubicBezTo>
                <a:cubicBezTo>
                  <a:pt x="2125" y="1216"/>
                  <a:pt x="2125" y="1216"/>
                  <a:pt x="2125" y="1216"/>
                </a:cubicBezTo>
                <a:cubicBezTo>
                  <a:pt x="2126" y="1216"/>
                  <a:pt x="2126" y="1216"/>
                  <a:pt x="2126" y="1216"/>
                </a:cubicBezTo>
                <a:cubicBezTo>
                  <a:pt x="2125" y="1215"/>
                  <a:pt x="2125" y="1215"/>
                  <a:pt x="2125" y="1215"/>
                </a:cubicBezTo>
                <a:cubicBezTo>
                  <a:pt x="2126" y="1215"/>
                  <a:pt x="2126" y="1215"/>
                  <a:pt x="2126" y="1215"/>
                </a:cubicBezTo>
                <a:cubicBezTo>
                  <a:pt x="2127" y="1214"/>
                  <a:pt x="2127" y="1214"/>
                  <a:pt x="2127" y="1214"/>
                </a:cubicBezTo>
                <a:cubicBezTo>
                  <a:pt x="2127" y="1215"/>
                  <a:pt x="2127" y="1215"/>
                  <a:pt x="2127" y="1215"/>
                </a:cubicBezTo>
                <a:cubicBezTo>
                  <a:pt x="2128" y="1216"/>
                  <a:pt x="2128" y="1216"/>
                  <a:pt x="2128" y="1216"/>
                </a:cubicBezTo>
                <a:cubicBezTo>
                  <a:pt x="2128" y="1216"/>
                  <a:pt x="2128" y="1216"/>
                  <a:pt x="2128" y="1216"/>
                </a:cubicBezTo>
                <a:cubicBezTo>
                  <a:pt x="2129" y="1216"/>
                  <a:pt x="2129" y="1216"/>
                  <a:pt x="2129" y="1216"/>
                </a:cubicBezTo>
                <a:cubicBezTo>
                  <a:pt x="2130" y="1216"/>
                  <a:pt x="2130" y="1216"/>
                  <a:pt x="2130" y="1216"/>
                </a:cubicBezTo>
                <a:cubicBezTo>
                  <a:pt x="2130" y="1217"/>
                  <a:pt x="2130" y="1217"/>
                  <a:pt x="2130" y="1217"/>
                </a:cubicBezTo>
                <a:cubicBezTo>
                  <a:pt x="2132" y="1218"/>
                  <a:pt x="2132" y="1218"/>
                  <a:pt x="2132" y="1218"/>
                </a:cubicBezTo>
                <a:cubicBezTo>
                  <a:pt x="2132" y="1219"/>
                  <a:pt x="2132" y="1219"/>
                  <a:pt x="2132" y="1219"/>
                </a:cubicBezTo>
                <a:cubicBezTo>
                  <a:pt x="2133" y="1219"/>
                  <a:pt x="2133" y="1219"/>
                  <a:pt x="2133" y="1219"/>
                </a:cubicBezTo>
                <a:cubicBezTo>
                  <a:pt x="2133" y="1220"/>
                  <a:pt x="2133" y="1220"/>
                  <a:pt x="2133" y="1220"/>
                </a:cubicBezTo>
                <a:cubicBezTo>
                  <a:pt x="2133" y="1220"/>
                  <a:pt x="2133" y="1220"/>
                  <a:pt x="2133" y="1220"/>
                </a:cubicBezTo>
                <a:cubicBezTo>
                  <a:pt x="2134" y="1220"/>
                  <a:pt x="2134" y="1220"/>
                  <a:pt x="2134" y="1220"/>
                </a:cubicBezTo>
                <a:cubicBezTo>
                  <a:pt x="2134" y="1221"/>
                  <a:pt x="2134" y="1221"/>
                  <a:pt x="2134" y="1221"/>
                </a:cubicBezTo>
                <a:cubicBezTo>
                  <a:pt x="2135" y="1221"/>
                  <a:pt x="2135" y="1221"/>
                  <a:pt x="2135" y="1221"/>
                </a:cubicBezTo>
                <a:cubicBezTo>
                  <a:pt x="2135" y="1222"/>
                  <a:pt x="2135" y="1222"/>
                  <a:pt x="2135" y="1222"/>
                </a:cubicBezTo>
                <a:cubicBezTo>
                  <a:pt x="2135" y="1223"/>
                  <a:pt x="2135" y="1223"/>
                  <a:pt x="2135" y="1223"/>
                </a:cubicBezTo>
                <a:cubicBezTo>
                  <a:pt x="2135" y="1224"/>
                  <a:pt x="2135" y="1224"/>
                  <a:pt x="2135" y="1224"/>
                </a:cubicBezTo>
                <a:cubicBezTo>
                  <a:pt x="2135" y="1224"/>
                  <a:pt x="2135" y="1224"/>
                  <a:pt x="2135" y="1224"/>
                </a:cubicBezTo>
                <a:cubicBezTo>
                  <a:pt x="2135" y="1224"/>
                  <a:pt x="2135" y="1224"/>
                  <a:pt x="2135" y="1224"/>
                </a:cubicBezTo>
                <a:cubicBezTo>
                  <a:pt x="2135" y="1225"/>
                  <a:pt x="2135" y="1225"/>
                  <a:pt x="2135" y="1225"/>
                </a:cubicBezTo>
                <a:cubicBezTo>
                  <a:pt x="2134" y="1225"/>
                  <a:pt x="2134" y="1225"/>
                  <a:pt x="2134" y="1225"/>
                </a:cubicBezTo>
                <a:cubicBezTo>
                  <a:pt x="2134" y="1226"/>
                  <a:pt x="2134" y="1226"/>
                  <a:pt x="2134" y="1226"/>
                </a:cubicBezTo>
                <a:cubicBezTo>
                  <a:pt x="2134" y="1226"/>
                  <a:pt x="2134" y="1226"/>
                  <a:pt x="2134" y="1226"/>
                </a:cubicBezTo>
                <a:cubicBezTo>
                  <a:pt x="2135" y="1226"/>
                  <a:pt x="2135" y="1226"/>
                  <a:pt x="2135" y="1226"/>
                </a:cubicBezTo>
                <a:cubicBezTo>
                  <a:pt x="2135" y="1225"/>
                  <a:pt x="2135" y="1225"/>
                  <a:pt x="2135" y="1225"/>
                </a:cubicBezTo>
                <a:cubicBezTo>
                  <a:pt x="2135" y="1225"/>
                  <a:pt x="2135" y="1225"/>
                  <a:pt x="2135" y="1225"/>
                </a:cubicBezTo>
                <a:cubicBezTo>
                  <a:pt x="2136" y="1225"/>
                  <a:pt x="2136" y="1225"/>
                  <a:pt x="2136" y="1225"/>
                </a:cubicBezTo>
                <a:cubicBezTo>
                  <a:pt x="2135" y="1224"/>
                  <a:pt x="2135" y="1224"/>
                  <a:pt x="2135" y="1224"/>
                </a:cubicBezTo>
                <a:cubicBezTo>
                  <a:pt x="2135" y="1223"/>
                  <a:pt x="2135" y="1223"/>
                  <a:pt x="2135" y="1223"/>
                </a:cubicBezTo>
                <a:cubicBezTo>
                  <a:pt x="2136" y="1223"/>
                  <a:pt x="2136" y="1223"/>
                  <a:pt x="2136" y="1223"/>
                </a:cubicBezTo>
                <a:cubicBezTo>
                  <a:pt x="2137" y="1224"/>
                  <a:pt x="2137" y="1224"/>
                  <a:pt x="2137" y="1224"/>
                </a:cubicBezTo>
                <a:cubicBezTo>
                  <a:pt x="2137" y="1223"/>
                  <a:pt x="2137" y="1223"/>
                  <a:pt x="2137" y="1223"/>
                </a:cubicBezTo>
                <a:cubicBezTo>
                  <a:pt x="2137" y="1223"/>
                  <a:pt x="2137" y="1223"/>
                  <a:pt x="2137" y="1223"/>
                </a:cubicBezTo>
                <a:cubicBezTo>
                  <a:pt x="2137" y="1222"/>
                  <a:pt x="2137" y="1222"/>
                  <a:pt x="2137" y="1222"/>
                </a:cubicBezTo>
                <a:cubicBezTo>
                  <a:pt x="2137" y="1222"/>
                  <a:pt x="2137" y="1222"/>
                  <a:pt x="2137" y="1222"/>
                </a:cubicBezTo>
                <a:cubicBezTo>
                  <a:pt x="2138" y="1222"/>
                  <a:pt x="2138" y="1222"/>
                  <a:pt x="2138" y="1222"/>
                </a:cubicBezTo>
                <a:cubicBezTo>
                  <a:pt x="2139" y="1222"/>
                  <a:pt x="2139" y="1222"/>
                  <a:pt x="2139" y="1222"/>
                </a:cubicBezTo>
                <a:cubicBezTo>
                  <a:pt x="2139" y="1222"/>
                  <a:pt x="2139" y="1222"/>
                  <a:pt x="2139" y="1222"/>
                </a:cubicBezTo>
                <a:cubicBezTo>
                  <a:pt x="2140" y="1222"/>
                  <a:pt x="2140" y="1222"/>
                  <a:pt x="2140" y="1222"/>
                </a:cubicBezTo>
                <a:cubicBezTo>
                  <a:pt x="2141" y="1222"/>
                  <a:pt x="2141" y="1222"/>
                  <a:pt x="2141" y="1222"/>
                </a:cubicBezTo>
                <a:cubicBezTo>
                  <a:pt x="2141" y="1223"/>
                  <a:pt x="2141" y="1223"/>
                  <a:pt x="2141" y="1223"/>
                </a:cubicBezTo>
                <a:cubicBezTo>
                  <a:pt x="2142" y="1223"/>
                  <a:pt x="2142" y="1223"/>
                  <a:pt x="2142" y="1223"/>
                </a:cubicBezTo>
                <a:cubicBezTo>
                  <a:pt x="2142" y="1224"/>
                  <a:pt x="2142" y="1224"/>
                  <a:pt x="2142" y="1224"/>
                </a:cubicBezTo>
                <a:cubicBezTo>
                  <a:pt x="2142" y="1225"/>
                  <a:pt x="2142" y="1225"/>
                  <a:pt x="2142" y="1225"/>
                </a:cubicBezTo>
                <a:cubicBezTo>
                  <a:pt x="2142" y="1225"/>
                  <a:pt x="2142" y="1225"/>
                  <a:pt x="2142" y="1225"/>
                </a:cubicBezTo>
                <a:cubicBezTo>
                  <a:pt x="2142" y="1224"/>
                  <a:pt x="2142" y="1224"/>
                  <a:pt x="2142" y="1224"/>
                </a:cubicBezTo>
                <a:cubicBezTo>
                  <a:pt x="2142" y="1223"/>
                  <a:pt x="2142" y="1223"/>
                  <a:pt x="2142" y="1223"/>
                </a:cubicBezTo>
                <a:cubicBezTo>
                  <a:pt x="2142" y="1222"/>
                  <a:pt x="2142" y="1222"/>
                  <a:pt x="2142" y="1222"/>
                </a:cubicBezTo>
                <a:cubicBezTo>
                  <a:pt x="2143" y="1222"/>
                  <a:pt x="2143" y="1222"/>
                  <a:pt x="2143" y="1222"/>
                </a:cubicBezTo>
                <a:cubicBezTo>
                  <a:pt x="2143" y="1223"/>
                  <a:pt x="2143" y="1223"/>
                  <a:pt x="2143" y="1223"/>
                </a:cubicBezTo>
                <a:cubicBezTo>
                  <a:pt x="2144" y="1223"/>
                  <a:pt x="2144" y="1223"/>
                  <a:pt x="2144" y="1223"/>
                </a:cubicBezTo>
                <a:cubicBezTo>
                  <a:pt x="2144" y="1224"/>
                  <a:pt x="2144" y="1224"/>
                  <a:pt x="2144" y="1224"/>
                </a:cubicBezTo>
                <a:cubicBezTo>
                  <a:pt x="2145" y="1225"/>
                  <a:pt x="2145" y="1225"/>
                  <a:pt x="2145" y="1225"/>
                </a:cubicBezTo>
                <a:cubicBezTo>
                  <a:pt x="2145" y="1224"/>
                  <a:pt x="2145" y="1224"/>
                  <a:pt x="2145" y="1224"/>
                </a:cubicBezTo>
                <a:cubicBezTo>
                  <a:pt x="2145" y="1223"/>
                  <a:pt x="2145" y="1223"/>
                  <a:pt x="2145" y="1223"/>
                </a:cubicBezTo>
                <a:cubicBezTo>
                  <a:pt x="2145" y="1222"/>
                  <a:pt x="2145" y="1222"/>
                  <a:pt x="2145" y="1222"/>
                </a:cubicBezTo>
                <a:cubicBezTo>
                  <a:pt x="2145" y="1222"/>
                  <a:pt x="2145" y="1222"/>
                  <a:pt x="2145" y="1222"/>
                </a:cubicBezTo>
                <a:cubicBezTo>
                  <a:pt x="2145" y="1222"/>
                  <a:pt x="2145" y="1222"/>
                  <a:pt x="2145" y="1222"/>
                </a:cubicBezTo>
                <a:cubicBezTo>
                  <a:pt x="2145" y="1221"/>
                  <a:pt x="2145" y="1221"/>
                  <a:pt x="2145" y="1221"/>
                </a:cubicBezTo>
                <a:cubicBezTo>
                  <a:pt x="2145" y="1221"/>
                  <a:pt x="2145" y="1221"/>
                  <a:pt x="2145" y="1221"/>
                </a:cubicBezTo>
                <a:cubicBezTo>
                  <a:pt x="2144" y="1220"/>
                  <a:pt x="2144" y="1220"/>
                  <a:pt x="2144" y="1220"/>
                </a:cubicBezTo>
                <a:cubicBezTo>
                  <a:pt x="2143" y="1220"/>
                  <a:pt x="2143" y="1220"/>
                  <a:pt x="2143" y="1220"/>
                </a:cubicBezTo>
                <a:cubicBezTo>
                  <a:pt x="2143" y="1219"/>
                  <a:pt x="2143" y="1219"/>
                  <a:pt x="2143" y="1219"/>
                </a:cubicBezTo>
                <a:cubicBezTo>
                  <a:pt x="2143" y="1218"/>
                  <a:pt x="2143" y="1218"/>
                  <a:pt x="2143" y="1218"/>
                </a:cubicBezTo>
                <a:cubicBezTo>
                  <a:pt x="2144" y="1217"/>
                  <a:pt x="2144" y="1217"/>
                  <a:pt x="2144" y="1217"/>
                </a:cubicBezTo>
                <a:cubicBezTo>
                  <a:pt x="2145" y="1217"/>
                  <a:pt x="2145" y="1217"/>
                  <a:pt x="2145" y="1217"/>
                </a:cubicBezTo>
                <a:cubicBezTo>
                  <a:pt x="2146" y="1216"/>
                  <a:pt x="2146" y="1216"/>
                  <a:pt x="2146" y="1216"/>
                </a:cubicBezTo>
                <a:cubicBezTo>
                  <a:pt x="2146" y="1215"/>
                  <a:pt x="2146" y="1215"/>
                  <a:pt x="2146" y="1215"/>
                </a:cubicBezTo>
                <a:cubicBezTo>
                  <a:pt x="2146" y="1214"/>
                  <a:pt x="2146" y="1214"/>
                  <a:pt x="2146" y="1214"/>
                </a:cubicBezTo>
                <a:cubicBezTo>
                  <a:pt x="2146" y="1214"/>
                  <a:pt x="2146" y="1214"/>
                  <a:pt x="2146" y="1214"/>
                </a:cubicBezTo>
                <a:cubicBezTo>
                  <a:pt x="2146" y="1213"/>
                  <a:pt x="2146" y="1213"/>
                  <a:pt x="2146" y="1213"/>
                </a:cubicBezTo>
                <a:cubicBezTo>
                  <a:pt x="2148" y="1213"/>
                  <a:pt x="2148" y="1213"/>
                  <a:pt x="2148" y="1213"/>
                </a:cubicBezTo>
                <a:cubicBezTo>
                  <a:pt x="2148" y="1212"/>
                  <a:pt x="2148" y="1212"/>
                  <a:pt x="2148" y="1212"/>
                </a:cubicBezTo>
                <a:cubicBezTo>
                  <a:pt x="2149" y="1212"/>
                  <a:pt x="2149" y="1212"/>
                  <a:pt x="2149" y="1212"/>
                </a:cubicBezTo>
                <a:cubicBezTo>
                  <a:pt x="2149" y="1211"/>
                  <a:pt x="2149" y="1211"/>
                  <a:pt x="2149" y="1211"/>
                </a:cubicBezTo>
                <a:cubicBezTo>
                  <a:pt x="2148" y="1210"/>
                  <a:pt x="2148" y="1210"/>
                  <a:pt x="2148" y="1210"/>
                </a:cubicBezTo>
                <a:cubicBezTo>
                  <a:pt x="2148" y="1209"/>
                  <a:pt x="2148" y="1209"/>
                  <a:pt x="2148" y="1209"/>
                </a:cubicBezTo>
                <a:cubicBezTo>
                  <a:pt x="2149" y="1209"/>
                  <a:pt x="2149" y="1209"/>
                  <a:pt x="2149" y="1209"/>
                </a:cubicBezTo>
                <a:cubicBezTo>
                  <a:pt x="2149" y="1209"/>
                  <a:pt x="2149" y="1209"/>
                  <a:pt x="2149" y="1209"/>
                </a:cubicBezTo>
                <a:cubicBezTo>
                  <a:pt x="2150" y="1208"/>
                  <a:pt x="2150" y="1208"/>
                  <a:pt x="2150" y="1208"/>
                </a:cubicBezTo>
                <a:cubicBezTo>
                  <a:pt x="2150" y="1207"/>
                  <a:pt x="2150" y="1207"/>
                  <a:pt x="2150" y="1207"/>
                </a:cubicBezTo>
                <a:cubicBezTo>
                  <a:pt x="2150" y="1207"/>
                  <a:pt x="2150" y="1207"/>
                  <a:pt x="2150" y="1207"/>
                </a:cubicBezTo>
                <a:cubicBezTo>
                  <a:pt x="2151" y="1207"/>
                  <a:pt x="2151" y="1207"/>
                  <a:pt x="2151" y="1207"/>
                </a:cubicBezTo>
                <a:cubicBezTo>
                  <a:pt x="2151" y="1207"/>
                  <a:pt x="2151" y="1207"/>
                  <a:pt x="2151" y="1207"/>
                </a:cubicBezTo>
                <a:cubicBezTo>
                  <a:pt x="2151" y="1206"/>
                  <a:pt x="2151" y="1206"/>
                  <a:pt x="2151" y="1205"/>
                </a:cubicBezTo>
                <a:cubicBezTo>
                  <a:pt x="2152" y="1205"/>
                  <a:pt x="2152" y="1205"/>
                  <a:pt x="2152" y="1205"/>
                </a:cubicBezTo>
                <a:cubicBezTo>
                  <a:pt x="2153" y="1205"/>
                  <a:pt x="2153" y="1205"/>
                  <a:pt x="2153" y="1205"/>
                </a:cubicBezTo>
                <a:cubicBezTo>
                  <a:pt x="2153" y="1206"/>
                  <a:pt x="2153" y="1206"/>
                  <a:pt x="2153" y="1206"/>
                </a:cubicBezTo>
                <a:cubicBezTo>
                  <a:pt x="2153" y="1206"/>
                  <a:pt x="2153" y="1206"/>
                  <a:pt x="2153" y="1206"/>
                </a:cubicBezTo>
                <a:cubicBezTo>
                  <a:pt x="2153" y="1206"/>
                  <a:pt x="2153" y="1206"/>
                  <a:pt x="2153" y="1206"/>
                </a:cubicBezTo>
                <a:cubicBezTo>
                  <a:pt x="2154" y="1206"/>
                  <a:pt x="2154" y="1206"/>
                  <a:pt x="2154" y="1206"/>
                </a:cubicBezTo>
                <a:cubicBezTo>
                  <a:pt x="2153" y="1206"/>
                  <a:pt x="2153" y="1206"/>
                  <a:pt x="2153" y="1206"/>
                </a:cubicBezTo>
                <a:cubicBezTo>
                  <a:pt x="2153" y="1205"/>
                  <a:pt x="2153" y="1205"/>
                  <a:pt x="2153" y="1205"/>
                </a:cubicBezTo>
                <a:cubicBezTo>
                  <a:pt x="2154" y="1205"/>
                  <a:pt x="2154" y="1205"/>
                  <a:pt x="2154" y="1205"/>
                </a:cubicBezTo>
                <a:cubicBezTo>
                  <a:pt x="2154" y="1205"/>
                  <a:pt x="2154" y="1205"/>
                  <a:pt x="2154" y="1205"/>
                </a:cubicBezTo>
                <a:cubicBezTo>
                  <a:pt x="2155" y="1204"/>
                  <a:pt x="2155" y="1204"/>
                  <a:pt x="2155" y="1204"/>
                </a:cubicBezTo>
                <a:cubicBezTo>
                  <a:pt x="2155" y="1203"/>
                  <a:pt x="2155" y="1203"/>
                  <a:pt x="2155" y="1203"/>
                </a:cubicBezTo>
                <a:cubicBezTo>
                  <a:pt x="2156" y="1204"/>
                  <a:pt x="2156" y="1204"/>
                  <a:pt x="2156" y="1204"/>
                </a:cubicBezTo>
                <a:cubicBezTo>
                  <a:pt x="2156" y="1203"/>
                  <a:pt x="2156" y="1203"/>
                  <a:pt x="2156" y="1203"/>
                </a:cubicBezTo>
                <a:cubicBezTo>
                  <a:pt x="2156" y="1203"/>
                  <a:pt x="2156" y="1203"/>
                  <a:pt x="2156" y="1203"/>
                </a:cubicBezTo>
                <a:cubicBezTo>
                  <a:pt x="2156" y="1203"/>
                  <a:pt x="2156" y="1203"/>
                  <a:pt x="2156" y="1203"/>
                </a:cubicBezTo>
                <a:cubicBezTo>
                  <a:pt x="2157" y="1204"/>
                  <a:pt x="2157" y="1204"/>
                  <a:pt x="2157" y="1204"/>
                </a:cubicBezTo>
                <a:cubicBezTo>
                  <a:pt x="2157" y="1204"/>
                  <a:pt x="2157" y="1204"/>
                  <a:pt x="2157" y="1204"/>
                </a:cubicBezTo>
                <a:cubicBezTo>
                  <a:pt x="2158" y="1204"/>
                  <a:pt x="2158" y="1204"/>
                  <a:pt x="2158" y="1204"/>
                </a:cubicBezTo>
                <a:cubicBezTo>
                  <a:pt x="2160" y="1204"/>
                  <a:pt x="2160" y="1204"/>
                  <a:pt x="2160" y="1204"/>
                </a:cubicBezTo>
                <a:cubicBezTo>
                  <a:pt x="2160" y="1204"/>
                  <a:pt x="2160" y="1204"/>
                  <a:pt x="2160" y="1204"/>
                </a:cubicBezTo>
                <a:cubicBezTo>
                  <a:pt x="2161" y="1204"/>
                  <a:pt x="2161" y="1204"/>
                  <a:pt x="2161" y="1204"/>
                </a:cubicBezTo>
                <a:cubicBezTo>
                  <a:pt x="2161" y="1204"/>
                  <a:pt x="2161" y="1204"/>
                  <a:pt x="2161" y="1204"/>
                </a:cubicBezTo>
                <a:cubicBezTo>
                  <a:pt x="2162" y="1204"/>
                  <a:pt x="2162" y="1204"/>
                  <a:pt x="2162" y="1204"/>
                </a:cubicBezTo>
                <a:cubicBezTo>
                  <a:pt x="2162" y="1204"/>
                  <a:pt x="2162" y="1204"/>
                  <a:pt x="2162" y="1204"/>
                </a:cubicBezTo>
                <a:cubicBezTo>
                  <a:pt x="2163" y="1204"/>
                  <a:pt x="2163" y="1204"/>
                  <a:pt x="2163" y="1204"/>
                </a:cubicBezTo>
                <a:cubicBezTo>
                  <a:pt x="2163" y="1204"/>
                  <a:pt x="2163" y="1204"/>
                  <a:pt x="2163" y="1204"/>
                </a:cubicBezTo>
                <a:cubicBezTo>
                  <a:pt x="2164" y="1204"/>
                  <a:pt x="2164" y="1204"/>
                  <a:pt x="2164" y="1204"/>
                </a:cubicBezTo>
                <a:cubicBezTo>
                  <a:pt x="2164" y="1204"/>
                  <a:pt x="2164" y="1204"/>
                  <a:pt x="2164" y="1204"/>
                </a:cubicBezTo>
                <a:cubicBezTo>
                  <a:pt x="2164" y="1203"/>
                  <a:pt x="2164" y="1203"/>
                  <a:pt x="2164" y="1203"/>
                </a:cubicBezTo>
                <a:cubicBezTo>
                  <a:pt x="2165" y="1203"/>
                  <a:pt x="2165" y="1203"/>
                  <a:pt x="2165" y="1203"/>
                </a:cubicBezTo>
                <a:cubicBezTo>
                  <a:pt x="2166" y="1203"/>
                  <a:pt x="2166" y="1203"/>
                  <a:pt x="2166" y="1203"/>
                </a:cubicBezTo>
                <a:cubicBezTo>
                  <a:pt x="2166" y="1201"/>
                  <a:pt x="2166" y="1201"/>
                  <a:pt x="2166" y="1201"/>
                </a:cubicBezTo>
                <a:cubicBezTo>
                  <a:pt x="2165" y="1201"/>
                  <a:pt x="2165" y="1201"/>
                  <a:pt x="2165" y="1201"/>
                </a:cubicBezTo>
                <a:cubicBezTo>
                  <a:pt x="2165" y="1201"/>
                  <a:pt x="2165" y="1201"/>
                  <a:pt x="2165" y="1201"/>
                </a:cubicBezTo>
                <a:cubicBezTo>
                  <a:pt x="2165" y="1200"/>
                  <a:pt x="2165" y="1200"/>
                  <a:pt x="2165" y="1200"/>
                </a:cubicBezTo>
                <a:cubicBezTo>
                  <a:pt x="2165" y="1200"/>
                  <a:pt x="2165" y="1200"/>
                  <a:pt x="2165" y="1200"/>
                </a:cubicBezTo>
                <a:cubicBezTo>
                  <a:pt x="2165" y="1200"/>
                  <a:pt x="2165" y="1200"/>
                  <a:pt x="2165" y="1200"/>
                </a:cubicBezTo>
                <a:cubicBezTo>
                  <a:pt x="2165" y="1200"/>
                  <a:pt x="2165" y="1200"/>
                  <a:pt x="2165" y="1200"/>
                </a:cubicBezTo>
                <a:cubicBezTo>
                  <a:pt x="2165" y="1199"/>
                  <a:pt x="2165" y="1199"/>
                  <a:pt x="2165" y="1199"/>
                </a:cubicBezTo>
                <a:cubicBezTo>
                  <a:pt x="2164" y="1199"/>
                  <a:pt x="2164" y="1199"/>
                  <a:pt x="2164" y="1199"/>
                </a:cubicBezTo>
                <a:cubicBezTo>
                  <a:pt x="2162" y="1199"/>
                  <a:pt x="2162" y="1199"/>
                  <a:pt x="2162" y="1199"/>
                </a:cubicBezTo>
                <a:cubicBezTo>
                  <a:pt x="2162" y="1199"/>
                  <a:pt x="2162" y="1199"/>
                  <a:pt x="2162" y="1199"/>
                </a:cubicBezTo>
                <a:cubicBezTo>
                  <a:pt x="2161" y="1199"/>
                  <a:pt x="2161" y="1199"/>
                  <a:pt x="2161" y="1199"/>
                </a:cubicBezTo>
                <a:cubicBezTo>
                  <a:pt x="2161" y="1198"/>
                  <a:pt x="2161" y="1198"/>
                  <a:pt x="2161" y="1198"/>
                </a:cubicBezTo>
                <a:cubicBezTo>
                  <a:pt x="2161" y="1198"/>
                  <a:pt x="2161" y="1198"/>
                  <a:pt x="2161" y="1198"/>
                </a:cubicBezTo>
                <a:cubicBezTo>
                  <a:pt x="2160" y="1198"/>
                  <a:pt x="2160" y="1198"/>
                  <a:pt x="2160" y="1198"/>
                </a:cubicBezTo>
                <a:cubicBezTo>
                  <a:pt x="2160" y="1197"/>
                  <a:pt x="2160" y="1197"/>
                  <a:pt x="2160" y="1197"/>
                </a:cubicBezTo>
                <a:cubicBezTo>
                  <a:pt x="2160" y="1197"/>
                  <a:pt x="2160" y="1197"/>
                  <a:pt x="2160" y="1197"/>
                </a:cubicBezTo>
                <a:cubicBezTo>
                  <a:pt x="2161" y="1197"/>
                  <a:pt x="2161" y="1197"/>
                  <a:pt x="2161" y="1197"/>
                </a:cubicBezTo>
                <a:cubicBezTo>
                  <a:pt x="2161" y="1196"/>
                  <a:pt x="2161" y="1196"/>
                  <a:pt x="2161" y="1196"/>
                </a:cubicBezTo>
                <a:cubicBezTo>
                  <a:pt x="2161" y="1197"/>
                  <a:pt x="2161" y="1197"/>
                  <a:pt x="2161" y="1197"/>
                </a:cubicBezTo>
                <a:cubicBezTo>
                  <a:pt x="2162" y="1197"/>
                  <a:pt x="2162" y="1197"/>
                  <a:pt x="2162" y="1197"/>
                </a:cubicBezTo>
                <a:cubicBezTo>
                  <a:pt x="2162" y="1198"/>
                  <a:pt x="2162" y="1198"/>
                  <a:pt x="2162" y="1198"/>
                </a:cubicBezTo>
                <a:cubicBezTo>
                  <a:pt x="2162" y="1198"/>
                  <a:pt x="2162" y="1198"/>
                  <a:pt x="2162" y="1198"/>
                </a:cubicBezTo>
                <a:cubicBezTo>
                  <a:pt x="2162" y="1197"/>
                  <a:pt x="2162" y="1197"/>
                  <a:pt x="2162" y="1197"/>
                </a:cubicBezTo>
                <a:cubicBezTo>
                  <a:pt x="2162" y="1197"/>
                  <a:pt x="2162" y="1197"/>
                  <a:pt x="2162" y="1197"/>
                </a:cubicBezTo>
                <a:cubicBezTo>
                  <a:pt x="2162" y="1196"/>
                  <a:pt x="2162" y="1196"/>
                  <a:pt x="2162" y="1196"/>
                </a:cubicBezTo>
                <a:cubicBezTo>
                  <a:pt x="2163" y="1197"/>
                  <a:pt x="2163" y="1197"/>
                  <a:pt x="2163" y="1197"/>
                </a:cubicBezTo>
                <a:cubicBezTo>
                  <a:pt x="2163" y="1197"/>
                  <a:pt x="2163" y="1197"/>
                  <a:pt x="2163" y="1197"/>
                </a:cubicBezTo>
                <a:cubicBezTo>
                  <a:pt x="2164" y="1197"/>
                  <a:pt x="2164" y="1197"/>
                  <a:pt x="2164" y="1197"/>
                </a:cubicBezTo>
                <a:cubicBezTo>
                  <a:pt x="2164" y="1197"/>
                  <a:pt x="2164" y="1197"/>
                  <a:pt x="2164" y="1197"/>
                </a:cubicBezTo>
                <a:cubicBezTo>
                  <a:pt x="2164" y="1197"/>
                  <a:pt x="2164" y="1197"/>
                  <a:pt x="2164" y="1197"/>
                </a:cubicBezTo>
                <a:cubicBezTo>
                  <a:pt x="2164" y="1196"/>
                  <a:pt x="2164" y="1196"/>
                  <a:pt x="2164" y="1196"/>
                </a:cubicBezTo>
                <a:cubicBezTo>
                  <a:pt x="2165" y="1196"/>
                  <a:pt x="2165" y="1196"/>
                  <a:pt x="2165" y="1196"/>
                </a:cubicBezTo>
                <a:cubicBezTo>
                  <a:pt x="2165" y="1196"/>
                  <a:pt x="2165" y="1196"/>
                  <a:pt x="2165" y="1196"/>
                </a:cubicBezTo>
                <a:cubicBezTo>
                  <a:pt x="2165" y="1197"/>
                  <a:pt x="2165" y="1197"/>
                  <a:pt x="2165" y="1197"/>
                </a:cubicBezTo>
                <a:cubicBezTo>
                  <a:pt x="2165" y="1198"/>
                  <a:pt x="2165" y="1198"/>
                  <a:pt x="2165" y="1198"/>
                </a:cubicBezTo>
                <a:cubicBezTo>
                  <a:pt x="2165" y="1198"/>
                  <a:pt x="2165" y="1198"/>
                  <a:pt x="2165" y="1198"/>
                </a:cubicBezTo>
                <a:cubicBezTo>
                  <a:pt x="2166" y="1199"/>
                  <a:pt x="2166" y="1199"/>
                  <a:pt x="2166" y="1199"/>
                </a:cubicBezTo>
                <a:cubicBezTo>
                  <a:pt x="2166" y="1199"/>
                  <a:pt x="2166" y="1199"/>
                  <a:pt x="2166" y="1199"/>
                </a:cubicBezTo>
                <a:cubicBezTo>
                  <a:pt x="2166" y="1198"/>
                  <a:pt x="2166" y="1198"/>
                  <a:pt x="2166" y="1198"/>
                </a:cubicBezTo>
                <a:cubicBezTo>
                  <a:pt x="2167" y="1198"/>
                  <a:pt x="2167" y="1198"/>
                  <a:pt x="2167" y="1198"/>
                </a:cubicBezTo>
                <a:cubicBezTo>
                  <a:pt x="2167" y="1198"/>
                  <a:pt x="2167" y="1198"/>
                  <a:pt x="2167" y="1198"/>
                </a:cubicBezTo>
                <a:cubicBezTo>
                  <a:pt x="2168" y="1199"/>
                  <a:pt x="2168" y="1199"/>
                  <a:pt x="2168" y="1199"/>
                </a:cubicBezTo>
                <a:cubicBezTo>
                  <a:pt x="2168" y="1199"/>
                  <a:pt x="2168" y="1199"/>
                  <a:pt x="2168" y="1199"/>
                </a:cubicBezTo>
                <a:cubicBezTo>
                  <a:pt x="2169" y="1200"/>
                  <a:pt x="2169" y="1200"/>
                  <a:pt x="2169" y="1200"/>
                </a:cubicBezTo>
                <a:cubicBezTo>
                  <a:pt x="2169" y="1200"/>
                  <a:pt x="2169" y="1200"/>
                  <a:pt x="2169" y="1200"/>
                </a:cubicBezTo>
                <a:cubicBezTo>
                  <a:pt x="2170" y="1200"/>
                  <a:pt x="2170" y="1200"/>
                  <a:pt x="2170" y="1200"/>
                </a:cubicBezTo>
                <a:cubicBezTo>
                  <a:pt x="2170" y="1201"/>
                  <a:pt x="2170" y="1201"/>
                  <a:pt x="2170" y="1201"/>
                </a:cubicBezTo>
                <a:cubicBezTo>
                  <a:pt x="2171" y="1201"/>
                  <a:pt x="2171" y="1201"/>
                  <a:pt x="2171" y="1201"/>
                </a:cubicBezTo>
                <a:cubicBezTo>
                  <a:pt x="2171" y="1201"/>
                  <a:pt x="2171" y="1201"/>
                  <a:pt x="2171" y="1201"/>
                </a:cubicBezTo>
                <a:cubicBezTo>
                  <a:pt x="2172" y="1201"/>
                  <a:pt x="2172" y="1201"/>
                  <a:pt x="2172" y="1201"/>
                </a:cubicBezTo>
                <a:cubicBezTo>
                  <a:pt x="2172" y="1201"/>
                  <a:pt x="2172" y="1201"/>
                  <a:pt x="2172" y="1201"/>
                </a:cubicBezTo>
                <a:cubicBezTo>
                  <a:pt x="2173" y="1200"/>
                  <a:pt x="2173" y="1200"/>
                  <a:pt x="2173" y="1200"/>
                </a:cubicBezTo>
                <a:cubicBezTo>
                  <a:pt x="2174" y="1200"/>
                  <a:pt x="2174" y="1200"/>
                  <a:pt x="2174" y="1200"/>
                </a:cubicBezTo>
                <a:cubicBezTo>
                  <a:pt x="2174" y="1200"/>
                  <a:pt x="2174" y="1200"/>
                  <a:pt x="2174" y="1200"/>
                </a:cubicBezTo>
                <a:cubicBezTo>
                  <a:pt x="2174" y="1201"/>
                  <a:pt x="2174" y="1201"/>
                  <a:pt x="2174" y="1201"/>
                </a:cubicBezTo>
                <a:cubicBezTo>
                  <a:pt x="2174" y="1201"/>
                  <a:pt x="2174" y="1201"/>
                  <a:pt x="2174" y="1201"/>
                </a:cubicBezTo>
                <a:cubicBezTo>
                  <a:pt x="2174" y="1201"/>
                  <a:pt x="2174" y="1201"/>
                  <a:pt x="2174" y="1201"/>
                </a:cubicBezTo>
                <a:cubicBezTo>
                  <a:pt x="2175" y="1202"/>
                  <a:pt x="2175" y="1202"/>
                  <a:pt x="2175" y="1202"/>
                </a:cubicBezTo>
                <a:cubicBezTo>
                  <a:pt x="2175" y="1202"/>
                  <a:pt x="2175" y="1202"/>
                  <a:pt x="2175" y="1202"/>
                </a:cubicBezTo>
                <a:cubicBezTo>
                  <a:pt x="2176" y="1202"/>
                  <a:pt x="2176" y="1202"/>
                  <a:pt x="2176" y="1202"/>
                </a:cubicBezTo>
                <a:cubicBezTo>
                  <a:pt x="2176" y="1203"/>
                  <a:pt x="2176" y="1203"/>
                  <a:pt x="2176" y="1203"/>
                </a:cubicBezTo>
                <a:cubicBezTo>
                  <a:pt x="2176" y="1202"/>
                  <a:pt x="2176" y="1202"/>
                  <a:pt x="2176" y="1202"/>
                </a:cubicBezTo>
                <a:cubicBezTo>
                  <a:pt x="2178" y="1203"/>
                  <a:pt x="2178" y="1203"/>
                  <a:pt x="2178" y="1203"/>
                </a:cubicBezTo>
                <a:cubicBezTo>
                  <a:pt x="2178" y="1203"/>
                  <a:pt x="2178" y="1203"/>
                  <a:pt x="2178" y="1203"/>
                </a:cubicBezTo>
                <a:cubicBezTo>
                  <a:pt x="2179" y="1203"/>
                  <a:pt x="2179" y="1203"/>
                  <a:pt x="2179" y="1203"/>
                </a:cubicBezTo>
                <a:cubicBezTo>
                  <a:pt x="2179" y="1202"/>
                  <a:pt x="2179" y="1202"/>
                  <a:pt x="2179" y="1202"/>
                </a:cubicBezTo>
                <a:cubicBezTo>
                  <a:pt x="2180" y="1202"/>
                  <a:pt x="2180" y="1202"/>
                  <a:pt x="2180" y="1202"/>
                </a:cubicBezTo>
                <a:cubicBezTo>
                  <a:pt x="2180" y="1202"/>
                  <a:pt x="2180" y="1202"/>
                  <a:pt x="2180" y="1202"/>
                </a:cubicBezTo>
                <a:cubicBezTo>
                  <a:pt x="2181" y="1203"/>
                  <a:pt x="2181" y="1203"/>
                  <a:pt x="2181" y="1203"/>
                </a:cubicBezTo>
                <a:cubicBezTo>
                  <a:pt x="2181" y="1203"/>
                  <a:pt x="2181" y="1203"/>
                  <a:pt x="2181" y="1203"/>
                </a:cubicBezTo>
                <a:cubicBezTo>
                  <a:pt x="2181" y="1204"/>
                  <a:pt x="2181" y="1204"/>
                  <a:pt x="2181" y="1204"/>
                </a:cubicBezTo>
                <a:cubicBezTo>
                  <a:pt x="2182" y="1204"/>
                  <a:pt x="2182" y="1204"/>
                  <a:pt x="2182" y="1204"/>
                </a:cubicBezTo>
                <a:cubicBezTo>
                  <a:pt x="2183" y="1204"/>
                  <a:pt x="2183" y="1204"/>
                  <a:pt x="2183" y="1204"/>
                </a:cubicBezTo>
                <a:cubicBezTo>
                  <a:pt x="2184" y="1203"/>
                  <a:pt x="2184" y="1203"/>
                  <a:pt x="2184" y="1203"/>
                </a:cubicBezTo>
                <a:cubicBezTo>
                  <a:pt x="2184" y="1203"/>
                  <a:pt x="2184" y="1203"/>
                  <a:pt x="2184" y="1203"/>
                </a:cubicBezTo>
                <a:cubicBezTo>
                  <a:pt x="2185" y="1203"/>
                  <a:pt x="2185" y="1203"/>
                  <a:pt x="2185" y="1203"/>
                </a:cubicBezTo>
                <a:cubicBezTo>
                  <a:pt x="2185" y="1202"/>
                  <a:pt x="2185" y="1202"/>
                  <a:pt x="2185" y="1202"/>
                </a:cubicBezTo>
                <a:cubicBezTo>
                  <a:pt x="2186" y="1202"/>
                  <a:pt x="2186" y="1202"/>
                  <a:pt x="2186" y="1202"/>
                </a:cubicBezTo>
                <a:cubicBezTo>
                  <a:pt x="2186" y="1202"/>
                  <a:pt x="2186" y="1202"/>
                  <a:pt x="2186" y="1202"/>
                </a:cubicBezTo>
                <a:cubicBezTo>
                  <a:pt x="2187" y="1201"/>
                  <a:pt x="2187" y="1201"/>
                  <a:pt x="2187" y="1201"/>
                </a:cubicBezTo>
                <a:cubicBezTo>
                  <a:pt x="2187" y="1202"/>
                  <a:pt x="2187" y="1202"/>
                  <a:pt x="2187" y="1202"/>
                </a:cubicBezTo>
                <a:cubicBezTo>
                  <a:pt x="2187" y="1202"/>
                  <a:pt x="2187" y="1202"/>
                  <a:pt x="2187" y="1202"/>
                </a:cubicBezTo>
                <a:cubicBezTo>
                  <a:pt x="2187" y="1202"/>
                  <a:pt x="2187" y="1202"/>
                  <a:pt x="2187" y="1202"/>
                </a:cubicBezTo>
                <a:cubicBezTo>
                  <a:pt x="2186" y="1203"/>
                  <a:pt x="2186" y="1203"/>
                  <a:pt x="2186" y="1203"/>
                </a:cubicBezTo>
                <a:cubicBezTo>
                  <a:pt x="2186" y="1203"/>
                  <a:pt x="2186" y="1203"/>
                  <a:pt x="2186" y="1203"/>
                </a:cubicBezTo>
                <a:cubicBezTo>
                  <a:pt x="2186" y="1204"/>
                  <a:pt x="2186" y="1204"/>
                  <a:pt x="2186" y="1204"/>
                </a:cubicBezTo>
                <a:cubicBezTo>
                  <a:pt x="2186" y="1204"/>
                  <a:pt x="2186" y="1204"/>
                  <a:pt x="2186" y="1204"/>
                </a:cubicBezTo>
                <a:cubicBezTo>
                  <a:pt x="2187" y="1204"/>
                  <a:pt x="2187" y="1204"/>
                  <a:pt x="2187" y="1204"/>
                </a:cubicBezTo>
                <a:cubicBezTo>
                  <a:pt x="2187" y="1204"/>
                  <a:pt x="2187" y="1204"/>
                  <a:pt x="2187" y="1204"/>
                </a:cubicBezTo>
                <a:cubicBezTo>
                  <a:pt x="2188" y="1204"/>
                  <a:pt x="2188" y="1204"/>
                  <a:pt x="2188" y="1204"/>
                </a:cubicBezTo>
                <a:cubicBezTo>
                  <a:pt x="2188" y="1204"/>
                  <a:pt x="2188" y="1204"/>
                  <a:pt x="2188" y="1204"/>
                </a:cubicBezTo>
                <a:cubicBezTo>
                  <a:pt x="2188" y="1205"/>
                  <a:pt x="2188" y="1205"/>
                  <a:pt x="2188" y="1205"/>
                </a:cubicBezTo>
                <a:cubicBezTo>
                  <a:pt x="2188" y="1205"/>
                  <a:pt x="2188" y="1205"/>
                  <a:pt x="2188" y="1205"/>
                </a:cubicBezTo>
                <a:cubicBezTo>
                  <a:pt x="2188" y="1205"/>
                  <a:pt x="2188" y="1205"/>
                  <a:pt x="2188" y="1205"/>
                </a:cubicBezTo>
                <a:cubicBezTo>
                  <a:pt x="2189" y="1205"/>
                  <a:pt x="2189" y="1205"/>
                  <a:pt x="2189" y="1205"/>
                </a:cubicBezTo>
                <a:cubicBezTo>
                  <a:pt x="2190" y="1205"/>
                  <a:pt x="2190" y="1205"/>
                  <a:pt x="2190" y="1205"/>
                </a:cubicBezTo>
                <a:cubicBezTo>
                  <a:pt x="2190" y="1205"/>
                  <a:pt x="2190" y="1205"/>
                  <a:pt x="2190" y="1205"/>
                </a:cubicBezTo>
                <a:cubicBezTo>
                  <a:pt x="2191" y="1205"/>
                  <a:pt x="2191" y="1205"/>
                  <a:pt x="2191" y="1205"/>
                </a:cubicBezTo>
                <a:cubicBezTo>
                  <a:pt x="2191" y="1204"/>
                  <a:pt x="2191" y="1204"/>
                  <a:pt x="2191" y="1204"/>
                </a:cubicBezTo>
                <a:cubicBezTo>
                  <a:pt x="2190" y="1204"/>
                  <a:pt x="2190" y="1204"/>
                  <a:pt x="2190" y="1204"/>
                </a:cubicBezTo>
                <a:cubicBezTo>
                  <a:pt x="2190" y="1203"/>
                  <a:pt x="2190" y="1203"/>
                  <a:pt x="2190" y="1203"/>
                </a:cubicBezTo>
                <a:cubicBezTo>
                  <a:pt x="2190" y="1203"/>
                  <a:pt x="2190" y="1203"/>
                  <a:pt x="2190" y="1203"/>
                </a:cubicBezTo>
                <a:cubicBezTo>
                  <a:pt x="2191" y="1202"/>
                  <a:pt x="2191" y="1202"/>
                  <a:pt x="2191" y="1202"/>
                </a:cubicBezTo>
                <a:cubicBezTo>
                  <a:pt x="2191" y="1202"/>
                  <a:pt x="2191" y="1202"/>
                  <a:pt x="2191" y="1202"/>
                </a:cubicBezTo>
                <a:cubicBezTo>
                  <a:pt x="2191" y="1202"/>
                  <a:pt x="2191" y="1202"/>
                  <a:pt x="2191" y="1202"/>
                </a:cubicBezTo>
                <a:cubicBezTo>
                  <a:pt x="2192" y="1203"/>
                  <a:pt x="2192" y="1203"/>
                  <a:pt x="2192" y="1203"/>
                </a:cubicBezTo>
                <a:cubicBezTo>
                  <a:pt x="2192" y="1203"/>
                  <a:pt x="2192" y="1203"/>
                  <a:pt x="2192" y="1203"/>
                </a:cubicBezTo>
                <a:cubicBezTo>
                  <a:pt x="2192" y="1204"/>
                  <a:pt x="2192" y="1204"/>
                  <a:pt x="2192" y="1204"/>
                </a:cubicBezTo>
                <a:cubicBezTo>
                  <a:pt x="2193" y="1204"/>
                  <a:pt x="2193" y="1204"/>
                  <a:pt x="2193" y="1204"/>
                </a:cubicBezTo>
                <a:cubicBezTo>
                  <a:pt x="2193" y="1204"/>
                  <a:pt x="2193" y="1204"/>
                  <a:pt x="2193" y="1204"/>
                </a:cubicBezTo>
                <a:cubicBezTo>
                  <a:pt x="2194" y="1203"/>
                  <a:pt x="2194" y="1203"/>
                  <a:pt x="2194" y="1203"/>
                </a:cubicBezTo>
                <a:cubicBezTo>
                  <a:pt x="2194" y="1204"/>
                  <a:pt x="2194" y="1204"/>
                  <a:pt x="2194" y="1204"/>
                </a:cubicBezTo>
                <a:cubicBezTo>
                  <a:pt x="2195" y="1205"/>
                  <a:pt x="2195" y="1205"/>
                  <a:pt x="2195" y="1205"/>
                </a:cubicBezTo>
                <a:cubicBezTo>
                  <a:pt x="2194" y="1206"/>
                  <a:pt x="2194" y="1206"/>
                  <a:pt x="2194" y="1206"/>
                </a:cubicBezTo>
                <a:cubicBezTo>
                  <a:pt x="2193" y="1206"/>
                  <a:pt x="2193" y="1206"/>
                  <a:pt x="2193" y="1206"/>
                </a:cubicBezTo>
                <a:cubicBezTo>
                  <a:pt x="2193" y="1207"/>
                  <a:pt x="2193" y="1207"/>
                  <a:pt x="2193" y="1207"/>
                </a:cubicBezTo>
                <a:cubicBezTo>
                  <a:pt x="2193" y="1207"/>
                  <a:pt x="2193" y="1207"/>
                  <a:pt x="2193" y="1207"/>
                </a:cubicBezTo>
                <a:cubicBezTo>
                  <a:pt x="2192" y="1207"/>
                  <a:pt x="2192" y="1207"/>
                  <a:pt x="2192" y="1207"/>
                </a:cubicBezTo>
                <a:cubicBezTo>
                  <a:pt x="2192" y="1208"/>
                  <a:pt x="2192" y="1208"/>
                  <a:pt x="2192" y="1208"/>
                </a:cubicBezTo>
                <a:cubicBezTo>
                  <a:pt x="2192" y="1208"/>
                  <a:pt x="2192" y="1208"/>
                  <a:pt x="2192" y="1208"/>
                </a:cubicBezTo>
                <a:cubicBezTo>
                  <a:pt x="2192" y="1208"/>
                  <a:pt x="2192" y="1208"/>
                  <a:pt x="2192" y="1208"/>
                </a:cubicBezTo>
                <a:cubicBezTo>
                  <a:pt x="2192" y="1209"/>
                  <a:pt x="2192" y="1209"/>
                  <a:pt x="2192" y="1209"/>
                </a:cubicBezTo>
                <a:cubicBezTo>
                  <a:pt x="2192" y="1209"/>
                  <a:pt x="2192" y="1209"/>
                  <a:pt x="2192" y="1209"/>
                </a:cubicBezTo>
                <a:cubicBezTo>
                  <a:pt x="2192" y="1209"/>
                  <a:pt x="2192" y="1209"/>
                  <a:pt x="2192" y="1209"/>
                </a:cubicBezTo>
                <a:cubicBezTo>
                  <a:pt x="2192" y="1209"/>
                  <a:pt x="2192" y="1209"/>
                  <a:pt x="2192" y="1209"/>
                </a:cubicBezTo>
                <a:cubicBezTo>
                  <a:pt x="2192" y="1210"/>
                  <a:pt x="2192" y="1210"/>
                  <a:pt x="2192" y="1210"/>
                </a:cubicBezTo>
                <a:cubicBezTo>
                  <a:pt x="2192" y="1210"/>
                  <a:pt x="2192" y="1210"/>
                  <a:pt x="2192" y="1210"/>
                </a:cubicBezTo>
                <a:cubicBezTo>
                  <a:pt x="2191" y="1211"/>
                  <a:pt x="2191" y="1211"/>
                  <a:pt x="2191" y="1211"/>
                </a:cubicBezTo>
                <a:cubicBezTo>
                  <a:pt x="2191" y="1211"/>
                  <a:pt x="2191" y="1211"/>
                  <a:pt x="2191" y="1211"/>
                </a:cubicBezTo>
                <a:cubicBezTo>
                  <a:pt x="2191" y="1211"/>
                  <a:pt x="2191" y="1211"/>
                  <a:pt x="2191" y="1211"/>
                </a:cubicBezTo>
                <a:cubicBezTo>
                  <a:pt x="2191" y="1211"/>
                  <a:pt x="2191" y="1211"/>
                  <a:pt x="2191" y="1211"/>
                </a:cubicBezTo>
                <a:cubicBezTo>
                  <a:pt x="2190" y="1210"/>
                  <a:pt x="2190" y="1210"/>
                  <a:pt x="2190" y="1210"/>
                </a:cubicBezTo>
                <a:cubicBezTo>
                  <a:pt x="2190" y="1210"/>
                  <a:pt x="2190" y="1210"/>
                  <a:pt x="2190" y="1210"/>
                </a:cubicBezTo>
                <a:cubicBezTo>
                  <a:pt x="2190" y="1211"/>
                  <a:pt x="2190" y="1211"/>
                  <a:pt x="2190" y="1211"/>
                </a:cubicBezTo>
                <a:cubicBezTo>
                  <a:pt x="2189" y="1211"/>
                  <a:pt x="2189" y="1211"/>
                  <a:pt x="2189" y="1211"/>
                </a:cubicBezTo>
                <a:cubicBezTo>
                  <a:pt x="2189" y="1210"/>
                  <a:pt x="2189" y="1210"/>
                  <a:pt x="2189" y="1210"/>
                </a:cubicBezTo>
                <a:cubicBezTo>
                  <a:pt x="2189" y="1211"/>
                  <a:pt x="2189" y="1211"/>
                  <a:pt x="2189" y="1211"/>
                </a:cubicBezTo>
                <a:cubicBezTo>
                  <a:pt x="2189" y="1211"/>
                  <a:pt x="2189" y="1211"/>
                  <a:pt x="2188" y="1211"/>
                </a:cubicBezTo>
                <a:cubicBezTo>
                  <a:pt x="2188" y="1211"/>
                  <a:pt x="2188" y="1211"/>
                  <a:pt x="2188" y="1211"/>
                </a:cubicBezTo>
                <a:cubicBezTo>
                  <a:pt x="2187" y="1212"/>
                  <a:pt x="2187" y="1212"/>
                  <a:pt x="2187" y="1212"/>
                </a:cubicBezTo>
                <a:cubicBezTo>
                  <a:pt x="2187" y="1212"/>
                  <a:pt x="2187" y="1212"/>
                  <a:pt x="2187" y="1212"/>
                </a:cubicBezTo>
                <a:cubicBezTo>
                  <a:pt x="2187" y="1214"/>
                  <a:pt x="2187" y="1214"/>
                  <a:pt x="2187" y="1214"/>
                </a:cubicBezTo>
                <a:cubicBezTo>
                  <a:pt x="2188" y="1214"/>
                  <a:pt x="2188" y="1214"/>
                  <a:pt x="2188" y="1214"/>
                </a:cubicBezTo>
                <a:cubicBezTo>
                  <a:pt x="2188" y="1215"/>
                  <a:pt x="2188" y="1215"/>
                  <a:pt x="2188" y="1215"/>
                </a:cubicBezTo>
                <a:cubicBezTo>
                  <a:pt x="2188" y="1215"/>
                  <a:pt x="2188" y="1215"/>
                  <a:pt x="2188" y="1215"/>
                </a:cubicBezTo>
                <a:cubicBezTo>
                  <a:pt x="2188" y="1216"/>
                  <a:pt x="2188" y="1216"/>
                  <a:pt x="2188" y="1216"/>
                </a:cubicBezTo>
                <a:cubicBezTo>
                  <a:pt x="2187" y="1217"/>
                  <a:pt x="2187" y="1217"/>
                  <a:pt x="2187" y="1217"/>
                </a:cubicBezTo>
                <a:cubicBezTo>
                  <a:pt x="2187" y="1218"/>
                  <a:pt x="2187" y="1218"/>
                  <a:pt x="2187" y="1218"/>
                </a:cubicBezTo>
                <a:cubicBezTo>
                  <a:pt x="2186" y="1219"/>
                  <a:pt x="2186" y="1219"/>
                  <a:pt x="2186" y="1219"/>
                </a:cubicBezTo>
                <a:cubicBezTo>
                  <a:pt x="2185" y="1220"/>
                  <a:pt x="2185" y="1220"/>
                  <a:pt x="2185" y="1220"/>
                </a:cubicBezTo>
                <a:cubicBezTo>
                  <a:pt x="2185" y="1220"/>
                  <a:pt x="2185" y="1220"/>
                  <a:pt x="2185" y="1220"/>
                </a:cubicBezTo>
                <a:cubicBezTo>
                  <a:pt x="2185" y="1221"/>
                  <a:pt x="2185" y="1221"/>
                  <a:pt x="2185" y="1221"/>
                </a:cubicBezTo>
                <a:cubicBezTo>
                  <a:pt x="2184" y="1221"/>
                  <a:pt x="2184" y="1221"/>
                  <a:pt x="2184" y="1221"/>
                </a:cubicBezTo>
                <a:cubicBezTo>
                  <a:pt x="2184" y="1222"/>
                  <a:pt x="2184" y="1222"/>
                  <a:pt x="2184" y="1222"/>
                </a:cubicBezTo>
                <a:cubicBezTo>
                  <a:pt x="2184" y="1222"/>
                  <a:pt x="2184" y="1222"/>
                  <a:pt x="2184" y="1222"/>
                </a:cubicBezTo>
                <a:cubicBezTo>
                  <a:pt x="2184" y="1223"/>
                  <a:pt x="2184" y="1223"/>
                  <a:pt x="2184" y="1223"/>
                </a:cubicBezTo>
                <a:cubicBezTo>
                  <a:pt x="2185" y="1223"/>
                  <a:pt x="2185" y="1223"/>
                  <a:pt x="2185" y="1223"/>
                </a:cubicBezTo>
                <a:cubicBezTo>
                  <a:pt x="2185" y="1224"/>
                  <a:pt x="2185" y="1224"/>
                  <a:pt x="2185" y="1224"/>
                </a:cubicBezTo>
                <a:cubicBezTo>
                  <a:pt x="2186" y="1224"/>
                  <a:pt x="2186" y="1224"/>
                  <a:pt x="2186" y="1224"/>
                </a:cubicBezTo>
                <a:cubicBezTo>
                  <a:pt x="2187" y="1224"/>
                  <a:pt x="2187" y="1224"/>
                  <a:pt x="2187" y="1224"/>
                </a:cubicBezTo>
                <a:cubicBezTo>
                  <a:pt x="2187" y="1225"/>
                  <a:pt x="2187" y="1225"/>
                  <a:pt x="2187" y="1225"/>
                </a:cubicBezTo>
                <a:cubicBezTo>
                  <a:pt x="2188" y="1225"/>
                  <a:pt x="2188" y="1226"/>
                  <a:pt x="2189" y="1226"/>
                </a:cubicBezTo>
                <a:cubicBezTo>
                  <a:pt x="2189" y="1226"/>
                  <a:pt x="2189" y="1226"/>
                  <a:pt x="2190" y="1226"/>
                </a:cubicBezTo>
                <a:cubicBezTo>
                  <a:pt x="2190" y="1226"/>
                  <a:pt x="2190" y="1226"/>
                  <a:pt x="2190" y="1226"/>
                </a:cubicBezTo>
                <a:cubicBezTo>
                  <a:pt x="2190" y="1227"/>
                  <a:pt x="2190" y="1227"/>
                  <a:pt x="2190" y="1227"/>
                </a:cubicBezTo>
                <a:cubicBezTo>
                  <a:pt x="2190" y="1228"/>
                  <a:pt x="2190" y="1228"/>
                  <a:pt x="2190" y="1228"/>
                </a:cubicBezTo>
                <a:cubicBezTo>
                  <a:pt x="2191" y="1228"/>
                  <a:pt x="2191" y="1228"/>
                  <a:pt x="2191" y="1228"/>
                </a:cubicBezTo>
                <a:cubicBezTo>
                  <a:pt x="2192" y="1228"/>
                  <a:pt x="2192" y="1228"/>
                  <a:pt x="2192" y="1228"/>
                </a:cubicBezTo>
                <a:cubicBezTo>
                  <a:pt x="2192" y="1228"/>
                  <a:pt x="2192" y="1228"/>
                  <a:pt x="2192" y="1228"/>
                </a:cubicBezTo>
                <a:cubicBezTo>
                  <a:pt x="2193" y="1228"/>
                  <a:pt x="2193" y="1228"/>
                  <a:pt x="2193" y="1228"/>
                </a:cubicBezTo>
                <a:cubicBezTo>
                  <a:pt x="2193" y="1229"/>
                  <a:pt x="2193" y="1229"/>
                  <a:pt x="2193" y="1229"/>
                </a:cubicBezTo>
                <a:cubicBezTo>
                  <a:pt x="2193" y="1230"/>
                  <a:pt x="2193" y="1230"/>
                  <a:pt x="2193" y="1230"/>
                </a:cubicBezTo>
                <a:cubicBezTo>
                  <a:pt x="2194" y="1230"/>
                  <a:pt x="2194" y="1230"/>
                  <a:pt x="2194" y="1230"/>
                </a:cubicBezTo>
                <a:cubicBezTo>
                  <a:pt x="2194" y="1230"/>
                  <a:pt x="2194" y="1230"/>
                  <a:pt x="2194" y="1230"/>
                </a:cubicBezTo>
                <a:cubicBezTo>
                  <a:pt x="2195" y="1230"/>
                  <a:pt x="2195" y="1230"/>
                  <a:pt x="2195" y="1230"/>
                </a:cubicBezTo>
                <a:cubicBezTo>
                  <a:pt x="2196" y="1230"/>
                  <a:pt x="2196" y="1230"/>
                  <a:pt x="2196" y="1230"/>
                </a:cubicBezTo>
                <a:cubicBezTo>
                  <a:pt x="2197" y="1231"/>
                  <a:pt x="2197" y="1231"/>
                  <a:pt x="2197" y="1231"/>
                </a:cubicBezTo>
                <a:cubicBezTo>
                  <a:pt x="2198" y="1231"/>
                  <a:pt x="2198" y="1231"/>
                  <a:pt x="2198" y="1231"/>
                </a:cubicBezTo>
                <a:cubicBezTo>
                  <a:pt x="2199" y="1232"/>
                  <a:pt x="2199" y="1232"/>
                  <a:pt x="2199" y="1232"/>
                </a:cubicBezTo>
                <a:cubicBezTo>
                  <a:pt x="2200" y="1232"/>
                  <a:pt x="2200" y="1232"/>
                  <a:pt x="2200" y="1232"/>
                </a:cubicBezTo>
                <a:cubicBezTo>
                  <a:pt x="2200" y="1233"/>
                  <a:pt x="2200" y="1233"/>
                  <a:pt x="2200" y="1233"/>
                </a:cubicBezTo>
                <a:cubicBezTo>
                  <a:pt x="2201" y="1233"/>
                  <a:pt x="2201" y="1233"/>
                  <a:pt x="2201" y="1233"/>
                </a:cubicBezTo>
                <a:cubicBezTo>
                  <a:pt x="2202" y="1234"/>
                  <a:pt x="2202" y="1234"/>
                  <a:pt x="2202" y="1234"/>
                </a:cubicBezTo>
                <a:cubicBezTo>
                  <a:pt x="2202" y="1234"/>
                  <a:pt x="2202" y="1234"/>
                  <a:pt x="2202" y="1234"/>
                </a:cubicBezTo>
                <a:cubicBezTo>
                  <a:pt x="2203" y="1235"/>
                  <a:pt x="2203" y="1235"/>
                  <a:pt x="2203" y="1235"/>
                </a:cubicBezTo>
                <a:cubicBezTo>
                  <a:pt x="2203" y="1235"/>
                  <a:pt x="2203" y="1235"/>
                  <a:pt x="2204" y="1236"/>
                </a:cubicBezTo>
                <a:cubicBezTo>
                  <a:pt x="2204" y="1236"/>
                  <a:pt x="2205" y="1236"/>
                  <a:pt x="2205" y="1236"/>
                </a:cubicBezTo>
                <a:cubicBezTo>
                  <a:pt x="2206" y="1236"/>
                  <a:pt x="2206" y="1236"/>
                  <a:pt x="2206" y="1236"/>
                </a:cubicBezTo>
                <a:cubicBezTo>
                  <a:pt x="2206" y="1236"/>
                  <a:pt x="2206" y="1236"/>
                  <a:pt x="2207" y="1236"/>
                </a:cubicBezTo>
                <a:cubicBezTo>
                  <a:pt x="2207" y="1236"/>
                  <a:pt x="2207" y="1236"/>
                  <a:pt x="2207" y="1236"/>
                </a:cubicBezTo>
                <a:cubicBezTo>
                  <a:pt x="2208" y="1237"/>
                  <a:pt x="2208" y="1237"/>
                  <a:pt x="2209" y="1237"/>
                </a:cubicBezTo>
                <a:cubicBezTo>
                  <a:pt x="2209" y="1237"/>
                  <a:pt x="2209" y="1237"/>
                  <a:pt x="2209" y="1237"/>
                </a:cubicBezTo>
                <a:cubicBezTo>
                  <a:pt x="2210" y="1238"/>
                  <a:pt x="2210" y="1238"/>
                  <a:pt x="2210" y="1238"/>
                </a:cubicBezTo>
                <a:cubicBezTo>
                  <a:pt x="2210" y="1239"/>
                  <a:pt x="2210" y="1239"/>
                  <a:pt x="2210" y="1239"/>
                </a:cubicBezTo>
                <a:cubicBezTo>
                  <a:pt x="2210" y="1240"/>
                  <a:pt x="2210" y="1240"/>
                  <a:pt x="2210" y="1240"/>
                </a:cubicBezTo>
                <a:cubicBezTo>
                  <a:pt x="2211" y="1240"/>
                  <a:pt x="2211" y="1240"/>
                  <a:pt x="2211" y="1240"/>
                </a:cubicBezTo>
                <a:cubicBezTo>
                  <a:pt x="2212" y="1240"/>
                  <a:pt x="2212" y="1240"/>
                  <a:pt x="2212" y="1240"/>
                </a:cubicBezTo>
                <a:cubicBezTo>
                  <a:pt x="2213" y="1241"/>
                  <a:pt x="2213" y="1241"/>
                  <a:pt x="2213" y="1241"/>
                </a:cubicBezTo>
                <a:cubicBezTo>
                  <a:pt x="2214" y="1242"/>
                  <a:pt x="2214" y="1242"/>
                  <a:pt x="2214" y="1242"/>
                </a:cubicBezTo>
                <a:cubicBezTo>
                  <a:pt x="2215" y="1242"/>
                  <a:pt x="2215" y="1242"/>
                  <a:pt x="2215" y="1242"/>
                </a:cubicBezTo>
                <a:cubicBezTo>
                  <a:pt x="2215" y="1242"/>
                  <a:pt x="2216" y="1243"/>
                  <a:pt x="2216" y="1243"/>
                </a:cubicBezTo>
                <a:cubicBezTo>
                  <a:pt x="2217" y="1243"/>
                  <a:pt x="2217" y="1243"/>
                  <a:pt x="2218" y="1242"/>
                </a:cubicBezTo>
                <a:cubicBezTo>
                  <a:pt x="2218" y="1242"/>
                  <a:pt x="2219" y="1242"/>
                  <a:pt x="2219" y="1242"/>
                </a:cubicBezTo>
                <a:cubicBezTo>
                  <a:pt x="2220" y="1242"/>
                  <a:pt x="2221" y="1241"/>
                  <a:pt x="2221" y="1241"/>
                </a:cubicBezTo>
                <a:cubicBezTo>
                  <a:pt x="2221" y="1241"/>
                  <a:pt x="2221" y="1241"/>
                  <a:pt x="2222" y="1240"/>
                </a:cubicBezTo>
                <a:cubicBezTo>
                  <a:pt x="2222" y="1240"/>
                  <a:pt x="2222" y="1239"/>
                  <a:pt x="2222" y="1239"/>
                </a:cubicBezTo>
                <a:cubicBezTo>
                  <a:pt x="2222" y="1239"/>
                  <a:pt x="2222" y="1238"/>
                  <a:pt x="2222" y="1238"/>
                </a:cubicBezTo>
                <a:cubicBezTo>
                  <a:pt x="2222" y="1238"/>
                  <a:pt x="2222" y="1237"/>
                  <a:pt x="2222" y="1237"/>
                </a:cubicBezTo>
                <a:cubicBezTo>
                  <a:pt x="2223" y="1236"/>
                  <a:pt x="2223" y="1236"/>
                  <a:pt x="2223" y="1236"/>
                </a:cubicBezTo>
                <a:cubicBezTo>
                  <a:pt x="2223" y="1236"/>
                  <a:pt x="2224" y="1235"/>
                  <a:pt x="2224" y="1235"/>
                </a:cubicBezTo>
                <a:cubicBezTo>
                  <a:pt x="2224" y="1235"/>
                  <a:pt x="2224" y="1234"/>
                  <a:pt x="2224" y="1234"/>
                </a:cubicBezTo>
                <a:cubicBezTo>
                  <a:pt x="2224" y="1234"/>
                  <a:pt x="2224" y="1233"/>
                  <a:pt x="2224" y="1233"/>
                </a:cubicBezTo>
                <a:cubicBezTo>
                  <a:pt x="2225" y="1232"/>
                  <a:pt x="2225" y="1232"/>
                  <a:pt x="2225" y="1232"/>
                </a:cubicBezTo>
                <a:cubicBezTo>
                  <a:pt x="2225" y="1231"/>
                  <a:pt x="2225" y="1231"/>
                  <a:pt x="2225" y="1231"/>
                </a:cubicBezTo>
                <a:cubicBezTo>
                  <a:pt x="2225" y="1230"/>
                  <a:pt x="2225" y="1230"/>
                  <a:pt x="2225" y="1230"/>
                </a:cubicBezTo>
                <a:cubicBezTo>
                  <a:pt x="2225" y="1229"/>
                  <a:pt x="2225" y="1229"/>
                  <a:pt x="2225" y="1229"/>
                </a:cubicBezTo>
                <a:cubicBezTo>
                  <a:pt x="2225" y="1229"/>
                  <a:pt x="2225" y="1228"/>
                  <a:pt x="2225" y="1228"/>
                </a:cubicBezTo>
                <a:cubicBezTo>
                  <a:pt x="2225" y="1227"/>
                  <a:pt x="2226" y="1227"/>
                  <a:pt x="2226" y="1227"/>
                </a:cubicBezTo>
                <a:cubicBezTo>
                  <a:pt x="2226" y="1226"/>
                  <a:pt x="2226" y="1226"/>
                  <a:pt x="2226" y="1226"/>
                </a:cubicBezTo>
                <a:cubicBezTo>
                  <a:pt x="2226" y="1225"/>
                  <a:pt x="2226" y="1225"/>
                  <a:pt x="2226" y="1225"/>
                </a:cubicBezTo>
                <a:cubicBezTo>
                  <a:pt x="2227" y="1224"/>
                  <a:pt x="2227" y="1224"/>
                  <a:pt x="2227" y="1224"/>
                </a:cubicBezTo>
                <a:cubicBezTo>
                  <a:pt x="2227" y="1223"/>
                  <a:pt x="2227" y="1223"/>
                  <a:pt x="2227" y="1223"/>
                </a:cubicBezTo>
                <a:cubicBezTo>
                  <a:pt x="2226" y="1222"/>
                  <a:pt x="2226" y="1222"/>
                  <a:pt x="2226" y="1222"/>
                </a:cubicBezTo>
                <a:cubicBezTo>
                  <a:pt x="2226" y="1221"/>
                  <a:pt x="2226" y="1221"/>
                  <a:pt x="2226" y="1221"/>
                </a:cubicBezTo>
                <a:cubicBezTo>
                  <a:pt x="2226" y="1220"/>
                  <a:pt x="2226" y="1220"/>
                  <a:pt x="2226" y="1220"/>
                </a:cubicBezTo>
                <a:cubicBezTo>
                  <a:pt x="2226" y="1219"/>
                  <a:pt x="2226" y="1219"/>
                  <a:pt x="2226" y="1219"/>
                </a:cubicBezTo>
                <a:cubicBezTo>
                  <a:pt x="2226" y="1218"/>
                  <a:pt x="2226" y="1218"/>
                  <a:pt x="2226" y="1218"/>
                </a:cubicBezTo>
                <a:cubicBezTo>
                  <a:pt x="2226" y="1217"/>
                  <a:pt x="2226" y="1217"/>
                  <a:pt x="2226" y="1217"/>
                </a:cubicBezTo>
                <a:cubicBezTo>
                  <a:pt x="2226" y="1216"/>
                  <a:pt x="2226" y="1216"/>
                  <a:pt x="2226" y="1216"/>
                </a:cubicBezTo>
                <a:cubicBezTo>
                  <a:pt x="2226" y="1216"/>
                  <a:pt x="2226" y="1216"/>
                  <a:pt x="2226" y="1216"/>
                </a:cubicBezTo>
                <a:cubicBezTo>
                  <a:pt x="2226" y="1215"/>
                  <a:pt x="2226" y="1215"/>
                  <a:pt x="2226" y="1215"/>
                </a:cubicBezTo>
                <a:cubicBezTo>
                  <a:pt x="2225" y="1214"/>
                  <a:pt x="2225" y="1214"/>
                  <a:pt x="2225" y="1214"/>
                </a:cubicBezTo>
                <a:cubicBezTo>
                  <a:pt x="2226" y="1214"/>
                  <a:pt x="2226" y="1214"/>
                  <a:pt x="2226" y="1214"/>
                </a:cubicBezTo>
                <a:cubicBezTo>
                  <a:pt x="2226" y="1213"/>
                  <a:pt x="2226" y="1213"/>
                  <a:pt x="2226" y="1213"/>
                </a:cubicBezTo>
                <a:cubicBezTo>
                  <a:pt x="2226" y="1212"/>
                  <a:pt x="2226" y="1213"/>
                  <a:pt x="2226" y="1212"/>
                </a:cubicBezTo>
                <a:cubicBezTo>
                  <a:pt x="2227" y="1212"/>
                  <a:pt x="2227" y="1212"/>
                  <a:pt x="2227" y="1211"/>
                </a:cubicBezTo>
                <a:cubicBezTo>
                  <a:pt x="2227" y="1211"/>
                  <a:pt x="2227" y="1211"/>
                  <a:pt x="2227" y="1211"/>
                </a:cubicBezTo>
                <a:cubicBezTo>
                  <a:pt x="2226" y="1210"/>
                  <a:pt x="2226" y="1210"/>
                  <a:pt x="2226" y="1210"/>
                </a:cubicBezTo>
                <a:cubicBezTo>
                  <a:pt x="2226" y="1209"/>
                  <a:pt x="2226" y="1209"/>
                  <a:pt x="2226" y="1209"/>
                </a:cubicBezTo>
                <a:cubicBezTo>
                  <a:pt x="2227" y="1208"/>
                  <a:pt x="2227" y="1208"/>
                  <a:pt x="2227" y="1208"/>
                </a:cubicBezTo>
                <a:cubicBezTo>
                  <a:pt x="2227" y="1208"/>
                  <a:pt x="2227" y="1208"/>
                  <a:pt x="2227" y="1208"/>
                </a:cubicBezTo>
                <a:cubicBezTo>
                  <a:pt x="2228" y="1207"/>
                  <a:pt x="2228" y="1207"/>
                  <a:pt x="2228" y="1207"/>
                </a:cubicBezTo>
                <a:cubicBezTo>
                  <a:pt x="2228" y="1207"/>
                  <a:pt x="2228" y="1207"/>
                  <a:pt x="2228" y="1207"/>
                </a:cubicBezTo>
                <a:cubicBezTo>
                  <a:pt x="2228" y="1206"/>
                  <a:pt x="2228" y="1206"/>
                  <a:pt x="2228" y="1206"/>
                </a:cubicBezTo>
                <a:cubicBezTo>
                  <a:pt x="2227" y="1206"/>
                  <a:pt x="2227" y="1206"/>
                  <a:pt x="2227" y="1206"/>
                </a:cubicBezTo>
                <a:cubicBezTo>
                  <a:pt x="2227" y="1205"/>
                  <a:pt x="2227" y="1205"/>
                  <a:pt x="2227" y="1205"/>
                </a:cubicBezTo>
                <a:cubicBezTo>
                  <a:pt x="2227" y="1206"/>
                  <a:pt x="2227" y="1206"/>
                  <a:pt x="2227" y="1206"/>
                </a:cubicBezTo>
                <a:cubicBezTo>
                  <a:pt x="2227" y="1206"/>
                  <a:pt x="2227" y="1206"/>
                  <a:pt x="2227" y="1206"/>
                </a:cubicBezTo>
                <a:cubicBezTo>
                  <a:pt x="2227" y="1206"/>
                  <a:pt x="2227" y="1206"/>
                  <a:pt x="2227" y="1206"/>
                </a:cubicBezTo>
                <a:cubicBezTo>
                  <a:pt x="2227" y="1206"/>
                  <a:pt x="2227" y="1206"/>
                  <a:pt x="2227" y="1206"/>
                </a:cubicBezTo>
                <a:cubicBezTo>
                  <a:pt x="2226" y="1206"/>
                  <a:pt x="2226" y="1206"/>
                  <a:pt x="2226" y="1206"/>
                </a:cubicBezTo>
                <a:cubicBezTo>
                  <a:pt x="2227" y="1205"/>
                  <a:pt x="2227" y="1205"/>
                  <a:pt x="2227" y="1205"/>
                </a:cubicBezTo>
                <a:cubicBezTo>
                  <a:pt x="2227" y="1204"/>
                  <a:pt x="2227" y="1204"/>
                  <a:pt x="2227" y="1204"/>
                </a:cubicBezTo>
                <a:cubicBezTo>
                  <a:pt x="2227" y="1203"/>
                  <a:pt x="2227" y="1203"/>
                  <a:pt x="2227" y="1203"/>
                </a:cubicBezTo>
                <a:cubicBezTo>
                  <a:pt x="2228" y="1202"/>
                  <a:pt x="2228" y="1202"/>
                  <a:pt x="2228" y="1202"/>
                </a:cubicBezTo>
                <a:cubicBezTo>
                  <a:pt x="2228" y="1202"/>
                  <a:pt x="2228" y="1202"/>
                  <a:pt x="2228" y="1202"/>
                </a:cubicBezTo>
                <a:cubicBezTo>
                  <a:pt x="2229" y="1203"/>
                  <a:pt x="2229" y="1203"/>
                  <a:pt x="2229" y="1203"/>
                </a:cubicBezTo>
                <a:cubicBezTo>
                  <a:pt x="2229" y="1203"/>
                  <a:pt x="2229" y="1203"/>
                  <a:pt x="2229" y="1203"/>
                </a:cubicBezTo>
                <a:cubicBezTo>
                  <a:pt x="2229" y="1202"/>
                  <a:pt x="2229" y="1202"/>
                  <a:pt x="2229" y="1202"/>
                </a:cubicBezTo>
                <a:cubicBezTo>
                  <a:pt x="2229" y="1201"/>
                  <a:pt x="2229" y="1201"/>
                  <a:pt x="2229" y="1201"/>
                </a:cubicBezTo>
                <a:cubicBezTo>
                  <a:pt x="2229" y="1201"/>
                  <a:pt x="2229" y="1201"/>
                  <a:pt x="2229" y="1201"/>
                </a:cubicBezTo>
                <a:cubicBezTo>
                  <a:pt x="2229" y="1201"/>
                  <a:pt x="2229" y="1201"/>
                  <a:pt x="2229" y="1201"/>
                </a:cubicBezTo>
                <a:cubicBezTo>
                  <a:pt x="2230" y="1201"/>
                  <a:pt x="2230" y="1201"/>
                  <a:pt x="2230" y="1201"/>
                </a:cubicBezTo>
                <a:cubicBezTo>
                  <a:pt x="2229" y="1200"/>
                  <a:pt x="2229" y="1200"/>
                  <a:pt x="2229" y="1200"/>
                </a:cubicBezTo>
                <a:cubicBezTo>
                  <a:pt x="2229" y="1200"/>
                  <a:pt x="2229" y="1200"/>
                  <a:pt x="2229" y="1200"/>
                </a:cubicBezTo>
                <a:cubicBezTo>
                  <a:pt x="2229" y="1199"/>
                  <a:pt x="2229" y="1199"/>
                  <a:pt x="2229" y="1199"/>
                </a:cubicBezTo>
                <a:cubicBezTo>
                  <a:pt x="2230" y="1198"/>
                  <a:pt x="2230" y="1198"/>
                  <a:pt x="2230" y="1198"/>
                </a:cubicBezTo>
                <a:cubicBezTo>
                  <a:pt x="2230" y="1198"/>
                  <a:pt x="2230" y="1198"/>
                  <a:pt x="2230" y="1198"/>
                </a:cubicBezTo>
                <a:cubicBezTo>
                  <a:pt x="2230" y="1197"/>
                  <a:pt x="2230" y="1197"/>
                  <a:pt x="2230" y="1197"/>
                </a:cubicBezTo>
                <a:cubicBezTo>
                  <a:pt x="2230" y="1195"/>
                  <a:pt x="2230" y="1195"/>
                  <a:pt x="2230" y="1195"/>
                </a:cubicBezTo>
                <a:cubicBezTo>
                  <a:pt x="2230" y="1195"/>
                  <a:pt x="2230" y="1195"/>
                  <a:pt x="2230" y="1195"/>
                </a:cubicBezTo>
                <a:cubicBezTo>
                  <a:pt x="2231" y="1195"/>
                  <a:pt x="2231" y="1195"/>
                  <a:pt x="2231" y="1195"/>
                </a:cubicBezTo>
                <a:cubicBezTo>
                  <a:pt x="2232" y="1194"/>
                  <a:pt x="2232" y="1194"/>
                  <a:pt x="2232" y="1194"/>
                </a:cubicBezTo>
                <a:cubicBezTo>
                  <a:pt x="2232" y="1193"/>
                  <a:pt x="2232" y="1193"/>
                  <a:pt x="2232" y="1193"/>
                </a:cubicBezTo>
                <a:cubicBezTo>
                  <a:pt x="2233" y="1193"/>
                  <a:pt x="2233" y="1193"/>
                  <a:pt x="2233" y="1193"/>
                </a:cubicBezTo>
                <a:cubicBezTo>
                  <a:pt x="2233" y="1194"/>
                  <a:pt x="2233" y="1194"/>
                  <a:pt x="2233" y="1194"/>
                </a:cubicBezTo>
                <a:cubicBezTo>
                  <a:pt x="2233" y="1194"/>
                  <a:pt x="2233" y="1194"/>
                  <a:pt x="2233" y="1194"/>
                </a:cubicBezTo>
                <a:cubicBezTo>
                  <a:pt x="2233" y="1194"/>
                  <a:pt x="2233" y="1194"/>
                  <a:pt x="2233" y="1194"/>
                </a:cubicBezTo>
                <a:cubicBezTo>
                  <a:pt x="2234" y="1195"/>
                  <a:pt x="2234" y="1195"/>
                  <a:pt x="2234" y="1195"/>
                </a:cubicBezTo>
                <a:cubicBezTo>
                  <a:pt x="2234" y="1195"/>
                  <a:pt x="2234" y="1195"/>
                  <a:pt x="2234" y="1195"/>
                </a:cubicBezTo>
                <a:cubicBezTo>
                  <a:pt x="2235" y="1196"/>
                  <a:pt x="2235" y="1196"/>
                  <a:pt x="2235" y="1196"/>
                </a:cubicBezTo>
                <a:cubicBezTo>
                  <a:pt x="2235" y="1197"/>
                  <a:pt x="2235" y="1197"/>
                  <a:pt x="2235" y="1197"/>
                </a:cubicBezTo>
                <a:cubicBezTo>
                  <a:pt x="2235" y="1198"/>
                  <a:pt x="2235" y="1198"/>
                  <a:pt x="2235" y="1198"/>
                </a:cubicBezTo>
                <a:cubicBezTo>
                  <a:pt x="2235" y="1199"/>
                  <a:pt x="2235" y="1199"/>
                  <a:pt x="2235" y="1199"/>
                </a:cubicBezTo>
                <a:cubicBezTo>
                  <a:pt x="2235" y="1200"/>
                  <a:pt x="2235" y="1200"/>
                  <a:pt x="2235" y="1200"/>
                </a:cubicBezTo>
                <a:cubicBezTo>
                  <a:pt x="2235" y="1201"/>
                  <a:pt x="2235" y="1201"/>
                  <a:pt x="2235" y="1201"/>
                </a:cubicBezTo>
                <a:cubicBezTo>
                  <a:pt x="2235" y="1202"/>
                  <a:pt x="2235" y="1202"/>
                  <a:pt x="2235" y="1202"/>
                </a:cubicBezTo>
                <a:cubicBezTo>
                  <a:pt x="2236" y="1202"/>
                  <a:pt x="2236" y="1202"/>
                  <a:pt x="2236" y="1202"/>
                </a:cubicBezTo>
                <a:cubicBezTo>
                  <a:pt x="2237" y="1202"/>
                  <a:pt x="2237" y="1202"/>
                  <a:pt x="2237" y="1202"/>
                </a:cubicBezTo>
                <a:cubicBezTo>
                  <a:pt x="2237" y="1202"/>
                  <a:pt x="2237" y="1202"/>
                  <a:pt x="2237" y="1202"/>
                </a:cubicBezTo>
                <a:cubicBezTo>
                  <a:pt x="2237" y="1203"/>
                  <a:pt x="2237" y="1203"/>
                  <a:pt x="2237" y="1203"/>
                </a:cubicBezTo>
                <a:cubicBezTo>
                  <a:pt x="2236" y="1204"/>
                  <a:pt x="2236" y="1204"/>
                  <a:pt x="2236" y="1204"/>
                </a:cubicBezTo>
                <a:cubicBezTo>
                  <a:pt x="2236" y="1205"/>
                  <a:pt x="2236" y="1205"/>
                  <a:pt x="2236" y="1205"/>
                </a:cubicBezTo>
                <a:cubicBezTo>
                  <a:pt x="2237" y="1205"/>
                  <a:pt x="2237" y="1205"/>
                  <a:pt x="2237" y="1205"/>
                </a:cubicBezTo>
                <a:cubicBezTo>
                  <a:pt x="2237" y="1205"/>
                  <a:pt x="2237" y="1205"/>
                  <a:pt x="2237" y="1205"/>
                </a:cubicBezTo>
                <a:cubicBezTo>
                  <a:pt x="2238" y="1206"/>
                  <a:pt x="2238" y="1206"/>
                  <a:pt x="2238" y="1206"/>
                </a:cubicBezTo>
                <a:cubicBezTo>
                  <a:pt x="2238" y="1206"/>
                  <a:pt x="2238" y="1206"/>
                  <a:pt x="2238" y="1206"/>
                </a:cubicBezTo>
                <a:cubicBezTo>
                  <a:pt x="2239" y="1206"/>
                  <a:pt x="2239" y="1206"/>
                  <a:pt x="2239" y="1206"/>
                </a:cubicBezTo>
                <a:cubicBezTo>
                  <a:pt x="2239" y="1207"/>
                  <a:pt x="2239" y="1207"/>
                  <a:pt x="2239" y="1207"/>
                </a:cubicBezTo>
                <a:cubicBezTo>
                  <a:pt x="2238" y="1208"/>
                  <a:pt x="2238" y="1208"/>
                  <a:pt x="2238" y="1208"/>
                </a:cubicBezTo>
                <a:cubicBezTo>
                  <a:pt x="2239" y="1208"/>
                  <a:pt x="2239" y="1208"/>
                  <a:pt x="2239" y="1208"/>
                </a:cubicBezTo>
                <a:cubicBezTo>
                  <a:pt x="2239" y="1209"/>
                  <a:pt x="2239" y="1209"/>
                  <a:pt x="2239" y="1209"/>
                </a:cubicBezTo>
                <a:cubicBezTo>
                  <a:pt x="2239" y="1210"/>
                  <a:pt x="2239" y="1210"/>
                  <a:pt x="2239" y="1210"/>
                </a:cubicBezTo>
                <a:cubicBezTo>
                  <a:pt x="2239" y="1211"/>
                  <a:pt x="2239" y="1211"/>
                  <a:pt x="2239" y="1211"/>
                </a:cubicBezTo>
                <a:cubicBezTo>
                  <a:pt x="2240" y="1212"/>
                  <a:pt x="2240" y="1212"/>
                  <a:pt x="2240" y="1212"/>
                </a:cubicBezTo>
                <a:cubicBezTo>
                  <a:pt x="2240" y="1212"/>
                  <a:pt x="2240" y="1212"/>
                  <a:pt x="2240" y="1212"/>
                </a:cubicBezTo>
                <a:cubicBezTo>
                  <a:pt x="2240" y="1213"/>
                  <a:pt x="2240" y="1213"/>
                  <a:pt x="2240" y="1213"/>
                </a:cubicBezTo>
                <a:cubicBezTo>
                  <a:pt x="2240" y="1213"/>
                  <a:pt x="2240" y="1213"/>
                  <a:pt x="2240" y="1214"/>
                </a:cubicBezTo>
                <a:cubicBezTo>
                  <a:pt x="2240" y="1214"/>
                  <a:pt x="2239" y="1214"/>
                  <a:pt x="2240" y="1215"/>
                </a:cubicBezTo>
                <a:cubicBezTo>
                  <a:pt x="2240" y="1215"/>
                  <a:pt x="2240" y="1215"/>
                  <a:pt x="2240" y="1215"/>
                </a:cubicBezTo>
                <a:cubicBezTo>
                  <a:pt x="2240" y="1216"/>
                  <a:pt x="2240" y="1216"/>
                  <a:pt x="2240" y="1216"/>
                </a:cubicBezTo>
                <a:cubicBezTo>
                  <a:pt x="2240" y="1216"/>
                  <a:pt x="2240" y="1216"/>
                  <a:pt x="2240" y="1216"/>
                </a:cubicBezTo>
                <a:cubicBezTo>
                  <a:pt x="2241" y="1217"/>
                  <a:pt x="2241" y="1217"/>
                  <a:pt x="2241" y="1217"/>
                </a:cubicBezTo>
                <a:cubicBezTo>
                  <a:pt x="2241" y="1218"/>
                  <a:pt x="2241" y="1218"/>
                  <a:pt x="2241" y="1218"/>
                </a:cubicBezTo>
                <a:cubicBezTo>
                  <a:pt x="2241" y="1219"/>
                  <a:pt x="2241" y="1219"/>
                  <a:pt x="2241" y="1219"/>
                </a:cubicBezTo>
                <a:cubicBezTo>
                  <a:pt x="2241" y="1219"/>
                  <a:pt x="2241" y="1220"/>
                  <a:pt x="2242" y="1220"/>
                </a:cubicBezTo>
                <a:cubicBezTo>
                  <a:pt x="2242" y="1220"/>
                  <a:pt x="2242" y="1220"/>
                  <a:pt x="2243" y="1220"/>
                </a:cubicBezTo>
                <a:cubicBezTo>
                  <a:pt x="2244" y="1219"/>
                  <a:pt x="2244" y="1219"/>
                  <a:pt x="2244" y="1219"/>
                </a:cubicBezTo>
                <a:cubicBezTo>
                  <a:pt x="2244" y="1219"/>
                  <a:pt x="2244" y="1219"/>
                  <a:pt x="2244" y="1219"/>
                </a:cubicBezTo>
                <a:cubicBezTo>
                  <a:pt x="2244" y="1218"/>
                  <a:pt x="2244" y="1218"/>
                  <a:pt x="2244" y="1218"/>
                </a:cubicBezTo>
                <a:cubicBezTo>
                  <a:pt x="2245" y="1218"/>
                  <a:pt x="2245" y="1218"/>
                  <a:pt x="2245" y="1218"/>
                </a:cubicBezTo>
                <a:cubicBezTo>
                  <a:pt x="2246" y="1218"/>
                  <a:pt x="2246" y="1218"/>
                  <a:pt x="2246" y="1218"/>
                </a:cubicBezTo>
                <a:cubicBezTo>
                  <a:pt x="2246" y="1218"/>
                  <a:pt x="2246" y="1218"/>
                  <a:pt x="2246" y="1218"/>
                </a:cubicBezTo>
                <a:cubicBezTo>
                  <a:pt x="2247" y="1218"/>
                  <a:pt x="2247" y="1218"/>
                  <a:pt x="2247" y="1218"/>
                </a:cubicBezTo>
                <a:cubicBezTo>
                  <a:pt x="2247" y="1219"/>
                  <a:pt x="2247" y="1219"/>
                  <a:pt x="2247" y="1219"/>
                </a:cubicBezTo>
                <a:cubicBezTo>
                  <a:pt x="2247" y="1219"/>
                  <a:pt x="2247" y="1219"/>
                  <a:pt x="2247" y="1219"/>
                </a:cubicBezTo>
                <a:cubicBezTo>
                  <a:pt x="2247" y="1220"/>
                  <a:pt x="2247" y="1220"/>
                  <a:pt x="2247" y="1220"/>
                </a:cubicBezTo>
                <a:cubicBezTo>
                  <a:pt x="2247" y="1220"/>
                  <a:pt x="2247" y="1220"/>
                  <a:pt x="2247" y="1220"/>
                </a:cubicBezTo>
                <a:cubicBezTo>
                  <a:pt x="2248" y="1220"/>
                  <a:pt x="2248" y="1220"/>
                  <a:pt x="2248" y="1220"/>
                </a:cubicBezTo>
                <a:cubicBezTo>
                  <a:pt x="2248" y="1221"/>
                  <a:pt x="2248" y="1221"/>
                  <a:pt x="2248" y="1221"/>
                </a:cubicBezTo>
                <a:cubicBezTo>
                  <a:pt x="2249" y="1221"/>
                  <a:pt x="2249" y="1221"/>
                  <a:pt x="2249" y="1221"/>
                </a:cubicBezTo>
                <a:cubicBezTo>
                  <a:pt x="2249" y="1221"/>
                  <a:pt x="2249" y="1221"/>
                  <a:pt x="2249" y="1221"/>
                </a:cubicBezTo>
                <a:cubicBezTo>
                  <a:pt x="2249" y="1222"/>
                  <a:pt x="2249" y="1222"/>
                  <a:pt x="2249" y="1222"/>
                </a:cubicBezTo>
                <a:cubicBezTo>
                  <a:pt x="2250" y="1222"/>
                  <a:pt x="2250" y="1222"/>
                  <a:pt x="2250" y="1222"/>
                </a:cubicBezTo>
                <a:cubicBezTo>
                  <a:pt x="2251" y="1222"/>
                  <a:pt x="2251" y="1222"/>
                  <a:pt x="2251" y="1222"/>
                </a:cubicBezTo>
                <a:cubicBezTo>
                  <a:pt x="2252" y="1223"/>
                  <a:pt x="2252" y="1223"/>
                  <a:pt x="2252" y="1223"/>
                </a:cubicBezTo>
                <a:cubicBezTo>
                  <a:pt x="2251" y="1224"/>
                  <a:pt x="2251" y="1224"/>
                  <a:pt x="2251" y="1224"/>
                </a:cubicBezTo>
                <a:cubicBezTo>
                  <a:pt x="2251" y="1224"/>
                  <a:pt x="2251" y="1224"/>
                  <a:pt x="2251" y="1224"/>
                </a:cubicBezTo>
                <a:cubicBezTo>
                  <a:pt x="2251" y="1225"/>
                  <a:pt x="2251" y="1225"/>
                  <a:pt x="2251" y="1225"/>
                </a:cubicBezTo>
                <a:cubicBezTo>
                  <a:pt x="2251" y="1226"/>
                  <a:pt x="2251" y="1226"/>
                  <a:pt x="2251" y="1226"/>
                </a:cubicBezTo>
                <a:cubicBezTo>
                  <a:pt x="2251" y="1226"/>
                  <a:pt x="2251" y="1226"/>
                  <a:pt x="2251" y="1226"/>
                </a:cubicBezTo>
                <a:cubicBezTo>
                  <a:pt x="2251" y="1227"/>
                  <a:pt x="2251" y="1227"/>
                  <a:pt x="2251" y="1227"/>
                </a:cubicBezTo>
                <a:cubicBezTo>
                  <a:pt x="2252" y="1228"/>
                  <a:pt x="2252" y="1228"/>
                  <a:pt x="2252" y="1228"/>
                </a:cubicBezTo>
                <a:cubicBezTo>
                  <a:pt x="2252" y="1229"/>
                  <a:pt x="2252" y="1229"/>
                  <a:pt x="2252" y="1229"/>
                </a:cubicBezTo>
                <a:cubicBezTo>
                  <a:pt x="2252" y="1230"/>
                  <a:pt x="2252" y="1230"/>
                  <a:pt x="2252" y="1230"/>
                </a:cubicBezTo>
                <a:cubicBezTo>
                  <a:pt x="2252" y="1230"/>
                  <a:pt x="2252" y="1230"/>
                  <a:pt x="2252" y="1230"/>
                </a:cubicBezTo>
                <a:cubicBezTo>
                  <a:pt x="2252" y="1230"/>
                  <a:pt x="2252" y="1231"/>
                  <a:pt x="2252" y="1231"/>
                </a:cubicBezTo>
                <a:cubicBezTo>
                  <a:pt x="2252" y="1232"/>
                  <a:pt x="2252" y="1232"/>
                  <a:pt x="2252" y="1232"/>
                </a:cubicBezTo>
                <a:cubicBezTo>
                  <a:pt x="2253" y="1232"/>
                  <a:pt x="2253" y="1232"/>
                  <a:pt x="2253" y="1232"/>
                </a:cubicBezTo>
                <a:cubicBezTo>
                  <a:pt x="2252" y="1233"/>
                  <a:pt x="2252" y="1233"/>
                  <a:pt x="2252" y="1233"/>
                </a:cubicBezTo>
                <a:cubicBezTo>
                  <a:pt x="2252" y="1234"/>
                  <a:pt x="2252" y="1234"/>
                  <a:pt x="2252" y="1234"/>
                </a:cubicBezTo>
                <a:cubicBezTo>
                  <a:pt x="2253" y="1235"/>
                  <a:pt x="2253" y="1235"/>
                  <a:pt x="2253" y="1235"/>
                </a:cubicBezTo>
                <a:cubicBezTo>
                  <a:pt x="2254" y="1236"/>
                  <a:pt x="2254" y="1236"/>
                  <a:pt x="2254" y="1236"/>
                </a:cubicBezTo>
                <a:cubicBezTo>
                  <a:pt x="2254" y="1236"/>
                  <a:pt x="2254" y="1236"/>
                  <a:pt x="2254" y="1236"/>
                </a:cubicBezTo>
                <a:cubicBezTo>
                  <a:pt x="2255" y="1237"/>
                  <a:pt x="2255" y="1237"/>
                  <a:pt x="2255" y="1237"/>
                </a:cubicBezTo>
                <a:cubicBezTo>
                  <a:pt x="2256" y="1237"/>
                  <a:pt x="2256" y="1237"/>
                  <a:pt x="2256" y="1237"/>
                </a:cubicBezTo>
                <a:cubicBezTo>
                  <a:pt x="2255" y="1238"/>
                  <a:pt x="2255" y="1238"/>
                  <a:pt x="2255" y="1238"/>
                </a:cubicBezTo>
                <a:cubicBezTo>
                  <a:pt x="2256" y="1238"/>
                  <a:pt x="2256" y="1238"/>
                  <a:pt x="2256" y="1238"/>
                </a:cubicBezTo>
                <a:cubicBezTo>
                  <a:pt x="2256" y="1239"/>
                  <a:pt x="2256" y="1239"/>
                  <a:pt x="2256" y="1239"/>
                </a:cubicBezTo>
                <a:cubicBezTo>
                  <a:pt x="2256" y="1240"/>
                  <a:pt x="2256" y="1240"/>
                  <a:pt x="2256" y="1240"/>
                </a:cubicBezTo>
                <a:cubicBezTo>
                  <a:pt x="2257" y="1241"/>
                  <a:pt x="2257" y="1241"/>
                  <a:pt x="2257" y="1241"/>
                </a:cubicBezTo>
                <a:cubicBezTo>
                  <a:pt x="2257" y="1241"/>
                  <a:pt x="2257" y="1241"/>
                  <a:pt x="2257" y="1241"/>
                </a:cubicBezTo>
                <a:cubicBezTo>
                  <a:pt x="2257" y="1242"/>
                  <a:pt x="2257" y="1242"/>
                  <a:pt x="2257" y="1242"/>
                </a:cubicBezTo>
                <a:cubicBezTo>
                  <a:pt x="2257" y="1243"/>
                  <a:pt x="2257" y="1243"/>
                  <a:pt x="2257" y="1243"/>
                </a:cubicBezTo>
                <a:cubicBezTo>
                  <a:pt x="2257" y="1244"/>
                  <a:pt x="2257" y="1244"/>
                  <a:pt x="2257" y="1244"/>
                </a:cubicBezTo>
                <a:cubicBezTo>
                  <a:pt x="2257" y="1245"/>
                  <a:pt x="2257" y="1245"/>
                  <a:pt x="2257" y="1245"/>
                </a:cubicBezTo>
                <a:cubicBezTo>
                  <a:pt x="2256" y="1245"/>
                  <a:pt x="2256" y="1245"/>
                  <a:pt x="2256" y="1245"/>
                </a:cubicBezTo>
                <a:cubicBezTo>
                  <a:pt x="2256" y="1246"/>
                  <a:pt x="2256" y="1246"/>
                  <a:pt x="2256" y="1246"/>
                </a:cubicBezTo>
                <a:cubicBezTo>
                  <a:pt x="2257" y="1247"/>
                  <a:pt x="2257" y="1247"/>
                  <a:pt x="2257" y="1247"/>
                </a:cubicBezTo>
                <a:cubicBezTo>
                  <a:pt x="2258" y="1247"/>
                  <a:pt x="2258" y="1247"/>
                  <a:pt x="2258" y="1247"/>
                </a:cubicBezTo>
                <a:cubicBezTo>
                  <a:pt x="2258" y="1247"/>
                  <a:pt x="2258" y="1247"/>
                  <a:pt x="2258" y="1247"/>
                </a:cubicBezTo>
                <a:cubicBezTo>
                  <a:pt x="2258" y="1247"/>
                  <a:pt x="2258" y="1247"/>
                  <a:pt x="2258" y="1248"/>
                </a:cubicBezTo>
                <a:cubicBezTo>
                  <a:pt x="2259" y="1248"/>
                  <a:pt x="2259" y="1249"/>
                  <a:pt x="2258" y="1249"/>
                </a:cubicBezTo>
                <a:cubicBezTo>
                  <a:pt x="2258" y="1250"/>
                  <a:pt x="2258" y="1250"/>
                  <a:pt x="2258" y="1250"/>
                </a:cubicBezTo>
                <a:cubicBezTo>
                  <a:pt x="2258" y="1251"/>
                  <a:pt x="2258" y="1251"/>
                  <a:pt x="2258" y="1251"/>
                </a:cubicBezTo>
                <a:cubicBezTo>
                  <a:pt x="2258" y="1251"/>
                  <a:pt x="2258" y="1251"/>
                  <a:pt x="2258" y="1251"/>
                </a:cubicBezTo>
                <a:cubicBezTo>
                  <a:pt x="2259" y="1252"/>
                  <a:pt x="2259" y="1252"/>
                  <a:pt x="2259" y="1252"/>
                </a:cubicBezTo>
                <a:cubicBezTo>
                  <a:pt x="2260" y="1253"/>
                  <a:pt x="2260" y="1253"/>
                  <a:pt x="2260" y="1253"/>
                </a:cubicBezTo>
                <a:cubicBezTo>
                  <a:pt x="2261" y="1253"/>
                  <a:pt x="2261" y="1253"/>
                  <a:pt x="2261" y="1253"/>
                </a:cubicBezTo>
                <a:cubicBezTo>
                  <a:pt x="2262" y="1253"/>
                  <a:pt x="2262" y="1253"/>
                  <a:pt x="2262" y="1253"/>
                </a:cubicBezTo>
                <a:cubicBezTo>
                  <a:pt x="2262" y="1254"/>
                  <a:pt x="2262" y="1254"/>
                  <a:pt x="2262" y="1254"/>
                </a:cubicBezTo>
                <a:cubicBezTo>
                  <a:pt x="2263" y="1254"/>
                  <a:pt x="2263" y="1254"/>
                  <a:pt x="2263" y="1254"/>
                </a:cubicBezTo>
                <a:cubicBezTo>
                  <a:pt x="2263" y="1254"/>
                  <a:pt x="2263" y="1254"/>
                  <a:pt x="2263" y="1254"/>
                </a:cubicBezTo>
                <a:cubicBezTo>
                  <a:pt x="2264" y="1254"/>
                  <a:pt x="2264" y="1254"/>
                  <a:pt x="2264" y="1254"/>
                </a:cubicBezTo>
                <a:cubicBezTo>
                  <a:pt x="2264" y="1255"/>
                  <a:pt x="2264" y="1255"/>
                  <a:pt x="2264" y="1255"/>
                </a:cubicBezTo>
                <a:cubicBezTo>
                  <a:pt x="2265" y="1255"/>
                  <a:pt x="2265" y="1255"/>
                  <a:pt x="2265" y="1255"/>
                </a:cubicBezTo>
                <a:cubicBezTo>
                  <a:pt x="2266" y="1255"/>
                  <a:pt x="2266" y="1255"/>
                  <a:pt x="2266" y="1255"/>
                </a:cubicBezTo>
                <a:cubicBezTo>
                  <a:pt x="2267" y="1256"/>
                  <a:pt x="2267" y="1256"/>
                  <a:pt x="2267" y="1256"/>
                </a:cubicBezTo>
                <a:cubicBezTo>
                  <a:pt x="2267" y="1256"/>
                  <a:pt x="2267" y="1256"/>
                  <a:pt x="2267" y="1256"/>
                </a:cubicBezTo>
                <a:cubicBezTo>
                  <a:pt x="2267" y="1256"/>
                  <a:pt x="2267" y="1256"/>
                  <a:pt x="2267" y="1256"/>
                </a:cubicBezTo>
                <a:cubicBezTo>
                  <a:pt x="2267" y="1257"/>
                  <a:pt x="2267" y="1257"/>
                  <a:pt x="2267" y="1257"/>
                </a:cubicBezTo>
                <a:cubicBezTo>
                  <a:pt x="2268" y="1258"/>
                  <a:pt x="2268" y="1258"/>
                  <a:pt x="2268" y="1258"/>
                </a:cubicBezTo>
                <a:cubicBezTo>
                  <a:pt x="2268" y="1258"/>
                  <a:pt x="2268" y="1258"/>
                  <a:pt x="2268" y="1258"/>
                </a:cubicBezTo>
                <a:cubicBezTo>
                  <a:pt x="2268" y="1257"/>
                  <a:pt x="2268" y="1257"/>
                  <a:pt x="2268" y="1257"/>
                </a:cubicBezTo>
                <a:cubicBezTo>
                  <a:pt x="2269" y="1257"/>
                  <a:pt x="2269" y="1257"/>
                  <a:pt x="2269" y="1257"/>
                </a:cubicBezTo>
                <a:cubicBezTo>
                  <a:pt x="2269" y="1258"/>
                  <a:pt x="2269" y="1258"/>
                  <a:pt x="2269" y="1258"/>
                </a:cubicBezTo>
                <a:cubicBezTo>
                  <a:pt x="2270" y="1258"/>
                  <a:pt x="2270" y="1258"/>
                  <a:pt x="2270" y="1258"/>
                </a:cubicBezTo>
                <a:cubicBezTo>
                  <a:pt x="2271" y="1259"/>
                  <a:pt x="2271" y="1259"/>
                  <a:pt x="2271" y="1259"/>
                </a:cubicBezTo>
                <a:cubicBezTo>
                  <a:pt x="2272" y="1260"/>
                  <a:pt x="2272" y="1260"/>
                  <a:pt x="2272" y="1260"/>
                </a:cubicBezTo>
                <a:cubicBezTo>
                  <a:pt x="2272" y="1260"/>
                  <a:pt x="2272" y="1260"/>
                  <a:pt x="2272" y="1260"/>
                </a:cubicBezTo>
                <a:cubicBezTo>
                  <a:pt x="2273" y="1260"/>
                  <a:pt x="2273" y="1260"/>
                  <a:pt x="2273" y="1260"/>
                </a:cubicBezTo>
                <a:cubicBezTo>
                  <a:pt x="2274" y="1260"/>
                  <a:pt x="2274" y="1260"/>
                  <a:pt x="2274" y="1260"/>
                </a:cubicBezTo>
                <a:cubicBezTo>
                  <a:pt x="2274" y="1260"/>
                  <a:pt x="2274" y="1260"/>
                  <a:pt x="2274" y="1260"/>
                </a:cubicBezTo>
                <a:cubicBezTo>
                  <a:pt x="2274" y="1260"/>
                  <a:pt x="2274" y="1260"/>
                  <a:pt x="2274" y="1260"/>
                </a:cubicBezTo>
                <a:cubicBezTo>
                  <a:pt x="2274" y="1261"/>
                  <a:pt x="2274" y="1261"/>
                  <a:pt x="2274" y="1261"/>
                </a:cubicBezTo>
                <a:cubicBezTo>
                  <a:pt x="2275" y="1261"/>
                  <a:pt x="2275" y="1261"/>
                  <a:pt x="2275" y="1261"/>
                </a:cubicBezTo>
                <a:cubicBezTo>
                  <a:pt x="2275" y="1261"/>
                  <a:pt x="2275" y="1261"/>
                  <a:pt x="2275" y="1261"/>
                </a:cubicBezTo>
                <a:cubicBezTo>
                  <a:pt x="2275" y="1261"/>
                  <a:pt x="2275" y="1261"/>
                  <a:pt x="2275" y="1261"/>
                </a:cubicBezTo>
                <a:cubicBezTo>
                  <a:pt x="2276" y="1262"/>
                  <a:pt x="2276" y="1262"/>
                  <a:pt x="2276" y="1262"/>
                </a:cubicBezTo>
                <a:cubicBezTo>
                  <a:pt x="2276" y="1263"/>
                  <a:pt x="2276" y="1263"/>
                  <a:pt x="2276" y="1263"/>
                </a:cubicBezTo>
                <a:cubicBezTo>
                  <a:pt x="2275" y="1262"/>
                  <a:pt x="2275" y="1262"/>
                  <a:pt x="2275" y="1262"/>
                </a:cubicBezTo>
                <a:cubicBezTo>
                  <a:pt x="2275" y="1262"/>
                  <a:pt x="2275" y="1262"/>
                  <a:pt x="2275" y="1262"/>
                </a:cubicBezTo>
                <a:cubicBezTo>
                  <a:pt x="2275" y="1263"/>
                  <a:pt x="2275" y="1263"/>
                  <a:pt x="2275" y="1263"/>
                </a:cubicBezTo>
                <a:cubicBezTo>
                  <a:pt x="2275" y="1263"/>
                  <a:pt x="2275" y="1263"/>
                  <a:pt x="2275" y="1263"/>
                </a:cubicBezTo>
                <a:cubicBezTo>
                  <a:pt x="2275" y="1264"/>
                  <a:pt x="2275" y="1264"/>
                  <a:pt x="2275" y="1264"/>
                </a:cubicBezTo>
                <a:cubicBezTo>
                  <a:pt x="2275" y="1264"/>
                  <a:pt x="2275" y="1264"/>
                  <a:pt x="2275" y="1264"/>
                </a:cubicBezTo>
                <a:cubicBezTo>
                  <a:pt x="2275" y="1265"/>
                  <a:pt x="2275" y="1265"/>
                  <a:pt x="2275" y="1265"/>
                </a:cubicBezTo>
                <a:cubicBezTo>
                  <a:pt x="2275" y="1265"/>
                  <a:pt x="2275" y="1265"/>
                  <a:pt x="2275" y="1265"/>
                </a:cubicBezTo>
                <a:cubicBezTo>
                  <a:pt x="2276" y="1265"/>
                  <a:pt x="2276" y="1265"/>
                  <a:pt x="2276" y="1265"/>
                </a:cubicBezTo>
                <a:cubicBezTo>
                  <a:pt x="2276" y="1266"/>
                  <a:pt x="2276" y="1266"/>
                  <a:pt x="2276" y="1266"/>
                </a:cubicBezTo>
                <a:cubicBezTo>
                  <a:pt x="2277" y="1266"/>
                  <a:pt x="2277" y="1266"/>
                  <a:pt x="2277" y="1266"/>
                </a:cubicBezTo>
                <a:cubicBezTo>
                  <a:pt x="2277" y="1266"/>
                  <a:pt x="2277" y="1266"/>
                  <a:pt x="2277" y="1266"/>
                </a:cubicBezTo>
                <a:cubicBezTo>
                  <a:pt x="2277" y="1266"/>
                  <a:pt x="2277" y="1266"/>
                  <a:pt x="2277" y="1266"/>
                </a:cubicBezTo>
                <a:cubicBezTo>
                  <a:pt x="2278" y="1266"/>
                  <a:pt x="2278" y="1266"/>
                  <a:pt x="2278" y="1266"/>
                </a:cubicBezTo>
                <a:cubicBezTo>
                  <a:pt x="2278" y="1267"/>
                  <a:pt x="2278" y="1267"/>
                  <a:pt x="2278" y="1267"/>
                </a:cubicBezTo>
                <a:cubicBezTo>
                  <a:pt x="2278" y="1267"/>
                  <a:pt x="2278" y="1267"/>
                  <a:pt x="2278" y="1267"/>
                </a:cubicBezTo>
                <a:cubicBezTo>
                  <a:pt x="2278" y="1268"/>
                  <a:pt x="2278" y="1268"/>
                  <a:pt x="2278" y="1268"/>
                </a:cubicBezTo>
                <a:cubicBezTo>
                  <a:pt x="2278" y="1268"/>
                  <a:pt x="2278" y="1268"/>
                  <a:pt x="2278" y="1268"/>
                </a:cubicBezTo>
                <a:cubicBezTo>
                  <a:pt x="2278" y="1268"/>
                  <a:pt x="2278" y="1268"/>
                  <a:pt x="2278" y="1268"/>
                </a:cubicBezTo>
                <a:cubicBezTo>
                  <a:pt x="2279" y="1268"/>
                  <a:pt x="2279" y="1268"/>
                  <a:pt x="2279" y="1268"/>
                </a:cubicBezTo>
                <a:cubicBezTo>
                  <a:pt x="2279" y="1269"/>
                  <a:pt x="2279" y="1269"/>
                  <a:pt x="2279" y="1269"/>
                </a:cubicBezTo>
                <a:cubicBezTo>
                  <a:pt x="2279" y="1270"/>
                  <a:pt x="2279" y="1270"/>
                  <a:pt x="2279" y="1270"/>
                </a:cubicBezTo>
                <a:cubicBezTo>
                  <a:pt x="2279" y="1270"/>
                  <a:pt x="2279" y="1270"/>
                  <a:pt x="2279" y="1270"/>
                </a:cubicBezTo>
                <a:cubicBezTo>
                  <a:pt x="2280" y="1270"/>
                  <a:pt x="2280" y="1270"/>
                  <a:pt x="2280" y="1270"/>
                </a:cubicBezTo>
                <a:cubicBezTo>
                  <a:pt x="2280" y="1271"/>
                  <a:pt x="2280" y="1271"/>
                  <a:pt x="2280" y="1271"/>
                </a:cubicBezTo>
                <a:cubicBezTo>
                  <a:pt x="2280" y="1271"/>
                  <a:pt x="2280" y="1271"/>
                  <a:pt x="2280" y="1271"/>
                </a:cubicBezTo>
                <a:cubicBezTo>
                  <a:pt x="2280" y="1272"/>
                  <a:pt x="2280" y="1272"/>
                  <a:pt x="2280" y="1272"/>
                </a:cubicBezTo>
                <a:cubicBezTo>
                  <a:pt x="2280" y="1273"/>
                  <a:pt x="2280" y="1273"/>
                  <a:pt x="2280" y="1273"/>
                </a:cubicBezTo>
                <a:cubicBezTo>
                  <a:pt x="2280" y="1273"/>
                  <a:pt x="2280" y="1273"/>
                  <a:pt x="2280" y="1273"/>
                </a:cubicBezTo>
                <a:cubicBezTo>
                  <a:pt x="2280" y="1274"/>
                  <a:pt x="2280" y="1274"/>
                  <a:pt x="2280" y="1274"/>
                </a:cubicBezTo>
                <a:cubicBezTo>
                  <a:pt x="2280" y="1275"/>
                  <a:pt x="2280" y="1275"/>
                  <a:pt x="2280" y="1275"/>
                </a:cubicBezTo>
                <a:cubicBezTo>
                  <a:pt x="2280" y="1275"/>
                  <a:pt x="2280" y="1275"/>
                  <a:pt x="2280" y="1275"/>
                </a:cubicBezTo>
                <a:cubicBezTo>
                  <a:pt x="2281" y="1275"/>
                  <a:pt x="2281" y="1275"/>
                  <a:pt x="2281" y="1275"/>
                </a:cubicBezTo>
                <a:cubicBezTo>
                  <a:pt x="2281" y="1276"/>
                  <a:pt x="2281" y="1276"/>
                  <a:pt x="2281" y="1276"/>
                </a:cubicBezTo>
                <a:cubicBezTo>
                  <a:pt x="2281" y="1276"/>
                  <a:pt x="2281" y="1276"/>
                  <a:pt x="2281" y="1276"/>
                </a:cubicBezTo>
                <a:cubicBezTo>
                  <a:pt x="2282" y="1277"/>
                  <a:pt x="2282" y="1277"/>
                  <a:pt x="2282" y="1277"/>
                </a:cubicBezTo>
                <a:cubicBezTo>
                  <a:pt x="2282" y="1277"/>
                  <a:pt x="2282" y="1277"/>
                  <a:pt x="2282" y="1277"/>
                </a:cubicBezTo>
                <a:cubicBezTo>
                  <a:pt x="2283" y="1277"/>
                  <a:pt x="2283" y="1277"/>
                  <a:pt x="2283" y="1277"/>
                </a:cubicBezTo>
                <a:cubicBezTo>
                  <a:pt x="2283" y="1277"/>
                  <a:pt x="2283" y="1277"/>
                  <a:pt x="2283" y="1277"/>
                </a:cubicBezTo>
                <a:cubicBezTo>
                  <a:pt x="2283" y="1277"/>
                  <a:pt x="2283" y="1277"/>
                  <a:pt x="2283" y="1277"/>
                </a:cubicBezTo>
                <a:cubicBezTo>
                  <a:pt x="2283" y="1276"/>
                  <a:pt x="2283" y="1276"/>
                  <a:pt x="2283" y="1276"/>
                </a:cubicBezTo>
                <a:cubicBezTo>
                  <a:pt x="2283" y="1275"/>
                  <a:pt x="2283" y="1275"/>
                  <a:pt x="2283" y="1275"/>
                </a:cubicBezTo>
                <a:cubicBezTo>
                  <a:pt x="2283" y="1275"/>
                  <a:pt x="2283" y="1275"/>
                  <a:pt x="2283" y="1275"/>
                </a:cubicBezTo>
                <a:cubicBezTo>
                  <a:pt x="2283" y="1274"/>
                  <a:pt x="2283" y="1274"/>
                  <a:pt x="2283" y="1274"/>
                </a:cubicBezTo>
                <a:cubicBezTo>
                  <a:pt x="2283" y="1274"/>
                  <a:pt x="2283" y="1274"/>
                  <a:pt x="2283" y="1274"/>
                </a:cubicBezTo>
                <a:cubicBezTo>
                  <a:pt x="2284" y="1275"/>
                  <a:pt x="2284" y="1275"/>
                  <a:pt x="2284" y="1275"/>
                </a:cubicBezTo>
                <a:cubicBezTo>
                  <a:pt x="2284" y="1275"/>
                  <a:pt x="2284" y="1275"/>
                  <a:pt x="2284" y="1275"/>
                </a:cubicBezTo>
                <a:cubicBezTo>
                  <a:pt x="2285" y="1276"/>
                  <a:pt x="2285" y="1276"/>
                  <a:pt x="2285" y="1276"/>
                </a:cubicBezTo>
                <a:cubicBezTo>
                  <a:pt x="2286" y="1277"/>
                  <a:pt x="2286" y="1277"/>
                  <a:pt x="2286" y="1277"/>
                </a:cubicBezTo>
                <a:cubicBezTo>
                  <a:pt x="2286" y="1277"/>
                  <a:pt x="2286" y="1277"/>
                  <a:pt x="2286" y="1277"/>
                </a:cubicBezTo>
                <a:cubicBezTo>
                  <a:pt x="2287" y="1277"/>
                  <a:pt x="2287" y="1277"/>
                  <a:pt x="2287" y="1277"/>
                </a:cubicBezTo>
                <a:cubicBezTo>
                  <a:pt x="2287" y="1278"/>
                  <a:pt x="2287" y="1278"/>
                  <a:pt x="2287" y="1278"/>
                </a:cubicBezTo>
                <a:cubicBezTo>
                  <a:pt x="2287" y="1277"/>
                  <a:pt x="2287" y="1277"/>
                  <a:pt x="2287" y="1277"/>
                </a:cubicBezTo>
                <a:cubicBezTo>
                  <a:pt x="2287" y="1277"/>
                  <a:pt x="2287" y="1277"/>
                  <a:pt x="2287" y="1277"/>
                </a:cubicBezTo>
                <a:cubicBezTo>
                  <a:pt x="2287" y="1276"/>
                  <a:pt x="2287" y="1276"/>
                  <a:pt x="2287" y="1276"/>
                </a:cubicBezTo>
                <a:cubicBezTo>
                  <a:pt x="2287" y="1276"/>
                  <a:pt x="2287" y="1276"/>
                  <a:pt x="2287" y="1276"/>
                </a:cubicBezTo>
                <a:cubicBezTo>
                  <a:pt x="2287" y="1275"/>
                  <a:pt x="2287" y="1275"/>
                  <a:pt x="2287" y="1275"/>
                </a:cubicBezTo>
                <a:cubicBezTo>
                  <a:pt x="2287" y="1276"/>
                  <a:pt x="2287" y="1276"/>
                  <a:pt x="2287" y="1276"/>
                </a:cubicBezTo>
                <a:cubicBezTo>
                  <a:pt x="2287" y="1276"/>
                  <a:pt x="2287" y="1276"/>
                  <a:pt x="2287" y="1276"/>
                </a:cubicBezTo>
                <a:cubicBezTo>
                  <a:pt x="2288" y="1276"/>
                  <a:pt x="2288" y="1276"/>
                  <a:pt x="2288" y="1276"/>
                </a:cubicBezTo>
                <a:cubicBezTo>
                  <a:pt x="2288" y="1277"/>
                  <a:pt x="2288" y="1277"/>
                  <a:pt x="2288" y="1277"/>
                </a:cubicBezTo>
                <a:cubicBezTo>
                  <a:pt x="2288" y="1277"/>
                  <a:pt x="2288" y="1277"/>
                  <a:pt x="2288" y="1277"/>
                </a:cubicBezTo>
                <a:cubicBezTo>
                  <a:pt x="2288" y="1277"/>
                  <a:pt x="2288" y="1277"/>
                  <a:pt x="2288" y="1277"/>
                </a:cubicBezTo>
                <a:cubicBezTo>
                  <a:pt x="2289" y="1278"/>
                  <a:pt x="2289" y="1278"/>
                  <a:pt x="2289" y="1278"/>
                </a:cubicBezTo>
                <a:cubicBezTo>
                  <a:pt x="2289" y="1278"/>
                  <a:pt x="2289" y="1278"/>
                  <a:pt x="2289" y="1278"/>
                </a:cubicBezTo>
                <a:cubicBezTo>
                  <a:pt x="2289" y="1279"/>
                  <a:pt x="2289" y="1279"/>
                  <a:pt x="2289" y="1279"/>
                </a:cubicBezTo>
                <a:cubicBezTo>
                  <a:pt x="2289" y="1280"/>
                  <a:pt x="2289" y="1280"/>
                  <a:pt x="2289" y="1280"/>
                </a:cubicBezTo>
                <a:cubicBezTo>
                  <a:pt x="2289" y="1280"/>
                  <a:pt x="2289" y="1280"/>
                  <a:pt x="2289" y="1280"/>
                </a:cubicBezTo>
                <a:cubicBezTo>
                  <a:pt x="2289" y="1281"/>
                  <a:pt x="2289" y="1281"/>
                  <a:pt x="2289" y="1281"/>
                </a:cubicBezTo>
                <a:cubicBezTo>
                  <a:pt x="2289" y="1281"/>
                  <a:pt x="2289" y="1281"/>
                  <a:pt x="2289" y="1281"/>
                </a:cubicBezTo>
                <a:cubicBezTo>
                  <a:pt x="2289" y="1282"/>
                  <a:pt x="2289" y="1281"/>
                  <a:pt x="2289" y="1282"/>
                </a:cubicBezTo>
                <a:cubicBezTo>
                  <a:pt x="2289" y="1283"/>
                  <a:pt x="2289" y="1283"/>
                  <a:pt x="2289" y="1283"/>
                </a:cubicBezTo>
                <a:cubicBezTo>
                  <a:pt x="2289" y="1284"/>
                  <a:pt x="2289" y="1284"/>
                  <a:pt x="2289" y="1284"/>
                </a:cubicBezTo>
                <a:cubicBezTo>
                  <a:pt x="2289" y="1285"/>
                  <a:pt x="2289" y="1285"/>
                  <a:pt x="2289" y="1285"/>
                </a:cubicBezTo>
                <a:cubicBezTo>
                  <a:pt x="2289" y="1285"/>
                  <a:pt x="2289" y="1285"/>
                  <a:pt x="2289" y="1285"/>
                </a:cubicBezTo>
                <a:cubicBezTo>
                  <a:pt x="2290" y="1285"/>
                  <a:pt x="2290" y="1285"/>
                  <a:pt x="2290" y="1285"/>
                </a:cubicBezTo>
                <a:cubicBezTo>
                  <a:pt x="2290" y="1284"/>
                  <a:pt x="2290" y="1284"/>
                  <a:pt x="2290" y="1284"/>
                </a:cubicBezTo>
                <a:cubicBezTo>
                  <a:pt x="2291" y="1284"/>
                  <a:pt x="2291" y="1284"/>
                  <a:pt x="2291" y="1284"/>
                </a:cubicBezTo>
                <a:cubicBezTo>
                  <a:pt x="2292" y="1285"/>
                  <a:pt x="2292" y="1285"/>
                  <a:pt x="2292" y="1285"/>
                </a:cubicBezTo>
                <a:cubicBezTo>
                  <a:pt x="2292" y="1285"/>
                  <a:pt x="2292" y="1285"/>
                  <a:pt x="2292" y="1285"/>
                </a:cubicBezTo>
                <a:cubicBezTo>
                  <a:pt x="2292" y="1286"/>
                  <a:pt x="2292" y="1286"/>
                  <a:pt x="2292" y="1286"/>
                </a:cubicBezTo>
                <a:cubicBezTo>
                  <a:pt x="2292" y="1287"/>
                  <a:pt x="2292" y="1287"/>
                  <a:pt x="2292" y="1287"/>
                </a:cubicBezTo>
                <a:cubicBezTo>
                  <a:pt x="2292" y="1287"/>
                  <a:pt x="2292" y="1287"/>
                  <a:pt x="2292" y="1287"/>
                </a:cubicBezTo>
                <a:cubicBezTo>
                  <a:pt x="2291" y="1286"/>
                  <a:pt x="2291" y="1286"/>
                  <a:pt x="2291" y="1286"/>
                </a:cubicBezTo>
                <a:cubicBezTo>
                  <a:pt x="2291" y="1287"/>
                  <a:pt x="2291" y="1287"/>
                  <a:pt x="2291" y="1287"/>
                </a:cubicBezTo>
                <a:cubicBezTo>
                  <a:pt x="2291" y="1287"/>
                  <a:pt x="2291" y="1287"/>
                  <a:pt x="2291" y="1287"/>
                </a:cubicBezTo>
                <a:cubicBezTo>
                  <a:pt x="2292" y="1287"/>
                  <a:pt x="2292" y="1287"/>
                  <a:pt x="2292" y="1287"/>
                </a:cubicBezTo>
                <a:cubicBezTo>
                  <a:pt x="2293" y="1288"/>
                  <a:pt x="2293" y="1288"/>
                  <a:pt x="2293" y="1288"/>
                </a:cubicBezTo>
                <a:cubicBezTo>
                  <a:pt x="2293" y="1289"/>
                  <a:pt x="2293" y="1289"/>
                  <a:pt x="2293" y="1289"/>
                </a:cubicBezTo>
                <a:cubicBezTo>
                  <a:pt x="2294" y="1289"/>
                  <a:pt x="2294" y="1289"/>
                  <a:pt x="2294" y="1289"/>
                </a:cubicBezTo>
                <a:cubicBezTo>
                  <a:pt x="2295" y="1289"/>
                  <a:pt x="2295" y="1289"/>
                  <a:pt x="2295" y="1289"/>
                </a:cubicBezTo>
                <a:cubicBezTo>
                  <a:pt x="2295" y="1289"/>
                  <a:pt x="2295" y="1289"/>
                  <a:pt x="2295" y="1289"/>
                </a:cubicBezTo>
                <a:cubicBezTo>
                  <a:pt x="2296" y="1289"/>
                  <a:pt x="2296" y="1289"/>
                  <a:pt x="2296" y="1289"/>
                </a:cubicBezTo>
                <a:cubicBezTo>
                  <a:pt x="2297" y="1290"/>
                  <a:pt x="2297" y="1290"/>
                  <a:pt x="2297" y="1290"/>
                </a:cubicBezTo>
                <a:cubicBezTo>
                  <a:pt x="2297" y="1291"/>
                  <a:pt x="2297" y="1291"/>
                  <a:pt x="2297" y="1291"/>
                </a:cubicBezTo>
                <a:cubicBezTo>
                  <a:pt x="2297" y="1292"/>
                  <a:pt x="2297" y="1292"/>
                  <a:pt x="2297" y="1292"/>
                </a:cubicBezTo>
                <a:cubicBezTo>
                  <a:pt x="2298" y="1293"/>
                  <a:pt x="2298" y="1293"/>
                  <a:pt x="2298" y="1293"/>
                </a:cubicBezTo>
                <a:cubicBezTo>
                  <a:pt x="2299" y="1293"/>
                  <a:pt x="2299" y="1293"/>
                  <a:pt x="2299" y="1293"/>
                </a:cubicBezTo>
                <a:cubicBezTo>
                  <a:pt x="2300" y="1294"/>
                  <a:pt x="2300" y="1294"/>
                  <a:pt x="2300" y="1294"/>
                </a:cubicBezTo>
                <a:cubicBezTo>
                  <a:pt x="2300" y="1294"/>
                  <a:pt x="2300" y="1294"/>
                  <a:pt x="2300" y="1294"/>
                </a:cubicBezTo>
                <a:cubicBezTo>
                  <a:pt x="2300" y="1296"/>
                  <a:pt x="2300" y="1296"/>
                  <a:pt x="2300" y="1296"/>
                </a:cubicBezTo>
                <a:cubicBezTo>
                  <a:pt x="2300" y="1296"/>
                  <a:pt x="2300" y="1296"/>
                  <a:pt x="2300" y="1296"/>
                </a:cubicBezTo>
                <a:cubicBezTo>
                  <a:pt x="2301" y="1296"/>
                  <a:pt x="2301" y="1296"/>
                  <a:pt x="2301" y="1296"/>
                </a:cubicBezTo>
                <a:cubicBezTo>
                  <a:pt x="2301" y="1297"/>
                  <a:pt x="2301" y="1297"/>
                  <a:pt x="2301" y="1297"/>
                </a:cubicBezTo>
                <a:cubicBezTo>
                  <a:pt x="2302" y="1297"/>
                  <a:pt x="2302" y="1298"/>
                  <a:pt x="2302" y="1298"/>
                </a:cubicBezTo>
                <a:cubicBezTo>
                  <a:pt x="2302" y="1298"/>
                  <a:pt x="2302" y="1298"/>
                  <a:pt x="2302" y="1298"/>
                </a:cubicBezTo>
                <a:cubicBezTo>
                  <a:pt x="2303" y="1298"/>
                  <a:pt x="2303" y="1298"/>
                  <a:pt x="2303" y="1298"/>
                </a:cubicBezTo>
                <a:cubicBezTo>
                  <a:pt x="2303" y="1299"/>
                  <a:pt x="2303" y="1299"/>
                  <a:pt x="2303" y="1299"/>
                </a:cubicBezTo>
                <a:cubicBezTo>
                  <a:pt x="2303" y="1301"/>
                  <a:pt x="2303" y="1301"/>
                  <a:pt x="2303" y="1301"/>
                </a:cubicBezTo>
                <a:cubicBezTo>
                  <a:pt x="2303" y="1301"/>
                  <a:pt x="2303" y="1301"/>
                  <a:pt x="2303" y="1301"/>
                </a:cubicBezTo>
                <a:cubicBezTo>
                  <a:pt x="2304" y="1302"/>
                  <a:pt x="2304" y="1302"/>
                  <a:pt x="2304" y="1302"/>
                </a:cubicBezTo>
                <a:cubicBezTo>
                  <a:pt x="2304" y="1302"/>
                  <a:pt x="2304" y="1302"/>
                  <a:pt x="2304" y="1302"/>
                </a:cubicBezTo>
                <a:cubicBezTo>
                  <a:pt x="2305" y="1303"/>
                  <a:pt x="2305" y="1303"/>
                  <a:pt x="2305" y="1303"/>
                </a:cubicBezTo>
                <a:cubicBezTo>
                  <a:pt x="2305" y="1304"/>
                  <a:pt x="2305" y="1304"/>
                  <a:pt x="2305" y="1304"/>
                </a:cubicBezTo>
                <a:cubicBezTo>
                  <a:pt x="2305" y="1305"/>
                  <a:pt x="2305" y="1305"/>
                  <a:pt x="2305" y="1305"/>
                </a:cubicBezTo>
                <a:cubicBezTo>
                  <a:pt x="2304" y="1305"/>
                  <a:pt x="2304" y="1305"/>
                  <a:pt x="2304" y="1305"/>
                </a:cubicBezTo>
                <a:cubicBezTo>
                  <a:pt x="2304" y="1305"/>
                  <a:pt x="2304" y="1305"/>
                  <a:pt x="2304" y="1305"/>
                </a:cubicBezTo>
                <a:cubicBezTo>
                  <a:pt x="2304" y="1305"/>
                  <a:pt x="2304" y="1305"/>
                  <a:pt x="2304" y="1305"/>
                </a:cubicBezTo>
                <a:cubicBezTo>
                  <a:pt x="2304" y="1306"/>
                  <a:pt x="2304" y="1306"/>
                  <a:pt x="2304" y="1306"/>
                </a:cubicBezTo>
                <a:cubicBezTo>
                  <a:pt x="2304" y="1306"/>
                  <a:pt x="2304" y="1306"/>
                  <a:pt x="2304" y="1306"/>
                </a:cubicBezTo>
                <a:cubicBezTo>
                  <a:pt x="2305" y="1306"/>
                  <a:pt x="2305" y="1306"/>
                  <a:pt x="2305" y="1306"/>
                </a:cubicBezTo>
                <a:cubicBezTo>
                  <a:pt x="2304" y="1307"/>
                  <a:pt x="2304" y="1307"/>
                  <a:pt x="2304" y="1307"/>
                </a:cubicBezTo>
                <a:cubicBezTo>
                  <a:pt x="2304" y="1308"/>
                  <a:pt x="2304" y="1308"/>
                  <a:pt x="2304" y="1308"/>
                </a:cubicBezTo>
                <a:cubicBezTo>
                  <a:pt x="2305" y="1308"/>
                  <a:pt x="2305" y="1308"/>
                  <a:pt x="2305" y="1308"/>
                </a:cubicBezTo>
                <a:cubicBezTo>
                  <a:pt x="2305" y="1309"/>
                  <a:pt x="2305" y="1309"/>
                  <a:pt x="2305" y="1309"/>
                </a:cubicBezTo>
                <a:cubicBezTo>
                  <a:pt x="2305" y="1310"/>
                  <a:pt x="2305" y="1310"/>
                  <a:pt x="2305" y="1310"/>
                </a:cubicBezTo>
                <a:cubicBezTo>
                  <a:pt x="2305" y="1311"/>
                  <a:pt x="2305" y="1311"/>
                  <a:pt x="2305" y="1311"/>
                </a:cubicBezTo>
                <a:cubicBezTo>
                  <a:pt x="2305" y="1311"/>
                  <a:pt x="2305" y="1311"/>
                  <a:pt x="2305" y="1311"/>
                </a:cubicBezTo>
                <a:cubicBezTo>
                  <a:pt x="2305" y="1312"/>
                  <a:pt x="2305" y="1312"/>
                  <a:pt x="2305" y="1312"/>
                </a:cubicBezTo>
                <a:cubicBezTo>
                  <a:pt x="2304" y="1312"/>
                  <a:pt x="2304" y="1312"/>
                  <a:pt x="2304" y="1312"/>
                </a:cubicBezTo>
                <a:cubicBezTo>
                  <a:pt x="2304" y="1312"/>
                  <a:pt x="2304" y="1312"/>
                  <a:pt x="2304" y="1312"/>
                </a:cubicBezTo>
                <a:cubicBezTo>
                  <a:pt x="2304" y="1313"/>
                  <a:pt x="2304" y="1313"/>
                  <a:pt x="2304" y="1313"/>
                </a:cubicBezTo>
                <a:cubicBezTo>
                  <a:pt x="2304" y="1313"/>
                  <a:pt x="2304" y="1313"/>
                  <a:pt x="2304" y="1313"/>
                </a:cubicBezTo>
                <a:cubicBezTo>
                  <a:pt x="2305" y="1314"/>
                  <a:pt x="2305" y="1314"/>
                  <a:pt x="2305" y="1314"/>
                </a:cubicBezTo>
                <a:cubicBezTo>
                  <a:pt x="2305" y="1315"/>
                  <a:pt x="2305" y="1315"/>
                  <a:pt x="2305" y="1315"/>
                </a:cubicBezTo>
                <a:cubicBezTo>
                  <a:pt x="2306" y="1315"/>
                  <a:pt x="2306" y="1315"/>
                  <a:pt x="2306" y="1315"/>
                </a:cubicBezTo>
                <a:cubicBezTo>
                  <a:pt x="2306" y="1316"/>
                  <a:pt x="2306" y="1316"/>
                  <a:pt x="2306" y="1316"/>
                </a:cubicBezTo>
                <a:cubicBezTo>
                  <a:pt x="2306" y="1317"/>
                  <a:pt x="2306" y="1317"/>
                  <a:pt x="2306" y="1317"/>
                </a:cubicBezTo>
                <a:cubicBezTo>
                  <a:pt x="2306" y="1317"/>
                  <a:pt x="2306" y="1317"/>
                  <a:pt x="2306" y="1317"/>
                </a:cubicBezTo>
                <a:cubicBezTo>
                  <a:pt x="2306" y="1318"/>
                  <a:pt x="2306" y="1318"/>
                  <a:pt x="2306" y="1318"/>
                </a:cubicBezTo>
                <a:cubicBezTo>
                  <a:pt x="2306" y="1318"/>
                  <a:pt x="2306" y="1318"/>
                  <a:pt x="2306" y="1318"/>
                </a:cubicBezTo>
                <a:cubicBezTo>
                  <a:pt x="2307" y="1318"/>
                  <a:pt x="2307" y="1318"/>
                  <a:pt x="2307" y="1318"/>
                </a:cubicBezTo>
                <a:cubicBezTo>
                  <a:pt x="2307" y="1319"/>
                  <a:pt x="2307" y="1319"/>
                  <a:pt x="2307" y="1319"/>
                </a:cubicBezTo>
                <a:cubicBezTo>
                  <a:pt x="2307" y="1320"/>
                  <a:pt x="2307" y="1320"/>
                  <a:pt x="2307" y="1320"/>
                </a:cubicBezTo>
                <a:cubicBezTo>
                  <a:pt x="2307" y="1320"/>
                  <a:pt x="2307" y="1320"/>
                  <a:pt x="2307" y="1320"/>
                </a:cubicBezTo>
                <a:cubicBezTo>
                  <a:pt x="2308" y="1320"/>
                  <a:pt x="2308" y="1320"/>
                  <a:pt x="2308" y="1320"/>
                </a:cubicBezTo>
                <a:cubicBezTo>
                  <a:pt x="2308" y="1322"/>
                  <a:pt x="2308" y="1322"/>
                  <a:pt x="2308" y="1322"/>
                </a:cubicBezTo>
                <a:cubicBezTo>
                  <a:pt x="2308" y="1323"/>
                  <a:pt x="2308" y="1323"/>
                  <a:pt x="2308" y="1323"/>
                </a:cubicBezTo>
                <a:cubicBezTo>
                  <a:pt x="2308" y="1324"/>
                  <a:pt x="2308" y="1324"/>
                  <a:pt x="2308" y="1324"/>
                </a:cubicBezTo>
                <a:moveTo>
                  <a:pt x="2195" y="1228"/>
                </a:moveTo>
                <a:cubicBezTo>
                  <a:pt x="2195" y="1228"/>
                  <a:pt x="2195" y="1228"/>
                  <a:pt x="2195" y="1228"/>
                </a:cubicBezTo>
                <a:cubicBezTo>
                  <a:pt x="2195" y="1228"/>
                  <a:pt x="2195" y="1228"/>
                  <a:pt x="2195" y="1228"/>
                </a:cubicBezTo>
                <a:cubicBezTo>
                  <a:pt x="2195" y="1228"/>
                  <a:pt x="2195" y="1228"/>
                  <a:pt x="2195" y="1228"/>
                </a:cubicBezTo>
                <a:cubicBezTo>
                  <a:pt x="2195" y="1228"/>
                  <a:pt x="2195" y="1228"/>
                  <a:pt x="2195" y="1228"/>
                </a:cubicBezTo>
                <a:cubicBezTo>
                  <a:pt x="2195" y="1228"/>
                  <a:pt x="2195" y="1228"/>
                  <a:pt x="2195" y="1228"/>
                </a:cubicBezTo>
                <a:cubicBezTo>
                  <a:pt x="2195" y="1229"/>
                  <a:pt x="2195" y="1229"/>
                  <a:pt x="2195" y="1229"/>
                </a:cubicBezTo>
                <a:cubicBezTo>
                  <a:pt x="2195" y="1229"/>
                  <a:pt x="2195" y="1229"/>
                  <a:pt x="2195" y="1229"/>
                </a:cubicBezTo>
                <a:cubicBezTo>
                  <a:pt x="2195" y="1229"/>
                  <a:pt x="2195" y="1229"/>
                  <a:pt x="2195" y="1229"/>
                </a:cubicBezTo>
                <a:cubicBezTo>
                  <a:pt x="2196" y="1229"/>
                  <a:pt x="2196" y="1229"/>
                  <a:pt x="2196" y="1229"/>
                </a:cubicBezTo>
                <a:cubicBezTo>
                  <a:pt x="2196" y="1229"/>
                  <a:pt x="2196" y="1229"/>
                  <a:pt x="2196" y="1229"/>
                </a:cubicBezTo>
                <a:cubicBezTo>
                  <a:pt x="2196" y="1229"/>
                  <a:pt x="2196" y="1229"/>
                  <a:pt x="2196" y="1229"/>
                </a:cubicBezTo>
                <a:cubicBezTo>
                  <a:pt x="2196" y="1229"/>
                  <a:pt x="2196" y="1229"/>
                  <a:pt x="2196" y="1229"/>
                </a:cubicBezTo>
                <a:cubicBezTo>
                  <a:pt x="2196" y="1228"/>
                  <a:pt x="2196" y="1228"/>
                  <a:pt x="2196" y="1228"/>
                </a:cubicBezTo>
                <a:cubicBezTo>
                  <a:pt x="2196" y="1228"/>
                  <a:pt x="2196" y="1228"/>
                  <a:pt x="2196" y="1228"/>
                </a:cubicBezTo>
                <a:cubicBezTo>
                  <a:pt x="2195" y="1228"/>
                  <a:pt x="2195" y="1228"/>
                  <a:pt x="2195" y="1228"/>
                </a:cubicBezTo>
                <a:cubicBezTo>
                  <a:pt x="2195" y="1228"/>
                  <a:pt x="2195" y="1228"/>
                  <a:pt x="2195" y="1228"/>
                </a:cubicBezTo>
                <a:cubicBezTo>
                  <a:pt x="2195" y="1228"/>
                  <a:pt x="2195" y="1228"/>
                  <a:pt x="2195" y="1228"/>
                </a:cubicBezTo>
                <a:cubicBezTo>
                  <a:pt x="2195" y="1228"/>
                  <a:pt x="2195" y="1228"/>
                  <a:pt x="2195" y="1228"/>
                </a:cubicBezTo>
                <a:cubicBezTo>
                  <a:pt x="2195" y="1228"/>
                  <a:pt x="2195" y="1228"/>
                  <a:pt x="2195" y="1228"/>
                </a:cubicBezTo>
                <a:cubicBezTo>
                  <a:pt x="2195" y="1228"/>
                  <a:pt x="2195" y="1228"/>
                  <a:pt x="2195" y="1228"/>
                </a:cubicBezTo>
                <a:cubicBezTo>
                  <a:pt x="2195" y="1228"/>
                  <a:pt x="2195" y="1228"/>
                  <a:pt x="2195" y="1228"/>
                </a:cubicBezTo>
                <a:cubicBezTo>
                  <a:pt x="2195" y="1228"/>
                  <a:pt x="2195" y="1228"/>
                  <a:pt x="2195" y="1228"/>
                </a:cubicBezTo>
                <a:cubicBezTo>
                  <a:pt x="2195" y="1228"/>
                  <a:pt x="2195" y="1228"/>
                  <a:pt x="2195" y="1228"/>
                </a:cubicBezTo>
                <a:moveTo>
                  <a:pt x="2192" y="1198"/>
                </a:moveTo>
                <a:cubicBezTo>
                  <a:pt x="2192" y="1198"/>
                  <a:pt x="2192" y="1198"/>
                  <a:pt x="2192" y="1198"/>
                </a:cubicBezTo>
                <a:cubicBezTo>
                  <a:pt x="2192" y="1198"/>
                  <a:pt x="2192" y="1198"/>
                  <a:pt x="2192" y="1198"/>
                </a:cubicBezTo>
                <a:cubicBezTo>
                  <a:pt x="2192" y="1197"/>
                  <a:pt x="2192" y="1197"/>
                  <a:pt x="2192" y="1197"/>
                </a:cubicBezTo>
                <a:cubicBezTo>
                  <a:pt x="2193" y="1197"/>
                  <a:pt x="2193" y="1197"/>
                  <a:pt x="2193" y="1197"/>
                </a:cubicBezTo>
                <a:cubicBezTo>
                  <a:pt x="2193" y="1197"/>
                  <a:pt x="2193" y="1197"/>
                  <a:pt x="2193" y="1197"/>
                </a:cubicBezTo>
                <a:cubicBezTo>
                  <a:pt x="2193" y="1197"/>
                  <a:pt x="2193" y="1197"/>
                  <a:pt x="2193" y="1197"/>
                </a:cubicBezTo>
                <a:cubicBezTo>
                  <a:pt x="2193" y="1196"/>
                  <a:pt x="2193" y="1196"/>
                  <a:pt x="2193" y="1196"/>
                </a:cubicBezTo>
                <a:cubicBezTo>
                  <a:pt x="2193" y="1196"/>
                  <a:pt x="2193" y="1196"/>
                  <a:pt x="2193" y="1196"/>
                </a:cubicBezTo>
                <a:cubicBezTo>
                  <a:pt x="2193" y="1196"/>
                  <a:pt x="2193" y="1196"/>
                  <a:pt x="2193" y="1196"/>
                </a:cubicBezTo>
                <a:cubicBezTo>
                  <a:pt x="2193" y="1196"/>
                  <a:pt x="2193" y="1196"/>
                  <a:pt x="2193" y="1196"/>
                </a:cubicBezTo>
                <a:cubicBezTo>
                  <a:pt x="2193" y="1197"/>
                  <a:pt x="2193" y="1197"/>
                  <a:pt x="2193" y="1197"/>
                </a:cubicBezTo>
                <a:cubicBezTo>
                  <a:pt x="2193" y="1197"/>
                  <a:pt x="2193" y="1197"/>
                  <a:pt x="2193" y="1197"/>
                </a:cubicBezTo>
                <a:cubicBezTo>
                  <a:pt x="2192" y="1197"/>
                  <a:pt x="2192" y="1197"/>
                  <a:pt x="2192" y="1197"/>
                </a:cubicBezTo>
                <a:cubicBezTo>
                  <a:pt x="2192" y="1197"/>
                  <a:pt x="2192" y="1197"/>
                  <a:pt x="2192" y="1197"/>
                </a:cubicBezTo>
                <a:cubicBezTo>
                  <a:pt x="2192" y="1198"/>
                  <a:pt x="2192" y="1198"/>
                  <a:pt x="2192" y="1198"/>
                </a:cubicBezTo>
                <a:cubicBezTo>
                  <a:pt x="2192" y="1198"/>
                  <a:pt x="2192" y="1198"/>
                  <a:pt x="2192" y="1198"/>
                </a:cubicBezTo>
                <a:cubicBezTo>
                  <a:pt x="2192" y="1198"/>
                  <a:pt x="2192" y="1198"/>
                  <a:pt x="2192" y="1198"/>
                </a:cubicBezTo>
                <a:cubicBezTo>
                  <a:pt x="2192" y="1198"/>
                  <a:pt x="2192" y="1198"/>
                  <a:pt x="2192" y="1198"/>
                </a:cubicBezTo>
                <a:cubicBezTo>
                  <a:pt x="2192" y="1198"/>
                  <a:pt x="2192" y="1198"/>
                  <a:pt x="2192" y="1198"/>
                </a:cubicBezTo>
                <a:cubicBezTo>
                  <a:pt x="2192" y="1198"/>
                  <a:pt x="2192" y="1198"/>
                  <a:pt x="2192" y="1198"/>
                </a:cubicBezTo>
                <a:moveTo>
                  <a:pt x="2190" y="1200"/>
                </a:moveTo>
                <a:cubicBezTo>
                  <a:pt x="2190" y="1200"/>
                  <a:pt x="2190" y="1200"/>
                  <a:pt x="2190" y="1200"/>
                </a:cubicBezTo>
                <a:cubicBezTo>
                  <a:pt x="2190" y="1200"/>
                  <a:pt x="2190" y="1200"/>
                  <a:pt x="2190" y="1200"/>
                </a:cubicBezTo>
                <a:cubicBezTo>
                  <a:pt x="2191" y="1200"/>
                  <a:pt x="2191" y="1200"/>
                  <a:pt x="2191" y="1200"/>
                </a:cubicBezTo>
                <a:cubicBezTo>
                  <a:pt x="2191" y="1199"/>
                  <a:pt x="2191" y="1199"/>
                  <a:pt x="2191" y="1199"/>
                </a:cubicBezTo>
                <a:cubicBezTo>
                  <a:pt x="2191" y="1199"/>
                  <a:pt x="2191" y="1199"/>
                  <a:pt x="2191" y="1199"/>
                </a:cubicBezTo>
                <a:cubicBezTo>
                  <a:pt x="2191" y="1199"/>
                  <a:pt x="2191" y="1199"/>
                  <a:pt x="2191" y="1199"/>
                </a:cubicBezTo>
                <a:cubicBezTo>
                  <a:pt x="2190" y="1199"/>
                  <a:pt x="2190" y="1199"/>
                  <a:pt x="2190" y="1199"/>
                </a:cubicBezTo>
                <a:cubicBezTo>
                  <a:pt x="2190" y="1200"/>
                  <a:pt x="2190" y="1200"/>
                  <a:pt x="2190" y="1200"/>
                </a:cubicBezTo>
                <a:cubicBezTo>
                  <a:pt x="2190" y="1200"/>
                  <a:pt x="2190" y="1200"/>
                  <a:pt x="2190" y="1200"/>
                </a:cubicBezTo>
                <a:cubicBezTo>
                  <a:pt x="2190" y="1200"/>
                  <a:pt x="2190" y="1200"/>
                  <a:pt x="2190" y="1200"/>
                </a:cubicBezTo>
                <a:cubicBezTo>
                  <a:pt x="2190" y="1200"/>
                  <a:pt x="2190" y="1200"/>
                  <a:pt x="2190" y="1200"/>
                </a:cubicBezTo>
                <a:cubicBezTo>
                  <a:pt x="2190" y="1200"/>
                  <a:pt x="2190" y="1200"/>
                  <a:pt x="2190" y="1200"/>
                </a:cubicBezTo>
                <a:moveTo>
                  <a:pt x="2190" y="1214"/>
                </a:moveTo>
                <a:cubicBezTo>
                  <a:pt x="2189" y="1214"/>
                  <a:pt x="2189" y="1214"/>
                  <a:pt x="2189" y="1214"/>
                </a:cubicBezTo>
                <a:cubicBezTo>
                  <a:pt x="2189" y="1214"/>
                  <a:pt x="2189" y="1214"/>
                  <a:pt x="2189" y="1214"/>
                </a:cubicBezTo>
                <a:cubicBezTo>
                  <a:pt x="2189" y="1215"/>
                  <a:pt x="2189" y="1215"/>
                  <a:pt x="2189" y="1215"/>
                </a:cubicBezTo>
                <a:cubicBezTo>
                  <a:pt x="2189" y="1215"/>
                  <a:pt x="2189" y="1215"/>
                  <a:pt x="2189" y="1215"/>
                </a:cubicBezTo>
                <a:cubicBezTo>
                  <a:pt x="2189" y="1215"/>
                  <a:pt x="2189" y="1215"/>
                  <a:pt x="2189" y="1215"/>
                </a:cubicBezTo>
                <a:cubicBezTo>
                  <a:pt x="2189" y="1215"/>
                  <a:pt x="2189" y="1215"/>
                  <a:pt x="2189" y="1215"/>
                </a:cubicBezTo>
                <a:cubicBezTo>
                  <a:pt x="2189" y="1215"/>
                  <a:pt x="2189" y="1215"/>
                  <a:pt x="2189" y="1215"/>
                </a:cubicBezTo>
                <a:cubicBezTo>
                  <a:pt x="2190" y="1215"/>
                  <a:pt x="2190" y="1215"/>
                  <a:pt x="2190" y="1215"/>
                </a:cubicBezTo>
                <a:cubicBezTo>
                  <a:pt x="2190" y="1215"/>
                  <a:pt x="2190" y="1215"/>
                  <a:pt x="2190" y="1215"/>
                </a:cubicBezTo>
                <a:cubicBezTo>
                  <a:pt x="2190" y="1215"/>
                  <a:pt x="2190" y="1215"/>
                  <a:pt x="2190" y="1215"/>
                </a:cubicBezTo>
                <a:cubicBezTo>
                  <a:pt x="2190" y="1215"/>
                  <a:pt x="2190" y="1215"/>
                  <a:pt x="2190" y="1215"/>
                </a:cubicBezTo>
                <a:cubicBezTo>
                  <a:pt x="2190" y="1215"/>
                  <a:pt x="2190" y="1215"/>
                  <a:pt x="2190" y="1215"/>
                </a:cubicBezTo>
                <a:cubicBezTo>
                  <a:pt x="2190" y="1214"/>
                  <a:pt x="2190" y="1214"/>
                  <a:pt x="2190" y="1214"/>
                </a:cubicBezTo>
                <a:cubicBezTo>
                  <a:pt x="2190" y="1214"/>
                  <a:pt x="2190" y="1214"/>
                  <a:pt x="2190" y="1214"/>
                </a:cubicBezTo>
                <a:cubicBezTo>
                  <a:pt x="2190" y="1214"/>
                  <a:pt x="2190" y="1214"/>
                  <a:pt x="2190" y="1214"/>
                </a:cubicBezTo>
                <a:moveTo>
                  <a:pt x="2192" y="1227"/>
                </a:moveTo>
                <a:cubicBezTo>
                  <a:pt x="2192" y="1227"/>
                  <a:pt x="2192" y="1227"/>
                  <a:pt x="2192" y="1227"/>
                </a:cubicBezTo>
                <a:cubicBezTo>
                  <a:pt x="2192" y="1227"/>
                  <a:pt x="2192" y="1227"/>
                  <a:pt x="2192" y="1227"/>
                </a:cubicBezTo>
                <a:cubicBezTo>
                  <a:pt x="2192" y="1227"/>
                  <a:pt x="2192" y="1227"/>
                  <a:pt x="2192" y="1227"/>
                </a:cubicBezTo>
                <a:cubicBezTo>
                  <a:pt x="2192" y="1227"/>
                  <a:pt x="2192" y="1227"/>
                  <a:pt x="2192" y="1227"/>
                </a:cubicBezTo>
                <a:cubicBezTo>
                  <a:pt x="2192" y="1227"/>
                  <a:pt x="2192" y="1227"/>
                  <a:pt x="2192" y="1227"/>
                </a:cubicBezTo>
                <a:cubicBezTo>
                  <a:pt x="2192" y="1227"/>
                  <a:pt x="2192" y="1227"/>
                  <a:pt x="2192" y="1227"/>
                </a:cubicBezTo>
                <a:cubicBezTo>
                  <a:pt x="2192" y="1228"/>
                  <a:pt x="2192" y="1228"/>
                  <a:pt x="2192" y="1228"/>
                </a:cubicBezTo>
                <a:cubicBezTo>
                  <a:pt x="2192" y="1228"/>
                  <a:pt x="2192" y="1228"/>
                  <a:pt x="2192" y="1228"/>
                </a:cubicBezTo>
                <a:cubicBezTo>
                  <a:pt x="2192" y="1228"/>
                  <a:pt x="2192" y="1228"/>
                  <a:pt x="2192" y="1228"/>
                </a:cubicBezTo>
                <a:cubicBezTo>
                  <a:pt x="2192" y="1228"/>
                  <a:pt x="2192" y="1228"/>
                  <a:pt x="2192" y="1228"/>
                </a:cubicBezTo>
                <a:cubicBezTo>
                  <a:pt x="2192" y="1228"/>
                  <a:pt x="2192" y="1228"/>
                  <a:pt x="2192" y="1228"/>
                </a:cubicBezTo>
                <a:cubicBezTo>
                  <a:pt x="2192" y="1228"/>
                  <a:pt x="2192" y="1228"/>
                  <a:pt x="2192" y="1228"/>
                </a:cubicBezTo>
                <a:cubicBezTo>
                  <a:pt x="2192" y="1227"/>
                  <a:pt x="2192" y="1227"/>
                  <a:pt x="2192" y="1227"/>
                </a:cubicBezTo>
                <a:cubicBezTo>
                  <a:pt x="2192" y="1227"/>
                  <a:pt x="2192" y="1227"/>
                  <a:pt x="2192" y="1227"/>
                </a:cubicBezTo>
                <a:cubicBezTo>
                  <a:pt x="2192" y="1227"/>
                  <a:pt x="2192" y="1227"/>
                  <a:pt x="2192" y="1227"/>
                </a:cubicBezTo>
                <a:moveTo>
                  <a:pt x="2187" y="1201"/>
                </a:moveTo>
                <a:cubicBezTo>
                  <a:pt x="2187" y="1201"/>
                  <a:pt x="2187" y="1201"/>
                  <a:pt x="2187" y="1201"/>
                </a:cubicBezTo>
                <a:cubicBezTo>
                  <a:pt x="2188" y="1201"/>
                  <a:pt x="2188" y="1201"/>
                  <a:pt x="2188" y="1201"/>
                </a:cubicBezTo>
                <a:cubicBezTo>
                  <a:pt x="2187" y="1201"/>
                  <a:pt x="2187" y="1201"/>
                  <a:pt x="2187" y="1201"/>
                </a:cubicBezTo>
                <a:cubicBezTo>
                  <a:pt x="2187" y="1201"/>
                  <a:pt x="2187" y="1201"/>
                  <a:pt x="2187" y="1201"/>
                </a:cubicBezTo>
                <a:cubicBezTo>
                  <a:pt x="2187" y="1201"/>
                  <a:pt x="2187" y="1201"/>
                  <a:pt x="2187" y="1201"/>
                </a:cubicBezTo>
                <a:cubicBezTo>
                  <a:pt x="2187" y="1201"/>
                  <a:pt x="2187" y="1201"/>
                  <a:pt x="2187" y="1201"/>
                </a:cubicBezTo>
                <a:moveTo>
                  <a:pt x="2193" y="1218"/>
                </a:moveTo>
                <a:cubicBezTo>
                  <a:pt x="2193" y="1218"/>
                  <a:pt x="2193" y="1218"/>
                  <a:pt x="2193" y="1218"/>
                </a:cubicBezTo>
                <a:cubicBezTo>
                  <a:pt x="2194" y="1218"/>
                  <a:pt x="2194" y="1218"/>
                  <a:pt x="2194" y="1218"/>
                </a:cubicBezTo>
                <a:cubicBezTo>
                  <a:pt x="2194" y="1218"/>
                  <a:pt x="2194" y="1218"/>
                  <a:pt x="2194" y="1218"/>
                </a:cubicBezTo>
                <a:cubicBezTo>
                  <a:pt x="2194" y="1218"/>
                  <a:pt x="2194" y="1218"/>
                  <a:pt x="2194" y="1218"/>
                </a:cubicBezTo>
                <a:cubicBezTo>
                  <a:pt x="2194" y="1218"/>
                  <a:pt x="2194" y="1218"/>
                  <a:pt x="2194" y="1218"/>
                </a:cubicBezTo>
                <a:cubicBezTo>
                  <a:pt x="2195" y="1218"/>
                  <a:pt x="2195" y="1218"/>
                  <a:pt x="2195" y="1218"/>
                </a:cubicBezTo>
                <a:cubicBezTo>
                  <a:pt x="2195" y="1218"/>
                  <a:pt x="2195" y="1218"/>
                  <a:pt x="2195" y="1218"/>
                </a:cubicBezTo>
                <a:cubicBezTo>
                  <a:pt x="2194" y="1218"/>
                  <a:pt x="2194" y="1218"/>
                  <a:pt x="2194" y="1218"/>
                </a:cubicBezTo>
                <a:cubicBezTo>
                  <a:pt x="2194" y="1218"/>
                  <a:pt x="2194" y="1218"/>
                  <a:pt x="2194" y="1218"/>
                </a:cubicBezTo>
                <a:cubicBezTo>
                  <a:pt x="2194" y="1217"/>
                  <a:pt x="2194" y="1217"/>
                  <a:pt x="2194" y="1217"/>
                </a:cubicBezTo>
                <a:cubicBezTo>
                  <a:pt x="2194" y="1217"/>
                  <a:pt x="2194" y="1217"/>
                  <a:pt x="2194" y="1217"/>
                </a:cubicBezTo>
                <a:cubicBezTo>
                  <a:pt x="2193" y="1217"/>
                  <a:pt x="2193" y="1217"/>
                  <a:pt x="2193" y="1217"/>
                </a:cubicBezTo>
                <a:cubicBezTo>
                  <a:pt x="2193" y="1217"/>
                  <a:pt x="2193" y="1217"/>
                  <a:pt x="2193" y="1217"/>
                </a:cubicBezTo>
                <a:cubicBezTo>
                  <a:pt x="2193" y="1217"/>
                  <a:pt x="2193" y="1217"/>
                  <a:pt x="2193" y="1217"/>
                </a:cubicBezTo>
                <a:cubicBezTo>
                  <a:pt x="2193" y="1217"/>
                  <a:pt x="2193" y="1217"/>
                  <a:pt x="2193" y="1217"/>
                </a:cubicBezTo>
                <a:cubicBezTo>
                  <a:pt x="2193" y="1216"/>
                  <a:pt x="2193" y="1216"/>
                  <a:pt x="2193" y="1216"/>
                </a:cubicBezTo>
                <a:cubicBezTo>
                  <a:pt x="2194" y="1216"/>
                  <a:pt x="2194" y="1216"/>
                  <a:pt x="2194" y="1216"/>
                </a:cubicBezTo>
                <a:cubicBezTo>
                  <a:pt x="2194" y="1216"/>
                  <a:pt x="2194" y="1216"/>
                  <a:pt x="2194" y="1216"/>
                </a:cubicBezTo>
                <a:cubicBezTo>
                  <a:pt x="2194" y="1216"/>
                  <a:pt x="2194" y="1216"/>
                  <a:pt x="2194" y="1216"/>
                </a:cubicBezTo>
                <a:cubicBezTo>
                  <a:pt x="2194" y="1215"/>
                  <a:pt x="2194" y="1215"/>
                  <a:pt x="2194" y="1215"/>
                </a:cubicBezTo>
                <a:cubicBezTo>
                  <a:pt x="2194" y="1215"/>
                  <a:pt x="2194" y="1215"/>
                  <a:pt x="2194" y="1215"/>
                </a:cubicBezTo>
                <a:cubicBezTo>
                  <a:pt x="2194" y="1215"/>
                  <a:pt x="2194" y="1215"/>
                  <a:pt x="2194" y="1215"/>
                </a:cubicBezTo>
                <a:cubicBezTo>
                  <a:pt x="2194" y="1215"/>
                  <a:pt x="2194" y="1215"/>
                  <a:pt x="2194" y="1215"/>
                </a:cubicBezTo>
                <a:cubicBezTo>
                  <a:pt x="2194" y="1215"/>
                  <a:pt x="2194" y="1215"/>
                  <a:pt x="2194" y="1215"/>
                </a:cubicBezTo>
                <a:cubicBezTo>
                  <a:pt x="2194" y="1215"/>
                  <a:pt x="2194" y="1215"/>
                  <a:pt x="2194" y="1215"/>
                </a:cubicBezTo>
                <a:cubicBezTo>
                  <a:pt x="2194" y="1215"/>
                  <a:pt x="2194" y="1215"/>
                  <a:pt x="2194" y="1215"/>
                </a:cubicBezTo>
                <a:cubicBezTo>
                  <a:pt x="2194" y="1215"/>
                  <a:pt x="2194" y="1215"/>
                  <a:pt x="2194" y="1215"/>
                </a:cubicBezTo>
                <a:cubicBezTo>
                  <a:pt x="2194" y="1215"/>
                  <a:pt x="2194" y="1215"/>
                  <a:pt x="2194" y="1215"/>
                </a:cubicBezTo>
                <a:cubicBezTo>
                  <a:pt x="2193" y="1215"/>
                  <a:pt x="2193" y="1215"/>
                  <a:pt x="2193" y="1215"/>
                </a:cubicBezTo>
                <a:cubicBezTo>
                  <a:pt x="2193" y="1215"/>
                  <a:pt x="2193" y="1215"/>
                  <a:pt x="2193" y="1215"/>
                </a:cubicBezTo>
                <a:cubicBezTo>
                  <a:pt x="2193" y="1214"/>
                  <a:pt x="2193" y="1214"/>
                  <a:pt x="2193" y="1214"/>
                </a:cubicBezTo>
                <a:cubicBezTo>
                  <a:pt x="2193" y="1214"/>
                  <a:pt x="2193" y="1214"/>
                  <a:pt x="2193" y="1214"/>
                </a:cubicBezTo>
                <a:cubicBezTo>
                  <a:pt x="2193" y="1214"/>
                  <a:pt x="2193" y="1214"/>
                  <a:pt x="2193" y="1214"/>
                </a:cubicBezTo>
                <a:cubicBezTo>
                  <a:pt x="2192" y="1214"/>
                  <a:pt x="2192" y="1214"/>
                  <a:pt x="2192" y="1214"/>
                </a:cubicBezTo>
                <a:cubicBezTo>
                  <a:pt x="2192" y="1215"/>
                  <a:pt x="2192" y="1215"/>
                  <a:pt x="2192" y="1215"/>
                </a:cubicBezTo>
                <a:cubicBezTo>
                  <a:pt x="2192" y="1215"/>
                  <a:pt x="2192" y="1215"/>
                  <a:pt x="2192" y="1215"/>
                </a:cubicBezTo>
                <a:cubicBezTo>
                  <a:pt x="2192" y="1215"/>
                  <a:pt x="2192" y="1215"/>
                  <a:pt x="2192" y="1215"/>
                </a:cubicBezTo>
                <a:cubicBezTo>
                  <a:pt x="2191" y="1215"/>
                  <a:pt x="2191" y="1215"/>
                  <a:pt x="2191" y="1215"/>
                </a:cubicBezTo>
                <a:cubicBezTo>
                  <a:pt x="2191" y="1215"/>
                  <a:pt x="2191" y="1215"/>
                  <a:pt x="2191" y="1215"/>
                </a:cubicBezTo>
                <a:cubicBezTo>
                  <a:pt x="2191" y="1216"/>
                  <a:pt x="2191" y="1216"/>
                  <a:pt x="2191" y="1216"/>
                </a:cubicBezTo>
                <a:cubicBezTo>
                  <a:pt x="2191" y="1217"/>
                  <a:pt x="2191" y="1217"/>
                  <a:pt x="2191" y="1217"/>
                </a:cubicBezTo>
                <a:cubicBezTo>
                  <a:pt x="2191" y="1217"/>
                  <a:pt x="2191" y="1217"/>
                  <a:pt x="2191" y="1217"/>
                </a:cubicBezTo>
                <a:cubicBezTo>
                  <a:pt x="2191" y="1217"/>
                  <a:pt x="2191" y="1217"/>
                  <a:pt x="2191" y="1217"/>
                </a:cubicBezTo>
                <a:cubicBezTo>
                  <a:pt x="2191" y="1218"/>
                  <a:pt x="2191" y="1218"/>
                  <a:pt x="2191" y="1218"/>
                </a:cubicBezTo>
                <a:cubicBezTo>
                  <a:pt x="2191" y="1218"/>
                  <a:pt x="2191" y="1218"/>
                  <a:pt x="2191" y="1218"/>
                </a:cubicBezTo>
                <a:cubicBezTo>
                  <a:pt x="2192" y="1218"/>
                  <a:pt x="2192" y="1218"/>
                  <a:pt x="2192" y="1218"/>
                </a:cubicBezTo>
                <a:cubicBezTo>
                  <a:pt x="2192" y="1218"/>
                  <a:pt x="2192" y="1218"/>
                  <a:pt x="2192" y="1218"/>
                </a:cubicBezTo>
                <a:cubicBezTo>
                  <a:pt x="2192" y="1218"/>
                  <a:pt x="2192" y="1218"/>
                  <a:pt x="2192" y="1218"/>
                </a:cubicBezTo>
                <a:cubicBezTo>
                  <a:pt x="2192" y="1218"/>
                  <a:pt x="2192" y="1218"/>
                  <a:pt x="2192" y="1218"/>
                </a:cubicBezTo>
                <a:cubicBezTo>
                  <a:pt x="2192" y="1218"/>
                  <a:pt x="2192" y="1218"/>
                  <a:pt x="2192" y="1218"/>
                </a:cubicBezTo>
                <a:cubicBezTo>
                  <a:pt x="2192" y="1218"/>
                  <a:pt x="2192" y="1218"/>
                  <a:pt x="2192" y="1218"/>
                </a:cubicBezTo>
                <a:cubicBezTo>
                  <a:pt x="2193" y="1218"/>
                  <a:pt x="2193" y="1218"/>
                  <a:pt x="2193" y="1218"/>
                </a:cubicBezTo>
                <a:cubicBezTo>
                  <a:pt x="2193" y="1218"/>
                  <a:pt x="2193" y="1218"/>
                  <a:pt x="2193" y="1218"/>
                </a:cubicBezTo>
                <a:moveTo>
                  <a:pt x="2149" y="1201"/>
                </a:moveTo>
                <a:cubicBezTo>
                  <a:pt x="2149" y="1201"/>
                  <a:pt x="2149" y="1201"/>
                  <a:pt x="2149" y="1201"/>
                </a:cubicBezTo>
                <a:cubicBezTo>
                  <a:pt x="2150" y="1201"/>
                  <a:pt x="2150" y="1201"/>
                  <a:pt x="2150" y="1201"/>
                </a:cubicBezTo>
                <a:cubicBezTo>
                  <a:pt x="2150" y="1201"/>
                  <a:pt x="2150" y="1201"/>
                  <a:pt x="2150" y="1201"/>
                </a:cubicBezTo>
                <a:cubicBezTo>
                  <a:pt x="2151" y="1201"/>
                  <a:pt x="2151" y="1201"/>
                  <a:pt x="2151" y="1201"/>
                </a:cubicBezTo>
                <a:cubicBezTo>
                  <a:pt x="2151" y="1201"/>
                  <a:pt x="2151" y="1201"/>
                  <a:pt x="2151" y="1201"/>
                </a:cubicBezTo>
                <a:cubicBezTo>
                  <a:pt x="2152" y="1201"/>
                  <a:pt x="2152" y="1201"/>
                  <a:pt x="2152" y="1201"/>
                </a:cubicBezTo>
                <a:cubicBezTo>
                  <a:pt x="2152" y="1201"/>
                  <a:pt x="2152" y="1201"/>
                  <a:pt x="2152" y="1201"/>
                </a:cubicBezTo>
                <a:cubicBezTo>
                  <a:pt x="2152" y="1201"/>
                  <a:pt x="2152" y="1201"/>
                  <a:pt x="2152" y="1201"/>
                </a:cubicBezTo>
                <a:cubicBezTo>
                  <a:pt x="2153" y="1201"/>
                  <a:pt x="2153" y="1201"/>
                  <a:pt x="2153" y="1201"/>
                </a:cubicBezTo>
                <a:cubicBezTo>
                  <a:pt x="2154" y="1202"/>
                  <a:pt x="2154" y="1202"/>
                  <a:pt x="2154" y="1202"/>
                </a:cubicBezTo>
                <a:cubicBezTo>
                  <a:pt x="2154" y="1202"/>
                  <a:pt x="2154" y="1202"/>
                  <a:pt x="2154" y="1202"/>
                </a:cubicBezTo>
                <a:cubicBezTo>
                  <a:pt x="2154" y="1202"/>
                  <a:pt x="2154" y="1202"/>
                  <a:pt x="2154" y="1202"/>
                </a:cubicBezTo>
                <a:cubicBezTo>
                  <a:pt x="2154" y="1202"/>
                  <a:pt x="2154" y="1202"/>
                  <a:pt x="2154" y="1202"/>
                </a:cubicBezTo>
                <a:cubicBezTo>
                  <a:pt x="2155" y="1201"/>
                  <a:pt x="2156" y="1201"/>
                  <a:pt x="2156" y="1201"/>
                </a:cubicBezTo>
                <a:cubicBezTo>
                  <a:pt x="2157" y="1200"/>
                  <a:pt x="2157" y="1200"/>
                  <a:pt x="2157" y="1200"/>
                </a:cubicBezTo>
                <a:cubicBezTo>
                  <a:pt x="2157" y="1199"/>
                  <a:pt x="2157" y="1199"/>
                  <a:pt x="2157" y="1199"/>
                </a:cubicBezTo>
                <a:cubicBezTo>
                  <a:pt x="2158" y="1199"/>
                  <a:pt x="2158" y="1199"/>
                  <a:pt x="2158" y="1199"/>
                </a:cubicBezTo>
                <a:cubicBezTo>
                  <a:pt x="2158" y="1198"/>
                  <a:pt x="2158" y="1198"/>
                  <a:pt x="2158" y="1198"/>
                </a:cubicBezTo>
                <a:cubicBezTo>
                  <a:pt x="2157" y="1198"/>
                  <a:pt x="2157" y="1198"/>
                  <a:pt x="2157" y="1198"/>
                </a:cubicBezTo>
                <a:cubicBezTo>
                  <a:pt x="2157" y="1198"/>
                  <a:pt x="2157" y="1198"/>
                  <a:pt x="2157" y="1198"/>
                </a:cubicBezTo>
                <a:cubicBezTo>
                  <a:pt x="2157" y="1197"/>
                  <a:pt x="2157" y="1197"/>
                  <a:pt x="2157" y="1197"/>
                </a:cubicBezTo>
                <a:cubicBezTo>
                  <a:pt x="2156" y="1197"/>
                  <a:pt x="2156" y="1197"/>
                  <a:pt x="2156" y="1197"/>
                </a:cubicBezTo>
                <a:cubicBezTo>
                  <a:pt x="2156" y="1197"/>
                  <a:pt x="2156" y="1197"/>
                  <a:pt x="2155" y="1197"/>
                </a:cubicBezTo>
                <a:cubicBezTo>
                  <a:pt x="2155" y="1197"/>
                  <a:pt x="2155" y="1197"/>
                  <a:pt x="2155" y="1197"/>
                </a:cubicBezTo>
                <a:cubicBezTo>
                  <a:pt x="2155" y="1197"/>
                  <a:pt x="2155" y="1197"/>
                  <a:pt x="2155" y="1197"/>
                </a:cubicBezTo>
                <a:cubicBezTo>
                  <a:pt x="2155" y="1198"/>
                  <a:pt x="2155" y="1198"/>
                  <a:pt x="2155" y="1198"/>
                </a:cubicBezTo>
                <a:cubicBezTo>
                  <a:pt x="2154" y="1198"/>
                  <a:pt x="2154" y="1198"/>
                  <a:pt x="2154" y="1198"/>
                </a:cubicBezTo>
                <a:cubicBezTo>
                  <a:pt x="2154" y="1198"/>
                  <a:pt x="2154" y="1198"/>
                  <a:pt x="2154" y="1198"/>
                </a:cubicBezTo>
                <a:cubicBezTo>
                  <a:pt x="2153" y="1198"/>
                  <a:pt x="2153" y="1198"/>
                  <a:pt x="2153" y="1198"/>
                </a:cubicBezTo>
                <a:cubicBezTo>
                  <a:pt x="2153" y="1198"/>
                  <a:pt x="2152" y="1198"/>
                  <a:pt x="2152" y="1198"/>
                </a:cubicBezTo>
                <a:cubicBezTo>
                  <a:pt x="2151" y="1198"/>
                  <a:pt x="2151" y="1198"/>
                  <a:pt x="2151" y="1198"/>
                </a:cubicBezTo>
                <a:cubicBezTo>
                  <a:pt x="2151" y="1197"/>
                  <a:pt x="2151" y="1197"/>
                  <a:pt x="2151" y="1197"/>
                </a:cubicBezTo>
                <a:cubicBezTo>
                  <a:pt x="2151" y="1197"/>
                  <a:pt x="2151" y="1197"/>
                  <a:pt x="2151" y="1197"/>
                </a:cubicBezTo>
                <a:cubicBezTo>
                  <a:pt x="2151" y="1197"/>
                  <a:pt x="2151" y="1197"/>
                  <a:pt x="2151" y="1197"/>
                </a:cubicBezTo>
                <a:cubicBezTo>
                  <a:pt x="2150" y="1197"/>
                  <a:pt x="2150" y="1197"/>
                  <a:pt x="2150" y="1197"/>
                </a:cubicBezTo>
                <a:cubicBezTo>
                  <a:pt x="2150" y="1197"/>
                  <a:pt x="2150" y="1197"/>
                  <a:pt x="2150" y="1197"/>
                </a:cubicBezTo>
                <a:cubicBezTo>
                  <a:pt x="2150" y="1197"/>
                  <a:pt x="2150" y="1197"/>
                  <a:pt x="2150" y="1197"/>
                </a:cubicBezTo>
                <a:cubicBezTo>
                  <a:pt x="2150" y="1197"/>
                  <a:pt x="2150" y="1197"/>
                  <a:pt x="2150" y="1197"/>
                </a:cubicBezTo>
                <a:cubicBezTo>
                  <a:pt x="2150" y="1198"/>
                  <a:pt x="2150" y="1198"/>
                  <a:pt x="2150" y="1198"/>
                </a:cubicBezTo>
                <a:cubicBezTo>
                  <a:pt x="2150" y="1198"/>
                  <a:pt x="2150" y="1198"/>
                  <a:pt x="2150" y="1198"/>
                </a:cubicBezTo>
                <a:cubicBezTo>
                  <a:pt x="2150" y="1198"/>
                  <a:pt x="2150" y="1198"/>
                  <a:pt x="2150" y="1198"/>
                </a:cubicBezTo>
                <a:cubicBezTo>
                  <a:pt x="2150" y="1198"/>
                  <a:pt x="2150" y="1198"/>
                  <a:pt x="2150" y="1198"/>
                </a:cubicBezTo>
                <a:cubicBezTo>
                  <a:pt x="2149" y="1198"/>
                  <a:pt x="2149" y="1198"/>
                  <a:pt x="2149" y="1198"/>
                </a:cubicBezTo>
                <a:cubicBezTo>
                  <a:pt x="2149" y="1199"/>
                  <a:pt x="2149" y="1199"/>
                  <a:pt x="2149" y="1199"/>
                </a:cubicBezTo>
                <a:cubicBezTo>
                  <a:pt x="2149" y="1199"/>
                  <a:pt x="2149" y="1199"/>
                  <a:pt x="2149" y="1199"/>
                </a:cubicBezTo>
                <a:cubicBezTo>
                  <a:pt x="2149" y="1200"/>
                  <a:pt x="2149" y="1200"/>
                  <a:pt x="2149" y="1200"/>
                </a:cubicBezTo>
                <a:cubicBezTo>
                  <a:pt x="2149" y="1200"/>
                  <a:pt x="2149" y="1200"/>
                  <a:pt x="2149" y="1200"/>
                </a:cubicBezTo>
                <a:cubicBezTo>
                  <a:pt x="2148" y="1200"/>
                  <a:pt x="2148" y="1200"/>
                  <a:pt x="2148" y="1200"/>
                </a:cubicBezTo>
                <a:cubicBezTo>
                  <a:pt x="2148" y="1201"/>
                  <a:pt x="2148" y="1201"/>
                  <a:pt x="2148" y="1201"/>
                </a:cubicBezTo>
                <a:cubicBezTo>
                  <a:pt x="2149" y="1201"/>
                  <a:pt x="2149" y="1201"/>
                  <a:pt x="2149" y="1201"/>
                </a:cubicBezTo>
                <a:moveTo>
                  <a:pt x="712" y="978"/>
                </a:moveTo>
                <a:cubicBezTo>
                  <a:pt x="711" y="977"/>
                  <a:pt x="711" y="977"/>
                  <a:pt x="711" y="977"/>
                </a:cubicBezTo>
                <a:cubicBezTo>
                  <a:pt x="711" y="978"/>
                  <a:pt x="711" y="978"/>
                  <a:pt x="711" y="978"/>
                </a:cubicBezTo>
                <a:cubicBezTo>
                  <a:pt x="711" y="978"/>
                  <a:pt x="711" y="978"/>
                  <a:pt x="711" y="978"/>
                </a:cubicBezTo>
                <a:cubicBezTo>
                  <a:pt x="711" y="978"/>
                  <a:pt x="711" y="978"/>
                  <a:pt x="711" y="978"/>
                </a:cubicBezTo>
                <a:cubicBezTo>
                  <a:pt x="712" y="978"/>
                  <a:pt x="712" y="978"/>
                  <a:pt x="712" y="978"/>
                </a:cubicBezTo>
                <a:cubicBezTo>
                  <a:pt x="713" y="978"/>
                  <a:pt x="713" y="978"/>
                  <a:pt x="713" y="978"/>
                </a:cubicBezTo>
                <a:cubicBezTo>
                  <a:pt x="712" y="978"/>
                  <a:pt x="712" y="978"/>
                  <a:pt x="712" y="978"/>
                </a:cubicBezTo>
                <a:cubicBezTo>
                  <a:pt x="712" y="978"/>
                  <a:pt x="712" y="978"/>
                  <a:pt x="712" y="978"/>
                </a:cubicBezTo>
                <a:moveTo>
                  <a:pt x="721" y="974"/>
                </a:moveTo>
                <a:cubicBezTo>
                  <a:pt x="721" y="974"/>
                  <a:pt x="721" y="974"/>
                  <a:pt x="721" y="974"/>
                </a:cubicBezTo>
                <a:cubicBezTo>
                  <a:pt x="721" y="974"/>
                  <a:pt x="721" y="974"/>
                  <a:pt x="721" y="974"/>
                </a:cubicBezTo>
                <a:cubicBezTo>
                  <a:pt x="721" y="975"/>
                  <a:pt x="721" y="975"/>
                  <a:pt x="721" y="975"/>
                </a:cubicBezTo>
                <a:cubicBezTo>
                  <a:pt x="721" y="975"/>
                  <a:pt x="721" y="975"/>
                  <a:pt x="721" y="975"/>
                </a:cubicBezTo>
                <a:cubicBezTo>
                  <a:pt x="721" y="975"/>
                  <a:pt x="721" y="975"/>
                  <a:pt x="721" y="975"/>
                </a:cubicBezTo>
                <a:cubicBezTo>
                  <a:pt x="721" y="975"/>
                  <a:pt x="721" y="975"/>
                  <a:pt x="721" y="975"/>
                </a:cubicBezTo>
                <a:cubicBezTo>
                  <a:pt x="721" y="975"/>
                  <a:pt x="721" y="975"/>
                  <a:pt x="721" y="975"/>
                </a:cubicBezTo>
                <a:cubicBezTo>
                  <a:pt x="721" y="974"/>
                  <a:pt x="721" y="974"/>
                  <a:pt x="721" y="974"/>
                </a:cubicBezTo>
                <a:moveTo>
                  <a:pt x="854" y="1013"/>
                </a:moveTo>
                <a:cubicBezTo>
                  <a:pt x="854" y="1014"/>
                  <a:pt x="854" y="1014"/>
                  <a:pt x="854" y="1014"/>
                </a:cubicBezTo>
                <a:cubicBezTo>
                  <a:pt x="854" y="1014"/>
                  <a:pt x="854" y="1014"/>
                  <a:pt x="854" y="1014"/>
                </a:cubicBezTo>
                <a:cubicBezTo>
                  <a:pt x="853" y="1014"/>
                  <a:pt x="853" y="1015"/>
                  <a:pt x="853" y="1014"/>
                </a:cubicBezTo>
                <a:cubicBezTo>
                  <a:pt x="853" y="1014"/>
                  <a:pt x="853" y="1014"/>
                  <a:pt x="853" y="1014"/>
                </a:cubicBezTo>
                <a:cubicBezTo>
                  <a:pt x="853" y="1013"/>
                  <a:pt x="853" y="1013"/>
                  <a:pt x="853" y="1013"/>
                </a:cubicBezTo>
                <a:cubicBezTo>
                  <a:pt x="854" y="1013"/>
                  <a:pt x="854" y="1013"/>
                  <a:pt x="854" y="1013"/>
                </a:cubicBezTo>
                <a:cubicBezTo>
                  <a:pt x="854" y="1013"/>
                  <a:pt x="854" y="1013"/>
                  <a:pt x="854" y="1013"/>
                </a:cubicBezTo>
                <a:cubicBezTo>
                  <a:pt x="854" y="1013"/>
                  <a:pt x="854" y="1013"/>
                  <a:pt x="854" y="1013"/>
                </a:cubicBezTo>
                <a:cubicBezTo>
                  <a:pt x="854" y="1013"/>
                  <a:pt x="854" y="1013"/>
                  <a:pt x="854" y="1013"/>
                </a:cubicBezTo>
                <a:moveTo>
                  <a:pt x="854" y="1009"/>
                </a:moveTo>
                <a:cubicBezTo>
                  <a:pt x="854" y="1010"/>
                  <a:pt x="854" y="1010"/>
                  <a:pt x="854" y="1010"/>
                </a:cubicBezTo>
                <a:cubicBezTo>
                  <a:pt x="854" y="1010"/>
                  <a:pt x="854" y="1010"/>
                  <a:pt x="854" y="1010"/>
                </a:cubicBezTo>
                <a:cubicBezTo>
                  <a:pt x="854" y="1010"/>
                  <a:pt x="853" y="1010"/>
                  <a:pt x="854" y="1010"/>
                </a:cubicBezTo>
                <a:cubicBezTo>
                  <a:pt x="853" y="1009"/>
                  <a:pt x="853" y="1009"/>
                  <a:pt x="853" y="1009"/>
                </a:cubicBezTo>
                <a:cubicBezTo>
                  <a:pt x="853" y="1009"/>
                  <a:pt x="853" y="1009"/>
                  <a:pt x="853" y="1009"/>
                </a:cubicBezTo>
                <a:cubicBezTo>
                  <a:pt x="853" y="1009"/>
                  <a:pt x="853" y="1009"/>
                  <a:pt x="853" y="1009"/>
                </a:cubicBezTo>
                <a:cubicBezTo>
                  <a:pt x="853" y="1008"/>
                  <a:pt x="853" y="1008"/>
                  <a:pt x="853" y="1008"/>
                </a:cubicBezTo>
                <a:cubicBezTo>
                  <a:pt x="852" y="1008"/>
                  <a:pt x="852" y="1008"/>
                  <a:pt x="852" y="1008"/>
                </a:cubicBezTo>
                <a:cubicBezTo>
                  <a:pt x="852" y="1007"/>
                  <a:pt x="852" y="1007"/>
                  <a:pt x="852" y="1007"/>
                </a:cubicBezTo>
                <a:cubicBezTo>
                  <a:pt x="852" y="1007"/>
                  <a:pt x="852" y="1007"/>
                  <a:pt x="852" y="1007"/>
                </a:cubicBezTo>
                <a:cubicBezTo>
                  <a:pt x="852" y="1007"/>
                  <a:pt x="852" y="1007"/>
                  <a:pt x="852" y="1007"/>
                </a:cubicBezTo>
                <a:cubicBezTo>
                  <a:pt x="853" y="1007"/>
                  <a:pt x="853" y="1007"/>
                  <a:pt x="853" y="1007"/>
                </a:cubicBezTo>
                <a:cubicBezTo>
                  <a:pt x="853" y="1007"/>
                  <a:pt x="853" y="1007"/>
                  <a:pt x="853" y="1007"/>
                </a:cubicBezTo>
                <a:cubicBezTo>
                  <a:pt x="854" y="1008"/>
                  <a:pt x="854" y="1008"/>
                  <a:pt x="854" y="1008"/>
                </a:cubicBezTo>
                <a:cubicBezTo>
                  <a:pt x="853" y="1008"/>
                  <a:pt x="854" y="1008"/>
                  <a:pt x="854" y="1008"/>
                </a:cubicBezTo>
                <a:cubicBezTo>
                  <a:pt x="854" y="1009"/>
                  <a:pt x="854" y="1009"/>
                  <a:pt x="854" y="1009"/>
                </a:cubicBezTo>
                <a:moveTo>
                  <a:pt x="850" y="1002"/>
                </a:moveTo>
                <a:cubicBezTo>
                  <a:pt x="850" y="1002"/>
                  <a:pt x="850" y="1002"/>
                  <a:pt x="850" y="1002"/>
                </a:cubicBezTo>
                <a:cubicBezTo>
                  <a:pt x="850" y="1002"/>
                  <a:pt x="850" y="1002"/>
                  <a:pt x="850" y="1002"/>
                </a:cubicBezTo>
                <a:cubicBezTo>
                  <a:pt x="851" y="1002"/>
                  <a:pt x="851" y="1002"/>
                  <a:pt x="851" y="1002"/>
                </a:cubicBezTo>
                <a:cubicBezTo>
                  <a:pt x="852" y="1003"/>
                  <a:pt x="852" y="1003"/>
                  <a:pt x="852" y="1003"/>
                </a:cubicBezTo>
                <a:cubicBezTo>
                  <a:pt x="852" y="1003"/>
                  <a:pt x="852" y="1003"/>
                  <a:pt x="852" y="1003"/>
                </a:cubicBezTo>
                <a:cubicBezTo>
                  <a:pt x="851" y="1004"/>
                  <a:pt x="851" y="1004"/>
                  <a:pt x="851" y="1004"/>
                </a:cubicBezTo>
                <a:cubicBezTo>
                  <a:pt x="851" y="1004"/>
                  <a:pt x="851" y="1004"/>
                  <a:pt x="851" y="1004"/>
                </a:cubicBezTo>
                <a:cubicBezTo>
                  <a:pt x="851" y="1004"/>
                  <a:pt x="851" y="1004"/>
                  <a:pt x="851" y="1004"/>
                </a:cubicBezTo>
                <a:cubicBezTo>
                  <a:pt x="850" y="1003"/>
                  <a:pt x="850" y="1003"/>
                  <a:pt x="850" y="1003"/>
                </a:cubicBezTo>
                <a:cubicBezTo>
                  <a:pt x="850" y="1003"/>
                  <a:pt x="850" y="1003"/>
                  <a:pt x="850" y="1003"/>
                </a:cubicBezTo>
                <a:cubicBezTo>
                  <a:pt x="850" y="1002"/>
                  <a:pt x="850" y="1002"/>
                  <a:pt x="850" y="1002"/>
                </a:cubicBezTo>
                <a:cubicBezTo>
                  <a:pt x="850" y="1002"/>
                  <a:pt x="850" y="1002"/>
                  <a:pt x="850" y="1002"/>
                </a:cubicBezTo>
                <a:moveTo>
                  <a:pt x="828" y="986"/>
                </a:moveTo>
                <a:cubicBezTo>
                  <a:pt x="829" y="986"/>
                  <a:pt x="829" y="986"/>
                  <a:pt x="829" y="986"/>
                </a:cubicBezTo>
                <a:cubicBezTo>
                  <a:pt x="829" y="987"/>
                  <a:pt x="828" y="987"/>
                  <a:pt x="827" y="987"/>
                </a:cubicBezTo>
                <a:cubicBezTo>
                  <a:pt x="827" y="986"/>
                  <a:pt x="827" y="986"/>
                  <a:pt x="827" y="986"/>
                </a:cubicBezTo>
                <a:cubicBezTo>
                  <a:pt x="828" y="986"/>
                  <a:pt x="828" y="986"/>
                  <a:pt x="828" y="986"/>
                </a:cubicBezTo>
                <a:moveTo>
                  <a:pt x="848" y="991"/>
                </a:moveTo>
                <a:cubicBezTo>
                  <a:pt x="849" y="991"/>
                  <a:pt x="849" y="991"/>
                  <a:pt x="849" y="991"/>
                </a:cubicBezTo>
                <a:cubicBezTo>
                  <a:pt x="848" y="992"/>
                  <a:pt x="848" y="992"/>
                  <a:pt x="848" y="992"/>
                </a:cubicBezTo>
                <a:cubicBezTo>
                  <a:pt x="847" y="991"/>
                  <a:pt x="847" y="991"/>
                  <a:pt x="847" y="991"/>
                </a:cubicBezTo>
                <a:cubicBezTo>
                  <a:pt x="848" y="991"/>
                  <a:pt x="848" y="991"/>
                  <a:pt x="848" y="991"/>
                </a:cubicBezTo>
                <a:moveTo>
                  <a:pt x="848" y="988"/>
                </a:moveTo>
                <a:cubicBezTo>
                  <a:pt x="848" y="988"/>
                  <a:pt x="848" y="988"/>
                  <a:pt x="848" y="988"/>
                </a:cubicBezTo>
                <a:cubicBezTo>
                  <a:pt x="848" y="988"/>
                  <a:pt x="848" y="987"/>
                  <a:pt x="848" y="987"/>
                </a:cubicBezTo>
                <a:cubicBezTo>
                  <a:pt x="848" y="987"/>
                  <a:pt x="848" y="987"/>
                  <a:pt x="848" y="987"/>
                </a:cubicBezTo>
                <a:cubicBezTo>
                  <a:pt x="848" y="988"/>
                  <a:pt x="848" y="988"/>
                  <a:pt x="848" y="988"/>
                </a:cubicBezTo>
                <a:cubicBezTo>
                  <a:pt x="848" y="988"/>
                  <a:pt x="848" y="988"/>
                  <a:pt x="848" y="988"/>
                </a:cubicBezTo>
                <a:moveTo>
                  <a:pt x="845" y="993"/>
                </a:moveTo>
                <a:cubicBezTo>
                  <a:pt x="846" y="994"/>
                  <a:pt x="846" y="994"/>
                  <a:pt x="846" y="994"/>
                </a:cubicBezTo>
                <a:cubicBezTo>
                  <a:pt x="845" y="994"/>
                  <a:pt x="845" y="994"/>
                  <a:pt x="845" y="994"/>
                </a:cubicBezTo>
                <a:cubicBezTo>
                  <a:pt x="845" y="994"/>
                  <a:pt x="845" y="994"/>
                  <a:pt x="845" y="994"/>
                </a:cubicBezTo>
                <a:cubicBezTo>
                  <a:pt x="845" y="993"/>
                  <a:pt x="845" y="993"/>
                  <a:pt x="845" y="993"/>
                </a:cubicBezTo>
                <a:moveTo>
                  <a:pt x="863" y="1018"/>
                </a:moveTo>
                <a:cubicBezTo>
                  <a:pt x="863" y="1019"/>
                  <a:pt x="863" y="1019"/>
                  <a:pt x="863" y="1019"/>
                </a:cubicBezTo>
                <a:cubicBezTo>
                  <a:pt x="863" y="1019"/>
                  <a:pt x="863" y="1019"/>
                  <a:pt x="863" y="1019"/>
                </a:cubicBezTo>
                <a:cubicBezTo>
                  <a:pt x="862" y="1018"/>
                  <a:pt x="862" y="1018"/>
                  <a:pt x="862" y="1018"/>
                </a:cubicBezTo>
                <a:cubicBezTo>
                  <a:pt x="862" y="1018"/>
                  <a:pt x="862" y="1018"/>
                  <a:pt x="862" y="1018"/>
                </a:cubicBezTo>
                <a:cubicBezTo>
                  <a:pt x="863" y="1018"/>
                  <a:pt x="863" y="1018"/>
                  <a:pt x="863" y="1018"/>
                </a:cubicBezTo>
                <a:cubicBezTo>
                  <a:pt x="863" y="1018"/>
                  <a:pt x="863" y="1018"/>
                  <a:pt x="863" y="1018"/>
                </a:cubicBezTo>
                <a:cubicBezTo>
                  <a:pt x="863" y="1018"/>
                  <a:pt x="863" y="1018"/>
                  <a:pt x="863" y="1018"/>
                </a:cubicBezTo>
                <a:moveTo>
                  <a:pt x="850" y="997"/>
                </a:moveTo>
                <a:cubicBezTo>
                  <a:pt x="850" y="996"/>
                  <a:pt x="850" y="996"/>
                  <a:pt x="850" y="996"/>
                </a:cubicBezTo>
                <a:cubicBezTo>
                  <a:pt x="850" y="996"/>
                  <a:pt x="850" y="996"/>
                  <a:pt x="850" y="996"/>
                </a:cubicBezTo>
                <a:cubicBezTo>
                  <a:pt x="850" y="995"/>
                  <a:pt x="850" y="995"/>
                  <a:pt x="850" y="995"/>
                </a:cubicBezTo>
                <a:cubicBezTo>
                  <a:pt x="850" y="995"/>
                  <a:pt x="850" y="995"/>
                  <a:pt x="850" y="995"/>
                </a:cubicBezTo>
                <a:cubicBezTo>
                  <a:pt x="850" y="996"/>
                  <a:pt x="851" y="996"/>
                  <a:pt x="851" y="996"/>
                </a:cubicBezTo>
                <a:cubicBezTo>
                  <a:pt x="851" y="997"/>
                  <a:pt x="851" y="997"/>
                  <a:pt x="851" y="997"/>
                </a:cubicBezTo>
                <a:cubicBezTo>
                  <a:pt x="852" y="997"/>
                  <a:pt x="852" y="997"/>
                  <a:pt x="851" y="997"/>
                </a:cubicBezTo>
                <a:cubicBezTo>
                  <a:pt x="850" y="997"/>
                  <a:pt x="850" y="997"/>
                  <a:pt x="850" y="997"/>
                </a:cubicBezTo>
                <a:cubicBezTo>
                  <a:pt x="850" y="997"/>
                  <a:pt x="850" y="997"/>
                  <a:pt x="850" y="997"/>
                </a:cubicBezTo>
                <a:cubicBezTo>
                  <a:pt x="849" y="998"/>
                  <a:pt x="849" y="998"/>
                  <a:pt x="849" y="998"/>
                </a:cubicBezTo>
                <a:cubicBezTo>
                  <a:pt x="849" y="998"/>
                  <a:pt x="849" y="998"/>
                  <a:pt x="849" y="998"/>
                </a:cubicBezTo>
                <a:cubicBezTo>
                  <a:pt x="849" y="998"/>
                  <a:pt x="849" y="998"/>
                  <a:pt x="849" y="998"/>
                </a:cubicBezTo>
                <a:cubicBezTo>
                  <a:pt x="849" y="998"/>
                  <a:pt x="849" y="998"/>
                  <a:pt x="849" y="998"/>
                </a:cubicBezTo>
                <a:cubicBezTo>
                  <a:pt x="849" y="999"/>
                  <a:pt x="849" y="999"/>
                  <a:pt x="849" y="999"/>
                </a:cubicBezTo>
                <a:cubicBezTo>
                  <a:pt x="849" y="999"/>
                  <a:pt x="849" y="999"/>
                  <a:pt x="848" y="999"/>
                </a:cubicBezTo>
                <a:cubicBezTo>
                  <a:pt x="848" y="999"/>
                  <a:pt x="848" y="999"/>
                  <a:pt x="848" y="999"/>
                </a:cubicBezTo>
                <a:cubicBezTo>
                  <a:pt x="848" y="998"/>
                  <a:pt x="848" y="998"/>
                  <a:pt x="848" y="998"/>
                </a:cubicBezTo>
                <a:cubicBezTo>
                  <a:pt x="848" y="998"/>
                  <a:pt x="848" y="998"/>
                  <a:pt x="848" y="998"/>
                </a:cubicBezTo>
                <a:cubicBezTo>
                  <a:pt x="848" y="997"/>
                  <a:pt x="848" y="997"/>
                  <a:pt x="848" y="997"/>
                </a:cubicBezTo>
                <a:cubicBezTo>
                  <a:pt x="848" y="997"/>
                  <a:pt x="848" y="997"/>
                  <a:pt x="848" y="997"/>
                </a:cubicBezTo>
                <a:cubicBezTo>
                  <a:pt x="848" y="996"/>
                  <a:pt x="848" y="996"/>
                  <a:pt x="848" y="996"/>
                </a:cubicBezTo>
                <a:cubicBezTo>
                  <a:pt x="848" y="996"/>
                  <a:pt x="848" y="996"/>
                  <a:pt x="848" y="996"/>
                </a:cubicBezTo>
                <a:cubicBezTo>
                  <a:pt x="848" y="996"/>
                  <a:pt x="848" y="996"/>
                  <a:pt x="848" y="996"/>
                </a:cubicBezTo>
                <a:cubicBezTo>
                  <a:pt x="849" y="997"/>
                  <a:pt x="849" y="997"/>
                  <a:pt x="849" y="997"/>
                </a:cubicBezTo>
                <a:cubicBezTo>
                  <a:pt x="850" y="997"/>
                  <a:pt x="850" y="997"/>
                  <a:pt x="850" y="997"/>
                </a:cubicBezTo>
                <a:moveTo>
                  <a:pt x="852" y="1000"/>
                </a:moveTo>
                <a:cubicBezTo>
                  <a:pt x="851" y="1000"/>
                  <a:pt x="851" y="1000"/>
                  <a:pt x="851" y="1000"/>
                </a:cubicBezTo>
                <a:cubicBezTo>
                  <a:pt x="851" y="999"/>
                  <a:pt x="851" y="999"/>
                  <a:pt x="851" y="999"/>
                </a:cubicBezTo>
                <a:cubicBezTo>
                  <a:pt x="852" y="999"/>
                  <a:pt x="852" y="999"/>
                  <a:pt x="852" y="999"/>
                </a:cubicBezTo>
                <a:cubicBezTo>
                  <a:pt x="852" y="1000"/>
                  <a:pt x="852" y="1000"/>
                  <a:pt x="852" y="1000"/>
                </a:cubicBezTo>
                <a:moveTo>
                  <a:pt x="840" y="984"/>
                </a:moveTo>
                <a:cubicBezTo>
                  <a:pt x="840" y="984"/>
                  <a:pt x="840" y="984"/>
                  <a:pt x="840" y="984"/>
                </a:cubicBezTo>
                <a:cubicBezTo>
                  <a:pt x="840" y="984"/>
                  <a:pt x="840" y="984"/>
                  <a:pt x="840" y="984"/>
                </a:cubicBezTo>
                <a:cubicBezTo>
                  <a:pt x="840" y="984"/>
                  <a:pt x="840" y="984"/>
                  <a:pt x="840" y="984"/>
                </a:cubicBezTo>
                <a:cubicBezTo>
                  <a:pt x="839" y="985"/>
                  <a:pt x="839" y="985"/>
                  <a:pt x="839" y="984"/>
                </a:cubicBezTo>
                <a:cubicBezTo>
                  <a:pt x="839" y="984"/>
                  <a:pt x="839" y="984"/>
                  <a:pt x="839" y="984"/>
                </a:cubicBezTo>
                <a:cubicBezTo>
                  <a:pt x="839" y="984"/>
                  <a:pt x="839" y="984"/>
                  <a:pt x="839" y="984"/>
                </a:cubicBezTo>
                <a:cubicBezTo>
                  <a:pt x="840" y="984"/>
                  <a:pt x="840" y="984"/>
                  <a:pt x="840" y="984"/>
                </a:cubicBezTo>
                <a:cubicBezTo>
                  <a:pt x="840" y="984"/>
                  <a:pt x="840" y="984"/>
                  <a:pt x="840" y="984"/>
                </a:cubicBezTo>
                <a:moveTo>
                  <a:pt x="840" y="983"/>
                </a:moveTo>
                <a:cubicBezTo>
                  <a:pt x="840" y="983"/>
                  <a:pt x="840" y="983"/>
                  <a:pt x="840" y="983"/>
                </a:cubicBezTo>
                <a:cubicBezTo>
                  <a:pt x="840" y="983"/>
                  <a:pt x="840" y="983"/>
                  <a:pt x="840" y="983"/>
                </a:cubicBezTo>
                <a:cubicBezTo>
                  <a:pt x="840" y="983"/>
                  <a:pt x="840" y="983"/>
                  <a:pt x="840" y="983"/>
                </a:cubicBezTo>
                <a:cubicBezTo>
                  <a:pt x="840" y="983"/>
                  <a:pt x="840" y="983"/>
                  <a:pt x="840" y="983"/>
                </a:cubicBezTo>
                <a:cubicBezTo>
                  <a:pt x="839" y="983"/>
                  <a:pt x="839" y="983"/>
                  <a:pt x="839" y="983"/>
                </a:cubicBezTo>
                <a:cubicBezTo>
                  <a:pt x="839" y="984"/>
                  <a:pt x="839" y="984"/>
                  <a:pt x="839" y="984"/>
                </a:cubicBezTo>
                <a:cubicBezTo>
                  <a:pt x="839" y="983"/>
                  <a:pt x="839" y="983"/>
                  <a:pt x="839" y="983"/>
                </a:cubicBezTo>
                <a:cubicBezTo>
                  <a:pt x="839" y="983"/>
                  <a:pt x="839" y="983"/>
                  <a:pt x="840" y="983"/>
                </a:cubicBezTo>
                <a:cubicBezTo>
                  <a:pt x="840" y="983"/>
                  <a:pt x="840" y="983"/>
                  <a:pt x="840" y="983"/>
                </a:cubicBezTo>
                <a:moveTo>
                  <a:pt x="842" y="990"/>
                </a:moveTo>
                <a:cubicBezTo>
                  <a:pt x="842" y="990"/>
                  <a:pt x="842" y="990"/>
                  <a:pt x="842" y="990"/>
                </a:cubicBezTo>
                <a:cubicBezTo>
                  <a:pt x="841" y="989"/>
                  <a:pt x="841" y="989"/>
                  <a:pt x="841" y="989"/>
                </a:cubicBezTo>
                <a:cubicBezTo>
                  <a:pt x="841" y="989"/>
                  <a:pt x="841" y="989"/>
                  <a:pt x="841" y="989"/>
                </a:cubicBezTo>
                <a:cubicBezTo>
                  <a:pt x="841" y="989"/>
                  <a:pt x="841" y="989"/>
                  <a:pt x="841" y="989"/>
                </a:cubicBezTo>
                <a:cubicBezTo>
                  <a:pt x="842" y="990"/>
                  <a:pt x="842" y="990"/>
                  <a:pt x="842" y="990"/>
                </a:cubicBezTo>
                <a:moveTo>
                  <a:pt x="842" y="991"/>
                </a:moveTo>
                <a:cubicBezTo>
                  <a:pt x="843" y="991"/>
                  <a:pt x="843" y="991"/>
                  <a:pt x="843" y="991"/>
                </a:cubicBezTo>
                <a:cubicBezTo>
                  <a:pt x="842" y="991"/>
                  <a:pt x="842" y="991"/>
                  <a:pt x="842" y="991"/>
                </a:cubicBezTo>
                <a:moveTo>
                  <a:pt x="829" y="982"/>
                </a:moveTo>
                <a:cubicBezTo>
                  <a:pt x="829" y="982"/>
                  <a:pt x="829" y="982"/>
                  <a:pt x="829" y="982"/>
                </a:cubicBezTo>
                <a:cubicBezTo>
                  <a:pt x="829" y="982"/>
                  <a:pt x="829" y="982"/>
                  <a:pt x="829" y="982"/>
                </a:cubicBezTo>
                <a:cubicBezTo>
                  <a:pt x="829" y="982"/>
                  <a:pt x="829" y="982"/>
                  <a:pt x="829" y="982"/>
                </a:cubicBezTo>
                <a:cubicBezTo>
                  <a:pt x="829" y="982"/>
                  <a:pt x="829" y="982"/>
                  <a:pt x="829" y="982"/>
                </a:cubicBezTo>
                <a:cubicBezTo>
                  <a:pt x="829" y="983"/>
                  <a:pt x="829" y="983"/>
                  <a:pt x="829" y="983"/>
                </a:cubicBezTo>
                <a:cubicBezTo>
                  <a:pt x="829" y="982"/>
                  <a:pt x="829" y="982"/>
                  <a:pt x="829" y="982"/>
                </a:cubicBezTo>
                <a:cubicBezTo>
                  <a:pt x="828" y="982"/>
                  <a:pt x="828" y="982"/>
                  <a:pt x="828" y="982"/>
                </a:cubicBezTo>
                <a:cubicBezTo>
                  <a:pt x="828" y="982"/>
                  <a:pt x="828" y="982"/>
                  <a:pt x="828" y="982"/>
                </a:cubicBezTo>
                <a:cubicBezTo>
                  <a:pt x="828" y="983"/>
                  <a:pt x="828" y="983"/>
                  <a:pt x="828" y="983"/>
                </a:cubicBezTo>
                <a:cubicBezTo>
                  <a:pt x="828" y="982"/>
                  <a:pt x="828" y="982"/>
                  <a:pt x="828" y="982"/>
                </a:cubicBezTo>
                <a:cubicBezTo>
                  <a:pt x="828" y="982"/>
                  <a:pt x="828" y="982"/>
                  <a:pt x="828" y="982"/>
                </a:cubicBezTo>
                <a:cubicBezTo>
                  <a:pt x="828" y="982"/>
                  <a:pt x="828" y="982"/>
                  <a:pt x="828" y="982"/>
                </a:cubicBezTo>
                <a:cubicBezTo>
                  <a:pt x="828" y="982"/>
                  <a:pt x="828" y="982"/>
                  <a:pt x="827" y="982"/>
                </a:cubicBezTo>
                <a:cubicBezTo>
                  <a:pt x="827" y="982"/>
                  <a:pt x="827" y="982"/>
                  <a:pt x="827" y="982"/>
                </a:cubicBezTo>
                <a:cubicBezTo>
                  <a:pt x="828" y="982"/>
                  <a:pt x="828" y="982"/>
                  <a:pt x="828" y="982"/>
                </a:cubicBezTo>
                <a:cubicBezTo>
                  <a:pt x="828" y="982"/>
                  <a:pt x="828" y="982"/>
                  <a:pt x="828" y="982"/>
                </a:cubicBezTo>
                <a:cubicBezTo>
                  <a:pt x="829" y="982"/>
                  <a:pt x="829" y="982"/>
                  <a:pt x="829" y="982"/>
                </a:cubicBezTo>
                <a:cubicBezTo>
                  <a:pt x="829" y="982"/>
                  <a:pt x="829" y="982"/>
                  <a:pt x="829" y="982"/>
                </a:cubicBezTo>
                <a:moveTo>
                  <a:pt x="827" y="982"/>
                </a:moveTo>
                <a:cubicBezTo>
                  <a:pt x="827" y="982"/>
                  <a:pt x="827" y="982"/>
                  <a:pt x="827" y="982"/>
                </a:cubicBezTo>
                <a:cubicBezTo>
                  <a:pt x="827" y="982"/>
                  <a:pt x="827" y="982"/>
                  <a:pt x="827" y="982"/>
                </a:cubicBezTo>
                <a:cubicBezTo>
                  <a:pt x="827" y="982"/>
                  <a:pt x="827" y="982"/>
                  <a:pt x="827" y="982"/>
                </a:cubicBezTo>
                <a:cubicBezTo>
                  <a:pt x="826" y="982"/>
                  <a:pt x="826" y="982"/>
                  <a:pt x="826" y="982"/>
                </a:cubicBezTo>
                <a:cubicBezTo>
                  <a:pt x="827" y="982"/>
                  <a:pt x="827" y="982"/>
                  <a:pt x="827" y="982"/>
                </a:cubicBezTo>
                <a:moveTo>
                  <a:pt x="852" y="1019"/>
                </a:moveTo>
                <a:cubicBezTo>
                  <a:pt x="851" y="1018"/>
                  <a:pt x="851" y="1017"/>
                  <a:pt x="852" y="1017"/>
                </a:cubicBezTo>
                <a:cubicBezTo>
                  <a:pt x="852" y="1017"/>
                  <a:pt x="852" y="1017"/>
                  <a:pt x="852" y="1017"/>
                </a:cubicBezTo>
                <a:cubicBezTo>
                  <a:pt x="853" y="1018"/>
                  <a:pt x="852" y="1018"/>
                  <a:pt x="852" y="1019"/>
                </a:cubicBezTo>
                <a:cubicBezTo>
                  <a:pt x="852" y="1019"/>
                  <a:pt x="852" y="1019"/>
                  <a:pt x="852" y="1019"/>
                </a:cubicBezTo>
                <a:cubicBezTo>
                  <a:pt x="852" y="1019"/>
                  <a:pt x="852" y="1019"/>
                  <a:pt x="852" y="1019"/>
                </a:cubicBezTo>
                <a:moveTo>
                  <a:pt x="856" y="1032"/>
                </a:moveTo>
                <a:cubicBezTo>
                  <a:pt x="856" y="1031"/>
                  <a:pt x="856" y="1031"/>
                  <a:pt x="856" y="1031"/>
                </a:cubicBezTo>
                <a:cubicBezTo>
                  <a:pt x="856" y="1032"/>
                  <a:pt x="855" y="1032"/>
                  <a:pt x="854" y="1032"/>
                </a:cubicBezTo>
                <a:cubicBezTo>
                  <a:pt x="854" y="1032"/>
                  <a:pt x="855" y="1032"/>
                  <a:pt x="855" y="1032"/>
                </a:cubicBezTo>
                <a:cubicBezTo>
                  <a:pt x="855" y="1032"/>
                  <a:pt x="855" y="1032"/>
                  <a:pt x="855" y="1032"/>
                </a:cubicBezTo>
                <a:cubicBezTo>
                  <a:pt x="855" y="1031"/>
                  <a:pt x="856" y="1031"/>
                  <a:pt x="856" y="1032"/>
                </a:cubicBezTo>
                <a:moveTo>
                  <a:pt x="854" y="1035"/>
                </a:moveTo>
                <a:cubicBezTo>
                  <a:pt x="854" y="1035"/>
                  <a:pt x="854" y="1035"/>
                  <a:pt x="854" y="1035"/>
                </a:cubicBezTo>
                <a:cubicBezTo>
                  <a:pt x="854" y="1036"/>
                  <a:pt x="854" y="1036"/>
                  <a:pt x="853" y="1036"/>
                </a:cubicBezTo>
                <a:cubicBezTo>
                  <a:pt x="853" y="1036"/>
                  <a:pt x="853" y="1036"/>
                  <a:pt x="853" y="1036"/>
                </a:cubicBezTo>
                <a:cubicBezTo>
                  <a:pt x="853" y="1037"/>
                  <a:pt x="853" y="1037"/>
                  <a:pt x="853" y="1037"/>
                </a:cubicBezTo>
                <a:cubicBezTo>
                  <a:pt x="853" y="1038"/>
                  <a:pt x="853" y="1038"/>
                  <a:pt x="853" y="1039"/>
                </a:cubicBezTo>
                <a:cubicBezTo>
                  <a:pt x="853" y="1039"/>
                  <a:pt x="853" y="1039"/>
                  <a:pt x="853" y="1039"/>
                </a:cubicBezTo>
                <a:cubicBezTo>
                  <a:pt x="853" y="1040"/>
                  <a:pt x="853" y="1040"/>
                  <a:pt x="852" y="1040"/>
                </a:cubicBezTo>
                <a:cubicBezTo>
                  <a:pt x="852" y="1040"/>
                  <a:pt x="851" y="1040"/>
                  <a:pt x="851" y="1041"/>
                </a:cubicBezTo>
                <a:cubicBezTo>
                  <a:pt x="850" y="1041"/>
                  <a:pt x="850" y="1041"/>
                  <a:pt x="849" y="1041"/>
                </a:cubicBezTo>
                <a:cubicBezTo>
                  <a:pt x="849" y="1041"/>
                  <a:pt x="849" y="1041"/>
                  <a:pt x="849" y="1041"/>
                </a:cubicBezTo>
                <a:cubicBezTo>
                  <a:pt x="849" y="1041"/>
                  <a:pt x="848" y="1041"/>
                  <a:pt x="848" y="1041"/>
                </a:cubicBezTo>
                <a:cubicBezTo>
                  <a:pt x="848" y="1041"/>
                  <a:pt x="848" y="1041"/>
                  <a:pt x="848" y="1041"/>
                </a:cubicBezTo>
                <a:cubicBezTo>
                  <a:pt x="847" y="1041"/>
                  <a:pt x="847" y="1041"/>
                  <a:pt x="847" y="1041"/>
                </a:cubicBezTo>
                <a:cubicBezTo>
                  <a:pt x="847" y="1040"/>
                  <a:pt x="847" y="1040"/>
                  <a:pt x="847" y="1040"/>
                </a:cubicBezTo>
                <a:cubicBezTo>
                  <a:pt x="847" y="1041"/>
                  <a:pt x="847" y="1041"/>
                  <a:pt x="847" y="1041"/>
                </a:cubicBezTo>
                <a:cubicBezTo>
                  <a:pt x="847" y="1040"/>
                  <a:pt x="847" y="1040"/>
                  <a:pt x="847" y="1040"/>
                </a:cubicBezTo>
                <a:cubicBezTo>
                  <a:pt x="848" y="1040"/>
                  <a:pt x="848" y="1040"/>
                  <a:pt x="849" y="1040"/>
                </a:cubicBezTo>
                <a:cubicBezTo>
                  <a:pt x="849" y="1039"/>
                  <a:pt x="849" y="1039"/>
                  <a:pt x="849" y="1039"/>
                </a:cubicBezTo>
                <a:cubicBezTo>
                  <a:pt x="850" y="1039"/>
                  <a:pt x="850" y="1039"/>
                  <a:pt x="850" y="1039"/>
                </a:cubicBezTo>
                <a:cubicBezTo>
                  <a:pt x="850" y="1039"/>
                  <a:pt x="850" y="1038"/>
                  <a:pt x="850" y="1038"/>
                </a:cubicBezTo>
                <a:cubicBezTo>
                  <a:pt x="850" y="1037"/>
                  <a:pt x="850" y="1037"/>
                  <a:pt x="850" y="1037"/>
                </a:cubicBezTo>
                <a:cubicBezTo>
                  <a:pt x="849" y="1036"/>
                  <a:pt x="849" y="1036"/>
                  <a:pt x="849" y="1036"/>
                </a:cubicBezTo>
                <a:cubicBezTo>
                  <a:pt x="849" y="1036"/>
                  <a:pt x="849" y="1036"/>
                  <a:pt x="849" y="1036"/>
                </a:cubicBezTo>
                <a:cubicBezTo>
                  <a:pt x="849" y="1036"/>
                  <a:pt x="849" y="1036"/>
                  <a:pt x="849" y="1036"/>
                </a:cubicBezTo>
                <a:cubicBezTo>
                  <a:pt x="849" y="1036"/>
                  <a:pt x="849" y="1036"/>
                  <a:pt x="849" y="1036"/>
                </a:cubicBezTo>
                <a:cubicBezTo>
                  <a:pt x="849" y="1036"/>
                  <a:pt x="849" y="1036"/>
                  <a:pt x="849" y="1036"/>
                </a:cubicBezTo>
                <a:cubicBezTo>
                  <a:pt x="849" y="1036"/>
                  <a:pt x="849" y="1036"/>
                  <a:pt x="849" y="1036"/>
                </a:cubicBezTo>
                <a:cubicBezTo>
                  <a:pt x="850" y="1036"/>
                  <a:pt x="850" y="1036"/>
                  <a:pt x="851" y="1036"/>
                </a:cubicBezTo>
                <a:cubicBezTo>
                  <a:pt x="851" y="1036"/>
                  <a:pt x="851" y="1036"/>
                  <a:pt x="851" y="1036"/>
                </a:cubicBezTo>
                <a:cubicBezTo>
                  <a:pt x="852" y="1036"/>
                  <a:pt x="852" y="1036"/>
                  <a:pt x="853" y="1035"/>
                </a:cubicBezTo>
                <a:cubicBezTo>
                  <a:pt x="854" y="1035"/>
                  <a:pt x="854" y="1035"/>
                  <a:pt x="854" y="1035"/>
                </a:cubicBezTo>
                <a:moveTo>
                  <a:pt x="849" y="1025"/>
                </a:moveTo>
                <a:cubicBezTo>
                  <a:pt x="849" y="1025"/>
                  <a:pt x="849" y="1025"/>
                  <a:pt x="849" y="1025"/>
                </a:cubicBezTo>
                <a:cubicBezTo>
                  <a:pt x="849" y="1026"/>
                  <a:pt x="849" y="1026"/>
                  <a:pt x="849" y="1026"/>
                </a:cubicBezTo>
                <a:cubicBezTo>
                  <a:pt x="849" y="1026"/>
                  <a:pt x="849" y="1026"/>
                  <a:pt x="849" y="1026"/>
                </a:cubicBezTo>
                <a:cubicBezTo>
                  <a:pt x="848" y="1026"/>
                  <a:pt x="848" y="1026"/>
                  <a:pt x="848" y="1026"/>
                </a:cubicBezTo>
                <a:cubicBezTo>
                  <a:pt x="848" y="1026"/>
                  <a:pt x="848" y="1026"/>
                  <a:pt x="848" y="1026"/>
                </a:cubicBezTo>
                <a:cubicBezTo>
                  <a:pt x="848" y="1026"/>
                  <a:pt x="848" y="1026"/>
                  <a:pt x="848" y="1026"/>
                </a:cubicBezTo>
                <a:cubicBezTo>
                  <a:pt x="848" y="1026"/>
                  <a:pt x="848" y="1025"/>
                  <a:pt x="849" y="1025"/>
                </a:cubicBezTo>
                <a:moveTo>
                  <a:pt x="819" y="986"/>
                </a:moveTo>
                <a:cubicBezTo>
                  <a:pt x="818" y="986"/>
                  <a:pt x="818" y="987"/>
                  <a:pt x="817" y="986"/>
                </a:cubicBezTo>
                <a:cubicBezTo>
                  <a:pt x="818" y="986"/>
                  <a:pt x="818" y="986"/>
                  <a:pt x="819" y="986"/>
                </a:cubicBezTo>
                <a:moveTo>
                  <a:pt x="817" y="985"/>
                </a:moveTo>
                <a:cubicBezTo>
                  <a:pt x="817" y="985"/>
                  <a:pt x="817" y="986"/>
                  <a:pt x="816" y="986"/>
                </a:cubicBezTo>
                <a:cubicBezTo>
                  <a:pt x="816" y="986"/>
                  <a:pt x="816" y="986"/>
                  <a:pt x="816" y="987"/>
                </a:cubicBezTo>
                <a:cubicBezTo>
                  <a:pt x="815" y="987"/>
                  <a:pt x="815" y="987"/>
                  <a:pt x="815" y="987"/>
                </a:cubicBezTo>
                <a:cubicBezTo>
                  <a:pt x="814" y="987"/>
                  <a:pt x="813" y="988"/>
                  <a:pt x="812" y="988"/>
                </a:cubicBezTo>
                <a:cubicBezTo>
                  <a:pt x="812" y="988"/>
                  <a:pt x="812" y="988"/>
                  <a:pt x="812" y="988"/>
                </a:cubicBezTo>
                <a:cubicBezTo>
                  <a:pt x="811" y="987"/>
                  <a:pt x="811" y="987"/>
                  <a:pt x="811" y="987"/>
                </a:cubicBezTo>
                <a:cubicBezTo>
                  <a:pt x="810" y="987"/>
                  <a:pt x="810" y="987"/>
                  <a:pt x="810" y="987"/>
                </a:cubicBezTo>
                <a:cubicBezTo>
                  <a:pt x="810" y="987"/>
                  <a:pt x="810" y="987"/>
                  <a:pt x="810" y="987"/>
                </a:cubicBezTo>
                <a:cubicBezTo>
                  <a:pt x="810" y="987"/>
                  <a:pt x="810" y="987"/>
                  <a:pt x="810" y="987"/>
                </a:cubicBezTo>
                <a:cubicBezTo>
                  <a:pt x="810" y="987"/>
                  <a:pt x="810" y="987"/>
                  <a:pt x="810" y="987"/>
                </a:cubicBezTo>
                <a:cubicBezTo>
                  <a:pt x="809" y="987"/>
                  <a:pt x="809" y="987"/>
                  <a:pt x="809" y="987"/>
                </a:cubicBezTo>
                <a:cubicBezTo>
                  <a:pt x="809" y="988"/>
                  <a:pt x="808" y="988"/>
                  <a:pt x="808" y="987"/>
                </a:cubicBezTo>
                <a:cubicBezTo>
                  <a:pt x="807" y="987"/>
                  <a:pt x="807" y="987"/>
                  <a:pt x="807" y="987"/>
                </a:cubicBezTo>
                <a:cubicBezTo>
                  <a:pt x="807" y="987"/>
                  <a:pt x="807" y="987"/>
                  <a:pt x="807" y="987"/>
                </a:cubicBezTo>
                <a:cubicBezTo>
                  <a:pt x="806" y="987"/>
                  <a:pt x="806" y="987"/>
                  <a:pt x="806" y="987"/>
                </a:cubicBezTo>
                <a:cubicBezTo>
                  <a:pt x="806" y="986"/>
                  <a:pt x="806" y="986"/>
                  <a:pt x="806" y="986"/>
                </a:cubicBezTo>
                <a:cubicBezTo>
                  <a:pt x="807" y="986"/>
                  <a:pt x="806" y="985"/>
                  <a:pt x="806" y="985"/>
                </a:cubicBezTo>
                <a:cubicBezTo>
                  <a:pt x="806" y="984"/>
                  <a:pt x="806" y="984"/>
                  <a:pt x="806" y="984"/>
                </a:cubicBezTo>
                <a:cubicBezTo>
                  <a:pt x="807" y="984"/>
                  <a:pt x="807" y="984"/>
                  <a:pt x="807" y="984"/>
                </a:cubicBezTo>
                <a:cubicBezTo>
                  <a:pt x="807" y="984"/>
                  <a:pt x="807" y="984"/>
                  <a:pt x="807" y="984"/>
                </a:cubicBezTo>
                <a:cubicBezTo>
                  <a:pt x="807" y="984"/>
                  <a:pt x="807" y="984"/>
                  <a:pt x="807" y="984"/>
                </a:cubicBezTo>
                <a:cubicBezTo>
                  <a:pt x="808" y="984"/>
                  <a:pt x="808" y="984"/>
                  <a:pt x="808" y="984"/>
                </a:cubicBezTo>
                <a:cubicBezTo>
                  <a:pt x="808" y="984"/>
                  <a:pt x="809" y="984"/>
                  <a:pt x="809" y="984"/>
                </a:cubicBezTo>
                <a:cubicBezTo>
                  <a:pt x="809" y="984"/>
                  <a:pt x="809" y="984"/>
                  <a:pt x="809" y="984"/>
                </a:cubicBezTo>
                <a:cubicBezTo>
                  <a:pt x="810" y="984"/>
                  <a:pt x="810" y="984"/>
                  <a:pt x="810" y="984"/>
                </a:cubicBezTo>
                <a:cubicBezTo>
                  <a:pt x="810" y="984"/>
                  <a:pt x="811" y="984"/>
                  <a:pt x="812" y="984"/>
                </a:cubicBezTo>
                <a:cubicBezTo>
                  <a:pt x="812" y="984"/>
                  <a:pt x="813" y="984"/>
                  <a:pt x="813" y="984"/>
                </a:cubicBezTo>
                <a:cubicBezTo>
                  <a:pt x="814" y="984"/>
                  <a:pt x="814" y="984"/>
                  <a:pt x="814" y="984"/>
                </a:cubicBezTo>
                <a:cubicBezTo>
                  <a:pt x="814" y="984"/>
                  <a:pt x="814" y="984"/>
                  <a:pt x="814" y="984"/>
                </a:cubicBezTo>
                <a:cubicBezTo>
                  <a:pt x="815" y="984"/>
                  <a:pt x="815" y="984"/>
                  <a:pt x="816" y="984"/>
                </a:cubicBezTo>
                <a:cubicBezTo>
                  <a:pt x="816" y="984"/>
                  <a:pt x="816" y="984"/>
                  <a:pt x="816" y="984"/>
                </a:cubicBezTo>
                <a:cubicBezTo>
                  <a:pt x="816" y="984"/>
                  <a:pt x="816" y="984"/>
                  <a:pt x="816" y="984"/>
                </a:cubicBezTo>
                <a:cubicBezTo>
                  <a:pt x="817" y="984"/>
                  <a:pt x="817" y="985"/>
                  <a:pt x="817" y="985"/>
                </a:cubicBezTo>
                <a:moveTo>
                  <a:pt x="802" y="986"/>
                </a:moveTo>
                <a:cubicBezTo>
                  <a:pt x="802" y="986"/>
                  <a:pt x="802" y="986"/>
                  <a:pt x="802" y="986"/>
                </a:cubicBezTo>
                <a:cubicBezTo>
                  <a:pt x="802" y="987"/>
                  <a:pt x="802" y="987"/>
                  <a:pt x="802" y="987"/>
                </a:cubicBezTo>
                <a:cubicBezTo>
                  <a:pt x="801" y="987"/>
                  <a:pt x="801" y="987"/>
                  <a:pt x="801" y="987"/>
                </a:cubicBezTo>
                <a:cubicBezTo>
                  <a:pt x="802" y="986"/>
                  <a:pt x="802" y="986"/>
                  <a:pt x="802" y="986"/>
                </a:cubicBezTo>
                <a:moveTo>
                  <a:pt x="222" y="648"/>
                </a:moveTo>
                <a:cubicBezTo>
                  <a:pt x="223" y="647"/>
                  <a:pt x="223" y="647"/>
                  <a:pt x="223" y="647"/>
                </a:cubicBezTo>
                <a:cubicBezTo>
                  <a:pt x="223" y="647"/>
                  <a:pt x="223" y="647"/>
                  <a:pt x="223" y="647"/>
                </a:cubicBezTo>
                <a:cubicBezTo>
                  <a:pt x="223" y="647"/>
                  <a:pt x="223" y="647"/>
                  <a:pt x="223" y="647"/>
                </a:cubicBezTo>
                <a:cubicBezTo>
                  <a:pt x="224" y="647"/>
                  <a:pt x="224" y="647"/>
                  <a:pt x="224" y="647"/>
                </a:cubicBezTo>
                <a:cubicBezTo>
                  <a:pt x="224" y="648"/>
                  <a:pt x="224" y="648"/>
                  <a:pt x="224" y="648"/>
                </a:cubicBezTo>
                <a:cubicBezTo>
                  <a:pt x="224" y="648"/>
                  <a:pt x="224" y="648"/>
                  <a:pt x="224" y="648"/>
                </a:cubicBezTo>
                <a:cubicBezTo>
                  <a:pt x="224" y="648"/>
                  <a:pt x="224" y="648"/>
                  <a:pt x="224" y="648"/>
                </a:cubicBezTo>
                <a:cubicBezTo>
                  <a:pt x="223" y="649"/>
                  <a:pt x="223" y="649"/>
                  <a:pt x="223" y="649"/>
                </a:cubicBezTo>
                <a:cubicBezTo>
                  <a:pt x="222" y="649"/>
                  <a:pt x="222" y="649"/>
                  <a:pt x="222" y="649"/>
                </a:cubicBezTo>
                <a:cubicBezTo>
                  <a:pt x="222" y="648"/>
                  <a:pt x="222" y="648"/>
                  <a:pt x="222" y="648"/>
                </a:cubicBezTo>
                <a:cubicBezTo>
                  <a:pt x="222" y="648"/>
                  <a:pt x="222" y="648"/>
                  <a:pt x="222" y="648"/>
                </a:cubicBezTo>
                <a:moveTo>
                  <a:pt x="222" y="644"/>
                </a:moveTo>
                <a:cubicBezTo>
                  <a:pt x="222" y="644"/>
                  <a:pt x="222" y="644"/>
                  <a:pt x="222" y="644"/>
                </a:cubicBezTo>
                <a:cubicBezTo>
                  <a:pt x="222" y="644"/>
                  <a:pt x="222" y="644"/>
                  <a:pt x="222" y="644"/>
                </a:cubicBezTo>
                <a:cubicBezTo>
                  <a:pt x="222" y="644"/>
                  <a:pt x="222" y="644"/>
                  <a:pt x="222" y="644"/>
                </a:cubicBezTo>
                <a:moveTo>
                  <a:pt x="365" y="653"/>
                </a:moveTo>
                <a:cubicBezTo>
                  <a:pt x="366" y="653"/>
                  <a:pt x="366" y="653"/>
                  <a:pt x="366" y="653"/>
                </a:cubicBezTo>
                <a:cubicBezTo>
                  <a:pt x="366" y="653"/>
                  <a:pt x="366" y="653"/>
                  <a:pt x="366" y="653"/>
                </a:cubicBezTo>
                <a:cubicBezTo>
                  <a:pt x="365" y="653"/>
                  <a:pt x="365" y="653"/>
                  <a:pt x="365" y="653"/>
                </a:cubicBezTo>
                <a:cubicBezTo>
                  <a:pt x="365" y="653"/>
                  <a:pt x="365" y="653"/>
                  <a:pt x="365" y="653"/>
                </a:cubicBezTo>
                <a:moveTo>
                  <a:pt x="368" y="648"/>
                </a:moveTo>
                <a:cubicBezTo>
                  <a:pt x="368" y="648"/>
                  <a:pt x="368" y="648"/>
                  <a:pt x="368" y="648"/>
                </a:cubicBezTo>
                <a:cubicBezTo>
                  <a:pt x="368" y="648"/>
                  <a:pt x="368" y="648"/>
                  <a:pt x="368" y="648"/>
                </a:cubicBezTo>
                <a:cubicBezTo>
                  <a:pt x="368" y="648"/>
                  <a:pt x="368" y="648"/>
                  <a:pt x="368" y="648"/>
                </a:cubicBezTo>
                <a:moveTo>
                  <a:pt x="365" y="652"/>
                </a:moveTo>
                <a:cubicBezTo>
                  <a:pt x="365" y="652"/>
                  <a:pt x="365" y="652"/>
                  <a:pt x="365" y="652"/>
                </a:cubicBezTo>
                <a:cubicBezTo>
                  <a:pt x="365" y="652"/>
                  <a:pt x="365" y="652"/>
                  <a:pt x="365" y="652"/>
                </a:cubicBezTo>
                <a:cubicBezTo>
                  <a:pt x="365" y="652"/>
                  <a:pt x="365" y="652"/>
                  <a:pt x="365" y="652"/>
                </a:cubicBezTo>
                <a:moveTo>
                  <a:pt x="363" y="644"/>
                </a:moveTo>
                <a:cubicBezTo>
                  <a:pt x="363" y="643"/>
                  <a:pt x="363" y="643"/>
                  <a:pt x="363" y="643"/>
                </a:cubicBezTo>
                <a:cubicBezTo>
                  <a:pt x="363" y="643"/>
                  <a:pt x="363" y="643"/>
                  <a:pt x="363" y="643"/>
                </a:cubicBezTo>
                <a:cubicBezTo>
                  <a:pt x="363" y="643"/>
                  <a:pt x="363" y="643"/>
                  <a:pt x="363" y="643"/>
                </a:cubicBezTo>
                <a:cubicBezTo>
                  <a:pt x="363" y="643"/>
                  <a:pt x="364" y="643"/>
                  <a:pt x="364" y="643"/>
                </a:cubicBezTo>
                <a:cubicBezTo>
                  <a:pt x="364" y="643"/>
                  <a:pt x="364" y="643"/>
                  <a:pt x="364" y="643"/>
                </a:cubicBezTo>
                <a:cubicBezTo>
                  <a:pt x="365" y="644"/>
                  <a:pt x="365" y="644"/>
                  <a:pt x="365" y="644"/>
                </a:cubicBezTo>
                <a:cubicBezTo>
                  <a:pt x="365" y="644"/>
                  <a:pt x="365" y="644"/>
                  <a:pt x="365" y="644"/>
                </a:cubicBezTo>
                <a:cubicBezTo>
                  <a:pt x="365" y="644"/>
                  <a:pt x="365" y="644"/>
                  <a:pt x="365" y="644"/>
                </a:cubicBezTo>
                <a:cubicBezTo>
                  <a:pt x="365" y="644"/>
                  <a:pt x="365" y="645"/>
                  <a:pt x="365" y="645"/>
                </a:cubicBezTo>
                <a:cubicBezTo>
                  <a:pt x="365" y="645"/>
                  <a:pt x="365" y="645"/>
                  <a:pt x="365" y="645"/>
                </a:cubicBezTo>
                <a:cubicBezTo>
                  <a:pt x="365" y="646"/>
                  <a:pt x="365" y="646"/>
                  <a:pt x="365" y="646"/>
                </a:cubicBezTo>
                <a:cubicBezTo>
                  <a:pt x="365" y="645"/>
                  <a:pt x="365" y="645"/>
                  <a:pt x="365" y="645"/>
                </a:cubicBezTo>
                <a:cubicBezTo>
                  <a:pt x="366" y="645"/>
                  <a:pt x="366" y="645"/>
                  <a:pt x="366" y="646"/>
                </a:cubicBezTo>
                <a:cubicBezTo>
                  <a:pt x="366" y="646"/>
                  <a:pt x="367" y="647"/>
                  <a:pt x="367" y="647"/>
                </a:cubicBezTo>
                <a:cubicBezTo>
                  <a:pt x="367" y="647"/>
                  <a:pt x="367" y="647"/>
                  <a:pt x="367" y="647"/>
                </a:cubicBezTo>
                <a:cubicBezTo>
                  <a:pt x="368" y="647"/>
                  <a:pt x="368" y="647"/>
                  <a:pt x="368" y="647"/>
                </a:cubicBezTo>
                <a:cubicBezTo>
                  <a:pt x="368" y="648"/>
                  <a:pt x="368" y="648"/>
                  <a:pt x="368" y="648"/>
                </a:cubicBezTo>
                <a:cubicBezTo>
                  <a:pt x="367" y="648"/>
                  <a:pt x="367" y="648"/>
                  <a:pt x="367" y="648"/>
                </a:cubicBezTo>
                <a:cubicBezTo>
                  <a:pt x="367" y="648"/>
                  <a:pt x="367" y="648"/>
                  <a:pt x="367" y="648"/>
                </a:cubicBezTo>
                <a:cubicBezTo>
                  <a:pt x="366" y="648"/>
                  <a:pt x="366" y="648"/>
                  <a:pt x="366" y="648"/>
                </a:cubicBezTo>
                <a:cubicBezTo>
                  <a:pt x="366" y="648"/>
                  <a:pt x="366" y="648"/>
                  <a:pt x="366" y="648"/>
                </a:cubicBezTo>
                <a:cubicBezTo>
                  <a:pt x="367" y="649"/>
                  <a:pt x="367" y="649"/>
                  <a:pt x="367" y="649"/>
                </a:cubicBezTo>
                <a:cubicBezTo>
                  <a:pt x="366" y="649"/>
                  <a:pt x="366" y="649"/>
                  <a:pt x="366" y="649"/>
                </a:cubicBezTo>
                <a:cubicBezTo>
                  <a:pt x="365" y="649"/>
                  <a:pt x="365" y="649"/>
                  <a:pt x="365" y="649"/>
                </a:cubicBezTo>
                <a:cubicBezTo>
                  <a:pt x="365" y="648"/>
                  <a:pt x="365" y="648"/>
                  <a:pt x="365" y="648"/>
                </a:cubicBezTo>
                <a:cubicBezTo>
                  <a:pt x="365" y="648"/>
                  <a:pt x="365" y="648"/>
                  <a:pt x="365" y="648"/>
                </a:cubicBezTo>
                <a:cubicBezTo>
                  <a:pt x="365" y="649"/>
                  <a:pt x="365" y="649"/>
                  <a:pt x="365" y="649"/>
                </a:cubicBezTo>
                <a:cubicBezTo>
                  <a:pt x="365" y="649"/>
                  <a:pt x="365" y="649"/>
                  <a:pt x="365" y="649"/>
                </a:cubicBezTo>
                <a:cubicBezTo>
                  <a:pt x="364" y="648"/>
                  <a:pt x="364" y="648"/>
                  <a:pt x="364" y="648"/>
                </a:cubicBezTo>
                <a:cubicBezTo>
                  <a:pt x="365" y="648"/>
                  <a:pt x="365" y="648"/>
                  <a:pt x="365" y="648"/>
                </a:cubicBezTo>
                <a:cubicBezTo>
                  <a:pt x="365" y="648"/>
                  <a:pt x="365" y="648"/>
                  <a:pt x="365" y="648"/>
                </a:cubicBezTo>
                <a:cubicBezTo>
                  <a:pt x="365" y="647"/>
                  <a:pt x="365" y="647"/>
                  <a:pt x="365" y="647"/>
                </a:cubicBezTo>
                <a:cubicBezTo>
                  <a:pt x="365" y="647"/>
                  <a:pt x="365" y="647"/>
                  <a:pt x="365" y="646"/>
                </a:cubicBezTo>
                <a:cubicBezTo>
                  <a:pt x="365" y="646"/>
                  <a:pt x="365" y="646"/>
                  <a:pt x="365" y="646"/>
                </a:cubicBezTo>
                <a:cubicBezTo>
                  <a:pt x="365" y="646"/>
                  <a:pt x="365" y="646"/>
                  <a:pt x="365" y="646"/>
                </a:cubicBezTo>
                <a:cubicBezTo>
                  <a:pt x="365" y="646"/>
                  <a:pt x="365" y="646"/>
                  <a:pt x="365" y="646"/>
                </a:cubicBezTo>
                <a:cubicBezTo>
                  <a:pt x="365" y="647"/>
                  <a:pt x="365" y="647"/>
                  <a:pt x="365" y="647"/>
                </a:cubicBezTo>
                <a:cubicBezTo>
                  <a:pt x="365" y="647"/>
                  <a:pt x="365" y="647"/>
                  <a:pt x="365" y="647"/>
                </a:cubicBezTo>
                <a:cubicBezTo>
                  <a:pt x="365" y="647"/>
                  <a:pt x="365" y="647"/>
                  <a:pt x="365" y="647"/>
                </a:cubicBezTo>
                <a:cubicBezTo>
                  <a:pt x="364" y="646"/>
                  <a:pt x="364" y="646"/>
                  <a:pt x="364" y="646"/>
                </a:cubicBezTo>
                <a:cubicBezTo>
                  <a:pt x="363" y="646"/>
                  <a:pt x="363" y="646"/>
                  <a:pt x="363" y="646"/>
                </a:cubicBezTo>
                <a:cubicBezTo>
                  <a:pt x="363" y="645"/>
                  <a:pt x="363" y="645"/>
                  <a:pt x="363" y="645"/>
                </a:cubicBezTo>
                <a:cubicBezTo>
                  <a:pt x="363" y="645"/>
                  <a:pt x="363" y="645"/>
                  <a:pt x="363" y="645"/>
                </a:cubicBezTo>
                <a:cubicBezTo>
                  <a:pt x="362" y="645"/>
                  <a:pt x="362" y="645"/>
                  <a:pt x="362" y="645"/>
                </a:cubicBezTo>
                <a:cubicBezTo>
                  <a:pt x="362" y="645"/>
                  <a:pt x="362" y="645"/>
                  <a:pt x="362" y="645"/>
                </a:cubicBezTo>
                <a:cubicBezTo>
                  <a:pt x="363" y="646"/>
                  <a:pt x="363" y="646"/>
                  <a:pt x="363" y="646"/>
                </a:cubicBezTo>
                <a:cubicBezTo>
                  <a:pt x="363" y="646"/>
                  <a:pt x="363" y="646"/>
                  <a:pt x="363" y="646"/>
                </a:cubicBezTo>
                <a:cubicBezTo>
                  <a:pt x="363" y="646"/>
                  <a:pt x="363" y="646"/>
                  <a:pt x="363" y="646"/>
                </a:cubicBezTo>
                <a:cubicBezTo>
                  <a:pt x="363" y="647"/>
                  <a:pt x="363" y="647"/>
                  <a:pt x="363" y="647"/>
                </a:cubicBezTo>
                <a:cubicBezTo>
                  <a:pt x="363" y="647"/>
                  <a:pt x="363" y="647"/>
                  <a:pt x="363" y="647"/>
                </a:cubicBezTo>
                <a:cubicBezTo>
                  <a:pt x="363" y="647"/>
                  <a:pt x="363" y="647"/>
                  <a:pt x="363" y="647"/>
                </a:cubicBezTo>
                <a:cubicBezTo>
                  <a:pt x="364" y="647"/>
                  <a:pt x="364" y="647"/>
                  <a:pt x="364" y="647"/>
                </a:cubicBezTo>
                <a:cubicBezTo>
                  <a:pt x="364" y="648"/>
                  <a:pt x="364" y="648"/>
                  <a:pt x="364" y="648"/>
                </a:cubicBezTo>
                <a:cubicBezTo>
                  <a:pt x="364" y="648"/>
                  <a:pt x="364" y="648"/>
                  <a:pt x="364" y="648"/>
                </a:cubicBezTo>
                <a:cubicBezTo>
                  <a:pt x="364" y="648"/>
                  <a:pt x="364" y="648"/>
                  <a:pt x="364" y="648"/>
                </a:cubicBezTo>
                <a:cubicBezTo>
                  <a:pt x="364" y="648"/>
                  <a:pt x="364" y="648"/>
                  <a:pt x="364" y="648"/>
                </a:cubicBezTo>
                <a:cubicBezTo>
                  <a:pt x="364" y="649"/>
                  <a:pt x="364" y="649"/>
                  <a:pt x="364" y="649"/>
                </a:cubicBezTo>
                <a:cubicBezTo>
                  <a:pt x="363" y="649"/>
                  <a:pt x="363" y="649"/>
                  <a:pt x="363" y="649"/>
                </a:cubicBezTo>
                <a:cubicBezTo>
                  <a:pt x="363" y="649"/>
                  <a:pt x="363" y="649"/>
                  <a:pt x="363" y="649"/>
                </a:cubicBezTo>
                <a:cubicBezTo>
                  <a:pt x="362" y="649"/>
                  <a:pt x="362" y="649"/>
                  <a:pt x="362" y="649"/>
                </a:cubicBezTo>
                <a:cubicBezTo>
                  <a:pt x="362" y="649"/>
                  <a:pt x="362" y="649"/>
                  <a:pt x="362" y="649"/>
                </a:cubicBezTo>
                <a:cubicBezTo>
                  <a:pt x="362" y="649"/>
                  <a:pt x="362" y="649"/>
                  <a:pt x="362" y="649"/>
                </a:cubicBezTo>
                <a:cubicBezTo>
                  <a:pt x="361" y="649"/>
                  <a:pt x="361" y="649"/>
                  <a:pt x="361" y="649"/>
                </a:cubicBezTo>
                <a:cubicBezTo>
                  <a:pt x="361" y="649"/>
                  <a:pt x="361" y="649"/>
                  <a:pt x="361" y="649"/>
                </a:cubicBezTo>
                <a:cubicBezTo>
                  <a:pt x="360" y="649"/>
                  <a:pt x="360" y="649"/>
                  <a:pt x="360" y="649"/>
                </a:cubicBezTo>
                <a:cubicBezTo>
                  <a:pt x="360" y="648"/>
                  <a:pt x="360" y="648"/>
                  <a:pt x="360" y="648"/>
                </a:cubicBezTo>
                <a:cubicBezTo>
                  <a:pt x="360" y="647"/>
                  <a:pt x="360" y="647"/>
                  <a:pt x="360" y="647"/>
                </a:cubicBezTo>
                <a:cubicBezTo>
                  <a:pt x="360" y="646"/>
                  <a:pt x="360" y="646"/>
                  <a:pt x="360" y="646"/>
                </a:cubicBezTo>
                <a:cubicBezTo>
                  <a:pt x="360" y="646"/>
                  <a:pt x="360" y="646"/>
                  <a:pt x="360" y="646"/>
                </a:cubicBezTo>
                <a:cubicBezTo>
                  <a:pt x="360" y="645"/>
                  <a:pt x="360" y="645"/>
                  <a:pt x="360" y="645"/>
                </a:cubicBezTo>
                <a:cubicBezTo>
                  <a:pt x="360" y="645"/>
                  <a:pt x="360" y="645"/>
                  <a:pt x="360" y="645"/>
                </a:cubicBezTo>
                <a:cubicBezTo>
                  <a:pt x="360" y="645"/>
                  <a:pt x="360" y="645"/>
                  <a:pt x="359" y="645"/>
                </a:cubicBezTo>
                <a:cubicBezTo>
                  <a:pt x="359" y="644"/>
                  <a:pt x="359" y="644"/>
                  <a:pt x="359" y="644"/>
                </a:cubicBezTo>
                <a:cubicBezTo>
                  <a:pt x="359" y="644"/>
                  <a:pt x="359" y="644"/>
                  <a:pt x="359" y="644"/>
                </a:cubicBezTo>
                <a:cubicBezTo>
                  <a:pt x="359" y="644"/>
                  <a:pt x="359" y="644"/>
                  <a:pt x="359" y="644"/>
                </a:cubicBezTo>
                <a:cubicBezTo>
                  <a:pt x="360" y="644"/>
                  <a:pt x="360" y="644"/>
                  <a:pt x="360" y="644"/>
                </a:cubicBezTo>
                <a:cubicBezTo>
                  <a:pt x="359" y="644"/>
                  <a:pt x="359" y="644"/>
                  <a:pt x="359" y="643"/>
                </a:cubicBezTo>
                <a:cubicBezTo>
                  <a:pt x="358" y="643"/>
                  <a:pt x="358" y="643"/>
                  <a:pt x="358" y="643"/>
                </a:cubicBezTo>
                <a:cubicBezTo>
                  <a:pt x="358" y="642"/>
                  <a:pt x="358" y="642"/>
                  <a:pt x="358" y="642"/>
                </a:cubicBezTo>
                <a:cubicBezTo>
                  <a:pt x="359" y="642"/>
                  <a:pt x="359" y="642"/>
                  <a:pt x="360" y="642"/>
                </a:cubicBezTo>
                <a:cubicBezTo>
                  <a:pt x="360" y="642"/>
                  <a:pt x="360" y="642"/>
                  <a:pt x="360" y="642"/>
                </a:cubicBezTo>
                <a:cubicBezTo>
                  <a:pt x="361" y="642"/>
                  <a:pt x="361" y="642"/>
                  <a:pt x="361" y="642"/>
                </a:cubicBezTo>
                <a:cubicBezTo>
                  <a:pt x="362" y="643"/>
                  <a:pt x="362" y="643"/>
                  <a:pt x="362" y="643"/>
                </a:cubicBezTo>
                <a:cubicBezTo>
                  <a:pt x="362" y="643"/>
                  <a:pt x="362" y="643"/>
                  <a:pt x="362" y="643"/>
                </a:cubicBezTo>
                <a:cubicBezTo>
                  <a:pt x="363" y="643"/>
                  <a:pt x="363" y="643"/>
                  <a:pt x="363" y="644"/>
                </a:cubicBezTo>
                <a:moveTo>
                  <a:pt x="224" y="646"/>
                </a:moveTo>
                <a:cubicBezTo>
                  <a:pt x="224" y="646"/>
                  <a:pt x="224" y="646"/>
                  <a:pt x="224" y="646"/>
                </a:cubicBezTo>
                <a:cubicBezTo>
                  <a:pt x="224" y="646"/>
                  <a:pt x="224" y="646"/>
                  <a:pt x="224" y="646"/>
                </a:cubicBezTo>
                <a:cubicBezTo>
                  <a:pt x="224" y="646"/>
                  <a:pt x="224" y="646"/>
                  <a:pt x="224" y="646"/>
                </a:cubicBezTo>
                <a:cubicBezTo>
                  <a:pt x="224" y="646"/>
                  <a:pt x="224" y="646"/>
                  <a:pt x="224" y="646"/>
                </a:cubicBezTo>
                <a:cubicBezTo>
                  <a:pt x="224" y="646"/>
                  <a:pt x="224" y="646"/>
                  <a:pt x="224" y="646"/>
                </a:cubicBezTo>
                <a:moveTo>
                  <a:pt x="356" y="641"/>
                </a:moveTo>
                <a:cubicBezTo>
                  <a:pt x="355" y="642"/>
                  <a:pt x="355" y="642"/>
                  <a:pt x="355" y="642"/>
                </a:cubicBezTo>
                <a:cubicBezTo>
                  <a:pt x="355" y="642"/>
                  <a:pt x="355" y="642"/>
                  <a:pt x="355" y="642"/>
                </a:cubicBezTo>
                <a:cubicBezTo>
                  <a:pt x="354" y="642"/>
                  <a:pt x="354" y="642"/>
                  <a:pt x="354" y="642"/>
                </a:cubicBezTo>
                <a:cubicBezTo>
                  <a:pt x="354" y="642"/>
                  <a:pt x="354" y="641"/>
                  <a:pt x="354" y="641"/>
                </a:cubicBezTo>
                <a:cubicBezTo>
                  <a:pt x="354" y="641"/>
                  <a:pt x="354" y="641"/>
                  <a:pt x="354" y="641"/>
                </a:cubicBezTo>
                <a:cubicBezTo>
                  <a:pt x="354" y="641"/>
                  <a:pt x="354" y="640"/>
                  <a:pt x="354" y="640"/>
                </a:cubicBezTo>
                <a:cubicBezTo>
                  <a:pt x="354" y="640"/>
                  <a:pt x="354" y="640"/>
                  <a:pt x="354" y="640"/>
                </a:cubicBezTo>
                <a:cubicBezTo>
                  <a:pt x="354" y="640"/>
                  <a:pt x="354" y="640"/>
                  <a:pt x="354" y="640"/>
                </a:cubicBezTo>
                <a:cubicBezTo>
                  <a:pt x="354" y="640"/>
                  <a:pt x="354" y="640"/>
                  <a:pt x="354" y="640"/>
                </a:cubicBezTo>
                <a:cubicBezTo>
                  <a:pt x="354" y="639"/>
                  <a:pt x="354" y="639"/>
                  <a:pt x="354" y="639"/>
                </a:cubicBezTo>
                <a:cubicBezTo>
                  <a:pt x="355" y="639"/>
                  <a:pt x="355" y="639"/>
                  <a:pt x="355" y="639"/>
                </a:cubicBezTo>
                <a:cubicBezTo>
                  <a:pt x="355" y="639"/>
                  <a:pt x="355" y="639"/>
                  <a:pt x="355" y="639"/>
                </a:cubicBezTo>
                <a:cubicBezTo>
                  <a:pt x="355" y="638"/>
                  <a:pt x="355" y="638"/>
                  <a:pt x="355" y="638"/>
                </a:cubicBezTo>
                <a:cubicBezTo>
                  <a:pt x="355" y="638"/>
                  <a:pt x="355" y="638"/>
                  <a:pt x="355" y="638"/>
                </a:cubicBezTo>
                <a:cubicBezTo>
                  <a:pt x="354" y="638"/>
                  <a:pt x="354" y="638"/>
                  <a:pt x="354" y="638"/>
                </a:cubicBezTo>
                <a:cubicBezTo>
                  <a:pt x="355" y="638"/>
                  <a:pt x="355" y="638"/>
                  <a:pt x="355" y="638"/>
                </a:cubicBezTo>
                <a:cubicBezTo>
                  <a:pt x="356" y="638"/>
                  <a:pt x="356" y="638"/>
                  <a:pt x="356" y="638"/>
                </a:cubicBezTo>
                <a:cubicBezTo>
                  <a:pt x="356" y="638"/>
                  <a:pt x="356" y="638"/>
                  <a:pt x="356" y="638"/>
                </a:cubicBezTo>
                <a:cubicBezTo>
                  <a:pt x="356" y="638"/>
                  <a:pt x="356" y="638"/>
                  <a:pt x="356" y="638"/>
                </a:cubicBezTo>
                <a:cubicBezTo>
                  <a:pt x="356" y="638"/>
                  <a:pt x="356" y="638"/>
                  <a:pt x="356" y="638"/>
                </a:cubicBezTo>
                <a:cubicBezTo>
                  <a:pt x="355" y="638"/>
                  <a:pt x="355" y="638"/>
                  <a:pt x="355" y="638"/>
                </a:cubicBezTo>
                <a:cubicBezTo>
                  <a:pt x="355" y="638"/>
                  <a:pt x="355" y="638"/>
                  <a:pt x="355" y="638"/>
                </a:cubicBezTo>
                <a:cubicBezTo>
                  <a:pt x="355" y="637"/>
                  <a:pt x="355" y="637"/>
                  <a:pt x="355" y="637"/>
                </a:cubicBezTo>
                <a:cubicBezTo>
                  <a:pt x="354" y="637"/>
                  <a:pt x="354" y="637"/>
                  <a:pt x="354" y="637"/>
                </a:cubicBezTo>
                <a:cubicBezTo>
                  <a:pt x="354" y="637"/>
                  <a:pt x="354" y="637"/>
                  <a:pt x="354" y="637"/>
                </a:cubicBezTo>
                <a:cubicBezTo>
                  <a:pt x="354" y="636"/>
                  <a:pt x="354" y="636"/>
                  <a:pt x="354" y="635"/>
                </a:cubicBezTo>
                <a:cubicBezTo>
                  <a:pt x="354" y="634"/>
                  <a:pt x="354" y="634"/>
                  <a:pt x="354" y="634"/>
                </a:cubicBezTo>
                <a:cubicBezTo>
                  <a:pt x="354" y="634"/>
                  <a:pt x="354" y="634"/>
                  <a:pt x="354" y="634"/>
                </a:cubicBezTo>
                <a:cubicBezTo>
                  <a:pt x="353" y="634"/>
                  <a:pt x="354" y="633"/>
                  <a:pt x="354" y="632"/>
                </a:cubicBezTo>
                <a:cubicBezTo>
                  <a:pt x="353" y="631"/>
                  <a:pt x="353" y="631"/>
                  <a:pt x="353" y="630"/>
                </a:cubicBezTo>
                <a:cubicBezTo>
                  <a:pt x="353" y="629"/>
                  <a:pt x="353" y="629"/>
                  <a:pt x="353" y="629"/>
                </a:cubicBezTo>
                <a:cubicBezTo>
                  <a:pt x="353" y="629"/>
                  <a:pt x="353" y="629"/>
                  <a:pt x="353" y="629"/>
                </a:cubicBezTo>
                <a:cubicBezTo>
                  <a:pt x="353" y="629"/>
                  <a:pt x="353" y="629"/>
                  <a:pt x="353" y="629"/>
                </a:cubicBezTo>
                <a:cubicBezTo>
                  <a:pt x="353" y="629"/>
                  <a:pt x="353" y="629"/>
                  <a:pt x="353" y="629"/>
                </a:cubicBezTo>
                <a:cubicBezTo>
                  <a:pt x="352" y="628"/>
                  <a:pt x="352" y="628"/>
                  <a:pt x="352" y="628"/>
                </a:cubicBezTo>
                <a:cubicBezTo>
                  <a:pt x="352" y="627"/>
                  <a:pt x="352" y="627"/>
                  <a:pt x="352" y="627"/>
                </a:cubicBezTo>
                <a:cubicBezTo>
                  <a:pt x="352" y="627"/>
                  <a:pt x="352" y="627"/>
                  <a:pt x="352" y="627"/>
                </a:cubicBezTo>
                <a:cubicBezTo>
                  <a:pt x="352" y="627"/>
                  <a:pt x="352" y="627"/>
                  <a:pt x="352" y="627"/>
                </a:cubicBezTo>
                <a:cubicBezTo>
                  <a:pt x="352" y="627"/>
                  <a:pt x="352" y="626"/>
                  <a:pt x="352" y="626"/>
                </a:cubicBezTo>
                <a:cubicBezTo>
                  <a:pt x="352" y="626"/>
                  <a:pt x="352" y="626"/>
                  <a:pt x="352" y="626"/>
                </a:cubicBezTo>
                <a:cubicBezTo>
                  <a:pt x="352" y="626"/>
                  <a:pt x="352" y="626"/>
                  <a:pt x="352" y="626"/>
                </a:cubicBezTo>
                <a:cubicBezTo>
                  <a:pt x="353" y="626"/>
                  <a:pt x="353" y="626"/>
                  <a:pt x="353" y="626"/>
                </a:cubicBezTo>
                <a:cubicBezTo>
                  <a:pt x="353" y="627"/>
                  <a:pt x="353" y="627"/>
                  <a:pt x="353" y="627"/>
                </a:cubicBezTo>
                <a:cubicBezTo>
                  <a:pt x="353" y="627"/>
                  <a:pt x="354" y="628"/>
                  <a:pt x="354" y="628"/>
                </a:cubicBezTo>
                <a:cubicBezTo>
                  <a:pt x="354" y="628"/>
                  <a:pt x="354" y="628"/>
                  <a:pt x="354" y="628"/>
                </a:cubicBezTo>
                <a:cubicBezTo>
                  <a:pt x="354" y="628"/>
                  <a:pt x="354" y="628"/>
                  <a:pt x="354" y="628"/>
                </a:cubicBezTo>
                <a:cubicBezTo>
                  <a:pt x="355" y="628"/>
                  <a:pt x="355" y="628"/>
                  <a:pt x="355" y="628"/>
                </a:cubicBezTo>
                <a:cubicBezTo>
                  <a:pt x="356" y="628"/>
                  <a:pt x="356" y="628"/>
                  <a:pt x="356" y="628"/>
                </a:cubicBezTo>
                <a:cubicBezTo>
                  <a:pt x="356" y="629"/>
                  <a:pt x="356" y="629"/>
                  <a:pt x="357" y="628"/>
                </a:cubicBezTo>
                <a:cubicBezTo>
                  <a:pt x="357" y="628"/>
                  <a:pt x="357" y="628"/>
                  <a:pt x="357" y="628"/>
                </a:cubicBezTo>
                <a:cubicBezTo>
                  <a:pt x="357" y="629"/>
                  <a:pt x="357" y="629"/>
                  <a:pt x="357" y="629"/>
                </a:cubicBezTo>
                <a:cubicBezTo>
                  <a:pt x="357" y="629"/>
                  <a:pt x="357" y="629"/>
                  <a:pt x="357" y="629"/>
                </a:cubicBezTo>
                <a:cubicBezTo>
                  <a:pt x="357" y="630"/>
                  <a:pt x="358" y="630"/>
                  <a:pt x="358" y="631"/>
                </a:cubicBezTo>
                <a:cubicBezTo>
                  <a:pt x="358" y="631"/>
                  <a:pt x="358" y="631"/>
                  <a:pt x="358" y="631"/>
                </a:cubicBezTo>
                <a:cubicBezTo>
                  <a:pt x="358" y="632"/>
                  <a:pt x="358" y="632"/>
                  <a:pt x="358" y="632"/>
                </a:cubicBezTo>
                <a:cubicBezTo>
                  <a:pt x="359" y="632"/>
                  <a:pt x="359" y="632"/>
                  <a:pt x="359" y="632"/>
                </a:cubicBezTo>
                <a:cubicBezTo>
                  <a:pt x="359" y="633"/>
                  <a:pt x="359" y="633"/>
                  <a:pt x="359" y="633"/>
                </a:cubicBezTo>
                <a:cubicBezTo>
                  <a:pt x="359" y="633"/>
                  <a:pt x="359" y="633"/>
                  <a:pt x="359" y="633"/>
                </a:cubicBezTo>
                <a:cubicBezTo>
                  <a:pt x="359" y="634"/>
                  <a:pt x="359" y="634"/>
                  <a:pt x="359" y="634"/>
                </a:cubicBezTo>
                <a:cubicBezTo>
                  <a:pt x="359" y="634"/>
                  <a:pt x="359" y="634"/>
                  <a:pt x="359" y="635"/>
                </a:cubicBezTo>
                <a:cubicBezTo>
                  <a:pt x="359" y="635"/>
                  <a:pt x="359" y="635"/>
                  <a:pt x="359" y="635"/>
                </a:cubicBezTo>
                <a:cubicBezTo>
                  <a:pt x="359" y="635"/>
                  <a:pt x="359" y="635"/>
                  <a:pt x="359" y="635"/>
                </a:cubicBezTo>
                <a:cubicBezTo>
                  <a:pt x="359" y="635"/>
                  <a:pt x="359" y="635"/>
                  <a:pt x="359" y="635"/>
                </a:cubicBezTo>
                <a:cubicBezTo>
                  <a:pt x="359" y="635"/>
                  <a:pt x="359" y="635"/>
                  <a:pt x="358" y="634"/>
                </a:cubicBezTo>
                <a:cubicBezTo>
                  <a:pt x="358" y="634"/>
                  <a:pt x="358" y="633"/>
                  <a:pt x="358" y="633"/>
                </a:cubicBezTo>
                <a:cubicBezTo>
                  <a:pt x="358" y="632"/>
                  <a:pt x="358" y="632"/>
                  <a:pt x="358" y="632"/>
                </a:cubicBezTo>
                <a:cubicBezTo>
                  <a:pt x="357" y="632"/>
                  <a:pt x="357" y="632"/>
                  <a:pt x="357" y="631"/>
                </a:cubicBezTo>
                <a:cubicBezTo>
                  <a:pt x="357" y="631"/>
                  <a:pt x="357" y="631"/>
                  <a:pt x="357" y="631"/>
                </a:cubicBezTo>
                <a:cubicBezTo>
                  <a:pt x="357" y="630"/>
                  <a:pt x="357" y="630"/>
                  <a:pt x="357" y="630"/>
                </a:cubicBezTo>
                <a:cubicBezTo>
                  <a:pt x="356" y="629"/>
                  <a:pt x="356" y="629"/>
                  <a:pt x="356" y="629"/>
                </a:cubicBezTo>
                <a:cubicBezTo>
                  <a:pt x="356" y="630"/>
                  <a:pt x="356" y="630"/>
                  <a:pt x="356" y="630"/>
                </a:cubicBezTo>
                <a:cubicBezTo>
                  <a:pt x="356" y="630"/>
                  <a:pt x="356" y="630"/>
                  <a:pt x="356" y="630"/>
                </a:cubicBezTo>
                <a:cubicBezTo>
                  <a:pt x="357" y="631"/>
                  <a:pt x="357" y="631"/>
                  <a:pt x="357" y="631"/>
                </a:cubicBezTo>
                <a:cubicBezTo>
                  <a:pt x="356" y="631"/>
                  <a:pt x="356" y="631"/>
                  <a:pt x="356" y="631"/>
                </a:cubicBezTo>
                <a:cubicBezTo>
                  <a:pt x="356" y="631"/>
                  <a:pt x="356" y="631"/>
                  <a:pt x="356" y="631"/>
                </a:cubicBezTo>
                <a:cubicBezTo>
                  <a:pt x="356" y="631"/>
                  <a:pt x="356" y="631"/>
                  <a:pt x="356" y="631"/>
                </a:cubicBezTo>
                <a:cubicBezTo>
                  <a:pt x="356" y="632"/>
                  <a:pt x="356" y="632"/>
                  <a:pt x="356" y="632"/>
                </a:cubicBezTo>
                <a:cubicBezTo>
                  <a:pt x="356" y="632"/>
                  <a:pt x="356" y="632"/>
                  <a:pt x="356" y="632"/>
                </a:cubicBezTo>
                <a:cubicBezTo>
                  <a:pt x="356" y="632"/>
                  <a:pt x="356" y="632"/>
                  <a:pt x="356" y="632"/>
                </a:cubicBezTo>
                <a:cubicBezTo>
                  <a:pt x="357" y="632"/>
                  <a:pt x="357" y="632"/>
                  <a:pt x="357" y="632"/>
                </a:cubicBezTo>
                <a:cubicBezTo>
                  <a:pt x="357" y="633"/>
                  <a:pt x="357" y="633"/>
                  <a:pt x="358" y="634"/>
                </a:cubicBezTo>
                <a:cubicBezTo>
                  <a:pt x="358" y="635"/>
                  <a:pt x="358" y="635"/>
                  <a:pt x="358" y="635"/>
                </a:cubicBezTo>
                <a:cubicBezTo>
                  <a:pt x="358" y="635"/>
                  <a:pt x="358" y="635"/>
                  <a:pt x="358" y="635"/>
                </a:cubicBezTo>
                <a:cubicBezTo>
                  <a:pt x="359" y="635"/>
                  <a:pt x="359" y="635"/>
                  <a:pt x="359" y="635"/>
                </a:cubicBezTo>
                <a:cubicBezTo>
                  <a:pt x="358" y="636"/>
                  <a:pt x="359" y="636"/>
                  <a:pt x="359" y="636"/>
                </a:cubicBezTo>
                <a:cubicBezTo>
                  <a:pt x="359" y="637"/>
                  <a:pt x="359" y="637"/>
                  <a:pt x="359" y="637"/>
                </a:cubicBezTo>
                <a:cubicBezTo>
                  <a:pt x="359" y="637"/>
                  <a:pt x="359" y="637"/>
                  <a:pt x="359" y="637"/>
                </a:cubicBezTo>
                <a:cubicBezTo>
                  <a:pt x="358" y="637"/>
                  <a:pt x="358" y="637"/>
                  <a:pt x="358" y="637"/>
                </a:cubicBezTo>
                <a:cubicBezTo>
                  <a:pt x="358" y="637"/>
                  <a:pt x="358" y="637"/>
                  <a:pt x="358" y="637"/>
                </a:cubicBezTo>
                <a:cubicBezTo>
                  <a:pt x="358" y="637"/>
                  <a:pt x="358" y="637"/>
                  <a:pt x="358" y="637"/>
                </a:cubicBezTo>
                <a:cubicBezTo>
                  <a:pt x="358" y="637"/>
                  <a:pt x="358" y="637"/>
                  <a:pt x="358" y="637"/>
                </a:cubicBezTo>
                <a:cubicBezTo>
                  <a:pt x="358" y="637"/>
                  <a:pt x="358" y="637"/>
                  <a:pt x="358" y="637"/>
                </a:cubicBezTo>
                <a:cubicBezTo>
                  <a:pt x="359" y="637"/>
                  <a:pt x="359" y="637"/>
                  <a:pt x="359" y="637"/>
                </a:cubicBezTo>
                <a:cubicBezTo>
                  <a:pt x="359" y="638"/>
                  <a:pt x="359" y="638"/>
                  <a:pt x="359" y="638"/>
                </a:cubicBezTo>
                <a:cubicBezTo>
                  <a:pt x="359" y="638"/>
                  <a:pt x="359" y="638"/>
                  <a:pt x="359" y="638"/>
                </a:cubicBezTo>
                <a:cubicBezTo>
                  <a:pt x="358" y="639"/>
                  <a:pt x="358" y="639"/>
                  <a:pt x="358" y="639"/>
                </a:cubicBezTo>
                <a:cubicBezTo>
                  <a:pt x="358" y="639"/>
                  <a:pt x="358" y="639"/>
                  <a:pt x="358" y="639"/>
                </a:cubicBezTo>
                <a:cubicBezTo>
                  <a:pt x="358" y="638"/>
                  <a:pt x="358" y="638"/>
                  <a:pt x="358" y="638"/>
                </a:cubicBezTo>
                <a:cubicBezTo>
                  <a:pt x="358" y="638"/>
                  <a:pt x="358" y="638"/>
                  <a:pt x="358" y="638"/>
                </a:cubicBezTo>
                <a:cubicBezTo>
                  <a:pt x="357" y="638"/>
                  <a:pt x="357" y="638"/>
                  <a:pt x="357" y="638"/>
                </a:cubicBezTo>
                <a:cubicBezTo>
                  <a:pt x="357" y="638"/>
                  <a:pt x="357" y="638"/>
                  <a:pt x="357" y="638"/>
                </a:cubicBezTo>
                <a:cubicBezTo>
                  <a:pt x="357" y="638"/>
                  <a:pt x="357" y="638"/>
                  <a:pt x="357" y="638"/>
                </a:cubicBezTo>
                <a:cubicBezTo>
                  <a:pt x="357" y="638"/>
                  <a:pt x="357" y="638"/>
                  <a:pt x="357" y="638"/>
                </a:cubicBezTo>
                <a:cubicBezTo>
                  <a:pt x="357" y="639"/>
                  <a:pt x="357" y="639"/>
                  <a:pt x="357" y="639"/>
                </a:cubicBezTo>
                <a:cubicBezTo>
                  <a:pt x="358" y="639"/>
                  <a:pt x="358" y="639"/>
                  <a:pt x="358" y="639"/>
                </a:cubicBezTo>
                <a:cubicBezTo>
                  <a:pt x="357" y="639"/>
                  <a:pt x="357" y="639"/>
                  <a:pt x="357" y="639"/>
                </a:cubicBezTo>
                <a:cubicBezTo>
                  <a:pt x="357" y="639"/>
                  <a:pt x="357" y="639"/>
                  <a:pt x="357" y="639"/>
                </a:cubicBezTo>
                <a:cubicBezTo>
                  <a:pt x="357" y="640"/>
                  <a:pt x="357" y="640"/>
                  <a:pt x="357" y="640"/>
                </a:cubicBezTo>
                <a:cubicBezTo>
                  <a:pt x="357" y="640"/>
                  <a:pt x="357" y="640"/>
                  <a:pt x="357" y="640"/>
                </a:cubicBezTo>
                <a:cubicBezTo>
                  <a:pt x="356" y="640"/>
                  <a:pt x="356" y="640"/>
                  <a:pt x="356" y="640"/>
                </a:cubicBezTo>
                <a:cubicBezTo>
                  <a:pt x="356" y="640"/>
                  <a:pt x="356" y="640"/>
                  <a:pt x="356" y="640"/>
                </a:cubicBezTo>
                <a:cubicBezTo>
                  <a:pt x="356" y="640"/>
                  <a:pt x="356" y="640"/>
                  <a:pt x="356" y="640"/>
                </a:cubicBezTo>
                <a:cubicBezTo>
                  <a:pt x="356" y="641"/>
                  <a:pt x="356" y="641"/>
                  <a:pt x="356" y="641"/>
                </a:cubicBezTo>
                <a:cubicBezTo>
                  <a:pt x="356" y="641"/>
                  <a:pt x="356" y="641"/>
                  <a:pt x="356" y="641"/>
                </a:cubicBezTo>
                <a:cubicBezTo>
                  <a:pt x="356" y="641"/>
                  <a:pt x="356" y="641"/>
                  <a:pt x="356" y="641"/>
                </a:cubicBezTo>
                <a:cubicBezTo>
                  <a:pt x="356" y="641"/>
                  <a:pt x="356" y="641"/>
                  <a:pt x="356" y="641"/>
                </a:cubicBezTo>
                <a:cubicBezTo>
                  <a:pt x="356" y="641"/>
                  <a:pt x="356" y="641"/>
                  <a:pt x="356" y="641"/>
                </a:cubicBezTo>
                <a:moveTo>
                  <a:pt x="344" y="627"/>
                </a:moveTo>
                <a:cubicBezTo>
                  <a:pt x="344" y="627"/>
                  <a:pt x="344" y="627"/>
                  <a:pt x="344" y="627"/>
                </a:cubicBezTo>
                <a:cubicBezTo>
                  <a:pt x="344" y="626"/>
                  <a:pt x="344" y="626"/>
                  <a:pt x="344" y="626"/>
                </a:cubicBezTo>
                <a:cubicBezTo>
                  <a:pt x="345" y="627"/>
                  <a:pt x="345" y="627"/>
                  <a:pt x="345" y="627"/>
                </a:cubicBezTo>
                <a:cubicBezTo>
                  <a:pt x="344" y="627"/>
                  <a:pt x="344" y="627"/>
                  <a:pt x="344" y="627"/>
                </a:cubicBezTo>
                <a:moveTo>
                  <a:pt x="223" y="644"/>
                </a:moveTo>
                <a:cubicBezTo>
                  <a:pt x="222" y="644"/>
                  <a:pt x="222" y="644"/>
                  <a:pt x="222" y="644"/>
                </a:cubicBezTo>
                <a:cubicBezTo>
                  <a:pt x="223" y="644"/>
                  <a:pt x="223" y="644"/>
                  <a:pt x="223" y="644"/>
                </a:cubicBezTo>
                <a:moveTo>
                  <a:pt x="347" y="634"/>
                </a:moveTo>
                <a:cubicBezTo>
                  <a:pt x="347" y="635"/>
                  <a:pt x="347" y="635"/>
                  <a:pt x="347" y="635"/>
                </a:cubicBezTo>
                <a:cubicBezTo>
                  <a:pt x="347" y="635"/>
                  <a:pt x="347" y="635"/>
                  <a:pt x="347" y="635"/>
                </a:cubicBezTo>
                <a:cubicBezTo>
                  <a:pt x="347" y="634"/>
                  <a:pt x="347" y="634"/>
                  <a:pt x="347" y="634"/>
                </a:cubicBezTo>
                <a:cubicBezTo>
                  <a:pt x="347" y="634"/>
                  <a:pt x="347" y="634"/>
                  <a:pt x="347" y="634"/>
                </a:cubicBezTo>
                <a:moveTo>
                  <a:pt x="187" y="666"/>
                </a:moveTo>
                <a:cubicBezTo>
                  <a:pt x="187" y="666"/>
                  <a:pt x="187" y="666"/>
                  <a:pt x="187" y="666"/>
                </a:cubicBezTo>
                <a:cubicBezTo>
                  <a:pt x="187" y="665"/>
                  <a:pt x="187" y="665"/>
                  <a:pt x="187" y="665"/>
                </a:cubicBezTo>
                <a:cubicBezTo>
                  <a:pt x="187" y="665"/>
                  <a:pt x="187" y="665"/>
                  <a:pt x="187" y="665"/>
                </a:cubicBezTo>
                <a:cubicBezTo>
                  <a:pt x="187" y="665"/>
                  <a:pt x="187" y="665"/>
                  <a:pt x="187" y="665"/>
                </a:cubicBezTo>
                <a:cubicBezTo>
                  <a:pt x="187" y="664"/>
                  <a:pt x="187" y="664"/>
                  <a:pt x="187" y="664"/>
                </a:cubicBezTo>
                <a:cubicBezTo>
                  <a:pt x="187" y="665"/>
                  <a:pt x="187" y="665"/>
                  <a:pt x="187" y="665"/>
                </a:cubicBezTo>
                <a:cubicBezTo>
                  <a:pt x="187" y="665"/>
                  <a:pt x="187" y="665"/>
                  <a:pt x="187" y="665"/>
                </a:cubicBezTo>
                <a:cubicBezTo>
                  <a:pt x="187" y="666"/>
                  <a:pt x="187" y="666"/>
                  <a:pt x="187" y="666"/>
                </a:cubicBezTo>
                <a:cubicBezTo>
                  <a:pt x="187" y="666"/>
                  <a:pt x="187" y="666"/>
                  <a:pt x="187" y="666"/>
                </a:cubicBezTo>
                <a:moveTo>
                  <a:pt x="183" y="666"/>
                </a:moveTo>
                <a:cubicBezTo>
                  <a:pt x="184" y="666"/>
                  <a:pt x="184" y="666"/>
                  <a:pt x="184" y="666"/>
                </a:cubicBezTo>
                <a:cubicBezTo>
                  <a:pt x="184" y="665"/>
                  <a:pt x="184" y="665"/>
                  <a:pt x="184" y="665"/>
                </a:cubicBezTo>
                <a:cubicBezTo>
                  <a:pt x="184" y="665"/>
                  <a:pt x="184" y="665"/>
                  <a:pt x="184" y="665"/>
                </a:cubicBezTo>
                <a:cubicBezTo>
                  <a:pt x="184" y="665"/>
                  <a:pt x="184" y="665"/>
                  <a:pt x="184" y="665"/>
                </a:cubicBezTo>
                <a:cubicBezTo>
                  <a:pt x="184" y="665"/>
                  <a:pt x="185" y="664"/>
                  <a:pt x="185" y="664"/>
                </a:cubicBezTo>
                <a:cubicBezTo>
                  <a:pt x="185" y="663"/>
                  <a:pt x="185" y="663"/>
                  <a:pt x="185" y="663"/>
                </a:cubicBezTo>
                <a:cubicBezTo>
                  <a:pt x="185" y="664"/>
                  <a:pt x="185" y="664"/>
                  <a:pt x="185" y="664"/>
                </a:cubicBezTo>
                <a:cubicBezTo>
                  <a:pt x="185" y="664"/>
                  <a:pt x="185" y="664"/>
                  <a:pt x="185" y="664"/>
                </a:cubicBezTo>
                <a:cubicBezTo>
                  <a:pt x="185" y="665"/>
                  <a:pt x="185" y="665"/>
                  <a:pt x="185" y="665"/>
                </a:cubicBezTo>
                <a:cubicBezTo>
                  <a:pt x="185" y="665"/>
                  <a:pt x="185" y="665"/>
                  <a:pt x="185" y="665"/>
                </a:cubicBezTo>
                <a:cubicBezTo>
                  <a:pt x="185" y="665"/>
                  <a:pt x="185" y="665"/>
                  <a:pt x="185" y="665"/>
                </a:cubicBezTo>
                <a:cubicBezTo>
                  <a:pt x="185" y="665"/>
                  <a:pt x="185" y="665"/>
                  <a:pt x="185" y="665"/>
                </a:cubicBezTo>
                <a:cubicBezTo>
                  <a:pt x="184" y="666"/>
                  <a:pt x="184" y="666"/>
                  <a:pt x="184" y="666"/>
                </a:cubicBezTo>
                <a:cubicBezTo>
                  <a:pt x="184" y="667"/>
                  <a:pt x="184" y="667"/>
                  <a:pt x="184" y="667"/>
                </a:cubicBezTo>
                <a:cubicBezTo>
                  <a:pt x="183" y="667"/>
                  <a:pt x="183" y="667"/>
                  <a:pt x="183" y="667"/>
                </a:cubicBezTo>
                <a:cubicBezTo>
                  <a:pt x="183" y="666"/>
                  <a:pt x="183" y="666"/>
                  <a:pt x="183" y="666"/>
                </a:cubicBezTo>
                <a:cubicBezTo>
                  <a:pt x="183" y="666"/>
                  <a:pt x="183" y="666"/>
                  <a:pt x="183" y="666"/>
                </a:cubicBezTo>
                <a:cubicBezTo>
                  <a:pt x="183" y="666"/>
                  <a:pt x="183" y="666"/>
                  <a:pt x="183" y="666"/>
                </a:cubicBezTo>
                <a:cubicBezTo>
                  <a:pt x="183" y="666"/>
                  <a:pt x="183" y="666"/>
                  <a:pt x="183" y="666"/>
                </a:cubicBezTo>
                <a:moveTo>
                  <a:pt x="265" y="600"/>
                </a:moveTo>
                <a:cubicBezTo>
                  <a:pt x="265" y="600"/>
                  <a:pt x="266" y="600"/>
                  <a:pt x="265" y="599"/>
                </a:cubicBezTo>
                <a:cubicBezTo>
                  <a:pt x="265" y="599"/>
                  <a:pt x="265" y="599"/>
                  <a:pt x="265" y="599"/>
                </a:cubicBezTo>
                <a:cubicBezTo>
                  <a:pt x="266" y="598"/>
                  <a:pt x="266" y="598"/>
                  <a:pt x="266" y="598"/>
                </a:cubicBezTo>
                <a:cubicBezTo>
                  <a:pt x="267" y="598"/>
                  <a:pt x="267" y="598"/>
                  <a:pt x="267" y="598"/>
                </a:cubicBezTo>
                <a:cubicBezTo>
                  <a:pt x="267" y="598"/>
                  <a:pt x="267" y="598"/>
                  <a:pt x="267" y="598"/>
                </a:cubicBezTo>
                <a:cubicBezTo>
                  <a:pt x="267" y="598"/>
                  <a:pt x="267" y="598"/>
                  <a:pt x="267" y="598"/>
                </a:cubicBezTo>
                <a:cubicBezTo>
                  <a:pt x="267" y="599"/>
                  <a:pt x="267" y="599"/>
                  <a:pt x="267" y="599"/>
                </a:cubicBezTo>
                <a:cubicBezTo>
                  <a:pt x="267" y="599"/>
                  <a:pt x="267" y="599"/>
                  <a:pt x="267" y="599"/>
                </a:cubicBezTo>
                <a:cubicBezTo>
                  <a:pt x="267" y="599"/>
                  <a:pt x="267" y="599"/>
                  <a:pt x="267" y="599"/>
                </a:cubicBezTo>
                <a:cubicBezTo>
                  <a:pt x="267" y="599"/>
                  <a:pt x="267" y="599"/>
                  <a:pt x="267" y="599"/>
                </a:cubicBezTo>
                <a:cubicBezTo>
                  <a:pt x="267" y="600"/>
                  <a:pt x="267" y="600"/>
                  <a:pt x="267" y="600"/>
                </a:cubicBezTo>
                <a:cubicBezTo>
                  <a:pt x="266" y="600"/>
                  <a:pt x="266" y="600"/>
                  <a:pt x="266" y="600"/>
                </a:cubicBezTo>
                <a:cubicBezTo>
                  <a:pt x="266" y="601"/>
                  <a:pt x="266" y="601"/>
                  <a:pt x="266" y="601"/>
                </a:cubicBezTo>
                <a:cubicBezTo>
                  <a:pt x="266" y="601"/>
                  <a:pt x="266" y="601"/>
                  <a:pt x="266" y="601"/>
                </a:cubicBezTo>
                <a:cubicBezTo>
                  <a:pt x="266" y="602"/>
                  <a:pt x="266" y="602"/>
                  <a:pt x="266" y="602"/>
                </a:cubicBezTo>
                <a:cubicBezTo>
                  <a:pt x="265" y="601"/>
                  <a:pt x="265" y="601"/>
                  <a:pt x="265" y="601"/>
                </a:cubicBezTo>
                <a:cubicBezTo>
                  <a:pt x="265" y="600"/>
                  <a:pt x="265" y="600"/>
                  <a:pt x="265" y="600"/>
                </a:cubicBezTo>
                <a:moveTo>
                  <a:pt x="188" y="667"/>
                </a:moveTo>
                <a:cubicBezTo>
                  <a:pt x="188" y="667"/>
                  <a:pt x="188" y="667"/>
                  <a:pt x="188" y="667"/>
                </a:cubicBezTo>
                <a:cubicBezTo>
                  <a:pt x="188" y="667"/>
                  <a:pt x="188" y="667"/>
                  <a:pt x="188" y="667"/>
                </a:cubicBezTo>
                <a:cubicBezTo>
                  <a:pt x="188" y="666"/>
                  <a:pt x="188" y="666"/>
                  <a:pt x="188" y="666"/>
                </a:cubicBezTo>
                <a:cubicBezTo>
                  <a:pt x="188" y="666"/>
                  <a:pt x="188" y="666"/>
                  <a:pt x="188" y="666"/>
                </a:cubicBezTo>
                <a:cubicBezTo>
                  <a:pt x="188" y="667"/>
                  <a:pt x="188" y="667"/>
                  <a:pt x="188" y="667"/>
                </a:cubicBezTo>
                <a:cubicBezTo>
                  <a:pt x="188" y="667"/>
                  <a:pt x="188" y="667"/>
                  <a:pt x="188" y="667"/>
                </a:cubicBezTo>
                <a:cubicBezTo>
                  <a:pt x="188" y="667"/>
                  <a:pt x="188" y="667"/>
                  <a:pt x="188" y="667"/>
                </a:cubicBezTo>
                <a:cubicBezTo>
                  <a:pt x="188" y="667"/>
                  <a:pt x="188" y="667"/>
                  <a:pt x="188" y="667"/>
                </a:cubicBezTo>
                <a:cubicBezTo>
                  <a:pt x="188" y="667"/>
                  <a:pt x="188" y="667"/>
                  <a:pt x="188" y="667"/>
                </a:cubicBezTo>
                <a:cubicBezTo>
                  <a:pt x="188" y="667"/>
                  <a:pt x="188" y="667"/>
                  <a:pt x="188" y="667"/>
                </a:cubicBezTo>
                <a:moveTo>
                  <a:pt x="182" y="663"/>
                </a:moveTo>
                <a:cubicBezTo>
                  <a:pt x="181" y="663"/>
                  <a:pt x="181" y="663"/>
                  <a:pt x="181" y="663"/>
                </a:cubicBezTo>
                <a:cubicBezTo>
                  <a:pt x="180" y="664"/>
                  <a:pt x="180" y="664"/>
                  <a:pt x="180" y="664"/>
                </a:cubicBezTo>
                <a:cubicBezTo>
                  <a:pt x="180" y="664"/>
                  <a:pt x="180" y="664"/>
                  <a:pt x="180" y="664"/>
                </a:cubicBezTo>
                <a:cubicBezTo>
                  <a:pt x="181" y="664"/>
                  <a:pt x="181" y="664"/>
                  <a:pt x="181" y="664"/>
                </a:cubicBezTo>
                <a:cubicBezTo>
                  <a:pt x="181" y="665"/>
                  <a:pt x="181" y="665"/>
                  <a:pt x="181" y="665"/>
                </a:cubicBezTo>
                <a:cubicBezTo>
                  <a:pt x="180" y="665"/>
                  <a:pt x="180" y="665"/>
                  <a:pt x="180" y="665"/>
                </a:cubicBezTo>
                <a:cubicBezTo>
                  <a:pt x="180" y="665"/>
                  <a:pt x="180" y="665"/>
                  <a:pt x="180" y="665"/>
                </a:cubicBezTo>
                <a:cubicBezTo>
                  <a:pt x="180" y="665"/>
                  <a:pt x="180" y="665"/>
                  <a:pt x="180" y="665"/>
                </a:cubicBezTo>
                <a:cubicBezTo>
                  <a:pt x="179" y="665"/>
                  <a:pt x="179" y="665"/>
                  <a:pt x="179" y="665"/>
                </a:cubicBezTo>
                <a:cubicBezTo>
                  <a:pt x="179" y="665"/>
                  <a:pt x="179" y="665"/>
                  <a:pt x="179" y="665"/>
                </a:cubicBezTo>
                <a:cubicBezTo>
                  <a:pt x="178" y="665"/>
                  <a:pt x="178" y="665"/>
                  <a:pt x="178" y="665"/>
                </a:cubicBezTo>
                <a:cubicBezTo>
                  <a:pt x="178" y="664"/>
                  <a:pt x="178" y="664"/>
                  <a:pt x="178" y="663"/>
                </a:cubicBezTo>
                <a:cubicBezTo>
                  <a:pt x="178" y="663"/>
                  <a:pt x="178" y="663"/>
                  <a:pt x="178" y="663"/>
                </a:cubicBezTo>
                <a:cubicBezTo>
                  <a:pt x="179" y="662"/>
                  <a:pt x="179" y="662"/>
                  <a:pt x="179" y="662"/>
                </a:cubicBezTo>
                <a:cubicBezTo>
                  <a:pt x="180" y="662"/>
                  <a:pt x="180" y="662"/>
                  <a:pt x="180" y="662"/>
                </a:cubicBezTo>
                <a:cubicBezTo>
                  <a:pt x="180" y="662"/>
                  <a:pt x="180" y="662"/>
                  <a:pt x="180" y="662"/>
                </a:cubicBezTo>
                <a:cubicBezTo>
                  <a:pt x="180" y="662"/>
                  <a:pt x="180" y="662"/>
                  <a:pt x="180" y="662"/>
                </a:cubicBezTo>
                <a:cubicBezTo>
                  <a:pt x="181" y="662"/>
                  <a:pt x="181" y="662"/>
                  <a:pt x="181" y="662"/>
                </a:cubicBezTo>
                <a:cubicBezTo>
                  <a:pt x="181" y="663"/>
                  <a:pt x="181" y="663"/>
                  <a:pt x="181" y="663"/>
                </a:cubicBezTo>
                <a:cubicBezTo>
                  <a:pt x="181" y="663"/>
                  <a:pt x="181" y="663"/>
                  <a:pt x="181" y="663"/>
                </a:cubicBezTo>
                <a:cubicBezTo>
                  <a:pt x="182" y="663"/>
                  <a:pt x="182" y="663"/>
                  <a:pt x="182" y="663"/>
                </a:cubicBezTo>
                <a:moveTo>
                  <a:pt x="183" y="662"/>
                </a:moveTo>
                <a:cubicBezTo>
                  <a:pt x="182" y="662"/>
                  <a:pt x="182" y="662"/>
                  <a:pt x="182" y="662"/>
                </a:cubicBezTo>
                <a:cubicBezTo>
                  <a:pt x="182" y="662"/>
                  <a:pt x="182" y="662"/>
                  <a:pt x="182" y="662"/>
                </a:cubicBezTo>
                <a:cubicBezTo>
                  <a:pt x="182" y="662"/>
                  <a:pt x="182" y="662"/>
                  <a:pt x="182" y="662"/>
                </a:cubicBezTo>
                <a:cubicBezTo>
                  <a:pt x="182" y="662"/>
                  <a:pt x="182" y="662"/>
                  <a:pt x="182" y="662"/>
                </a:cubicBezTo>
                <a:cubicBezTo>
                  <a:pt x="182" y="662"/>
                  <a:pt x="182" y="662"/>
                  <a:pt x="182" y="662"/>
                </a:cubicBezTo>
                <a:cubicBezTo>
                  <a:pt x="183" y="661"/>
                  <a:pt x="183" y="661"/>
                  <a:pt x="183" y="661"/>
                </a:cubicBezTo>
                <a:cubicBezTo>
                  <a:pt x="183" y="661"/>
                  <a:pt x="183" y="661"/>
                  <a:pt x="183" y="661"/>
                </a:cubicBezTo>
                <a:cubicBezTo>
                  <a:pt x="183" y="662"/>
                  <a:pt x="183" y="662"/>
                  <a:pt x="183" y="662"/>
                </a:cubicBezTo>
                <a:cubicBezTo>
                  <a:pt x="183" y="662"/>
                  <a:pt x="183" y="662"/>
                  <a:pt x="183" y="662"/>
                </a:cubicBezTo>
                <a:moveTo>
                  <a:pt x="221" y="648"/>
                </a:moveTo>
                <a:cubicBezTo>
                  <a:pt x="221" y="648"/>
                  <a:pt x="221" y="648"/>
                  <a:pt x="221" y="648"/>
                </a:cubicBezTo>
                <a:cubicBezTo>
                  <a:pt x="221" y="648"/>
                  <a:pt x="221" y="648"/>
                  <a:pt x="221" y="648"/>
                </a:cubicBezTo>
                <a:moveTo>
                  <a:pt x="221" y="648"/>
                </a:moveTo>
                <a:cubicBezTo>
                  <a:pt x="221" y="648"/>
                  <a:pt x="221" y="648"/>
                  <a:pt x="221" y="648"/>
                </a:cubicBezTo>
                <a:cubicBezTo>
                  <a:pt x="221" y="648"/>
                  <a:pt x="221" y="648"/>
                  <a:pt x="221" y="648"/>
                </a:cubicBezTo>
                <a:cubicBezTo>
                  <a:pt x="221" y="648"/>
                  <a:pt x="221" y="648"/>
                  <a:pt x="221" y="648"/>
                </a:cubicBezTo>
                <a:cubicBezTo>
                  <a:pt x="222" y="648"/>
                  <a:pt x="222" y="648"/>
                  <a:pt x="222" y="648"/>
                </a:cubicBezTo>
                <a:cubicBezTo>
                  <a:pt x="221" y="648"/>
                  <a:pt x="221" y="648"/>
                  <a:pt x="221" y="648"/>
                </a:cubicBezTo>
                <a:moveTo>
                  <a:pt x="221" y="648"/>
                </a:moveTo>
                <a:cubicBezTo>
                  <a:pt x="221" y="648"/>
                  <a:pt x="221" y="648"/>
                  <a:pt x="221" y="648"/>
                </a:cubicBezTo>
                <a:cubicBezTo>
                  <a:pt x="221" y="648"/>
                  <a:pt x="221" y="648"/>
                  <a:pt x="221" y="648"/>
                </a:cubicBezTo>
                <a:cubicBezTo>
                  <a:pt x="221" y="648"/>
                  <a:pt x="221" y="648"/>
                  <a:pt x="221" y="648"/>
                </a:cubicBezTo>
                <a:cubicBezTo>
                  <a:pt x="221" y="649"/>
                  <a:pt x="221" y="649"/>
                  <a:pt x="221" y="649"/>
                </a:cubicBezTo>
                <a:cubicBezTo>
                  <a:pt x="221" y="649"/>
                  <a:pt x="221" y="649"/>
                  <a:pt x="221" y="649"/>
                </a:cubicBezTo>
                <a:cubicBezTo>
                  <a:pt x="220" y="649"/>
                  <a:pt x="220" y="649"/>
                  <a:pt x="220" y="649"/>
                </a:cubicBezTo>
                <a:cubicBezTo>
                  <a:pt x="220" y="649"/>
                  <a:pt x="220" y="649"/>
                  <a:pt x="220" y="649"/>
                </a:cubicBezTo>
                <a:cubicBezTo>
                  <a:pt x="219" y="650"/>
                  <a:pt x="219" y="650"/>
                  <a:pt x="219" y="650"/>
                </a:cubicBezTo>
                <a:cubicBezTo>
                  <a:pt x="219" y="650"/>
                  <a:pt x="219" y="650"/>
                  <a:pt x="219" y="650"/>
                </a:cubicBezTo>
                <a:cubicBezTo>
                  <a:pt x="219" y="650"/>
                  <a:pt x="219" y="650"/>
                  <a:pt x="219" y="650"/>
                </a:cubicBezTo>
                <a:cubicBezTo>
                  <a:pt x="219" y="649"/>
                  <a:pt x="219" y="649"/>
                  <a:pt x="219" y="649"/>
                </a:cubicBezTo>
                <a:cubicBezTo>
                  <a:pt x="220" y="648"/>
                  <a:pt x="220" y="648"/>
                  <a:pt x="221" y="648"/>
                </a:cubicBezTo>
                <a:moveTo>
                  <a:pt x="214" y="658"/>
                </a:moveTo>
                <a:cubicBezTo>
                  <a:pt x="213" y="658"/>
                  <a:pt x="213" y="658"/>
                  <a:pt x="213" y="658"/>
                </a:cubicBezTo>
                <a:cubicBezTo>
                  <a:pt x="213" y="657"/>
                  <a:pt x="213" y="657"/>
                  <a:pt x="213" y="657"/>
                </a:cubicBezTo>
                <a:cubicBezTo>
                  <a:pt x="213" y="657"/>
                  <a:pt x="213" y="657"/>
                  <a:pt x="213" y="657"/>
                </a:cubicBezTo>
                <a:cubicBezTo>
                  <a:pt x="213" y="657"/>
                  <a:pt x="213" y="657"/>
                  <a:pt x="213" y="657"/>
                </a:cubicBezTo>
                <a:cubicBezTo>
                  <a:pt x="213" y="657"/>
                  <a:pt x="213" y="657"/>
                  <a:pt x="213" y="657"/>
                </a:cubicBezTo>
                <a:cubicBezTo>
                  <a:pt x="213" y="656"/>
                  <a:pt x="213" y="656"/>
                  <a:pt x="213" y="656"/>
                </a:cubicBezTo>
                <a:cubicBezTo>
                  <a:pt x="214" y="656"/>
                  <a:pt x="214" y="656"/>
                  <a:pt x="214" y="656"/>
                </a:cubicBezTo>
                <a:cubicBezTo>
                  <a:pt x="214" y="656"/>
                  <a:pt x="214" y="656"/>
                  <a:pt x="214" y="656"/>
                </a:cubicBezTo>
                <a:cubicBezTo>
                  <a:pt x="214" y="657"/>
                  <a:pt x="214" y="657"/>
                  <a:pt x="214" y="657"/>
                </a:cubicBezTo>
                <a:cubicBezTo>
                  <a:pt x="214" y="658"/>
                  <a:pt x="214" y="658"/>
                  <a:pt x="214" y="658"/>
                </a:cubicBezTo>
                <a:moveTo>
                  <a:pt x="365" y="653"/>
                </a:moveTo>
                <a:cubicBezTo>
                  <a:pt x="365" y="654"/>
                  <a:pt x="365" y="654"/>
                  <a:pt x="365" y="654"/>
                </a:cubicBezTo>
                <a:cubicBezTo>
                  <a:pt x="365" y="654"/>
                  <a:pt x="365" y="654"/>
                  <a:pt x="365" y="654"/>
                </a:cubicBezTo>
                <a:cubicBezTo>
                  <a:pt x="364" y="654"/>
                  <a:pt x="364" y="654"/>
                  <a:pt x="364" y="654"/>
                </a:cubicBezTo>
                <a:cubicBezTo>
                  <a:pt x="365" y="653"/>
                  <a:pt x="365" y="653"/>
                  <a:pt x="365" y="653"/>
                </a:cubicBezTo>
                <a:moveTo>
                  <a:pt x="365" y="652"/>
                </a:moveTo>
                <a:cubicBezTo>
                  <a:pt x="365" y="652"/>
                  <a:pt x="365" y="652"/>
                  <a:pt x="365" y="652"/>
                </a:cubicBezTo>
                <a:cubicBezTo>
                  <a:pt x="365" y="652"/>
                  <a:pt x="365" y="652"/>
                  <a:pt x="365" y="652"/>
                </a:cubicBezTo>
                <a:cubicBezTo>
                  <a:pt x="365" y="652"/>
                  <a:pt x="365" y="652"/>
                  <a:pt x="365" y="652"/>
                </a:cubicBezTo>
                <a:cubicBezTo>
                  <a:pt x="365" y="652"/>
                  <a:pt x="365" y="652"/>
                  <a:pt x="365" y="652"/>
                </a:cubicBezTo>
                <a:moveTo>
                  <a:pt x="225" y="648"/>
                </a:moveTo>
                <a:cubicBezTo>
                  <a:pt x="225" y="648"/>
                  <a:pt x="225" y="648"/>
                  <a:pt x="225" y="648"/>
                </a:cubicBezTo>
                <a:cubicBezTo>
                  <a:pt x="224" y="649"/>
                  <a:pt x="224" y="649"/>
                  <a:pt x="224" y="649"/>
                </a:cubicBezTo>
                <a:cubicBezTo>
                  <a:pt x="224" y="649"/>
                  <a:pt x="224" y="649"/>
                  <a:pt x="224" y="649"/>
                </a:cubicBezTo>
                <a:cubicBezTo>
                  <a:pt x="224" y="649"/>
                  <a:pt x="224" y="649"/>
                  <a:pt x="224" y="649"/>
                </a:cubicBezTo>
                <a:cubicBezTo>
                  <a:pt x="224" y="648"/>
                  <a:pt x="224" y="648"/>
                  <a:pt x="224" y="648"/>
                </a:cubicBezTo>
                <a:cubicBezTo>
                  <a:pt x="224" y="648"/>
                  <a:pt x="224" y="648"/>
                  <a:pt x="224" y="648"/>
                </a:cubicBezTo>
                <a:cubicBezTo>
                  <a:pt x="225" y="648"/>
                  <a:pt x="225" y="648"/>
                  <a:pt x="225" y="648"/>
                </a:cubicBezTo>
                <a:cubicBezTo>
                  <a:pt x="225" y="648"/>
                  <a:pt x="225" y="648"/>
                  <a:pt x="225" y="648"/>
                </a:cubicBezTo>
                <a:cubicBezTo>
                  <a:pt x="225" y="648"/>
                  <a:pt x="225" y="648"/>
                  <a:pt x="225" y="648"/>
                </a:cubicBezTo>
                <a:moveTo>
                  <a:pt x="234" y="623"/>
                </a:moveTo>
                <a:cubicBezTo>
                  <a:pt x="234" y="623"/>
                  <a:pt x="234" y="623"/>
                  <a:pt x="234" y="623"/>
                </a:cubicBezTo>
                <a:cubicBezTo>
                  <a:pt x="233" y="623"/>
                  <a:pt x="233" y="623"/>
                  <a:pt x="233" y="623"/>
                </a:cubicBezTo>
                <a:cubicBezTo>
                  <a:pt x="233" y="623"/>
                  <a:pt x="233" y="623"/>
                  <a:pt x="233" y="623"/>
                </a:cubicBezTo>
                <a:cubicBezTo>
                  <a:pt x="233" y="623"/>
                  <a:pt x="233" y="623"/>
                  <a:pt x="233" y="623"/>
                </a:cubicBezTo>
                <a:cubicBezTo>
                  <a:pt x="234" y="622"/>
                  <a:pt x="234" y="622"/>
                  <a:pt x="234" y="622"/>
                </a:cubicBezTo>
                <a:cubicBezTo>
                  <a:pt x="234" y="623"/>
                  <a:pt x="234" y="623"/>
                  <a:pt x="234" y="623"/>
                </a:cubicBezTo>
                <a:cubicBezTo>
                  <a:pt x="234" y="623"/>
                  <a:pt x="234" y="623"/>
                  <a:pt x="234" y="623"/>
                </a:cubicBezTo>
                <a:cubicBezTo>
                  <a:pt x="234" y="623"/>
                  <a:pt x="234" y="623"/>
                  <a:pt x="234" y="623"/>
                </a:cubicBezTo>
                <a:cubicBezTo>
                  <a:pt x="235" y="622"/>
                  <a:pt x="235" y="622"/>
                  <a:pt x="235" y="622"/>
                </a:cubicBezTo>
                <a:cubicBezTo>
                  <a:pt x="235" y="622"/>
                  <a:pt x="235" y="622"/>
                  <a:pt x="235" y="622"/>
                </a:cubicBezTo>
                <a:cubicBezTo>
                  <a:pt x="235" y="622"/>
                  <a:pt x="235" y="622"/>
                  <a:pt x="235" y="622"/>
                </a:cubicBezTo>
                <a:cubicBezTo>
                  <a:pt x="235" y="622"/>
                  <a:pt x="235" y="622"/>
                  <a:pt x="235" y="622"/>
                </a:cubicBezTo>
                <a:cubicBezTo>
                  <a:pt x="235" y="623"/>
                  <a:pt x="235" y="623"/>
                  <a:pt x="235" y="623"/>
                </a:cubicBezTo>
                <a:cubicBezTo>
                  <a:pt x="235" y="623"/>
                  <a:pt x="235" y="623"/>
                  <a:pt x="235" y="623"/>
                </a:cubicBezTo>
                <a:cubicBezTo>
                  <a:pt x="235" y="623"/>
                  <a:pt x="235" y="623"/>
                  <a:pt x="235" y="623"/>
                </a:cubicBezTo>
                <a:cubicBezTo>
                  <a:pt x="235" y="623"/>
                  <a:pt x="235" y="623"/>
                  <a:pt x="235" y="623"/>
                </a:cubicBezTo>
                <a:cubicBezTo>
                  <a:pt x="235" y="624"/>
                  <a:pt x="235" y="624"/>
                  <a:pt x="235" y="624"/>
                </a:cubicBezTo>
                <a:cubicBezTo>
                  <a:pt x="235" y="624"/>
                  <a:pt x="235" y="624"/>
                  <a:pt x="235" y="624"/>
                </a:cubicBezTo>
                <a:cubicBezTo>
                  <a:pt x="234" y="624"/>
                  <a:pt x="234" y="624"/>
                  <a:pt x="234" y="624"/>
                </a:cubicBezTo>
                <a:cubicBezTo>
                  <a:pt x="234" y="624"/>
                  <a:pt x="234" y="624"/>
                  <a:pt x="234" y="624"/>
                </a:cubicBezTo>
                <a:cubicBezTo>
                  <a:pt x="234" y="624"/>
                  <a:pt x="234" y="624"/>
                  <a:pt x="234" y="624"/>
                </a:cubicBezTo>
                <a:cubicBezTo>
                  <a:pt x="233" y="624"/>
                  <a:pt x="233" y="624"/>
                  <a:pt x="233" y="624"/>
                </a:cubicBezTo>
                <a:cubicBezTo>
                  <a:pt x="233" y="623"/>
                  <a:pt x="233" y="623"/>
                  <a:pt x="233" y="623"/>
                </a:cubicBezTo>
                <a:cubicBezTo>
                  <a:pt x="233" y="623"/>
                  <a:pt x="233" y="623"/>
                  <a:pt x="233" y="623"/>
                </a:cubicBezTo>
                <a:cubicBezTo>
                  <a:pt x="234" y="623"/>
                  <a:pt x="234" y="623"/>
                  <a:pt x="234" y="623"/>
                </a:cubicBezTo>
                <a:cubicBezTo>
                  <a:pt x="234" y="623"/>
                  <a:pt x="234" y="623"/>
                  <a:pt x="234" y="623"/>
                </a:cubicBezTo>
                <a:moveTo>
                  <a:pt x="235" y="633"/>
                </a:moveTo>
                <a:cubicBezTo>
                  <a:pt x="235" y="633"/>
                  <a:pt x="235" y="633"/>
                  <a:pt x="235" y="633"/>
                </a:cubicBezTo>
                <a:cubicBezTo>
                  <a:pt x="236" y="633"/>
                  <a:pt x="236" y="633"/>
                  <a:pt x="236" y="633"/>
                </a:cubicBezTo>
                <a:cubicBezTo>
                  <a:pt x="235" y="633"/>
                  <a:pt x="235" y="633"/>
                  <a:pt x="235" y="633"/>
                </a:cubicBezTo>
                <a:cubicBezTo>
                  <a:pt x="235" y="633"/>
                  <a:pt x="235" y="633"/>
                  <a:pt x="235" y="633"/>
                </a:cubicBezTo>
                <a:moveTo>
                  <a:pt x="239" y="627"/>
                </a:moveTo>
                <a:cubicBezTo>
                  <a:pt x="239" y="627"/>
                  <a:pt x="239" y="627"/>
                  <a:pt x="239" y="627"/>
                </a:cubicBezTo>
                <a:cubicBezTo>
                  <a:pt x="239" y="628"/>
                  <a:pt x="239" y="628"/>
                  <a:pt x="239" y="628"/>
                </a:cubicBezTo>
                <a:cubicBezTo>
                  <a:pt x="239" y="628"/>
                  <a:pt x="239" y="628"/>
                  <a:pt x="239" y="628"/>
                </a:cubicBezTo>
                <a:cubicBezTo>
                  <a:pt x="238" y="628"/>
                  <a:pt x="238" y="628"/>
                  <a:pt x="238" y="628"/>
                </a:cubicBezTo>
                <a:cubicBezTo>
                  <a:pt x="238" y="628"/>
                  <a:pt x="238" y="628"/>
                  <a:pt x="238" y="628"/>
                </a:cubicBezTo>
                <a:cubicBezTo>
                  <a:pt x="238" y="627"/>
                  <a:pt x="238" y="627"/>
                  <a:pt x="238" y="627"/>
                </a:cubicBezTo>
                <a:cubicBezTo>
                  <a:pt x="239" y="627"/>
                  <a:pt x="239" y="627"/>
                  <a:pt x="239" y="627"/>
                </a:cubicBezTo>
                <a:cubicBezTo>
                  <a:pt x="239" y="627"/>
                  <a:pt x="239" y="627"/>
                  <a:pt x="239" y="627"/>
                </a:cubicBezTo>
                <a:moveTo>
                  <a:pt x="238" y="626"/>
                </a:moveTo>
                <a:cubicBezTo>
                  <a:pt x="238" y="626"/>
                  <a:pt x="238" y="627"/>
                  <a:pt x="238" y="627"/>
                </a:cubicBezTo>
                <a:cubicBezTo>
                  <a:pt x="238" y="627"/>
                  <a:pt x="238" y="627"/>
                  <a:pt x="238" y="627"/>
                </a:cubicBezTo>
                <a:cubicBezTo>
                  <a:pt x="238" y="628"/>
                  <a:pt x="238" y="628"/>
                  <a:pt x="238" y="628"/>
                </a:cubicBezTo>
                <a:cubicBezTo>
                  <a:pt x="237" y="628"/>
                  <a:pt x="237" y="628"/>
                  <a:pt x="237" y="628"/>
                </a:cubicBezTo>
                <a:cubicBezTo>
                  <a:pt x="237" y="628"/>
                  <a:pt x="237" y="628"/>
                  <a:pt x="237" y="628"/>
                </a:cubicBezTo>
                <a:cubicBezTo>
                  <a:pt x="237" y="628"/>
                  <a:pt x="237" y="628"/>
                  <a:pt x="237" y="628"/>
                </a:cubicBezTo>
                <a:cubicBezTo>
                  <a:pt x="237" y="628"/>
                  <a:pt x="237" y="628"/>
                  <a:pt x="237" y="628"/>
                </a:cubicBezTo>
                <a:cubicBezTo>
                  <a:pt x="236" y="628"/>
                  <a:pt x="236" y="628"/>
                  <a:pt x="236" y="628"/>
                </a:cubicBezTo>
                <a:cubicBezTo>
                  <a:pt x="236" y="627"/>
                  <a:pt x="236" y="627"/>
                  <a:pt x="236" y="627"/>
                </a:cubicBezTo>
                <a:cubicBezTo>
                  <a:pt x="236" y="627"/>
                  <a:pt x="236" y="627"/>
                  <a:pt x="236" y="627"/>
                </a:cubicBezTo>
                <a:cubicBezTo>
                  <a:pt x="236" y="627"/>
                  <a:pt x="236" y="627"/>
                  <a:pt x="236" y="627"/>
                </a:cubicBezTo>
                <a:cubicBezTo>
                  <a:pt x="236" y="627"/>
                  <a:pt x="236" y="627"/>
                  <a:pt x="236" y="627"/>
                </a:cubicBezTo>
                <a:cubicBezTo>
                  <a:pt x="236" y="628"/>
                  <a:pt x="236" y="628"/>
                  <a:pt x="236" y="628"/>
                </a:cubicBezTo>
                <a:cubicBezTo>
                  <a:pt x="236" y="628"/>
                  <a:pt x="236" y="628"/>
                  <a:pt x="236" y="628"/>
                </a:cubicBezTo>
                <a:cubicBezTo>
                  <a:pt x="236" y="628"/>
                  <a:pt x="236" y="628"/>
                  <a:pt x="236" y="628"/>
                </a:cubicBezTo>
                <a:cubicBezTo>
                  <a:pt x="235" y="628"/>
                  <a:pt x="235" y="628"/>
                  <a:pt x="235" y="628"/>
                </a:cubicBezTo>
                <a:cubicBezTo>
                  <a:pt x="236" y="628"/>
                  <a:pt x="236" y="628"/>
                  <a:pt x="236" y="628"/>
                </a:cubicBezTo>
                <a:cubicBezTo>
                  <a:pt x="236" y="629"/>
                  <a:pt x="236" y="629"/>
                  <a:pt x="236" y="629"/>
                </a:cubicBezTo>
                <a:cubicBezTo>
                  <a:pt x="235" y="629"/>
                  <a:pt x="235" y="629"/>
                  <a:pt x="235" y="629"/>
                </a:cubicBezTo>
                <a:cubicBezTo>
                  <a:pt x="235" y="629"/>
                  <a:pt x="235" y="629"/>
                  <a:pt x="235" y="629"/>
                </a:cubicBezTo>
                <a:cubicBezTo>
                  <a:pt x="235" y="629"/>
                  <a:pt x="235" y="629"/>
                  <a:pt x="235" y="629"/>
                </a:cubicBezTo>
                <a:cubicBezTo>
                  <a:pt x="235" y="629"/>
                  <a:pt x="235" y="629"/>
                  <a:pt x="235" y="629"/>
                </a:cubicBezTo>
                <a:cubicBezTo>
                  <a:pt x="235" y="629"/>
                  <a:pt x="235" y="629"/>
                  <a:pt x="235" y="629"/>
                </a:cubicBezTo>
                <a:cubicBezTo>
                  <a:pt x="234" y="629"/>
                  <a:pt x="234" y="629"/>
                  <a:pt x="234" y="629"/>
                </a:cubicBezTo>
                <a:cubicBezTo>
                  <a:pt x="234" y="629"/>
                  <a:pt x="234" y="629"/>
                  <a:pt x="234" y="629"/>
                </a:cubicBezTo>
                <a:cubicBezTo>
                  <a:pt x="234" y="629"/>
                  <a:pt x="234" y="629"/>
                  <a:pt x="234" y="629"/>
                </a:cubicBezTo>
                <a:cubicBezTo>
                  <a:pt x="234" y="628"/>
                  <a:pt x="234" y="628"/>
                  <a:pt x="234" y="628"/>
                </a:cubicBezTo>
                <a:cubicBezTo>
                  <a:pt x="234" y="628"/>
                  <a:pt x="234" y="628"/>
                  <a:pt x="234" y="628"/>
                </a:cubicBezTo>
                <a:cubicBezTo>
                  <a:pt x="234" y="628"/>
                  <a:pt x="234" y="628"/>
                  <a:pt x="234" y="628"/>
                </a:cubicBezTo>
                <a:cubicBezTo>
                  <a:pt x="234" y="629"/>
                  <a:pt x="234" y="629"/>
                  <a:pt x="234" y="629"/>
                </a:cubicBezTo>
                <a:cubicBezTo>
                  <a:pt x="233" y="629"/>
                  <a:pt x="233" y="629"/>
                  <a:pt x="233" y="629"/>
                </a:cubicBezTo>
                <a:cubicBezTo>
                  <a:pt x="233" y="629"/>
                  <a:pt x="233" y="629"/>
                  <a:pt x="233" y="629"/>
                </a:cubicBezTo>
                <a:cubicBezTo>
                  <a:pt x="233" y="630"/>
                  <a:pt x="233" y="630"/>
                  <a:pt x="233" y="630"/>
                </a:cubicBezTo>
                <a:cubicBezTo>
                  <a:pt x="233" y="629"/>
                  <a:pt x="233" y="629"/>
                  <a:pt x="233" y="629"/>
                </a:cubicBezTo>
                <a:cubicBezTo>
                  <a:pt x="233" y="629"/>
                  <a:pt x="233" y="629"/>
                  <a:pt x="233" y="629"/>
                </a:cubicBezTo>
                <a:cubicBezTo>
                  <a:pt x="232" y="629"/>
                  <a:pt x="232" y="629"/>
                  <a:pt x="232" y="629"/>
                </a:cubicBezTo>
                <a:cubicBezTo>
                  <a:pt x="233" y="630"/>
                  <a:pt x="233" y="630"/>
                  <a:pt x="233" y="630"/>
                </a:cubicBezTo>
                <a:cubicBezTo>
                  <a:pt x="232" y="630"/>
                  <a:pt x="232" y="630"/>
                  <a:pt x="232" y="630"/>
                </a:cubicBezTo>
                <a:cubicBezTo>
                  <a:pt x="232" y="630"/>
                  <a:pt x="232" y="630"/>
                  <a:pt x="232" y="630"/>
                </a:cubicBezTo>
                <a:cubicBezTo>
                  <a:pt x="232" y="630"/>
                  <a:pt x="231" y="630"/>
                  <a:pt x="231" y="630"/>
                </a:cubicBezTo>
                <a:cubicBezTo>
                  <a:pt x="231" y="629"/>
                  <a:pt x="231" y="629"/>
                  <a:pt x="231" y="629"/>
                </a:cubicBezTo>
                <a:cubicBezTo>
                  <a:pt x="231" y="629"/>
                  <a:pt x="231" y="629"/>
                  <a:pt x="231" y="629"/>
                </a:cubicBezTo>
                <a:cubicBezTo>
                  <a:pt x="230" y="629"/>
                  <a:pt x="230" y="629"/>
                  <a:pt x="230" y="629"/>
                </a:cubicBezTo>
                <a:cubicBezTo>
                  <a:pt x="230" y="629"/>
                  <a:pt x="230" y="629"/>
                  <a:pt x="230" y="629"/>
                </a:cubicBezTo>
                <a:cubicBezTo>
                  <a:pt x="230" y="629"/>
                  <a:pt x="230" y="629"/>
                  <a:pt x="230" y="629"/>
                </a:cubicBezTo>
                <a:cubicBezTo>
                  <a:pt x="230" y="628"/>
                  <a:pt x="230" y="628"/>
                  <a:pt x="230" y="628"/>
                </a:cubicBezTo>
                <a:cubicBezTo>
                  <a:pt x="230" y="628"/>
                  <a:pt x="230" y="628"/>
                  <a:pt x="230" y="628"/>
                </a:cubicBezTo>
                <a:cubicBezTo>
                  <a:pt x="230" y="628"/>
                  <a:pt x="230" y="628"/>
                  <a:pt x="230" y="628"/>
                </a:cubicBezTo>
                <a:cubicBezTo>
                  <a:pt x="230" y="628"/>
                  <a:pt x="230" y="628"/>
                  <a:pt x="230" y="628"/>
                </a:cubicBezTo>
                <a:cubicBezTo>
                  <a:pt x="230" y="628"/>
                  <a:pt x="230" y="628"/>
                  <a:pt x="230" y="628"/>
                </a:cubicBezTo>
                <a:cubicBezTo>
                  <a:pt x="231" y="628"/>
                  <a:pt x="231" y="628"/>
                  <a:pt x="231" y="628"/>
                </a:cubicBezTo>
                <a:cubicBezTo>
                  <a:pt x="231" y="628"/>
                  <a:pt x="231" y="628"/>
                  <a:pt x="231" y="628"/>
                </a:cubicBezTo>
                <a:cubicBezTo>
                  <a:pt x="231" y="628"/>
                  <a:pt x="231" y="628"/>
                  <a:pt x="231" y="628"/>
                </a:cubicBezTo>
                <a:cubicBezTo>
                  <a:pt x="231" y="628"/>
                  <a:pt x="231" y="628"/>
                  <a:pt x="231" y="628"/>
                </a:cubicBezTo>
                <a:cubicBezTo>
                  <a:pt x="231" y="628"/>
                  <a:pt x="231" y="628"/>
                  <a:pt x="231" y="628"/>
                </a:cubicBezTo>
                <a:cubicBezTo>
                  <a:pt x="231" y="628"/>
                  <a:pt x="231" y="628"/>
                  <a:pt x="231" y="628"/>
                </a:cubicBezTo>
                <a:cubicBezTo>
                  <a:pt x="231" y="628"/>
                  <a:pt x="231" y="628"/>
                  <a:pt x="231" y="628"/>
                </a:cubicBezTo>
                <a:cubicBezTo>
                  <a:pt x="231" y="628"/>
                  <a:pt x="231" y="628"/>
                  <a:pt x="231" y="628"/>
                </a:cubicBezTo>
                <a:cubicBezTo>
                  <a:pt x="231" y="627"/>
                  <a:pt x="231" y="627"/>
                  <a:pt x="231" y="627"/>
                </a:cubicBezTo>
                <a:cubicBezTo>
                  <a:pt x="231" y="627"/>
                  <a:pt x="231" y="627"/>
                  <a:pt x="231" y="627"/>
                </a:cubicBezTo>
                <a:cubicBezTo>
                  <a:pt x="231" y="627"/>
                  <a:pt x="231" y="627"/>
                  <a:pt x="231" y="627"/>
                </a:cubicBezTo>
                <a:cubicBezTo>
                  <a:pt x="231" y="626"/>
                  <a:pt x="231" y="626"/>
                  <a:pt x="231" y="626"/>
                </a:cubicBezTo>
                <a:cubicBezTo>
                  <a:pt x="232" y="627"/>
                  <a:pt x="232" y="627"/>
                  <a:pt x="232" y="627"/>
                </a:cubicBezTo>
                <a:cubicBezTo>
                  <a:pt x="232" y="627"/>
                  <a:pt x="232" y="627"/>
                  <a:pt x="232" y="627"/>
                </a:cubicBezTo>
                <a:cubicBezTo>
                  <a:pt x="232" y="627"/>
                  <a:pt x="232" y="627"/>
                  <a:pt x="232" y="627"/>
                </a:cubicBezTo>
                <a:cubicBezTo>
                  <a:pt x="233" y="627"/>
                  <a:pt x="233" y="627"/>
                  <a:pt x="233" y="627"/>
                </a:cubicBezTo>
                <a:cubicBezTo>
                  <a:pt x="233" y="627"/>
                  <a:pt x="233" y="627"/>
                  <a:pt x="233" y="627"/>
                </a:cubicBezTo>
                <a:cubicBezTo>
                  <a:pt x="232" y="626"/>
                  <a:pt x="232" y="626"/>
                  <a:pt x="232" y="626"/>
                </a:cubicBezTo>
                <a:cubicBezTo>
                  <a:pt x="232" y="626"/>
                  <a:pt x="232" y="626"/>
                  <a:pt x="232" y="626"/>
                </a:cubicBezTo>
                <a:cubicBezTo>
                  <a:pt x="232" y="626"/>
                  <a:pt x="232" y="626"/>
                  <a:pt x="232" y="626"/>
                </a:cubicBezTo>
                <a:cubicBezTo>
                  <a:pt x="233" y="626"/>
                  <a:pt x="233" y="626"/>
                  <a:pt x="233" y="626"/>
                </a:cubicBezTo>
                <a:cubicBezTo>
                  <a:pt x="233" y="626"/>
                  <a:pt x="233" y="626"/>
                  <a:pt x="233" y="626"/>
                </a:cubicBezTo>
                <a:cubicBezTo>
                  <a:pt x="232" y="625"/>
                  <a:pt x="232" y="625"/>
                  <a:pt x="232" y="625"/>
                </a:cubicBezTo>
                <a:cubicBezTo>
                  <a:pt x="232" y="625"/>
                  <a:pt x="232" y="625"/>
                  <a:pt x="232" y="625"/>
                </a:cubicBezTo>
                <a:cubicBezTo>
                  <a:pt x="232" y="625"/>
                  <a:pt x="232" y="625"/>
                  <a:pt x="232" y="625"/>
                </a:cubicBezTo>
                <a:cubicBezTo>
                  <a:pt x="232" y="625"/>
                  <a:pt x="232" y="625"/>
                  <a:pt x="232" y="625"/>
                </a:cubicBezTo>
                <a:cubicBezTo>
                  <a:pt x="232" y="625"/>
                  <a:pt x="232" y="625"/>
                  <a:pt x="232" y="625"/>
                </a:cubicBezTo>
                <a:cubicBezTo>
                  <a:pt x="232" y="625"/>
                  <a:pt x="232" y="625"/>
                  <a:pt x="232" y="625"/>
                </a:cubicBezTo>
                <a:cubicBezTo>
                  <a:pt x="233" y="624"/>
                  <a:pt x="233" y="624"/>
                  <a:pt x="233" y="624"/>
                </a:cubicBezTo>
                <a:cubicBezTo>
                  <a:pt x="233" y="625"/>
                  <a:pt x="233" y="625"/>
                  <a:pt x="233" y="625"/>
                </a:cubicBezTo>
                <a:cubicBezTo>
                  <a:pt x="233" y="624"/>
                  <a:pt x="233" y="624"/>
                  <a:pt x="233" y="624"/>
                </a:cubicBezTo>
                <a:cubicBezTo>
                  <a:pt x="233" y="624"/>
                  <a:pt x="233" y="624"/>
                  <a:pt x="233" y="624"/>
                </a:cubicBezTo>
                <a:cubicBezTo>
                  <a:pt x="233" y="624"/>
                  <a:pt x="233" y="624"/>
                  <a:pt x="233" y="624"/>
                </a:cubicBezTo>
                <a:cubicBezTo>
                  <a:pt x="234" y="624"/>
                  <a:pt x="234" y="624"/>
                  <a:pt x="234" y="624"/>
                </a:cubicBezTo>
                <a:cubicBezTo>
                  <a:pt x="234" y="624"/>
                  <a:pt x="234" y="624"/>
                  <a:pt x="234" y="624"/>
                </a:cubicBezTo>
                <a:cubicBezTo>
                  <a:pt x="234" y="624"/>
                  <a:pt x="234" y="624"/>
                  <a:pt x="234" y="624"/>
                </a:cubicBezTo>
                <a:cubicBezTo>
                  <a:pt x="234" y="624"/>
                  <a:pt x="234" y="624"/>
                  <a:pt x="234" y="624"/>
                </a:cubicBezTo>
                <a:cubicBezTo>
                  <a:pt x="234" y="625"/>
                  <a:pt x="234" y="625"/>
                  <a:pt x="234" y="625"/>
                </a:cubicBezTo>
                <a:cubicBezTo>
                  <a:pt x="234" y="625"/>
                  <a:pt x="234" y="625"/>
                  <a:pt x="234" y="625"/>
                </a:cubicBezTo>
                <a:cubicBezTo>
                  <a:pt x="234" y="625"/>
                  <a:pt x="234" y="625"/>
                  <a:pt x="234" y="625"/>
                </a:cubicBezTo>
                <a:cubicBezTo>
                  <a:pt x="234" y="626"/>
                  <a:pt x="234" y="626"/>
                  <a:pt x="234" y="626"/>
                </a:cubicBezTo>
                <a:cubicBezTo>
                  <a:pt x="234" y="626"/>
                  <a:pt x="234" y="626"/>
                  <a:pt x="234" y="626"/>
                </a:cubicBezTo>
                <a:cubicBezTo>
                  <a:pt x="235" y="626"/>
                  <a:pt x="235" y="626"/>
                  <a:pt x="235" y="626"/>
                </a:cubicBezTo>
                <a:cubicBezTo>
                  <a:pt x="235" y="626"/>
                  <a:pt x="235" y="626"/>
                  <a:pt x="235" y="626"/>
                </a:cubicBezTo>
                <a:cubicBezTo>
                  <a:pt x="235" y="626"/>
                  <a:pt x="235" y="626"/>
                  <a:pt x="235" y="626"/>
                </a:cubicBezTo>
                <a:cubicBezTo>
                  <a:pt x="235" y="626"/>
                  <a:pt x="235" y="626"/>
                  <a:pt x="235" y="626"/>
                </a:cubicBezTo>
                <a:cubicBezTo>
                  <a:pt x="235" y="625"/>
                  <a:pt x="235" y="625"/>
                  <a:pt x="235" y="625"/>
                </a:cubicBezTo>
                <a:cubicBezTo>
                  <a:pt x="235" y="625"/>
                  <a:pt x="235" y="625"/>
                  <a:pt x="235" y="625"/>
                </a:cubicBezTo>
                <a:cubicBezTo>
                  <a:pt x="235" y="625"/>
                  <a:pt x="235" y="625"/>
                  <a:pt x="235" y="625"/>
                </a:cubicBezTo>
                <a:cubicBezTo>
                  <a:pt x="235" y="625"/>
                  <a:pt x="235" y="625"/>
                  <a:pt x="235" y="625"/>
                </a:cubicBezTo>
                <a:cubicBezTo>
                  <a:pt x="236" y="625"/>
                  <a:pt x="236" y="625"/>
                  <a:pt x="236" y="625"/>
                </a:cubicBezTo>
                <a:cubicBezTo>
                  <a:pt x="236" y="625"/>
                  <a:pt x="236" y="625"/>
                  <a:pt x="236" y="625"/>
                </a:cubicBezTo>
                <a:cubicBezTo>
                  <a:pt x="236" y="625"/>
                  <a:pt x="236" y="625"/>
                  <a:pt x="236" y="625"/>
                </a:cubicBezTo>
                <a:cubicBezTo>
                  <a:pt x="236" y="625"/>
                  <a:pt x="236" y="625"/>
                  <a:pt x="236" y="625"/>
                </a:cubicBezTo>
                <a:cubicBezTo>
                  <a:pt x="236" y="626"/>
                  <a:pt x="236" y="626"/>
                  <a:pt x="236" y="626"/>
                </a:cubicBezTo>
                <a:cubicBezTo>
                  <a:pt x="236" y="626"/>
                  <a:pt x="236" y="626"/>
                  <a:pt x="236" y="626"/>
                </a:cubicBezTo>
                <a:cubicBezTo>
                  <a:pt x="236" y="626"/>
                  <a:pt x="236" y="626"/>
                  <a:pt x="236" y="626"/>
                </a:cubicBezTo>
                <a:cubicBezTo>
                  <a:pt x="237" y="625"/>
                  <a:pt x="237" y="625"/>
                  <a:pt x="237" y="625"/>
                </a:cubicBezTo>
                <a:cubicBezTo>
                  <a:pt x="237" y="626"/>
                  <a:pt x="237" y="626"/>
                  <a:pt x="237" y="626"/>
                </a:cubicBezTo>
                <a:cubicBezTo>
                  <a:pt x="237" y="626"/>
                  <a:pt x="237" y="626"/>
                  <a:pt x="237" y="626"/>
                </a:cubicBezTo>
                <a:cubicBezTo>
                  <a:pt x="237" y="626"/>
                  <a:pt x="237" y="627"/>
                  <a:pt x="237" y="627"/>
                </a:cubicBezTo>
                <a:cubicBezTo>
                  <a:pt x="237" y="627"/>
                  <a:pt x="237" y="627"/>
                  <a:pt x="237" y="627"/>
                </a:cubicBezTo>
                <a:cubicBezTo>
                  <a:pt x="237" y="627"/>
                  <a:pt x="237" y="627"/>
                  <a:pt x="237" y="627"/>
                </a:cubicBezTo>
                <a:cubicBezTo>
                  <a:pt x="237" y="627"/>
                  <a:pt x="237" y="627"/>
                  <a:pt x="237" y="627"/>
                </a:cubicBezTo>
                <a:cubicBezTo>
                  <a:pt x="237" y="626"/>
                  <a:pt x="237" y="626"/>
                  <a:pt x="237" y="626"/>
                </a:cubicBezTo>
                <a:cubicBezTo>
                  <a:pt x="237" y="627"/>
                  <a:pt x="237" y="627"/>
                  <a:pt x="237" y="627"/>
                </a:cubicBezTo>
                <a:cubicBezTo>
                  <a:pt x="237" y="626"/>
                  <a:pt x="237" y="626"/>
                  <a:pt x="237" y="626"/>
                </a:cubicBezTo>
                <a:cubicBezTo>
                  <a:pt x="238" y="626"/>
                  <a:pt x="238" y="626"/>
                  <a:pt x="238" y="626"/>
                </a:cubicBezTo>
                <a:moveTo>
                  <a:pt x="232" y="626"/>
                </a:moveTo>
                <a:cubicBezTo>
                  <a:pt x="231" y="626"/>
                  <a:pt x="231" y="626"/>
                  <a:pt x="231" y="626"/>
                </a:cubicBezTo>
                <a:cubicBezTo>
                  <a:pt x="231" y="626"/>
                  <a:pt x="231" y="626"/>
                  <a:pt x="231" y="626"/>
                </a:cubicBezTo>
                <a:cubicBezTo>
                  <a:pt x="232" y="626"/>
                  <a:pt x="232" y="626"/>
                  <a:pt x="232" y="626"/>
                </a:cubicBezTo>
                <a:cubicBezTo>
                  <a:pt x="232" y="626"/>
                  <a:pt x="232" y="626"/>
                  <a:pt x="232" y="626"/>
                </a:cubicBezTo>
                <a:cubicBezTo>
                  <a:pt x="232" y="626"/>
                  <a:pt x="232" y="626"/>
                  <a:pt x="232" y="626"/>
                </a:cubicBezTo>
                <a:cubicBezTo>
                  <a:pt x="232" y="626"/>
                  <a:pt x="232" y="626"/>
                  <a:pt x="232" y="626"/>
                </a:cubicBezTo>
                <a:cubicBezTo>
                  <a:pt x="232" y="626"/>
                  <a:pt x="232" y="626"/>
                  <a:pt x="232" y="626"/>
                </a:cubicBezTo>
                <a:cubicBezTo>
                  <a:pt x="232" y="626"/>
                  <a:pt x="232" y="626"/>
                  <a:pt x="232" y="626"/>
                </a:cubicBezTo>
                <a:moveTo>
                  <a:pt x="265" y="603"/>
                </a:moveTo>
                <a:cubicBezTo>
                  <a:pt x="265" y="604"/>
                  <a:pt x="265" y="604"/>
                  <a:pt x="265" y="604"/>
                </a:cubicBezTo>
                <a:cubicBezTo>
                  <a:pt x="265" y="604"/>
                  <a:pt x="265" y="604"/>
                  <a:pt x="265" y="604"/>
                </a:cubicBezTo>
                <a:cubicBezTo>
                  <a:pt x="265" y="604"/>
                  <a:pt x="265" y="604"/>
                  <a:pt x="265" y="604"/>
                </a:cubicBezTo>
                <a:cubicBezTo>
                  <a:pt x="265" y="604"/>
                  <a:pt x="265" y="604"/>
                  <a:pt x="265" y="604"/>
                </a:cubicBezTo>
                <a:cubicBezTo>
                  <a:pt x="265" y="605"/>
                  <a:pt x="265" y="605"/>
                  <a:pt x="265" y="605"/>
                </a:cubicBezTo>
                <a:cubicBezTo>
                  <a:pt x="264" y="605"/>
                  <a:pt x="264" y="605"/>
                  <a:pt x="264" y="605"/>
                </a:cubicBezTo>
                <a:cubicBezTo>
                  <a:pt x="265" y="604"/>
                  <a:pt x="265" y="604"/>
                  <a:pt x="265" y="604"/>
                </a:cubicBezTo>
                <a:cubicBezTo>
                  <a:pt x="265" y="604"/>
                  <a:pt x="265" y="604"/>
                  <a:pt x="265" y="604"/>
                </a:cubicBezTo>
                <a:cubicBezTo>
                  <a:pt x="265" y="603"/>
                  <a:pt x="265" y="603"/>
                  <a:pt x="265" y="603"/>
                </a:cubicBezTo>
                <a:cubicBezTo>
                  <a:pt x="265" y="603"/>
                  <a:pt x="265" y="603"/>
                  <a:pt x="265" y="603"/>
                </a:cubicBezTo>
                <a:cubicBezTo>
                  <a:pt x="265" y="603"/>
                  <a:pt x="265" y="603"/>
                  <a:pt x="265" y="603"/>
                </a:cubicBezTo>
                <a:moveTo>
                  <a:pt x="277" y="599"/>
                </a:moveTo>
                <a:cubicBezTo>
                  <a:pt x="277" y="599"/>
                  <a:pt x="277" y="599"/>
                  <a:pt x="277" y="599"/>
                </a:cubicBezTo>
                <a:cubicBezTo>
                  <a:pt x="276" y="599"/>
                  <a:pt x="276" y="599"/>
                  <a:pt x="276" y="600"/>
                </a:cubicBezTo>
                <a:cubicBezTo>
                  <a:pt x="275" y="600"/>
                  <a:pt x="275" y="601"/>
                  <a:pt x="274" y="601"/>
                </a:cubicBezTo>
                <a:cubicBezTo>
                  <a:pt x="274" y="601"/>
                  <a:pt x="274" y="601"/>
                  <a:pt x="274" y="601"/>
                </a:cubicBezTo>
                <a:cubicBezTo>
                  <a:pt x="274" y="600"/>
                  <a:pt x="274" y="600"/>
                  <a:pt x="274" y="600"/>
                </a:cubicBezTo>
                <a:cubicBezTo>
                  <a:pt x="274" y="600"/>
                  <a:pt x="274" y="600"/>
                  <a:pt x="274" y="600"/>
                </a:cubicBezTo>
                <a:cubicBezTo>
                  <a:pt x="274" y="599"/>
                  <a:pt x="274" y="599"/>
                  <a:pt x="274" y="599"/>
                </a:cubicBezTo>
                <a:cubicBezTo>
                  <a:pt x="274" y="599"/>
                  <a:pt x="274" y="599"/>
                  <a:pt x="274" y="599"/>
                </a:cubicBezTo>
                <a:cubicBezTo>
                  <a:pt x="274" y="599"/>
                  <a:pt x="274" y="599"/>
                  <a:pt x="274" y="599"/>
                </a:cubicBezTo>
                <a:cubicBezTo>
                  <a:pt x="273" y="599"/>
                  <a:pt x="273" y="599"/>
                  <a:pt x="273" y="599"/>
                </a:cubicBezTo>
                <a:cubicBezTo>
                  <a:pt x="273" y="600"/>
                  <a:pt x="273" y="600"/>
                  <a:pt x="273" y="600"/>
                </a:cubicBezTo>
                <a:cubicBezTo>
                  <a:pt x="273" y="599"/>
                  <a:pt x="273" y="599"/>
                  <a:pt x="273" y="599"/>
                </a:cubicBezTo>
                <a:cubicBezTo>
                  <a:pt x="273" y="599"/>
                  <a:pt x="273" y="599"/>
                  <a:pt x="273" y="599"/>
                </a:cubicBezTo>
                <a:cubicBezTo>
                  <a:pt x="273" y="598"/>
                  <a:pt x="273" y="598"/>
                  <a:pt x="273" y="598"/>
                </a:cubicBezTo>
                <a:cubicBezTo>
                  <a:pt x="274" y="598"/>
                  <a:pt x="274" y="598"/>
                  <a:pt x="274" y="598"/>
                </a:cubicBezTo>
                <a:cubicBezTo>
                  <a:pt x="274" y="598"/>
                  <a:pt x="274" y="598"/>
                  <a:pt x="274" y="598"/>
                </a:cubicBezTo>
                <a:cubicBezTo>
                  <a:pt x="275" y="598"/>
                  <a:pt x="275" y="598"/>
                  <a:pt x="275" y="598"/>
                </a:cubicBezTo>
                <a:cubicBezTo>
                  <a:pt x="275" y="598"/>
                  <a:pt x="275" y="598"/>
                  <a:pt x="275" y="598"/>
                </a:cubicBezTo>
                <a:cubicBezTo>
                  <a:pt x="275" y="598"/>
                  <a:pt x="275" y="598"/>
                  <a:pt x="275" y="598"/>
                </a:cubicBezTo>
                <a:cubicBezTo>
                  <a:pt x="275" y="598"/>
                  <a:pt x="275" y="598"/>
                  <a:pt x="275" y="598"/>
                </a:cubicBezTo>
                <a:cubicBezTo>
                  <a:pt x="276" y="599"/>
                  <a:pt x="276" y="599"/>
                  <a:pt x="276" y="599"/>
                </a:cubicBezTo>
                <a:cubicBezTo>
                  <a:pt x="277" y="598"/>
                  <a:pt x="277" y="598"/>
                  <a:pt x="277" y="598"/>
                </a:cubicBezTo>
                <a:cubicBezTo>
                  <a:pt x="277" y="599"/>
                  <a:pt x="277" y="599"/>
                  <a:pt x="277" y="599"/>
                </a:cubicBezTo>
                <a:cubicBezTo>
                  <a:pt x="277" y="599"/>
                  <a:pt x="277" y="599"/>
                  <a:pt x="277" y="599"/>
                </a:cubicBezTo>
                <a:moveTo>
                  <a:pt x="343" y="634"/>
                </a:moveTo>
                <a:cubicBezTo>
                  <a:pt x="343" y="634"/>
                  <a:pt x="343" y="634"/>
                  <a:pt x="343" y="634"/>
                </a:cubicBezTo>
                <a:cubicBezTo>
                  <a:pt x="343" y="634"/>
                  <a:pt x="343" y="634"/>
                  <a:pt x="343" y="634"/>
                </a:cubicBezTo>
                <a:cubicBezTo>
                  <a:pt x="343" y="634"/>
                  <a:pt x="343" y="634"/>
                  <a:pt x="343" y="634"/>
                </a:cubicBezTo>
                <a:cubicBezTo>
                  <a:pt x="343" y="634"/>
                  <a:pt x="343" y="634"/>
                  <a:pt x="343" y="634"/>
                </a:cubicBezTo>
                <a:moveTo>
                  <a:pt x="272" y="601"/>
                </a:moveTo>
                <a:cubicBezTo>
                  <a:pt x="271" y="601"/>
                  <a:pt x="271" y="601"/>
                  <a:pt x="271" y="601"/>
                </a:cubicBezTo>
                <a:cubicBezTo>
                  <a:pt x="271" y="602"/>
                  <a:pt x="270" y="602"/>
                  <a:pt x="269" y="603"/>
                </a:cubicBezTo>
                <a:cubicBezTo>
                  <a:pt x="269" y="604"/>
                  <a:pt x="269" y="604"/>
                  <a:pt x="269" y="604"/>
                </a:cubicBezTo>
                <a:cubicBezTo>
                  <a:pt x="269" y="605"/>
                  <a:pt x="269" y="605"/>
                  <a:pt x="269" y="605"/>
                </a:cubicBezTo>
                <a:cubicBezTo>
                  <a:pt x="268" y="605"/>
                  <a:pt x="268" y="605"/>
                  <a:pt x="268" y="605"/>
                </a:cubicBezTo>
                <a:cubicBezTo>
                  <a:pt x="268" y="606"/>
                  <a:pt x="268" y="606"/>
                  <a:pt x="268" y="606"/>
                </a:cubicBezTo>
                <a:cubicBezTo>
                  <a:pt x="268" y="606"/>
                  <a:pt x="268" y="606"/>
                  <a:pt x="268" y="606"/>
                </a:cubicBezTo>
                <a:cubicBezTo>
                  <a:pt x="267" y="606"/>
                  <a:pt x="267" y="606"/>
                  <a:pt x="267" y="606"/>
                </a:cubicBezTo>
                <a:cubicBezTo>
                  <a:pt x="267" y="606"/>
                  <a:pt x="266" y="607"/>
                  <a:pt x="265" y="607"/>
                </a:cubicBezTo>
                <a:cubicBezTo>
                  <a:pt x="265" y="607"/>
                  <a:pt x="266" y="606"/>
                  <a:pt x="266" y="606"/>
                </a:cubicBezTo>
                <a:cubicBezTo>
                  <a:pt x="266" y="606"/>
                  <a:pt x="266" y="606"/>
                  <a:pt x="266" y="606"/>
                </a:cubicBezTo>
                <a:cubicBezTo>
                  <a:pt x="266" y="605"/>
                  <a:pt x="266" y="605"/>
                  <a:pt x="266" y="605"/>
                </a:cubicBezTo>
                <a:cubicBezTo>
                  <a:pt x="266" y="605"/>
                  <a:pt x="266" y="605"/>
                  <a:pt x="266" y="605"/>
                </a:cubicBezTo>
                <a:cubicBezTo>
                  <a:pt x="266" y="605"/>
                  <a:pt x="266" y="605"/>
                  <a:pt x="266" y="605"/>
                </a:cubicBezTo>
                <a:cubicBezTo>
                  <a:pt x="267" y="604"/>
                  <a:pt x="267" y="604"/>
                  <a:pt x="267" y="604"/>
                </a:cubicBezTo>
                <a:cubicBezTo>
                  <a:pt x="267" y="604"/>
                  <a:pt x="268" y="604"/>
                  <a:pt x="268" y="603"/>
                </a:cubicBezTo>
                <a:cubicBezTo>
                  <a:pt x="268" y="603"/>
                  <a:pt x="269" y="602"/>
                  <a:pt x="269" y="601"/>
                </a:cubicBezTo>
                <a:cubicBezTo>
                  <a:pt x="270" y="601"/>
                  <a:pt x="270" y="601"/>
                  <a:pt x="270" y="601"/>
                </a:cubicBezTo>
                <a:cubicBezTo>
                  <a:pt x="270" y="601"/>
                  <a:pt x="270" y="601"/>
                  <a:pt x="270" y="601"/>
                </a:cubicBezTo>
                <a:cubicBezTo>
                  <a:pt x="270" y="600"/>
                  <a:pt x="270" y="600"/>
                  <a:pt x="270" y="600"/>
                </a:cubicBezTo>
                <a:cubicBezTo>
                  <a:pt x="270" y="599"/>
                  <a:pt x="270" y="599"/>
                  <a:pt x="270" y="599"/>
                </a:cubicBezTo>
                <a:cubicBezTo>
                  <a:pt x="271" y="600"/>
                  <a:pt x="271" y="600"/>
                  <a:pt x="271" y="600"/>
                </a:cubicBezTo>
                <a:cubicBezTo>
                  <a:pt x="271" y="600"/>
                  <a:pt x="271" y="600"/>
                  <a:pt x="271" y="600"/>
                </a:cubicBezTo>
                <a:cubicBezTo>
                  <a:pt x="271" y="600"/>
                  <a:pt x="271" y="600"/>
                  <a:pt x="271" y="600"/>
                </a:cubicBezTo>
                <a:cubicBezTo>
                  <a:pt x="271" y="600"/>
                  <a:pt x="271" y="600"/>
                  <a:pt x="271" y="600"/>
                </a:cubicBezTo>
                <a:cubicBezTo>
                  <a:pt x="272" y="601"/>
                  <a:pt x="272" y="601"/>
                  <a:pt x="272" y="601"/>
                </a:cubicBezTo>
                <a:moveTo>
                  <a:pt x="279" y="596"/>
                </a:moveTo>
                <a:cubicBezTo>
                  <a:pt x="279" y="597"/>
                  <a:pt x="278" y="597"/>
                  <a:pt x="278" y="597"/>
                </a:cubicBezTo>
                <a:cubicBezTo>
                  <a:pt x="277" y="598"/>
                  <a:pt x="277" y="598"/>
                  <a:pt x="276" y="598"/>
                </a:cubicBezTo>
                <a:cubicBezTo>
                  <a:pt x="276" y="598"/>
                  <a:pt x="276" y="598"/>
                  <a:pt x="276" y="598"/>
                </a:cubicBezTo>
                <a:cubicBezTo>
                  <a:pt x="276" y="597"/>
                  <a:pt x="276" y="597"/>
                  <a:pt x="276" y="597"/>
                </a:cubicBezTo>
                <a:cubicBezTo>
                  <a:pt x="277" y="597"/>
                  <a:pt x="277" y="597"/>
                  <a:pt x="277" y="597"/>
                </a:cubicBezTo>
                <a:cubicBezTo>
                  <a:pt x="277" y="597"/>
                  <a:pt x="277" y="597"/>
                  <a:pt x="277" y="597"/>
                </a:cubicBezTo>
                <a:cubicBezTo>
                  <a:pt x="278" y="597"/>
                  <a:pt x="278" y="596"/>
                  <a:pt x="279" y="596"/>
                </a:cubicBezTo>
                <a:cubicBezTo>
                  <a:pt x="279" y="596"/>
                  <a:pt x="279" y="596"/>
                  <a:pt x="279" y="596"/>
                </a:cubicBezTo>
                <a:cubicBezTo>
                  <a:pt x="279" y="596"/>
                  <a:pt x="279" y="596"/>
                  <a:pt x="279" y="596"/>
                </a:cubicBezTo>
                <a:moveTo>
                  <a:pt x="173" y="665"/>
                </a:moveTo>
                <a:cubicBezTo>
                  <a:pt x="173" y="665"/>
                  <a:pt x="173" y="665"/>
                  <a:pt x="173" y="665"/>
                </a:cubicBezTo>
                <a:cubicBezTo>
                  <a:pt x="173" y="665"/>
                  <a:pt x="173" y="665"/>
                  <a:pt x="173" y="665"/>
                </a:cubicBezTo>
                <a:cubicBezTo>
                  <a:pt x="173" y="666"/>
                  <a:pt x="173" y="666"/>
                  <a:pt x="173" y="666"/>
                </a:cubicBezTo>
                <a:cubicBezTo>
                  <a:pt x="173" y="666"/>
                  <a:pt x="173" y="666"/>
                  <a:pt x="173" y="666"/>
                </a:cubicBezTo>
                <a:cubicBezTo>
                  <a:pt x="173" y="666"/>
                  <a:pt x="173" y="666"/>
                  <a:pt x="173" y="666"/>
                </a:cubicBezTo>
                <a:cubicBezTo>
                  <a:pt x="172" y="666"/>
                  <a:pt x="172" y="666"/>
                  <a:pt x="172" y="666"/>
                </a:cubicBezTo>
                <a:cubicBezTo>
                  <a:pt x="172" y="666"/>
                  <a:pt x="172" y="666"/>
                  <a:pt x="172" y="666"/>
                </a:cubicBezTo>
                <a:cubicBezTo>
                  <a:pt x="172" y="665"/>
                  <a:pt x="172" y="665"/>
                  <a:pt x="172" y="665"/>
                </a:cubicBezTo>
                <a:cubicBezTo>
                  <a:pt x="172" y="665"/>
                  <a:pt x="172" y="665"/>
                  <a:pt x="172" y="665"/>
                </a:cubicBezTo>
                <a:cubicBezTo>
                  <a:pt x="172" y="665"/>
                  <a:pt x="172" y="665"/>
                  <a:pt x="172" y="665"/>
                </a:cubicBezTo>
                <a:cubicBezTo>
                  <a:pt x="172" y="665"/>
                  <a:pt x="172" y="665"/>
                  <a:pt x="172" y="665"/>
                </a:cubicBezTo>
                <a:cubicBezTo>
                  <a:pt x="172" y="665"/>
                  <a:pt x="172" y="665"/>
                  <a:pt x="172" y="665"/>
                </a:cubicBezTo>
                <a:cubicBezTo>
                  <a:pt x="173" y="665"/>
                  <a:pt x="173" y="665"/>
                  <a:pt x="173" y="665"/>
                </a:cubicBezTo>
                <a:moveTo>
                  <a:pt x="228" y="631"/>
                </a:moveTo>
                <a:cubicBezTo>
                  <a:pt x="229" y="631"/>
                  <a:pt x="229" y="631"/>
                  <a:pt x="229" y="631"/>
                </a:cubicBezTo>
                <a:cubicBezTo>
                  <a:pt x="229" y="631"/>
                  <a:pt x="229" y="631"/>
                  <a:pt x="229" y="631"/>
                </a:cubicBezTo>
                <a:cubicBezTo>
                  <a:pt x="229" y="632"/>
                  <a:pt x="229" y="632"/>
                  <a:pt x="229" y="632"/>
                </a:cubicBezTo>
                <a:cubicBezTo>
                  <a:pt x="229" y="632"/>
                  <a:pt x="229" y="632"/>
                  <a:pt x="229" y="632"/>
                </a:cubicBezTo>
                <a:cubicBezTo>
                  <a:pt x="230" y="632"/>
                  <a:pt x="230" y="632"/>
                  <a:pt x="230" y="632"/>
                </a:cubicBezTo>
                <a:cubicBezTo>
                  <a:pt x="230" y="633"/>
                  <a:pt x="230" y="633"/>
                  <a:pt x="230" y="633"/>
                </a:cubicBezTo>
                <a:cubicBezTo>
                  <a:pt x="229" y="633"/>
                  <a:pt x="229" y="633"/>
                  <a:pt x="229" y="633"/>
                </a:cubicBezTo>
                <a:cubicBezTo>
                  <a:pt x="229" y="632"/>
                  <a:pt x="229" y="632"/>
                  <a:pt x="229" y="632"/>
                </a:cubicBezTo>
                <a:cubicBezTo>
                  <a:pt x="229" y="632"/>
                  <a:pt x="229" y="632"/>
                  <a:pt x="229" y="632"/>
                </a:cubicBezTo>
                <a:cubicBezTo>
                  <a:pt x="229" y="632"/>
                  <a:pt x="229" y="632"/>
                  <a:pt x="229" y="632"/>
                </a:cubicBezTo>
                <a:cubicBezTo>
                  <a:pt x="228" y="632"/>
                  <a:pt x="228" y="632"/>
                  <a:pt x="228" y="632"/>
                </a:cubicBezTo>
                <a:cubicBezTo>
                  <a:pt x="228" y="631"/>
                  <a:pt x="228" y="631"/>
                  <a:pt x="228" y="631"/>
                </a:cubicBezTo>
                <a:cubicBezTo>
                  <a:pt x="228" y="631"/>
                  <a:pt x="228" y="631"/>
                  <a:pt x="228" y="631"/>
                </a:cubicBezTo>
                <a:cubicBezTo>
                  <a:pt x="228" y="631"/>
                  <a:pt x="228" y="631"/>
                  <a:pt x="228" y="631"/>
                </a:cubicBezTo>
                <a:moveTo>
                  <a:pt x="354" y="646"/>
                </a:moveTo>
                <a:cubicBezTo>
                  <a:pt x="354" y="647"/>
                  <a:pt x="354" y="647"/>
                  <a:pt x="354" y="648"/>
                </a:cubicBezTo>
                <a:cubicBezTo>
                  <a:pt x="354" y="648"/>
                  <a:pt x="354" y="648"/>
                  <a:pt x="354" y="648"/>
                </a:cubicBezTo>
                <a:cubicBezTo>
                  <a:pt x="354" y="648"/>
                  <a:pt x="354" y="648"/>
                  <a:pt x="354" y="648"/>
                </a:cubicBezTo>
                <a:cubicBezTo>
                  <a:pt x="354" y="648"/>
                  <a:pt x="354" y="648"/>
                  <a:pt x="354" y="648"/>
                </a:cubicBezTo>
                <a:cubicBezTo>
                  <a:pt x="353" y="648"/>
                  <a:pt x="353" y="648"/>
                  <a:pt x="353" y="648"/>
                </a:cubicBezTo>
                <a:cubicBezTo>
                  <a:pt x="353" y="648"/>
                  <a:pt x="353" y="648"/>
                  <a:pt x="353" y="648"/>
                </a:cubicBezTo>
                <a:cubicBezTo>
                  <a:pt x="354" y="648"/>
                  <a:pt x="354" y="648"/>
                  <a:pt x="354" y="648"/>
                </a:cubicBezTo>
                <a:cubicBezTo>
                  <a:pt x="354" y="648"/>
                  <a:pt x="354" y="648"/>
                  <a:pt x="354" y="648"/>
                </a:cubicBezTo>
                <a:cubicBezTo>
                  <a:pt x="354" y="649"/>
                  <a:pt x="354" y="649"/>
                  <a:pt x="354" y="649"/>
                </a:cubicBezTo>
                <a:cubicBezTo>
                  <a:pt x="354" y="650"/>
                  <a:pt x="354" y="650"/>
                  <a:pt x="354" y="650"/>
                </a:cubicBezTo>
                <a:cubicBezTo>
                  <a:pt x="354" y="650"/>
                  <a:pt x="354" y="650"/>
                  <a:pt x="354" y="650"/>
                </a:cubicBezTo>
                <a:cubicBezTo>
                  <a:pt x="354" y="650"/>
                  <a:pt x="354" y="650"/>
                  <a:pt x="354" y="650"/>
                </a:cubicBezTo>
                <a:cubicBezTo>
                  <a:pt x="354" y="651"/>
                  <a:pt x="354" y="651"/>
                  <a:pt x="354" y="651"/>
                </a:cubicBezTo>
                <a:cubicBezTo>
                  <a:pt x="354" y="651"/>
                  <a:pt x="354" y="651"/>
                  <a:pt x="354" y="651"/>
                </a:cubicBezTo>
                <a:cubicBezTo>
                  <a:pt x="354" y="651"/>
                  <a:pt x="354" y="651"/>
                  <a:pt x="354" y="651"/>
                </a:cubicBezTo>
                <a:cubicBezTo>
                  <a:pt x="354" y="652"/>
                  <a:pt x="354" y="652"/>
                  <a:pt x="354" y="652"/>
                </a:cubicBezTo>
                <a:cubicBezTo>
                  <a:pt x="354" y="653"/>
                  <a:pt x="354" y="653"/>
                  <a:pt x="354" y="653"/>
                </a:cubicBezTo>
                <a:cubicBezTo>
                  <a:pt x="353" y="652"/>
                  <a:pt x="353" y="652"/>
                  <a:pt x="353" y="652"/>
                </a:cubicBezTo>
                <a:cubicBezTo>
                  <a:pt x="353" y="652"/>
                  <a:pt x="353" y="652"/>
                  <a:pt x="353" y="652"/>
                </a:cubicBezTo>
                <a:cubicBezTo>
                  <a:pt x="353" y="652"/>
                  <a:pt x="353" y="652"/>
                  <a:pt x="353" y="652"/>
                </a:cubicBezTo>
                <a:cubicBezTo>
                  <a:pt x="353" y="652"/>
                  <a:pt x="353" y="652"/>
                  <a:pt x="353" y="652"/>
                </a:cubicBezTo>
                <a:cubicBezTo>
                  <a:pt x="353" y="652"/>
                  <a:pt x="352" y="652"/>
                  <a:pt x="353" y="651"/>
                </a:cubicBezTo>
                <a:cubicBezTo>
                  <a:pt x="353" y="651"/>
                  <a:pt x="353" y="651"/>
                  <a:pt x="353" y="651"/>
                </a:cubicBezTo>
                <a:cubicBezTo>
                  <a:pt x="353" y="651"/>
                  <a:pt x="353" y="651"/>
                  <a:pt x="353" y="651"/>
                </a:cubicBezTo>
                <a:cubicBezTo>
                  <a:pt x="352" y="651"/>
                  <a:pt x="352" y="651"/>
                  <a:pt x="352" y="650"/>
                </a:cubicBezTo>
                <a:cubicBezTo>
                  <a:pt x="352" y="650"/>
                  <a:pt x="352" y="650"/>
                  <a:pt x="352" y="650"/>
                </a:cubicBezTo>
                <a:cubicBezTo>
                  <a:pt x="352" y="649"/>
                  <a:pt x="352" y="649"/>
                  <a:pt x="352" y="649"/>
                </a:cubicBezTo>
                <a:cubicBezTo>
                  <a:pt x="351" y="649"/>
                  <a:pt x="351" y="649"/>
                  <a:pt x="351" y="649"/>
                </a:cubicBezTo>
                <a:cubicBezTo>
                  <a:pt x="351" y="648"/>
                  <a:pt x="351" y="648"/>
                  <a:pt x="351" y="648"/>
                </a:cubicBezTo>
                <a:cubicBezTo>
                  <a:pt x="351" y="648"/>
                  <a:pt x="351" y="648"/>
                  <a:pt x="351" y="648"/>
                </a:cubicBezTo>
                <a:cubicBezTo>
                  <a:pt x="351" y="648"/>
                  <a:pt x="351" y="648"/>
                  <a:pt x="352" y="648"/>
                </a:cubicBezTo>
                <a:cubicBezTo>
                  <a:pt x="352" y="647"/>
                  <a:pt x="352" y="647"/>
                  <a:pt x="352" y="647"/>
                </a:cubicBezTo>
                <a:cubicBezTo>
                  <a:pt x="352" y="647"/>
                  <a:pt x="352" y="647"/>
                  <a:pt x="352" y="647"/>
                </a:cubicBezTo>
                <a:cubicBezTo>
                  <a:pt x="352" y="647"/>
                  <a:pt x="352" y="647"/>
                  <a:pt x="352" y="647"/>
                </a:cubicBezTo>
                <a:cubicBezTo>
                  <a:pt x="352" y="647"/>
                  <a:pt x="352" y="647"/>
                  <a:pt x="352" y="647"/>
                </a:cubicBezTo>
                <a:cubicBezTo>
                  <a:pt x="351" y="647"/>
                  <a:pt x="351" y="647"/>
                  <a:pt x="351" y="647"/>
                </a:cubicBezTo>
                <a:cubicBezTo>
                  <a:pt x="351" y="647"/>
                  <a:pt x="351" y="647"/>
                  <a:pt x="351" y="647"/>
                </a:cubicBezTo>
                <a:cubicBezTo>
                  <a:pt x="351" y="648"/>
                  <a:pt x="351" y="648"/>
                  <a:pt x="351" y="648"/>
                </a:cubicBezTo>
                <a:cubicBezTo>
                  <a:pt x="351" y="647"/>
                  <a:pt x="351" y="647"/>
                  <a:pt x="351" y="647"/>
                </a:cubicBezTo>
                <a:cubicBezTo>
                  <a:pt x="351" y="647"/>
                  <a:pt x="351" y="647"/>
                  <a:pt x="351" y="647"/>
                </a:cubicBezTo>
                <a:cubicBezTo>
                  <a:pt x="350" y="647"/>
                  <a:pt x="351" y="646"/>
                  <a:pt x="351" y="646"/>
                </a:cubicBezTo>
                <a:cubicBezTo>
                  <a:pt x="351" y="646"/>
                  <a:pt x="351" y="646"/>
                  <a:pt x="351" y="646"/>
                </a:cubicBezTo>
                <a:cubicBezTo>
                  <a:pt x="351" y="646"/>
                  <a:pt x="351" y="646"/>
                  <a:pt x="351" y="646"/>
                </a:cubicBezTo>
                <a:cubicBezTo>
                  <a:pt x="351" y="646"/>
                  <a:pt x="351" y="646"/>
                  <a:pt x="351" y="646"/>
                </a:cubicBezTo>
                <a:cubicBezTo>
                  <a:pt x="350" y="647"/>
                  <a:pt x="350" y="647"/>
                  <a:pt x="350" y="647"/>
                </a:cubicBezTo>
                <a:cubicBezTo>
                  <a:pt x="350" y="647"/>
                  <a:pt x="350" y="647"/>
                  <a:pt x="350" y="647"/>
                </a:cubicBezTo>
                <a:cubicBezTo>
                  <a:pt x="350" y="646"/>
                  <a:pt x="350" y="646"/>
                  <a:pt x="350" y="646"/>
                </a:cubicBezTo>
                <a:cubicBezTo>
                  <a:pt x="350" y="646"/>
                  <a:pt x="350" y="646"/>
                  <a:pt x="350" y="646"/>
                </a:cubicBezTo>
                <a:cubicBezTo>
                  <a:pt x="350" y="646"/>
                  <a:pt x="350" y="646"/>
                  <a:pt x="350" y="645"/>
                </a:cubicBezTo>
                <a:cubicBezTo>
                  <a:pt x="350" y="646"/>
                  <a:pt x="350" y="646"/>
                  <a:pt x="350" y="646"/>
                </a:cubicBezTo>
                <a:cubicBezTo>
                  <a:pt x="350" y="646"/>
                  <a:pt x="350" y="646"/>
                  <a:pt x="350" y="646"/>
                </a:cubicBezTo>
                <a:cubicBezTo>
                  <a:pt x="350" y="646"/>
                  <a:pt x="350" y="646"/>
                  <a:pt x="350" y="646"/>
                </a:cubicBezTo>
                <a:cubicBezTo>
                  <a:pt x="350" y="646"/>
                  <a:pt x="350" y="646"/>
                  <a:pt x="350" y="646"/>
                </a:cubicBezTo>
                <a:cubicBezTo>
                  <a:pt x="350" y="646"/>
                  <a:pt x="350" y="646"/>
                  <a:pt x="350" y="646"/>
                </a:cubicBezTo>
                <a:cubicBezTo>
                  <a:pt x="350" y="645"/>
                  <a:pt x="350" y="645"/>
                  <a:pt x="350" y="645"/>
                </a:cubicBezTo>
                <a:cubicBezTo>
                  <a:pt x="350" y="645"/>
                  <a:pt x="350" y="645"/>
                  <a:pt x="350" y="645"/>
                </a:cubicBezTo>
                <a:cubicBezTo>
                  <a:pt x="350" y="645"/>
                  <a:pt x="349" y="645"/>
                  <a:pt x="349" y="645"/>
                </a:cubicBezTo>
                <a:cubicBezTo>
                  <a:pt x="349" y="644"/>
                  <a:pt x="349" y="644"/>
                  <a:pt x="349" y="644"/>
                </a:cubicBezTo>
                <a:cubicBezTo>
                  <a:pt x="349" y="644"/>
                  <a:pt x="349" y="644"/>
                  <a:pt x="349" y="644"/>
                </a:cubicBezTo>
                <a:cubicBezTo>
                  <a:pt x="349" y="644"/>
                  <a:pt x="349" y="644"/>
                  <a:pt x="349" y="644"/>
                </a:cubicBezTo>
                <a:cubicBezTo>
                  <a:pt x="349" y="643"/>
                  <a:pt x="349" y="643"/>
                  <a:pt x="349" y="643"/>
                </a:cubicBezTo>
                <a:cubicBezTo>
                  <a:pt x="349" y="643"/>
                  <a:pt x="349" y="643"/>
                  <a:pt x="349" y="643"/>
                </a:cubicBezTo>
                <a:cubicBezTo>
                  <a:pt x="350" y="642"/>
                  <a:pt x="350" y="642"/>
                  <a:pt x="350" y="642"/>
                </a:cubicBezTo>
                <a:cubicBezTo>
                  <a:pt x="350" y="642"/>
                  <a:pt x="350" y="642"/>
                  <a:pt x="350" y="642"/>
                </a:cubicBezTo>
                <a:cubicBezTo>
                  <a:pt x="350" y="642"/>
                  <a:pt x="350" y="642"/>
                  <a:pt x="350" y="642"/>
                </a:cubicBezTo>
                <a:cubicBezTo>
                  <a:pt x="350" y="642"/>
                  <a:pt x="350" y="642"/>
                  <a:pt x="350" y="642"/>
                </a:cubicBezTo>
                <a:cubicBezTo>
                  <a:pt x="350" y="642"/>
                  <a:pt x="350" y="642"/>
                  <a:pt x="350" y="642"/>
                </a:cubicBezTo>
                <a:cubicBezTo>
                  <a:pt x="350" y="642"/>
                  <a:pt x="349" y="642"/>
                  <a:pt x="349" y="642"/>
                </a:cubicBezTo>
                <a:cubicBezTo>
                  <a:pt x="349" y="641"/>
                  <a:pt x="349" y="641"/>
                  <a:pt x="349" y="641"/>
                </a:cubicBezTo>
                <a:cubicBezTo>
                  <a:pt x="350" y="641"/>
                  <a:pt x="350" y="641"/>
                  <a:pt x="350" y="641"/>
                </a:cubicBezTo>
                <a:cubicBezTo>
                  <a:pt x="349" y="641"/>
                  <a:pt x="349" y="641"/>
                  <a:pt x="349" y="641"/>
                </a:cubicBezTo>
                <a:cubicBezTo>
                  <a:pt x="349" y="641"/>
                  <a:pt x="349" y="641"/>
                  <a:pt x="349" y="641"/>
                </a:cubicBezTo>
                <a:cubicBezTo>
                  <a:pt x="349" y="641"/>
                  <a:pt x="349" y="641"/>
                  <a:pt x="349" y="641"/>
                </a:cubicBezTo>
                <a:cubicBezTo>
                  <a:pt x="349" y="641"/>
                  <a:pt x="349" y="641"/>
                  <a:pt x="349" y="641"/>
                </a:cubicBezTo>
                <a:cubicBezTo>
                  <a:pt x="349" y="641"/>
                  <a:pt x="349" y="641"/>
                  <a:pt x="349" y="641"/>
                </a:cubicBezTo>
                <a:cubicBezTo>
                  <a:pt x="349" y="640"/>
                  <a:pt x="349" y="640"/>
                  <a:pt x="349" y="640"/>
                </a:cubicBezTo>
                <a:cubicBezTo>
                  <a:pt x="349" y="640"/>
                  <a:pt x="349" y="640"/>
                  <a:pt x="349" y="640"/>
                </a:cubicBezTo>
                <a:cubicBezTo>
                  <a:pt x="348" y="640"/>
                  <a:pt x="348" y="640"/>
                  <a:pt x="348" y="640"/>
                </a:cubicBezTo>
                <a:cubicBezTo>
                  <a:pt x="348" y="640"/>
                  <a:pt x="348" y="640"/>
                  <a:pt x="348" y="640"/>
                </a:cubicBezTo>
                <a:cubicBezTo>
                  <a:pt x="348" y="640"/>
                  <a:pt x="348" y="640"/>
                  <a:pt x="348" y="640"/>
                </a:cubicBezTo>
                <a:cubicBezTo>
                  <a:pt x="348" y="640"/>
                  <a:pt x="347" y="640"/>
                  <a:pt x="347" y="640"/>
                </a:cubicBezTo>
                <a:cubicBezTo>
                  <a:pt x="347" y="640"/>
                  <a:pt x="347" y="640"/>
                  <a:pt x="347" y="640"/>
                </a:cubicBezTo>
                <a:cubicBezTo>
                  <a:pt x="347" y="641"/>
                  <a:pt x="347" y="641"/>
                  <a:pt x="347" y="641"/>
                </a:cubicBezTo>
                <a:cubicBezTo>
                  <a:pt x="348" y="641"/>
                  <a:pt x="348" y="641"/>
                  <a:pt x="348" y="641"/>
                </a:cubicBezTo>
                <a:cubicBezTo>
                  <a:pt x="348" y="642"/>
                  <a:pt x="347" y="642"/>
                  <a:pt x="347" y="642"/>
                </a:cubicBezTo>
                <a:cubicBezTo>
                  <a:pt x="346" y="643"/>
                  <a:pt x="346" y="643"/>
                  <a:pt x="346" y="643"/>
                </a:cubicBezTo>
                <a:cubicBezTo>
                  <a:pt x="346" y="643"/>
                  <a:pt x="346" y="643"/>
                  <a:pt x="346" y="643"/>
                </a:cubicBezTo>
                <a:cubicBezTo>
                  <a:pt x="346" y="642"/>
                  <a:pt x="346" y="642"/>
                  <a:pt x="346" y="642"/>
                </a:cubicBezTo>
                <a:cubicBezTo>
                  <a:pt x="346" y="642"/>
                  <a:pt x="346" y="641"/>
                  <a:pt x="346" y="641"/>
                </a:cubicBezTo>
                <a:cubicBezTo>
                  <a:pt x="347" y="641"/>
                  <a:pt x="347" y="641"/>
                  <a:pt x="347" y="641"/>
                </a:cubicBezTo>
                <a:cubicBezTo>
                  <a:pt x="346" y="641"/>
                  <a:pt x="346" y="641"/>
                  <a:pt x="346" y="641"/>
                </a:cubicBezTo>
                <a:cubicBezTo>
                  <a:pt x="346" y="640"/>
                  <a:pt x="346" y="640"/>
                  <a:pt x="346" y="640"/>
                </a:cubicBezTo>
                <a:cubicBezTo>
                  <a:pt x="346" y="640"/>
                  <a:pt x="346" y="640"/>
                  <a:pt x="346" y="640"/>
                </a:cubicBezTo>
                <a:cubicBezTo>
                  <a:pt x="346" y="640"/>
                  <a:pt x="346" y="640"/>
                  <a:pt x="346" y="640"/>
                </a:cubicBezTo>
                <a:cubicBezTo>
                  <a:pt x="346" y="639"/>
                  <a:pt x="346" y="639"/>
                  <a:pt x="346" y="639"/>
                </a:cubicBezTo>
                <a:cubicBezTo>
                  <a:pt x="346" y="639"/>
                  <a:pt x="346" y="639"/>
                  <a:pt x="346" y="639"/>
                </a:cubicBezTo>
                <a:cubicBezTo>
                  <a:pt x="346" y="639"/>
                  <a:pt x="346" y="639"/>
                  <a:pt x="346" y="639"/>
                </a:cubicBezTo>
                <a:cubicBezTo>
                  <a:pt x="347" y="639"/>
                  <a:pt x="347" y="639"/>
                  <a:pt x="347" y="639"/>
                </a:cubicBezTo>
                <a:cubicBezTo>
                  <a:pt x="347" y="639"/>
                  <a:pt x="347" y="639"/>
                  <a:pt x="347" y="639"/>
                </a:cubicBezTo>
                <a:cubicBezTo>
                  <a:pt x="347" y="639"/>
                  <a:pt x="347" y="639"/>
                  <a:pt x="347" y="639"/>
                </a:cubicBezTo>
                <a:cubicBezTo>
                  <a:pt x="347" y="639"/>
                  <a:pt x="347" y="639"/>
                  <a:pt x="347" y="639"/>
                </a:cubicBezTo>
                <a:cubicBezTo>
                  <a:pt x="347" y="639"/>
                  <a:pt x="347" y="639"/>
                  <a:pt x="347" y="639"/>
                </a:cubicBezTo>
                <a:cubicBezTo>
                  <a:pt x="347" y="638"/>
                  <a:pt x="347" y="638"/>
                  <a:pt x="347" y="638"/>
                </a:cubicBezTo>
                <a:cubicBezTo>
                  <a:pt x="347" y="638"/>
                  <a:pt x="347" y="638"/>
                  <a:pt x="347" y="638"/>
                </a:cubicBezTo>
                <a:cubicBezTo>
                  <a:pt x="348" y="638"/>
                  <a:pt x="348" y="638"/>
                  <a:pt x="348" y="638"/>
                </a:cubicBezTo>
                <a:cubicBezTo>
                  <a:pt x="348" y="638"/>
                  <a:pt x="348" y="638"/>
                  <a:pt x="348" y="638"/>
                </a:cubicBezTo>
                <a:cubicBezTo>
                  <a:pt x="348" y="638"/>
                  <a:pt x="348" y="638"/>
                  <a:pt x="348" y="638"/>
                </a:cubicBezTo>
                <a:cubicBezTo>
                  <a:pt x="348" y="638"/>
                  <a:pt x="348" y="638"/>
                  <a:pt x="348" y="638"/>
                </a:cubicBezTo>
                <a:cubicBezTo>
                  <a:pt x="348" y="637"/>
                  <a:pt x="348" y="637"/>
                  <a:pt x="348" y="637"/>
                </a:cubicBezTo>
                <a:cubicBezTo>
                  <a:pt x="347" y="637"/>
                  <a:pt x="347" y="637"/>
                  <a:pt x="347" y="637"/>
                </a:cubicBezTo>
                <a:cubicBezTo>
                  <a:pt x="347" y="637"/>
                  <a:pt x="347" y="637"/>
                  <a:pt x="347" y="637"/>
                </a:cubicBezTo>
                <a:cubicBezTo>
                  <a:pt x="347" y="638"/>
                  <a:pt x="347" y="638"/>
                  <a:pt x="347" y="638"/>
                </a:cubicBezTo>
                <a:cubicBezTo>
                  <a:pt x="347" y="638"/>
                  <a:pt x="347" y="638"/>
                  <a:pt x="347" y="638"/>
                </a:cubicBezTo>
                <a:cubicBezTo>
                  <a:pt x="347" y="638"/>
                  <a:pt x="347" y="638"/>
                  <a:pt x="347" y="638"/>
                </a:cubicBezTo>
                <a:cubicBezTo>
                  <a:pt x="346" y="638"/>
                  <a:pt x="346" y="638"/>
                  <a:pt x="346" y="638"/>
                </a:cubicBezTo>
                <a:cubicBezTo>
                  <a:pt x="346" y="638"/>
                  <a:pt x="346" y="638"/>
                  <a:pt x="346" y="638"/>
                </a:cubicBezTo>
                <a:cubicBezTo>
                  <a:pt x="345" y="637"/>
                  <a:pt x="345" y="637"/>
                  <a:pt x="345" y="637"/>
                </a:cubicBezTo>
                <a:cubicBezTo>
                  <a:pt x="345" y="636"/>
                  <a:pt x="345" y="636"/>
                  <a:pt x="345" y="636"/>
                </a:cubicBezTo>
                <a:cubicBezTo>
                  <a:pt x="345" y="636"/>
                  <a:pt x="345" y="636"/>
                  <a:pt x="345" y="636"/>
                </a:cubicBezTo>
                <a:cubicBezTo>
                  <a:pt x="345" y="636"/>
                  <a:pt x="345" y="636"/>
                  <a:pt x="345" y="636"/>
                </a:cubicBezTo>
                <a:cubicBezTo>
                  <a:pt x="345" y="636"/>
                  <a:pt x="345" y="636"/>
                  <a:pt x="345" y="636"/>
                </a:cubicBezTo>
                <a:cubicBezTo>
                  <a:pt x="346" y="637"/>
                  <a:pt x="346" y="637"/>
                  <a:pt x="346" y="637"/>
                </a:cubicBezTo>
                <a:cubicBezTo>
                  <a:pt x="345" y="637"/>
                  <a:pt x="345" y="637"/>
                  <a:pt x="345" y="637"/>
                </a:cubicBezTo>
                <a:cubicBezTo>
                  <a:pt x="345" y="636"/>
                  <a:pt x="345" y="636"/>
                  <a:pt x="345" y="636"/>
                </a:cubicBezTo>
                <a:cubicBezTo>
                  <a:pt x="345" y="636"/>
                  <a:pt x="345" y="636"/>
                  <a:pt x="345" y="636"/>
                </a:cubicBezTo>
                <a:cubicBezTo>
                  <a:pt x="344" y="636"/>
                  <a:pt x="344" y="636"/>
                  <a:pt x="345" y="635"/>
                </a:cubicBezTo>
                <a:cubicBezTo>
                  <a:pt x="344" y="635"/>
                  <a:pt x="344" y="635"/>
                  <a:pt x="344" y="635"/>
                </a:cubicBezTo>
                <a:cubicBezTo>
                  <a:pt x="344" y="635"/>
                  <a:pt x="344" y="635"/>
                  <a:pt x="344" y="635"/>
                </a:cubicBezTo>
                <a:cubicBezTo>
                  <a:pt x="344" y="635"/>
                  <a:pt x="344" y="635"/>
                  <a:pt x="344" y="635"/>
                </a:cubicBezTo>
                <a:cubicBezTo>
                  <a:pt x="344" y="635"/>
                  <a:pt x="344" y="635"/>
                  <a:pt x="344" y="635"/>
                </a:cubicBezTo>
                <a:cubicBezTo>
                  <a:pt x="343" y="635"/>
                  <a:pt x="343" y="635"/>
                  <a:pt x="343" y="635"/>
                </a:cubicBezTo>
                <a:cubicBezTo>
                  <a:pt x="343" y="634"/>
                  <a:pt x="343" y="634"/>
                  <a:pt x="343" y="634"/>
                </a:cubicBezTo>
                <a:cubicBezTo>
                  <a:pt x="344" y="634"/>
                  <a:pt x="344" y="634"/>
                  <a:pt x="344" y="634"/>
                </a:cubicBezTo>
                <a:cubicBezTo>
                  <a:pt x="343" y="633"/>
                  <a:pt x="343" y="633"/>
                  <a:pt x="343" y="633"/>
                </a:cubicBezTo>
                <a:cubicBezTo>
                  <a:pt x="343" y="633"/>
                  <a:pt x="343" y="633"/>
                  <a:pt x="343" y="633"/>
                </a:cubicBezTo>
                <a:cubicBezTo>
                  <a:pt x="343" y="633"/>
                  <a:pt x="343" y="633"/>
                  <a:pt x="343" y="633"/>
                </a:cubicBezTo>
                <a:cubicBezTo>
                  <a:pt x="343" y="634"/>
                  <a:pt x="343" y="634"/>
                  <a:pt x="343" y="634"/>
                </a:cubicBezTo>
                <a:cubicBezTo>
                  <a:pt x="343" y="633"/>
                  <a:pt x="343" y="633"/>
                  <a:pt x="343" y="633"/>
                </a:cubicBezTo>
                <a:cubicBezTo>
                  <a:pt x="343" y="633"/>
                  <a:pt x="343" y="633"/>
                  <a:pt x="342" y="633"/>
                </a:cubicBezTo>
                <a:cubicBezTo>
                  <a:pt x="342" y="632"/>
                  <a:pt x="342" y="632"/>
                  <a:pt x="342" y="632"/>
                </a:cubicBezTo>
                <a:cubicBezTo>
                  <a:pt x="342" y="632"/>
                  <a:pt x="342" y="632"/>
                  <a:pt x="342" y="632"/>
                </a:cubicBezTo>
                <a:cubicBezTo>
                  <a:pt x="342" y="632"/>
                  <a:pt x="342" y="632"/>
                  <a:pt x="342" y="632"/>
                </a:cubicBezTo>
                <a:cubicBezTo>
                  <a:pt x="341" y="631"/>
                  <a:pt x="341" y="631"/>
                  <a:pt x="341" y="631"/>
                </a:cubicBezTo>
                <a:cubicBezTo>
                  <a:pt x="341" y="631"/>
                  <a:pt x="341" y="631"/>
                  <a:pt x="341" y="631"/>
                </a:cubicBezTo>
                <a:cubicBezTo>
                  <a:pt x="341" y="631"/>
                  <a:pt x="341" y="631"/>
                  <a:pt x="341" y="631"/>
                </a:cubicBezTo>
                <a:cubicBezTo>
                  <a:pt x="341" y="630"/>
                  <a:pt x="341" y="630"/>
                  <a:pt x="341" y="630"/>
                </a:cubicBezTo>
                <a:cubicBezTo>
                  <a:pt x="341" y="629"/>
                  <a:pt x="341" y="629"/>
                  <a:pt x="341" y="629"/>
                </a:cubicBezTo>
                <a:cubicBezTo>
                  <a:pt x="342" y="629"/>
                  <a:pt x="342" y="629"/>
                  <a:pt x="342" y="629"/>
                </a:cubicBezTo>
                <a:cubicBezTo>
                  <a:pt x="342" y="630"/>
                  <a:pt x="342" y="630"/>
                  <a:pt x="342" y="630"/>
                </a:cubicBezTo>
                <a:cubicBezTo>
                  <a:pt x="342" y="630"/>
                  <a:pt x="342" y="630"/>
                  <a:pt x="342" y="630"/>
                </a:cubicBezTo>
                <a:cubicBezTo>
                  <a:pt x="343" y="630"/>
                  <a:pt x="343" y="630"/>
                  <a:pt x="343" y="630"/>
                </a:cubicBezTo>
                <a:cubicBezTo>
                  <a:pt x="343" y="631"/>
                  <a:pt x="344" y="631"/>
                  <a:pt x="344" y="632"/>
                </a:cubicBezTo>
                <a:cubicBezTo>
                  <a:pt x="344" y="632"/>
                  <a:pt x="344" y="632"/>
                  <a:pt x="344" y="632"/>
                </a:cubicBezTo>
                <a:cubicBezTo>
                  <a:pt x="345" y="632"/>
                  <a:pt x="345" y="632"/>
                  <a:pt x="345" y="632"/>
                </a:cubicBezTo>
                <a:cubicBezTo>
                  <a:pt x="344" y="632"/>
                  <a:pt x="344" y="632"/>
                  <a:pt x="344" y="632"/>
                </a:cubicBezTo>
                <a:cubicBezTo>
                  <a:pt x="344" y="632"/>
                  <a:pt x="344" y="632"/>
                  <a:pt x="344" y="632"/>
                </a:cubicBezTo>
                <a:cubicBezTo>
                  <a:pt x="344" y="632"/>
                  <a:pt x="344" y="632"/>
                  <a:pt x="344" y="632"/>
                </a:cubicBezTo>
                <a:cubicBezTo>
                  <a:pt x="344" y="631"/>
                  <a:pt x="344" y="631"/>
                  <a:pt x="344" y="631"/>
                </a:cubicBezTo>
                <a:cubicBezTo>
                  <a:pt x="343" y="631"/>
                  <a:pt x="343" y="631"/>
                  <a:pt x="343" y="630"/>
                </a:cubicBezTo>
                <a:cubicBezTo>
                  <a:pt x="342" y="630"/>
                  <a:pt x="342" y="630"/>
                  <a:pt x="342" y="630"/>
                </a:cubicBezTo>
                <a:cubicBezTo>
                  <a:pt x="342" y="630"/>
                  <a:pt x="342" y="629"/>
                  <a:pt x="342" y="629"/>
                </a:cubicBezTo>
                <a:cubicBezTo>
                  <a:pt x="342" y="629"/>
                  <a:pt x="342" y="629"/>
                  <a:pt x="342" y="629"/>
                </a:cubicBezTo>
                <a:cubicBezTo>
                  <a:pt x="343" y="629"/>
                  <a:pt x="343" y="629"/>
                  <a:pt x="343" y="629"/>
                </a:cubicBezTo>
                <a:cubicBezTo>
                  <a:pt x="343" y="629"/>
                  <a:pt x="343" y="629"/>
                  <a:pt x="343" y="629"/>
                </a:cubicBezTo>
                <a:cubicBezTo>
                  <a:pt x="343" y="629"/>
                  <a:pt x="343" y="629"/>
                  <a:pt x="343" y="629"/>
                </a:cubicBezTo>
                <a:cubicBezTo>
                  <a:pt x="343" y="628"/>
                  <a:pt x="343" y="628"/>
                  <a:pt x="343" y="628"/>
                </a:cubicBezTo>
                <a:cubicBezTo>
                  <a:pt x="342" y="628"/>
                  <a:pt x="342" y="628"/>
                  <a:pt x="343" y="628"/>
                </a:cubicBezTo>
                <a:cubicBezTo>
                  <a:pt x="343" y="628"/>
                  <a:pt x="343" y="628"/>
                  <a:pt x="343" y="628"/>
                </a:cubicBezTo>
                <a:cubicBezTo>
                  <a:pt x="343" y="628"/>
                  <a:pt x="343" y="628"/>
                  <a:pt x="343" y="628"/>
                </a:cubicBezTo>
                <a:cubicBezTo>
                  <a:pt x="343" y="628"/>
                  <a:pt x="344" y="629"/>
                  <a:pt x="343" y="629"/>
                </a:cubicBezTo>
                <a:cubicBezTo>
                  <a:pt x="344" y="630"/>
                  <a:pt x="344" y="630"/>
                  <a:pt x="344" y="630"/>
                </a:cubicBezTo>
                <a:cubicBezTo>
                  <a:pt x="344" y="629"/>
                  <a:pt x="344" y="629"/>
                  <a:pt x="344" y="629"/>
                </a:cubicBezTo>
                <a:cubicBezTo>
                  <a:pt x="344" y="629"/>
                  <a:pt x="344" y="629"/>
                  <a:pt x="344" y="629"/>
                </a:cubicBezTo>
                <a:cubicBezTo>
                  <a:pt x="344" y="629"/>
                  <a:pt x="344" y="629"/>
                  <a:pt x="344" y="629"/>
                </a:cubicBezTo>
                <a:cubicBezTo>
                  <a:pt x="344" y="628"/>
                  <a:pt x="344" y="628"/>
                  <a:pt x="344" y="628"/>
                </a:cubicBezTo>
                <a:cubicBezTo>
                  <a:pt x="344" y="628"/>
                  <a:pt x="344" y="628"/>
                  <a:pt x="344" y="628"/>
                </a:cubicBezTo>
                <a:cubicBezTo>
                  <a:pt x="345" y="628"/>
                  <a:pt x="345" y="628"/>
                  <a:pt x="345" y="628"/>
                </a:cubicBezTo>
                <a:cubicBezTo>
                  <a:pt x="345" y="628"/>
                  <a:pt x="345" y="628"/>
                  <a:pt x="345" y="628"/>
                </a:cubicBezTo>
                <a:cubicBezTo>
                  <a:pt x="345" y="628"/>
                  <a:pt x="345" y="628"/>
                  <a:pt x="345" y="628"/>
                </a:cubicBezTo>
                <a:cubicBezTo>
                  <a:pt x="345" y="627"/>
                  <a:pt x="345" y="627"/>
                  <a:pt x="345" y="627"/>
                </a:cubicBezTo>
                <a:cubicBezTo>
                  <a:pt x="346" y="627"/>
                  <a:pt x="346" y="627"/>
                  <a:pt x="346" y="627"/>
                </a:cubicBezTo>
                <a:cubicBezTo>
                  <a:pt x="346" y="627"/>
                  <a:pt x="346" y="627"/>
                  <a:pt x="346" y="627"/>
                </a:cubicBezTo>
                <a:cubicBezTo>
                  <a:pt x="347" y="627"/>
                  <a:pt x="347" y="628"/>
                  <a:pt x="347" y="628"/>
                </a:cubicBezTo>
                <a:cubicBezTo>
                  <a:pt x="348" y="628"/>
                  <a:pt x="348" y="628"/>
                  <a:pt x="348" y="628"/>
                </a:cubicBezTo>
                <a:cubicBezTo>
                  <a:pt x="348" y="628"/>
                  <a:pt x="348" y="628"/>
                  <a:pt x="348" y="628"/>
                </a:cubicBezTo>
                <a:cubicBezTo>
                  <a:pt x="348" y="629"/>
                  <a:pt x="348" y="629"/>
                  <a:pt x="348" y="629"/>
                </a:cubicBezTo>
                <a:cubicBezTo>
                  <a:pt x="347" y="630"/>
                  <a:pt x="347" y="630"/>
                  <a:pt x="347" y="630"/>
                </a:cubicBezTo>
                <a:cubicBezTo>
                  <a:pt x="347" y="630"/>
                  <a:pt x="347" y="630"/>
                  <a:pt x="347" y="630"/>
                </a:cubicBezTo>
                <a:cubicBezTo>
                  <a:pt x="346" y="630"/>
                  <a:pt x="346" y="630"/>
                  <a:pt x="346" y="630"/>
                </a:cubicBezTo>
                <a:cubicBezTo>
                  <a:pt x="347" y="630"/>
                  <a:pt x="347" y="630"/>
                  <a:pt x="347" y="630"/>
                </a:cubicBezTo>
                <a:cubicBezTo>
                  <a:pt x="347" y="630"/>
                  <a:pt x="347" y="630"/>
                  <a:pt x="347" y="630"/>
                </a:cubicBezTo>
                <a:cubicBezTo>
                  <a:pt x="347" y="630"/>
                  <a:pt x="347" y="630"/>
                  <a:pt x="347" y="630"/>
                </a:cubicBezTo>
                <a:cubicBezTo>
                  <a:pt x="347" y="630"/>
                  <a:pt x="347" y="630"/>
                  <a:pt x="347" y="630"/>
                </a:cubicBezTo>
                <a:cubicBezTo>
                  <a:pt x="347" y="630"/>
                  <a:pt x="347" y="630"/>
                  <a:pt x="347" y="630"/>
                </a:cubicBezTo>
                <a:cubicBezTo>
                  <a:pt x="346" y="631"/>
                  <a:pt x="346" y="631"/>
                  <a:pt x="346" y="631"/>
                </a:cubicBezTo>
                <a:cubicBezTo>
                  <a:pt x="347" y="631"/>
                  <a:pt x="347" y="631"/>
                  <a:pt x="347" y="631"/>
                </a:cubicBezTo>
                <a:cubicBezTo>
                  <a:pt x="347" y="631"/>
                  <a:pt x="347" y="631"/>
                  <a:pt x="347" y="631"/>
                </a:cubicBezTo>
                <a:cubicBezTo>
                  <a:pt x="347" y="631"/>
                  <a:pt x="347" y="631"/>
                  <a:pt x="347" y="631"/>
                </a:cubicBezTo>
                <a:cubicBezTo>
                  <a:pt x="348" y="631"/>
                  <a:pt x="348" y="630"/>
                  <a:pt x="348" y="630"/>
                </a:cubicBezTo>
                <a:cubicBezTo>
                  <a:pt x="348" y="629"/>
                  <a:pt x="348" y="629"/>
                  <a:pt x="348" y="629"/>
                </a:cubicBezTo>
                <a:cubicBezTo>
                  <a:pt x="349" y="629"/>
                  <a:pt x="349" y="629"/>
                  <a:pt x="349" y="629"/>
                </a:cubicBezTo>
                <a:cubicBezTo>
                  <a:pt x="348" y="629"/>
                  <a:pt x="348" y="629"/>
                  <a:pt x="348" y="629"/>
                </a:cubicBezTo>
                <a:cubicBezTo>
                  <a:pt x="349" y="629"/>
                  <a:pt x="349" y="629"/>
                  <a:pt x="349" y="629"/>
                </a:cubicBezTo>
                <a:cubicBezTo>
                  <a:pt x="349" y="629"/>
                  <a:pt x="349" y="629"/>
                  <a:pt x="349" y="629"/>
                </a:cubicBezTo>
                <a:cubicBezTo>
                  <a:pt x="349" y="629"/>
                  <a:pt x="350" y="629"/>
                  <a:pt x="350" y="629"/>
                </a:cubicBezTo>
                <a:cubicBezTo>
                  <a:pt x="351" y="629"/>
                  <a:pt x="351" y="629"/>
                  <a:pt x="351" y="629"/>
                </a:cubicBezTo>
                <a:cubicBezTo>
                  <a:pt x="351" y="629"/>
                  <a:pt x="351" y="629"/>
                  <a:pt x="351" y="629"/>
                </a:cubicBezTo>
                <a:cubicBezTo>
                  <a:pt x="351" y="630"/>
                  <a:pt x="351" y="630"/>
                  <a:pt x="351" y="630"/>
                </a:cubicBezTo>
                <a:cubicBezTo>
                  <a:pt x="351" y="630"/>
                  <a:pt x="352" y="629"/>
                  <a:pt x="352" y="630"/>
                </a:cubicBezTo>
                <a:cubicBezTo>
                  <a:pt x="352" y="631"/>
                  <a:pt x="352" y="631"/>
                  <a:pt x="352" y="631"/>
                </a:cubicBezTo>
                <a:cubicBezTo>
                  <a:pt x="352" y="631"/>
                  <a:pt x="352" y="631"/>
                  <a:pt x="352" y="632"/>
                </a:cubicBezTo>
                <a:cubicBezTo>
                  <a:pt x="351" y="632"/>
                  <a:pt x="351" y="632"/>
                  <a:pt x="351" y="632"/>
                </a:cubicBezTo>
                <a:cubicBezTo>
                  <a:pt x="351" y="631"/>
                  <a:pt x="351" y="631"/>
                  <a:pt x="351" y="631"/>
                </a:cubicBezTo>
                <a:cubicBezTo>
                  <a:pt x="350" y="631"/>
                  <a:pt x="350" y="631"/>
                  <a:pt x="350" y="631"/>
                </a:cubicBezTo>
                <a:cubicBezTo>
                  <a:pt x="350" y="631"/>
                  <a:pt x="350" y="631"/>
                  <a:pt x="350" y="631"/>
                </a:cubicBezTo>
                <a:cubicBezTo>
                  <a:pt x="350" y="631"/>
                  <a:pt x="350" y="631"/>
                  <a:pt x="350" y="631"/>
                </a:cubicBezTo>
                <a:cubicBezTo>
                  <a:pt x="350" y="631"/>
                  <a:pt x="350" y="631"/>
                  <a:pt x="350" y="631"/>
                </a:cubicBezTo>
                <a:cubicBezTo>
                  <a:pt x="350" y="632"/>
                  <a:pt x="351" y="632"/>
                  <a:pt x="351" y="632"/>
                </a:cubicBezTo>
                <a:cubicBezTo>
                  <a:pt x="351" y="632"/>
                  <a:pt x="351" y="632"/>
                  <a:pt x="351" y="632"/>
                </a:cubicBezTo>
                <a:cubicBezTo>
                  <a:pt x="351" y="632"/>
                  <a:pt x="351" y="632"/>
                  <a:pt x="351" y="632"/>
                </a:cubicBezTo>
                <a:cubicBezTo>
                  <a:pt x="352" y="633"/>
                  <a:pt x="352" y="633"/>
                  <a:pt x="352" y="633"/>
                </a:cubicBezTo>
                <a:cubicBezTo>
                  <a:pt x="351" y="633"/>
                  <a:pt x="351" y="633"/>
                  <a:pt x="351" y="633"/>
                </a:cubicBezTo>
                <a:cubicBezTo>
                  <a:pt x="350" y="633"/>
                  <a:pt x="350" y="633"/>
                  <a:pt x="350" y="633"/>
                </a:cubicBezTo>
                <a:cubicBezTo>
                  <a:pt x="350" y="633"/>
                  <a:pt x="350" y="633"/>
                  <a:pt x="350" y="633"/>
                </a:cubicBezTo>
                <a:cubicBezTo>
                  <a:pt x="349" y="632"/>
                  <a:pt x="349" y="632"/>
                  <a:pt x="349" y="632"/>
                </a:cubicBezTo>
                <a:cubicBezTo>
                  <a:pt x="348" y="632"/>
                  <a:pt x="348" y="632"/>
                  <a:pt x="348" y="632"/>
                </a:cubicBezTo>
                <a:cubicBezTo>
                  <a:pt x="347" y="631"/>
                  <a:pt x="347" y="631"/>
                  <a:pt x="346" y="631"/>
                </a:cubicBezTo>
                <a:cubicBezTo>
                  <a:pt x="346" y="631"/>
                  <a:pt x="346" y="631"/>
                  <a:pt x="346" y="631"/>
                </a:cubicBezTo>
                <a:cubicBezTo>
                  <a:pt x="346" y="631"/>
                  <a:pt x="347" y="631"/>
                  <a:pt x="347" y="631"/>
                </a:cubicBezTo>
                <a:cubicBezTo>
                  <a:pt x="347" y="632"/>
                  <a:pt x="347" y="632"/>
                  <a:pt x="347" y="632"/>
                </a:cubicBezTo>
                <a:cubicBezTo>
                  <a:pt x="347" y="632"/>
                  <a:pt x="347" y="632"/>
                  <a:pt x="347" y="632"/>
                </a:cubicBezTo>
                <a:cubicBezTo>
                  <a:pt x="348" y="632"/>
                  <a:pt x="348" y="632"/>
                  <a:pt x="348" y="632"/>
                </a:cubicBezTo>
                <a:cubicBezTo>
                  <a:pt x="348" y="632"/>
                  <a:pt x="348" y="632"/>
                  <a:pt x="348" y="632"/>
                </a:cubicBezTo>
                <a:cubicBezTo>
                  <a:pt x="348" y="633"/>
                  <a:pt x="348" y="633"/>
                  <a:pt x="348" y="633"/>
                </a:cubicBezTo>
                <a:cubicBezTo>
                  <a:pt x="349" y="633"/>
                  <a:pt x="349" y="633"/>
                  <a:pt x="349" y="633"/>
                </a:cubicBezTo>
                <a:cubicBezTo>
                  <a:pt x="349" y="633"/>
                  <a:pt x="349" y="633"/>
                  <a:pt x="349" y="633"/>
                </a:cubicBezTo>
                <a:cubicBezTo>
                  <a:pt x="349" y="633"/>
                  <a:pt x="349" y="633"/>
                  <a:pt x="349" y="633"/>
                </a:cubicBezTo>
                <a:cubicBezTo>
                  <a:pt x="349" y="633"/>
                  <a:pt x="349" y="633"/>
                  <a:pt x="349" y="633"/>
                </a:cubicBezTo>
                <a:cubicBezTo>
                  <a:pt x="349" y="634"/>
                  <a:pt x="349" y="634"/>
                  <a:pt x="349" y="634"/>
                </a:cubicBezTo>
                <a:cubicBezTo>
                  <a:pt x="349" y="634"/>
                  <a:pt x="349" y="634"/>
                  <a:pt x="349" y="634"/>
                </a:cubicBezTo>
                <a:cubicBezTo>
                  <a:pt x="349" y="634"/>
                  <a:pt x="349" y="634"/>
                  <a:pt x="349" y="634"/>
                </a:cubicBezTo>
                <a:cubicBezTo>
                  <a:pt x="350" y="634"/>
                  <a:pt x="350" y="634"/>
                  <a:pt x="350" y="634"/>
                </a:cubicBezTo>
                <a:cubicBezTo>
                  <a:pt x="350" y="634"/>
                  <a:pt x="350" y="634"/>
                  <a:pt x="350" y="634"/>
                </a:cubicBezTo>
                <a:cubicBezTo>
                  <a:pt x="350" y="634"/>
                  <a:pt x="350" y="634"/>
                  <a:pt x="350" y="634"/>
                </a:cubicBezTo>
                <a:cubicBezTo>
                  <a:pt x="351" y="633"/>
                  <a:pt x="351" y="633"/>
                  <a:pt x="351" y="633"/>
                </a:cubicBezTo>
                <a:cubicBezTo>
                  <a:pt x="351" y="633"/>
                  <a:pt x="351" y="633"/>
                  <a:pt x="351" y="633"/>
                </a:cubicBezTo>
                <a:cubicBezTo>
                  <a:pt x="352" y="633"/>
                  <a:pt x="352" y="633"/>
                  <a:pt x="352" y="633"/>
                </a:cubicBezTo>
                <a:cubicBezTo>
                  <a:pt x="352" y="634"/>
                  <a:pt x="352" y="634"/>
                  <a:pt x="352" y="634"/>
                </a:cubicBezTo>
                <a:cubicBezTo>
                  <a:pt x="352" y="634"/>
                  <a:pt x="352" y="634"/>
                  <a:pt x="352" y="634"/>
                </a:cubicBezTo>
                <a:cubicBezTo>
                  <a:pt x="352" y="635"/>
                  <a:pt x="352" y="635"/>
                  <a:pt x="352" y="635"/>
                </a:cubicBezTo>
                <a:cubicBezTo>
                  <a:pt x="352" y="635"/>
                  <a:pt x="352" y="635"/>
                  <a:pt x="352" y="635"/>
                </a:cubicBezTo>
                <a:cubicBezTo>
                  <a:pt x="352" y="635"/>
                  <a:pt x="352" y="635"/>
                  <a:pt x="352" y="635"/>
                </a:cubicBezTo>
                <a:cubicBezTo>
                  <a:pt x="352" y="635"/>
                  <a:pt x="352" y="635"/>
                  <a:pt x="352" y="635"/>
                </a:cubicBezTo>
                <a:cubicBezTo>
                  <a:pt x="352" y="636"/>
                  <a:pt x="352" y="636"/>
                  <a:pt x="352" y="636"/>
                </a:cubicBezTo>
                <a:cubicBezTo>
                  <a:pt x="352" y="636"/>
                  <a:pt x="352" y="636"/>
                  <a:pt x="352" y="636"/>
                </a:cubicBezTo>
                <a:cubicBezTo>
                  <a:pt x="352" y="636"/>
                  <a:pt x="352" y="636"/>
                  <a:pt x="352" y="636"/>
                </a:cubicBezTo>
                <a:cubicBezTo>
                  <a:pt x="353" y="637"/>
                  <a:pt x="353" y="637"/>
                  <a:pt x="353" y="637"/>
                </a:cubicBezTo>
                <a:cubicBezTo>
                  <a:pt x="352" y="636"/>
                  <a:pt x="352" y="636"/>
                  <a:pt x="352" y="636"/>
                </a:cubicBezTo>
                <a:cubicBezTo>
                  <a:pt x="352" y="636"/>
                  <a:pt x="352" y="636"/>
                  <a:pt x="352" y="636"/>
                </a:cubicBezTo>
                <a:cubicBezTo>
                  <a:pt x="352" y="636"/>
                  <a:pt x="352" y="637"/>
                  <a:pt x="352" y="637"/>
                </a:cubicBezTo>
                <a:cubicBezTo>
                  <a:pt x="352" y="637"/>
                  <a:pt x="352" y="637"/>
                  <a:pt x="352" y="637"/>
                </a:cubicBezTo>
                <a:cubicBezTo>
                  <a:pt x="352" y="637"/>
                  <a:pt x="351" y="637"/>
                  <a:pt x="351" y="637"/>
                </a:cubicBezTo>
                <a:cubicBezTo>
                  <a:pt x="351" y="637"/>
                  <a:pt x="351" y="637"/>
                  <a:pt x="351" y="637"/>
                </a:cubicBezTo>
                <a:cubicBezTo>
                  <a:pt x="350" y="636"/>
                  <a:pt x="350" y="636"/>
                  <a:pt x="350" y="636"/>
                </a:cubicBezTo>
                <a:cubicBezTo>
                  <a:pt x="350" y="636"/>
                  <a:pt x="350" y="636"/>
                  <a:pt x="350" y="636"/>
                </a:cubicBezTo>
                <a:cubicBezTo>
                  <a:pt x="349" y="636"/>
                  <a:pt x="349" y="636"/>
                  <a:pt x="349" y="636"/>
                </a:cubicBezTo>
                <a:cubicBezTo>
                  <a:pt x="349" y="635"/>
                  <a:pt x="348" y="635"/>
                  <a:pt x="348" y="635"/>
                </a:cubicBezTo>
                <a:cubicBezTo>
                  <a:pt x="348" y="634"/>
                  <a:pt x="348" y="634"/>
                  <a:pt x="348" y="634"/>
                </a:cubicBezTo>
                <a:cubicBezTo>
                  <a:pt x="348" y="634"/>
                  <a:pt x="348" y="634"/>
                  <a:pt x="348" y="634"/>
                </a:cubicBezTo>
                <a:cubicBezTo>
                  <a:pt x="347" y="634"/>
                  <a:pt x="347" y="634"/>
                  <a:pt x="347" y="634"/>
                </a:cubicBezTo>
                <a:cubicBezTo>
                  <a:pt x="346" y="633"/>
                  <a:pt x="346" y="633"/>
                  <a:pt x="346" y="633"/>
                </a:cubicBezTo>
                <a:cubicBezTo>
                  <a:pt x="346" y="633"/>
                  <a:pt x="346" y="633"/>
                  <a:pt x="346" y="633"/>
                </a:cubicBezTo>
                <a:cubicBezTo>
                  <a:pt x="346" y="633"/>
                  <a:pt x="346" y="633"/>
                  <a:pt x="346" y="633"/>
                </a:cubicBezTo>
                <a:cubicBezTo>
                  <a:pt x="346" y="633"/>
                  <a:pt x="346" y="633"/>
                  <a:pt x="346" y="633"/>
                </a:cubicBezTo>
                <a:cubicBezTo>
                  <a:pt x="346" y="634"/>
                  <a:pt x="346" y="634"/>
                  <a:pt x="346" y="634"/>
                </a:cubicBezTo>
                <a:cubicBezTo>
                  <a:pt x="346" y="635"/>
                  <a:pt x="346" y="635"/>
                  <a:pt x="346" y="635"/>
                </a:cubicBezTo>
                <a:cubicBezTo>
                  <a:pt x="347" y="635"/>
                  <a:pt x="347" y="635"/>
                  <a:pt x="347" y="635"/>
                </a:cubicBezTo>
                <a:cubicBezTo>
                  <a:pt x="347" y="635"/>
                  <a:pt x="347" y="635"/>
                  <a:pt x="347" y="635"/>
                </a:cubicBezTo>
                <a:cubicBezTo>
                  <a:pt x="347" y="635"/>
                  <a:pt x="347" y="635"/>
                  <a:pt x="347" y="635"/>
                </a:cubicBezTo>
                <a:cubicBezTo>
                  <a:pt x="348" y="635"/>
                  <a:pt x="348" y="635"/>
                  <a:pt x="348" y="635"/>
                </a:cubicBezTo>
                <a:cubicBezTo>
                  <a:pt x="347" y="636"/>
                  <a:pt x="347" y="636"/>
                  <a:pt x="347" y="636"/>
                </a:cubicBezTo>
                <a:cubicBezTo>
                  <a:pt x="347" y="636"/>
                  <a:pt x="347" y="636"/>
                  <a:pt x="347" y="636"/>
                </a:cubicBezTo>
                <a:cubicBezTo>
                  <a:pt x="347" y="636"/>
                  <a:pt x="347" y="636"/>
                  <a:pt x="347" y="636"/>
                </a:cubicBezTo>
                <a:cubicBezTo>
                  <a:pt x="348" y="636"/>
                  <a:pt x="348" y="636"/>
                  <a:pt x="348" y="636"/>
                </a:cubicBezTo>
                <a:cubicBezTo>
                  <a:pt x="348" y="637"/>
                  <a:pt x="348" y="637"/>
                  <a:pt x="348" y="637"/>
                </a:cubicBezTo>
                <a:cubicBezTo>
                  <a:pt x="348" y="636"/>
                  <a:pt x="348" y="636"/>
                  <a:pt x="348" y="636"/>
                </a:cubicBezTo>
                <a:cubicBezTo>
                  <a:pt x="348" y="636"/>
                  <a:pt x="348" y="636"/>
                  <a:pt x="348" y="636"/>
                </a:cubicBezTo>
                <a:cubicBezTo>
                  <a:pt x="349" y="636"/>
                  <a:pt x="349" y="636"/>
                  <a:pt x="349" y="636"/>
                </a:cubicBezTo>
                <a:cubicBezTo>
                  <a:pt x="349" y="637"/>
                  <a:pt x="349" y="637"/>
                  <a:pt x="349" y="637"/>
                </a:cubicBezTo>
                <a:cubicBezTo>
                  <a:pt x="349" y="637"/>
                  <a:pt x="349" y="637"/>
                  <a:pt x="349" y="637"/>
                </a:cubicBezTo>
                <a:cubicBezTo>
                  <a:pt x="349" y="637"/>
                  <a:pt x="349" y="637"/>
                  <a:pt x="349" y="637"/>
                </a:cubicBezTo>
                <a:cubicBezTo>
                  <a:pt x="349" y="637"/>
                  <a:pt x="349" y="637"/>
                  <a:pt x="349" y="637"/>
                </a:cubicBezTo>
                <a:cubicBezTo>
                  <a:pt x="349" y="637"/>
                  <a:pt x="349" y="637"/>
                  <a:pt x="349" y="637"/>
                </a:cubicBezTo>
                <a:cubicBezTo>
                  <a:pt x="349" y="637"/>
                  <a:pt x="349" y="637"/>
                  <a:pt x="349" y="637"/>
                </a:cubicBezTo>
                <a:cubicBezTo>
                  <a:pt x="350" y="637"/>
                  <a:pt x="350" y="637"/>
                  <a:pt x="350" y="637"/>
                </a:cubicBezTo>
                <a:cubicBezTo>
                  <a:pt x="350" y="637"/>
                  <a:pt x="350" y="637"/>
                  <a:pt x="350" y="637"/>
                </a:cubicBezTo>
                <a:cubicBezTo>
                  <a:pt x="350" y="637"/>
                  <a:pt x="350" y="637"/>
                  <a:pt x="350" y="637"/>
                </a:cubicBezTo>
                <a:cubicBezTo>
                  <a:pt x="350" y="637"/>
                  <a:pt x="350" y="637"/>
                  <a:pt x="350" y="637"/>
                </a:cubicBezTo>
                <a:cubicBezTo>
                  <a:pt x="351" y="637"/>
                  <a:pt x="351" y="637"/>
                  <a:pt x="351" y="638"/>
                </a:cubicBezTo>
                <a:cubicBezTo>
                  <a:pt x="351" y="638"/>
                  <a:pt x="351" y="638"/>
                  <a:pt x="351" y="638"/>
                </a:cubicBezTo>
                <a:cubicBezTo>
                  <a:pt x="352" y="637"/>
                  <a:pt x="352" y="637"/>
                  <a:pt x="353" y="638"/>
                </a:cubicBezTo>
                <a:cubicBezTo>
                  <a:pt x="353" y="639"/>
                  <a:pt x="353" y="639"/>
                  <a:pt x="353" y="639"/>
                </a:cubicBezTo>
                <a:cubicBezTo>
                  <a:pt x="352" y="639"/>
                  <a:pt x="352" y="639"/>
                  <a:pt x="352" y="639"/>
                </a:cubicBezTo>
                <a:cubicBezTo>
                  <a:pt x="352" y="639"/>
                  <a:pt x="352" y="638"/>
                  <a:pt x="351" y="639"/>
                </a:cubicBezTo>
                <a:cubicBezTo>
                  <a:pt x="352" y="639"/>
                  <a:pt x="352" y="639"/>
                  <a:pt x="352" y="639"/>
                </a:cubicBezTo>
                <a:cubicBezTo>
                  <a:pt x="352" y="639"/>
                  <a:pt x="352" y="639"/>
                  <a:pt x="352" y="639"/>
                </a:cubicBezTo>
                <a:cubicBezTo>
                  <a:pt x="352" y="639"/>
                  <a:pt x="352" y="639"/>
                  <a:pt x="352" y="639"/>
                </a:cubicBezTo>
                <a:cubicBezTo>
                  <a:pt x="352" y="639"/>
                  <a:pt x="352" y="640"/>
                  <a:pt x="352" y="639"/>
                </a:cubicBezTo>
                <a:cubicBezTo>
                  <a:pt x="352" y="640"/>
                  <a:pt x="352" y="640"/>
                  <a:pt x="352" y="640"/>
                </a:cubicBezTo>
                <a:cubicBezTo>
                  <a:pt x="352" y="640"/>
                  <a:pt x="352" y="640"/>
                  <a:pt x="352" y="640"/>
                </a:cubicBezTo>
                <a:cubicBezTo>
                  <a:pt x="352" y="640"/>
                  <a:pt x="352" y="640"/>
                  <a:pt x="352" y="640"/>
                </a:cubicBezTo>
                <a:cubicBezTo>
                  <a:pt x="352" y="640"/>
                  <a:pt x="352" y="640"/>
                  <a:pt x="352" y="640"/>
                </a:cubicBezTo>
                <a:cubicBezTo>
                  <a:pt x="353" y="640"/>
                  <a:pt x="353" y="640"/>
                  <a:pt x="353" y="640"/>
                </a:cubicBezTo>
                <a:cubicBezTo>
                  <a:pt x="353" y="641"/>
                  <a:pt x="353" y="641"/>
                  <a:pt x="353" y="641"/>
                </a:cubicBezTo>
                <a:cubicBezTo>
                  <a:pt x="353" y="641"/>
                  <a:pt x="353" y="641"/>
                  <a:pt x="353" y="641"/>
                </a:cubicBezTo>
                <a:cubicBezTo>
                  <a:pt x="353" y="642"/>
                  <a:pt x="353" y="642"/>
                  <a:pt x="353" y="642"/>
                </a:cubicBezTo>
                <a:cubicBezTo>
                  <a:pt x="353" y="642"/>
                  <a:pt x="353" y="642"/>
                  <a:pt x="353" y="642"/>
                </a:cubicBezTo>
                <a:cubicBezTo>
                  <a:pt x="353" y="642"/>
                  <a:pt x="353" y="642"/>
                  <a:pt x="353" y="642"/>
                </a:cubicBezTo>
                <a:cubicBezTo>
                  <a:pt x="353" y="642"/>
                  <a:pt x="353" y="642"/>
                  <a:pt x="353" y="642"/>
                </a:cubicBezTo>
                <a:cubicBezTo>
                  <a:pt x="353" y="643"/>
                  <a:pt x="353" y="643"/>
                  <a:pt x="353" y="643"/>
                </a:cubicBezTo>
                <a:cubicBezTo>
                  <a:pt x="353" y="643"/>
                  <a:pt x="353" y="643"/>
                  <a:pt x="353" y="643"/>
                </a:cubicBezTo>
                <a:cubicBezTo>
                  <a:pt x="353" y="644"/>
                  <a:pt x="353" y="644"/>
                  <a:pt x="353" y="644"/>
                </a:cubicBezTo>
                <a:cubicBezTo>
                  <a:pt x="353" y="645"/>
                  <a:pt x="353" y="645"/>
                  <a:pt x="353" y="645"/>
                </a:cubicBezTo>
                <a:cubicBezTo>
                  <a:pt x="354" y="645"/>
                  <a:pt x="354" y="645"/>
                  <a:pt x="354" y="646"/>
                </a:cubicBezTo>
                <a:cubicBezTo>
                  <a:pt x="354" y="646"/>
                  <a:pt x="354" y="646"/>
                  <a:pt x="354" y="646"/>
                </a:cubicBezTo>
                <a:cubicBezTo>
                  <a:pt x="354" y="646"/>
                  <a:pt x="354" y="646"/>
                  <a:pt x="354" y="646"/>
                </a:cubicBezTo>
                <a:cubicBezTo>
                  <a:pt x="354" y="646"/>
                  <a:pt x="354" y="646"/>
                  <a:pt x="354" y="646"/>
                </a:cubicBezTo>
                <a:cubicBezTo>
                  <a:pt x="354" y="646"/>
                  <a:pt x="354" y="646"/>
                  <a:pt x="354" y="646"/>
                </a:cubicBezTo>
                <a:moveTo>
                  <a:pt x="236" y="635"/>
                </a:moveTo>
                <a:cubicBezTo>
                  <a:pt x="236" y="635"/>
                  <a:pt x="236" y="635"/>
                  <a:pt x="236" y="635"/>
                </a:cubicBezTo>
                <a:cubicBezTo>
                  <a:pt x="236" y="635"/>
                  <a:pt x="236" y="635"/>
                  <a:pt x="236" y="635"/>
                </a:cubicBezTo>
                <a:cubicBezTo>
                  <a:pt x="236" y="635"/>
                  <a:pt x="236" y="635"/>
                  <a:pt x="236" y="635"/>
                </a:cubicBezTo>
                <a:cubicBezTo>
                  <a:pt x="235" y="635"/>
                  <a:pt x="235" y="635"/>
                  <a:pt x="235" y="635"/>
                </a:cubicBezTo>
                <a:cubicBezTo>
                  <a:pt x="234" y="635"/>
                  <a:pt x="234" y="635"/>
                  <a:pt x="234" y="635"/>
                </a:cubicBezTo>
                <a:cubicBezTo>
                  <a:pt x="235" y="635"/>
                  <a:pt x="235" y="635"/>
                  <a:pt x="235" y="635"/>
                </a:cubicBezTo>
                <a:cubicBezTo>
                  <a:pt x="235" y="635"/>
                  <a:pt x="235" y="635"/>
                  <a:pt x="235" y="635"/>
                </a:cubicBezTo>
                <a:cubicBezTo>
                  <a:pt x="235" y="634"/>
                  <a:pt x="235" y="634"/>
                  <a:pt x="235" y="634"/>
                </a:cubicBezTo>
                <a:cubicBezTo>
                  <a:pt x="235" y="634"/>
                  <a:pt x="235" y="634"/>
                  <a:pt x="235" y="634"/>
                </a:cubicBezTo>
                <a:cubicBezTo>
                  <a:pt x="234" y="635"/>
                  <a:pt x="234" y="635"/>
                  <a:pt x="234" y="635"/>
                </a:cubicBezTo>
                <a:cubicBezTo>
                  <a:pt x="234" y="634"/>
                  <a:pt x="234" y="634"/>
                  <a:pt x="234" y="634"/>
                </a:cubicBezTo>
                <a:cubicBezTo>
                  <a:pt x="234" y="634"/>
                  <a:pt x="234" y="634"/>
                  <a:pt x="234" y="634"/>
                </a:cubicBezTo>
                <a:cubicBezTo>
                  <a:pt x="234" y="634"/>
                  <a:pt x="234" y="634"/>
                  <a:pt x="234" y="634"/>
                </a:cubicBezTo>
                <a:cubicBezTo>
                  <a:pt x="234" y="634"/>
                  <a:pt x="234" y="634"/>
                  <a:pt x="234" y="634"/>
                </a:cubicBezTo>
                <a:cubicBezTo>
                  <a:pt x="234" y="634"/>
                  <a:pt x="234" y="634"/>
                  <a:pt x="234" y="634"/>
                </a:cubicBezTo>
                <a:cubicBezTo>
                  <a:pt x="234" y="634"/>
                  <a:pt x="234" y="634"/>
                  <a:pt x="234" y="634"/>
                </a:cubicBezTo>
                <a:cubicBezTo>
                  <a:pt x="234" y="634"/>
                  <a:pt x="234" y="634"/>
                  <a:pt x="234" y="634"/>
                </a:cubicBezTo>
                <a:cubicBezTo>
                  <a:pt x="234" y="633"/>
                  <a:pt x="234" y="633"/>
                  <a:pt x="234" y="633"/>
                </a:cubicBezTo>
                <a:cubicBezTo>
                  <a:pt x="234" y="633"/>
                  <a:pt x="234" y="633"/>
                  <a:pt x="234" y="633"/>
                </a:cubicBezTo>
                <a:cubicBezTo>
                  <a:pt x="235" y="633"/>
                  <a:pt x="235" y="633"/>
                  <a:pt x="235" y="633"/>
                </a:cubicBezTo>
                <a:cubicBezTo>
                  <a:pt x="235" y="633"/>
                  <a:pt x="235" y="633"/>
                  <a:pt x="235" y="633"/>
                </a:cubicBezTo>
                <a:cubicBezTo>
                  <a:pt x="235" y="633"/>
                  <a:pt x="235" y="633"/>
                  <a:pt x="235" y="633"/>
                </a:cubicBezTo>
                <a:cubicBezTo>
                  <a:pt x="235" y="632"/>
                  <a:pt x="235" y="632"/>
                  <a:pt x="235" y="632"/>
                </a:cubicBezTo>
                <a:cubicBezTo>
                  <a:pt x="235" y="632"/>
                  <a:pt x="235" y="632"/>
                  <a:pt x="235" y="632"/>
                </a:cubicBezTo>
                <a:cubicBezTo>
                  <a:pt x="235" y="632"/>
                  <a:pt x="235" y="632"/>
                  <a:pt x="235" y="632"/>
                </a:cubicBezTo>
                <a:cubicBezTo>
                  <a:pt x="235" y="632"/>
                  <a:pt x="235" y="632"/>
                  <a:pt x="235" y="632"/>
                </a:cubicBezTo>
                <a:cubicBezTo>
                  <a:pt x="235" y="632"/>
                  <a:pt x="235" y="632"/>
                  <a:pt x="235" y="632"/>
                </a:cubicBezTo>
                <a:cubicBezTo>
                  <a:pt x="235" y="632"/>
                  <a:pt x="235" y="632"/>
                  <a:pt x="235" y="632"/>
                </a:cubicBezTo>
                <a:cubicBezTo>
                  <a:pt x="235" y="632"/>
                  <a:pt x="235" y="632"/>
                  <a:pt x="235" y="632"/>
                </a:cubicBezTo>
                <a:cubicBezTo>
                  <a:pt x="234" y="631"/>
                  <a:pt x="234" y="631"/>
                  <a:pt x="234" y="631"/>
                </a:cubicBezTo>
                <a:cubicBezTo>
                  <a:pt x="234" y="631"/>
                  <a:pt x="234" y="631"/>
                  <a:pt x="234" y="631"/>
                </a:cubicBezTo>
                <a:cubicBezTo>
                  <a:pt x="234" y="631"/>
                  <a:pt x="234" y="631"/>
                  <a:pt x="234" y="631"/>
                </a:cubicBezTo>
                <a:cubicBezTo>
                  <a:pt x="234" y="631"/>
                  <a:pt x="234" y="631"/>
                  <a:pt x="234" y="631"/>
                </a:cubicBezTo>
                <a:cubicBezTo>
                  <a:pt x="233" y="631"/>
                  <a:pt x="233" y="631"/>
                  <a:pt x="233" y="631"/>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2" y="632"/>
                  <a:pt x="232" y="632"/>
                  <a:pt x="232" y="632"/>
                </a:cubicBezTo>
                <a:cubicBezTo>
                  <a:pt x="232" y="632"/>
                  <a:pt x="232" y="632"/>
                  <a:pt x="232" y="632"/>
                </a:cubicBezTo>
                <a:cubicBezTo>
                  <a:pt x="232" y="633"/>
                  <a:pt x="232" y="633"/>
                  <a:pt x="232" y="633"/>
                </a:cubicBezTo>
                <a:cubicBezTo>
                  <a:pt x="232" y="634"/>
                  <a:pt x="232" y="634"/>
                  <a:pt x="232" y="634"/>
                </a:cubicBezTo>
                <a:cubicBezTo>
                  <a:pt x="232" y="634"/>
                  <a:pt x="232" y="634"/>
                  <a:pt x="232" y="634"/>
                </a:cubicBezTo>
                <a:cubicBezTo>
                  <a:pt x="232" y="634"/>
                  <a:pt x="232" y="634"/>
                  <a:pt x="232" y="634"/>
                </a:cubicBezTo>
                <a:cubicBezTo>
                  <a:pt x="232" y="633"/>
                  <a:pt x="232" y="633"/>
                  <a:pt x="232" y="633"/>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1"/>
                  <a:pt x="232" y="631"/>
                  <a:pt x="232" y="631"/>
                </a:cubicBezTo>
                <a:cubicBezTo>
                  <a:pt x="232" y="631"/>
                  <a:pt x="232" y="631"/>
                  <a:pt x="232" y="631"/>
                </a:cubicBezTo>
                <a:cubicBezTo>
                  <a:pt x="232" y="631"/>
                  <a:pt x="232" y="631"/>
                  <a:pt x="232" y="631"/>
                </a:cubicBezTo>
                <a:cubicBezTo>
                  <a:pt x="231" y="631"/>
                  <a:pt x="231" y="631"/>
                  <a:pt x="231" y="631"/>
                </a:cubicBezTo>
                <a:cubicBezTo>
                  <a:pt x="231" y="631"/>
                  <a:pt x="231" y="631"/>
                  <a:pt x="231" y="631"/>
                </a:cubicBezTo>
                <a:cubicBezTo>
                  <a:pt x="231" y="631"/>
                  <a:pt x="231" y="631"/>
                  <a:pt x="231" y="631"/>
                </a:cubicBezTo>
                <a:cubicBezTo>
                  <a:pt x="231" y="631"/>
                  <a:pt x="231" y="631"/>
                  <a:pt x="231" y="631"/>
                </a:cubicBezTo>
                <a:cubicBezTo>
                  <a:pt x="230" y="631"/>
                  <a:pt x="230" y="631"/>
                  <a:pt x="230" y="631"/>
                </a:cubicBezTo>
                <a:cubicBezTo>
                  <a:pt x="230" y="631"/>
                  <a:pt x="230" y="631"/>
                  <a:pt x="230" y="631"/>
                </a:cubicBezTo>
                <a:cubicBezTo>
                  <a:pt x="229" y="630"/>
                  <a:pt x="229" y="630"/>
                  <a:pt x="229" y="630"/>
                </a:cubicBezTo>
                <a:cubicBezTo>
                  <a:pt x="229" y="630"/>
                  <a:pt x="229" y="630"/>
                  <a:pt x="229" y="630"/>
                </a:cubicBezTo>
                <a:cubicBezTo>
                  <a:pt x="229" y="631"/>
                  <a:pt x="229" y="631"/>
                  <a:pt x="229" y="631"/>
                </a:cubicBezTo>
                <a:cubicBezTo>
                  <a:pt x="230" y="631"/>
                  <a:pt x="230" y="631"/>
                  <a:pt x="230" y="631"/>
                </a:cubicBezTo>
                <a:cubicBezTo>
                  <a:pt x="230" y="632"/>
                  <a:pt x="230" y="632"/>
                  <a:pt x="230" y="632"/>
                </a:cubicBezTo>
                <a:cubicBezTo>
                  <a:pt x="230" y="632"/>
                  <a:pt x="230" y="632"/>
                  <a:pt x="230" y="632"/>
                </a:cubicBezTo>
                <a:cubicBezTo>
                  <a:pt x="230" y="632"/>
                  <a:pt x="230" y="632"/>
                  <a:pt x="230" y="632"/>
                </a:cubicBezTo>
                <a:cubicBezTo>
                  <a:pt x="230" y="632"/>
                  <a:pt x="230" y="632"/>
                  <a:pt x="230" y="632"/>
                </a:cubicBezTo>
                <a:cubicBezTo>
                  <a:pt x="230" y="632"/>
                  <a:pt x="230" y="632"/>
                  <a:pt x="230" y="632"/>
                </a:cubicBezTo>
                <a:cubicBezTo>
                  <a:pt x="229" y="632"/>
                  <a:pt x="229" y="632"/>
                  <a:pt x="229" y="632"/>
                </a:cubicBezTo>
                <a:cubicBezTo>
                  <a:pt x="229" y="632"/>
                  <a:pt x="229" y="632"/>
                  <a:pt x="229" y="632"/>
                </a:cubicBezTo>
                <a:cubicBezTo>
                  <a:pt x="230" y="632"/>
                  <a:pt x="230" y="632"/>
                  <a:pt x="230" y="632"/>
                </a:cubicBezTo>
                <a:cubicBezTo>
                  <a:pt x="230" y="632"/>
                  <a:pt x="230" y="633"/>
                  <a:pt x="230" y="633"/>
                </a:cubicBezTo>
                <a:cubicBezTo>
                  <a:pt x="230" y="634"/>
                  <a:pt x="230" y="634"/>
                  <a:pt x="230" y="634"/>
                </a:cubicBezTo>
                <a:cubicBezTo>
                  <a:pt x="230" y="634"/>
                  <a:pt x="230" y="634"/>
                  <a:pt x="230" y="634"/>
                </a:cubicBezTo>
                <a:cubicBezTo>
                  <a:pt x="229" y="634"/>
                  <a:pt x="229" y="634"/>
                  <a:pt x="229" y="634"/>
                </a:cubicBezTo>
                <a:cubicBezTo>
                  <a:pt x="229" y="633"/>
                  <a:pt x="229" y="633"/>
                  <a:pt x="229" y="633"/>
                </a:cubicBezTo>
                <a:cubicBezTo>
                  <a:pt x="230" y="633"/>
                  <a:pt x="230" y="633"/>
                  <a:pt x="230" y="633"/>
                </a:cubicBezTo>
                <a:cubicBezTo>
                  <a:pt x="230" y="633"/>
                  <a:pt x="230" y="633"/>
                  <a:pt x="229" y="633"/>
                </a:cubicBezTo>
                <a:cubicBezTo>
                  <a:pt x="229" y="633"/>
                  <a:pt x="229" y="633"/>
                  <a:pt x="229" y="633"/>
                </a:cubicBezTo>
                <a:cubicBezTo>
                  <a:pt x="229" y="633"/>
                  <a:pt x="229" y="633"/>
                  <a:pt x="229" y="633"/>
                </a:cubicBezTo>
                <a:cubicBezTo>
                  <a:pt x="228" y="632"/>
                  <a:pt x="228" y="632"/>
                  <a:pt x="228" y="632"/>
                </a:cubicBezTo>
                <a:cubicBezTo>
                  <a:pt x="228" y="632"/>
                  <a:pt x="228" y="632"/>
                  <a:pt x="228" y="632"/>
                </a:cubicBezTo>
                <a:cubicBezTo>
                  <a:pt x="228" y="633"/>
                  <a:pt x="228" y="633"/>
                  <a:pt x="228" y="633"/>
                </a:cubicBezTo>
                <a:cubicBezTo>
                  <a:pt x="228" y="633"/>
                  <a:pt x="228" y="633"/>
                  <a:pt x="228" y="633"/>
                </a:cubicBezTo>
                <a:cubicBezTo>
                  <a:pt x="229" y="633"/>
                  <a:pt x="229" y="633"/>
                  <a:pt x="229" y="633"/>
                </a:cubicBezTo>
                <a:cubicBezTo>
                  <a:pt x="229" y="633"/>
                  <a:pt x="229" y="633"/>
                  <a:pt x="229" y="633"/>
                </a:cubicBezTo>
                <a:cubicBezTo>
                  <a:pt x="229" y="634"/>
                  <a:pt x="229" y="634"/>
                  <a:pt x="229" y="634"/>
                </a:cubicBezTo>
                <a:cubicBezTo>
                  <a:pt x="229" y="634"/>
                  <a:pt x="229" y="634"/>
                  <a:pt x="229" y="634"/>
                </a:cubicBezTo>
                <a:cubicBezTo>
                  <a:pt x="229" y="634"/>
                  <a:pt x="229" y="634"/>
                  <a:pt x="229" y="634"/>
                </a:cubicBezTo>
                <a:cubicBezTo>
                  <a:pt x="229" y="634"/>
                  <a:pt x="229" y="634"/>
                  <a:pt x="229" y="634"/>
                </a:cubicBezTo>
                <a:cubicBezTo>
                  <a:pt x="229" y="634"/>
                  <a:pt x="229" y="634"/>
                  <a:pt x="229" y="634"/>
                </a:cubicBezTo>
                <a:cubicBezTo>
                  <a:pt x="228" y="634"/>
                  <a:pt x="228" y="634"/>
                  <a:pt x="228" y="634"/>
                </a:cubicBezTo>
                <a:cubicBezTo>
                  <a:pt x="228" y="633"/>
                  <a:pt x="228" y="633"/>
                  <a:pt x="228" y="633"/>
                </a:cubicBezTo>
                <a:cubicBezTo>
                  <a:pt x="228" y="633"/>
                  <a:pt x="228" y="633"/>
                  <a:pt x="228" y="633"/>
                </a:cubicBezTo>
                <a:cubicBezTo>
                  <a:pt x="228" y="633"/>
                  <a:pt x="228" y="633"/>
                  <a:pt x="228" y="633"/>
                </a:cubicBezTo>
                <a:cubicBezTo>
                  <a:pt x="228" y="634"/>
                  <a:pt x="228" y="634"/>
                  <a:pt x="228" y="634"/>
                </a:cubicBezTo>
                <a:cubicBezTo>
                  <a:pt x="228" y="634"/>
                  <a:pt x="228" y="634"/>
                  <a:pt x="228" y="634"/>
                </a:cubicBezTo>
                <a:cubicBezTo>
                  <a:pt x="228" y="634"/>
                  <a:pt x="228" y="634"/>
                  <a:pt x="228" y="634"/>
                </a:cubicBezTo>
                <a:cubicBezTo>
                  <a:pt x="228" y="634"/>
                  <a:pt x="228" y="634"/>
                  <a:pt x="228" y="634"/>
                </a:cubicBezTo>
                <a:cubicBezTo>
                  <a:pt x="228" y="635"/>
                  <a:pt x="228" y="635"/>
                  <a:pt x="228" y="635"/>
                </a:cubicBezTo>
                <a:cubicBezTo>
                  <a:pt x="227" y="634"/>
                  <a:pt x="227" y="634"/>
                  <a:pt x="227" y="634"/>
                </a:cubicBezTo>
                <a:cubicBezTo>
                  <a:pt x="227" y="634"/>
                  <a:pt x="227" y="634"/>
                  <a:pt x="227" y="634"/>
                </a:cubicBezTo>
                <a:cubicBezTo>
                  <a:pt x="227" y="633"/>
                  <a:pt x="227" y="633"/>
                  <a:pt x="227" y="633"/>
                </a:cubicBezTo>
                <a:cubicBezTo>
                  <a:pt x="227" y="632"/>
                  <a:pt x="227" y="632"/>
                  <a:pt x="227" y="632"/>
                </a:cubicBezTo>
                <a:cubicBezTo>
                  <a:pt x="227" y="632"/>
                  <a:pt x="227" y="632"/>
                  <a:pt x="227" y="632"/>
                </a:cubicBezTo>
                <a:cubicBezTo>
                  <a:pt x="227" y="632"/>
                  <a:pt x="227" y="632"/>
                  <a:pt x="227" y="632"/>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5" y="632"/>
                  <a:pt x="225" y="632"/>
                  <a:pt x="225" y="632"/>
                </a:cubicBezTo>
                <a:cubicBezTo>
                  <a:pt x="225" y="632"/>
                  <a:pt x="225" y="632"/>
                  <a:pt x="225" y="632"/>
                </a:cubicBezTo>
                <a:cubicBezTo>
                  <a:pt x="225" y="632"/>
                  <a:pt x="225" y="632"/>
                  <a:pt x="225" y="632"/>
                </a:cubicBezTo>
                <a:cubicBezTo>
                  <a:pt x="225" y="633"/>
                  <a:pt x="225" y="633"/>
                  <a:pt x="225" y="633"/>
                </a:cubicBezTo>
                <a:cubicBezTo>
                  <a:pt x="225" y="633"/>
                  <a:pt x="225" y="633"/>
                  <a:pt x="225" y="633"/>
                </a:cubicBezTo>
                <a:cubicBezTo>
                  <a:pt x="225" y="634"/>
                  <a:pt x="225" y="634"/>
                  <a:pt x="225" y="634"/>
                </a:cubicBezTo>
                <a:cubicBezTo>
                  <a:pt x="226" y="634"/>
                  <a:pt x="226" y="634"/>
                  <a:pt x="226" y="634"/>
                </a:cubicBezTo>
                <a:cubicBezTo>
                  <a:pt x="226" y="634"/>
                  <a:pt x="226" y="634"/>
                  <a:pt x="226" y="634"/>
                </a:cubicBezTo>
                <a:cubicBezTo>
                  <a:pt x="226" y="634"/>
                  <a:pt x="226" y="634"/>
                  <a:pt x="226" y="634"/>
                </a:cubicBezTo>
                <a:cubicBezTo>
                  <a:pt x="227" y="634"/>
                  <a:pt x="227" y="635"/>
                  <a:pt x="227" y="635"/>
                </a:cubicBezTo>
                <a:cubicBezTo>
                  <a:pt x="227" y="635"/>
                  <a:pt x="227" y="635"/>
                  <a:pt x="227" y="635"/>
                </a:cubicBezTo>
                <a:cubicBezTo>
                  <a:pt x="227" y="635"/>
                  <a:pt x="227" y="635"/>
                  <a:pt x="227" y="635"/>
                </a:cubicBezTo>
                <a:cubicBezTo>
                  <a:pt x="227" y="635"/>
                  <a:pt x="227" y="635"/>
                  <a:pt x="227" y="635"/>
                </a:cubicBezTo>
                <a:cubicBezTo>
                  <a:pt x="227" y="635"/>
                  <a:pt x="227" y="635"/>
                  <a:pt x="227" y="635"/>
                </a:cubicBezTo>
                <a:cubicBezTo>
                  <a:pt x="227" y="635"/>
                  <a:pt x="227" y="635"/>
                  <a:pt x="227" y="635"/>
                </a:cubicBezTo>
                <a:cubicBezTo>
                  <a:pt x="226" y="635"/>
                  <a:pt x="226" y="635"/>
                  <a:pt x="225" y="635"/>
                </a:cubicBezTo>
                <a:cubicBezTo>
                  <a:pt x="225" y="635"/>
                  <a:pt x="225" y="635"/>
                  <a:pt x="225" y="635"/>
                </a:cubicBezTo>
                <a:cubicBezTo>
                  <a:pt x="226" y="636"/>
                  <a:pt x="226" y="636"/>
                  <a:pt x="226" y="636"/>
                </a:cubicBezTo>
                <a:cubicBezTo>
                  <a:pt x="226" y="636"/>
                  <a:pt x="226" y="636"/>
                  <a:pt x="226" y="636"/>
                </a:cubicBezTo>
                <a:cubicBezTo>
                  <a:pt x="226" y="636"/>
                  <a:pt x="226" y="636"/>
                  <a:pt x="226" y="636"/>
                </a:cubicBezTo>
                <a:cubicBezTo>
                  <a:pt x="226" y="636"/>
                  <a:pt x="226" y="636"/>
                  <a:pt x="226" y="636"/>
                </a:cubicBezTo>
                <a:cubicBezTo>
                  <a:pt x="226" y="636"/>
                  <a:pt x="226" y="636"/>
                  <a:pt x="226" y="636"/>
                </a:cubicBezTo>
                <a:cubicBezTo>
                  <a:pt x="226" y="636"/>
                  <a:pt x="226" y="636"/>
                  <a:pt x="226" y="636"/>
                </a:cubicBezTo>
                <a:cubicBezTo>
                  <a:pt x="225" y="636"/>
                  <a:pt x="225" y="636"/>
                  <a:pt x="225" y="636"/>
                </a:cubicBezTo>
                <a:cubicBezTo>
                  <a:pt x="225" y="636"/>
                  <a:pt x="225" y="636"/>
                  <a:pt x="225" y="636"/>
                </a:cubicBezTo>
                <a:cubicBezTo>
                  <a:pt x="225" y="636"/>
                  <a:pt x="225" y="636"/>
                  <a:pt x="225" y="636"/>
                </a:cubicBezTo>
                <a:cubicBezTo>
                  <a:pt x="225" y="636"/>
                  <a:pt x="225" y="636"/>
                  <a:pt x="225" y="636"/>
                </a:cubicBezTo>
                <a:cubicBezTo>
                  <a:pt x="226" y="636"/>
                  <a:pt x="226" y="636"/>
                  <a:pt x="226" y="636"/>
                </a:cubicBezTo>
                <a:cubicBezTo>
                  <a:pt x="226" y="637"/>
                  <a:pt x="226" y="637"/>
                  <a:pt x="226" y="637"/>
                </a:cubicBezTo>
                <a:cubicBezTo>
                  <a:pt x="226" y="638"/>
                  <a:pt x="226" y="638"/>
                  <a:pt x="226" y="638"/>
                </a:cubicBezTo>
                <a:cubicBezTo>
                  <a:pt x="226" y="638"/>
                  <a:pt x="226" y="638"/>
                  <a:pt x="226" y="638"/>
                </a:cubicBezTo>
                <a:cubicBezTo>
                  <a:pt x="226" y="639"/>
                  <a:pt x="226" y="639"/>
                  <a:pt x="226" y="639"/>
                </a:cubicBezTo>
                <a:cubicBezTo>
                  <a:pt x="226" y="639"/>
                  <a:pt x="226" y="639"/>
                  <a:pt x="226" y="639"/>
                </a:cubicBezTo>
                <a:cubicBezTo>
                  <a:pt x="227" y="639"/>
                  <a:pt x="227" y="639"/>
                  <a:pt x="227" y="639"/>
                </a:cubicBezTo>
                <a:cubicBezTo>
                  <a:pt x="226" y="639"/>
                  <a:pt x="226" y="639"/>
                  <a:pt x="226" y="639"/>
                </a:cubicBezTo>
                <a:cubicBezTo>
                  <a:pt x="226" y="639"/>
                  <a:pt x="226" y="639"/>
                  <a:pt x="226" y="639"/>
                </a:cubicBezTo>
                <a:cubicBezTo>
                  <a:pt x="226" y="638"/>
                  <a:pt x="226" y="638"/>
                  <a:pt x="226" y="638"/>
                </a:cubicBezTo>
                <a:cubicBezTo>
                  <a:pt x="225" y="638"/>
                  <a:pt x="225" y="638"/>
                  <a:pt x="225" y="638"/>
                </a:cubicBezTo>
                <a:cubicBezTo>
                  <a:pt x="225" y="637"/>
                  <a:pt x="225" y="637"/>
                  <a:pt x="225" y="637"/>
                </a:cubicBezTo>
                <a:cubicBezTo>
                  <a:pt x="225" y="637"/>
                  <a:pt x="225" y="637"/>
                  <a:pt x="225" y="637"/>
                </a:cubicBezTo>
                <a:cubicBezTo>
                  <a:pt x="225" y="637"/>
                  <a:pt x="225" y="637"/>
                  <a:pt x="225" y="637"/>
                </a:cubicBezTo>
                <a:cubicBezTo>
                  <a:pt x="225" y="636"/>
                  <a:pt x="225" y="636"/>
                  <a:pt x="225" y="636"/>
                </a:cubicBezTo>
                <a:cubicBezTo>
                  <a:pt x="225" y="636"/>
                  <a:pt x="225" y="636"/>
                  <a:pt x="225" y="636"/>
                </a:cubicBezTo>
                <a:cubicBezTo>
                  <a:pt x="224" y="636"/>
                  <a:pt x="224" y="636"/>
                  <a:pt x="224" y="636"/>
                </a:cubicBezTo>
                <a:cubicBezTo>
                  <a:pt x="224" y="636"/>
                  <a:pt x="224" y="636"/>
                  <a:pt x="224" y="636"/>
                </a:cubicBezTo>
                <a:cubicBezTo>
                  <a:pt x="224" y="636"/>
                  <a:pt x="224" y="636"/>
                  <a:pt x="224" y="636"/>
                </a:cubicBezTo>
                <a:cubicBezTo>
                  <a:pt x="224" y="636"/>
                  <a:pt x="224" y="636"/>
                  <a:pt x="224" y="636"/>
                </a:cubicBezTo>
                <a:cubicBezTo>
                  <a:pt x="224" y="636"/>
                  <a:pt x="224" y="636"/>
                  <a:pt x="224" y="636"/>
                </a:cubicBezTo>
                <a:cubicBezTo>
                  <a:pt x="224" y="636"/>
                  <a:pt x="224" y="636"/>
                  <a:pt x="224" y="636"/>
                </a:cubicBezTo>
                <a:cubicBezTo>
                  <a:pt x="224" y="635"/>
                  <a:pt x="224" y="635"/>
                  <a:pt x="224" y="635"/>
                </a:cubicBezTo>
                <a:cubicBezTo>
                  <a:pt x="224" y="635"/>
                  <a:pt x="224" y="635"/>
                  <a:pt x="224" y="635"/>
                </a:cubicBezTo>
                <a:cubicBezTo>
                  <a:pt x="224" y="635"/>
                  <a:pt x="224" y="635"/>
                  <a:pt x="224" y="635"/>
                </a:cubicBezTo>
                <a:cubicBezTo>
                  <a:pt x="223" y="635"/>
                  <a:pt x="223" y="635"/>
                  <a:pt x="223" y="635"/>
                </a:cubicBezTo>
                <a:cubicBezTo>
                  <a:pt x="223" y="635"/>
                  <a:pt x="223" y="635"/>
                  <a:pt x="223" y="635"/>
                </a:cubicBezTo>
                <a:cubicBezTo>
                  <a:pt x="222" y="635"/>
                  <a:pt x="222" y="635"/>
                  <a:pt x="222" y="635"/>
                </a:cubicBezTo>
                <a:cubicBezTo>
                  <a:pt x="222" y="635"/>
                  <a:pt x="222" y="635"/>
                  <a:pt x="222" y="635"/>
                </a:cubicBezTo>
                <a:cubicBezTo>
                  <a:pt x="222" y="635"/>
                  <a:pt x="222" y="635"/>
                  <a:pt x="222" y="635"/>
                </a:cubicBezTo>
                <a:cubicBezTo>
                  <a:pt x="221" y="635"/>
                  <a:pt x="221" y="635"/>
                  <a:pt x="221" y="635"/>
                </a:cubicBezTo>
                <a:cubicBezTo>
                  <a:pt x="221" y="636"/>
                  <a:pt x="221" y="636"/>
                  <a:pt x="221" y="636"/>
                </a:cubicBezTo>
                <a:cubicBezTo>
                  <a:pt x="221" y="636"/>
                  <a:pt x="221" y="636"/>
                  <a:pt x="221" y="636"/>
                </a:cubicBezTo>
                <a:cubicBezTo>
                  <a:pt x="221" y="636"/>
                  <a:pt x="221" y="636"/>
                  <a:pt x="221" y="636"/>
                </a:cubicBezTo>
                <a:cubicBezTo>
                  <a:pt x="221" y="636"/>
                  <a:pt x="221" y="636"/>
                  <a:pt x="221" y="636"/>
                </a:cubicBezTo>
                <a:cubicBezTo>
                  <a:pt x="220" y="636"/>
                  <a:pt x="220" y="636"/>
                  <a:pt x="220" y="636"/>
                </a:cubicBezTo>
                <a:cubicBezTo>
                  <a:pt x="220" y="637"/>
                  <a:pt x="220" y="637"/>
                  <a:pt x="220" y="637"/>
                </a:cubicBezTo>
                <a:cubicBezTo>
                  <a:pt x="220" y="637"/>
                  <a:pt x="220" y="637"/>
                  <a:pt x="220" y="637"/>
                </a:cubicBezTo>
                <a:cubicBezTo>
                  <a:pt x="220" y="637"/>
                  <a:pt x="220" y="637"/>
                  <a:pt x="220" y="637"/>
                </a:cubicBezTo>
                <a:cubicBezTo>
                  <a:pt x="220" y="638"/>
                  <a:pt x="220" y="638"/>
                  <a:pt x="220" y="638"/>
                </a:cubicBezTo>
                <a:cubicBezTo>
                  <a:pt x="220" y="638"/>
                  <a:pt x="220" y="638"/>
                  <a:pt x="220" y="638"/>
                </a:cubicBezTo>
                <a:cubicBezTo>
                  <a:pt x="219" y="638"/>
                  <a:pt x="219" y="638"/>
                  <a:pt x="219" y="638"/>
                </a:cubicBezTo>
                <a:cubicBezTo>
                  <a:pt x="219" y="638"/>
                  <a:pt x="219" y="638"/>
                  <a:pt x="219" y="638"/>
                </a:cubicBezTo>
                <a:cubicBezTo>
                  <a:pt x="219" y="638"/>
                  <a:pt x="219" y="638"/>
                  <a:pt x="219" y="638"/>
                </a:cubicBezTo>
                <a:cubicBezTo>
                  <a:pt x="219" y="639"/>
                  <a:pt x="219" y="639"/>
                  <a:pt x="219" y="639"/>
                </a:cubicBezTo>
                <a:cubicBezTo>
                  <a:pt x="219" y="639"/>
                  <a:pt x="219" y="639"/>
                  <a:pt x="219" y="639"/>
                </a:cubicBezTo>
                <a:cubicBezTo>
                  <a:pt x="219" y="639"/>
                  <a:pt x="219" y="639"/>
                  <a:pt x="219" y="639"/>
                </a:cubicBezTo>
                <a:cubicBezTo>
                  <a:pt x="219" y="639"/>
                  <a:pt x="219" y="639"/>
                  <a:pt x="219" y="639"/>
                </a:cubicBezTo>
                <a:cubicBezTo>
                  <a:pt x="219" y="639"/>
                  <a:pt x="219" y="639"/>
                  <a:pt x="219" y="639"/>
                </a:cubicBezTo>
                <a:cubicBezTo>
                  <a:pt x="220" y="639"/>
                  <a:pt x="220" y="639"/>
                  <a:pt x="220" y="639"/>
                </a:cubicBezTo>
                <a:cubicBezTo>
                  <a:pt x="220" y="639"/>
                  <a:pt x="220" y="639"/>
                  <a:pt x="220" y="639"/>
                </a:cubicBezTo>
                <a:cubicBezTo>
                  <a:pt x="220" y="639"/>
                  <a:pt x="220" y="639"/>
                  <a:pt x="220" y="639"/>
                </a:cubicBezTo>
                <a:cubicBezTo>
                  <a:pt x="221" y="640"/>
                  <a:pt x="221" y="640"/>
                  <a:pt x="221" y="640"/>
                </a:cubicBezTo>
                <a:cubicBezTo>
                  <a:pt x="221" y="641"/>
                  <a:pt x="221" y="641"/>
                  <a:pt x="221" y="641"/>
                </a:cubicBezTo>
                <a:cubicBezTo>
                  <a:pt x="221" y="642"/>
                  <a:pt x="221" y="642"/>
                  <a:pt x="221" y="642"/>
                </a:cubicBezTo>
                <a:cubicBezTo>
                  <a:pt x="221" y="643"/>
                  <a:pt x="221" y="643"/>
                  <a:pt x="221" y="643"/>
                </a:cubicBezTo>
                <a:cubicBezTo>
                  <a:pt x="222" y="643"/>
                  <a:pt x="222" y="643"/>
                  <a:pt x="222" y="643"/>
                </a:cubicBezTo>
                <a:cubicBezTo>
                  <a:pt x="222" y="643"/>
                  <a:pt x="222" y="643"/>
                  <a:pt x="222" y="643"/>
                </a:cubicBezTo>
                <a:cubicBezTo>
                  <a:pt x="222" y="643"/>
                  <a:pt x="222" y="643"/>
                  <a:pt x="222" y="643"/>
                </a:cubicBezTo>
                <a:cubicBezTo>
                  <a:pt x="222" y="643"/>
                  <a:pt x="222" y="643"/>
                  <a:pt x="222" y="643"/>
                </a:cubicBezTo>
                <a:cubicBezTo>
                  <a:pt x="222" y="644"/>
                  <a:pt x="222" y="644"/>
                  <a:pt x="222" y="644"/>
                </a:cubicBezTo>
                <a:cubicBezTo>
                  <a:pt x="222" y="644"/>
                  <a:pt x="222" y="644"/>
                  <a:pt x="222" y="644"/>
                </a:cubicBezTo>
                <a:cubicBezTo>
                  <a:pt x="222" y="644"/>
                  <a:pt x="222" y="644"/>
                  <a:pt x="222" y="644"/>
                </a:cubicBezTo>
                <a:cubicBezTo>
                  <a:pt x="222" y="644"/>
                  <a:pt x="222" y="644"/>
                  <a:pt x="222" y="644"/>
                </a:cubicBezTo>
                <a:cubicBezTo>
                  <a:pt x="222" y="644"/>
                  <a:pt x="222" y="644"/>
                  <a:pt x="222" y="644"/>
                </a:cubicBezTo>
                <a:cubicBezTo>
                  <a:pt x="222" y="644"/>
                  <a:pt x="222" y="644"/>
                  <a:pt x="222" y="644"/>
                </a:cubicBezTo>
                <a:cubicBezTo>
                  <a:pt x="222" y="644"/>
                  <a:pt x="222" y="644"/>
                  <a:pt x="222" y="644"/>
                </a:cubicBezTo>
                <a:cubicBezTo>
                  <a:pt x="223" y="644"/>
                  <a:pt x="223" y="644"/>
                  <a:pt x="223" y="644"/>
                </a:cubicBezTo>
                <a:cubicBezTo>
                  <a:pt x="223" y="644"/>
                  <a:pt x="223" y="644"/>
                  <a:pt x="223" y="644"/>
                </a:cubicBezTo>
                <a:cubicBezTo>
                  <a:pt x="223" y="644"/>
                  <a:pt x="223" y="644"/>
                  <a:pt x="223" y="644"/>
                </a:cubicBezTo>
                <a:cubicBezTo>
                  <a:pt x="223" y="644"/>
                  <a:pt x="223" y="644"/>
                  <a:pt x="223" y="644"/>
                </a:cubicBezTo>
                <a:cubicBezTo>
                  <a:pt x="223" y="643"/>
                  <a:pt x="223" y="643"/>
                  <a:pt x="223" y="643"/>
                </a:cubicBezTo>
                <a:cubicBezTo>
                  <a:pt x="223" y="643"/>
                  <a:pt x="223" y="643"/>
                  <a:pt x="223" y="643"/>
                </a:cubicBezTo>
                <a:cubicBezTo>
                  <a:pt x="223" y="643"/>
                  <a:pt x="223" y="643"/>
                  <a:pt x="223" y="643"/>
                </a:cubicBezTo>
                <a:cubicBezTo>
                  <a:pt x="223" y="643"/>
                  <a:pt x="223" y="643"/>
                  <a:pt x="223" y="643"/>
                </a:cubicBezTo>
                <a:cubicBezTo>
                  <a:pt x="223" y="643"/>
                  <a:pt x="223" y="643"/>
                  <a:pt x="223" y="643"/>
                </a:cubicBezTo>
                <a:cubicBezTo>
                  <a:pt x="223" y="642"/>
                  <a:pt x="223" y="642"/>
                  <a:pt x="223" y="642"/>
                </a:cubicBezTo>
                <a:cubicBezTo>
                  <a:pt x="224" y="641"/>
                  <a:pt x="224" y="641"/>
                  <a:pt x="224" y="641"/>
                </a:cubicBezTo>
                <a:cubicBezTo>
                  <a:pt x="223" y="641"/>
                  <a:pt x="223" y="641"/>
                  <a:pt x="223" y="641"/>
                </a:cubicBezTo>
                <a:cubicBezTo>
                  <a:pt x="223" y="641"/>
                  <a:pt x="223" y="641"/>
                  <a:pt x="223" y="641"/>
                </a:cubicBezTo>
                <a:cubicBezTo>
                  <a:pt x="222" y="642"/>
                  <a:pt x="222" y="642"/>
                  <a:pt x="222" y="642"/>
                </a:cubicBezTo>
                <a:cubicBezTo>
                  <a:pt x="222" y="642"/>
                  <a:pt x="222" y="642"/>
                  <a:pt x="222" y="642"/>
                </a:cubicBezTo>
                <a:cubicBezTo>
                  <a:pt x="222" y="642"/>
                  <a:pt x="222" y="642"/>
                  <a:pt x="222" y="642"/>
                </a:cubicBezTo>
                <a:cubicBezTo>
                  <a:pt x="221" y="642"/>
                  <a:pt x="221" y="642"/>
                  <a:pt x="221" y="642"/>
                </a:cubicBezTo>
                <a:cubicBezTo>
                  <a:pt x="221" y="641"/>
                  <a:pt x="221" y="641"/>
                  <a:pt x="221" y="641"/>
                </a:cubicBezTo>
                <a:cubicBezTo>
                  <a:pt x="221" y="641"/>
                  <a:pt x="221" y="641"/>
                  <a:pt x="221" y="641"/>
                </a:cubicBezTo>
                <a:cubicBezTo>
                  <a:pt x="222" y="641"/>
                  <a:pt x="222" y="641"/>
                  <a:pt x="222" y="641"/>
                </a:cubicBezTo>
                <a:cubicBezTo>
                  <a:pt x="222" y="641"/>
                  <a:pt x="222" y="641"/>
                  <a:pt x="222" y="641"/>
                </a:cubicBezTo>
                <a:cubicBezTo>
                  <a:pt x="222" y="641"/>
                  <a:pt x="222" y="641"/>
                  <a:pt x="222" y="641"/>
                </a:cubicBezTo>
                <a:cubicBezTo>
                  <a:pt x="223" y="641"/>
                  <a:pt x="223" y="641"/>
                  <a:pt x="223" y="641"/>
                </a:cubicBezTo>
                <a:cubicBezTo>
                  <a:pt x="223" y="641"/>
                  <a:pt x="223" y="641"/>
                  <a:pt x="223" y="641"/>
                </a:cubicBezTo>
                <a:cubicBezTo>
                  <a:pt x="223" y="641"/>
                  <a:pt x="223" y="641"/>
                  <a:pt x="223" y="641"/>
                </a:cubicBezTo>
                <a:cubicBezTo>
                  <a:pt x="223" y="641"/>
                  <a:pt x="223" y="641"/>
                  <a:pt x="223" y="641"/>
                </a:cubicBezTo>
                <a:cubicBezTo>
                  <a:pt x="223" y="641"/>
                  <a:pt x="223" y="641"/>
                  <a:pt x="223" y="641"/>
                </a:cubicBezTo>
                <a:cubicBezTo>
                  <a:pt x="223" y="641"/>
                  <a:pt x="223" y="641"/>
                  <a:pt x="223" y="641"/>
                </a:cubicBezTo>
                <a:cubicBezTo>
                  <a:pt x="224" y="641"/>
                  <a:pt x="224" y="641"/>
                  <a:pt x="224" y="641"/>
                </a:cubicBezTo>
                <a:cubicBezTo>
                  <a:pt x="225" y="641"/>
                  <a:pt x="225" y="641"/>
                  <a:pt x="225" y="641"/>
                </a:cubicBezTo>
                <a:cubicBezTo>
                  <a:pt x="224" y="641"/>
                  <a:pt x="224" y="641"/>
                  <a:pt x="224" y="641"/>
                </a:cubicBezTo>
                <a:cubicBezTo>
                  <a:pt x="224" y="642"/>
                  <a:pt x="224" y="642"/>
                  <a:pt x="224" y="642"/>
                </a:cubicBezTo>
                <a:cubicBezTo>
                  <a:pt x="223" y="642"/>
                  <a:pt x="223" y="642"/>
                  <a:pt x="223" y="642"/>
                </a:cubicBezTo>
                <a:cubicBezTo>
                  <a:pt x="223" y="643"/>
                  <a:pt x="223" y="643"/>
                  <a:pt x="223" y="643"/>
                </a:cubicBezTo>
                <a:cubicBezTo>
                  <a:pt x="224" y="643"/>
                  <a:pt x="224" y="643"/>
                  <a:pt x="224" y="643"/>
                </a:cubicBezTo>
                <a:cubicBezTo>
                  <a:pt x="224" y="643"/>
                  <a:pt x="224" y="643"/>
                  <a:pt x="224" y="643"/>
                </a:cubicBezTo>
                <a:cubicBezTo>
                  <a:pt x="224" y="642"/>
                  <a:pt x="224" y="642"/>
                  <a:pt x="224" y="642"/>
                </a:cubicBezTo>
                <a:cubicBezTo>
                  <a:pt x="224" y="642"/>
                  <a:pt x="224" y="642"/>
                  <a:pt x="224" y="642"/>
                </a:cubicBezTo>
                <a:cubicBezTo>
                  <a:pt x="225" y="642"/>
                  <a:pt x="225" y="642"/>
                  <a:pt x="225" y="642"/>
                </a:cubicBezTo>
                <a:cubicBezTo>
                  <a:pt x="225" y="641"/>
                  <a:pt x="225" y="641"/>
                  <a:pt x="225" y="641"/>
                </a:cubicBezTo>
                <a:cubicBezTo>
                  <a:pt x="225" y="641"/>
                  <a:pt x="225" y="641"/>
                  <a:pt x="225" y="641"/>
                </a:cubicBezTo>
                <a:cubicBezTo>
                  <a:pt x="226" y="641"/>
                  <a:pt x="226" y="641"/>
                  <a:pt x="226" y="641"/>
                </a:cubicBezTo>
                <a:cubicBezTo>
                  <a:pt x="226" y="641"/>
                  <a:pt x="226" y="641"/>
                  <a:pt x="226" y="641"/>
                </a:cubicBezTo>
                <a:cubicBezTo>
                  <a:pt x="226" y="641"/>
                  <a:pt x="226" y="641"/>
                  <a:pt x="226" y="641"/>
                </a:cubicBezTo>
                <a:cubicBezTo>
                  <a:pt x="226" y="641"/>
                  <a:pt x="226" y="641"/>
                  <a:pt x="226" y="641"/>
                </a:cubicBezTo>
                <a:cubicBezTo>
                  <a:pt x="225" y="642"/>
                  <a:pt x="225" y="642"/>
                  <a:pt x="225" y="642"/>
                </a:cubicBezTo>
                <a:cubicBezTo>
                  <a:pt x="225" y="642"/>
                  <a:pt x="225" y="642"/>
                  <a:pt x="225" y="642"/>
                </a:cubicBezTo>
                <a:cubicBezTo>
                  <a:pt x="225" y="642"/>
                  <a:pt x="225" y="642"/>
                  <a:pt x="225" y="642"/>
                </a:cubicBezTo>
                <a:cubicBezTo>
                  <a:pt x="225" y="642"/>
                  <a:pt x="225" y="642"/>
                  <a:pt x="225" y="642"/>
                </a:cubicBezTo>
                <a:cubicBezTo>
                  <a:pt x="224" y="643"/>
                  <a:pt x="224" y="643"/>
                  <a:pt x="224" y="643"/>
                </a:cubicBezTo>
                <a:cubicBezTo>
                  <a:pt x="225" y="643"/>
                  <a:pt x="225" y="643"/>
                  <a:pt x="225" y="643"/>
                </a:cubicBezTo>
                <a:cubicBezTo>
                  <a:pt x="225" y="643"/>
                  <a:pt x="225" y="643"/>
                  <a:pt x="225" y="643"/>
                </a:cubicBezTo>
                <a:cubicBezTo>
                  <a:pt x="225" y="643"/>
                  <a:pt x="225" y="643"/>
                  <a:pt x="225" y="643"/>
                </a:cubicBezTo>
                <a:cubicBezTo>
                  <a:pt x="225" y="642"/>
                  <a:pt x="225" y="642"/>
                  <a:pt x="225" y="642"/>
                </a:cubicBezTo>
                <a:cubicBezTo>
                  <a:pt x="225" y="642"/>
                  <a:pt x="225" y="642"/>
                  <a:pt x="225" y="642"/>
                </a:cubicBezTo>
                <a:cubicBezTo>
                  <a:pt x="225" y="643"/>
                  <a:pt x="225" y="643"/>
                  <a:pt x="225" y="643"/>
                </a:cubicBezTo>
                <a:cubicBezTo>
                  <a:pt x="225" y="643"/>
                  <a:pt x="225" y="643"/>
                  <a:pt x="225" y="643"/>
                </a:cubicBezTo>
                <a:cubicBezTo>
                  <a:pt x="226" y="643"/>
                  <a:pt x="226" y="643"/>
                  <a:pt x="226" y="643"/>
                </a:cubicBezTo>
                <a:cubicBezTo>
                  <a:pt x="226" y="643"/>
                  <a:pt x="226" y="643"/>
                  <a:pt x="226" y="643"/>
                </a:cubicBezTo>
                <a:cubicBezTo>
                  <a:pt x="226" y="643"/>
                  <a:pt x="226" y="643"/>
                  <a:pt x="226" y="643"/>
                </a:cubicBezTo>
                <a:cubicBezTo>
                  <a:pt x="226" y="643"/>
                  <a:pt x="226" y="643"/>
                  <a:pt x="226" y="643"/>
                </a:cubicBezTo>
                <a:cubicBezTo>
                  <a:pt x="225" y="643"/>
                  <a:pt x="225" y="644"/>
                  <a:pt x="225" y="644"/>
                </a:cubicBezTo>
                <a:cubicBezTo>
                  <a:pt x="225" y="644"/>
                  <a:pt x="225" y="644"/>
                  <a:pt x="225" y="644"/>
                </a:cubicBezTo>
                <a:cubicBezTo>
                  <a:pt x="224" y="644"/>
                  <a:pt x="224" y="644"/>
                  <a:pt x="224" y="644"/>
                </a:cubicBezTo>
                <a:cubicBezTo>
                  <a:pt x="223" y="645"/>
                  <a:pt x="223" y="645"/>
                  <a:pt x="223" y="645"/>
                </a:cubicBezTo>
                <a:cubicBezTo>
                  <a:pt x="223" y="646"/>
                  <a:pt x="223" y="646"/>
                  <a:pt x="223" y="646"/>
                </a:cubicBezTo>
                <a:cubicBezTo>
                  <a:pt x="224" y="646"/>
                  <a:pt x="224" y="646"/>
                  <a:pt x="224" y="646"/>
                </a:cubicBezTo>
                <a:cubicBezTo>
                  <a:pt x="224" y="646"/>
                  <a:pt x="224" y="646"/>
                  <a:pt x="224" y="646"/>
                </a:cubicBezTo>
                <a:cubicBezTo>
                  <a:pt x="224" y="646"/>
                  <a:pt x="224" y="646"/>
                  <a:pt x="224" y="646"/>
                </a:cubicBezTo>
                <a:cubicBezTo>
                  <a:pt x="225" y="646"/>
                  <a:pt x="225" y="646"/>
                  <a:pt x="225" y="646"/>
                </a:cubicBezTo>
                <a:cubicBezTo>
                  <a:pt x="225" y="645"/>
                  <a:pt x="225" y="645"/>
                  <a:pt x="225" y="645"/>
                </a:cubicBezTo>
                <a:cubicBezTo>
                  <a:pt x="225" y="645"/>
                  <a:pt x="225" y="645"/>
                  <a:pt x="225" y="645"/>
                </a:cubicBezTo>
                <a:cubicBezTo>
                  <a:pt x="226" y="645"/>
                  <a:pt x="226" y="645"/>
                  <a:pt x="226" y="645"/>
                </a:cubicBezTo>
                <a:cubicBezTo>
                  <a:pt x="226" y="644"/>
                  <a:pt x="226" y="644"/>
                  <a:pt x="226" y="644"/>
                </a:cubicBezTo>
                <a:cubicBezTo>
                  <a:pt x="226" y="644"/>
                  <a:pt x="226" y="644"/>
                  <a:pt x="226" y="644"/>
                </a:cubicBezTo>
                <a:cubicBezTo>
                  <a:pt x="226" y="644"/>
                  <a:pt x="226" y="644"/>
                  <a:pt x="226" y="644"/>
                </a:cubicBezTo>
                <a:cubicBezTo>
                  <a:pt x="226" y="644"/>
                  <a:pt x="226" y="644"/>
                  <a:pt x="226" y="644"/>
                </a:cubicBezTo>
                <a:cubicBezTo>
                  <a:pt x="226" y="644"/>
                  <a:pt x="226" y="644"/>
                  <a:pt x="226" y="644"/>
                </a:cubicBezTo>
                <a:cubicBezTo>
                  <a:pt x="226" y="644"/>
                  <a:pt x="226" y="644"/>
                  <a:pt x="226" y="644"/>
                </a:cubicBezTo>
                <a:cubicBezTo>
                  <a:pt x="226" y="644"/>
                  <a:pt x="226" y="644"/>
                  <a:pt x="226" y="644"/>
                </a:cubicBezTo>
                <a:cubicBezTo>
                  <a:pt x="226" y="643"/>
                  <a:pt x="226" y="643"/>
                  <a:pt x="226" y="643"/>
                </a:cubicBezTo>
                <a:cubicBezTo>
                  <a:pt x="226" y="643"/>
                  <a:pt x="226" y="643"/>
                  <a:pt x="226" y="643"/>
                </a:cubicBezTo>
                <a:cubicBezTo>
                  <a:pt x="226" y="643"/>
                  <a:pt x="226" y="643"/>
                  <a:pt x="226" y="643"/>
                </a:cubicBezTo>
                <a:cubicBezTo>
                  <a:pt x="226" y="643"/>
                  <a:pt x="226" y="643"/>
                  <a:pt x="226" y="643"/>
                </a:cubicBezTo>
                <a:cubicBezTo>
                  <a:pt x="227" y="643"/>
                  <a:pt x="227" y="643"/>
                  <a:pt x="227" y="643"/>
                </a:cubicBezTo>
                <a:cubicBezTo>
                  <a:pt x="227" y="643"/>
                  <a:pt x="227" y="643"/>
                  <a:pt x="227" y="643"/>
                </a:cubicBezTo>
                <a:cubicBezTo>
                  <a:pt x="227" y="643"/>
                  <a:pt x="227" y="643"/>
                  <a:pt x="227" y="643"/>
                </a:cubicBezTo>
                <a:cubicBezTo>
                  <a:pt x="227" y="643"/>
                  <a:pt x="227" y="643"/>
                  <a:pt x="227" y="643"/>
                </a:cubicBezTo>
                <a:cubicBezTo>
                  <a:pt x="227" y="643"/>
                  <a:pt x="227" y="643"/>
                  <a:pt x="227" y="643"/>
                </a:cubicBezTo>
                <a:cubicBezTo>
                  <a:pt x="227" y="643"/>
                  <a:pt x="227" y="643"/>
                  <a:pt x="227" y="643"/>
                </a:cubicBezTo>
                <a:cubicBezTo>
                  <a:pt x="227" y="643"/>
                  <a:pt x="227" y="643"/>
                  <a:pt x="227" y="643"/>
                </a:cubicBezTo>
                <a:cubicBezTo>
                  <a:pt x="227" y="642"/>
                  <a:pt x="227" y="642"/>
                  <a:pt x="227" y="642"/>
                </a:cubicBezTo>
                <a:cubicBezTo>
                  <a:pt x="227" y="642"/>
                  <a:pt x="227" y="642"/>
                  <a:pt x="227" y="642"/>
                </a:cubicBezTo>
                <a:cubicBezTo>
                  <a:pt x="227" y="642"/>
                  <a:pt x="227" y="642"/>
                  <a:pt x="227" y="642"/>
                </a:cubicBezTo>
                <a:cubicBezTo>
                  <a:pt x="226" y="642"/>
                  <a:pt x="226" y="642"/>
                  <a:pt x="226" y="642"/>
                </a:cubicBezTo>
                <a:cubicBezTo>
                  <a:pt x="226" y="642"/>
                  <a:pt x="226" y="642"/>
                  <a:pt x="226" y="642"/>
                </a:cubicBezTo>
                <a:cubicBezTo>
                  <a:pt x="226" y="642"/>
                  <a:pt x="226" y="642"/>
                  <a:pt x="226" y="642"/>
                </a:cubicBezTo>
                <a:cubicBezTo>
                  <a:pt x="227" y="642"/>
                  <a:pt x="227" y="642"/>
                  <a:pt x="227" y="642"/>
                </a:cubicBezTo>
                <a:cubicBezTo>
                  <a:pt x="227" y="642"/>
                  <a:pt x="227" y="642"/>
                  <a:pt x="227" y="642"/>
                </a:cubicBezTo>
                <a:cubicBezTo>
                  <a:pt x="227" y="642"/>
                  <a:pt x="227" y="642"/>
                  <a:pt x="227" y="642"/>
                </a:cubicBezTo>
                <a:cubicBezTo>
                  <a:pt x="228" y="642"/>
                  <a:pt x="228" y="642"/>
                  <a:pt x="228" y="642"/>
                </a:cubicBezTo>
                <a:cubicBezTo>
                  <a:pt x="228" y="642"/>
                  <a:pt x="228" y="642"/>
                  <a:pt x="228" y="642"/>
                </a:cubicBezTo>
                <a:cubicBezTo>
                  <a:pt x="228" y="641"/>
                  <a:pt x="228" y="641"/>
                  <a:pt x="228" y="641"/>
                </a:cubicBezTo>
                <a:cubicBezTo>
                  <a:pt x="228" y="641"/>
                  <a:pt x="228" y="641"/>
                  <a:pt x="228" y="641"/>
                </a:cubicBezTo>
                <a:cubicBezTo>
                  <a:pt x="227" y="641"/>
                  <a:pt x="227" y="641"/>
                  <a:pt x="227" y="641"/>
                </a:cubicBezTo>
                <a:cubicBezTo>
                  <a:pt x="227" y="641"/>
                  <a:pt x="227" y="641"/>
                  <a:pt x="227" y="641"/>
                </a:cubicBezTo>
                <a:cubicBezTo>
                  <a:pt x="227" y="641"/>
                  <a:pt x="227" y="641"/>
                  <a:pt x="227" y="641"/>
                </a:cubicBezTo>
                <a:cubicBezTo>
                  <a:pt x="228" y="641"/>
                  <a:pt x="228" y="641"/>
                  <a:pt x="228" y="641"/>
                </a:cubicBezTo>
                <a:cubicBezTo>
                  <a:pt x="228" y="641"/>
                  <a:pt x="228" y="641"/>
                  <a:pt x="228" y="641"/>
                </a:cubicBezTo>
                <a:cubicBezTo>
                  <a:pt x="228" y="641"/>
                  <a:pt x="228" y="641"/>
                  <a:pt x="228" y="641"/>
                </a:cubicBezTo>
                <a:cubicBezTo>
                  <a:pt x="228" y="641"/>
                  <a:pt x="228" y="641"/>
                  <a:pt x="228" y="641"/>
                </a:cubicBezTo>
                <a:cubicBezTo>
                  <a:pt x="228" y="641"/>
                  <a:pt x="228" y="641"/>
                  <a:pt x="228" y="641"/>
                </a:cubicBezTo>
                <a:cubicBezTo>
                  <a:pt x="228" y="641"/>
                  <a:pt x="228" y="641"/>
                  <a:pt x="228" y="641"/>
                </a:cubicBezTo>
                <a:cubicBezTo>
                  <a:pt x="228" y="641"/>
                  <a:pt x="228" y="641"/>
                  <a:pt x="228" y="641"/>
                </a:cubicBezTo>
                <a:cubicBezTo>
                  <a:pt x="228" y="640"/>
                  <a:pt x="228" y="640"/>
                  <a:pt x="228" y="640"/>
                </a:cubicBezTo>
                <a:cubicBezTo>
                  <a:pt x="228" y="640"/>
                  <a:pt x="228" y="640"/>
                  <a:pt x="228" y="640"/>
                </a:cubicBezTo>
                <a:cubicBezTo>
                  <a:pt x="229" y="640"/>
                  <a:pt x="229" y="640"/>
                  <a:pt x="229" y="640"/>
                </a:cubicBezTo>
                <a:cubicBezTo>
                  <a:pt x="229" y="640"/>
                  <a:pt x="229" y="640"/>
                  <a:pt x="229" y="640"/>
                </a:cubicBezTo>
                <a:cubicBezTo>
                  <a:pt x="229" y="640"/>
                  <a:pt x="229" y="640"/>
                  <a:pt x="229" y="640"/>
                </a:cubicBezTo>
                <a:cubicBezTo>
                  <a:pt x="229" y="640"/>
                  <a:pt x="229" y="640"/>
                  <a:pt x="229" y="640"/>
                </a:cubicBezTo>
                <a:cubicBezTo>
                  <a:pt x="229" y="640"/>
                  <a:pt x="229" y="640"/>
                  <a:pt x="229" y="640"/>
                </a:cubicBezTo>
                <a:cubicBezTo>
                  <a:pt x="229" y="641"/>
                  <a:pt x="229" y="641"/>
                  <a:pt x="229" y="641"/>
                </a:cubicBezTo>
                <a:cubicBezTo>
                  <a:pt x="228" y="641"/>
                  <a:pt x="228" y="641"/>
                  <a:pt x="228" y="641"/>
                </a:cubicBezTo>
                <a:cubicBezTo>
                  <a:pt x="229" y="641"/>
                  <a:pt x="229" y="641"/>
                  <a:pt x="229" y="641"/>
                </a:cubicBezTo>
                <a:cubicBezTo>
                  <a:pt x="229" y="641"/>
                  <a:pt x="229" y="641"/>
                  <a:pt x="229" y="641"/>
                </a:cubicBezTo>
                <a:cubicBezTo>
                  <a:pt x="228" y="642"/>
                  <a:pt x="228" y="642"/>
                  <a:pt x="228" y="642"/>
                </a:cubicBezTo>
                <a:cubicBezTo>
                  <a:pt x="228" y="642"/>
                  <a:pt x="228" y="642"/>
                  <a:pt x="228" y="642"/>
                </a:cubicBezTo>
                <a:cubicBezTo>
                  <a:pt x="228" y="642"/>
                  <a:pt x="228" y="642"/>
                  <a:pt x="228" y="642"/>
                </a:cubicBezTo>
                <a:cubicBezTo>
                  <a:pt x="229" y="642"/>
                  <a:pt x="229" y="642"/>
                  <a:pt x="229" y="642"/>
                </a:cubicBezTo>
                <a:cubicBezTo>
                  <a:pt x="229" y="642"/>
                  <a:pt x="229" y="642"/>
                  <a:pt x="229" y="642"/>
                </a:cubicBezTo>
                <a:cubicBezTo>
                  <a:pt x="229" y="641"/>
                  <a:pt x="229" y="641"/>
                  <a:pt x="229" y="641"/>
                </a:cubicBezTo>
                <a:cubicBezTo>
                  <a:pt x="229" y="642"/>
                  <a:pt x="229" y="642"/>
                  <a:pt x="229" y="642"/>
                </a:cubicBezTo>
                <a:cubicBezTo>
                  <a:pt x="229" y="642"/>
                  <a:pt x="229" y="642"/>
                  <a:pt x="229" y="642"/>
                </a:cubicBezTo>
                <a:cubicBezTo>
                  <a:pt x="229" y="642"/>
                  <a:pt x="229" y="642"/>
                  <a:pt x="229" y="642"/>
                </a:cubicBezTo>
                <a:cubicBezTo>
                  <a:pt x="229" y="643"/>
                  <a:pt x="229" y="643"/>
                  <a:pt x="229" y="643"/>
                </a:cubicBezTo>
                <a:cubicBezTo>
                  <a:pt x="230" y="642"/>
                  <a:pt x="230" y="642"/>
                  <a:pt x="230" y="642"/>
                </a:cubicBezTo>
                <a:cubicBezTo>
                  <a:pt x="230" y="642"/>
                  <a:pt x="230" y="642"/>
                  <a:pt x="230" y="642"/>
                </a:cubicBezTo>
                <a:cubicBezTo>
                  <a:pt x="230" y="642"/>
                  <a:pt x="230" y="642"/>
                  <a:pt x="230" y="642"/>
                </a:cubicBezTo>
                <a:cubicBezTo>
                  <a:pt x="230" y="641"/>
                  <a:pt x="230" y="641"/>
                  <a:pt x="230" y="641"/>
                </a:cubicBezTo>
                <a:cubicBezTo>
                  <a:pt x="231" y="641"/>
                  <a:pt x="231" y="641"/>
                  <a:pt x="231" y="641"/>
                </a:cubicBezTo>
                <a:cubicBezTo>
                  <a:pt x="231" y="641"/>
                  <a:pt x="231" y="641"/>
                  <a:pt x="231" y="641"/>
                </a:cubicBezTo>
                <a:cubicBezTo>
                  <a:pt x="232" y="641"/>
                  <a:pt x="232" y="641"/>
                  <a:pt x="232" y="641"/>
                </a:cubicBezTo>
                <a:cubicBezTo>
                  <a:pt x="232" y="641"/>
                  <a:pt x="232" y="641"/>
                  <a:pt x="232" y="641"/>
                </a:cubicBezTo>
                <a:cubicBezTo>
                  <a:pt x="232" y="641"/>
                  <a:pt x="232" y="641"/>
                  <a:pt x="232" y="641"/>
                </a:cubicBezTo>
                <a:cubicBezTo>
                  <a:pt x="231" y="641"/>
                  <a:pt x="231" y="641"/>
                  <a:pt x="231" y="641"/>
                </a:cubicBezTo>
                <a:cubicBezTo>
                  <a:pt x="231" y="640"/>
                  <a:pt x="231" y="640"/>
                  <a:pt x="231" y="640"/>
                </a:cubicBezTo>
                <a:cubicBezTo>
                  <a:pt x="231" y="641"/>
                  <a:pt x="231" y="641"/>
                  <a:pt x="231" y="641"/>
                </a:cubicBezTo>
                <a:cubicBezTo>
                  <a:pt x="230" y="641"/>
                  <a:pt x="230" y="641"/>
                  <a:pt x="230" y="641"/>
                </a:cubicBezTo>
                <a:cubicBezTo>
                  <a:pt x="230" y="641"/>
                  <a:pt x="230" y="641"/>
                  <a:pt x="230" y="641"/>
                </a:cubicBezTo>
                <a:cubicBezTo>
                  <a:pt x="231" y="640"/>
                  <a:pt x="231" y="640"/>
                  <a:pt x="231" y="640"/>
                </a:cubicBezTo>
                <a:cubicBezTo>
                  <a:pt x="230" y="640"/>
                  <a:pt x="230" y="640"/>
                  <a:pt x="230" y="640"/>
                </a:cubicBezTo>
                <a:cubicBezTo>
                  <a:pt x="230" y="641"/>
                  <a:pt x="230" y="641"/>
                  <a:pt x="230" y="641"/>
                </a:cubicBezTo>
                <a:cubicBezTo>
                  <a:pt x="230" y="641"/>
                  <a:pt x="230" y="641"/>
                  <a:pt x="230" y="641"/>
                </a:cubicBezTo>
                <a:cubicBezTo>
                  <a:pt x="230" y="640"/>
                  <a:pt x="230" y="640"/>
                  <a:pt x="230" y="640"/>
                </a:cubicBezTo>
                <a:cubicBezTo>
                  <a:pt x="230" y="640"/>
                  <a:pt x="230" y="640"/>
                  <a:pt x="230" y="640"/>
                </a:cubicBezTo>
                <a:cubicBezTo>
                  <a:pt x="230" y="640"/>
                  <a:pt x="230" y="640"/>
                  <a:pt x="230" y="640"/>
                </a:cubicBezTo>
                <a:cubicBezTo>
                  <a:pt x="230" y="640"/>
                  <a:pt x="230" y="640"/>
                  <a:pt x="230" y="640"/>
                </a:cubicBezTo>
                <a:cubicBezTo>
                  <a:pt x="229" y="640"/>
                  <a:pt x="229" y="640"/>
                  <a:pt x="229" y="640"/>
                </a:cubicBezTo>
                <a:cubicBezTo>
                  <a:pt x="229" y="640"/>
                  <a:pt x="229" y="640"/>
                  <a:pt x="229" y="640"/>
                </a:cubicBezTo>
                <a:cubicBezTo>
                  <a:pt x="229" y="640"/>
                  <a:pt x="229" y="640"/>
                  <a:pt x="229" y="640"/>
                </a:cubicBezTo>
                <a:cubicBezTo>
                  <a:pt x="230" y="640"/>
                  <a:pt x="230" y="640"/>
                  <a:pt x="230" y="640"/>
                </a:cubicBezTo>
                <a:cubicBezTo>
                  <a:pt x="230" y="640"/>
                  <a:pt x="230" y="640"/>
                  <a:pt x="230" y="640"/>
                </a:cubicBezTo>
                <a:cubicBezTo>
                  <a:pt x="230" y="640"/>
                  <a:pt x="230" y="640"/>
                  <a:pt x="230" y="640"/>
                </a:cubicBezTo>
                <a:cubicBezTo>
                  <a:pt x="231" y="640"/>
                  <a:pt x="231" y="640"/>
                  <a:pt x="231" y="640"/>
                </a:cubicBezTo>
                <a:cubicBezTo>
                  <a:pt x="231" y="640"/>
                  <a:pt x="231" y="640"/>
                  <a:pt x="231" y="640"/>
                </a:cubicBezTo>
                <a:cubicBezTo>
                  <a:pt x="231" y="639"/>
                  <a:pt x="231" y="639"/>
                  <a:pt x="231" y="639"/>
                </a:cubicBezTo>
                <a:cubicBezTo>
                  <a:pt x="231" y="639"/>
                  <a:pt x="231" y="639"/>
                  <a:pt x="231" y="639"/>
                </a:cubicBezTo>
                <a:cubicBezTo>
                  <a:pt x="230" y="639"/>
                  <a:pt x="230" y="639"/>
                  <a:pt x="230" y="639"/>
                </a:cubicBezTo>
                <a:cubicBezTo>
                  <a:pt x="230" y="639"/>
                  <a:pt x="230" y="639"/>
                  <a:pt x="230" y="639"/>
                </a:cubicBezTo>
                <a:cubicBezTo>
                  <a:pt x="230" y="639"/>
                  <a:pt x="230" y="639"/>
                  <a:pt x="230" y="639"/>
                </a:cubicBezTo>
                <a:cubicBezTo>
                  <a:pt x="230" y="638"/>
                  <a:pt x="230" y="638"/>
                  <a:pt x="230" y="638"/>
                </a:cubicBezTo>
                <a:cubicBezTo>
                  <a:pt x="230" y="638"/>
                  <a:pt x="230" y="638"/>
                  <a:pt x="230" y="638"/>
                </a:cubicBezTo>
                <a:cubicBezTo>
                  <a:pt x="230" y="639"/>
                  <a:pt x="230" y="639"/>
                  <a:pt x="230" y="639"/>
                </a:cubicBezTo>
                <a:cubicBezTo>
                  <a:pt x="230" y="639"/>
                  <a:pt x="230" y="639"/>
                  <a:pt x="230" y="639"/>
                </a:cubicBezTo>
                <a:cubicBezTo>
                  <a:pt x="231" y="639"/>
                  <a:pt x="231" y="639"/>
                  <a:pt x="231" y="639"/>
                </a:cubicBezTo>
                <a:cubicBezTo>
                  <a:pt x="231" y="638"/>
                  <a:pt x="231" y="638"/>
                  <a:pt x="231" y="638"/>
                </a:cubicBezTo>
                <a:cubicBezTo>
                  <a:pt x="231" y="638"/>
                  <a:pt x="231" y="638"/>
                  <a:pt x="231" y="638"/>
                </a:cubicBezTo>
                <a:cubicBezTo>
                  <a:pt x="232" y="638"/>
                  <a:pt x="232" y="638"/>
                  <a:pt x="232" y="638"/>
                </a:cubicBezTo>
                <a:cubicBezTo>
                  <a:pt x="232" y="638"/>
                  <a:pt x="232" y="638"/>
                  <a:pt x="232" y="638"/>
                </a:cubicBezTo>
                <a:cubicBezTo>
                  <a:pt x="232" y="638"/>
                  <a:pt x="232" y="638"/>
                  <a:pt x="232" y="638"/>
                </a:cubicBezTo>
                <a:cubicBezTo>
                  <a:pt x="232" y="639"/>
                  <a:pt x="232" y="639"/>
                  <a:pt x="232" y="639"/>
                </a:cubicBezTo>
                <a:cubicBezTo>
                  <a:pt x="232" y="639"/>
                  <a:pt x="232" y="639"/>
                  <a:pt x="232" y="639"/>
                </a:cubicBezTo>
                <a:cubicBezTo>
                  <a:pt x="232" y="639"/>
                  <a:pt x="232" y="639"/>
                  <a:pt x="232" y="639"/>
                </a:cubicBezTo>
                <a:cubicBezTo>
                  <a:pt x="232" y="639"/>
                  <a:pt x="232" y="639"/>
                  <a:pt x="232" y="639"/>
                </a:cubicBezTo>
                <a:cubicBezTo>
                  <a:pt x="232" y="639"/>
                  <a:pt x="232" y="639"/>
                  <a:pt x="232" y="639"/>
                </a:cubicBezTo>
                <a:cubicBezTo>
                  <a:pt x="232" y="639"/>
                  <a:pt x="232" y="639"/>
                  <a:pt x="232" y="639"/>
                </a:cubicBezTo>
                <a:cubicBezTo>
                  <a:pt x="233" y="639"/>
                  <a:pt x="233" y="639"/>
                  <a:pt x="233" y="639"/>
                </a:cubicBezTo>
                <a:cubicBezTo>
                  <a:pt x="233" y="639"/>
                  <a:pt x="233" y="639"/>
                  <a:pt x="233" y="639"/>
                </a:cubicBezTo>
                <a:cubicBezTo>
                  <a:pt x="233" y="639"/>
                  <a:pt x="233" y="639"/>
                  <a:pt x="233" y="639"/>
                </a:cubicBezTo>
                <a:cubicBezTo>
                  <a:pt x="233" y="639"/>
                  <a:pt x="233" y="639"/>
                  <a:pt x="233" y="639"/>
                </a:cubicBezTo>
                <a:cubicBezTo>
                  <a:pt x="234" y="638"/>
                  <a:pt x="234" y="638"/>
                  <a:pt x="234" y="638"/>
                </a:cubicBezTo>
                <a:cubicBezTo>
                  <a:pt x="234" y="638"/>
                  <a:pt x="234" y="638"/>
                  <a:pt x="234" y="638"/>
                </a:cubicBezTo>
                <a:cubicBezTo>
                  <a:pt x="233" y="638"/>
                  <a:pt x="233" y="638"/>
                  <a:pt x="233" y="638"/>
                </a:cubicBezTo>
                <a:cubicBezTo>
                  <a:pt x="233" y="637"/>
                  <a:pt x="233" y="637"/>
                  <a:pt x="233" y="637"/>
                </a:cubicBezTo>
                <a:cubicBezTo>
                  <a:pt x="233" y="637"/>
                  <a:pt x="233" y="637"/>
                  <a:pt x="233" y="637"/>
                </a:cubicBezTo>
                <a:cubicBezTo>
                  <a:pt x="233" y="637"/>
                  <a:pt x="233" y="637"/>
                  <a:pt x="233" y="637"/>
                </a:cubicBezTo>
                <a:cubicBezTo>
                  <a:pt x="232" y="637"/>
                  <a:pt x="232" y="637"/>
                  <a:pt x="232" y="637"/>
                </a:cubicBezTo>
                <a:cubicBezTo>
                  <a:pt x="231" y="637"/>
                  <a:pt x="231" y="637"/>
                  <a:pt x="231" y="637"/>
                </a:cubicBezTo>
                <a:cubicBezTo>
                  <a:pt x="231" y="637"/>
                  <a:pt x="231" y="637"/>
                  <a:pt x="231" y="637"/>
                </a:cubicBezTo>
                <a:cubicBezTo>
                  <a:pt x="231" y="637"/>
                  <a:pt x="231" y="637"/>
                  <a:pt x="231" y="637"/>
                </a:cubicBezTo>
                <a:cubicBezTo>
                  <a:pt x="231" y="637"/>
                  <a:pt x="231" y="637"/>
                  <a:pt x="231" y="637"/>
                </a:cubicBezTo>
                <a:cubicBezTo>
                  <a:pt x="231" y="637"/>
                  <a:pt x="231" y="637"/>
                  <a:pt x="231" y="637"/>
                </a:cubicBezTo>
                <a:cubicBezTo>
                  <a:pt x="231" y="637"/>
                  <a:pt x="231" y="637"/>
                  <a:pt x="231" y="637"/>
                </a:cubicBezTo>
                <a:cubicBezTo>
                  <a:pt x="232" y="637"/>
                  <a:pt x="232" y="637"/>
                  <a:pt x="232" y="637"/>
                </a:cubicBezTo>
                <a:cubicBezTo>
                  <a:pt x="231" y="636"/>
                  <a:pt x="231" y="636"/>
                  <a:pt x="231" y="636"/>
                </a:cubicBezTo>
                <a:cubicBezTo>
                  <a:pt x="232" y="636"/>
                  <a:pt x="232" y="636"/>
                  <a:pt x="232" y="636"/>
                </a:cubicBezTo>
                <a:cubicBezTo>
                  <a:pt x="232" y="636"/>
                  <a:pt x="232" y="636"/>
                  <a:pt x="232" y="636"/>
                </a:cubicBezTo>
                <a:cubicBezTo>
                  <a:pt x="232" y="636"/>
                  <a:pt x="232" y="636"/>
                  <a:pt x="232" y="636"/>
                </a:cubicBezTo>
                <a:cubicBezTo>
                  <a:pt x="233" y="637"/>
                  <a:pt x="233" y="637"/>
                  <a:pt x="233" y="637"/>
                </a:cubicBezTo>
                <a:cubicBezTo>
                  <a:pt x="233" y="637"/>
                  <a:pt x="233" y="637"/>
                  <a:pt x="233" y="637"/>
                </a:cubicBezTo>
                <a:cubicBezTo>
                  <a:pt x="234" y="637"/>
                  <a:pt x="234" y="637"/>
                  <a:pt x="234" y="637"/>
                </a:cubicBezTo>
                <a:cubicBezTo>
                  <a:pt x="234" y="637"/>
                  <a:pt x="234" y="637"/>
                  <a:pt x="234" y="637"/>
                </a:cubicBezTo>
                <a:cubicBezTo>
                  <a:pt x="234" y="637"/>
                  <a:pt x="234" y="637"/>
                  <a:pt x="234" y="637"/>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5" y="637"/>
                  <a:pt x="236" y="636"/>
                  <a:pt x="236" y="636"/>
                </a:cubicBezTo>
                <a:cubicBezTo>
                  <a:pt x="237" y="635"/>
                  <a:pt x="237" y="635"/>
                  <a:pt x="237" y="635"/>
                </a:cubicBezTo>
                <a:cubicBezTo>
                  <a:pt x="237" y="635"/>
                  <a:pt x="237" y="635"/>
                  <a:pt x="237" y="635"/>
                </a:cubicBezTo>
                <a:cubicBezTo>
                  <a:pt x="236" y="635"/>
                  <a:pt x="236" y="635"/>
                  <a:pt x="236" y="635"/>
                </a:cubicBezTo>
                <a:moveTo>
                  <a:pt x="226" y="634"/>
                </a:moveTo>
                <a:cubicBezTo>
                  <a:pt x="226" y="633"/>
                  <a:pt x="226" y="633"/>
                  <a:pt x="226" y="633"/>
                </a:cubicBezTo>
                <a:cubicBezTo>
                  <a:pt x="226" y="634"/>
                  <a:pt x="226" y="634"/>
                  <a:pt x="226" y="634"/>
                </a:cubicBezTo>
                <a:cubicBezTo>
                  <a:pt x="226" y="634"/>
                  <a:pt x="226" y="634"/>
                  <a:pt x="226" y="634"/>
                </a:cubicBezTo>
                <a:moveTo>
                  <a:pt x="234" y="634"/>
                </a:moveTo>
                <a:cubicBezTo>
                  <a:pt x="234" y="634"/>
                  <a:pt x="234" y="634"/>
                  <a:pt x="234" y="634"/>
                </a:cubicBezTo>
                <a:cubicBezTo>
                  <a:pt x="234" y="634"/>
                  <a:pt x="234" y="634"/>
                  <a:pt x="234" y="634"/>
                </a:cubicBezTo>
                <a:cubicBezTo>
                  <a:pt x="234" y="634"/>
                  <a:pt x="234" y="634"/>
                  <a:pt x="234" y="634"/>
                </a:cubicBezTo>
                <a:moveTo>
                  <a:pt x="225" y="637"/>
                </a:moveTo>
                <a:cubicBezTo>
                  <a:pt x="225" y="637"/>
                  <a:pt x="225" y="637"/>
                  <a:pt x="225" y="637"/>
                </a:cubicBezTo>
                <a:cubicBezTo>
                  <a:pt x="225" y="636"/>
                  <a:pt x="225" y="636"/>
                  <a:pt x="225" y="636"/>
                </a:cubicBezTo>
                <a:cubicBezTo>
                  <a:pt x="225" y="636"/>
                  <a:pt x="225" y="636"/>
                  <a:pt x="225" y="636"/>
                </a:cubicBezTo>
                <a:cubicBezTo>
                  <a:pt x="225" y="636"/>
                  <a:pt x="225" y="637"/>
                  <a:pt x="225" y="637"/>
                </a:cubicBezTo>
                <a:moveTo>
                  <a:pt x="343" y="627"/>
                </a:moveTo>
                <a:cubicBezTo>
                  <a:pt x="342" y="627"/>
                  <a:pt x="342" y="627"/>
                  <a:pt x="342" y="627"/>
                </a:cubicBezTo>
                <a:cubicBezTo>
                  <a:pt x="343" y="627"/>
                  <a:pt x="343" y="627"/>
                  <a:pt x="343" y="627"/>
                </a:cubicBezTo>
                <a:cubicBezTo>
                  <a:pt x="343" y="627"/>
                  <a:pt x="343" y="627"/>
                  <a:pt x="343" y="627"/>
                </a:cubicBezTo>
                <a:cubicBezTo>
                  <a:pt x="343" y="627"/>
                  <a:pt x="343" y="627"/>
                  <a:pt x="343" y="627"/>
                </a:cubicBezTo>
                <a:moveTo>
                  <a:pt x="236" y="638"/>
                </a:moveTo>
                <a:cubicBezTo>
                  <a:pt x="236" y="638"/>
                  <a:pt x="236" y="638"/>
                  <a:pt x="236" y="638"/>
                </a:cubicBezTo>
                <a:cubicBezTo>
                  <a:pt x="236" y="638"/>
                  <a:pt x="236" y="638"/>
                  <a:pt x="236" y="638"/>
                </a:cubicBezTo>
                <a:cubicBezTo>
                  <a:pt x="236" y="638"/>
                  <a:pt x="236" y="638"/>
                  <a:pt x="236" y="638"/>
                </a:cubicBezTo>
                <a:cubicBezTo>
                  <a:pt x="236" y="638"/>
                  <a:pt x="236" y="638"/>
                  <a:pt x="236" y="638"/>
                </a:cubicBezTo>
                <a:moveTo>
                  <a:pt x="227" y="644"/>
                </a:moveTo>
                <a:cubicBezTo>
                  <a:pt x="227" y="644"/>
                  <a:pt x="227" y="644"/>
                  <a:pt x="227" y="644"/>
                </a:cubicBezTo>
                <a:cubicBezTo>
                  <a:pt x="227" y="644"/>
                  <a:pt x="227" y="644"/>
                  <a:pt x="227" y="644"/>
                </a:cubicBezTo>
                <a:cubicBezTo>
                  <a:pt x="227" y="644"/>
                  <a:pt x="227" y="644"/>
                  <a:pt x="227" y="644"/>
                </a:cubicBezTo>
                <a:cubicBezTo>
                  <a:pt x="227" y="644"/>
                  <a:pt x="227" y="644"/>
                  <a:pt x="227" y="644"/>
                </a:cubicBezTo>
                <a:cubicBezTo>
                  <a:pt x="227" y="644"/>
                  <a:pt x="227" y="644"/>
                  <a:pt x="227" y="644"/>
                </a:cubicBezTo>
                <a:moveTo>
                  <a:pt x="232" y="631"/>
                </a:moveTo>
                <a:cubicBezTo>
                  <a:pt x="232" y="631"/>
                  <a:pt x="232" y="631"/>
                  <a:pt x="232" y="631"/>
                </a:cubicBezTo>
                <a:cubicBezTo>
                  <a:pt x="232" y="631"/>
                  <a:pt x="232" y="631"/>
                  <a:pt x="232" y="631"/>
                </a:cubicBezTo>
                <a:cubicBezTo>
                  <a:pt x="232" y="630"/>
                  <a:pt x="232" y="630"/>
                  <a:pt x="232" y="630"/>
                </a:cubicBezTo>
                <a:cubicBezTo>
                  <a:pt x="233" y="631"/>
                  <a:pt x="233" y="631"/>
                  <a:pt x="233" y="631"/>
                </a:cubicBezTo>
                <a:cubicBezTo>
                  <a:pt x="233" y="631"/>
                  <a:pt x="233" y="631"/>
                  <a:pt x="233" y="631"/>
                </a:cubicBezTo>
                <a:cubicBezTo>
                  <a:pt x="232" y="631"/>
                  <a:pt x="232" y="631"/>
                  <a:pt x="232" y="631"/>
                </a:cubicBezTo>
                <a:moveTo>
                  <a:pt x="235" y="631"/>
                </a:moveTo>
                <a:cubicBezTo>
                  <a:pt x="235" y="631"/>
                  <a:pt x="235" y="631"/>
                  <a:pt x="235" y="631"/>
                </a:cubicBezTo>
                <a:cubicBezTo>
                  <a:pt x="235" y="631"/>
                  <a:pt x="235" y="631"/>
                  <a:pt x="235" y="631"/>
                </a:cubicBezTo>
                <a:cubicBezTo>
                  <a:pt x="235" y="632"/>
                  <a:pt x="235" y="632"/>
                  <a:pt x="235" y="631"/>
                </a:cubicBezTo>
                <a:cubicBezTo>
                  <a:pt x="235" y="631"/>
                  <a:pt x="235" y="631"/>
                  <a:pt x="235" y="631"/>
                </a:cubicBezTo>
                <a:cubicBezTo>
                  <a:pt x="234" y="631"/>
                  <a:pt x="234" y="631"/>
                  <a:pt x="234" y="631"/>
                </a:cubicBezTo>
                <a:cubicBezTo>
                  <a:pt x="235" y="631"/>
                  <a:pt x="235" y="631"/>
                  <a:pt x="235" y="631"/>
                </a:cubicBezTo>
                <a:cubicBezTo>
                  <a:pt x="235" y="631"/>
                  <a:pt x="235" y="631"/>
                  <a:pt x="235" y="631"/>
                </a:cubicBezTo>
                <a:cubicBezTo>
                  <a:pt x="235" y="631"/>
                  <a:pt x="235" y="631"/>
                  <a:pt x="235" y="631"/>
                </a:cubicBezTo>
                <a:moveTo>
                  <a:pt x="229" y="629"/>
                </a:moveTo>
                <a:cubicBezTo>
                  <a:pt x="229" y="629"/>
                  <a:pt x="229" y="629"/>
                  <a:pt x="229" y="629"/>
                </a:cubicBezTo>
                <a:cubicBezTo>
                  <a:pt x="229" y="629"/>
                  <a:pt x="229" y="629"/>
                  <a:pt x="229" y="629"/>
                </a:cubicBezTo>
                <a:cubicBezTo>
                  <a:pt x="229" y="630"/>
                  <a:pt x="229" y="630"/>
                  <a:pt x="229" y="630"/>
                </a:cubicBezTo>
                <a:cubicBezTo>
                  <a:pt x="229" y="630"/>
                  <a:pt x="229" y="630"/>
                  <a:pt x="229" y="630"/>
                </a:cubicBezTo>
                <a:cubicBezTo>
                  <a:pt x="228" y="629"/>
                  <a:pt x="228" y="629"/>
                  <a:pt x="228" y="629"/>
                </a:cubicBezTo>
                <a:cubicBezTo>
                  <a:pt x="229" y="628"/>
                  <a:pt x="229" y="628"/>
                  <a:pt x="229" y="628"/>
                </a:cubicBezTo>
                <a:cubicBezTo>
                  <a:pt x="229" y="628"/>
                  <a:pt x="229" y="628"/>
                  <a:pt x="229" y="628"/>
                </a:cubicBezTo>
                <a:cubicBezTo>
                  <a:pt x="229" y="628"/>
                  <a:pt x="229" y="628"/>
                  <a:pt x="229"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1" y="630"/>
                  <a:pt x="231" y="630"/>
                  <a:pt x="231" y="630"/>
                </a:cubicBezTo>
                <a:cubicBezTo>
                  <a:pt x="231" y="630"/>
                  <a:pt x="231" y="630"/>
                  <a:pt x="231" y="630"/>
                </a:cubicBezTo>
                <a:cubicBezTo>
                  <a:pt x="231" y="630"/>
                  <a:pt x="231" y="630"/>
                  <a:pt x="231" y="630"/>
                </a:cubicBezTo>
                <a:cubicBezTo>
                  <a:pt x="232" y="630"/>
                  <a:pt x="232" y="630"/>
                  <a:pt x="232" y="630"/>
                </a:cubicBezTo>
                <a:cubicBezTo>
                  <a:pt x="231" y="630"/>
                  <a:pt x="231" y="630"/>
                  <a:pt x="231" y="630"/>
                </a:cubicBezTo>
                <a:cubicBezTo>
                  <a:pt x="231" y="630"/>
                  <a:pt x="231" y="630"/>
                  <a:pt x="231" y="630"/>
                </a:cubicBezTo>
                <a:cubicBezTo>
                  <a:pt x="230" y="630"/>
                  <a:pt x="230" y="630"/>
                  <a:pt x="230" y="630"/>
                </a:cubicBezTo>
                <a:cubicBezTo>
                  <a:pt x="230" y="630"/>
                  <a:pt x="230" y="630"/>
                  <a:pt x="230" y="630"/>
                </a:cubicBezTo>
                <a:cubicBezTo>
                  <a:pt x="229" y="630"/>
                  <a:pt x="229" y="630"/>
                  <a:pt x="229" y="630"/>
                </a:cubicBezTo>
                <a:cubicBezTo>
                  <a:pt x="229" y="629"/>
                  <a:pt x="229" y="629"/>
                  <a:pt x="229" y="629"/>
                </a:cubicBezTo>
                <a:cubicBezTo>
                  <a:pt x="229" y="629"/>
                  <a:pt x="229" y="629"/>
                  <a:pt x="229" y="629"/>
                </a:cubicBezTo>
                <a:moveTo>
                  <a:pt x="349" y="640"/>
                </a:moveTo>
                <a:cubicBezTo>
                  <a:pt x="349" y="641"/>
                  <a:pt x="349" y="641"/>
                  <a:pt x="349" y="641"/>
                </a:cubicBezTo>
                <a:cubicBezTo>
                  <a:pt x="348" y="641"/>
                  <a:pt x="348" y="641"/>
                  <a:pt x="348" y="641"/>
                </a:cubicBezTo>
                <a:cubicBezTo>
                  <a:pt x="348" y="641"/>
                  <a:pt x="348" y="641"/>
                  <a:pt x="348" y="641"/>
                </a:cubicBezTo>
                <a:cubicBezTo>
                  <a:pt x="348" y="641"/>
                  <a:pt x="348" y="641"/>
                  <a:pt x="348" y="641"/>
                </a:cubicBezTo>
                <a:cubicBezTo>
                  <a:pt x="348" y="641"/>
                  <a:pt x="348" y="641"/>
                  <a:pt x="348" y="641"/>
                </a:cubicBezTo>
                <a:cubicBezTo>
                  <a:pt x="348" y="640"/>
                  <a:pt x="348" y="640"/>
                  <a:pt x="348" y="640"/>
                </a:cubicBezTo>
                <a:cubicBezTo>
                  <a:pt x="348" y="640"/>
                  <a:pt x="348" y="640"/>
                  <a:pt x="348" y="640"/>
                </a:cubicBezTo>
                <a:cubicBezTo>
                  <a:pt x="349" y="640"/>
                  <a:pt x="349" y="640"/>
                  <a:pt x="349" y="640"/>
                </a:cubicBezTo>
                <a:cubicBezTo>
                  <a:pt x="349" y="640"/>
                  <a:pt x="349" y="640"/>
                  <a:pt x="349" y="640"/>
                </a:cubicBezTo>
                <a:moveTo>
                  <a:pt x="367" y="650"/>
                </a:moveTo>
                <a:cubicBezTo>
                  <a:pt x="367" y="651"/>
                  <a:pt x="367" y="651"/>
                  <a:pt x="367" y="651"/>
                </a:cubicBezTo>
                <a:cubicBezTo>
                  <a:pt x="367" y="651"/>
                  <a:pt x="367" y="652"/>
                  <a:pt x="367" y="652"/>
                </a:cubicBezTo>
                <a:cubicBezTo>
                  <a:pt x="366" y="652"/>
                  <a:pt x="366" y="652"/>
                  <a:pt x="366" y="652"/>
                </a:cubicBezTo>
                <a:cubicBezTo>
                  <a:pt x="365" y="652"/>
                  <a:pt x="365" y="652"/>
                  <a:pt x="365" y="652"/>
                </a:cubicBezTo>
                <a:cubicBezTo>
                  <a:pt x="365" y="652"/>
                  <a:pt x="365" y="651"/>
                  <a:pt x="364" y="651"/>
                </a:cubicBezTo>
                <a:cubicBezTo>
                  <a:pt x="364" y="650"/>
                  <a:pt x="364" y="650"/>
                  <a:pt x="364" y="650"/>
                </a:cubicBezTo>
                <a:cubicBezTo>
                  <a:pt x="365" y="650"/>
                  <a:pt x="365" y="650"/>
                  <a:pt x="365" y="650"/>
                </a:cubicBezTo>
                <a:cubicBezTo>
                  <a:pt x="365" y="650"/>
                  <a:pt x="365" y="649"/>
                  <a:pt x="366" y="649"/>
                </a:cubicBezTo>
                <a:cubicBezTo>
                  <a:pt x="366" y="649"/>
                  <a:pt x="366" y="650"/>
                  <a:pt x="367" y="649"/>
                </a:cubicBezTo>
                <a:cubicBezTo>
                  <a:pt x="367" y="650"/>
                  <a:pt x="367" y="650"/>
                  <a:pt x="367" y="650"/>
                </a:cubicBezTo>
                <a:cubicBezTo>
                  <a:pt x="367" y="650"/>
                  <a:pt x="367" y="650"/>
                  <a:pt x="367" y="650"/>
                </a:cubicBezTo>
                <a:moveTo>
                  <a:pt x="47" y="707"/>
                </a:moveTo>
                <a:cubicBezTo>
                  <a:pt x="47" y="707"/>
                  <a:pt x="47" y="707"/>
                  <a:pt x="47" y="707"/>
                </a:cubicBezTo>
                <a:cubicBezTo>
                  <a:pt x="46" y="707"/>
                  <a:pt x="46" y="707"/>
                  <a:pt x="46" y="707"/>
                </a:cubicBezTo>
                <a:cubicBezTo>
                  <a:pt x="46" y="707"/>
                  <a:pt x="46" y="707"/>
                  <a:pt x="46" y="707"/>
                </a:cubicBezTo>
                <a:cubicBezTo>
                  <a:pt x="45" y="707"/>
                  <a:pt x="45" y="707"/>
                  <a:pt x="45" y="707"/>
                </a:cubicBezTo>
                <a:cubicBezTo>
                  <a:pt x="45" y="707"/>
                  <a:pt x="45" y="707"/>
                  <a:pt x="45" y="707"/>
                </a:cubicBezTo>
                <a:cubicBezTo>
                  <a:pt x="45" y="707"/>
                  <a:pt x="45" y="707"/>
                  <a:pt x="45" y="707"/>
                </a:cubicBezTo>
                <a:cubicBezTo>
                  <a:pt x="45" y="707"/>
                  <a:pt x="44" y="707"/>
                  <a:pt x="44" y="706"/>
                </a:cubicBezTo>
                <a:cubicBezTo>
                  <a:pt x="43" y="705"/>
                  <a:pt x="43" y="705"/>
                  <a:pt x="43" y="705"/>
                </a:cubicBezTo>
                <a:cubicBezTo>
                  <a:pt x="43" y="705"/>
                  <a:pt x="43" y="705"/>
                  <a:pt x="43" y="705"/>
                </a:cubicBezTo>
                <a:cubicBezTo>
                  <a:pt x="43" y="705"/>
                  <a:pt x="42" y="705"/>
                  <a:pt x="42" y="705"/>
                </a:cubicBezTo>
                <a:cubicBezTo>
                  <a:pt x="41" y="705"/>
                  <a:pt x="41" y="705"/>
                  <a:pt x="41" y="705"/>
                </a:cubicBezTo>
                <a:cubicBezTo>
                  <a:pt x="41" y="704"/>
                  <a:pt x="41" y="704"/>
                  <a:pt x="41" y="704"/>
                </a:cubicBezTo>
                <a:cubicBezTo>
                  <a:pt x="42" y="704"/>
                  <a:pt x="42" y="704"/>
                  <a:pt x="42" y="704"/>
                </a:cubicBezTo>
                <a:cubicBezTo>
                  <a:pt x="42" y="704"/>
                  <a:pt x="42" y="704"/>
                  <a:pt x="43" y="705"/>
                </a:cubicBezTo>
                <a:cubicBezTo>
                  <a:pt x="43" y="705"/>
                  <a:pt x="43" y="705"/>
                  <a:pt x="43" y="705"/>
                </a:cubicBezTo>
                <a:cubicBezTo>
                  <a:pt x="43" y="705"/>
                  <a:pt x="43" y="705"/>
                  <a:pt x="43" y="705"/>
                </a:cubicBezTo>
                <a:cubicBezTo>
                  <a:pt x="44" y="705"/>
                  <a:pt x="44" y="705"/>
                  <a:pt x="44" y="706"/>
                </a:cubicBezTo>
                <a:cubicBezTo>
                  <a:pt x="44" y="706"/>
                  <a:pt x="44" y="706"/>
                  <a:pt x="44" y="706"/>
                </a:cubicBezTo>
                <a:cubicBezTo>
                  <a:pt x="45" y="706"/>
                  <a:pt x="45" y="706"/>
                  <a:pt x="45" y="706"/>
                </a:cubicBezTo>
                <a:cubicBezTo>
                  <a:pt x="45" y="706"/>
                  <a:pt x="45" y="706"/>
                  <a:pt x="45" y="707"/>
                </a:cubicBezTo>
                <a:cubicBezTo>
                  <a:pt x="45" y="707"/>
                  <a:pt x="45" y="707"/>
                  <a:pt x="45" y="707"/>
                </a:cubicBezTo>
                <a:cubicBezTo>
                  <a:pt x="46" y="707"/>
                  <a:pt x="46" y="707"/>
                  <a:pt x="46" y="707"/>
                </a:cubicBezTo>
                <a:cubicBezTo>
                  <a:pt x="46" y="707"/>
                  <a:pt x="46" y="707"/>
                  <a:pt x="46" y="707"/>
                </a:cubicBezTo>
                <a:cubicBezTo>
                  <a:pt x="47" y="707"/>
                  <a:pt x="47" y="707"/>
                  <a:pt x="47" y="707"/>
                </a:cubicBezTo>
                <a:moveTo>
                  <a:pt x="59" y="705"/>
                </a:moveTo>
                <a:cubicBezTo>
                  <a:pt x="60" y="705"/>
                  <a:pt x="60" y="705"/>
                  <a:pt x="60" y="705"/>
                </a:cubicBezTo>
                <a:cubicBezTo>
                  <a:pt x="59" y="705"/>
                  <a:pt x="59" y="705"/>
                  <a:pt x="59" y="705"/>
                </a:cubicBezTo>
                <a:cubicBezTo>
                  <a:pt x="59" y="705"/>
                  <a:pt x="59" y="705"/>
                  <a:pt x="59" y="705"/>
                </a:cubicBezTo>
                <a:cubicBezTo>
                  <a:pt x="59" y="705"/>
                  <a:pt x="59" y="705"/>
                  <a:pt x="59" y="705"/>
                </a:cubicBezTo>
                <a:moveTo>
                  <a:pt x="57" y="707"/>
                </a:moveTo>
                <a:cubicBezTo>
                  <a:pt x="58" y="708"/>
                  <a:pt x="58" y="708"/>
                  <a:pt x="58" y="708"/>
                </a:cubicBezTo>
                <a:cubicBezTo>
                  <a:pt x="58" y="708"/>
                  <a:pt x="58" y="708"/>
                  <a:pt x="58" y="708"/>
                </a:cubicBezTo>
                <a:cubicBezTo>
                  <a:pt x="57" y="708"/>
                  <a:pt x="57" y="708"/>
                  <a:pt x="57" y="708"/>
                </a:cubicBezTo>
                <a:cubicBezTo>
                  <a:pt x="57" y="707"/>
                  <a:pt x="57" y="707"/>
                  <a:pt x="57" y="707"/>
                </a:cubicBezTo>
                <a:cubicBezTo>
                  <a:pt x="57" y="707"/>
                  <a:pt x="57" y="707"/>
                  <a:pt x="57" y="707"/>
                </a:cubicBezTo>
                <a:moveTo>
                  <a:pt x="58" y="702"/>
                </a:moveTo>
                <a:cubicBezTo>
                  <a:pt x="58" y="703"/>
                  <a:pt x="58" y="703"/>
                  <a:pt x="58" y="703"/>
                </a:cubicBezTo>
                <a:cubicBezTo>
                  <a:pt x="59" y="703"/>
                  <a:pt x="59" y="703"/>
                  <a:pt x="59" y="703"/>
                </a:cubicBezTo>
                <a:cubicBezTo>
                  <a:pt x="59" y="703"/>
                  <a:pt x="59" y="703"/>
                  <a:pt x="59" y="703"/>
                </a:cubicBezTo>
                <a:cubicBezTo>
                  <a:pt x="59" y="703"/>
                  <a:pt x="59" y="703"/>
                  <a:pt x="59" y="703"/>
                </a:cubicBezTo>
                <a:cubicBezTo>
                  <a:pt x="59" y="702"/>
                  <a:pt x="59" y="702"/>
                  <a:pt x="59" y="702"/>
                </a:cubicBezTo>
                <a:cubicBezTo>
                  <a:pt x="58" y="702"/>
                  <a:pt x="58" y="702"/>
                  <a:pt x="58" y="702"/>
                </a:cubicBezTo>
                <a:moveTo>
                  <a:pt x="59" y="703"/>
                </a:moveTo>
                <a:cubicBezTo>
                  <a:pt x="59" y="703"/>
                  <a:pt x="59" y="703"/>
                  <a:pt x="59" y="703"/>
                </a:cubicBezTo>
                <a:cubicBezTo>
                  <a:pt x="59" y="703"/>
                  <a:pt x="59" y="703"/>
                  <a:pt x="59" y="703"/>
                </a:cubicBezTo>
                <a:cubicBezTo>
                  <a:pt x="59" y="703"/>
                  <a:pt x="59" y="703"/>
                  <a:pt x="59" y="703"/>
                </a:cubicBezTo>
                <a:moveTo>
                  <a:pt x="56" y="708"/>
                </a:moveTo>
                <a:cubicBezTo>
                  <a:pt x="56" y="709"/>
                  <a:pt x="56" y="709"/>
                  <a:pt x="56" y="709"/>
                </a:cubicBezTo>
                <a:cubicBezTo>
                  <a:pt x="56" y="709"/>
                  <a:pt x="56" y="709"/>
                  <a:pt x="56" y="709"/>
                </a:cubicBezTo>
                <a:cubicBezTo>
                  <a:pt x="56" y="708"/>
                  <a:pt x="56" y="708"/>
                  <a:pt x="56" y="708"/>
                </a:cubicBezTo>
                <a:moveTo>
                  <a:pt x="48" y="700"/>
                </a:moveTo>
                <a:cubicBezTo>
                  <a:pt x="49" y="701"/>
                  <a:pt x="49" y="701"/>
                  <a:pt x="49" y="701"/>
                </a:cubicBezTo>
                <a:cubicBezTo>
                  <a:pt x="49" y="701"/>
                  <a:pt x="49" y="701"/>
                  <a:pt x="49" y="701"/>
                </a:cubicBezTo>
                <a:cubicBezTo>
                  <a:pt x="49" y="701"/>
                  <a:pt x="48" y="702"/>
                  <a:pt x="48" y="702"/>
                </a:cubicBezTo>
                <a:cubicBezTo>
                  <a:pt x="48" y="702"/>
                  <a:pt x="47" y="702"/>
                  <a:pt x="47" y="701"/>
                </a:cubicBezTo>
                <a:cubicBezTo>
                  <a:pt x="47" y="701"/>
                  <a:pt x="47" y="701"/>
                  <a:pt x="47" y="701"/>
                </a:cubicBezTo>
                <a:cubicBezTo>
                  <a:pt x="48" y="700"/>
                  <a:pt x="48" y="700"/>
                  <a:pt x="48" y="700"/>
                </a:cubicBezTo>
                <a:cubicBezTo>
                  <a:pt x="48" y="700"/>
                  <a:pt x="48" y="700"/>
                  <a:pt x="48" y="700"/>
                </a:cubicBezTo>
                <a:moveTo>
                  <a:pt x="58" y="705"/>
                </a:moveTo>
                <a:cubicBezTo>
                  <a:pt x="59" y="705"/>
                  <a:pt x="59" y="705"/>
                  <a:pt x="59" y="705"/>
                </a:cubicBezTo>
                <a:cubicBezTo>
                  <a:pt x="58" y="705"/>
                  <a:pt x="58" y="705"/>
                  <a:pt x="58" y="705"/>
                </a:cubicBezTo>
                <a:moveTo>
                  <a:pt x="77" y="702"/>
                </a:moveTo>
                <a:cubicBezTo>
                  <a:pt x="77" y="702"/>
                  <a:pt x="77" y="702"/>
                  <a:pt x="77" y="702"/>
                </a:cubicBezTo>
                <a:cubicBezTo>
                  <a:pt x="76" y="703"/>
                  <a:pt x="76" y="703"/>
                  <a:pt x="76" y="703"/>
                </a:cubicBezTo>
                <a:cubicBezTo>
                  <a:pt x="76" y="703"/>
                  <a:pt x="76" y="703"/>
                  <a:pt x="76" y="703"/>
                </a:cubicBezTo>
                <a:cubicBezTo>
                  <a:pt x="76" y="703"/>
                  <a:pt x="76" y="703"/>
                  <a:pt x="76" y="703"/>
                </a:cubicBezTo>
                <a:cubicBezTo>
                  <a:pt x="76" y="702"/>
                  <a:pt x="76" y="702"/>
                  <a:pt x="76" y="702"/>
                </a:cubicBezTo>
                <a:cubicBezTo>
                  <a:pt x="76" y="702"/>
                  <a:pt x="76" y="702"/>
                  <a:pt x="76" y="702"/>
                </a:cubicBezTo>
                <a:cubicBezTo>
                  <a:pt x="77" y="702"/>
                  <a:pt x="77" y="702"/>
                  <a:pt x="77" y="702"/>
                </a:cubicBezTo>
                <a:cubicBezTo>
                  <a:pt x="77" y="702"/>
                  <a:pt x="77" y="702"/>
                  <a:pt x="77" y="702"/>
                </a:cubicBezTo>
                <a:moveTo>
                  <a:pt x="77" y="702"/>
                </a:moveTo>
                <a:cubicBezTo>
                  <a:pt x="77" y="702"/>
                  <a:pt x="77" y="702"/>
                  <a:pt x="77" y="702"/>
                </a:cubicBezTo>
                <a:cubicBezTo>
                  <a:pt x="76" y="702"/>
                  <a:pt x="76" y="702"/>
                  <a:pt x="76" y="702"/>
                </a:cubicBezTo>
                <a:cubicBezTo>
                  <a:pt x="77" y="702"/>
                  <a:pt x="77" y="702"/>
                  <a:pt x="77" y="702"/>
                </a:cubicBezTo>
                <a:cubicBezTo>
                  <a:pt x="77" y="702"/>
                  <a:pt x="77" y="702"/>
                  <a:pt x="77" y="702"/>
                </a:cubicBezTo>
                <a:cubicBezTo>
                  <a:pt x="77" y="702"/>
                  <a:pt x="78" y="702"/>
                  <a:pt x="77" y="702"/>
                </a:cubicBezTo>
                <a:moveTo>
                  <a:pt x="65" y="703"/>
                </a:moveTo>
                <a:cubicBezTo>
                  <a:pt x="65" y="703"/>
                  <a:pt x="65" y="703"/>
                  <a:pt x="65" y="703"/>
                </a:cubicBezTo>
                <a:cubicBezTo>
                  <a:pt x="65" y="704"/>
                  <a:pt x="65" y="704"/>
                  <a:pt x="65" y="704"/>
                </a:cubicBezTo>
                <a:cubicBezTo>
                  <a:pt x="65" y="704"/>
                  <a:pt x="65" y="704"/>
                  <a:pt x="65" y="704"/>
                </a:cubicBezTo>
                <a:cubicBezTo>
                  <a:pt x="64" y="704"/>
                  <a:pt x="64" y="704"/>
                  <a:pt x="64" y="704"/>
                </a:cubicBezTo>
                <a:cubicBezTo>
                  <a:pt x="64" y="705"/>
                  <a:pt x="64" y="705"/>
                  <a:pt x="64" y="705"/>
                </a:cubicBezTo>
                <a:cubicBezTo>
                  <a:pt x="64" y="705"/>
                  <a:pt x="64" y="705"/>
                  <a:pt x="64" y="705"/>
                </a:cubicBezTo>
                <a:cubicBezTo>
                  <a:pt x="64" y="704"/>
                  <a:pt x="64" y="704"/>
                  <a:pt x="64" y="704"/>
                </a:cubicBezTo>
                <a:cubicBezTo>
                  <a:pt x="63" y="704"/>
                  <a:pt x="63" y="704"/>
                  <a:pt x="63" y="704"/>
                </a:cubicBezTo>
                <a:cubicBezTo>
                  <a:pt x="63" y="704"/>
                  <a:pt x="63" y="704"/>
                  <a:pt x="63" y="704"/>
                </a:cubicBezTo>
                <a:cubicBezTo>
                  <a:pt x="63" y="704"/>
                  <a:pt x="63" y="704"/>
                  <a:pt x="63" y="704"/>
                </a:cubicBezTo>
                <a:cubicBezTo>
                  <a:pt x="64" y="704"/>
                  <a:pt x="64" y="704"/>
                  <a:pt x="64" y="704"/>
                </a:cubicBezTo>
                <a:cubicBezTo>
                  <a:pt x="64" y="703"/>
                  <a:pt x="64" y="703"/>
                  <a:pt x="64" y="703"/>
                </a:cubicBezTo>
                <a:cubicBezTo>
                  <a:pt x="64" y="703"/>
                  <a:pt x="64" y="703"/>
                  <a:pt x="64" y="703"/>
                </a:cubicBezTo>
                <a:cubicBezTo>
                  <a:pt x="63" y="703"/>
                  <a:pt x="63" y="703"/>
                  <a:pt x="63" y="703"/>
                </a:cubicBezTo>
                <a:cubicBezTo>
                  <a:pt x="63" y="702"/>
                  <a:pt x="63" y="702"/>
                  <a:pt x="63" y="702"/>
                </a:cubicBezTo>
                <a:cubicBezTo>
                  <a:pt x="62" y="702"/>
                  <a:pt x="62" y="702"/>
                  <a:pt x="62" y="702"/>
                </a:cubicBezTo>
                <a:cubicBezTo>
                  <a:pt x="63" y="701"/>
                  <a:pt x="63" y="701"/>
                  <a:pt x="63" y="701"/>
                </a:cubicBezTo>
                <a:cubicBezTo>
                  <a:pt x="64" y="701"/>
                  <a:pt x="64" y="701"/>
                  <a:pt x="64" y="701"/>
                </a:cubicBezTo>
                <a:cubicBezTo>
                  <a:pt x="64" y="701"/>
                  <a:pt x="64" y="702"/>
                  <a:pt x="64" y="702"/>
                </a:cubicBezTo>
                <a:cubicBezTo>
                  <a:pt x="65" y="702"/>
                  <a:pt x="65" y="702"/>
                  <a:pt x="65" y="702"/>
                </a:cubicBezTo>
                <a:cubicBezTo>
                  <a:pt x="66" y="702"/>
                  <a:pt x="66" y="702"/>
                  <a:pt x="66" y="702"/>
                </a:cubicBezTo>
                <a:cubicBezTo>
                  <a:pt x="66" y="702"/>
                  <a:pt x="66" y="702"/>
                  <a:pt x="66" y="702"/>
                </a:cubicBezTo>
                <a:cubicBezTo>
                  <a:pt x="66" y="702"/>
                  <a:pt x="66" y="702"/>
                  <a:pt x="66" y="702"/>
                </a:cubicBezTo>
                <a:cubicBezTo>
                  <a:pt x="65" y="703"/>
                  <a:pt x="65" y="703"/>
                  <a:pt x="65" y="703"/>
                </a:cubicBezTo>
                <a:moveTo>
                  <a:pt x="78" y="701"/>
                </a:moveTo>
                <a:cubicBezTo>
                  <a:pt x="78" y="701"/>
                  <a:pt x="78" y="701"/>
                  <a:pt x="78" y="701"/>
                </a:cubicBezTo>
                <a:cubicBezTo>
                  <a:pt x="78" y="701"/>
                  <a:pt x="78" y="701"/>
                  <a:pt x="78" y="701"/>
                </a:cubicBezTo>
                <a:cubicBezTo>
                  <a:pt x="78" y="701"/>
                  <a:pt x="78" y="701"/>
                  <a:pt x="78" y="701"/>
                </a:cubicBezTo>
                <a:cubicBezTo>
                  <a:pt x="78" y="701"/>
                  <a:pt x="78" y="701"/>
                  <a:pt x="78" y="701"/>
                </a:cubicBezTo>
                <a:moveTo>
                  <a:pt x="70" y="702"/>
                </a:moveTo>
                <a:cubicBezTo>
                  <a:pt x="70" y="702"/>
                  <a:pt x="70" y="702"/>
                  <a:pt x="70" y="702"/>
                </a:cubicBezTo>
                <a:cubicBezTo>
                  <a:pt x="70" y="703"/>
                  <a:pt x="70" y="703"/>
                  <a:pt x="70" y="703"/>
                </a:cubicBezTo>
                <a:cubicBezTo>
                  <a:pt x="70" y="703"/>
                  <a:pt x="70" y="703"/>
                  <a:pt x="70" y="703"/>
                </a:cubicBezTo>
                <a:cubicBezTo>
                  <a:pt x="69" y="704"/>
                  <a:pt x="69" y="704"/>
                  <a:pt x="69" y="704"/>
                </a:cubicBezTo>
                <a:cubicBezTo>
                  <a:pt x="69" y="704"/>
                  <a:pt x="69" y="704"/>
                  <a:pt x="69" y="704"/>
                </a:cubicBezTo>
                <a:cubicBezTo>
                  <a:pt x="69" y="704"/>
                  <a:pt x="69" y="704"/>
                  <a:pt x="69" y="704"/>
                </a:cubicBezTo>
                <a:cubicBezTo>
                  <a:pt x="68" y="704"/>
                  <a:pt x="68" y="704"/>
                  <a:pt x="68" y="704"/>
                </a:cubicBezTo>
                <a:cubicBezTo>
                  <a:pt x="68" y="703"/>
                  <a:pt x="68" y="703"/>
                  <a:pt x="68" y="703"/>
                </a:cubicBezTo>
                <a:cubicBezTo>
                  <a:pt x="67" y="704"/>
                  <a:pt x="67" y="704"/>
                  <a:pt x="67" y="704"/>
                </a:cubicBezTo>
                <a:cubicBezTo>
                  <a:pt x="67" y="704"/>
                  <a:pt x="67" y="704"/>
                  <a:pt x="67" y="704"/>
                </a:cubicBezTo>
                <a:cubicBezTo>
                  <a:pt x="66" y="704"/>
                  <a:pt x="66" y="704"/>
                  <a:pt x="66" y="704"/>
                </a:cubicBezTo>
                <a:cubicBezTo>
                  <a:pt x="66" y="704"/>
                  <a:pt x="66" y="704"/>
                  <a:pt x="66" y="704"/>
                </a:cubicBezTo>
                <a:cubicBezTo>
                  <a:pt x="66" y="704"/>
                  <a:pt x="66" y="704"/>
                  <a:pt x="66" y="704"/>
                </a:cubicBezTo>
                <a:cubicBezTo>
                  <a:pt x="66" y="703"/>
                  <a:pt x="66" y="703"/>
                  <a:pt x="66" y="703"/>
                </a:cubicBezTo>
                <a:cubicBezTo>
                  <a:pt x="66" y="703"/>
                  <a:pt x="66" y="703"/>
                  <a:pt x="66" y="703"/>
                </a:cubicBezTo>
                <a:cubicBezTo>
                  <a:pt x="67" y="703"/>
                  <a:pt x="67" y="703"/>
                  <a:pt x="67" y="703"/>
                </a:cubicBezTo>
                <a:cubicBezTo>
                  <a:pt x="67" y="703"/>
                  <a:pt x="68" y="703"/>
                  <a:pt x="69" y="703"/>
                </a:cubicBezTo>
                <a:cubicBezTo>
                  <a:pt x="69" y="702"/>
                  <a:pt x="69" y="702"/>
                  <a:pt x="69" y="702"/>
                </a:cubicBezTo>
                <a:cubicBezTo>
                  <a:pt x="69" y="702"/>
                  <a:pt x="69" y="702"/>
                  <a:pt x="69" y="702"/>
                </a:cubicBezTo>
                <a:cubicBezTo>
                  <a:pt x="69" y="701"/>
                  <a:pt x="69" y="701"/>
                  <a:pt x="69" y="701"/>
                </a:cubicBezTo>
                <a:cubicBezTo>
                  <a:pt x="70" y="702"/>
                  <a:pt x="70" y="702"/>
                  <a:pt x="70" y="702"/>
                </a:cubicBezTo>
                <a:moveTo>
                  <a:pt x="75" y="703"/>
                </a:moveTo>
                <a:cubicBezTo>
                  <a:pt x="75" y="703"/>
                  <a:pt x="75" y="703"/>
                  <a:pt x="75" y="703"/>
                </a:cubicBezTo>
                <a:cubicBezTo>
                  <a:pt x="75" y="703"/>
                  <a:pt x="75" y="703"/>
                  <a:pt x="75" y="703"/>
                </a:cubicBezTo>
                <a:cubicBezTo>
                  <a:pt x="75" y="703"/>
                  <a:pt x="75" y="703"/>
                  <a:pt x="75" y="703"/>
                </a:cubicBezTo>
                <a:cubicBezTo>
                  <a:pt x="74" y="703"/>
                  <a:pt x="74" y="703"/>
                  <a:pt x="74" y="703"/>
                </a:cubicBezTo>
                <a:cubicBezTo>
                  <a:pt x="74" y="703"/>
                  <a:pt x="74" y="703"/>
                  <a:pt x="74" y="703"/>
                </a:cubicBezTo>
                <a:cubicBezTo>
                  <a:pt x="74" y="703"/>
                  <a:pt x="74" y="703"/>
                  <a:pt x="74" y="703"/>
                </a:cubicBezTo>
                <a:cubicBezTo>
                  <a:pt x="74" y="703"/>
                  <a:pt x="74" y="703"/>
                  <a:pt x="74" y="703"/>
                </a:cubicBezTo>
                <a:cubicBezTo>
                  <a:pt x="74" y="703"/>
                  <a:pt x="74" y="703"/>
                  <a:pt x="74" y="703"/>
                </a:cubicBezTo>
                <a:cubicBezTo>
                  <a:pt x="73" y="704"/>
                  <a:pt x="73" y="704"/>
                  <a:pt x="73" y="704"/>
                </a:cubicBezTo>
                <a:cubicBezTo>
                  <a:pt x="73" y="704"/>
                  <a:pt x="73" y="704"/>
                  <a:pt x="73" y="704"/>
                </a:cubicBezTo>
                <a:cubicBezTo>
                  <a:pt x="72" y="704"/>
                  <a:pt x="72" y="704"/>
                  <a:pt x="72" y="704"/>
                </a:cubicBezTo>
                <a:cubicBezTo>
                  <a:pt x="72" y="704"/>
                  <a:pt x="72" y="704"/>
                  <a:pt x="72" y="704"/>
                </a:cubicBezTo>
                <a:cubicBezTo>
                  <a:pt x="72" y="704"/>
                  <a:pt x="72" y="704"/>
                  <a:pt x="72" y="705"/>
                </a:cubicBezTo>
                <a:cubicBezTo>
                  <a:pt x="72" y="704"/>
                  <a:pt x="72" y="704"/>
                  <a:pt x="72" y="704"/>
                </a:cubicBezTo>
                <a:cubicBezTo>
                  <a:pt x="71" y="704"/>
                  <a:pt x="71" y="704"/>
                  <a:pt x="71" y="704"/>
                </a:cubicBezTo>
                <a:cubicBezTo>
                  <a:pt x="71" y="705"/>
                  <a:pt x="71" y="705"/>
                  <a:pt x="71" y="705"/>
                </a:cubicBezTo>
                <a:cubicBezTo>
                  <a:pt x="71" y="705"/>
                  <a:pt x="71" y="705"/>
                  <a:pt x="71" y="705"/>
                </a:cubicBezTo>
                <a:cubicBezTo>
                  <a:pt x="70" y="704"/>
                  <a:pt x="70" y="704"/>
                  <a:pt x="70" y="704"/>
                </a:cubicBezTo>
                <a:cubicBezTo>
                  <a:pt x="71" y="704"/>
                  <a:pt x="71" y="704"/>
                  <a:pt x="71" y="704"/>
                </a:cubicBezTo>
                <a:cubicBezTo>
                  <a:pt x="71" y="703"/>
                  <a:pt x="71" y="703"/>
                  <a:pt x="71" y="703"/>
                </a:cubicBezTo>
                <a:cubicBezTo>
                  <a:pt x="71" y="703"/>
                  <a:pt x="71" y="703"/>
                  <a:pt x="71" y="703"/>
                </a:cubicBezTo>
                <a:cubicBezTo>
                  <a:pt x="71" y="703"/>
                  <a:pt x="71" y="703"/>
                  <a:pt x="71" y="703"/>
                </a:cubicBezTo>
                <a:cubicBezTo>
                  <a:pt x="71" y="702"/>
                  <a:pt x="71" y="702"/>
                  <a:pt x="71" y="702"/>
                </a:cubicBezTo>
                <a:cubicBezTo>
                  <a:pt x="72" y="703"/>
                  <a:pt x="72" y="703"/>
                  <a:pt x="72" y="703"/>
                </a:cubicBezTo>
                <a:cubicBezTo>
                  <a:pt x="72" y="702"/>
                  <a:pt x="72" y="702"/>
                  <a:pt x="72" y="702"/>
                </a:cubicBezTo>
                <a:cubicBezTo>
                  <a:pt x="72" y="702"/>
                  <a:pt x="72" y="702"/>
                  <a:pt x="72" y="702"/>
                </a:cubicBezTo>
                <a:cubicBezTo>
                  <a:pt x="72" y="701"/>
                  <a:pt x="72" y="701"/>
                  <a:pt x="72" y="701"/>
                </a:cubicBezTo>
                <a:cubicBezTo>
                  <a:pt x="72" y="701"/>
                  <a:pt x="72" y="701"/>
                  <a:pt x="72" y="701"/>
                </a:cubicBezTo>
                <a:cubicBezTo>
                  <a:pt x="73" y="701"/>
                  <a:pt x="73" y="701"/>
                  <a:pt x="73" y="701"/>
                </a:cubicBezTo>
                <a:cubicBezTo>
                  <a:pt x="73" y="701"/>
                  <a:pt x="73" y="701"/>
                  <a:pt x="73" y="701"/>
                </a:cubicBezTo>
                <a:cubicBezTo>
                  <a:pt x="73" y="701"/>
                  <a:pt x="73" y="701"/>
                  <a:pt x="73" y="701"/>
                </a:cubicBezTo>
                <a:cubicBezTo>
                  <a:pt x="73" y="701"/>
                  <a:pt x="73" y="701"/>
                  <a:pt x="73" y="701"/>
                </a:cubicBezTo>
                <a:cubicBezTo>
                  <a:pt x="73" y="701"/>
                  <a:pt x="73" y="701"/>
                  <a:pt x="73" y="701"/>
                </a:cubicBezTo>
                <a:cubicBezTo>
                  <a:pt x="73" y="701"/>
                  <a:pt x="73" y="701"/>
                  <a:pt x="73" y="701"/>
                </a:cubicBezTo>
                <a:cubicBezTo>
                  <a:pt x="73" y="701"/>
                  <a:pt x="73" y="701"/>
                  <a:pt x="73" y="701"/>
                </a:cubicBezTo>
                <a:cubicBezTo>
                  <a:pt x="73" y="702"/>
                  <a:pt x="73" y="702"/>
                  <a:pt x="73" y="702"/>
                </a:cubicBezTo>
                <a:cubicBezTo>
                  <a:pt x="73" y="702"/>
                  <a:pt x="73" y="702"/>
                  <a:pt x="73" y="702"/>
                </a:cubicBezTo>
                <a:cubicBezTo>
                  <a:pt x="74" y="702"/>
                  <a:pt x="74" y="702"/>
                  <a:pt x="74" y="702"/>
                </a:cubicBezTo>
                <a:cubicBezTo>
                  <a:pt x="74" y="702"/>
                  <a:pt x="74" y="702"/>
                  <a:pt x="74" y="702"/>
                </a:cubicBezTo>
                <a:cubicBezTo>
                  <a:pt x="74" y="702"/>
                  <a:pt x="74" y="702"/>
                  <a:pt x="74" y="702"/>
                </a:cubicBezTo>
                <a:cubicBezTo>
                  <a:pt x="75" y="702"/>
                  <a:pt x="75" y="702"/>
                  <a:pt x="75" y="702"/>
                </a:cubicBezTo>
                <a:cubicBezTo>
                  <a:pt x="75" y="702"/>
                  <a:pt x="75" y="702"/>
                  <a:pt x="75" y="702"/>
                </a:cubicBezTo>
                <a:cubicBezTo>
                  <a:pt x="75" y="702"/>
                  <a:pt x="75" y="702"/>
                  <a:pt x="75" y="702"/>
                </a:cubicBezTo>
                <a:cubicBezTo>
                  <a:pt x="75" y="703"/>
                  <a:pt x="75" y="703"/>
                  <a:pt x="75" y="703"/>
                </a:cubicBezTo>
                <a:moveTo>
                  <a:pt x="41" y="701"/>
                </a:moveTo>
                <a:cubicBezTo>
                  <a:pt x="40" y="702"/>
                  <a:pt x="40" y="702"/>
                  <a:pt x="40" y="702"/>
                </a:cubicBezTo>
                <a:cubicBezTo>
                  <a:pt x="40" y="701"/>
                  <a:pt x="40" y="701"/>
                  <a:pt x="40" y="701"/>
                </a:cubicBezTo>
                <a:cubicBezTo>
                  <a:pt x="40" y="701"/>
                  <a:pt x="40" y="701"/>
                  <a:pt x="40" y="701"/>
                </a:cubicBezTo>
                <a:cubicBezTo>
                  <a:pt x="41" y="701"/>
                  <a:pt x="41" y="701"/>
                  <a:pt x="41" y="701"/>
                </a:cubicBezTo>
                <a:moveTo>
                  <a:pt x="8" y="695"/>
                </a:moveTo>
                <a:cubicBezTo>
                  <a:pt x="9" y="695"/>
                  <a:pt x="9" y="695"/>
                  <a:pt x="9" y="695"/>
                </a:cubicBezTo>
                <a:cubicBezTo>
                  <a:pt x="9" y="695"/>
                  <a:pt x="9" y="695"/>
                  <a:pt x="9" y="695"/>
                </a:cubicBezTo>
                <a:cubicBezTo>
                  <a:pt x="8" y="696"/>
                  <a:pt x="8" y="696"/>
                  <a:pt x="8" y="696"/>
                </a:cubicBezTo>
                <a:cubicBezTo>
                  <a:pt x="8" y="696"/>
                  <a:pt x="8" y="696"/>
                  <a:pt x="8" y="696"/>
                </a:cubicBezTo>
                <a:cubicBezTo>
                  <a:pt x="8" y="697"/>
                  <a:pt x="8" y="697"/>
                  <a:pt x="8" y="697"/>
                </a:cubicBezTo>
                <a:cubicBezTo>
                  <a:pt x="8" y="697"/>
                  <a:pt x="8" y="697"/>
                  <a:pt x="8" y="697"/>
                </a:cubicBezTo>
                <a:cubicBezTo>
                  <a:pt x="7" y="696"/>
                  <a:pt x="7" y="696"/>
                  <a:pt x="7" y="696"/>
                </a:cubicBezTo>
                <a:cubicBezTo>
                  <a:pt x="6" y="696"/>
                  <a:pt x="6" y="696"/>
                  <a:pt x="6" y="696"/>
                </a:cubicBezTo>
                <a:cubicBezTo>
                  <a:pt x="6" y="696"/>
                  <a:pt x="6" y="696"/>
                  <a:pt x="6" y="696"/>
                </a:cubicBezTo>
                <a:cubicBezTo>
                  <a:pt x="6" y="696"/>
                  <a:pt x="6" y="696"/>
                  <a:pt x="6" y="696"/>
                </a:cubicBezTo>
                <a:cubicBezTo>
                  <a:pt x="7" y="696"/>
                  <a:pt x="7" y="696"/>
                  <a:pt x="7" y="696"/>
                </a:cubicBezTo>
                <a:cubicBezTo>
                  <a:pt x="7" y="696"/>
                  <a:pt x="7" y="696"/>
                  <a:pt x="8" y="695"/>
                </a:cubicBezTo>
                <a:cubicBezTo>
                  <a:pt x="8" y="695"/>
                  <a:pt x="8" y="695"/>
                  <a:pt x="8" y="695"/>
                </a:cubicBezTo>
                <a:cubicBezTo>
                  <a:pt x="8" y="695"/>
                  <a:pt x="8" y="695"/>
                  <a:pt x="8" y="695"/>
                </a:cubicBezTo>
                <a:moveTo>
                  <a:pt x="11" y="692"/>
                </a:moveTo>
                <a:cubicBezTo>
                  <a:pt x="11" y="693"/>
                  <a:pt x="11" y="693"/>
                  <a:pt x="11" y="693"/>
                </a:cubicBezTo>
                <a:cubicBezTo>
                  <a:pt x="11" y="693"/>
                  <a:pt x="11" y="693"/>
                  <a:pt x="11" y="693"/>
                </a:cubicBezTo>
                <a:cubicBezTo>
                  <a:pt x="11" y="693"/>
                  <a:pt x="11" y="693"/>
                  <a:pt x="11" y="693"/>
                </a:cubicBezTo>
                <a:cubicBezTo>
                  <a:pt x="11" y="692"/>
                  <a:pt x="11" y="692"/>
                  <a:pt x="11" y="692"/>
                </a:cubicBezTo>
                <a:moveTo>
                  <a:pt x="6" y="691"/>
                </a:moveTo>
                <a:cubicBezTo>
                  <a:pt x="6" y="691"/>
                  <a:pt x="6" y="691"/>
                  <a:pt x="6" y="691"/>
                </a:cubicBezTo>
                <a:cubicBezTo>
                  <a:pt x="5" y="691"/>
                  <a:pt x="5" y="691"/>
                  <a:pt x="5" y="691"/>
                </a:cubicBezTo>
                <a:cubicBezTo>
                  <a:pt x="5" y="691"/>
                  <a:pt x="5" y="691"/>
                  <a:pt x="5" y="691"/>
                </a:cubicBezTo>
                <a:cubicBezTo>
                  <a:pt x="5" y="692"/>
                  <a:pt x="5" y="692"/>
                  <a:pt x="5" y="692"/>
                </a:cubicBezTo>
                <a:cubicBezTo>
                  <a:pt x="4" y="692"/>
                  <a:pt x="4" y="692"/>
                  <a:pt x="4" y="692"/>
                </a:cubicBezTo>
                <a:cubicBezTo>
                  <a:pt x="4" y="691"/>
                  <a:pt x="4" y="691"/>
                  <a:pt x="4" y="691"/>
                </a:cubicBezTo>
                <a:cubicBezTo>
                  <a:pt x="3" y="692"/>
                  <a:pt x="3" y="692"/>
                  <a:pt x="3" y="692"/>
                </a:cubicBezTo>
                <a:cubicBezTo>
                  <a:pt x="3" y="692"/>
                  <a:pt x="3" y="692"/>
                  <a:pt x="3" y="692"/>
                </a:cubicBezTo>
                <a:cubicBezTo>
                  <a:pt x="2" y="692"/>
                  <a:pt x="2" y="692"/>
                  <a:pt x="2" y="692"/>
                </a:cubicBezTo>
                <a:cubicBezTo>
                  <a:pt x="2" y="692"/>
                  <a:pt x="2" y="692"/>
                  <a:pt x="2" y="692"/>
                </a:cubicBezTo>
                <a:cubicBezTo>
                  <a:pt x="2" y="692"/>
                  <a:pt x="2" y="692"/>
                  <a:pt x="2" y="692"/>
                </a:cubicBezTo>
                <a:cubicBezTo>
                  <a:pt x="2" y="691"/>
                  <a:pt x="2" y="691"/>
                  <a:pt x="2" y="691"/>
                </a:cubicBezTo>
                <a:cubicBezTo>
                  <a:pt x="2" y="691"/>
                  <a:pt x="2" y="691"/>
                  <a:pt x="2" y="691"/>
                </a:cubicBezTo>
                <a:cubicBezTo>
                  <a:pt x="2" y="691"/>
                  <a:pt x="2" y="691"/>
                  <a:pt x="2" y="691"/>
                </a:cubicBezTo>
                <a:cubicBezTo>
                  <a:pt x="2" y="691"/>
                  <a:pt x="2" y="691"/>
                  <a:pt x="2" y="691"/>
                </a:cubicBezTo>
                <a:cubicBezTo>
                  <a:pt x="2" y="691"/>
                  <a:pt x="2" y="691"/>
                  <a:pt x="2" y="691"/>
                </a:cubicBezTo>
                <a:cubicBezTo>
                  <a:pt x="1" y="691"/>
                  <a:pt x="1" y="691"/>
                  <a:pt x="1" y="691"/>
                </a:cubicBezTo>
                <a:cubicBezTo>
                  <a:pt x="1" y="690"/>
                  <a:pt x="1" y="690"/>
                  <a:pt x="1" y="690"/>
                </a:cubicBezTo>
                <a:cubicBezTo>
                  <a:pt x="1" y="690"/>
                  <a:pt x="1" y="690"/>
                  <a:pt x="1" y="690"/>
                </a:cubicBezTo>
                <a:cubicBezTo>
                  <a:pt x="1" y="691"/>
                  <a:pt x="1" y="691"/>
                  <a:pt x="1" y="691"/>
                </a:cubicBezTo>
                <a:cubicBezTo>
                  <a:pt x="0" y="690"/>
                  <a:pt x="0" y="690"/>
                  <a:pt x="0" y="690"/>
                </a:cubicBezTo>
                <a:cubicBezTo>
                  <a:pt x="0" y="690"/>
                  <a:pt x="0" y="690"/>
                  <a:pt x="0" y="690"/>
                </a:cubicBezTo>
                <a:cubicBezTo>
                  <a:pt x="1" y="690"/>
                  <a:pt x="1" y="690"/>
                  <a:pt x="1" y="690"/>
                </a:cubicBezTo>
                <a:cubicBezTo>
                  <a:pt x="2" y="690"/>
                  <a:pt x="2" y="690"/>
                  <a:pt x="2" y="690"/>
                </a:cubicBezTo>
                <a:cubicBezTo>
                  <a:pt x="2" y="689"/>
                  <a:pt x="2" y="690"/>
                  <a:pt x="3" y="690"/>
                </a:cubicBezTo>
                <a:cubicBezTo>
                  <a:pt x="3" y="690"/>
                  <a:pt x="3" y="690"/>
                  <a:pt x="3" y="690"/>
                </a:cubicBezTo>
                <a:cubicBezTo>
                  <a:pt x="3" y="690"/>
                  <a:pt x="3" y="690"/>
                  <a:pt x="3" y="690"/>
                </a:cubicBezTo>
                <a:cubicBezTo>
                  <a:pt x="4" y="690"/>
                  <a:pt x="4" y="690"/>
                  <a:pt x="4" y="690"/>
                </a:cubicBezTo>
                <a:cubicBezTo>
                  <a:pt x="4" y="690"/>
                  <a:pt x="4" y="690"/>
                  <a:pt x="4" y="690"/>
                </a:cubicBezTo>
                <a:cubicBezTo>
                  <a:pt x="4" y="690"/>
                  <a:pt x="4" y="690"/>
                  <a:pt x="4" y="690"/>
                </a:cubicBezTo>
                <a:cubicBezTo>
                  <a:pt x="5" y="690"/>
                  <a:pt x="5" y="690"/>
                  <a:pt x="5" y="690"/>
                </a:cubicBezTo>
                <a:cubicBezTo>
                  <a:pt x="5" y="690"/>
                  <a:pt x="5" y="690"/>
                  <a:pt x="5" y="690"/>
                </a:cubicBezTo>
                <a:cubicBezTo>
                  <a:pt x="5" y="690"/>
                  <a:pt x="5" y="690"/>
                  <a:pt x="5" y="690"/>
                </a:cubicBezTo>
                <a:cubicBezTo>
                  <a:pt x="5" y="690"/>
                  <a:pt x="5" y="690"/>
                  <a:pt x="5" y="690"/>
                </a:cubicBezTo>
                <a:cubicBezTo>
                  <a:pt x="6" y="690"/>
                  <a:pt x="6" y="690"/>
                  <a:pt x="6" y="690"/>
                </a:cubicBezTo>
                <a:cubicBezTo>
                  <a:pt x="6" y="691"/>
                  <a:pt x="6" y="691"/>
                  <a:pt x="6" y="691"/>
                </a:cubicBezTo>
                <a:cubicBezTo>
                  <a:pt x="6" y="691"/>
                  <a:pt x="6" y="691"/>
                  <a:pt x="6" y="691"/>
                </a:cubicBezTo>
                <a:cubicBezTo>
                  <a:pt x="6" y="691"/>
                  <a:pt x="6" y="691"/>
                  <a:pt x="6" y="691"/>
                </a:cubicBezTo>
                <a:cubicBezTo>
                  <a:pt x="6" y="691"/>
                  <a:pt x="6" y="691"/>
                  <a:pt x="6" y="691"/>
                </a:cubicBezTo>
                <a:cubicBezTo>
                  <a:pt x="6" y="691"/>
                  <a:pt x="6" y="691"/>
                  <a:pt x="6" y="691"/>
                </a:cubicBezTo>
                <a:moveTo>
                  <a:pt x="10" y="692"/>
                </a:moveTo>
                <a:cubicBezTo>
                  <a:pt x="10" y="693"/>
                  <a:pt x="10" y="693"/>
                  <a:pt x="10" y="693"/>
                </a:cubicBezTo>
                <a:cubicBezTo>
                  <a:pt x="10" y="692"/>
                  <a:pt x="10" y="692"/>
                  <a:pt x="10" y="692"/>
                </a:cubicBezTo>
                <a:moveTo>
                  <a:pt x="76" y="700"/>
                </a:moveTo>
                <a:cubicBezTo>
                  <a:pt x="76" y="699"/>
                  <a:pt x="76" y="699"/>
                  <a:pt x="76" y="699"/>
                </a:cubicBezTo>
                <a:cubicBezTo>
                  <a:pt x="77" y="699"/>
                  <a:pt x="77" y="700"/>
                  <a:pt x="77" y="700"/>
                </a:cubicBezTo>
                <a:cubicBezTo>
                  <a:pt x="77" y="700"/>
                  <a:pt x="77" y="700"/>
                  <a:pt x="77" y="700"/>
                </a:cubicBezTo>
                <a:cubicBezTo>
                  <a:pt x="77" y="700"/>
                  <a:pt x="77" y="700"/>
                  <a:pt x="77" y="700"/>
                </a:cubicBezTo>
                <a:cubicBezTo>
                  <a:pt x="77" y="701"/>
                  <a:pt x="77" y="701"/>
                  <a:pt x="77" y="701"/>
                </a:cubicBezTo>
                <a:cubicBezTo>
                  <a:pt x="77" y="701"/>
                  <a:pt x="77" y="701"/>
                  <a:pt x="77" y="701"/>
                </a:cubicBezTo>
                <a:cubicBezTo>
                  <a:pt x="76" y="701"/>
                  <a:pt x="76" y="701"/>
                  <a:pt x="76" y="701"/>
                </a:cubicBezTo>
                <a:cubicBezTo>
                  <a:pt x="76" y="700"/>
                  <a:pt x="76" y="700"/>
                  <a:pt x="76" y="700"/>
                </a:cubicBezTo>
                <a:moveTo>
                  <a:pt x="79" y="701"/>
                </a:moveTo>
                <a:cubicBezTo>
                  <a:pt x="78" y="701"/>
                  <a:pt x="78" y="701"/>
                  <a:pt x="78" y="701"/>
                </a:cubicBezTo>
                <a:cubicBezTo>
                  <a:pt x="78" y="701"/>
                  <a:pt x="78" y="701"/>
                  <a:pt x="78" y="701"/>
                </a:cubicBezTo>
                <a:cubicBezTo>
                  <a:pt x="79" y="701"/>
                  <a:pt x="79" y="701"/>
                  <a:pt x="79" y="701"/>
                </a:cubicBezTo>
                <a:moveTo>
                  <a:pt x="77" y="701"/>
                </a:moveTo>
                <a:cubicBezTo>
                  <a:pt x="77" y="701"/>
                  <a:pt x="77" y="701"/>
                  <a:pt x="77" y="701"/>
                </a:cubicBezTo>
                <a:cubicBezTo>
                  <a:pt x="77" y="701"/>
                  <a:pt x="77" y="701"/>
                  <a:pt x="77" y="701"/>
                </a:cubicBezTo>
                <a:cubicBezTo>
                  <a:pt x="77" y="701"/>
                  <a:pt x="77" y="701"/>
                  <a:pt x="77" y="701"/>
                </a:cubicBezTo>
                <a:cubicBezTo>
                  <a:pt x="77" y="701"/>
                  <a:pt x="77" y="701"/>
                  <a:pt x="77" y="701"/>
                </a:cubicBezTo>
                <a:moveTo>
                  <a:pt x="38" y="701"/>
                </a:moveTo>
                <a:cubicBezTo>
                  <a:pt x="38" y="701"/>
                  <a:pt x="38" y="701"/>
                  <a:pt x="38" y="701"/>
                </a:cubicBezTo>
                <a:cubicBezTo>
                  <a:pt x="38" y="700"/>
                  <a:pt x="38" y="700"/>
                  <a:pt x="38" y="700"/>
                </a:cubicBezTo>
                <a:cubicBezTo>
                  <a:pt x="38" y="700"/>
                  <a:pt x="38" y="700"/>
                  <a:pt x="38" y="700"/>
                </a:cubicBezTo>
                <a:cubicBezTo>
                  <a:pt x="38" y="701"/>
                  <a:pt x="38" y="701"/>
                  <a:pt x="38" y="701"/>
                </a:cubicBezTo>
                <a:moveTo>
                  <a:pt x="23" y="697"/>
                </a:moveTo>
                <a:cubicBezTo>
                  <a:pt x="23" y="697"/>
                  <a:pt x="23" y="697"/>
                  <a:pt x="23" y="697"/>
                </a:cubicBezTo>
                <a:cubicBezTo>
                  <a:pt x="23" y="697"/>
                  <a:pt x="23" y="697"/>
                  <a:pt x="23" y="697"/>
                </a:cubicBezTo>
                <a:cubicBezTo>
                  <a:pt x="23" y="697"/>
                  <a:pt x="23" y="697"/>
                  <a:pt x="23" y="697"/>
                </a:cubicBezTo>
                <a:cubicBezTo>
                  <a:pt x="23" y="696"/>
                  <a:pt x="23" y="696"/>
                  <a:pt x="23" y="696"/>
                </a:cubicBezTo>
                <a:cubicBezTo>
                  <a:pt x="23" y="697"/>
                  <a:pt x="23" y="697"/>
                  <a:pt x="23" y="697"/>
                </a:cubicBezTo>
                <a:moveTo>
                  <a:pt x="39" y="703"/>
                </a:moveTo>
                <a:cubicBezTo>
                  <a:pt x="39" y="703"/>
                  <a:pt x="39" y="703"/>
                  <a:pt x="39" y="703"/>
                </a:cubicBezTo>
                <a:cubicBezTo>
                  <a:pt x="39" y="703"/>
                  <a:pt x="39" y="703"/>
                  <a:pt x="39" y="703"/>
                </a:cubicBezTo>
                <a:cubicBezTo>
                  <a:pt x="39" y="703"/>
                  <a:pt x="39" y="703"/>
                  <a:pt x="39" y="703"/>
                </a:cubicBezTo>
                <a:cubicBezTo>
                  <a:pt x="39" y="703"/>
                  <a:pt x="39" y="703"/>
                  <a:pt x="39" y="703"/>
                </a:cubicBezTo>
                <a:cubicBezTo>
                  <a:pt x="39" y="702"/>
                  <a:pt x="39" y="702"/>
                  <a:pt x="39" y="702"/>
                </a:cubicBezTo>
                <a:cubicBezTo>
                  <a:pt x="39" y="703"/>
                  <a:pt x="39" y="703"/>
                  <a:pt x="39" y="703"/>
                </a:cubicBezTo>
                <a:moveTo>
                  <a:pt x="34" y="701"/>
                </a:moveTo>
                <a:cubicBezTo>
                  <a:pt x="34" y="701"/>
                  <a:pt x="34" y="701"/>
                  <a:pt x="34" y="701"/>
                </a:cubicBezTo>
                <a:cubicBezTo>
                  <a:pt x="34" y="701"/>
                  <a:pt x="34" y="701"/>
                  <a:pt x="34" y="701"/>
                </a:cubicBezTo>
                <a:cubicBezTo>
                  <a:pt x="33" y="701"/>
                  <a:pt x="33" y="701"/>
                  <a:pt x="33" y="701"/>
                </a:cubicBezTo>
                <a:cubicBezTo>
                  <a:pt x="33" y="701"/>
                  <a:pt x="33" y="702"/>
                  <a:pt x="33" y="702"/>
                </a:cubicBezTo>
                <a:cubicBezTo>
                  <a:pt x="32" y="702"/>
                  <a:pt x="32" y="702"/>
                  <a:pt x="32" y="702"/>
                </a:cubicBezTo>
                <a:cubicBezTo>
                  <a:pt x="32" y="702"/>
                  <a:pt x="32" y="702"/>
                  <a:pt x="32" y="702"/>
                </a:cubicBezTo>
                <a:cubicBezTo>
                  <a:pt x="32" y="702"/>
                  <a:pt x="32" y="702"/>
                  <a:pt x="32" y="702"/>
                </a:cubicBezTo>
                <a:cubicBezTo>
                  <a:pt x="32" y="701"/>
                  <a:pt x="32" y="701"/>
                  <a:pt x="32" y="701"/>
                </a:cubicBezTo>
                <a:cubicBezTo>
                  <a:pt x="33" y="701"/>
                  <a:pt x="33" y="701"/>
                  <a:pt x="33" y="701"/>
                </a:cubicBezTo>
                <a:cubicBezTo>
                  <a:pt x="33" y="701"/>
                  <a:pt x="33" y="701"/>
                  <a:pt x="33" y="701"/>
                </a:cubicBezTo>
                <a:cubicBezTo>
                  <a:pt x="34" y="701"/>
                  <a:pt x="34" y="700"/>
                  <a:pt x="34" y="700"/>
                </a:cubicBezTo>
                <a:cubicBezTo>
                  <a:pt x="34" y="700"/>
                  <a:pt x="34" y="700"/>
                  <a:pt x="34" y="700"/>
                </a:cubicBezTo>
                <a:cubicBezTo>
                  <a:pt x="34" y="699"/>
                  <a:pt x="34" y="699"/>
                  <a:pt x="34" y="699"/>
                </a:cubicBezTo>
                <a:cubicBezTo>
                  <a:pt x="34" y="699"/>
                  <a:pt x="34" y="699"/>
                  <a:pt x="35" y="699"/>
                </a:cubicBezTo>
                <a:cubicBezTo>
                  <a:pt x="35" y="700"/>
                  <a:pt x="35" y="700"/>
                  <a:pt x="35" y="700"/>
                </a:cubicBezTo>
                <a:cubicBezTo>
                  <a:pt x="34" y="701"/>
                  <a:pt x="34" y="701"/>
                  <a:pt x="34" y="701"/>
                </a:cubicBezTo>
                <a:cubicBezTo>
                  <a:pt x="34" y="701"/>
                  <a:pt x="34" y="701"/>
                  <a:pt x="34" y="701"/>
                </a:cubicBezTo>
                <a:moveTo>
                  <a:pt x="35" y="701"/>
                </a:moveTo>
                <a:cubicBezTo>
                  <a:pt x="35" y="701"/>
                  <a:pt x="35" y="701"/>
                  <a:pt x="35" y="701"/>
                </a:cubicBezTo>
                <a:cubicBezTo>
                  <a:pt x="35" y="701"/>
                  <a:pt x="35" y="701"/>
                  <a:pt x="35" y="701"/>
                </a:cubicBezTo>
                <a:cubicBezTo>
                  <a:pt x="35" y="701"/>
                  <a:pt x="35" y="701"/>
                  <a:pt x="35" y="701"/>
                </a:cubicBezTo>
                <a:moveTo>
                  <a:pt x="143" y="678"/>
                </a:moveTo>
                <a:cubicBezTo>
                  <a:pt x="143" y="679"/>
                  <a:pt x="143" y="679"/>
                  <a:pt x="143" y="679"/>
                </a:cubicBezTo>
                <a:cubicBezTo>
                  <a:pt x="143" y="679"/>
                  <a:pt x="143" y="679"/>
                  <a:pt x="143" y="679"/>
                </a:cubicBezTo>
                <a:cubicBezTo>
                  <a:pt x="143" y="679"/>
                  <a:pt x="143" y="679"/>
                  <a:pt x="143" y="679"/>
                </a:cubicBezTo>
                <a:cubicBezTo>
                  <a:pt x="143" y="678"/>
                  <a:pt x="143" y="678"/>
                  <a:pt x="143" y="678"/>
                </a:cubicBezTo>
                <a:moveTo>
                  <a:pt x="143" y="680"/>
                </a:moveTo>
                <a:cubicBezTo>
                  <a:pt x="143" y="680"/>
                  <a:pt x="143" y="680"/>
                  <a:pt x="143" y="680"/>
                </a:cubicBezTo>
                <a:cubicBezTo>
                  <a:pt x="143" y="680"/>
                  <a:pt x="143" y="680"/>
                  <a:pt x="143" y="680"/>
                </a:cubicBezTo>
                <a:cubicBezTo>
                  <a:pt x="143" y="681"/>
                  <a:pt x="143" y="681"/>
                  <a:pt x="143" y="681"/>
                </a:cubicBezTo>
                <a:cubicBezTo>
                  <a:pt x="143" y="681"/>
                  <a:pt x="143" y="681"/>
                  <a:pt x="143" y="681"/>
                </a:cubicBezTo>
                <a:cubicBezTo>
                  <a:pt x="143" y="681"/>
                  <a:pt x="143" y="681"/>
                  <a:pt x="143" y="681"/>
                </a:cubicBezTo>
                <a:cubicBezTo>
                  <a:pt x="142" y="681"/>
                  <a:pt x="142" y="681"/>
                  <a:pt x="142" y="681"/>
                </a:cubicBezTo>
                <a:cubicBezTo>
                  <a:pt x="142" y="681"/>
                  <a:pt x="142" y="681"/>
                  <a:pt x="142" y="681"/>
                </a:cubicBezTo>
                <a:cubicBezTo>
                  <a:pt x="142" y="681"/>
                  <a:pt x="142" y="681"/>
                  <a:pt x="142" y="681"/>
                </a:cubicBezTo>
                <a:cubicBezTo>
                  <a:pt x="142" y="681"/>
                  <a:pt x="142" y="681"/>
                  <a:pt x="142" y="681"/>
                </a:cubicBezTo>
                <a:cubicBezTo>
                  <a:pt x="142" y="681"/>
                  <a:pt x="142" y="681"/>
                  <a:pt x="142" y="681"/>
                </a:cubicBezTo>
                <a:cubicBezTo>
                  <a:pt x="143" y="680"/>
                  <a:pt x="143" y="680"/>
                  <a:pt x="143" y="680"/>
                </a:cubicBezTo>
                <a:moveTo>
                  <a:pt x="169" y="667"/>
                </a:moveTo>
                <a:cubicBezTo>
                  <a:pt x="169" y="667"/>
                  <a:pt x="169" y="667"/>
                  <a:pt x="169" y="667"/>
                </a:cubicBezTo>
                <a:cubicBezTo>
                  <a:pt x="169" y="668"/>
                  <a:pt x="169" y="668"/>
                  <a:pt x="169" y="668"/>
                </a:cubicBezTo>
                <a:cubicBezTo>
                  <a:pt x="169" y="668"/>
                  <a:pt x="169" y="668"/>
                  <a:pt x="169" y="668"/>
                </a:cubicBezTo>
                <a:cubicBezTo>
                  <a:pt x="168" y="668"/>
                  <a:pt x="168" y="668"/>
                  <a:pt x="168" y="668"/>
                </a:cubicBezTo>
                <a:cubicBezTo>
                  <a:pt x="168" y="668"/>
                  <a:pt x="168" y="668"/>
                  <a:pt x="168" y="668"/>
                </a:cubicBezTo>
                <a:cubicBezTo>
                  <a:pt x="168" y="667"/>
                  <a:pt x="168" y="667"/>
                  <a:pt x="168" y="667"/>
                </a:cubicBezTo>
                <a:cubicBezTo>
                  <a:pt x="168" y="667"/>
                  <a:pt x="168" y="667"/>
                  <a:pt x="168" y="667"/>
                </a:cubicBezTo>
                <a:cubicBezTo>
                  <a:pt x="168" y="667"/>
                  <a:pt x="168" y="667"/>
                  <a:pt x="168" y="667"/>
                </a:cubicBezTo>
                <a:cubicBezTo>
                  <a:pt x="169" y="667"/>
                  <a:pt x="169" y="667"/>
                  <a:pt x="169" y="667"/>
                </a:cubicBezTo>
                <a:cubicBezTo>
                  <a:pt x="169" y="667"/>
                  <a:pt x="169" y="667"/>
                  <a:pt x="169" y="667"/>
                </a:cubicBezTo>
                <a:cubicBezTo>
                  <a:pt x="169" y="667"/>
                  <a:pt x="169" y="667"/>
                  <a:pt x="169" y="667"/>
                </a:cubicBezTo>
                <a:moveTo>
                  <a:pt x="142" y="682"/>
                </a:moveTo>
                <a:cubicBezTo>
                  <a:pt x="142" y="682"/>
                  <a:pt x="142" y="682"/>
                  <a:pt x="142" y="682"/>
                </a:cubicBezTo>
                <a:cubicBezTo>
                  <a:pt x="141" y="682"/>
                  <a:pt x="141" y="682"/>
                  <a:pt x="140" y="682"/>
                </a:cubicBezTo>
                <a:cubicBezTo>
                  <a:pt x="140" y="683"/>
                  <a:pt x="140" y="683"/>
                  <a:pt x="140" y="683"/>
                </a:cubicBezTo>
                <a:cubicBezTo>
                  <a:pt x="140" y="683"/>
                  <a:pt x="140" y="683"/>
                  <a:pt x="140" y="683"/>
                </a:cubicBezTo>
                <a:cubicBezTo>
                  <a:pt x="140" y="683"/>
                  <a:pt x="140" y="683"/>
                  <a:pt x="140" y="683"/>
                </a:cubicBezTo>
                <a:cubicBezTo>
                  <a:pt x="140" y="683"/>
                  <a:pt x="140" y="683"/>
                  <a:pt x="140" y="683"/>
                </a:cubicBezTo>
                <a:cubicBezTo>
                  <a:pt x="140" y="683"/>
                  <a:pt x="140" y="683"/>
                  <a:pt x="140" y="683"/>
                </a:cubicBezTo>
                <a:cubicBezTo>
                  <a:pt x="139" y="683"/>
                  <a:pt x="139" y="683"/>
                  <a:pt x="139" y="683"/>
                </a:cubicBezTo>
                <a:cubicBezTo>
                  <a:pt x="140" y="683"/>
                  <a:pt x="140" y="683"/>
                  <a:pt x="140" y="683"/>
                </a:cubicBezTo>
                <a:cubicBezTo>
                  <a:pt x="139" y="684"/>
                  <a:pt x="139" y="684"/>
                  <a:pt x="139" y="684"/>
                </a:cubicBezTo>
                <a:cubicBezTo>
                  <a:pt x="139" y="683"/>
                  <a:pt x="139" y="683"/>
                  <a:pt x="139" y="683"/>
                </a:cubicBezTo>
                <a:cubicBezTo>
                  <a:pt x="139" y="683"/>
                  <a:pt x="139" y="683"/>
                  <a:pt x="139" y="683"/>
                </a:cubicBezTo>
                <a:cubicBezTo>
                  <a:pt x="139" y="684"/>
                  <a:pt x="139" y="684"/>
                  <a:pt x="139" y="684"/>
                </a:cubicBezTo>
                <a:cubicBezTo>
                  <a:pt x="139" y="684"/>
                  <a:pt x="139" y="684"/>
                  <a:pt x="139" y="684"/>
                </a:cubicBezTo>
                <a:cubicBezTo>
                  <a:pt x="139" y="684"/>
                  <a:pt x="139" y="684"/>
                  <a:pt x="139" y="684"/>
                </a:cubicBezTo>
                <a:cubicBezTo>
                  <a:pt x="139" y="683"/>
                  <a:pt x="139" y="683"/>
                  <a:pt x="139" y="683"/>
                </a:cubicBezTo>
                <a:cubicBezTo>
                  <a:pt x="139" y="683"/>
                  <a:pt x="139" y="683"/>
                  <a:pt x="139" y="683"/>
                </a:cubicBezTo>
                <a:cubicBezTo>
                  <a:pt x="139" y="684"/>
                  <a:pt x="139" y="684"/>
                  <a:pt x="139" y="684"/>
                </a:cubicBezTo>
                <a:cubicBezTo>
                  <a:pt x="139" y="684"/>
                  <a:pt x="139" y="684"/>
                  <a:pt x="139" y="684"/>
                </a:cubicBezTo>
                <a:cubicBezTo>
                  <a:pt x="139" y="684"/>
                  <a:pt x="139" y="684"/>
                  <a:pt x="139" y="684"/>
                </a:cubicBezTo>
                <a:cubicBezTo>
                  <a:pt x="138" y="684"/>
                  <a:pt x="138" y="684"/>
                  <a:pt x="138" y="684"/>
                </a:cubicBezTo>
                <a:cubicBezTo>
                  <a:pt x="138" y="684"/>
                  <a:pt x="138" y="684"/>
                  <a:pt x="138" y="684"/>
                </a:cubicBezTo>
                <a:cubicBezTo>
                  <a:pt x="138" y="685"/>
                  <a:pt x="138" y="685"/>
                  <a:pt x="138" y="685"/>
                </a:cubicBezTo>
                <a:cubicBezTo>
                  <a:pt x="138" y="684"/>
                  <a:pt x="137" y="685"/>
                  <a:pt x="137" y="685"/>
                </a:cubicBezTo>
                <a:cubicBezTo>
                  <a:pt x="137" y="685"/>
                  <a:pt x="137" y="685"/>
                  <a:pt x="137" y="685"/>
                </a:cubicBezTo>
                <a:cubicBezTo>
                  <a:pt x="137" y="684"/>
                  <a:pt x="137" y="684"/>
                  <a:pt x="137" y="684"/>
                </a:cubicBezTo>
                <a:cubicBezTo>
                  <a:pt x="137" y="684"/>
                  <a:pt x="137" y="684"/>
                  <a:pt x="137" y="684"/>
                </a:cubicBezTo>
                <a:cubicBezTo>
                  <a:pt x="137" y="685"/>
                  <a:pt x="137" y="685"/>
                  <a:pt x="137" y="685"/>
                </a:cubicBezTo>
                <a:cubicBezTo>
                  <a:pt x="136" y="685"/>
                  <a:pt x="136" y="685"/>
                  <a:pt x="136" y="685"/>
                </a:cubicBezTo>
                <a:cubicBezTo>
                  <a:pt x="136" y="685"/>
                  <a:pt x="136" y="685"/>
                  <a:pt x="136" y="685"/>
                </a:cubicBezTo>
                <a:cubicBezTo>
                  <a:pt x="135" y="685"/>
                  <a:pt x="135" y="685"/>
                  <a:pt x="135" y="685"/>
                </a:cubicBezTo>
                <a:cubicBezTo>
                  <a:pt x="135" y="686"/>
                  <a:pt x="135" y="686"/>
                  <a:pt x="134" y="686"/>
                </a:cubicBezTo>
                <a:cubicBezTo>
                  <a:pt x="134" y="686"/>
                  <a:pt x="134" y="686"/>
                  <a:pt x="134" y="686"/>
                </a:cubicBezTo>
                <a:cubicBezTo>
                  <a:pt x="134" y="686"/>
                  <a:pt x="134" y="686"/>
                  <a:pt x="134" y="686"/>
                </a:cubicBezTo>
                <a:cubicBezTo>
                  <a:pt x="133" y="686"/>
                  <a:pt x="133" y="686"/>
                  <a:pt x="133" y="686"/>
                </a:cubicBezTo>
                <a:cubicBezTo>
                  <a:pt x="133" y="687"/>
                  <a:pt x="133" y="687"/>
                  <a:pt x="133" y="687"/>
                </a:cubicBezTo>
                <a:cubicBezTo>
                  <a:pt x="133" y="687"/>
                  <a:pt x="133" y="687"/>
                  <a:pt x="133" y="687"/>
                </a:cubicBezTo>
                <a:cubicBezTo>
                  <a:pt x="132" y="687"/>
                  <a:pt x="132" y="687"/>
                  <a:pt x="132" y="687"/>
                </a:cubicBezTo>
                <a:cubicBezTo>
                  <a:pt x="132" y="686"/>
                  <a:pt x="132" y="686"/>
                  <a:pt x="132" y="686"/>
                </a:cubicBezTo>
                <a:cubicBezTo>
                  <a:pt x="132" y="686"/>
                  <a:pt x="132" y="686"/>
                  <a:pt x="132" y="686"/>
                </a:cubicBezTo>
                <a:cubicBezTo>
                  <a:pt x="132" y="685"/>
                  <a:pt x="132" y="685"/>
                  <a:pt x="132" y="685"/>
                </a:cubicBezTo>
                <a:cubicBezTo>
                  <a:pt x="133" y="685"/>
                  <a:pt x="133" y="685"/>
                  <a:pt x="133" y="685"/>
                </a:cubicBezTo>
                <a:cubicBezTo>
                  <a:pt x="133" y="685"/>
                  <a:pt x="133" y="685"/>
                  <a:pt x="133" y="685"/>
                </a:cubicBezTo>
                <a:cubicBezTo>
                  <a:pt x="134" y="685"/>
                  <a:pt x="134" y="685"/>
                  <a:pt x="134" y="685"/>
                </a:cubicBezTo>
                <a:cubicBezTo>
                  <a:pt x="134" y="685"/>
                  <a:pt x="134" y="685"/>
                  <a:pt x="134" y="685"/>
                </a:cubicBezTo>
                <a:cubicBezTo>
                  <a:pt x="134" y="685"/>
                  <a:pt x="134" y="685"/>
                  <a:pt x="134" y="685"/>
                </a:cubicBezTo>
                <a:cubicBezTo>
                  <a:pt x="134" y="685"/>
                  <a:pt x="134" y="685"/>
                  <a:pt x="134" y="685"/>
                </a:cubicBezTo>
                <a:cubicBezTo>
                  <a:pt x="135" y="685"/>
                  <a:pt x="135" y="685"/>
                  <a:pt x="135" y="685"/>
                </a:cubicBezTo>
                <a:cubicBezTo>
                  <a:pt x="135" y="685"/>
                  <a:pt x="135" y="685"/>
                  <a:pt x="135" y="685"/>
                </a:cubicBezTo>
                <a:cubicBezTo>
                  <a:pt x="135" y="685"/>
                  <a:pt x="135" y="685"/>
                  <a:pt x="135" y="685"/>
                </a:cubicBezTo>
                <a:cubicBezTo>
                  <a:pt x="135" y="685"/>
                  <a:pt x="135" y="685"/>
                  <a:pt x="135" y="685"/>
                </a:cubicBezTo>
                <a:cubicBezTo>
                  <a:pt x="135" y="685"/>
                  <a:pt x="135" y="685"/>
                  <a:pt x="135" y="685"/>
                </a:cubicBezTo>
                <a:cubicBezTo>
                  <a:pt x="135" y="684"/>
                  <a:pt x="135" y="684"/>
                  <a:pt x="135" y="684"/>
                </a:cubicBezTo>
                <a:cubicBezTo>
                  <a:pt x="135" y="684"/>
                  <a:pt x="136" y="684"/>
                  <a:pt x="136" y="684"/>
                </a:cubicBezTo>
                <a:cubicBezTo>
                  <a:pt x="136" y="684"/>
                  <a:pt x="136" y="684"/>
                  <a:pt x="137" y="684"/>
                </a:cubicBezTo>
                <a:cubicBezTo>
                  <a:pt x="136" y="684"/>
                  <a:pt x="136" y="684"/>
                  <a:pt x="136" y="684"/>
                </a:cubicBezTo>
                <a:cubicBezTo>
                  <a:pt x="136" y="684"/>
                  <a:pt x="136" y="684"/>
                  <a:pt x="136" y="684"/>
                </a:cubicBezTo>
                <a:cubicBezTo>
                  <a:pt x="136" y="684"/>
                  <a:pt x="136" y="684"/>
                  <a:pt x="136" y="684"/>
                </a:cubicBezTo>
                <a:cubicBezTo>
                  <a:pt x="136" y="684"/>
                  <a:pt x="137" y="684"/>
                  <a:pt x="137" y="684"/>
                </a:cubicBezTo>
                <a:cubicBezTo>
                  <a:pt x="137" y="684"/>
                  <a:pt x="137" y="684"/>
                  <a:pt x="137" y="684"/>
                </a:cubicBezTo>
                <a:cubicBezTo>
                  <a:pt x="137" y="684"/>
                  <a:pt x="137" y="684"/>
                  <a:pt x="137" y="684"/>
                </a:cubicBezTo>
                <a:cubicBezTo>
                  <a:pt x="136" y="683"/>
                  <a:pt x="136" y="683"/>
                  <a:pt x="136" y="683"/>
                </a:cubicBezTo>
                <a:cubicBezTo>
                  <a:pt x="136" y="683"/>
                  <a:pt x="136" y="683"/>
                  <a:pt x="136" y="683"/>
                </a:cubicBezTo>
                <a:cubicBezTo>
                  <a:pt x="136" y="683"/>
                  <a:pt x="136" y="683"/>
                  <a:pt x="136" y="683"/>
                </a:cubicBezTo>
                <a:cubicBezTo>
                  <a:pt x="137" y="683"/>
                  <a:pt x="137" y="683"/>
                  <a:pt x="137" y="683"/>
                </a:cubicBezTo>
                <a:cubicBezTo>
                  <a:pt x="137" y="683"/>
                  <a:pt x="137" y="683"/>
                  <a:pt x="137" y="683"/>
                </a:cubicBezTo>
                <a:cubicBezTo>
                  <a:pt x="137" y="682"/>
                  <a:pt x="137" y="682"/>
                  <a:pt x="137" y="682"/>
                </a:cubicBezTo>
                <a:cubicBezTo>
                  <a:pt x="137" y="682"/>
                  <a:pt x="137" y="682"/>
                  <a:pt x="137" y="682"/>
                </a:cubicBezTo>
                <a:cubicBezTo>
                  <a:pt x="137" y="682"/>
                  <a:pt x="137" y="682"/>
                  <a:pt x="137" y="682"/>
                </a:cubicBezTo>
                <a:cubicBezTo>
                  <a:pt x="137" y="682"/>
                  <a:pt x="137" y="682"/>
                  <a:pt x="137" y="682"/>
                </a:cubicBezTo>
                <a:cubicBezTo>
                  <a:pt x="138" y="682"/>
                  <a:pt x="138" y="682"/>
                  <a:pt x="138" y="682"/>
                </a:cubicBezTo>
                <a:cubicBezTo>
                  <a:pt x="138" y="682"/>
                  <a:pt x="138" y="682"/>
                  <a:pt x="138" y="682"/>
                </a:cubicBezTo>
                <a:cubicBezTo>
                  <a:pt x="138" y="682"/>
                  <a:pt x="138" y="682"/>
                  <a:pt x="138" y="682"/>
                </a:cubicBezTo>
                <a:cubicBezTo>
                  <a:pt x="138" y="682"/>
                  <a:pt x="138" y="682"/>
                  <a:pt x="138" y="682"/>
                </a:cubicBezTo>
                <a:cubicBezTo>
                  <a:pt x="138" y="682"/>
                  <a:pt x="138" y="682"/>
                  <a:pt x="138" y="682"/>
                </a:cubicBezTo>
                <a:cubicBezTo>
                  <a:pt x="139" y="682"/>
                  <a:pt x="139" y="682"/>
                  <a:pt x="139" y="682"/>
                </a:cubicBezTo>
                <a:cubicBezTo>
                  <a:pt x="139" y="682"/>
                  <a:pt x="139" y="682"/>
                  <a:pt x="139" y="682"/>
                </a:cubicBezTo>
                <a:cubicBezTo>
                  <a:pt x="138" y="682"/>
                  <a:pt x="138" y="682"/>
                  <a:pt x="138" y="682"/>
                </a:cubicBezTo>
                <a:cubicBezTo>
                  <a:pt x="138" y="682"/>
                  <a:pt x="138" y="681"/>
                  <a:pt x="139" y="682"/>
                </a:cubicBezTo>
                <a:cubicBezTo>
                  <a:pt x="139" y="681"/>
                  <a:pt x="139" y="681"/>
                  <a:pt x="139" y="681"/>
                </a:cubicBezTo>
                <a:cubicBezTo>
                  <a:pt x="139" y="681"/>
                  <a:pt x="139" y="681"/>
                  <a:pt x="139" y="681"/>
                </a:cubicBezTo>
                <a:cubicBezTo>
                  <a:pt x="139" y="681"/>
                  <a:pt x="139" y="681"/>
                  <a:pt x="139" y="681"/>
                </a:cubicBezTo>
                <a:cubicBezTo>
                  <a:pt x="139" y="681"/>
                  <a:pt x="139" y="681"/>
                  <a:pt x="139" y="681"/>
                </a:cubicBezTo>
                <a:cubicBezTo>
                  <a:pt x="138" y="681"/>
                  <a:pt x="138" y="681"/>
                  <a:pt x="138" y="681"/>
                </a:cubicBezTo>
                <a:cubicBezTo>
                  <a:pt x="138" y="681"/>
                  <a:pt x="138" y="681"/>
                  <a:pt x="138" y="681"/>
                </a:cubicBezTo>
                <a:cubicBezTo>
                  <a:pt x="138" y="681"/>
                  <a:pt x="138" y="681"/>
                  <a:pt x="138" y="681"/>
                </a:cubicBezTo>
                <a:cubicBezTo>
                  <a:pt x="138" y="681"/>
                  <a:pt x="138" y="681"/>
                  <a:pt x="138" y="681"/>
                </a:cubicBezTo>
                <a:cubicBezTo>
                  <a:pt x="137" y="681"/>
                  <a:pt x="137" y="681"/>
                  <a:pt x="137" y="681"/>
                </a:cubicBezTo>
                <a:cubicBezTo>
                  <a:pt x="137" y="681"/>
                  <a:pt x="137" y="681"/>
                  <a:pt x="137" y="680"/>
                </a:cubicBezTo>
                <a:cubicBezTo>
                  <a:pt x="136" y="680"/>
                  <a:pt x="136" y="680"/>
                  <a:pt x="136" y="680"/>
                </a:cubicBezTo>
                <a:cubicBezTo>
                  <a:pt x="136" y="680"/>
                  <a:pt x="136" y="680"/>
                  <a:pt x="136" y="680"/>
                </a:cubicBezTo>
                <a:cubicBezTo>
                  <a:pt x="137" y="679"/>
                  <a:pt x="137" y="679"/>
                  <a:pt x="137" y="679"/>
                </a:cubicBezTo>
                <a:cubicBezTo>
                  <a:pt x="137" y="679"/>
                  <a:pt x="137" y="679"/>
                  <a:pt x="137" y="679"/>
                </a:cubicBezTo>
                <a:cubicBezTo>
                  <a:pt x="138" y="679"/>
                  <a:pt x="138" y="679"/>
                  <a:pt x="139" y="678"/>
                </a:cubicBezTo>
                <a:cubicBezTo>
                  <a:pt x="139" y="678"/>
                  <a:pt x="139" y="678"/>
                  <a:pt x="139" y="678"/>
                </a:cubicBezTo>
                <a:cubicBezTo>
                  <a:pt x="139" y="678"/>
                  <a:pt x="139" y="678"/>
                  <a:pt x="139" y="678"/>
                </a:cubicBezTo>
                <a:cubicBezTo>
                  <a:pt x="139" y="678"/>
                  <a:pt x="139" y="678"/>
                  <a:pt x="139" y="678"/>
                </a:cubicBezTo>
                <a:cubicBezTo>
                  <a:pt x="140" y="678"/>
                  <a:pt x="140" y="678"/>
                  <a:pt x="140" y="678"/>
                </a:cubicBezTo>
                <a:cubicBezTo>
                  <a:pt x="140" y="678"/>
                  <a:pt x="140" y="678"/>
                  <a:pt x="140" y="678"/>
                </a:cubicBezTo>
                <a:cubicBezTo>
                  <a:pt x="140" y="679"/>
                  <a:pt x="140" y="679"/>
                  <a:pt x="140" y="679"/>
                </a:cubicBezTo>
                <a:cubicBezTo>
                  <a:pt x="140" y="679"/>
                  <a:pt x="140" y="679"/>
                  <a:pt x="140" y="679"/>
                </a:cubicBezTo>
                <a:cubicBezTo>
                  <a:pt x="140" y="680"/>
                  <a:pt x="140" y="680"/>
                  <a:pt x="140" y="680"/>
                </a:cubicBezTo>
                <a:cubicBezTo>
                  <a:pt x="140" y="680"/>
                  <a:pt x="140" y="680"/>
                  <a:pt x="140" y="680"/>
                </a:cubicBezTo>
                <a:cubicBezTo>
                  <a:pt x="140" y="680"/>
                  <a:pt x="140" y="680"/>
                  <a:pt x="140" y="680"/>
                </a:cubicBezTo>
                <a:cubicBezTo>
                  <a:pt x="140" y="680"/>
                  <a:pt x="140" y="680"/>
                  <a:pt x="140" y="680"/>
                </a:cubicBezTo>
                <a:cubicBezTo>
                  <a:pt x="141" y="679"/>
                  <a:pt x="141" y="679"/>
                  <a:pt x="141" y="679"/>
                </a:cubicBezTo>
                <a:cubicBezTo>
                  <a:pt x="141" y="679"/>
                  <a:pt x="141" y="679"/>
                  <a:pt x="141" y="679"/>
                </a:cubicBezTo>
                <a:cubicBezTo>
                  <a:pt x="141" y="678"/>
                  <a:pt x="141" y="678"/>
                  <a:pt x="141" y="678"/>
                </a:cubicBezTo>
                <a:cubicBezTo>
                  <a:pt x="141" y="678"/>
                  <a:pt x="141" y="678"/>
                  <a:pt x="141" y="678"/>
                </a:cubicBezTo>
                <a:cubicBezTo>
                  <a:pt x="141" y="679"/>
                  <a:pt x="141" y="679"/>
                  <a:pt x="141" y="679"/>
                </a:cubicBezTo>
                <a:cubicBezTo>
                  <a:pt x="142" y="679"/>
                  <a:pt x="142" y="679"/>
                  <a:pt x="142" y="679"/>
                </a:cubicBezTo>
                <a:cubicBezTo>
                  <a:pt x="142" y="679"/>
                  <a:pt x="142" y="679"/>
                  <a:pt x="142" y="679"/>
                </a:cubicBezTo>
                <a:cubicBezTo>
                  <a:pt x="142" y="679"/>
                  <a:pt x="142" y="679"/>
                  <a:pt x="142" y="679"/>
                </a:cubicBezTo>
                <a:cubicBezTo>
                  <a:pt x="142" y="679"/>
                  <a:pt x="142" y="679"/>
                  <a:pt x="142" y="679"/>
                </a:cubicBezTo>
                <a:cubicBezTo>
                  <a:pt x="142" y="679"/>
                  <a:pt x="142" y="679"/>
                  <a:pt x="142" y="679"/>
                </a:cubicBezTo>
                <a:cubicBezTo>
                  <a:pt x="142" y="680"/>
                  <a:pt x="142" y="680"/>
                  <a:pt x="142" y="680"/>
                </a:cubicBezTo>
                <a:cubicBezTo>
                  <a:pt x="141" y="680"/>
                  <a:pt x="141" y="680"/>
                  <a:pt x="141" y="680"/>
                </a:cubicBezTo>
                <a:cubicBezTo>
                  <a:pt x="141" y="680"/>
                  <a:pt x="141" y="680"/>
                  <a:pt x="141" y="680"/>
                </a:cubicBezTo>
                <a:cubicBezTo>
                  <a:pt x="141" y="681"/>
                  <a:pt x="141" y="681"/>
                  <a:pt x="141" y="681"/>
                </a:cubicBezTo>
                <a:cubicBezTo>
                  <a:pt x="141" y="681"/>
                  <a:pt x="140" y="681"/>
                  <a:pt x="140" y="681"/>
                </a:cubicBezTo>
                <a:cubicBezTo>
                  <a:pt x="140" y="681"/>
                  <a:pt x="140" y="681"/>
                  <a:pt x="140" y="681"/>
                </a:cubicBezTo>
                <a:cubicBezTo>
                  <a:pt x="140" y="682"/>
                  <a:pt x="140" y="682"/>
                  <a:pt x="140" y="682"/>
                </a:cubicBezTo>
                <a:cubicBezTo>
                  <a:pt x="141" y="681"/>
                  <a:pt x="141" y="681"/>
                  <a:pt x="141" y="681"/>
                </a:cubicBezTo>
                <a:cubicBezTo>
                  <a:pt x="141" y="682"/>
                  <a:pt x="141" y="682"/>
                  <a:pt x="141" y="682"/>
                </a:cubicBezTo>
                <a:cubicBezTo>
                  <a:pt x="141" y="681"/>
                  <a:pt x="141" y="681"/>
                  <a:pt x="141" y="681"/>
                </a:cubicBezTo>
                <a:cubicBezTo>
                  <a:pt x="141" y="681"/>
                  <a:pt x="141" y="681"/>
                  <a:pt x="141" y="681"/>
                </a:cubicBezTo>
                <a:cubicBezTo>
                  <a:pt x="141" y="681"/>
                  <a:pt x="141" y="681"/>
                  <a:pt x="141" y="681"/>
                </a:cubicBezTo>
                <a:cubicBezTo>
                  <a:pt x="142" y="681"/>
                  <a:pt x="142" y="681"/>
                  <a:pt x="142" y="681"/>
                </a:cubicBezTo>
                <a:cubicBezTo>
                  <a:pt x="142" y="681"/>
                  <a:pt x="142" y="681"/>
                  <a:pt x="142" y="681"/>
                </a:cubicBezTo>
                <a:cubicBezTo>
                  <a:pt x="142" y="681"/>
                  <a:pt x="142" y="681"/>
                  <a:pt x="142" y="681"/>
                </a:cubicBezTo>
                <a:cubicBezTo>
                  <a:pt x="142" y="682"/>
                  <a:pt x="142" y="682"/>
                  <a:pt x="142" y="682"/>
                </a:cubicBezTo>
                <a:moveTo>
                  <a:pt x="146" y="677"/>
                </a:moveTo>
                <a:cubicBezTo>
                  <a:pt x="146" y="677"/>
                  <a:pt x="146" y="677"/>
                  <a:pt x="146" y="677"/>
                </a:cubicBezTo>
                <a:cubicBezTo>
                  <a:pt x="146" y="677"/>
                  <a:pt x="146" y="677"/>
                  <a:pt x="146" y="677"/>
                </a:cubicBezTo>
                <a:cubicBezTo>
                  <a:pt x="145" y="677"/>
                  <a:pt x="145" y="677"/>
                  <a:pt x="145" y="677"/>
                </a:cubicBezTo>
                <a:cubicBezTo>
                  <a:pt x="145" y="678"/>
                  <a:pt x="145" y="678"/>
                  <a:pt x="145" y="678"/>
                </a:cubicBezTo>
                <a:cubicBezTo>
                  <a:pt x="145" y="678"/>
                  <a:pt x="145" y="678"/>
                  <a:pt x="145" y="678"/>
                </a:cubicBezTo>
                <a:cubicBezTo>
                  <a:pt x="145" y="678"/>
                  <a:pt x="145" y="678"/>
                  <a:pt x="145" y="678"/>
                </a:cubicBezTo>
                <a:cubicBezTo>
                  <a:pt x="144" y="678"/>
                  <a:pt x="144" y="678"/>
                  <a:pt x="144" y="678"/>
                </a:cubicBezTo>
                <a:cubicBezTo>
                  <a:pt x="144" y="678"/>
                  <a:pt x="144" y="678"/>
                  <a:pt x="144" y="678"/>
                </a:cubicBezTo>
                <a:cubicBezTo>
                  <a:pt x="144" y="678"/>
                  <a:pt x="144" y="678"/>
                  <a:pt x="144" y="678"/>
                </a:cubicBezTo>
                <a:cubicBezTo>
                  <a:pt x="143" y="677"/>
                  <a:pt x="143" y="677"/>
                  <a:pt x="143" y="677"/>
                </a:cubicBezTo>
                <a:cubicBezTo>
                  <a:pt x="143" y="677"/>
                  <a:pt x="143" y="676"/>
                  <a:pt x="144" y="676"/>
                </a:cubicBezTo>
                <a:cubicBezTo>
                  <a:pt x="144" y="676"/>
                  <a:pt x="144" y="676"/>
                  <a:pt x="144" y="676"/>
                </a:cubicBezTo>
                <a:cubicBezTo>
                  <a:pt x="145" y="676"/>
                  <a:pt x="145" y="676"/>
                  <a:pt x="145" y="676"/>
                </a:cubicBezTo>
                <a:cubicBezTo>
                  <a:pt x="145" y="676"/>
                  <a:pt x="145" y="676"/>
                  <a:pt x="145" y="676"/>
                </a:cubicBezTo>
                <a:cubicBezTo>
                  <a:pt x="145" y="676"/>
                  <a:pt x="145" y="676"/>
                  <a:pt x="145" y="676"/>
                </a:cubicBezTo>
                <a:cubicBezTo>
                  <a:pt x="145" y="676"/>
                  <a:pt x="145" y="676"/>
                  <a:pt x="145" y="676"/>
                </a:cubicBezTo>
                <a:cubicBezTo>
                  <a:pt x="145" y="677"/>
                  <a:pt x="145" y="677"/>
                  <a:pt x="145" y="677"/>
                </a:cubicBezTo>
                <a:cubicBezTo>
                  <a:pt x="145" y="677"/>
                  <a:pt x="145" y="677"/>
                  <a:pt x="145" y="677"/>
                </a:cubicBezTo>
                <a:cubicBezTo>
                  <a:pt x="145" y="677"/>
                  <a:pt x="145" y="677"/>
                  <a:pt x="145" y="677"/>
                </a:cubicBezTo>
                <a:cubicBezTo>
                  <a:pt x="146" y="677"/>
                  <a:pt x="146" y="677"/>
                  <a:pt x="146" y="677"/>
                </a:cubicBezTo>
                <a:cubicBezTo>
                  <a:pt x="146" y="677"/>
                  <a:pt x="146" y="677"/>
                  <a:pt x="146" y="677"/>
                </a:cubicBezTo>
                <a:moveTo>
                  <a:pt x="140" y="680"/>
                </a:moveTo>
                <a:cubicBezTo>
                  <a:pt x="140" y="679"/>
                  <a:pt x="140" y="679"/>
                  <a:pt x="140" y="679"/>
                </a:cubicBezTo>
                <a:cubicBezTo>
                  <a:pt x="140" y="679"/>
                  <a:pt x="140" y="679"/>
                  <a:pt x="140" y="679"/>
                </a:cubicBezTo>
                <a:cubicBezTo>
                  <a:pt x="140" y="680"/>
                  <a:pt x="140" y="680"/>
                  <a:pt x="140" y="680"/>
                </a:cubicBezTo>
                <a:moveTo>
                  <a:pt x="138" y="601"/>
                </a:moveTo>
                <a:cubicBezTo>
                  <a:pt x="139" y="601"/>
                  <a:pt x="139" y="601"/>
                  <a:pt x="139" y="601"/>
                </a:cubicBezTo>
                <a:cubicBezTo>
                  <a:pt x="139" y="601"/>
                  <a:pt x="139" y="601"/>
                  <a:pt x="139" y="601"/>
                </a:cubicBezTo>
                <a:cubicBezTo>
                  <a:pt x="139" y="600"/>
                  <a:pt x="139" y="600"/>
                  <a:pt x="139" y="600"/>
                </a:cubicBezTo>
                <a:cubicBezTo>
                  <a:pt x="140" y="600"/>
                  <a:pt x="140" y="600"/>
                  <a:pt x="141" y="599"/>
                </a:cubicBezTo>
                <a:cubicBezTo>
                  <a:pt x="141" y="599"/>
                  <a:pt x="141" y="599"/>
                  <a:pt x="141" y="599"/>
                </a:cubicBezTo>
                <a:cubicBezTo>
                  <a:pt x="141" y="599"/>
                  <a:pt x="141" y="599"/>
                  <a:pt x="141" y="599"/>
                </a:cubicBezTo>
                <a:cubicBezTo>
                  <a:pt x="142" y="599"/>
                  <a:pt x="142" y="599"/>
                  <a:pt x="142" y="599"/>
                </a:cubicBezTo>
                <a:cubicBezTo>
                  <a:pt x="142" y="599"/>
                  <a:pt x="142" y="599"/>
                  <a:pt x="142" y="599"/>
                </a:cubicBezTo>
                <a:cubicBezTo>
                  <a:pt x="143" y="599"/>
                  <a:pt x="143" y="599"/>
                  <a:pt x="143" y="599"/>
                </a:cubicBezTo>
                <a:cubicBezTo>
                  <a:pt x="143" y="599"/>
                  <a:pt x="143" y="599"/>
                  <a:pt x="143" y="599"/>
                </a:cubicBezTo>
                <a:cubicBezTo>
                  <a:pt x="144" y="600"/>
                  <a:pt x="144" y="600"/>
                  <a:pt x="144" y="600"/>
                </a:cubicBezTo>
                <a:cubicBezTo>
                  <a:pt x="145" y="600"/>
                  <a:pt x="145" y="600"/>
                  <a:pt x="145" y="600"/>
                </a:cubicBezTo>
                <a:cubicBezTo>
                  <a:pt x="145" y="600"/>
                  <a:pt x="145" y="600"/>
                  <a:pt x="145" y="600"/>
                </a:cubicBezTo>
                <a:cubicBezTo>
                  <a:pt x="146" y="600"/>
                  <a:pt x="146" y="600"/>
                  <a:pt x="146" y="600"/>
                </a:cubicBezTo>
                <a:cubicBezTo>
                  <a:pt x="146" y="601"/>
                  <a:pt x="146" y="601"/>
                  <a:pt x="146" y="601"/>
                </a:cubicBezTo>
                <a:cubicBezTo>
                  <a:pt x="146" y="601"/>
                  <a:pt x="146" y="601"/>
                  <a:pt x="146" y="601"/>
                </a:cubicBezTo>
                <a:cubicBezTo>
                  <a:pt x="146" y="602"/>
                  <a:pt x="146" y="602"/>
                  <a:pt x="146" y="602"/>
                </a:cubicBezTo>
                <a:cubicBezTo>
                  <a:pt x="146" y="602"/>
                  <a:pt x="146" y="602"/>
                  <a:pt x="146" y="602"/>
                </a:cubicBezTo>
                <a:cubicBezTo>
                  <a:pt x="146" y="603"/>
                  <a:pt x="146" y="603"/>
                  <a:pt x="146" y="603"/>
                </a:cubicBezTo>
                <a:cubicBezTo>
                  <a:pt x="146" y="604"/>
                  <a:pt x="146" y="604"/>
                  <a:pt x="146" y="604"/>
                </a:cubicBezTo>
                <a:cubicBezTo>
                  <a:pt x="146" y="604"/>
                  <a:pt x="146" y="604"/>
                  <a:pt x="146" y="604"/>
                </a:cubicBezTo>
                <a:cubicBezTo>
                  <a:pt x="146" y="604"/>
                  <a:pt x="146" y="604"/>
                  <a:pt x="146" y="604"/>
                </a:cubicBezTo>
                <a:cubicBezTo>
                  <a:pt x="147" y="604"/>
                  <a:pt x="147" y="604"/>
                  <a:pt x="147" y="604"/>
                </a:cubicBezTo>
                <a:cubicBezTo>
                  <a:pt x="147" y="605"/>
                  <a:pt x="147" y="605"/>
                  <a:pt x="147" y="605"/>
                </a:cubicBezTo>
                <a:cubicBezTo>
                  <a:pt x="146" y="605"/>
                  <a:pt x="146" y="605"/>
                  <a:pt x="146" y="605"/>
                </a:cubicBezTo>
                <a:cubicBezTo>
                  <a:pt x="145" y="605"/>
                  <a:pt x="145" y="605"/>
                  <a:pt x="145" y="605"/>
                </a:cubicBezTo>
                <a:cubicBezTo>
                  <a:pt x="145" y="605"/>
                  <a:pt x="145" y="605"/>
                  <a:pt x="145" y="605"/>
                </a:cubicBezTo>
                <a:cubicBezTo>
                  <a:pt x="145" y="606"/>
                  <a:pt x="145" y="606"/>
                  <a:pt x="145" y="606"/>
                </a:cubicBezTo>
                <a:cubicBezTo>
                  <a:pt x="144" y="606"/>
                  <a:pt x="144" y="606"/>
                  <a:pt x="144" y="606"/>
                </a:cubicBezTo>
                <a:cubicBezTo>
                  <a:pt x="143" y="606"/>
                  <a:pt x="143" y="606"/>
                  <a:pt x="143" y="606"/>
                </a:cubicBezTo>
                <a:cubicBezTo>
                  <a:pt x="143" y="606"/>
                  <a:pt x="143" y="606"/>
                  <a:pt x="142" y="606"/>
                </a:cubicBezTo>
                <a:cubicBezTo>
                  <a:pt x="142" y="606"/>
                  <a:pt x="142" y="606"/>
                  <a:pt x="142" y="606"/>
                </a:cubicBezTo>
                <a:cubicBezTo>
                  <a:pt x="142" y="607"/>
                  <a:pt x="142" y="607"/>
                  <a:pt x="142" y="607"/>
                </a:cubicBezTo>
                <a:cubicBezTo>
                  <a:pt x="143" y="607"/>
                  <a:pt x="143" y="607"/>
                  <a:pt x="143" y="607"/>
                </a:cubicBezTo>
                <a:cubicBezTo>
                  <a:pt x="143" y="607"/>
                  <a:pt x="143" y="607"/>
                  <a:pt x="143" y="607"/>
                </a:cubicBezTo>
                <a:cubicBezTo>
                  <a:pt x="142" y="607"/>
                  <a:pt x="142" y="607"/>
                  <a:pt x="142" y="607"/>
                </a:cubicBezTo>
                <a:cubicBezTo>
                  <a:pt x="142" y="607"/>
                  <a:pt x="142" y="607"/>
                  <a:pt x="142" y="607"/>
                </a:cubicBezTo>
                <a:cubicBezTo>
                  <a:pt x="142" y="606"/>
                  <a:pt x="142" y="606"/>
                  <a:pt x="142" y="606"/>
                </a:cubicBezTo>
                <a:cubicBezTo>
                  <a:pt x="141" y="606"/>
                  <a:pt x="141" y="606"/>
                  <a:pt x="141" y="606"/>
                </a:cubicBezTo>
                <a:cubicBezTo>
                  <a:pt x="141" y="606"/>
                  <a:pt x="140" y="606"/>
                  <a:pt x="139" y="606"/>
                </a:cubicBezTo>
                <a:cubicBezTo>
                  <a:pt x="139" y="606"/>
                  <a:pt x="139" y="606"/>
                  <a:pt x="139" y="606"/>
                </a:cubicBezTo>
                <a:cubicBezTo>
                  <a:pt x="138" y="605"/>
                  <a:pt x="137" y="605"/>
                  <a:pt x="137" y="605"/>
                </a:cubicBezTo>
                <a:cubicBezTo>
                  <a:pt x="136" y="604"/>
                  <a:pt x="136" y="604"/>
                  <a:pt x="136" y="604"/>
                </a:cubicBezTo>
                <a:cubicBezTo>
                  <a:pt x="136" y="604"/>
                  <a:pt x="136" y="604"/>
                  <a:pt x="136" y="604"/>
                </a:cubicBezTo>
                <a:cubicBezTo>
                  <a:pt x="135" y="603"/>
                  <a:pt x="135" y="603"/>
                  <a:pt x="135" y="603"/>
                </a:cubicBezTo>
                <a:cubicBezTo>
                  <a:pt x="135" y="603"/>
                  <a:pt x="135" y="603"/>
                  <a:pt x="135" y="602"/>
                </a:cubicBezTo>
                <a:cubicBezTo>
                  <a:pt x="135" y="602"/>
                  <a:pt x="135" y="602"/>
                  <a:pt x="135" y="602"/>
                </a:cubicBezTo>
                <a:cubicBezTo>
                  <a:pt x="135" y="601"/>
                  <a:pt x="135" y="601"/>
                  <a:pt x="135" y="601"/>
                </a:cubicBezTo>
                <a:cubicBezTo>
                  <a:pt x="135" y="601"/>
                  <a:pt x="135" y="601"/>
                  <a:pt x="135" y="601"/>
                </a:cubicBezTo>
                <a:cubicBezTo>
                  <a:pt x="136" y="601"/>
                  <a:pt x="136" y="601"/>
                  <a:pt x="137" y="601"/>
                </a:cubicBezTo>
                <a:cubicBezTo>
                  <a:pt x="137" y="601"/>
                  <a:pt x="137" y="601"/>
                  <a:pt x="137" y="601"/>
                </a:cubicBezTo>
                <a:cubicBezTo>
                  <a:pt x="138" y="601"/>
                  <a:pt x="138" y="601"/>
                  <a:pt x="138" y="601"/>
                </a:cubicBezTo>
                <a:cubicBezTo>
                  <a:pt x="138" y="601"/>
                  <a:pt x="138" y="601"/>
                  <a:pt x="138" y="601"/>
                </a:cubicBezTo>
                <a:moveTo>
                  <a:pt x="147" y="678"/>
                </a:moveTo>
                <a:cubicBezTo>
                  <a:pt x="147" y="678"/>
                  <a:pt x="147" y="678"/>
                  <a:pt x="147" y="678"/>
                </a:cubicBezTo>
                <a:cubicBezTo>
                  <a:pt x="147" y="678"/>
                  <a:pt x="147" y="678"/>
                  <a:pt x="147" y="678"/>
                </a:cubicBezTo>
                <a:cubicBezTo>
                  <a:pt x="147" y="678"/>
                  <a:pt x="147" y="678"/>
                  <a:pt x="147" y="678"/>
                </a:cubicBezTo>
                <a:moveTo>
                  <a:pt x="151" y="676"/>
                </a:moveTo>
                <a:cubicBezTo>
                  <a:pt x="152" y="676"/>
                  <a:pt x="152" y="676"/>
                  <a:pt x="152" y="676"/>
                </a:cubicBezTo>
                <a:cubicBezTo>
                  <a:pt x="151" y="676"/>
                  <a:pt x="151" y="676"/>
                  <a:pt x="151" y="676"/>
                </a:cubicBezTo>
                <a:moveTo>
                  <a:pt x="164" y="670"/>
                </a:moveTo>
                <a:cubicBezTo>
                  <a:pt x="163" y="670"/>
                  <a:pt x="163" y="670"/>
                  <a:pt x="162" y="670"/>
                </a:cubicBezTo>
                <a:cubicBezTo>
                  <a:pt x="162" y="670"/>
                  <a:pt x="162" y="670"/>
                  <a:pt x="162" y="670"/>
                </a:cubicBezTo>
                <a:cubicBezTo>
                  <a:pt x="161" y="670"/>
                  <a:pt x="161" y="670"/>
                  <a:pt x="161" y="670"/>
                </a:cubicBezTo>
                <a:cubicBezTo>
                  <a:pt x="161" y="670"/>
                  <a:pt x="161" y="670"/>
                  <a:pt x="161" y="670"/>
                </a:cubicBezTo>
                <a:cubicBezTo>
                  <a:pt x="161" y="671"/>
                  <a:pt x="161" y="671"/>
                  <a:pt x="161" y="671"/>
                </a:cubicBezTo>
                <a:cubicBezTo>
                  <a:pt x="160" y="671"/>
                  <a:pt x="160" y="671"/>
                  <a:pt x="159" y="671"/>
                </a:cubicBezTo>
                <a:cubicBezTo>
                  <a:pt x="158" y="671"/>
                  <a:pt x="158" y="671"/>
                  <a:pt x="157" y="671"/>
                </a:cubicBezTo>
                <a:cubicBezTo>
                  <a:pt x="156" y="671"/>
                  <a:pt x="156" y="672"/>
                  <a:pt x="155" y="672"/>
                </a:cubicBezTo>
                <a:cubicBezTo>
                  <a:pt x="155" y="673"/>
                  <a:pt x="155" y="673"/>
                  <a:pt x="155" y="673"/>
                </a:cubicBezTo>
                <a:cubicBezTo>
                  <a:pt x="155" y="673"/>
                  <a:pt x="155" y="673"/>
                  <a:pt x="155" y="673"/>
                </a:cubicBezTo>
                <a:cubicBezTo>
                  <a:pt x="154" y="674"/>
                  <a:pt x="152" y="673"/>
                  <a:pt x="151" y="673"/>
                </a:cubicBezTo>
                <a:cubicBezTo>
                  <a:pt x="151" y="673"/>
                  <a:pt x="151" y="673"/>
                  <a:pt x="151" y="673"/>
                </a:cubicBezTo>
                <a:cubicBezTo>
                  <a:pt x="151" y="673"/>
                  <a:pt x="151" y="673"/>
                  <a:pt x="151" y="673"/>
                </a:cubicBezTo>
                <a:cubicBezTo>
                  <a:pt x="151" y="672"/>
                  <a:pt x="151" y="672"/>
                  <a:pt x="151" y="672"/>
                </a:cubicBezTo>
                <a:cubicBezTo>
                  <a:pt x="151" y="671"/>
                  <a:pt x="151" y="671"/>
                  <a:pt x="151" y="671"/>
                </a:cubicBezTo>
                <a:cubicBezTo>
                  <a:pt x="152" y="671"/>
                  <a:pt x="152" y="671"/>
                  <a:pt x="152" y="671"/>
                </a:cubicBezTo>
                <a:cubicBezTo>
                  <a:pt x="153" y="670"/>
                  <a:pt x="153" y="670"/>
                  <a:pt x="153" y="670"/>
                </a:cubicBezTo>
                <a:cubicBezTo>
                  <a:pt x="153" y="670"/>
                  <a:pt x="153" y="670"/>
                  <a:pt x="153" y="669"/>
                </a:cubicBezTo>
                <a:cubicBezTo>
                  <a:pt x="153" y="669"/>
                  <a:pt x="154" y="669"/>
                  <a:pt x="154" y="668"/>
                </a:cubicBezTo>
                <a:cubicBezTo>
                  <a:pt x="154" y="668"/>
                  <a:pt x="154" y="668"/>
                  <a:pt x="154" y="668"/>
                </a:cubicBezTo>
                <a:cubicBezTo>
                  <a:pt x="154" y="667"/>
                  <a:pt x="154" y="667"/>
                  <a:pt x="154" y="667"/>
                </a:cubicBezTo>
                <a:cubicBezTo>
                  <a:pt x="155" y="668"/>
                  <a:pt x="155" y="668"/>
                  <a:pt x="155" y="668"/>
                </a:cubicBezTo>
                <a:cubicBezTo>
                  <a:pt x="156" y="668"/>
                  <a:pt x="156" y="668"/>
                  <a:pt x="156" y="668"/>
                </a:cubicBezTo>
                <a:cubicBezTo>
                  <a:pt x="157" y="667"/>
                  <a:pt x="157" y="667"/>
                  <a:pt x="157" y="667"/>
                </a:cubicBezTo>
                <a:cubicBezTo>
                  <a:pt x="157" y="667"/>
                  <a:pt x="157" y="667"/>
                  <a:pt x="157" y="667"/>
                </a:cubicBezTo>
                <a:cubicBezTo>
                  <a:pt x="158" y="666"/>
                  <a:pt x="158" y="666"/>
                  <a:pt x="158" y="666"/>
                </a:cubicBezTo>
                <a:cubicBezTo>
                  <a:pt x="159" y="666"/>
                  <a:pt x="159" y="666"/>
                  <a:pt x="159" y="666"/>
                </a:cubicBezTo>
                <a:cubicBezTo>
                  <a:pt x="159" y="666"/>
                  <a:pt x="160" y="666"/>
                  <a:pt x="160" y="666"/>
                </a:cubicBezTo>
                <a:cubicBezTo>
                  <a:pt x="160" y="666"/>
                  <a:pt x="160" y="666"/>
                  <a:pt x="160" y="666"/>
                </a:cubicBezTo>
                <a:cubicBezTo>
                  <a:pt x="161" y="667"/>
                  <a:pt x="161" y="667"/>
                  <a:pt x="161" y="667"/>
                </a:cubicBezTo>
                <a:cubicBezTo>
                  <a:pt x="161" y="667"/>
                  <a:pt x="161" y="667"/>
                  <a:pt x="161" y="668"/>
                </a:cubicBezTo>
                <a:cubicBezTo>
                  <a:pt x="161" y="668"/>
                  <a:pt x="161" y="669"/>
                  <a:pt x="161" y="669"/>
                </a:cubicBezTo>
                <a:cubicBezTo>
                  <a:pt x="162" y="669"/>
                  <a:pt x="162" y="669"/>
                  <a:pt x="162" y="669"/>
                </a:cubicBezTo>
                <a:cubicBezTo>
                  <a:pt x="163" y="669"/>
                  <a:pt x="163" y="669"/>
                  <a:pt x="163" y="669"/>
                </a:cubicBezTo>
                <a:cubicBezTo>
                  <a:pt x="164" y="670"/>
                  <a:pt x="164" y="670"/>
                  <a:pt x="164" y="670"/>
                </a:cubicBezTo>
                <a:moveTo>
                  <a:pt x="167" y="673"/>
                </a:moveTo>
                <a:cubicBezTo>
                  <a:pt x="167" y="674"/>
                  <a:pt x="167" y="674"/>
                  <a:pt x="167" y="674"/>
                </a:cubicBezTo>
                <a:cubicBezTo>
                  <a:pt x="167" y="674"/>
                  <a:pt x="167" y="674"/>
                  <a:pt x="167" y="674"/>
                </a:cubicBezTo>
                <a:cubicBezTo>
                  <a:pt x="166" y="674"/>
                  <a:pt x="166" y="674"/>
                  <a:pt x="166" y="674"/>
                </a:cubicBezTo>
                <a:cubicBezTo>
                  <a:pt x="166" y="674"/>
                  <a:pt x="166" y="674"/>
                  <a:pt x="166" y="674"/>
                </a:cubicBezTo>
                <a:cubicBezTo>
                  <a:pt x="166" y="674"/>
                  <a:pt x="166" y="674"/>
                  <a:pt x="166" y="674"/>
                </a:cubicBezTo>
                <a:cubicBezTo>
                  <a:pt x="166" y="673"/>
                  <a:pt x="166" y="673"/>
                  <a:pt x="166" y="673"/>
                </a:cubicBezTo>
                <a:cubicBezTo>
                  <a:pt x="165" y="673"/>
                  <a:pt x="165" y="673"/>
                  <a:pt x="165" y="673"/>
                </a:cubicBezTo>
                <a:cubicBezTo>
                  <a:pt x="165" y="673"/>
                  <a:pt x="165" y="673"/>
                  <a:pt x="165" y="673"/>
                </a:cubicBezTo>
                <a:cubicBezTo>
                  <a:pt x="166" y="673"/>
                  <a:pt x="166" y="673"/>
                  <a:pt x="166" y="673"/>
                </a:cubicBezTo>
                <a:cubicBezTo>
                  <a:pt x="167" y="673"/>
                  <a:pt x="167" y="673"/>
                  <a:pt x="167" y="673"/>
                </a:cubicBezTo>
                <a:cubicBezTo>
                  <a:pt x="167" y="673"/>
                  <a:pt x="167" y="673"/>
                  <a:pt x="167" y="673"/>
                </a:cubicBezTo>
                <a:cubicBezTo>
                  <a:pt x="167" y="673"/>
                  <a:pt x="167" y="673"/>
                  <a:pt x="167" y="673"/>
                </a:cubicBezTo>
                <a:moveTo>
                  <a:pt x="149" y="678"/>
                </a:moveTo>
                <a:cubicBezTo>
                  <a:pt x="148" y="678"/>
                  <a:pt x="148" y="678"/>
                  <a:pt x="148" y="678"/>
                </a:cubicBezTo>
                <a:cubicBezTo>
                  <a:pt x="148" y="677"/>
                  <a:pt x="148" y="677"/>
                  <a:pt x="148" y="677"/>
                </a:cubicBezTo>
                <a:cubicBezTo>
                  <a:pt x="149" y="677"/>
                  <a:pt x="149" y="677"/>
                  <a:pt x="149" y="677"/>
                </a:cubicBezTo>
                <a:cubicBezTo>
                  <a:pt x="149" y="678"/>
                  <a:pt x="149" y="678"/>
                  <a:pt x="149" y="678"/>
                </a:cubicBezTo>
                <a:moveTo>
                  <a:pt x="148" y="676"/>
                </a:moveTo>
                <a:cubicBezTo>
                  <a:pt x="148" y="676"/>
                  <a:pt x="148" y="676"/>
                  <a:pt x="148" y="676"/>
                </a:cubicBezTo>
                <a:cubicBezTo>
                  <a:pt x="147" y="676"/>
                  <a:pt x="147" y="676"/>
                  <a:pt x="147" y="676"/>
                </a:cubicBezTo>
                <a:cubicBezTo>
                  <a:pt x="147" y="677"/>
                  <a:pt x="147" y="677"/>
                  <a:pt x="147" y="677"/>
                </a:cubicBezTo>
                <a:cubicBezTo>
                  <a:pt x="147" y="677"/>
                  <a:pt x="147" y="677"/>
                  <a:pt x="147" y="677"/>
                </a:cubicBezTo>
                <a:cubicBezTo>
                  <a:pt x="147" y="677"/>
                  <a:pt x="147" y="677"/>
                  <a:pt x="147" y="677"/>
                </a:cubicBezTo>
                <a:cubicBezTo>
                  <a:pt x="146" y="677"/>
                  <a:pt x="146" y="677"/>
                  <a:pt x="146" y="677"/>
                </a:cubicBezTo>
                <a:cubicBezTo>
                  <a:pt x="146" y="676"/>
                  <a:pt x="146" y="676"/>
                  <a:pt x="146" y="676"/>
                </a:cubicBezTo>
                <a:cubicBezTo>
                  <a:pt x="147" y="676"/>
                  <a:pt x="147" y="676"/>
                  <a:pt x="147" y="676"/>
                </a:cubicBezTo>
                <a:cubicBezTo>
                  <a:pt x="147" y="676"/>
                  <a:pt x="147" y="676"/>
                  <a:pt x="147" y="676"/>
                </a:cubicBezTo>
                <a:cubicBezTo>
                  <a:pt x="146" y="676"/>
                  <a:pt x="146" y="676"/>
                  <a:pt x="146" y="676"/>
                </a:cubicBezTo>
                <a:cubicBezTo>
                  <a:pt x="146" y="676"/>
                  <a:pt x="146" y="676"/>
                  <a:pt x="146" y="676"/>
                </a:cubicBezTo>
                <a:cubicBezTo>
                  <a:pt x="146" y="675"/>
                  <a:pt x="146" y="675"/>
                  <a:pt x="146" y="675"/>
                </a:cubicBezTo>
                <a:cubicBezTo>
                  <a:pt x="147" y="675"/>
                  <a:pt x="147" y="675"/>
                  <a:pt x="147" y="675"/>
                </a:cubicBezTo>
                <a:cubicBezTo>
                  <a:pt x="147" y="675"/>
                  <a:pt x="147" y="675"/>
                  <a:pt x="147" y="675"/>
                </a:cubicBezTo>
                <a:cubicBezTo>
                  <a:pt x="147" y="675"/>
                  <a:pt x="147" y="675"/>
                  <a:pt x="147" y="675"/>
                </a:cubicBezTo>
                <a:cubicBezTo>
                  <a:pt x="147" y="675"/>
                  <a:pt x="147" y="675"/>
                  <a:pt x="147" y="675"/>
                </a:cubicBezTo>
                <a:cubicBezTo>
                  <a:pt x="147" y="676"/>
                  <a:pt x="147" y="676"/>
                  <a:pt x="147" y="676"/>
                </a:cubicBezTo>
                <a:cubicBezTo>
                  <a:pt x="147" y="676"/>
                  <a:pt x="147" y="676"/>
                  <a:pt x="147" y="676"/>
                </a:cubicBezTo>
                <a:cubicBezTo>
                  <a:pt x="148" y="676"/>
                  <a:pt x="148" y="676"/>
                  <a:pt x="148" y="676"/>
                </a:cubicBezTo>
                <a:cubicBezTo>
                  <a:pt x="148" y="676"/>
                  <a:pt x="148" y="676"/>
                  <a:pt x="148" y="676"/>
                </a:cubicBezTo>
                <a:moveTo>
                  <a:pt x="151" y="677"/>
                </a:moveTo>
                <a:cubicBezTo>
                  <a:pt x="151" y="677"/>
                  <a:pt x="151" y="677"/>
                  <a:pt x="151" y="677"/>
                </a:cubicBezTo>
                <a:cubicBezTo>
                  <a:pt x="150" y="677"/>
                  <a:pt x="150" y="677"/>
                  <a:pt x="150" y="677"/>
                </a:cubicBezTo>
                <a:cubicBezTo>
                  <a:pt x="149" y="677"/>
                  <a:pt x="149" y="677"/>
                  <a:pt x="149" y="677"/>
                </a:cubicBezTo>
                <a:cubicBezTo>
                  <a:pt x="149" y="677"/>
                  <a:pt x="149" y="677"/>
                  <a:pt x="149" y="677"/>
                </a:cubicBezTo>
                <a:cubicBezTo>
                  <a:pt x="150" y="677"/>
                  <a:pt x="150" y="677"/>
                  <a:pt x="150" y="677"/>
                </a:cubicBezTo>
                <a:cubicBezTo>
                  <a:pt x="151" y="677"/>
                  <a:pt x="151" y="677"/>
                  <a:pt x="151" y="677"/>
                </a:cubicBezTo>
                <a:cubicBezTo>
                  <a:pt x="151" y="677"/>
                  <a:pt x="151" y="677"/>
                  <a:pt x="151" y="677"/>
                </a:cubicBezTo>
                <a:moveTo>
                  <a:pt x="117" y="691"/>
                </a:moveTo>
                <a:cubicBezTo>
                  <a:pt x="117" y="691"/>
                  <a:pt x="117" y="691"/>
                  <a:pt x="117" y="691"/>
                </a:cubicBezTo>
                <a:cubicBezTo>
                  <a:pt x="117" y="691"/>
                  <a:pt x="117" y="691"/>
                  <a:pt x="117" y="691"/>
                </a:cubicBezTo>
                <a:cubicBezTo>
                  <a:pt x="116" y="691"/>
                  <a:pt x="116" y="691"/>
                  <a:pt x="116" y="691"/>
                </a:cubicBezTo>
                <a:cubicBezTo>
                  <a:pt x="117" y="690"/>
                  <a:pt x="117" y="690"/>
                  <a:pt x="117" y="690"/>
                </a:cubicBezTo>
                <a:cubicBezTo>
                  <a:pt x="117" y="691"/>
                  <a:pt x="117" y="691"/>
                  <a:pt x="117" y="691"/>
                </a:cubicBezTo>
                <a:moveTo>
                  <a:pt x="109" y="695"/>
                </a:moveTo>
                <a:cubicBezTo>
                  <a:pt x="109" y="696"/>
                  <a:pt x="109" y="696"/>
                  <a:pt x="109" y="696"/>
                </a:cubicBezTo>
                <a:cubicBezTo>
                  <a:pt x="108" y="695"/>
                  <a:pt x="108" y="695"/>
                  <a:pt x="108" y="695"/>
                </a:cubicBezTo>
                <a:cubicBezTo>
                  <a:pt x="109" y="695"/>
                  <a:pt x="109" y="695"/>
                  <a:pt x="109" y="695"/>
                </a:cubicBezTo>
                <a:cubicBezTo>
                  <a:pt x="109" y="695"/>
                  <a:pt x="109" y="695"/>
                  <a:pt x="109" y="695"/>
                </a:cubicBezTo>
                <a:moveTo>
                  <a:pt x="110" y="694"/>
                </a:moveTo>
                <a:cubicBezTo>
                  <a:pt x="110" y="694"/>
                  <a:pt x="110" y="694"/>
                  <a:pt x="110" y="694"/>
                </a:cubicBezTo>
                <a:cubicBezTo>
                  <a:pt x="110" y="694"/>
                  <a:pt x="110" y="694"/>
                  <a:pt x="110" y="694"/>
                </a:cubicBezTo>
                <a:cubicBezTo>
                  <a:pt x="109" y="694"/>
                  <a:pt x="109" y="694"/>
                  <a:pt x="109" y="694"/>
                </a:cubicBezTo>
                <a:cubicBezTo>
                  <a:pt x="110" y="694"/>
                  <a:pt x="110" y="694"/>
                  <a:pt x="110" y="694"/>
                </a:cubicBezTo>
                <a:moveTo>
                  <a:pt x="113" y="693"/>
                </a:moveTo>
                <a:cubicBezTo>
                  <a:pt x="113" y="694"/>
                  <a:pt x="113" y="694"/>
                  <a:pt x="113" y="694"/>
                </a:cubicBezTo>
                <a:cubicBezTo>
                  <a:pt x="113" y="694"/>
                  <a:pt x="113" y="694"/>
                  <a:pt x="113" y="694"/>
                </a:cubicBezTo>
                <a:cubicBezTo>
                  <a:pt x="112" y="694"/>
                  <a:pt x="112" y="694"/>
                  <a:pt x="112" y="694"/>
                </a:cubicBezTo>
                <a:cubicBezTo>
                  <a:pt x="112" y="695"/>
                  <a:pt x="112" y="695"/>
                  <a:pt x="112" y="695"/>
                </a:cubicBezTo>
                <a:cubicBezTo>
                  <a:pt x="112" y="694"/>
                  <a:pt x="112" y="694"/>
                  <a:pt x="112" y="694"/>
                </a:cubicBezTo>
                <a:cubicBezTo>
                  <a:pt x="112" y="694"/>
                  <a:pt x="112" y="694"/>
                  <a:pt x="112" y="693"/>
                </a:cubicBezTo>
                <a:cubicBezTo>
                  <a:pt x="113" y="693"/>
                  <a:pt x="113" y="693"/>
                  <a:pt x="113" y="693"/>
                </a:cubicBezTo>
                <a:cubicBezTo>
                  <a:pt x="113" y="693"/>
                  <a:pt x="113" y="693"/>
                  <a:pt x="113" y="693"/>
                </a:cubicBezTo>
                <a:moveTo>
                  <a:pt x="101" y="697"/>
                </a:moveTo>
                <a:cubicBezTo>
                  <a:pt x="100" y="698"/>
                  <a:pt x="100" y="698"/>
                  <a:pt x="100" y="698"/>
                </a:cubicBezTo>
                <a:cubicBezTo>
                  <a:pt x="100" y="698"/>
                  <a:pt x="100" y="698"/>
                  <a:pt x="100" y="698"/>
                </a:cubicBezTo>
                <a:cubicBezTo>
                  <a:pt x="100" y="697"/>
                  <a:pt x="100" y="697"/>
                  <a:pt x="100" y="697"/>
                </a:cubicBezTo>
                <a:cubicBezTo>
                  <a:pt x="101" y="696"/>
                  <a:pt x="101" y="696"/>
                  <a:pt x="101" y="696"/>
                </a:cubicBezTo>
                <a:cubicBezTo>
                  <a:pt x="101" y="696"/>
                  <a:pt x="101" y="696"/>
                  <a:pt x="101" y="696"/>
                </a:cubicBezTo>
                <a:cubicBezTo>
                  <a:pt x="102" y="697"/>
                  <a:pt x="102" y="697"/>
                  <a:pt x="101" y="697"/>
                </a:cubicBezTo>
                <a:moveTo>
                  <a:pt x="97" y="699"/>
                </a:moveTo>
                <a:cubicBezTo>
                  <a:pt x="97" y="699"/>
                  <a:pt x="97" y="699"/>
                  <a:pt x="97" y="699"/>
                </a:cubicBezTo>
                <a:cubicBezTo>
                  <a:pt x="97" y="700"/>
                  <a:pt x="97" y="700"/>
                  <a:pt x="97" y="700"/>
                </a:cubicBezTo>
                <a:cubicBezTo>
                  <a:pt x="97" y="700"/>
                  <a:pt x="96" y="700"/>
                  <a:pt x="96" y="700"/>
                </a:cubicBezTo>
                <a:cubicBezTo>
                  <a:pt x="96" y="700"/>
                  <a:pt x="96" y="700"/>
                  <a:pt x="95" y="700"/>
                </a:cubicBezTo>
                <a:cubicBezTo>
                  <a:pt x="95" y="700"/>
                  <a:pt x="95" y="700"/>
                  <a:pt x="95" y="700"/>
                </a:cubicBezTo>
                <a:cubicBezTo>
                  <a:pt x="95" y="700"/>
                  <a:pt x="94" y="700"/>
                  <a:pt x="94" y="700"/>
                </a:cubicBezTo>
                <a:cubicBezTo>
                  <a:pt x="93" y="700"/>
                  <a:pt x="93" y="700"/>
                  <a:pt x="93" y="700"/>
                </a:cubicBezTo>
                <a:cubicBezTo>
                  <a:pt x="93" y="700"/>
                  <a:pt x="93" y="700"/>
                  <a:pt x="93" y="700"/>
                </a:cubicBezTo>
                <a:cubicBezTo>
                  <a:pt x="93" y="700"/>
                  <a:pt x="92" y="700"/>
                  <a:pt x="92" y="700"/>
                </a:cubicBezTo>
                <a:cubicBezTo>
                  <a:pt x="92" y="700"/>
                  <a:pt x="92" y="700"/>
                  <a:pt x="92" y="700"/>
                </a:cubicBezTo>
                <a:cubicBezTo>
                  <a:pt x="91" y="700"/>
                  <a:pt x="91" y="700"/>
                  <a:pt x="91" y="700"/>
                </a:cubicBezTo>
                <a:cubicBezTo>
                  <a:pt x="90" y="699"/>
                  <a:pt x="90" y="699"/>
                  <a:pt x="90" y="699"/>
                </a:cubicBezTo>
                <a:cubicBezTo>
                  <a:pt x="91" y="699"/>
                  <a:pt x="91" y="699"/>
                  <a:pt x="91" y="699"/>
                </a:cubicBezTo>
                <a:cubicBezTo>
                  <a:pt x="91" y="699"/>
                  <a:pt x="92" y="699"/>
                  <a:pt x="92" y="699"/>
                </a:cubicBezTo>
                <a:cubicBezTo>
                  <a:pt x="92" y="699"/>
                  <a:pt x="93" y="699"/>
                  <a:pt x="94" y="699"/>
                </a:cubicBezTo>
                <a:cubicBezTo>
                  <a:pt x="94" y="699"/>
                  <a:pt x="94" y="699"/>
                  <a:pt x="94" y="699"/>
                </a:cubicBezTo>
                <a:cubicBezTo>
                  <a:pt x="95" y="699"/>
                  <a:pt x="95" y="699"/>
                  <a:pt x="95" y="699"/>
                </a:cubicBezTo>
                <a:cubicBezTo>
                  <a:pt x="95" y="699"/>
                  <a:pt x="95" y="699"/>
                  <a:pt x="95" y="699"/>
                </a:cubicBezTo>
                <a:cubicBezTo>
                  <a:pt x="96" y="699"/>
                  <a:pt x="96" y="699"/>
                  <a:pt x="96" y="699"/>
                </a:cubicBezTo>
                <a:cubicBezTo>
                  <a:pt x="96" y="699"/>
                  <a:pt x="97" y="699"/>
                  <a:pt x="97" y="699"/>
                </a:cubicBezTo>
                <a:moveTo>
                  <a:pt x="90" y="698"/>
                </a:moveTo>
                <a:cubicBezTo>
                  <a:pt x="89" y="698"/>
                  <a:pt x="89" y="698"/>
                  <a:pt x="89" y="698"/>
                </a:cubicBezTo>
                <a:cubicBezTo>
                  <a:pt x="90" y="699"/>
                  <a:pt x="90" y="699"/>
                  <a:pt x="90" y="699"/>
                </a:cubicBezTo>
                <a:cubicBezTo>
                  <a:pt x="90" y="699"/>
                  <a:pt x="90" y="699"/>
                  <a:pt x="90" y="699"/>
                </a:cubicBezTo>
                <a:cubicBezTo>
                  <a:pt x="89" y="699"/>
                  <a:pt x="89" y="699"/>
                  <a:pt x="89" y="699"/>
                </a:cubicBezTo>
                <a:cubicBezTo>
                  <a:pt x="89" y="699"/>
                  <a:pt x="89" y="699"/>
                  <a:pt x="89" y="699"/>
                </a:cubicBezTo>
                <a:cubicBezTo>
                  <a:pt x="88" y="699"/>
                  <a:pt x="88" y="699"/>
                  <a:pt x="88" y="699"/>
                </a:cubicBezTo>
                <a:cubicBezTo>
                  <a:pt x="88" y="699"/>
                  <a:pt x="88" y="699"/>
                  <a:pt x="88" y="699"/>
                </a:cubicBezTo>
                <a:cubicBezTo>
                  <a:pt x="88" y="700"/>
                  <a:pt x="88" y="700"/>
                  <a:pt x="88" y="700"/>
                </a:cubicBezTo>
                <a:cubicBezTo>
                  <a:pt x="88" y="700"/>
                  <a:pt x="88" y="700"/>
                  <a:pt x="88" y="700"/>
                </a:cubicBezTo>
                <a:cubicBezTo>
                  <a:pt x="87" y="700"/>
                  <a:pt x="87" y="700"/>
                  <a:pt x="87" y="700"/>
                </a:cubicBezTo>
                <a:cubicBezTo>
                  <a:pt x="87" y="700"/>
                  <a:pt x="87" y="700"/>
                  <a:pt x="87" y="700"/>
                </a:cubicBezTo>
                <a:cubicBezTo>
                  <a:pt x="87" y="700"/>
                  <a:pt x="87" y="700"/>
                  <a:pt x="87" y="700"/>
                </a:cubicBezTo>
                <a:cubicBezTo>
                  <a:pt x="87" y="700"/>
                  <a:pt x="87" y="700"/>
                  <a:pt x="87" y="700"/>
                </a:cubicBezTo>
                <a:cubicBezTo>
                  <a:pt x="86" y="700"/>
                  <a:pt x="86" y="700"/>
                  <a:pt x="86" y="700"/>
                </a:cubicBezTo>
                <a:cubicBezTo>
                  <a:pt x="86" y="700"/>
                  <a:pt x="86" y="700"/>
                  <a:pt x="86" y="700"/>
                </a:cubicBezTo>
                <a:cubicBezTo>
                  <a:pt x="86" y="700"/>
                  <a:pt x="86" y="700"/>
                  <a:pt x="86" y="700"/>
                </a:cubicBezTo>
                <a:cubicBezTo>
                  <a:pt x="85" y="700"/>
                  <a:pt x="85" y="700"/>
                  <a:pt x="84" y="700"/>
                </a:cubicBezTo>
                <a:cubicBezTo>
                  <a:pt x="84" y="700"/>
                  <a:pt x="84" y="700"/>
                  <a:pt x="84" y="700"/>
                </a:cubicBezTo>
                <a:cubicBezTo>
                  <a:pt x="84" y="700"/>
                  <a:pt x="83" y="700"/>
                  <a:pt x="83" y="700"/>
                </a:cubicBezTo>
                <a:cubicBezTo>
                  <a:pt x="83" y="700"/>
                  <a:pt x="82" y="700"/>
                  <a:pt x="82" y="700"/>
                </a:cubicBezTo>
                <a:cubicBezTo>
                  <a:pt x="83" y="700"/>
                  <a:pt x="83" y="700"/>
                  <a:pt x="83" y="700"/>
                </a:cubicBezTo>
                <a:cubicBezTo>
                  <a:pt x="83" y="700"/>
                  <a:pt x="83" y="700"/>
                  <a:pt x="83" y="700"/>
                </a:cubicBezTo>
                <a:cubicBezTo>
                  <a:pt x="84" y="700"/>
                  <a:pt x="84" y="700"/>
                  <a:pt x="84" y="700"/>
                </a:cubicBezTo>
                <a:cubicBezTo>
                  <a:pt x="84" y="700"/>
                  <a:pt x="84" y="700"/>
                  <a:pt x="84" y="700"/>
                </a:cubicBezTo>
                <a:cubicBezTo>
                  <a:pt x="84" y="700"/>
                  <a:pt x="84" y="700"/>
                  <a:pt x="84" y="700"/>
                </a:cubicBezTo>
                <a:cubicBezTo>
                  <a:pt x="85" y="699"/>
                  <a:pt x="85" y="699"/>
                  <a:pt x="85" y="699"/>
                </a:cubicBezTo>
                <a:cubicBezTo>
                  <a:pt x="86" y="699"/>
                  <a:pt x="86" y="699"/>
                  <a:pt x="86" y="699"/>
                </a:cubicBezTo>
                <a:cubicBezTo>
                  <a:pt x="86" y="699"/>
                  <a:pt x="86" y="699"/>
                  <a:pt x="86" y="699"/>
                </a:cubicBezTo>
                <a:cubicBezTo>
                  <a:pt x="86" y="699"/>
                  <a:pt x="86" y="699"/>
                  <a:pt x="86" y="699"/>
                </a:cubicBezTo>
                <a:cubicBezTo>
                  <a:pt x="87" y="699"/>
                  <a:pt x="87" y="699"/>
                  <a:pt x="87" y="699"/>
                </a:cubicBezTo>
                <a:cubicBezTo>
                  <a:pt x="87" y="699"/>
                  <a:pt x="87" y="699"/>
                  <a:pt x="87" y="699"/>
                </a:cubicBezTo>
                <a:cubicBezTo>
                  <a:pt x="87" y="699"/>
                  <a:pt x="87" y="699"/>
                  <a:pt x="87" y="699"/>
                </a:cubicBezTo>
                <a:cubicBezTo>
                  <a:pt x="87" y="699"/>
                  <a:pt x="87" y="698"/>
                  <a:pt x="88" y="699"/>
                </a:cubicBezTo>
                <a:cubicBezTo>
                  <a:pt x="88" y="698"/>
                  <a:pt x="88" y="698"/>
                  <a:pt x="88" y="698"/>
                </a:cubicBezTo>
                <a:cubicBezTo>
                  <a:pt x="87" y="698"/>
                  <a:pt x="87" y="698"/>
                  <a:pt x="87" y="698"/>
                </a:cubicBezTo>
                <a:cubicBezTo>
                  <a:pt x="88" y="698"/>
                  <a:pt x="88" y="698"/>
                  <a:pt x="88" y="698"/>
                </a:cubicBezTo>
                <a:cubicBezTo>
                  <a:pt x="88" y="698"/>
                  <a:pt x="89" y="698"/>
                  <a:pt x="89" y="698"/>
                </a:cubicBezTo>
                <a:cubicBezTo>
                  <a:pt x="89" y="698"/>
                  <a:pt x="89" y="698"/>
                  <a:pt x="89" y="698"/>
                </a:cubicBezTo>
                <a:cubicBezTo>
                  <a:pt x="89" y="698"/>
                  <a:pt x="89" y="698"/>
                  <a:pt x="89" y="698"/>
                </a:cubicBezTo>
                <a:cubicBezTo>
                  <a:pt x="88" y="697"/>
                  <a:pt x="88" y="697"/>
                  <a:pt x="88" y="697"/>
                </a:cubicBezTo>
                <a:cubicBezTo>
                  <a:pt x="88" y="697"/>
                  <a:pt x="88" y="697"/>
                  <a:pt x="88" y="697"/>
                </a:cubicBezTo>
                <a:cubicBezTo>
                  <a:pt x="87" y="697"/>
                  <a:pt x="87" y="697"/>
                  <a:pt x="87" y="697"/>
                </a:cubicBezTo>
                <a:cubicBezTo>
                  <a:pt x="88" y="697"/>
                  <a:pt x="88" y="697"/>
                  <a:pt x="88" y="697"/>
                </a:cubicBezTo>
                <a:cubicBezTo>
                  <a:pt x="88" y="697"/>
                  <a:pt x="88" y="697"/>
                  <a:pt x="88" y="697"/>
                </a:cubicBezTo>
                <a:cubicBezTo>
                  <a:pt x="89" y="696"/>
                  <a:pt x="89" y="696"/>
                  <a:pt x="89" y="696"/>
                </a:cubicBezTo>
                <a:cubicBezTo>
                  <a:pt x="89" y="696"/>
                  <a:pt x="90" y="696"/>
                  <a:pt x="90" y="696"/>
                </a:cubicBezTo>
                <a:cubicBezTo>
                  <a:pt x="90" y="697"/>
                  <a:pt x="90" y="697"/>
                  <a:pt x="90" y="697"/>
                </a:cubicBezTo>
                <a:cubicBezTo>
                  <a:pt x="91" y="697"/>
                  <a:pt x="91" y="697"/>
                  <a:pt x="90" y="698"/>
                </a:cubicBezTo>
                <a:cubicBezTo>
                  <a:pt x="90" y="698"/>
                  <a:pt x="90" y="698"/>
                  <a:pt x="90" y="698"/>
                </a:cubicBezTo>
                <a:cubicBezTo>
                  <a:pt x="90" y="698"/>
                  <a:pt x="90" y="698"/>
                  <a:pt x="90" y="698"/>
                </a:cubicBezTo>
                <a:moveTo>
                  <a:pt x="119" y="690"/>
                </a:moveTo>
                <a:cubicBezTo>
                  <a:pt x="119" y="690"/>
                  <a:pt x="119" y="690"/>
                  <a:pt x="119" y="690"/>
                </a:cubicBezTo>
                <a:cubicBezTo>
                  <a:pt x="119" y="690"/>
                  <a:pt x="119" y="690"/>
                  <a:pt x="119" y="690"/>
                </a:cubicBezTo>
                <a:cubicBezTo>
                  <a:pt x="119" y="689"/>
                  <a:pt x="119" y="689"/>
                  <a:pt x="119" y="689"/>
                </a:cubicBezTo>
                <a:cubicBezTo>
                  <a:pt x="119" y="690"/>
                  <a:pt x="119" y="690"/>
                  <a:pt x="119" y="690"/>
                </a:cubicBezTo>
                <a:moveTo>
                  <a:pt x="124" y="560"/>
                </a:moveTo>
                <a:cubicBezTo>
                  <a:pt x="123" y="559"/>
                  <a:pt x="122" y="559"/>
                  <a:pt x="122" y="560"/>
                </a:cubicBezTo>
                <a:cubicBezTo>
                  <a:pt x="121" y="560"/>
                  <a:pt x="120" y="561"/>
                  <a:pt x="120" y="562"/>
                </a:cubicBezTo>
                <a:cubicBezTo>
                  <a:pt x="120" y="562"/>
                  <a:pt x="120" y="562"/>
                  <a:pt x="120" y="562"/>
                </a:cubicBezTo>
                <a:cubicBezTo>
                  <a:pt x="119" y="563"/>
                  <a:pt x="119" y="563"/>
                  <a:pt x="119" y="563"/>
                </a:cubicBezTo>
                <a:cubicBezTo>
                  <a:pt x="119" y="563"/>
                  <a:pt x="119" y="563"/>
                  <a:pt x="119" y="563"/>
                </a:cubicBezTo>
                <a:cubicBezTo>
                  <a:pt x="119" y="563"/>
                  <a:pt x="118" y="562"/>
                  <a:pt x="118" y="562"/>
                </a:cubicBezTo>
                <a:cubicBezTo>
                  <a:pt x="118" y="561"/>
                  <a:pt x="118" y="561"/>
                  <a:pt x="118" y="561"/>
                </a:cubicBezTo>
                <a:cubicBezTo>
                  <a:pt x="118" y="561"/>
                  <a:pt x="118" y="560"/>
                  <a:pt x="117" y="560"/>
                </a:cubicBezTo>
                <a:cubicBezTo>
                  <a:pt x="116" y="560"/>
                  <a:pt x="116" y="560"/>
                  <a:pt x="115" y="559"/>
                </a:cubicBezTo>
                <a:cubicBezTo>
                  <a:pt x="115" y="558"/>
                  <a:pt x="115" y="558"/>
                  <a:pt x="115" y="558"/>
                </a:cubicBezTo>
                <a:cubicBezTo>
                  <a:pt x="114" y="558"/>
                  <a:pt x="114" y="557"/>
                  <a:pt x="113" y="557"/>
                </a:cubicBezTo>
                <a:cubicBezTo>
                  <a:pt x="113" y="556"/>
                  <a:pt x="112" y="556"/>
                  <a:pt x="111" y="556"/>
                </a:cubicBezTo>
                <a:cubicBezTo>
                  <a:pt x="110" y="556"/>
                  <a:pt x="109" y="556"/>
                  <a:pt x="109" y="556"/>
                </a:cubicBezTo>
                <a:cubicBezTo>
                  <a:pt x="108" y="557"/>
                  <a:pt x="108" y="557"/>
                  <a:pt x="108" y="557"/>
                </a:cubicBezTo>
                <a:cubicBezTo>
                  <a:pt x="107" y="557"/>
                  <a:pt x="107" y="557"/>
                  <a:pt x="107" y="557"/>
                </a:cubicBezTo>
                <a:cubicBezTo>
                  <a:pt x="107" y="557"/>
                  <a:pt x="107" y="557"/>
                  <a:pt x="107" y="557"/>
                </a:cubicBezTo>
                <a:cubicBezTo>
                  <a:pt x="106" y="557"/>
                  <a:pt x="106" y="556"/>
                  <a:pt x="105" y="556"/>
                </a:cubicBezTo>
                <a:cubicBezTo>
                  <a:pt x="105" y="555"/>
                  <a:pt x="105" y="555"/>
                  <a:pt x="105" y="554"/>
                </a:cubicBezTo>
                <a:cubicBezTo>
                  <a:pt x="105" y="553"/>
                  <a:pt x="105" y="552"/>
                  <a:pt x="105" y="552"/>
                </a:cubicBezTo>
                <a:cubicBezTo>
                  <a:pt x="105" y="551"/>
                  <a:pt x="105" y="551"/>
                  <a:pt x="105" y="551"/>
                </a:cubicBezTo>
                <a:cubicBezTo>
                  <a:pt x="106" y="551"/>
                  <a:pt x="106" y="551"/>
                  <a:pt x="106" y="551"/>
                </a:cubicBezTo>
                <a:cubicBezTo>
                  <a:pt x="106" y="551"/>
                  <a:pt x="106" y="551"/>
                  <a:pt x="106" y="552"/>
                </a:cubicBezTo>
                <a:cubicBezTo>
                  <a:pt x="107" y="552"/>
                  <a:pt x="107" y="552"/>
                  <a:pt x="107" y="552"/>
                </a:cubicBezTo>
                <a:cubicBezTo>
                  <a:pt x="108" y="553"/>
                  <a:pt x="109" y="553"/>
                  <a:pt x="110" y="553"/>
                </a:cubicBezTo>
                <a:cubicBezTo>
                  <a:pt x="111" y="553"/>
                  <a:pt x="111" y="553"/>
                  <a:pt x="111" y="553"/>
                </a:cubicBezTo>
                <a:cubicBezTo>
                  <a:pt x="111" y="553"/>
                  <a:pt x="112" y="553"/>
                  <a:pt x="112" y="553"/>
                </a:cubicBezTo>
                <a:cubicBezTo>
                  <a:pt x="113" y="552"/>
                  <a:pt x="113" y="552"/>
                  <a:pt x="114" y="552"/>
                </a:cubicBezTo>
                <a:cubicBezTo>
                  <a:pt x="115" y="552"/>
                  <a:pt x="115" y="552"/>
                  <a:pt x="115" y="552"/>
                </a:cubicBezTo>
                <a:cubicBezTo>
                  <a:pt x="116" y="552"/>
                  <a:pt x="116" y="552"/>
                  <a:pt x="116" y="552"/>
                </a:cubicBezTo>
                <a:cubicBezTo>
                  <a:pt x="116" y="553"/>
                  <a:pt x="117" y="553"/>
                  <a:pt x="117" y="554"/>
                </a:cubicBezTo>
                <a:cubicBezTo>
                  <a:pt x="117" y="555"/>
                  <a:pt x="117" y="555"/>
                  <a:pt x="117" y="555"/>
                </a:cubicBezTo>
                <a:cubicBezTo>
                  <a:pt x="118" y="555"/>
                  <a:pt x="119" y="555"/>
                  <a:pt x="119" y="556"/>
                </a:cubicBezTo>
                <a:cubicBezTo>
                  <a:pt x="120" y="556"/>
                  <a:pt x="120" y="556"/>
                  <a:pt x="120" y="556"/>
                </a:cubicBezTo>
                <a:cubicBezTo>
                  <a:pt x="122" y="557"/>
                  <a:pt x="124" y="557"/>
                  <a:pt x="125" y="557"/>
                </a:cubicBezTo>
                <a:cubicBezTo>
                  <a:pt x="126" y="558"/>
                  <a:pt x="126" y="558"/>
                  <a:pt x="126" y="558"/>
                </a:cubicBezTo>
                <a:cubicBezTo>
                  <a:pt x="126" y="558"/>
                  <a:pt x="126" y="558"/>
                  <a:pt x="126" y="558"/>
                </a:cubicBezTo>
                <a:cubicBezTo>
                  <a:pt x="126" y="558"/>
                  <a:pt x="126" y="559"/>
                  <a:pt x="125" y="559"/>
                </a:cubicBezTo>
                <a:cubicBezTo>
                  <a:pt x="125" y="560"/>
                  <a:pt x="125" y="560"/>
                  <a:pt x="124" y="560"/>
                </a:cubicBezTo>
                <a:cubicBezTo>
                  <a:pt x="124" y="560"/>
                  <a:pt x="124" y="560"/>
                  <a:pt x="124" y="560"/>
                </a:cubicBezTo>
                <a:moveTo>
                  <a:pt x="117" y="692"/>
                </a:moveTo>
                <a:cubicBezTo>
                  <a:pt x="116" y="693"/>
                  <a:pt x="116" y="693"/>
                  <a:pt x="116" y="693"/>
                </a:cubicBezTo>
                <a:cubicBezTo>
                  <a:pt x="116" y="693"/>
                  <a:pt x="116" y="693"/>
                  <a:pt x="116" y="693"/>
                </a:cubicBezTo>
                <a:cubicBezTo>
                  <a:pt x="116" y="693"/>
                  <a:pt x="116" y="693"/>
                  <a:pt x="116" y="693"/>
                </a:cubicBezTo>
                <a:cubicBezTo>
                  <a:pt x="116" y="692"/>
                  <a:pt x="116" y="692"/>
                  <a:pt x="116" y="692"/>
                </a:cubicBezTo>
                <a:cubicBezTo>
                  <a:pt x="117" y="692"/>
                  <a:pt x="117" y="692"/>
                  <a:pt x="117" y="692"/>
                </a:cubicBezTo>
                <a:moveTo>
                  <a:pt x="119" y="689"/>
                </a:moveTo>
                <a:cubicBezTo>
                  <a:pt x="119" y="689"/>
                  <a:pt x="119" y="689"/>
                  <a:pt x="119" y="689"/>
                </a:cubicBezTo>
                <a:cubicBezTo>
                  <a:pt x="119" y="689"/>
                  <a:pt x="119" y="689"/>
                  <a:pt x="119" y="689"/>
                </a:cubicBezTo>
                <a:cubicBezTo>
                  <a:pt x="119" y="689"/>
                  <a:pt x="119" y="689"/>
                  <a:pt x="119" y="689"/>
                </a:cubicBezTo>
                <a:moveTo>
                  <a:pt x="132" y="685"/>
                </a:moveTo>
                <a:cubicBezTo>
                  <a:pt x="131" y="685"/>
                  <a:pt x="131" y="685"/>
                  <a:pt x="131" y="685"/>
                </a:cubicBezTo>
                <a:cubicBezTo>
                  <a:pt x="131" y="686"/>
                  <a:pt x="130" y="686"/>
                  <a:pt x="130" y="686"/>
                </a:cubicBezTo>
                <a:cubicBezTo>
                  <a:pt x="129" y="687"/>
                  <a:pt x="129" y="687"/>
                  <a:pt x="128" y="687"/>
                </a:cubicBezTo>
                <a:cubicBezTo>
                  <a:pt x="128" y="688"/>
                  <a:pt x="128" y="688"/>
                  <a:pt x="128" y="688"/>
                </a:cubicBezTo>
                <a:cubicBezTo>
                  <a:pt x="127" y="689"/>
                  <a:pt x="127" y="689"/>
                  <a:pt x="127" y="689"/>
                </a:cubicBezTo>
                <a:cubicBezTo>
                  <a:pt x="127" y="689"/>
                  <a:pt x="126" y="690"/>
                  <a:pt x="126" y="690"/>
                </a:cubicBezTo>
                <a:cubicBezTo>
                  <a:pt x="126" y="690"/>
                  <a:pt x="126" y="690"/>
                  <a:pt x="126" y="690"/>
                </a:cubicBezTo>
                <a:cubicBezTo>
                  <a:pt x="125" y="690"/>
                  <a:pt x="125" y="690"/>
                  <a:pt x="125" y="690"/>
                </a:cubicBezTo>
                <a:cubicBezTo>
                  <a:pt x="125" y="690"/>
                  <a:pt x="125" y="690"/>
                  <a:pt x="125" y="690"/>
                </a:cubicBezTo>
                <a:cubicBezTo>
                  <a:pt x="125" y="691"/>
                  <a:pt x="125" y="691"/>
                  <a:pt x="125" y="691"/>
                </a:cubicBezTo>
                <a:cubicBezTo>
                  <a:pt x="125" y="691"/>
                  <a:pt x="125" y="691"/>
                  <a:pt x="125" y="691"/>
                </a:cubicBezTo>
                <a:cubicBezTo>
                  <a:pt x="125" y="691"/>
                  <a:pt x="125" y="691"/>
                  <a:pt x="125" y="691"/>
                </a:cubicBezTo>
                <a:cubicBezTo>
                  <a:pt x="124" y="691"/>
                  <a:pt x="124" y="691"/>
                  <a:pt x="124" y="691"/>
                </a:cubicBezTo>
                <a:cubicBezTo>
                  <a:pt x="124" y="691"/>
                  <a:pt x="124" y="691"/>
                  <a:pt x="124" y="691"/>
                </a:cubicBezTo>
                <a:cubicBezTo>
                  <a:pt x="124" y="691"/>
                  <a:pt x="124" y="691"/>
                  <a:pt x="124" y="691"/>
                </a:cubicBezTo>
                <a:cubicBezTo>
                  <a:pt x="124" y="690"/>
                  <a:pt x="124" y="690"/>
                  <a:pt x="124" y="690"/>
                </a:cubicBezTo>
                <a:cubicBezTo>
                  <a:pt x="125" y="690"/>
                  <a:pt x="125" y="690"/>
                  <a:pt x="125" y="690"/>
                </a:cubicBezTo>
                <a:cubicBezTo>
                  <a:pt x="125" y="689"/>
                  <a:pt x="125" y="689"/>
                  <a:pt x="125" y="689"/>
                </a:cubicBezTo>
                <a:cubicBezTo>
                  <a:pt x="125" y="689"/>
                  <a:pt x="125" y="689"/>
                  <a:pt x="125" y="689"/>
                </a:cubicBezTo>
                <a:cubicBezTo>
                  <a:pt x="125" y="689"/>
                  <a:pt x="125" y="689"/>
                  <a:pt x="125" y="689"/>
                </a:cubicBezTo>
                <a:cubicBezTo>
                  <a:pt x="125" y="688"/>
                  <a:pt x="125" y="688"/>
                  <a:pt x="125" y="688"/>
                </a:cubicBezTo>
                <a:cubicBezTo>
                  <a:pt x="126" y="687"/>
                  <a:pt x="126" y="687"/>
                  <a:pt x="126" y="687"/>
                </a:cubicBezTo>
                <a:cubicBezTo>
                  <a:pt x="126" y="687"/>
                  <a:pt x="126" y="687"/>
                  <a:pt x="126" y="687"/>
                </a:cubicBezTo>
                <a:cubicBezTo>
                  <a:pt x="126" y="687"/>
                  <a:pt x="127" y="687"/>
                  <a:pt x="127" y="687"/>
                </a:cubicBezTo>
                <a:cubicBezTo>
                  <a:pt x="128" y="687"/>
                  <a:pt x="128" y="687"/>
                  <a:pt x="128" y="687"/>
                </a:cubicBezTo>
                <a:cubicBezTo>
                  <a:pt x="128" y="687"/>
                  <a:pt x="128" y="687"/>
                  <a:pt x="128" y="687"/>
                </a:cubicBezTo>
                <a:cubicBezTo>
                  <a:pt x="128" y="686"/>
                  <a:pt x="128" y="686"/>
                  <a:pt x="128" y="686"/>
                </a:cubicBezTo>
                <a:cubicBezTo>
                  <a:pt x="128" y="686"/>
                  <a:pt x="128" y="686"/>
                  <a:pt x="128" y="686"/>
                </a:cubicBezTo>
                <a:cubicBezTo>
                  <a:pt x="128" y="686"/>
                  <a:pt x="128" y="685"/>
                  <a:pt x="128" y="685"/>
                </a:cubicBezTo>
                <a:cubicBezTo>
                  <a:pt x="128" y="684"/>
                  <a:pt x="128" y="684"/>
                  <a:pt x="128" y="684"/>
                </a:cubicBezTo>
                <a:cubicBezTo>
                  <a:pt x="129" y="684"/>
                  <a:pt x="129" y="684"/>
                  <a:pt x="129" y="684"/>
                </a:cubicBezTo>
                <a:cubicBezTo>
                  <a:pt x="129" y="684"/>
                  <a:pt x="129" y="684"/>
                  <a:pt x="130" y="683"/>
                </a:cubicBezTo>
                <a:cubicBezTo>
                  <a:pt x="131" y="684"/>
                  <a:pt x="131" y="684"/>
                  <a:pt x="131" y="684"/>
                </a:cubicBezTo>
                <a:cubicBezTo>
                  <a:pt x="132" y="684"/>
                  <a:pt x="132" y="684"/>
                  <a:pt x="132" y="684"/>
                </a:cubicBezTo>
                <a:cubicBezTo>
                  <a:pt x="132" y="684"/>
                  <a:pt x="132" y="684"/>
                  <a:pt x="132" y="684"/>
                </a:cubicBezTo>
                <a:cubicBezTo>
                  <a:pt x="132" y="684"/>
                  <a:pt x="132" y="684"/>
                  <a:pt x="132" y="684"/>
                </a:cubicBezTo>
                <a:cubicBezTo>
                  <a:pt x="132" y="685"/>
                  <a:pt x="132" y="685"/>
                  <a:pt x="132" y="685"/>
                </a:cubicBezTo>
                <a:moveTo>
                  <a:pt x="79" y="701"/>
                </a:moveTo>
                <a:cubicBezTo>
                  <a:pt x="79" y="701"/>
                  <a:pt x="79" y="701"/>
                  <a:pt x="79" y="701"/>
                </a:cubicBezTo>
                <a:cubicBezTo>
                  <a:pt x="79" y="701"/>
                  <a:pt x="79" y="701"/>
                  <a:pt x="79" y="701"/>
                </a:cubicBezTo>
                <a:moveTo>
                  <a:pt x="119" y="691"/>
                </a:moveTo>
                <a:cubicBezTo>
                  <a:pt x="119" y="692"/>
                  <a:pt x="119" y="692"/>
                  <a:pt x="119" y="692"/>
                </a:cubicBezTo>
                <a:cubicBezTo>
                  <a:pt x="119" y="692"/>
                  <a:pt x="119" y="692"/>
                  <a:pt x="119" y="692"/>
                </a:cubicBezTo>
                <a:cubicBezTo>
                  <a:pt x="119" y="692"/>
                  <a:pt x="118" y="692"/>
                  <a:pt x="118" y="692"/>
                </a:cubicBezTo>
                <a:cubicBezTo>
                  <a:pt x="118" y="692"/>
                  <a:pt x="118" y="692"/>
                  <a:pt x="118" y="692"/>
                </a:cubicBezTo>
                <a:cubicBezTo>
                  <a:pt x="117" y="692"/>
                  <a:pt x="117" y="692"/>
                  <a:pt x="117" y="692"/>
                </a:cubicBezTo>
                <a:cubicBezTo>
                  <a:pt x="117" y="691"/>
                  <a:pt x="117" y="691"/>
                  <a:pt x="117" y="691"/>
                </a:cubicBezTo>
                <a:cubicBezTo>
                  <a:pt x="118" y="691"/>
                  <a:pt x="118" y="691"/>
                  <a:pt x="118" y="691"/>
                </a:cubicBezTo>
                <a:cubicBezTo>
                  <a:pt x="118" y="691"/>
                  <a:pt x="118" y="691"/>
                  <a:pt x="118" y="691"/>
                </a:cubicBezTo>
                <a:cubicBezTo>
                  <a:pt x="119" y="691"/>
                  <a:pt x="119" y="691"/>
                  <a:pt x="119" y="691"/>
                </a:cubicBezTo>
                <a:moveTo>
                  <a:pt x="361" y="661"/>
                </a:moveTo>
                <a:cubicBezTo>
                  <a:pt x="360" y="661"/>
                  <a:pt x="360" y="661"/>
                  <a:pt x="360" y="661"/>
                </a:cubicBezTo>
                <a:cubicBezTo>
                  <a:pt x="359" y="661"/>
                  <a:pt x="359" y="661"/>
                  <a:pt x="359" y="661"/>
                </a:cubicBezTo>
                <a:cubicBezTo>
                  <a:pt x="360" y="661"/>
                  <a:pt x="360" y="661"/>
                  <a:pt x="360" y="660"/>
                </a:cubicBezTo>
                <a:cubicBezTo>
                  <a:pt x="360" y="660"/>
                  <a:pt x="360" y="660"/>
                  <a:pt x="360" y="660"/>
                </a:cubicBezTo>
                <a:cubicBezTo>
                  <a:pt x="360" y="660"/>
                  <a:pt x="360" y="660"/>
                  <a:pt x="360" y="660"/>
                </a:cubicBezTo>
                <a:cubicBezTo>
                  <a:pt x="360" y="660"/>
                  <a:pt x="360" y="660"/>
                  <a:pt x="360" y="660"/>
                </a:cubicBezTo>
                <a:cubicBezTo>
                  <a:pt x="361" y="660"/>
                  <a:pt x="361" y="660"/>
                  <a:pt x="361" y="660"/>
                </a:cubicBezTo>
                <a:cubicBezTo>
                  <a:pt x="361" y="661"/>
                  <a:pt x="361" y="661"/>
                  <a:pt x="361" y="661"/>
                </a:cubicBezTo>
                <a:cubicBezTo>
                  <a:pt x="361" y="661"/>
                  <a:pt x="361" y="661"/>
                  <a:pt x="361" y="661"/>
                </a:cubicBezTo>
                <a:moveTo>
                  <a:pt x="364" y="667"/>
                </a:moveTo>
                <a:cubicBezTo>
                  <a:pt x="364" y="667"/>
                  <a:pt x="364" y="667"/>
                  <a:pt x="364" y="667"/>
                </a:cubicBezTo>
                <a:cubicBezTo>
                  <a:pt x="364" y="667"/>
                  <a:pt x="364" y="667"/>
                  <a:pt x="364" y="667"/>
                </a:cubicBezTo>
                <a:cubicBezTo>
                  <a:pt x="364" y="666"/>
                  <a:pt x="364" y="666"/>
                  <a:pt x="364" y="666"/>
                </a:cubicBezTo>
                <a:cubicBezTo>
                  <a:pt x="364" y="666"/>
                  <a:pt x="363" y="666"/>
                  <a:pt x="364" y="666"/>
                </a:cubicBezTo>
                <a:cubicBezTo>
                  <a:pt x="364" y="666"/>
                  <a:pt x="364" y="666"/>
                  <a:pt x="364" y="666"/>
                </a:cubicBezTo>
                <a:cubicBezTo>
                  <a:pt x="363" y="665"/>
                  <a:pt x="363" y="665"/>
                  <a:pt x="363" y="665"/>
                </a:cubicBezTo>
                <a:cubicBezTo>
                  <a:pt x="364" y="665"/>
                  <a:pt x="364" y="665"/>
                  <a:pt x="364" y="665"/>
                </a:cubicBezTo>
                <a:cubicBezTo>
                  <a:pt x="363" y="665"/>
                  <a:pt x="363" y="665"/>
                  <a:pt x="363" y="665"/>
                </a:cubicBezTo>
                <a:cubicBezTo>
                  <a:pt x="363" y="664"/>
                  <a:pt x="363" y="664"/>
                  <a:pt x="363" y="664"/>
                </a:cubicBezTo>
                <a:cubicBezTo>
                  <a:pt x="364" y="664"/>
                  <a:pt x="364" y="664"/>
                  <a:pt x="364" y="664"/>
                </a:cubicBezTo>
                <a:cubicBezTo>
                  <a:pt x="363" y="664"/>
                  <a:pt x="363" y="664"/>
                  <a:pt x="363" y="664"/>
                </a:cubicBezTo>
                <a:cubicBezTo>
                  <a:pt x="364" y="664"/>
                  <a:pt x="364" y="664"/>
                  <a:pt x="364" y="664"/>
                </a:cubicBezTo>
                <a:cubicBezTo>
                  <a:pt x="364" y="664"/>
                  <a:pt x="364" y="664"/>
                  <a:pt x="364" y="664"/>
                </a:cubicBezTo>
                <a:cubicBezTo>
                  <a:pt x="364" y="664"/>
                  <a:pt x="364" y="664"/>
                  <a:pt x="364" y="664"/>
                </a:cubicBezTo>
                <a:cubicBezTo>
                  <a:pt x="364" y="665"/>
                  <a:pt x="364" y="665"/>
                  <a:pt x="364" y="665"/>
                </a:cubicBezTo>
                <a:cubicBezTo>
                  <a:pt x="364" y="665"/>
                  <a:pt x="364" y="665"/>
                  <a:pt x="364" y="665"/>
                </a:cubicBezTo>
                <a:cubicBezTo>
                  <a:pt x="365" y="665"/>
                  <a:pt x="365" y="665"/>
                  <a:pt x="365" y="665"/>
                </a:cubicBezTo>
                <a:cubicBezTo>
                  <a:pt x="365" y="665"/>
                  <a:pt x="365" y="665"/>
                  <a:pt x="365" y="665"/>
                </a:cubicBezTo>
                <a:cubicBezTo>
                  <a:pt x="364" y="665"/>
                  <a:pt x="364" y="665"/>
                  <a:pt x="364" y="665"/>
                </a:cubicBezTo>
                <a:cubicBezTo>
                  <a:pt x="364" y="665"/>
                  <a:pt x="364" y="665"/>
                  <a:pt x="364" y="665"/>
                </a:cubicBezTo>
                <a:cubicBezTo>
                  <a:pt x="364" y="666"/>
                  <a:pt x="364" y="666"/>
                  <a:pt x="364" y="666"/>
                </a:cubicBezTo>
                <a:cubicBezTo>
                  <a:pt x="365" y="666"/>
                  <a:pt x="365" y="666"/>
                  <a:pt x="365" y="666"/>
                </a:cubicBezTo>
                <a:cubicBezTo>
                  <a:pt x="364" y="666"/>
                  <a:pt x="364" y="666"/>
                  <a:pt x="364" y="666"/>
                </a:cubicBezTo>
                <a:cubicBezTo>
                  <a:pt x="365" y="666"/>
                  <a:pt x="365" y="666"/>
                  <a:pt x="365" y="666"/>
                </a:cubicBezTo>
                <a:cubicBezTo>
                  <a:pt x="365" y="667"/>
                  <a:pt x="365" y="667"/>
                  <a:pt x="365" y="667"/>
                </a:cubicBezTo>
                <a:cubicBezTo>
                  <a:pt x="365" y="667"/>
                  <a:pt x="365" y="667"/>
                  <a:pt x="365" y="667"/>
                </a:cubicBezTo>
                <a:cubicBezTo>
                  <a:pt x="366" y="668"/>
                  <a:pt x="366" y="668"/>
                  <a:pt x="366" y="668"/>
                </a:cubicBezTo>
                <a:cubicBezTo>
                  <a:pt x="366" y="668"/>
                  <a:pt x="366" y="668"/>
                  <a:pt x="366" y="668"/>
                </a:cubicBezTo>
                <a:cubicBezTo>
                  <a:pt x="366" y="669"/>
                  <a:pt x="366" y="669"/>
                  <a:pt x="366" y="669"/>
                </a:cubicBezTo>
                <a:cubicBezTo>
                  <a:pt x="366" y="669"/>
                  <a:pt x="366" y="669"/>
                  <a:pt x="366" y="669"/>
                </a:cubicBezTo>
                <a:cubicBezTo>
                  <a:pt x="367" y="669"/>
                  <a:pt x="367" y="669"/>
                  <a:pt x="367" y="669"/>
                </a:cubicBezTo>
                <a:cubicBezTo>
                  <a:pt x="367" y="670"/>
                  <a:pt x="367" y="670"/>
                  <a:pt x="367" y="670"/>
                </a:cubicBezTo>
                <a:cubicBezTo>
                  <a:pt x="367" y="670"/>
                  <a:pt x="367" y="670"/>
                  <a:pt x="367" y="670"/>
                </a:cubicBezTo>
                <a:cubicBezTo>
                  <a:pt x="367" y="670"/>
                  <a:pt x="367" y="670"/>
                  <a:pt x="367" y="670"/>
                </a:cubicBezTo>
                <a:cubicBezTo>
                  <a:pt x="366" y="670"/>
                  <a:pt x="366" y="670"/>
                  <a:pt x="366" y="670"/>
                </a:cubicBezTo>
                <a:cubicBezTo>
                  <a:pt x="366" y="670"/>
                  <a:pt x="366" y="670"/>
                  <a:pt x="366" y="670"/>
                </a:cubicBezTo>
                <a:cubicBezTo>
                  <a:pt x="366" y="670"/>
                  <a:pt x="366" y="670"/>
                  <a:pt x="366" y="670"/>
                </a:cubicBezTo>
                <a:cubicBezTo>
                  <a:pt x="366" y="669"/>
                  <a:pt x="366" y="669"/>
                  <a:pt x="366" y="669"/>
                </a:cubicBezTo>
                <a:cubicBezTo>
                  <a:pt x="366" y="669"/>
                  <a:pt x="366" y="669"/>
                  <a:pt x="366" y="669"/>
                </a:cubicBezTo>
                <a:cubicBezTo>
                  <a:pt x="365" y="669"/>
                  <a:pt x="365" y="669"/>
                  <a:pt x="365" y="669"/>
                </a:cubicBezTo>
                <a:cubicBezTo>
                  <a:pt x="365" y="668"/>
                  <a:pt x="365" y="668"/>
                  <a:pt x="365" y="668"/>
                </a:cubicBezTo>
                <a:cubicBezTo>
                  <a:pt x="365" y="668"/>
                  <a:pt x="365" y="668"/>
                  <a:pt x="365" y="668"/>
                </a:cubicBezTo>
                <a:cubicBezTo>
                  <a:pt x="365" y="668"/>
                  <a:pt x="365" y="668"/>
                  <a:pt x="365" y="668"/>
                </a:cubicBezTo>
                <a:cubicBezTo>
                  <a:pt x="364" y="668"/>
                  <a:pt x="364" y="668"/>
                  <a:pt x="364" y="668"/>
                </a:cubicBezTo>
                <a:cubicBezTo>
                  <a:pt x="364" y="667"/>
                  <a:pt x="364" y="667"/>
                  <a:pt x="364" y="667"/>
                </a:cubicBezTo>
                <a:cubicBezTo>
                  <a:pt x="364" y="667"/>
                  <a:pt x="364" y="667"/>
                  <a:pt x="364" y="667"/>
                </a:cubicBezTo>
                <a:cubicBezTo>
                  <a:pt x="364" y="667"/>
                  <a:pt x="364" y="667"/>
                  <a:pt x="364" y="667"/>
                </a:cubicBezTo>
                <a:moveTo>
                  <a:pt x="363" y="662"/>
                </a:moveTo>
                <a:cubicBezTo>
                  <a:pt x="363" y="662"/>
                  <a:pt x="363" y="662"/>
                  <a:pt x="363" y="662"/>
                </a:cubicBezTo>
                <a:cubicBezTo>
                  <a:pt x="363" y="661"/>
                  <a:pt x="363" y="661"/>
                  <a:pt x="363" y="661"/>
                </a:cubicBezTo>
                <a:cubicBezTo>
                  <a:pt x="363" y="661"/>
                  <a:pt x="363" y="661"/>
                  <a:pt x="363" y="661"/>
                </a:cubicBezTo>
                <a:cubicBezTo>
                  <a:pt x="363" y="662"/>
                  <a:pt x="363" y="662"/>
                  <a:pt x="363" y="662"/>
                </a:cubicBezTo>
                <a:moveTo>
                  <a:pt x="363" y="663"/>
                </a:moveTo>
                <a:cubicBezTo>
                  <a:pt x="363" y="664"/>
                  <a:pt x="363" y="664"/>
                  <a:pt x="363" y="664"/>
                </a:cubicBezTo>
                <a:cubicBezTo>
                  <a:pt x="362" y="664"/>
                  <a:pt x="362" y="664"/>
                  <a:pt x="362" y="664"/>
                </a:cubicBezTo>
                <a:cubicBezTo>
                  <a:pt x="362" y="664"/>
                  <a:pt x="362" y="664"/>
                  <a:pt x="362" y="664"/>
                </a:cubicBezTo>
                <a:cubicBezTo>
                  <a:pt x="362" y="664"/>
                  <a:pt x="362" y="664"/>
                  <a:pt x="362" y="664"/>
                </a:cubicBezTo>
                <a:cubicBezTo>
                  <a:pt x="362" y="663"/>
                  <a:pt x="362" y="663"/>
                  <a:pt x="362" y="663"/>
                </a:cubicBezTo>
                <a:cubicBezTo>
                  <a:pt x="362" y="663"/>
                  <a:pt x="362" y="663"/>
                  <a:pt x="362" y="663"/>
                </a:cubicBezTo>
                <a:cubicBezTo>
                  <a:pt x="362" y="663"/>
                  <a:pt x="362" y="663"/>
                  <a:pt x="362" y="663"/>
                </a:cubicBezTo>
                <a:cubicBezTo>
                  <a:pt x="362" y="663"/>
                  <a:pt x="362" y="663"/>
                  <a:pt x="362" y="663"/>
                </a:cubicBezTo>
                <a:cubicBezTo>
                  <a:pt x="363" y="663"/>
                  <a:pt x="363" y="663"/>
                  <a:pt x="363" y="663"/>
                </a:cubicBezTo>
                <a:cubicBezTo>
                  <a:pt x="363" y="663"/>
                  <a:pt x="363" y="663"/>
                  <a:pt x="363" y="663"/>
                </a:cubicBezTo>
                <a:cubicBezTo>
                  <a:pt x="363" y="663"/>
                  <a:pt x="363" y="663"/>
                  <a:pt x="363" y="663"/>
                </a:cubicBezTo>
                <a:cubicBezTo>
                  <a:pt x="363" y="663"/>
                  <a:pt x="363" y="663"/>
                  <a:pt x="363" y="663"/>
                </a:cubicBezTo>
                <a:moveTo>
                  <a:pt x="362" y="662"/>
                </a:moveTo>
                <a:cubicBezTo>
                  <a:pt x="361" y="662"/>
                  <a:pt x="361" y="662"/>
                  <a:pt x="361" y="662"/>
                </a:cubicBezTo>
                <a:cubicBezTo>
                  <a:pt x="361" y="662"/>
                  <a:pt x="361" y="663"/>
                  <a:pt x="361" y="662"/>
                </a:cubicBezTo>
                <a:cubicBezTo>
                  <a:pt x="361" y="663"/>
                  <a:pt x="361" y="663"/>
                  <a:pt x="361" y="664"/>
                </a:cubicBezTo>
                <a:cubicBezTo>
                  <a:pt x="360" y="663"/>
                  <a:pt x="360" y="663"/>
                  <a:pt x="360" y="663"/>
                </a:cubicBezTo>
                <a:cubicBezTo>
                  <a:pt x="360" y="662"/>
                  <a:pt x="360" y="662"/>
                  <a:pt x="360" y="662"/>
                </a:cubicBezTo>
                <a:cubicBezTo>
                  <a:pt x="360" y="662"/>
                  <a:pt x="360" y="662"/>
                  <a:pt x="360" y="662"/>
                </a:cubicBezTo>
                <a:cubicBezTo>
                  <a:pt x="361" y="662"/>
                  <a:pt x="361" y="662"/>
                  <a:pt x="361" y="662"/>
                </a:cubicBezTo>
                <a:cubicBezTo>
                  <a:pt x="361" y="662"/>
                  <a:pt x="361" y="662"/>
                  <a:pt x="361" y="662"/>
                </a:cubicBezTo>
                <a:cubicBezTo>
                  <a:pt x="362" y="662"/>
                  <a:pt x="362" y="662"/>
                  <a:pt x="362" y="662"/>
                </a:cubicBezTo>
                <a:moveTo>
                  <a:pt x="362" y="657"/>
                </a:moveTo>
                <a:cubicBezTo>
                  <a:pt x="362" y="658"/>
                  <a:pt x="362" y="658"/>
                  <a:pt x="362" y="658"/>
                </a:cubicBezTo>
                <a:cubicBezTo>
                  <a:pt x="362" y="658"/>
                  <a:pt x="362" y="658"/>
                  <a:pt x="361" y="658"/>
                </a:cubicBezTo>
                <a:cubicBezTo>
                  <a:pt x="361" y="658"/>
                  <a:pt x="361" y="658"/>
                  <a:pt x="361" y="658"/>
                </a:cubicBezTo>
                <a:cubicBezTo>
                  <a:pt x="361" y="658"/>
                  <a:pt x="361" y="658"/>
                  <a:pt x="361" y="658"/>
                </a:cubicBezTo>
                <a:cubicBezTo>
                  <a:pt x="361" y="658"/>
                  <a:pt x="361" y="658"/>
                  <a:pt x="361" y="658"/>
                </a:cubicBezTo>
                <a:cubicBezTo>
                  <a:pt x="361" y="658"/>
                  <a:pt x="360" y="658"/>
                  <a:pt x="360" y="658"/>
                </a:cubicBezTo>
                <a:cubicBezTo>
                  <a:pt x="360" y="658"/>
                  <a:pt x="360" y="658"/>
                  <a:pt x="360" y="658"/>
                </a:cubicBezTo>
                <a:cubicBezTo>
                  <a:pt x="361" y="657"/>
                  <a:pt x="361" y="657"/>
                  <a:pt x="361" y="657"/>
                </a:cubicBezTo>
                <a:cubicBezTo>
                  <a:pt x="361" y="657"/>
                  <a:pt x="361" y="657"/>
                  <a:pt x="361" y="657"/>
                </a:cubicBezTo>
                <a:cubicBezTo>
                  <a:pt x="361" y="657"/>
                  <a:pt x="361" y="657"/>
                  <a:pt x="361" y="657"/>
                </a:cubicBezTo>
                <a:cubicBezTo>
                  <a:pt x="361" y="657"/>
                  <a:pt x="361" y="657"/>
                  <a:pt x="361" y="657"/>
                </a:cubicBezTo>
                <a:cubicBezTo>
                  <a:pt x="361" y="657"/>
                  <a:pt x="362" y="657"/>
                  <a:pt x="362" y="657"/>
                </a:cubicBezTo>
                <a:cubicBezTo>
                  <a:pt x="362" y="657"/>
                  <a:pt x="362" y="657"/>
                  <a:pt x="362" y="657"/>
                </a:cubicBezTo>
                <a:moveTo>
                  <a:pt x="361" y="659"/>
                </a:moveTo>
                <a:cubicBezTo>
                  <a:pt x="361" y="659"/>
                  <a:pt x="361" y="659"/>
                  <a:pt x="361" y="659"/>
                </a:cubicBezTo>
                <a:cubicBezTo>
                  <a:pt x="361" y="659"/>
                  <a:pt x="361" y="659"/>
                  <a:pt x="361" y="659"/>
                </a:cubicBezTo>
                <a:cubicBezTo>
                  <a:pt x="361" y="659"/>
                  <a:pt x="361" y="659"/>
                  <a:pt x="361" y="659"/>
                </a:cubicBezTo>
                <a:cubicBezTo>
                  <a:pt x="361" y="659"/>
                  <a:pt x="361" y="659"/>
                  <a:pt x="361" y="659"/>
                </a:cubicBezTo>
                <a:cubicBezTo>
                  <a:pt x="361" y="659"/>
                  <a:pt x="361" y="659"/>
                  <a:pt x="361" y="659"/>
                </a:cubicBezTo>
                <a:moveTo>
                  <a:pt x="361" y="661"/>
                </a:moveTo>
                <a:cubicBezTo>
                  <a:pt x="361" y="661"/>
                  <a:pt x="361" y="661"/>
                  <a:pt x="361" y="661"/>
                </a:cubicBezTo>
                <a:cubicBezTo>
                  <a:pt x="361" y="660"/>
                  <a:pt x="361" y="660"/>
                  <a:pt x="361" y="660"/>
                </a:cubicBezTo>
                <a:cubicBezTo>
                  <a:pt x="362" y="661"/>
                  <a:pt x="362" y="661"/>
                  <a:pt x="362" y="661"/>
                </a:cubicBezTo>
                <a:cubicBezTo>
                  <a:pt x="362" y="661"/>
                  <a:pt x="362" y="661"/>
                  <a:pt x="361" y="661"/>
                </a:cubicBezTo>
                <a:cubicBezTo>
                  <a:pt x="361" y="661"/>
                  <a:pt x="361" y="661"/>
                  <a:pt x="361" y="661"/>
                </a:cubicBezTo>
                <a:cubicBezTo>
                  <a:pt x="361" y="661"/>
                  <a:pt x="361" y="661"/>
                  <a:pt x="361" y="661"/>
                </a:cubicBezTo>
                <a:cubicBezTo>
                  <a:pt x="361" y="661"/>
                  <a:pt x="361" y="661"/>
                  <a:pt x="361" y="661"/>
                </a:cubicBezTo>
                <a:moveTo>
                  <a:pt x="367" y="649"/>
                </a:moveTo>
                <a:cubicBezTo>
                  <a:pt x="367" y="649"/>
                  <a:pt x="367" y="649"/>
                  <a:pt x="367" y="649"/>
                </a:cubicBezTo>
                <a:cubicBezTo>
                  <a:pt x="367" y="649"/>
                  <a:pt x="367" y="649"/>
                  <a:pt x="367" y="649"/>
                </a:cubicBezTo>
                <a:cubicBezTo>
                  <a:pt x="368" y="649"/>
                  <a:pt x="368" y="649"/>
                  <a:pt x="368" y="649"/>
                </a:cubicBezTo>
                <a:cubicBezTo>
                  <a:pt x="367" y="649"/>
                  <a:pt x="367" y="649"/>
                  <a:pt x="367" y="649"/>
                </a:cubicBezTo>
                <a:moveTo>
                  <a:pt x="433" y="736"/>
                </a:moveTo>
                <a:cubicBezTo>
                  <a:pt x="433" y="736"/>
                  <a:pt x="433" y="736"/>
                  <a:pt x="433" y="736"/>
                </a:cubicBezTo>
                <a:cubicBezTo>
                  <a:pt x="433" y="736"/>
                  <a:pt x="433" y="736"/>
                  <a:pt x="433" y="736"/>
                </a:cubicBezTo>
                <a:cubicBezTo>
                  <a:pt x="433" y="736"/>
                  <a:pt x="433" y="736"/>
                  <a:pt x="433" y="736"/>
                </a:cubicBezTo>
                <a:cubicBezTo>
                  <a:pt x="432" y="736"/>
                  <a:pt x="432" y="736"/>
                  <a:pt x="432" y="736"/>
                </a:cubicBezTo>
                <a:cubicBezTo>
                  <a:pt x="432" y="736"/>
                  <a:pt x="432" y="736"/>
                  <a:pt x="432" y="736"/>
                </a:cubicBezTo>
                <a:cubicBezTo>
                  <a:pt x="432" y="736"/>
                  <a:pt x="432" y="736"/>
                  <a:pt x="432" y="736"/>
                </a:cubicBezTo>
                <a:cubicBezTo>
                  <a:pt x="432" y="736"/>
                  <a:pt x="432" y="736"/>
                  <a:pt x="432" y="736"/>
                </a:cubicBezTo>
                <a:cubicBezTo>
                  <a:pt x="432" y="736"/>
                  <a:pt x="432" y="736"/>
                  <a:pt x="432" y="736"/>
                </a:cubicBezTo>
                <a:cubicBezTo>
                  <a:pt x="432" y="735"/>
                  <a:pt x="432" y="735"/>
                  <a:pt x="432" y="735"/>
                </a:cubicBezTo>
                <a:cubicBezTo>
                  <a:pt x="432" y="735"/>
                  <a:pt x="432" y="735"/>
                  <a:pt x="432" y="735"/>
                </a:cubicBezTo>
                <a:cubicBezTo>
                  <a:pt x="432" y="735"/>
                  <a:pt x="432" y="735"/>
                  <a:pt x="432" y="735"/>
                </a:cubicBezTo>
                <a:cubicBezTo>
                  <a:pt x="433" y="735"/>
                  <a:pt x="433" y="735"/>
                  <a:pt x="433" y="735"/>
                </a:cubicBezTo>
                <a:cubicBezTo>
                  <a:pt x="433" y="735"/>
                  <a:pt x="433" y="735"/>
                  <a:pt x="433" y="735"/>
                </a:cubicBezTo>
                <a:cubicBezTo>
                  <a:pt x="433" y="735"/>
                  <a:pt x="433" y="735"/>
                  <a:pt x="433" y="735"/>
                </a:cubicBezTo>
                <a:cubicBezTo>
                  <a:pt x="433" y="736"/>
                  <a:pt x="433" y="736"/>
                  <a:pt x="433" y="736"/>
                </a:cubicBezTo>
                <a:cubicBezTo>
                  <a:pt x="433" y="736"/>
                  <a:pt x="433" y="736"/>
                  <a:pt x="433" y="736"/>
                </a:cubicBezTo>
                <a:moveTo>
                  <a:pt x="431" y="737"/>
                </a:moveTo>
                <a:cubicBezTo>
                  <a:pt x="431" y="737"/>
                  <a:pt x="431" y="737"/>
                  <a:pt x="431" y="737"/>
                </a:cubicBezTo>
                <a:cubicBezTo>
                  <a:pt x="431" y="736"/>
                  <a:pt x="431" y="736"/>
                  <a:pt x="431" y="736"/>
                </a:cubicBezTo>
                <a:cubicBezTo>
                  <a:pt x="431" y="736"/>
                  <a:pt x="431" y="736"/>
                  <a:pt x="431" y="736"/>
                </a:cubicBezTo>
                <a:cubicBezTo>
                  <a:pt x="431" y="736"/>
                  <a:pt x="431" y="736"/>
                  <a:pt x="431" y="736"/>
                </a:cubicBezTo>
                <a:cubicBezTo>
                  <a:pt x="431" y="737"/>
                  <a:pt x="431" y="737"/>
                  <a:pt x="431" y="737"/>
                </a:cubicBezTo>
                <a:cubicBezTo>
                  <a:pt x="431" y="737"/>
                  <a:pt x="431" y="737"/>
                  <a:pt x="431" y="737"/>
                </a:cubicBezTo>
                <a:cubicBezTo>
                  <a:pt x="432" y="737"/>
                  <a:pt x="432" y="737"/>
                  <a:pt x="432" y="737"/>
                </a:cubicBezTo>
                <a:cubicBezTo>
                  <a:pt x="432" y="737"/>
                  <a:pt x="432" y="737"/>
                  <a:pt x="432" y="737"/>
                </a:cubicBezTo>
                <a:cubicBezTo>
                  <a:pt x="432" y="737"/>
                  <a:pt x="432" y="737"/>
                  <a:pt x="432" y="737"/>
                </a:cubicBezTo>
                <a:cubicBezTo>
                  <a:pt x="431" y="737"/>
                  <a:pt x="431" y="737"/>
                  <a:pt x="431" y="737"/>
                </a:cubicBezTo>
                <a:cubicBezTo>
                  <a:pt x="431" y="737"/>
                  <a:pt x="431" y="737"/>
                  <a:pt x="431" y="737"/>
                </a:cubicBezTo>
                <a:cubicBezTo>
                  <a:pt x="431" y="737"/>
                  <a:pt x="431" y="737"/>
                  <a:pt x="431" y="737"/>
                </a:cubicBezTo>
                <a:cubicBezTo>
                  <a:pt x="431" y="737"/>
                  <a:pt x="431" y="737"/>
                  <a:pt x="431" y="737"/>
                </a:cubicBezTo>
                <a:cubicBezTo>
                  <a:pt x="431" y="737"/>
                  <a:pt x="431" y="737"/>
                  <a:pt x="431" y="737"/>
                </a:cubicBezTo>
                <a:moveTo>
                  <a:pt x="363" y="655"/>
                </a:moveTo>
                <a:cubicBezTo>
                  <a:pt x="363" y="656"/>
                  <a:pt x="363" y="656"/>
                  <a:pt x="363" y="656"/>
                </a:cubicBezTo>
                <a:cubicBezTo>
                  <a:pt x="363" y="655"/>
                  <a:pt x="363" y="655"/>
                  <a:pt x="363" y="655"/>
                </a:cubicBezTo>
                <a:moveTo>
                  <a:pt x="374" y="665"/>
                </a:moveTo>
                <a:cubicBezTo>
                  <a:pt x="374" y="665"/>
                  <a:pt x="374" y="665"/>
                  <a:pt x="374" y="665"/>
                </a:cubicBezTo>
                <a:cubicBezTo>
                  <a:pt x="374" y="664"/>
                  <a:pt x="374" y="664"/>
                  <a:pt x="374" y="664"/>
                </a:cubicBezTo>
                <a:cubicBezTo>
                  <a:pt x="375" y="664"/>
                  <a:pt x="375" y="664"/>
                  <a:pt x="375" y="664"/>
                </a:cubicBezTo>
                <a:cubicBezTo>
                  <a:pt x="375" y="664"/>
                  <a:pt x="375" y="664"/>
                  <a:pt x="375" y="664"/>
                </a:cubicBezTo>
                <a:cubicBezTo>
                  <a:pt x="375" y="664"/>
                  <a:pt x="375" y="664"/>
                  <a:pt x="375" y="664"/>
                </a:cubicBezTo>
                <a:cubicBezTo>
                  <a:pt x="376" y="664"/>
                  <a:pt x="376" y="664"/>
                  <a:pt x="376" y="664"/>
                </a:cubicBezTo>
                <a:cubicBezTo>
                  <a:pt x="375" y="665"/>
                  <a:pt x="375" y="665"/>
                  <a:pt x="375" y="665"/>
                </a:cubicBezTo>
                <a:cubicBezTo>
                  <a:pt x="376" y="665"/>
                  <a:pt x="376" y="665"/>
                  <a:pt x="376" y="665"/>
                </a:cubicBezTo>
                <a:cubicBezTo>
                  <a:pt x="376" y="665"/>
                  <a:pt x="376" y="665"/>
                  <a:pt x="376" y="665"/>
                </a:cubicBezTo>
                <a:cubicBezTo>
                  <a:pt x="376" y="666"/>
                  <a:pt x="376" y="666"/>
                  <a:pt x="376" y="666"/>
                </a:cubicBezTo>
                <a:cubicBezTo>
                  <a:pt x="376" y="666"/>
                  <a:pt x="376" y="666"/>
                  <a:pt x="376" y="666"/>
                </a:cubicBezTo>
                <a:cubicBezTo>
                  <a:pt x="376" y="666"/>
                  <a:pt x="376" y="666"/>
                  <a:pt x="376" y="666"/>
                </a:cubicBezTo>
                <a:cubicBezTo>
                  <a:pt x="376" y="666"/>
                  <a:pt x="376" y="666"/>
                  <a:pt x="376" y="666"/>
                </a:cubicBezTo>
                <a:cubicBezTo>
                  <a:pt x="375" y="666"/>
                  <a:pt x="375" y="666"/>
                  <a:pt x="375" y="666"/>
                </a:cubicBezTo>
                <a:cubicBezTo>
                  <a:pt x="375" y="666"/>
                  <a:pt x="375" y="666"/>
                  <a:pt x="375" y="666"/>
                </a:cubicBezTo>
                <a:cubicBezTo>
                  <a:pt x="374" y="667"/>
                  <a:pt x="374" y="667"/>
                  <a:pt x="374" y="667"/>
                </a:cubicBezTo>
                <a:cubicBezTo>
                  <a:pt x="374" y="667"/>
                  <a:pt x="374" y="667"/>
                  <a:pt x="374" y="667"/>
                </a:cubicBezTo>
                <a:cubicBezTo>
                  <a:pt x="374" y="667"/>
                  <a:pt x="374" y="667"/>
                  <a:pt x="374" y="667"/>
                </a:cubicBezTo>
                <a:cubicBezTo>
                  <a:pt x="374" y="666"/>
                  <a:pt x="374" y="666"/>
                  <a:pt x="374" y="666"/>
                </a:cubicBezTo>
                <a:cubicBezTo>
                  <a:pt x="374" y="665"/>
                  <a:pt x="374" y="665"/>
                  <a:pt x="374" y="665"/>
                </a:cubicBezTo>
                <a:moveTo>
                  <a:pt x="368" y="648"/>
                </a:moveTo>
                <a:cubicBezTo>
                  <a:pt x="368" y="649"/>
                  <a:pt x="368" y="649"/>
                  <a:pt x="368" y="649"/>
                </a:cubicBezTo>
                <a:cubicBezTo>
                  <a:pt x="368" y="648"/>
                  <a:pt x="368" y="648"/>
                  <a:pt x="368" y="648"/>
                </a:cubicBezTo>
                <a:cubicBezTo>
                  <a:pt x="368" y="648"/>
                  <a:pt x="368" y="648"/>
                  <a:pt x="368" y="648"/>
                </a:cubicBezTo>
                <a:moveTo>
                  <a:pt x="377" y="667"/>
                </a:moveTo>
                <a:cubicBezTo>
                  <a:pt x="376" y="667"/>
                  <a:pt x="376" y="667"/>
                  <a:pt x="376" y="667"/>
                </a:cubicBezTo>
                <a:cubicBezTo>
                  <a:pt x="377" y="668"/>
                  <a:pt x="377" y="668"/>
                  <a:pt x="377" y="668"/>
                </a:cubicBezTo>
                <a:cubicBezTo>
                  <a:pt x="377" y="668"/>
                  <a:pt x="377" y="668"/>
                  <a:pt x="377" y="668"/>
                </a:cubicBezTo>
                <a:cubicBezTo>
                  <a:pt x="377" y="668"/>
                  <a:pt x="377" y="668"/>
                  <a:pt x="377" y="668"/>
                </a:cubicBezTo>
                <a:cubicBezTo>
                  <a:pt x="376" y="668"/>
                  <a:pt x="376" y="668"/>
                  <a:pt x="376" y="668"/>
                </a:cubicBezTo>
                <a:cubicBezTo>
                  <a:pt x="376" y="668"/>
                  <a:pt x="376" y="668"/>
                  <a:pt x="376" y="668"/>
                </a:cubicBezTo>
                <a:cubicBezTo>
                  <a:pt x="376" y="668"/>
                  <a:pt x="376" y="668"/>
                  <a:pt x="376" y="668"/>
                </a:cubicBezTo>
                <a:cubicBezTo>
                  <a:pt x="376" y="668"/>
                  <a:pt x="376" y="668"/>
                  <a:pt x="376" y="668"/>
                </a:cubicBezTo>
                <a:cubicBezTo>
                  <a:pt x="375" y="668"/>
                  <a:pt x="375" y="668"/>
                  <a:pt x="375" y="668"/>
                </a:cubicBezTo>
                <a:cubicBezTo>
                  <a:pt x="375" y="667"/>
                  <a:pt x="375" y="667"/>
                  <a:pt x="375" y="667"/>
                </a:cubicBezTo>
                <a:cubicBezTo>
                  <a:pt x="375" y="667"/>
                  <a:pt x="375" y="667"/>
                  <a:pt x="375" y="667"/>
                </a:cubicBezTo>
                <a:cubicBezTo>
                  <a:pt x="376" y="667"/>
                  <a:pt x="376" y="667"/>
                  <a:pt x="376" y="667"/>
                </a:cubicBezTo>
                <a:cubicBezTo>
                  <a:pt x="376" y="667"/>
                  <a:pt x="376" y="667"/>
                  <a:pt x="376" y="667"/>
                </a:cubicBezTo>
                <a:cubicBezTo>
                  <a:pt x="376" y="667"/>
                  <a:pt x="376" y="667"/>
                  <a:pt x="376" y="667"/>
                </a:cubicBezTo>
                <a:cubicBezTo>
                  <a:pt x="376" y="667"/>
                  <a:pt x="376" y="667"/>
                  <a:pt x="376" y="667"/>
                </a:cubicBezTo>
                <a:cubicBezTo>
                  <a:pt x="377" y="667"/>
                  <a:pt x="377" y="667"/>
                  <a:pt x="377" y="667"/>
                </a:cubicBezTo>
                <a:moveTo>
                  <a:pt x="433" y="737"/>
                </a:moveTo>
                <a:cubicBezTo>
                  <a:pt x="433" y="737"/>
                  <a:pt x="433" y="737"/>
                  <a:pt x="433" y="737"/>
                </a:cubicBezTo>
                <a:cubicBezTo>
                  <a:pt x="433" y="738"/>
                  <a:pt x="433" y="738"/>
                  <a:pt x="433" y="738"/>
                </a:cubicBezTo>
                <a:cubicBezTo>
                  <a:pt x="433" y="738"/>
                  <a:pt x="433" y="738"/>
                  <a:pt x="433" y="738"/>
                </a:cubicBezTo>
                <a:cubicBezTo>
                  <a:pt x="433" y="738"/>
                  <a:pt x="433" y="738"/>
                  <a:pt x="433" y="738"/>
                </a:cubicBezTo>
                <a:cubicBezTo>
                  <a:pt x="432" y="738"/>
                  <a:pt x="432" y="738"/>
                  <a:pt x="432" y="738"/>
                </a:cubicBezTo>
                <a:cubicBezTo>
                  <a:pt x="432" y="738"/>
                  <a:pt x="432" y="738"/>
                  <a:pt x="432" y="738"/>
                </a:cubicBezTo>
                <a:cubicBezTo>
                  <a:pt x="432" y="737"/>
                  <a:pt x="432" y="737"/>
                  <a:pt x="432" y="737"/>
                </a:cubicBezTo>
                <a:cubicBezTo>
                  <a:pt x="432" y="737"/>
                  <a:pt x="432" y="737"/>
                  <a:pt x="432" y="737"/>
                </a:cubicBezTo>
                <a:cubicBezTo>
                  <a:pt x="433" y="737"/>
                  <a:pt x="433" y="737"/>
                  <a:pt x="433" y="737"/>
                </a:cubicBezTo>
                <a:cubicBezTo>
                  <a:pt x="433" y="737"/>
                  <a:pt x="433" y="737"/>
                  <a:pt x="433" y="737"/>
                </a:cubicBezTo>
                <a:cubicBezTo>
                  <a:pt x="433" y="737"/>
                  <a:pt x="433" y="737"/>
                  <a:pt x="433" y="737"/>
                </a:cubicBezTo>
                <a:cubicBezTo>
                  <a:pt x="433" y="737"/>
                  <a:pt x="433" y="737"/>
                  <a:pt x="433" y="737"/>
                </a:cubicBezTo>
                <a:moveTo>
                  <a:pt x="363" y="656"/>
                </a:moveTo>
                <a:cubicBezTo>
                  <a:pt x="363" y="656"/>
                  <a:pt x="363" y="656"/>
                  <a:pt x="363" y="656"/>
                </a:cubicBezTo>
                <a:cubicBezTo>
                  <a:pt x="363" y="656"/>
                  <a:pt x="363" y="656"/>
                  <a:pt x="363" y="656"/>
                </a:cubicBezTo>
                <a:cubicBezTo>
                  <a:pt x="363" y="656"/>
                  <a:pt x="363" y="656"/>
                  <a:pt x="363" y="656"/>
                </a:cubicBezTo>
                <a:cubicBezTo>
                  <a:pt x="363" y="657"/>
                  <a:pt x="363" y="657"/>
                  <a:pt x="363" y="657"/>
                </a:cubicBezTo>
                <a:cubicBezTo>
                  <a:pt x="363" y="657"/>
                  <a:pt x="363" y="657"/>
                  <a:pt x="363" y="657"/>
                </a:cubicBezTo>
                <a:cubicBezTo>
                  <a:pt x="363" y="657"/>
                  <a:pt x="363" y="657"/>
                  <a:pt x="363" y="657"/>
                </a:cubicBezTo>
                <a:cubicBezTo>
                  <a:pt x="362" y="656"/>
                  <a:pt x="362" y="656"/>
                  <a:pt x="363" y="656"/>
                </a:cubicBezTo>
                <a:moveTo>
                  <a:pt x="359" y="647"/>
                </a:moveTo>
                <a:cubicBezTo>
                  <a:pt x="359" y="648"/>
                  <a:pt x="359" y="648"/>
                  <a:pt x="359" y="648"/>
                </a:cubicBezTo>
                <a:cubicBezTo>
                  <a:pt x="359" y="648"/>
                  <a:pt x="359" y="648"/>
                  <a:pt x="359" y="648"/>
                </a:cubicBezTo>
                <a:cubicBezTo>
                  <a:pt x="359" y="649"/>
                  <a:pt x="359" y="649"/>
                  <a:pt x="358" y="649"/>
                </a:cubicBezTo>
                <a:cubicBezTo>
                  <a:pt x="359" y="649"/>
                  <a:pt x="359" y="649"/>
                  <a:pt x="359" y="649"/>
                </a:cubicBezTo>
                <a:cubicBezTo>
                  <a:pt x="359" y="649"/>
                  <a:pt x="359" y="649"/>
                  <a:pt x="359" y="649"/>
                </a:cubicBezTo>
                <a:cubicBezTo>
                  <a:pt x="359" y="650"/>
                  <a:pt x="359" y="650"/>
                  <a:pt x="359" y="650"/>
                </a:cubicBezTo>
                <a:cubicBezTo>
                  <a:pt x="358" y="650"/>
                  <a:pt x="358" y="650"/>
                  <a:pt x="358" y="650"/>
                </a:cubicBezTo>
                <a:cubicBezTo>
                  <a:pt x="359" y="650"/>
                  <a:pt x="359" y="650"/>
                  <a:pt x="359" y="650"/>
                </a:cubicBezTo>
                <a:cubicBezTo>
                  <a:pt x="359" y="650"/>
                  <a:pt x="359" y="650"/>
                  <a:pt x="359" y="650"/>
                </a:cubicBezTo>
                <a:cubicBezTo>
                  <a:pt x="359" y="650"/>
                  <a:pt x="359" y="650"/>
                  <a:pt x="359" y="651"/>
                </a:cubicBezTo>
                <a:cubicBezTo>
                  <a:pt x="359" y="651"/>
                  <a:pt x="359" y="651"/>
                  <a:pt x="359" y="651"/>
                </a:cubicBezTo>
                <a:cubicBezTo>
                  <a:pt x="359" y="651"/>
                  <a:pt x="359" y="651"/>
                  <a:pt x="359" y="651"/>
                </a:cubicBezTo>
                <a:cubicBezTo>
                  <a:pt x="359" y="651"/>
                  <a:pt x="359" y="651"/>
                  <a:pt x="359" y="651"/>
                </a:cubicBezTo>
                <a:cubicBezTo>
                  <a:pt x="358" y="651"/>
                  <a:pt x="358" y="651"/>
                  <a:pt x="358" y="651"/>
                </a:cubicBezTo>
                <a:cubicBezTo>
                  <a:pt x="358" y="651"/>
                  <a:pt x="358" y="651"/>
                  <a:pt x="358" y="651"/>
                </a:cubicBezTo>
                <a:cubicBezTo>
                  <a:pt x="358" y="651"/>
                  <a:pt x="358" y="651"/>
                  <a:pt x="358" y="651"/>
                </a:cubicBezTo>
                <a:cubicBezTo>
                  <a:pt x="358" y="652"/>
                  <a:pt x="358" y="652"/>
                  <a:pt x="358" y="652"/>
                </a:cubicBezTo>
                <a:cubicBezTo>
                  <a:pt x="359" y="651"/>
                  <a:pt x="359" y="651"/>
                  <a:pt x="359" y="651"/>
                </a:cubicBezTo>
                <a:cubicBezTo>
                  <a:pt x="359" y="652"/>
                  <a:pt x="359" y="652"/>
                  <a:pt x="359" y="652"/>
                </a:cubicBezTo>
                <a:cubicBezTo>
                  <a:pt x="359" y="652"/>
                  <a:pt x="359" y="652"/>
                  <a:pt x="359" y="652"/>
                </a:cubicBezTo>
                <a:cubicBezTo>
                  <a:pt x="358" y="653"/>
                  <a:pt x="358" y="653"/>
                  <a:pt x="358" y="653"/>
                </a:cubicBezTo>
                <a:cubicBezTo>
                  <a:pt x="358" y="653"/>
                  <a:pt x="358" y="653"/>
                  <a:pt x="358" y="653"/>
                </a:cubicBezTo>
                <a:cubicBezTo>
                  <a:pt x="358" y="654"/>
                  <a:pt x="358" y="654"/>
                  <a:pt x="358" y="654"/>
                </a:cubicBezTo>
                <a:cubicBezTo>
                  <a:pt x="358" y="653"/>
                  <a:pt x="358" y="653"/>
                  <a:pt x="358" y="653"/>
                </a:cubicBezTo>
                <a:cubicBezTo>
                  <a:pt x="358" y="653"/>
                  <a:pt x="358" y="652"/>
                  <a:pt x="358" y="651"/>
                </a:cubicBezTo>
                <a:cubicBezTo>
                  <a:pt x="358" y="651"/>
                  <a:pt x="358" y="651"/>
                  <a:pt x="358" y="651"/>
                </a:cubicBezTo>
                <a:cubicBezTo>
                  <a:pt x="358" y="651"/>
                  <a:pt x="358" y="651"/>
                  <a:pt x="358" y="651"/>
                </a:cubicBezTo>
                <a:cubicBezTo>
                  <a:pt x="358" y="651"/>
                  <a:pt x="358" y="651"/>
                  <a:pt x="358" y="651"/>
                </a:cubicBezTo>
                <a:cubicBezTo>
                  <a:pt x="357" y="652"/>
                  <a:pt x="357" y="652"/>
                  <a:pt x="357" y="652"/>
                </a:cubicBezTo>
                <a:cubicBezTo>
                  <a:pt x="357" y="652"/>
                  <a:pt x="357" y="652"/>
                  <a:pt x="357" y="652"/>
                </a:cubicBezTo>
                <a:cubicBezTo>
                  <a:pt x="357" y="653"/>
                  <a:pt x="357" y="653"/>
                  <a:pt x="357" y="653"/>
                </a:cubicBezTo>
                <a:cubicBezTo>
                  <a:pt x="357" y="653"/>
                  <a:pt x="357" y="653"/>
                  <a:pt x="357" y="653"/>
                </a:cubicBezTo>
                <a:cubicBezTo>
                  <a:pt x="357" y="653"/>
                  <a:pt x="357" y="653"/>
                  <a:pt x="357" y="653"/>
                </a:cubicBezTo>
                <a:cubicBezTo>
                  <a:pt x="358" y="653"/>
                  <a:pt x="358" y="653"/>
                  <a:pt x="357" y="654"/>
                </a:cubicBezTo>
                <a:cubicBezTo>
                  <a:pt x="357" y="654"/>
                  <a:pt x="357" y="654"/>
                  <a:pt x="357" y="654"/>
                </a:cubicBezTo>
                <a:cubicBezTo>
                  <a:pt x="357" y="655"/>
                  <a:pt x="357" y="655"/>
                  <a:pt x="357" y="655"/>
                </a:cubicBezTo>
                <a:cubicBezTo>
                  <a:pt x="357" y="655"/>
                  <a:pt x="357" y="655"/>
                  <a:pt x="357" y="655"/>
                </a:cubicBezTo>
                <a:cubicBezTo>
                  <a:pt x="357" y="654"/>
                  <a:pt x="357" y="654"/>
                  <a:pt x="357" y="654"/>
                </a:cubicBezTo>
                <a:cubicBezTo>
                  <a:pt x="357" y="654"/>
                  <a:pt x="357" y="654"/>
                  <a:pt x="357" y="654"/>
                </a:cubicBezTo>
                <a:cubicBezTo>
                  <a:pt x="357" y="653"/>
                  <a:pt x="357" y="653"/>
                  <a:pt x="357" y="653"/>
                </a:cubicBezTo>
                <a:cubicBezTo>
                  <a:pt x="357" y="653"/>
                  <a:pt x="357" y="653"/>
                  <a:pt x="357" y="653"/>
                </a:cubicBezTo>
                <a:cubicBezTo>
                  <a:pt x="356" y="652"/>
                  <a:pt x="356" y="652"/>
                  <a:pt x="356" y="652"/>
                </a:cubicBezTo>
                <a:cubicBezTo>
                  <a:pt x="356" y="652"/>
                  <a:pt x="356" y="652"/>
                  <a:pt x="356" y="652"/>
                </a:cubicBezTo>
                <a:cubicBezTo>
                  <a:pt x="356" y="652"/>
                  <a:pt x="357" y="651"/>
                  <a:pt x="357" y="651"/>
                </a:cubicBezTo>
                <a:cubicBezTo>
                  <a:pt x="357" y="651"/>
                  <a:pt x="357" y="651"/>
                  <a:pt x="357" y="651"/>
                </a:cubicBezTo>
                <a:cubicBezTo>
                  <a:pt x="356" y="651"/>
                  <a:pt x="356" y="651"/>
                  <a:pt x="356" y="651"/>
                </a:cubicBezTo>
                <a:cubicBezTo>
                  <a:pt x="356" y="651"/>
                  <a:pt x="356" y="651"/>
                  <a:pt x="356" y="651"/>
                </a:cubicBezTo>
                <a:cubicBezTo>
                  <a:pt x="356" y="651"/>
                  <a:pt x="356" y="651"/>
                  <a:pt x="356" y="651"/>
                </a:cubicBezTo>
                <a:cubicBezTo>
                  <a:pt x="356" y="651"/>
                  <a:pt x="356" y="651"/>
                  <a:pt x="356" y="651"/>
                </a:cubicBezTo>
                <a:cubicBezTo>
                  <a:pt x="357" y="650"/>
                  <a:pt x="357" y="650"/>
                  <a:pt x="357" y="650"/>
                </a:cubicBezTo>
                <a:cubicBezTo>
                  <a:pt x="357" y="650"/>
                  <a:pt x="357" y="650"/>
                  <a:pt x="357" y="650"/>
                </a:cubicBezTo>
                <a:cubicBezTo>
                  <a:pt x="357" y="650"/>
                  <a:pt x="357" y="650"/>
                  <a:pt x="357" y="650"/>
                </a:cubicBezTo>
                <a:cubicBezTo>
                  <a:pt x="358" y="650"/>
                  <a:pt x="358" y="650"/>
                  <a:pt x="358" y="650"/>
                </a:cubicBezTo>
                <a:cubicBezTo>
                  <a:pt x="358" y="650"/>
                  <a:pt x="358" y="650"/>
                  <a:pt x="358" y="650"/>
                </a:cubicBezTo>
                <a:cubicBezTo>
                  <a:pt x="358" y="649"/>
                  <a:pt x="358" y="649"/>
                  <a:pt x="358" y="649"/>
                </a:cubicBezTo>
                <a:cubicBezTo>
                  <a:pt x="358" y="648"/>
                  <a:pt x="358" y="648"/>
                  <a:pt x="358" y="648"/>
                </a:cubicBezTo>
                <a:cubicBezTo>
                  <a:pt x="358" y="648"/>
                  <a:pt x="358" y="648"/>
                  <a:pt x="358" y="648"/>
                </a:cubicBezTo>
                <a:cubicBezTo>
                  <a:pt x="357" y="648"/>
                  <a:pt x="357" y="648"/>
                  <a:pt x="357" y="648"/>
                </a:cubicBezTo>
                <a:cubicBezTo>
                  <a:pt x="357" y="649"/>
                  <a:pt x="357" y="649"/>
                  <a:pt x="357" y="649"/>
                </a:cubicBezTo>
                <a:cubicBezTo>
                  <a:pt x="357" y="648"/>
                  <a:pt x="357" y="648"/>
                  <a:pt x="357" y="648"/>
                </a:cubicBezTo>
                <a:cubicBezTo>
                  <a:pt x="357" y="648"/>
                  <a:pt x="357" y="648"/>
                  <a:pt x="357" y="648"/>
                </a:cubicBezTo>
                <a:cubicBezTo>
                  <a:pt x="357" y="648"/>
                  <a:pt x="356" y="648"/>
                  <a:pt x="356" y="648"/>
                </a:cubicBezTo>
                <a:cubicBezTo>
                  <a:pt x="357" y="648"/>
                  <a:pt x="357" y="648"/>
                  <a:pt x="357" y="648"/>
                </a:cubicBezTo>
                <a:cubicBezTo>
                  <a:pt x="357" y="647"/>
                  <a:pt x="357" y="647"/>
                  <a:pt x="357" y="647"/>
                </a:cubicBezTo>
                <a:cubicBezTo>
                  <a:pt x="357" y="647"/>
                  <a:pt x="357" y="647"/>
                  <a:pt x="357" y="647"/>
                </a:cubicBezTo>
                <a:cubicBezTo>
                  <a:pt x="356" y="647"/>
                  <a:pt x="356" y="647"/>
                  <a:pt x="356" y="647"/>
                </a:cubicBezTo>
                <a:cubicBezTo>
                  <a:pt x="356" y="647"/>
                  <a:pt x="356" y="647"/>
                  <a:pt x="356" y="647"/>
                </a:cubicBezTo>
                <a:cubicBezTo>
                  <a:pt x="357" y="647"/>
                  <a:pt x="357" y="647"/>
                  <a:pt x="357" y="647"/>
                </a:cubicBezTo>
                <a:cubicBezTo>
                  <a:pt x="356" y="647"/>
                  <a:pt x="356" y="647"/>
                  <a:pt x="356" y="647"/>
                </a:cubicBezTo>
                <a:cubicBezTo>
                  <a:pt x="356" y="647"/>
                  <a:pt x="356" y="647"/>
                  <a:pt x="356" y="647"/>
                </a:cubicBezTo>
                <a:cubicBezTo>
                  <a:pt x="356" y="646"/>
                  <a:pt x="356" y="646"/>
                  <a:pt x="356" y="646"/>
                </a:cubicBezTo>
                <a:cubicBezTo>
                  <a:pt x="355" y="645"/>
                  <a:pt x="355" y="645"/>
                  <a:pt x="355" y="645"/>
                </a:cubicBezTo>
                <a:cubicBezTo>
                  <a:pt x="355" y="645"/>
                  <a:pt x="355" y="645"/>
                  <a:pt x="355" y="645"/>
                </a:cubicBezTo>
                <a:cubicBezTo>
                  <a:pt x="355" y="645"/>
                  <a:pt x="355" y="645"/>
                  <a:pt x="355" y="645"/>
                </a:cubicBezTo>
                <a:cubicBezTo>
                  <a:pt x="355" y="644"/>
                  <a:pt x="355" y="644"/>
                  <a:pt x="355" y="644"/>
                </a:cubicBezTo>
                <a:cubicBezTo>
                  <a:pt x="356" y="645"/>
                  <a:pt x="356" y="645"/>
                  <a:pt x="356" y="645"/>
                </a:cubicBezTo>
                <a:cubicBezTo>
                  <a:pt x="356" y="645"/>
                  <a:pt x="356" y="645"/>
                  <a:pt x="356" y="645"/>
                </a:cubicBezTo>
                <a:cubicBezTo>
                  <a:pt x="356" y="645"/>
                  <a:pt x="356" y="645"/>
                  <a:pt x="356" y="645"/>
                </a:cubicBezTo>
                <a:cubicBezTo>
                  <a:pt x="356" y="645"/>
                  <a:pt x="356" y="645"/>
                  <a:pt x="356" y="645"/>
                </a:cubicBezTo>
                <a:cubicBezTo>
                  <a:pt x="356" y="645"/>
                  <a:pt x="356" y="645"/>
                  <a:pt x="356" y="645"/>
                </a:cubicBezTo>
                <a:cubicBezTo>
                  <a:pt x="356" y="645"/>
                  <a:pt x="356" y="645"/>
                  <a:pt x="356" y="645"/>
                </a:cubicBezTo>
                <a:cubicBezTo>
                  <a:pt x="356" y="644"/>
                  <a:pt x="356" y="644"/>
                  <a:pt x="356" y="644"/>
                </a:cubicBezTo>
                <a:cubicBezTo>
                  <a:pt x="357" y="644"/>
                  <a:pt x="357" y="644"/>
                  <a:pt x="357" y="644"/>
                </a:cubicBezTo>
                <a:cubicBezTo>
                  <a:pt x="357" y="645"/>
                  <a:pt x="357" y="645"/>
                  <a:pt x="357" y="645"/>
                </a:cubicBezTo>
                <a:cubicBezTo>
                  <a:pt x="357" y="644"/>
                  <a:pt x="357" y="644"/>
                  <a:pt x="357" y="644"/>
                </a:cubicBezTo>
                <a:cubicBezTo>
                  <a:pt x="357" y="644"/>
                  <a:pt x="357" y="644"/>
                  <a:pt x="357" y="644"/>
                </a:cubicBezTo>
                <a:cubicBezTo>
                  <a:pt x="358" y="644"/>
                  <a:pt x="358" y="644"/>
                  <a:pt x="358" y="644"/>
                </a:cubicBezTo>
                <a:cubicBezTo>
                  <a:pt x="358" y="644"/>
                  <a:pt x="358" y="644"/>
                  <a:pt x="358" y="644"/>
                </a:cubicBezTo>
                <a:cubicBezTo>
                  <a:pt x="358" y="645"/>
                  <a:pt x="358" y="645"/>
                  <a:pt x="358" y="645"/>
                </a:cubicBezTo>
                <a:cubicBezTo>
                  <a:pt x="358" y="645"/>
                  <a:pt x="358" y="645"/>
                  <a:pt x="358" y="645"/>
                </a:cubicBezTo>
                <a:cubicBezTo>
                  <a:pt x="359" y="646"/>
                  <a:pt x="359" y="646"/>
                  <a:pt x="359" y="646"/>
                </a:cubicBezTo>
                <a:cubicBezTo>
                  <a:pt x="358" y="647"/>
                  <a:pt x="358" y="647"/>
                  <a:pt x="358" y="647"/>
                </a:cubicBezTo>
                <a:cubicBezTo>
                  <a:pt x="358" y="647"/>
                  <a:pt x="358" y="647"/>
                  <a:pt x="358" y="647"/>
                </a:cubicBezTo>
                <a:cubicBezTo>
                  <a:pt x="358" y="647"/>
                  <a:pt x="358" y="647"/>
                  <a:pt x="358" y="647"/>
                </a:cubicBezTo>
                <a:cubicBezTo>
                  <a:pt x="359" y="646"/>
                  <a:pt x="359" y="646"/>
                  <a:pt x="359" y="646"/>
                </a:cubicBezTo>
                <a:cubicBezTo>
                  <a:pt x="359" y="646"/>
                  <a:pt x="359" y="646"/>
                  <a:pt x="359" y="646"/>
                </a:cubicBezTo>
                <a:cubicBezTo>
                  <a:pt x="359" y="646"/>
                  <a:pt x="359" y="646"/>
                  <a:pt x="359" y="646"/>
                </a:cubicBezTo>
                <a:cubicBezTo>
                  <a:pt x="359" y="645"/>
                  <a:pt x="359" y="645"/>
                  <a:pt x="359" y="645"/>
                </a:cubicBezTo>
                <a:cubicBezTo>
                  <a:pt x="359" y="645"/>
                  <a:pt x="359" y="645"/>
                  <a:pt x="359" y="645"/>
                </a:cubicBezTo>
                <a:cubicBezTo>
                  <a:pt x="360" y="645"/>
                  <a:pt x="360" y="645"/>
                  <a:pt x="360" y="645"/>
                </a:cubicBezTo>
                <a:cubicBezTo>
                  <a:pt x="360" y="646"/>
                  <a:pt x="360" y="646"/>
                  <a:pt x="360" y="646"/>
                </a:cubicBezTo>
                <a:cubicBezTo>
                  <a:pt x="360" y="647"/>
                  <a:pt x="360" y="647"/>
                  <a:pt x="360" y="647"/>
                </a:cubicBezTo>
                <a:cubicBezTo>
                  <a:pt x="360" y="647"/>
                  <a:pt x="360" y="647"/>
                  <a:pt x="360" y="647"/>
                </a:cubicBezTo>
                <a:cubicBezTo>
                  <a:pt x="360" y="647"/>
                  <a:pt x="360" y="647"/>
                  <a:pt x="360" y="647"/>
                </a:cubicBezTo>
                <a:cubicBezTo>
                  <a:pt x="360" y="648"/>
                  <a:pt x="360" y="648"/>
                  <a:pt x="360" y="648"/>
                </a:cubicBezTo>
                <a:cubicBezTo>
                  <a:pt x="360" y="648"/>
                  <a:pt x="360" y="648"/>
                  <a:pt x="360" y="648"/>
                </a:cubicBezTo>
                <a:cubicBezTo>
                  <a:pt x="359" y="647"/>
                  <a:pt x="359" y="647"/>
                  <a:pt x="359" y="647"/>
                </a:cubicBezTo>
                <a:moveTo>
                  <a:pt x="368" y="649"/>
                </a:moveTo>
                <a:cubicBezTo>
                  <a:pt x="368" y="649"/>
                  <a:pt x="368" y="649"/>
                  <a:pt x="368" y="649"/>
                </a:cubicBezTo>
                <a:cubicBezTo>
                  <a:pt x="367" y="649"/>
                  <a:pt x="367" y="649"/>
                  <a:pt x="367" y="649"/>
                </a:cubicBezTo>
                <a:cubicBezTo>
                  <a:pt x="367" y="649"/>
                  <a:pt x="367" y="649"/>
                  <a:pt x="367" y="649"/>
                </a:cubicBezTo>
                <a:cubicBezTo>
                  <a:pt x="368" y="649"/>
                  <a:pt x="368" y="649"/>
                  <a:pt x="368" y="649"/>
                </a:cubicBezTo>
                <a:moveTo>
                  <a:pt x="359" y="656"/>
                </a:moveTo>
                <a:cubicBezTo>
                  <a:pt x="359" y="656"/>
                  <a:pt x="359" y="656"/>
                  <a:pt x="359" y="656"/>
                </a:cubicBezTo>
                <a:cubicBezTo>
                  <a:pt x="359" y="656"/>
                  <a:pt x="359" y="656"/>
                  <a:pt x="359" y="656"/>
                </a:cubicBezTo>
                <a:cubicBezTo>
                  <a:pt x="359" y="657"/>
                  <a:pt x="359" y="657"/>
                  <a:pt x="359" y="657"/>
                </a:cubicBezTo>
                <a:cubicBezTo>
                  <a:pt x="359" y="656"/>
                  <a:pt x="359" y="656"/>
                  <a:pt x="359" y="656"/>
                </a:cubicBezTo>
                <a:cubicBezTo>
                  <a:pt x="359" y="656"/>
                  <a:pt x="359" y="656"/>
                  <a:pt x="359" y="656"/>
                </a:cubicBezTo>
                <a:cubicBezTo>
                  <a:pt x="359" y="656"/>
                  <a:pt x="359" y="656"/>
                  <a:pt x="359" y="656"/>
                </a:cubicBezTo>
                <a:cubicBezTo>
                  <a:pt x="359" y="656"/>
                  <a:pt x="359" y="656"/>
                  <a:pt x="359" y="656"/>
                </a:cubicBezTo>
                <a:moveTo>
                  <a:pt x="357" y="656"/>
                </a:moveTo>
                <a:cubicBezTo>
                  <a:pt x="357" y="656"/>
                  <a:pt x="357" y="656"/>
                  <a:pt x="357" y="656"/>
                </a:cubicBezTo>
                <a:cubicBezTo>
                  <a:pt x="357" y="656"/>
                  <a:pt x="357" y="656"/>
                  <a:pt x="357" y="656"/>
                </a:cubicBezTo>
                <a:cubicBezTo>
                  <a:pt x="356" y="657"/>
                  <a:pt x="356" y="657"/>
                  <a:pt x="356" y="657"/>
                </a:cubicBezTo>
                <a:cubicBezTo>
                  <a:pt x="356" y="657"/>
                  <a:pt x="356" y="657"/>
                  <a:pt x="356" y="657"/>
                </a:cubicBezTo>
                <a:cubicBezTo>
                  <a:pt x="356" y="656"/>
                  <a:pt x="356" y="656"/>
                  <a:pt x="356" y="656"/>
                </a:cubicBezTo>
                <a:cubicBezTo>
                  <a:pt x="356" y="656"/>
                  <a:pt x="356" y="656"/>
                  <a:pt x="356" y="656"/>
                </a:cubicBezTo>
                <a:cubicBezTo>
                  <a:pt x="356" y="656"/>
                  <a:pt x="356" y="656"/>
                  <a:pt x="356" y="656"/>
                </a:cubicBezTo>
                <a:cubicBezTo>
                  <a:pt x="356" y="656"/>
                  <a:pt x="356" y="656"/>
                  <a:pt x="356" y="656"/>
                </a:cubicBezTo>
                <a:cubicBezTo>
                  <a:pt x="357" y="656"/>
                  <a:pt x="357" y="656"/>
                  <a:pt x="357" y="656"/>
                </a:cubicBezTo>
                <a:cubicBezTo>
                  <a:pt x="357" y="656"/>
                  <a:pt x="357" y="656"/>
                  <a:pt x="357" y="656"/>
                </a:cubicBezTo>
                <a:moveTo>
                  <a:pt x="360" y="649"/>
                </a:moveTo>
                <a:cubicBezTo>
                  <a:pt x="359" y="649"/>
                  <a:pt x="359" y="649"/>
                  <a:pt x="359" y="649"/>
                </a:cubicBezTo>
                <a:cubicBezTo>
                  <a:pt x="359" y="649"/>
                  <a:pt x="359" y="649"/>
                  <a:pt x="359" y="649"/>
                </a:cubicBezTo>
                <a:cubicBezTo>
                  <a:pt x="360" y="649"/>
                  <a:pt x="360" y="649"/>
                  <a:pt x="360" y="649"/>
                </a:cubicBezTo>
                <a:moveTo>
                  <a:pt x="357" y="632"/>
                </a:moveTo>
                <a:cubicBezTo>
                  <a:pt x="357" y="632"/>
                  <a:pt x="357" y="632"/>
                  <a:pt x="357" y="632"/>
                </a:cubicBezTo>
                <a:cubicBezTo>
                  <a:pt x="357" y="632"/>
                  <a:pt x="357" y="632"/>
                  <a:pt x="357" y="632"/>
                </a:cubicBezTo>
                <a:cubicBezTo>
                  <a:pt x="357" y="632"/>
                  <a:pt x="357" y="632"/>
                  <a:pt x="357" y="632"/>
                </a:cubicBezTo>
                <a:moveTo>
                  <a:pt x="357" y="631"/>
                </a:moveTo>
                <a:cubicBezTo>
                  <a:pt x="357" y="631"/>
                  <a:pt x="357" y="631"/>
                  <a:pt x="357" y="631"/>
                </a:cubicBezTo>
                <a:cubicBezTo>
                  <a:pt x="357" y="631"/>
                  <a:pt x="357" y="631"/>
                  <a:pt x="357" y="631"/>
                </a:cubicBezTo>
                <a:cubicBezTo>
                  <a:pt x="357" y="631"/>
                  <a:pt x="357" y="631"/>
                  <a:pt x="357" y="631"/>
                </a:cubicBezTo>
                <a:cubicBezTo>
                  <a:pt x="356" y="631"/>
                  <a:pt x="356" y="631"/>
                  <a:pt x="356" y="631"/>
                </a:cubicBezTo>
                <a:cubicBezTo>
                  <a:pt x="357" y="631"/>
                  <a:pt x="357" y="631"/>
                  <a:pt x="357" y="631"/>
                </a:cubicBezTo>
                <a:moveTo>
                  <a:pt x="357" y="632"/>
                </a:moveTo>
                <a:cubicBezTo>
                  <a:pt x="357" y="632"/>
                  <a:pt x="357" y="632"/>
                  <a:pt x="357" y="632"/>
                </a:cubicBezTo>
                <a:cubicBezTo>
                  <a:pt x="357" y="632"/>
                  <a:pt x="357" y="632"/>
                  <a:pt x="357" y="632"/>
                </a:cubicBezTo>
                <a:cubicBezTo>
                  <a:pt x="357" y="633"/>
                  <a:pt x="357" y="633"/>
                  <a:pt x="357" y="633"/>
                </a:cubicBezTo>
                <a:cubicBezTo>
                  <a:pt x="357" y="633"/>
                  <a:pt x="357" y="633"/>
                  <a:pt x="357" y="633"/>
                </a:cubicBezTo>
                <a:cubicBezTo>
                  <a:pt x="357" y="633"/>
                  <a:pt x="357" y="633"/>
                  <a:pt x="357" y="633"/>
                </a:cubicBezTo>
                <a:cubicBezTo>
                  <a:pt x="357" y="632"/>
                  <a:pt x="357" y="632"/>
                  <a:pt x="357" y="632"/>
                </a:cubicBezTo>
                <a:moveTo>
                  <a:pt x="362" y="661"/>
                </a:moveTo>
                <a:cubicBezTo>
                  <a:pt x="362" y="661"/>
                  <a:pt x="362" y="661"/>
                  <a:pt x="362" y="661"/>
                </a:cubicBezTo>
                <a:cubicBezTo>
                  <a:pt x="362" y="660"/>
                  <a:pt x="362" y="660"/>
                  <a:pt x="362" y="660"/>
                </a:cubicBezTo>
                <a:cubicBezTo>
                  <a:pt x="362" y="660"/>
                  <a:pt x="362" y="660"/>
                  <a:pt x="362" y="660"/>
                </a:cubicBezTo>
                <a:cubicBezTo>
                  <a:pt x="362" y="660"/>
                  <a:pt x="363" y="660"/>
                  <a:pt x="363" y="660"/>
                </a:cubicBezTo>
                <a:cubicBezTo>
                  <a:pt x="362" y="661"/>
                  <a:pt x="362" y="661"/>
                  <a:pt x="362" y="661"/>
                </a:cubicBezTo>
                <a:cubicBezTo>
                  <a:pt x="362" y="661"/>
                  <a:pt x="362" y="661"/>
                  <a:pt x="362" y="661"/>
                </a:cubicBezTo>
                <a:moveTo>
                  <a:pt x="362" y="662"/>
                </a:moveTo>
                <a:cubicBezTo>
                  <a:pt x="362" y="662"/>
                  <a:pt x="362" y="662"/>
                  <a:pt x="362" y="662"/>
                </a:cubicBezTo>
                <a:cubicBezTo>
                  <a:pt x="362" y="662"/>
                  <a:pt x="362" y="662"/>
                  <a:pt x="362" y="662"/>
                </a:cubicBezTo>
                <a:cubicBezTo>
                  <a:pt x="362" y="662"/>
                  <a:pt x="362" y="662"/>
                  <a:pt x="362" y="662"/>
                </a:cubicBezTo>
                <a:cubicBezTo>
                  <a:pt x="362" y="662"/>
                  <a:pt x="362" y="662"/>
                  <a:pt x="362" y="662"/>
                </a:cubicBezTo>
                <a:cubicBezTo>
                  <a:pt x="362" y="662"/>
                  <a:pt x="362" y="662"/>
                  <a:pt x="362" y="662"/>
                </a:cubicBezTo>
                <a:moveTo>
                  <a:pt x="359" y="655"/>
                </a:moveTo>
                <a:cubicBezTo>
                  <a:pt x="360" y="655"/>
                  <a:pt x="360" y="655"/>
                  <a:pt x="360" y="655"/>
                </a:cubicBezTo>
                <a:cubicBezTo>
                  <a:pt x="360" y="654"/>
                  <a:pt x="360" y="654"/>
                  <a:pt x="360" y="654"/>
                </a:cubicBezTo>
                <a:cubicBezTo>
                  <a:pt x="361" y="654"/>
                  <a:pt x="361" y="654"/>
                  <a:pt x="361" y="654"/>
                </a:cubicBezTo>
                <a:cubicBezTo>
                  <a:pt x="361" y="654"/>
                  <a:pt x="361" y="654"/>
                  <a:pt x="361" y="654"/>
                </a:cubicBezTo>
                <a:cubicBezTo>
                  <a:pt x="361" y="654"/>
                  <a:pt x="361" y="654"/>
                  <a:pt x="361" y="654"/>
                </a:cubicBezTo>
                <a:cubicBezTo>
                  <a:pt x="361" y="654"/>
                  <a:pt x="361" y="654"/>
                  <a:pt x="361" y="654"/>
                </a:cubicBezTo>
                <a:cubicBezTo>
                  <a:pt x="361" y="654"/>
                  <a:pt x="361" y="654"/>
                  <a:pt x="361" y="654"/>
                </a:cubicBezTo>
                <a:cubicBezTo>
                  <a:pt x="361" y="653"/>
                  <a:pt x="361" y="653"/>
                  <a:pt x="361" y="653"/>
                </a:cubicBezTo>
                <a:cubicBezTo>
                  <a:pt x="361" y="653"/>
                  <a:pt x="361" y="653"/>
                  <a:pt x="361" y="653"/>
                </a:cubicBezTo>
                <a:cubicBezTo>
                  <a:pt x="362" y="653"/>
                  <a:pt x="362" y="653"/>
                  <a:pt x="362" y="653"/>
                </a:cubicBezTo>
                <a:cubicBezTo>
                  <a:pt x="362" y="653"/>
                  <a:pt x="362" y="653"/>
                  <a:pt x="362" y="653"/>
                </a:cubicBezTo>
                <a:cubicBezTo>
                  <a:pt x="361" y="653"/>
                  <a:pt x="361" y="653"/>
                  <a:pt x="361" y="653"/>
                </a:cubicBezTo>
                <a:cubicBezTo>
                  <a:pt x="361" y="653"/>
                  <a:pt x="361" y="653"/>
                  <a:pt x="361" y="653"/>
                </a:cubicBezTo>
                <a:cubicBezTo>
                  <a:pt x="361" y="653"/>
                  <a:pt x="361" y="652"/>
                  <a:pt x="361" y="652"/>
                </a:cubicBezTo>
                <a:cubicBezTo>
                  <a:pt x="361" y="651"/>
                  <a:pt x="361" y="651"/>
                  <a:pt x="361" y="651"/>
                </a:cubicBezTo>
                <a:cubicBezTo>
                  <a:pt x="360" y="651"/>
                  <a:pt x="360" y="651"/>
                  <a:pt x="360" y="651"/>
                </a:cubicBezTo>
                <a:cubicBezTo>
                  <a:pt x="360" y="651"/>
                  <a:pt x="360" y="651"/>
                  <a:pt x="360" y="651"/>
                </a:cubicBezTo>
                <a:cubicBezTo>
                  <a:pt x="361" y="651"/>
                  <a:pt x="361" y="651"/>
                  <a:pt x="361" y="651"/>
                </a:cubicBezTo>
                <a:cubicBezTo>
                  <a:pt x="361" y="651"/>
                  <a:pt x="361" y="651"/>
                  <a:pt x="361" y="651"/>
                </a:cubicBezTo>
                <a:cubicBezTo>
                  <a:pt x="361" y="651"/>
                  <a:pt x="361" y="651"/>
                  <a:pt x="361" y="651"/>
                </a:cubicBezTo>
                <a:cubicBezTo>
                  <a:pt x="362" y="651"/>
                  <a:pt x="362" y="651"/>
                  <a:pt x="362" y="651"/>
                </a:cubicBezTo>
                <a:cubicBezTo>
                  <a:pt x="362" y="651"/>
                  <a:pt x="362" y="651"/>
                  <a:pt x="362" y="651"/>
                </a:cubicBezTo>
                <a:cubicBezTo>
                  <a:pt x="363" y="651"/>
                  <a:pt x="363" y="651"/>
                  <a:pt x="363" y="651"/>
                </a:cubicBezTo>
                <a:cubicBezTo>
                  <a:pt x="362" y="651"/>
                  <a:pt x="362" y="651"/>
                  <a:pt x="362" y="651"/>
                </a:cubicBezTo>
                <a:cubicBezTo>
                  <a:pt x="363" y="652"/>
                  <a:pt x="363" y="652"/>
                  <a:pt x="363" y="652"/>
                </a:cubicBezTo>
                <a:cubicBezTo>
                  <a:pt x="363" y="651"/>
                  <a:pt x="363" y="651"/>
                  <a:pt x="363" y="651"/>
                </a:cubicBezTo>
                <a:cubicBezTo>
                  <a:pt x="363" y="651"/>
                  <a:pt x="363" y="651"/>
                  <a:pt x="363" y="651"/>
                </a:cubicBezTo>
                <a:cubicBezTo>
                  <a:pt x="363" y="651"/>
                  <a:pt x="363" y="651"/>
                  <a:pt x="363" y="651"/>
                </a:cubicBezTo>
                <a:cubicBezTo>
                  <a:pt x="363" y="651"/>
                  <a:pt x="363" y="651"/>
                  <a:pt x="363" y="651"/>
                </a:cubicBezTo>
                <a:cubicBezTo>
                  <a:pt x="364" y="651"/>
                  <a:pt x="364" y="651"/>
                  <a:pt x="364" y="651"/>
                </a:cubicBezTo>
                <a:cubicBezTo>
                  <a:pt x="364" y="652"/>
                  <a:pt x="364" y="652"/>
                  <a:pt x="364" y="652"/>
                </a:cubicBezTo>
                <a:cubicBezTo>
                  <a:pt x="364" y="652"/>
                  <a:pt x="364" y="652"/>
                  <a:pt x="364" y="652"/>
                </a:cubicBezTo>
                <a:cubicBezTo>
                  <a:pt x="364" y="653"/>
                  <a:pt x="364" y="653"/>
                  <a:pt x="364" y="653"/>
                </a:cubicBezTo>
                <a:cubicBezTo>
                  <a:pt x="364" y="653"/>
                  <a:pt x="364" y="653"/>
                  <a:pt x="364" y="653"/>
                </a:cubicBezTo>
                <a:cubicBezTo>
                  <a:pt x="364" y="654"/>
                  <a:pt x="364" y="654"/>
                  <a:pt x="364" y="653"/>
                </a:cubicBezTo>
                <a:cubicBezTo>
                  <a:pt x="364" y="654"/>
                  <a:pt x="364" y="654"/>
                  <a:pt x="364" y="654"/>
                </a:cubicBezTo>
                <a:cubicBezTo>
                  <a:pt x="364" y="654"/>
                  <a:pt x="364" y="654"/>
                  <a:pt x="364" y="654"/>
                </a:cubicBezTo>
                <a:cubicBezTo>
                  <a:pt x="365" y="654"/>
                  <a:pt x="365" y="654"/>
                  <a:pt x="365" y="654"/>
                </a:cubicBezTo>
                <a:cubicBezTo>
                  <a:pt x="365" y="654"/>
                  <a:pt x="366" y="655"/>
                  <a:pt x="366" y="655"/>
                </a:cubicBezTo>
                <a:cubicBezTo>
                  <a:pt x="366" y="655"/>
                  <a:pt x="366" y="655"/>
                  <a:pt x="367" y="655"/>
                </a:cubicBezTo>
                <a:cubicBezTo>
                  <a:pt x="367" y="656"/>
                  <a:pt x="367" y="656"/>
                  <a:pt x="367" y="656"/>
                </a:cubicBezTo>
                <a:cubicBezTo>
                  <a:pt x="367" y="656"/>
                  <a:pt x="367" y="656"/>
                  <a:pt x="367" y="656"/>
                </a:cubicBezTo>
                <a:cubicBezTo>
                  <a:pt x="367" y="656"/>
                  <a:pt x="367" y="656"/>
                  <a:pt x="367" y="656"/>
                </a:cubicBezTo>
                <a:cubicBezTo>
                  <a:pt x="368" y="656"/>
                  <a:pt x="368" y="657"/>
                  <a:pt x="368" y="657"/>
                </a:cubicBezTo>
                <a:cubicBezTo>
                  <a:pt x="368" y="658"/>
                  <a:pt x="368" y="658"/>
                  <a:pt x="368" y="658"/>
                </a:cubicBezTo>
                <a:cubicBezTo>
                  <a:pt x="368" y="658"/>
                  <a:pt x="368" y="658"/>
                  <a:pt x="368" y="658"/>
                </a:cubicBezTo>
                <a:cubicBezTo>
                  <a:pt x="368" y="658"/>
                  <a:pt x="368" y="658"/>
                  <a:pt x="368" y="658"/>
                </a:cubicBezTo>
                <a:cubicBezTo>
                  <a:pt x="368" y="658"/>
                  <a:pt x="368" y="658"/>
                  <a:pt x="368" y="658"/>
                </a:cubicBezTo>
                <a:cubicBezTo>
                  <a:pt x="368" y="659"/>
                  <a:pt x="368" y="659"/>
                  <a:pt x="368" y="659"/>
                </a:cubicBezTo>
                <a:cubicBezTo>
                  <a:pt x="368" y="659"/>
                  <a:pt x="369" y="659"/>
                  <a:pt x="368" y="659"/>
                </a:cubicBezTo>
                <a:cubicBezTo>
                  <a:pt x="369" y="659"/>
                  <a:pt x="369" y="659"/>
                  <a:pt x="369" y="659"/>
                </a:cubicBezTo>
                <a:cubicBezTo>
                  <a:pt x="369" y="659"/>
                  <a:pt x="369" y="659"/>
                  <a:pt x="369" y="659"/>
                </a:cubicBezTo>
                <a:cubicBezTo>
                  <a:pt x="369" y="659"/>
                  <a:pt x="369" y="659"/>
                  <a:pt x="369" y="659"/>
                </a:cubicBezTo>
                <a:cubicBezTo>
                  <a:pt x="369" y="660"/>
                  <a:pt x="369" y="660"/>
                  <a:pt x="369" y="660"/>
                </a:cubicBezTo>
                <a:cubicBezTo>
                  <a:pt x="369" y="660"/>
                  <a:pt x="370" y="660"/>
                  <a:pt x="370" y="660"/>
                </a:cubicBezTo>
                <a:cubicBezTo>
                  <a:pt x="370" y="661"/>
                  <a:pt x="370" y="661"/>
                  <a:pt x="370" y="661"/>
                </a:cubicBezTo>
                <a:cubicBezTo>
                  <a:pt x="370" y="661"/>
                  <a:pt x="370" y="661"/>
                  <a:pt x="370" y="661"/>
                </a:cubicBezTo>
                <a:cubicBezTo>
                  <a:pt x="370" y="661"/>
                  <a:pt x="370" y="661"/>
                  <a:pt x="370" y="661"/>
                </a:cubicBezTo>
                <a:cubicBezTo>
                  <a:pt x="370" y="661"/>
                  <a:pt x="369" y="660"/>
                  <a:pt x="369" y="660"/>
                </a:cubicBezTo>
                <a:cubicBezTo>
                  <a:pt x="368" y="660"/>
                  <a:pt x="368" y="660"/>
                  <a:pt x="368" y="660"/>
                </a:cubicBezTo>
                <a:cubicBezTo>
                  <a:pt x="368" y="660"/>
                  <a:pt x="368" y="660"/>
                  <a:pt x="368" y="660"/>
                </a:cubicBezTo>
                <a:cubicBezTo>
                  <a:pt x="368" y="660"/>
                  <a:pt x="368" y="660"/>
                  <a:pt x="368" y="660"/>
                </a:cubicBezTo>
                <a:cubicBezTo>
                  <a:pt x="368" y="660"/>
                  <a:pt x="368" y="660"/>
                  <a:pt x="368" y="660"/>
                </a:cubicBezTo>
                <a:cubicBezTo>
                  <a:pt x="368" y="660"/>
                  <a:pt x="368" y="660"/>
                  <a:pt x="368" y="660"/>
                </a:cubicBezTo>
                <a:cubicBezTo>
                  <a:pt x="368" y="661"/>
                  <a:pt x="368" y="661"/>
                  <a:pt x="368" y="661"/>
                </a:cubicBezTo>
                <a:cubicBezTo>
                  <a:pt x="367" y="661"/>
                  <a:pt x="367" y="661"/>
                  <a:pt x="367" y="661"/>
                </a:cubicBezTo>
                <a:cubicBezTo>
                  <a:pt x="367" y="661"/>
                  <a:pt x="367" y="661"/>
                  <a:pt x="367" y="662"/>
                </a:cubicBezTo>
                <a:cubicBezTo>
                  <a:pt x="368" y="661"/>
                  <a:pt x="368" y="661"/>
                  <a:pt x="368" y="661"/>
                </a:cubicBezTo>
                <a:cubicBezTo>
                  <a:pt x="368" y="661"/>
                  <a:pt x="368" y="661"/>
                  <a:pt x="368" y="661"/>
                </a:cubicBezTo>
                <a:cubicBezTo>
                  <a:pt x="368" y="661"/>
                  <a:pt x="368" y="661"/>
                  <a:pt x="368" y="661"/>
                </a:cubicBezTo>
                <a:cubicBezTo>
                  <a:pt x="369" y="661"/>
                  <a:pt x="369" y="661"/>
                  <a:pt x="369" y="661"/>
                </a:cubicBezTo>
                <a:cubicBezTo>
                  <a:pt x="369" y="661"/>
                  <a:pt x="369" y="661"/>
                  <a:pt x="369" y="661"/>
                </a:cubicBezTo>
                <a:cubicBezTo>
                  <a:pt x="369" y="661"/>
                  <a:pt x="369" y="661"/>
                  <a:pt x="369" y="661"/>
                </a:cubicBezTo>
                <a:cubicBezTo>
                  <a:pt x="369" y="661"/>
                  <a:pt x="369" y="661"/>
                  <a:pt x="369" y="661"/>
                </a:cubicBezTo>
                <a:cubicBezTo>
                  <a:pt x="368" y="662"/>
                  <a:pt x="368" y="662"/>
                  <a:pt x="368" y="662"/>
                </a:cubicBezTo>
                <a:cubicBezTo>
                  <a:pt x="368" y="662"/>
                  <a:pt x="369" y="662"/>
                  <a:pt x="369" y="662"/>
                </a:cubicBezTo>
                <a:cubicBezTo>
                  <a:pt x="369" y="663"/>
                  <a:pt x="369" y="663"/>
                  <a:pt x="369" y="663"/>
                </a:cubicBezTo>
                <a:cubicBezTo>
                  <a:pt x="369" y="662"/>
                  <a:pt x="369" y="662"/>
                  <a:pt x="369" y="662"/>
                </a:cubicBezTo>
                <a:cubicBezTo>
                  <a:pt x="369" y="662"/>
                  <a:pt x="369" y="662"/>
                  <a:pt x="369" y="662"/>
                </a:cubicBezTo>
                <a:cubicBezTo>
                  <a:pt x="370" y="662"/>
                  <a:pt x="370" y="662"/>
                  <a:pt x="370" y="662"/>
                </a:cubicBezTo>
                <a:cubicBezTo>
                  <a:pt x="370" y="662"/>
                  <a:pt x="370" y="662"/>
                  <a:pt x="370" y="662"/>
                </a:cubicBezTo>
                <a:cubicBezTo>
                  <a:pt x="370" y="662"/>
                  <a:pt x="370" y="663"/>
                  <a:pt x="370" y="663"/>
                </a:cubicBezTo>
                <a:cubicBezTo>
                  <a:pt x="371" y="663"/>
                  <a:pt x="371" y="663"/>
                  <a:pt x="371" y="663"/>
                </a:cubicBezTo>
                <a:cubicBezTo>
                  <a:pt x="371" y="663"/>
                  <a:pt x="371" y="663"/>
                  <a:pt x="371" y="663"/>
                </a:cubicBezTo>
                <a:cubicBezTo>
                  <a:pt x="370" y="664"/>
                  <a:pt x="370" y="664"/>
                  <a:pt x="370" y="664"/>
                </a:cubicBezTo>
                <a:cubicBezTo>
                  <a:pt x="369" y="664"/>
                  <a:pt x="369" y="664"/>
                  <a:pt x="369" y="664"/>
                </a:cubicBezTo>
                <a:cubicBezTo>
                  <a:pt x="369" y="664"/>
                  <a:pt x="369" y="664"/>
                  <a:pt x="369" y="664"/>
                </a:cubicBezTo>
                <a:cubicBezTo>
                  <a:pt x="369" y="665"/>
                  <a:pt x="369" y="665"/>
                  <a:pt x="369" y="665"/>
                </a:cubicBezTo>
                <a:cubicBezTo>
                  <a:pt x="369" y="665"/>
                  <a:pt x="369" y="665"/>
                  <a:pt x="369" y="665"/>
                </a:cubicBezTo>
                <a:cubicBezTo>
                  <a:pt x="369" y="664"/>
                  <a:pt x="369" y="664"/>
                  <a:pt x="369" y="664"/>
                </a:cubicBezTo>
                <a:cubicBezTo>
                  <a:pt x="370" y="664"/>
                  <a:pt x="370" y="664"/>
                  <a:pt x="370" y="664"/>
                </a:cubicBezTo>
                <a:cubicBezTo>
                  <a:pt x="370" y="664"/>
                  <a:pt x="370" y="664"/>
                  <a:pt x="370" y="664"/>
                </a:cubicBezTo>
                <a:cubicBezTo>
                  <a:pt x="370" y="664"/>
                  <a:pt x="370" y="664"/>
                  <a:pt x="370" y="664"/>
                </a:cubicBezTo>
                <a:cubicBezTo>
                  <a:pt x="371" y="664"/>
                  <a:pt x="371" y="664"/>
                  <a:pt x="371" y="664"/>
                </a:cubicBezTo>
                <a:cubicBezTo>
                  <a:pt x="371" y="663"/>
                  <a:pt x="371" y="663"/>
                  <a:pt x="371" y="663"/>
                </a:cubicBezTo>
                <a:cubicBezTo>
                  <a:pt x="371" y="664"/>
                  <a:pt x="371" y="664"/>
                  <a:pt x="371" y="664"/>
                </a:cubicBezTo>
                <a:cubicBezTo>
                  <a:pt x="372" y="664"/>
                  <a:pt x="372" y="664"/>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6"/>
                  <a:pt x="371" y="666"/>
                  <a:pt x="371" y="666"/>
                </a:cubicBezTo>
                <a:cubicBezTo>
                  <a:pt x="370" y="666"/>
                  <a:pt x="370" y="666"/>
                  <a:pt x="370" y="666"/>
                </a:cubicBezTo>
                <a:cubicBezTo>
                  <a:pt x="370" y="666"/>
                  <a:pt x="370" y="666"/>
                  <a:pt x="370" y="666"/>
                </a:cubicBezTo>
                <a:cubicBezTo>
                  <a:pt x="370" y="667"/>
                  <a:pt x="370" y="667"/>
                  <a:pt x="370" y="667"/>
                </a:cubicBezTo>
                <a:cubicBezTo>
                  <a:pt x="370" y="667"/>
                  <a:pt x="370" y="667"/>
                  <a:pt x="370" y="667"/>
                </a:cubicBezTo>
                <a:cubicBezTo>
                  <a:pt x="370" y="667"/>
                  <a:pt x="370" y="667"/>
                  <a:pt x="370" y="667"/>
                </a:cubicBezTo>
                <a:cubicBezTo>
                  <a:pt x="371" y="667"/>
                  <a:pt x="371" y="667"/>
                  <a:pt x="371" y="667"/>
                </a:cubicBezTo>
                <a:cubicBezTo>
                  <a:pt x="371" y="666"/>
                  <a:pt x="371" y="666"/>
                  <a:pt x="371" y="666"/>
                </a:cubicBezTo>
                <a:cubicBezTo>
                  <a:pt x="371" y="666"/>
                  <a:pt x="371" y="666"/>
                  <a:pt x="371" y="666"/>
                </a:cubicBezTo>
                <a:cubicBezTo>
                  <a:pt x="371" y="667"/>
                  <a:pt x="371" y="667"/>
                  <a:pt x="371" y="667"/>
                </a:cubicBezTo>
                <a:cubicBezTo>
                  <a:pt x="371" y="667"/>
                  <a:pt x="371" y="667"/>
                  <a:pt x="371" y="667"/>
                </a:cubicBezTo>
                <a:cubicBezTo>
                  <a:pt x="371" y="667"/>
                  <a:pt x="371" y="667"/>
                  <a:pt x="371" y="667"/>
                </a:cubicBezTo>
                <a:cubicBezTo>
                  <a:pt x="372" y="667"/>
                  <a:pt x="372" y="667"/>
                  <a:pt x="372" y="667"/>
                </a:cubicBezTo>
                <a:cubicBezTo>
                  <a:pt x="371" y="668"/>
                  <a:pt x="371" y="668"/>
                  <a:pt x="371" y="668"/>
                </a:cubicBezTo>
                <a:cubicBezTo>
                  <a:pt x="371" y="668"/>
                  <a:pt x="371" y="668"/>
                  <a:pt x="371" y="668"/>
                </a:cubicBezTo>
                <a:cubicBezTo>
                  <a:pt x="371" y="668"/>
                  <a:pt x="371" y="668"/>
                  <a:pt x="371" y="668"/>
                </a:cubicBezTo>
                <a:cubicBezTo>
                  <a:pt x="371" y="669"/>
                  <a:pt x="371" y="669"/>
                  <a:pt x="371" y="669"/>
                </a:cubicBezTo>
                <a:cubicBezTo>
                  <a:pt x="372" y="669"/>
                  <a:pt x="372" y="669"/>
                  <a:pt x="372" y="669"/>
                </a:cubicBezTo>
                <a:cubicBezTo>
                  <a:pt x="371" y="669"/>
                  <a:pt x="371" y="669"/>
                  <a:pt x="371" y="669"/>
                </a:cubicBezTo>
                <a:cubicBezTo>
                  <a:pt x="371" y="669"/>
                  <a:pt x="371" y="669"/>
                  <a:pt x="371" y="669"/>
                </a:cubicBezTo>
                <a:cubicBezTo>
                  <a:pt x="371" y="669"/>
                  <a:pt x="371" y="669"/>
                  <a:pt x="371" y="669"/>
                </a:cubicBezTo>
                <a:cubicBezTo>
                  <a:pt x="371" y="669"/>
                  <a:pt x="371" y="669"/>
                  <a:pt x="371" y="669"/>
                </a:cubicBezTo>
                <a:cubicBezTo>
                  <a:pt x="371" y="670"/>
                  <a:pt x="371" y="670"/>
                  <a:pt x="371" y="670"/>
                </a:cubicBezTo>
                <a:cubicBezTo>
                  <a:pt x="371" y="670"/>
                  <a:pt x="371" y="670"/>
                  <a:pt x="371" y="670"/>
                </a:cubicBezTo>
                <a:cubicBezTo>
                  <a:pt x="370" y="670"/>
                  <a:pt x="370" y="670"/>
                  <a:pt x="370" y="670"/>
                </a:cubicBezTo>
                <a:cubicBezTo>
                  <a:pt x="370" y="670"/>
                  <a:pt x="370" y="670"/>
                  <a:pt x="370" y="670"/>
                </a:cubicBezTo>
                <a:cubicBezTo>
                  <a:pt x="370" y="670"/>
                  <a:pt x="370" y="670"/>
                  <a:pt x="370" y="670"/>
                </a:cubicBezTo>
                <a:cubicBezTo>
                  <a:pt x="370" y="669"/>
                  <a:pt x="370" y="669"/>
                  <a:pt x="370" y="669"/>
                </a:cubicBezTo>
                <a:cubicBezTo>
                  <a:pt x="369" y="670"/>
                  <a:pt x="369" y="670"/>
                  <a:pt x="369" y="670"/>
                </a:cubicBezTo>
                <a:cubicBezTo>
                  <a:pt x="369" y="669"/>
                  <a:pt x="369" y="669"/>
                  <a:pt x="369" y="669"/>
                </a:cubicBezTo>
                <a:cubicBezTo>
                  <a:pt x="369" y="669"/>
                  <a:pt x="369" y="669"/>
                  <a:pt x="369" y="669"/>
                </a:cubicBezTo>
                <a:cubicBezTo>
                  <a:pt x="369" y="669"/>
                  <a:pt x="369" y="668"/>
                  <a:pt x="369" y="668"/>
                </a:cubicBezTo>
                <a:cubicBezTo>
                  <a:pt x="369" y="667"/>
                  <a:pt x="369" y="667"/>
                  <a:pt x="369" y="667"/>
                </a:cubicBezTo>
                <a:cubicBezTo>
                  <a:pt x="369" y="667"/>
                  <a:pt x="369" y="667"/>
                  <a:pt x="369" y="667"/>
                </a:cubicBezTo>
                <a:cubicBezTo>
                  <a:pt x="369" y="667"/>
                  <a:pt x="369" y="667"/>
                  <a:pt x="369" y="667"/>
                </a:cubicBezTo>
                <a:cubicBezTo>
                  <a:pt x="369" y="667"/>
                  <a:pt x="369" y="667"/>
                  <a:pt x="369" y="667"/>
                </a:cubicBezTo>
                <a:cubicBezTo>
                  <a:pt x="369" y="667"/>
                  <a:pt x="369" y="666"/>
                  <a:pt x="369" y="666"/>
                </a:cubicBezTo>
                <a:cubicBezTo>
                  <a:pt x="369" y="666"/>
                  <a:pt x="369" y="666"/>
                  <a:pt x="369" y="666"/>
                </a:cubicBezTo>
                <a:cubicBezTo>
                  <a:pt x="369" y="666"/>
                  <a:pt x="369" y="667"/>
                  <a:pt x="369" y="667"/>
                </a:cubicBezTo>
                <a:cubicBezTo>
                  <a:pt x="368" y="668"/>
                  <a:pt x="368" y="668"/>
                  <a:pt x="368" y="668"/>
                </a:cubicBezTo>
                <a:cubicBezTo>
                  <a:pt x="368" y="668"/>
                  <a:pt x="368" y="668"/>
                  <a:pt x="368" y="668"/>
                </a:cubicBezTo>
                <a:cubicBezTo>
                  <a:pt x="368" y="667"/>
                  <a:pt x="368" y="667"/>
                  <a:pt x="368" y="667"/>
                </a:cubicBezTo>
                <a:cubicBezTo>
                  <a:pt x="368" y="667"/>
                  <a:pt x="368" y="667"/>
                  <a:pt x="368" y="667"/>
                </a:cubicBezTo>
                <a:cubicBezTo>
                  <a:pt x="368" y="667"/>
                  <a:pt x="368" y="667"/>
                  <a:pt x="368" y="667"/>
                </a:cubicBezTo>
                <a:cubicBezTo>
                  <a:pt x="368" y="667"/>
                  <a:pt x="368" y="667"/>
                  <a:pt x="368" y="667"/>
                </a:cubicBezTo>
                <a:cubicBezTo>
                  <a:pt x="368" y="667"/>
                  <a:pt x="368" y="667"/>
                  <a:pt x="368" y="667"/>
                </a:cubicBezTo>
                <a:cubicBezTo>
                  <a:pt x="368" y="667"/>
                  <a:pt x="368" y="667"/>
                  <a:pt x="368" y="667"/>
                </a:cubicBezTo>
                <a:cubicBezTo>
                  <a:pt x="367" y="666"/>
                  <a:pt x="367" y="666"/>
                  <a:pt x="367" y="666"/>
                </a:cubicBezTo>
                <a:cubicBezTo>
                  <a:pt x="368" y="666"/>
                  <a:pt x="368" y="666"/>
                  <a:pt x="368" y="666"/>
                </a:cubicBezTo>
                <a:cubicBezTo>
                  <a:pt x="368" y="666"/>
                  <a:pt x="368" y="666"/>
                  <a:pt x="368" y="666"/>
                </a:cubicBezTo>
                <a:cubicBezTo>
                  <a:pt x="368" y="666"/>
                  <a:pt x="368" y="666"/>
                  <a:pt x="368" y="666"/>
                </a:cubicBezTo>
                <a:cubicBezTo>
                  <a:pt x="368" y="666"/>
                  <a:pt x="368" y="666"/>
                  <a:pt x="368" y="666"/>
                </a:cubicBezTo>
                <a:cubicBezTo>
                  <a:pt x="368" y="665"/>
                  <a:pt x="368" y="665"/>
                  <a:pt x="368" y="665"/>
                </a:cubicBezTo>
                <a:cubicBezTo>
                  <a:pt x="367" y="666"/>
                  <a:pt x="367" y="666"/>
                  <a:pt x="367" y="666"/>
                </a:cubicBezTo>
                <a:cubicBezTo>
                  <a:pt x="367" y="665"/>
                  <a:pt x="367" y="665"/>
                  <a:pt x="367" y="665"/>
                </a:cubicBezTo>
                <a:cubicBezTo>
                  <a:pt x="368" y="665"/>
                  <a:pt x="368" y="664"/>
                  <a:pt x="367" y="664"/>
                </a:cubicBezTo>
                <a:cubicBezTo>
                  <a:pt x="367" y="663"/>
                  <a:pt x="367" y="663"/>
                  <a:pt x="367" y="663"/>
                </a:cubicBezTo>
                <a:cubicBezTo>
                  <a:pt x="367" y="664"/>
                  <a:pt x="367" y="664"/>
                  <a:pt x="367" y="664"/>
                </a:cubicBezTo>
                <a:cubicBezTo>
                  <a:pt x="367" y="664"/>
                  <a:pt x="367" y="664"/>
                  <a:pt x="367" y="664"/>
                </a:cubicBezTo>
                <a:cubicBezTo>
                  <a:pt x="367" y="665"/>
                  <a:pt x="367" y="665"/>
                  <a:pt x="367" y="665"/>
                </a:cubicBezTo>
                <a:cubicBezTo>
                  <a:pt x="367" y="665"/>
                  <a:pt x="367" y="665"/>
                  <a:pt x="367" y="665"/>
                </a:cubicBezTo>
                <a:cubicBezTo>
                  <a:pt x="366" y="664"/>
                  <a:pt x="366" y="664"/>
                  <a:pt x="366" y="664"/>
                </a:cubicBezTo>
                <a:cubicBezTo>
                  <a:pt x="366" y="664"/>
                  <a:pt x="366" y="664"/>
                  <a:pt x="366" y="664"/>
                </a:cubicBezTo>
                <a:cubicBezTo>
                  <a:pt x="366" y="663"/>
                  <a:pt x="366" y="663"/>
                  <a:pt x="366" y="663"/>
                </a:cubicBezTo>
                <a:cubicBezTo>
                  <a:pt x="365" y="664"/>
                  <a:pt x="365" y="664"/>
                  <a:pt x="365" y="664"/>
                </a:cubicBezTo>
                <a:cubicBezTo>
                  <a:pt x="366" y="664"/>
                  <a:pt x="366" y="664"/>
                  <a:pt x="366" y="664"/>
                </a:cubicBezTo>
                <a:cubicBezTo>
                  <a:pt x="365" y="664"/>
                  <a:pt x="365" y="664"/>
                  <a:pt x="365" y="664"/>
                </a:cubicBezTo>
                <a:cubicBezTo>
                  <a:pt x="365" y="664"/>
                  <a:pt x="365" y="664"/>
                  <a:pt x="365" y="664"/>
                </a:cubicBezTo>
                <a:cubicBezTo>
                  <a:pt x="365" y="664"/>
                  <a:pt x="365" y="664"/>
                  <a:pt x="365" y="664"/>
                </a:cubicBezTo>
                <a:cubicBezTo>
                  <a:pt x="365" y="664"/>
                  <a:pt x="365" y="664"/>
                  <a:pt x="365" y="664"/>
                </a:cubicBezTo>
                <a:cubicBezTo>
                  <a:pt x="365" y="664"/>
                  <a:pt x="365" y="664"/>
                  <a:pt x="365" y="664"/>
                </a:cubicBezTo>
                <a:cubicBezTo>
                  <a:pt x="365" y="664"/>
                  <a:pt x="365" y="664"/>
                  <a:pt x="365" y="664"/>
                </a:cubicBezTo>
                <a:cubicBezTo>
                  <a:pt x="365" y="664"/>
                  <a:pt x="365" y="664"/>
                  <a:pt x="365" y="664"/>
                </a:cubicBezTo>
                <a:cubicBezTo>
                  <a:pt x="365" y="663"/>
                  <a:pt x="365" y="663"/>
                  <a:pt x="365" y="663"/>
                </a:cubicBezTo>
                <a:cubicBezTo>
                  <a:pt x="365" y="663"/>
                  <a:pt x="365" y="663"/>
                  <a:pt x="365" y="663"/>
                </a:cubicBezTo>
                <a:cubicBezTo>
                  <a:pt x="364" y="663"/>
                  <a:pt x="364" y="663"/>
                  <a:pt x="363" y="663"/>
                </a:cubicBezTo>
                <a:cubicBezTo>
                  <a:pt x="363" y="663"/>
                  <a:pt x="363" y="663"/>
                  <a:pt x="363" y="663"/>
                </a:cubicBezTo>
                <a:cubicBezTo>
                  <a:pt x="363" y="662"/>
                  <a:pt x="363" y="662"/>
                  <a:pt x="364" y="662"/>
                </a:cubicBezTo>
                <a:cubicBezTo>
                  <a:pt x="364" y="662"/>
                  <a:pt x="364" y="662"/>
                  <a:pt x="364" y="662"/>
                </a:cubicBezTo>
                <a:cubicBezTo>
                  <a:pt x="364" y="662"/>
                  <a:pt x="364" y="662"/>
                  <a:pt x="364" y="662"/>
                </a:cubicBezTo>
                <a:cubicBezTo>
                  <a:pt x="365" y="663"/>
                  <a:pt x="365" y="662"/>
                  <a:pt x="365" y="662"/>
                </a:cubicBezTo>
                <a:cubicBezTo>
                  <a:pt x="365" y="662"/>
                  <a:pt x="365" y="662"/>
                  <a:pt x="365" y="662"/>
                </a:cubicBezTo>
                <a:cubicBezTo>
                  <a:pt x="365" y="662"/>
                  <a:pt x="365" y="662"/>
                  <a:pt x="365" y="662"/>
                </a:cubicBezTo>
                <a:cubicBezTo>
                  <a:pt x="364" y="662"/>
                  <a:pt x="364" y="662"/>
                  <a:pt x="364" y="662"/>
                </a:cubicBezTo>
                <a:cubicBezTo>
                  <a:pt x="365" y="661"/>
                  <a:pt x="365" y="661"/>
                  <a:pt x="365" y="661"/>
                </a:cubicBezTo>
                <a:cubicBezTo>
                  <a:pt x="364" y="661"/>
                  <a:pt x="364" y="661"/>
                  <a:pt x="364" y="661"/>
                </a:cubicBezTo>
                <a:cubicBezTo>
                  <a:pt x="364" y="661"/>
                  <a:pt x="364" y="661"/>
                  <a:pt x="364" y="661"/>
                </a:cubicBezTo>
                <a:cubicBezTo>
                  <a:pt x="364" y="660"/>
                  <a:pt x="364" y="660"/>
                  <a:pt x="364" y="660"/>
                </a:cubicBezTo>
                <a:cubicBezTo>
                  <a:pt x="364" y="659"/>
                  <a:pt x="364" y="659"/>
                  <a:pt x="364" y="659"/>
                </a:cubicBezTo>
                <a:cubicBezTo>
                  <a:pt x="364" y="659"/>
                  <a:pt x="364" y="659"/>
                  <a:pt x="364" y="659"/>
                </a:cubicBezTo>
                <a:cubicBezTo>
                  <a:pt x="364" y="659"/>
                  <a:pt x="364" y="659"/>
                  <a:pt x="364" y="659"/>
                </a:cubicBezTo>
                <a:cubicBezTo>
                  <a:pt x="364" y="659"/>
                  <a:pt x="364" y="659"/>
                  <a:pt x="364" y="659"/>
                </a:cubicBezTo>
                <a:cubicBezTo>
                  <a:pt x="363" y="660"/>
                  <a:pt x="363" y="660"/>
                  <a:pt x="363" y="660"/>
                </a:cubicBezTo>
                <a:cubicBezTo>
                  <a:pt x="363" y="660"/>
                  <a:pt x="363" y="660"/>
                  <a:pt x="363" y="660"/>
                </a:cubicBezTo>
                <a:cubicBezTo>
                  <a:pt x="362" y="659"/>
                  <a:pt x="362" y="659"/>
                  <a:pt x="362" y="658"/>
                </a:cubicBezTo>
                <a:cubicBezTo>
                  <a:pt x="362" y="658"/>
                  <a:pt x="362" y="658"/>
                  <a:pt x="362" y="658"/>
                </a:cubicBezTo>
                <a:cubicBezTo>
                  <a:pt x="363" y="658"/>
                  <a:pt x="363" y="658"/>
                  <a:pt x="363" y="658"/>
                </a:cubicBezTo>
                <a:cubicBezTo>
                  <a:pt x="363" y="657"/>
                  <a:pt x="363" y="657"/>
                  <a:pt x="363" y="657"/>
                </a:cubicBezTo>
                <a:cubicBezTo>
                  <a:pt x="363" y="657"/>
                  <a:pt x="363" y="657"/>
                  <a:pt x="363" y="657"/>
                </a:cubicBezTo>
                <a:cubicBezTo>
                  <a:pt x="364" y="657"/>
                  <a:pt x="364" y="657"/>
                  <a:pt x="364" y="657"/>
                </a:cubicBezTo>
                <a:cubicBezTo>
                  <a:pt x="364" y="656"/>
                  <a:pt x="364" y="656"/>
                  <a:pt x="364" y="656"/>
                </a:cubicBezTo>
                <a:cubicBezTo>
                  <a:pt x="364" y="656"/>
                  <a:pt x="364" y="656"/>
                  <a:pt x="364" y="656"/>
                </a:cubicBezTo>
                <a:cubicBezTo>
                  <a:pt x="364" y="656"/>
                  <a:pt x="364" y="656"/>
                  <a:pt x="364" y="656"/>
                </a:cubicBezTo>
                <a:cubicBezTo>
                  <a:pt x="363" y="656"/>
                  <a:pt x="363" y="656"/>
                  <a:pt x="363" y="656"/>
                </a:cubicBezTo>
                <a:cubicBezTo>
                  <a:pt x="363" y="656"/>
                  <a:pt x="363" y="656"/>
                  <a:pt x="363" y="656"/>
                </a:cubicBezTo>
                <a:cubicBezTo>
                  <a:pt x="363" y="656"/>
                  <a:pt x="363" y="655"/>
                  <a:pt x="363" y="655"/>
                </a:cubicBezTo>
                <a:cubicBezTo>
                  <a:pt x="363" y="654"/>
                  <a:pt x="363" y="654"/>
                  <a:pt x="363" y="654"/>
                </a:cubicBezTo>
                <a:cubicBezTo>
                  <a:pt x="363" y="654"/>
                  <a:pt x="363" y="654"/>
                  <a:pt x="363" y="653"/>
                </a:cubicBezTo>
                <a:cubicBezTo>
                  <a:pt x="363" y="653"/>
                  <a:pt x="363" y="653"/>
                  <a:pt x="363" y="653"/>
                </a:cubicBezTo>
                <a:cubicBezTo>
                  <a:pt x="362" y="653"/>
                  <a:pt x="362" y="653"/>
                  <a:pt x="362" y="653"/>
                </a:cubicBezTo>
                <a:cubicBezTo>
                  <a:pt x="363" y="653"/>
                  <a:pt x="363" y="653"/>
                  <a:pt x="363" y="654"/>
                </a:cubicBezTo>
                <a:cubicBezTo>
                  <a:pt x="363" y="654"/>
                  <a:pt x="363" y="654"/>
                  <a:pt x="363" y="654"/>
                </a:cubicBezTo>
                <a:cubicBezTo>
                  <a:pt x="363" y="654"/>
                  <a:pt x="363" y="655"/>
                  <a:pt x="362" y="655"/>
                </a:cubicBezTo>
                <a:cubicBezTo>
                  <a:pt x="362" y="656"/>
                  <a:pt x="362" y="656"/>
                  <a:pt x="362" y="656"/>
                </a:cubicBezTo>
                <a:cubicBezTo>
                  <a:pt x="362" y="656"/>
                  <a:pt x="362" y="656"/>
                  <a:pt x="362" y="656"/>
                </a:cubicBezTo>
                <a:cubicBezTo>
                  <a:pt x="362" y="655"/>
                  <a:pt x="362" y="655"/>
                  <a:pt x="362" y="655"/>
                </a:cubicBezTo>
                <a:cubicBezTo>
                  <a:pt x="362" y="655"/>
                  <a:pt x="362" y="655"/>
                  <a:pt x="362" y="655"/>
                </a:cubicBezTo>
                <a:cubicBezTo>
                  <a:pt x="362" y="655"/>
                  <a:pt x="362" y="655"/>
                  <a:pt x="362" y="655"/>
                </a:cubicBezTo>
                <a:cubicBezTo>
                  <a:pt x="362" y="655"/>
                  <a:pt x="362" y="655"/>
                  <a:pt x="362" y="655"/>
                </a:cubicBezTo>
                <a:cubicBezTo>
                  <a:pt x="362" y="655"/>
                  <a:pt x="362" y="655"/>
                  <a:pt x="362" y="655"/>
                </a:cubicBezTo>
                <a:cubicBezTo>
                  <a:pt x="362" y="654"/>
                  <a:pt x="362" y="654"/>
                  <a:pt x="362" y="654"/>
                </a:cubicBezTo>
                <a:cubicBezTo>
                  <a:pt x="362" y="655"/>
                  <a:pt x="362" y="655"/>
                  <a:pt x="362" y="655"/>
                </a:cubicBezTo>
                <a:cubicBezTo>
                  <a:pt x="361" y="655"/>
                  <a:pt x="361" y="655"/>
                  <a:pt x="361" y="655"/>
                </a:cubicBezTo>
                <a:cubicBezTo>
                  <a:pt x="361" y="655"/>
                  <a:pt x="361" y="655"/>
                  <a:pt x="361" y="655"/>
                </a:cubicBezTo>
                <a:cubicBezTo>
                  <a:pt x="360" y="656"/>
                  <a:pt x="360" y="656"/>
                  <a:pt x="360" y="656"/>
                </a:cubicBezTo>
                <a:cubicBezTo>
                  <a:pt x="360" y="656"/>
                  <a:pt x="360" y="656"/>
                  <a:pt x="360" y="656"/>
                </a:cubicBezTo>
                <a:cubicBezTo>
                  <a:pt x="359" y="655"/>
                  <a:pt x="359" y="655"/>
                  <a:pt x="359" y="655"/>
                </a:cubicBezTo>
                <a:moveTo>
                  <a:pt x="365" y="664"/>
                </a:moveTo>
                <a:cubicBezTo>
                  <a:pt x="365" y="664"/>
                  <a:pt x="365" y="664"/>
                  <a:pt x="365" y="664"/>
                </a:cubicBezTo>
                <a:cubicBezTo>
                  <a:pt x="365" y="664"/>
                  <a:pt x="365" y="664"/>
                  <a:pt x="365" y="664"/>
                </a:cubicBezTo>
                <a:cubicBezTo>
                  <a:pt x="365" y="663"/>
                  <a:pt x="365" y="663"/>
                  <a:pt x="365" y="663"/>
                </a:cubicBezTo>
                <a:cubicBezTo>
                  <a:pt x="365" y="664"/>
                  <a:pt x="365" y="664"/>
                  <a:pt x="365" y="664"/>
                </a:cubicBezTo>
                <a:moveTo>
                  <a:pt x="361" y="653"/>
                </a:moveTo>
                <a:cubicBezTo>
                  <a:pt x="361" y="653"/>
                  <a:pt x="361" y="653"/>
                  <a:pt x="361" y="653"/>
                </a:cubicBezTo>
                <a:cubicBezTo>
                  <a:pt x="361" y="653"/>
                  <a:pt x="361" y="653"/>
                  <a:pt x="361" y="653"/>
                </a:cubicBezTo>
                <a:cubicBezTo>
                  <a:pt x="361" y="653"/>
                  <a:pt x="361" y="653"/>
                  <a:pt x="361" y="653"/>
                </a:cubicBezTo>
                <a:moveTo>
                  <a:pt x="366" y="666"/>
                </a:moveTo>
                <a:cubicBezTo>
                  <a:pt x="366" y="665"/>
                  <a:pt x="366" y="665"/>
                  <a:pt x="366" y="665"/>
                </a:cubicBezTo>
                <a:cubicBezTo>
                  <a:pt x="366" y="665"/>
                  <a:pt x="366" y="665"/>
                  <a:pt x="366" y="665"/>
                </a:cubicBezTo>
                <a:cubicBezTo>
                  <a:pt x="366" y="664"/>
                  <a:pt x="366" y="664"/>
                  <a:pt x="366" y="664"/>
                </a:cubicBezTo>
                <a:cubicBezTo>
                  <a:pt x="366" y="665"/>
                  <a:pt x="366" y="665"/>
                  <a:pt x="366" y="665"/>
                </a:cubicBezTo>
                <a:cubicBezTo>
                  <a:pt x="367" y="665"/>
                  <a:pt x="367" y="665"/>
                  <a:pt x="367" y="665"/>
                </a:cubicBezTo>
                <a:cubicBezTo>
                  <a:pt x="367" y="665"/>
                  <a:pt x="367" y="665"/>
                  <a:pt x="367" y="665"/>
                </a:cubicBezTo>
                <a:cubicBezTo>
                  <a:pt x="367" y="666"/>
                  <a:pt x="367" y="666"/>
                  <a:pt x="367" y="666"/>
                </a:cubicBezTo>
                <a:cubicBezTo>
                  <a:pt x="367" y="666"/>
                  <a:pt x="367" y="666"/>
                  <a:pt x="367" y="666"/>
                </a:cubicBezTo>
                <a:cubicBezTo>
                  <a:pt x="366" y="667"/>
                  <a:pt x="366" y="667"/>
                  <a:pt x="366" y="667"/>
                </a:cubicBezTo>
                <a:cubicBezTo>
                  <a:pt x="366" y="666"/>
                  <a:pt x="366" y="666"/>
                  <a:pt x="366" y="666"/>
                </a:cubicBezTo>
                <a:cubicBezTo>
                  <a:pt x="366" y="666"/>
                  <a:pt x="366" y="666"/>
                  <a:pt x="366" y="666"/>
                </a:cubicBezTo>
                <a:cubicBezTo>
                  <a:pt x="366" y="666"/>
                  <a:pt x="366" y="666"/>
                  <a:pt x="366" y="666"/>
                </a:cubicBezTo>
                <a:cubicBezTo>
                  <a:pt x="366" y="666"/>
                  <a:pt x="366" y="666"/>
                  <a:pt x="366" y="666"/>
                </a:cubicBezTo>
                <a:moveTo>
                  <a:pt x="366" y="668"/>
                </a:moveTo>
                <a:cubicBezTo>
                  <a:pt x="366" y="667"/>
                  <a:pt x="366" y="667"/>
                  <a:pt x="366" y="667"/>
                </a:cubicBezTo>
                <a:cubicBezTo>
                  <a:pt x="367" y="667"/>
                  <a:pt x="367" y="667"/>
                  <a:pt x="367" y="667"/>
                </a:cubicBezTo>
                <a:cubicBezTo>
                  <a:pt x="367" y="668"/>
                  <a:pt x="367" y="668"/>
                  <a:pt x="367" y="668"/>
                </a:cubicBezTo>
                <a:cubicBezTo>
                  <a:pt x="367" y="668"/>
                  <a:pt x="367" y="668"/>
                  <a:pt x="367" y="668"/>
                </a:cubicBezTo>
                <a:cubicBezTo>
                  <a:pt x="367" y="668"/>
                  <a:pt x="367" y="668"/>
                  <a:pt x="367" y="668"/>
                </a:cubicBezTo>
                <a:cubicBezTo>
                  <a:pt x="367" y="668"/>
                  <a:pt x="367" y="668"/>
                  <a:pt x="367" y="668"/>
                </a:cubicBezTo>
                <a:cubicBezTo>
                  <a:pt x="367" y="669"/>
                  <a:pt x="367" y="669"/>
                  <a:pt x="367" y="669"/>
                </a:cubicBezTo>
                <a:cubicBezTo>
                  <a:pt x="367" y="669"/>
                  <a:pt x="367" y="669"/>
                  <a:pt x="367" y="669"/>
                </a:cubicBezTo>
                <a:cubicBezTo>
                  <a:pt x="367" y="669"/>
                  <a:pt x="367" y="669"/>
                  <a:pt x="367" y="669"/>
                </a:cubicBezTo>
                <a:cubicBezTo>
                  <a:pt x="367" y="669"/>
                  <a:pt x="367" y="669"/>
                  <a:pt x="367" y="669"/>
                </a:cubicBezTo>
                <a:cubicBezTo>
                  <a:pt x="367" y="669"/>
                  <a:pt x="367" y="668"/>
                  <a:pt x="366" y="668"/>
                </a:cubicBezTo>
                <a:moveTo>
                  <a:pt x="221" y="981"/>
                </a:moveTo>
                <a:cubicBezTo>
                  <a:pt x="221" y="981"/>
                  <a:pt x="221" y="981"/>
                  <a:pt x="221" y="981"/>
                </a:cubicBezTo>
                <a:cubicBezTo>
                  <a:pt x="221" y="982"/>
                  <a:pt x="221" y="982"/>
                  <a:pt x="221" y="982"/>
                </a:cubicBezTo>
                <a:cubicBezTo>
                  <a:pt x="220" y="982"/>
                  <a:pt x="220" y="982"/>
                  <a:pt x="220" y="982"/>
                </a:cubicBezTo>
                <a:cubicBezTo>
                  <a:pt x="219" y="982"/>
                  <a:pt x="219" y="982"/>
                  <a:pt x="219" y="982"/>
                </a:cubicBezTo>
                <a:cubicBezTo>
                  <a:pt x="219" y="982"/>
                  <a:pt x="219" y="982"/>
                  <a:pt x="219" y="982"/>
                </a:cubicBezTo>
                <a:cubicBezTo>
                  <a:pt x="219" y="982"/>
                  <a:pt x="219" y="982"/>
                  <a:pt x="219" y="982"/>
                </a:cubicBezTo>
                <a:cubicBezTo>
                  <a:pt x="218" y="982"/>
                  <a:pt x="218" y="982"/>
                  <a:pt x="218" y="982"/>
                </a:cubicBezTo>
                <a:cubicBezTo>
                  <a:pt x="217" y="982"/>
                  <a:pt x="217" y="982"/>
                  <a:pt x="217" y="982"/>
                </a:cubicBezTo>
                <a:cubicBezTo>
                  <a:pt x="216" y="982"/>
                  <a:pt x="216" y="982"/>
                  <a:pt x="216" y="982"/>
                </a:cubicBezTo>
                <a:cubicBezTo>
                  <a:pt x="216" y="982"/>
                  <a:pt x="216" y="982"/>
                  <a:pt x="216" y="982"/>
                </a:cubicBezTo>
                <a:cubicBezTo>
                  <a:pt x="215" y="982"/>
                  <a:pt x="215" y="982"/>
                  <a:pt x="215" y="982"/>
                </a:cubicBezTo>
                <a:cubicBezTo>
                  <a:pt x="215" y="982"/>
                  <a:pt x="215" y="982"/>
                  <a:pt x="215" y="982"/>
                </a:cubicBezTo>
                <a:cubicBezTo>
                  <a:pt x="214" y="982"/>
                  <a:pt x="214" y="982"/>
                  <a:pt x="214" y="982"/>
                </a:cubicBezTo>
                <a:cubicBezTo>
                  <a:pt x="214" y="982"/>
                  <a:pt x="214" y="982"/>
                  <a:pt x="214" y="982"/>
                </a:cubicBezTo>
                <a:cubicBezTo>
                  <a:pt x="214" y="981"/>
                  <a:pt x="214" y="981"/>
                  <a:pt x="214" y="981"/>
                </a:cubicBezTo>
                <a:cubicBezTo>
                  <a:pt x="214" y="981"/>
                  <a:pt x="214" y="981"/>
                  <a:pt x="214" y="981"/>
                </a:cubicBezTo>
                <a:cubicBezTo>
                  <a:pt x="214" y="981"/>
                  <a:pt x="214" y="981"/>
                  <a:pt x="214" y="981"/>
                </a:cubicBezTo>
                <a:cubicBezTo>
                  <a:pt x="214" y="980"/>
                  <a:pt x="214" y="980"/>
                  <a:pt x="214" y="980"/>
                </a:cubicBezTo>
                <a:cubicBezTo>
                  <a:pt x="214" y="980"/>
                  <a:pt x="214" y="980"/>
                  <a:pt x="214" y="980"/>
                </a:cubicBezTo>
                <a:cubicBezTo>
                  <a:pt x="214" y="980"/>
                  <a:pt x="214" y="980"/>
                  <a:pt x="214" y="980"/>
                </a:cubicBezTo>
                <a:cubicBezTo>
                  <a:pt x="215" y="980"/>
                  <a:pt x="215" y="980"/>
                  <a:pt x="215" y="980"/>
                </a:cubicBezTo>
                <a:cubicBezTo>
                  <a:pt x="215" y="980"/>
                  <a:pt x="215" y="980"/>
                  <a:pt x="215" y="980"/>
                </a:cubicBezTo>
                <a:cubicBezTo>
                  <a:pt x="216" y="981"/>
                  <a:pt x="216" y="981"/>
                  <a:pt x="216" y="981"/>
                </a:cubicBezTo>
                <a:cubicBezTo>
                  <a:pt x="216" y="981"/>
                  <a:pt x="216" y="981"/>
                  <a:pt x="216" y="981"/>
                </a:cubicBezTo>
                <a:cubicBezTo>
                  <a:pt x="217" y="981"/>
                  <a:pt x="217" y="981"/>
                  <a:pt x="217" y="981"/>
                </a:cubicBezTo>
                <a:cubicBezTo>
                  <a:pt x="218" y="981"/>
                  <a:pt x="218" y="981"/>
                  <a:pt x="218" y="981"/>
                </a:cubicBezTo>
                <a:cubicBezTo>
                  <a:pt x="218" y="981"/>
                  <a:pt x="218" y="981"/>
                  <a:pt x="218" y="981"/>
                </a:cubicBezTo>
                <a:cubicBezTo>
                  <a:pt x="218" y="981"/>
                  <a:pt x="218" y="981"/>
                  <a:pt x="218" y="981"/>
                </a:cubicBezTo>
                <a:cubicBezTo>
                  <a:pt x="218" y="980"/>
                  <a:pt x="218" y="980"/>
                  <a:pt x="218" y="980"/>
                </a:cubicBezTo>
                <a:cubicBezTo>
                  <a:pt x="218" y="980"/>
                  <a:pt x="218" y="980"/>
                  <a:pt x="218" y="980"/>
                </a:cubicBezTo>
                <a:cubicBezTo>
                  <a:pt x="218" y="981"/>
                  <a:pt x="218" y="981"/>
                  <a:pt x="218" y="981"/>
                </a:cubicBezTo>
                <a:cubicBezTo>
                  <a:pt x="219" y="981"/>
                  <a:pt x="219" y="981"/>
                  <a:pt x="219" y="981"/>
                </a:cubicBezTo>
                <a:cubicBezTo>
                  <a:pt x="219" y="981"/>
                  <a:pt x="219" y="981"/>
                  <a:pt x="219" y="981"/>
                </a:cubicBezTo>
                <a:cubicBezTo>
                  <a:pt x="219" y="981"/>
                  <a:pt x="219" y="981"/>
                  <a:pt x="219" y="981"/>
                </a:cubicBezTo>
                <a:cubicBezTo>
                  <a:pt x="219" y="981"/>
                  <a:pt x="219" y="981"/>
                  <a:pt x="219" y="981"/>
                </a:cubicBezTo>
                <a:cubicBezTo>
                  <a:pt x="219" y="981"/>
                  <a:pt x="219" y="981"/>
                  <a:pt x="219" y="981"/>
                </a:cubicBezTo>
                <a:cubicBezTo>
                  <a:pt x="220" y="981"/>
                  <a:pt x="220" y="981"/>
                  <a:pt x="220" y="981"/>
                </a:cubicBezTo>
                <a:cubicBezTo>
                  <a:pt x="220" y="981"/>
                  <a:pt x="220" y="981"/>
                  <a:pt x="220" y="981"/>
                </a:cubicBezTo>
                <a:cubicBezTo>
                  <a:pt x="221" y="981"/>
                  <a:pt x="221" y="981"/>
                  <a:pt x="221" y="981"/>
                </a:cubicBezTo>
                <a:cubicBezTo>
                  <a:pt x="221" y="981"/>
                  <a:pt x="221" y="981"/>
                  <a:pt x="221" y="981"/>
                </a:cubicBezTo>
                <a:cubicBezTo>
                  <a:pt x="221" y="981"/>
                  <a:pt x="221" y="981"/>
                  <a:pt x="221" y="981"/>
                </a:cubicBezTo>
                <a:cubicBezTo>
                  <a:pt x="221" y="981"/>
                  <a:pt x="221" y="981"/>
                  <a:pt x="221" y="981"/>
                </a:cubicBezTo>
                <a:moveTo>
                  <a:pt x="219" y="985"/>
                </a:moveTo>
                <a:cubicBezTo>
                  <a:pt x="219" y="985"/>
                  <a:pt x="220" y="985"/>
                  <a:pt x="220" y="985"/>
                </a:cubicBezTo>
                <a:cubicBezTo>
                  <a:pt x="220" y="986"/>
                  <a:pt x="220" y="986"/>
                  <a:pt x="220" y="986"/>
                </a:cubicBezTo>
                <a:cubicBezTo>
                  <a:pt x="220" y="986"/>
                  <a:pt x="220" y="986"/>
                  <a:pt x="220" y="986"/>
                </a:cubicBezTo>
                <a:cubicBezTo>
                  <a:pt x="220" y="986"/>
                  <a:pt x="220" y="986"/>
                  <a:pt x="220" y="986"/>
                </a:cubicBezTo>
                <a:cubicBezTo>
                  <a:pt x="219" y="987"/>
                  <a:pt x="219" y="987"/>
                  <a:pt x="219" y="987"/>
                </a:cubicBezTo>
                <a:cubicBezTo>
                  <a:pt x="218" y="987"/>
                  <a:pt x="218" y="987"/>
                  <a:pt x="218" y="987"/>
                </a:cubicBezTo>
                <a:cubicBezTo>
                  <a:pt x="218" y="987"/>
                  <a:pt x="218" y="987"/>
                  <a:pt x="218" y="987"/>
                </a:cubicBezTo>
                <a:cubicBezTo>
                  <a:pt x="218" y="987"/>
                  <a:pt x="218" y="987"/>
                  <a:pt x="218" y="987"/>
                </a:cubicBezTo>
                <a:cubicBezTo>
                  <a:pt x="218" y="986"/>
                  <a:pt x="218" y="986"/>
                  <a:pt x="218" y="986"/>
                </a:cubicBezTo>
                <a:cubicBezTo>
                  <a:pt x="218" y="986"/>
                  <a:pt x="218" y="986"/>
                  <a:pt x="218" y="986"/>
                </a:cubicBezTo>
                <a:cubicBezTo>
                  <a:pt x="217" y="985"/>
                  <a:pt x="217" y="985"/>
                  <a:pt x="217" y="985"/>
                </a:cubicBezTo>
                <a:cubicBezTo>
                  <a:pt x="217" y="985"/>
                  <a:pt x="217" y="985"/>
                  <a:pt x="217" y="985"/>
                </a:cubicBezTo>
                <a:cubicBezTo>
                  <a:pt x="217" y="984"/>
                  <a:pt x="217" y="984"/>
                  <a:pt x="217" y="984"/>
                </a:cubicBezTo>
                <a:cubicBezTo>
                  <a:pt x="217" y="984"/>
                  <a:pt x="217" y="984"/>
                  <a:pt x="217" y="984"/>
                </a:cubicBezTo>
                <a:cubicBezTo>
                  <a:pt x="217" y="984"/>
                  <a:pt x="217" y="984"/>
                  <a:pt x="217" y="984"/>
                </a:cubicBezTo>
                <a:cubicBezTo>
                  <a:pt x="218" y="984"/>
                  <a:pt x="218" y="984"/>
                  <a:pt x="218" y="984"/>
                </a:cubicBezTo>
                <a:cubicBezTo>
                  <a:pt x="218" y="984"/>
                  <a:pt x="218" y="984"/>
                  <a:pt x="218" y="984"/>
                </a:cubicBezTo>
                <a:cubicBezTo>
                  <a:pt x="218" y="984"/>
                  <a:pt x="218" y="984"/>
                  <a:pt x="218" y="984"/>
                </a:cubicBezTo>
                <a:cubicBezTo>
                  <a:pt x="219" y="984"/>
                  <a:pt x="219" y="984"/>
                  <a:pt x="219" y="984"/>
                </a:cubicBezTo>
                <a:cubicBezTo>
                  <a:pt x="219" y="985"/>
                  <a:pt x="219" y="985"/>
                  <a:pt x="219" y="985"/>
                </a:cubicBezTo>
                <a:moveTo>
                  <a:pt x="223" y="989"/>
                </a:moveTo>
                <a:cubicBezTo>
                  <a:pt x="223" y="990"/>
                  <a:pt x="223" y="990"/>
                  <a:pt x="223" y="990"/>
                </a:cubicBezTo>
                <a:cubicBezTo>
                  <a:pt x="223" y="990"/>
                  <a:pt x="223" y="990"/>
                  <a:pt x="223" y="990"/>
                </a:cubicBezTo>
                <a:cubicBezTo>
                  <a:pt x="223" y="990"/>
                  <a:pt x="223" y="990"/>
                  <a:pt x="223" y="990"/>
                </a:cubicBezTo>
                <a:cubicBezTo>
                  <a:pt x="223" y="990"/>
                  <a:pt x="223" y="990"/>
                  <a:pt x="223" y="990"/>
                </a:cubicBezTo>
                <a:cubicBezTo>
                  <a:pt x="222" y="990"/>
                  <a:pt x="222" y="990"/>
                  <a:pt x="222" y="990"/>
                </a:cubicBezTo>
                <a:cubicBezTo>
                  <a:pt x="222" y="990"/>
                  <a:pt x="222" y="990"/>
                  <a:pt x="222" y="990"/>
                </a:cubicBezTo>
                <a:cubicBezTo>
                  <a:pt x="222" y="990"/>
                  <a:pt x="222" y="990"/>
                  <a:pt x="222" y="990"/>
                </a:cubicBezTo>
                <a:cubicBezTo>
                  <a:pt x="222" y="990"/>
                  <a:pt x="222" y="990"/>
                  <a:pt x="222" y="990"/>
                </a:cubicBezTo>
                <a:cubicBezTo>
                  <a:pt x="221" y="990"/>
                  <a:pt x="221" y="990"/>
                  <a:pt x="221" y="990"/>
                </a:cubicBezTo>
                <a:cubicBezTo>
                  <a:pt x="221" y="989"/>
                  <a:pt x="221" y="989"/>
                  <a:pt x="221" y="989"/>
                </a:cubicBezTo>
                <a:cubicBezTo>
                  <a:pt x="222" y="989"/>
                  <a:pt x="222" y="989"/>
                  <a:pt x="222" y="989"/>
                </a:cubicBezTo>
                <a:cubicBezTo>
                  <a:pt x="222" y="989"/>
                  <a:pt x="222" y="989"/>
                  <a:pt x="222" y="989"/>
                </a:cubicBezTo>
                <a:cubicBezTo>
                  <a:pt x="223" y="989"/>
                  <a:pt x="223" y="989"/>
                  <a:pt x="223" y="989"/>
                </a:cubicBezTo>
                <a:cubicBezTo>
                  <a:pt x="223" y="989"/>
                  <a:pt x="223" y="989"/>
                  <a:pt x="223" y="989"/>
                </a:cubicBezTo>
                <a:cubicBezTo>
                  <a:pt x="223" y="989"/>
                  <a:pt x="223" y="989"/>
                  <a:pt x="223" y="989"/>
                </a:cubicBezTo>
                <a:cubicBezTo>
                  <a:pt x="223" y="989"/>
                  <a:pt x="223" y="989"/>
                  <a:pt x="223" y="989"/>
                </a:cubicBezTo>
                <a:cubicBezTo>
                  <a:pt x="223" y="989"/>
                  <a:pt x="223" y="989"/>
                  <a:pt x="223" y="989"/>
                </a:cubicBezTo>
                <a:moveTo>
                  <a:pt x="179" y="970"/>
                </a:moveTo>
                <a:cubicBezTo>
                  <a:pt x="179" y="971"/>
                  <a:pt x="179" y="971"/>
                  <a:pt x="179" y="971"/>
                </a:cubicBezTo>
                <a:cubicBezTo>
                  <a:pt x="179" y="971"/>
                  <a:pt x="179" y="971"/>
                  <a:pt x="179" y="971"/>
                </a:cubicBezTo>
                <a:cubicBezTo>
                  <a:pt x="178" y="971"/>
                  <a:pt x="178" y="971"/>
                  <a:pt x="178" y="971"/>
                </a:cubicBezTo>
                <a:cubicBezTo>
                  <a:pt x="178" y="972"/>
                  <a:pt x="178" y="972"/>
                  <a:pt x="178" y="972"/>
                </a:cubicBezTo>
                <a:cubicBezTo>
                  <a:pt x="178" y="972"/>
                  <a:pt x="178" y="972"/>
                  <a:pt x="178" y="972"/>
                </a:cubicBezTo>
                <a:cubicBezTo>
                  <a:pt x="177" y="973"/>
                  <a:pt x="177" y="973"/>
                  <a:pt x="177" y="973"/>
                </a:cubicBezTo>
                <a:cubicBezTo>
                  <a:pt x="177" y="973"/>
                  <a:pt x="177" y="973"/>
                  <a:pt x="177" y="973"/>
                </a:cubicBezTo>
                <a:cubicBezTo>
                  <a:pt x="177" y="972"/>
                  <a:pt x="177" y="972"/>
                  <a:pt x="177" y="972"/>
                </a:cubicBezTo>
                <a:cubicBezTo>
                  <a:pt x="177" y="972"/>
                  <a:pt x="177" y="972"/>
                  <a:pt x="177" y="972"/>
                </a:cubicBezTo>
                <a:cubicBezTo>
                  <a:pt x="177" y="972"/>
                  <a:pt x="177" y="972"/>
                  <a:pt x="177" y="972"/>
                </a:cubicBezTo>
                <a:cubicBezTo>
                  <a:pt x="177" y="972"/>
                  <a:pt x="177" y="972"/>
                  <a:pt x="177" y="972"/>
                </a:cubicBezTo>
                <a:cubicBezTo>
                  <a:pt x="177" y="971"/>
                  <a:pt x="177" y="971"/>
                  <a:pt x="178" y="971"/>
                </a:cubicBezTo>
                <a:cubicBezTo>
                  <a:pt x="178" y="970"/>
                  <a:pt x="178" y="970"/>
                  <a:pt x="178" y="970"/>
                </a:cubicBezTo>
                <a:cubicBezTo>
                  <a:pt x="179" y="970"/>
                  <a:pt x="179" y="970"/>
                  <a:pt x="179" y="970"/>
                </a:cubicBezTo>
                <a:cubicBezTo>
                  <a:pt x="179" y="970"/>
                  <a:pt x="179" y="970"/>
                  <a:pt x="179" y="970"/>
                </a:cubicBezTo>
                <a:cubicBezTo>
                  <a:pt x="179" y="970"/>
                  <a:pt x="179" y="970"/>
                  <a:pt x="179" y="970"/>
                </a:cubicBezTo>
                <a:cubicBezTo>
                  <a:pt x="179" y="970"/>
                  <a:pt x="179" y="970"/>
                  <a:pt x="179" y="970"/>
                </a:cubicBezTo>
                <a:moveTo>
                  <a:pt x="189" y="968"/>
                </a:moveTo>
                <a:cubicBezTo>
                  <a:pt x="189" y="968"/>
                  <a:pt x="189" y="968"/>
                  <a:pt x="189" y="968"/>
                </a:cubicBezTo>
                <a:cubicBezTo>
                  <a:pt x="188" y="969"/>
                  <a:pt x="188" y="969"/>
                  <a:pt x="188" y="969"/>
                </a:cubicBezTo>
                <a:cubicBezTo>
                  <a:pt x="188" y="969"/>
                  <a:pt x="188" y="969"/>
                  <a:pt x="188" y="969"/>
                </a:cubicBezTo>
                <a:cubicBezTo>
                  <a:pt x="188" y="970"/>
                  <a:pt x="188" y="970"/>
                  <a:pt x="188" y="970"/>
                </a:cubicBezTo>
                <a:cubicBezTo>
                  <a:pt x="188" y="970"/>
                  <a:pt x="188" y="970"/>
                  <a:pt x="188" y="970"/>
                </a:cubicBezTo>
                <a:cubicBezTo>
                  <a:pt x="188" y="970"/>
                  <a:pt x="188" y="970"/>
                  <a:pt x="188" y="970"/>
                </a:cubicBezTo>
                <a:cubicBezTo>
                  <a:pt x="188" y="971"/>
                  <a:pt x="188" y="971"/>
                  <a:pt x="188" y="971"/>
                </a:cubicBezTo>
                <a:cubicBezTo>
                  <a:pt x="188" y="971"/>
                  <a:pt x="188" y="971"/>
                  <a:pt x="188" y="971"/>
                </a:cubicBezTo>
                <a:cubicBezTo>
                  <a:pt x="188" y="971"/>
                  <a:pt x="188" y="971"/>
                  <a:pt x="188" y="971"/>
                </a:cubicBezTo>
                <a:cubicBezTo>
                  <a:pt x="188" y="971"/>
                  <a:pt x="188" y="971"/>
                  <a:pt x="188" y="971"/>
                </a:cubicBezTo>
                <a:cubicBezTo>
                  <a:pt x="187" y="971"/>
                  <a:pt x="187" y="971"/>
                  <a:pt x="187" y="971"/>
                </a:cubicBezTo>
                <a:cubicBezTo>
                  <a:pt x="187" y="971"/>
                  <a:pt x="187" y="971"/>
                  <a:pt x="187" y="971"/>
                </a:cubicBezTo>
                <a:cubicBezTo>
                  <a:pt x="186" y="971"/>
                  <a:pt x="186" y="971"/>
                  <a:pt x="186" y="971"/>
                </a:cubicBezTo>
                <a:cubicBezTo>
                  <a:pt x="186" y="971"/>
                  <a:pt x="186" y="971"/>
                  <a:pt x="186" y="971"/>
                </a:cubicBezTo>
                <a:cubicBezTo>
                  <a:pt x="186" y="971"/>
                  <a:pt x="185" y="971"/>
                  <a:pt x="185" y="971"/>
                </a:cubicBezTo>
                <a:cubicBezTo>
                  <a:pt x="185" y="971"/>
                  <a:pt x="185" y="971"/>
                  <a:pt x="185" y="971"/>
                </a:cubicBezTo>
                <a:cubicBezTo>
                  <a:pt x="184" y="971"/>
                  <a:pt x="184" y="971"/>
                  <a:pt x="184" y="971"/>
                </a:cubicBezTo>
                <a:cubicBezTo>
                  <a:pt x="184" y="971"/>
                  <a:pt x="184" y="971"/>
                  <a:pt x="184" y="971"/>
                </a:cubicBezTo>
                <a:cubicBezTo>
                  <a:pt x="184" y="970"/>
                  <a:pt x="184" y="970"/>
                  <a:pt x="184" y="970"/>
                </a:cubicBezTo>
                <a:cubicBezTo>
                  <a:pt x="183" y="970"/>
                  <a:pt x="183" y="970"/>
                  <a:pt x="183" y="970"/>
                </a:cubicBezTo>
                <a:cubicBezTo>
                  <a:pt x="183" y="970"/>
                  <a:pt x="183" y="970"/>
                  <a:pt x="183" y="970"/>
                </a:cubicBezTo>
                <a:cubicBezTo>
                  <a:pt x="183" y="970"/>
                  <a:pt x="183" y="969"/>
                  <a:pt x="183" y="969"/>
                </a:cubicBezTo>
                <a:cubicBezTo>
                  <a:pt x="183" y="969"/>
                  <a:pt x="183" y="969"/>
                  <a:pt x="183" y="969"/>
                </a:cubicBezTo>
                <a:cubicBezTo>
                  <a:pt x="183" y="968"/>
                  <a:pt x="183" y="968"/>
                  <a:pt x="183" y="968"/>
                </a:cubicBezTo>
                <a:cubicBezTo>
                  <a:pt x="183" y="968"/>
                  <a:pt x="183" y="968"/>
                  <a:pt x="183" y="968"/>
                </a:cubicBezTo>
                <a:cubicBezTo>
                  <a:pt x="183" y="968"/>
                  <a:pt x="183" y="968"/>
                  <a:pt x="183" y="968"/>
                </a:cubicBezTo>
                <a:cubicBezTo>
                  <a:pt x="184" y="968"/>
                  <a:pt x="184" y="968"/>
                  <a:pt x="184" y="968"/>
                </a:cubicBezTo>
                <a:cubicBezTo>
                  <a:pt x="184" y="968"/>
                  <a:pt x="184" y="968"/>
                  <a:pt x="184" y="968"/>
                </a:cubicBezTo>
                <a:cubicBezTo>
                  <a:pt x="184" y="968"/>
                  <a:pt x="184" y="968"/>
                  <a:pt x="184" y="968"/>
                </a:cubicBezTo>
                <a:cubicBezTo>
                  <a:pt x="184" y="968"/>
                  <a:pt x="184" y="967"/>
                  <a:pt x="185" y="967"/>
                </a:cubicBezTo>
                <a:cubicBezTo>
                  <a:pt x="185" y="967"/>
                  <a:pt x="185" y="967"/>
                  <a:pt x="185" y="967"/>
                </a:cubicBezTo>
                <a:cubicBezTo>
                  <a:pt x="185" y="967"/>
                  <a:pt x="185" y="967"/>
                  <a:pt x="185" y="967"/>
                </a:cubicBezTo>
                <a:cubicBezTo>
                  <a:pt x="185" y="967"/>
                  <a:pt x="185" y="967"/>
                  <a:pt x="185" y="967"/>
                </a:cubicBezTo>
                <a:cubicBezTo>
                  <a:pt x="186" y="967"/>
                  <a:pt x="186" y="967"/>
                  <a:pt x="186" y="967"/>
                </a:cubicBezTo>
                <a:cubicBezTo>
                  <a:pt x="186" y="967"/>
                  <a:pt x="186" y="967"/>
                  <a:pt x="186" y="967"/>
                </a:cubicBezTo>
                <a:cubicBezTo>
                  <a:pt x="186" y="967"/>
                  <a:pt x="186" y="967"/>
                  <a:pt x="186" y="967"/>
                </a:cubicBezTo>
                <a:cubicBezTo>
                  <a:pt x="186" y="967"/>
                  <a:pt x="186" y="967"/>
                  <a:pt x="186" y="967"/>
                </a:cubicBezTo>
                <a:cubicBezTo>
                  <a:pt x="186" y="967"/>
                  <a:pt x="186" y="967"/>
                  <a:pt x="186" y="967"/>
                </a:cubicBezTo>
                <a:cubicBezTo>
                  <a:pt x="186" y="967"/>
                  <a:pt x="186" y="967"/>
                  <a:pt x="186" y="967"/>
                </a:cubicBezTo>
                <a:cubicBezTo>
                  <a:pt x="187" y="967"/>
                  <a:pt x="187" y="967"/>
                  <a:pt x="187" y="967"/>
                </a:cubicBezTo>
                <a:cubicBezTo>
                  <a:pt x="187" y="967"/>
                  <a:pt x="187" y="967"/>
                  <a:pt x="187" y="967"/>
                </a:cubicBezTo>
                <a:cubicBezTo>
                  <a:pt x="187" y="967"/>
                  <a:pt x="187" y="967"/>
                  <a:pt x="187" y="967"/>
                </a:cubicBezTo>
                <a:cubicBezTo>
                  <a:pt x="187" y="967"/>
                  <a:pt x="187" y="967"/>
                  <a:pt x="187" y="967"/>
                </a:cubicBezTo>
                <a:cubicBezTo>
                  <a:pt x="187" y="967"/>
                  <a:pt x="187" y="967"/>
                  <a:pt x="187" y="967"/>
                </a:cubicBezTo>
                <a:cubicBezTo>
                  <a:pt x="187" y="967"/>
                  <a:pt x="187" y="967"/>
                  <a:pt x="187" y="967"/>
                </a:cubicBezTo>
                <a:cubicBezTo>
                  <a:pt x="188" y="967"/>
                  <a:pt x="188" y="967"/>
                  <a:pt x="188" y="967"/>
                </a:cubicBezTo>
                <a:cubicBezTo>
                  <a:pt x="188" y="967"/>
                  <a:pt x="188" y="967"/>
                  <a:pt x="188" y="967"/>
                </a:cubicBezTo>
                <a:cubicBezTo>
                  <a:pt x="188" y="967"/>
                  <a:pt x="188" y="967"/>
                  <a:pt x="188" y="967"/>
                </a:cubicBezTo>
                <a:cubicBezTo>
                  <a:pt x="188" y="967"/>
                  <a:pt x="188" y="967"/>
                  <a:pt x="188" y="967"/>
                </a:cubicBezTo>
                <a:cubicBezTo>
                  <a:pt x="189" y="968"/>
                  <a:pt x="189" y="968"/>
                  <a:pt x="189" y="968"/>
                </a:cubicBezTo>
                <a:cubicBezTo>
                  <a:pt x="189" y="968"/>
                  <a:pt x="189" y="968"/>
                  <a:pt x="189" y="968"/>
                </a:cubicBezTo>
                <a:cubicBezTo>
                  <a:pt x="189" y="968"/>
                  <a:pt x="189" y="968"/>
                  <a:pt x="189" y="968"/>
                </a:cubicBezTo>
                <a:moveTo>
                  <a:pt x="209" y="979"/>
                </a:moveTo>
                <a:cubicBezTo>
                  <a:pt x="209" y="979"/>
                  <a:pt x="209" y="979"/>
                  <a:pt x="209" y="979"/>
                </a:cubicBezTo>
                <a:cubicBezTo>
                  <a:pt x="209" y="980"/>
                  <a:pt x="209" y="980"/>
                  <a:pt x="209" y="980"/>
                </a:cubicBezTo>
                <a:cubicBezTo>
                  <a:pt x="209" y="980"/>
                  <a:pt x="209" y="980"/>
                  <a:pt x="209" y="980"/>
                </a:cubicBezTo>
                <a:cubicBezTo>
                  <a:pt x="209" y="979"/>
                  <a:pt x="209" y="979"/>
                  <a:pt x="209" y="979"/>
                </a:cubicBezTo>
                <a:cubicBezTo>
                  <a:pt x="208" y="979"/>
                  <a:pt x="208" y="979"/>
                  <a:pt x="208" y="979"/>
                </a:cubicBezTo>
                <a:cubicBezTo>
                  <a:pt x="208" y="979"/>
                  <a:pt x="208" y="979"/>
                  <a:pt x="208" y="979"/>
                </a:cubicBezTo>
                <a:cubicBezTo>
                  <a:pt x="208" y="979"/>
                  <a:pt x="208" y="979"/>
                  <a:pt x="208" y="979"/>
                </a:cubicBezTo>
                <a:cubicBezTo>
                  <a:pt x="208" y="980"/>
                  <a:pt x="208" y="980"/>
                  <a:pt x="208" y="980"/>
                </a:cubicBezTo>
                <a:cubicBezTo>
                  <a:pt x="207" y="980"/>
                  <a:pt x="207" y="980"/>
                  <a:pt x="207" y="980"/>
                </a:cubicBezTo>
                <a:cubicBezTo>
                  <a:pt x="207" y="980"/>
                  <a:pt x="207" y="980"/>
                  <a:pt x="207" y="980"/>
                </a:cubicBezTo>
                <a:cubicBezTo>
                  <a:pt x="207" y="980"/>
                  <a:pt x="207" y="980"/>
                  <a:pt x="207" y="980"/>
                </a:cubicBezTo>
                <a:cubicBezTo>
                  <a:pt x="207" y="979"/>
                  <a:pt x="207" y="979"/>
                  <a:pt x="207" y="979"/>
                </a:cubicBezTo>
                <a:cubicBezTo>
                  <a:pt x="207" y="979"/>
                  <a:pt x="207" y="979"/>
                  <a:pt x="207" y="979"/>
                </a:cubicBezTo>
                <a:cubicBezTo>
                  <a:pt x="207" y="979"/>
                  <a:pt x="207" y="979"/>
                  <a:pt x="207" y="979"/>
                </a:cubicBezTo>
                <a:cubicBezTo>
                  <a:pt x="207" y="979"/>
                  <a:pt x="207" y="979"/>
                  <a:pt x="207" y="979"/>
                </a:cubicBezTo>
                <a:cubicBezTo>
                  <a:pt x="207" y="979"/>
                  <a:pt x="207" y="979"/>
                  <a:pt x="207" y="979"/>
                </a:cubicBezTo>
                <a:cubicBezTo>
                  <a:pt x="207" y="979"/>
                  <a:pt x="207" y="979"/>
                  <a:pt x="207" y="979"/>
                </a:cubicBezTo>
                <a:cubicBezTo>
                  <a:pt x="207" y="979"/>
                  <a:pt x="207" y="979"/>
                  <a:pt x="207" y="979"/>
                </a:cubicBezTo>
                <a:cubicBezTo>
                  <a:pt x="207" y="979"/>
                  <a:pt x="207" y="979"/>
                  <a:pt x="207" y="979"/>
                </a:cubicBezTo>
                <a:cubicBezTo>
                  <a:pt x="206" y="979"/>
                  <a:pt x="206" y="979"/>
                  <a:pt x="206" y="979"/>
                </a:cubicBezTo>
                <a:cubicBezTo>
                  <a:pt x="206" y="979"/>
                  <a:pt x="206" y="979"/>
                  <a:pt x="206" y="979"/>
                </a:cubicBezTo>
                <a:cubicBezTo>
                  <a:pt x="206" y="979"/>
                  <a:pt x="206" y="979"/>
                  <a:pt x="206" y="979"/>
                </a:cubicBezTo>
                <a:cubicBezTo>
                  <a:pt x="206" y="979"/>
                  <a:pt x="206" y="979"/>
                  <a:pt x="206" y="979"/>
                </a:cubicBezTo>
                <a:cubicBezTo>
                  <a:pt x="206" y="979"/>
                  <a:pt x="206" y="979"/>
                  <a:pt x="206" y="979"/>
                </a:cubicBezTo>
                <a:cubicBezTo>
                  <a:pt x="206" y="979"/>
                  <a:pt x="206" y="979"/>
                  <a:pt x="206" y="979"/>
                </a:cubicBezTo>
                <a:cubicBezTo>
                  <a:pt x="206" y="979"/>
                  <a:pt x="206" y="979"/>
                  <a:pt x="206" y="979"/>
                </a:cubicBezTo>
                <a:cubicBezTo>
                  <a:pt x="206" y="979"/>
                  <a:pt x="206" y="979"/>
                  <a:pt x="206" y="979"/>
                </a:cubicBezTo>
                <a:cubicBezTo>
                  <a:pt x="206" y="979"/>
                  <a:pt x="206" y="979"/>
                  <a:pt x="206" y="979"/>
                </a:cubicBezTo>
                <a:cubicBezTo>
                  <a:pt x="206" y="979"/>
                  <a:pt x="206" y="979"/>
                  <a:pt x="206" y="979"/>
                </a:cubicBezTo>
                <a:cubicBezTo>
                  <a:pt x="206" y="978"/>
                  <a:pt x="206" y="978"/>
                  <a:pt x="206" y="978"/>
                </a:cubicBezTo>
                <a:cubicBezTo>
                  <a:pt x="206" y="978"/>
                  <a:pt x="206" y="978"/>
                  <a:pt x="206" y="978"/>
                </a:cubicBezTo>
                <a:cubicBezTo>
                  <a:pt x="206" y="978"/>
                  <a:pt x="206" y="978"/>
                  <a:pt x="206" y="978"/>
                </a:cubicBezTo>
                <a:cubicBezTo>
                  <a:pt x="206" y="978"/>
                  <a:pt x="206" y="978"/>
                  <a:pt x="206" y="978"/>
                </a:cubicBezTo>
                <a:cubicBezTo>
                  <a:pt x="205" y="978"/>
                  <a:pt x="205" y="978"/>
                  <a:pt x="205" y="978"/>
                </a:cubicBezTo>
                <a:cubicBezTo>
                  <a:pt x="205" y="978"/>
                  <a:pt x="205" y="978"/>
                  <a:pt x="205" y="978"/>
                </a:cubicBezTo>
                <a:cubicBezTo>
                  <a:pt x="205" y="978"/>
                  <a:pt x="205" y="978"/>
                  <a:pt x="205" y="978"/>
                </a:cubicBezTo>
                <a:cubicBezTo>
                  <a:pt x="205" y="978"/>
                  <a:pt x="205" y="978"/>
                  <a:pt x="205" y="978"/>
                </a:cubicBezTo>
                <a:cubicBezTo>
                  <a:pt x="205" y="978"/>
                  <a:pt x="205" y="978"/>
                  <a:pt x="205" y="978"/>
                </a:cubicBezTo>
                <a:cubicBezTo>
                  <a:pt x="205" y="978"/>
                  <a:pt x="205" y="978"/>
                  <a:pt x="205" y="978"/>
                </a:cubicBezTo>
                <a:cubicBezTo>
                  <a:pt x="205" y="978"/>
                  <a:pt x="205" y="978"/>
                  <a:pt x="205" y="978"/>
                </a:cubicBezTo>
                <a:cubicBezTo>
                  <a:pt x="205" y="978"/>
                  <a:pt x="205" y="978"/>
                  <a:pt x="205" y="978"/>
                </a:cubicBezTo>
                <a:cubicBezTo>
                  <a:pt x="205" y="978"/>
                  <a:pt x="205" y="978"/>
                  <a:pt x="205" y="978"/>
                </a:cubicBezTo>
                <a:cubicBezTo>
                  <a:pt x="205" y="978"/>
                  <a:pt x="205" y="978"/>
                  <a:pt x="205" y="978"/>
                </a:cubicBezTo>
                <a:cubicBezTo>
                  <a:pt x="205" y="978"/>
                  <a:pt x="205" y="978"/>
                  <a:pt x="205" y="978"/>
                </a:cubicBezTo>
                <a:cubicBezTo>
                  <a:pt x="205" y="978"/>
                  <a:pt x="205" y="978"/>
                  <a:pt x="205" y="978"/>
                </a:cubicBezTo>
                <a:cubicBezTo>
                  <a:pt x="205" y="979"/>
                  <a:pt x="205" y="979"/>
                  <a:pt x="205" y="979"/>
                </a:cubicBezTo>
                <a:cubicBezTo>
                  <a:pt x="205" y="979"/>
                  <a:pt x="205" y="979"/>
                  <a:pt x="205" y="979"/>
                </a:cubicBezTo>
                <a:cubicBezTo>
                  <a:pt x="205" y="979"/>
                  <a:pt x="205" y="979"/>
                  <a:pt x="205" y="979"/>
                </a:cubicBezTo>
                <a:cubicBezTo>
                  <a:pt x="204" y="979"/>
                  <a:pt x="204" y="979"/>
                  <a:pt x="204" y="979"/>
                </a:cubicBezTo>
                <a:cubicBezTo>
                  <a:pt x="204" y="979"/>
                  <a:pt x="204" y="979"/>
                  <a:pt x="204" y="979"/>
                </a:cubicBezTo>
                <a:cubicBezTo>
                  <a:pt x="204" y="979"/>
                  <a:pt x="204" y="979"/>
                  <a:pt x="204" y="979"/>
                </a:cubicBezTo>
                <a:cubicBezTo>
                  <a:pt x="204" y="979"/>
                  <a:pt x="204" y="979"/>
                  <a:pt x="204" y="979"/>
                </a:cubicBezTo>
                <a:cubicBezTo>
                  <a:pt x="203" y="978"/>
                  <a:pt x="203" y="978"/>
                  <a:pt x="203" y="978"/>
                </a:cubicBezTo>
                <a:cubicBezTo>
                  <a:pt x="203" y="978"/>
                  <a:pt x="203" y="978"/>
                  <a:pt x="203" y="978"/>
                </a:cubicBezTo>
                <a:cubicBezTo>
                  <a:pt x="203" y="978"/>
                  <a:pt x="203" y="978"/>
                  <a:pt x="203" y="978"/>
                </a:cubicBezTo>
                <a:cubicBezTo>
                  <a:pt x="203" y="978"/>
                  <a:pt x="203" y="978"/>
                  <a:pt x="203" y="978"/>
                </a:cubicBezTo>
                <a:cubicBezTo>
                  <a:pt x="203" y="978"/>
                  <a:pt x="203" y="978"/>
                  <a:pt x="203" y="978"/>
                </a:cubicBezTo>
                <a:cubicBezTo>
                  <a:pt x="203" y="978"/>
                  <a:pt x="203" y="978"/>
                  <a:pt x="203" y="978"/>
                </a:cubicBezTo>
                <a:cubicBezTo>
                  <a:pt x="203" y="978"/>
                  <a:pt x="203" y="978"/>
                  <a:pt x="203" y="978"/>
                </a:cubicBezTo>
                <a:cubicBezTo>
                  <a:pt x="203" y="978"/>
                  <a:pt x="203" y="978"/>
                  <a:pt x="203" y="978"/>
                </a:cubicBezTo>
                <a:cubicBezTo>
                  <a:pt x="203" y="978"/>
                  <a:pt x="203" y="978"/>
                  <a:pt x="203" y="978"/>
                </a:cubicBezTo>
                <a:cubicBezTo>
                  <a:pt x="203" y="977"/>
                  <a:pt x="203" y="977"/>
                  <a:pt x="203" y="977"/>
                </a:cubicBezTo>
                <a:cubicBezTo>
                  <a:pt x="202" y="977"/>
                  <a:pt x="202" y="977"/>
                  <a:pt x="202" y="977"/>
                </a:cubicBezTo>
                <a:cubicBezTo>
                  <a:pt x="202" y="977"/>
                  <a:pt x="202" y="977"/>
                  <a:pt x="202" y="977"/>
                </a:cubicBezTo>
                <a:cubicBezTo>
                  <a:pt x="202" y="977"/>
                  <a:pt x="202" y="977"/>
                  <a:pt x="202" y="977"/>
                </a:cubicBezTo>
                <a:cubicBezTo>
                  <a:pt x="202" y="976"/>
                  <a:pt x="202" y="976"/>
                  <a:pt x="202" y="976"/>
                </a:cubicBezTo>
                <a:cubicBezTo>
                  <a:pt x="202" y="976"/>
                  <a:pt x="202" y="976"/>
                  <a:pt x="202" y="976"/>
                </a:cubicBezTo>
                <a:cubicBezTo>
                  <a:pt x="202" y="976"/>
                  <a:pt x="202" y="976"/>
                  <a:pt x="202" y="976"/>
                </a:cubicBezTo>
                <a:cubicBezTo>
                  <a:pt x="202" y="975"/>
                  <a:pt x="202" y="975"/>
                  <a:pt x="202" y="975"/>
                </a:cubicBezTo>
                <a:cubicBezTo>
                  <a:pt x="202" y="975"/>
                  <a:pt x="202" y="975"/>
                  <a:pt x="202" y="975"/>
                </a:cubicBezTo>
                <a:cubicBezTo>
                  <a:pt x="202" y="975"/>
                  <a:pt x="202" y="975"/>
                  <a:pt x="202" y="975"/>
                </a:cubicBezTo>
                <a:cubicBezTo>
                  <a:pt x="202" y="975"/>
                  <a:pt x="202" y="975"/>
                  <a:pt x="202" y="975"/>
                </a:cubicBezTo>
                <a:cubicBezTo>
                  <a:pt x="203" y="975"/>
                  <a:pt x="203" y="975"/>
                  <a:pt x="203" y="975"/>
                </a:cubicBezTo>
                <a:cubicBezTo>
                  <a:pt x="203" y="975"/>
                  <a:pt x="203" y="975"/>
                  <a:pt x="203" y="975"/>
                </a:cubicBezTo>
                <a:cubicBezTo>
                  <a:pt x="203" y="975"/>
                  <a:pt x="203" y="975"/>
                  <a:pt x="203" y="975"/>
                </a:cubicBezTo>
                <a:cubicBezTo>
                  <a:pt x="203" y="975"/>
                  <a:pt x="203" y="975"/>
                  <a:pt x="203" y="975"/>
                </a:cubicBezTo>
                <a:cubicBezTo>
                  <a:pt x="204" y="975"/>
                  <a:pt x="204" y="975"/>
                  <a:pt x="204" y="975"/>
                </a:cubicBezTo>
                <a:cubicBezTo>
                  <a:pt x="204" y="975"/>
                  <a:pt x="204" y="975"/>
                  <a:pt x="204" y="975"/>
                </a:cubicBezTo>
                <a:cubicBezTo>
                  <a:pt x="204" y="974"/>
                  <a:pt x="204" y="974"/>
                  <a:pt x="204" y="974"/>
                </a:cubicBezTo>
                <a:cubicBezTo>
                  <a:pt x="205" y="974"/>
                  <a:pt x="205" y="974"/>
                  <a:pt x="205" y="974"/>
                </a:cubicBezTo>
                <a:cubicBezTo>
                  <a:pt x="206" y="974"/>
                  <a:pt x="206" y="974"/>
                  <a:pt x="206" y="974"/>
                </a:cubicBezTo>
                <a:cubicBezTo>
                  <a:pt x="206" y="974"/>
                  <a:pt x="206" y="974"/>
                  <a:pt x="206" y="974"/>
                </a:cubicBezTo>
                <a:cubicBezTo>
                  <a:pt x="206" y="975"/>
                  <a:pt x="206" y="975"/>
                  <a:pt x="206" y="975"/>
                </a:cubicBezTo>
                <a:cubicBezTo>
                  <a:pt x="206" y="975"/>
                  <a:pt x="206" y="975"/>
                  <a:pt x="206" y="975"/>
                </a:cubicBezTo>
                <a:cubicBezTo>
                  <a:pt x="206" y="975"/>
                  <a:pt x="206" y="975"/>
                  <a:pt x="206" y="975"/>
                </a:cubicBezTo>
                <a:cubicBezTo>
                  <a:pt x="207" y="976"/>
                  <a:pt x="207" y="976"/>
                  <a:pt x="207" y="976"/>
                </a:cubicBezTo>
                <a:cubicBezTo>
                  <a:pt x="207" y="976"/>
                  <a:pt x="207" y="976"/>
                  <a:pt x="207" y="976"/>
                </a:cubicBezTo>
                <a:cubicBezTo>
                  <a:pt x="207" y="976"/>
                  <a:pt x="207" y="976"/>
                  <a:pt x="207" y="976"/>
                </a:cubicBezTo>
                <a:cubicBezTo>
                  <a:pt x="207" y="976"/>
                  <a:pt x="207" y="976"/>
                  <a:pt x="207" y="976"/>
                </a:cubicBezTo>
                <a:cubicBezTo>
                  <a:pt x="207" y="976"/>
                  <a:pt x="207" y="976"/>
                  <a:pt x="207" y="976"/>
                </a:cubicBezTo>
                <a:cubicBezTo>
                  <a:pt x="207" y="977"/>
                  <a:pt x="207" y="977"/>
                  <a:pt x="207" y="977"/>
                </a:cubicBezTo>
                <a:cubicBezTo>
                  <a:pt x="207" y="977"/>
                  <a:pt x="207" y="977"/>
                  <a:pt x="207" y="977"/>
                </a:cubicBezTo>
                <a:cubicBezTo>
                  <a:pt x="207" y="977"/>
                  <a:pt x="207" y="977"/>
                  <a:pt x="207" y="977"/>
                </a:cubicBezTo>
                <a:cubicBezTo>
                  <a:pt x="208" y="977"/>
                  <a:pt x="208" y="977"/>
                  <a:pt x="208" y="977"/>
                </a:cubicBezTo>
                <a:cubicBezTo>
                  <a:pt x="208" y="978"/>
                  <a:pt x="208" y="978"/>
                  <a:pt x="208" y="978"/>
                </a:cubicBezTo>
                <a:cubicBezTo>
                  <a:pt x="208" y="978"/>
                  <a:pt x="208" y="978"/>
                  <a:pt x="208" y="978"/>
                </a:cubicBezTo>
                <a:cubicBezTo>
                  <a:pt x="208" y="977"/>
                  <a:pt x="208" y="977"/>
                  <a:pt x="208" y="977"/>
                </a:cubicBezTo>
                <a:cubicBezTo>
                  <a:pt x="208" y="977"/>
                  <a:pt x="208" y="977"/>
                  <a:pt x="208" y="977"/>
                </a:cubicBezTo>
                <a:cubicBezTo>
                  <a:pt x="208" y="977"/>
                  <a:pt x="208" y="977"/>
                  <a:pt x="208" y="977"/>
                </a:cubicBezTo>
                <a:cubicBezTo>
                  <a:pt x="208" y="977"/>
                  <a:pt x="208" y="977"/>
                  <a:pt x="208" y="977"/>
                </a:cubicBezTo>
                <a:cubicBezTo>
                  <a:pt x="208" y="978"/>
                  <a:pt x="208" y="978"/>
                  <a:pt x="208" y="978"/>
                </a:cubicBezTo>
                <a:cubicBezTo>
                  <a:pt x="208" y="978"/>
                  <a:pt x="208" y="978"/>
                  <a:pt x="208" y="978"/>
                </a:cubicBezTo>
                <a:cubicBezTo>
                  <a:pt x="209" y="978"/>
                  <a:pt x="209" y="978"/>
                  <a:pt x="209" y="978"/>
                </a:cubicBezTo>
                <a:cubicBezTo>
                  <a:pt x="209" y="979"/>
                  <a:pt x="209" y="979"/>
                  <a:pt x="209" y="979"/>
                </a:cubicBezTo>
                <a:cubicBezTo>
                  <a:pt x="209" y="979"/>
                  <a:pt x="209" y="979"/>
                  <a:pt x="209" y="979"/>
                </a:cubicBezTo>
                <a:moveTo>
                  <a:pt x="179" y="969"/>
                </a:moveTo>
                <a:cubicBezTo>
                  <a:pt x="179" y="969"/>
                  <a:pt x="179" y="969"/>
                  <a:pt x="179" y="969"/>
                </a:cubicBezTo>
                <a:cubicBezTo>
                  <a:pt x="179" y="969"/>
                  <a:pt x="179" y="969"/>
                  <a:pt x="179" y="969"/>
                </a:cubicBezTo>
                <a:cubicBezTo>
                  <a:pt x="179" y="969"/>
                  <a:pt x="179" y="969"/>
                  <a:pt x="179" y="969"/>
                </a:cubicBezTo>
                <a:cubicBezTo>
                  <a:pt x="179" y="969"/>
                  <a:pt x="179" y="969"/>
                  <a:pt x="179" y="969"/>
                </a:cubicBezTo>
                <a:moveTo>
                  <a:pt x="498" y="906"/>
                </a:moveTo>
                <a:cubicBezTo>
                  <a:pt x="498" y="906"/>
                  <a:pt x="498" y="906"/>
                  <a:pt x="498" y="906"/>
                </a:cubicBezTo>
                <a:cubicBezTo>
                  <a:pt x="498" y="906"/>
                  <a:pt x="498" y="906"/>
                  <a:pt x="498" y="906"/>
                </a:cubicBezTo>
                <a:cubicBezTo>
                  <a:pt x="498" y="906"/>
                  <a:pt x="498" y="906"/>
                  <a:pt x="498" y="906"/>
                </a:cubicBezTo>
                <a:cubicBezTo>
                  <a:pt x="497" y="906"/>
                  <a:pt x="497" y="906"/>
                  <a:pt x="497" y="906"/>
                </a:cubicBezTo>
                <a:cubicBezTo>
                  <a:pt x="497" y="906"/>
                  <a:pt x="497" y="906"/>
                  <a:pt x="497" y="906"/>
                </a:cubicBezTo>
                <a:cubicBezTo>
                  <a:pt x="496" y="905"/>
                  <a:pt x="496" y="905"/>
                  <a:pt x="496" y="905"/>
                </a:cubicBezTo>
                <a:cubicBezTo>
                  <a:pt x="496" y="905"/>
                  <a:pt x="495" y="904"/>
                  <a:pt x="495" y="904"/>
                </a:cubicBezTo>
                <a:cubicBezTo>
                  <a:pt x="495" y="904"/>
                  <a:pt x="495" y="903"/>
                  <a:pt x="495" y="903"/>
                </a:cubicBezTo>
                <a:cubicBezTo>
                  <a:pt x="496" y="902"/>
                  <a:pt x="496" y="902"/>
                  <a:pt x="496" y="902"/>
                </a:cubicBezTo>
                <a:cubicBezTo>
                  <a:pt x="496" y="903"/>
                  <a:pt x="496" y="903"/>
                  <a:pt x="496" y="903"/>
                </a:cubicBezTo>
                <a:cubicBezTo>
                  <a:pt x="496" y="904"/>
                  <a:pt x="496" y="904"/>
                  <a:pt x="496" y="904"/>
                </a:cubicBezTo>
                <a:cubicBezTo>
                  <a:pt x="497" y="904"/>
                  <a:pt x="497" y="904"/>
                  <a:pt x="497" y="904"/>
                </a:cubicBezTo>
                <a:cubicBezTo>
                  <a:pt x="497" y="904"/>
                  <a:pt x="497" y="904"/>
                  <a:pt x="497" y="904"/>
                </a:cubicBezTo>
                <a:cubicBezTo>
                  <a:pt x="498" y="905"/>
                  <a:pt x="498" y="905"/>
                  <a:pt x="498" y="905"/>
                </a:cubicBezTo>
                <a:cubicBezTo>
                  <a:pt x="498" y="906"/>
                  <a:pt x="498" y="906"/>
                  <a:pt x="498" y="906"/>
                </a:cubicBezTo>
                <a:moveTo>
                  <a:pt x="504" y="906"/>
                </a:moveTo>
                <a:cubicBezTo>
                  <a:pt x="504" y="907"/>
                  <a:pt x="504" y="907"/>
                  <a:pt x="504" y="908"/>
                </a:cubicBezTo>
                <a:cubicBezTo>
                  <a:pt x="503" y="908"/>
                  <a:pt x="503" y="908"/>
                  <a:pt x="503" y="908"/>
                </a:cubicBezTo>
                <a:cubicBezTo>
                  <a:pt x="503" y="908"/>
                  <a:pt x="503" y="908"/>
                  <a:pt x="503" y="908"/>
                </a:cubicBezTo>
                <a:cubicBezTo>
                  <a:pt x="502" y="908"/>
                  <a:pt x="502" y="908"/>
                  <a:pt x="502" y="908"/>
                </a:cubicBezTo>
                <a:cubicBezTo>
                  <a:pt x="502" y="908"/>
                  <a:pt x="502" y="908"/>
                  <a:pt x="502" y="908"/>
                </a:cubicBezTo>
                <a:cubicBezTo>
                  <a:pt x="502" y="908"/>
                  <a:pt x="502" y="908"/>
                  <a:pt x="502" y="908"/>
                </a:cubicBezTo>
                <a:cubicBezTo>
                  <a:pt x="502" y="907"/>
                  <a:pt x="502" y="907"/>
                  <a:pt x="502" y="907"/>
                </a:cubicBezTo>
                <a:cubicBezTo>
                  <a:pt x="502" y="907"/>
                  <a:pt x="502" y="907"/>
                  <a:pt x="502" y="907"/>
                </a:cubicBezTo>
                <a:cubicBezTo>
                  <a:pt x="502" y="906"/>
                  <a:pt x="502" y="906"/>
                  <a:pt x="502" y="906"/>
                </a:cubicBezTo>
                <a:cubicBezTo>
                  <a:pt x="503" y="905"/>
                  <a:pt x="503" y="905"/>
                  <a:pt x="503" y="905"/>
                </a:cubicBezTo>
                <a:cubicBezTo>
                  <a:pt x="503" y="905"/>
                  <a:pt x="503" y="905"/>
                  <a:pt x="503" y="905"/>
                </a:cubicBezTo>
                <a:cubicBezTo>
                  <a:pt x="504" y="906"/>
                  <a:pt x="504" y="906"/>
                  <a:pt x="504" y="906"/>
                </a:cubicBezTo>
                <a:moveTo>
                  <a:pt x="745" y="987"/>
                </a:moveTo>
                <a:cubicBezTo>
                  <a:pt x="745" y="988"/>
                  <a:pt x="745" y="988"/>
                  <a:pt x="745" y="988"/>
                </a:cubicBezTo>
                <a:cubicBezTo>
                  <a:pt x="745" y="988"/>
                  <a:pt x="745" y="988"/>
                  <a:pt x="745" y="988"/>
                </a:cubicBezTo>
                <a:cubicBezTo>
                  <a:pt x="745" y="988"/>
                  <a:pt x="745" y="988"/>
                  <a:pt x="745" y="988"/>
                </a:cubicBezTo>
                <a:cubicBezTo>
                  <a:pt x="745" y="988"/>
                  <a:pt x="745" y="988"/>
                  <a:pt x="745" y="988"/>
                </a:cubicBezTo>
                <a:cubicBezTo>
                  <a:pt x="744" y="988"/>
                  <a:pt x="744" y="988"/>
                  <a:pt x="744" y="988"/>
                </a:cubicBezTo>
                <a:cubicBezTo>
                  <a:pt x="744" y="988"/>
                  <a:pt x="744" y="988"/>
                  <a:pt x="744" y="988"/>
                </a:cubicBezTo>
                <a:cubicBezTo>
                  <a:pt x="743" y="988"/>
                  <a:pt x="743" y="988"/>
                  <a:pt x="742" y="987"/>
                </a:cubicBezTo>
                <a:cubicBezTo>
                  <a:pt x="742" y="987"/>
                  <a:pt x="742" y="987"/>
                  <a:pt x="742" y="987"/>
                </a:cubicBezTo>
                <a:cubicBezTo>
                  <a:pt x="741" y="987"/>
                  <a:pt x="741" y="987"/>
                  <a:pt x="741" y="988"/>
                </a:cubicBezTo>
                <a:cubicBezTo>
                  <a:pt x="741" y="988"/>
                  <a:pt x="740" y="988"/>
                  <a:pt x="740" y="988"/>
                </a:cubicBezTo>
                <a:cubicBezTo>
                  <a:pt x="740" y="988"/>
                  <a:pt x="740" y="988"/>
                  <a:pt x="740" y="988"/>
                </a:cubicBezTo>
                <a:cubicBezTo>
                  <a:pt x="739" y="988"/>
                  <a:pt x="739" y="988"/>
                  <a:pt x="739" y="988"/>
                </a:cubicBezTo>
                <a:cubicBezTo>
                  <a:pt x="739" y="989"/>
                  <a:pt x="739" y="989"/>
                  <a:pt x="739" y="989"/>
                </a:cubicBezTo>
                <a:cubicBezTo>
                  <a:pt x="739" y="989"/>
                  <a:pt x="739" y="989"/>
                  <a:pt x="739" y="989"/>
                </a:cubicBezTo>
                <a:cubicBezTo>
                  <a:pt x="739" y="989"/>
                  <a:pt x="739" y="989"/>
                  <a:pt x="739" y="989"/>
                </a:cubicBezTo>
                <a:cubicBezTo>
                  <a:pt x="738" y="988"/>
                  <a:pt x="737" y="988"/>
                  <a:pt x="736" y="988"/>
                </a:cubicBezTo>
                <a:cubicBezTo>
                  <a:pt x="736" y="988"/>
                  <a:pt x="736" y="988"/>
                  <a:pt x="736" y="988"/>
                </a:cubicBezTo>
                <a:cubicBezTo>
                  <a:pt x="735" y="988"/>
                  <a:pt x="735" y="988"/>
                  <a:pt x="735" y="987"/>
                </a:cubicBezTo>
                <a:cubicBezTo>
                  <a:pt x="734" y="987"/>
                  <a:pt x="734" y="987"/>
                  <a:pt x="734" y="987"/>
                </a:cubicBezTo>
                <a:cubicBezTo>
                  <a:pt x="734" y="987"/>
                  <a:pt x="734" y="987"/>
                  <a:pt x="734" y="987"/>
                </a:cubicBezTo>
                <a:cubicBezTo>
                  <a:pt x="733" y="986"/>
                  <a:pt x="733" y="986"/>
                  <a:pt x="733" y="986"/>
                </a:cubicBezTo>
                <a:cubicBezTo>
                  <a:pt x="733" y="986"/>
                  <a:pt x="733" y="986"/>
                  <a:pt x="733" y="986"/>
                </a:cubicBezTo>
                <a:cubicBezTo>
                  <a:pt x="732" y="986"/>
                  <a:pt x="732" y="986"/>
                  <a:pt x="732" y="986"/>
                </a:cubicBezTo>
                <a:cubicBezTo>
                  <a:pt x="731" y="986"/>
                  <a:pt x="731" y="986"/>
                  <a:pt x="731" y="986"/>
                </a:cubicBezTo>
                <a:cubicBezTo>
                  <a:pt x="731" y="985"/>
                  <a:pt x="731" y="985"/>
                  <a:pt x="731" y="985"/>
                </a:cubicBezTo>
                <a:cubicBezTo>
                  <a:pt x="732" y="984"/>
                  <a:pt x="732" y="984"/>
                  <a:pt x="733" y="984"/>
                </a:cubicBezTo>
                <a:cubicBezTo>
                  <a:pt x="734" y="984"/>
                  <a:pt x="734" y="984"/>
                  <a:pt x="734" y="984"/>
                </a:cubicBezTo>
                <a:cubicBezTo>
                  <a:pt x="734" y="984"/>
                  <a:pt x="734" y="984"/>
                  <a:pt x="734" y="984"/>
                </a:cubicBezTo>
                <a:cubicBezTo>
                  <a:pt x="734" y="983"/>
                  <a:pt x="734" y="983"/>
                  <a:pt x="734" y="983"/>
                </a:cubicBezTo>
                <a:cubicBezTo>
                  <a:pt x="734" y="983"/>
                  <a:pt x="734" y="983"/>
                  <a:pt x="734" y="983"/>
                </a:cubicBezTo>
                <a:cubicBezTo>
                  <a:pt x="735" y="983"/>
                  <a:pt x="735" y="983"/>
                  <a:pt x="735" y="983"/>
                </a:cubicBezTo>
                <a:cubicBezTo>
                  <a:pt x="735" y="983"/>
                  <a:pt x="735" y="983"/>
                  <a:pt x="735" y="983"/>
                </a:cubicBezTo>
                <a:cubicBezTo>
                  <a:pt x="736" y="984"/>
                  <a:pt x="737" y="984"/>
                  <a:pt x="737" y="984"/>
                </a:cubicBezTo>
                <a:cubicBezTo>
                  <a:pt x="737" y="984"/>
                  <a:pt x="737" y="984"/>
                  <a:pt x="738" y="984"/>
                </a:cubicBezTo>
                <a:cubicBezTo>
                  <a:pt x="738" y="984"/>
                  <a:pt x="738" y="984"/>
                  <a:pt x="738" y="984"/>
                </a:cubicBezTo>
                <a:cubicBezTo>
                  <a:pt x="739" y="984"/>
                  <a:pt x="739" y="984"/>
                  <a:pt x="739" y="984"/>
                </a:cubicBezTo>
                <a:cubicBezTo>
                  <a:pt x="740" y="984"/>
                  <a:pt x="740" y="984"/>
                  <a:pt x="740" y="984"/>
                </a:cubicBezTo>
                <a:cubicBezTo>
                  <a:pt x="741" y="984"/>
                  <a:pt x="741" y="985"/>
                  <a:pt x="742" y="985"/>
                </a:cubicBezTo>
                <a:cubicBezTo>
                  <a:pt x="742" y="985"/>
                  <a:pt x="742" y="985"/>
                  <a:pt x="742" y="985"/>
                </a:cubicBezTo>
                <a:cubicBezTo>
                  <a:pt x="742" y="985"/>
                  <a:pt x="742" y="985"/>
                  <a:pt x="742" y="985"/>
                </a:cubicBezTo>
                <a:cubicBezTo>
                  <a:pt x="742" y="985"/>
                  <a:pt x="742" y="985"/>
                  <a:pt x="742" y="985"/>
                </a:cubicBezTo>
                <a:cubicBezTo>
                  <a:pt x="743" y="986"/>
                  <a:pt x="743" y="986"/>
                  <a:pt x="743" y="986"/>
                </a:cubicBezTo>
                <a:cubicBezTo>
                  <a:pt x="744" y="986"/>
                  <a:pt x="744" y="986"/>
                  <a:pt x="744" y="986"/>
                </a:cubicBezTo>
                <a:cubicBezTo>
                  <a:pt x="745" y="986"/>
                  <a:pt x="745" y="987"/>
                  <a:pt x="745" y="987"/>
                </a:cubicBezTo>
                <a:cubicBezTo>
                  <a:pt x="745" y="987"/>
                  <a:pt x="745" y="987"/>
                  <a:pt x="745" y="987"/>
                </a:cubicBezTo>
                <a:moveTo>
                  <a:pt x="766" y="981"/>
                </a:moveTo>
                <a:cubicBezTo>
                  <a:pt x="765" y="981"/>
                  <a:pt x="765" y="981"/>
                  <a:pt x="765" y="981"/>
                </a:cubicBezTo>
                <a:cubicBezTo>
                  <a:pt x="766" y="980"/>
                  <a:pt x="766" y="980"/>
                  <a:pt x="766" y="980"/>
                </a:cubicBezTo>
                <a:cubicBezTo>
                  <a:pt x="766" y="981"/>
                  <a:pt x="767" y="981"/>
                  <a:pt x="767" y="981"/>
                </a:cubicBezTo>
                <a:cubicBezTo>
                  <a:pt x="768" y="981"/>
                  <a:pt x="768" y="981"/>
                  <a:pt x="768" y="981"/>
                </a:cubicBezTo>
                <a:cubicBezTo>
                  <a:pt x="768" y="982"/>
                  <a:pt x="768" y="982"/>
                  <a:pt x="768" y="982"/>
                </a:cubicBezTo>
                <a:cubicBezTo>
                  <a:pt x="768" y="982"/>
                  <a:pt x="768" y="982"/>
                  <a:pt x="768" y="982"/>
                </a:cubicBezTo>
                <a:cubicBezTo>
                  <a:pt x="767" y="982"/>
                  <a:pt x="767" y="981"/>
                  <a:pt x="766" y="981"/>
                </a:cubicBezTo>
                <a:moveTo>
                  <a:pt x="769" y="973"/>
                </a:moveTo>
                <a:cubicBezTo>
                  <a:pt x="769" y="973"/>
                  <a:pt x="768" y="973"/>
                  <a:pt x="768" y="973"/>
                </a:cubicBezTo>
                <a:cubicBezTo>
                  <a:pt x="768" y="972"/>
                  <a:pt x="768" y="972"/>
                  <a:pt x="768" y="972"/>
                </a:cubicBezTo>
                <a:cubicBezTo>
                  <a:pt x="768" y="972"/>
                  <a:pt x="768" y="972"/>
                  <a:pt x="768" y="972"/>
                </a:cubicBezTo>
                <a:cubicBezTo>
                  <a:pt x="768" y="972"/>
                  <a:pt x="769" y="972"/>
                  <a:pt x="769" y="973"/>
                </a:cubicBezTo>
                <a:moveTo>
                  <a:pt x="796" y="986"/>
                </a:moveTo>
                <a:cubicBezTo>
                  <a:pt x="796" y="986"/>
                  <a:pt x="796" y="986"/>
                  <a:pt x="797" y="986"/>
                </a:cubicBezTo>
                <a:cubicBezTo>
                  <a:pt x="796" y="986"/>
                  <a:pt x="796" y="986"/>
                  <a:pt x="796" y="986"/>
                </a:cubicBezTo>
                <a:moveTo>
                  <a:pt x="800" y="983"/>
                </a:moveTo>
                <a:cubicBezTo>
                  <a:pt x="801" y="983"/>
                  <a:pt x="801" y="983"/>
                  <a:pt x="801" y="983"/>
                </a:cubicBezTo>
                <a:cubicBezTo>
                  <a:pt x="800" y="983"/>
                  <a:pt x="800" y="983"/>
                  <a:pt x="800" y="983"/>
                </a:cubicBezTo>
                <a:cubicBezTo>
                  <a:pt x="800" y="983"/>
                  <a:pt x="800" y="983"/>
                  <a:pt x="800" y="983"/>
                </a:cubicBezTo>
                <a:cubicBezTo>
                  <a:pt x="800" y="983"/>
                  <a:pt x="800" y="983"/>
                  <a:pt x="800" y="983"/>
                </a:cubicBezTo>
                <a:moveTo>
                  <a:pt x="798" y="982"/>
                </a:moveTo>
                <a:cubicBezTo>
                  <a:pt x="797" y="982"/>
                  <a:pt x="797" y="982"/>
                  <a:pt x="797" y="982"/>
                </a:cubicBezTo>
                <a:cubicBezTo>
                  <a:pt x="797" y="982"/>
                  <a:pt x="797" y="982"/>
                  <a:pt x="797" y="982"/>
                </a:cubicBezTo>
                <a:cubicBezTo>
                  <a:pt x="797" y="981"/>
                  <a:pt x="796" y="981"/>
                  <a:pt x="796" y="980"/>
                </a:cubicBezTo>
                <a:cubicBezTo>
                  <a:pt x="796" y="980"/>
                  <a:pt x="796" y="980"/>
                  <a:pt x="796" y="980"/>
                </a:cubicBezTo>
                <a:cubicBezTo>
                  <a:pt x="795" y="980"/>
                  <a:pt x="794" y="980"/>
                  <a:pt x="794" y="980"/>
                </a:cubicBezTo>
                <a:cubicBezTo>
                  <a:pt x="793" y="980"/>
                  <a:pt x="793" y="980"/>
                  <a:pt x="792" y="980"/>
                </a:cubicBezTo>
                <a:cubicBezTo>
                  <a:pt x="792" y="980"/>
                  <a:pt x="792" y="980"/>
                  <a:pt x="792" y="980"/>
                </a:cubicBezTo>
                <a:cubicBezTo>
                  <a:pt x="791" y="979"/>
                  <a:pt x="791" y="979"/>
                  <a:pt x="791" y="979"/>
                </a:cubicBezTo>
                <a:cubicBezTo>
                  <a:pt x="791" y="979"/>
                  <a:pt x="791" y="979"/>
                  <a:pt x="791" y="979"/>
                </a:cubicBezTo>
                <a:cubicBezTo>
                  <a:pt x="790" y="979"/>
                  <a:pt x="790" y="979"/>
                  <a:pt x="790" y="979"/>
                </a:cubicBezTo>
                <a:cubicBezTo>
                  <a:pt x="790" y="979"/>
                  <a:pt x="790" y="979"/>
                  <a:pt x="790" y="979"/>
                </a:cubicBezTo>
                <a:cubicBezTo>
                  <a:pt x="790" y="978"/>
                  <a:pt x="790" y="978"/>
                  <a:pt x="790" y="978"/>
                </a:cubicBezTo>
                <a:cubicBezTo>
                  <a:pt x="791" y="979"/>
                  <a:pt x="792" y="979"/>
                  <a:pt x="792" y="979"/>
                </a:cubicBezTo>
                <a:cubicBezTo>
                  <a:pt x="793" y="979"/>
                  <a:pt x="793" y="979"/>
                  <a:pt x="793" y="979"/>
                </a:cubicBezTo>
                <a:cubicBezTo>
                  <a:pt x="793" y="978"/>
                  <a:pt x="793" y="978"/>
                  <a:pt x="793" y="978"/>
                </a:cubicBezTo>
                <a:cubicBezTo>
                  <a:pt x="792" y="978"/>
                  <a:pt x="792" y="978"/>
                  <a:pt x="792" y="978"/>
                </a:cubicBezTo>
                <a:cubicBezTo>
                  <a:pt x="792" y="978"/>
                  <a:pt x="792" y="978"/>
                  <a:pt x="791" y="978"/>
                </a:cubicBezTo>
                <a:cubicBezTo>
                  <a:pt x="791" y="978"/>
                  <a:pt x="791" y="978"/>
                  <a:pt x="791" y="978"/>
                </a:cubicBezTo>
                <a:cubicBezTo>
                  <a:pt x="791" y="978"/>
                  <a:pt x="791" y="978"/>
                  <a:pt x="791" y="978"/>
                </a:cubicBezTo>
                <a:cubicBezTo>
                  <a:pt x="790" y="978"/>
                  <a:pt x="790" y="978"/>
                  <a:pt x="789" y="978"/>
                </a:cubicBezTo>
                <a:cubicBezTo>
                  <a:pt x="789" y="978"/>
                  <a:pt x="789" y="978"/>
                  <a:pt x="789" y="978"/>
                </a:cubicBezTo>
                <a:cubicBezTo>
                  <a:pt x="788" y="978"/>
                  <a:pt x="788" y="977"/>
                  <a:pt x="788" y="977"/>
                </a:cubicBezTo>
                <a:cubicBezTo>
                  <a:pt x="788" y="976"/>
                  <a:pt x="788" y="976"/>
                  <a:pt x="788" y="976"/>
                </a:cubicBezTo>
                <a:cubicBezTo>
                  <a:pt x="788" y="975"/>
                  <a:pt x="788" y="975"/>
                  <a:pt x="788" y="975"/>
                </a:cubicBezTo>
                <a:cubicBezTo>
                  <a:pt x="787" y="975"/>
                  <a:pt x="787" y="975"/>
                  <a:pt x="787" y="975"/>
                </a:cubicBezTo>
                <a:cubicBezTo>
                  <a:pt x="786" y="976"/>
                  <a:pt x="786" y="976"/>
                  <a:pt x="786" y="976"/>
                </a:cubicBezTo>
                <a:cubicBezTo>
                  <a:pt x="785" y="975"/>
                  <a:pt x="785" y="975"/>
                  <a:pt x="785" y="975"/>
                </a:cubicBezTo>
                <a:cubicBezTo>
                  <a:pt x="785" y="975"/>
                  <a:pt x="785" y="975"/>
                  <a:pt x="785" y="975"/>
                </a:cubicBezTo>
                <a:cubicBezTo>
                  <a:pt x="785" y="974"/>
                  <a:pt x="784" y="974"/>
                  <a:pt x="784" y="974"/>
                </a:cubicBezTo>
                <a:cubicBezTo>
                  <a:pt x="783" y="975"/>
                  <a:pt x="783" y="975"/>
                  <a:pt x="783" y="975"/>
                </a:cubicBezTo>
                <a:cubicBezTo>
                  <a:pt x="782" y="974"/>
                  <a:pt x="782" y="974"/>
                  <a:pt x="782" y="974"/>
                </a:cubicBezTo>
                <a:cubicBezTo>
                  <a:pt x="782" y="974"/>
                  <a:pt x="782" y="974"/>
                  <a:pt x="782" y="974"/>
                </a:cubicBezTo>
                <a:cubicBezTo>
                  <a:pt x="781" y="973"/>
                  <a:pt x="781" y="973"/>
                  <a:pt x="781" y="973"/>
                </a:cubicBezTo>
                <a:cubicBezTo>
                  <a:pt x="780" y="974"/>
                  <a:pt x="780" y="974"/>
                  <a:pt x="780" y="974"/>
                </a:cubicBezTo>
                <a:cubicBezTo>
                  <a:pt x="780" y="974"/>
                  <a:pt x="780" y="974"/>
                  <a:pt x="780" y="974"/>
                </a:cubicBezTo>
                <a:cubicBezTo>
                  <a:pt x="779" y="974"/>
                  <a:pt x="779" y="974"/>
                  <a:pt x="778" y="974"/>
                </a:cubicBezTo>
                <a:cubicBezTo>
                  <a:pt x="778" y="974"/>
                  <a:pt x="778" y="974"/>
                  <a:pt x="778" y="974"/>
                </a:cubicBezTo>
                <a:cubicBezTo>
                  <a:pt x="777" y="974"/>
                  <a:pt x="777" y="973"/>
                  <a:pt x="776" y="974"/>
                </a:cubicBezTo>
                <a:cubicBezTo>
                  <a:pt x="776" y="974"/>
                  <a:pt x="776" y="974"/>
                  <a:pt x="776" y="974"/>
                </a:cubicBezTo>
                <a:cubicBezTo>
                  <a:pt x="776" y="974"/>
                  <a:pt x="776" y="974"/>
                  <a:pt x="776" y="974"/>
                </a:cubicBezTo>
                <a:cubicBezTo>
                  <a:pt x="776" y="974"/>
                  <a:pt x="775" y="974"/>
                  <a:pt x="776" y="975"/>
                </a:cubicBezTo>
                <a:cubicBezTo>
                  <a:pt x="775" y="975"/>
                  <a:pt x="775" y="975"/>
                  <a:pt x="775" y="975"/>
                </a:cubicBezTo>
                <a:cubicBezTo>
                  <a:pt x="775" y="975"/>
                  <a:pt x="775" y="975"/>
                  <a:pt x="775" y="975"/>
                </a:cubicBezTo>
                <a:cubicBezTo>
                  <a:pt x="775" y="975"/>
                  <a:pt x="774" y="975"/>
                  <a:pt x="774" y="975"/>
                </a:cubicBezTo>
                <a:cubicBezTo>
                  <a:pt x="774" y="975"/>
                  <a:pt x="774" y="975"/>
                  <a:pt x="774" y="975"/>
                </a:cubicBezTo>
                <a:cubicBezTo>
                  <a:pt x="773" y="975"/>
                  <a:pt x="773" y="975"/>
                  <a:pt x="773" y="975"/>
                </a:cubicBezTo>
                <a:cubicBezTo>
                  <a:pt x="772" y="975"/>
                  <a:pt x="772" y="975"/>
                  <a:pt x="772" y="975"/>
                </a:cubicBezTo>
                <a:cubicBezTo>
                  <a:pt x="772" y="975"/>
                  <a:pt x="772" y="975"/>
                  <a:pt x="772" y="975"/>
                </a:cubicBezTo>
                <a:cubicBezTo>
                  <a:pt x="771" y="974"/>
                  <a:pt x="771" y="974"/>
                  <a:pt x="771" y="974"/>
                </a:cubicBezTo>
                <a:cubicBezTo>
                  <a:pt x="770" y="974"/>
                  <a:pt x="770" y="974"/>
                  <a:pt x="770" y="974"/>
                </a:cubicBezTo>
                <a:cubicBezTo>
                  <a:pt x="770" y="974"/>
                  <a:pt x="770" y="974"/>
                  <a:pt x="770" y="974"/>
                </a:cubicBezTo>
                <a:cubicBezTo>
                  <a:pt x="770" y="974"/>
                  <a:pt x="770" y="974"/>
                  <a:pt x="770" y="974"/>
                </a:cubicBezTo>
                <a:cubicBezTo>
                  <a:pt x="769" y="973"/>
                  <a:pt x="769" y="973"/>
                  <a:pt x="769" y="973"/>
                </a:cubicBezTo>
                <a:cubicBezTo>
                  <a:pt x="768" y="973"/>
                  <a:pt x="768" y="973"/>
                  <a:pt x="768" y="973"/>
                </a:cubicBezTo>
                <a:cubicBezTo>
                  <a:pt x="768" y="973"/>
                  <a:pt x="767" y="973"/>
                  <a:pt x="767" y="973"/>
                </a:cubicBezTo>
                <a:cubicBezTo>
                  <a:pt x="767" y="973"/>
                  <a:pt x="766" y="973"/>
                  <a:pt x="766" y="973"/>
                </a:cubicBezTo>
                <a:cubicBezTo>
                  <a:pt x="766" y="974"/>
                  <a:pt x="766" y="974"/>
                  <a:pt x="766" y="974"/>
                </a:cubicBezTo>
                <a:cubicBezTo>
                  <a:pt x="765" y="974"/>
                  <a:pt x="765" y="974"/>
                  <a:pt x="765" y="974"/>
                </a:cubicBezTo>
                <a:cubicBezTo>
                  <a:pt x="765" y="974"/>
                  <a:pt x="765" y="974"/>
                  <a:pt x="765" y="974"/>
                </a:cubicBezTo>
                <a:cubicBezTo>
                  <a:pt x="764" y="975"/>
                  <a:pt x="764" y="975"/>
                  <a:pt x="764" y="975"/>
                </a:cubicBezTo>
                <a:cubicBezTo>
                  <a:pt x="765" y="976"/>
                  <a:pt x="765" y="976"/>
                  <a:pt x="765" y="976"/>
                </a:cubicBezTo>
                <a:cubicBezTo>
                  <a:pt x="765" y="976"/>
                  <a:pt x="766" y="976"/>
                  <a:pt x="766" y="975"/>
                </a:cubicBezTo>
                <a:cubicBezTo>
                  <a:pt x="766" y="975"/>
                  <a:pt x="766" y="975"/>
                  <a:pt x="766" y="975"/>
                </a:cubicBezTo>
                <a:cubicBezTo>
                  <a:pt x="766" y="976"/>
                  <a:pt x="766" y="976"/>
                  <a:pt x="766" y="976"/>
                </a:cubicBezTo>
                <a:cubicBezTo>
                  <a:pt x="766" y="976"/>
                  <a:pt x="766" y="976"/>
                  <a:pt x="766" y="976"/>
                </a:cubicBezTo>
                <a:cubicBezTo>
                  <a:pt x="767" y="976"/>
                  <a:pt x="767" y="976"/>
                  <a:pt x="767" y="976"/>
                </a:cubicBezTo>
                <a:cubicBezTo>
                  <a:pt x="768" y="976"/>
                  <a:pt x="768" y="976"/>
                  <a:pt x="768" y="976"/>
                </a:cubicBezTo>
                <a:cubicBezTo>
                  <a:pt x="768" y="976"/>
                  <a:pt x="768" y="976"/>
                  <a:pt x="768" y="976"/>
                </a:cubicBezTo>
                <a:cubicBezTo>
                  <a:pt x="769" y="977"/>
                  <a:pt x="769" y="977"/>
                  <a:pt x="769" y="977"/>
                </a:cubicBezTo>
                <a:cubicBezTo>
                  <a:pt x="769" y="977"/>
                  <a:pt x="769" y="977"/>
                  <a:pt x="769" y="977"/>
                </a:cubicBezTo>
                <a:cubicBezTo>
                  <a:pt x="769" y="978"/>
                  <a:pt x="769" y="978"/>
                  <a:pt x="769" y="978"/>
                </a:cubicBezTo>
                <a:cubicBezTo>
                  <a:pt x="769" y="978"/>
                  <a:pt x="769" y="978"/>
                  <a:pt x="769" y="978"/>
                </a:cubicBezTo>
                <a:cubicBezTo>
                  <a:pt x="769" y="979"/>
                  <a:pt x="769" y="979"/>
                  <a:pt x="769" y="979"/>
                </a:cubicBezTo>
                <a:cubicBezTo>
                  <a:pt x="769" y="979"/>
                  <a:pt x="769" y="979"/>
                  <a:pt x="769" y="979"/>
                </a:cubicBezTo>
                <a:cubicBezTo>
                  <a:pt x="769" y="979"/>
                  <a:pt x="769" y="979"/>
                  <a:pt x="769" y="979"/>
                </a:cubicBezTo>
                <a:cubicBezTo>
                  <a:pt x="769" y="979"/>
                  <a:pt x="769" y="979"/>
                  <a:pt x="769" y="979"/>
                </a:cubicBezTo>
                <a:cubicBezTo>
                  <a:pt x="768" y="980"/>
                  <a:pt x="768" y="980"/>
                  <a:pt x="768" y="980"/>
                </a:cubicBezTo>
                <a:cubicBezTo>
                  <a:pt x="769" y="980"/>
                  <a:pt x="769" y="980"/>
                  <a:pt x="769" y="980"/>
                </a:cubicBezTo>
                <a:cubicBezTo>
                  <a:pt x="769" y="980"/>
                  <a:pt x="769" y="980"/>
                  <a:pt x="769" y="980"/>
                </a:cubicBezTo>
                <a:cubicBezTo>
                  <a:pt x="769" y="981"/>
                  <a:pt x="769" y="981"/>
                  <a:pt x="769" y="981"/>
                </a:cubicBezTo>
                <a:cubicBezTo>
                  <a:pt x="769" y="981"/>
                  <a:pt x="769" y="981"/>
                  <a:pt x="769" y="981"/>
                </a:cubicBezTo>
                <a:cubicBezTo>
                  <a:pt x="769" y="981"/>
                  <a:pt x="769" y="981"/>
                  <a:pt x="769" y="981"/>
                </a:cubicBezTo>
                <a:cubicBezTo>
                  <a:pt x="770" y="981"/>
                  <a:pt x="770" y="981"/>
                  <a:pt x="770" y="981"/>
                </a:cubicBezTo>
                <a:cubicBezTo>
                  <a:pt x="770" y="981"/>
                  <a:pt x="770" y="981"/>
                  <a:pt x="770" y="981"/>
                </a:cubicBezTo>
                <a:cubicBezTo>
                  <a:pt x="771" y="982"/>
                  <a:pt x="771" y="982"/>
                  <a:pt x="771" y="982"/>
                </a:cubicBezTo>
                <a:cubicBezTo>
                  <a:pt x="771" y="982"/>
                  <a:pt x="772" y="982"/>
                  <a:pt x="772" y="983"/>
                </a:cubicBezTo>
                <a:cubicBezTo>
                  <a:pt x="772" y="983"/>
                  <a:pt x="772" y="983"/>
                  <a:pt x="772" y="983"/>
                </a:cubicBezTo>
                <a:cubicBezTo>
                  <a:pt x="771" y="983"/>
                  <a:pt x="771" y="983"/>
                  <a:pt x="771" y="983"/>
                </a:cubicBezTo>
                <a:cubicBezTo>
                  <a:pt x="770" y="983"/>
                  <a:pt x="770" y="983"/>
                  <a:pt x="770" y="983"/>
                </a:cubicBezTo>
                <a:cubicBezTo>
                  <a:pt x="770" y="983"/>
                  <a:pt x="770" y="983"/>
                  <a:pt x="770" y="984"/>
                </a:cubicBezTo>
                <a:cubicBezTo>
                  <a:pt x="769" y="984"/>
                  <a:pt x="769" y="984"/>
                  <a:pt x="769" y="984"/>
                </a:cubicBezTo>
                <a:cubicBezTo>
                  <a:pt x="769" y="984"/>
                  <a:pt x="769" y="984"/>
                  <a:pt x="769" y="984"/>
                </a:cubicBezTo>
                <a:cubicBezTo>
                  <a:pt x="769" y="984"/>
                  <a:pt x="769" y="984"/>
                  <a:pt x="769" y="984"/>
                </a:cubicBezTo>
                <a:cubicBezTo>
                  <a:pt x="768" y="984"/>
                  <a:pt x="768" y="984"/>
                  <a:pt x="768" y="984"/>
                </a:cubicBezTo>
                <a:cubicBezTo>
                  <a:pt x="767" y="984"/>
                  <a:pt x="767" y="984"/>
                  <a:pt x="767" y="984"/>
                </a:cubicBezTo>
                <a:cubicBezTo>
                  <a:pt x="766" y="984"/>
                  <a:pt x="766" y="984"/>
                  <a:pt x="766" y="984"/>
                </a:cubicBezTo>
                <a:cubicBezTo>
                  <a:pt x="766" y="983"/>
                  <a:pt x="766" y="984"/>
                  <a:pt x="766" y="984"/>
                </a:cubicBezTo>
                <a:cubicBezTo>
                  <a:pt x="765" y="984"/>
                  <a:pt x="765" y="984"/>
                  <a:pt x="765" y="984"/>
                </a:cubicBezTo>
                <a:cubicBezTo>
                  <a:pt x="764" y="983"/>
                  <a:pt x="764" y="983"/>
                  <a:pt x="764" y="983"/>
                </a:cubicBezTo>
                <a:cubicBezTo>
                  <a:pt x="764" y="983"/>
                  <a:pt x="764" y="983"/>
                  <a:pt x="764" y="983"/>
                </a:cubicBezTo>
                <a:cubicBezTo>
                  <a:pt x="764" y="983"/>
                  <a:pt x="764" y="983"/>
                  <a:pt x="764" y="983"/>
                </a:cubicBezTo>
                <a:cubicBezTo>
                  <a:pt x="764" y="983"/>
                  <a:pt x="764" y="983"/>
                  <a:pt x="764" y="983"/>
                </a:cubicBezTo>
                <a:cubicBezTo>
                  <a:pt x="763" y="984"/>
                  <a:pt x="763" y="983"/>
                  <a:pt x="763" y="983"/>
                </a:cubicBezTo>
                <a:cubicBezTo>
                  <a:pt x="763" y="983"/>
                  <a:pt x="763" y="983"/>
                  <a:pt x="763" y="983"/>
                </a:cubicBezTo>
                <a:cubicBezTo>
                  <a:pt x="763" y="983"/>
                  <a:pt x="762" y="983"/>
                  <a:pt x="762" y="983"/>
                </a:cubicBezTo>
                <a:cubicBezTo>
                  <a:pt x="761" y="983"/>
                  <a:pt x="761" y="983"/>
                  <a:pt x="761" y="983"/>
                </a:cubicBezTo>
                <a:cubicBezTo>
                  <a:pt x="761" y="983"/>
                  <a:pt x="761" y="983"/>
                  <a:pt x="761" y="983"/>
                </a:cubicBezTo>
                <a:cubicBezTo>
                  <a:pt x="761" y="983"/>
                  <a:pt x="761" y="983"/>
                  <a:pt x="761" y="983"/>
                </a:cubicBezTo>
                <a:cubicBezTo>
                  <a:pt x="761" y="983"/>
                  <a:pt x="761" y="983"/>
                  <a:pt x="761" y="983"/>
                </a:cubicBezTo>
                <a:cubicBezTo>
                  <a:pt x="761" y="983"/>
                  <a:pt x="761" y="983"/>
                  <a:pt x="761" y="983"/>
                </a:cubicBezTo>
                <a:cubicBezTo>
                  <a:pt x="761" y="983"/>
                  <a:pt x="761" y="983"/>
                  <a:pt x="761" y="983"/>
                </a:cubicBezTo>
                <a:cubicBezTo>
                  <a:pt x="760" y="983"/>
                  <a:pt x="760" y="983"/>
                  <a:pt x="760" y="983"/>
                </a:cubicBezTo>
                <a:cubicBezTo>
                  <a:pt x="760" y="983"/>
                  <a:pt x="760" y="983"/>
                  <a:pt x="760" y="983"/>
                </a:cubicBezTo>
                <a:cubicBezTo>
                  <a:pt x="759" y="982"/>
                  <a:pt x="759" y="982"/>
                  <a:pt x="758" y="983"/>
                </a:cubicBezTo>
                <a:cubicBezTo>
                  <a:pt x="758" y="983"/>
                  <a:pt x="758" y="983"/>
                  <a:pt x="758" y="983"/>
                </a:cubicBezTo>
                <a:cubicBezTo>
                  <a:pt x="757" y="983"/>
                  <a:pt x="757" y="983"/>
                  <a:pt x="757" y="983"/>
                </a:cubicBezTo>
                <a:cubicBezTo>
                  <a:pt x="757" y="984"/>
                  <a:pt x="757" y="984"/>
                  <a:pt x="757" y="984"/>
                </a:cubicBezTo>
                <a:cubicBezTo>
                  <a:pt x="757" y="984"/>
                  <a:pt x="757" y="984"/>
                  <a:pt x="757" y="984"/>
                </a:cubicBezTo>
                <a:cubicBezTo>
                  <a:pt x="757" y="985"/>
                  <a:pt x="758" y="985"/>
                  <a:pt x="758" y="985"/>
                </a:cubicBezTo>
                <a:cubicBezTo>
                  <a:pt x="758" y="985"/>
                  <a:pt x="758" y="985"/>
                  <a:pt x="758" y="985"/>
                </a:cubicBezTo>
                <a:cubicBezTo>
                  <a:pt x="759" y="985"/>
                  <a:pt x="759" y="985"/>
                  <a:pt x="760" y="985"/>
                </a:cubicBezTo>
                <a:cubicBezTo>
                  <a:pt x="760" y="986"/>
                  <a:pt x="761" y="986"/>
                  <a:pt x="761" y="987"/>
                </a:cubicBezTo>
                <a:cubicBezTo>
                  <a:pt x="762" y="987"/>
                  <a:pt x="762" y="987"/>
                  <a:pt x="762" y="987"/>
                </a:cubicBezTo>
                <a:cubicBezTo>
                  <a:pt x="762" y="986"/>
                  <a:pt x="762" y="986"/>
                  <a:pt x="762" y="986"/>
                </a:cubicBezTo>
                <a:cubicBezTo>
                  <a:pt x="762" y="986"/>
                  <a:pt x="762" y="986"/>
                  <a:pt x="762" y="986"/>
                </a:cubicBezTo>
                <a:cubicBezTo>
                  <a:pt x="763" y="986"/>
                  <a:pt x="763" y="986"/>
                  <a:pt x="764" y="985"/>
                </a:cubicBezTo>
                <a:cubicBezTo>
                  <a:pt x="765" y="985"/>
                  <a:pt x="765" y="985"/>
                  <a:pt x="765" y="985"/>
                </a:cubicBezTo>
                <a:cubicBezTo>
                  <a:pt x="765" y="986"/>
                  <a:pt x="766" y="986"/>
                  <a:pt x="766" y="986"/>
                </a:cubicBezTo>
                <a:cubicBezTo>
                  <a:pt x="767" y="986"/>
                  <a:pt x="767" y="986"/>
                  <a:pt x="767" y="986"/>
                </a:cubicBezTo>
                <a:cubicBezTo>
                  <a:pt x="768" y="986"/>
                  <a:pt x="768" y="986"/>
                  <a:pt x="769" y="986"/>
                </a:cubicBezTo>
                <a:cubicBezTo>
                  <a:pt x="770" y="986"/>
                  <a:pt x="770" y="986"/>
                  <a:pt x="770" y="986"/>
                </a:cubicBezTo>
                <a:cubicBezTo>
                  <a:pt x="770" y="985"/>
                  <a:pt x="770" y="985"/>
                  <a:pt x="770" y="985"/>
                </a:cubicBezTo>
                <a:cubicBezTo>
                  <a:pt x="770" y="985"/>
                  <a:pt x="770" y="985"/>
                  <a:pt x="770" y="985"/>
                </a:cubicBezTo>
                <a:cubicBezTo>
                  <a:pt x="771" y="985"/>
                  <a:pt x="771" y="985"/>
                  <a:pt x="771" y="985"/>
                </a:cubicBezTo>
                <a:cubicBezTo>
                  <a:pt x="772" y="986"/>
                  <a:pt x="772" y="986"/>
                  <a:pt x="772" y="986"/>
                </a:cubicBezTo>
                <a:cubicBezTo>
                  <a:pt x="772" y="986"/>
                  <a:pt x="772" y="986"/>
                  <a:pt x="773" y="986"/>
                </a:cubicBezTo>
                <a:cubicBezTo>
                  <a:pt x="773" y="985"/>
                  <a:pt x="773" y="985"/>
                  <a:pt x="773" y="985"/>
                </a:cubicBezTo>
                <a:cubicBezTo>
                  <a:pt x="773" y="985"/>
                  <a:pt x="773" y="985"/>
                  <a:pt x="773" y="985"/>
                </a:cubicBezTo>
                <a:cubicBezTo>
                  <a:pt x="774" y="986"/>
                  <a:pt x="774" y="986"/>
                  <a:pt x="774" y="986"/>
                </a:cubicBezTo>
                <a:cubicBezTo>
                  <a:pt x="774" y="986"/>
                  <a:pt x="775" y="986"/>
                  <a:pt x="775" y="987"/>
                </a:cubicBezTo>
                <a:cubicBezTo>
                  <a:pt x="775" y="987"/>
                  <a:pt x="775" y="987"/>
                  <a:pt x="775" y="987"/>
                </a:cubicBezTo>
                <a:cubicBezTo>
                  <a:pt x="776" y="987"/>
                  <a:pt x="776" y="987"/>
                  <a:pt x="776" y="987"/>
                </a:cubicBezTo>
                <a:cubicBezTo>
                  <a:pt x="776" y="987"/>
                  <a:pt x="776" y="987"/>
                  <a:pt x="776" y="987"/>
                </a:cubicBezTo>
                <a:cubicBezTo>
                  <a:pt x="776" y="987"/>
                  <a:pt x="776" y="987"/>
                  <a:pt x="776" y="987"/>
                </a:cubicBezTo>
                <a:cubicBezTo>
                  <a:pt x="776" y="988"/>
                  <a:pt x="776" y="988"/>
                  <a:pt x="776" y="988"/>
                </a:cubicBezTo>
                <a:cubicBezTo>
                  <a:pt x="776" y="988"/>
                  <a:pt x="776" y="988"/>
                  <a:pt x="776" y="988"/>
                </a:cubicBezTo>
                <a:cubicBezTo>
                  <a:pt x="776" y="989"/>
                  <a:pt x="776" y="989"/>
                  <a:pt x="776" y="989"/>
                </a:cubicBezTo>
                <a:cubicBezTo>
                  <a:pt x="776" y="989"/>
                  <a:pt x="776" y="989"/>
                  <a:pt x="776" y="989"/>
                </a:cubicBezTo>
                <a:cubicBezTo>
                  <a:pt x="777" y="989"/>
                  <a:pt x="777" y="989"/>
                  <a:pt x="777" y="989"/>
                </a:cubicBezTo>
                <a:cubicBezTo>
                  <a:pt x="777" y="989"/>
                  <a:pt x="777" y="989"/>
                  <a:pt x="777" y="989"/>
                </a:cubicBezTo>
                <a:cubicBezTo>
                  <a:pt x="778" y="990"/>
                  <a:pt x="778" y="990"/>
                  <a:pt x="778" y="989"/>
                </a:cubicBezTo>
                <a:cubicBezTo>
                  <a:pt x="779" y="988"/>
                  <a:pt x="779" y="988"/>
                  <a:pt x="779" y="988"/>
                </a:cubicBezTo>
                <a:cubicBezTo>
                  <a:pt x="779" y="988"/>
                  <a:pt x="779" y="987"/>
                  <a:pt x="780" y="987"/>
                </a:cubicBezTo>
                <a:cubicBezTo>
                  <a:pt x="780" y="987"/>
                  <a:pt x="780" y="986"/>
                  <a:pt x="780" y="986"/>
                </a:cubicBezTo>
                <a:cubicBezTo>
                  <a:pt x="780" y="985"/>
                  <a:pt x="780" y="985"/>
                  <a:pt x="780" y="985"/>
                </a:cubicBezTo>
                <a:cubicBezTo>
                  <a:pt x="781" y="985"/>
                  <a:pt x="781" y="985"/>
                  <a:pt x="781" y="985"/>
                </a:cubicBezTo>
                <a:cubicBezTo>
                  <a:pt x="781" y="985"/>
                  <a:pt x="781" y="985"/>
                  <a:pt x="781" y="985"/>
                </a:cubicBezTo>
                <a:cubicBezTo>
                  <a:pt x="782" y="985"/>
                  <a:pt x="782" y="985"/>
                  <a:pt x="783" y="984"/>
                </a:cubicBezTo>
                <a:cubicBezTo>
                  <a:pt x="783" y="984"/>
                  <a:pt x="783" y="984"/>
                  <a:pt x="783" y="984"/>
                </a:cubicBezTo>
                <a:cubicBezTo>
                  <a:pt x="783" y="984"/>
                  <a:pt x="783" y="984"/>
                  <a:pt x="783" y="984"/>
                </a:cubicBezTo>
                <a:cubicBezTo>
                  <a:pt x="783" y="985"/>
                  <a:pt x="783" y="985"/>
                  <a:pt x="783" y="985"/>
                </a:cubicBezTo>
                <a:cubicBezTo>
                  <a:pt x="784" y="986"/>
                  <a:pt x="784" y="986"/>
                  <a:pt x="784" y="986"/>
                </a:cubicBezTo>
                <a:cubicBezTo>
                  <a:pt x="784" y="986"/>
                  <a:pt x="785" y="986"/>
                  <a:pt x="785" y="986"/>
                </a:cubicBezTo>
                <a:cubicBezTo>
                  <a:pt x="786" y="985"/>
                  <a:pt x="786" y="985"/>
                  <a:pt x="786" y="985"/>
                </a:cubicBezTo>
                <a:cubicBezTo>
                  <a:pt x="786" y="985"/>
                  <a:pt x="786" y="985"/>
                  <a:pt x="786" y="985"/>
                </a:cubicBezTo>
                <a:cubicBezTo>
                  <a:pt x="787" y="985"/>
                  <a:pt x="787" y="985"/>
                  <a:pt x="787" y="985"/>
                </a:cubicBezTo>
                <a:cubicBezTo>
                  <a:pt x="787" y="985"/>
                  <a:pt x="787" y="984"/>
                  <a:pt x="788" y="984"/>
                </a:cubicBezTo>
                <a:cubicBezTo>
                  <a:pt x="788" y="984"/>
                  <a:pt x="788" y="984"/>
                  <a:pt x="788" y="984"/>
                </a:cubicBezTo>
                <a:cubicBezTo>
                  <a:pt x="789" y="984"/>
                  <a:pt x="789" y="984"/>
                  <a:pt x="789" y="984"/>
                </a:cubicBezTo>
                <a:cubicBezTo>
                  <a:pt x="790" y="984"/>
                  <a:pt x="790" y="984"/>
                  <a:pt x="790" y="984"/>
                </a:cubicBezTo>
                <a:cubicBezTo>
                  <a:pt x="791" y="984"/>
                  <a:pt x="791" y="984"/>
                  <a:pt x="791" y="984"/>
                </a:cubicBezTo>
                <a:cubicBezTo>
                  <a:pt x="792" y="984"/>
                  <a:pt x="792" y="984"/>
                  <a:pt x="792" y="984"/>
                </a:cubicBezTo>
                <a:cubicBezTo>
                  <a:pt x="792" y="984"/>
                  <a:pt x="792" y="984"/>
                  <a:pt x="792" y="984"/>
                </a:cubicBezTo>
                <a:cubicBezTo>
                  <a:pt x="793" y="984"/>
                  <a:pt x="793" y="984"/>
                  <a:pt x="793" y="984"/>
                </a:cubicBezTo>
                <a:cubicBezTo>
                  <a:pt x="793" y="984"/>
                  <a:pt x="794" y="985"/>
                  <a:pt x="794" y="984"/>
                </a:cubicBezTo>
                <a:cubicBezTo>
                  <a:pt x="795" y="984"/>
                  <a:pt x="795" y="984"/>
                  <a:pt x="795" y="985"/>
                </a:cubicBezTo>
                <a:cubicBezTo>
                  <a:pt x="796" y="985"/>
                  <a:pt x="796" y="985"/>
                  <a:pt x="796" y="985"/>
                </a:cubicBezTo>
                <a:cubicBezTo>
                  <a:pt x="796" y="986"/>
                  <a:pt x="796" y="986"/>
                  <a:pt x="796" y="986"/>
                </a:cubicBezTo>
                <a:cubicBezTo>
                  <a:pt x="797" y="985"/>
                  <a:pt x="797" y="985"/>
                  <a:pt x="797" y="985"/>
                </a:cubicBezTo>
                <a:cubicBezTo>
                  <a:pt x="797" y="985"/>
                  <a:pt x="797" y="985"/>
                  <a:pt x="797" y="985"/>
                </a:cubicBezTo>
                <a:cubicBezTo>
                  <a:pt x="797" y="984"/>
                  <a:pt x="797" y="984"/>
                  <a:pt x="797" y="984"/>
                </a:cubicBezTo>
                <a:cubicBezTo>
                  <a:pt x="797" y="984"/>
                  <a:pt x="797" y="984"/>
                  <a:pt x="797" y="984"/>
                </a:cubicBezTo>
                <a:cubicBezTo>
                  <a:pt x="798" y="985"/>
                  <a:pt x="798" y="985"/>
                  <a:pt x="798" y="984"/>
                </a:cubicBezTo>
                <a:cubicBezTo>
                  <a:pt x="798" y="984"/>
                  <a:pt x="798" y="984"/>
                  <a:pt x="798" y="984"/>
                </a:cubicBezTo>
                <a:cubicBezTo>
                  <a:pt x="798" y="983"/>
                  <a:pt x="799" y="983"/>
                  <a:pt x="799" y="983"/>
                </a:cubicBezTo>
                <a:cubicBezTo>
                  <a:pt x="798" y="982"/>
                  <a:pt x="798" y="982"/>
                  <a:pt x="798" y="982"/>
                </a:cubicBezTo>
                <a:moveTo>
                  <a:pt x="784" y="984"/>
                </a:moveTo>
                <a:cubicBezTo>
                  <a:pt x="784" y="984"/>
                  <a:pt x="784" y="984"/>
                  <a:pt x="784" y="984"/>
                </a:cubicBezTo>
                <a:cubicBezTo>
                  <a:pt x="784" y="984"/>
                  <a:pt x="784" y="984"/>
                  <a:pt x="784" y="984"/>
                </a:cubicBezTo>
                <a:cubicBezTo>
                  <a:pt x="784" y="984"/>
                  <a:pt x="784" y="984"/>
                  <a:pt x="784" y="984"/>
                </a:cubicBezTo>
                <a:moveTo>
                  <a:pt x="700" y="962"/>
                </a:moveTo>
                <a:cubicBezTo>
                  <a:pt x="700" y="961"/>
                  <a:pt x="700" y="961"/>
                  <a:pt x="700" y="961"/>
                </a:cubicBezTo>
                <a:cubicBezTo>
                  <a:pt x="700" y="961"/>
                  <a:pt x="700" y="961"/>
                  <a:pt x="700" y="961"/>
                </a:cubicBezTo>
                <a:cubicBezTo>
                  <a:pt x="700" y="961"/>
                  <a:pt x="700" y="961"/>
                  <a:pt x="700" y="961"/>
                </a:cubicBezTo>
                <a:cubicBezTo>
                  <a:pt x="700" y="961"/>
                  <a:pt x="700" y="961"/>
                  <a:pt x="700" y="961"/>
                </a:cubicBezTo>
                <a:cubicBezTo>
                  <a:pt x="699" y="960"/>
                  <a:pt x="700" y="959"/>
                  <a:pt x="700" y="959"/>
                </a:cubicBezTo>
                <a:cubicBezTo>
                  <a:pt x="701" y="959"/>
                  <a:pt x="701" y="959"/>
                  <a:pt x="702" y="959"/>
                </a:cubicBezTo>
                <a:cubicBezTo>
                  <a:pt x="702" y="960"/>
                  <a:pt x="702" y="960"/>
                  <a:pt x="702" y="960"/>
                </a:cubicBezTo>
                <a:cubicBezTo>
                  <a:pt x="702" y="960"/>
                  <a:pt x="702" y="960"/>
                  <a:pt x="702" y="960"/>
                </a:cubicBezTo>
                <a:cubicBezTo>
                  <a:pt x="703" y="961"/>
                  <a:pt x="703" y="961"/>
                  <a:pt x="703" y="961"/>
                </a:cubicBezTo>
                <a:cubicBezTo>
                  <a:pt x="703" y="961"/>
                  <a:pt x="703" y="961"/>
                  <a:pt x="703" y="961"/>
                </a:cubicBezTo>
                <a:cubicBezTo>
                  <a:pt x="703" y="962"/>
                  <a:pt x="703" y="962"/>
                  <a:pt x="703" y="962"/>
                </a:cubicBezTo>
                <a:cubicBezTo>
                  <a:pt x="703" y="962"/>
                  <a:pt x="702" y="962"/>
                  <a:pt x="702" y="962"/>
                </a:cubicBezTo>
                <a:cubicBezTo>
                  <a:pt x="701" y="962"/>
                  <a:pt x="701" y="962"/>
                  <a:pt x="701" y="962"/>
                </a:cubicBezTo>
                <a:cubicBezTo>
                  <a:pt x="701" y="963"/>
                  <a:pt x="700" y="963"/>
                  <a:pt x="700" y="962"/>
                </a:cubicBezTo>
                <a:cubicBezTo>
                  <a:pt x="700" y="962"/>
                  <a:pt x="700" y="962"/>
                  <a:pt x="700" y="962"/>
                </a:cubicBezTo>
                <a:cubicBezTo>
                  <a:pt x="699" y="962"/>
                  <a:pt x="699" y="962"/>
                  <a:pt x="699" y="962"/>
                </a:cubicBezTo>
                <a:cubicBezTo>
                  <a:pt x="699" y="962"/>
                  <a:pt x="699" y="962"/>
                  <a:pt x="699" y="961"/>
                </a:cubicBezTo>
                <a:cubicBezTo>
                  <a:pt x="700" y="962"/>
                  <a:pt x="700" y="962"/>
                  <a:pt x="700" y="962"/>
                </a:cubicBezTo>
                <a:moveTo>
                  <a:pt x="715" y="950"/>
                </a:moveTo>
                <a:cubicBezTo>
                  <a:pt x="715" y="950"/>
                  <a:pt x="716" y="950"/>
                  <a:pt x="716" y="950"/>
                </a:cubicBezTo>
                <a:cubicBezTo>
                  <a:pt x="716" y="950"/>
                  <a:pt x="716" y="950"/>
                  <a:pt x="717" y="950"/>
                </a:cubicBezTo>
                <a:cubicBezTo>
                  <a:pt x="716" y="950"/>
                  <a:pt x="716" y="950"/>
                  <a:pt x="715" y="950"/>
                </a:cubicBezTo>
                <a:moveTo>
                  <a:pt x="724" y="953"/>
                </a:moveTo>
                <a:cubicBezTo>
                  <a:pt x="723" y="953"/>
                  <a:pt x="723" y="953"/>
                  <a:pt x="723" y="953"/>
                </a:cubicBezTo>
                <a:cubicBezTo>
                  <a:pt x="723" y="953"/>
                  <a:pt x="723" y="953"/>
                  <a:pt x="723" y="953"/>
                </a:cubicBezTo>
                <a:cubicBezTo>
                  <a:pt x="724" y="953"/>
                  <a:pt x="724" y="953"/>
                  <a:pt x="724" y="953"/>
                </a:cubicBezTo>
                <a:cubicBezTo>
                  <a:pt x="724" y="953"/>
                  <a:pt x="724" y="953"/>
                  <a:pt x="724" y="953"/>
                </a:cubicBezTo>
                <a:moveTo>
                  <a:pt x="731" y="968"/>
                </a:moveTo>
                <a:cubicBezTo>
                  <a:pt x="731" y="969"/>
                  <a:pt x="731" y="969"/>
                  <a:pt x="731" y="969"/>
                </a:cubicBezTo>
                <a:cubicBezTo>
                  <a:pt x="731" y="969"/>
                  <a:pt x="731" y="969"/>
                  <a:pt x="731" y="969"/>
                </a:cubicBezTo>
                <a:cubicBezTo>
                  <a:pt x="731" y="969"/>
                  <a:pt x="731" y="969"/>
                  <a:pt x="731" y="969"/>
                </a:cubicBezTo>
                <a:cubicBezTo>
                  <a:pt x="731" y="968"/>
                  <a:pt x="731" y="968"/>
                  <a:pt x="731" y="968"/>
                </a:cubicBezTo>
                <a:moveTo>
                  <a:pt x="758" y="972"/>
                </a:moveTo>
                <a:cubicBezTo>
                  <a:pt x="757" y="972"/>
                  <a:pt x="757" y="972"/>
                  <a:pt x="757" y="972"/>
                </a:cubicBezTo>
                <a:cubicBezTo>
                  <a:pt x="757" y="973"/>
                  <a:pt x="757" y="973"/>
                  <a:pt x="757" y="973"/>
                </a:cubicBezTo>
                <a:cubicBezTo>
                  <a:pt x="756" y="973"/>
                  <a:pt x="756" y="973"/>
                  <a:pt x="756" y="973"/>
                </a:cubicBezTo>
                <a:cubicBezTo>
                  <a:pt x="755" y="973"/>
                  <a:pt x="755" y="973"/>
                  <a:pt x="755" y="973"/>
                </a:cubicBezTo>
                <a:cubicBezTo>
                  <a:pt x="754" y="973"/>
                  <a:pt x="754" y="973"/>
                  <a:pt x="754" y="973"/>
                </a:cubicBezTo>
                <a:cubicBezTo>
                  <a:pt x="753" y="974"/>
                  <a:pt x="753" y="974"/>
                  <a:pt x="753" y="974"/>
                </a:cubicBezTo>
                <a:cubicBezTo>
                  <a:pt x="753" y="973"/>
                  <a:pt x="753" y="973"/>
                  <a:pt x="753" y="973"/>
                </a:cubicBezTo>
                <a:cubicBezTo>
                  <a:pt x="753" y="973"/>
                  <a:pt x="753" y="973"/>
                  <a:pt x="753" y="973"/>
                </a:cubicBezTo>
                <a:cubicBezTo>
                  <a:pt x="753" y="973"/>
                  <a:pt x="753" y="973"/>
                  <a:pt x="753" y="973"/>
                </a:cubicBezTo>
                <a:cubicBezTo>
                  <a:pt x="753" y="973"/>
                  <a:pt x="753" y="973"/>
                  <a:pt x="753" y="973"/>
                </a:cubicBezTo>
                <a:cubicBezTo>
                  <a:pt x="753" y="973"/>
                  <a:pt x="752" y="974"/>
                  <a:pt x="752" y="974"/>
                </a:cubicBezTo>
                <a:cubicBezTo>
                  <a:pt x="751" y="974"/>
                  <a:pt x="751" y="974"/>
                  <a:pt x="751" y="974"/>
                </a:cubicBezTo>
                <a:cubicBezTo>
                  <a:pt x="750" y="974"/>
                  <a:pt x="750" y="974"/>
                  <a:pt x="750" y="974"/>
                </a:cubicBezTo>
                <a:cubicBezTo>
                  <a:pt x="750" y="974"/>
                  <a:pt x="750" y="974"/>
                  <a:pt x="750" y="974"/>
                </a:cubicBezTo>
                <a:cubicBezTo>
                  <a:pt x="750" y="974"/>
                  <a:pt x="750" y="974"/>
                  <a:pt x="750" y="974"/>
                </a:cubicBezTo>
                <a:cubicBezTo>
                  <a:pt x="749" y="973"/>
                  <a:pt x="749" y="973"/>
                  <a:pt x="749" y="973"/>
                </a:cubicBezTo>
                <a:cubicBezTo>
                  <a:pt x="749" y="973"/>
                  <a:pt x="749" y="973"/>
                  <a:pt x="749" y="973"/>
                </a:cubicBezTo>
                <a:cubicBezTo>
                  <a:pt x="749" y="973"/>
                  <a:pt x="748" y="973"/>
                  <a:pt x="748" y="973"/>
                </a:cubicBezTo>
                <a:cubicBezTo>
                  <a:pt x="748" y="973"/>
                  <a:pt x="748" y="973"/>
                  <a:pt x="747" y="973"/>
                </a:cubicBezTo>
                <a:cubicBezTo>
                  <a:pt x="747" y="973"/>
                  <a:pt x="747" y="973"/>
                  <a:pt x="746" y="973"/>
                </a:cubicBezTo>
                <a:cubicBezTo>
                  <a:pt x="746" y="973"/>
                  <a:pt x="745" y="973"/>
                  <a:pt x="745" y="973"/>
                </a:cubicBezTo>
                <a:cubicBezTo>
                  <a:pt x="745" y="973"/>
                  <a:pt x="744" y="973"/>
                  <a:pt x="744" y="973"/>
                </a:cubicBezTo>
                <a:cubicBezTo>
                  <a:pt x="744" y="973"/>
                  <a:pt x="744" y="973"/>
                  <a:pt x="744" y="973"/>
                </a:cubicBezTo>
                <a:cubicBezTo>
                  <a:pt x="743" y="973"/>
                  <a:pt x="743" y="973"/>
                  <a:pt x="743" y="973"/>
                </a:cubicBezTo>
                <a:cubicBezTo>
                  <a:pt x="743" y="973"/>
                  <a:pt x="743" y="973"/>
                  <a:pt x="743" y="973"/>
                </a:cubicBezTo>
                <a:cubicBezTo>
                  <a:pt x="742" y="973"/>
                  <a:pt x="742" y="973"/>
                  <a:pt x="742" y="973"/>
                </a:cubicBezTo>
                <a:cubicBezTo>
                  <a:pt x="741" y="973"/>
                  <a:pt x="741" y="973"/>
                  <a:pt x="741" y="973"/>
                </a:cubicBezTo>
                <a:cubicBezTo>
                  <a:pt x="741" y="973"/>
                  <a:pt x="741" y="973"/>
                  <a:pt x="741" y="973"/>
                </a:cubicBezTo>
                <a:cubicBezTo>
                  <a:pt x="741" y="974"/>
                  <a:pt x="740" y="974"/>
                  <a:pt x="739" y="974"/>
                </a:cubicBezTo>
                <a:cubicBezTo>
                  <a:pt x="739" y="974"/>
                  <a:pt x="738" y="974"/>
                  <a:pt x="738" y="974"/>
                </a:cubicBezTo>
                <a:cubicBezTo>
                  <a:pt x="738" y="974"/>
                  <a:pt x="738" y="974"/>
                  <a:pt x="738" y="974"/>
                </a:cubicBezTo>
                <a:cubicBezTo>
                  <a:pt x="737" y="974"/>
                  <a:pt x="737" y="974"/>
                  <a:pt x="737" y="974"/>
                </a:cubicBezTo>
                <a:cubicBezTo>
                  <a:pt x="737" y="974"/>
                  <a:pt x="737" y="974"/>
                  <a:pt x="736" y="974"/>
                </a:cubicBezTo>
                <a:cubicBezTo>
                  <a:pt x="736" y="974"/>
                  <a:pt x="736" y="974"/>
                  <a:pt x="736" y="974"/>
                </a:cubicBezTo>
                <a:cubicBezTo>
                  <a:pt x="735" y="974"/>
                  <a:pt x="735" y="974"/>
                  <a:pt x="735" y="974"/>
                </a:cubicBezTo>
                <a:cubicBezTo>
                  <a:pt x="736" y="973"/>
                  <a:pt x="736" y="973"/>
                  <a:pt x="736" y="973"/>
                </a:cubicBezTo>
                <a:cubicBezTo>
                  <a:pt x="736" y="973"/>
                  <a:pt x="736" y="973"/>
                  <a:pt x="736" y="973"/>
                </a:cubicBezTo>
                <a:cubicBezTo>
                  <a:pt x="736" y="973"/>
                  <a:pt x="736" y="973"/>
                  <a:pt x="736" y="973"/>
                </a:cubicBezTo>
                <a:cubicBezTo>
                  <a:pt x="736" y="973"/>
                  <a:pt x="736" y="973"/>
                  <a:pt x="736" y="973"/>
                </a:cubicBezTo>
                <a:cubicBezTo>
                  <a:pt x="737" y="972"/>
                  <a:pt x="737" y="972"/>
                  <a:pt x="737" y="972"/>
                </a:cubicBezTo>
                <a:cubicBezTo>
                  <a:pt x="738" y="971"/>
                  <a:pt x="738" y="971"/>
                  <a:pt x="738" y="971"/>
                </a:cubicBezTo>
                <a:cubicBezTo>
                  <a:pt x="738" y="971"/>
                  <a:pt x="738" y="971"/>
                  <a:pt x="738" y="971"/>
                </a:cubicBezTo>
                <a:cubicBezTo>
                  <a:pt x="738" y="971"/>
                  <a:pt x="738" y="971"/>
                  <a:pt x="738" y="971"/>
                </a:cubicBezTo>
                <a:cubicBezTo>
                  <a:pt x="738" y="971"/>
                  <a:pt x="738" y="971"/>
                  <a:pt x="738" y="971"/>
                </a:cubicBezTo>
                <a:cubicBezTo>
                  <a:pt x="739" y="971"/>
                  <a:pt x="739" y="971"/>
                  <a:pt x="740" y="970"/>
                </a:cubicBezTo>
                <a:cubicBezTo>
                  <a:pt x="740" y="970"/>
                  <a:pt x="740" y="970"/>
                  <a:pt x="740" y="970"/>
                </a:cubicBezTo>
                <a:cubicBezTo>
                  <a:pt x="740" y="969"/>
                  <a:pt x="740" y="969"/>
                  <a:pt x="739" y="969"/>
                </a:cubicBezTo>
                <a:cubicBezTo>
                  <a:pt x="739" y="969"/>
                  <a:pt x="739" y="969"/>
                  <a:pt x="739" y="969"/>
                </a:cubicBezTo>
                <a:cubicBezTo>
                  <a:pt x="739" y="968"/>
                  <a:pt x="738" y="968"/>
                  <a:pt x="738" y="968"/>
                </a:cubicBezTo>
                <a:cubicBezTo>
                  <a:pt x="737" y="968"/>
                  <a:pt x="737" y="968"/>
                  <a:pt x="737" y="968"/>
                </a:cubicBezTo>
                <a:cubicBezTo>
                  <a:pt x="736" y="968"/>
                  <a:pt x="736" y="968"/>
                  <a:pt x="736" y="968"/>
                </a:cubicBezTo>
                <a:cubicBezTo>
                  <a:pt x="735" y="968"/>
                  <a:pt x="735" y="968"/>
                  <a:pt x="734" y="968"/>
                </a:cubicBezTo>
                <a:cubicBezTo>
                  <a:pt x="734" y="968"/>
                  <a:pt x="734" y="968"/>
                  <a:pt x="734" y="968"/>
                </a:cubicBezTo>
                <a:cubicBezTo>
                  <a:pt x="733" y="968"/>
                  <a:pt x="733" y="968"/>
                  <a:pt x="733" y="968"/>
                </a:cubicBezTo>
                <a:cubicBezTo>
                  <a:pt x="733" y="967"/>
                  <a:pt x="732" y="967"/>
                  <a:pt x="731" y="966"/>
                </a:cubicBezTo>
                <a:cubicBezTo>
                  <a:pt x="731" y="966"/>
                  <a:pt x="731" y="966"/>
                  <a:pt x="731" y="966"/>
                </a:cubicBezTo>
                <a:cubicBezTo>
                  <a:pt x="730" y="966"/>
                  <a:pt x="730" y="965"/>
                  <a:pt x="730" y="965"/>
                </a:cubicBezTo>
                <a:cubicBezTo>
                  <a:pt x="730" y="964"/>
                  <a:pt x="730" y="964"/>
                  <a:pt x="730" y="963"/>
                </a:cubicBezTo>
                <a:cubicBezTo>
                  <a:pt x="730" y="962"/>
                  <a:pt x="729" y="962"/>
                  <a:pt x="729" y="962"/>
                </a:cubicBezTo>
                <a:cubicBezTo>
                  <a:pt x="729" y="961"/>
                  <a:pt x="729" y="961"/>
                  <a:pt x="729" y="961"/>
                </a:cubicBezTo>
                <a:cubicBezTo>
                  <a:pt x="728" y="961"/>
                  <a:pt x="728" y="961"/>
                  <a:pt x="728" y="961"/>
                </a:cubicBezTo>
                <a:cubicBezTo>
                  <a:pt x="728" y="962"/>
                  <a:pt x="727" y="961"/>
                  <a:pt x="727" y="962"/>
                </a:cubicBezTo>
                <a:cubicBezTo>
                  <a:pt x="726" y="962"/>
                  <a:pt x="726" y="962"/>
                  <a:pt x="725" y="962"/>
                </a:cubicBezTo>
                <a:cubicBezTo>
                  <a:pt x="725" y="962"/>
                  <a:pt x="724" y="962"/>
                  <a:pt x="724" y="961"/>
                </a:cubicBezTo>
                <a:cubicBezTo>
                  <a:pt x="723" y="961"/>
                  <a:pt x="723" y="961"/>
                  <a:pt x="723" y="961"/>
                </a:cubicBezTo>
                <a:cubicBezTo>
                  <a:pt x="723" y="961"/>
                  <a:pt x="723" y="961"/>
                  <a:pt x="723" y="961"/>
                </a:cubicBezTo>
                <a:cubicBezTo>
                  <a:pt x="722" y="961"/>
                  <a:pt x="722" y="961"/>
                  <a:pt x="721" y="961"/>
                </a:cubicBezTo>
                <a:cubicBezTo>
                  <a:pt x="721" y="961"/>
                  <a:pt x="720" y="960"/>
                  <a:pt x="720" y="960"/>
                </a:cubicBezTo>
                <a:cubicBezTo>
                  <a:pt x="720" y="960"/>
                  <a:pt x="720" y="960"/>
                  <a:pt x="720" y="960"/>
                </a:cubicBezTo>
                <a:cubicBezTo>
                  <a:pt x="719" y="960"/>
                  <a:pt x="719" y="960"/>
                  <a:pt x="719" y="960"/>
                </a:cubicBezTo>
                <a:cubicBezTo>
                  <a:pt x="719" y="960"/>
                  <a:pt x="719" y="960"/>
                  <a:pt x="719" y="960"/>
                </a:cubicBezTo>
                <a:cubicBezTo>
                  <a:pt x="718" y="959"/>
                  <a:pt x="718" y="959"/>
                  <a:pt x="718" y="959"/>
                </a:cubicBezTo>
                <a:cubicBezTo>
                  <a:pt x="718" y="959"/>
                  <a:pt x="718" y="959"/>
                  <a:pt x="718" y="959"/>
                </a:cubicBezTo>
                <a:cubicBezTo>
                  <a:pt x="717" y="958"/>
                  <a:pt x="717" y="958"/>
                  <a:pt x="717" y="958"/>
                </a:cubicBezTo>
                <a:cubicBezTo>
                  <a:pt x="717" y="958"/>
                  <a:pt x="717" y="958"/>
                  <a:pt x="717" y="958"/>
                </a:cubicBezTo>
                <a:cubicBezTo>
                  <a:pt x="716" y="958"/>
                  <a:pt x="715" y="958"/>
                  <a:pt x="714" y="958"/>
                </a:cubicBezTo>
                <a:cubicBezTo>
                  <a:pt x="713" y="958"/>
                  <a:pt x="713" y="958"/>
                  <a:pt x="713" y="958"/>
                </a:cubicBezTo>
                <a:cubicBezTo>
                  <a:pt x="713" y="958"/>
                  <a:pt x="713" y="958"/>
                  <a:pt x="713" y="958"/>
                </a:cubicBezTo>
                <a:cubicBezTo>
                  <a:pt x="712" y="958"/>
                  <a:pt x="712" y="957"/>
                  <a:pt x="712" y="957"/>
                </a:cubicBezTo>
                <a:cubicBezTo>
                  <a:pt x="712" y="957"/>
                  <a:pt x="712" y="957"/>
                  <a:pt x="712" y="957"/>
                </a:cubicBezTo>
                <a:cubicBezTo>
                  <a:pt x="712" y="957"/>
                  <a:pt x="712" y="957"/>
                  <a:pt x="712" y="957"/>
                </a:cubicBezTo>
                <a:cubicBezTo>
                  <a:pt x="712" y="958"/>
                  <a:pt x="712" y="958"/>
                  <a:pt x="712" y="958"/>
                </a:cubicBezTo>
                <a:cubicBezTo>
                  <a:pt x="711" y="958"/>
                  <a:pt x="711" y="958"/>
                  <a:pt x="711" y="958"/>
                </a:cubicBezTo>
                <a:cubicBezTo>
                  <a:pt x="711" y="958"/>
                  <a:pt x="711" y="958"/>
                  <a:pt x="711" y="958"/>
                </a:cubicBezTo>
                <a:cubicBezTo>
                  <a:pt x="711" y="957"/>
                  <a:pt x="710" y="957"/>
                  <a:pt x="710" y="957"/>
                </a:cubicBezTo>
                <a:cubicBezTo>
                  <a:pt x="709" y="957"/>
                  <a:pt x="709" y="957"/>
                  <a:pt x="709" y="957"/>
                </a:cubicBezTo>
                <a:cubicBezTo>
                  <a:pt x="708" y="957"/>
                  <a:pt x="708" y="957"/>
                  <a:pt x="708" y="957"/>
                </a:cubicBezTo>
                <a:cubicBezTo>
                  <a:pt x="708" y="957"/>
                  <a:pt x="708" y="957"/>
                  <a:pt x="707" y="957"/>
                </a:cubicBezTo>
                <a:cubicBezTo>
                  <a:pt x="707" y="956"/>
                  <a:pt x="707" y="956"/>
                  <a:pt x="707" y="956"/>
                </a:cubicBezTo>
                <a:cubicBezTo>
                  <a:pt x="706" y="956"/>
                  <a:pt x="706" y="956"/>
                  <a:pt x="706" y="956"/>
                </a:cubicBezTo>
                <a:cubicBezTo>
                  <a:pt x="706" y="956"/>
                  <a:pt x="706" y="956"/>
                  <a:pt x="706" y="956"/>
                </a:cubicBezTo>
                <a:cubicBezTo>
                  <a:pt x="706" y="955"/>
                  <a:pt x="706" y="955"/>
                  <a:pt x="706" y="955"/>
                </a:cubicBezTo>
                <a:cubicBezTo>
                  <a:pt x="707" y="955"/>
                  <a:pt x="707" y="955"/>
                  <a:pt x="707" y="955"/>
                </a:cubicBezTo>
                <a:cubicBezTo>
                  <a:pt x="707" y="956"/>
                  <a:pt x="708" y="955"/>
                  <a:pt x="709" y="955"/>
                </a:cubicBezTo>
                <a:cubicBezTo>
                  <a:pt x="709" y="955"/>
                  <a:pt x="709" y="955"/>
                  <a:pt x="709" y="955"/>
                </a:cubicBezTo>
                <a:cubicBezTo>
                  <a:pt x="709" y="954"/>
                  <a:pt x="709" y="954"/>
                  <a:pt x="709" y="954"/>
                </a:cubicBezTo>
                <a:cubicBezTo>
                  <a:pt x="708" y="954"/>
                  <a:pt x="708" y="954"/>
                  <a:pt x="708" y="954"/>
                </a:cubicBezTo>
                <a:cubicBezTo>
                  <a:pt x="707" y="954"/>
                  <a:pt x="707" y="954"/>
                  <a:pt x="706" y="954"/>
                </a:cubicBezTo>
                <a:cubicBezTo>
                  <a:pt x="706" y="954"/>
                  <a:pt x="705" y="953"/>
                  <a:pt x="705" y="954"/>
                </a:cubicBezTo>
                <a:cubicBezTo>
                  <a:pt x="705" y="954"/>
                  <a:pt x="705" y="954"/>
                  <a:pt x="705" y="954"/>
                </a:cubicBezTo>
                <a:cubicBezTo>
                  <a:pt x="705" y="954"/>
                  <a:pt x="705" y="954"/>
                  <a:pt x="705" y="954"/>
                </a:cubicBezTo>
                <a:cubicBezTo>
                  <a:pt x="704" y="954"/>
                  <a:pt x="703" y="954"/>
                  <a:pt x="702" y="954"/>
                </a:cubicBezTo>
                <a:cubicBezTo>
                  <a:pt x="702" y="953"/>
                  <a:pt x="702" y="953"/>
                  <a:pt x="702" y="953"/>
                </a:cubicBezTo>
                <a:cubicBezTo>
                  <a:pt x="702" y="953"/>
                  <a:pt x="701" y="953"/>
                  <a:pt x="701" y="954"/>
                </a:cubicBezTo>
                <a:cubicBezTo>
                  <a:pt x="701" y="954"/>
                  <a:pt x="701" y="954"/>
                  <a:pt x="700" y="955"/>
                </a:cubicBezTo>
                <a:cubicBezTo>
                  <a:pt x="700" y="955"/>
                  <a:pt x="699" y="955"/>
                  <a:pt x="699" y="956"/>
                </a:cubicBezTo>
                <a:cubicBezTo>
                  <a:pt x="699" y="956"/>
                  <a:pt x="699" y="956"/>
                  <a:pt x="699" y="956"/>
                </a:cubicBezTo>
                <a:cubicBezTo>
                  <a:pt x="699" y="956"/>
                  <a:pt x="698" y="956"/>
                  <a:pt x="698" y="956"/>
                </a:cubicBezTo>
                <a:cubicBezTo>
                  <a:pt x="698" y="957"/>
                  <a:pt x="697" y="957"/>
                  <a:pt x="697" y="957"/>
                </a:cubicBezTo>
                <a:cubicBezTo>
                  <a:pt x="697" y="957"/>
                  <a:pt x="697" y="957"/>
                  <a:pt x="697" y="957"/>
                </a:cubicBezTo>
                <a:cubicBezTo>
                  <a:pt x="696" y="957"/>
                  <a:pt x="696" y="957"/>
                  <a:pt x="695" y="957"/>
                </a:cubicBezTo>
                <a:cubicBezTo>
                  <a:pt x="695" y="957"/>
                  <a:pt x="694" y="957"/>
                  <a:pt x="694" y="957"/>
                </a:cubicBezTo>
                <a:cubicBezTo>
                  <a:pt x="693" y="958"/>
                  <a:pt x="693" y="958"/>
                  <a:pt x="693" y="958"/>
                </a:cubicBezTo>
                <a:cubicBezTo>
                  <a:pt x="693" y="959"/>
                  <a:pt x="693" y="959"/>
                  <a:pt x="693" y="959"/>
                </a:cubicBezTo>
                <a:cubicBezTo>
                  <a:pt x="693" y="959"/>
                  <a:pt x="693" y="959"/>
                  <a:pt x="693" y="959"/>
                </a:cubicBezTo>
                <a:cubicBezTo>
                  <a:pt x="693" y="959"/>
                  <a:pt x="692" y="959"/>
                  <a:pt x="692" y="959"/>
                </a:cubicBezTo>
                <a:cubicBezTo>
                  <a:pt x="691" y="959"/>
                  <a:pt x="691" y="959"/>
                  <a:pt x="691" y="959"/>
                </a:cubicBezTo>
                <a:cubicBezTo>
                  <a:pt x="691" y="960"/>
                  <a:pt x="691" y="960"/>
                  <a:pt x="691" y="960"/>
                </a:cubicBezTo>
                <a:cubicBezTo>
                  <a:pt x="690" y="960"/>
                  <a:pt x="690" y="960"/>
                  <a:pt x="690" y="960"/>
                </a:cubicBezTo>
                <a:cubicBezTo>
                  <a:pt x="690" y="960"/>
                  <a:pt x="690" y="959"/>
                  <a:pt x="690" y="959"/>
                </a:cubicBezTo>
                <a:cubicBezTo>
                  <a:pt x="690" y="959"/>
                  <a:pt x="690" y="959"/>
                  <a:pt x="690" y="959"/>
                </a:cubicBezTo>
                <a:cubicBezTo>
                  <a:pt x="689" y="959"/>
                  <a:pt x="689" y="959"/>
                  <a:pt x="689" y="959"/>
                </a:cubicBezTo>
                <a:cubicBezTo>
                  <a:pt x="689" y="959"/>
                  <a:pt x="689" y="959"/>
                  <a:pt x="689" y="959"/>
                </a:cubicBezTo>
                <a:cubicBezTo>
                  <a:pt x="688" y="960"/>
                  <a:pt x="688" y="960"/>
                  <a:pt x="688" y="960"/>
                </a:cubicBezTo>
                <a:cubicBezTo>
                  <a:pt x="688" y="960"/>
                  <a:pt x="688" y="960"/>
                  <a:pt x="688" y="960"/>
                </a:cubicBezTo>
                <a:cubicBezTo>
                  <a:pt x="687" y="960"/>
                  <a:pt x="687" y="960"/>
                  <a:pt x="687" y="959"/>
                </a:cubicBezTo>
                <a:cubicBezTo>
                  <a:pt x="687" y="959"/>
                  <a:pt x="687" y="959"/>
                  <a:pt x="687" y="959"/>
                </a:cubicBezTo>
                <a:cubicBezTo>
                  <a:pt x="688" y="959"/>
                  <a:pt x="688" y="959"/>
                  <a:pt x="689" y="959"/>
                </a:cubicBezTo>
                <a:cubicBezTo>
                  <a:pt x="689" y="959"/>
                  <a:pt x="690" y="958"/>
                  <a:pt x="690" y="958"/>
                </a:cubicBezTo>
                <a:cubicBezTo>
                  <a:pt x="691" y="958"/>
                  <a:pt x="691" y="958"/>
                  <a:pt x="691" y="958"/>
                </a:cubicBezTo>
                <a:cubicBezTo>
                  <a:pt x="691" y="958"/>
                  <a:pt x="691" y="958"/>
                  <a:pt x="691" y="958"/>
                </a:cubicBezTo>
                <a:cubicBezTo>
                  <a:pt x="691" y="958"/>
                  <a:pt x="691" y="958"/>
                  <a:pt x="691" y="958"/>
                </a:cubicBezTo>
                <a:cubicBezTo>
                  <a:pt x="691" y="958"/>
                  <a:pt x="691" y="958"/>
                  <a:pt x="691" y="958"/>
                </a:cubicBezTo>
                <a:cubicBezTo>
                  <a:pt x="690" y="957"/>
                  <a:pt x="690" y="957"/>
                  <a:pt x="691" y="956"/>
                </a:cubicBezTo>
                <a:cubicBezTo>
                  <a:pt x="691" y="956"/>
                  <a:pt x="691" y="956"/>
                  <a:pt x="691" y="956"/>
                </a:cubicBezTo>
                <a:cubicBezTo>
                  <a:pt x="691" y="955"/>
                  <a:pt x="692" y="955"/>
                  <a:pt x="692" y="955"/>
                </a:cubicBezTo>
                <a:cubicBezTo>
                  <a:pt x="692" y="954"/>
                  <a:pt x="692" y="954"/>
                  <a:pt x="693" y="954"/>
                </a:cubicBezTo>
                <a:cubicBezTo>
                  <a:pt x="693" y="954"/>
                  <a:pt x="693" y="954"/>
                  <a:pt x="694" y="953"/>
                </a:cubicBezTo>
                <a:cubicBezTo>
                  <a:pt x="694" y="953"/>
                  <a:pt x="695" y="953"/>
                  <a:pt x="696" y="953"/>
                </a:cubicBezTo>
                <a:cubicBezTo>
                  <a:pt x="696" y="952"/>
                  <a:pt x="696" y="952"/>
                  <a:pt x="696" y="952"/>
                </a:cubicBezTo>
                <a:cubicBezTo>
                  <a:pt x="697" y="952"/>
                  <a:pt x="697" y="952"/>
                  <a:pt x="697" y="952"/>
                </a:cubicBezTo>
                <a:cubicBezTo>
                  <a:pt x="698" y="952"/>
                  <a:pt x="698" y="951"/>
                  <a:pt x="699" y="951"/>
                </a:cubicBezTo>
                <a:cubicBezTo>
                  <a:pt x="699" y="951"/>
                  <a:pt x="700" y="951"/>
                  <a:pt x="700" y="951"/>
                </a:cubicBezTo>
                <a:cubicBezTo>
                  <a:pt x="701" y="951"/>
                  <a:pt x="701" y="951"/>
                  <a:pt x="701" y="951"/>
                </a:cubicBezTo>
                <a:cubicBezTo>
                  <a:pt x="702" y="951"/>
                  <a:pt x="702" y="951"/>
                  <a:pt x="703" y="951"/>
                </a:cubicBezTo>
                <a:cubicBezTo>
                  <a:pt x="703" y="951"/>
                  <a:pt x="703" y="951"/>
                  <a:pt x="703" y="951"/>
                </a:cubicBezTo>
                <a:cubicBezTo>
                  <a:pt x="703" y="950"/>
                  <a:pt x="704" y="950"/>
                  <a:pt x="704" y="950"/>
                </a:cubicBezTo>
                <a:cubicBezTo>
                  <a:pt x="705" y="950"/>
                  <a:pt x="706" y="950"/>
                  <a:pt x="706" y="950"/>
                </a:cubicBezTo>
                <a:cubicBezTo>
                  <a:pt x="707" y="950"/>
                  <a:pt x="707" y="950"/>
                  <a:pt x="707" y="950"/>
                </a:cubicBezTo>
                <a:cubicBezTo>
                  <a:pt x="708" y="950"/>
                  <a:pt x="708" y="950"/>
                  <a:pt x="709" y="950"/>
                </a:cubicBezTo>
                <a:cubicBezTo>
                  <a:pt x="710" y="950"/>
                  <a:pt x="710" y="950"/>
                  <a:pt x="710" y="950"/>
                </a:cubicBezTo>
                <a:cubicBezTo>
                  <a:pt x="710" y="951"/>
                  <a:pt x="710" y="951"/>
                  <a:pt x="710" y="951"/>
                </a:cubicBezTo>
                <a:cubicBezTo>
                  <a:pt x="710" y="950"/>
                  <a:pt x="711" y="950"/>
                  <a:pt x="711" y="950"/>
                </a:cubicBezTo>
                <a:cubicBezTo>
                  <a:pt x="711" y="950"/>
                  <a:pt x="711" y="950"/>
                  <a:pt x="711" y="950"/>
                </a:cubicBezTo>
                <a:cubicBezTo>
                  <a:pt x="712" y="951"/>
                  <a:pt x="712" y="951"/>
                  <a:pt x="712" y="951"/>
                </a:cubicBezTo>
                <a:cubicBezTo>
                  <a:pt x="712" y="951"/>
                  <a:pt x="712" y="951"/>
                  <a:pt x="712" y="951"/>
                </a:cubicBezTo>
                <a:cubicBezTo>
                  <a:pt x="713" y="951"/>
                  <a:pt x="713" y="951"/>
                  <a:pt x="713" y="951"/>
                </a:cubicBezTo>
                <a:cubicBezTo>
                  <a:pt x="713" y="951"/>
                  <a:pt x="713" y="951"/>
                  <a:pt x="713" y="951"/>
                </a:cubicBezTo>
                <a:cubicBezTo>
                  <a:pt x="714" y="951"/>
                  <a:pt x="714" y="951"/>
                  <a:pt x="715" y="951"/>
                </a:cubicBezTo>
                <a:cubicBezTo>
                  <a:pt x="716" y="950"/>
                  <a:pt x="716" y="950"/>
                  <a:pt x="716" y="950"/>
                </a:cubicBezTo>
                <a:cubicBezTo>
                  <a:pt x="716" y="951"/>
                  <a:pt x="716" y="951"/>
                  <a:pt x="716" y="951"/>
                </a:cubicBezTo>
                <a:cubicBezTo>
                  <a:pt x="717" y="951"/>
                  <a:pt x="717" y="951"/>
                  <a:pt x="717" y="951"/>
                </a:cubicBezTo>
                <a:cubicBezTo>
                  <a:pt x="717" y="951"/>
                  <a:pt x="717" y="951"/>
                  <a:pt x="717" y="951"/>
                </a:cubicBezTo>
                <a:cubicBezTo>
                  <a:pt x="717" y="952"/>
                  <a:pt x="717" y="952"/>
                  <a:pt x="717" y="952"/>
                </a:cubicBezTo>
                <a:cubicBezTo>
                  <a:pt x="718" y="951"/>
                  <a:pt x="718" y="951"/>
                  <a:pt x="718" y="951"/>
                </a:cubicBezTo>
                <a:cubicBezTo>
                  <a:pt x="718" y="951"/>
                  <a:pt x="718" y="951"/>
                  <a:pt x="718" y="951"/>
                </a:cubicBezTo>
                <a:cubicBezTo>
                  <a:pt x="718" y="952"/>
                  <a:pt x="718" y="952"/>
                  <a:pt x="718" y="952"/>
                </a:cubicBezTo>
                <a:cubicBezTo>
                  <a:pt x="718" y="952"/>
                  <a:pt x="719" y="952"/>
                  <a:pt x="719" y="952"/>
                </a:cubicBezTo>
                <a:cubicBezTo>
                  <a:pt x="719" y="952"/>
                  <a:pt x="719" y="952"/>
                  <a:pt x="720" y="952"/>
                </a:cubicBezTo>
                <a:cubicBezTo>
                  <a:pt x="720" y="952"/>
                  <a:pt x="720" y="952"/>
                  <a:pt x="720" y="952"/>
                </a:cubicBezTo>
                <a:cubicBezTo>
                  <a:pt x="721" y="952"/>
                  <a:pt x="721" y="952"/>
                  <a:pt x="721" y="952"/>
                </a:cubicBezTo>
                <a:cubicBezTo>
                  <a:pt x="721" y="952"/>
                  <a:pt x="721" y="952"/>
                  <a:pt x="721" y="952"/>
                </a:cubicBezTo>
                <a:cubicBezTo>
                  <a:pt x="721" y="953"/>
                  <a:pt x="722" y="953"/>
                  <a:pt x="722" y="953"/>
                </a:cubicBezTo>
                <a:cubicBezTo>
                  <a:pt x="723" y="953"/>
                  <a:pt x="723" y="953"/>
                  <a:pt x="723" y="953"/>
                </a:cubicBezTo>
                <a:cubicBezTo>
                  <a:pt x="723" y="954"/>
                  <a:pt x="723" y="954"/>
                  <a:pt x="723" y="955"/>
                </a:cubicBezTo>
                <a:cubicBezTo>
                  <a:pt x="724" y="955"/>
                  <a:pt x="724" y="955"/>
                  <a:pt x="724" y="955"/>
                </a:cubicBezTo>
                <a:cubicBezTo>
                  <a:pt x="724" y="955"/>
                  <a:pt x="725" y="954"/>
                  <a:pt x="725" y="954"/>
                </a:cubicBezTo>
                <a:cubicBezTo>
                  <a:pt x="726" y="954"/>
                  <a:pt x="726" y="954"/>
                  <a:pt x="726" y="954"/>
                </a:cubicBezTo>
                <a:cubicBezTo>
                  <a:pt x="725" y="954"/>
                  <a:pt x="725" y="955"/>
                  <a:pt x="725" y="955"/>
                </a:cubicBezTo>
                <a:cubicBezTo>
                  <a:pt x="724" y="954"/>
                  <a:pt x="724" y="955"/>
                  <a:pt x="724" y="955"/>
                </a:cubicBezTo>
                <a:cubicBezTo>
                  <a:pt x="724" y="955"/>
                  <a:pt x="724" y="955"/>
                  <a:pt x="724" y="955"/>
                </a:cubicBezTo>
                <a:cubicBezTo>
                  <a:pt x="724" y="955"/>
                  <a:pt x="725" y="956"/>
                  <a:pt x="725" y="956"/>
                </a:cubicBezTo>
                <a:cubicBezTo>
                  <a:pt x="726" y="956"/>
                  <a:pt x="727" y="956"/>
                  <a:pt x="728" y="956"/>
                </a:cubicBezTo>
                <a:cubicBezTo>
                  <a:pt x="728" y="956"/>
                  <a:pt x="728" y="956"/>
                  <a:pt x="728" y="956"/>
                </a:cubicBezTo>
                <a:cubicBezTo>
                  <a:pt x="729" y="956"/>
                  <a:pt x="729" y="956"/>
                  <a:pt x="729" y="956"/>
                </a:cubicBezTo>
                <a:cubicBezTo>
                  <a:pt x="729" y="956"/>
                  <a:pt x="729" y="956"/>
                  <a:pt x="729" y="956"/>
                </a:cubicBezTo>
                <a:cubicBezTo>
                  <a:pt x="730" y="956"/>
                  <a:pt x="730" y="956"/>
                  <a:pt x="730" y="956"/>
                </a:cubicBezTo>
                <a:cubicBezTo>
                  <a:pt x="730" y="956"/>
                  <a:pt x="730" y="956"/>
                  <a:pt x="730" y="956"/>
                </a:cubicBezTo>
                <a:cubicBezTo>
                  <a:pt x="730" y="956"/>
                  <a:pt x="730" y="956"/>
                  <a:pt x="730" y="956"/>
                </a:cubicBezTo>
                <a:cubicBezTo>
                  <a:pt x="730" y="956"/>
                  <a:pt x="730" y="956"/>
                  <a:pt x="730" y="956"/>
                </a:cubicBezTo>
                <a:cubicBezTo>
                  <a:pt x="730" y="956"/>
                  <a:pt x="730" y="956"/>
                  <a:pt x="730" y="956"/>
                </a:cubicBezTo>
                <a:cubicBezTo>
                  <a:pt x="731" y="955"/>
                  <a:pt x="731" y="955"/>
                  <a:pt x="731" y="955"/>
                </a:cubicBezTo>
                <a:cubicBezTo>
                  <a:pt x="730" y="955"/>
                  <a:pt x="730" y="955"/>
                  <a:pt x="730" y="955"/>
                </a:cubicBezTo>
                <a:cubicBezTo>
                  <a:pt x="730" y="955"/>
                  <a:pt x="730" y="955"/>
                  <a:pt x="730" y="955"/>
                </a:cubicBezTo>
                <a:cubicBezTo>
                  <a:pt x="729" y="955"/>
                  <a:pt x="729" y="955"/>
                  <a:pt x="729" y="955"/>
                </a:cubicBezTo>
                <a:cubicBezTo>
                  <a:pt x="729" y="955"/>
                  <a:pt x="729" y="955"/>
                  <a:pt x="729" y="955"/>
                </a:cubicBezTo>
                <a:cubicBezTo>
                  <a:pt x="730" y="955"/>
                  <a:pt x="730" y="955"/>
                  <a:pt x="730" y="955"/>
                </a:cubicBezTo>
                <a:cubicBezTo>
                  <a:pt x="731" y="955"/>
                  <a:pt x="731" y="955"/>
                  <a:pt x="731" y="955"/>
                </a:cubicBezTo>
                <a:cubicBezTo>
                  <a:pt x="732" y="955"/>
                  <a:pt x="732" y="955"/>
                  <a:pt x="732" y="955"/>
                </a:cubicBezTo>
                <a:cubicBezTo>
                  <a:pt x="732" y="955"/>
                  <a:pt x="732" y="955"/>
                  <a:pt x="732" y="955"/>
                </a:cubicBezTo>
                <a:cubicBezTo>
                  <a:pt x="733" y="955"/>
                  <a:pt x="733" y="956"/>
                  <a:pt x="733" y="956"/>
                </a:cubicBezTo>
                <a:cubicBezTo>
                  <a:pt x="733" y="956"/>
                  <a:pt x="733" y="956"/>
                  <a:pt x="734" y="956"/>
                </a:cubicBezTo>
                <a:cubicBezTo>
                  <a:pt x="734" y="957"/>
                  <a:pt x="735" y="957"/>
                  <a:pt x="735" y="958"/>
                </a:cubicBezTo>
                <a:cubicBezTo>
                  <a:pt x="735" y="958"/>
                  <a:pt x="735" y="958"/>
                  <a:pt x="736" y="958"/>
                </a:cubicBezTo>
                <a:cubicBezTo>
                  <a:pt x="736" y="958"/>
                  <a:pt x="736" y="958"/>
                  <a:pt x="736" y="958"/>
                </a:cubicBezTo>
                <a:cubicBezTo>
                  <a:pt x="736" y="959"/>
                  <a:pt x="737" y="959"/>
                  <a:pt x="737" y="960"/>
                </a:cubicBezTo>
                <a:cubicBezTo>
                  <a:pt x="737" y="960"/>
                  <a:pt x="737" y="960"/>
                  <a:pt x="737" y="960"/>
                </a:cubicBezTo>
                <a:cubicBezTo>
                  <a:pt x="737" y="960"/>
                  <a:pt x="737" y="960"/>
                  <a:pt x="737" y="960"/>
                </a:cubicBezTo>
                <a:cubicBezTo>
                  <a:pt x="736" y="959"/>
                  <a:pt x="736" y="959"/>
                  <a:pt x="735" y="959"/>
                </a:cubicBezTo>
                <a:cubicBezTo>
                  <a:pt x="735" y="959"/>
                  <a:pt x="735" y="959"/>
                  <a:pt x="735" y="959"/>
                </a:cubicBezTo>
                <a:cubicBezTo>
                  <a:pt x="734" y="958"/>
                  <a:pt x="734" y="958"/>
                  <a:pt x="734" y="958"/>
                </a:cubicBezTo>
                <a:cubicBezTo>
                  <a:pt x="734" y="959"/>
                  <a:pt x="734" y="959"/>
                  <a:pt x="734" y="959"/>
                </a:cubicBezTo>
                <a:cubicBezTo>
                  <a:pt x="735" y="959"/>
                  <a:pt x="735" y="959"/>
                  <a:pt x="735" y="960"/>
                </a:cubicBezTo>
                <a:cubicBezTo>
                  <a:pt x="735" y="960"/>
                  <a:pt x="735" y="960"/>
                  <a:pt x="736" y="960"/>
                </a:cubicBezTo>
                <a:cubicBezTo>
                  <a:pt x="736" y="960"/>
                  <a:pt x="736" y="960"/>
                  <a:pt x="737" y="960"/>
                </a:cubicBezTo>
                <a:cubicBezTo>
                  <a:pt x="737" y="961"/>
                  <a:pt x="737" y="961"/>
                  <a:pt x="738" y="961"/>
                </a:cubicBezTo>
                <a:cubicBezTo>
                  <a:pt x="738" y="962"/>
                  <a:pt x="738" y="962"/>
                  <a:pt x="738" y="962"/>
                </a:cubicBezTo>
                <a:cubicBezTo>
                  <a:pt x="739" y="962"/>
                  <a:pt x="739" y="962"/>
                  <a:pt x="739" y="962"/>
                </a:cubicBezTo>
                <a:cubicBezTo>
                  <a:pt x="739" y="963"/>
                  <a:pt x="739" y="963"/>
                  <a:pt x="739" y="963"/>
                </a:cubicBezTo>
                <a:cubicBezTo>
                  <a:pt x="739" y="963"/>
                  <a:pt x="739" y="963"/>
                  <a:pt x="739" y="963"/>
                </a:cubicBezTo>
                <a:cubicBezTo>
                  <a:pt x="740" y="962"/>
                  <a:pt x="740" y="962"/>
                  <a:pt x="740" y="962"/>
                </a:cubicBezTo>
                <a:cubicBezTo>
                  <a:pt x="739" y="962"/>
                  <a:pt x="739" y="962"/>
                  <a:pt x="738" y="961"/>
                </a:cubicBezTo>
                <a:cubicBezTo>
                  <a:pt x="738" y="961"/>
                  <a:pt x="738" y="961"/>
                  <a:pt x="738" y="960"/>
                </a:cubicBezTo>
                <a:cubicBezTo>
                  <a:pt x="739" y="961"/>
                  <a:pt x="739" y="961"/>
                  <a:pt x="740" y="962"/>
                </a:cubicBezTo>
                <a:cubicBezTo>
                  <a:pt x="740" y="962"/>
                  <a:pt x="740" y="962"/>
                  <a:pt x="740" y="962"/>
                </a:cubicBezTo>
                <a:cubicBezTo>
                  <a:pt x="740" y="962"/>
                  <a:pt x="740" y="962"/>
                  <a:pt x="740" y="962"/>
                </a:cubicBezTo>
                <a:cubicBezTo>
                  <a:pt x="740" y="962"/>
                  <a:pt x="740" y="962"/>
                  <a:pt x="740" y="962"/>
                </a:cubicBezTo>
                <a:cubicBezTo>
                  <a:pt x="741" y="962"/>
                  <a:pt x="741" y="963"/>
                  <a:pt x="741" y="963"/>
                </a:cubicBezTo>
                <a:cubicBezTo>
                  <a:pt x="742" y="963"/>
                  <a:pt x="742" y="963"/>
                  <a:pt x="742" y="963"/>
                </a:cubicBezTo>
                <a:cubicBezTo>
                  <a:pt x="742" y="963"/>
                  <a:pt x="742" y="963"/>
                  <a:pt x="742" y="963"/>
                </a:cubicBezTo>
                <a:cubicBezTo>
                  <a:pt x="743" y="963"/>
                  <a:pt x="743" y="963"/>
                  <a:pt x="743" y="963"/>
                </a:cubicBezTo>
                <a:cubicBezTo>
                  <a:pt x="744" y="964"/>
                  <a:pt x="744" y="964"/>
                  <a:pt x="744" y="964"/>
                </a:cubicBezTo>
                <a:cubicBezTo>
                  <a:pt x="745" y="964"/>
                  <a:pt x="745" y="964"/>
                  <a:pt x="746" y="965"/>
                </a:cubicBezTo>
                <a:cubicBezTo>
                  <a:pt x="746" y="965"/>
                  <a:pt x="747" y="965"/>
                  <a:pt x="747" y="965"/>
                </a:cubicBezTo>
                <a:cubicBezTo>
                  <a:pt x="748" y="965"/>
                  <a:pt x="748" y="965"/>
                  <a:pt x="748" y="965"/>
                </a:cubicBezTo>
                <a:cubicBezTo>
                  <a:pt x="748" y="965"/>
                  <a:pt x="748" y="965"/>
                  <a:pt x="748" y="965"/>
                </a:cubicBezTo>
                <a:cubicBezTo>
                  <a:pt x="748" y="965"/>
                  <a:pt x="748" y="965"/>
                  <a:pt x="748" y="965"/>
                </a:cubicBezTo>
                <a:cubicBezTo>
                  <a:pt x="748" y="965"/>
                  <a:pt x="748" y="965"/>
                  <a:pt x="748" y="965"/>
                </a:cubicBezTo>
                <a:cubicBezTo>
                  <a:pt x="749" y="965"/>
                  <a:pt x="749" y="965"/>
                  <a:pt x="749" y="965"/>
                </a:cubicBezTo>
                <a:cubicBezTo>
                  <a:pt x="749" y="965"/>
                  <a:pt x="750" y="965"/>
                  <a:pt x="750" y="966"/>
                </a:cubicBezTo>
                <a:cubicBezTo>
                  <a:pt x="750" y="966"/>
                  <a:pt x="750" y="966"/>
                  <a:pt x="750" y="966"/>
                </a:cubicBezTo>
                <a:cubicBezTo>
                  <a:pt x="750" y="966"/>
                  <a:pt x="749" y="967"/>
                  <a:pt x="750" y="967"/>
                </a:cubicBezTo>
                <a:cubicBezTo>
                  <a:pt x="750" y="967"/>
                  <a:pt x="750" y="967"/>
                  <a:pt x="750" y="967"/>
                </a:cubicBezTo>
                <a:cubicBezTo>
                  <a:pt x="749" y="967"/>
                  <a:pt x="749" y="967"/>
                  <a:pt x="749" y="967"/>
                </a:cubicBezTo>
                <a:cubicBezTo>
                  <a:pt x="749" y="967"/>
                  <a:pt x="749" y="967"/>
                  <a:pt x="749" y="967"/>
                </a:cubicBezTo>
                <a:cubicBezTo>
                  <a:pt x="749" y="967"/>
                  <a:pt x="748" y="968"/>
                  <a:pt x="749" y="968"/>
                </a:cubicBezTo>
                <a:cubicBezTo>
                  <a:pt x="749" y="968"/>
                  <a:pt x="749" y="968"/>
                  <a:pt x="749" y="967"/>
                </a:cubicBezTo>
                <a:cubicBezTo>
                  <a:pt x="750" y="968"/>
                  <a:pt x="750" y="968"/>
                  <a:pt x="750" y="968"/>
                </a:cubicBezTo>
                <a:cubicBezTo>
                  <a:pt x="750" y="968"/>
                  <a:pt x="750" y="968"/>
                  <a:pt x="750" y="968"/>
                </a:cubicBezTo>
                <a:cubicBezTo>
                  <a:pt x="750" y="968"/>
                  <a:pt x="750" y="968"/>
                  <a:pt x="750" y="968"/>
                </a:cubicBezTo>
                <a:cubicBezTo>
                  <a:pt x="750" y="967"/>
                  <a:pt x="750" y="967"/>
                  <a:pt x="750" y="967"/>
                </a:cubicBezTo>
                <a:cubicBezTo>
                  <a:pt x="750" y="967"/>
                  <a:pt x="750" y="967"/>
                  <a:pt x="750" y="967"/>
                </a:cubicBezTo>
                <a:cubicBezTo>
                  <a:pt x="751" y="968"/>
                  <a:pt x="752" y="968"/>
                  <a:pt x="752" y="968"/>
                </a:cubicBezTo>
                <a:cubicBezTo>
                  <a:pt x="753" y="968"/>
                  <a:pt x="753" y="968"/>
                  <a:pt x="754" y="968"/>
                </a:cubicBezTo>
                <a:cubicBezTo>
                  <a:pt x="754" y="968"/>
                  <a:pt x="754" y="968"/>
                  <a:pt x="754" y="968"/>
                </a:cubicBezTo>
                <a:cubicBezTo>
                  <a:pt x="754" y="968"/>
                  <a:pt x="754" y="968"/>
                  <a:pt x="754" y="968"/>
                </a:cubicBezTo>
                <a:cubicBezTo>
                  <a:pt x="755" y="968"/>
                  <a:pt x="755" y="968"/>
                  <a:pt x="755" y="968"/>
                </a:cubicBezTo>
                <a:cubicBezTo>
                  <a:pt x="755" y="968"/>
                  <a:pt x="755" y="968"/>
                  <a:pt x="755" y="968"/>
                </a:cubicBezTo>
                <a:cubicBezTo>
                  <a:pt x="755" y="969"/>
                  <a:pt x="755" y="969"/>
                  <a:pt x="755" y="969"/>
                </a:cubicBezTo>
                <a:cubicBezTo>
                  <a:pt x="756" y="969"/>
                  <a:pt x="756" y="969"/>
                  <a:pt x="756" y="969"/>
                </a:cubicBezTo>
                <a:cubicBezTo>
                  <a:pt x="756" y="969"/>
                  <a:pt x="757" y="970"/>
                  <a:pt x="757" y="970"/>
                </a:cubicBezTo>
                <a:cubicBezTo>
                  <a:pt x="757" y="970"/>
                  <a:pt x="757" y="970"/>
                  <a:pt x="757" y="970"/>
                </a:cubicBezTo>
                <a:cubicBezTo>
                  <a:pt x="757" y="970"/>
                  <a:pt x="757" y="970"/>
                  <a:pt x="757" y="970"/>
                </a:cubicBezTo>
                <a:cubicBezTo>
                  <a:pt x="758" y="971"/>
                  <a:pt x="758" y="971"/>
                  <a:pt x="758" y="971"/>
                </a:cubicBezTo>
                <a:cubicBezTo>
                  <a:pt x="758" y="971"/>
                  <a:pt x="758" y="971"/>
                  <a:pt x="758" y="971"/>
                </a:cubicBezTo>
                <a:cubicBezTo>
                  <a:pt x="759" y="971"/>
                  <a:pt x="759" y="971"/>
                  <a:pt x="759" y="971"/>
                </a:cubicBezTo>
                <a:cubicBezTo>
                  <a:pt x="759" y="972"/>
                  <a:pt x="759" y="972"/>
                  <a:pt x="759" y="972"/>
                </a:cubicBezTo>
                <a:cubicBezTo>
                  <a:pt x="759" y="972"/>
                  <a:pt x="759" y="972"/>
                  <a:pt x="759" y="972"/>
                </a:cubicBezTo>
                <a:cubicBezTo>
                  <a:pt x="759" y="972"/>
                  <a:pt x="759" y="972"/>
                  <a:pt x="759" y="972"/>
                </a:cubicBezTo>
                <a:cubicBezTo>
                  <a:pt x="758" y="972"/>
                  <a:pt x="758" y="972"/>
                  <a:pt x="758" y="972"/>
                </a:cubicBezTo>
                <a:moveTo>
                  <a:pt x="727" y="954"/>
                </a:moveTo>
                <a:cubicBezTo>
                  <a:pt x="726" y="954"/>
                  <a:pt x="726" y="954"/>
                  <a:pt x="726" y="954"/>
                </a:cubicBezTo>
                <a:cubicBezTo>
                  <a:pt x="727" y="954"/>
                  <a:pt x="727" y="954"/>
                  <a:pt x="727" y="954"/>
                </a:cubicBezTo>
                <a:moveTo>
                  <a:pt x="734" y="956"/>
                </a:moveTo>
                <a:cubicBezTo>
                  <a:pt x="735" y="957"/>
                  <a:pt x="735" y="957"/>
                  <a:pt x="735" y="957"/>
                </a:cubicBezTo>
                <a:cubicBezTo>
                  <a:pt x="734" y="956"/>
                  <a:pt x="734" y="956"/>
                  <a:pt x="734" y="956"/>
                </a:cubicBezTo>
                <a:moveTo>
                  <a:pt x="706" y="961"/>
                </a:moveTo>
                <a:cubicBezTo>
                  <a:pt x="706" y="961"/>
                  <a:pt x="706" y="961"/>
                  <a:pt x="706" y="961"/>
                </a:cubicBezTo>
                <a:cubicBezTo>
                  <a:pt x="707" y="961"/>
                  <a:pt x="707" y="961"/>
                  <a:pt x="707" y="961"/>
                </a:cubicBezTo>
                <a:cubicBezTo>
                  <a:pt x="706" y="961"/>
                  <a:pt x="706" y="961"/>
                  <a:pt x="706" y="961"/>
                </a:cubicBezTo>
                <a:moveTo>
                  <a:pt x="707" y="961"/>
                </a:moveTo>
                <a:cubicBezTo>
                  <a:pt x="707" y="961"/>
                  <a:pt x="707" y="961"/>
                  <a:pt x="707" y="961"/>
                </a:cubicBezTo>
                <a:cubicBezTo>
                  <a:pt x="707" y="961"/>
                  <a:pt x="707" y="961"/>
                  <a:pt x="707" y="961"/>
                </a:cubicBezTo>
                <a:cubicBezTo>
                  <a:pt x="707" y="961"/>
                  <a:pt x="707" y="961"/>
                  <a:pt x="707" y="961"/>
                </a:cubicBezTo>
                <a:moveTo>
                  <a:pt x="717" y="553"/>
                </a:moveTo>
                <a:cubicBezTo>
                  <a:pt x="717" y="552"/>
                  <a:pt x="717" y="551"/>
                  <a:pt x="718" y="551"/>
                </a:cubicBezTo>
                <a:cubicBezTo>
                  <a:pt x="719" y="551"/>
                  <a:pt x="719" y="551"/>
                  <a:pt x="719" y="551"/>
                </a:cubicBezTo>
                <a:cubicBezTo>
                  <a:pt x="718" y="550"/>
                  <a:pt x="718" y="550"/>
                  <a:pt x="718" y="550"/>
                </a:cubicBezTo>
                <a:cubicBezTo>
                  <a:pt x="717" y="550"/>
                  <a:pt x="717" y="550"/>
                  <a:pt x="716" y="549"/>
                </a:cubicBezTo>
                <a:cubicBezTo>
                  <a:pt x="717" y="549"/>
                  <a:pt x="717" y="548"/>
                  <a:pt x="716" y="548"/>
                </a:cubicBezTo>
                <a:cubicBezTo>
                  <a:pt x="715" y="547"/>
                  <a:pt x="715" y="547"/>
                  <a:pt x="715" y="547"/>
                </a:cubicBezTo>
                <a:cubicBezTo>
                  <a:pt x="715" y="546"/>
                  <a:pt x="714" y="546"/>
                  <a:pt x="714" y="546"/>
                </a:cubicBezTo>
                <a:cubicBezTo>
                  <a:pt x="713" y="546"/>
                  <a:pt x="713" y="547"/>
                  <a:pt x="714" y="548"/>
                </a:cubicBezTo>
                <a:cubicBezTo>
                  <a:pt x="714" y="548"/>
                  <a:pt x="714" y="548"/>
                  <a:pt x="714" y="548"/>
                </a:cubicBezTo>
                <a:cubicBezTo>
                  <a:pt x="711" y="546"/>
                  <a:pt x="710" y="546"/>
                  <a:pt x="708" y="548"/>
                </a:cubicBezTo>
                <a:cubicBezTo>
                  <a:pt x="708" y="548"/>
                  <a:pt x="708" y="548"/>
                  <a:pt x="708" y="548"/>
                </a:cubicBezTo>
                <a:cubicBezTo>
                  <a:pt x="707" y="548"/>
                  <a:pt x="707" y="548"/>
                  <a:pt x="707" y="548"/>
                </a:cubicBezTo>
                <a:cubicBezTo>
                  <a:pt x="707" y="547"/>
                  <a:pt x="707" y="546"/>
                  <a:pt x="708" y="546"/>
                </a:cubicBezTo>
                <a:cubicBezTo>
                  <a:pt x="709" y="546"/>
                  <a:pt x="709" y="546"/>
                  <a:pt x="709" y="545"/>
                </a:cubicBezTo>
                <a:cubicBezTo>
                  <a:pt x="709" y="544"/>
                  <a:pt x="708" y="543"/>
                  <a:pt x="708" y="542"/>
                </a:cubicBezTo>
                <a:cubicBezTo>
                  <a:pt x="709" y="539"/>
                  <a:pt x="707" y="538"/>
                  <a:pt x="705" y="536"/>
                </a:cubicBezTo>
                <a:cubicBezTo>
                  <a:pt x="705" y="536"/>
                  <a:pt x="704" y="536"/>
                  <a:pt x="704" y="536"/>
                </a:cubicBezTo>
                <a:cubicBezTo>
                  <a:pt x="703" y="536"/>
                  <a:pt x="702" y="535"/>
                  <a:pt x="701" y="535"/>
                </a:cubicBezTo>
                <a:cubicBezTo>
                  <a:pt x="701" y="534"/>
                  <a:pt x="700" y="534"/>
                  <a:pt x="700" y="534"/>
                </a:cubicBezTo>
                <a:cubicBezTo>
                  <a:pt x="699" y="533"/>
                  <a:pt x="698" y="532"/>
                  <a:pt x="698" y="531"/>
                </a:cubicBezTo>
                <a:cubicBezTo>
                  <a:pt x="697" y="530"/>
                  <a:pt x="697" y="529"/>
                  <a:pt x="696" y="529"/>
                </a:cubicBezTo>
                <a:cubicBezTo>
                  <a:pt x="695" y="529"/>
                  <a:pt x="694" y="529"/>
                  <a:pt x="693" y="529"/>
                </a:cubicBezTo>
                <a:cubicBezTo>
                  <a:pt x="692" y="528"/>
                  <a:pt x="692" y="528"/>
                  <a:pt x="692" y="527"/>
                </a:cubicBezTo>
                <a:cubicBezTo>
                  <a:pt x="691" y="526"/>
                  <a:pt x="691" y="526"/>
                  <a:pt x="691" y="526"/>
                </a:cubicBezTo>
                <a:cubicBezTo>
                  <a:pt x="691" y="525"/>
                  <a:pt x="691" y="525"/>
                  <a:pt x="691" y="525"/>
                </a:cubicBezTo>
                <a:cubicBezTo>
                  <a:pt x="690" y="523"/>
                  <a:pt x="689" y="525"/>
                  <a:pt x="689" y="526"/>
                </a:cubicBezTo>
                <a:cubicBezTo>
                  <a:pt x="688" y="526"/>
                  <a:pt x="688" y="527"/>
                  <a:pt x="688" y="527"/>
                </a:cubicBezTo>
                <a:cubicBezTo>
                  <a:pt x="688" y="528"/>
                  <a:pt x="688" y="528"/>
                  <a:pt x="688" y="528"/>
                </a:cubicBezTo>
                <a:cubicBezTo>
                  <a:pt x="687" y="528"/>
                  <a:pt x="687" y="528"/>
                  <a:pt x="687" y="527"/>
                </a:cubicBezTo>
                <a:cubicBezTo>
                  <a:pt x="686" y="526"/>
                  <a:pt x="687" y="525"/>
                  <a:pt x="686" y="524"/>
                </a:cubicBezTo>
                <a:cubicBezTo>
                  <a:pt x="685" y="524"/>
                  <a:pt x="684" y="523"/>
                  <a:pt x="686" y="523"/>
                </a:cubicBezTo>
                <a:cubicBezTo>
                  <a:pt x="686" y="522"/>
                  <a:pt x="686" y="522"/>
                  <a:pt x="686" y="522"/>
                </a:cubicBezTo>
                <a:cubicBezTo>
                  <a:pt x="686" y="521"/>
                  <a:pt x="685" y="520"/>
                  <a:pt x="685" y="520"/>
                </a:cubicBezTo>
                <a:cubicBezTo>
                  <a:pt x="685" y="519"/>
                  <a:pt x="685" y="518"/>
                  <a:pt x="684" y="519"/>
                </a:cubicBezTo>
                <a:cubicBezTo>
                  <a:pt x="683" y="519"/>
                  <a:pt x="683" y="518"/>
                  <a:pt x="683" y="518"/>
                </a:cubicBezTo>
                <a:cubicBezTo>
                  <a:pt x="683" y="517"/>
                  <a:pt x="683" y="517"/>
                  <a:pt x="682" y="517"/>
                </a:cubicBezTo>
                <a:cubicBezTo>
                  <a:pt x="681" y="518"/>
                  <a:pt x="680" y="519"/>
                  <a:pt x="680" y="521"/>
                </a:cubicBezTo>
                <a:cubicBezTo>
                  <a:pt x="679" y="525"/>
                  <a:pt x="679" y="528"/>
                  <a:pt x="678" y="532"/>
                </a:cubicBezTo>
                <a:cubicBezTo>
                  <a:pt x="678" y="532"/>
                  <a:pt x="678" y="532"/>
                  <a:pt x="678" y="532"/>
                </a:cubicBezTo>
                <a:cubicBezTo>
                  <a:pt x="679" y="534"/>
                  <a:pt x="678" y="535"/>
                  <a:pt x="678" y="536"/>
                </a:cubicBezTo>
                <a:cubicBezTo>
                  <a:pt x="677" y="539"/>
                  <a:pt x="677" y="542"/>
                  <a:pt x="678" y="544"/>
                </a:cubicBezTo>
                <a:cubicBezTo>
                  <a:pt x="679" y="546"/>
                  <a:pt x="679" y="546"/>
                  <a:pt x="677" y="547"/>
                </a:cubicBezTo>
                <a:cubicBezTo>
                  <a:pt x="675" y="548"/>
                  <a:pt x="673" y="549"/>
                  <a:pt x="672" y="551"/>
                </a:cubicBezTo>
                <a:cubicBezTo>
                  <a:pt x="671" y="552"/>
                  <a:pt x="671" y="553"/>
                  <a:pt x="672" y="554"/>
                </a:cubicBezTo>
                <a:cubicBezTo>
                  <a:pt x="673" y="555"/>
                  <a:pt x="674" y="554"/>
                  <a:pt x="675" y="553"/>
                </a:cubicBezTo>
                <a:cubicBezTo>
                  <a:pt x="675" y="553"/>
                  <a:pt x="676" y="552"/>
                  <a:pt x="676" y="553"/>
                </a:cubicBezTo>
                <a:cubicBezTo>
                  <a:pt x="678" y="553"/>
                  <a:pt x="679" y="553"/>
                  <a:pt x="680" y="552"/>
                </a:cubicBezTo>
                <a:cubicBezTo>
                  <a:pt x="681" y="552"/>
                  <a:pt x="681" y="551"/>
                  <a:pt x="682" y="550"/>
                </a:cubicBezTo>
                <a:cubicBezTo>
                  <a:pt x="682" y="551"/>
                  <a:pt x="681" y="552"/>
                  <a:pt x="682" y="552"/>
                </a:cubicBezTo>
                <a:cubicBezTo>
                  <a:pt x="682" y="553"/>
                  <a:pt x="682" y="554"/>
                  <a:pt x="682" y="554"/>
                </a:cubicBezTo>
                <a:cubicBezTo>
                  <a:pt x="682" y="556"/>
                  <a:pt x="682" y="558"/>
                  <a:pt x="682" y="559"/>
                </a:cubicBezTo>
                <a:cubicBezTo>
                  <a:pt x="683" y="561"/>
                  <a:pt x="683" y="561"/>
                  <a:pt x="685" y="561"/>
                </a:cubicBezTo>
                <a:cubicBezTo>
                  <a:pt x="687" y="560"/>
                  <a:pt x="690" y="559"/>
                  <a:pt x="690" y="555"/>
                </a:cubicBezTo>
                <a:cubicBezTo>
                  <a:pt x="690" y="554"/>
                  <a:pt x="691" y="553"/>
                  <a:pt x="692" y="554"/>
                </a:cubicBezTo>
                <a:cubicBezTo>
                  <a:pt x="693" y="553"/>
                  <a:pt x="693" y="553"/>
                  <a:pt x="693" y="553"/>
                </a:cubicBezTo>
                <a:cubicBezTo>
                  <a:pt x="693" y="553"/>
                  <a:pt x="694" y="552"/>
                  <a:pt x="694" y="552"/>
                </a:cubicBezTo>
                <a:cubicBezTo>
                  <a:pt x="696" y="551"/>
                  <a:pt x="696" y="550"/>
                  <a:pt x="696" y="548"/>
                </a:cubicBezTo>
                <a:cubicBezTo>
                  <a:pt x="696" y="547"/>
                  <a:pt x="696" y="546"/>
                  <a:pt x="698" y="546"/>
                </a:cubicBezTo>
                <a:cubicBezTo>
                  <a:pt x="698" y="546"/>
                  <a:pt x="699" y="546"/>
                  <a:pt x="699" y="545"/>
                </a:cubicBezTo>
                <a:cubicBezTo>
                  <a:pt x="700" y="545"/>
                  <a:pt x="700" y="545"/>
                  <a:pt x="700" y="545"/>
                </a:cubicBezTo>
                <a:cubicBezTo>
                  <a:pt x="700" y="546"/>
                  <a:pt x="700" y="546"/>
                  <a:pt x="700" y="546"/>
                </a:cubicBezTo>
                <a:cubicBezTo>
                  <a:pt x="700" y="546"/>
                  <a:pt x="699" y="547"/>
                  <a:pt x="699" y="547"/>
                </a:cubicBezTo>
                <a:cubicBezTo>
                  <a:pt x="699" y="548"/>
                  <a:pt x="699" y="548"/>
                  <a:pt x="699" y="548"/>
                </a:cubicBezTo>
                <a:cubicBezTo>
                  <a:pt x="700" y="548"/>
                  <a:pt x="700" y="548"/>
                  <a:pt x="700" y="548"/>
                </a:cubicBezTo>
                <a:cubicBezTo>
                  <a:pt x="701" y="548"/>
                  <a:pt x="702" y="548"/>
                  <a:pt x="703" y="548"/>
                </a:cubicBezTo>
                <a:cubicBezTo>
                  <a:pt x="704" y="549"/>
                  <a:pt x="704" y="550"/>
                  <a:pt x="703" y="551"/>
                </a:cubicBezTo>
                <a:cubicBezTo>
                  <a:pt x="703" y="551"/>
                  <a:pt x="703" y="552"/>
                  <a:pt x="703" y="552"/>
                </a:cubicBezTo>
                <a:cubicBezTo>
                  <a:pt x="704" y="553"/>
                  <a:pt x="704" y="553"/>
                  <a:pt x="705" y="553"/>
                </a:cubicBezTo>
                <a:cubicBezTo>
                  <a:pt x="705" y="552"/>
                  <a:pt x="706" y="553"/>
                  <a:pt x="707" y="553"/>
                </a:cubicBezTo>
                <a:cubicBezTo>
                  <a:pt x="708" y="554"/>
                  <a:pt x="710" y="555"/>
                  <a:pt x="712" y="556"/>
                </a:cubicBezTo>
                <a:cubicBezTo>
                  <a:pt x="712" y="556"/>
                  <a:pt x="713" y="556"/>
                  <a:pt x="713" y="556"/>
                </a:cubicBezTo>
                <a:cubicBezTo>
                  <a:pt x="714" y="554"/>
                  <a:pt x="716" y="554"/>
                  <a:pt x="717" y="553"/>
                </a:cubicBezTo>
                <a:moveTo>
                  <a:pt x="682" y="549"/>
                </a:moveTo>
                <a:cubicBezTo>
                  <a:pt x="682" y="549"/>
                  <a:pt x="682" y="549"/>
                  <a:pt x="682" y="549"/>
                </a:cubicBezTo>
                <a:cubicBezTo>
                  <a:pt x="682" y="549"/>
                  <a:pt x="682" y="549"/>
                  <a:pt x="682" y="549"/>
                </a:cubicBezTo>
                <a:cubicBezTo>
                  <a:pt x="682" y="549"/>
                  <a:pt x="682" y="549"/>
                  <a:pt x="682" y="549"/>
                </a:cubicBezTo>
                <a:moveTo>
                  <a:pt x="682" y="549"/>
                </a:moveTo>
                <a:cubicBezTo>
                  <a:pt x="682" y="549"/>
                  <a:pt x="682" y="549"/>
                  <a:pt x="682" y="549"/>
                </a:cubicBezTo>
                <a:cubicBezTo>
                  <a:pt x="682" y="549"/>
                  <a:pt x="682" y="549"/>
                  <a:pt x="682" y="549"/>
                </a:cubicBezTo>
                <a:cubicBezTo>
                  <a:pt x="682" y="549"/>
                  <a:pt x="682" y="549"/>
                  <a:pt x="682" y="549"/>
                </a:cubicBezTo>
                <a:moveTo>
                  <a:pt x="707" y="565"/>
                </a:moveTo>
                <a:cubicBezTo>
                  <a:pt x="707" y="567"/>
                  <a:pt x="706" y="568"/>
                  <a:pt x="705" y="569"/>
                </a:cubicBezTo>
                <a:cubicBezTo>
                  <a:pt x="703" y="570"/>
                  <a:pt x="703" y="571"/>
                  <a:pt x="702" y="573"/>
                </a:cubicBezTo>
                <a:cubicBezTo>
                  <a:pt x="701" y="574"/>
                  <a:pt x="700" y="574"/>
                  <a:pt x="699" y="575"/>
                </a:cubicBezTo>
                <a:cubicBezTo>
                  <a:pt x="699" y="575"/>
                  <a:pt x="699" y="575"/>
                  <a:pt x="699" y="575"/>
                </a:cubicBezTo>
                <a:cubicBezTo>
                  <a:pt x="698" y="573"/>
                  <a:pt x="697" y="574"/>
                  <a:pt x="696" y="575"/>
                </a:cubicBezTo>
                <a:cubicBezTo>
                  <a:pt x="695" y="575"/>
                  <a:pt x="695" y="575"/>
                  <a:pt x="695" y="574"/>
                </a:cubicBezTo>
                <a:cubicBezTo>
                  <a:pt x="695" y="574"/>
                  <a:pt x="695" y="573"/>
                  <a:pt x="694" y="572"/>
                </a:cubicBezTo>
                <a:cubicBezTo>
                  <a:pt x="693" y="571"/>
                  <a:pt x="693" y="570"/>
                  <a:pt x="694" y="569"/>
                </a:cubicBezTo>
                <a:cubicBezTo>
                  <a:pt x="695" y="569"/>
                  <a:pt x="696" y="567"/>
                  <a:pt x="696" y="566"/>
                </a:cubicBezTo>
                <a:cubicBezTo>
                  <a:pt x="696" y="565"/>
                  <a:pt x="697" y="564"/>
                  <a:pt x="697" y="564"/>
                </a:cubicBezTo>
                <a:cubicBezTo>
                  <a:pt x="698" y="563"/>
                  <a:pt x="698" y="564"/>
                  <a:pt x="699" y="565"/>
                </a:cubicBezTo>
                <a:cubicBezTo>
                  <a:pt x="699" y="565"/>
                  <a:pt x="700" y="565"/>
                  <a:pt x="700" y="564"/>
                </a:cubicBezTo>
                <a:cubicBezTo>
                  <a:pt x="701" y="564"/>
                  <a:pt x="702" y="563"/>
                  <a:pt x="703" y="564"/>
                </a:cubicBezTo>
                <a:cubicBezTo>
                  <a:pt x="704" y="563"/>
                  <a:pt x="704" y="563"/>
                  <a:pt x="704" y="563"/>
                </a:cubicBezTo>
                <a:cubicBezTo>
                  <a:pt x="705" y="562"/>
                  <a:pt x="706" y="563"/>
                  <a:pt x="707" y="564"/>
                </a:cubicBezTo>
                <a:cubicBezTo>
                  <a:pt x="707" y="564"/>
                  <a:pt x="707" y="565"/>
                  <a:pt x="707" y="565"/>
                </a:cubicBezTo>
                <a:moveTo>
                  <a:pt x="749" y="475"/>
                </a:moveTo>
                <a:cubicBezTo>
                  <a:pt x="750" y="476"/>
                  <a:pt x="751" y="476"/>
                  <a:pt x="752" y="476"/>
                </a:cubicBezTo>
                <a:cubicBezTo>
                  <a:pt x="753" y="477"/>
                  <a:pt x="754" y="478"/>
                  <a:pt x="754" y="480"/>
                </a:cubicBezTo>
                <a:cubicBezTo>
                  <a:pt x="753" y="481"/>
                  <a:pt x="753" y="482"/>
                  <a:pt x="753" y="483"/>
                </a:cubicBezTo>
                <a:cubicBezTo>
                  <a:pt x="754" y="485"/>
                  <a:pt x="754" y="487"/>
                  <a:pt x="753" y="489"/>
                </a:cubicBezTo>
                <a:cubicBezTo>
                  <a:pt x="753" y="490"/>
                  <a:pt x="752" y="491"/>
                  <a:pt x="752" y="492"/>
                </a:cubicBezTo>
                <a:cubicBezTo>
                  <a:pt x="750" y="493"/>
                  <a:pt x="748" y="495"/>
                  <a:pt x="746" y="494"/>
                </a:cubicBezTo>
                <a:cubicBezTo>
                  <a:pt x="745" y="494"/>
                  <a:pt x="745" y="494"/>
                  <a:pt x="744" y="494"/>
                </a:cubicBezTo>
                <a:cubicBezTo>
                  <a:pt x="740" y="496"/>
                  <a:pt x="739" y="494"/>
                  <a:pt x="739" y="491"/>
                </a:cubicBezTo>
                <a:cubicBezTo>
                  <a:pt x="739" y="490"/>
                  <a:pt x="739" y="490"/>
                  <a:pt x="739" y="489"/>
                </a:cubicBezTo>
                <a:cubicBezTo>
                  <a:pt x="738" y="487"/>
                  <a:pt x="739" y="484"/>
                  <a:pt x="740" y="482"/>
                </a:cubicBezTo>
                <a:cubicBezTo>
                  <a:pt x="740" y="481"/>
                  <a:pt x="740" y="481"/>
                  <a:pt x="740" y="481"/>
                </a:cubicBezTo>
                <a:cubicBezTo>
                  <a:pt x="741" y="480"/>
                  <a:pt x="741" y="479"/>
                  <a:pt x="742" y="477"/>
                </a:cubicBezTo>
                <a:cubicBezTo>
                  <a:pt x="743" y="476"/>
                  <a:pt x="744" y="475"/>
                  <a:pt x="746" y="476"/>
                </a:cubicBezTo>
                <a:cubicBezTo>
                  <a:pt x="747" y="475"/>
                  <a:pt x="747" y="475"/>
                  <a:pt x="747" y="475"/>
                </a:cubicBezTo>
                <a:cubicBezTo>
                  <a:pt x="748" y="475"/>
                  <a:pt x="748" y="475"/>
                  <a:pt x="749" y="475"/>
                </a:cubicBezTo>
                <a:moveTo>
                  <a:pt x="718" y="578"/>
                </a:moveTo>
                <a:cubicBezTo>
                  <a:pt x="718" y="576"/>
                  <a:pt x="719" y="574"/>
                  <a:pt x="720" y="572"/>
                </a:cubicBezTo>
                <a:cubicBezTo>
                  <a:pt x="721" y="571"/>
                  <a:pt x="723" y="571"/>
                  <a:pt x="724" y="572"/>
                </a:cubicBezTo>
                <a:cubicBezTo>
                  <a:pt x="725" y="574"/>
                  <a:pt x="725" y="575"/>
                  <a:pt x="724" y="577"/>
                </a:cubicBezTo>
                <a:cubicBezTo>
                  <a:pt x="723" y="579"/>
                  <a:pt x="723" y="581"/>
                  <a:pt x="722" y="582"/>
                </a:cubicBezTo>
                <a:cubicBezTo>
                  <a:pt x="722" y="583"/>
                  <a:pt x="722" y="583"/>
                  <a:pt x="721" y="583"/>
                </a:cubicBezTo>
                <a:cubicBezTo>
                  <a:pt x="721" y="583"/>
                  <a:pt x="721" y="583"/>
                  <a:pt x="721" y="582"/>
                </a:cubicBezTo>
                <a:cubicBezTo>
                  <a:pt x="720" y="582"/>
                  <a:pt x="720" y="581"/>
                  <a:pt x="719" y="580"/>
                </a:cubicBezTo>
                <a:cubicBezTo>
                  <a:pt x="718" y="580"/>
                  <a:pt x="718" y="579"/>
                  <a:pt x="718" y="578"/>
                </a:cubicBezTo>
                <a:moveTo>
                  <a:pt x="758" y="478"/>
                </a:moveTo>
                <a:cubicBezTo>
                  <a:pt x="759" y="479"/>
                  <a:pt x="759" y="479"/>
                  <a:pt x="759" y="479"/>
                </a:cubicBezTo>
                <a:cubicBezTo>
                  <a:pt x="758" y="481"/>
                  <a:pt x="760" y="480"/>
                  <a:pt x="761" y="481"/>
                </a:cubicBezTo>
                <a:cubicBezTo>
                  <a:pt x="761" y="481"/>
                  <a:pt x="762" y="481"/>
                  <a:pt x="762" y="481"/>
                </a:cubicBezTo>
                <a:cubicBezTo>
                  <a:pt x="763" y="481"/>
                  <a:pt x="764" y="481"/>
                  <a:pt x="764" y="482"/>
                </a:cubicBezTo>
                <a:cubicBezTo>
                  <a:pt x="765" y="483"/>
                  <a:pt x="765" y="483"/>
                  <a:pt x="765" y="484"/>
                </a:cubicBezTo>
                <a:cubicBezTo>
                  <a:pt x="765" y="485"/>
                  <a:pt x="764" y="486"/>
                  <a:pt x="763" y="485"/>
                </a:cubicBezTo>
                <a:cubicBezTo>
                  <a:pt x="762" y="485"/>
                  <a:pt x="761" y="485"/>
                  <a:pt x="759" y="485"/>
                </a:cubicBezTo>
                <a:cubicBezTo>
                  <a:pt x="757" y="486"/>
                  <a:pt x="755" y="483"/>
                  <a:pt x="755" y="481"/>
                </a:cubicBezTo>
                <a:cubicBezTo>
                  <a:pt x="755" y="480"/>
                  <a:pt x="756" y="480"/>
                  <a:pt x="756" y="480"/>
                </a:cubicBezTo>
                <a:cubicBezTo>
                  <a:pt x="757" y="480"/>
                  <a:pt x="758" y="479"/>
                  <a:pt x="758" y="478"/>
                </a:cubicBezTo>
                <a:moveTo>
                  <a:pt x="844" y="502"/>
                </a:moveTo>
                <a:cubicBezTo>
                  <a:pt x="843" y="502"/>
                  <a:pt x="843" y="502"/>
                  <a:pt x="843" y="502"/>
                </a:cubicBezTo>
                <a:cubicBezTo>
                  <a:pt x="843" y="501"/>
                  <a:pt x="843" y="501"/>
                  <a:pt x="843" y="501"/>
                </a:cubicBezTo>
                <a:cubicBezTo>
                  <a:pt x="843" y="500"/>
                  <a:pt x="843" y="500"/>
                  <a:pt x="843" y="500"/>
                </a:cubicBezTo>
                <a:cubicBezTo>
                  <a:pt x="842" y="500"/>
                  <a:pt x="842" y="499"/>
                  <a:pt x="841" y="499"/>
                </a:cubicBezTo>
                <a:cubicBezTo>
                  <a:pt x="841" y="499"/>
                  <a:pt x="841" y="498"/>
                  <a:pt x="840" y="498"/>
                </a:cubicBezTo>
                <a:cubicBezTo>
                  <a:pt x="840" y="498"/>
                  <a:pt x="840" y="498"/>
                  <a:pt x="840" y="499"/>
                </a:cubicBezTo>
                <a:cubicBezTo>
                  <a:pt x="839" y="500"/>
                  <a:pt x="839" y="500"/>
                  <a:pt x="839" y="500"/>
                </a:cubicBezTo>
                <a:cubicBezTo>
                  <a:pt x="838" y="499"/>
                  <a:pt x="838" y="500"/>
                  <a:pt x="838" y="500"/>
                </a:cubicBezTo>
                <a:cubicBezTo>
                  <a:pt x="838" y="501"/>
                  <a:pt x="838" y="501"/>
                  <a:pt x="838" y="501"/>
                </a:cubicBezTo>
                <a:cubicBezTo>
                  <a:pt x="837" y="501"/>
                  <a:pt x="838" y="500"/>
                  <a:pt x="837" y="500"/>
                </a:cubicBezTo>
                <a:cubicBezTo>
                  <a:pt x="836" y="500"/>
                  <a:pt x="836" y="500"/>
                  <a:pt x="836" y="501"/>
                </a:cubicBezTo>
                <a:cubicBezTo>
                  <a:pt x="837" y="502"/>
                  <a:pt x="836" y="503"/>
                  <a:pt x="835" y="504"/>
                </a:cubicBezTo>
                <a:cubicBezTo>
                  <a:pt x="835" y="504"/>
                  <a:pt x="836" y="503"/>
                  <a:pt x="836" y="502"/>
                </a:cubicBezTo>
                <a:cubicBezTo>
                  <a:pt x="836" y="501"/>
                  <a:pt x="836" y="500"/>
                  <a:pt x="835" y="499"/>
                </a:cubicBezTo>
                <a:cubicBezTo>
                  <a:pt x="834" y="500"/>
                  <a:pt x="834" y="500"/>
                  <a:pt x="834" y="500"/>
                </a:cubicBezTo>
                <a:cubicBezTo>
                  <a:pt x="834" y="500"/>
                  <a:pt x="834" y="500"/>
                  <a:pt x="834" y="500"/>
                </a:cubicBezTo>
                <a:cubicBezTo>
                  <a:pt x="833" y="500"/>
                  <a:pt x="832" y="500"/>
                  <a:pt x="832" y="501"/>
                </a:cubicBezTo>
                <a:cubicBezTo>
                  <a:pt x="832" y="502"/>
                  <a:pt x="832" y="503"/>
                  <a:pt x="832" y="504"/>
                </a:cubicBezTo>
                <a:cubicBezTo>
                  <a:pt x="831" y="503"/>
                  <a:pt x="832" y="502"/>
                  <a:pt x="832" y="501"/>
                </a:cubicBezTo>
                <a:cubicBezTo>
                  <a:pt x="831" y="501"/>
                  <a:pt x="831" y="502"/>
                  <a:pt x="831" y="502"/>
                </a:cubicBezTo>
                <a:cubicBezTo>
                  <a:pt x="831" y="501"/>
                  <a:pt x="831" y="500"/>
                  <a:pt x="832" y="500"/>
                </a:cubicBezTo>
                <a:cubicBezTo>
                  <a:pt x="833" y="499"/>
                  <a:pt x="833" y="499"/>
                  <a:pt x="833" y="498"/>
                </a:cubicBezTo>
                <a:cubicBezTo>
                  <a:pt x="833" y="497"/>
                  <a:pt x="833" y="496"/>
                  <a:pt x="834" y="496"/>
                </a:cubicBezTo>
                <a:cubicBezTo>
                  <a:pt x="835" y="496"/>
                  <a:pt x="834" y="495"/>
                  <a:pt x="835" y="494"/>
                </a:cubicBezTo>
                <a:cubicBezTo>
                  <a:pt x="835" y="494"/>
                  <a:pt x="834" y="493"/>
                  <a:pt x="834" y="493"/>
                </a:cubicBezTo>
                <a:cubicBezTo>
                  <a:pt x="833" y="493"/>
                  <a:pt x="833" y="494"/>
                  <a:pt x="832" y="494"/>
                </a:cubicBezTo>
                <a:cubicBezTo>
                  <a:pt x="832" y="494"/>
                  <a:pt x="832" y="495"/>
                  <a:pt x="832" y="495"/>
                </a:cubicBezTo>
                <a:cubicBezTo>
                  <a:pt x="832" y="496"/>
                  <a:pt x="832" y="497"/>
                  <a:pt x="831" y="497"/>
                </a:cubicBezTo>
                <a:cubicBezTo>
                  <a:pt x="831" y="495"/>
                  <a:pt x="831" y="495"/>
                  <a:pt x="829" y="495"/>
                </a:cubicBezTo>
                <a:cubicBezTo>
                  <a:pt x="828" y="495"/>
                  <a:pt x="828" y="495"/>
                  <a:pt x="828" y="495"/>
                </a:cubicBezTo>
                <a:cubicBezTo>
                  <a:pt x="828" y="495"/>
                  <a:pt x="828" y="493"/>
                  <a:pt x="827" y="494"/>
                </a:cubicBezTo>
                <a:cubicBezTo>
                  <a:pt x="827" y="494"/>
                  <a:pt x="827" y="494"/>
                  <a:pt x="827" y="494"/>
                </a:cubicBezTo>
                <a:cubicBezTo>
                  <a:pt x="826" y="494"/>
                  <a:pt x="826" y="494"/>
                  <a:pt x="826" y="494"/>
                </a:cubicBezTo>
                <a:cubicBezTo>
                  <a:pt x="827" y="494"/>
                  <a:pt x="827" y="494"/>
                  <a:pt x="827" y="494"/>
                </a:cubicBezTo>
                <a:cubicBezTo>
                  <a:pt x="827" y="493"/>
                  <a:pt x="827" y="493"/>
                  <a:pt x="827" y="493"/>
                </a:cubicBezTo>
                <a:cubicBezTo>
                  <a:pt x="828" y="492"/>
                  <a:pt x="828" y="491"/>
                  <a:pt x="827" y="491"/>
                </a:cubicBezTo>
                <a:cubicBezTo>
                  <a:pt x="827" y="490"/>
                  <a:pt x="827" y="490"/>
                  <a:pt x="827" y="490"/>
                </a:cubicBezTo>
                <a:cubicBezTo>
                  <a:pt x="827" y="489"/>
                  <a:pt x="827" y="488"/>
                  <a:pt x="826" y="488"/>
                </a:cubicBezTo>
                <a:cubicBezTo>
                  <a:pt x="827" y="487"/>
                  <a:pt x="826" y="486"/>
                  <a:pt x="825" y="486"/>
                </a:cubicBezTo>
                <a:cubicBezTo>
                  <a:pt x="824" y="485"/>
                  <a:pt x="824" y="485"/>
                  <a:pt x="824" y="485"/>
                </a:cubicBezTo>
                <a:cubicBezTo>
                  <a:pt x="823" y="484"/>
                  <a:pt x="823" y="484"/>
                  <a:pt x="822" y="485"/>
                </a:cubicBezTo>
                <a:cubicBezTo>
                  <a:pt x="822" y="485"/>
                  <a:pt x="822" y="485"/>
                  <a:pt x="822" y="485"/>
                </a:cubicBezTo>
                <a:cubicBezTo>
                  <a:pt x="821" y="485"/>
                  <a:pt x="821" y="486"/>
                  <a:pt x="821" y="486"/>
                </a:cubicBezTo>
                <a:cubicBezTo>
                  <a:pt x="820" y="486"/>
                  <a:pt x="820" y="486"/>
                  <a:pt x="820" y="486"/>
                </a:cubicBezTo>
                <a:cubicBezTo>
                  <a:pt x="820" y="487"/>
                  <a:pt x="820" y="487"/>
                  <a:pt x="820" y="487"/>
                </a:cubicBezTo>
                <a:cubicBezTo>
                  <a:pt x="819" y="486"/>
                  <a:pt x="820" y="486"/>
                  <a:pt x="820" y="486"/>
                </a:cubicBezTo>
                <a:cubicBezTo>
                  <a:pt x="821" y="485"/>
                  <a:pt x="821" y="485"/>
                  <a:pt x="820" y="484"/>
                </a:cubicBezTo>
                <a:cubicBezTo>
                  <a:pt x="821" y="484"/>
                  <a:pt x="821" y="483"/>
                  <a:pt x="822" y="482"/>
                </a:cubicBezTo>
                <a:cubicBezTo>
                  <a:pt x="823" y="482"/>
                  <a:pt x="823" y="482"/>
                  <a:pt x="822" y="481"/>
                </a:cubicBezTo>
                <a:cubicBezTo>
                  <a:pt x="821" y="480"/>
                  <a:pt x="820" y="480"/>
                  <a:pt x="820" y="481"/>
                </a:cubicBezTo>
                <a:cubicBezTo>
                  <a:pt x="819" y="482"/>
                  <a:pt x="819" y="482"/>
                  <a:pt x="819" y="482"/>
                </a:cubicBezTo>
                <a:cubicBezTo>
                  <a:pt x="819" y="482"/>
                  <a:pt x="819" y="482"/>
                  <a:pt x="819" y="482"/>
                </a:cubicBezTo>
                <a:cubicBezTo>
                  <a:pt x="818" y="483"/>
                  <a:pt x="818" y="483"/>
                  <a:pt x="818" y="483"/>
                </a:cubicBezTo>
                <a:cubicBezTo>
                  <a:pt x="818" y="483"/>
                  <a:pt x="818" y="483"/>
                  <a:pt x="818" y="483"/>
                </a:cubicBezTo>
                <a:cubicBezTo>
                  <a:pt x="818" y="482"/>
                  <a:pt x="818" y="481"/>
                  <a:pt x="817" y="481"/>
                </a:cubicBezTo>
                <a:cubicBezTo>
                  <a:pt x="816" y="481"/>
                  <a:pt x="816" y="482"/>
                  <a:pt x="816" y="482"/>
                </a:cubicBezTo>
                <a:cubicBezTo>
                  <a:pt x="816" y="483"/>
                  <a:pt x="816" y="483"/>
                  <a:pt x="816" y="483"/>
                </a:cubicBezTo>
                <a:cubicBezTo>
                  <a:pt x="815" y="484"/>
                  <a:pt x="815" y="484"/>
                  <a:pt x="815" y="485"/>
                </a:cubicBezTo>
                <a:cubicBezTo>
                  <a:pt x="814" y="485"/>
                  <a:pt x="814" y="485"/>
                  <a:pt x="814" y="485"/>
                </a:cubicBezTo>
                <a:cubicBezTo>
                  <a:pt x="815" y="484"/>
                  <a:pt x="815" y="482"/>
                  <a:pt x="814" y="481"/>
                </a:cubicBezTo>
                <a:cubicBezTo>
                  <a:pt x="813" y="482"/>
                  <a:pt x="812" y="482"/>
                  <a:pt x="812" y="483"/>
                </a:cubicBezTo>
                <a:cubicBezTo>
                  <a:pt x="812" y="482"/>
                  <a:pt x="812" y="482"/>
                  <a:pt x="812" y="482"/>
                </a:cubicBezTo>
                <a:cubicBezTo>
                  <a:pt x="812" y="481"/>
                  <a:pt x="813" y="481"/>
                  <a:pt x="812" y="480"/>
                </a:cubicBezTo>
                <a:cubicBezTo>
                  <a:pt x="812" y="479"/>
                  <a:pt x="812" y="479"/>
                  <a:pt x="811" y="478"/>
                </a:cubicBezTo>
                <a:cubicBezTo>
                  <a:pt x="810" y="478"/>
                  <a:pt x="810" y="479"/>
                  <a:pt x="809" y="479"/>
                </a:cubicBezTo>
                <a:cubicBezTo>
                  <a:pt x="808" y="479"/>
                  <a:pt x="808" y="479"/>
                  <a:pt x="808" y="479"/>
                </a:cubicBezTo>
                <a:cubicBezTo>
                  <a:pt x="808" y="479"/>
                  <a:pt x="808" y="479"/>
                  <a:pt x="808" y="479"/>
                </a:cubicBezTo>
                <a:cubicBezTo>
                  <a:pt x="808" y="479"/>
                  <a:pt x="808" y="479"/>
                  <a:pt x="808" y="479"/>
                </a:cubicBezTo>
                <a:cubicBezTo>
                  <a:pt x="808" y="479"/>
                  <a:pt x="808" y="479"/>
                  <a:pt x="808" y="478"/>
                </a:cubicBezTo>
                <a:cubicBezTo>
                  <a:pt x="809" y="478"/>
                  <a:pt x="809" y="477"/>
                  <a:pt x="808" y="477"/>
                </a:cubicBezTo>
                <a:cubicBezTo>
                  <a:pt x="807" y="476"/>
                  <a:pt x="806" y="476"/>
                  <a:pt x="806" y="478"/>
                </a:cubicBezTo>
                <a:cubicBezTo>
                  <a:pt x="805" y="477"/>
                  <a:pt x="805" y="477"/>
                  <a:pt x="805" y="477"/>
                </a:cubicBezTo>
                <a:cubicBezTo>
                  <a:pt x="805" y="477"/>
                  <a:pt x="805" y="477"/>
                  <a:pt x="805" y="477"/>
                </a:cubicBezTo>
                <a:cubicBezTo>
                  <a:pt x="806" y="476"/>
                  <a:pt x="806" y="476"/>
                  <a:pt x="806" y="475"/>
                </a:cubicBezTo>
                <a:cubicBezTo>
                  <a:pt x="807" y="475"/>
                  <a:pt x="806" y="475"/>
                  <a:pt x="806" y="475"/>
                </a:cubicBezTo>
                <a:cubicBezTo>
                  <a:pt x="805" y="474"/>
                  <a:pt x="805" y="475"/>
                  <a:pt x="804" y="475"/>
                </a:cubicBezTo>
                <a:cubicBezTo>
                  <a:pt x="804" y="476"/>
                  <a:pt x="804" y="476"/>
                  <a:pt x="804" y="476"/>
                </a:cubicBezTo>
                <a:cubicBezTo>
                  <a:pt x="803" y="475"/>
                  <a:pt x="803" y="475"/>
                  <a:pt x="802" y="476"/>
                </a:cubicBezTo>
                <a:cubicBezTo>
                  <a:pt x="802" y="476"/>
                  <a:pt x="802" y="476"/>
                  <a:pt x="802" y="476"/>
                </a:cubicBezTo>
                <a:cubicBezTo>
                  <a:pt x="802" y="475"/>
                  <a:pt x="803" y="475"/>
                  <a:pt x="804" y="475"/>
                </a:cubicBezTo>
                <a:cubicBezTo>
                  <a:pt x="804" y="474"/>
                  <a:pt x="805" y="474"/>
                  <a:pt x="805" y="474"/>
                </a:cubicBezTo>
                <a:cubicBezTo>
                  <a:pt x="806" y="474"/>
                  <a:pt x="806" y="474"/>
                  <a:pt x="806" y="474"/>
                </a:cubicBezTo>
                <a:cubicBezTo>
                  <a:pt x="807" y="474"/>
                  <a:pt x="807" y="474"/>
                  <a:pt x="808" y="474"/>
                </a:cubicBezTo>
                <a:cubicBezTo>
                  <a:pt x="808" y="474"/>
                  <a:pt x="809" y="474"/>
                  <a:pt x="809" y="473"/>
                </a:cubicBezTo>
                <a:cubicBezTo>
                  <a:pt x="809" y="473"/>
                  <a:pt x="808" y="473"/>
                  <a:pt x="808" y="473"/>
                </a:cubicBezTo>
                <a:cubicBezTo>
                  <a:pt x="807" y="473"/>
                  <a:pt x="807" y="473"/>
                  <a:pt x="807" y="473"/>
                </a:cubicBezTo>
                <a:cubicBezTo>
                  <a:pt x="806" y="474"/>
                  <a:pt x="806" y="473"/>
                  <a:pt x="806" y="473"/>
                </a:cubicBezTo>
                <a:cubicBezTo>
                  <a:pt x="806" y="472"/>
                  <a:pt x="805" y="472"/>
                  <a:pt x="805" y="472"/>
                </a:cubicBezTo>
                <a:cubicBezTo>
                  <a:pt x="804" y="472"/>
                  <a:pt x="804" y="472"/>
                  <a:pt x="804" y="472"/>
                </a:cubicBezTo>
                <a:cubicBezTo>
                  <a:pt x="803" y="473"/>
                  <a:pt x="803" y="473"/>
                  <a:pt x="803" y="473"/>
                </a:cubicBezTo>
                <a:cubicBezTo>
                  <a:pt x="803" y="473"/>
                  <a:pt x="803" y="473"/>
                  <a:pt x="803" y="473"/>
                </a:cubicBezTo>
                <a:cubicBezTo>
                  <a:pt x="803" y="472"/>
                  <a:pt x="803" y="472"/>
                  <a:pt x="803" y="472"/>
                </a:cubicBezTo>
                <a:cubicBezTo>
                  <a:pt x="804" y="472"/>
                  <a:pt x="804" y="472"/>
                  <a:pt x="804" y="471"/>
                </a:cubicBezTo>
                <a:cubicBezTo>
                  <a:pt x="803" y="471"/>
                  <a:pt x="803" y="471"/>
                  <a:pt x="803" y="471"/>
                </a:cubicBezTo>
                <a:cubicBezTo>
                  <a:pt x="803" y="471"/>
                  <a:pt x="802" y="471"/>
                  <a:pt x="802" y="471"/>
                </a:cubicBezTo>
                <a:cubicBezTo>
                  <a:pt x="802" y="471"/>
                  <a:pt x="802" y="472"/>
                  <a:pt x="801" y="471"/>
                </a:cubicBezTo>
                <a:cubicBezTo>
                  <a:pt x="801" y="471"/>
                  <a:pt x="801" y="471"/>
                  <a:pt x="800" y="471"/>
                </a:cubicBezTo>
                <a:cubicBezTo>
                  <a:pt x="800" y="471"/>
                  <a:pt x="800" y="471"/>
                  <a:pt x="800" y="471"/>
                </a:cubicBezTo>
                <a:cubicBezTo>
                  <a:pt x="800" y="471"/>
                  <a:pt x="800" y="471"/>
                  <a:pt x="800" y="471"/>
                </a:cubicBezTo>
                <a:cubicBezTo>
                  <a:pt x="799" y="471"/>
                  <a:pt x="799" y="471"/>
                  <a:pt x="799" y="471"/>
                </a:cubicBezTo>
                <a:cubicBezTo>
                  <a:pt x="799" y="470"/>
                  <a:pt x="798" y="470"/>
                  <a:pt x="798" y="471"/>
                </a:cubicBezTo>
                <a:cubicBezTo>
                  <a:pt x="797" y="471"/>
                  <a:pt x="797" y="471"/>
                  <a:pt x="796" y="471"/>
                </a:cubicBezTo>
                <a:cubicBezTo>
                  <a:pt x="797" y="470"/>
                  <a:pt x="797" y="471"/>
                  <a:pt x="797" y="470"/>
                </a:cubicBezTo>
                <a:cubicBezTo>
                  <a:pt x="797" y="469"/>
                  <a:pt x="796" y="469"/>
                  <a:pt x="796" y="470"/>
                </a:cubicBezTo>
                <a:cubicBezTo>
                  <a:pt x="796" y="470"/>
                  <a:pt x="796" y="470"/>
                  <a:pt x="795" y="470"/>
                </a:cubicBezTo>
                <a:cubicBezTo>
                  <a:pt x="796" y="469"/>
                  <a:pt x="796" y="469"/>
                  <a:pt x="796" y="469"/>
                </a:cubicBezTo>
                <a:cubicBezTo>
                  <a:pt x="796" y="469"/>
                  <a:pt x="797" y="469"/>
                  <a:pt x="797" y="469"/>
                </a:cubicBezTo>
                <a:cubicBezTo>
                  <a:pt x="798" y="470"/>
                  <a:pt x="799" y="469"/>
                  <a:pt x="800" y="469"/>
                </a:cubicBezTo>
                <a:cubicBezTo>
                  <a:pt x="799" y="467"/>
                  <a:pt x="797" y="468"/>
                  <a:pt x="796" y="468"/>
                </a:cubicBezTo>
                <a:cubicBezTo>
                  <a:pt x="796" y="467"/>
                  <a:pt x="796" y="467"/>
                  <a:pt x="796" y="467"/>
                </a:cubicBezTo>
                <a:cubicBezTo>
                  <a:pt x="796" y="467"/>
                  <a:pt x="796" y="467"/>
                  <a:pt x="796" y="467"/>
                </a:cubicBezTo>
                <a:cubicBezTo>
                  <a:pt x="796" y="467"/>
                  <a:pt x="795" y="467"/>
                  <a:pt x="795" y="467"/>
                </a:cubicBezTo>
                <a:cubicBezTo>
                  <a:pt x="795" y="467"/>
                  <a:pt x="795" y="467"/>
                  <a:pt x="796" y="467"/>
                </a:cubicBezTo>
                <a:cubicBezTo>
                  <a:pt x="796" y="467"/>
                  <a:pt x="796" y="467"/>
                  <a:pt x="796" y="467"/>
                </a:cubicBezTo>
                <a:cubicBezTo>
                  <a:pt x="797" y="467"/>
                  <a:pt x="797" y="466"/>
                  <a:pt x="797" y="466"/>
                </a:cubicBezTo>
                <a:cubicBezTo>
                  <a:pt x="799" y="466"/>
                  <a:pt x="800" y="466"/>
                  <a:pt x="801" y="467"/>
                </a:cubicBezTo>
                <a:cubicBezTo>
                  <a:pt x="802" y="467"/>
                  <a:pt x="802" y="467"/>
                  <a:pt x="802" y="467"/>
                </a:cubicBezTo>
                <a:cubicBezTo>
                  <a:pt x="800" y="466"/>
                  <a:pt x="799" y="465"/>
                  <a:pt x="798" y="465"/>
                </a:cubicBezTo>
                <a:cubicBezTo>
                  <a:pt x="798" y="464"/>
                  <a:pt x="799" y="465"/>
                  <a:pt x="799" y="465"/>
                </a:cubicBezTo>
                <a:cubicBezTo>
                  <a:pt x="800" y="465"/>
                  <a:pt x="800" y="465"/>
                  <a:pt x="801" y="465"/>
                </a:cubicBezTo>
                <a:cubicBezTo>
                  <a:pt x="801" y="464"/>
                  <a:pt x="800" y="464"/>
                  <a:pt x="800" y="464"/>
                </a:cubicBezTo>
                <a:cubicBezTo>
                  <a:pt x="800" y="463"/>
                  <a:pt x="801" y="463"/>
                  <a:pt x="801" y="463"/>
                </a:cubicBezTo>
                <a:cubicBezTo>
                  <a:pt x="801" y="463"/>
                  <a:pt x="802" y="462"/>
                  <a:pt x="802" y="462"/>
                </a:cubicBezTo>
                <a:cubicBezTo>
                  <a:pt x="801" y="461"/>
                  <a:pt x="800" y="460"/>
                  <a:pt x="799" y="460"/>
                </a:cubicBezTo>
                <a:cubicBezTo>
                  <a:pt x="798" y="460"/>
                  <a:pt x="798" y="460"/>
                  <a:pt x="798" y="459"/>
                </a:cubicBezTo>
                <a:cubicBezTo>
                  <a:pt x="797" y="459"/>
                  <a:pt x="797" y="459"/>
                  <a:pt x="797" y="459"/>
                </a:cubicBezTo>
                <a:cubicBezTo>
                  <a:pt x="797" y="459"/>
                  <a:pt x="797" y="459"/>
                  <a:pt x="797" y="459"/>
                </a:cubicBezTo>
                <a:cubicBezTo>
                  <a:pt x="798" y="459"/>
                  <a:pt x="798" y="459"/>
                  <a:pt x="798" y="459"/>
                </a:cubicBezTo>
                <a:cubicBezTo>
                  <a:pt x="798" y="458"/>
                  <a:pt x="799" y="459"/>
                  <a:pt x="799" y="459"/>
                </a:cubicBezTo>
                <a:cubicBezTo>
                  <a:pt x="799" y="459"/>
                  <a:pt x="800" y="459"/>
                  <a:pt x="800" y="458"/>
                </a:cubicBezTo>
                <a:cubicBezTo>
                  <a:pt x="801" y="458"/>
                  <a:pt x="801" y="458"/>
                  <a:pt x="801" y="458"/>
                </a:cubicBezTo>
                <a:cubicBezTo>
                  <a:pt x="801" y="458"/>
                  <a:pt x="801" y="458"/>
                  <a:pt x="802" y="459"/>
                </a:cubicBezTo>
                <a:cubicBezTo>
                  <a:pt x="803" y="459"/>
                  <a:pt x="804" y="460"/>
                  <a:pt x="805" y="459"/>
                </a:cubicBezTo>
                <a:cubicBezTo>
                  <a:pt x="806" y="459"/>
                  <a:pt x="807" y="459"/>
                  <a:pt x="808" y="460"/>
                </a:cubicBezTo>
                <a:cubicBezTo>
                  <a:pt x="809" y="460"/>
                  <a:pt x="809" y="460"/>
                  <a:pt x="810" y="459"/>
                </a:cubicBezTo>
                <a:cubicBezTo>
                  <a:pt x="810" y="458"/>
                  <a:pt x="810" y="458"/>
                  <a:pt x="809" y="457"/>
                </a:cubicBezTo>
                <a:cubicBezTo>
                  <a:pt x="808" y="455"/>
                  <a:pt x="806" y="453"/>
                  <a:pt x="803" y="454"/>
                </a:cubicBezTo>
                <a:cubicBezTo>
                  <a:pt x="801" y="454"/>
                  <a:pt x="800" y="453"/>
                  <a:pt x="798" y="452"/>
                </a:cubicBezTo>
                <a:cubicBezTo>
                  <a:pt x="797" y="451"/>
                  <a:pt x="796" y="451"/>
                  <a:pt x="795" y="452"/>
                </a:cubicBezTo>
                <a:cubicBezTo>
                  <a:pt x="793" y="453"/>
                  <a:pt x="792" y="454"/>
                  <a:pt x="790" y="453"/>
                </a:cubicBezTo>
                <a:cubicBezTo>
                  <a:pt x="791" y="452"/>
                  <a:pt x="791" y="452"/>
                  <a:pt x="791" y="452"/>
                </a:cubicBezTo>
                <a:cubicBezTo>
                  <a:pt x="793" y="453"/>
                  <a:pt x="794" y="452"/>
                  <a:pt x="795" y="451"/>
                </a:cubicBezTo>
                <a:cubicBezTo>
                  <a:pt x="795" y="451"/>
                  <a:pt x="796" y="450"/>
                  <a:pt x="797" y="450"/>
                </a:cubicBezTo>
                <a:cubicBezTo>
                  <a:pt x="798" y="451"/>
                  <a:pt x="799" y="450"/>
                  <a:pt x="800" y="449"/>
                </a:cubicBezTo>
                <a:cubicBezTo>
                  <a:pt x="801" y="448"/>
                  <a:pt x="802" y="447"/>
                  <a:pt x="803" y="448"/>
                </a:cubicBezTo>
                <a:cubicBezTo>
                  <a:pt x="804" y="449"/>
                  <a:pt x="805" y="449"/>
                  <a:pt x="806" y="449"/>
                </a:cubicBezTo>
                <a:cubicBezTo>
                  <a:pt x="806" y="449"/>
                  <a:pt x="807" y="449"/>
                  <a:pt x="806" y="448"/>
                </a:cubicBezTo>
                <a:cubicBezTo>
                  <a:pt x="806" y="447"/>
                  <a:pt x="806" y="445"/>
                  <a:pt x="806" y="444"/>
                </a:cubicBezTo>
                <a:cubicBezTo>
                  <a:pt x="805" y="442"/>
                  <a:pt x="803" y="440"/>
                  <a:pt x="802" y="439"/>
                </a:cubicBezTo>
                <a:cubicBezTo>
                  <a:pt x="801" y="437"/>
                  <a:pt x="800" y="437"/>
                  <a:pt x="799" y="439"/>
                </a:cubicBezTo>
                <a:cubicBezTo>
                  <a:pt x="799" y="439"/>
                  <a:pt x="798" y="440"/>
                  <a:pt x="799" y="441"/>
                </a:cubicBezTo>
                <a:cubicBezTo>
                  <a:pt x="800" y="441"/>
                  <a:pt x="799" y="442"/>
                  <a:pt x="799" y="442"/>
                </a:cubicBezTo>
                <a:cubicBezTo>
                  <a:pt x="797" y="443"/>
                  <a:pt x="797" y="443"/>
                  <a:pt x="797" y="443"/>
                </a:cubicBezTo>
                <a:cubicBezTo>
                  <a:pt x="797" y="444"/>
                  <a:pt x="796" y="445"/>
                  <a:pt x="794" y="445"/>
                </a:cubicBezTo>
                <a:cubicBezTo>
                  <a:pt x="793" y="445"/>
                  <a:pt x="793" y="446"/>
                  <a:pt x="792" y="447"/>
                </a:cubicBezTo>
                <a:cubicBezTo>
                  <a:pt x="792" y="448"/>
                  <a:pt x="791" y="448"/>
                  <a:pt x="790" y="447"/>
                </a:cubicBezTo>
                <a:cubicBezTo>
                  <a:pt x="790" y="447"/>
                  <a:pt x="789" y="447"/>
                  <a:pt x="789" y="448"/>
                </a:cubicBezTo>
                <a:cubicBezTo>
                  <a:pt x="788" y="449"/>
                  <a:pt x="788" y="450"/>
                  <a:pt x="787" y="451"/>
                </a:cubicBezTo>
                <a:cubicBezTo>
                  <a:pt x="787" y="451"/>
                  <a:pt x="787" y="451"/>
                  <a:pt x="787" y="451"/>
                </a:cubicBezTo>
                <a:cubicBezTo>
                  <a:pt x="788" y="449"/>
                  <a:pt x="788" y="448"/>
                  <a:pt x="789" y="446"/>
                </a:cubicBezTo>
                <a:cubicBezTo>
                  <a:pt x="790" y="446"/>
                  <a:pt x="790" y="446"/>
                  <a:pt x="790" y="446"/>
                </a:cubicBezTo>
                <a:cubicBezTo>
                  <a:pt x="791" y="447"/>
                  <a:pt x="791" y="447"/>
                  <a:pt x="791" y="446"/>
                </a:cubicBezTo>
                <a:cubicBezTo>
                  <a:pt x="792" y="445"/>
                  <a:pt x="793" y="444"/>
                  <a:pt x="795" y="443"/>
                </a:cubicBezTo>
                <a:cubicBezTo>
                  <a:pt x="795" y="443"/>
                  <a:pt x="796" y="442"/>
                  <a:pt x="795" y="442"/>
                </a:cubicBezTo>
                <a:cubicBezTo>
                  <a:pt x="796" y="441"/>
                  <a:pt x="796" y="441"/>
                  <a:pt x="796" y="441"/>
                </a:cubicBezTo>
                <a:cubicBezTo>
                  <a:pt x="796" y="441"/>
                  <a:pt x="797" y="440"/>
                  <a:pt x="796" y="440"/>
                </a:cubicBezTo>
                <a:cubicBezTo>
                  <a:pt x="796" y="439"/>
                  <a:pt x="795" y="439"/>
                  <a:pt x="795" y="439"/>
                </a:cubicBezTo>
                <a:cubicBezTo>
                  <a:pt x="794" y="440"/>
                  <a:pt x="793" y="440"/>
                  <a:pt x="792" y="440"/>
                </a:cubicBezTo>
                <a:cubicBezTo>
                  <a:pt x="791" y="440"/>
                  <a:pt x="790" y="440"/>
                  <a:pt x="789" y="441"/>
                </a:cubicBezTo>
                <a:cubicBezTo>
                  <a:pt x="789" y="442"/>
                  <a:pt x="789" y="442"/>
                  <a:pt x="789" y="443"/>
                </a:cubicBezTo>
                <a:cubicBezTo>
                  <a:pt x="789" y="444"/>
                  <a:pt x="789" y="444"/>
                  <a:pt x="788" y="444"/>
                </a:cubicBezTo>
                <a:cubicBezTo>
                  <a:pt x="787" y="444"/>
                  <a:pt x="787" y="445"/>
                  <a:pt x="786" y="446"/>
                </a:cubicBezTo>
                <a:cubicBezTo>
                  <a:pt x="786" y="446"/>
                  <a:pt x="785" y="446"/>
                  <a:pt x="785" y="447"/>
                </a:cubicBezTo>
                <a:cubicBezTo>
                  <a:pt x="785" y="447"/>
                  <a:pt x="785" y="447"/>
                  <a:pt x="785" y="447"/>
                </a:cubicBezTo>
                <a:cubicBezTo>
                  <a:pt x="785" y="447"/>
                  <a:pt x="785" y="447"/>
                  <a:pt x="785" y="447"/>
                </a:cubicBezTo>
                <a:cubicBezTo>
                  <a:pt x="785" y="446"/>
                  <a:pt x="785" y="446"/>
                  <a:pt x="785" y="446"/>
                </a:cubicBezTo>
                <a:cubicBezTo>
                  <a:pt x="786" y="445"/>
                  <a:pt x="786" y="443"/>
                  <a:pt x="788" y="444"/>
                </a:cubicBezTo>
                <a:cubicBezTo>
                  <a:pt x="788" y="443"/>
                  <a:pt x="788" y="443"/>
                  <a:pt x="788" y="443"/>
                </a:cubicBezTo>
                <a:cubicBezTo>
                  <a:pt x="788" y="443"/>
                  <a:pt x="788" y="442"/>
                  <a:pt x="787" y="442"/>
                </a:cubicBezTo>
                <a:cubicBezTo>
                  <a:pt x="787" y="442"/>
                  <a:pt x="789" y="442"/>
                  <a:pt x="788" y="440"/>
                </a:cubicBezTo>
                <a:cubicBezTo>
                  <a:pt x="789" y="440"/>
                  <a:pt x="790" y="439"/>
                  <a:pt x="791" y="439"/>
                </a:cubicBezTo>
                <a:cubicBezTo>
                  <a:pt x="792" y="438"/>
                  <a:pt x="793" y="438"/>
                  <a:pt x="793" y="438"/>
                </a:cubicBezTo>
                <a:cubicBezTo>
                  <a:pt x="795" y="438"/>
                  <a:pt x="797" y="437"/>
                  <a:pt x="797" y="435"/>
                </a:cubicBezTo>
                <a:cubicBezTo>
                  <a:pt x="797" y="435"/>
                  <a:pt x="797" y="435"/>
                  <a:pt x="797" y="435"/>
                </a:cubicBezTo>
                <a:cubicBezTo>
                  <a:pt x="797" y="435"/>
                  <a:pt x="797" y="435"/>
                  <a:pt x="797" y="435"/>
                </a:cubicBezTo>
                <a:cubicBezTo>
                  <a:pt x="797" y="436"/>
                  <a:pt x="797" y="436"/>
                  <a:pt x="798" y="436"/>
                </a:cubicBezTo>
                <a:cubicBezTo>
                  <a:pt x="799" y="434"/>
                  <a:pt x="799" y="432"/>
                  <a:pt x="797" y="431"/>
                </a:cubicBezTo>
                <a:cubicBezTo>
                  <a:pt x="795" y="430"/>
                  <a:pt x="794" y="430"/>
                  <a:pt x="793" y="428"/>
                </a:cubicBezTo>
                <a:cubicBezTo>
                  <a:pt x="792" y="428"/>
                  <a:pt x="791" y="428"/>
                  <a:pt x="790" y="428"/>
                </a:cubicBezTo>
                <a:cubicBezTo>
                  <a:pt x="790" y="430"/>
                  <a:pt x="788" y="430"/>
                  <a:pt x="787" y="431"/>
                </a:cubicBezTo>
                <a:cubicBezTo>
                  <a:pt x="787" y="431"/>
                  <a:pt x="787" y="431"/>
                  <a:pt x="787" y="431"/>
                </a:cubicBezTo>
                <a:cubicBezTo>
                  <a:pt x="786" y="431"/>
                  <a:pt x="786" y="431"/>
                  <a:pt x="785" y="431"/>
                </a:cubicBezTo>
                <a:cubicBezTo>
                  <a:pt x="784" y="432"/>
                  <a:pt x="785" y="432"/>
                  <a:pt x="785" y="433"/>
                </a:cubicBezTo>
                <a:cubicBezTo>
                  <a:pt x="785" y="433"/>
                  <a:pt x="785" y="433"/>
                  <a:pt x="785" y="433"/>
                </a:cubicBezTo>
                <a:cubicBezTo>
                  <a:pt x="784" y="434"/>
                  <a:pt x="784" y="434"/>
                  <a:pt x="784" y="434"/>
                </a:cubicBezTo>
                <a:cubicBezTo>
                  <a:pt x="785" y="433"/>
                  <a:pt x="784" y="433"/>
                  <a:pt x="784" y="432"/>
                </a:cubicBezTo>
                <a:cubicBezTo>
                  <a:pt x="784" y="432"/>
                  <a:pt x="784" y="431"/>
                  <a:pt x="785" y="431"/>
                </a:cubicBezTo>
                <a:cubicBezTo>
                  <a:pt x="787" y="430"/>
                  <a:pt x="788" y="429"/>
                  <a:pt x="788" y="427"/>
                </a:cubicBezTo>
                <a:cubicBezTo>
                  <a:pt x="789" y="427"/>
                  <a:pt x="789" y="427"/>
                  <a:pt x="789" y="426"/>
                </a:cubicBezTo>
                <a:cubicBezTo>
                  <a:pt x="788" y="426"/>
                  <a:pt x="787" y="426"/>
                  <a:pt x="787" y="427"/>
                </a:cubicBezTo>
                <a:cubicBezTo>
                  <a:pt x="787" y="427"/>
                  <a:pt x="786" y="427"/>
                  <a:pt x="785" y="428"/>
                </a:cubicBezTo>
                <a:cubicBezTo>
                  <a:pt x="784" y="428"/>
                  <a:pt x="782" y="430"/>
                  <a:pt x="781" y="431"/>
                </a:cubicBezTo>
                <a:cubicBezTo>
                  <a:pt x="780" y="433"/>
                  <a:pt x="779" y="435"/>
                  <a:pt x="780" y="437"/>
                </a:cubicBezTo>
                <a:cubicBezTo>
                  <a:pt x="779" y="437"/>
                  <a:pt x="779" y="437"/>
                  <a:pt x="779" y="437"/>
                </a:cubicBezTo>
                <a:cubicBezTo>
                  <a:pt x="779" y="438"/>
                  <a:pt x="779" y="438"/>
                  <a:pt x="779" y="438"/>
                </a:cubicBezTo>
                <a:cubicBezTo>
                  <a:pt x="778" y="437"/>
                  <a:pt x="778" y="437"/>
                  <a:pt x="778" y="437"/>
                </a:cubicBezTo>
                <a:cubicBezTo>
                  <a:pt x="779" y="436"/>
                  <a:pt x="779" y="435"/>
                  <a:pt x="779" y="434"/>
                </a:cubicBezTo>
                <a:cubicBezTo>
                  <a:pt x="780" y="433"/>
                  <a:pt x="779" y="432"/>
                  <a:pt x="778" y="432"/>
                </a:cubicBezTo>
                <a:cubicBezTo>
                  <a:pt x="777" y="432"/>
                  <a:pt x="777" y="433"/>
                  <a:pt x="777" y="433"/>
                </a:cubicBezTo>
                <a:cubicBezTo>
                  <a:pt x="777" y="433"/>
                  <a:pt x="777" y="433"/>
                  <a:pt x="777" y="433"/>
                </a:cubicBezTo>
                <a:cubicBezTo>
                  <a:pt x="777" y="432"/>
                  <a:pt x="777" y="432"/>
                  <a:pt x="777" y="431"/>
                </a:cubicBezTo>
                <a:cubicBezTo>
                  <a:pt x="777" y="431"/>
                  <a:pt x="777" y="431"/>
                  <a:pt x="777" y="431"/>
                </a:cubicBezTo>
                <a:cubicBezTo>
                  <a:pt x="777" y="431"/>
                  <a:pt x="778" y="432"/>
                  <a:pt x="778" y="432"/>
                </a:cubicBezTo>
                <a:cubicBezTo>
                  <a:pt x="779" y="432"/>
                  <a:pt x="779" y="432"/>
                  <a:pt x="780" y="431"/>
                </a:cubicBezTo>
                <a:cubicBezTo>
                  <a:pt x="781" y="429"/>
                  <a:pt x="782" y="428"/>
                  <a:pt x="783" y="426"/>
                </a:cubicBezTo>
                <a:cubicBezTo>
                  <a:pt x="784" y="425"/>
                  <a:pt x="784" y="423"/>
                  <a:pt x="783" y="422"/>
                </a:cubicBezTo>
                <a:cubicBezTo>
                  <a:pt x="782" y="421"/>
                  <a:pt x="782" y="421"/>
                  <a:pt x="781" y="422"/>
                </a:cubicBezTo>
                <a:cubicBezTo>
                  <a:pt x="780" y="423"/>
                  <a:pt x="780" y="423"/>
                  <a:pt x="780" y="423"/>
                </a:cubicBezTo>
                <a:cubicBezTo>
                  <a:pt x="779" y="423"/>
                  <a:pt x="779" y="425"/>
                  <a:pt x="780" y="426"/>
                </a:cubicBezTo>
                <a:cubicBezTo>
                  <a:pt x="779" y="426"/>
                  <a:pt x="779" y="426"/>
                  <a:pt x="779" y="426"/>
                </a:cubicBezTo>
                <a:cubicBezTo>
                  <a:pt x="779" y="426"/>
                  <a:pt x="779" y="426"/>
                  <a:pt x="779" y="426"/>
                </a:cubicBezTo>
                <a:cubicBezTo>
                  <a:pt x="778" y="425"/>
                  <a:pt x="777" y="426"/>
                  <a:pt x="777" y="426"/>
                </a:cubicBezTo>
                <a:cubicBezTo>
                  <a:pt x="776" y="426"/>
                  <a:pt x="775" y="427"/>
                  <a:pt x="775" y="427"/>
                </a:cubicBezTo>
                <a:cubicBezTo>
                  <a:pt x="775" y="427"/>
                  <a:pt x="775" y="427"/>
                  <a:pt x="775" y="427"/>
                </a:cubicBezTo>
                <a:cubicBezTo>
                  <a:pt x="775" y="426"/>
                  <a:pt x="776" y="425"/>
                  <a:pt x="777" y="425"/>
                </a:cubicBezTo>
                <a:cubicBezTo>
                  <a:pt x="778" y="425"/>
                  <a:pt x="778" y="424"/>
                  <a:pt x="778" y="424"/>
                </a:cubicBezTo>
                <a:cubicBezTo>
                  <a:pt x="778" y="423"/>
                  <a:pt x="778" y="423"/>
                  <a:pt x="777" y="423"/>
                </a:cubicBezTo>
                <a:cubicBezTo>
                  <a:pt x="777" y="423"/>
                  <a:pt x="776" y="423"/>
                  <a:pt x="776" y="423"/>
                </a:cubicBezTo>
                <a:cubicBezTo>
                  <a:pt x="774" y="422"/>
                  <a:pt x="773" y="422"/>
                  <a:pt x="774" y="424"/>
                </a:cubicBezTo>
                <a:cubicBezTo>
                  <a:pt x="774" y="424"/>
                  <a:pt x="773" y="424"/>
                  <a:pt x="773" y="425"/>
                </a:cubicBezTo>
                <a:cubicBezTo>
                  <a:pt x="773" y="425"/>
                  <a:pt x="773" y="425"/>
                  <a:pt x="773" y="425"/>
                </a:cubicBezTo>
                <a:cubicBezTo>
                  <a:pt x="772" y="425"/>
                  <a:pt x="772" y="425"/>
                  <a:pt x="772" y="425"/>
                </a:cubicBezTo>
                <a:cubicBezTo>
                  <a:pt x="772" y="426"/>
                  <a:pt x="772" y="426"/>
                  <a:pt x="772" y="426"/>
                </a:cubicBezTo>
                <a:cubicBezTo>
                  <a:pt x="772" y="426"/>
                  <a:pt x="772" y="426"/>
                  <a:pt x="772" y="426"/>
                </a:cubicBezTo>
                <a:cubicBezTo>
                  <a:pt x="772" y="425"/>
                  <a:pt x="773" y="424"/>
                  <a:pt x="773" y="423"/>
                </a:cubicBezTo>
                <a:cubicBezTo>
                  <a:pt x="774" y="421"/>
                  <a:pt x="774" y="421"/>
                  <a:pt x="776" y="421"/>
                </a:cubicBezTo>
                <a:cubicBezTo>
                  <a:pt x="777" y="422"/>
                  <a:pt x="777" y="422"/>
                  <a:pt x="778" y="420"/>
                </a:cubicBezTo>
                <a:cubicBezTo>
                  <a:pt x="779" y="419"/>
                  <a:pt x="780" y="419"/>
                  <a:pt x="779" y="418"/>
                </a:cubicBezTo>
                <a:cubicBezTo>
                  <a:pt x="779" y="416"/>
                  <a:pt x="778" y="413"/>
                  <a:pt x="775" y="412"/>
                </a:cubicBezTo>
                <a:cubicBezTo>
                  <a:pt x="774" y="412"/>
                  <a:pt x="772" y="411"/>
                  <a:pt x="771" y="410"/>
                </a:cubicBezTo>
                <a:cubicBezTo>
                  <a:pt x="770" y="409"/>
                  <a:pt x="770" y="410"/>
                  <a:pt x="770" y="411"/>
                </a:cubicBezTo>
                <a:cubicBezTo>
                  <a:pt x="770" y="412"/>
                  <a:pt x="769" y="412"/>
                  <a:pt x="768" y="413"/>
                </a:cubicBezTo>
                <a:cubicBezTo>
                  <a:pt x="768" y="413"/>
                  <a:pt x="768" y="413"/>
                  <a:pt x="768" y="413"/>
                </a:cubicBezTo>
                <a:cubicBezTo>
                  <a:pt x="768" y="413"/>
                  <a:pt x="768" y="413"/>
                  <a:pt x="768" y="413"/>
                </a:cubicBezTo>
                <a:cubicBezTo>
                  <a:pt x="768" y="413"/>
                  <a:pt x="767" y="412"/>
                  <a:pt x="767" y="413"/>
                </a:cubicBezTo>
                <a:cubicBezTo>
                  <a:pt x="767" y="413"/>
                  <a:pt x="767" y="414"/>
                  <a:pt x="766" y="414"/>
                </a:cubicBezTo>
                <a:cubicBezTo>
                  <a:pt x="766" y="414"/>
                  <a:pt x="766" y="413"/>
                  <a:pt x="766" y="413"/>
                </a:cubicBezTo>
                <a:cubicBezTo>
                  <a:pt x="767" y="413"/>
                  <a:pt x="767" y="412"/>
                  <a:pt x="766" y="412"/>
                </a:cubicBezTo>
                <a:cubicBezTo>
                  <a:pt x="765" y="412"/>
                  <a:pt x="765" y="412"/>
                  <a:pt x="765" y="413"/>
                </a:cubicBezTo>
                <a:cubicBezTo>
                  <a:pt x="765" y="413"/>
                  <a:pt x="765" y="414"/>
                  <a:pt x="765" y="414"/>
                </a:cubicBezTo>
                <a:cubicBezTo>
                  <a:pt x="765" y="415"/>
                  <a:pt x="765" y="415"/>
                  <a:pt x="765" y="415"/>
                </a:cubicBezTo>
                <a:cubicBezTo>
                  <a:pt x="765" y="416"/>
                  <a:pt x="764" y="416"/>
                  <a:pt x="764" y="417"/>
                </a:cubicBezTo>
                <a:cubicBezTo>
                  <a:pt x="763" y="418"/>
                  <a:pt x="763" y="419"/>
                  <a:pt x="763" y="420"/>
                </a:cubicBezTo>
                <a:cubicBezTo>
                  <a:pt x="763" y="421"/>
                  <a:pt x="763" y="421"/>
                  <a:pt x="763" y="422"/>
                </a:cubicBezTo>
                <a:cubicBezTo>
                  <a:pt x="762" y="422"/>
                  <a:pt x="762" y="422"/>
                  <a:pt x="762" y="422"/>
                </a:cubicBezTo>
                <a:cubicBezTo>
                  <a:pt x="762" y="421"/>
                  <a:pt x="762" y="421"/>
                  <a:pt x="762" y="420"/>
                </a:cubicBezTo>
                <a:cubicBezTo>
                  <a:pt x="763" y="419"/>
                  <a:pt x="762" y="418"/>
                  <a:pt x="763" y="417"/>
                </a:cubicBezTo>
                <a:cubicBezTo>
                  <a:pt x="764" y="416"/>
                  <a:pt x="764" y="416"/>
                  <a:pt x="763" y="415"/>
                </a:cubicBezTo>
                <a:cubicBezTo>
                  <a:pt x="763" y="414"/>
                  <a:pt x="763" y="413"/>
                  <a:pt x="763" y="412"/>
                </a:cubicBezTo>
                <a:cubicBezTo>
                  <a:pt x="763" y="411"/>
                  <a:pt x="763" y="411"/>
                  <a:pt x="763" y="411"/>
                </a:cubicBezTo>
                <a:cubicBezTo>
                  <a:pt x="762" y="411"/>
                  <a:pt x="762" y="411"/>
                  <a:pt x="762" y="412"/>
                </a:cubicBezTo>
                <a:cubicBezTo>
                  <a:pt x="761" y="412"/>
                  <a:pt x="761" y="413"/>
                  <a:pt x="761" y="414"/>
                </a:cubicBezTo>
                <a:cubicBezTo>
                  <a:pt x="760" y="413"/>
                  <a:pt x="761" y="413"/>
                  <a:pt x="761" y="412"/>
                </a:cubicBezTo>
                <a:cubicBezTo>
                  <a:pt x="761" y="410"/>
                  <a:pt x="762" y="409"/>
                  <a:pt x="763" y="408"/>
                </a:cubicBezTo>
                <a:cubicBezTo>
                  <a:pt x="762" y="407"/>
                  <a:pt x="760" y="407"/>
                  <a:pt x="760" y="409"/>
                </a:cubicBezTo>
                <a:cubicBezTo>
                  <a:pt x="759" y="407"/>
                  <a:pt x="759" y="408"/>
                  <a:pt x="758" y="409"/>
                </a:cubicBezTo>
                <a:cubicBezTo>
                  <a:pt x="757" y="409"/>
                  <a:pt x="757" y="409"/>
                  <a:pt x="757" y="409"/>
                </a:cubicBezTo>
                <a:cubicBezTo>
                  <a:pt x="756" y="410"/>
                  <a:pt x="757" y="411"/>
                  <a:pt x="756" y="412"/>
                </a:cubicBezTo>
                <a:cubicBezTo>
                  <a:pt x="755" y="412"/>
                  <a:pt x="755" y="414"/>
                  <a:pt x="756" y="415"/>
                </a:cubicBezTo>
                <a:cubicBezTo>
                  <a:pt x="756" y="415"/>
                  <a:pt x="756" y="415"/>
                  <a:pt x="756" y="416"/>
                </a:cubicBezTo>
                <a:cubicBezTo>
                  <a:pt x="755" y="417"/>
                  <a:pt x="755" y="418"/>
                  <a:pt x="754" y="419"/>
                </a:cubicBezTo>
                <a:cubicBezTo>
                  <a:pt x="754" y="419"/>
                  <a:pt x="754" y="419"/>
                  <a:pt x="754" y="419"/>
                </a:cubicBezTo>
                <a:cubicBezTo>
                  <a:pt x="754" y="418"/>
                  <a:pt x="755" y="417"/>
                  <a:pt x="755" y="416"/>
                </a:cubicBezTo>
                <a:cubicBezTo>
                  <a:pt x="756" y="415"/>
                  <a:pt x="756" y="415"/>
                  <a:pt x="755" y="414"/>
                </a:cubicBezTo>
                <a:cubicBezTo>
                  <a:pt x="754" y="414"/>
                  <a:pt x="754" y="414"/>
                  <a:pt x="754" y="414"/>
                </a:cubicBezTo>
                <a:cubicBezTo>
                  <a:pt x="755" y="413"/>
                  <a:pt x="756" y="412"/>
                  <a:pt x="754" y="412"/>
                </a:cubicBezTo>
                <a:cubicBezTo>
                  <a:pt x="754" y="412"/>
                  <a:pt x="754" y="412"/>
                  <a:pt x="755" y="412"/>
                </a:cubicBezTo>
                <a:cubicBezTo>
                  <a:pt x="755" y="411"/>
                  <a:pt x="756" y="411"/>
                  <a:pt x="756" y="410"/>
                </a:cubicBezTo>
                <a:cubicBezTo>
                  <a:pt x="756" y="409"/>
                  <a:pt x="756" y="409"/>
                  <a:pt x="756" y="409"/>
                </a:cubicBezTo>
                <a:cubicBezTo>
                  <a:pt x="755" y="409"/>
                  <a:pt x="755" y="409"/>
                  <a:pt x="755" y="409"/>
                </a:cubicBezTo>
                <a:cubicBezTo>
                  <a:pt x="754" y="411"/>
                  <a:pt x="753" y="411"/>
                  <a:pt x="752" y="412"/>
                </a:cubicBezTo>
                <a:cubicBezTo>
                  <a:pt x="751" y="412"/>
                  <a:pt x="751" y="412"/>
                  <a:pt x="751" y="412"/>
                </a:cubicBezTo>
                <a:cubicBezTo>
                  <a:pt x="751" y="412"/>
                  <a:pt x="752" y="412"/>
                  <a:pt x="752" y="411"/>
                </a:cubicBezTo>
                <a:cubicBezTo>
                  <a:pt x="753" y="411"/>
                  <a:pt x="753" y="410"/>
                  <a:pt x="754" y="410"/>
                </a:cubicBezTo>
                <a:cubicBezTo>
                  <a:pt x="755" y="409"/>
                  <a:pt x="754" y="409"/>
                  <a:pt x="754" y="409"/>
                </a:cubicBezTo>
                <a:cubicBezTo>
                  <a:pt x="753" y="409"/>
                  <a:pt x="753" y="409"/>
                  <a:pt x="753" y="409"/>
                </a:cubicBezTo>
                <a:cubicBezTo>
                  <a:pt x="752" y="409"/>
                  <a:pt x="752" y="409"/>
                  <a:pt x="752" y="409"/>
                </a:cubicBezTo>
                <a:cubicBezTo>
                  <a:pt x="752" y="409"/>
                  <a:pt x="753" y="408"/>
                  <a:pt x="753" y="408"/>
                </a:cubicBezTo>
                <a:cubicBezTo>
                  <a:pt x="753" y="408"/>
                  <a:pt x="753" y="408"/>
                  <a:pt x="754" y="408"/>
                </a:cubicBezTo>
                <a:cubicBezTo>
                  <a:pt x="754" y="408"/>
                  <a:pt x="754" y="409"/>
                  <a:pt x="754" y="408"/>
                </a:cubicBezTo>
                <a:cubicBezTo>
                  <a:pt x="756" y="407"/>
                  <a:pt x="757" y="406"/>
                  <a:pt x="759" y="406"/>
                </a:cubicBezTo>
                <a:cubicBezTo>
                  <a:pt x="759" y="405"/>
                  <a:pt x="759" y="405"/>
                  <a:pt x="759" y="405"/>
                </a:cubicBezTo>
                <a:cubicBezTo>
                  <a:pt x="759" y="404"/>
                  <a:pt x="760" y="403"/>
                  <a:pt x="759" y="402"/>
                </a:cubicBezTo>
                <a:cubicBezTo>
                  <a:pt x="759" y="401"/>
                  <a:pt x="759" y="400"/>
                  <a:pt x="758" y="400"/>
                </a:cubicBezTo>
                <a:cubicBezTo>
                  <a:pt x="757" y="400"/>
                  <a:pt x="756" y="400"/>
                  <a:pt x="755" y="400"/>
                </a:cubicBezTo>
                <a:cubicBezTo>
                  <a:pt x="754" y="399"/>
                  <a:pt x="753" y="400"/>
                  <a:pt x="753" y="401"/>
                </a:cubicBezTo>
                <a:cubicBezTo>
                  <a:pt x="752" y="401"/>
                  <a:pt x="752" y="400"/>
                  <a:pt x="752" y="400"/>
                </a:cubicBezTo>
                <a:cubicBezTo>
                  <a:pt x="751" y="400"/>
                  <a:pt x="751" y="400"/>
                  <a:pt x="751" y="400"/>
                </a:cubicBezTo>
                <a:cubicBezTo>
                  <a:pt x="752" y="399"/>
                  <a:pt x="752" y="399"/>
                  <a:pt x="752" y="399"/>
                </a:cubicBezTo>
                <a:cubicBezTo>
                  <a:pt x="752" y="399"/>
                  <a:pt x="752" y="399"/>
                  <a:pt x="752" y="399"/>
                </a:cubicBezTo>
                <a:cubicBezTo>
                  <a:pt x="752" y="399"/>
                  <a:pt x="752" y="399"/>
                  <a:pt x="752" y="399"/>
                </a:cubicBezTo>
                <a:cubicBezTo>
                  <a:pt x="752" y="399"/>
                  <a:pt x="752" y="399"/>
                  <a:pt x="752" y="399"/>
                </a:cubicBezTo>
                <a:cubicBezTo>
                  <a:pt x="753" y="399"/>
                  <a:pt x="753" y="399"/>
                  <a:pt x="753" y="398"/>
                </a:cubicBezTo>
                <a:cubicBezTo>
                  <a:pt x="754" y="397"/>
                  <a:pt x="755" y="397"/>
                  <a:pt x="754" y="396"/>
                </a:cubicBezTo>
                <a:cubicBezTo>
                  <a:pt x="753" y="395"/>
                  <a:pt x="753" y="395"/>
                  <a:pt x="753" y="395"/>
                </a:cubicBezTo>
                <a:cubicBezTo>
                  <a:pt x="753" y="392"/>
                  <a:pt x="752" y="391"/>
                  <a:pt x="749" y="390"/>
                </a:cubicBezTo>
                <a:cubicBezTo>
                  <a:pt x="747" y="389"/>
                  <a:pt x="747" y="389"/>
                  <a:pt x="747" y="391"/>
                </a:cubicBezTo>
                <a:cubicBezTo>
                  <a:pt x="747" y="392"/>
                  <a:pt x="747" y="392"/>
                  <a:pt x="747" y="393"/>
                </a:cubicBezTo>
                <a:cubicBezTo>
                  <a:pt x="746" y="393"/>
                  <a:pt x="746" y="393"/>
                  <a:pt x="746" y="393"/>
                </a:cubicBezTo>
                <a:cubicBezTo>
                  <a:pt x="746" y="392"/>
                  <a:pt x="745" y="392"/>
                  <a:pt x="745" y="393"/>
                </a:cubicBezTo>
                <a:cubicBezTo>
                  <a:pt x="745" y="393"/>
                  <a:pt x="745" y="393"/>
                  <a:pt x="744" y="393"/>
                </a:cubicBezTo>
                <a:cubicBezTo>
                  <a:pt x="745" y="393"/>
                  <a:pt x="745" y="392"/>
                  <a:pt x="745" y="392"/>
                </a:cubicBezTo>
                <a:cubicBezTo>
                  <a:pt x="746" y="392"/>
                  <a:pt x="747" y="392"/>
                  <a:pt x="746" y="391"/>
                </a:cubicBezTo>
                <a:cubicBezTo>
                  <a:pt x="746" y="390"/>
                  <a:pt x="746" y="389"/>
                  <a:pt x="745" y="389"/>
                </a:cubicBezTo>
                <a:cubicBezTo>
                  <a:pt x="744" y="388"/>
                  <a:pt x="743" y="388"/>
                  <a:pt x="742" y="386"/>
                </a:cubicBezTo>
                <a:cubicBezTo>
                  <a:pt x="741" y="386"/>
                  <a:pt x="740" y="385"/>
                  <a:pt x="739" y="385"/>
                </a:cubicBezTo>
                <a:cubicBezTo>
                  <a:pt x="738" y="385"/>
                  <a:pt x="738" y="385"/>
                  <a:pt x="738" y="385"/>
                </a:cubicBezTo>
                <a:cubicBezTo>
                  <a:pt x="737" y="385"/>
                  <a:pt x="736" y="386"/>
                  <a:pt x="735" y="386"/>
                </a:cubicBezTo>
                <a:cubicBezTo>
                  <a:pt x="733" y="387"/>
                  <a:pt x="732" y="388"/>
                  <a:pt x="731" y="389"/>
                </a:cubicBezTo>
                <a:cubicBezTo>
                  <a:pt x="729" y="391"/>
                  <a:pt x="729" y="393"/>
                  <a:pt x="731" y="394"/>
                </a:cubicBezTo>
                <a:cubicBezTo>
                  <a:pt x="733" y="395"/>
                  <a:pt x="735" y="397"/>
                  <a:pt x="738" y="398"/>
                </a:cubicBezTo>
                <a:cubicBezTo>
                  <a:pt x="737" y="398"/>
                  <a:pt x="736" y="398"/>
                  <a:pt x="736" y="398"/>
                </a:cubicBezTo>
                <a:cubicBezTo>
                  <a:pt x="735" y="397"/>
                  <a:pt x="734" y="396"/>
                  <a:pt x="733" y="396"/>
                </a:cubicBezTo>
                <a:cubicBezTo>
                  <a:pt x="732" y="396"/>
                  <a:pt x="732" y="396"/>
                  <a:pt x="731" y="395"/>
                </a:cubicBezTo>
                <a:cubicBezTo>
                  <a:pt x="731" y="395"/>
                  <a:pt x="730" y="395"/>
                  <a:pt x="730" y="394"/>
                </a:cubicBezTo>
                <a:cubicBezTo>
                  <a:pt x="729" y="395"/>
                  <a:pt x="728" y="396"/>
                  <a:pt x="728" y="398"/>
                </a:cubicBezTo>
                <a:cubicBezTo>
                  <a:pt x="727" y="399"/>
                  <a:pt x="728" y="400"/>
                  <a:pt x="727" y="401"/>
                </a:cubicBezTo>
                <a:cubicBezTo>
                  <a:pt x="727" y="402"/>
                  <a:pt x="728" y="403"/>
                  <a:pt x="729" y="403"/>
                </a:cubicBezTo>
                <a:cubicBezTo>
                  <a:pt x="730" y="404"/>
                  <a:pt x="730" y="404"/>
                  <a:pt x="729" y="405"/>
                </a:cubicBezTo>
                <a:cubicBezTo>
                  <a:pt x="729" y="404"/>
                  <a:pt x="728" y="403"/>
                  <a:pt x="727" y="403"/>
                </a:cubicBezTo>
                <a:cubicBezTo>
                  <a:pt x="726" y="403"/>
                  <a:pt x="726" y="402"/>
                  <a:pt x="726" y="401"/>
                </a:cubicBezTo>
                <a:cubicBezTo>
                  <a:pt x="727" y="400"/>
                  <a:pt x="727" y="398"/>
                  <a:pt x="727" y="396"/>
                </a:cubicBezTo>
                <a:cubicBezTo>
                  <a:pt x="727" y="395"/>
                  <a:pt x="726" y="394"/>
                  <a:pt x="725" y="394"/>
                </a:cubicBezTo>
                <a:cubicBezTo>
                  <a:pt x="725" y="394"/>
                  <a:pt x="724" y="395"/>
                  <a:pt x="724" y="395"/>
                </a:cubicBezTo>
                <a:cubicBezTo>
                  <a:pt x="724" y="396"/>
                  <a:pt x="723" y="396"/>
                  <a:pt x="722" y="397"/>
                </a:cubicBezTo>
                <a:cubicBezTo>
                  <a:pt x="722" y="396"/>
                  <a:pt x="722" y="396"/>
                  <a:pt x="722" y="396"/>
                </a:cubicBezTo>
                <a:cubicBezTo>
                  <a:pt x="722" y="396"/>
                  <a:pt x="722" y="396"/>
                  <a:pt x="722" y="396"/>
                </a:cubicBezTo>
                <a:cubicBezTo>
                  <a:pt x="723" y="396"/>
                  <a:pt x="723" y="395"/>
                  <a:pt x="722" y="394"/>
                </a:cubicBezTo>
                <a:cubicBezTo>
                  <a:pt x="722" y="394"/>
                  <a:pt x="722" y="394"/>
                  <a:pt x="722" y="394"/>
                </a:cubicBezTo>
                <a:cubicBezTo>
                  <a:pt x="722" y="393"/>
                  <a:pt x="722" y="392"/>
                  <a:pt x="722" y="391"/>
                </a:cubicBezTo>
                <a:cubicBezTo>
                  <a:pt x="721" y="392"/>
                  <a:pt x="721" y="392"/>
                  <a:pt x="721" y="393"/>
                </a:cubicBezTo>
                <a:cubicBezTo>
                  <a:pt x="720" y="393"/>
                  <a:pt x="721" y="392"/>
                  <a:pt x="720" y="392"/>
                </a:cubicBezTo>
                <a:cubicBezTo>
                  <a:pt x="720" y="392"/>
                  <a:pt x="720" y="393"/>
                  <a:pt x="720" y="394"/>
                </a:cubicBezTo>
                <a:cubicBezTo>
                  <a:pt x="719" y="394"/>
                  <a:pt x="719" y="395"/>
                  <a:pt x="719" y="395"/>
                </a:cubicBezTo>
                <a:cubicBezTo>
                  <a:pt x="720" y="397"/>
                  <a:pt x="720" y="398"/>
                  <a:pt x="722" y="399"/>
                </a:cubicBezTo>
                <a:cubicBezTo>
                  <a:pt x="720" y="399"/>
                  <a:pt x="720" y="397"/>
                  <a:pt x="719" y="396"/>
                </a:cubicBezTo>
                <a:cubicBezTo>
                  <a:pt x="718" y="396"/>
                  <a:pt x="718" y="397"/>
                  <a:pt x="718" y="397"/>
                </a:cubicBezTo>
                <a:cubicBezTo>
                  <a:pt x="718" y="398"/>
                  <a:pt x="718" y="398"/>
                  <a:pt x="718" y="398"/>
                </a:cubicBezTo>
                <a:cubicBezTo>
                  <a:pt x="716" y="398"/>
                  <a:pt x="717" y="399"/>
                  <a:pt x="717" y="399"/>
                </a:cubicBezTo>
                <a:cubicBezTo>
                  <a:pt x="718" y="400"/>
                  <a:pt x="718" y="401"/>
                  <a:pt x="718" y="401"/>
                </a:cubicBezTo>
                <a:cubicBezTo>
                  <a:pt x="717" y="401"/>
                  <a:pt x="716" y="402"/>
                  <a:pt x="716" y="402"/>
                </a:cubicBezTo>
                <a:cubicBezTo>
                  <a:pt x="715" y="403"/>
                  <a:pt x="715" y="404"/>
                  <a:pt x="714" y="404"/>
                </a:cubicBezTo>
                <a:cubicBezTo>
                  <a:pt x="715" y="401"/>
                  <a:pt x="715" y="401"/>
                  <a:pt x="713" y="401"/>
                </a:cubicBezTo>
                <a:cubicBezTo>
                  <a:pt x="714" y="399"/>
                  <a:pt x="715" y="400"/>
                  <a:pt x="716" y="401"/>
                </a:cubicBezTo>
                <a:cubicBezTo>
                  <a:pt x="716" y="400"/>
                  <a:pt x="715" y="399"/>
                  <a:pt x="715" y="399"/>
                </a:cubicBezTo>
                <a:cubicBezTo>
                  <a:pt x="714" y="399"/>
                  <a:pt x="714" y="398"/>
                  <a:pt x="714" y="398"/>
                </a:cubicBezTo>
                <a:cubicBezTo>
                  <a:pt x="715" y="397"/>
                  <a:pt x="715" y="395"/>
                  <a:pt x="716" y="394"/>
                </a:cubicBezTo>
                <a:cubicBezTo>
                  <a:pt x="717" y="393"/>
                  <a:pt x="717" y="392"/>
                  <a:pt x="717" y="391"/>
                </a:cubicBezTo>
                <a:cubicBezTo>
                  <a:pt x="717" y="391"/>
                  <a:pt x="716" y="391"/>
                  <a:pt x="716" y="391"/>
                </a:cubicBezTo>
                <a:cubicBezTo>
                  <a:pt x="715" y="392"/>
                  <a:pt x="714" y="393"/>
                  <a:pt x="714" y="394"/>
                </a:cubicBezTo>
                <a:cubicBezTo>
                  <a:pt x="713" y="394"/>
                  <a:pt x="713" y="395"/>
                  <a:pt x="712" y="396"/>
                </a:cubicBezTo>
                <a:cubicBezTo>
                  <a:pt x="712" y="397"/>
                  <a:pt x="712" y="397"/>
                  <a:pt x="711" y="396"/>
                </a:cubicBezTo>
                <a:cubicBezTo>
                  <a:pt x="712" y="396"/>
                  <a:pt x="712" y="395"/>
                  <a:pt x="712" y="395"/>
                </a:cubicBezTo>
                <a:cubicBezTo>
                  <a:pt x="713" y="394"/>
                  <a:pt x="714" y="392"/>
                  <a:pt x="714" y="391"/>
                </a:cubicBezTo>
                <a:cubicBezTo>
                  <a:pt x="715" y="391"/>
                  <a:pt x="716" y="390"/>
                  <a:pt x="716" y="389"/>
                </a:cubicBezTo>
                <a:cubicBezTo>
                  <a:pt x="717" y="388"/>
                  <a:pt x="717" y="387"/>
                  <a:pt x="718" y="386"/>
                </a:cubicBezTo>
                <a:cubicBezTo>
                  <a:pt x="718" y="385"/>
                  <a:pt x="718" y="385"/>
                  <a:pt x="718" y="384"/>
                </a:cubicBezTo>
                <a:cubicBezTo>
                  <a:pt x="717" y="384"/>
                  <a:pt x="717" y="383"/>
                  <a:pt x="716" y="382"/>
                </a:cubicBezTo>
                <a:cubicBezTo>
                  <a:pt x="716" y="382"/>
                  <a:pt x="716" y="381"/>
                  <a:pt x="715" y="381"/>
                </a:cubicBezTo>
                <a:cubicBezTo>
                  <a:pt x="715" y="380"/>
                  <a:pt x="716" y="380"/>
                  <a:pt x="716" y="380"/>
                </a:cubicBezTo>
                <a:cubicBezTo>
                  <a:pt x="717" y="378"/>
                  <a:pt x="717" y="377"/>
                  <a:pt x="715" y="376"/>
                </a:cubicBezTo>
                <a:cubicBezTo>
                  <a:pt x="714" y="375"/>
                  <a:pt x="712" y="374"/>
                  <a:pt x="711" y="373"/>
                </a:cubicBezTo>
                <a:cubicBezTo>
                  <a:pt x="712" y="373"/>
                  <a:pt x="712" y="373"/>
                  <a:pt x="712" y="372"/>
                </a:cubicBezTo>
                <a:cubicBezTo>
                  <a:pt x="712" y="371"/>
                  <a:pt x="712" y="369"/>
                  <a:pt x="712" y="368"/>
                </a:cubicBezTo>
                <a:cubicBezTo>
                  <a:pt x="712" y="368"/>
                  <a:pt x="712" y="368"/>
                  <a:pt x="712" y="368"/>
                </a:cubicBezTo>
                <a:cubicBezTo>
                  <a:pt x="712" y="367"/>
                  <a:pt x="712" y="367"/>
                  <a:pt x="712" y="367"/>
                </a:cubicBezTo>
                <a:cubicBezTo>
                  <a:pt x="711" y="365"/>
                  <a:pt x="711" y="364"/>
                  <a:pt x="709" y="363"/>
                </a:cubicBezTo>
                <a:cubicBezTo>
                  <a:pt x="708" y="362"/>
                  <a:pt x="707" y="363"/>
                  <a:pt x="706" y="363"/>
                </a:cubicBezTo>
                <a:cubicBezTo>
                  <a:pt x="705" y="363"/>
                  <a:pt x="704" y="363"/>
                  <a:pt x="703" y="363"/>
                </a:cubicBezTo>
                <a:cubicBezTo>
                  <a:pt x="702" y="362"/>
                  <a:pt x="701" y="363"/>
                  <a:pt x="700" y="364"/>
                </a:cubicBezTo>
                <a:cubicBezTo>
                  <a:pt x="700" y="364"/>
                  <a:pt x="700" y="364"/>
                  <a:pt x="699" y="364"/>
                </a:cubicBezTo>
                <a:cubicBezTo>
                  <a:pt x="699" y="364"/>
                  <a:pt x="699" y="364"/>
                  <a:pt x="699" y="365"/>
                </a:cubicBezTo>
                <a:cubicBezTo>
                  <a:pt x="697" y="365"/>
                  <a:pt x="695" y="366"/>
                  <a:pt x="694" y="367"/>
                </a:cubicBezTo>
                <a:cubicBezTo>
                  <a:pt x="693" y="368"/>
                  <a:pt x="693" y="368"/>
                  <a:pt x="694" y="368"/>
                </a:cubicBezTo>
                <a:cubicBezTo>
                  <a:pt x="695" y="369"/>
                  <a:pt x="696" y="370"/>
                  <a:pt x="696" y="372"/>
                </a:cubicBezTo>
                <a:cubicBezTo>
                  <a:pt x="696" y="372"/>
                  <a:pt x="696" y="372"/>
                  <a:pt x="695" y="373"/>
                </a:cubicBezTo>
                <a:cubicBezTo>
                  <a:pt x="695" y="372"/>
                  <a:pt x="695" y="372"/>
                  <a:pt x="695" y="371"/>
                </a:cubicBezTo>
                <a:cubicBezTo>
                  <a:pt x="695" y="370"/>
                  <a:pt x="693" y="368"/>
                  <a:pt x="691" y="369"/>
                </a:cubicBezTo>
                <a:cubicBezTo>
                  <a:pt x="691" y="369"/>
                  <a:pt x="691" y="369"/>
                  <a:pt x="691" y="369"/>
                </a:cubicBezTo>
                <a:cubicBezTo>
                  <a:pt x="691" y="370"/>
                  <a:pt x="690" y="370"/>
                  <a:pt x="689" y="370"/>
                </a:cubicBezTo>
                <a:cubicBezTo>
                  <a:pt x="689" y="370"/>
                  <a:pt x="689" y="370"/>
                  <a:pt x="689" y="370"/>
                </a:cubicBezTo>
                <a:cubicBezTo>
                  <a:pt x="689" y="370"/>
                  <a:pt x="689" y="370"/>
                  <a:pt x="689" y="370"/>
                </a:cubicBezTo>
                <a:cubicBezTo>
                  <a:pt x="689" y="372"/>
                  <a:pt x="690" y="373"/>
                  <a:pt x="691" y="374"/>
                </a:cubicBezTo>
                <a:cubicBezTo>
                  <a:pt x="691" y="374"/>
                  <a:pt x="691" y="374"/>
                  <a:pt x="691" y="374"/>
                </a:cubicBezTo>
                <a:cubicBezTo>
                  <a:pt x="690" y="374"/>
                  <a:pt x="690" y="374"/>
                  <a:pt x="690" y="374"/>
                </a:cubicBezTo>
                <a:cubicBezTo>
                  <a:pt x="690" y="374"/>
                  <a:pt x="690" y="374"/>
                  <a:pt x="690" y="374"/>
                </a:cubicBezTo>
                <a:cubicBezTo>
                  <a:pt x="689" y="373"/>
                  <a:pt x="688" y="373"/>
                  <a:pt x="688" y="372"/>
                </a:cubicBezTo>
                <a:cubicBezTo>
                  <a:pt x="688" y="371"/>
                  <a:pt x="688" y="371"/>
                  <a:pt x="688" y="371"/>
                </a:cubicBezTo>
                <a:cubicBezTo>
                  <a:pt x="687" y="371"/>
                  <a:pt x="686" y="372"/>
                  <a:pt x="686" y="373"/>
                </a:cubicBezTo>
                <a:cubicBezTo>
                  <a:pt x="685" y="374"/>
                  <a:pt x="685" y="375"/>
                  <a:pt x="686" y="375"/>
                </a:cubicBezTo>
                <a:cubicBezTo>
                  <a:pt x="687" y="376"/>
                  <a:pt x="689" y="377"/>
                  <a:pt x="690" y="377"/>
                </a:cubicBezTo>
                <a:cubicBezTo>
                  <a:pt x="691" y="377"/>
                  <a:pt x="692" y="378"/>
                  <a:pt x="692" y="378"/>
                </a:cubicBezTo>
                <a:cubicBezTo>
                  <a:pt x="692" y="379"/>
                  <a:pt x="692" y="379"/>
                  <a:pt x="692" y="379"/>
                </a:cubicBezTo>
                <a:cubicBezTo>
                  <a:pt x="690" y="378"/>
                  <a:pt x="688" y="378"/>
                  <a:pt x="686" y="377"/>
                </a:cubicBezTo>
                <a:cubicBezTo>
                  <a:pt x="685" y="377"/>
                  <a:pt x="685" y="377"/>
                  <a:pt x="685" y="377"/>
                </a:cubicBezTo>
                <a:cubicBezTo>
                  <a:pt x="685" y="377"/>
                  <a:pt x="685" y="377"/>
                  <a:pt x="685" y="377"/>
                </a:cubicBezTo>
                <a:cubicBezTo>
                  <a:pt x="685" y="378"/>
                  <a:pt x="685" y="378"/>
                  <a:pt x="685" y="378"/>
                </a:cubicBezTo>
                <a:cubicBezTo>
                  <a:pt x="685" y="379"/>
                  <a:pt x="684" y="378"/>
                  <a:pt x="684" y="377"/>
                </a:cubicBezTo>
                <a:cubicBezTo>
                  <a:pt x="684" y="377"/>
                  <a:pt x="684" y="377"/>
                  <a:pt x="684" y="377"/>
                </a:cubicBezTo>
                <a:cubicBezTo>
                  <a:pt x="683" y="377"/>
                  <a:pt x="683" y="377"/>
                  <a:pt x="683" y="378"/>
                </a:cubicBezTo>
                <a:cubicBezTo>
                  <a:pt x="683" y="378"/>
                  <a:pt x="683" y="379"/>
                  <a:pt x="683" y="379"/>
                </a:cubicBezTo>
                <a:cubicBezTo>
                  <a:pt x="684" y="379"/>
                  <a:pt x="685" y="380"/>
                  <a:pt x="686" y="379"/>
                </a:cubicBezTo>
                <a:cubicBezTo>
                  <a:pt x="686" y="381"/>
                  <a:pt x="688" y="381"/>
                  <a:pt x="689" y="382"/>
                </a:cubicBezTo>
                <a:cubicBezTo>
                  <a:pt x="688" y="383"/>
                  <a:pt x="688" y="383"/>
                  <a:pt x="688" y="383"/>
                </a:cubicBezTo>
                <a:cubicBezTo>
                  <a:pt x="687" y="382"/>
                  <a:pt x="686" y="381"/>
                  <a:pt x="685" y="381"/>
                </a:cubicBezTo>
                <a:cubicBezTo>
                  <a:pt x="683" y="380"/>
                  <a:pt x="682" y="380"/>
                  <a:pt x="682" y="383"/>
                </a:cubicBezTo>
                <a:cubicBezTo>
                  <a:pt x="682" y="384"/>
                  <a:pt x="682" y="385"/>
                  <a:pt x="682" y="386"/>
                </a:cubicBezTo>
                <a:cubicBezTo>
                  <a:pt x="682" y="386"/>
                  <a:pt x="682" y="387"/>
                  <a:pt x="682" y="387"/>
                </a:cubicBezTo>
                <a:cubicBezTo>
                  <a:pt x="682" y="387"/>
                  <a:pt x="682" y="387"/>
                  <a:pt x="682" y="387"/>
                </a:cubicBezTo>
                <a:cubicBezTo>
                  <a:pt x="682" y="388"/>
                  <a:pt x="681" y="389"/>
                  <a:pt x="683" y="389"/>
                </a:cubicBezTo>
                <a:cubicBezTo>
                  <a:pt x="683" y="390"/>
                  <a:pt x="683" y="390"/>
                  <a:pt x="683" y="390"/>
                </a:cubicBezTo>
                <a:cubicBezTo>
                  <a:pt x="683" y="390"/>
                  <a:pt x="682" y="390"/>
                  <a:pt x="682" y="391"/>
                </a:cubicBezTo>
                <a:cubicBezTo>
                  <a:pt x="683" y="393"/>
                  <a:pt x="684" y="393"/>
                  <a:pt x="686" y="394"/>
                </a:cubicBezTo>
                <a:cubicBezTo>
                  <a:pt x="686" y="394"/>
                  <a:pt x="686" y="394"/>
                  <a:pt x="686" y="394"/>
                </a:cubicBezTo>
                <a:cubicBezTo>
                  <a:pt x="686" y="395"/>
                  <a:pt x="687" y="395"/>
                  <a:pt x="687" y="395"/>
                </a:cubicBezTo>
                <a:cubicBezTo>
                  <a:pt x="687" y="395"/>
                  <a:pt x="687" y="395"/>
                  <a:pt x="687" y="395"/>
                </a:cubicBezTo>
                <a:cubicBezTo>
                  <a:pt x="688" y="397"/>
                  <a:pt x="689" y="398"/>
                  <a:pt x="690" y="399"/>
                </a:cubicBezTo>
                <a:cubicBezTo>
                  <a:pt x="689" y="399"/>
                  <a:pt x="689" y="399"/>
                  <a:pt x="689" y="399"/>
                </a:cubicBezTo>
                <a:cubicBezTo>
                  <a:pt x="689" y="399"/>
                  <a:pt x="688" y="399"/>
                  <a:pt x="688" y="398"/>
                </a:cubicBezTo>
                <a:cubicBezTo>
                  <a:pt x="687" y="397"/>
                  <a:pt x="686" y="396"/>
                  <a:pt x="685" y="397"/>
                </a:cubicBezTo>
                <a:cubicBezTo>
                  <a:pt x="683" y="397"/>
                  <a:pt x="683" y="397"/>
                  <a:pt x="683" y="398"/>
                </a:cubicBezTo>
                <a:cubicBezTo>
                  <a:pt x="683" y="399"/>
                  <a:pt x="683" y="400"/>
                  <a:pt x="682" y="401"/>
                </a:cubicBezTo>
                <a:cubicBezTo>
                  <a:pt x="680" y="402"/>
                  <a:pt x="680" y="402"/>
                  <a:pt x="682" y="404"/>
                </a:cubicBezTo>
                <a:cubicBezTo>
                  <a:pt x="683" y="405"/>
                  <a:pt x="684" y="405"/>
                  <a:pt x="683" y="407"/>
                </a:cubicBezTo>
                <a:cubicBezTo>
                  <a:pt x="683" y="407"/>
                  <a:pt x="683" y="407"/>
                  <a:pt x="683" y="407"/>
                </a:cubicBezTo>
                <a:cubicBezTo>
                  <a:pt x="683" y="408"/>
                  <a:pt x="684" y="408"/>
                  <a:pt x="684" y="409"/>
                </a:cubicBezTo>
                <a:cubicBezTo>
                  <a:pt x="685" y="409"/>
                  <a:pt x="686" y="409"/>
                  <a:pt x="687" y="410"/>
                </a:cubicBezTo>
                <a:cubicBezTo>
                  <a:pt x="687" y="410"/>
                  <a:pt x="687" y="409"/>
                  <a:pt x="688" y="409"/>
                </a:cubicBezTo>
                <a:cubicBezTo>
                  <a:pt x="688" y="409"/>
                  <a:pt x="690" y="409"/>
                  <a:pt x="689" y="410"/>
                </a:cubicBezTo>
                <a:cubicBezTo>
                  <a:pt x="689" y="411"/>
                  <a:pt x="690" y="412"/>
                  <a:pt x="690" y="413"/>
                </a:cubicBezTo>
                <a:cubicBezTo>
                  <a:pt x="690" y="413"/>
                  <a:pt x="690" y="414"/>
                  <a:pt x="689" y="414"/>
                </a:cubicBezTo>
                <a:cubicBezTo>
                  <a:pt x="688" y="414"/>
                  <a:pt x="688" y="415"/>
                  <a:pt x="688" y="416"/>
                </a:cubicBezTo>
                <a:cubicBezTo>
                  <a:pt x="688" y="416"/>
                  <a:pt x="688" y="416"/>
                  <a:pt x="688" y="416"/>
                </a:cubicBezTo>
                <a:cubicBezTo>
                  <a:pt x="687" y="416"/>
                  <a:pt x="687" y="414"/>
                  <a:pt x="686" y="414"/>
                </a:cubicBezTo>
                <a:cubicBezTo>
                  <a:pt x="685" y="414"/>
                  <a:pt x="684" y="413"/>
                  <a:pt x="683" y="412"/>
                </a:cubicBezTo>
                <a:cubicBezTo>
                  <a:pt x="681" y="409"/>
                  <a:pt x="678" y="406"/>
                  <a:pt x="677" y="403"/>
                </a:cubicBezTo>
                <a:cubicBezTo>
                  <a:pt x="677" y="400"/>
                  <a:pt x="676" y="397"/>
                  <a:pt x="678" y="394"/>
                </a:cubicBezTo>
                <a:cubicBezTo>
                  <a:pt x="678" y="394"/>
                  <a:pt x="678" y="393"/>
                  <a:pt x="678" y="392"/>
                </a:cubicBezTo>
                <a:cubicBezTo>
                  <a:pt x="677" y="391"/>
                  <a:pt x="677" y="390"/>
                  <a:pt x="676" y="389"/>
                </a:cubicBezTo>
                <a:cubicBezTo>
                  <a:pt x="675" y="388"/>
                  <a:pt x="675" y="387"/>
                  <a:pt x="675" y="385"/>
                </a:cubicBezTo>
                <a:cubicBezTo>
                  <a:pt x="675" y="384"/>
                  <a:pt x="675" y="383"/>
                  <a:pt x="675" y="383"/>
                </a:cubicBezTo>
                <a:cubicBezTo>
                  <a:pt x="676" y="381"/>
                  <a:pt x="677" y="380"/>
                  <a:pt x="678" y="378"/>
                </a:cubicBezTo>
                <a:cubicBezTo>
                  <a:pt x="678" y="376"/>
                  <a:pt x="679" y="373"/>
                  <a:pt x="680" y="371"/>
                </a:cubicBezTo>
                <a:cubicBezTo>
                  <a:pt x="681" y="370"/>
                  <a:pt x="681" y="370"/>
                  <a:pt x="681" y="370"/>
                </a:cubicBezTo>
                <a:cubicBezTo>
                  <a:pt x="682" y="369"/>
                  <a:pt x="684" y="367"/>
                  <a:pt x="686" y="365"/>
                </a:cubicBezTo>
                <a:cubicBezTo>
                  <a:pt x="686" y="365"/>
                  <a:pt x="687" y="364"/>
                  <a:pt x="687" y="364"/>
                </a:cubicBezTo>
                <a:cubicBezTo>
                  <a:pt x="688" y="363"/>
                  <a:pt x="688" y="362"/>
                  <a:pt x="687" y="362"/>
                </a:cubicBezTo>
                <a:cubicBezTo>
                  <a:pt x="686" y="360"/>
                  <a:pt x="684" y="360"/>
                  <a:pt x="683" y="360"/>
                </a:cubicBezTo>
                <a:cubicBezTo>
                  <a:pt x="682" y="360"/>
                  <a:pt x="682" y="360"/>
                  <a:pt x="682" y="360"/>
                </a:cubicBezTo>
                <a:cubicBezTo>
                  <a:pt x="681" y="360"/>
                  <a:pt x="681" y="360"/>
                  <a:pt x="680" y="360"/>
                </a:cubicBezTo>
                <a:cubicBezTo>
                  <a:pt x="680" y="360"/>
                  <a:pt x="680" y="360"/>
                  <a:pt x="680" y="360"/>
                </a:cubicBezTo>
                <a:cubicBezTo>
                  <a:pt x="677" y="359"/>
                  <a:pt x="675" y="359"/>
                  <a:pt x="673" y="361"/>
                </a:cubicBezTo>
                <a:cubicBezTo>
                  <a:pt x="673" y="361"/>
                  <a:pt x="673" y="361"/>
                  <a:pt x="673" y="361"/>
                </a:cubicBezTo>
                <a:cubicBezTo>
                  <a:pt x="672" y="361"/>
                  <a:pt x="671" y="361"/>
                  <a:pt x="670" y="362"/>
                </a:cubicBezTo>
                <a:cubicBezTo>
                  <a:pt x="668" y="363"/>
                  <a:pt x="666" y="364"/>
                  <a:pt x="665" y="366"/>
                </a:cubicBezTo>
                <a:cubicBezTo>
                  <a:pt x="664" y="367"/>
                  <a:pt x="663" y="368"/>
                  <a:pt x="663" y="369"/>
                </a:cubicBezTo>
                <a:cubicBezTo>
                  <a:pt x="661" y="371"/>
                  <a:pt x="660" y="372"/>
                  <a:pt x="660" y="375"/>
                </a:cubicBezTo>
                <a:cubicBezTo>
                  <a:pt x="659" y="375"/>
                  <a:pt x="659" y="375"/>
                  <a:pt x="659" y="375"/>
                </a:cubicBezTo>
                <a:cubicBezTo>
                  <a:pt x="659" y="375"/>
                  <a:pt x="658" y="376"/>
                  <a:pt x="658" y="377"/>
                </a:cubicBezTo>
                <a:cubicBezTo>
                  <a:pt x="658" y="378"/>
                  <a:pt x="657" y="380"/>
                  <a:pt x="657" y="382"/>
                </a:cubicBezTo>
                <a:cubicBezTo>
                  <a:pt x="658" y="382"/>
                  <a:pt x="657" y="383"/>
                  <a:pt x="657" y="383"/>
                </a:cubicBezTo>
                <a:cubicBezTo>
                  <a:pt x="657" y="384"/>
                  <a:pt x="658" y="384"/>
                  <a:pt x="658" y="385"/>
                </a:cubicBezTo>
                <a:cubicBezTo>
                  <a:pt x="656" y="385"/>
                  <a:pt x="656" y="385"/>
                  <a:pt x="656" y="387"/>
                </a:cubicBezTo>
                <a:cubicBezTo>
                  <a:pt x="656" y="387"/>
                  <a:pt x="656" y="388"/>
                  <a:pt x="655" y="388"/>
                </a:cubicBezTo>
                <a:cubicBezTo>
                  <a:pt x="655" y="388"/>
                  <a:pt x="654" y="389"/>
                  <a:pt x="654" y="389"/>
                </a:cubicBezTo>
                <a:cubicBezTo>
                  <a:pt x="655" y="391"/>
                  <a:pt x="653" y="393"/>
                  <a:pt x="653" y="395"/>
                </a:cubicBezTo>
                <a:cubicBezTo>
                  <a:pt x="653" y="396"/>
                  <a:pt x="653" y="397"/>
                  <a:pt x="654" y="398"/>
                </a:cubicBezTo>
                <a:cubicBezTo>
                  <a:pt x="654" y="398"/>
                  <a:pt x="654" y="398"/>
                  <a:pt x="654" y="398"/>
                </a:cubicBezTo>
                <a:cubicBezTo>
                  <a:pt x="655" y="398"/>
                  <a:pt x="655" y="398"/>
                  <a:pt x="655" y="398"/>
                </a:cubicBezTo>
                <a:cubicBezTo>
                  <a:pt x="656" y="399"/>
                  <a:pt x="656" y="399"/>
                  <a:pt x="656" y="399"/>
                </a:cubicBezTo>
                <a:cubicBezTo>
                  <a:pt x="656" y="399"/>
                  <a:pt x="655" y="399"/>
                  <a:pt x="655" y="399"/>
                </a:cubicBezTo>
                <a:cubicBezTo>
                  <a:pt x="654" y="400"/>
                  <a:pt x="654" y="400"/>
                  <a:pt x="654" y="400"/>
                </a:cubicBezTo>
                <a:cubicBezTo>
                  <a:pt x="653" y="400"/>
                  <a:pt x="653" y="401"/>
                  <a:pt x="653" y="402"/>
                </a:cubicBezTo>
                <a:cubicBezTo>
                  <a:pt x="653" y="403"/>
                  <a:pt x="652" y="404"/>
                  <a:pt x="652" y="404"/>
                </a:cubicBezTo>
                <a:cubicBezTo>
                  <a:pt x="653" y="405"/>
                  <a:pt x="653" y="406"/>
                  <a:pt x="654" y="406"/>
                </a:cubicBezTo>
                <a:cubicBezTo>
                  <a:pt x="655" y="408"/>
                  <a:pt x="654" y="408"/>
                  <a:pt x="653" y="409"/>
                </a:cubicBezTo>
                <a:cubicBezTo>
                  <a:pt x="653" y="410"/>
                  <a:pt x="653" y="410"/>
                  <a:pt x="653" y="411"/>
                </a:cubicBezTo>
                <a:cubicBezTo>
                  <a:pt x="653" y="412"/>
                  <a:pt x="653" y="413"/>
                  <a:pt x="653" y="414"/>
                </a:cubicBezTo>
                <a:cubicBezTo>
                  <a:pt x="653" y="416"/>
                  <a:pt x="654" y="417"/>
                  <a:pt x="656" y="417"/>
                </a:cubicBezTo>
                <a:cubicBezTo>
                  <a:pt x="658" y="417"/>
                  <a:pt x="661" y="418"/>
                  <a:pt x="663" y="418"/>
                </a:cubicBezTo>
                <a:cubicBezTo>
                  <a:pt x="664" y="418"/>
                  <a:pt x="665" y="419"/>
                  <a:pt x="666" y="418"/>
                </a:cubicBezTo>
                <a:cubicBezTo>
                  <a:pt x="667" y="417"/>
                  <a:pt x="667" y="418"/>
                  <a:pt x="667" y="419"/>
                </a:cubicBezTo>
                <a:cubicBezTo>
                  <a:pt x="667" y="420"/>
                  <a:pt x="668" y="421"/>
                  <a:pt x="669" y="421"/>
                </a:cubicBezTo>
                <a:cubicBezTo>
                  <a:pt x="670" y="422"/>
                  <a:pt x="671" y="422"/>
                  <a:pt x="671" y="423"/>
                </a:cubicBezTo>
                <a:cubicBezTo>
                  <a:pt x="671" y="424"/>
                  <a:pt x="671" y="424"/>
                  <a:pt x="670" y="424"/>
                </a:cubicBezTo>
                <a:cubicBezTo>
                  <a:pt x="669" y="424"/>
                  <a:pt x="668" y="424"/>
                  <a:pt x="668" y="424"/>
                </a:cubicBezTo>
                <a:cubicBezTo>
                  <a:pt x="666" y="425"/>
                  <a:pt x="665" y="425"/>
                  <a:pt x="664" y="424"/>
                </a:cubicBezTo>
                <a:cubicBezTo>
                  <a:pt x="664" y="423"/>
                  <a:pt x="663" y="423"/>
                  <a:pt x="662" y="423"/>
                </a:cubicBezTo>
                <a:cubicBezTo>
                  <a:pt x="660" y="423"/>
                  <a:pt x="659" y="423"/>
                  <a:pt x="658" y="422"/>
                </a:cubicBezTo>
                <a:cubicBezTo>
                  <a:pt x="657" y="422"/>
                  <a:pt x="657" y="421"/>
                  <a:pt x="657" y="422"/>
                </a:cubicBezTo>
                <a:cubicBezTo>
                  <a:pt x="657" y="423"/>
                  <a:pt x="657" y="423"/>
                  <a:pt x="657" y="423"/>
                </a:cubicBezTo>
                <a:cubicBezTo>
                  <a:pt x="657" y="424"/>
                  <a:pt x="658" y="424"/>
                  <a:pt x="658" y="425"/>
                </a:cubicBezTo>
                <a:cubicBezTo>
                  <a:pt x="658" y="425"/>
                  <a:pt x="657" y="425"/>
                  <a:pt x="657" y="425"/>
                </a:cubicBezTo>
                <a:cubicBezTo>
                  <a:pt x="657" y="427"/>
                  <a:pt x="657" y="428"/>
                  <a:pt x="658" y="429"/>
                </a:cubicBezTo>
                <a:cubicBezTo>
                  <a:pt x="659" y="430"/>
                  <a:pt x="660" y="430"/>
                  <a:pt x="660" y="431"/>
                </a:cubicBezTo>
                <a:cubicBezTo>
                  <a:pt x="660" y="433"/>
                  <a:pt x="661" y="434"/>
                  <a:pt x="662" y="434"/>
                </a:cubicBezTo>
                <a:cubicBezTo>
                  <a:pt x="664" y="435"/>
                  <a:pt x="665" y="436"/>
                  <a:pt x="667" y="437"/>
                </a:cubicBezTo>
                <a:cubicBezTo>
                  <a:pt x="666" y="438"/>
                  <a:pt x="666" y="437"/>
                  <a:pt x="666" y="437"/>
                </a:cubicBezTo>
                <a:cubicBezTo>
                  <a:pt x="665" y="437"/>
                  <a:pt x="665" y="437"/>
                  <a:pt x="665" y="437"/>
                </a:cubicBezTo>
                <a:cubicBezTo>
                  <a:pt x="665" y="438"/>
                  <a:pt x="666" y="438"/>
                  <a:pt x="666" y="438"/>
                </a:cubicBezTo>
                <a:cubicBezTo>
                  <a:pt x="667" y="439"/>
                  <a:pt x="667" y="439"/>
                  <a:pt x="668" y="438"/>
                </a:cubicBezTo>
                <a:cubicBezTo>
                  <a:pt x="668" y="438"/>
                  <a:pt x="668" y="438"/>
                  <a:pt x="668" y="438"/>
                </a:cubicBezTo>
                <a:cubicBezTo>
                  <a:pt x="668" y="438"/>
                  <a:pt x="668" y="438"/>
                  <a:pt x="668" y="438"/>
                </a:cubicBezTo>
                <a:cubicBezTo>
                  <a:pt x="668" y="437"/>
                  <a:pt x="668" y="437"/>
                  <a:pt x="669" y="437"/>
                </a:cubicBezTo>
                <a:cubicBezTo>
                  <a:pt x="669" y="437"/>
                  <a:pt x="669" y="437"/>
                  <a:pt x="669" y="437"/>
                </a:cubicBezTo>
                <a:cubicBezTo>
                  <a:pt x="669" y="437"/>
                  <a:pt x="669" y="437"/>
                  <a:pt x="669" y="437"/>
                </a:cubicBezTo>
                <a:cubicBezTo>
                  <a:pt x="670" y="437"/>
                  <a:pt x="670" y="437"/>
                  <a:pt x="670" y="436"/>
                </a:cubicBezTo>
                <a:cubicBezTo>
                  <a:pt x="670" y="436"/>
                  <a:pt x="671" y="436"/>
                  <a:pt x="671" y="436"/>
                </a:cubicBezTo>
                <a:cubicBezTo>
                  <a:pt x="671" y="436"/>
                  <a:pt x="671" y="436"/>
                  <a:pt x="671" y="436"/>
                </a:cubicBezTo>
                <a:cubicBezTo>
                  <a:pt x="672" y="435"/>
                  <a:pt x="672" y="435"/>
                  <a:pt x="672" y="435"/>
                </a:cubicBezTo>
                <a:cubicBezTo>
                  <a:pt x="672" y="435"/>
                  <a:pt x="672" y="434"/>
                  <a:pt x="673" y="435"/>
                </a:cubicBezTo>
                <a:cubicBezTo>
                  <a:pt x="674" y="435"/>
                  <a:pt x="674" y="436"/>
                  <a:pt x="674" y="436"/>
                </a:cubicBezTo>
                <a:cubicBezTo>
                  <a:pt x="674" y="436"/>
                  <a:pt x="673" y="437"/>
                  <a:pt x="674" y="437"/>
                </a:cubicBezTo>
                <a:cubicBezTo>
                  <a:pt x="675" y="437"/>
                  <a:pt x="675" y="437"/>
                  <a:pt x="675" y="436"/>
                </a:cubicBezTo>
                <a:cubicBezTo>
                  <a:pt x="675" y="435"/>
                  <a:pt x="676" y="435"/>
                  <a:pt x="677" y="434"/>
                </a:cubicBezTo>
                <a:cubicBezTo>
                  <a:pt x="675" y="437"/>
                  <a:pt x="675" y="439"/>
                  <a:pt x="677" y="441"/>
                </a:cubicBezTo>
                <a:cubicBezTo>
                  <a:pt x="678" y="442"/>
                  <a:pt x="680" y="442"/>
                  <a:pt x="681" y="443"/>
                </a:cubicBezTo>
                <a:cubicBezTo>
                  <a:pt x="681" y="444"/>
                  <a:pt x="682" y="443"/>
                  <a:pt x="682" y="443"/>
                </a:cubicBezTo>
                <a:cubicBezTo>
                  <a:pt x="683" y="443"/>
                  <a:pt x="684" y="443"/>
                  <a:pt x="684" y="444"/>
                </a:cubicBezTo>
                <a:cubicBezTo>
                  <a:pt x="683" y="442"/>
                  <a:pt x="682" y="442"/>
                  <a:pt x="681" y="442"/>
                </a:cubicBezTo>
                <a:cubicBezTo>
                  <a:pt x="682" y="441"/>
                  <a:pt x="683" y="441"/>
                  <a:pt x="685" y="442"/>
                </a:cubicBezTo>
                <a:cubicBezTo>
                  <a:pt x="686" y="442"/>
                  <a:pt x="687" y="442"/>
                  <a:pt x="688" y="442"/>
                </a:cubicBezTo>
                <a:cubicBezTo>
                  <a:pt x="687" y="443"/>
                  <a:pt x="688" y="443"/>
                  <a:pt x="689" y="443"/>
                </a:cubicBezTo>
                <a:cubicBezTo>
                  <a:pt x="690" y="443"/>
                  <a:pt x="690" y="443"/>
                  <a:pt x="691" y="444"/>
                </a:cubicBezTo>
                <a:cubicBezTo>
                  <a:pt x="693" y="444"/>
                  <a:pt x="695" y="445"/>
                  <a:pt x="697" y="444"/>
                </a:cubicBezTo>
                <a:cubicBezTo>
                  <a:pt x="699" y="443"/>
                  <a:pt x="701" y="444"/>
                  <a:pt x="702" y="446"/>
                </a:cubicBezTo>
                <a:cubicBezTo>
                  <a:pt x="702" y="447"/>
                  <a:pt x="703" y="448"/>
                  <a:pt x="704" y="447"/>
                </a:cubicBezTo>
                <a:cubicBezTo>
                  <a:pt x="704" y="446"/>
                  <a:pt x="704" y="446"/>
                  <a:pt x="705" y="447"/>
                </a:cubicBezTo>
                <a:cubicBezTo>
                  <a:pt x="705" y="447"/>
                  <a:pt x="705" y="447"/>
                  <a:pt x="705" y="447"/>
                </a:cubicBezTo>
                <a:cubicBezTo>
                  <a:pt x="706" y="447"/>
                  <a:pt x="706" y="447"/>
                  <a:pt x="706" y="447"/>
                </a:cubicBezTo>
                <a:cubicBezTo>
                  <a:pt x="706" y="446"/>
                  <a:pt x="706" y="446"/>
                  <a:pt x="707" y="446"/>
                </a:cubicBezTo>
                <a:cubicBezTo>
                  <a:pt x="708" y="446"/>
                  <a:pt x="708" y="445"/>
                  <a:pt x="708" y="444"/>
                </a:cubicBezTo>
                <a:cubicBezTo>
                  <a:pt x="709" y="444"/>
                  <a:pt x="709" y="444"/>
                  <a:pt x="709" y="444"/>
                </a:cubicBezTo>
                <a:cubicBezTo>
                  <a:pt x="710" y="445"/>
                  <a:pt x="710" y="445"/>
                  <a:pt x="710" y="445"/>
                </a:cubicBezTo>
                <a:cubicBezTo>
                  <a:pt x="711" y="446"/>
                  <a:pt x="712" y="446"/>
                  <a:pt x="713" y="448"/>
                </a:cubicBezTo>
                <a:cubicBezTo>
                  <a:pt x="713" y="449"/>
                  <a:pt x="714" y="449"/>
                  <a:pt x="715" y="449"/>
                </a:cubicBezTo>
                <a:cubicBezTo>
                  <a:pt x="715" y="449"/>
                  <a:pt x="715" y="450"/>
                  <a:pt x="715" y="450"/>
                </a:cubicBezTo>
                <a:cubicBezTo>
                  <a:pt x="717" y="450"/>
                  <a:pt x="717" y="450"/>
                  <a:pt x="717" y="451"/>
                </a:cubicBezTo>
                <a:cubicBezTo>
                  <a:pt x="718" y="452"/>
                  <a:pt x="719" y="451"/>
                  <a:pt x="719" y="452"/>
                </a:cubicBezTo>
                <a:cubicBezTo>
                  <a:pt x="719" y="453"/>
                  <a:pt x="719" y="453"/>
                  <a:pt x="720" y="453"/>
                </a:cubicBezTo>
                <a:cubicBezTo>
                  <a:pt x="721" y="453"/>
                  <a:pt x="720" y="452"/>
                  <a:pt x="720" y="452"/>
                </a:cubicBezTo>
                <a:cubicBezTo>
                  <a:pt x="720" y="452"/>
                  <a:pt x="720" y="451"/>
                  <a:pt x="720" y="451"/>
                </a:cubicBezTo>
                <a:cubicBezTo>
                  <a:pt x="720" y="451"/>
                  <a:pt x="721" y="451"/>
                  <a:pt x="721" y="451"/>
                </a:cubicBezTo>
                <a:cubicBezTo>
                  <a:pt x="722" y="451"/>
                  <a:pt x="722" y="451"/>
                  <a:pt x="723" y="451"/>
                </a:cubicBezTo>
                <a:cubicBezTo>
                  <a:pt x="724" y="450"/>
                  <a:pt x="725" y="449"/>
                  <a:pt x="724" y="448"/>
                </a:cubicBezTo>
                <a:cubicBezTo>
                  <a:pt x="723" y="447"/>
                  <a:pt x="723" y="447"/>
                  <a:pt x="722" y="448"/>
                </a:cubicBezTo>
                <a:cubicBezTo>
                  <a:pt x="721" y="448"/>
                  <a:pt x="720" y="449"/>
                  <a:pt x="719" y="448"/>
                </a:cubicBezTo>
                <a:cubicBezTo>
                  <a:pt x="719" y="447"/>
                  <a:pt x="718" y="447"/>
                  <a:pt x="717" y="448"/>
                </a:cubicBezTo>
                <a:cubicBezTo>
                  <a:pt x="716" y="448"/>
                  <a:pt x="717" y="449"/>
                  <a:pt x="717" y="449"/>
                </a:cubicBezTo>
                <a:cubicBezTo>
                  <a:pt x="716" y="449"/>
                  <a:pt x="716" y="448"/>
                  <a:pt x="715" y="448"/>
                </a:cubicBezTo>
                <a:cubicBezTo>
                  <a:pt x="714" y="446"/>
                  <a:pt x="712" y="445"/>
                  <a:pt x="712" y="443"/>
                </a:cubicBezTo>
                <a:cubicBezTo>
                  <a:pt x="711" y="443"/>
                  <a:pt x="711" y="443"/>
                  <a:pt x="711" y="443"/>
                </a:cubicBezTo>
                <a:cubicBezTo>
                  <a:pt x="710" y="443"/>
                  <a:pt x="710" y="442"/>
                  <a:pt x="709" y="442"/>
                </a:cubicBezTo>
                <a:cubicBezTo>
                  <a:pt x="708" y="441"/>
                  <a:pt x="708" y="441"/>
                  <a:pt x="708" y="441"/>
                </a:cubicBezTo>
                <a:cubicBezTo>
                  <a:pt x="709" y="441"/>
                  <a:pt x="709" y="441"/>
                  <a:pt x="709" y="441"/>
                </a:cubicBezTo>
                <a:cubicBezTo>
                  <a:pt x="710" y="442"/>
                  <a:pt x="712" y="441"/>
                  <a:pt x="713" y="442"/>
                </a:cubicBezTo>
                <a:cubicBezTo>
                  <a:pt x="715" y="442"/>
                  <a:pt x="716" y="443"/>
                  <a:pt x="718" y="443"/>
                </a:cubicBezTo>
                <a:cubicBezTo>
                  <a:pt x="719" y="444"/>
                  <a:pt x="721" y="444"/>
                  <a:pt x="722" y="446"/>
                </a:cubicBezTo>
                <a:cubicBezTo>
                  <a:pt x="722" y="446"/>
                  <a:pt x="722" y="446"/>
                  <a:pt x="723" y="446"/>
                </a:cubicBezTo>
                <a:cubicBezTo>
                  <a:pt x="724" y="446"/>
                  <a:pt x="725" y="446"/>
                  <a:pt x="726" y="446"/>
                </a:cubicBezTo>
                <a:cubicBezTo>
                  <a:pt x="727" y="446"/>
                  <a:pt x="727" y="446"/>
                  <a:pt x="727" y="446"/>
                </a:cubicBezTo>
                <a:cubicBezTo>
                  <a:pt x="728" y="446"/>
                  <a:pt x="728" y="445"/>
                  <a:pt x="729" y="445"/>
                </a:cubicBezTo>
                <a:cubicBezTo>
                  <a:pt x="729" y="444"/>
                  <a:pt x="729" y="443"/>
                  <a:pt x="729" y="442"/>
                </a:cubicBezTo>
                <a:cubicBezTo>
                  <a:pt x="729" y="440"/>
                  <a:pt x="728" y="439"/>
                  <a:pt x="727" y="437"/>
                </a:cubicBezTo>
                <a:cubicBezTo>
                  <a:pt x="727" y="437"/>
                  <a:pt x="726" y="437"/>
                  <a:pt x="726" y="437"/>
                </a:cubicBezTo>
                <a:cubicBezTo>
                  <a:pt x="726" y="437"/>
                  <a:pt x="726" y="437"/>
                  <a:pt x="725" y="437"/>
                </a:cubicBezTo>
                <a:cubicBezTo>
                  <a:pt x="725" y="437"/>
                  <a:pt x="725" y="437"/>
                  <a:pt x="725" y="437"/>
                </a:cubicBezTo>
                <a:cubicBezTo>
                  <a:pt x="725" y="436"/>
                  <a:pt x="725" y="436"/>
                  <a:pt x="724" y="436"/>
                </a:cubicBezTo>
                <a:cubicBezTo>
                  <a:pt x="723" y="436"/>
                  <a:pt x="723" y="436"/>
                  <a:pt x="723" y="435"/>
                </a:cubicBezTo>
                <a:cubicBezTo>
                  <a:pt x="723" y="435"/>
                  <a:pt x="723" y="435"/>
                  <a:pt x="724" y="435"/>
                </a:cubicBezTo>
                <a:cubicBezTo>
                  <a:pt x="724" y="435"/>
                  <a:pt x="724" y="435"/>
                  <a:pt x="724" y="434"/>
                </a:cubicBezTo>
                <a:cubicBezTo>
                  <a:pt x="724" y="434"/>
                  <a:pt x="724" y="434"/>
                  <a:pt x="725" y="434"/>
                </a:cubicBezTo>
                <a:cubicBezTo>
                  <a:pt x="725" y="435"/>
                  <a:pt x="725" y="435"/>
                  <a:pt x="725" y="435"/>
                </a:cubicBezTo>
                <a:cubicBezTo>
                  <a:pt x="726" y="435"/>
                  <a:pt x="726" y="435"/>
                  <a:pt x="726" y="434"/>
                </a:cubicBezTo>
                <a:cubicBezTo>
                  <a:pt x="726" y="434"/>
                  <a:pt x="726" y="433"/>
                  <a:pt x="726" y="433"/>
                </a:cubicBezTo>
                <a:cubicBezTo>
                  <a:pt x="727" y="432"/>
                  <a:pt x="727" y="431"/>
                  <a:pt x="726" y="431"/>
                </a:cubicBezTo>
                <a:cubicBezTo>
                  <a:pt x="726" y="430"/>
                  <a:pt x="726" y="430"/>
                  <a:pt x="726" y="430"/>
                </a:cubicBezTo>
                <a:cubicBezTo>
                  <a:pt x="727" y="431"/>
                  <a:pt x="727" y="431"/>
                  <a:pt x="727" y="431"/>
                </a:cubicBezTo>
                <a:cubicBezTo>
                  <a:pt x="728" y="431"/>
                  <a:pt x="728" y="431"/>
                  <a:pt x="728" y="431"/>
                </a:cubicBezTo>
                <a:cubicBezTo>
                  <a:pt x="728" y="432"/>
                  <a:pt x="727" y="432"/>
                  <a:pt x="727" y="433"/>
                </a:cubicBezTo>
                <a:cubicBezTo>
                  <a:pt x="726" y="434"/>
                  <a:pt x="726" y="435"/>
                  <a:pt x="728" y="435"/>
                </a:cubicBezTo>
                <a:cubicBezTo>
                  <a:pt x="728" y="435"/>
                  <a:pt x="729" y="435"/>
                  <a:pt x="729" y="436"/>
                </a:cubicBezTo>
                <a:cubicBezTo>
                  <a:pt x="729" y="436"/>
                  <a:pt x="729" y="436"/>
                  <a:pt x="729" y="436"/>
                </a:cubicBezTo>
                <a:cubicBezTo>
                  <a:pt x="731" y="436"/>
                  <a:pt x="730" y="437"/>
                  <a:pt x="730" y="438"/>
                </a:cubicBezTo>
                <a:cubicBezTo>
                  <a:pt x="730" y="439"/>
                  <a:pt x="731" y="439"/>
                  <a:pt x="733" y="439"/>
                </a:cubicBezTo>
                <a:cubicBezTo>
                  <a:pt x="733" y="439"/>
                  <a:pt x="734" y="438"/>
                  <a:pt x="735" y="439"/>
                </a:cubicBezTo>
                <a:cubicBezTo>
                  <a:pt x="736" y="440"/>
                  <a:pt x="736" y="441"/>
                  <a:pt x="736" y="442"/>
                </a:cubicBezTo>
                <a:cubicBezTo>
                  <a:pt x="736" y="443"/>
                  <a:pt x="736" y="445"/>
                  <a:pt x="736" y="447"/>
                </a:cubicBezTo>
                <a:cubicBezTo>
                  <a:pt x="736" y="447"/>
                  <a:pt x="736" y="448"/>
                  <a:pt x="736" y="448"/>
                </a:cubicBezTo>
                <a:cubicBezTo>
                  <a:pt x="737" y="448"/>
                  <a:pt x="737" y="448"/>
                  <a:pt x="737" y="448"/>
                </a:cubicBezTo>
                <a:cubicBezTo>
                  <a:pt x="737" y="448"/>
                  <a:pt x="737" y="448"/>
                  <a:pt x="737" y="448"/>
                </a:cubicBezTo>
                <a:cubicBezTo>
                  <a:pt x="736" y="446"/>
                  <a:pt x="738" y="447"/>
                  <a:pt x="738" y="446"/>
                </a:cubicBezTo>
                <a:cubicBezTo>
                  <a:pt x="739" y="446"/>
                  <a:pt x="738" y="447"/>
                  <a:pt x="739" y="447"/>
                </a:cubicBezTo>
                <a:cubicBezTo>
                  <a:pt x="739" y="447"/>
                  <a:pt x="740" y="447"/>
                  <a:pt x="740" y="447"/>
                </a:cubicBezTo>
                <a:cubicBezTo>
                  <a:pt x="741" y="447"/>
                  <a:pt x="741" y="447"/>
                  <a:pt x="742" y="447"/>
                </a:cubicBezTo>
                <a:cubicBezTo>
                  <a:pt x="741" y="448"/>
                  <a:pt x="740" y="448"/>
                  <a:pt x="741" y="448"/>
                </a:cubicBezTo>
                <a:cubicBezTo>
                  <a:pt x="741" y="449"/>
                  <a:pt x="741" y="449"/>
                  <a:pt x="741" y="449"/>
                </a:cubicBezTo>
                <a:cubicBezTo>
                  <a:pt x="741" y="450"/>
                  <a:pt x="741" y="449"/>
                  <a:pt x="741" y="449"/>
                </a:cubicBezTo>
                <a:cubicBezTo>
                  <a:pt x="740" y="449"/>
                  <a:pt x="739" y="450"/>
                  <a:pt x="739" y="450"/>
                </a:cubicBezTo>
                <a:cubicBezTo>
                  <a:pt x="739" y="451"/>
                  <a:pt x="740" y="451"/>
                  <a:pt x="740" y="451"/>
                </a:cubicBezTo>
                <a:cubicBezTo>
                  <a:pt x="741" y="451"/>
                  <a:pt x="741" y="452"/>
                  <a:pt x="742" y="452"/>
                </a:cubicBezTo>
                <a:cubicBezTo>
                  <a:pt x="743" y="453"/>
                  <a:pt x="743" y="453"/>
                  <a:pt x="743" y="453"/>
                </a:cubicBezTo>
                <a:cubicBezTo>
                  <a:pt x="743" y="453"/>
                  <a:pt x="744" y="454"/>
                  <a:pt x="745" y="455"/>
                </a:cubicBezTo>
                <a:cubicBezTo>
                  <a:pt x="746" y="455"/>
                  <a:pt x="747" y="456"/>
                  <a:pt x="749" y="457"/>
                </a:cubicBezTo>
                <a:cubicBezTo>
                  <a:pt x="750" y="458"/>
                  <a:pt x="750" y="460"/>
                  <a:pt x="750" y="461"/>
                </a:cubicBezTo>
                <a:cubicBezTo>
                  <a:pt x="749" y="461"/>
                  <a:pt x="748" y="461"/>
                  <a:pt x="748" y="462"/>
                </a:cubicBezTo>
                <a:cubicBezTo>
                  <a:pt x="747" y="463"/>
                  <a:pt x="746" y="463"/>
                  <a:pt x="746" y="462"/>
                </a:cubicBezTo>
                <a:cubicBezTo>
                  <a:pt x="745" y="461"/>
                  <a:pt x="744" y="462"/>
                  <a:pt x="743" y="462"/>
                </a:cubicBezTo>
                <a:cubicBezTo>
                  <a:pt x="743" y="463"/>
                  <a:pt x="742" y="464"/>
                  <a:pt x="743" y="465"/>
                </a:cubicBezTo>
                <a:cubicBezTo>
                  <a:pt x="744" y="465"/>
                  <a:pt x="743" y="466"/>
                  <a:pt x="743" y="466"/>
                </a:cubicBezTo>
                <a:cubicBezTo>
                  <a:pt x="743" y="467"/>
                  <a:pt x="743" y="467"/>
                  <a:pt x="743" y="467"/>
                </a:cubicBezTo>
                <a:cubicBezTo>
                  <a:pt x="742" y="467"/>
                  <a:pt x="742" y="468"/>
                  <a:pt x="743" y="468"/>
                </a:cubicBezTo>
                <a:cubicBezTo>
                  <a:pt x="743" y="469"/>
                  <a:pt x="744" y="469"/>
                  <a:pt x="745" y="468"/>
                </a:cubicBezTo>
                <a:cubicBezTo>
                  <a:pt x="745" y="468"/>
                  <a:pt x="745" y="468"/>
                  <a:pt x="745" y="468"/>
                </a:cubicBezTo>
                <a:cubicBezTo>
                  <a:pt x="746" y="467"/>
                  <a:pt x="748" y="466"/>
                  <a:pt x="749" y="465"/>
                </a:cubicBezTo>
                <a:cubicBezTo>
                  <a:pt x="750" y="465"/>
                  <a:pt x="750" y="464"/>
                  <a:pt x="750" y="464"/>
                </a:cubicBezTo>
                <a:cubicBezTo>
                  <a:pt x="750" y="463"/>
                  <a:pt x="749" y="463"/>
                  <a:pt x="750" y="463"/>
                </a:cubicBezTo>
                <a:cubicBezTo>
                  <a:pt x="751" y="462"/>
                  <a:pt x="751" y="463"/>
                  <a:pt x="751" y="463"/>
                </a:cubicBezTo>
                <a:cubicBezTo>
                  <a:pt x="752" y="464"/>
                  <a:pt x="752" y="465"/>
                  <a:pt x="753" y="465"/>
                </a:cubicBezTo>
                <a:cubicBezTo>
                  <a:pt x="753" y="464"/>
                  <a:pt x="754" y="464"/>
                  <a:pt x="754" y="464"/>
                </a:cubicBezTo>
                <a:cubicBezTo>
                  <a:pt x="755" y="464"/>
                  <a:pt x="755" y="464"/>
                  <a:pt x="755" y="464"/>
                </a:cubicBezTo>
                <a:cubicBezTo>
                  <a:pt x="756" y="465"/>
                  <a:pt x="756" y="465"/>
                  <a:pt x="756" y="465"/>
                </a:cubicBezTo>
                <a:cubicBezTo>
                  <a:pt x="756" y="466"/>
                  <a:pt x="755" y="466"/>
                  <a:pt x="754" y="466"/>
                </a:cubicBezTo>
                <a:cubicBezTo>
                  <a:pt x="755" y="467"/>
                  <a:pt x="755" y="467"/>
                  <a:pt x="756" y="468"/>
                </a:cubicBezTo>
                <a:cubicBezTo>
                  <a:pt x="757" y="469"/>
                  <a:pt x="757" y="472"/>
                  <a:pt x="760" y="472"/>
                </a:cubicBezTo>
                <a:cubicBezTo>
                  <a:pt x="761" y="472"/>
                  <a:pt x="761" y="472"/>
                  <a:pt x="761" y="472"/>
                </a:cubicBezTo>
                <a:cubicBezTo>
                  <a:pt x="761" y="471"/>
                  <a:pt x="761" y="471"/>
                  <a:pt x="761" y="471"/>
                </a:cubicBezTo>
                <a:cubicBezTo>
                  <a:pt x="760" y="470"/>
                  <a:pt x="760" y="469"/>
                  <a:pt x="759" y="469"/>
                </a:cubicBezTo>
                <a:cubicBezTo>
                  <a:pt x="759" y="468"/>
                  <a:pt x="759" y="468"/>
                  <a:pt x="760" y="468"/>
                </a:cubicBezTo>
                <a:cubicBezTo>
                  <a:pt x="761" y="467"/>
                  <a:pt x="762" y="469"/>
                  <a:pt x="762" y="470"/>
                </a:cubicBezTo>
                <a:cubicBezTo>
                  <a:pt x="762" y="471"/>
                  <a:pt x="762" y="472"/>
                  <a:pt x="761" y="472"/>
                </a:cubicBezTo>
                <a:cubicBezTo>
                  <a:pt x="761" y="473"/>
                  <a:pt x="761" y="473"/>
                  <a:pt x="761" y="474"/>
                </a:cubicBezTo>
                <a:cubicBezTo>
                  <a:pt x="762" y="475"/>
                  <a:pt x="763" y="476"/>
                  <a:pt x="765" y="476"/>
                </a:cubicBezTo>
                <a:cubicBezTo>
                  <a:pt x="766" y="476"/>
                  <a:pt x="767" y="477"/>
                  <a:pt x="767" y="478"/>
                </a:cubicBezTo>
                <a:cubicBezTo>
                  <a:pt x="768" y="479"/>
                  <a:pt x="768" y="480"/>
                  <a:pt x="768" y="481"/>
                </a:cubicBezTo>
                <a:cubicBezTo>
                  <a:pt x="768" y="482"/>
                  <a:pt x="768" y="483"/>
                  <a:pt x="768" y="484"/>
                </a:cubicBezTo>
                <a:cubicBezTo>
                  <a:pt x="769" y="484"/>
                  <a:pt x="770" y="485"/>
                  <a:pt x="770" y="487"/>
                </a:cubicBezTo>
                <a:cubicBezTo>
                  <a:pt x="770" y="487"/>
                  <a:pt x="770" y="487"/>
                  <a:pt x="770" y="487"/>
                </a:cubicBezTo>
                <a:cubicBezTo>
                  <a:pt x="771" y="488"/>
                  <a:pt x="771" y="490"/>
                  <a:pt x="771" y="491"/>
                </a:cubicBezTo>
                <a:cubicBezTo>
                  <a:pt x="771" y="492"/>
                  <a:pt x="772" y="493"/>
                  <a:pt x="772" y="494"/>
                </a:cubicBezTo>
                <a:cubicBezTo>
                  <a:pt x="773" y="495"/>
                  <a:pt x="772" y="497"/>
                  <a:pt x="770" y="497"/>
                </a:cubicBezTo>
                <a:cubicBezTo>
                  <a:pt x="769" y="497"/>
                  <a:pt x="769" y="498"/>
                  <a:pt x="768" y="498"/>
                </a:cubicBezTo>
                <a:cubicBezTo>
                  <a:pt x="768" y="500"/>
                  <a:pt x="768" y="501"/>
                  <a:pt x="767" y="502"/>
                </a:cubicBezTo>
                <a:cubicBezTo>
                  <a:pt x="767" y="502"/>
                  <a:pt x="767" y="503"/>
                  <a:pt x="767" y="503"/>
                </a:cubicBezTo>
                <a:cubicBezTo>
                  <a:pt x="767" y="504"/>
                  <a:pt x="767" y="504"/>
                  <a:pt x="767" y="504"/>
                </a:cubicBezTo>
                <a:cubicBezTo>
                  <a:pt x="767" y="504"/>
                  <a:pt x="767" y="504"/>
                  <a:pt x="767" y="504"/>
                </a:cubicBezTo>
                <a:cubicBezTo>
                  <a:pt x="766" y="504"/>
                  <a:pt x="765" y="505"/>
                  <a:pt x="765" y="506"/>
                </a:cubicBezTo>
                <a:cubicBezTo>
                  <a:pt x="764" y="506"/>
                  <a:pt x="764" y="506"/>
                  <a:pt x="764" y="507"/>
                </a:cubicBezTo>
                <a:cubicBezTo>
                  <a:pt x="762" y="508"/>
                  <a:pt x="761" y="510"/>
                  <a:pt x="758" y="512"/>
                </a:cubicBezTo>
                <a:cubicBezTo>
                  <a:pt x="758" y="512"/>
                  <a:pt x="757" y="513"/>
                  <a:pt x="757" y="514"/>
                </a:cubicBezTo>
                <a:cubicBezTo>
                  <a:pt x="758" y="516"/>
                  <a:pt x="759" y="517"/>
                  <a:pt x="761" y="518"/>
                </a:cubicBezTo>
                <a:cubicBezTo>
                  <a:pt x="763" y="520"/>
                  <a:pt x="763" y="522"/>
                  <a:pt x="764" y="525"/>
                </a:cubicBezTo>
                <a:cubicBezTo>
                  <a:pt x="764" y="525"/>
                  <a:pt x="764" y="525"/>
                  <a:pt x="764" y="525"/>
                </a:cubicBezTo>
                <a:cubicBezTo>
                  <a:pt x="763" y="525"/>
                  <a:pt x="762" y="525"/>
                  <a:pt x="762" y="524"/>
                </a:cubicBezTo>
                <a:cubicBezTo>
                  <a:pt x="762" y="523"/>
                  <a:pt x="760" y="523"/>
                  <a:pt x="759" y="524"/>
                </a:cubicBezTo>
                <a:cubicBezTo>
                  <a:pt x="758" y="524"/>
                  <a:pt x="758" y="525"/>
                  <a:pt x="758" y="526"/>
                </a:cubicBezTo>
                <a:cubicBezTo>
                  <a:pt x="757" y="526"/>
                  <a:pt x="756" y="527"/>
                  <a:pt x="756" y="526"/>
                </a:cubicBezTo>
                <a:cubicBezTo>
                  <a:pt x="756" y="525"/>
                  <a:pt x="755" y="525"/>
                  <a:pt x="755" y="526"/>
                </a:cubicBezTo>
                <a:cubicBezTo>
                  <a:pt x="754" y="526"/>
                  <a:pt x="754" y="526"/>
                  <a:pt x="754" y="526"/>
                </a:cubicBezTo>
                <a:cubicBezTo>
                  <a:pt x="753" y="526"/>
                  <a:pt x="753" y="526"/>
                  <a:pt x="753" y="526"/>
                </a:cubicBezTo>
                <a:cubicBezTo>
                  <a:pt x="753" y="527"/>
                  <a:pt x="753" y="528"/>
                  <a:pt x="752" y="528"/>
                </a:cubicBezTo>
                <a:cubicBezTo>
                  <a:pt x="751" y="528"/>
                  <a:pt x="750" y="528"/>
                  <a:pt x="750" y="527"/>
                </a:cubicBezTo>
                <a:cubicBezTo>
                  <a:pt x="749" y="527"/>
                  <a:pt x="748" y="527"/>
                  <a:pt x="748" y="527"/>
                </a:cubicBezTo>
                <a:cubicBezTo>
                  <a:pt x="747" y="528"/>
                  <a:pt x="747" y="528"/>
                  <a:pt x="747" y="528"/>
                </a:cubicBezTo>
                <a:cubicBezTo>
                  <a:pt x="744" y="526"/>
                  <a:pt x="742" y="525"/>
                  <a:pt x="739" y="525"/>
                </a:cubicBezTo>
                <a:cubicBezTo>
                  <a:pt x="738" y="525"/>
                  <a:pt x="738" y="524"/>
                  <a:pt x="738" y="525"/>
                </a:cubicBezTo>
                <a:cubicBezTo>
                  <a:pt x="738" y="525"/>
                  <a:pt x="738" y="526"/>
                  <a:pt x="737" y="526"/>
                </a:cubicBezTo>
                <a:cubicBezTo>
                  <a:pt x="737" y="527"/>
                  <a:pt x="737" y="528"/>
                  <a:pt x="738" y="528"/>
                </a:cubicBezTo>
                <a:cubicBezTo>
                  <a:pt x="738" y="529"/>
                  <a:pt x="738" y="529"/>
                  <a:pt x="737" y="529"/>
                </a:cubicBezTo>
                <a:cubicBezTo>
                  <a:pt x="736" y="530"/>
                  <a:pt x="735" y="530"/>
                  <a:pt x="734" y="531"/>
                </a:cubicBezTo>
                <a:cubicBezTo>
                  <a:pt x="733" y="532"/>
                  <a:pt x="732" y="533"/>
                  <a:pt x="733" y="534"/>
                </a:cubicBezTo>
                <a:cubicBezTo>
                  <a:pt x="733" y="535"/>
                  <a:pt x="733" y="535"/>
                  <a:pt x="733" y="535"/>
                </a:cubicBezTo>
                <a:cubicBezTo>
                  <a:pt x="732" y="537"/>
                  <a:pt x="732" y="539"/>
                  <a:pt x="734" y="540"/>
                </a:cubicBezTo>
                <a:cubicBezTo>
                  <a:pt x="734" y="541"/>
                  <a:pt x="734" y="543"/>
                  <a:pt x="736" y="542"/>
                </a:cubicBezTo>
                <a:cubicBezTo>
                  <a:pt x="737" y="542"/>
                  <a:pt x="737" y="542"/>
                  <a:pt x="738" y="543"/>
                </a:cubicBezTo>
                <a:cubicBezTo>
                  <a:pt x="738" y="543"/>
                  <a:pt x="738" y="544"/>
                  <a:pt x="739" y="543"/>
                </a:cubicBezTo>
                <a:cubicBezTo>
                  <a:pt x="739" y="543"/>
                  <a:pt x="741" y="543"/>
                  <a:pt x="741" y="544"/>
                </a:cubicBezTo>
                <a:cubicBezTo>
                  <a:pt x="742" y="545"/>
                  <a:pt x="743" y="544"/>
                  <a:pt x="743" y="544"/>
                </a:cubicBezTo>
                <a:cubicBezTo>
                  <a:pt x="743" y="544"/>
                  <a:pt x="743" y="544"/>
                  <a:pt x="743" y="544"/>
                </a:cubicBezTo>
                <a:cubicBezTo>
                  <a:pt x="742" y="544"/>
                  <a:pt x="742" y="544"/>
                  <a:pt x="742" y="543"/>
                </a:cubicBezTo>
                <a:cubicBezTo>
                  <a:pt x="742" y="543"/>
                  <a:pt x="743" y="543"/>
                  <a:pt x="743" y="543"/>
                </a:cubicBezTo>
                <a:cubicBezTo>
                  <a:pt x="744" y="543"/>
                  <a:pt x="744" y="543"/>
                  <a:pt x="745" y="543"/>
                </a:cubicBezTo>
                <a:cubicBezTo>
                  <a:pt x="745" y="543"/>
                  <a:pt x="745" y="543"/>
                  <a:pt x="745" y="543"/>
                </a:cubicBezTo>
                <a:cubicBezTo>
                  <a:pt x="744" y="542"/>
                  <a:pt x="745" y="542"/>
                  <a:pt x="746" y="542"/>
                </a:cubicBezTo>
                <a:cubicBezTo>
                  <a:pt x="747" y="541"/>
                  <a:pt x="748" y="541"/>
                  <a:pt x="749" y="542"/>
                </a:cubicBezTo>
                <a:cubicBezTo>
                  <a:pt x="748" y="541"/>
                  <a:pt x="748" y="540"/>
                  <a:pt x="749" y="540"/>
                </a:cubicBezTo>
                <a:cubicBezTo>
                  <a:pt x="749" y="540"/>
                  <a:pt x="749" y="540"/>
                  <a:pt x="749" y="540"/>
                </a:cubicBezTo>
                <a:cubicBezTo>
                  <a:pt x="749" y="539"/>
                  <a:pt x="749" y="539"/>
                  <a:pt x="749" y="539"/>
                </a:cubicBezTo>
                <a:cubicBezTo>
                  <a:pt x="749" y="538"/>
                  <a:pt x="749" y="539"/>
                  <a:pt x="749" y="539"/>
                </a:cubicBezTo>
                <a:cubicBezTo>
                  <a:pt x="750" y="539"/>
                  <a:pt x="751" y="540"/>
                  <a:pt x="752" y="540"/>
                </a:cubicBezTo>
                <a:cubicBezTo>
                  <a:pt x="753" y="541"/>
                  <a:pt x="754" y="541"/>
                  <a:pt x="755" y="541"/>
                </a:cubicBezTo>
                <a:cubicBezTo>
                  <a:pt x="756" y="542"/>
                  <a:pt x="756" y="542"/>
                  <a:pt x="757" y="541"/>
                </a:cubicBezTo>
                <a:cubicBezTo>
                  <a:pt x="757" y="541"/>
                  <a:pt x="757" y="540"/>
                  <a:pt x="757" y="540"/>
                </a:cubicBezTo>
                <a:cubicBezTo>
                  <a:pt x="756" y="539"/>
                  <a:pt x="757" y="539"/>
                  <a:pt x="757" y="539"/>
                </a:cubicBezTo>
                <a:cubicBezTo>
                  <a:pt x="759" y="539"/>
                  <a:pt x="758" y="540"/>
                  <a:pt x="758" y="540"/>
                </a:cubicBezTo>
                <a:cubicBezTo>
                  <a:pt x="757" y="541"/>
                  <a:pt x="758" y="541"/>
                  <a:pt x="758" y="541"/>
                </a:cubicBezTo>
                <a:cubicBezTo>
                  <a:pt x="759" y="541"/>
                  <a:pt x="759" y="541"/>
                  <a:pt x="760" y="541"/>
                </a:cubicBezTo>
                <a:cubicBezTo>
                  <a:pt x="760" y="541"/>
                  <a:pt x="759" y="542"/>
                  <a:pt x="760" y="542"/>
                </a:cubicBezTo>
                <a:cubicBezTo>
                  <a:pt x="761" y="542"/>
                  <a:pt x="761" y="541"/>
                  <a:pt x="761" y="541"/>
                </a:cubicBezTo>
                <a:cubicBezTo>
                  <a:pt x="761" y="540"/>
                  <a:pt x="761" y="540"/>
                  <a:pt x="761" y="540"/>
                </a:cubicBezTo>
                <a:cubicBezTo>
                  <a:pt x="762" y="540"/>
                  <a:pt x="762" y="541"/>
                  <a:pt x="763" y="542"/>
                </a:cubicBezTo>
                <a:cubicBezTo>
                  <a:pt x="762" y="542"/>
                  <a:pt x="762" y="541"/>
                  <a:pt x="762" y="542"/>
                </a:cubicBezTo>
                <a:cubicBezTo>
                  <a:pt x="761" y="543"/>
                  <a:pt x="762" y="543"/>
                  <a:pt x="762" y="543"/>
                </a:cubicBezTo>
                <a:cubicBezTo>
                  <a:pt x="763" y="542"/>
                  <a:pt x="763" y="542"/>
                  <a:pt x="763" y="542"/>
                </a:cubicBezTo>
                <a:cubicBezTo>
                  <a:pt x="764" y="542"/>
                  <a:pt x="763" y="540"/>
                  <a:pt x="765" y="539"/>
                </a:cubicBezTo>
                <a:cubicBezTo>
                  <a:pt x="764" y="540"/>
                  <a:pt x="764" y="541"/>
                  <a:pt x="764" y="541"/>
                </a:cubicBezTo>
                <a:cubicBezTo>
                  <a:pt x="764" y="541"/>
                  <a:pt x="765" y="543"/>
                  <a:pt x="765" y="543"/>
                </a:cubicBezTo>
                <a:cubicBezTo>
                  <a:pt x="766" y="542"/>
                  <a:pt x="766" y="543"/>
                  <a:pt x="767" y="544"/>
                </a:cubicBezTo>
                <a:cubicBezTo>
                  <a:pt x="767" y="544"/>
                  <a:pt x="768" y="545"/>
                  <a:pt x="768" y="546"/>
                </a:cubicBezTo>
                <a:cubicBezTo>
                  <a:pt x="767" y="547"/>
                  <a:pt x="768" y="547"/>
                  <a:pt x="769" y="548"/>
                </a:cubicBezTo>
                <a:cubicBezTo>
                  <a:pt x="770" y="548"/>
                  <a:pt x="770" y="548"/>
                  <a:pt x="770" y="549"/>
                </a:cubicBezTo>
                <a:cubicBezTo>
                  <a:pt x="770" y="550"/>
                  <a:pt x="770" y="550"/>
                  <a:pt x="771" y="551"/>
                </a:cubicBezTo>
                <a:cubicBezTo>
                  <a:pt x="771" y="551"/>
                  <a:pt x="771" y="550"/>
                  <a:pt x="772" y="550"/>
                </a:cubicBezTo>
                <a:cubicBezTo>
                  <a:pt x="772" y="550"/>
                  <a:pt x="772" y="550"/>
                  <a:pt x="772" y="550"/>
                </a:cubicBezTo>
                <a:cubicBezTo>
                  <a:pt x="773" y="550"/>
                  <a:pt x="773" y="550"/>
                  <a:pt x="772" y="550"/>
                </a:cubicBezTo>
                <a:cubicBezTo>
                  <a:pt x="772" y="551"/>
                  <a:pt x="772" y="551"/>
                  <a:pt x="772" y="551"/>
                </a:cubicBezTo>
                <a:cubicBezTo>
                  <a:pt x="772" y="553"/>
                  <a:pt x="773" y="552"/>
                  <a:pt x="773" y="552"/>
                </a:cubicBezTo>
                <a:cubicBezTo>
                  <a:pt x="773" y="552"/>
                  <a:pt x="774" y="552"/>
                  <a:pt x="774" y="552"/>
                </a:cubicBezTo>
                <a:cubicBezTo>
                  <a:pt x="775" y="553"/>
                  <a:pt x="775" y="551"/>
                  <a:pt x="775" y="551"/>
                </a:cubicBezTo>
                <a:cubicBezTo>
                  <a:pt x="776" y="552"/>
                  <a:pt x="776" y="552"/>
                  <a:pt x="777" y="552"/>
                </a:cubicBezTo>
                <a:cubicBezTo>
                  <a:pt x="777" y="553"/>
                  <a:pt x="777" y="554"/>
                  <a:pt x="778" y="554"/>
                </a:cubicBezTo>
                <a:cubicBezTo>
                  <a:pt x="779" y="554"/>
                  <a:pt x="779" y="554"/>
                  <a:pt x="779" y="555"/>
                </a:cubicBezTo>
                <a:cubicBezTo>
                  <a:pt x="777" y="555"/>
                  <a:pt x="777" y="557"/>
                  <a:pt x="775" y="556"/>
                </a:cubicBezTo>
                <a:cubicBezTo>
                  <a:pt x="774" y="556"/>
                  <a:pt x="774" y="556"/>
                  <a:pt x="773" y="556"/>
                </a:cubicBezTo>
                <a:cubicBezTo>
                  <a:pt x="776" y="556"/>
                  <a:pt x="776" y="558"/>
                  <a:pt x="776" y="560"/>
                </a:cubicBezTo>
                <a:cubicBezTo>
                  <a:pt x="776" y="560"/>
                  <a:pt x="776" y="560"/>
                  <a:pt x="777" y="561"/>
                </a:cubicBezTo>
                <a:cubicBezTo>
                  <a:pt x="778" y="561"/>
                  <a:pt x="778" y="562"/>
                  <a:pt x="779" y="562"/>
                </a:cubicBezTo>
                <a:cubicBezTo>
                  <a:pt x="779" y="563"/>
                  <a:pt x="780" y="563"/>
                  <a:pt x="780" y="563"/>
                </a:cubicBezTo>
                <a:cubicBezTo>
                  <a:pt x="781" y="563"/>
                  <a:pt x="781" y="563"/>
                  <a:pt x="782" y="564"/>
                </a:cubicBezTo>
                <a:cubicBezTo>
                  <a:pt x="782" y="564"/>
                  <a:pt x="782" y="564"/>
                  <a:pt x="783" y="564"/>
                </a:cubicBezTo>
                <a:cubicBezTo>
                  <a:pt x="784" y="564"/>
                  <a:pt x="784" y="564"/>
                  <a:pt x="785" y="565"/>
                </a:cubicBezTo>
                <a:cubicBezTo>
                  <a:pt x="785" y="566"/>
                  <a:pt x="786" y="567"/>
                  <a:pt x="787" y="565"/>
                </a:cubicBezTo>
                <a:cubicBezTo>
                  <a:pt x="788" y="565"/>
                  <a:pt x="788" y="565"/>
                  <a:pt x="788" y="565"/>
                </a:cubicBezTo>
                <a:cubicBezTo>
                  <a:pt x="789" y="566"/>
                  <a:pt x="790" y="566"/>
                  <a:pt x="791" y="566"/>
                </a:cubicBezTo>
                <a:cubicBezTo>
                  <a:pt x="790" y="568"/>
                  <a:pt x="792" y="569"/>
                  <a:pt x="793" y="571"/>
                </a:cubicBezTo>
                <a:cubicBezTo>
                  <a:pt x="793" y="571"/>
                  <a:pt x="794" y="572"/>
                  <a:pt x="794" y="572"/>
                </a:cubicBezTo>
                <a:cubicBezTo>
                  <a:pt x="795" y="572"/>
                  <a:pt x="795" y="572"/>
                  <a:pt x="796" y="573"/>
                </a:cubicBezTo>
                <a:cubicBezTo>
                  <a:pt x="796" y="573"/>
                  <a:pt x="797" y="573"/>
                  <a:pt x="798" y="574"/>
                </a:cubicBezTo>
                <a:cubicBezTo>
                  <a:pt x="800" y="574"/>
                  <a:pt x="803" y="574"/>
                  <a:pt x="805" y="575"/>
                </a:cubicBezTo>
                <a:cubicBezTo>
                  <a:pt x="806" y="576"/>
                  <a:pt x="807" y="576"/>
                  <a:pt x="808" y="577"/>
                </a:cubicBezTo>
                <a:cubicBezTo>
                  <a:pt x="809" y="577"/>
                  <a:pt x="810" y="577"/>
                  <a:pt x="810" y="578"/>
                </a:cubicBezTo>
                <a:cubicBezTo>
                  <a:pt x="811" y="579"/>
                  <a:pt x="812" y="579"/>
                  <a:pt x="814" y="579"/>
                </a:cubicBezTo>
                <a:cubicBezTo>
                  <a:pt x="814" y="579"/>
                  <a:pt x="815" y="578"/>
                  <a:pt x="814" y="578"/>
                </a:cubicBezTo>
                <a:cubicBezTo>
                  <a:pt x="814" y="577"/>
                  <a:pt x="814" y="576"/>
                  <a:pt x="814" y="575"/>
                </a:cubicBezTo>
                <a:cubicBezTo>
                  <a:pt x="814" y="574"/>
                  <a:pt x="815" y="574"/>
                  <a:pt x="814" y="574"/>
                </a:cubicBezTo>
                <a:cubicBezTo>
                  <a:pt x="814" y="574"/>
                  <a:pt x="814" y="574"/>
                  <a:pt x="813" y="573"/>
                </a:cubicBezTo>
                <a:cubicBezTo>
                  <a:pt x="813" y="573"/>
                  <a:pt x="813" y="572"/>
                  <a:pt x="812" y="573"/>
                </a:cubicBezTo>
                <a:cubicBezTo>
                  <a:pt x="812" y="572"/>
                  <a:pt x="812" y="572"/>
                  <a:pt x="812" y="572"/>
                </a:cubicBezTo>
                <a:cubicBezTo>
                  <a:pt x="812" y="571"/>
                  <a:pt x="811" y="570"/>
                  <a:pt x="811" y="569"/>
                </a:cubicBezTo>
                <a:cubicBezTo>
                  <a:pt x="810" y="569"/>
                  <a:pt x="810" y="568"/>
                  <a:pt x="809" y="568"/>
                </a:cubicBezTo>
                <a:cubicBezTo>
                  <a:pt x="808" y="568"/>
                  <a:pt x="808" y="567"/>
                  <a:pt x="807" y="566"/>
                </a:cubicBezTo>
                <a:cubicBezTo>
                  <a:pt x="807" y="566"/>
                  <a:pt x="806" y="565"/>
                  <a:pt x="805" y="564"/>
                </a:cubicBezTo>
                <a:cubicBezTo>
                  <a:pt x="805" y="563"/>
                  <a:pt x="804" y="563"/>
                  <a:pt x="803" y="563"/>
                </a:cubicBezTo>
                <a:cubicBezTo>
                  <a:pt x="803" y="563"/>
                  <a:pt x="804" y="563"/>
                  <a:pt x="804" y="562"/>
                </a:cubicBezTo>
                <a:cubicBezTo>
                  <a:pt x="804" y="562"/>
                  <a:pt x="803" y="562"/>
                  <a:pt x="803" y="562"/>
                </a:cubicBezTo>
                <a:cubicBezTo>
                  <a:pt x="803" y="563"/>
                  <a:pt x="803" y="563"/>
                  <a:pt x="802" y="563"/>
                </a:cubicBezTo>
                <a:cubicBezTo>
                  <a:pt x="802" y="562"/>
                  <a:pt x="803" y="562"/>
                  <a:pt x="803" y="562"/>
                </a:cubicBezTo>
                <a:cubicBezTo>
                  <a:pt x="802" y="560"/>
                  <a:pt x="800" y="561"/>
                  <a:pt x="800" y="559"/>
                </a:cubicBezTo>
                <a:cubicBezTo>
                  <a:pt x="799" y="557"/>
                  <a:pt x="797" y="556"/>
                  <a:pt x="796" y="554"/>
                </a:cubicBezTo>
                <a:cubicBezTo>
                  <a:pt x="796" y="554"/>
                  <a:pt x="796" y="554"/>
                  <a:pt x="796" y="554"/>
                </a:cubicBezTo>
                <a:cubicBezTo>
                  <a:pt x="795" y="553"/>
                  <a:pt x="795" y="552"/>
                  <a:pt x="794" y="551"/>
                </a:cubicBezTo>
                <a:cubicBezTo>
                  <a:pt x="795" y="551"/>
                  <a:pt x="795" y="551"/>
                  <a:pt x="796" y="551"/>
                </a:cubicBezTo>
                <a:cubicBezTo>
                  <a:pt x="796" y="551"/>
                  <a:pt x="797" y="551"/>
                  <a:pt x="798" y="552"/>
                </a:cubicBezTo>
                <a:cubicBezTo>
                  <a:pt x="798" y="553"/>
                  <a:pt x="799" y="553"/>
                  <a:pt x="800" y="554"/>
                </a:cubicBezTo>
                <a:cubicBezTo>
                  <a:pt x="801" y="555"/>
                  <a:pt x="802" y="556"/>
                  <a:pt x="803" y="557"/>
                </a:cubicBezTo>
                <a:cubicBezTo>
                  <a:pt x="803" y="556"/>
                  <a:pt x="802" y="555"/>
                  <a:pt x="802" y="555"/>
                </a:cubicBezTo>
                <a:cubicBezTo>
                  <a:pt x="803" y="554"/>
                  <a:pt x="802" y="553"/>
                  <a:pt x="802" y="552"/>
                </a:cubicBezTo>
                <a:cubicBezTo>
                  <a:pt x="803" y="553"/>
                  <a:pt x="803" y="553"/>
                  <a:pt x="803" y="553"/>
                </a:cubicBezTo>
                <a:cubicBezTo>
                  <a:pt x="804" y="554"/>
                  <a:pt x="805" y="556"/>
                  <a:pt x="806" y="557"/>
                </a:cubicBezTo>
                <a:cubicBezTo>
                  <a:pt x="806" y="558"/>
                  <a:pt x="808" y="558"/>
                  <a:pt x="808" y="560"/>
                </a:cubicBezTo>
                <a:cubicBezTo>
                  <a:pt x="809" y="560"/>
                  <a:pt x="809" y="560"/>
                  <a:pt x="809" y="560"/>
                </a:cubicBezTo>
                <a:cubicBezTo>
                  <a:pt x="809" y="559"/>
                  <a:pt x="809" y="560"/>
                  <a:pt x="809" y="560"/>
                </a:cubicBezTo>
                <a:cubicBezTo>
                  <a:pt x="809" y="561"/>
                  <a:pt x="809" y="561"/>
                  <a:pt x="809" y="562"/>
                </a:cubicBezTo>
                <a:cubicBezTo>
                  <a:pt x="810" y="562"/>
                  <a:pt x="810" y="562"/>
                  <a:pt x="810" y="562"/>
                </a:cubicBezTo>
                <a:cubicBezTo>
                  <a:pt x="810" y="561"/>
                  <a:pt x="810" y="561"/>
                  <a:pt x="810" y="561"/>
                </a:cubicBezTo>
                <a:cubicBezTo>
                  <a:pt x="811" y="560"/>
                  <a:pt x="811" y="560"/>
                  <a:pt x="811" y="560"/>
                </a:cubicBezTo>
                <a:cubicBezTo>
                  <a:pt x="811" y="562"/>
                  <a:pt x="812" y="562"/>
                  <a:pt x="813" y="563"/>
                </a:cubicBezTo>
                <a:cubicBezTo>
                  <a:pt x="814" y="563"/>
                  <a:pt x="814" y="563"/>
                  <a:pt x="814" y="563"/>
                </a:cubicBezTo>
                <a:cubicBezTo>
                  <a:pt x="814" y="563"/>
                  <a:pt x="814" y="563"/>
                  <a:pt x="814" y="563"/>
                </a:cubicBezTo>
                <a:cubicBezTo>
                  <a:pt x="813" y="562"/>
                  <a:pt x="813" y="562"/>
                  <a:pt x="813" y="562"/>
                </a:cubicBezTo>
                <a:cubicBezTo>
                  <a:pt x="814" y="563"/>
                  <a:pt x="815" y="562"/>
                  <a:pt x="815" y="563"/>
                </a:cubicBezTo>
                <a:cubicBezTo>
                  <a:pt x="815" y="564"/>
                  <a:pt x="816" y="564"/>
                  <a:pt x="816" y="563"/>
                </a:cubicBezTo>
                <a:cubicBezTo>
                  <a:pt x="816" y="563"/>
                  <a:pt x="816" y="563"/>
                  <a:pt x="816" y="563"/>
                </a:cubicBezTo>
                <a:cubicBezTo>
                  <a:pt x="816" y="564"/>
                  <a:pt x="817" y="565"/>
                  <a:pt x="817" y="565"/>
                </a:cubicBezTo>
                <a:cubicBezTo>
                  <a:pt x="819" y="565"/>
                  <a:pt x="819" y="566"/>
                  <a:pt x="819" y="567"/>
                </a:cubicBezTo>
                <a:cubicBezTo>
                  <a:pt x="819" y="568"/>
                  <a:pt x="819" y="569"/>
                  <a:pt x="821" y="569"/>
                </a:cubicBezTo>
                <a:cubicBezTo>
                  <a:pt x="821" y="570"/>
                  <a:pt x="822" y="569"/>
                  <a:pt x="822" y="569"/>
                </a:cubicBezTo>
                <a:cubicBezTo>
                  <a:pt x="821" y="568"/>
                  <a:pt x="821" y="566"/>
                  <a:pt x="820" y="565"/>
                </a:cubicBezTo>
                <a:cubicBezTo>
                  <a:pt x="819" y="564"/>
                  <a:pt x="820" y="564"/>
                  <a:pt x="820" y="563"/>
                </a:cubicBezTo>
                <a:cubicBezTo>
                  <a:pt x="821" y="563"/>
                  <a:pt x="821" y="564"/>
                  <a:pt x="822" y="564"/>
                </a:cubicBezTo>
                <a:cubicBezTo>
                  <a:pt x="823" y="564"/>
                  <a:pt x="823" y="564"/>
                  <a:pt x="823" y="564"/>
                </a:cubicBezTo>
                <a:cubicBezTo>
                  <a:pt x="824" y="563"/>
                  <a:pt x="823" y="563"/>
                  <a:pt x="823" y="563"/>
                </a:cubicBezTo>
                <a:cubicBezTo>
                  <a:pt x="822" y="563"/>
                  <a:pt x="823" y="563"/>
                  <a:pt x="823" y="562"/>
                </a:cubicBezTo>
                <a:cubicBezTo>
                  <a:pt x="823" y="562"/>
                  <a:pt x="822" y="561"/>
                  <a:pt x="822" y="560"/>
                </a:cubicBezTo>
                <a:cubicBezTo>
                  <a:pt x="821" y="559"/>
                  <a:pt x="821" y="560"/>
                  <a:pt x="822" y="559"/>
                </a:cubicBezTo>
                <a:cubicBezTo>
                  <a:pt x="822" y="558"/>
                  <a:pt x="822" y="558"/>
                  <a:pt x="822" y="558"/>
                </a:cubicBezTo>
                <a:cubicBezTo>
                  <a:pt x="821" y="557"/>
                  <a:pt x="822" y="557"/>
                  <a:pt x="822" y="557"/>
                </a:cubicBezTo>
                <a:cubicBezTo>
                  <a:pt x="823" y="557"/>
                  <a:pt x="823" y="558"/>
                  <a:pt x="823" y="558"/>
                </a:cubicBezTo>
                <a:cubicBezTo>
                  <a:pt x="823" y="559"/>
                  <a:pt x="824" y="559"/>
                  <a:pt x="824" y="559"/>
                </a:cubicBezTo>
                <a:cubicBezTo>
                  <a:pt x="824" y="558"/>
                  <a:pt x="824" y="558"/>
                  <a:pt x="824" y="558"/>
                </a:cubicBezTo>
                <a:cubicBezTo>
                  <a:pt x="825" y="558"/>
                  <a:pt x="824" y="557"/>
                  <a:pt x="824" y="556"/>
                </a:cubicBezTo>
                <a:cubicBezTo>
                  <a:pt x="825" y="556"/>
                  <a:pt x="824" y="555"/>
                  <a:pt x="825" y="554"/>
                </a:cubicBezTo>
                <a:cubicBezTo>
                  <a:pt x="825" y="555"/>
                  <a:pt x="825" y="555"/>
                  <a:pt x="825" y="556"/>
                </a:cubicBezTo>
                <a:cubicBezTo>
                  <a:pt x="826" y="557"/>
                  <a:pt x="826" y="558"/>
                  <a:pt x="827" y="558"/>
                </a:cubicBezTo>
                <a:cubicBezTo>
                  <a:pt x="826" y="557"/>
                  <a:pt x="826" y="555"/>
                  <a:pt x="826" y="554"/>
                </a:cubicBezTo>
                <a:cubicBezTo>
                  <a:pt x="826" y="553"/>
                  <a:pt x="826" y="553"/>
                  <a:pt x="825" y="552"/>
                </a:cubicBezTo>
                <a:cubicBezTo>
                  <a:pt x="825" y="552"/>
                  <a:pt x="826" y="552"/>
                  <a:pt x="826" y="551"/>
                </a:cubicBezTo>
                <a:cubicBezTo>
                  <a:pt x="826" y="551"/>
                  <a:pt x="827" y="551"/>
                  <a:pt x="826" y="550"/>
                </a:cubicBezTo>
                <a:cubicBezTo>
                  <a:pt x="826" y="550"/>
                  <a:pt x="826" y="550"/>
                  <a:pt x="826" y="551"/>
                </a:cubicBezTo>
                <a:cubicBezTo>
                  <a:pt x="825" y="551"/>
                  <a:pt x="825" y="551"/>
                  <a:pt x="824" y="551"/>
                </a:cubicBezTo>
                <a:cubicBezTo>
                  <a:pt x="824" y="551"/>
                  <a:pt x="824" y="551"/>
                  <a:pt x="824" y="550"/>
                </a:cubicBezTo>
                <a:cubicBezTo>
                  <a:pt x="824" y="550"/>
                  <a:pt x="824" y="549"/>
                  <a:pt x="823" y="549"/>
                </a:cubicBezTo>
                <a:cubicBezTo>
                  <a:pt x="822" y="549"/>
                  <a:pt x="822" y="549"/>
                  <a:pt x="822" y="549"/>
                </a:cubicBezTo>
                <a:cubicBezTo>
                  <a:pt x="822" y="548"/>
                  <a:pt x="823" y="548"/>
                  <a:pt x="823" y="548"/>
                </a:cubicBezTo>
                <a:cubicBezTo>
                  <a:pt x="823" y="547"/>
                  <a:pt x="823" y="547"/>
                  <a:pt x="822" y="548"/>
                </a:cubicBezTo>
                <a:cubicBezTo>
                  <a:pt x="822" y="548"/>
                  <a:pt x="822" y="548"/>
                  <a:pt x="822" y="548"/>
                </a:cubicBezTo>
                <a:cubicBezTo>
                  <a:pt x="821" y="547"/>
                  <a:pt x="820" y="548"/>
                  <a:pt x="820" y="547"/>
                </a:cubicBezTo>
                <a:cubicBezTo>
                  <a:pt x="820" y="546"/>
                  <a:pt x="819" y="545"/>
                  <a:pt x="819" y="544"/>
                </a:cubicBezTo>
                <a:cubicBezTo>
                  <a:pt x="818" y="544"/>
                  <a:pt x="818" y="544"/>
                  <a:pt x="818" y="544"/>
                </a:cubicBezTo>
                <a:cubicBezTo>
                  <a:pt x="818" y="544"/>
                  <a:pt x="818" y="543"/>
                  <a:pt x="817" y="543"/>
                </a:cubicBezTo>
                <a:cubicBezTo>
                  <a:pt x="818" y="543"/>
                  <a:pt x="818" y="543"/>
                  <a:pt x="818" y="543"/>
                </a:cubicBezTo>
                <a:cubicBezTo>
                  <a:pt x="818" y="543"/>
                  <a:pt x="818" y="543"/>
                  <a:pt x="818" y="543"/>
                </a:cubicBezTo>
                <a:cubicBezTo>
                  <a:pt x="819" y="543"/>
                  <a:pt x="820" y="543"/>
                  <a:pt x="820" y="542"/>
                </a:cubicBezTo>
                <a:cubicBezTo>
                  <a:pt x="820" y="541"/>
                  <a:pt x="820" y="541"/>
                  <a:pt x="820" y="541"/>
                </a:cubicBezTo>
                <a:cubicBezTo>
                  <a:pt x="820" y="541"/>
                  <a:pt x="821" y="541"/>
                  <a:pt x="820" y="540"/>
                </a:cubicBezTo>
                <a:cubicBezTo>
                  <a:pt x="820" y="540"/>
                  <a:pt x="820" y="540"/>
                  <a:pt x="819" y="540"/>
                </a:cubicBezTo>
                <a:cubicBezTo>
                  <a:pt x="819" y="540"/>
                  <a:pt x="819" y="540"/>
                  <a:pt x="818" y="540"/>
                </a:cubicBezTo>
                <a:cubicBezTo>
                  <a:pt x="818" y="540"/>
                  <a:pt x="817" y="540"/>
                  <a:pt x="817" y="539"/>
                </a:cubicBezTo>
                <a:cubicBezTo>
                  <a:pt x="816" y="539"/>
                  <a:pt x="817" y="538"/>
                  <a:pt x="817" y="538"/>
                </a:cubicBezTo>
                <a:cubicBezTo>
                  <a:pt x="817" y="537"/>
                  <a:pt x="817" y="537"/>
                  <a:pt x="817" y="537"/>
                </a:cubicBezTo>
                <a:cubicBezTo>
                  <a:pt x="817" y="536"/>
                  <a:pt x="817" y="536"/>
                  <a:pt x="817" y="536"/>
                </a:cubicBezTo>
                <a:cubicBezTo>
                  <a:pt x="817" y="535"/>
                  <a:pt x="817" y="536"/>
                  <a:pt x="817" y="536"/>
                </a:cubicBezTo>
                <a:cubicBezTo>
                  <a:pt x="816" y="536"/>
                  <a:pt x="816" y="536"/>
                  <a:pt x="816" y="536"/>
                </a:cubicBezTo>
                <a:cubicBezTo>
                  <a:pt x="816" y="535"/>
                  <a:pt x="816" y="535"/>
                  <a:pt x="815" y="534"/>
                </a:cubicBezTo>
                <a:cubicBezTo>
                  <a:pt x="815" y="535"/>
                  <a:pt x="816" y="536"/>
                  <a:pt x="815" y="536"/>
                </a:cubicBezTo>
                <a:cubicBezTo>
                  <a:pt x="814" y="536"/>
                  <a:pt x="815" y="535"/>
                  <a:pt x="814" y="534"/>
                </a:cubicBezTo>
                <a:cubicBezTo>
                  <a:pt x="814" y="535"/>
                  <a:pt x="814" y="536"/>
                  <a:pt x="814" y="536"/>
                </a:cubicBezTo>
                <a:cubicBezTo>
                  <a:pt x="813" y="536"/>
                  <a:pt x="813" y="536"/>
                  <a:pt x="813" y="536"/>
                </a:cubicBezTo>
                <a:cubicBezTo>
                  <a:pt x="813" y="536"/>
                  <a:pt x="812" y="535"/>
                  <a:pt x="813" y="535"/>
                </a:cubicBezTo>
                <a:cubicBezTo>
                  <a:pt x="814" y="535"/>
                  <a:pt x="813" y="534"/>
                  <a:pt x="813" y="534"/>
                </a:cubicBezTo>
                <a:cubicBezTo>
                  <a:pt x="812" y="533"/>
                  <a:pt x="812" y="533"/>
                  <a:pt x="811" y="533"/>
                </a:cubicBezTo>
                <a:cubicBezTo>
                  <a:pt x="811" y="533"/>
                  <a:pt x="811" y="532"/>
                  <a:pt x="810" y="532"/>
                </a:cubicBezTo>
                <a:cubicBezTo>
                  <a:pt x="810" y="533"/>
                  <a:pt x="810" y="534"/>
                  <a:pt x="810" y="534"/>
                </a:cubicBezTo>
                <a:cubicBezTo>
                  <a:pt x="809" y="533"/>
                  <a:pt x="809" y="533"/>
                  <a:pt x="808" y="531"/>
                </a:cubicBezTo>
                <a:cubicBezTo>
                  <a:pt x="808" y="531"/>
                  <a:pt x="808" y="530"/>
                  <a:pt x="808" y="530"/>
                </a:cubicBezTo>
                <a:cubicBezTo>
                  <a:pt x="808" y="529"/>
                  <a:pt x="808" y="529"/>
                  <a:pt x="808" y="529"/>
                </a:cubicBezTo>
                <a:cubicBezTo>
                  <a:pt x="806" y="528"/>
                  <a:pt x="807" y="527"/>
                  <a:pt x="807" y="526"/>
                </a:cubicBezTo>
                <a:cubicBezTo>
                  <a:pt x="807" y="526"/>
                  <a:pt x="807" y="526"/>
                  <a:pt x="807" y="526"/>
                </a:cubicBezTo>
                <a:cubicBezTo>
                  <a:pt x="808" y="525"/>
                  <a:pt x="808" y="525"/>
                  <a:pt x="808" y="525"/>
                </a:cubicBezTo>
                <a:cubicBezTo>
                  <a:pt x="807" y="524"/>
                  <a:pt x="806" y="524"/>
                  <a:pt x="805" y="524"/>
                </a:cubicBezTo>
                <a:cubicBezTo>
                  <a:pt x="805" y="524"/>
                  <a:pt x="805" y="523"/>
                  <a:pt x="805" y="523"/>
                </a:cubicBezTo>
                <a:cubicBezTo>
                  <a:pt x="805" y="523"/>
                  <a:pt x="805" y="523"/>
                  <a:pt x="805" y="523"/>
                </a:cubicBezTo>
                <a:cubicBezTo>
                  <a:pt x="807" y="523"/>
                  <a:pt x="806" y="522"/>
                  <a:pt x="806" y="522"/>
                </a:cubicBezTo>
                <a:cubicBezTo>
                  <a:pt x="805" y="521"/>
                  <a:pt x="805" y="521"/>
                  <a:pt x="805" y="521"/>
                </a:cubicBezTo>
                <a:cubicBezTo>
                  <a:pt x="804" y="521"/>
                  <a:pt x="803" y="521"/>
                  <a:pt x="803" y="522"/>
                </a:cubicBezTo>
                <a:cubicBezTo>
                  <a:pt x="802" y="522"/>
                  <a:pt x="802" y="523"/>
                  <a:pt x="801" y="523"/>
                </a:cubicBezTo>
                <a:cubicBezTo>
                  <a:pt x="801" y="523"/>
                  <a:pt x="801" y="523"/>
                  <a:pt x="801" y="522"/>
                </a:cubicBezTo>
                <a:cubicBezTo>
                  <a:pt x="801" y="522"/>
                  <a:pt x="802" y="521"/>
                  <a:pt x="801" y="521"/>
                </a:cubicBezTo>
                <a:cubicBezTo>
                  <a:pt x="801" y="520"/>
                  <a:pt x="801" y="520"/>
                  <a:pt x="801" y="520"/>
                </a:cubicBezTo>
                <a:cubicBezTo>
                  <a:pt x="803" y="519"/>
                  <a:pt x="801" y="518"/>
                  <a:pt x="801" y="518"/>
                </a:cubicBezTo>
                <a:cubicBezTo>
                  <a:pt x="801" y="517"/>
                  <a:pt x="802" y="518"/>
                  <a:pt x="802" y="517"/>
                </a:cubicBezTo>
                <a:cubicBezTo>
                  <a:pt x="802" y="517"/>
                  <a:pt x="802" y="517"/>
                  <a:pt x="802" y="517"/>
                </a:cubicBezTo>
                <a:cubicBezTo>
                  <a:pt x="802" y="517"/>
                  <a:pt x="802" y="517"/>
                  <a:pt x="802" y="517"/>
                </a:cubicBezTo>
                <a:cubicBezTo>
                  <a:pt x="803" y="517"/>
                  <a:pt x="803" y="517"/>
                  <a:pt x="803" y="517"/>
                </a:cubicBezTo>
                <a:cubicBezTo>
                  <a:pt x="804" y="518"/>
                  <a:pt x="805" y="517"/>
                  <a:pt x="806" y="517"/>
                </a:cubicBezTo>
                <a:cubicBezTo>
                  <a:pt x="807" y="517"/>
                  <a:pt x="806" y="516"/>
                  <a:pt x="806" y="516"/>
                </a:cubicBezTo>
                <a:cubicBezTo>
                  <a:pt x="806" y="515"/>
                  <a:pt x="806" y="515"/>
                  <a:pt x="806" y="515"/>
                </a:cubicBezTo>
                <a:cubicBezTo>
                  <a:pt x="806" y="514"/>
                  <a:pt x="806" y="514"/>
                  <a:pt x="806" y="514"/>
                </a:cubicBezTo>
                <a:cubicBezTo>
                  <a:pt x="806" y="514"/>
                  <a:pt x="806" y="514"/>
                  <a:pt x="806" y="514"/>
                </a:cubicBezTo>
                <a:cubicBezTo>
                  <a:pt x="805" y="514"/>
                  <a:pt x="804" y="513"/>
                  <a:pt x="804" y="513"/>
                </a:cubicBezTo>
                <a:cubicBezTo>
                  <a:pt x="804" y="512"/>
                  <a:pt x="802" y="512"/>
                  <a:pt x="803" y="511"/>
                </a:cubicBezTo>
                <a:cubicBezTo>
                  <a:pt x="803" y="510"/>
                  <a:pt x="802" y="509"/>
                  <a:pt x="801" y="508"/>
                </a:cubicBezTo>
                <a:cubicBezTo>
                  <a:pt x="801" y="507"/>
                  <a:pt x="801" y="507"/>
                  <a:pt x="801" y="507"/>
                </a:cubicBezTo>
                <a:cubicBezTo>
                  <a:pt x="802" y="508"/>
                  <a:pt x="804" y="509"/>
                  <a:pt x="804" y="510"/>
                </a:cubicBezTo>
                <a:cubicBezTo>
                  <a:pt x="805" y="511"/>
                  <a:pt x="806" y="511"/>
                  <a:pt x="806" y="511"/>
                </a:cubicBezTo>
                <a:cubicBezTo>
                  <a:pt x="807" y="510"/>
                  <a:pt x="806" y="510"/>
                  <a:pt x="806" y="510"/>
                </a:cubicBezTo>
                <a:cubicBezTo>
                  <a:pt x="806" y="509"/>
                  <a:pt x="806" y="509"/>
                  <a:pt x="806" y="509"/>
                </a:cubicBezTo>
                <a:cubicBezTo>
                  <a:pt x="807" y="510"/>
                  <a:pt x="807" y="509"/>
                  <a:pt x="806" y="508"/>
                </a:cubicBezTo>
                <a:cubicBezTo>
                  <a:pt x="807" y="508"/>
                  <a:pt x="808" y="508"/>
                  <a:pt x="809" y="508"/>
                </a:cubicBezTo>
                <a:cubicBezTo>
                  <a:pt x="809" y="508"/>
                  <a:pt x="809" y="508"/>
                  <a:pt x="809" y="508"/>
                </a:cubicBezTo>
                <a:cubicBezTo>
                  <a:pt x="809" y="508"/>
                  <a:pt x="809" y="508"/>
                  <a:pt x="809" y="508"/>
                </a:cubicBezTo>
                <a:cubicBezTo>
                  <a:pt x="809" y="508"/>
                  <a:pt x="809" y="508"/>
                  <a:pt x="809" y="508"/>
                </a:cubicBezTo>
                <a:cubicBezTo>
                  <a:pt x="810" y="510"/>
                  <a:pt x="809" y="509"/>
                  <a:pt x="809" y="509"/>
                </a:cubicBezTo>
                <a:cubicBezTo>
                  <a:pt x="808" y="509"/>
                  <a:pt x="808" y="509"/>
                  <a:pt x="808" y="509"/>
                </a:cubicBezTo>
                <a:cubicBezTo>
                  <a:pt x="808" y="510"/>
                  <a:pt x="808" y="510"/>
                  <a:pt x="808" y="510"/>
                </a:cubicBezTo>
                <a:cubicBezTo>
                  <a:pt x="808" y="510"/>
                  <a:pt x="808" y="509"/>
                  <a:pt x="808" y="509"/>
                </a:cubicBezTo>
                <a:cubicBezTo>
                  <a:pt x="808" y="509"/>
                  <a:pt x="807" y="509"/>
                  <a:pt x="807" y="509"/>
                </a:cubicBezTo>
                <a:cubicBezTo>
                  <a:pt x="807" y="510"/>
                  <a:pt x="808" y="510"/>
                  <a:pt x="809" y="510"/>
                </a:cubicBezTo>
                <a:cubicBezTo>
                  <a:pt x="810" y="511"/>
                  <a:pt x="810" y="510"/>
                  <a:pt x="810" y="509"/>
                </a:cubicBezTo>
                <a:cubicBezTo>
                  <a:pt x="810" y="509"/>
                  <a:pt x="811" y="508"/>
                  <a:pt x="811" y="510"/>
                </a:cubicBezTo>
                <a:cubicBezTo>
                  <a:pt x="811" y="510"/>
                  <a:pt x="811" y="511"/>
                  <a:pt x="811" y="511"/>
                </a:cubicBezTo>
                <a:cubicBezTo>
                  <a:pt x="811" y="512"/>
                  <a:pt x="811" y="512"/>
                  <a:pt x="811" y="512"/>
                </a:cubicBezTo>
                <a:cubicBezTo>
                  <a:pt x="812" y="512"/>
                  <a:pt x="812" y="512"/>
                  <a:pt x="813" y="513"/>
                </a:cubicBezTo>
                <a:cubicBezTo>
                  <a:pt x="813" y="513"/>
                  <a:pt x="814" y="514"/>
                  <a:pt x="814" y="514"/>
                </a:cubicBezTo>
                <a:cubicBezTo>
                  <a:pt x="815" y="514"/>
                  <a:pt x="815" y="514"/>
                  <a:pt x="815" y="514"/>
                </a:cubicBezTo>
                <a:cubicBezTo>
                  <a:pt x="815" y="514"/>
                  <a:pt x="815" y="514"/>
                  <a:pt x="815" y="514"/>
                </a:cubicBezTo>
                <a:cubicBezTo>
                  <a:pt x="815" y="514"/>
                  <a:pt x="815" y="514"/>
                  <a:pt x="815" y="514"/>
                </a:cubicBezTo>
                <a:cubicBezTo>
                  <a:pt x="814" y="516"/>
                  <a:pt x="815" y="516"/>
                  <a:pt x="816" y="516"/>
                </a:cubicBezTo>
                <a:cubicBezTo>
                  <a:pt x="818" y="516"/>
                  <a:pt x="819" y="516"/>
                  <a:pt x="821" y="515"/>
                </a:cubicBezTo>
                <a:cubicBezTo>
                  <a:pt x="822" y="514"/>
                  <a:pt x="822" y="514"/>
                  <a:pt x="822" y="514"/>
                </a:cubicBezTo>
                <a:cubicBezTo>
                  <a:pt x="822" y="515"/>
                  <a:pt x="822" y="515"/>
                  <a:pt x="822" y="516"/>
                </a:cubicBezTo>
                <a:cubicBezTo>
                  <a:pt x="821" y="516"/>
                  <a:pt x="821" y="516"/>
                  <a:pt x="821" y="516"/>
                </a:cubicBezTo>
                <a:cubicBezTo>
                  <a:pt x="818" y="517"/>
                  <a:pt x="818" y="518"/>
                  <a:pt x="818" y="520"/>
                </a:cubicBezTo>
                <a:cubicBezTo>
                  <a:pt x="818" y="521"/>
                  <a:pt x="818" y="521"/>
                  <a:pt x="818" y="521"/>
                </a:cubicBezTo>
                <a:cubicBezTo>
                  <a:pt x="819" y="521"/>
                  <a:pt x="820" y="521"/>
                  <a:pt x="821" y="521"/>
                </a:cubicBezTo>
                <a:cubicBezTo>
                  <a:pt x="820" y="521"/>
                  <a:pt x="820" y="522"/>
                  <a:pt x="819" y="522"/>
                </a:cubicBezTo>
                <a:cubicBezTo>
                  <a:pt x="819" y="522"/>
                  <a:pt x="819" y="522"/>
                  <a:pt x="819" y="523"/>
                </a:cubicBezTo>
                <a:cubicBezTo>
                  <a:pt x="819" y="523"/>
                  <a:pt x="819" y="523"/>
                  <a:pt x="820" y="523"/>
                </a:cubicBezTo>
                <a:cubicBezTo>
                  <a:pt x="821" y="523"/>
                  <a:pt x="821" y="522"/>
                  <a:pt x="822" y="522"/>
                </a:cubicBezTo>
                <a:cubicBezTo>
                  <a:pt x="822" y="523"/>
                  <a:pt x="821" y="523"/>
                  <a:pt x="821" y="523"/>
                </a:cubicBezTo>
                <a:cubicBezTo>
                  <a:pt x="820" y="524"/>
                  <a:pt x="820" y="525"/>
                  <a:pt x="821" y="526"/>
                </a:cubicBezTo>
                <a:cubicBezTo>
                  <a:pt x="822" y="526"/>
                  <a:pt x="822" y="527"/>
                  <a:pt x="822" y="527"/>
                </a:cubicBezTo>
                <a:cubicBezTo>
                  <a:pt x="823" y="528"/>
                  <a:pt x="823" y="529"/>
                  <a:pt x="824" y="530"/>
                </a:cubicBezTo>
                <a:cubicBezTo>
                  <a:pt x="824" y="530"/>
                  <a:pt x="825" y="529"/>
                  <a:pt x="825" y="528"/>
                </a:cubicBezTo>
                <a:cubicBezTo>
                  <a:pt x="825" y="528"/>
                  <a:pt x="824" y="527"/>
                  <a:pt x="825" y="527"/>
                </a:cubicBezTo>
                <a:cubicBezTo>
                  <a:pt x="825" y="528"/>
                  <a:pt x="825" y="528"/>
                  <a:pt x="825" y="528"/>
                </a:cubicBezTo>
                <a:cubicBezTo>
                  <a:pt x="825" y="527"/>
                  <a:pt x="825" y="527"/>
                  <a:pt x="825" y="527"/>
                </a:cubicBezTo>
                <a:cubicBezTo>
                  <a:pt x="825" y="528"/>
                  <a:pt x="825" y="528"/>
                  <a:pt x="825" y="528"/>
                </a:cubicBezTo>
                <a:cubicBezTo>
                  <a:pt x="825" y="528"/>
                  <a:pt x="825" y="529"/>
                  <a:pt x="826" y="529"/>
                </a:cubicBezTo>
                <a:cubicBezTo>
                  <a:pt x="826" y="529"/>
                  <a:pt x="826" y="529"/>
                  <a:pt x="826" y="530"/>
                </a:cubicBezTo>
                <a:cubicBezTo>
                  <a:pt x="826" y="530"/>
                  <a:pt x="827" y="531"/>
                  <a:pt x="827" y="531"/>
                </a:cubicBezTo>
                <a:cubicBezTo>
                  <a:pt x="827" y="530"/>
                  <a:pt x="828" y="530"/>
                  <a:pt x="829" y="530"/>
                </a:cubicBezTo>
                <a:cubicBezTo>
                  <a:pt x="828" y="531"/>
                  <a:pt x="829" y="531"/>
                  <a:pt x="829" y="532"/>
                </a:cubicBezTo>
                <a:cubicBezTo>
                  <a:pt x="830" y="532"/>
                  <a:pt x="830" y="533"/>
                  <a:pt x="831" y="533"/>
                </a:cubicBezTo>
                <a:cubicBezTo>
                  <a:pt x="830" y="532"/>
                  <a:pt x="832" y="532"/>
                  <a:pt x="831" y="531"/>
                </a:cubicBezTo>
                <a:cubicBezTo>
                  <a:pt x="831" y="530"/>
                  <a:pt x="832" y="528"/>
                  <a:pt x="832" y="527"/>
                </a:cubicBezTo>
                <a:cubicBezTo>
                  <a:pt x="832" y="527"/>
                  <a:pt x="832" y="527"/>
                  <a:pt x="832" y="528"/>
                </a:cubicBezTo>
                <a:cubicBezTo>
                  <a:pt x="832" y="528"/>
                  <a:pt x="833" y="528"/>
                  <a:pt x="833" y="528"/>
                </a:cubicBezTo>
                <a:cubicBezTo>
                  <a:pt x="833" y="527"/>
                  <a:pt x="832" y="527"/>
                  <a:pt x="832" y="526"/>
                </a:cubicBezTo>
                <a:cubicBezTo>
                  <a:pt x="832" y="526"/>
                  <a:pt x="832" y="526"/>
                  <a:pt x="832" y="526"/>
                </a:cubicBezTo>
                <a:cubicBezTo>
                  <a:pt x="831" y="526"/>
                  <a:pt x="831" y="525"/>
                  <a:pt x="830" y="525"/>
                </a:cubicBezTo>
                <a:cubicBezTo>
                  <a:pt x="831" y="525"/>
                  <a:pt x="831" y="525"/>
                  <a:pt x="831" y="525"/>
                </a:cubicBezTo>
                <a:cubicBezTo>
                  <a:pt x="831" y="525"/>
                  <a:pt x="832" y="525"/>
                  <a:pt x="832" y="525"/>
                </a:cubicBezTo>
                <a:cubicBezTo>
                  <a:pt x="832" y="524"/>
                  <a:pt x="830" y="524"/>
                  <a:pt x="831" y="523"/>
                </a:cubicBezTo>
                <a:cubicBezTo>
                  <a:pt x="831" y="523"/>
                  <a:pt x="831" y="524"/>
                  <a:pt x="832" y="523"/>
                </a:cubicBezTo>
                <a:cubicBezTo>
                  <a:pt x="832" y="522"/>
                  <a:pt x="832" y="522"/>
                  <a:pt x="832" y="522"/>
                </a:cubicBezTo>
                <a:cubicBezTo>
                  <a:pt x="832" y="522"/>
                  <a:pt x="832" y="522"/>
                  <a:pt x="832" y="522"/>
                </a:cubicBezTo>
                <a:cubicBezTo>
                  <a:pt x="831" y="522"/>
                  <a:pt x="831" y="522"/>
                  <a:pt x="831" y="522"/>
                </a:cubicBezTo>
                <a:cubicBezTo>
                  <a:pt x="831" y="521"/>
                  <a:pt x="831" y="521"/>
                  <a:pt x="831" y="521"/>
                </a:cubicBezTo>
                <a:cubicBezTo>
                  <a:pt x="832" y="521"/>
                  <a:pt x="832" y="521"/>
                  <a:pt x="832" y="521"/>
                </a:cubicBezTo>
                <a:cubicBezTo>
                  <a:pt x="832" y="521"/>
                  <a:pt x="832" y="521"/>
                  <a:pt x="832" y="521"/>
                </a:cubicBezTo>
                <a:cubicBezTo>
                  <a:pt x="832" y="520"/>
                  <a:pt x="832" y="520"/>
                  <a:pt x="832" y="520"/>
                </a:cubicBezTo>
                <a:cubicBezTo>
                  <a:pt x="833" y="521"/>
                  <a:pt x="833" y="522"/>
                  <a:pt x="834" y="522"/>
                </a:cubicBezTo>
                <a:cubicBezTo>
                  <a:pt x="835" y="522"/>
                  <a:pt x="836" y="523"/>
                  <a:pt x="837" y="522"/>
                </a:cubicBezTo>
                <a:cubicBezTo>
                  <a:pt x="837" y="521"/>
                  <a:pt x="838" y="519"/>
                  <a:pt x="836" y="519"/>
                </a:cubicBezTo>
                <a:cubicBezTo>
                  <a:pt x="836" y="518"/>
                  <a:pt x="836" y="518"/>
                  <a:pt x="836" y="518"/>
                </a:cubicBezTo>
                <a:cubicBezTo>
                  <a:pt x="836" y="518"/>
                  <a:pt x="836" y="518"/>
                  <a:pt x="836" y="518"/>
                </a:cubicBezTo>
                <a:cubicBezTo>
                  <a:pt x="837" y="518"/>
                  <a:pt x="838" y="520"/>
                  <a:pt x="839" y="519"/>
                </a:cubicBezTo>
                <a:cubicBezTo>
                  <a:pt x="839" y="518"/>
                  <a:pt x="838" y="517"/>
                  <a:pt x="838" y="516"/>
                </a:cubicBezTo>
                <a:cubicBezTo>
                  <a:pt x="839" y="516"/>
                  <a:pt x="839" y="516"/>
                  <a:pt x="839" y="516"/>
                </a:cubicBezTo>
                <a:cubicBezTo>
                  <a:pt x="841" y="515"/>
                  <a:pt x="841" y="515"/>
                  <a:pt x="840" y="514"/>
                </a:cubicBezTo>
                <a:cubicBezTo>
                  <a:pt x="839" y="513"/>
                  <a:pt x="838" y="512"/>
                  <a:pt x="837" y="512"/>
                </a:cubicBezTo>
                <a:cubicBezTo>
                  <a:pt x="836" y="512"/>
                  <a:pt x="836" y="512"/>
                  <a:pt x="836" y="511"/>
                </a:cubicBezTo>
                <a:cubicBezTo>
                  <a:pt x="836" y="513"/>
                  <a:pt x="837" y="512"/>
                  <a:pt x="838" y="511"/>
                </a:cubicBezTo>
                <a:cubicBezTo>
                  <a:pt x="839" y="511"/>
                  <a:pt x="839" y="510"/>
                  <a:pt x="838" y="510"/>
                </a:cubicBezTo>
                <a:cubicBezTo>
                  <a:pt x="838" y="509"/>
                  <a:pt x="837" y="509"/>
                  <a:pt x="838" y="509"/>
                </a:cubicBezTo>
                <a:cubicBezTo>
                  <a:pt x="838" y="509"/>
                  <a:pt x="838" y="509"/>
                  <a:pt x="838" y="509"/>
                </a:cubicBezTo>
                <a:cubicBezTo>
                  <a:pt x="839" y="509"/>
                  <a:pt x="839" y="509"/>
                  <a:pt x="839" y="509"/>
                </a:cubicBezTo>
                <a:cubicBezTo>
                  <a:pt x="840" y="509"/>
                  <a:pt x="840" y="510"/>
                  <a:pt x="840" y="510"/>
                </a:cubicBezTo>
                <a:cubicBezTo>
                  <a:pt x="842" y="511"/>
                  <a:pt x="843" y="510"/>
                  <a:pt x="844" y="510"/>
                </a:cubicBezTo>
                <a:cubicBezTo>
                  <a:pt x="844" y="510"/>
                  <a:pt x="845" y="510"/>
                  <a:pt x="845" y="510"/>
                </a:cubicBezTo>
                <a:cubicBezTo>
                  <a:pt x="845" y="509"/>
                  <a:pt x="844" y="509"/>
                  <a:pt x="844" y="509"/>
                </a:cubicBezTo>
                <a:cubicBezTo>
                  <a:pt x="844" y="509"/>
                  <a:pt x="844" y="509"/>
                  <a:pt x="844" y="509"/>
                </a:cubicBezTo>
                <a:cubicBezTo>
                  <a:pt x="843" y="509"/>
                  <a:pt x="843" y="509"/>
                  <a:pt x="843" y="509"/>
                </a:cubicBezTo>
                <a:cubicBezTo>
                  <a:pt x="843" y="508"/>
                  <a:pt x="844" y="508"/>
                  <a:pt x="844" y="507"/>
                </a:cubicBezTo>
                <a:cubicBezTo>
                  <a:pt x="844" y="507"/>
                  <a:pt x="845" y="507"/>
                  <a:pt x="845" y="506"/>
                </a:cubicBezTo>
                <a:cubicBezTo>
                  <a:pt x="845" y="506"/>
                  <a:pt x="846" y="506"/>
                  <a:pt x="846" y="505"/>
                </a:cubicBezTo>
                <a:cubicBezTo>
                  <a:pt x="845" y="504"/>
                  <a:pt x="845" y="503"/>
                  <a:pt x="844" y="502"/>
                </a:cubicBezTo>
                <a:cubicBezTo>
                  <a:pt x="844" y="502"/>
                  <a:pt x="844" y="502"/>
                  <a:pt x="844" y="502"/>
                </a:cubicBezTo>
                <a:moveTo>
                  <a:pt x="712" y="368"/>
                </a:moveTo>
                <a:cubicBezTo>
                  <a:pt x="712" y="368"/>
                  <a:pt x="712" y="368"/>
                  <a:pt x="712" y="368"/>
                </a:cubicBezTo>
                <a:cubicBezTo>
                  <a:pt x="712" y="368"/>
                  <a:pt x="712" y="368"/>
                  <a:pt x="712" y="368"/>
                </a:cubicBezTo>
                <a:cubicBezTo>
                  <a:pt x="712" y="368"/>
                  <a:pt x="712" y="368"/>
                  <a:pt x="712" y="368"/>
                </a:cubicBezTo>
                <a:moveTo>
                  <a:pt x="769" y="504"/>
                </a:moveTo>
                <a:cubicBezTo>
                  <a:pt x="769" y="504"/>
                  <a:pt x="769" y="504"/>
                  <a:pt x="769" y="504"/>
                </a:cubicBezTo>
                <a:cubicBezTo>
                  <a:pt x="770" y="504"/>
                  <a:pt x="770" y="504"/>
                  <a:pt x="770" y="504"/>
                </a:cubicBezTo>
                <a:cubicBezTo>
                  <a:pt x="769" y="504"/>
                  <a:pt x="769" y="504"/>
                  <a:pt x="769" y="504"/>
                </a:cubicBezTo>
                <a:moveTo>
                  <a:pt x="728" y="460"/>
                </a:moveTo>
                <a:cubicBezTo>
                  <a:pt x="728" y="458"/>
                  <a:pt x="729" y="458"/>
                  <a:pt x="729" y="456"/>
                </a:cubicBezTo>
                <a:cubicBezTo>
                  <a:pt x="729" y="456"/>
                  <a:pt x="730" y="455"/>
                  <a:pt x="731" y="455"/>
                </a:cubicBezTo>
                <a:cubicBezTo>
                  <a:pt x="732" y="456"/>
                  <a:pt x="732" y="456"/>
                  <a:pt x="732" y="457"/>
                </a:cubicBezTo>
                <a:cubicBezTo>
                  <a:pt x="732" y="458"/>
                  <a:pt x="731" y="459"/>
                  <a:pt x="730" y="459"/>
                </a:cubicBezTo>
                <a:cubicBezTo>
                  <a:pt x="730" y="460"/>
                  <a:pt x="729" y="461"/>
                  <a:pt x="729" y="463"/>
                </a:cubicBezTo>
                <a:cubicBezTo>
                  <a:pt x="728" y="465"/>
                  <a:pt x="726" y="465"/>
                  <a:pt x="725" y="466"/>
                </a:cubicBezTo>
                <a:cubicBezTo>
                  <a:pt x="724" y="466"/>
                  <a:pt x="724" y="465"/>
                  <a:pt x="724" y="464"/>
                </a:cubicBezTo>
                <a:cubicBezTo>
                  <a:pt x="725" y="463"/>
                  <a:pt x="725" y="461"/>
                  <a:pt x="727" y="460"/>
                </a:cubicBezTo>
                <a:cubicBezTo>
                  <a:pt x="728" y="460"/>
                  <a:pt x="728" y="460"/>
                  <a:pt x="728" y="460"/>
                </a:cubicBezTo>
                <a:moveTo>
                  <a:pt x="733" y="365"/>
                </a:moveTo>
                <a:cubicBezTo>
                  <a:pt x="734" y="365"/>
                  <a:pt x="735" y="366"/>
                  <a:pt x="736" y="367"/>
                </a:cubicBezTo>
                <a:cubicBezTo>
                  <a:pt x="737" y="367"/>
                  <a:pt x="737" y="367"/>
                  <a:pt x="738" y="368"/>
                </a:cubicBezTo>
                <a:cubicBezTo>
                  <a:pt x="738" y="368"/>
                  <a:pt x="738" y="368"/>
                  <a:pt x="738" y="368"/>
                </a:cubicBezTo>
                <a:cubicBezTo>
                  <a:pt x="739" y="368"/>
                  <a:pt x="739" y="368"/>
                  <a:pt x="739" y="368"/>
                </a:cubicBezTo>
                <a:cubicBezTo>
                  <a:pt x="740" y="370"/>
                  <a:pt x="740" y="371"/>
                  <a:pt x="739" y="372"/>
                </a:cubicBezTo>
                <a:cubicBezTo>
                  <a:pt x="740" y="372"/>
                  <a:pt x="740" y="372"/>
                  <a:pt x="741" y="372"/>
                </a:cubicBezTo>
                <a:cubicBezTo>
                  <a:pt x="742" y="372"/>
                  <a:pt x="742" y="372"/>
                  <a:pt x="742" y="373"/>
                </a:cubicBezTo>
                <a:cubicBezTo>
                  <a:pt x="742" y="374"/>
                  <a:pt x="742" y="374"/>
                  <a:pt x="743" y="374"/>
                </a:cubicBezTo>
                <a:cubicBezTo>
                  <a:pt x="743" y="375"/>
                  <a:pt x="742" y="376"/>
                  <a:pt x="743" y="377"/>
                </a:cubicBezTo>
                <a:cubicBezTo>
                  <a:pt x="743" y="377"/>
                  <a:pt x="743" y="377"/>
                  <a:pt x="743" y="377"/>
                </a:cubicBezTo>
                <a:cubicBezTo>
                  <a:pt x="743" y="377"/>
                  <a:pt x="743" y="377"/>
                  <a:pt x="743" y="377"/>
                </a:cubicBezTo>
                <a:cubicBezTo>
                  <a:pt x="745" y="377"/>
                  <a:pt x="745" y="377"/>
                  <a:pt x="745" y="380"/>
                </a:cubicBezTo>
                <a:cubicBezTo>
                  <a:pt x="745" y="380"/>
                  <a:pt x="745" y="381"/>
                  <a:pt x="746" y="381"/>
                </a:cubicBezTo>
                <a:cubicBezTo>
                  <a:pt x="746" y="381"/>
                  <a:pt x="747" y="381"/>
                  <a:pt x="746" y="382"/>
                </a:cubicBezTo>
                <a:cubicBezTo>
                  <a:pt x="746" y="383"/>
                  <a:pt x="746" y="384"/>
                  <a:pt x="745" y="384"/>
                </a:cubicBezTo>
                <a:cubicBezTo>
                  <a:pt x="744" y="384"/>
                  <a:pt x="743" y="384"/>
                  <a:pt x="742" y="383"/>
                </a:cubicBezTo>
                <a:cubicBezTo>
                  <a:pt x="741" y="383"/>
                  <a:pt x="741" y="383"/>
                  <a:pt x="740" y="383"/>
                </a:cubicBezTo>
                <a:cubicBezTo>
                  <a:pt x="740" y="383"/>
                  <a:pt x="740" y="383"/>
                  <a:pt x="740" y="383"/>
                </a:cubicBezTo>
                <a:cubicBezTo>
                  <a:pt x="738" y="383"/>
                  <a:pt x="736" y="382"/>
                  <a:pt x="733" y="382"/>
                </a:cubicBezTo>
                <a:cubicBezTo>
                  <a:pt x="733" y="382"/>
                  <a:pt x="733" y="382"/>
                  <a:pt x="732" y="382"/>
                </a:cubicBezTo>
                <a:cubicBezTo>
                  <a:pt x="732" y="382"/>
                  <a:pt x="732" y="382"/>
                  <a:pt x="732" y="382"/>
                </a:cubicBezTo>
                <a:cubicBezTo>
                  <a:pt x="730" y="382"/>
                  <a:pt x="729" y="384"/>
                  <a:pt x="727" y="385"/>
                </a:cubicBezTo>
                <a:cubicBezTo>
                  <a:pt x="725" y="386"/>
                  <a:pt x="723" y="386"/>
                  <a:pt x="722" y="384"/>
                </a:cubicBezTo>
                <a:cubicBezTo>
                  <a:pt x="719" y="382"/>
                  <a:pt x="719" y="379"/>
                  <a:pt x="719" y="376"/>
                </a:cubicBezTo>
                <a:cubicBezTo>
                  <a:pt x="720" y="376"/>
                  <a:pt x="719" y="376"/>
                  <a:pt x="719" y="375"/>
                </a:cubicBezTo>
                <a:cubicBezTo>
                  <a:pt x="719" y="375"/>
                  <a:pt x="719" y="375"/>
                  <a:pt x="719" y="375"/>
                </a:cubicBezTo>
                <a:cubicBezTo>
                  <a:pt x="719" y="374"/>
                  <a:pt x="719" y="374"/>
                  <a:pt x="718" y="374"/>
                </a:cubicBezTo>
                <a:cubicBezTo>
                  <a:pt x="717" y="374"/>
                  <a:pt x="716" y="374"/>
                  <a:pt x="716" y="373"/>
                </a:cubicBezTo>
                <a:cubicBezTo>
                  <a:pt x="714" y="373"/>
                  <a:pt x="714" y="372"/>
                  <a:pt x="714" y="370"/>
                </a:cubicBezTo>
                <a:cubicBezTo>
                  <a:pt x="714" y="370"/>
                  <a:pt x="713" y="368"/>
                  <a:pt x="715" y="368"/>
                </a:cubicBezTo>
                <a:cubicBezTo>
                  <a:pt x="715" y="368"/>
                  <a:pt x="715" y="368"/>
                  <a:pt x="715" y="368"/>
                </a:cubicBezTo>
                <a:cubicBezTo>
                  <a:pt x="715" y="368"/>
                  <a:pt x="715" y="368"/>
                  <a:pt x="715" y="368"/>
                </a:cubicBezTo>
                <a:cubicBezTo>
                  <a:pt x="714" y="367"/>
                  <a:pt x="714" y="367"/>
                  <a:pt x="714" y="367"/>
                </a:cubicBezTo>
                <a:cubicBezTo>
                  <a:pt x="714" y="366"/>
                  <a:pt x="714" y="366"/>
                  <a:pt x="714" y="365"/>
                </a:cubicBezTo>
                <a:cubicBezTo>
                  <a:pt x="715" y="365"/>
                  <a:pt x="715" y="364"/>
                  <a:pt x="715" y="363"/>
                </a:cubicBezTo>
                <a:cubicBezTo>
                  <a:pt x="715" y="363"/>
                  <a:pt x="714" y="362"/>
                  <a:pt x="715" y="362"/>
                </a:cubicBezTo>
                <a:cubicBezTo>
                  <a:pt x="716" y="362"/>
                  <a:pt x="717" y="361"/>
                  <a:pt x="717" y="362"/>
                </a:cubicBezTo>
                <a:cubicBezTo>
                  <a:pt x="718" y="363"/>
                  <a:pt x="720" y="363"/>
                  <a:pt x="721" y="363"/>
                </a:cubicBezTo>
                <a:cubicBezTo>
                  <a:pt x="723" y="364"/>
                  <a:pt x="725" y="365"/>
                  <a:pt x="727" y="365"/>
                </a:cubicBezTo>
                <a:cubicBezTo>
                  <a:pt x="727" y="364"/>
                  <a:pt x="728" y="364"/>
                  <a:pt x="728" y="364"/>
                </a:cubicBezTo>
                <a:cubicBezTo>
                  <a:pt x="728" y="364"/>
                  <a:pt x="729" y="364"/>
                  <a:pt x="729" y="364"/>
                </a:cubicBezTo>
                <a:cubicBezTo>
                  <a:pt x="730" y="364"/>
                  <a:pt x="731" y="364"/>
                  <a:pt x="732" y="364"/>
                </a:cubicBezTo>
                <a:cubicBezTo>
                  <a:pt x="732" y="364"/>
                  <a:pt x="733" y="364"/>
                  <a:pt x="733" y="365"/>
                </a:cubicBezTo>
                <a:moveTo>
                  <a:pt x="731" y="558"/>
                </a:moveTo>
                <a:cubicBezTo>
                  <a:pt x="730" y="557"/>
                  <a:pt x="730" y="557"/>
                  <a:pt x="730" y="556"/>
                </a:cubicBezTo>
                <a:cubicBezTo>
                  <a:pt x="730" y="555"/>
                  <a:pt x="731" y="556"/>
                  <a:pt x="732" y="555"/>
                </a:cubicBezTo>
                <a:cubicBezTo>
                  <a:pt x="734" y="555"/>
                  <a:pt x="736" y="556"/>
                  <a:pt x="736" y="558"/>
                </a:cubicBezTo>
                <a:cubicBezTo>
                  <a:pt x="737" y="559"/>
                  <a:pt x="737" y="560"/>
                  <a:pt x="735" y="560"/>
                </a:cubicBezTo>
                <a:cubicBezTo>
                  <a:pt x="733" y="561"/>
                  <a:pt x="733" y="561"/>
                  <a:pt x="732" y="560"/>
                </a:cubicBezTo>
                <a:cubicBezTo>
                  <a:pt x="732" y="559"/>
                  <a:pt x="731" y="558"/>
                  <a:pt x="731" y="558"/>
                </a:cubicBezTo>
                <a:moveTo>
                  <a:pt x="695" y="518"/>
                </a:moveTo>
                <a:cubicBezTo>
                  <a:pt x="695" y="519"/>
                  <a:pt x="696" y="520"/>
                  <a:pt x="697" y="520"/>
                </a:cubicBezTo>
                <a:cubicBezTo>
                  <a:pt x="697" y="520"/>
                  <a:pt x="697" y="520"/>
                  <a:pt x="698" y="520"/>
                </a:cubicBezTo>
                <a:cubicBezTo>
                  <a:pt x="698" y="520"/>
                  <a:pt x="698" y="520"/>
                  <a:pt x="698" y="521"/>
                </a:cubicBezTo>
                <a:cubicBezTo>
                  <a:pt x="698" y="521"/>
                  <a:pt x="698" y="522"/>
                  <a:pt x="697" y="521"/>
                </a:cubicBezTo>
                <a:cubicBezTo>
                  <a:pt x="696" y="521"/>
                  <a:pt x="696" y="521"/>
                  <a:pt x="696" y="521"/>
                </a:cubicBezTo>
                <a:cubicBezTo>
                  <a:pt x="695" y="521"/>
                  <a:pt x="694" y="521"/>
                  <a:pt x="695" y="520"/>
                </a:cubicBezTo>
                <a:cubicBezTo>
                  <a:pt x="695" y="519"/>
                  <a:pt x="695" y="519"/>
                  <a:pt x="694" y="520"/>
                </a:cubicBezTo>
                <a:cubicBezTo>
                  <a:pt x="693" y="520"/>
                  <a:pt x="692" y="520"/>
                  <a:pt x="693" y="519"/>
                </a:cubicBezTo>
                <a:cubicBezTo>
                  <a:pt x="693" y="517"/>
                  <a:pt x="692" y="516"/>
                  <a:pt x="691" y="516"/>
                </a:cubicBezTo>
                <a:cubicBezTo>
                  <a:pt x="690" y="515"/>
                  <a:pt x="690" y="514"/>
                  <a:pt x="690" y="514"/>
                </a:cubicBezTo>
                <a:cubicBezTo>
                  <a:pt x="692" y="514"/>
                  <a:pt x="694" y="515"/>
                  <a:pt x="695" y="517"/>
                </a:cubicBezTo>
                <a:cubicBezTo>
                  <a:pt x="695" y="517"/>
                  <a:pt x="696" y="517"/>
                  <a:pt x="695" y="518"/>
                </a:cubicBezTo>
                <a:moveTo>
                  <a:pt x="738" y="457"/>
                </a:moveTo>
                <a:cubicBezTo>
                  <a:pt x="738" y="457"/>
                  <a:pt x="738" y="456"/>
                  <a:pt x="738" y="456"/>
                </a:cubicBezTo>
                <a:cubicBezTo>
                  <a:pt x="738" y="455"/>
                  <a:pt x="738" y="455"/>
                  <a:pt x="738" y="455"/>
                </a:cubicBezTo>
                <a:cubicBezTo>
                  <a:pt x="739" y="454"/>
                  <a:pt x="739" y="454"/>
                  <a:pt x="740" y="455"/>
                </a:cubicBezTo>
                <a:cubicBezTo>
                  <a:pt x="740" y="455"/>
                  <a:pt x="741" y="455"/>
                  <a:pt x="741" y="455"/>
                </a:cubicBezTo>
                <a:cubicBezTo>
                  <a:pt x="742" y="455"/>
                  <a:pt x="742" y="455"/>
                  <a:pt x="742" y="455"/>
                </a:cubicBezTo>
                <a:cubicBezTo>
                  <a:pt x="743" y="456"/>
                  <a:pt x="743" y="456"/>
                  <a:pt x="742" y="457"/>
                </a:cubicBezTo>
                <a:cubicBezTo>
                  <a:pt x="742" y="458"/>
                  <a:pt x="741" y="458"/>
                  <a:pt x="741" y="460"/>
                </a:cubicBezTo>
                <a:cubicBezTo>
                  <a:pt x="741" y="460"/>
                  <a:pt x="741" y="460"/>
                  <a:pt x="740" y="460"/>
                </a:cubicBezTo>
                <a:cubicBezTo>
                  <a:pt x="740" y="460"/>
                  <a:pt x="740" y="460"/>
                  <a:pt x="740" y="460"/>
                </a:cubicBezTo>
                <a:cubicBezTo>
                  <a:pt x="738" y="460"/>
                  <a:pt x="738" y="459"/>
                  <a:pt x="738" y="457"/>
                </a:cubicBezTo>
                <a:moveTo>
                  <a:pt x="818" y="582"/>
                </a:moveTo>
                <a:cubicBezTo>
                  <a:pt x="819" y="581"/>
                  <a:pt x="822" y="582"/>
                  <a:pt x="823" y="582"/>
                </a:cubicBezTo>
                <a:cubicBezTo>
                  <a:pt x="823" y="583"/>
                  <a:pt x="823" y="583"/>
                  <a:pt x="823" y="584"/>
                </a:cubicBezTo>
                <a:cubicBezTo>
                  <a:pt x="824" y="585"/>
                  <a:pt x="822" y="585"/>
                  <a:pt x="822" y="586"/>
                </a:cubicBezTo>
                <a:cubicBezTo>
                  <a:pt x="822" y="587"/>
                  <a:pt x="822" y="587"/>
                  <a:pt x="821" y="586"/>
                </a:cubicBezTo>
                <a:cubicBezTo>
                  <a:pt x="820" y="585"/>
                  <a:pt x="820" y="584"/>
                  <a:pt x="818" y="583"/>
                </a:cubicBezTo>
                <a:cubicBezTo>
                  <a:pt x="818" y="583"/>
                  <a:pt x="818" y="582"/>
                  <a:pt x="818" y="582"/>
                </a:cubicBezTo>
                <a:moveTo>
                  <a:pt x="754" y="470"/>
                </a:moveTo>
                <a:cubicBezTo>
                  <a:pt x="754" y="471"/>
                  <a:pt x="755" y="471"/>
                  <a:pt x="755" y="472"/>
                </a:cubicBezTo>
                <a:cubicBezTo>
                  <a:pt x="755" y="473"/>
                  <a:pt x="755" y="474"/>
                  <a:pt x="755" y="475"/>
                </a:cubicBezTo>
                <a:cubicBezTo>
                  <a:pt x="755" y="475"/>
                  <a:pt x="754" y="475"/>
                  <a:pt x="754" y="475"/>
                </a:cubicBezTo>
                <a:cubicBezTo>
                  <a:pt x="753" y="474"/>
                  <a:pt x="753" y="474"/>
                  <a:pt x="752" y="473"/>
                </a:cubicBezTo>
                <a:cubicBezTo>
                  <a:pt x="751" y="472"/>
                  <a:pt x="751" y="469"/>
                  <a:pt x="752" y="468"/>
                </a:cubicBezTo>
                <a:cubicBezTo>
                  <a:pt x="752" y="468"/>
                  <a:pt x="752" y="468"/>
                  <a:pt x="752" y="468"/>
                </a:cubicBezTo>
                <a:cubicBezTo>
                  <a:pt x="753" y="469"/>
                  <a:pt x="754" y="469"/>
                  <a:pt x="754" y="470"/>
                </a:cubicBezTo>
                <a:moveTo>
                  <a:pt x="686" y="516"/>
                </a:moveTo>
                <a:cubicBezTo>
                  <a:pt x="685" y="516"/>
                  <a:pt x="685" y="515"/>
                  <a:pt x="686" y="515"/>
                </a:cubicBezTo>
                <a:cubicBezTo>
                  <a:pt x="686" y="516"/>
                  <a:pt x="687" y="516"/>
                  <a:pt x="687" y="516"/>
                </a:cubicBezTo>
                <a:cubicBezTo>
                  <a:pt x="688" y="518"/>
                  <a:pt x="689" y="519"/>
                  <a:pt x="689" y="521"/>
                </a:cubicBezTo>
                <a:cubicBezTo>
                  <a:pt x="689" y="521"/>
                  <a:pt x="689" y="522"/>
                  <a:pt x="689" y="522"/>
                </a:cubicBezTo>
                <a:cubicBezTo>
                  <a:pt x="689" y="523"/>
                  <a:pt x="688" y="523"/>
                  <a:pt x="688" y="523"/>
                </a:cubicBezTo>
                <a:cubicBezTo>
                  <a:pt x="688" y="523"/>
                  <a:pt x="688" y="522"/>
                  <a:pt x="688" y="522"/>
                </a:cubicBezTo>
                <a:cubicBezTo>
                  <a:pt x="687" y="521"/>
                  <a:pt x="687" y="521"/>
                  <a:pt x="687" y="521"/>
                </a:cubicBezTo>
                <a:cubicBezTo>
                  <a:pt x="685" y="520"/>
                  <a:pt x="686" y="518"/>
                  <a:pt x="686" y="516"/>
                </a:cubicBezTo>
                <a:moveTo>
                  <a:pt x="743" y="556"/>
                </a:moveTo>
                <a:cubicBezTo>
                  <a:pt x="743" y="556"/>
                  <a:pt x="743" y="557"/>
                  <a:pt x="742" y="557"/>
                </a:cubicBezTo>
                <a:cubicBezTo>
                  <a:pt x="741" y="557"/>
                  <a:pt x="740" y="557"/>
                  <a:pt x="740" y="556"/>
                </a:cubicBezTo>
                <a:cubicBezTo>
                  <a:pt x="739" y="555"/>
                  <a:pt x="739" y="555"/>
                  <a:pt x="738" y="554"/>
                </a:cubicBezTo>
                <a:cubicBezTo>
                  <a:pt x="737" y="554"/>
                  <a:pt x="737" y="553"/>
                  <a:pt x="738" y="553"/>
                </a:cubicBezTo>
                <a:cubicBezTo>
                  <a:pt x="738" y="552"/>
                  <a:pt x="738" y="552"/>
                  <a:pt x="739" y="552"/>
                </a:cubicBezTo>
                <a:cubicBezTo>
                  <a:pt x="741" y="552"/>
                  <a:pt x="743" y="554"/>
                  <a:pt x="743" y="556"/>
                </a:cubicBezTo>
                <a:moveTo>
                  <a:pt x="786" y="568"/>
                </a:moveTo>
                <a:cubicBezTo>
                  <a:pt x="786" y="569"/>
                  <a:pt x="786" y="569"/>
                  <a:pt x="785" y="569"/>
                </a:cubicBezTo>
                <a:cubicBezTo>
                  <a:pt x="783" y="570"/>
                  <a:pt x="782" y="569"/>
                  <a:pt x="782" y="567"/>
                </a:cubicBezTo>
                <a:cubicBezTo>
                  <a:pt x="782" y="566"/>
                  <a:pt x="781" y="566"/>
                  <a:pt x="781" y="565"/>
                </a:cubicBezTo>
                <a:cubicBezTo>
                  <a:pt x="780" y="565"/>
                  <a:pt x="780" y="565"/>
                  <a:pt x="779" y="564"/>
                </a:cubicBezTo>
                <a:cubicBezTo>
                  <a:pt x="780" y="564"/>
                  <a:pt x="781" y="564"/>
                  <a:pt x="781" y="565"/>
                </a:cubicBezTo>
                <a:cubicBezTo>
                  <a:pt x="782" y="565"/>
                  <a:pt x="782" y="565"/>
                  <a:pt x="783" y="565"/>
                </a:cubicBezTo>
                <a:cubicBezTo>
                  <a:pt x="784" y="566"/>
                  <a:pt x="785" y="567"/>
                  <a:pt x="786" y="568"/>
                </a:cubicBezTo>
                <a:moveTo>
                  <a:pt x="733" y="449"/>
                </a:moveTo>
                <a:cubicBezTo>
                  <a:pt x="733" y="449"/>
                  <a:pt x="734" y="450"/>
                  <a:pt x="734" y="450"/>
                </a:cubicBezTo>
                <a:cubicBezTo>
                  <a:pt x="734" y="451"/>
                  <a:pt x="734" y="451"/>
                  <a:pt x="733" y="451"/>
                </a:cubicBezTo>
                <a:cubicBezTo>
                  <a:pt x="732" y="452"/>
                  <a:pt x="730" y="453"/>
                  <a:pt x="728" y="454"/>
                </a:cubicBezTo>
                <a:cubicBezTo>
                  <a:pt x="728" y="453"/>
                  <a:pt x="728" y="453"/>
                  <a:pt x="728" y="453"/>
                </a:cubicBezTo>
                <a:cubicBezTo>
                  <a:pt x="729" y="452"/>
                  <a:pt x="730" y="450"/>
                  <a:pt x="732" y="450"/>
                </a:cubicBezTo>
                <a:cubicBezTo>
                  <a:pt x="732" y="450"/>
                  <a:pt x="732" y="450"/>
                  <a:pt x="732" y="450"/>
                </a:cubicBezTo>
                <a:cubicBezTo>
                  <a:pt x="732" y="449"/>
                  <a:pt x="732" y="448"/>
                  <a:pt x="733" y="449"/>
                </a:cubicBezTo>
                <a:moveTo>
                  <a:pt x="674" y="444"/>
                </a:moveTo>
                <a:cubicBezTo>
                  <a:pt x="674" y="444"/>
                  <a:pt x="673" y="444"/>
                  <a:pt x="672" y="443"/>
                </a:cubicBezTo>
                <a:cubicBezTo>
                  <a:pt x="671" y="443"/>
                  <a:pt x="671" y="442"/>
                  <a:pt x="671" y="442"/>
                </a:cubicBezTo>
                <a:cubicBezTo>
                  <a:pt x="671" y="441"/>
                  <a:pt x="671" y="441"/>
                  <a:pt x="671" y="441"/>
                </a:cubicBezTo>
                <a:cubicBezTo>
                  <a:pt x="671" y="441"/>
                  <a:pt x="672" y="441"/>
                  <a:pt x="672" y="441"/>
                </a:cubicBezTo>
                <a:cubicBezTo>
                  <a:pt x="672" y="441"/>
                  <a:pt x="673" y="441"/>
                  <a:pt x="673" y="441"/>
                </a:cubicBezTo>
                <a:cubicBezTo>
                  <a:pt x="674" y="442"/>
                  <a:pt x="674" y="442"/>
                  <a:pt x="675" y="442"/>
                </a:cubicBezTo>
                <a:cubicBezTo>
                  <a:pt x="675" y="441"/>
                  <a:pt x="676" y="441"/>
                  <a:pt x="676" y="442"/>
                </a:cubicBezTo>
                <a:cubicBezTo>
                  <a:pt x="677" y="443"/>
                  <a:pt x="677" y="444"/>
                  <a:pt x="674" y="444"/>
                </a:cubicBezTo>
                <a:moveTo>
                  <a:pt x="823" y="572"/>
                </a:moveTo>
                <a:cubicBezTo>
                  <a:pt x="823" y="572"/>
                  <a:pt x="822" y="572"/>
                  <a:pt x="822" y="571"/>
                </a:cubicBezTo>
                <a:cubicBezTo>
                  <a:pt x="822" y="570"/>
                  <a:pt x="823" y="569"/>
                  <a:pt x="824" y="569"/>
                </a:cubicBezTo>
                <a:cubicBezTo>
                  <a:pt x="824" y="569"/>
                  <a:pt x="825" y="569"/>
                  <a:pt x="825" y="570"/>
                </a:cubicBezTo>
                <a:cubicBezTo>
                  <a:pt x="825" y="571"/>
                  <a:pt x="825" y="572"/>
                  <a:pt x="823" y="572"/>
                </a:cubicBezTo>
                <a:moveTo>
                  <a:pt x="801" y="449"/>
                </a:moveTo>
                <a:cubicBezTo>
                  <a:pt x="802" y="450"/>
                  <a:pt x="802" y="450"/>
                  <a:pt x="802" y="451"/>
                </a:cubicBezTo>
                <a:cubicBezTo>
                  <a:pt x="801" y="451"/>
                  <a:pt x="802" y="453"/>
                  <a:pt x="801" y="453"/>
                </a:cubicBezTo>
                <a:cubicBezTo>
                  <a:pt x="800" y="453"/>
                  <a:pt x="799" y="452"/>
                  <a:pt x="799" y="451"/>
                </a:cubicBezTo>
                <a:cubicBezTo>
                  <a:pt x="801" y="449"/>
                  <a:pt x="801" y="449"/>
                  <a:pt x="801" y="449"/>
                </a:cubicBezTo>
                <a:moveTo>
                  <a:pt x="728" y="476"/>
                </a:moveTo>
                <a:cubicBezTo>
                  <a:pt x="728" y="477"/>
                  <a:pt x="727" y="478"/>
                  <a:pt x="726" y="478"/>
                </a:cubicBezTo>
                <a:cubicBezTo>
                  <a:pt x="725" y="478"/>
                  <a:pt x="726" y="477"/>
                  <a:pt x="726" y="476"/>
                </a:cubicBezTo>
                <a:cubicBezTo>
                  <a:pt x="726" y="476"/>
                  <a:pt x="725" y="475"/>
                  <a:pt x="727" y="475"/>
                </a:cubicBezTo>
                <a:cubicBezTo>
                  <a:pt x="728" y="475"/>
                  <a:pt x="728" y="476"/>
                  <a:pt x="728" y="476"/>
                </a:cubicBezTo>
                <a:moveTo>
                  <a:pt x="767" y="411"/>
                </a:moveTo>
                <a:cubicBezTo>
                  <a:pt x="767" y="410"/>
                  <a:pt x="767" y="410"/>
                  <a:pt x="768" y="410"/>
                </a:cubicBezTo>
                <a:cubicBezTo>
                  <a:pt x="769" y="409"/>
                  <a:pt x="769" y="410"/>
                  <a:pt x="769" y="411"/>
                </a:cubicBezTo>
                <a:cubicBezTo>
                  <a:pt x="769" y="411"/>
                  <a:pt x="769" y="412"/>
                  <a:pt x="768" y="412"/>
                </a:cubicBezTo>
                <a:cubicBezTo>
                  <a:pt x="768" y="412"/>
                  <a:pt x="767" y="412"/>
                  <a:pt x="767" y="411"/>
                </a:cubicBezTo>
                <a:moveTo>
                  <a:pt x="836" y="498"/>
                </a:moveTo>
                <a:cubicBezTo>
                  <a:pt x="836" y="498"/>
                  <a:pt x="836" y="498"/>
                  <a:pt x="836" y="498"/>
                </a:cubicBezTo>
                <a:cubicBezTo>
                  <a:pt x="836" y="497"/>
                  <a:pt x="837" y="496"/>
                  <a:pt x="837" y="495"/>
                </a:cubicBezTo>
                <a:cubicBezTo>
                  <a:pt x="838" y="495"/>
                  <a:pt x="838" y="495"/>
                  <a:pt x="838" y="495"/>
                </a:cubicBezTo>
                <a:cubicBezTo>
                  <a:pt x="838" y="496"/>
                  <a:pt x="838" y="496"/>
                  <a:pt x="838" y="496"/>
                </a:cubicBezTo>
                <a:cubicBezTo>
                  <a:pt x="838" y="497"/>
                  <a:pt x="837" y="498"/>
                  <a:pt x="836" y="498"/>
                </a:cubicBezTo>
                <a:moveTo>
                  <a:pt x="759" y="476"/>
                </a:moveTo>
                <a:cubicBezTo>
                  <a:pt x="758" y="475"/>
                  <a:pt x="758" y="474"/>
                  <a:pt x="758" y="472"/>
                </a:cubicBezTo>
                <a:cubicBezTo>
                  <a:pt x="759" y="474"/>
                  <a:pt x="760" y="474"/>
                  <a:pt x="760" y="476"/>
                </a:cubicBezTo>
                <a:cubicBezTo>
                  <a:pt x="759" y="476"/>
                  <a:pt x="759" y="476"/>
                  <a:pt x="759" y="476"/>
                </a:cubicBezTo>
                <a:moveTo>
                  <a:pt x="821" y="581"/>
                </a:moveTo>
                <a:cubicBezTo>
                  <a:pt x="820" y="580"/>
                  <a:pt x="819" y="580"/>
                  <a:pt x="820" y="578"/>
                </a:cubicBezTo>
                <a:cubicBezTo>
                  <a:pt x="821" y="579"/>
                  <a:pt x="821" y="580"/>
                  <a:pt x="822" y="580"/>
                </a:cubicBezTo>
                <a:cubicBezTo>
                  <a:pt x="822" y="581"/>
                  <a:pt x="822" y="581"/>
                  <a:pt x="822" y="581"/>
                </a:cubicBezTo>
                <a:cubicBezTo>
                  <a:pt x="822" y="581"/>
                  <a:pt x="821" y="581"/>
                  <a:pt x="821" y="581"/>
                </a:cubicBezTo>
                <a:moveTo>
                  <a:pt x="737" y="548"/>
                </a:moveTo>
                <a:cubicBezTo>
                  <a:pt x="737" y="548"/>
                  <a:pt x="736" y="548"/>
                  <a:pt x="735" y="548"/>
                </a:cubicBezTo>
                <a:cubicBezTo>
                  <a:pt x="735" y="549"/>
                  <a:pt x="734" y="548"/>
                  <a:pt x="734" y="548"/>
                </a:cubicBezTo>
                <a:cubicBezTo>
                  <a:pt x="734" y="547"/>
                  <a:pt x="734" y="547"/>
                  <a:pt x="735" y="547"/>
                </a:cubicBezTo>
                <a:cubicBezTo>
                  <a:pt x="735" y="547"/>
                  <a:pt x="735" y="547"/>
                  <a:pt x="735" y="547"/>
                </a:cubicBezTo>
                <a:cubicBezTo>
                  <a:pt x="736" y="547"/>
                  <a:pt x="737" y="548"/>
                  <a:pt x="737" y="548"/>
                </a:cubicBezTo>
                <a:moveTo>
                  <a:pt x="729" y="471"/>
                </a:moveTo>
                <a:cubicBezTo>
                  <a:pt x="729" y="471"/>
                  <a:pt x="729" y="471"/>
                  <a:pt x="729" y="471"/>
                </a:cubicBezTo>
                <a:cubicBezTo>
                  <a:pt x="729" y="471"/>
                  <a:pt x="729" y="471"/>
                  <a:pt x="729" y="471"/>
                </a:cubicBezTo>
                <a:cubicBezTo>
                  <a:pt x="729" y="471"/>
                  <a:pt x="729" y="471"/>
                  <a:pt x="729" y="471"/>
                </a:cubicBezTo>
                <a:cubicBezTo>
                  <a:pt x="729" y="471"/>
                  <a:pt x="729" y="471"/>
                  <a:pt x="729" y="471"/>
                </a:cubicBezTo>
                <a:moveTo>
                  <a:pt x="729" y="471"/>
                </a:moveTo>
                <a:cubicBezTo>
                  <a:pt x="729" y="470"/>
                  <a:pt x="728" y="470"/>
                  <a:pt x="728" y="470"/>
                </a:cubicBezTo>
                <a:cubicBezTo>
                  <a:pt x="728" y="469"/>
                  <a:pt x="728" y="469"/>
                  <a:pt x="728" y="469"/>
                </a:cubicBezTo>
                <a:cubicBezTo>
                  <a:pt x="729" y="469"/>
                  <a:pt x="729" y="469"/>
                  <a:pt x="729" y="469"/>
                </a:cubicBezTo>
                <a:cubicBezTo>
                  <a:pt x="729" y="469"/>
                  <a:pt x="729" y="469"/>
                  <a:pt x="729" y="469"/>
                </a:cubicBezTo>
                <a:cubicBezTo>
                  <a:pt x="730" y="469"/>
                  <a:pt x="730" y="470"/>
                  <a:pt x="730" y="470"/>
                </a:cubicBezTo>
                <a:cubicBezTo>
                  <a:pt x="730" y="471"/>
                  <a:pt x="729" y="471"/>
                  <a:pt x="729" y="471"/>
                </a:cubicBezTo>
                <a:moveTo>
                  <a:pt x="803" y="519"/>
                </a:moveTo>
                <a:cubicBezTo>
                  <a:pt x="804" y="520"/>
                  <a:pt x="804" y="521"/>
                  <a:pt x="805" y="519"/>
                </a:cubicBezTo>
                <a:cubicBezTo>
                  <a:pt x="805" y="519"/>
                  <a:pt x="805" y="519"/>
                  <a:pt x="805" y="519"/>
                </a:cubicBezTo>
                <a:cubicBezTo>
                  <a:pt x="805" y="519"/>
                  <a:pt x="805" y="519"/>
                  <a:pt x="805" y="519"/>
                </a:cubicBezTo>
                <a:cubicBezTo>
                  <a:pt x="805" y="520"/>
                  <a:pt x="804" y="521"/>
                  <a:pt x="803" y="521"/>
                </a:cubicBezTo>
                <a:cubicBezTo>
                  <a:pt x="802" y="520"/>
                  <a:pt x="803" y="520"/>
                  <a:pt x="803" y="519"/>
                </a:cubicBezTo>
                <a:moveTo>
                  <a:pt x="811" y="478"/>
                </a:moveTo>
                <a:cubicBezTo>
                  <a:pt x="811" y="478"/>
                  <a:pt x="811" y="478"/>
                  <a:pt x="811" y="478"/>
                </a:cubicBezTo>
                <a:cubicBezTo>
                  <a:pt x="811" y="478"/>
                  <a:pt x="811" y="478"/>
                  <a:pt x="811" y="478"/>
                </a:cubicBezTo>
                <a:cubicBezTo>
                  <a:pt x="811" y="478"/>
                  <a:pt x="811" y="478"/>
                  <a:pt x="811" y="478"/>
                </a:cubicBezTo>
                <a:cubicBezTo>
                  <a:pt x="811" y="478"/>
                  <a:pt x="811" y="478"/>
                  <a:pt x="811" y="478"/>
                </a:cubicBezTo>
                <a:cubicBezTo>
                  <a:pt x="811" y="478"/>
                  <a:pt x="811" y="478"/>
                  <a:pt x="811" y="478"/>
                </a:cubicBezTo>
                <a:moveTo>
                  <a:pt x="811" y="478"/>
                </a:moveTo>
                <a:cubicBezTo>
                  <a:pt x="811" y="478"/>
                  <a:pt x="810" y="478"/>
                  <a:pt x="810" y="478"/>
                </a:cubicBezTo>
                <a:cubicBezTo>
                  <a:pt x="811" y="477"/>
                  <a:pt x="811" y="477"/>
                  <a:pt x="813" y="477"/>
                </a:cubicBezTo>
                <a:cubicBezTo>
                  <a:pt x="812" y="477"/>
                  <a:pt x="813" y="479"/>
                  <a:pt x="811" y="478"/>
                </a:cubicBezTo>
                <a:moveTo>
                  <a:pt x="729" y="471"/>
                </a:moveTo>
                <a:cubicBezTo>
                  <a:pt x="729" y="472"/>
                  <a:pt x="729" y="472"/>
                  <a:pt x="729" y="472"/>
                </a:cubicBezTo>
                <a:cubicBezTo>
                  <a:pt x="729" y="472"/>
                  <a:pt x="729" y="473"/>
                  <a:pt x="728" y="473"/>
                </a:cubicBezTo>
                <a:cubicBezTo>
                  <a:pt x="728" y="473"/>
                  <a:pt x="728" y="473"/>
                  <a:pt x="727" y="472"/>
                </a:cubicBezTo>
                <a:cubicBezTo>
                  <a:pt x="727" y="472"/>
                  <a:pt x="728" y="472"/>
                  <a:pt x="728" y="471"/>
                </a:cubicBezTo>
                <a:cubicBezTo>
                  <a:pt x="728" y="471"/>
                  <a:pt x="728" y="471"/>
                  <a:pt x="729" y="471"/>
                </a:cubicBezTo>
                <a:cubicBezTo>
                  <a:pt x="729" y="471"/>
                  <a:pt x="729" y="471"/>
                  <a:pt x="729" y="471"/>
                </a:cubicBezTo>
                <a:moveTo>
                  <a:pt x="727" y="393"/>
                </a:moveTo>
                <a:cubicBezTo>
                  <a:pt x="727" y="393"/>
                  <a:pt x="728" y="393"/>
                  <a:pt x="728" y="394"/>
                </a:cubicBezTo>
                <a:cubicBezTo>
                  <a:pt x="728" y="394"/>
                  <a:pt x="727" y="394"/>
                  <a:pt x="727" y="394"/>
                </a:cubicBezTo>
                <a:cubicBezTo>
                  <a:pt x="726" y="395"/>
                  <a:pt x="726" y="394"/>
                  <a:pt x="726" y="393"/>
                </a:cubicBezTo>
                <a:cubicBezTo>
                  <a:pt x="726" y="393"/>
                  <a:pt x="726" y="392"/>
                  <a:pt x="727" y="393"/>
                </a:cubicBezTo>
                <a:moveTo>
                  <a:pt x="671" y="436"/>
                </a:moveTo>
                <a:cubicBezTo>
                  <a:pt x="672" y="436"/>
                  <a:pt x="673" y="436"/>
                  <a:pt x="673" y="437"/>
                </a:cubicBezTo>
                <a:cubicBezTo>
                  <a:pt x="673" y="437"/>
                  <a:pt x="673" y="438"/>
                  <a:pt x="673" y="438"/>
                </a:cubicBezTo>
                <a:cubicBezTo>
                  <a:pt x="671" y="438"/>
                  <a:pt x="671" y="437"/>
                  <a:pt x="671" y="436"/>
                </a:cubicBezTo>
                <a:moveTo>
                  <a:pt x="671" y="436"/>
                </a:moveTo>
                <a:cubicBezTo>
                  <a:pt x="671" y="436"/>
                  <a:pt x="671" y="436"/>
                  <a:pt x="671" y="436"/>
                </a:cubicBezTo>
                <a:cubicBezTo>
                  <a:pt x="671" y="436"/>
                  <a:pt x="671" y="436"/>
                  <a:pt x="671" y="436"/>
                </a:cubicBezTo>
                <a:cubicBezTo>
                  <a:pt x="671" y="436"/>
                  <a:pt x="671" y="436"/>
                  <a:pt x="671" y="436"/>
                </a:cubicBezTo>
                <a:cubicBezTo>
                  <a:pt x="671" y="436"/>
                  <a:pt x="671" y="436"/>
                  <a:pt x="671" y="436"/>
                </a:cubicBezTo>
                <a:moveTo>
                  <a:pt x="757" y="471"/>
                </a:moveTo>
                <a:cubicBezTo>
                  <a:pt x="756" y="471"/>
                  <a:pt x="755" y="471"/>
                  <a:pt x="755" y="470"/>
                </a:cubicBezTo>
                <a:cubicBezTo>
                  <a:pt x="754" y="470"/>
                  <a:pt x="755" y="469"/>
                  <a:pt x="755" y="469"/>
                </a:cubicBezTo>
                <a:cubicBezTo>
                  <a:pt x="756" y="469"/>
                  <a:pt x="756" y="470"/>
                  <a:pt x="757" y="471"/>
                </a:cubicBezTo>
                <a:moveTo>
                  <a:pt x="838" y="521"/>
                </a:moveTo>
                <a:cubicBezTo>
                  <a:pt x="838" y="520"/>
                  <a:pt x="838" y="520"/>
                  <a:pt x="839" y="520"/>
                </a:cubicBezTo>
                <a:cubicBezTo>
                  <a:pt x="839" y="520"/>
                  <a:pt x="840" y="520"/>
                  <a:pt x="840" y="521"/>
                </a:cubicBezTo>
                <a:cubicBezTo>
                  <a:pt x="840" y="522"/>
                  <a:pt x="840" y="522"/>
                  <a:pt x="839" y="522"/>
                </a:cubicBezTo>
                <a:cubicBezTo>
                  <a:pt x="839" y="522"/>
                  <a:pt x="838" y="521"/>
                  <a:pt x="838" y="521"/>
                </a:cubicBezTo>
                <a:moveTo>
                  <a:pt x="701" y="447"/>
                </a:moveTo>
                <a:cubicBezTo>
                  <a:pt x="702" y="447"/>
                  <a:pt x="703" y="448"/>
                  <a:pt x="703" y="448"/>
                </a:cubicBezTo>
                <a:cubicBezTo>
                  <a:pt x="703" y="449"/>
                  <a:pt x="703" y="449"/>
                  <a:pt x="703" y="449"/>
                </a:cubicBezTo>
                <a:cubicBezTo>
                  <a:pt x="702" y="449"/>
                  <a:pt x="702" y="448"/>
                  <a:pt x="701" y="448"/>
                </a:cubicBezTo>
                <a:cubicBezTo>
                  <a:pt x="701" y="447"/>
                  <a:pt x="701" y="447"/>
                  <a:pt x="701" y="447"/>
                </a:cubicBezTo>
                <a:moveTo>
                  <a:pt x="829" y="493"/>
                </a:moveTo>
                <a:cubicBezTo>
                  <a:pt x="829" y="493"/>
                  <a:pt x="830" y="492"/>
                  <a:pt x="830" y="493"/>
                </a:cubicBezTo>
                <a:cubicBezTo>
                  <a:pt x="831" y="493"/>
                  <a:pt x="832" y="493"/>
                  <a:pt x="832" y="494"/>
                </a:cubicBezTo>
                <a:cubicBezTo>
                  <a:pt x="832" y="494"/>
                  <a:pt x="831" y="494"/>
                  <a:pt x="831" y="494"/>
                </a:cubicBezTo>
                <a:cubicBezTo>
                  <a:pt x="830" y="494"/>
                  <a:pt x="830" y="494"/>
                  <a:pt x="829" y="493"/>
                </a:cubicBezTo>
                <a:moveTo>
                  <a:pt x="765" y="411"/>
                </a:moveTo>
                <a:cubicBezTo>
                  <a:pt x="764" y="411"/>
                  <a:pt x="764" y="411"/>
                  <a:pt x="764" y="411"/>
                </a:cubicBezTo>
                <a:cubicBezTo>
                  <a:pt x="764" y="410"/>
                  <a:pt x="764" y="410"/>
                  <a:pt x="764" y="410"/>
                </a:cubicBezTo>
                <a:cubicBezTo>
                  <a:pt x="765" y="410"/>
                  <a:pt x="765" y="409"/>
                  <a:pt x="766" y="409"/>
                </a:cubicBezTo>
                <a:cubicBezTo>
                  <a:pt x="766" y="409"/>
                  <a:pt x="766" y="409"/>
                  <a:pt x="766" y="409"/>
                </a:cubicBezTo>
                <a:cubicBezTo>
                  <a:pt x="765" y="410"/>
                  <a:pt x="766" y="411"/>
                  <a:pt x="765" y="411"/>
                </a:cubicBezTo>
                <a:cubicBezTo>
                  <a:pt x="765" y="411"/>
                  <a:pt x="765" y="411"/>
                  <a:pt x="765" y="411"/>
                </a:cubicBezTo>
                <a:moveTo>
                  <a:pt x="802" y="468"/>
                </a:moveTo>
                <a:cubicBezTo>
                  <a:pt x="801" y="468"/>
                  <a:pt x="800" y="467"/>
                  <a:pt x="798" y="467"/>
                </a:cubicBezTo>
                <a:cubicBezTo>
                  <a:pt x="800" y="466"/>
                  <a:pt x="801" y="468"/>
                  <a:pt x="802" y="468"/>
                </a:cubicBezTo>
                <a:moveTo>
                  <a:pt x="723" y="392"/>
                </a:moveTo>
                <a:cubicBezTo>
                  <a:pt x="723" y="393"/>
                  <a:pt x="724" y="393"/>
                  <a:pt x="724" y="393"/>
                </a:cubicBezTo>
                <a:cubicBezTo>
                  <a:pt x="724" y="394"/>
                  <a:pt x="724" y="394"/>
                  <a:pt x="723" y="394"/>
                </a:cubicBezTo>
                <a:cubicBezTo>
                  <a:pt x="723" y="394"/>
                  <a:pt x="723" y="394"/>
                  <a:pt x="722" y="393"/>
                </a:cubicBezTo>
                <a:cubicBezTo>
                  <a:pt x="722" y="393"/>
                  <a:pt x="722" y="392"/>
                  <a:pt x="723" y="392"/>
                </a:cubicBezTo>
                <a:moveTo>
                  <a:pt x="681" y="397"/>
                </a:moveTo>
                <a:cubicBezTo>
                  <a:pt x="681" y="397"/>
                  <a:pt x="681" y="397"/>
                  <a:pt x="680" y="397"/>
                </a:cubicBezTo>
                <a:cubicBezTo>
                  <a:pt x="680" y="397"/>
                  <a:pt x="679" y="397"/>
                  <a:pt x="679" y="396"/>
                </a:cubicBezTo>
                <a:cubicBezTo>
                  <a:pt x="679" y="396"/>
                  <a:pt x="680" y="396"/>
                  <a:pt x="680" y="396"/>
                </a:cubicBezTo>
                <a:cubicBezTo>
                  <a:pt x="680" y="396"/>
                  <a:pt x="681" y="396"/>
                  <a:pt x="681" y="397"/>
                </a:cubicBezTo>
                <a:moveTo>
                  <a:pt x="804" y="452"/>
                </a:moveTo>
                <a:cubicBezTo>
                  <a:pt x="805" y="452"/>
                  <a:pt x="805" y="452"/>
                  <a:pt x="805" y="452"/>
                </a:cubicBezTo>
                <a:cubicBezTo>
                  <a:pt x="804" y="452"/>
                  <a:pt x="804" y="453"/>
                  <a:pt x="803" y="453"/>
                </a:cubicBezTo>
                <a:cubicBezTo>
                  <a:pt x="803" y="453"/>
                  <a:pt x="803" y="453"/>
                  <a:pt x="803" y="453"/>
                </a:cubicBezTo>
                <a:cubicBezTo>
                  <a:pt x="803" y="452"/>
                  <a:pt x="804" y="452"/>
                  <a:pt x="804" y="452"/>
                </a:cubicBezTo>
                <a:moveTo>
                  <a:pt x="835" y="499"/>
                </a:moveTo>
                <a:cubicBezTo>
                  <a:pt x="835" y="499"/>
                  <a:pt x="835" y="499"/>
                  <a:pt x="835" y="499"/>
                </a:cubicBezTo>
                <a:cubicBezTo>
                  <a:pt x="835" y="499"/>
                  <a:pt x="835" y="499"/>
                  <a:pt x="835" y="499"/>
                </a:cubicBezTo>
                <a:cubicBezTo>
                  <a:pt x="835" y="499"/>
                  <a:pt x="835" y="499"/>
                  <a:pt x="835" y="499"/>
                </a:cubicBezTo>
                <a:cubicBezTo>
                  <a:pt x="835" y="499"/>
                  <a:pt x="835" y="499"/>
                  <a:pt x="835" y="499"/>
                </a:cubicBezTo>
                <a:cubicBezTo>
                  <a:pt x="835" y="499"/>
                  <a:pt x="835" y="499"/>
                  <a:pt x="835" y="499"/>
                </a:cubicBezTo>
                <a:cubicBezTo>
                  <a:pt x="835" y="499"/>
                  <a:pt x="835" y="499"/>
                  <a:pt x="835" y="499"/>
                </a:cubicBezTo>
                <a:moveTo>
                  <a:pt x="835" y="499"/>
                </a:moveTo>
                <a:cubicBezTo>
                  <a:pt x="835" y="499"/>
                  <a:pt x="835" y="499"/>
                  <a:pt x="835" y="499"/>
                </a:cubicBezTo>
                <a:cubicBezTo>
                  <a:pt x="834" y="499"/>
                  <a:pt x="834" y="500"/>
                  <a:pt x="834" y="499"/>
                </a:cubicBezTo>
                <a:cubicBezTo>
                  <a:pt x="834" y="498"/>
                  <a:pt x="833" y="498"/>
                  <a:pt x="834" y="498"/>
                </a:cubicBezTo>
                <a:cubicBezTo>
                  <a:pt x="835" y="498"/>
                  <a:pt x="835" y="498"/>
                  <a:pt x="835" y="499"/>
                </a:cubicBezTo>
                <a:moveTo>
                  <a:pt x="697" y="519"/>
                </a:moveTo>
                <a:cubicBezTo>
                  <a:pt x="696" y="519"/>
                  <a:pt x="696" y="519"/>
                  <a:pt x="696" y="518"/>
                </a:cubicBezTo>
                <a:cubicBezTo>
                  <a:pt x="696" y="518"/>
                  <a:pt x="697" y="518"/>
                  <a:pt x="697" y="518"/>
                </a:cubicBezTo>
                <a:cubicBezTo>
                  <a:pt x="698" y="518"/>
                  <a:pt x="698" y="518"/>
                  <a:pt x="698" y="518"/>
                </a:cubicBezTo>
                <a:cubicBezTo>
                  <a:pt x="698" y="519"/>
                  <a:pt x="697" y="519"/>
                  <a:pt x="697" y="519"/>
                </a:cubicBezTo>
                <a:moveTo>
                  <a:pt x="755" y="397"/>
                </a:moveTo>
                <a:cubicBezTo>
                  <a:pt x="756" y="398"/>
                  <a:pt x="756" y="398"/>
                  <a:pt x="756" y="398"/>
                </a:cubicBezTo>
                <a:cubicBezTo>
                  <a:pt x="755" y="398"/>
                  <a:pt x="755" y="398"/>
                  <a:pt x="755" y="399"/>
                </a:cubicBezTo>
                <a:cubicBezTo>
                  <a:pt x="754" y="398"/>
                  <a:pt x="754" y="398"/>
                  <a:pt x="754" y="398"/>
                </a:cubicBezTo>
                <a:cubicBezTo>
                  <a:pt x="754" y="398"/>
                  <a:pt x="755" y="397"/>
                  <a:pt x="755" y="397"/>
                </a:cubicBezTo>
                <a:moveTo>
                  <a:pt x="801" y="470"/>
                </a:moveTo>
                <a:cubicBezTo>
                  <a:pt x="801" y="470"/>
                  <a:pt x="801" y="470"/>
                  <a:pt x="802" y="470"/>
                </a:cubicBezTo>
                <a:cubicBezTo>
                  <a:pt x="802" y="470"/>
                  <a:pt x="802" y="470"/>
                  <a:pt x="803" y="470"/>
                </a:cubicBezTo>
                <a:cubicBezTo>
                  <a:pt x="802" y="470"/>
                  <a:pt x="802" y="470"/>
                  <a:pt x="802" y="470"/>
                </a:cubicBezTo>
                <a:cubicBezTo>
                  <a:pt x="802" y="471"/>
                  <a:pt x="801" y="470"/>
                  <a:pt x="801" y="470"/>
                </a:cubicBezTo>
                <a:moveTo>
                  <a:pt x="770" y="552"/>
                </a:moveTo>
                <a:cubicBezTo>
                  <a:pt x="770" y="553"/>
                  <a:pt x="770" y="553"/>
                  <a:pt x="770" y="553"/>
                </a:cubicBezTo>
                <a:cubicBezTo>
                  <a:pt x="769" y="553"/>
                  <a:pt x="769" y="552"/>
                  <a:pt x="769" y="552"/>
                </a:cubicBezTo>
                <a:cubicBezTo>
                  <a:pt x="769" y="551"/>
                  <a:pt x="769" y="551"/>
                  <a:pt x="769" y="551"/>
                </a:cubicBezTo>
                <a:cubicBezTo>
                  <a:pt x="770" y="551"/>
                  <a:pt x="770" y="552"/>
                  <a:pt x="770" y="552"/>
                </a:cubicBezTo>
                <a:moveTo>
                  <a:pt x="779" y="422"/>
                </a:moveTo>
                <a:cubicBezTo>
                  <a:pt x="779" y="421"/>
                  <a:pt x="779" y="421"/>
                  <a:pt x="780" y="420"/>
                </a:cubicBezTo>
                <a:cubicBezTo>
                  <a:pt x="780" y="421"/>
                  <a:pt x="780" y="422"/>
                  <a:pt x="779" y="422"/>
                </a:cubicBezTo>
                <a:moveTo>
                  <a:pt x="809" y="529"/>
                </a:moveTo>
                <a:cubicBezTo>
                  <a:pt x="809" y="530"/>
                  <a:pt x="809" y="530"/>
                  <a:pt x="808" y="531"/>
                </a:cubicBezTo>
                <a:cubicBezTo>
                  <a:pt x="808" y="530"/>
                  <a:pt x="808" y="530"/>
                  <a:pt x="809" y="529"/>
                </a:cubicBezTo>
                <a:moveTo>
                  <a:pt x="840" y="518"/>
                </a:moveTo>
                <a:cubicBezTo>
                  <a:pt x="840" y="518"/>
                  <a:pt x="840" y="518"/>
                  <a:pt x="840" y="518"/>
                </a:cubicBezTo>
                <a:cubicBezTo>
                  <a:pt x="839" y="517"/>
                  <a:pt x="839" y="517"/>
                  <a:pt x="839" y="517"/>
                </a:cubicBezTo>
                <a:cubicBezTo>
                  <a:pt x="840" y="517"/>
                  <a:pt x="840" y="517"/>
                  <a:pt x="840" y="517"/>
                </a:cubicBezTo>
                <a:cubicBezTo>
                  <a:pt x="840" y="517"/>
                  <a:pt x="840" y="517"/>
                  <a:pt x="840" y="518"/>
                </a:cubicBezTo>
                <a:moveTo>
                  <a:pt x="840" y="511"/>
                </a:moveTo>
                <a:cubicBezTo>
                  <a:pt x="840" y="512"/>
                  <a:pt x="840" y="512"/>
                  <a:pt x="840" y="512"/>
                </a:cubicBezTo>
                <a:cubicBezTo>
                  <a:pt x="839" y="512"/>
                  <a:pt x="839" y="512"/>
                  <a:pt x="838" y="512"/>
                </a:cubicBezTo>
                <a:cubicBezTo>
                  <a:pt x="839" y="511"/>
                  <a:pt x="839" y="511"/>
                  <a:pt x="840" y="511"/>
                </a:cubicBezTo>
                <a:moveTo>
                  <a:pt x="829" y="489"/>
                </a:moveTo>
                <a:cubicBezTo>
                  <a:pt x="830" y="490"/>
                  <a:pt x="829" y="490"/>
                  <a:pt x="829" y="490"/>
                </a:cubicBezTo>
                <a:cubicBezTo>
                  <a:pt x="828" y="490"/>
                  <a:pt x="828" y="490"/>
                  <a:pt x="828" y="490"/>
                </a:cubicBezTo>
                <a:cubicBezTo>
                  <a:pt x="828" y="489"/>
                  <a:pt x="828" y="489"/>
                  <a:pt x="828" y="488"/>
                </a:cubicBezTo>
                <a:cubicBezTo>
                  <a:pt x="829" y="488"/>
                  <a:pt x="829" y="489"/>
                  <a:pt x="829" y="489"/>
                </a:cubicBezTo>
                <a:moveTo>
                  <a:pt x="765" y="544"/>
                </a:moveTo>
                <a:cubicBezTo>
                  <a:pt x="766" y="545"/>
                  <a:pt x="766" y="545"/>
                  <a:pt x="766" y="545"/>
                </a:cubicBezTo>
                <a:cubicBezTo>
                  <a:pt x="765" y="545"/>
                  <a:pt x="765" y="545"/>
                  <a:pt x="765" y="545"/>
                </a:cubicBezTo>
                <a:cubicBezTo>
                  <a:pt x="765" y="545"/>
                  <a:pt x="765" y="545"/>
                  <a:pt x="765" y="545"/>
                </a:cubicBezTo>
                <a:cubicBezTo>
                  <a:pt x="765" y="544"/>
                  <a:pt x="765" y="544"/>
                  <a:pt x="765" y="544"/>
                </a:cubicBezTo>
                <a:moveTo>
                  <a:pt x="815" y="480"/>
                </a:moveTo>
                <a:cubicBezTo>
                  <a:pt x="814" y="480"/>
                  <a:pt x="814" y="480"/>
                  <a:pt x="815" y="479"/>
                </a:cubicBezTo>
                <a:cubicBezTo>
                  <a:pt x="815" y="480"/>
                  <a:pt x="815" y="480"/>
                  <a:pt x="815" y="480"/>
                </a:cubicBezTo>
                <a:moveTo>
                  <a:pt x="729" y="476"/>
                </a:moveTo>
                <a:cubicBezTo>
                  <a:pt x="730" y="477"/>
                  <a:pt x="730" y="477"/>
                  <a:pt x="730" y="477"/>
                </a:cubicBezTo>
                <a:cubicBezTo>
                  <a:pt x="730" y="477"/>
                  <a:pt x="730" y="477"/>
                  <a:pt x="730" y="477"/>
                </a:cubicBezTo>
                <a:cubicBezTo>
                  <a:pt x="729" y="477"/>
                  <a:pt x="729" y="477"/>
                  <a:pt x="729" y="477"/>
                </a:cubicBezTo>
                <a:cubicBezTo>
                  <a:pt x="729" y="476"/>
                  <a:pt x="729" y="476"/>
                  <a:pt x="729" y="476"/>
                </a:cubicBezTo>
                <a:moveTo>
                  <a:pt x="817" y="479"/>
                </a:moveTo>
                <a:cubicBezTo>
                  <a:pt x="816" y="479"/>
                  <a:pt x="816" y="479"/>
                  <a:pt x="816" y="479"/>
                </a:cubicBezTo>
                <a:cubicBezTo>
                  <a:pt x="816" y="479"/>
                  <a:pt x="816" y="478"/>
                  <a:pt x="817" y="478"/>
                </a:cubicBezTo>
                <a:cubicBezTo>
                  <a:pt x="817" y="479"/>
                  <a:pt x="817" y="479"/>
                  <a:pt x="817" y="479"/>
                </a:cubicBezTo>
                <a:cubicBezTo>
                  <a:pt x="817" y="479"/>
                  <a:pt x="817" y="479"/>
                  <a:pt x="817" y="479"/>
                </a:cubicBezTo>
                <a:moveTo>
                  <a:pt x="733" y="447"/>
                </a:moveTo>
                <a:cubicBezTo>
                  <a:pt x="732" y="446"/>
                  <a:pt x="732" y="446"/>
                  <a:pt x="733" y="445"/>
                </a:cubicBezTo>
                <a:cubicBezTo>
                  <a:pt x="733" y="446"/>
                  <a:pt x="733" y="446"/>
                  <a:pt x="733" y="447"/>
                </a:cubicBezTo>
                <a:moveTo>
                  <a:pt x="808" y="474"/>
                </a:moveTo>
                <a:cubicBezTo>
                  <a:pt x="808" y="474"/>
                  <a:pt x="809" y="474"/>
                  <a:pt x="809" y="475"/>
                </a:cubicBezTo>
                <a:cubicBezTo>
                  <a:pt x="809" y="475"/>
                  <a:pt x="809" y="475"/>
                  <a:pt x="809" y="475"/>
                </a:cubicBezTo>
                <a:cubicBezTo>
                  <a:pt x="808" y="475"/>
                  <a:pt x="808" y="475"/>
                  <a:pt x="808" y="474"/>
                </a:cubicBezTo>
                <a:moveTo>
                  <a:pt x="808" y="474"/>
                </a:moveTo>
                <a:cubicBezTo>
                  <a:pt x="808" y="474"/>
                  <a:pt x="808" y="474"/>
                  <a:pt x="808" y="474"/>
                </a:cubicBezTo>
                <a:cubicBezTo>
                  <a:pt x="808" y="474"/>
                  <a:pt x="808" y="474"/>
                  <a:pt x="808" y="474"/>
                </a:cubicBezTo>
                <a:cubicBezTo>
                  <a:pt x="808" y="474"/>
                  <a:pt x="808" y="474"/>
                  <a:pt x="808" y="474"/>
                </a:cubicBezTo>
                <a:cubicBezTo>
                  <a:pt x="808" y="474"/>
                  <a:pt x="808" y="474"/>
                  <a:pt x="808" y="474"/>
                </a:cubicBezTo>
                <a:moveTo>
                  <a:pt x="817" y="517"/>
                </a:moveTo>
                <a:cubicBezTo>
                  <a:pt x="817" y="518"/>
                  <a:pt x="817" y="518"/>
                  <a:pt x="817" y="518"/>
                </a:cubicBezTo>
                <a:cubicBezTo>
                  <a:pt x="817" y="518"/>
                  <a:pt x="817" y="518"/>
                  <a:pt x="817" y="518"/>
                </a:cubicBezTo>
                <a:cubicBezTo>
                  <a:pt x="817" y="518"/>
                  <a:pt x="817" y="518"/>
                  <a:pt x="817" y="518"/>
                </a:cubicBezTo>
                <a:cubicBezTo>
                  <a:pt x="817" y="517"/>
                  <a:pt x="817" y="517"/>
                  <a:pt x="817" y="517"/>
                </a:cubicBezTo>
                <a:moveTo>
                  <a:pt x="807" y="527"/>
                </a:moveTo>
                <a:cubicBezTo>
                  <a:pt x="808" y="526"/>
                  <a:pt x="808" y="526"/>
                  <a:pt x="808" y="526"/>
                </a:cubicBezTo>
                <a:cubicBezTo>
                  <a:pt x="808" y="527"/>
                  <a:pt x="808" y="527"/>
                  <a:pt x="808" y="527"/>
                </a:cubicBezTo>
                <a:cubicBezTo>
                  <a:pt x="808" y="527"/>
                  <a:pt x="808" y="527"/>
                  <a:pt x="808" y="527"/>
                </a:cubicBezTo>
                <a:cubicBezTo>
                  <a:pt x="807" y="527"/>
                  <a:pt x="807" y="527"/>
                  <a:pt x="807" y="527"/>
                </a:cubicBezTo>
                <a:moveTo>
                  <a:pt x="818" y="481"/>
                </a:moveTo>
                <a:cubicBezTo>
                  <a:pt x="818" y="480"/>
                  <a:pt x="818" y="480"/>
                  <a:pt x="818" y="480"/>
                </a:cubicBezTo>
                <a:cubicBezTo>
                  <a:pt x="818" y="480"/>
                  <a:pt x="818" y="480"/>
                  <a:pt x="818" y="480"/>
                </a:cubicBezTo>
                <a:cubicBezTo>
                  <a:pt x="818" y="480"/>
                  <a:pt x="818" y="480"/>
                  <a:pt x="818" y="480"/>
                </a:cubicBezTo>
                <a:cubicBezTo>
                  <a:pt x="818" y="481"/>
                  <a:pt x="818" y="481"/>
                  <a:pt x="818" y="481"/>
                </a:cubicBezTo>
                <a:moveTo>
                  <a:pt x="682" y="398"/>
                </a:moveTo>
                <a:cubicBezTo>
                  <a:pt x="681" y="398"/>
                  <a:pt x="681" y="398"/>
                  <a:pt x="681" y="398"/>
                </a:cubicBezTo>
                <a:cubicBezTo>
                  <a:pt x="682" y="397"/>
                  <a:pt x="682" y="397"/>
                  <a:pt x="682" y="397"/>
                </a:cubicBezTo>
                <a:cubicBezTo>
                  <a:pt x="682" y="397"/>
                  <a:pt x="682" y="397"/>
                  <a:pt x="682" y="397"/>
                </a:cubicBezTo>
                <a:cubicBezTo>
                  <a:pt x="682" y="398"/>
                  <a:pt x="682" y="398"/>
                  <a:pt x="682" y="398"/>
                </a:cubicBezTo>
                <a:moveTo>
                  <a:pt x="819" y="482"/>
                </a:moveTo>
                <a:cubicBezTo>
                  <a:pt x="819" y="482"/>
                  <a:pt x="819" y="482"/>
                  <a:pt x="819" y="482"/>
                </a:cubicBezTo>
                <a:cubicBezTo>
                  <a:pt x="819" y="482"/>
                  <a:pt x="819" y="482"/>
                  <a:pt x="819" y="482"/>
                </a:cubicBezTo>
                <a:cubicBezTo>
                  <a:pt x="819" y="482"/>
                  <a:pt x="819" y="482"/>
                  <a:pt x="819" y="482"/>
                </a:cubicBezTo>
                <a:cubicBezTo>
                  <a:pt x="819" y="482"/>
                  <a:pt x="819" y="482"/>
                  <a:pt x="819" y="482"/>
                </a:cubicBezTo>
                <a:moveTo>
                  <a:pt x="819" y="482"/>
                </a:moveTo>
                <a:cubicBezTo>
                  <a:pt x="819" y="482"/>
                  <a:pt x="818" y="482"/>
                  <a:pt x="819" y="482"/>
                </a:cubicBezTo>
                <a:cubicBezTo>
                  <a:pt x="819" y="482"/>
                  <a:pt x="819" y="482"/>
                  <a:pt x="819" y="482"/>
                </a:cubicBezTo>
                <a:cubicBezTo>
                  <a:pt x="819" y="482"/>
                  <a:pt x="819" y="482"/>
                  <a:pt x="819" y="482"/>
                </a:cubicBezTo>
                <a:moveTo>
                  <a:pt x="815" y="580"/>
                </a:moveTo>
                <a:cubicBezTo>
                  <a:pt x="815" y="580"/>
                  <a:pt x="815" y="580"/>
                  <a:pt x="815" y="580"/>
                </a:cubicBezTo>
                <a:cubicBezTo>
                  <a:pt x="815" y="580"/>
                  <a:pt x="815" y="580"/>
                  <a:pt x="815" y="580"/>
                </a:cubicBezTo>
                <a:cubicBezTo>
                  <a:pt x="815" y="581"/>
                  <a:pt x="815" y="581"/>
                  <a:pt x="815" y="581"/>
                </a:cubicBezTo>
                <a:cubicBezTo>
                  <a:pt x="815" y="580"/>
                  <a:pt x="815" y="580"/>
                  <a:pt x="815" y="580"/>
                </a:cubicBezTo>
                <a:moveTo>
                  <a:pt x="815" y="576"/>
                </a:moveTo>
                <a:cubicBezTo>
                  <a:pt x="815" y="576"/>
                  <a:pt x="815" y="576"/>
                  <a:pt x="815" y="576"/>
                </a:cubicBezTo>
                <a:cubicBezTo>
                  <a:pt x="815" y="576"/>
                  <a:pt x="815" y="576"/>
                  <a:pt x="815" y="576"/>
                </a:cubicBezTo>
                <a:cubicBezTo>
                  <a:pt x="815" y="575"/>
                  <a:pt x="815" y="575"/>
                  <a:pt x="815" y="575"/>
                </a:cubicBezTo>
                <a:cubicBezTo>
                  <a:pt x="815" y="576"/>
                  <a:pt x="815" y="576"/>
                  <a:pt x="815" y="576"/>
                </a:cubicBezTo>
                <a:moveTo>
                  <a:pt x="764" y="543"/>
                </a:moveTo>
                <a:cubicBezTo>
                  <a:pt x="764" y="543"/>
                  <a:pt x="764" y="543"/>
                  <a:pt x="764" y="543"/>
                </a:cubicBezTo>
                <a:cubicBezTo>
                  <a:pt x="764" y="543"/>
                  <a:pt x="764" y="544"/>
                  <a:pt x="764" y="544"/>
                </a:cubicBezTo>
                <a:cubicBezTo>
                  <a:pt x="763" y="543"/>
                  <a:pt x="763" y="543"/>
                  <a:pt x="763" y="543"/>
                </a:cubicBezTo>
                <a:cubicBezTo>
                  <a:pt x="764" y="543"/>
                  <a:pt x="764" y="543"/>
                  <a:pt x="764" y="543"/>
                </a:cubicBezTo>
                <a:moveTo>
                  <a:pt x="827" y="553"/>
                </a:moveTo>
                <a:cubicBezTo>
                  <a:pt x="828" y="553"/>
                  <a:pt x="828" y="553"/>
                  <a:pt x="828" y="553"/>
                </a:cubicBezTo>
                <a:cubicBezTo>
                  <a:pt x="828" y="553"/>
                  <a:pt x="828" y="553"/>
                  <a:pt x="828" y="553"/>
                </a:cubicBezTo>
                <a:cubicBezTo>
                  <a:pt x="828" y="554"/>
                  <a:pt x="828" y="554"/>
                  <a:pt x="828" y="554"/>
                </a:cubicBezTo>
                <a:cubicBezTo>
                  <a:pt x="827" y="553"/>
                  <a:pt x="827" y="553"/>
                  <a:pt x="827" y="553"/>
                </a:cubicBezTo>
                <a:moveTo>
                  <a:pt x="838" y="522"/>
                </a:moveTo>
                <a:cubicBezTo>
                  <a:pt x="838" y="522"/>
                  <a:pt x="838" y="522"/>
                  <a:pt x="838" y="522"/>
                </a:cubicBezTo>
                <a:cubicBezTo>
                  <a:pt x="838" y="523"/>
                  <a:pt x="838" y="523"/>
                  <a:pt x="838" y="523"/>
                </a:cubicBezTo>
                <a:cubicBezTo>
                  <a:pt x="838" y="522"/>
                  <a:pt x="838" y="522"/>
                  <a:pt x="838" y="522"/>
                </a:cubicBezTo>
                <a:cubicBezTo>
                  <a:pt x="838" y="522"/>
                  <a:pt x="838" y="522"/>
                  <a:pt x="838" y="522"/>
                </a:cubicBezTo>
                <a:moveTo>
                  <a:pt x="829" y="491"/>
                </a:moveTo>
                <a:cubicBezTo>
                  <a:pt x="829" y="491"/>
                  <a:pt x="829" y="491"/>
                  <a:pt x="829" y="491"/>
                </a:cubicBezTo>
                <a:cubicBezTo>
                  <a:pt x="829" y="491"/>
                  <a:pt x="829" y="491"/>
                  <a:pt x="829" y="491"/>
                </a:cubicBezTo>
                <a:cubicBezTo>
                  <a:pt x="829" y="491"/>
                  <a:pt x="829" y="491"/>
                  <a:pt x="829" y="491"/>
                </a:cubicBezTo>
                <a:cubicBezTo>
                  <a:pt x="829" y="491"/>
                  <a:pt x="829" y="491"/>
                  <a:pt x="829" y="491"/>
                </a:cubicBezTo>
                <a:moveTo>
                  <a:pt x="608" y="395"/>
                </a:moveTo>
                <a:cubicBezTo>
                  <a:pt x="609" y="396"/>
                  <a:pt x="609" y="397"/>
                  <a:pt x="610" y="399"/>
                </a:cubicBezTo>
                <a:cubicBezTo>
                  <a:pt x="610" y="401"/>
                  <a:pt x="608" y="401"/>
                  <a:pt x="607" y="401"/>
                </a:cubicBezTo>
                <a:cubicBezTo>
                  <a:pt x="608" y="402"/>
                  <a:pt x="608" y="402"/>
                  <a:pt x="609" y="402"/>
                </a:cubicBezTo>
                <a:cubicBezTo>
                  <a:pt x="609" y="401"/>
                  <a:pt x="610" y="401"/>
                  <a:pt x="610" y="402"/>
                </a:cubicBezTo>
                <a:cubicBezTo>
                  <a:pt x="610" y="402"/>
                  <a:pt x="610" y="403"/>
                  <a:pt x="609" y="403"/>
                </a:cubicBezTo>
                <a:cubicBezTo>
                  <a:pt x="609" y="403"/>
                  <a:pt x="608" y="403"/>
                  <a:pt x="608" y="404"/>
                </a:cubicBezTo>
                <a:cubicBezTo>
                  <a:pt x="608" y="404"/>
                  <a:pt x="609" y="404"/>
                  <a:pt x="609" y="404"/>
                </a:cubicBezTo>
                <a:cubicBezTo>
                  <a:pt x="609" y="404"/>
                  <a:pt x="609" y="404"/>
                  <a:pt x="610" y="404"/>
                </a:cubicBezTo>
                <a:cubicBezTo>
                  <a:pt x="610" y="405"/>
                  <a:pt x="609" y="405"/>
                  <a:pt x="609" y="406"/>
                </a:cubicBezTo>
                <a:cubicBezTo>
                  <a:pt x="609" y="406"/>
                  <a:pt x="609" y="406"/>
                  <a:pt x="608" y="406"/>
                </a:cubicBezTo>
                <a:cubicBezTo>
                  <a:pt x="608" y="406"/>
                  <a:pt x="609" y="406"/>
                  <a:pt x="608" y="405"/>
                </a:cubicBezTo>
                <a:cubicBezTo>
                  <a:pt x="608" y="406"/>
                  <a:pt x="607" y="406"/>
                  <a:pt x="607" y="406"/>
                </a:cubicBezTo>
                <a:cubicBezTo>
                  <a:pt x="606" y="406"/>
                  <a:pt x="606" y="407"/>
                  <a:pt x="606" y="407"/>
                </a:cubicBezTo>
                <a:cubicBezTo>
                  <a:pt x="607" y="408"/>
                  <a:pt x="607" y="408"/>
                  <a:pt x="606" y="408"/>
                </a:cubicBezTo>
                <a:cubicBezTo>
                  <a:pt x="605" y="408"/>
                  <a:pt x="605" y="409"/>
                  <a:pt x="604" y="410"/>
                </a:cubicBezTo>
                <a:cubicBezTo>
                  <a:pt x="603" y="410"/>
                  <a:pt x="602" y="410"/>
                  <a:pt x="601" y="410"/>
                </a:cubicBezTo>
                <a:cubicBezTo>
                  <a:pt x="601" y="409"/>
                  <a:pt x="600" y="409"/>
                  <a:pt x="599" y="410"/>
                </a:cubicBezTo>
                <a:cubicBezTo>
                  <a:pt x="598" y="410"/>
                  <a:pt x="597" y="408"/>
                  <a:pt x="597" y="407"/>
                </a:cubicBezTo>
                <a:cubicBezTo>
                  <a:pt x="597" y="406"/>
                  <a:pt x="598" y="406"/>
                  <a:pt x="598" y="405"/>
                </a:cubicBezTo>
                <a:cubicBezTo>
                  <a:pt x="596" y="406"/>
                  <a:pt x="596" y="407"/>
                  <a:pt x="597" y="408"/>
                </a:cubicBezTo>
                <a:cubicBezTo>
                  <a:pt x="597" y="410"/>
                  <a:pt x="598" y="411"/>
                  <a:pt x="599" y="412"/>
                </a:cubicBezTo>
                <a:cubicBezTo>
                  <a:pt x="599" y="413"/>
                  <a:pt x="599" y="413"/>
                  <a:pt x="599" y="413"/>
                </a:cubicBezTo>
                <a:cubicBezTo>
                  <a:pt x="598" y="414"/>
                  <a:pt x="597" y="415"/>
                  <a:pt x="596" y="417"/>
                </a:cubicBezTo>
                <a:cubicBezTo>
                  <a:pt x="596" y="417"/>
                  <a:pt x="595" y="417"/>
                  <a:pt x="594" y="417"/>
                </a:cubicBezTo>
                <a:cubicBezTo>
                  <a:pt x="594" y="417"/>
                  <a:pt x="594" y="416"/>
                  <a:pt x="593" y="417"/>
                </a:cubicBezTo>
                <a:cubicBezTo>
                  <a:pt x="593" y="417"/>
                  <a:pt x="593" y="417"/>
                  <a:pt x="593" y="417"/>
                </a:cubicBezTo>
                <a:cubicBezTo>
                  <a:pt x="593" y="416"/>
                  <a:pt x="593" y="416"/>
                  <a:pt x="593" y="416"/>
                </a:cubicBezTo>
                <a:cubicBezTo>
                  <a:pt x="593" y="415"/>
                  <a:pt x="593" y="415"/>
                  <a:pt x="593" y="415"/>
                </a:cubicBezTo>
                <a:cubicBezTo>
                  <a:pt x="592" y="415"/>
                  <a:pt x="592" y="415"/>
                  <a:pt x="592" y="415"/>
                </a:cubicBezTo>
                <a:cubicBezTo>
                  <a:pt x="592" y="416"/>
                  <a:pt x="591" y="416"/>
                  <a:pt x="591" y="415"/>
                </a:cubicBezTo>
                <a:cubicBezTo>
                  <a:pt x="591" y="414"/>
                  <a:pt x="591" y="414"/>
                  <a:pt x="591" y="414"/>
                </a:cubicBezTo>
                <a:cubicBezTo>
                  <a:pt x="591" y="412"/>
                  <a:pt x="589" y="410"/>
                  <a:pt x="588" y="407"/>
                </a:cubicBezTo>
                <a:cubicBezTo>
                  <a:pt x="588" y="407"/>
                  <a:pt x="587" y="406"/>
                  <a:pt x="586" y="405"/>
                </a:cubicBezTo>
                <a:cubicBezTo>
                  <a:pt x="585" y="404"/>
                  <a:pt x="584" y="402"/>
                  <a:pt x="583" y="401"/>
                </a:cubicBezTo>
                <a:cubicBezTo>
                  <a:pt x="583" y="400"/>
                  <a:pt x="582" y="399"/>
                  <a:pt x="582" y="398"/>
                </a:cubicBezTo>
                <a:cubicBezTo>
                  <a:pt x="582" y="398"/>
                  <a:pt x="582" y="398"/>
                  <a:pt x="582" y="398"/>
                </a:cubicBezTo>
                <a:cubicBezTo>
                  <a:pt x="580" y="398"/>
                  <a:pt x="579" y="398"/>
                  <a:pt x="579" y="396"/>
                </a:cubicBezTo>
                <a:cubicBezTo>
                  <a:pt x="579" y="396"/>
                  <a:pt x="578" y="395"/>
                  <a:pt x="578" y="395"/>
                </a:cubicBezTo>
                <a:cubicBezTo>
                  <a:pt x="577" y="395"/>
                  <a:pt x="577" y="396"/>
                  <a:pt x="577" y="396"/>
                </a:cubicBezTo>
                <a:cubicBezTo>
                  <a:pt x="576" y="396"/>
                  <a:pt x="576" y="396"/>
                  <a:pt x="575" y="396"/>
                </a:cubicBezTo>
                <a:cubicBezTo>
                  <a:pt x="574" y="395"/>
                  <a:pt x="574" y="395"/>
                  <a:pt x="574" y="393"/>
                </a:cubicBezTo>
                <a:cubicBezTo>
                  <a:pt x="574" y="393"/>
                  <a:pt x="573" y="392"/>
                  <a:pt x="572" y="391"/>
                </a:cubicBezTo>
                <a:cubicBezTo>
                  <a:pt x="572" y="391"/>
                  <a:pt x="572" y="390"/>
                  <a:pt x="571" y="390"/>
                </a:cubicBezTo>
                <a:cubicBezTo>
                  <a:pt x="571" y="390"/>
                  <a:pt x="570" y="389"/>
                  <a:pt x="570" y="388"/>
                </a:cubicBezTo>
                <a:cubicBezTo>
                  <a:pt x="568" y="387"/>
                  <a:pt x="568" y="385"/>
                  <a:pt x="569" y="383"/>
                </a:cubicBezTo>
                <a:cubicBezTo>
                  <a:pt x="569" y="382"/>
                  <a:pt x="569" y="381"/>
                  <a:pt x="569" y="380"/>
                </a:cubicBezTo>
                <a:cubicBezTo>
                  <a:pt x="570" y="380"/>
                  <a:pt x="570" y="379"/>
                  <a:pt x="570" y="379"/>
                </a:cubicBezTo>
                <a:cubicBezTo>
                  <a:pt x="571" y="378"/>
                  <a:pt x="572" y="378"/>
                  <a:pt x="572" y="378"/>
                </a:cubicBezTo>
                <a:cubicBezTo>
                  <a:pt x="573" y="379"/>
                  <a:pt x="574" y="379"/>
                  <a:pt x="574" y="380"/>
                </a:cubicBezTo>
                <a:cubicBezTo>
                  <a:pt x="574" y="381"/>
                  <a:pt x="575" y="382"/>
                  <a:pt x="575" y="382"/>
                </a:cubicBezTo>
                <a:cubicBezTo>
                  <a:pt x="576" y="383"/>
                  <a:pt x="577" y="383"/>
                  <a:pt x="576" y="384"/>
                </a:cubicBezTo>
                <a:cubicBezTo>
                  <a:pt x="577" y="384"/>
                  <a:pt x="577" y="384"/>
                  <a:pt x="577" y="384"/>
                </a:cubicBezTo>
                <a:cubicBezTo>
                  <a:pt x="578" y="385"/>
                  <a:pt x="578" y="385"/>
                  <a:pt x="578" y="385"/>
                </a:cubicBezTo>
                <a:cubicBezTo>
                  <a:pt x="578" y="385"/>
                  <a:pt x="577" y="386"/>
                  <a:pt x="577" y="386"/>
                </a:cubicBezTo>
                <a:cubicBezTo>
                  <a:pt x="578" y="387"/>
                  <a:pt x="579" y="387"/>
                  <a:pt x="580" y="387"/>
                </a:cubicBezTo>
                <a:cubicBezTo>
                  <a:pt x="581" y="386"/>
                  <a:pt x="581" y="386"/>
                  <a:pt x="581" y="386"/>
                </a:cubicBezTo>
                <a:cubicBezTo>
                  <a:pt x="581" y="385"/>
                  <a:pt x="581" y="385"/>
                  <a:pt x="582" y="386"/>
                </a:cubicBezTo>
                <a:cubicBezTo>
                  <a:pt x="582" y="386"/>
                  <a:pt x="583" y="386"/>
                  <a:pt x="583" y="385"/>
                </a:cubicBezTo>
                <a:cubicBezTo>
                  <a:pt x="584" y="385"/>
                  <a:pt x="584" y="384"/>
                  <a:pt x="584" y="384"/>
                </a:cubicBezTo>
                <a:cubicBezTo>
                  <a:pt x="583" y="382"/>
                  <a:pt x="583" y="381"/>
                  <a:pt x="583" y="380"/>
                </a:cubicBezTo>
                <a:cubicBezTo>
                  <a:pt x="583" y="379"/>
                  <a:pt x="583" y="379"/>
                  <a:pt x="584" y="379"/>
                </a:cubicBezTo>
                <a:cubicBezTo>
                  <a:pt x="584" y="379"/>
                  <a:pt x="584" y="380"/>
                  <a:pt x="584" y="380"/>
                </a:cubicBezTo>
                <a:cubicBezTo>
                  <a:pt x="584" y="381"/>
                  <a:pt x="584" y="381"/>
                  <a:pt x="584" y="381"/>
                </a:cubicBezTo>
                <a:cubicBezTo>
                  <a:pt x="585" y="381"/>
                  <a:pt x="584" y="382"/>
                  <a:pt x="584" y="383"/>
                </a:cubicBezTo>
                <a:cubicBezTo>
                  <a:pt x="586" y="382"/>
                  <a:pt x="586" y="382"/>
                  <a:pt x="585" y="380"/>
                </a:cubicBezTo>
                <a:cubicBezTo>
                  <a:pt x="585" y="380"/>
                  <a:pt x="585" y="379"/>
                  <a:pt x="585" y="378"/>
                </a:cubicBezTo>
                <a:cubicBezTo>
                  <a:pt x="584" y="378"/>
                  <a:pt x="584" y="377"/>
                  <a:pt x="583" y="378"/>
                </a:cubicBezTo>
                <a:cubicBezTo>
                  <a:pt x="583" y="378"/>
                  <a:pt x="583" y="377"/>
                  <a:pt x="583" y="377"/>
                </a:cubicBezTo>
                <a:cubicBezTo>
                  <a:pt x="582" y="376"/>
                  <a:pt x="583" y="375"/>
                  <a:pt x="583" y="374"/>
                </a:cubicBezTo>
                <a:cubicBezTo>
                  <a:pt x="584" y="373"/>
                  <a:pt x="584" y="374"/>
                  <a:pt x="585" y="374"/>
                </a:cubicBezTo>
                <a:cubicBezTo>
                  <a:pt x="585" y="374"/>
                  <a:pt x="586" y="376"/>
                  <a:pt x="587" y="375"/>
                </a:cubicBezTo>
                <a:cubicBezTo>
                  <a:pt x="585" y="375"/>
                  <a:pt x="585" y="373"/>
                  <a:pt x="584" y="371"/>
                </a:cubicBezTo>
                <a:cubicBezTo>
                  <a:pt x="584" y="372"/>
                  <a:pt x="584" y="372"/>
                  <a:pt x="584" y="372"/>
                </a:cubicBezTo>
                <a:cubicBezTo>
                  <a:pt x="582" y="374"/>
                  <a:pt x="579" y="374"/>
                  <a:pt x="578" y="371"/>
                </a:cubicBezTo>
                <a:cubicBezTo>
                  <a:pt x="577" y="371"/>
                  <a:pt x="577" y="370"/>
                  <a:pt x="577" y="370"/>
                </a:cubicBezTo>
                <a:cubicBezTo>
                  <a:pt x="575" y="370"/>
                  <a:pt x="576" y="369"/>
                  <a:pt x="576" y="368"/>
                </a:cubicBezTo>
                <a:cubicBezTo>
                  <a:pt x="577" y="366"/>
                  <a:pt x="578" y="366"/>
                  <a:pt x="580" y="366"/>
                </a:cubicBezTo>
                <a:cubicBezTo>
                  <a:pt x="581" y="367"/>
                  <a:pt x="581" y="367"/>
                  <a:pt x="581" y="368"/>
                </a:cubicBezTo>
                <a:cubicBezTo>
                  <a:pt x="582" y="369"/>
                  <a:pt x="581" y="370"/>
                  <a:pt x="582" y="369"/>
                </a:cubicBezTo>
                <a:cubicBezTo>
                  <a:pt x="582" y="368"/>
                  <a:pt x="582" y="368"/>
                  <a:pt x="582" y="367"/>
                </a:cubicBezTo>
                <a:cubicBezTo>
                  <a:pt x="582" y="367"/>
                  <a:pt x="583" y="366"/>
                  <a:pt x="582" y="366"/>
                </a:cubicBezTo>
                <a:cubicBezTo>
                  <a:pt x="581" y="366"/>
                  <a:pt x="580" y="365"/>
                  <a:pt x="580" y="364"/>
                </a:cubicBezTo>
                <a:cubicBezTo>
                  <a:pt x="579" y="364"/>
                  <a:pt x="579" y="363"/>
                  <a:pt x="579" y="363"/>
                </a:cubicBezTo>
                <a:cubicBezTo>
                  <a:pt x="580" y="362"/>
                  <a:pt x="579" y="361"/>
                  <a:pt x="580" y="361"/>
                </a:cubicBezTo>
                <a:cubicBezTo>
                  <a:pt x="581" y="361"/>
                  <a:pt x="581" y="361"/>
                  <a:pt x="581" y="361"/>
                </a:cubicBezTo>
                <a:cubicBezTo>
                  <a:pt x="582" y="359"/>
                  <a:pt x="583" y="360"/>
                  <a:pt x="585" y="361"/>
                </a:cubicBezTo>
                <a:cubicBezTo>
                  <a:pt x="585" y="361"/>
                  <a:pt x="585" y="362"/>
                  <a:pt x="586" y="361"/>
                </a:cubicBezTo>
                <a:cubicBezTo>
                  <a:pt x="586" y="361"/>
                  <a:pt x="587" y="360"/>
                  <a:pt x="587" y="359"/>
                </a:cubicBezTo>
                <a:cubicBezTo>
                  <a:pt x="586" y="360"/>
                  <a:pt x="586" y="360"/>
                  <a:pt x="585" y="360"/>
                </a:cubicBezTo>
                <a:cubicBezTo>
                  <a:pt x="584" y="360"/>
                  <a:pt x="584" y="360"/>
                  <a:pt x="584" y="359"/>
                </a:cubicBezTo>
                <a:cubicBezTo>
                  <a:pt x="585" y="358"/>
                  <a:pt x="586" y="357"/>
                  <a:pt x="587" y="358"/>
                </a:cubicBezTo>
                <a:cubicBezTo>
                  <a:pt x="587" y="358"/>
                  <a:pt x="587" y="358"/>
                  <a:pt x="587" y="358"/>
                </a:cubicBezTo>
                <a:cubicBezTo>
                  <a:pt x="587" y="359"/>
                  <a:pt x="588" y="359"/>
                  <a:pt x="588" y="360"/>
                </a:cubicBezTo>
                <a:cubicBezTo>
                  <a:pt x="590" y="361"/>
                  <a:pt x="591" y="362"/>
                  <a:pt x="592" y="364"/>
                </a:cubicBezTo>
                <a:cubicBezTo>
                  <a:pt x="592" y="362"/>
                  <a:pt x="593" y="362"/>
                  <a:pt x="594" y="362"/>
                </a:cubicBezTo>
                <a:cubicBezTo>
                  <a:pt x="595" y="361"/>
                  <a:pt x="597" y="361"/>
                  <a:pt x="599" y="361"/>
                </a:cubicBezTo>
                <a:cubicBezTo>
                  <a:pt x="600" y="360"/>
                  <a:pt x="600" y="360"/>
                  <a:pt x="600" y="360"/>
                </a:cubicBezTo>
                <a:cubicBezTo>
                  <a:pt x="600" y="358"/>
                  <a:pt x="602" y="359"/>
                  <a:pt x="603" y="359"/>
                </a:cubicBezTo>
                <a:cubicBezTo>
                  <a:pt x="605" y="359"/>
                  <a:pt x="605" y="362"/>
                  <a:pt x="607" y="363"/>
                </a:cubicBezTo>
                <a:cubicBezTo>
                  <a:pt x="607" y="363"/>
                  <a:pt x="607" y="364"/>
                  <a:pt x="606" y="365"/>
                </a:cubicBezTo>
                <a:cubicBezTo>
                  <a:pt x="606" y="366"/>
                  <a:pt x="605" y="367"/>
                  <a:pt x="604" y="367"/>
                </a:cubicBezTo>
                <a:cubicBezTo>
                  <a:pt x="603" y="366"/>
                  <a:pt x="603" y="367"/>
                  <a:pt x="603" y="368"/>
                </a:cubicBezTo>
                <a:cubicBezTo>
                  <a:pt x="603" y="368"/>
                  <a:pt x="603" y="368"/>
                  <a:pt x="603" y="367"/>
                </a:cubicBezTo>
                <a:cubicBezTo>
                  <a:pt x="602" y="367"/>
                  <a:pt x="602" y="367"/>
                  <a:pt x="602" y="367"/>
                </a:cubicBezTo>
                <a:cubicBezTo>
                  <a:pt x="602" y="367"/>
                  <a:pt x="602" y="368"/>
                  <a:pt x="602" y="368"/>
                </a:cubicBezTo>
                <a:cubicBezTo>
                  <a:pt x="602" y="369"/>
                  <a:pt x="602" y="369"/>
                  <a:pt x="603" y="369"/>
                </a:cubicBezTo>
                <a:cubicBezTo>
                  <a:pt x="604" y="368"/>
                  <a:pt x="606" y="369"/>
                  <a:pt x="605" y="371"/>
                </a:cubicBezTo>
                <a:cubicBezTo>
                  <a:pt x="605" y="371"/>
                  <a:pt x="605" y="371"/>
                  <a:pt x="605" y="371"/>
                </a:cubicBezTo>
                <a:cubicBezTo>
                  <a:pt x="601" y="372"/>
                  <a:pt x="600" y="375"/>
                  <a:pt x="599" y="377"/>
                </a:cubicBezTo>
                <a:cubicBezTo>
                  <a:pt x="598" y="378"/>
                  <a:pt x="598" y="378"/>
                  <a:pt x="598" y="378"/>
                </a:cubicBezTo>
                <a:cubicBezTo>
                  <a:pt x="596" y="379"/>
                  <a:pt x="597" y="381"/>
                  <a:pt x="597" y="383"/>
                </a:cubicBezTo>
                <a:cubicBezTo>
                  <a:pt x="598" y="381"/>
                  <a:pt x="598" y="380"/>
                  <a:pt x="600" y="379"/>
                </a:cubicBezTo>
                <a:cubicBezTo>
                  <a:pt x="601" y="379"/>
                  <a:pt x="604" y="380"/>
                  <a:pt x="605" y="381"/>
                </a:cubicBezTo>
                <a:cubicBezTo>
                  <a:pt x="605" y="382"/>
                  <a:pt x="604" y="383"/>
                  <a:pt x="603" y="383"/>
                </a:cubicBezTo>
                <a:cubicBezTo>
                  <a:pt x="605" y="383"/>
                  <a:pt x="605" y="385"/>
                  <a:pt x="606" y="386"/>
                </a:cubicBezTo>
                <a:cubicBezTo>
                  <a:pt x="606" y="386"/>
                  <a:pt x="606" y="387"/>
                  <a:pt x="606" y="387"/>
                </a:cubicBezTo>
                <a:cubicBezTo>
                  <a:pt x="605" y="387"/>
                  <a:pt x="605" y="388"/>
                  <a:pt x="605" y="388"/>
                </a:cubicBezTo>
                <a:cubicBezTo>
                  <a:pt x="605" y="389"/>
                  <a:pt x="606" y="389"/>
                  <a:pt x="606" y="388"/>
                </a:cubicBezTo>
                <a:cubicBezTo>
                  <a:pt x="606" y="387"/>
                  <a:pt x="608" y="387"/>
                  <a:pt x="609" y="386"/>
                </a:cubicBezTo>
                <a:cubicBezTo>
                  <a:pt x="610" y="388"/>
                  <a:pt x="610" y="390"/>
                  <a:pt x="611" y="391"/>
                </a:cubicBezTo>
                <a:cubicBezTo>
                  <a:pt x="611" y="393"/>
                  <a:pt x="610" y="395"/>
                  <a:pt x="608" y="395"/>
                </a:cubicBezTo>
                <a:moveTo>
                  <a:pt x="414" y="402"/>
                </a:moveTo>
                <a:cubicBezTo>
                  <a:pt x="415" y="401"/>
                  <a:pt x="414" y="399"/>
                  <a:pt x="415" y="398"/>
                </a:cubicBezTo>
                <a:cubicBezTo>
                  <a:pt x="416" y="396"/>
                  <a:pt x="417" y="394"/>
                  <a:pt x="418" y="392"/>
                </a:cubicBezTo>
                <a:cubicBezTo>
                  <a:pt x="418" y="392"/>
                  <a:pt x="418" y="392"/>
                  <a:pt x="418" y="392"/>
                </a:cubicBezTo>
                <a:cubicBezTo>
                  <a:pt x="419" y="392"/>
                  <a:pt x="419" y="392"/>
                  <a:pt x="419" y="392"/>
                </a:cubicBezTo>
                <a:cubicBezTo>
                  <a:pt x="419" y="391"/>
                  <a:pt x="419" y="391"/>
                  <a:pt x="419" y="391"/>
                </a:cubicBezTo>
                <a:cubicBezTo>
                  <a:pt x="418" y="391"/>
                  <a:pt x="419" y="390"/>
                  <a:pt x="419" y="390"/>
                </a:cubicBezTo>
                <a:cubicBezTo>
                  <a:pt x="419" y="390"/>
                  <a:pt x="419" y="390"/>
                  <a:pt x="419" y="390"/>
                </a:cubicBezTo>
                <a:cubicBezTo>
                  <a:pt x="419" y="388"/>
                  <a:pt x="420" y="387"/>
                  <a:pt x="420" y="386"/>
                </a:cubicBezTo>
                <a:cubicBezTo>
                  <a:pt x="420" y="385"/>
                  <a:pt x="419" y="384"/>
                  <a:pt x="419" y="383"/>
                </a:cubicBezTo>
                <a:cubicBezTo>
                  <a:pt x="420" y="383"/>
                  <a:pt x="421" y="383"/>
                  <a:pt x="422" y="382"/>
                </a:cubicBezTo>
                <a:cubicBezTo>
                  <a:pt x="423" y="382"/>
                  <a:pt x="423" y="382"/>
                  <a:pt x="423" y="381"/>
                </a:cubicBezTo>
                <a:cubicBezTo>
                  <a:pt x="422" y="380"/>
                  <a:pt x="422" y="380"/>
                  <a:pt x="422" y="380"/>
                </a:cubicBezTo>
                <a:cubicBezTo>
                  <a:pt x="420" y="378"/>
                  <a:pt x="420" y="378"/>
                  <a:pt x="421" y="376"/>
                </a:cubicBezTo>
                <a:cubicBezTo>
                  <a:pt x="422" y="375"/>
                  <a:pt x="422" y="374"/>
                  <a:pt x="422" y="373"/>
                </a:cubicBezTo>
                <a:cubicBezTo>
                  <a:pt x="423" y="371"/>
                  <a:pt x="424" y="369"/>
                  <a:pt x="425" y="368"/>
                </a:cubicBezTo>
                <a:cubicBezTo>
                  <a:pt x="426" y="367"/>
                  <a:pt x="426" y="367"/>
                  <a:pt x="427" y="368"/>
                </a:cubicBezTo>
                <a:cubicBezTo>
                  <a:pt x="428" y="368"/>
                  <a:pt x="429" y="368"/>
                  <a:pt x="430" y="368"/>
                </a:cubicBezTo>
                <a:cubicBezTo>
                  <a:pt x="429" y="367"/>
                  <a:pt x="428" y="368"/>
                  <a:pt x="426" y="367"/>
                </a:cubicBezTo>
                <a:cubicBezTo>
                  <a:pt x="426" y="366"/>
                  <a:pt x="425" y="365"/>
                  <a:pt x="426" y="364"/>
                </a:cubicBezTo>
                <a:cubicBezTo>
                  <a:pt x="427" y="363"/>
                  <a:pt x="427" y="363"/>
                  <a:pt x="427" y="362"/>
                </a:cubicBezTo>
                <a:cubicBezTo>
                  <a:pt x="427" y="361"/>
                  <a:pt x="427" y="360"/>
                  <a:pt x="426" y="360"/>
                </a:cubicBezTo>
                <a:cubicBezTo>
                  <a:pt x="425" y="360"/>
                  <a:pt x="425" y="360"/>
                  <a:pt x="425" y="360"/>
                </a:cubicBezTo>
                <a:cubicBezTo>
                  <a:pt x="425" y="358"/>
                  <a:pt x="424" y="358"/>
                  <a:pt x="424" y="356"/>
                </a:cubicBezTo>
                <a:cubicBezTo>
                  <a:pt x="424" y="355"/>
                  <a:pt x="425" y="356"/>
                  <a:pt x="425" y="356"/>
                </a:cubicBezTo>
                <a:cubicBezTo>
                  <a:pt x="425" y="355"/>
                  <a:pt x="424" y="356"/>
                  <a:pt x="424" y="355"/>
                </a:cubicBezTo>
                <a:cubicBezTo>
                  <a:pt x="423" y="354"/>
                  <a:pt x="424" y="355"/>
                  <a:pt x="425" y="354"/>
                </a:cubicBezTo>
                <a:cubicBezTo>
                  <a:pt x="424" y="354"/>
                  <a:pt x="423" y="354"/>
                  <a:pt x="423" y="353"/>
                </a:cubicBezTo>
                <a:cubicBezTo>
                  <a:pt x="423" y="352"/>
                  <a:pt x="422" y="350"/>
                  <a:pt x="422" y="349"/>
                </a:cubicBezTo>
                <a:cubicBezTo>
                  <a:pt x="421" y="348"/>
                  <a:pt x="421" y="348"/>
                  <a:pt x="422" y="348"/>
                </a:cubicBezTo>
                <a:cubicBezTo>
                  <a:pt x="424" y="347"/>
                  <a:pt x="426" y="346"/>
                  <a:pt x="428" y="346"/>
                </a:cubicBezTo>
                <a:cubicBezTo>
                  <a:pt x="429" y="346"/>
                  <a:pt x="429" y="346"/>
                  <a:pt x="429" y="346"/>
                </a:cubicBezTo>
                <a:cubicBezTo>
                  <a:pt x="431" y="346"/>
                  <a:pt x="431" y="346"/>
                  <a:pt x="431" y="348"/>
                </a:cubicBezTo>
                <a:cubicBezTo>
                  <a:pt x="432" y="349"/>
                  <a:pt x="432" y="349"/>
                  <a:pt x="432" y="349"/>
                </a:cubicBezTo>
                <a:cubicBezTo>
                  <a:pt x="432" y="348"/>
                  <a:pt x="432" y="347"/>
                  <a:pt x="432" y="346"/>
                </a:cubicBezTo>
                <a:cubicBezTo>
                  <a:pt x="432" y="346"/>
                  <a:pt x="432" y="345"/>
                  <a:pt x="432" y="345"/>
                </a:cubicBezTo>
                <a:cubicBezTo>
                  <a:pt x="433" y="346"/>
                  <a:pt x="434" y="345"/>
                  <a:pt x="435" y="345"/>
                </a:cubicBezTo>
                <a:cubicBezTo>
                  <a:pt x="435" y="345"/>
                  <a:pt x="436" y="345"/>
                  <a:pt x="436" y="345"/>
                </a:cubicBezTo>
                <a:cubicBezTo>
                  <a:pt x="438" y="345"/>
                  <a:pt x="439" y="344"/>
                  <a:pt x="441" y="343"/>
                </a:cubicBezTo>
                <a:cubicBezTo>
                  <a:pt x="442" y="342"/>
                  <a:pt x="445" y="343"/>
                  <a:pt x="446" y="345"/>
                </a:cubicBezTo>
                <a:cubicBezTo>
                  <a:pt x="447" y="346"/>
                  <a:pt x="448" y="347"/>
                  <a:pt x="449" y="348"/>
                </a:cubicBezTo>
                <a:cubicBezTo>
                  <a:pt x="450" y="349"/>
                  <a:pt x="451" y="349"/>
                  <a:pt x="453" y="350"/>
                </a:cubicBezTo>
                <a:cubicBezTo>
                  <a:pt x="453" y="350"/>
                  <a:pt x="453" y="350"/>
                  <a:pt x="453" y="350"/>
                </a:cubicBezTo>
                <a:cubicBezTo>
                  <a:pt x="453" y="350"/>
                  <a:pt x="453" y="350"/>
                  <a:pt x="453" y="350"/>
                </a:cubicBezTo>
                <a:cubicBezTo>
                  <a:pt x="454" y="351"/>
                  <a:pt x="454" y="351"/>
                  <a:pt x="454" y="351"/>
                </a:cubicBezTo>
                <a:cubicBezTo>
                  <a:pt x="455" y="351"/>
                  <a:pt x="455" y="351"/>
                  <a:pt x="455" y="352"/>
                </a:cubicBezTo>
                <a:cubicBezTo>
                  <a:pt x="453" y="354"/>
                  <a:pt x="453" y="355"/>
                  <a:pt x="455" y="356"/>
                </a:cubicBezTo>
                <a:cubicBezTo>
                  <a:pt x="454" y="354"/>
                  <a:pt x="456" y="353"/>
                  <a:pt x="456" y="352"/>
                </a:cubicBezTo>
                <a:cubicBezTo>
                  <a:pt x="456" y="351"/>
                  <a:pt x="457" y="351"/>
                  <a:pt x="457" y="351"/>
                </a:cubicBezTo>
                <a:cubicBezTo>
                  <a:pt x="458" y="351"/>
                  <a:pt x="458" y="351"/>
                  <a:pt x="458" y="351"/>
                </a:cubicBezTo>
                <a:cubicBezTo>
                  <a:pt x="459" y="351"/>
                  <a:pt x="459" y="352"/>
                  <a:pt x="459" y="352"/>
                </a:cubicBezTo>
                <a:cubicBezTo>
                  <a:pt x="459" y="353"/>
                  <a:pt x="459" y="354"/>
                  <a:pt x="458" y="356"/>
                </a:cubicBezTo>
                <a:cubicBezTo>
                  <a:pt x="458" y="356"/>
                  <a:pt x="458" y="356"/>
                  <a:pt x="459" y="357"/>
                </a:cubicBezTo>
                <a:cubicBezTo>
                  <a:pt x="459" y="357"/>
                  <a:pt x="459" y="357"/>
                  <a:pt x="460" y="356"/>
                </a:cubicBezTo>
                <a:cubicBezTo>
                  <a:pt x="460" y="355"/>
                  <a:pt x="461" y="354"/>
                  <a:pt x="461" y="353"/>
                </a:cubicBezTo>
                <a:cubicBezTo>
                  <a:pt x="461" y="352"/>
                  <a:pt x="461" y="351"/>
                  <a:pt x="462" y="351"/>
                </a:cubicBezTo>
                <a:cubicBezTo>
                  <a:pt x="463" y="351"/>
                  <a:pt x="464" y="350"/>
                  <a:pt x="466" y="350"/>
                </a:cubicBezTo>
                <a:cubicBezTo>
                  <a:pt x="466" y="350"/>
                  <a:pt x="466" y="350"/>
                  <a:pt x="466" y="350"/>
                </a:cubicBezTo>
                <a:cubicBezTo>
                  <a:pt x="466" y="350"/>
                  <a:pt x="466" y="350"/>
                  <a:pt x="466" y="350"/>
                </a:cubicBezTo>
                <a:cubicBezTo>
                  <a:pt x="470" y="350"/>
                  <a:pt x="472" y="353"/>
                  <a:pt x="474" y="355"/>
                </a:cubicBezTo>
                <a:cubicBezTo>
                  <a:pt x="475" y="356"/>
                  <a:pt x="476" y="357"/>
                  <a:pt x="476" y="358"/>
                </a:cubicBezTo>
                <a:cubicBezTo>
                  <a:pt x="477" y="359"/>
                  <a:pt x="477" y="359"/>
                  <a:pt x="477" y="359"/>
                </a:cubicBezTo>
                <a:cubicBezTo>
                  <a:pt x="478" y="360"/>
                  <a:pt x="478" y="361"/>
                  <a:pt x="479" y="362"/>
                </a:cubicBezTo>
                <a:cubicBezTo>
                  <a:pt x="480" y="363"/>
                  <a:pt x="482" y="365"/>
                  <a:pt x="483" y="367"/>
                </a:cubicBezTo>
                <a:cubicBezTo>
                  <a:pt x="484" y="368"/>
                  <a:pt x="484" y="368"/>
                  <a:pt x="483" y="369"/>
                </a:cubicBezTo>
                <a:cubicBezTo>
                  <a:pt x="482" y="371"/>
                  <a:pt x="481" y="372"/>
                  <a:pt x="478" y="373"/>
                </a:cubicBezTo>
                <a:cubicBezTo>
                  <a:pt x="476" y="374"/>
                  <a:pt x="474" y="376"/>
                  <a:pt x="472" y="377"/>
                </a:cubicBezTo>
                <a:cubicBezTo>
                  <a:pt x="469" y="379"/>
                  <a:pt x="467" y="382"/>
                  <a:pt x="464" y="384"/>
                </a:cubicBezTo>
                <a:cubicBezTo>
                  <a:pt x="462" y="385"/>
                  <a:pt x="460" y="386"/>
                  <a:pt x="459" y="388"/>
                </a:cubicBezTo>
                <a:cubicBezTo>
                  <a:pt x="459" y="388"/>
                  <a:pt x="458" y="388"/>
                  <a:pt x="458" y="388"/>
                </a:cubicBezTo>
                <a:cubicBezTo>
                  <a:pt x="459" y="390"/>
                  <a:pt x="457" y="392"/>
                  <a:pt x="457" y="394"/>
                </a:cubicBezTo>
                <a:cubicBezTo>
                  <a:pt x="457" y="394"/>
                  <a:pt x="457" y="394"/>
                  <a:pt x="457" y="394"/>
                </a:cubicBezTo>
                <a:cubicBezTo>
                  <a:pt x="457" y="395"/>
                  <a:pt x="454" y="397"/>
                  <a:pt x="453" y="397"/>
                </a:cubicBezTo>
                <a:cubicBezTo>
                  <a:pt x="453" y="397"/>
                  <a:pt x="452" y="397"/>
                  <a:pt x="452" y="397"/>
                </a:cubicBezTo>
                <a:cubicBezTo>
                  <a:pt x="452" y="397"/>
                  <a:pt x="452" y="397"/>
                  <a:pt x="452" y="397"/>
                </a:cubicBezTo>
                <a:cubicBezTo>
                  <a:pt x="452" y="397"/>
                  <a:pt x="452" y="396"/>
                  <a:pt x="451" y="396"/>
                </a:cubicBezTo>
                <a:cubicBezTo>
                  <a:pt x="451" y="396"/>
                  <a:pt x="451" y="397"/>
                  <a:pt x="451" y="397"/>
                </a:cubicBezTo>
                <a:cubicBezTo>
                  <a:pt x="452" y="399"/>
                  <a:pt x="451" y="401"/>
                  <a:pt x="450" y="402"/>
                </a:cubicBezTo>
                <a:cubicBezTo>
                  <a:pt x="450" y="403"/>
                  <a:pt x="450" y="403"/>
                  <a:pt x="450" y="403"/>
                </a:cubicBezTo>
                <a:cubicBezTo>
                  <a:pt x="450" y="405"/>
                  <a:pt x="450" y="408"/>
                  <a:pt x="450" y="410"/>
                </a:cubicBezTo>
                <a:cubicBezTo>
                  <a:pt x="450" y="412"/>
                  <a:pt x="448" y="413"/>
                  <a:pt x="447" y="414"/>
                </a:cubicBezTo>
                <a:cubicBezTo>
                  <a:pt x="446" y="414"/>
                  <a:pt x="445" y="415"/>
                  <a:pt x="445" y="415"/>
                </a:cubicBezTo>
                <a:cubicBezTo>
                  <a:pt x="444" y="415"/>
                  <a:pt x="443" y="415"/>
                  <a:pt x="443" y="414"/>
                </a:cubicBezTo>
                <a:cubicBezTo>
                  <a:pt x="442" y="414"/>
                  <a:pt x="442" y="414"/>
                  <a:pt x="442" y="413"/>
                </a:cubicBezTo>
                <a:cubicBezTo>
                  <a:pt x="441" y="413"/>
                  <a:pt x="441" y="413"/>
                  <a:pt x="440" y="414"/>
                </a:cubicBezTo>
                <a:cubicBezTo>
                  <a:pt x="440" y="416"/>
                  <a:pt x="439" y="418"/>
                  <a:pt x="436" y="419"/>
                </a:cubicBezTo>
                <a:cubicBezTo>
                  <a:pt x="435" y="419"/>
                  <a:pt x="435" y="420"/>
                  <a:pt x="434" y="421"/>
                </a:cubicBezTo>
                <a:cubicBezTo>
                  <a:pt x="434" y="422"/>
                  <a:pt x="432" y="422"/>
                  <a:pt x="431" y="421"/>
                </a:cubicBezTo>
                <a:cubicBezTo>
                  <a:pt x="430" y="419"/>
                  <a:pt x="430" y="418"/>
                  <a:pt x="429" y="416"/>
                </a:cubicBezTo>
                <a:cubicBezTo>
                  <a:pt x="429" y="415"/>
                  <a:pt x="429" y="413"/>
                  <a:pt x="428" y="412"/>
                </a:cubicBezTo>
                <a:cubicBezTo>
                  <a:pt x="427" y="412"/>
                  <a:pt x="427" y="410"/>
                  <a:pt x="426" y="409"/>
                </a:cubicBezTo>
                <a:cubicBezTo>
                  <a:pt x="426" y="409"/>
                  <a:pt x="426" y="409"/>
                  <a:pt x="426" y="409"/>
                </a:cubicBezTo>
                <a:cubicBezTo>
                  <a:pt x="425" y="408"/>
                  <a:pt x="424" y="407"/>
                  <a:pt x="422" y="407"/>
                </a:cubicBezTo>
                <a:cubicBezTo>
                  <a:pt x="422" y="405"/>
                  <a:pt x="420" y="406"/>
                  <a:pt x="420" y="405"/>
                </a:cubicBezTo>
                <a:cubicBezTo>
                  <a:pt x="419" y="405"/>
                  <a:pt x="419" y="404"/>
                  <a:pt x="418" y="404"/>
                </a:cubicBezTo>
                <a:cubicBezTo>
                  <a:pt x="418" y="402"/>
                  <a:pt x="418" y="402"/>
                  <a:pt x="416" y="403"/>
                </a:cubicBezTo>
                <a:cubicBezTo>
                  <a:pt x="415" y="403"/>
                  <a:pt x="415" y="403"/>
                  <a:pt x="415" y="403"/>
                </a:cubicBezTo>
                <a:cubicBezTo>
                  <a:pt x="414" y="403"/>
                  <a:pt x="414" y="403"/>
                  <a:pt x="414" y="402"/>
                </a:cubicBezTo>
                <a:moveTo>
                  <a:pt x="580" y="449"/>
                </a:moveTo>
                <a:cubicBezTo>
                  <a:pt x="580" y="450"/>
                  <a:pt x="578" y="450"/>
                  <a:pt x="577" y="449"/>
                </a:cubicBezTo>
                <a:cubicBezTo>
                  <a:pt x="577" y="448"/>
                  <a:pt x="576" y="447"/>
                  <a:pt x="577" y="445"/>
                </a:cubicBezTo>
                <a:cubicBezTo>
                  <a:pt x="576" y="446"/>
                  <a:pt x="576" y="448"/>
                  <a:pt x="575" y="449"/>
                </a:cubicBezTo>
                <a:cubicBezTo>
                  <a:pt x="575" y="449"/>
                  <a:pt x="576" y="450"/>
                  <a:pt x="575" y="450"/>
                </a:cubicBezTo>
                <a:cubicBezTo>
                  <a:pt x="575" y="449"/>
                  <a:pt x="575" y="449"/>
                  <a:pt x="575" y="449"/>
                </a:cubicBezTo>
                <a:cubicBezTo>
                  <a:pt x="573" y="447"/>
                  <a:pt x="572" y="446"/>
                  <a:pt x="572" y="445"/>
                </a:cubicBezTo>
                <a:cubicBezTo>
                  <a:pt x="571" y="445"/>
                  <a:pt x="571" y="446"/>
                  <a:pt x="571" y="446"/>
                </a:cubicBezTo>
                <a:cubicBezTo>
                  <a:pt x="571" y="447"/>
                  <a:pt x="571" y="447"/>
                  <a:pt x="571" y="448"/>
                </a:cubicBezTo>
                <a:cubicBezTo>
                  <a:pt x="570" y="448"/>
                  <a:pt x="571" y="447"/>
                  <a:pt x="570" y="447"/>
                </a:cubicBezTo>
                <a:cubicBezTo>
                  <a:pt x="570" y="447"/>
                  <a:pt x="570" y="447"/>
                  <a:pt x="570" y="447"/>
                </a:cubicBezTo>
                <a:cubicBezTo>
                  <a:pt x="569" y="448"/>
                  <a:pt x="568" y="448"/>
                  <a:pt x="569" y="450"/>
                </a:cubicBezTo>
                <a:cubicBezTo>
                  <a:pt x="570" y="450"/>
                  <a:pt x="570" y="451"/>
                  <a:pt x="569" y="452"/>
                </a:cubicBezTo>
                <a:cubicBezTo>
                  <a:pt x="569" y="452"/>
                  <a:pt x="567" y="452"/>
                  <a:pt x="567" y="452"/>
                </a:cubicBezTo>
                <a:cubicBezTo>
                  <a:pt x="566" y="451"/>
                  <a:pt x="565" y="451"/>
                  <a:pt x="565" y="450"/>
                </a:cubicBezTo>
                <a:cubicBezTo>
                  <a:pt x="564" y="449"/>
                  <a:pt x="564" y="449"/>
                  <a:pt x="563" y="449"/>
                </a:cubicBezTo>
                <a:cubicBezTo>
                  <a:pt x="563" y="449"/>
                  <a:pt x="563" y="450"/>
                  <a:pt x="563" y="451"/>
                </a:cubicBezTo>
                <a:cubicBezTo>
                  <a:pt x="564" y="451"/>
                  <a:pt x="564" y="452"/>
                  <a:pt x="565" y="452"/>
                </a:cubicBezTo>
                <a:cubicBezTo>
                  <a:pt x="565" y="453"/>
                  <a:pt x="566" y="453"/>
                  <a:pt x="566" y="454"/>
                </a:cubicBezTo>
                <a:cubicBezTo>
                  <a:pt x="566" y="455"/>
                  <a:pt x="566" y="457"/>
                  <a:pt x="565" y="458"/>
                </a:cubicBezTo>
                <a:cubicBezTo>
                  <a:pt x="565" y="459"/>
                  <a:pt x="565" y="459"/>
                  <a:pt x="565" y="459"/>
                </a:cubicBezTo>
                <a:cubicBezTo>
                  <a:pt x="566" y="459"/>
                  <a:pt x="566" y="457"/>
                  <a:pt x="567" y="456"/>
                </a:cubicBezTo>
                <a:cubicBezTo>
                  <a:pt x="567" y="455"/>
                  <a:pt x="568" y="455"/>
                  <a:pt x="568" y="455"/>
                </a:cubicBezTo>
                <a:cubicBezTo>
                  <a:pt x="569" y="454"/>
                  <a:pt x="570" y="454"/>
                  <a:pt x="570" y="453"/>
                </a:cubicBezTo>
                <a:cubicBezTo>
                  <a:pt x="570" y="453"/>
                  <a:pt x="571" y="453"/>
                  <a:pt x="571" y="453"/>
                </a:cubicBezTo>
                <a:cubicBezTo>
                  <a:pt x="572" y="453"/>
                  <a:pt x="573" y="453"/>
                  <a:pt x="573" y="454"/>
                </a:cubicBezTo>
                <a:cubicBezTo>
                  <a:pt x="573" y="455"/>
                  <a:pt x="573" y="455"/>
                  <a:pt x="573" y="455"/>
                </a:cubicBezTo>
                <a:cubicBezTo>
                  <a:pt x="572" y="456"/>
                  <a:pt x="571" y="456"/>
                  <a:pt x="572" y="456"/>
                </a:cubicBezTo>
                <a:cubicBezTo>
                  <a:pt x="573" y="456"/>
                  <a:pt x="573" y="457"/>
                  <a:pt x="573" y="457"/>
                </a:cubicBezTo>
                <a:cubicBezTo>
                  <a:pt x="574" y="458"/>
                  <a:pt x="575" y="459"/>
                  <a:pt x="574" y="461"/>
                </a:cubicBezTo>
                <a:cubicBezTo>
                  <a:pt x="574" y="461"/>
                  <a:pt x="574" y="461"/>
                  <a:pt x="574" y="462"/>
                </a:cubicBezTo>
                <a:cubicBezTo>
                  <a:pt x="574" y="462"/>
                  <a:pt x="574" y="463"/>
                  <a:pt x="574" y="462"/>
                </a:cubicBezTo>
                <a:cubicBezTo>
                  <a:pt x="573" y="462"/>
                  <a:pt x="572" y="463"/>
                  <a:pt x="571" y="463"/>
                </a:cubicBezTo>
                <a:cubicBezTo>
                  <a:pt x="571" y="463"/>
                  <a:pt x="570" y="463"/>
                  <a:pt x="570" y="464"/>
                </a:cubicBezTo>
                <a:cubicBezTo>
                  <a:pt x="570" y="465"/>
                  <a:pt x="569" y="465"/>
                  <a:pt x="568" y="464"/>
                </a:cubicBezTo>
                <a:cubicBezTo>
                  <a:pt x="568" y="464"/>
                  <a:pt x="568" y="464"/>
                  <a:pt x="568" y="465"/>
                </a:cubicBezTo>
                <a:cubicBezTo>
                  <a:pt x="568" y="465"/>
                  <a:pt x="567" y="466"/>
                  <a:pt x="566" y="466"/>
                </a:cubicBezTo>
                <a:cubicBezTo>
                  <a:pt x="566" y="466"/>
                  <a:pt x="566" y="466"/>
                  <a:pt x="565" y="465"/>
                </a:cubicBezTo>
                <a:cubicBezTo>
                  <a:pt x="565" y="465"/>
                  <a:pt x="565" y="465"/>
                  <a:pt x="565" y="465"/>
                </a:cubicBezTo>
                <a:cubicBezTo>
                  <a:pt x="563" y="466"/>
                  <a:pt x="562" y="466"/>
                  <a:pt x="560" y="465"/>
                </a:cubicBezTo>
                <a:cubicBezTo>
                  <a:pt x="559" y="464"/>
                  <a:pt x="558" y="465"/>
                  <a:pt x="558" y="463"/>
                </a:cubicBezTo>
                <a:cubicBezTo>
                  <a:pt x="558" y="464"/>
                  <a:pt x="557" y="464"/>
                  <a:pt x="557" y="464"/>
                </a:cubicBezTo>
                <a:cubicBezTo>
                  <a:pt x="557" y="464"/>
                  <a:pt x="557" y="464"/>
                  <a:pt x="557" y="464"/>
                </a:cubicBezTo>
                <a:cubicBezTo>
                  <a:pt x="556" y="465"/>
                  <a:pt x="555" y="465"/>
                  <a:pt x="554" y="465"/>
                </a:cubicBezTo>
                <a:cubicBezTo>
                  <a:pt x="553" y="465"/>
                  <a:pt x="553" y="464"/>
                  <a:pt x="553" y="464"/>
                </a:cubicBezTo>
                <a:cubicBezTo>
                  <a:pt x="552" y="464"/>
                  <a:pt x="552" y="464"/>
                  <a:pt x="552" y="464"/>
                </a:cubicBezTo>
                <a:cubicBezTo>
                  <a:pt x="552" y="463"/>
                  <a:pt x="552" y="463"/>
                  <a:pt x="552" y="462"/>
                </a:cubicBezTo>
                <a:cubicBezTo>
                  <a:pt x="553" y="462"/>
                  <a:pt x="553" y="462"/>
                  <a:pt x="553" y="462"/>
                </a:cubicBezTo>
                <a:cubicBezTo>
                  <a:pt x="553" y="462"/>
                  <a:pt x="553" y="461"/>
                  <a:pt x="553" y="461"/>
                </a:cubicBezTo>
                <a:cubicBezTo>
                  <a:pt x="552" y="461"/>
                  <a:pt x="552" y="461"/>
                  <a:pt x="552" y="461"/>
                </a:cubicBezTo>
                <a:cubicBezTo>
                  <a:pt x="551" y="461"/>
                  <a:pt x="550" y="460"/>
                  <a:pt x="549" y="459"/>
                </a:cubicBezTo>
                <a:cubicBezTo>
                  <a:pt x="548" y="459"/>
                  <a:pt x="548" y="459"/>
                  <a:pt x="547" y="459"/>
                </a:cubicBezTo>
                <a:cubicBezTo>
                  <a:pt x="547" y="459"/>
                  <a:pt x="547" y="459"/>
                  <a:pt x="547" y="459"/>
                </a:cubicBezTo>
                <a:cubicBezTo>
                  <a:pt x="547" y="459"/>
                  <a:pt x="547" y="459"/>
                  <a:pt x="547" y="459"/>
                </a:cubicBezTo>
                <a:cubicBezTo>
                  <a:pt x="546" y="459"/>
                  <a:pt x="545" y="460"/>
                  <a:pt x="544" y="459"/>
                </a:cubicBezTo>
                <a:cubicBezTo>
                  <a:pt x="544" y="458"/>
                  <a:pt x="544" y="458"/>
                  <a:pt x="544" y="457"/>
                </a:cubicBezTo>
                <a:cubicBezTo>
                  <a:pt x="545" y="456"/>
                  <a:pt x="544" y="454"/>
                  <a:pt x="543" y="453"/>
                </a:cubicBezTo>
                <a:cubicBezTo>
                  <a:pt x="542" y="453"/>
                  <a:pt x="542" y="453"/>
                  <a:pt x="541" y="454"/>
                </a:cubicBezTo>
                <a:cubicBezTo>
                  <a:pt x="541" y="454"/>
                  <a:pt x="541" y="455"/>
                  <a:pt x="540" y="455"/>
                </a:cubicBezTo>
                <a:cubicBezTo>
                  <a:pt x="540" y="455"/>
                  <a:pt x="540" y="456"/>
                  <a:pt x="540" y="456"/>
                </a:cubicBezTo>
                <a:cubicBezTo>
                  <a:pt x="540" y="459"/>
                  <a:pt x="538" y="460"/>
                  <a:pt x="537" y="462"/>
                </a:cubicBezTo>
                <a:cubicBezTo>
                  <a:pt x="536" y="463"/>
                  <a:pt x="534" y="463"/>
                  <a:pt x="533" y="463"/>
                </a:cubicBezTo>
                <a:cubicBezTo>
                  <a:pt x="532" y="463"/>
                  <a:pt x="531" y="463"/>
                  <a:pt x="531" y="463"/>
                </a:cubicBezTo>
                <a:cubicBezTo>
                  <a:pt x="530" y="463"/>
                  <a:pt x="530" y="463"/>
                  <a:pt x="529" y="464"/>
                </a:cubicBezTo>
                <a:cubicBezTo>
                  <a:pt x="529" y="466"/>
                  <a:pt x="527" y="467"/>
                  <a:pt x="526" y="467"/>
                </a:cubicBezTo>
                <a:cubicBezTo>
                  <a:pt x="524" y="468"/>
                  <a:pt x="522" y="469"/>
                  <a:pt x="520" y="469"/>
                </a:cubicBezTo>
                <a:cubicBezTo>
                  <a:pt x="519" y="469"/>
                  <a:pt x="519" y="469"/>
                  <a:pt x="518" y="469"/>
                </a:cubicBezTo>
                <a:cubicBezTo>
                  <a:pt x="518" y="469"/>
                  <a:pt x="517" y="470"/>
                  <a:pt x="517" y="470"/>
                </a:cubicBezTo>
                <a:cubicBezTo>
                  <a:pt x="516" y="470"/>
                  <a:pt x="516" y="470"/>
                  <a:pt x="516" y="470"/>
                </a:cubicBezTo>
                <a:cubicBezTo>
                  <a:pt x="516" y="471"/>
                  <a:pt x="515" y="472"/>
                  <a:pt x="513" y="472"/>
                </a:cubicBezTo>
                <a:cubicBezTo>
                  <a:pt x="512" y="472"/>
                  <a:pt x="512" y="472"/>
                  <a:pt x="513" y="471"/>
                </a:cubicBezTo>
                <a:cubicBezTo>
                  <a:pt x="512" y="471"/>
                  <a:pt x="512" y="470"/>
                  <a:pt x="513" y="470"/>
                </a:cubicBezTo>
                <a:cubicBezTo>
                  <a:pt x="512" y="470"/>
                  <a:pt x="512" y="469"/>
                  <a:pt x="512" y="470"/>
                </a:cubicBezTo>
                <a:cubicBezTo>
                  <a:pt x="511" y="470"/>
                  <a:pt x="511" y="470"/>
                  <a:pt x="511" y="470"/>
                </a:cubicBezTo>
                <a:cubicBezTo>
                  <a:pt x="511" y="470"/>
                  <a:pt x="510" y="470"/>
                  <a:pt x="510" y="470"/>
                </a:cubicBezTo>
                <a:cubicBezTo>
                  <a:pt x="510" y="470"/>
                  <a:pt x="511" y="470"/>
                  <a:pt x="511" y="471"/>
                </a:cubicBezTo>
                <a:cubicBezTo>
                  <a:pt x="508" y="470"/>
                  <a:pt x="505" y="471"/>
                  <a:pt x="502" y="471"/>
                </a:cubicBezTo>
                <a:cubicBezTo>
                  <a:pt x="501" y="472"/>
                  <a:pt x="500" y="472"/>
                  <a:pt x="499" y="472"/>
                </a:cubicBezTo>
                <a:cubicBezTo>
                  <a:pt x="499" y="472"/>
                  <a:pt x="498" y="472"/>
                  <a:pt x="498" y="472"/>
                </a:cubicBezTo>
                <a:cubicBezTo>
                  <a:pt x="498" y="471"/>
                  <a:pt x="499" y="472"/>
                  <a:pt x="499" y="471"/>
                </a:cubicBezTo>
                <a:cubicBezTo>
                  <a:pt x="499" y="471"/>
                  <a:pt x="498" y="471"/>
                  <a:pt x="498" y="470"/>
                </a:cubicBezTo>
                <a:cubicBezTo>
                  <a:pt x="496" y="469"/>
                  <a:pt x="495" y="465"/>
                  <a:pt x="496" y="463"/>
                </a:cubicBezTo>
                <a:cubicBezTo>
                  <a:pt x="496" y="462"/>
                  <a:pt x="495" y="460"/>
                  <a:pt x="495" y="459"/>
                </a:cubicBezTo>
                <a:cubicBezTo>
                  <a:pt x="495" y="458"/>
                  <a:pt x="495" y="458"/>
                  <a:pt x="495" y="458"/>
                </a:cubicBezTo>
                <a:cubicBezTo>
                  <a:pt x="493" y="458"/>
                  <a:pt x="491" y="457"/>
                  <a:pt x="489" y="457"/>
                </a:cubicBezTo>
                <a:cubicBezTo>
                  <a:pt x="486" y="457"/>
                  <a:pt x="483" y="458"/>
                  <a:pt x="480" y="457"/>
                </a:cubicBezTo>
                <a:cubicBezTo>
                  <a:pt x="478" y="456"/>
                  <a:pt x="477" y="455"/>
                  <a:pt x="476" y="454"/>
                </a:cubicBezTo>
                <a:cubicBezTo>
                  <a:pt x="475" y="454"/>
                  <a:pt x="475" y="454"/>
                  <a:pt x="476" y="453"/>
                </a:cubicBezTo>
                <a:cubicBezTo>
                  <a:pt x="476" y="452"/>
                  <a:pt x="476" y="452"/>
                  <a:pt x="474" y="452"/>
                </a:cubicBezTo>
                <a:cubicBezTo>
                  <a:pt x="474" y="452"/>
                  <a:pt x="474" y="451"/>
                  <a:pt x="474" y="451"/>
                </a:cubicBezTo>
                <a:cubicBezTo>
                  <a:pt x="474" y="450"/>
                  <a:pt x="473" y="449"/>
                  <a:pt x="472" y="449"/>
                </a:cubicBezTo>
                <a:cubicBezTo>
                  <a:pt x="472" y="448"/>
                  <a:pt x="471" y="448"/>
                  <a:pt x="471" y="447"/>
                </a:cubicBezTo>
                <a:cubicBezTo>
                  <a:pt x="471" y="446"/>
                  <a:pt x="471" y="445"/>
                  <a:pt x="470" y="444"/>
                </a:cubicBezTo>
                <a:cubicBezTo>
                  <a:pt x="470" y="443"/>
                  <a:pt x="470" y="442"/>
                  <a:pt x="471" y="442"/>
                </a:cubicBezTo>
                <a:cubicBezTo>
                  <a:pt x="474" y="440"/>
                  <a:pt x="478" y="439"/>
                  <a:pt x="481" y="439"/>
                </a:cubicBezTo>
                <a:cubicBezTo>
                  <a:pt x="484" y="438"/>
                  <a:pt x="486" y="438"/>
                  <a:pt x="489" y="437"/>
                </a:cubicBezTo>
                <a:cubicBezTo>
                  <a:pt x="490" y="437"/>
                  <a:pt x="491" y="437"/>
                  <a:pt x="492" y="437"/>
                </a:cubicBezTo>
                <a:cubicBezTo>
                  <a:pt x="493" y="438"/>
                  <a:pt x="494" y="438"/>
                  <a:pt x="495" y="438"/>
                </a:cubicBezTo>
                <a:cubicBezTo>
                  <a:pt x="497" y="438"/>
                  <a:pt x="498" y="438"/>
                  <a:pt x="500" y="438"/>
                </a:cubicBezTo>
                <a:cubicBezTo>
                  <a:pt x="501" y="439"/>
                  <a:pt x="502" y="439"/>
                  <a:pt x="503" y="439"/>
                </a:cubicBezTo>
                <a:cubicBezTo>
                  <a:pt x="504" y="439"/>
                  <a:pt x="504" y="439"/>
                  <a:pt x="504" y="439"/>
                </a:cubicBezTo>
                <a:cubicBezTo>
                  <a:pt x="505" y="438"/>
                  <a:pt x="505" y="438"/>
                  <a:pt x="506" y="438"/>
                </a:cubicBezTo>
                <a:cubicBezTo>
                  <a:pt x="507" y="438"/>
                  <a:pt x="507" y="438"/>
                  <a:pt x="508" y="438"/>
                </a:cubicBezTo>
                <a:cubicBezTo>
                  <a:pt x="508" y="438"/>
                  <a:pt x="509" y="438"/>
                  <a:pt x="509" y="437"/>
                </a:cubicBezTo>
                <a:cubicBezTo>
                  <a:pt x="509" y="437"/>
                  <a:pt x="509" y="437"/>
                  <a:pt x="509" y="437"/>
                </a:cubicBezTo>
                <a:cubicBezTo>
                  <a:pt x="509" y="437"/>
                  <a:pt x="509" y="437"/>
                  <a:pt x="509" y="437"/>
                </a:cubicBezTo>
                <a:cubicBezTo>
                  <a:pt x="509" y="437"/>
                  <a:pt x="510" y="437"/>
                  <a:pt x="509" y="436"/>
                </a:cubicBezTo>
                <a:cubicBezTo>
                  <a:pt x="509" y="436"/>
                  <a:pt x="508" y="436"/>
                  <a:pt x="507" y="436"/>
                </a:cubicBezTo>
                <a:cubicBezTo>
                  <a:pt x="507" y="436"/>
                  <a:pt x="506" y="436"/>
                  <a:pt x="506" y="435"/>
                </a:cubicBezTo>
                <a:cubicBezTo>
                  <a:pt x="506" y="433"/>
                  <a:pt x="504" y="433"/>
                  <a:pt x="502" y="433"/>
                </a:cubicBezTo>
                <a:cubicBezTo>
                  <a:pt x="502" y="432"/>
                  <a:pt x="501" y="432"/>
                  <a:pt x="501" y="432"/>
                </a:cubicBezTo>
                <a:cubicBezTo>
                  <a:pt x="500" y="432"/>
                  <a:pt x="500" y="432"/>
                  <a:pt x="499" y="432"/>
                </a:cubicBezTo>
                <a:cubicBezTo>
                  <a:pt x="498" y="430"/>
                  <a:pt x="497" y="430"/>
                  <a:pt x="495" y="430"/>
                </a:cubicBezTo>
                <a:cubicBezTo>
                  <a:pt x="494" y="428"/>
                  <a:pt x="493" y="429"/>
                  <a:pt x="491" y="430"/>
                </a:cubicBezTo>
                <a:cubicBezTo>
                  <a:pt x="490" y="430"/>
                  <a:pt x="490" y="430"/>
                  <a:pt x="489" y="431"/>
                </a:cubicBezTo>
                <a:cubicBezTo>
                  <a:pt x="488" y="431"/>
                  <a:pt x="486" y="431"/>
                  <a:pt x="485" y="431"/>
                </a:cubicBezTo>
                <a:cubicBezTo>
                  <a:pt x="484" y="431"/>
                  <a:pt x="483" y="431"/>
                  <a:pt x="482" y="431"/>
                </a:cubicBezTo>
                <a:cubicBezTo>
                  <a:pt x="482" y="431"/>
                  <a:pt x="482" y="431"/>
                  <a:pt x="482" y="431"/>
                </a:cubicBezTo>
                <a:cubicBezTo>
                  <a:pt x="482" y="432"/>
                  <a:pt x="481" y="431"/>
                  <a:pt x="480" y="432"/>
                </a:cubicBezTo>
                <a:cubicBezTo>
                  <a:pt x="479" y="433"/>
                  <a:pt x="479" y="432"/>
                  <a:pt x="478" y="431"/>
                </a:cubicBezTo>
                <a:cubicBezTo>
                  <a:pt x="478" y="430"/>
                  <a:pt x="477" y="430"/>
                  <a:pt x="476" y="431"/>
                </a:cubicBezTo>
                <a:cubicBezTo>
                  <a:pt x="475" y="431"/>
                  <a:pt x="474" y="431"/>
                  <a:pt x="472" y="431"/>
                </a:cubicBezTo>
                <a:cubicBezTo>
                  <a:pt x="471" y="431"/>
                  <a:pt x="470" y="431"/>
                  <a:pt x="469" y="431"/>
                </a:cubicBezTo>
                <a:cubicBezTo>
                  <a:pt x="468" y="431"/>
                  <a:pt x="468" y="430"/>
                  <a:pt x="468" y="429"/>
                </a:cubicBezTo>
                <a:cubicBezTo>
                  <a:pt x="467" y="428"/>
                  <a:pt x="466" y="428"/>
                  <a:pt x="465" y="426"/>
                </a:cubicBezTo>
                <a:cubicBezTo>
                  <a:pt x="464" y="426"/>
                  <a:pt x="464" y="425"/>
                  <a:pt x="464" y="424"/>
                </a:cubicBezTo>
                <a:cubicBezTo>
                  <a:pt x="463" y="423"/>
                  <a:pt x="463" y="423"/>
                  <a:pt x="464" y="422"/>
                </a:cubicBezTo>
                <a:cubicBezTo>
                  <a:pt x="466" y="421"/>
                  <a:pt x="468" y="420"/>
                  <a:pt x="470" y="419"/>
                </a:cubicBezTo>
                <a:cubicBezTo>
                  <a:pt x="472" y="419"/>
                  <a:pt x="473" y="418"/>
                  <a:pt x="475" y="417"/>
                </a:cubicBezTo>
                <a:cubicBezTo>
                  <a:pt x="476" y="416"/>
                  <a:pt x="478" y="415"/>
                  <a:pt x="480" y="416"/>
                </a:cubicBezTo>
                <a:cubicBezTo>
                  <a:pt x="480" y="416"/>
                  <a:pt x="481" y="416"/>
                  <a:pt x="481" y="415"/>
                </a:cubicBezTo>
                <a:cubicBezTo>
                  <a:pt x="481" y="415"/>
                  <a:pt x="481" y="415"/>
                  <a:pt x="481" y="415"/>
                </a:cubicBezTo>
                <a:cubicBezTo>
                  <a:pt x="480" y="415"/>
                  <a:pt x="479" y="415"/>
                  <a:pt x="479" y="414"/>
                </a:cubicBezTo>
                <a:cubicBezTo>
                  <a:pt x="479" y="414"/>
                  <a:pt x="480" y="414"/>
                  <a:pt x="481" y="413"/>
                </a:cubicBezTo>
                <a:cubicBezTo>
                  <a:pt x="481" y="413"/>
                  <a:pt x="482" y="413"/>
                  <a:pt x="482" y="413"/>
                </a:cubicBezTo>
                <a:cubicBezTo>
                  <a:pt x="483" y="414"/>
                  <a:pt x="484" y="414"/>
                  <a:pt x="485" y="413"/>
                </a:cubicBezTo>
                <a:cubicBezTo>
                  <a:pt x="484" y="413"/>
                  <a:pt x="483" y="413"/>
                  <a:pt x="482" y="412"/>
                </a:cubicBezTo>
                <a:cubicBezTo>
                  <a:pt x="481" y="412"/>
                  <a:pt x="481" y="412"/>
                  <a:pt x="481" y="412"/>
                </a:cubicBezTo>
                <a:cubicBezTo>
                  <a:pt x="479" y="413"/>
                  <a:pt x="477" y="413"/>
                  <a:pt x="476" y="413"/>
                </a:cubicBezTo>
                <a:cubicBezTo>
                  <a:pt x="474" y="414"/>
                  <a:pt x="473" y="414"/>
                  <a:pt x="472" y="415"/>
                </a:cubicBezTo>
                <a:cubicBezTo>
                  <a:pt x="471" y="415"/>
                  <a:pt x="470" y="415"/>
                  <a:pt x="470" y="414"/>
                </a:cubicBezTo>
                <a:cubicBezTo>
                  <a:pt x="469" y="414"/>
                  <a:pt x="470" y="415"/>
                  <a:pt x="469" y="415"/>
                </a:cubicBezTo>
                <a:cubicBezTo>
                  <a:pt x="468" y="415"/>
                  <a:pt x="467" y="415"/>
                  <a:pt x="466" y="415"/>
                </a:cubicBezTo>
                <a:cubicBezTo>
                  <a:pt x="465" y="415"/>
                  <a:pt x="464" y="415"/>
                  <a:pt x="464" y="414"/>
                </a:cubicBezTo>
                <a:cubicBezTo>
                  <a:pt x="464" y="413"/>
                  <a:pt x="465" y="412"/>
                  <a:pt x="466" y="412"/>
                </a:cubicBezTo>
                <a:cubicBezTo>
                  <a:pt x="466" y="412"/>
                  <a:pt x="467" y="412"/>
                  <a:pt x="467" y="412"/>
                </a:cubicBezTo>
                <a:cubicBezTo>
                  <a:pt x="468" y="412"/>
                  <a:pt x="468" y="412"/>
                  <a:pt x="468" y="411"/>
                </a:cubicBezTo>
                <a:cubicBezTo>
                  <a:pt x="468" y="411"/>
                  <a:pt x="468" y="411"/>
                  <a:pt x="467" y="411"/>
                </a:cubicBezTo>
                <a:cubicBezTo>
                  <a:pt x="467" y="410"/>
                  <a:pt x="467" y="410"/>
                  <a:pt x="467" y="409"/>
                </a:cubicBezTo>
                <a:cubicBezTo>
                  <a:pt x="466" y="409"/>
                  <a:pt x="466" y="409"/>
                  <a:pt x="465" y="410"/>
                </a:cubicBezTo>
                <a:cubicBezTo>
                  <a:pt x="465" y="411"/>
                  <a:pt x="464" y="412"/>
                  <a:pt x="463" y="410"/>
                </a:cubicBezTo>
                <a:cubicBezTo>
                  <a:pt x="463" y="409"/>
                  <a:pt x="461" y="409"/>
                  <a:pt x="460" y="410"/>
                </a:cubicBezTo>
                <a:cubicBezTo>
                  <a:pt x="460" y="411"/>
                  <a:pt x="459" y="410"/>
                  <a:pt x="459" y="410"/>
                </a:cubicBezTo>
                <a:cubicBezTo>
                  <a:pt x="458" y="407"/>
                  <a:pt x="459" y="404"/>
                  <a:pt x="460" y="402"/>
                </a:cubicBezTo>
                <a:cubicBezTo>
                  <a:pt x="461" y="401"/>
                  <a:pt x="462" y="401"/>
                  <a:pt x="462" y="400"/>
                </a:cubicBezTo>
                <a:cubicBezTo>
                  <a:pt x="462" y="398"/>
                  <a:pt x="463" y="398"/>
                  <a:pt x="464" y="398"/>
                </a:cubicBezTo>
                <a:cubicBezTo>
                  <a:pt x="465" y="397"/>
                  <a:pt x="465" y="397"/>
                  <a:pt x="465" y="396"/>
                </a:cubicBezTo>
                <a:cubicBezTo>
                  <a:pt x="465" y="395"/>
                  <a:pt x="465" y="394"/>
                  <a:pt x="464" y="395"/>
                </a:cubicBezTo>
                <a:cubicBezTo>
                  <a:pt x="463" y="395"/>
                  <a:pt x="462" y="394"/>
                  <a:pt x="462" y="393"/>
                </a:cubicBezTo>
                <a:cubicBezTo>
                  <a:pt x="462" y="392"/>
                  <a:pt x="463" y="391"/>
                  <a:pt x="463" y="390"/>
                </a:cubicBezTo>
                <a:cubicBezTo>
                  <a:pt x="465" y="388"/>
                  <a:pt x="467" y="387"/>
                  <a:pt x="468" y="385"/>
                </a:cubicBezTo>
                <a:cubicBezTo>
                  <a:pt x="469" y="385"/>
                  <a:pt x="469" y="385"/>
                  <a:pt x="469" y="385"/>
                </a:cubicBezTo>
                <a:cubicBezTo>
                  <a:pt x="470" y="381"/>
                  <a:pt x="474" y="381"/>
                  <a:pt x="476" y="379"/>
                </a:cubicBezTo>
                <a:cubicBezTo>
                  <a:pt x="480" y="376"/>
                  <a:pt x="484" y="375"/>
                  <a:pt x="487" y="373"/>
                </a:cubicBezTo>
                <a:cubicBezTo>
                  <a:pt x="488" y="372"/>
                  <a:pt x="489" y="371"/>
                  <a:pt x="490" y="372"/>
                </a:cubicBezTo>
                <a:cubicBezTo>
                  <a:pt x="491" y="372"/>
                  <a:pt x="492" y="373"/>
                  <a:pt x="492" y="374"/>
                </a:cubicBezTo>
                <a:cubicBezTo>
                  <a:pt x="493" y="376"/>
                  <a:pt x="494" y="378"/>
                  <a:pt x="493" y="380"/>
                </a:cubicBezTo>
                <a:cubicBezTo>
                  <a:pt x="493" y="381"/>
                  <a:pt x="493" y="382"/>
                  <a:pt x="493" y="383"/>
                </a:cubicBezTo>
                <a:cubicBezTo>
                  <a:pt x="493" y="384"/>
                  <a:pt x="493" y="384"/>
                  <a:pt x="492" y="384"/>
                </a:cubicBezTo>
                <a:cubicBezTo>
                  <a:pt x="491" y="385"/>
                  <a:pt x="491" y="385"/>
                  <a:pt x="491" y="387"/>
                </a:cubicBezTo>
                <a:cubicBezTo>
                  <a:pt x="491" y="387"/>
                  <a:pt x="491" y="387"/>
                  <a:pt x="491" y="387"/>
                </a:cubicBezTo>
                <a:cubicBezTo>
                  <a:pt x="490" y="388"/>
                  <a:pt x="489" y="388"/>
                  <a:pt x="489" y="389"/>
                </a:cubicBezTo>
                <a:cubicBezTo>
                  <a:pt x="488" y="389"/>
                  <a:pt x="488" y="390"/>
                  <a:pt x="488" y="390"/>
                </a:cubicBezTo>
                <a:cubicBezTo>
                  <a:pt x="489" y="391"/>
                  <a:pt x="489" y="390"/>
                  <a:pt x="489" y="390"/>
                </a:cubicBezTo>
                <a:cubicBezTo>
                  <a:pt x="490" y="390"/>
                  <a:pt x="491" y="389"/>
                  <a:pt x="492" y="388"/>
                </a:cubicBezTo>
                <a:cubicBezTo>
                  <a:pt x="493" y="388"/>
                  <a:pt x="493" y="388"/>
                  <a:pt x="494" y="388"/>
                </a:cubicBezTo>
                <a:cubicBezTo>
                  <a:pt x="494" y="388"/>
                  <a:pt x="495" y="388"/>
                  <a:pt x="495" y="387"/>
                </a:cubicBezTo>
                <a:cubicBezTo>
                  <a:pt x="495" y="388"/>
                  <a:pt x="495" y="388"/>
                  <a:pt x="495" y="388"/>
                </a:cubicBezTo>
                <a:cubicBezTo>
                  <a:pt x="497" y="387"/>
                  <a:pt x="497" y="387"/>
                  <a:pt x="496" y="385"/>
                </a:cubicBezTo>
                <a:cubicBezTo>
                  <a:pt x="496" y="385"/>
                  <a:pt x="496" y="385"/>
                  <a:pt x="496" y="385"/>
                </a:cubicBezTo>
                <a:cubicBezTo>
                  <a:pt x="497" y="384"/>
                  <a:pt x="497" y="382"/>
                  <a:pt x="497" y="381"/>
                </a:cubicBezTo>
                <a:cubicBezTo>
                  <a:pt x="498" y="380"/>
                  <a:pt x="499" y="379"/>
                  <a:pt x="501" y="380"/>
                </a:cubicBezTo>
                <a:cubicBezTo>
                  <a:pt x="501" y="380"/>
                  <a:pt x="501" y="380"/>
                  <a:pt x="501" y="380"/>
                </a:cubicBezTo>
                <a:cubicBezTo>
                  <a:pt x="503" y="382"/>
                  <a:pt x="506" y="382"/>
                  <a:pt x="507" y="384"/>
                </a:cubicBezTo>
                <a:cubicBezTo>
                  <a:pt x="508" y="385"/>
                  <a:pt x="509" y="385"/>
                  <a:pt x="510" y="386"/>
                </a:cubicBezTo>
                <a:cubicBezTo>
                  <a:pt x="512" y="387"/>
                  <a:pt x="512" y="389"/>
                  <a:pt x="511" y="390"/>
                </a:cubicBezTo>
                <a:cubicBezTo>
                  <a:pt x="510" y="390"/>
                  <a:pt x="510" y="391"/>
                  <a:pt x="510" y="391"/>
                </a:cubicBezTo>
                <a:cubicBezTo>
                  <a:pt x="510" y="393"/>
                  <a:pt x="509" y="393"/>
                  <a:pt x="508" y="393"/>
                </a:cubicBezTo>
                <a:cubicBezTo>
                  <a:pt x="507" y="394"/>
                  <a:pt x="507" y="394"/>
                  <a:pt x="507" y="394"/>
                </a:cubicBezTo>
                <a:cubicBezTo>
                  <a:pt x="506" y="394"/>
                  <a:pt x="506" y="395"/>
                  <a:pt x="506" y="395"/>
                </a:cubicBezTo>
                <a:cubicBezTo>
                  <a:pt x="506" y="395"/>
                  <a:pt x="507" y="395"/>
                  <a:pt x="507" y="395"/>
                </a:cubicBezTo>
                <a:cubicBezTo>
                  <a:pt x="508" y="395"/>
                  <a:pt x="509" y="394"/>
                  <a:pt x="510" y="393"/>
                </a:cubicBezTo>
                <a:cubicBezTo>
                  <a:pt x="510" y="393"/>
                  <a:pt x="511" y="392"/>
                  <a:pt x="511" y="392"/>
                </a:cubicBezTo>
                <a:cubicBezTo>
                  <a:pt x="511" y="393"/>
                  <a:pt x="511" y="393"/>
                  <a:pt x="511" y="393"/>
                </a:cubicBezTo>
                <a:cubicBezTo>
                  <a:pt x="511" y="394"/>
                  <a:pt x="511" y="394"/>
                  <a:pt x="511" y="395"/>
                </a:cubicBezTo>
                <a:cubicBezTo>
                  <a:pt x="512" y="395"/>
                  <a:pt x="512" y="394"/>
                  <a:pt x="512" y="394"/>
                </a:cubicBezTo>
                <a:cubicBezTo>
                  <a:pt x="513" y="392"/>
                  <a:pt x="514" y="391"/>
                  <a:pt x="515" y="390"/>
                </a:cubicBezTo>
                <a:cubicBezTo>
                  <a:pt x="515" y="389"/>
                  <a:pt x="516" y="390"/>
                  <a:pt x="516" y="391"/>
                </a:cubicBezTo>
                <a:cubicBezTo>
                  <a:pt x="516" y="391"/>
                  <a:pt x="516" y="391"/>
                  <a:pt x="516" y="391"/>
                </a:cubicBezTo>
                <a:cubicBezTo>
                  <a:pt x="518" y="390"/>
                  <a:pt x="518" y="391"/>
                  <a:pt x="518" y="391"/>
                </a:cubicBezTo>
                <a:cubicBezTo>
                  <a:pt x="519" y="392"/>
                  <a:pt x="519" y="392"/>
                  <a:pt x="519" y="392"/>
                </a:cubicBezTo>
                <a:cubicBezTo>
                  <a:pt x="520" y="391"/>
                  <a:pt x="521" y="392"/>
                  <a:pt x="521" y="390"/>
                </a:cubicBezTo>
                <a:cubicBezTo>
                  <a:pt x="520" y="390"/>
                  <a:pt x="520" y="390"/>
                  <a:pt x="520" y="390"/>
                </a:cubicBezTo>
                <a:cubicBezTo>
                  <a:pt x="520" y="389"/>
                  <a:pt x="519" y="388"/>
                  <a:pt x="519" y="388"/>
                </a:cubicBezTo>
                <a:cubicBezTo>
                  <a:pt x="518" y="388"/>
                  <a:pt x="518" y="387"/>
                  <a:pt x="518" y="386"/>
                </a:cubicBezTo>
                <a:cubicBezTo>
                  <a:pt x="519" y="386"/>
                  <a:pt x="519" y="387"/>
                  <a:pt x="519" y="387"/>
                </a:cubicBezTo>
                <a:cubicBezTo>
                  <a:pt x="520" y="387"/>
                  <a:pt x="520" y="387"/>
                  <a:pt x="520" y="388"/>
                </a:cubicBezTo>
                <a:cubicBezTo>
                  <a:pt x="521" y="387"/>
                  <a:pt x="521" y="386"/>
                  <a:pt x="520" y="386"/>
                </a:cubicBezTo>
                <a:cubicBezTo>
                  <a:pt x="519" y="386"/>
                  <a:pt x="518" y="386"/>
                  <a:pt x="518" y="384"/>
                </a:cubicBezTo>
                <a:cubicBezTo>
                  <a:pt x="518" y="384"/>
                  <a:pt x="518" y="384"/>
                  <a:pt x="517" y="384"/>
                </a:cubicBezTo>
                <a:cubicBezTo>
                  <a:pt x="516" y="383"/>
                  <a:pt x="515" y="382"/>
                  <a:pt x="515" y="381"/>
                </a:cubicBezTo>
                <a:cubicBezTo>
                  <a:pt x="515" y="380"/>
                  <a:pt x="515" y="379"/>
                  <a:pt x="516" y="380"/>
                </a:cubicBezTo>
                <a:cubicBezTo>
                  <a:pt x="518" y="380"/>
                  <a:pt x="520" y="380"/>
                  <a:pt x="520" y="382"/>
                </a:cubicBezTo>
                <a:cubicBezTo>
                  <a:pt x="521" y="382"/>
                  <a:pt x="521" y="382"/>
                  <a:pt x="521" y="382"/>
                </a:cubicBezTo>
                <a:cubicBezTo>
                  <a:pt x="521" y="382"/>
                  <a:pt x="522" y="382"/>
                  <a:pt x="522" y="382"/>
                </a:cubicBezTo>
                <a:cubicBezTo>
                  <a:pt x="521" y="383"/>
                  <a:pt x="521" y="383"/>
                  <a:pt x="522" y="384"/>
                </a:cubicBezTo>
                <a:cubicBezTo>
                  <a:pt x="523" y="384"/>
                  <a:pt x="523" y="384"/>
                  <a:pt x="524" y="385"/>
                </a:cubicBezTo>
                <a:cubicBezTo>
                  <a:pt x="524" y="385"/>
                  <a:pt x="524" y="386"/>
                  <a:pt x="525" y="386"/>
                </a:cubicBezTo>
                <a:cubicBezTo>
                  <a:pt x="525" y="386"/>
                  <a:pt x="526" y="385"/>
                  <a:pt x="526" y="387"/>
                </a:cubicBezTo>
                <a:cubicBezTo>
                  <a:pt x="527" y="387"/>
                  <a:pt x="526" y="388"/>
                  <a:pt x="526" y="389"/>
                </a:cubicBezTo>
                <a:cubicBezTo>
                  <a:pt x="526" y="390"/>
                  <a:pt x="527" y="390"/>
                  <a:pt x="527" y="389"/>
                </a:cubicBezTo>
                <a:cubicBezTo>
                  <a:pt x="528" y="389"/>
                  <a:pt x="528" y="389"/>
                  <a:pt x="528" y="390"/>
                </a:cubicBezTo>
                <a:cubicBezTo>
                  <a:pt x="529" y="391"/>
                  <a:pt x="529" y="392"/>
                  <a:pt x="529" y="393"/>
                </a:cubicBezTo>
                <a:cubicBezTo>
                  <a:pt x="528" y="393"/>
                  <a:pt x="528" y="394"/>
                  <a:pt x="529" y="395"/>
                </a:cubicBezTo>
                <a:cubicBezTo>
                  <a:pt x="529" y="397"/>
                  <a:pt x="530" y="399"/>
                  <a:pt x="530" y="401"/>
                </a:cubicBezTo>
                <a:cubicBezTo>
                  <a:pt x="532" y="403"/>
                  <a:pt x="530" y="405"/>
                  <a:pt x="531" y="407"/>
                </a:cubicBezTo>
                <a:cubicBezTo>
                  <a:pt x="532" y="408"/>
                  <a:pt x="532" y="408"/>
                  <a:pt x="532" y="408"/>
                </a:cubicBezTo>
                <a:cubicBezTo>
                  <a:pt x="533" y="409"/>
                  <a:pt x="533" y="409"/>
                  <a:pt x="533" y="409"/>
                </a:cubicBezTo>
                <a:cubicBezTo>
                  <a:pt x="533" y="409"/>
                  <a:pt x="533" y="410"/>
                  <a:pt x="534" y="410"/>
                </a:cubicBezTo>
                <a:cubicBezTo>
                  <a:pt x="535" y="409"/>
                  <a:pt x="533" y="408"/>
                  <a:pt x="535" y="408"/>
                </a:cubicBezTo>
                <a:cubicBezTo>
                  <a:pt x="536" y="407"/>
                  <a:pt x="536" y="406"/>
                  <a:pt x="537" y="406"/>
                </a:cubicBezTo>
                <a:cubicBezTo>
                  <a:pt x="538" y="406"/>
                  <a:pt x="538" y="406"/>
                  <a:pt x="538" y="406"/>
                </a:cubicBezTo>
                <a:cubicBezTo>
                  <a:pt x="537" y="406"/>
                  <a:pt x="537" y="406"/>
                  <a:pt x="537" y="406"/>
                </a:cubicBezTo>
                <a:cubicBezTo>
                  <a:pt x="536" y="405"/>
                  <a:pt x="537" y="405"/>
                  <a:pt x="537" y="405"/>
                </a:cubicBezTo>
                <a:cubicBezTo>
                  <a:pt x="538" y="404"/>
                  <a:pt x="537" y="403"/>
                  <a:pt x="537" y="403"/>
                </a:cubicBezTo>
                <a:cubicBezTo>
                  <a:pt x="536" y="402"/>
                  <a:pt x="535" y="401"/>
                  <a:pt x="535" y="400"/>
                </a:cubicBezTo>
                <a:cubicBezTo>
                  <a:pt x="535" y="400"/>
                  <a:pt x="535" y="400"/>
                  <a:pt x="535" y="400"/>
                </a:cubicBezTo>
                <a:cubicBezTo>
                  <a:pt x="534" y="398"/>
                  <a:pt x="535" y="397"/>
                  <a:pt x="534" y="396"/>
                </a:cubicBezTo>
                <a:cubicBezTo>
                  <a:pt x="534" y="394"/>
                  <a:pt x="535" y="393"/>
                  <a:pt x="533" y="392"/>
                </a:cubicBezTo>
                <a:cubicBezTo>
                  <a:pt x="533" y="391"/>
                  <a:pt x="533" y="391"/>
                  <a:pt x="533" y="391"/>
                </a:cubicBezTo>
                <a:cubicBezTo>
                  <a:pt x="535" y="390"/>
                  <a:pt x="533" y="389"/>
                  <a:pt x="533" y="387"/>
                </a:cubicBezTo>
                <a:cubicBezTo>
                  <a:pt x="533" y="385"/>
                  <a:pt x="532" y="383"/>
                  <a:pt x="532" y="381"/>
                </a:cubicBezTo>
                <a:cubicBezTo>
                  <a:pt x="532" y="380"/>
                  <a:pt x="532" y="379"/>
                  <a:pt x="532" y="378"/>
                </a:cubicBezTo>
                <a:cubicBezTo>
                  <a:pt x="531" y="376"/>
                  <a:pt x="531" y="375"/>
                  <a:pt x="534" y="375"/>
                </a:cubicBezTo>
                <a:cubicBezTo>
                  <a:pt x="533" y="375"/>
                  <a:pt x="533" y="375"/>
                  <a:pt x="532" y="374"/>
                </a:cubicBezTo>
                <a:cubicBezTo>
                  <a:pt x="532" y="373"/>
                  <a:pt x="533" y="373"/>
                  <a:pt x="533" y="372"/>
                </a:cubicBezTo>
                <a:cubicBezTo>
                  <a:pt x="533" y="372"/>
                  <a:pt x="534" y="372"/>
                  <a:pt x="534" y="372"/>
                </a:cubicBezTo>
                <a:cubicBezTo>
                  <a:pt x="536" y="373"/>
                  <a:pt x="537" y="374"/>
                  <a:pt x="538" y="375"/>
                </a:cubicBezTo>
                <a:cubicBezTo>
                  <a:pt x="539" y="376"/>
                  <a:pt x="539" y="376"/>
                  <a:pt x="539" y="376"/>
                </a:cubicBezTo>
                <a:cubicBezTo>
                  <a:pt x="539" y="376"/>
                  <a:pt x="539" y="376"/>
                  <a:pt x="539" y="376"/>
                </a:cubicBezTo>
                <a:cubicBezTo>
                  <a:pt x="539" y="375"/>
                  <a:pt x="539" y="375"/>
                  <a:pt x="539" y="375"/>
                </a:cubicBezTo>
                <a:cubicBezTo>
                  <a:pt x="539" y="375"/>
                  <a:pt x="539" y="374"/>
                  <a:pt x="539" y="374"/>
                </a:cubicBezTo>
                <a:cubicBezTo>
                  <a:pt x="539" y="373"/>
                  <a:pt x="539" y="373"/>
                  <a:pt x="540" y="373"/>
                </a:cubicBezTo>
                <a:cubicBezTo>
                  <a:pt x="541" y="373"/>
                  <a:pt x="541" y="373"/>
                  <a:pt x="541" y="374"/>
                </a:cubicBezTo>
                <a:cubicBezTo>
                  <a:pt x="543" y="375"/>
                  <a:pt x="544" y="377"/>
                  <a:pt x="545" y="378"/>
                </a:cubicBezTo>
                <a:cubicBezTo>
                  <a:pt x="546" y="379"/>
                  <a:pt x="546" y="379"/>
                  <a:pt x="546" y="379"/>
                </a:cubicBezTo>
                <a:cubicBezTo>
                  <a:pt x="547" y="379"/>
                  <a:pt x="548" y="379"/>
                  <a:pt x="547" y="381"/>
                </a:cubicBezTo>
                <a:cubicBezTo>
                  <a:pt x="547" y="381"/>
                  <a:pt x="548" y="382"/>
                  <a:pt x="549" y="382"/>
                </a:cubicBezTo>
                <a:cubicBezTo>
                  <a:pt x="550" y="383"/>
                  <a:pt x="549" y="384"/>
                  <a:pt x="551" y="385"/>
                </a:cubicBezTo>
                <a:cubicBezTo>
                  <a:pt x="551" y="385"/>
                  <a:pt x="550" y="385"/>
                  <a:pt x="550" y="386"/>
                </a:cubicBezTo>
                <a:cubicBezTo>
                  <a:pt x="551" y="387"/>
                  <a:pt x="551" y="389"/>
                  <a:pt x="551" y="390"/>
                </a:cubicBezTo>
                <a:cubicBezTo>
                  <a:pt x="551" y="391"/>
                  <a:pt x="552" y="392"/>
                  <a:pt x="551" y="393"/>
                </a:cubicBezTo>
                <a:cubicBezTo>
                  <a:pt x="551" y="393"/>
                  <a:pt x="552" y="394"/>
                  <a:pt x="552" y="394"/>
                </a:cubicBezTo>
                <a:cubicBezTo>
                  <a:pt x="552" y="396"/>
                  <a:pt x="553" y="397"/>
                  <a:pt x="553" y="399"/>
                </a:cubicBezTo>
                <a:cubicBezTo>
                  <a:pt x="553" y="400"/>
                  <a:pt x="553" y="400"/>
                  <a:pt x="553" y="400"/>
                </a:cubicBezTo>
                <a:cubicBezTo>
                  <a:pt x="554" y="402"/>
                  <a:pt x="554" y="405"/>
                  <a:pt x="555" y="407"/>
                </a:cubicBezTo>
                <a:cubicBezTo>
                  <a:pt x="557" y="409"/>
                  <a:pt x="558" y="410"/>
                  <a:pt x="557" y="412"/>
                </a:cubicBezTo>
                <a:cubicBezTo>
                  <a:pt x="557" y="413"/>
                  <a:pt x="557" y="413"/>
                  <a:pt x="557" y="414"/>
                </a:cubicBezTo>
                <a:cubicBezTo>
                  <a:pt x="557" y="415"/>
                  <a:pt x="558" y="416"/>
                  <a:pt x="557" y="416"/>
                </a:cubicBezTo>
                <a:cubicBezTo>
                  <a:pt x="556" y="416"/>
                  <a:pt x="556" y="417"/>
                  <a:pt x="556" y="417"/>
                </a:cubicBezTo>
                <a:cubicBezTo>
                  <a:pt x="557" y="418"/>
                  <a:pt x="556" y="419"/>
                  <a:pt x="556" y="420"/>
                </a:cubicBezTo>
                <a:cubicBezTo>
                  <a:pt x="555" y="421"/>
                  <a:pt x="556" y="423"/>
                  <a:pt x="557" y="424"/>
                </a:cubicBezTo>
                <a:cubicBezTo>
                  <a:pt x="559" y="424"/>
                  <a:pt x="559" y="425"/>
                  <a:pt x="559" y="426"/>
                </a:cubicBezTo>
                <a:cubicBezTo>
                  <a:pt x="559" y="428"/>
                  <a:pt x="561" y="428"/>
                  <a:pt x="562" y="429"/>
                </a:cubicBezTo>
                <a:cubicBezTo>
                  <a:pt x="562" y="429"/>
                  <a:pt x="562" y="429"/>
                  <a:pt x="562" y="428"/>
                </a:cubicBezTo>
                <a:cubicBezTo>
                  <a:pt x="563" y="429"/>
                  <a:pt x="563" y="429"/>
                  <a:pt x="563" y="429"/>
                </a:cubicBezTo>
                <a:cubicBezTo>
                  <a:pt x="563" y="429"/>
                  <a:pt x="562" y="430"/>
                  <a:pt x="562" y="430"/>
                </a:cubicBezTo>
                <a:cubicBezTo>
                  <a:pt x="562" y="431"/>
                  <a:pt x="562" y="432"/>
                  <a:pt x="563" y="431"/>
                </a:cubicBezTo>
                <a:cubicBezTo>
                  <a:pt x="564" y="431"/>
                  <a:pt x="564" y="432"/>
                  <a:pt x="565" y="432"/>
                </a:cubicBezTo>
                <a:cubicBezTo>
                  <a:pt x="565" y="433"/>
                  <a:pt x="566" y="433"/>
                  <a:pt x="567" y="433"/>
                </a:cubicBezTo>
                <a:cubicBezTo>
                  <a:pt x="566" y="432"/>
                  <a:pt x="565" y="431"/>
                  <a:pt x="566" y="429"/>
                </a:cubicBezTo>
                <a:cubicBezTo>
                  <a:pt x="566" y="431"/>
                  <a:pt x="568" y="431"/>
                  <a:pt x="567" y="432"/>
                </a:cubicBezTo>
                <a:cubicBezTo>
                  <a:pt x="568" y="433"/>
                  <a:pt x="568" y="433"/>
                  <a:pt x="568" y="433"/>
                </a:cubicBezTo>
                <a:cubicBezTo>
                  <a:pt x="569" y="433"/>
                  <a:pt x="569" y="435"/>
                  <a:pt x="571" y="435"/>
                </a:cubicBezTo>
                <a:cubicBezTo>
                  <a:pt x="571" y="436"/>
                  <a:pt x="572" y="437"/>
                  <a:pt x="573" y="437"/>
                </a:cubicBezTo>
                <a:cubicBezTo>
                  <a:pt x="573" y="438"/>
                  <a:pt x="574" y="438"/>
                  <a:pt x="574" y="437"/>
                </a:cubicBezTo>
                <a:cubicBezTo>
                  <a:pt x="575" y="437"/>
                  <a:pt x="575" y="437"/>
                  <a:pt x="575" y="438"/>
                </a:cubicBezTo>
                <a:cubicBezTo>
                  <a:pt x="576" y="439"/>
                  <a:pt x="575" y="440"/>
                  <a:pt x="576" y="440"/>
                </a:cubicBezTo>
                <a:cubicBezTo>
                  <a:pt x="577" y="441"/>
                  <a:pt x="578" y="440"/>
                  <a:pt x="579" y="440"/>
                </a:cubicBezTo>
                <a:cubicBezTo>
                  <a:pt x="579" y="440"/>
                  <a:pt x="579" y="439"/>
                  <a:pt x="579" y="439"/>
                </a:cubicBezTo>
                <a:cubicBezTo>
                  <a:pt x="580" y="440"/>
                  <a:pt x="580" y="440"/>
                  <a:pt x="580" y="440"/>
                </a:cubicBezTo>
                <a:cubicBezTo>
                  <a:pt x="579" y="441"/>
                  <a:pt x="580" y="442"/>
                  <a:pt x="580" y="442"/>
                </a:cubicBezTo>
                <a:cubicBezTo>
                  <a:pt x="581" y="445"/>
                  <a:pt x="580" y="447"/>
                  <a:pt x="580" y="449"/>
                </a:cubicBezTo>
                <a:moveTo>
                  <a:pt x="552" y="363"/>
                </a:moveTo>
                <a:cubicBezTo>
                  <a:pt x="553" y="364"/>
                  <a:pt x="554" y="365"/>
                  <a:pt x="555" y="366"/>
                </a:cubicBezTo>
                <a:cubicBezTo>
                  <a:pt x="556" y="366"/>
                  <a:pt x="556" y="367"/>
                  <a:pt x="556" y="368"/>
                </a:cubicBezTo>
                <a:cubicBezTo>
                  <a:pt x="556" y="371"/>
                  <a:pt x="556" y="374"/>
                  <a:pt x="554" y="377"/>
                </a:cubicBezTo>
                <a:cubicBezTo>
                  <a:pt x="553" y="379"/>
                  <a:pt x="553" y="380"/>
                  <a:pt x="551" y="381"/>
                </a:cubicBezTo>
                <a:cubicBezTo>
                  <a:pt x="551" y="382"/>
                  <a:pt x="551" y="382"/>
                  <a:pt x="551" y="382"/>
                </a:cubicBezTo>
                <a:cubicBezTo>
                  <a:pt x="551" y="382"/>
                  <a:pt x="552" y="382"/>
                  <a:pt x="551" y="383"/>
                </a:cubicBezTo>
                <a:cubicBezTo>
                  <a:pt x="550" y="383"/>
                  <a:pt x="550" y="382"/>
                  <a:pt x="550" y="382"/>
                </a:cubicBezTo>
                <a:cubicBezTo>
                  <a:pt x="548" y="380"/>
                  <a:pt x="547" y="378"/>
                  <a:pt x="546" y="376"/>
                </a:cubicBezTo>
                <a:cubicBezTo>
                  <a:pt x="545" y="374"/>
                  <a:pt x="545" y="373"/>
                  <a:pt x="543" y="372"/>
                </a:cubicBezTo>
                <a:cubicBezTo>
                  <a:pt x="543" y="371"/>
                  <a:pt x="542" y="370"/>
                  <a:pt x="541" y="369"/>
                </a:cubicBezTo>
                <a:cubicBezTo>
                  <a:pt x="539" y="369"/>
                  <a:pt x="539" y="368"/>
                  <a:pt x="540" y="367"/>
                </a:cubicBezTo>
                <a:cubicBezTo>
                  <a:pt x="541" y="367"/>
                  <a:pt x="541" y="366"/>
                  <a:pt x="542" y="365"/>
                </a:cubicBezTo>
                <a:cubicBezTo>
                  <a:pt x="542" y="363"/>
                  <a:pt x="543" y="363"/>
                  <a:pt x="545" y="363"/>
                </a:cubicBezTo>
                <a:cubicBezTo>
                  <a:pt x="546" y="363"/>
                  <a:pt x="548" y="363"/>
                  <a:pt x="549" y="362"/>
                </a:cubicBezTo>
                <a:cubicBezTo>
                  <a:pt x="550" y="362"/>
                  <a:pt x="551" y="362"/>
                  <a:pt x="552" y="363"/>
                </a:cubicBezTo>
                <a:moveTo>
                  <a:pt x="591" y="358"/>
                </a:moveTo>
                <a:cubicBezTo>
                  <a:pt x="592" y="358"/>
                  <a:pt x="593" y="357"/>
                  <a:pt x="594" y="356"/>
                </a:cubicBezTo>
                <a:cubicBezTo>
                  <a:pt x="595" y="355"/>
                  <a:pt x="596" y="355"/>
                  <a:pt x="597" y="355"/>
                </a:cubicBezTo>
                <a:cubicBezTo>
                  <a:pt x="598" y="354"/>
                  <a:pt x="599" y="354"/>
                  <a:pt x="600" y="353"/>
                </a:cubicBezTo>
                <a:cubicBezTo>
                  <a:pt x="601" y="353"/>
                  <a:pt x="602" y="354"/>
                  <a:pt x="602" y="355"/>
                </a:cubicBezTo>
                <a:cubicBezTo>
                  <a:pt x="602" y="356"/>
                  <a:pt x="598" y="360"/>
                  <a:pt x="596" y="360"/>
                </a:cubicBezTo>
                <a:cubicBezTo>
                  <a:pt x="594" y="360"/>
                  <a:pt x="593" y="360"/>
                  <a:pt x="591" y="360"/>
                </a:cubicBezTo>
                <a:cubicBezTo>
                  <a:pt x="590" y="360"/>
                  <a:pt x="590" y="359"/>
                  <a:pt x="590" y="359"/>
                </a:cubicBezTo>
                <a:cubicBezTo>
                  <a:pt x="590" y="358"/>
                  <a:pt x="590" y="358"/>
                  <a:pt x="591" y="358"/>
                </a:cubicBezTo>
                <a:moveTo>
                  <a:pt x="607" y="381"/>
                </a:moveTo>
                <a:cubicBezTo>
                  <a:pt x="607" y="382"/>
                  <a:pt x="606" y="381"/>
                  <a:pt x="606" y="381"/>
                </a:cubicBezTo>
                <a:cubicBezTo>
                  <a:pt x="606" y="380"/>
                  <a:pt x="606" y="379"/>
                  <a:pt x="606" y="379"/>
                </a:cubicBezTo>
                <a:cubicBezTo>
                  <a:pt x="606" y="378"/>
                  <a:pt x="606" y="378"/>
                  <a:pt x="606" y="378"/>
                </a:cubicBezTo>
                <a:cubicBezTo>
                  <a:pt x="606" y="377"/>
                  <a:pt x="606" y="376"/>
                  <a:pt x="607" y="376"/>
                </a:cubicBezTo>
                <a:cubicBezTo>
                  <a:pt x="608" y="375"/>
                  <a:pt x="608" y="376"/>
                  <a:pt x="609" y="377"/>
                </a:cubicBezTo>
                <a:cubicBezTo>
                  <a:pt x="610" y="379"/>
                  <a:pt x="609" y="381"/>
                  <a:pt x="607" y="381"/>
                </a:cubicBezTo>
                <a:moveTo>
                  <a:pt x="585" y="434"/>
                </a:moveTo>
                <a:cubicBezTo>
                  <a:pt x="582" y="433"/>
                  <a:pt x="582" y="433"/>
                  <a:pt x="582" y="431"/>
                </a:cubicBezTo>
                <a:cubicBezTo>
                  <a:pt x="582" y="430"/>
                  <a:pt x="583" y="430"/>
                  <a:pt x="583" y="430"/>
                </a:cubicBezTo>
                <a:cubicBezTo>
                  <a:pt x="584" y="431"/>
                  <a:pt x="584" y="431"/>
                  <a:pt x="585" y="432"/>
                </a:cubicBezTo>
                <a:cubicBezTo>
                  <a:pt x="584" y="432"/>
                  <a:pt x="584" y="432"/>
                  <a:pt x="585" y="434"/>
                </a:cubicBezTo>
                <a:moveTo>
                  <a:pt x="578" y="454"/>
                </a:moveTo>
                <a:cubicBezTo>
                  <a:pt x="577" y="454"/>
                  <a:pt x="577" y="453"/>
                  <a:pt x="577" y="453"/>
                </a:cubicBezTo>
                <a:cubicBezTo>
                  <a:pt x="577" y="452"/>
                  <a:pt x="577" y="451"/>
                  <a:pt x="578" y="451"/>
                </a:cubicBezTo>
                <a:cubicBezTo>
                  <a:pt x="578" y="451"/>
                  <a:pt x="579" y="452"/>
                  <a:pt x="579" y="452"/>
                </a:cubicBezTo>
                <a:cubicBezTo>
                  <a:pt x="579" y="453"/>
                  <a:pt x="580" y="453"/>
                  <a:pt x="580" y="454"/>
                </a:cubicBezTo>
                <a:cubicBezTo>
                  <a:pt x="579" y="454"/>
                  <a:pt x="579" y="454"/>
                  <a:pt x="579" y="454"/>
                </a:cubicBezTo>
                <a:cubicBezTo>
                  <a:pt x="579" y="455"/>
                  <a:pt x="578" y="455"/>
                  <a:pt x="578" y="455"/>
                </a:cubicBezTo>
                <a:cubicBezTo>
                  <a:pt x="577" y="455"/>
                  <a:pt x="578" y="455"/>
                  <a:pt x="578" y="454"/>
                </a:cubicBezTo>
                <a:moveTo>
                  <a:pt x="608" y="383"/>
                </a:moveTo>
                <a:cubicBezTo>
                  <a:pt x="608" y="384"/>
                  <a:pt x="609" y="384"/>
                  <a:pt x="609" y="385"/>
                </a:cubicBezTo>
                <a:cubicBezTo>
                  <a:pt x="609" y="385"/>
                  <a:pt x="609" y="385"/>
                  <a:pt x="608" y="386"/>
                </a:cubicBezTo>
                <a:cubicBezTo>
                  <a:pt x="608" y="386"/>
                  <a:pt x="607" y="386"/>
                  <a:pt x="607" y="385"/>
                </a:cubicBezTo>
                <a:cubicBezTo>
                  <a:pt x="606" y="385"/>
                  <a:pt x="607" y="385"/>
                  <a:pt x="607" y="384"/>
                </a:cubicBezTo>
                <a:cubicBezTo>
                  <a:pt x="607" y="383"/>
                  <a:pt x="607" y="383"/>
                  <a:pt x="607" y="383"/>
                </a:cubicBezTo>
                <a:cubicBezTo>
                  <a:pt x="607" y="383"/>
                  <a:pt x="608" y="382"/>
                  <a:pt x="608" y="382"/>
                </a:cubicBezTo>
                <a:cubicBezTo>
                  <a:pt x="609" y="382"/>
                  <a:pt x="608" y="383"/>
                  <a:pt x="608" y="383"/>
                </a:cubicBezTo>
                <a:moveTo>
                  <a:pt x="533" y="366"/>
                </a:moveTo>
                <a:cubicBezTo>
                  <a:pt x="533" y="366"/>
                  <a:pt x="533" y="365"/>
                  <a:pt x="534" y="366"/>
                </a:cubicBezTo>
                <a:cubicBezTo>
                  <a:pt x="535" y="366"/>
                  <a:pt x="536" y="366"/>
                  <a:pt x="536" y="366"/>
                </a:cubicBezTo>
                <a:cubicBezTo>
                  <a:pt x="536" y="367"/>
                  <a:pt x="534" y="367"/>
                  <a:pt x="534" y="367"/>
                </a:cubicBezTo>
                <a:cubicBezTo>
                  <a:pt x="533" y="367"/>
                  <a:pt x="533" y="367"/>
                  <a:pt x="533" y="366"/>
                </a:cubicBezTo>
                <a:moveTo>
                  <a:pt x="474" y="433"/>
                </a:moveTo>
                <a:cubicBezTo>
                  <a:pt x="475" y="432"/>
                  <a:pt x="476" y="432"/>
                  <a:pt x="476" y="432"/>
                </a:cubicBezTo>
                <a:cubicBezTo>
                  <a:pt x="477" y="433"/>
                  <a:pt x="477" y="433"/>
                  <a:pt x="478" y="433"/>
                </a:cubicBezTo>
                <a:cubicBezTo>
                  <a:pt x="477" y="433"/>
                  <a:pt x="476" y="433"/>
                  <a:pt x="476" y="433"/>
                </a:cubicBezTo>
                <a:cubicBezTo>
                  <a:pt x="475" y="433"/>
                  <a:pt x="475" y="432"/>
                  <a:pt x="474" y="433"/>
                </a:cubicBezTo>
                <a:moveTo>
                  <a:pt x="575" y="461"/>
                </a:moveTo>
                <a:cubicBezTo>
                  <a:pt x="575" y="460"/>
                  <a:pt x="575" y="460"/>
                  <a:pt x="575" y="460"/>
                </a:cubicBezTo>
                <a:cubicBezTo>
                  <a:pt x="575" y="459"/>
                  <a:pt x="575" y="459"/>
                  <a:pt x="575" y="458"/>
                </a:cubicBezTo>
                <a:cubicBezTo>
                  <a:pt x="576" y="458"/>
                  <a:pt x="576" y="458"/>
                  <a:pt x="576" y="458"/>
                </a:cubicBezTo>
                <a:cubicBezTo>
                  <a:pt x="576" y="459"/>
                  <a:pt x="576" y="460"/>
                  <a:pt x="576" y="460"/>
                </a:cubicBezTo>
                <a:cubicBezTo>
                  <a:pt x="576" y="460"/>
                  <a:pt x="576" y="460"/>
                  <a:pt x="575" y="461"/>
                </a:cubicBezTo>
                <a:moveTo>
                  <a:pt x="509" y="475"/>
                </a:moveTo>
                <a:cubicBezTo>
                  <a:pt x="509" y="475"/>
                  <a:pt x="509" y="476"/>
                  <a:pt x="508" y="477"/>
                </a:cubicBezTo>
                <a:cubicBezTo>
                  <a:pt x="508" y="476"/>
                  <a:pt x="508" y="475"/>
                  <a:pt x="509" y="475"/>
                </a:cubicBezTo>
                <a:moveTo>
                  <a:pt x="571" y="448"/>
                </a:moveTo>
                <a:cubicBezTo>
                  <a:pt x="572" y="448"/>
                  <a:pt x="572" y="449"/>
                  <a:pt x="572" y="449"/>
                </a:cubicBezTo>
                <a:cubicBezTo>
                  <a:pt x="572" y="449"/>
                  <a:pt x="572" y="450"/>
                  <a:pt x="572" y="450"/>
                </a:cubicBezTo>
                <a:cubicBezTo>
                  <a:pt x="571" y="450"/>
                  <a:pt x="571" y="449"/>
                  <a:pt x="571" y="449"/>
                </a:cubicBezTo>
                <a:cubicBezTo>
                  <a:pt x="571" y="448"/>
                  <a:pt x="571" y="448"/>
                  <a:pt x="571" y="448"/>
                </a:cubicBezTo>
                <a:moveTo>
                  <a:pt x="424" y="366"/>
                </a:moveTo>
                <a:cubicBezTo>
                  <a:pt x="424" y="366"/>
                  <a:pt x="424" y="366"/>
                  <a:pt x="424" y="366"/>
                </a:cubicBezTo>
                <a:cubicBezTo>
                  <a:pt x="425" y="366"/>
                  <a:pt x="425" y="366"/>
                  <a:pt x="425" y="366"/>
                </a:cubicBezTo>
                <a:cubicBezTo>
                  <a:pt x="425" y="367"/>
                  <a:pt x="425" y="367"/>
                  <a:pt x="424" y="367"/>
                </a:cubicBezTo>
                <a:cubicBezTo>
                  <a:pt x="424" y="367"/>
                  <a:pt x="424" y="367"/>
                  <a:pt x="424" y="366"/>
                </a:cubicBezTo>
                <a:moveTo>
                  <a:pt x="581" y="438"/>
                </a:moveTo>
                <a:cubicBezTo>
                  <a:pt x="580" y="437"/>
                  <a:pt x="580" y="437"/>
                  <a:pt x="580" y="437"/>
                </a:cubicBezTo>
                <a:cubicBezTo>
                  <a:pt x="580" y="437"/>
                  <a:pt x="580" y="437"/>
                  <a:pt x="581" y="437"/>
                </a:cubicBezTo>
                <a:cubicBezTo>
                  <a:pt x="581" y="437"/>
                  <a:pt x="581" y="437"/>
                  <a:pt x="581" y="437"/>
                </a:cubicBezTo>
                <a:cubicBezTo>
                  <a:pt x="581" y="438"/>
                  <a:pt x="581" y="438"/>
                  <a:pt x="581" y="438"/>
                </a:cubicBezTo>
                <a:moveTo>
                  <a:pt x="530" y="390"/>
                </a:moveTo>
                <a:cubicBezTo>
                  <a:pt x="529" y="389"/>
                  <a:pt x="529" y="389"/>
                  <a:pt x="529" y="388"/>
                </a:cubicBezTo>
                <a:cubicBezTo>
                  <a:pt x="530" y="388"/>
                  <a:pt x="530" y="389"/>
                  <a:pt x="530" y="390"/>
                </a:cubicBezTo>
                <a:moveTo>
                  <a:pt x="606" y="375"/>
                </a:moveTo>
                <a:cubicBezTo>
                  <a:pt x="606" y="374"/>
                  <a:pt x="606" y="374"/>
                  <a:pt x="606" y="374"/>
                </a:cubicBezTo>
                <a:cubicBezTo>
                  <a:pt x="606" y="374"/>
                  <a:pt x="606" y="374"/>
                  <a:pt x="606" y="374"/>
                </a:cubicBezTo>
                <a:cubicBezTo>
                  <a:pt x="607" y="374"/>
                  <a:pt x="607" y="374"/>
                  <a:pt x="607" y="374"/>
                </a:cubicBezTo>
                <a:cubicBezTo>
                  <a:pt x="607" y="375"/>
                  <a:pt x="606" y="375"/>
                  <a:pt x="606" y="375"/>
                </a:cubicBezTo>
                <a:moveTo>
                  <a:pt x="519" y="391"/>
                </a:moveTo>
                <a:cubicBezTo>
                  <a:pt x="518" y="391"/>
                  <a:pt x="518" y="391"/>
                  <a:pt x="518" y="390"/>
                </a:cubicBezTo>
                <a:cubicBezTo>
                  <a:pt x="519" y="390"/>
                  <a:pt x="519" y="390"/>
                  <a:pt x="519" y="391"/>
                </a:cubicBezTo>
                <a:cubicBezTo>
                  <a:pt x="519" y="391"/>
                  <a:pt x="519" y="391"/>
                  <a:pt x="519" y="391"/>
                </a:cubicBezTo>
                <a:moveTo>
                  <a:pt x="532" y="402"/>
                </a:moveTo>
                <a:cubicBezTo>
                  <a:pt x="532" y="402"/>
                  <a:pt x="532" y="401"/>
                  <a:pt x="532" y="401"/>
                </a:cubicBezTo>
                <a:cubicBezTo>
                  <a:pt x="532" y="401"/>
                  <a:pt x="533" y="401"/>
                  <a:pt x="532" y="402"/>
                </a:cubicBezTo>
                <a:cubicBezTo>
                  <a:pt x="532" y="402"/>
                  <a:pt x="532" y="402"/>
                  <a:pt x="532" y="402"/>
                </a:cubicBezTo>
                <a:moveTo>
                  <a:pt x="499" y="438"/>
                </a:moveTo>
                <a:cubicBezTo>
                  <a:pt x="498" y="437"/>
                  <a:pt x="498" y="437"/>
                  <a:pt x="498" y="437"/>
                </a:cubicBezTo>
                <a:cubicBezTo>
                  <a:pt x="499" y="437"/>
                  <a:pt x="499" y="437"/>
                  <a:pt x="499" y="437"/>
                </a:cubicBezTo>
                <a:cubicBezTo>
                  <a:pt x="499" y="437"/>
                  <a:pt x="499" y="437"/>
                  <a:pt x="499" y="437"/>
                </a:cubicBezTo>
                <a:cubicBezTo>
                  <a:pt x="499" y="438"/>
                  <a:pt x="499" y="438"/>
                  <a:pt x="499" y="438"/>
                </a:cubicBezTo>
                <a:moveTo>
                  <a:pt x="563" y="430"/>
                </a:moveTo>
                <a:cubicBezTo>
                  <a:pt x="563" y="430"/>
                  <a:pt x="563" y="430"/>
                  <a:pt x="563" y="430"/>
                </a:cubicBezTo>
                <a:cubicBezTo>
                  <a:pt x="563" y="431"/>
                  <a:pt x="563" y="431"/>
                  <a:pt x="563" y="431"/>
                </a:cubicBezTo>
                <a:cubicBezTo>
                  <a:pt x="563" y="430"/>
                  <a:pt x="563" y="430"/>
                  <a:pt x="563" y="430"/>
                </a:cubicBezTo>
                <a:cubicBezTo>
                  <a:pt x="563" y="430"/>
                  <a:pt x="563" y="430"/>
                  <a:pt x="563" y="430"/>
                </a:cubicBezTo>
                <a:moveTo>
                  <a:pt x="493" y="469"/>
                </a:moveTo>
                <a:cubicBezTo>
                  <a:pt x="494" y="469"/>
                  <a:pt x="494" y="470"/>
                  <a:pt x="494" y="470"/>
                </a:cubicBezTo>
                <a:cubicBezTo>
                  <a:pt x="494" y="470"/>
                  <a:pt x="493" y="470"/>
                  <a:pt x="493" y="470"/>
                </a:cubicBezTo>
                <a:cubicBezTo>
                  <a:pt x="493" y="469"/>
                  <a:pt x="493" y="469"/>
                  <a:pt x="493" y="469"/>
                </a:cubicBezTo>
                <a:moveTo>
                  <a:pt x="422" y="364"/>
                </a:moveTo>
                <a:cubicBezTo>
                  <a:pt x="422" y="364"/>
                  <a:pt x="422" y="364"/>
                  <a:pt x="422" y="364"/>
                </a:cubicBezTo>
                <a:cubicBezTo>
                  <a:pt x="422" y="364"/>
                  <a:pt x="422" y="364"/>
                  <a:pt x="422" y="364"/>
                </a:cubicBezTo>
                <a:cubicBezTo>
                  <a:pt x="422" y="364"/>
                  <a:pt x="422" y="364"/>
                  <a:pt x="422" y="364"/>
                </a:cubicBezTo>
                <a:cubicBezTo>
                  <a:pt x="422" y="364"/>
                  <a:pt x="422" y="364"/>
                  <a:pt x="422" y="364"/>
                </a:cubicBezTo>
                <a:moveTo>
                  <a:pt x="524" y="384"/>
                </a:moveTo>
                <a:cubicBezTo>
                  <a:pt x="524" y="384"/>
                  <a:pt x="524" y="384"/>
                  <a:pt x="524" y="384"/>
                </a:cubicBezTo>
                <a:cubicBezTo>
                  <a:pt x="524" y="384"/>
                  <a:pt x="524" y="384"/>
                  <a:pt x="524" y="384"/>
                </a:cubicBezTo>
                <a:cubicBezTo>
                  <a:pt x="524" y="384"/>
                  <a:pt x="524" y="384"/>
                  <a:pt x="524" y="384"/>
                </a:cubicBezTo>
                <a:cubicBezTo>
                  <a:pt x="524" y="384"/>
                  <a:pt x="524" y="384"/>
                  <a:pt x="524" y="384"/>
                </a:cubicBezTo>
                <a:moveTo>
                  <a:pt x="564" y="429"/>
                </a:moveTo>
                <a:cubicBezTo>
                  <a:pt x="563" y="429"/>
                  <a:pt x="563" y="429"/>
                  <a:pt x="563" y="429"/>
                </a:cubicBezTo>
                <a:cubicBezTo>
                  <a:pt x="564" y="429"/>
                  <a:pt x="564" y="429"/>
                  <a:pt x="564" y="429"/>
                </a:cubicBezTo>
                <a:cubicBezTo>
                  <a:pt x="564" y="429"/>
                  <a:pt x="564" y="429"/>
                  <a:pt x="564" y="429"/>
                </a:cubicBezTo>
                <a:cubicBezTo>
                  <a:pt x="564" y="429"/>
                  <a:pt x="564" y="429"/>
                  <a:pt x="564" y="429"/>
                </a:cubicBezTo>
                <a:moveTo>
                  <a:pt x="613" y="459"/>
                </a:moveTo>
                <a:cubicBezTo>
                  <a:pt x="613" y="459"/>
                  <a:pt x="613" y="460"/>
                  <a:pt x="613" y="461"/>
                </a:cubicBezTo>
                <a:cubicBezTo>
                  <a:pt x="614" y="463"/>
                  <a:pt x="614" y="464"/>
                  <a:pt x="615" y="465"/>
                </a:cubicBezTo>
                <a:cubicBezTo>
                  <a:pt x="616" y="466"/>
                  <a:pt x="616" y="465"/>
                  <a:pt x="617" y="465"/>
                </a:cubicBezTo>
                <a:cubicBezTo>
                  <a:pt x="617" y="464"/>
                  <a:pt x="617" y="464"/>
                  <a:pt x="618" y="464"/>
                </a:cubicBezTo>
                <a:cubicBezTo>
                  <a:pt x="619" y="465"/>
                  <a:pt x="618" y="465"/>
                  <a:pt x="618" y="466"/>
                </a:cubicBezTo>
                <a:cubicBezTo>
                  <a:pt x="618" y="467"/>
                  <a:pt x="617" y="466"/>
                  <a:pt x="617" y="467"/>
                </a:cubicBezTo>
                <a:cubicBezTo>
                  <a:pt x="616" y="468"/>
                  <a:pt x="616" y="467"/>
                  <a:pt x="616" y="467"/>
                </a:cubicBezTo>
                <a:cubicBezTo>
                  <a:pt x="615" y="467"/>
                  <a:pt x="615" y="467"/>
                  <a:pt x="614" y="468"/>
                </a:cubicBezTo>
                <a:cubicBezTo>
                  <a:pt x="614" y="469"/>
                  <a:pt x="614" y="470"/>
                  <a:pt x="613" y="470"/>
                </a:cubicBezTo>
                <a:cubicBezTo>
                  <a:pt x="612" y="470"/>
                  <a:pt x="612" y="471"/>
                  <a:pt x="612" y="471"/>
                </a:cubicBezTo>
                <a:cubicBezTo>
                  <a:pt x="611" y="473"/>
                  <a:pt x="609" y="473"/>
                  <a:pt x="608" y="472"/>
                </a:cubicBezTo>
                <a:cubicBezTo>
                  <a:pt x="607" y="471"/>
                  <a:pt x="606" y="471"/>
                  <a:pt x="606" y="470"/>
                </a:cubicBezTo>
                <a:cubicBezTo>
                  <a:pt x="606" y="471"/>
                  <a:pt x="605" y="471"/>
                  <a:pt x="604" y="471"/>
                </a:cubicBezTo>
                <a:cubicBezTo>
                  <a:pt x="602" y="471"/>
                  <a:pt x="602" y="469"/>
                  <a:pt x="600" y="468"/>
                </a:cubicBezTo>
                <a:cubicBezTo>
                  <a:pt x="600" y="468"/>
                  <a:pt x="600" y="468"/>
                  <a:pt x="599" y="468"/>
                </a:cubicBezTo>
                <a:cubicBezTo>
                  <a:pt x="598" y="468"/>
                  <a:pt x="598" y="467"/>
                  <a:pt x="598" y="467"/>
                </a:cubicBezTo>
                <a:cubicBezTo>
                  <a:pt x="598" y="466"/>
                  <a:pt x="598" y="465"/>
                  <a:pt x="597" y="465"/>
                </a:cubicBezTo>
                <a:cubicBezTo>
                  <a:pt x="596" y="465"/>
                  <a:pt x="597" y="466"/>
                  <a:pt x="597" y="466"/>
                </a:cubicBezTo>
                <a:cubicBezTo>
                  <a:pt x="596" y="467"/>
                  <a:pt x="596" y="467"/>
                  <a:pt x="596" y="467"/>
                </a:cubicBezTo>
                <a:cubicBezTo>
                  <a:pt x="596" y="467"/>
                  <a:pt x="594" y="465"/>
                  <a:pt x="594" y="465"/>
                </a:cubicBezTo>
                <a:cubicBezTo>
                  <a:pt x="594" y="464"/>
                  <a:pt x="594" y="463"/>
                  <a:pt x="593" y="463"/>
                </a:cubicBezTo>
                <a:cubicBezTo>
                  <a:pt x="593" y="463"/>
                  <a:pt x="593" y="464"/>
                  <a:pt x="593" y="464"/>
                </a:cubicBezTo>
                <a:cubicBezTo>
                  <a:pt x="592" y="465"/>
                  <a:pt x="592" y="466"/>
                  <a:pt x="592" y="465"/>
                </a:cubicBezTo>
                <a:cubicBezTo>
                  <a:pt x="591" y="465"/>
                  <a:pt x="590" y="465"/>
                  <a:pt x="590" y="464"/>
                </a:cubicBezTo>
                <a:cubicBezTo>
                  <a:pt x="590" y="463"/>
                  <a:pt x="589" y="463"/>
                  <a:pt x="589" y="462"/>
                </a:cubicBezTo>
                <a:cubicBezTo>
                  <a:pt x="589" y="461"/>
                  <a:pt x="590" y="460"/>
                  <a:pt x="591" y="460"/>
                </a:cubicBezTo>
                <a:cubicBezTo>
                  <a:pt x="592" y="460"/>
                  <a:pt x="593" y="460"/>
                  <a:pt x="593" y="459"/>
                </a:cubicBezTo>
                <a:cubicBezTo>
                  <a:pt x="594" y="459"/>
                  <a:pt x="594" y="459"/>
                  <a:pt x="595" y="459"/>
                </a:cubicBezTo>
                <a:cubicBezTo>
                  <a:pt x="595" y="459"/>
                  <a:pt x="595" y="459"/>
                  <a:pt x="595" y="459"/>
                </a:cubicBezTo>
                <a:cubicBezTo>
                  <a:pt x="595" y="457"/>
                  <a:pt x="596" y="457"/>
                  <a:pt x="597" y="457"/>
                </a:cubicBezTo>
                <a:cubicBezTo>
                  <a:pt x="597" y="456"/>
                  <a:pt x="597" y="456"/>
                  <a:pt x="596" y="455"/>
                </a:cubicBezTo>
                <a:cubicBezTo>
                  <a:pt x="596" y="455"/>
                  <a:pt x="595" y="454"/>
                  <a:pt x="596" y="453"/>
                </a:cubicBezTo>
                <a:cubicBezTo>
                  <a:pt x="596" y="453"/>
                  <a:pt x="596" y="453"/>
                  <a:pt x="596" y="453"/>
                </a:cubicBezTo>
                <a:cubicBezTo>
                  <a:pt x="596" y="452"/>
                  <a:pt x="596" y="452"/>
                  <a:pt x="596" y="452"/>
                </a:cubicBezTo>
                <a:cubicBezTo>
                  <a:pt x="596" y="451"/>
                  <a:pt x="597" y="452"/>
                  <a:pt x="597" y="452"/>
                </a:cubicBezTo>
                <a:cubicBezTo>
                  <a:pt x="598" y="452"/>
                  <a:pt x="598" y="454"/>
                  <a:pt x="599" y="454"/>
                </a:cubicBezTo>
                <a:cubicBezTo>
                  <a:pt x="599" y="453"/>
                  <a:pt x="598" y="452"/>
                  <a:pt x="598" y="452"/>
                </a:cubicBezTo>
                <a:cubicBezTo>
                  <a:pt x="597" y="450"/>
                  <a:pt x="598" y="449"/>
                  <a:pt x="598" y="448"/>
                </a:cubicBezTo>
                <a:cubicBezTo>
                  <a:pt x="599" y="447"/>
                  <a:pt x="599" y="447"/>
                  <a:pt x="599" y="446"/>
                </a:cubicBezTo>
                <a:cubicBezTo>
                  <a:pt x="599" y="445"/>
                  <a:pt x="600" y="445"/>
                  <a:pt x="600" y="445"/>
                </a:cubicBezTo>
                <a:cubicBezTo>
                  <a:pt x="602" y="446"/>
                  <a:pt x="602" y="448"/>
                  <a:pt x="603" y="448"/>
                </a:cubicBezTo>
                <a:cubicBezTo>
                  <a:pt x="604" y="449"/>
                  <a:pt x="604" y="449"/>
                  <a:pt x="604" y="449"/>
                </a:cubicBezTo>
                <a:cubicBezTo>
                  <a:pt x="603" y="450"/>
                  <a:pt x="603" y="450"/>
                  <a:pt x="604" y="451"/>
                </a:cubicBezTo>
                <a:cubicBezTo>
                  <a:pt x="604" y="451"/>
                  <a:pt x="604" y="451"/>
                  <a:pt x="604" y="451"/>
                </a:cubicBezTo>
                <a:cubicBezTo>
                  <a:pt x="604" y="451"/>
                  <a:pt x="604" y="450"/>
                  <a:pt x="605" y="450"/>
                </a:cubicBezTo>
                <a:cubicBezTo>
                  <a:pt x="605" y="450"/>
                  <a:pt x="605" y="450"/>
                  <a:pt x="606" y="451"/>
                </a:cubicBezTo>
                <a:cubicBezTo>
                  <a:pt x="606" y="452"/>
                  <a:pt x="606" y="452"/>
                  <a:pt x="607" y="453"/>
                </a:cubicBezTo>
                <a:cubicBezTo>
                  <a:pt x="608" y="453"/>
                  <a:pt x="609" y="455"/>
                  <a:pt x="611" y="456"/>
                </a:cubicBezTo>
                <a:cubicBezTo>
                  <a:pt x="612" y="456"/>
                  <a:pt x="612" y="457"/>
                  <a:pt x="612" y="458"/>
                </a:cubicBezTo>
                <a:cubicBezTo>
                  <a:pt x="612" y="459"/>
                  <a:pt x="612" y="460"/>
                  <a:pt x="612" y="461"/>
                </a:cubicBezTo>
                <a:cubicBezTo>
                  <a:pt x="613" y="461"/>
                  <a:pt x="612" y="459"/>
                  <a:pt x="613" y="459"/>
                </a:cubicBezTo>
                <a:moveTo>
                  <a:pt x="587" y="461"/>
                </a:moveTo>
                <a:cubicBezTo>
                  <a:pt x="587" y="462"/>
                  <a:pt x="586" y="463"/>
                  <a:pt x="587" y="463"/>
                </a:cubicBezTo>
                <a:cubicBezTo>
                  <a:pt x="587" y="464"/>
                  <a:pt x="586" y="464"/>
                  <a:pt x="586" y="464"/>
                </a:cubicBezTo>
                <a:cubicBezTo>
                  <a:pt x="586" y="465"/>
                  <a:pt x="585" y="465"/>
                  <a:pt x="585" y="466"/>
                </a:cubicBezTo>
                <a:cubicBezTo>
                  <a:pt x="585" y="467"/>
                  <a:pt x="584" y="469"/>
                  <a:pt x="583" y="469"/>
                </a:cubicBezTo>
                <a:cubicBezTo>
                  <a:pt x="583" y="469"/>
                  <a:pt x="583" y="469"/>
                  <a:pt x="583" y="469"/>
                </a:cubicBezTo>
                <a:cubicBezTo>
                  <a:pt x="583" y="469"/>
                  <a:pt x="582" y="469"/>
                  <a:pt x="582" y="468"/>
                </a:cubicBezTo>
                <a:cubicBezTo>
                  <a:pt x="582" y="468"/>
                  <a:pt x="581" y="467"/>
                  <a:pt x="581" y="467"/>
                </a:cubicBezTo>
                <a:cubicBezTo>
                  <a:pt x="581" y="466"/>
                  <a:pt x="581" y="465"/>
                  <a:pt x="581" y="465"/>
                </a:cubicBezTo>
                <a:cubicBezTo>
                  <a:pt x="582" y="465"/>
                  <a:pt x="582" y="464"/>
                  <a:pt x="582" y="464"/>
                </a:cubicBezTo>
                <a:cubicBezTo>
                  <a:pt x="582" y="462"/>
                  <a:pt x="583" y="461"/>
                  <a:pt x="584" y="460"/>
                </a:cubicBezTo>
                <a:cubicBezTo>
                  <a:pt x="585" y="460"/>
                  <a:pt x="586" y="459"/>
                  <a:pt x="587" y="460"/>
                </a:cubicBezTo>
                <a:cubicBezTo>
                  <a:pt x="588" y="460"/>
                  <a:pt x="588" y="461"/>
                  <a:pt x="587" y="461"/>
                </a:cubicBezTo>
                <a:moveTo>
                  <a:pt x="615" y="455"/>
                </a:moveTo>
                <a:cubicBezTo>
                  <a:pt x="615" y="454"/>
                  <a:pt x="616" y="453"/>
                  <a:pt x="614" y="451"/>
                </a:cubicBezTo>
                <a:cubicBezTo>
                  <a:pt x="614" y="453"/>
                  <a:pt x="615" y="454"/>
                  <a:pt x="614" y="455"/>
                </a:cubicBezTo>
                <a:cubicBezTo>
                  <a:pt x="614" y="455"/>
                  <a:pt x="614" y="455"/>
                  <a:pt x="614" y="455"/>
                </a:cubicBezTo>
                <a:cubicBezTo>
                  <a:pt x="613" y="454"/>
                  <a:pt x="613" y="454"/>
                  <a:pt x="613" y="454"/>
                </a:cubicBezTo>
                <a:cubicBezTo>
                  <a:pt x="613" y="454"/>
                  <a:pt x="614" y="453"/>
                  <a:pt x="614" y="452"/>
                </a:cubicBezTo>
                <a:cubicBezTo>
                  <a:pt x="613" y="451"/>
                  <a:pt x="614" y="451"/>
                  <a:pt x="615" y="451"/>
                </a:cubicBezTo>
                <a:cubicBezTo>
                  <a:pt x="616" y="451"/>
                  <a:pt x="617" y="452"/>
                  <a:pt x="617" y="453"/>
                </a:cubicBezTo>
                <a:cubicBezTo>
                  <a:pt x="617" y="454"/>
                  <a:pt x="617" y="455"/>
                  <a:pt x="616" y="456"/>
                </a:cubicBezTo>
                <a:cubicBezTo>
                  <a:pt x="615" y="456"/>
                  <a:pt x="615" y="456"/>
                  <a:pt x="615" y="456"/>
                </a:cubicBezTo>
                <a:cubicBezTo>
                  <a:pt x="615" y="456"/>
                  <a:pt x="615" y="456"/>
                  <a:pt x="615" y="455"/>
                </a:cubicBezTo>
                <a:moveTo>
                  <a:pt x="575" y="468"/>
                </a:moveTo>
                <a:cubicBezTo>
                  <a:pt x="575" y="469"/>
                  <a:pt x="574" y="470"/>
                  <a:pt x="573" y="470"/>
                </a:cubicBezTo>
                <a:cubicBezTo>
                  <a:pt x="572" y="469"/>
                  <a:pt x="572" y="469"/>
                  <a:pt x="572" y="469"/>
                </a:cubicBezTo>
                <a:cubicBezTo>
                  <a:pt x="570" y="468"/>
                  <a:pt x="570" y="468"/>
                  <a:pt x="572" y="467"/>
                </a:cubicBezTo>
                <a:cubicBezTo>
                  <a:pt x="572" y="467"/>
                  <a:pt x="572" y="467"/>
                  <a:pt x="572" y="467"/>
                </a:cubicBezTo>
                <a:cubicBezTo>
                  <a:pt x="573" y="466"/>
                  <a:pt x="573" y="465"/>
                  <a:pt x="574" y="466"/>
                </a:cubicBezTo>
                <a:cubicBezTo>
                  <a:pt x="575" y="466"/>
                  <a:pt x="575" y="467"/>
                  <a:pt x="575" y="468"/>
                </a:cubicBezTo>
                <a:moveTo>
                  <a:pt x="612" y="452"/>
                </a:moveTo>
                <a:cubicBezTo>
                  <a:pt x="613" y="453"/>
                  <a:pt x="612" y="454"/>
                  <a:pt x="612" y="455"/>
                </a:cubicBezTo>
                <a:cubicBezTo>
                  <a:pt x="612" y="456"/>
                  <a:pt x="612" y="456"/>
                  <a:pt x="611" y="455"/>
                </a:cubicBezTo>
                <a:cubicBezTo>
                  <a:pt x="610" y="454"/>
                  <a:pt x="609" y="453"/>
                  <a:pt x="608" y="452"/>
                </a:cubicBezTo>
                <a:cubicBezTo>
                  <a:pt x="609" y="451"/>
                  <a:pt x="609" y="452"/>
                  <a:pt x="610" y="452"/>
                </a:cubicBezTo>
                <a:cubicBezTo>
                  <a:pt x="611" y="452"/>
                  <a:pt x="611" y="452"/>
                  <a:pt x="612" y="452"/>
                </a:cubicBezTo>
                <a:cubicBezTo>
                  <a:pt x="612" y="452"/>
                  <a:pt x="612" y="452"/>
                  <a:pt x="612" y="452"/>
                </a:cubicBezTo>
                <a:moveTo>
                  <a:pt x="587" y="476"/>
                </a:moveTo>
                <a:cubicBezTo>
                  <a:pt x="587" y="476"/>
                  <a:pt x="586" y="476"/>
                  <a:pt x="586" y="476"/>
                </a:cubicBezTo>
                <a:cubicBezTo>
                  <a:pt x="585" y="476"/>
                  <a:pt x="584" y="476"/>
                  <a:pt x="584" y="475"/>
                </a:cubicBezTo>
                <a:cubicBezTo>
                  <a:pt x="585" y="474"/>
                  <a:pt x="585" y="474"/>
                  <a:pt x="586" y="474"/>
                </a:cubicBezTo>
                <a:cubicBezTo>
                  <a:pt x="587" y="474"/>
                  <a:pt x="587" y="475"/>
                  <a:pt x="587" y="476"/>
                </a:cubicBezTo>
                <a:moveTo>
                  <a:pt x="580" y="473"/>
                </a:moveTo>
                <a:cubicBezTo>
                  <a:pt x="580" y="473"/>
                  <a:pt x="580" y="472"/>
                  <a:pt x="581" y="472"/>
                </a:cubicBezTo>
                <a:cubicBezTo>
                  <a:pt x="581" y="472"/>
                  <a:pt x="582" y="473"/>
                  <a:pt x="582" y="473"/>
                </a:cubicBezTo>
                <a:cubicBezTo>
                  <a:pt x="582" y="474"/>
                  <a:pt x="582" y="474"/>
                  <a:pt x="581" y="474"/>
                </a:cubicBezTo>
                <a:cubicBezTo>
                  <a:pt x="581" y="474"/>
                  <a:pt x="581" y="473"/>
                  <a:pt x="580" y="473"/>
                </a:cubicBezTo>
                <a:moveTo>
                  <a:pt x="603" y="445"/>
                </a:moveTo>
                <a:cubicBezTo>
                  <a:pt x="604" y="444"/>
                  <a:pt x="604" y="444"/>
                  <a:pt x="604" y="444"/>
                </a:cubicBezTo>
                <a:cubicBezTo>
                  <a:pt x="604" y="445"/>
                  <a:pt x="604" y="445"/>
                  <a:pt x="604" y="445"/>
                </a:cubicBezTo>
                <a:cubicBezTo>
                  <a:pt x="604" y="445"/>
                  <a:pt x="604" y="445"/>
                  <a:pt x="604" y="445"/>
                </a:cubicBezTo>
                <a:cubicBezTo>
                  <a:pt x="603" y="445"/>
                  <a:pt x="603" y="445"/>
                  <a:pt x="603" y="445"/>
                </a:cubicBezTo>
                <a:moveTo>
                  <a:pt x="581" y="469"/>
                </a:moveTo>
                <a:cubicBezTo>
                  <a:pt x="581" y="470"/>
                  <a:pt x="581" y="470"/>
                  <a:pt x="581" y="470"/>
                </a:cubicBezTo>
                <a:cubicBezTo>
                  <a:pt x="581" y="470"/>
                  <a:pt x="581" y="470"/>
                  <a:pt x="581" y="470"/>
                </a:cubicBezTo>
                <a:cubicBezTo>
                  <a:pt x="580" y="469"/>
                  <a:pt x="580" y="469"/>
                  <a:pt x="580" y="469"/>
                </a:cubicBezTo>
                <a:cubicBezTo>
                  <a:pt x="581" y="469"/>
                  <a:pt x="581" y="469"/>
                  <a:pt x="581" y="469"/>
                </a:cubicBezTo>
                <a:moveTo>
                  <a:pt x="608" y="161"/>
                </a:moveTo>
                <a:cubicBezTo>
                  <a:pt x="608" y="161"/>
                  <a:pt x="608" y="161"/>
                  <a:pt x="609" y="161"/>
                </a:cubicBezTo>
                <a:cubicBezTo>
                  <a:pt x="609" y="161"/>
                  <a:pt x="610" y="162"/>
                  <a:pt x="611" y="161"/>
                </a:cubicBezTo>
                <a:cubicBezTo>
                  <a:pt x="611" y="160"/>
                  <a:pt x="612" y="160"/>
                  <a:pt x="613" y="160"/>
                </a:cubicBezTo>
                <a:cubicBezTo>
                  <a:pt x="614" y="160"/>
                  <a:pt x="614" y="161"/>
                  <a:pt x="615" y="161"/>
                </a:cubicBezTo>
                <a:cubicBezTo>
                  <a:pt x="615" y="162"/>
                  <a:pt x="616" y="162"/>
                  <a:pt x="616" y="161"/>
                </a:cubicBezTo>
                <a:cubicBezTo>
                  <a:pt x="616" y="161"/>
                  <a:pt x="616" y="161"/>
                  <a:pt x="617" y="160"/>
                </a:cubicBezTo>
                <a:cubicBezTo>
                  <a:pt x="616" y="160"/>
                  <a:pt x="616" y="160"/>
                  <a:pt x="615" y="160"/>
                </a:cubicBezTo>
                <a:cubicBezTo>
                  <a:pt x="614" y="160"/>
                  <a:pt x="614" y="159"/>
                  <a:pt x="614" y="158"/>
                </a:cubicBezTo>
                <a:cubicBezTo>
                  <a:pt x="614" y="157"/>
                  <a:pt x="613" y="157"/>
                  <a:pt x="613" y="157"/>
                </a:cubicBezTo>
                <a:cubicBezTo>
                  <a:pt x="612" y="156"/>
                  <a:pt x="612" y="156"/>
                  <a:pt x="612" y="156"/>
                </a:cubicBezTo>
                <a:cubicBezTo>
                  <a:pt x="612" y="155"/>
                  <a:pt x="612" y="155"/>
                  <a:pt x="612" y="155"/>
                </a:cubicBezTo>
                <a:cubicBezTo>
                  <a:pt x="613" y="155"/>
                  <a:pt x="614" y="154"/>
                  <a:pt x="613" y="153"/>
                </a:cubicBezTo>
                <a:cubicBezTo>
                  <a:pt x="612" y="153"/>
                  <a:pt x="612" y="153"/>
                  <a:pt x="612" y="152"/>
                </a:cubicBezTo>
                <a:cubicBezTo>
                  <a:pt x="614" y="152"/>
                  <a:pt x="616" y="152"/>
                  <a:pt x="617" y="152"/>
                </a:cubicBezTo>
                <a:cubicBezTo>
                  <a:pt x="618" y="152"/>
                  <a:pt x="619" y="152"/>
                  <a:pt x="620" y="153"/>
                </a:cubicBezTo>
                <a:cubicBezTo>
                  <a:pt x="621" y="154"/>
                  <a:pt x="622" y="153"/>
                  <a:pt x="624" y="153"/>
                </a:cubicBezTo>
                <a:cubicBezTo>
                  <a:pt x="624" y="154"/>
                  <a:pt x="624" y="153"/>
                  <a:pt x="624" y="153"/>
                </a:cubicBezTo>
                <a:cubicBezTo>
                  <a:pt x="625" y="153"/>
                  <a:pt x="625" y="153"/>
                  <a:pt x="626" y="154"/>
                </a:cubicBezTo>
                <a:cubicBezTo>
                  <a:pt x="626" y="155"/>
                  <a:pt x="626" y="155"/>
                  <a:pt x="626" y="155"/>
                </a:cubicBezTo>
                <a:cubicBezTo>
                  <a:pt x="627" y="155"/>
                  <a:pt x="627" y="154"/>
                  <a:pt x="627" y="154"/>
                </a:cubicBezTo>
                <a:cubicBezTo>
                  <a:pt x="627" y="154"/>
                  <a:pt x="627" y="153"/>
                  <a:pt x="627" y="153"/>
                </a:cubicBezTo>
                <a:cubicBezTo>
                  <a:pt x="626" y="152"/>
                  <a:pt x="626" y="152"/>
                  <a:pt x="626" y="152"/>
                </a:cubicBezTo>
                <a:cubicBezTo>
                  <a:pt x="626" y="152"/>
                  <a:pt x="625" y="152"/>
                  <a:pt x="625" y="152"/>
                </a:cubicBezTo>
                <a:cubicBezTo>
                  <a:pt x="625" y="152"/>
                  <a:pt x="625" y="152"/>
                  <a:pt x="624" y="151"/>
                </a:cubicBezTo>
                <a:cubicBezTo>
                  <a:pt x="624" y="151"/>
                  <a:pt x="623" y="151"/>
                  <a:pt x="622" y="151"/>
                </a:cubicBezTo>
                <a:cubicBezTo>
                  <a:pt x="622" y="151"/>
                  <a:pt x="622" y="151"/>
                  <a:pt x="622" y="151"/>
                </a:cubicBezTo>
                <a:cubicBezTo>
                  <a:pt x="622" y="150"/>
                  <a:pt x="621" y="149"/>
                  <a:pt x="622" y="148"/>
                </a:cubicBezTo>
                <a:cubicBezTo>
                  <a:pt x="622" y="147"/>
                  <a:pt x="623" y="147"/>
                  <a:pt x="624" y="148"/>
                </a:cubicBezTo>
                <a:cubicBezTo>
                  <a:pt x="625" y="148"/>
                  <a:pt x="625" y="148"/>
                  <a:pt x="625" y="147"/>
                </a:cubicBezTo>
                <a:cubicBezTo>
                  <a:pt x="625" y="147"/>
                  <a:pt x="625" y="147"/>
                  <a:pt x="625" y="147"/>
                </a:cubicBezTo>
                <a:cubicBezTo>
                  <a:pt x="624" y="147"/>
                  <a:pt x="624" y="147"/>
                  <a:pt x="624" y="146"/>
                </a:cubicBezTo>
                <a:cubicBezTo>
                  <a:pt x="623" y="146"/>
                  <a:pt x="623" y="146"/>
                  <a:pt x="623" y="146"/>
                </a:cubicBezTo>
                <a:cubicBezTo>
                  <a:pt x="623" y="146"/>
                  <a:pt x="622" y="146"/>
                  <a:pt x="622" y="146"/>
                </a:cubicBezTo>
                <a:cubicBezTo>
                  <a:pt x="622" y="146"/>
                  <a:pt x="621" y="146"/>
                  <a:pt x="621" y="146"/>
                </a:cubicBezTo>
                <a:cubicBezTo>
                  <a:pt x="620" y="146"/>
                  <a:pt x="620" y="146"/>
                  <a:pt x="620" y="146"/>
                </a:cubicBezTo>
                <a:cubicBezTo>
                  <a:pt x="619" y="144"/>
                  <a:pt x="619" y="144"/>
                  <a:pt x="620" y="143"/>
                </a:cubicBezTo>
                <a:cubicBezTo>
                  <a:pt x="620" y="143"/>
                  <a:pt x="620" y="143"/>
                  <a:pt x="620" y="143"/>
                </a:cubicBezTo>
                <a:cubicBezTo>
                  <a:pt x="620" y="143"/>
                  <a:pt x="620" y="143"/>
                  <a:pt x="619" y="143"/>
                </a:cubicBezTo>
                <a:cubicBezTo>
                  <a:pt x="619" y="143"/>
                  <a:pt x="619" y="144"/>
                  <a:pt x="618" y="143"/>
                </a:cubicBezTo>
                <a:cubicBezTo>
                  <a:pt x="618" y="144"/>
                  <a:pt x="617" y="144"/>
                  <a:pt x="616" y="143"/>
                </a:cubicBezTo>
                <a:cubicBezTo>
                  <a:pt x="616" y="143"/>
                  <a:pt x="616" y="142"/>
                  <a:pt x="616" y="142"/>
                </a:cubicBezTo>
                <a:cubicBezTo>
                  <a:pt x="616" y="141"/>
                  <a:pt x="617" y="141"/>
                  <a:pt x="617" y="141"/>
                </a:cubicBezTo>
                <a:cubicBezTo>
                  <a:pt x="618" y="141"/>
                  <a:pt x="618" y="141"/>
                  <a:pt x="618" y="140"/>
                </a:cubicBezTo>
                <a:cubicBezTo>
                  <a:pt x="618" y="140"/>
                  <a:pt x="618" y="140"/>
                  <a:pt x="617" y="140"/>
                </a:cubicBezTo>
                <a:cubicBezTo>
                  <a:pt x="616" y="139"/>
                  <a:pt x="616" y="139"/>
                  <a:pt x="617" y="138"/>
                </a:cubicBezTo>
                <a:cubicBezTo>
                  <a:pt x="617" y="137"/>
                  <a:pt x="617" y="137"/>
                  <a:pt x="617" y="137"/>
                </a:cubicBezTo>
                <a:cubicBezTo>
                  <a:pt x="617" y="135"/>
                  <a:pt x="618" y="134"/>
                  <a:pt x="620" y="133"/>
                </a:cubicBezTo>
                <a:cubicBezTo>
                  <a:pt x="621" y="132"/>
                  <a:pt x="621" y="133"/>
                  <a:pt x="622" y="133"/>
                </a:cubicBezTo>
                <a:cubicBezTo>
                  <a:pt x="622" y="134"/>
                  <a:pt x="623" y="134"/>
                  <a:pt x="623" y="135"/>
                </a:cubicBezTo>
                <a:cubicBezTo>
                  <a:pt x="623" y="136"/>
                  <a:pt x="623" y="136"/>
                  <a:pt x="623" y="136"/>
                </a:cubicBezTo>
                <a:cubicBezTo>
                  <a:pt x="624" y="136"/>
                  <a:pt x="624" y="136"/>
                  <a:pt x="624" y="135"/>
                </a:cubicBezTo>
                <a:cubicBezTo>
                  <a:pt x="624" y="135"/>
                  <a:pt x="624" y="135"/>
                  <a:pt x="625" y="135"/>
                </a:cubicBezTo>
                <a:cubicBezTo>
                  <a:pt x="625" y="135"/>
                  <a:pt x="626" y="134"/>
                  <a:pt x="626" y="134"/>
                </a:cubicBezTo>
                <a:cubicBezTo>
                  <a:pt x="626" y="133"/>
                  <a:pt x="626" y="133"/>
                  <a:pt x="626" y="133"/>
                </a:cubicBezTo>
                <a:cubicBezTo>
                  <a:pt x="625" y="133"/>
                  <a:pt x="625" y="132"/>
                  <a:pt x="624" y="132"/>
                </a:cubicBezTo>
                <a:cubicBezTo>
                  <a:pt x="624" y="131"/>
                  <a:pt x="624" y="131"/>
                  <a:pt x="624" y="131"/>
                </a:cubicBezTo>
                <a:cubicBezTo>
                  <a:pt x="624" y="130"/>
                  <a:pt x="625" y="131"/>
                  <a:pt x="625" y="131"/>
                </a:cubicBezTo>
                <a:cubicBezTo>
                  <a:pt x="625" y="131"/>
                  <a:pt x="626" y="131"/>
                  <a:pt x="627" y="131"/>
                </a:cubicBezTo>
                <a:cubicBezTo>
                  <a:pt x="627" y="131"/>
                  <a:pt x="627" y="131"/>
                  <a:pt x="628" y="131"/>
                </a:cubicBezTo>
                <a:cubicBezTo>
                  <a:pt x="629" y="132"/>
                  <a:pt x="629" y="132"/>
                  <a:pt x="630" y="132"/>
                </a:cubicBezTo>
                <a:cubicBezTo>
                  <a:pt x="632" y="132"/>
                  <a:pt x="632" y="131"/>
                  <a:pt x="632" y="129"/>
                </a:cubicBezTo>
                <a:cubicBezTo>
                  <a:pt x="632" y="129"/>
                  <a:pt x="632" y="129"/>
                  <a:pt x="632" y="128"/>
                </a:cubicBezTo>
                <a:cubicBezTo>
                  <a:pt x="632" y="128"/>
                  <a:pt x="632" y="128"/>
                  <a:pt x="632" y="128"/>
                </a:cubicBezTo>
                <a:cubicBezTo>
                  <a:pt x="631" y="127"/>
                  <a:pt x="631" y="126"/>
                  <a:pt x="630" y="126"/>
                </a:cubicBezTo>
                <a:cubicBezTo>
                  <a:pt x="629" y="126"/>
                  <a:pt x="629" y="126"/>
                  <a:pt x="629" y="126"/>
                </a:cubicBezTo>
                <a:cubicBezTo>
                  <a:pt x="627" y="127"/>
                  <a:pt x="626" y="126"/>
                  <a:pt x="625" y="126"/>
                </a:cubicBezTo>
                <a:cubicBezTo>
                  <a:pt x="624" y="125"/>
                  <a:pt x="623" y="124"/>
                  <a:pt x="624" y="123"/>
                </a:cubicBezTo>
                <a:cubicBezTo>
                  <a:pt x="624" y="122"/>
                  <a:pt x="625" y="121"/>
                  <a:pt x="625" y="120"/>
                </a:cubicBezTo>
                <a:cubicBezTo>
                  <a:pt x="626" y="120"/>
                  <a:pt x="626" y="119"/>
                  <a:pt x="627" y="120"/>
                </a:cubicBezTo>
                <a:cubicBezTo>
                  <a:pt x="628" y="120"/>
                  <a:pt x="628" y="121"/>
                  <a:pt x="629" y="121"/>
                </a:cubicBezTo>
                <a:cubicBezTo>
                  <a:pt x="630" y="121"/>
                  <a:pt x="630" y="121"/>
                  <a:pt x="630" y="121"/>
                </a:cubicBezTo>
                <a:cubicBezTo>
                  <a:pt x="630" y="121"/>
                  <a:pt x="630" y="121"/>
                  <a:pt x="630" y="121"/>
                </a:cubicBezTo>
                <a:cubicBezTo>
                  <a:pt x="630" y="120"/>
                  <a:pt x="629" y="119"/>
                  <a:pt x="630" y="119"/>
                </a:cubicBezTo>
                <a:cubicBezTo>
                  <a:pt x="630" y="119"/>
                  <a:pt x="631" y="119"/>
                  <a:pt x="631" y="120"/>
                </a:cubicBezTo>
                <a:cubicBezTo>
                  <a:pt x="633" y="121"/>
                  <a:pt x="634" y="122"/>
                  <a:pt x="635" y="123"/>
                </a:cubicBezTo>
                <a:cubicBezTo>
                  <a:pt x="635" y="123"/>
                  <a:pt x="636" y="123"/>
                  <a:pt x="636" y="124"/>
                </a:cubicBezTo>
                <a:cubicBezTo>
                  <a:pt x="637" y="124"/>
                  <a:pt x="638" y="125"/>
                  <a:pt x="639" y="127"/>
                </a:cubicBezTo>
                <a:cubicBezTo>
                  <a:pt x="640" y="128"/>
                  <a:pt x="641" y="130"/>
                  <a:pt x="641" y="131"/>
                </a:cubicBezTo>
                <a:cubicBezTo>
                  <a:pt x="641" y="132"/>
                  <a:pt x="641" y="132"/>
                  <a:pt x="641" y="132"/>
                </a:cubicBezTo>
                <a:cubicBezTo>
                  <a:pt x="639" y="133"/>
                  <a:pt x="641" y="133"/>
                  <a:pt x="641" y="134"/>
                </a:cubicBezTo>
                <a:cubicBezTo>
                  <a:pt x="642" y="135"/>
                  <a:pt x="642" y="135"/>
                  <a:pt x="642" y="136"/>
                </a:cubicBezTo>
                <a:cubicBezTo>
                  <a:pt x="643" y="138"/>
                  <a:pt x="643" y="140"/>
                  <a:pt x="644" y="142"/>
                </a:cubicBezTo>
                <a:cubicBezTo>
                  <a:pt x="645" y="143"/>
                  <a:pt x="645" y="144"/>
                  <a:pt x="645" y="145"/>
                </a:cubicBezTo>
                <a:cubicBezTo>
                  <a:pt x="645" y="146"/>
                  <a:pt x="646" y="146"/>
                  <a:pt x="647" y="147"/>
                </a:cubicBezTo>
                <a:cubicBezTo>
                  <a:pt x="649" y="149"/>
                  <a:pt x="649" y="150"/>
                  <a:pt x="648" y="153"/>
                </a:cubicBezTo>
                <a:cubicBezTo>
                  <a:pt x="647" y="153"/>
                  <a:pt x="647" y="154"/>
                  <a:pt x="648" y="153"/>
                </a:cubicBezTo>
                <a:cubicBezTo>
                  <a:pt x="649" y="153"/>
                  <a:pt x="651" y="154"/>
                  <a:pt x="652" y="154"/>
                </a:cubicBezTo>
                <a:cubicBezTo>
                  <a:pt x="652" y="155"/>
                  <a:pt x="652" y="155"/>
                  <a:pt x="652" y="155"/>
                </a:cubicBezTo>
                <a:cubicBezTo>
                  <a:pt x="652" y="156"/>
                  <a:pt x="653" y="156"/>
                  <a:pt x="654" y="156"/>
                </a:cubicBezTo>
                <a:cubicBezTo>
                  <a:pt x="654" y="157"/>
                  <a:pt x="654" y="157"/>
                  <a:pt x="654" y="157"/>
                </a:cubicBezTo>
                <a:cubicBezTo>
                  <a:pt x="654" y="157"/>
                  <a:pt x="654" y="157"/>
                  <a:pt x="654" y="157"/>
                </a:cubicBezTo>
                <a:cubicBezTo>
                  <a:pt x="653" y="155"/>
                  <a:pt x="654" y="155"/>
                  <a:pt x="655" y="155"/>
                </a:cubicBezTo>
                <a:cubicBezTo>
                  <a:pt x="656" y="154"/>
                  <a:pt x="657" y="155"/>
                  <a:pt x="658" y="156"/>
                </a:cubicBezTo>
                <a:cubicBezTo>
                  <a:pt x="658" y="156"/>
                  <a:pt x="658" y="157"/>
                  <a:pt x="659" y="157"/>
                </a:cubicBezTo>
                <a:cubicBezTo>
                  <a:pt x="659" y="158"/>
                  <a:pt x="659" y="159"/>
                  <a:pt x="658" y="160"/>
                </a:cubicBezTo>
                <a:cubicBezTo>
                  <a:pt x="658" y="160"/>
                  <a:pt x="657" y="160"/>
                  <a:pt x="658" y="161"/>
                </a:cubicBezTo>
                <a:cubicBezTo>
                  <a:pt x="659" y="161"/>
                  <a:pt x="659" y="161"/>
                  <a:pt x="659" y="162"/>
                </a:cubicBezTo>
                <a:cubicBezTo>
                  <a:pt x="658" y="162"/>
                  <a:pt x="658" y="163"/>
                  <a:pt x="658" y="163"/>
                </a:cubicBezTo>
                <a:cubicBezTo>
                  <a:pt x="657" y="165"/>
                  <a:pt x="658" y="167"/>
                  <a:pt x="659" y="169"/>
                </a:cubicBezTo>
                <a:cubicBezTo>
                  <a:pt x="660" y="170"/>
                  <a:pt x="661" y="172"/>
                  <a:pt x="663" y="172"/>
                </a:cubicBezTo>
                <a:cubicBezTo>
                  <a:pt x="663" y="172"/>
                  <a:pt x="662" y="171"/>
                  <a:pt x="662" y="171"/>
                </a:cubicBezTo>
                <a:cubicBezTo>
                  <a:pt x="663" y="171"/>
                  <a:pt x="663" y="172"/>
                  <a:pt x="664" y="172"/>
                </a:cubicBezTo>
                <a:cubicBezTo>
                  <a:pt x="664" y="172"/>
                  <a:pt x="664" y="172"/>
                  <a:pt x="664" y="172"/>
                </a:cubicBezTo>
                <a:cubicBezTo>
                  <a:pt x="664" y="172"/>
                  <a:pt x="664" y="172"/>
                  <a:pt x="664" y="172"/>
                </a:cubicBezTo>
                <a:cubicBezTo>
                  <a:pt x="663" y="171"/>
                  <a:pt x="664" y="170"/>
                  <a:pt x="663" y="170"/>
                </a:cubicBezTo>
                <a:cubicBezTo>
                  <a:pt x="663" y="169"/>
                  <a:pt x="663" y="169"/>
                  <a:pt x="663" y="169"/>
                </a:cubicBezTo>
                <a:cubicBezTo>
                  <a:pt x="664" y="169"/>
                  <a:pt x="664" y="169"/>
                  <a:pt x="664" y="169"/>
                </a:cubicBezTo>
                <a:cubicBezTo>
                  <a:pt x="664" y="168"/>
                  <a:pt x="663" y="168"/>
                  <a:pt x="663" y="168"/>
                </a:cubicBezTo>
                <a:cubicBezTo>
                  <a:pt x="662" y="168"/>
                  <a:pt x="662" y="167"/>
                  <a:pt x="661" y="166"/>
                </a:cubicBezTo>
                <a:cubicBezTo>
                  <a:pt x="661" y="166"/>
                  <a:pt x="661" y="165"/>
                  <a:pt x="661" y="164"/>
                </a:cubicBezTo>
                <a:cubicBezTo>
                  <a:pt x="662" y="164"/>
                  <a:pt x="662" y="163"/>
                  <a:pt x="661" y="162"/>
                </a:cubicBezTo>
                <a:cubicBezTo>
                  <a:pt x="661" y="161"/>
                  <a:pt x="661" y="161"/>
                  <a:pt x="661" y="161"/>
                </a:cubicBezTo>
                <a:cubicBezTo>
                  <a:pt x="662" y="160"/>
                  <a:pt x="662" y="160"/>
                  <a:pt x="662" y="160"/>
                </a:cubicBezTo>
                <a:cubicBezTo>
                  <a:pt x="663" y="158"/>
                  <a:pt x="665" y="158"/>
                  <a:pt x="667" y="160"/>
                </a:cubicBezTo>
                <a:cubicBezTo>
                  <a:pt x="667" y="160"/>
                  <a:pt x="667" y="160"/>
                  <a:pt x="668" y="160"/>
                </a:cubicBezTo>
                <a:cubicBezTo>
                  <a:pt x="668" y="160"/>
                  <a:pt x="668" y="160"/>
                  <a:pt x="669" y="161"/>
                </a:cubicBezTo>
                <a:cubicBezTo>
                  <a:pt x="669" y="162"/>
                  <a:pt x="669" y="164"/>
                  <a:pt x="669" y="166"/>
                </a:cubicBezTo>
                <a:cubicBezTo>
                  <a:pt x="669" y="167"/>
                  <a:pt x="669" y="168"/>
                  <a:pt x="668" y="169"/>
                </a:cubicBezTo>
                <a:cubicBezTo>
                  <a:pt x="668" y="170"/>
                  <a:pt x="667" y="170"/>
                  <a:pt x="667" y="170"/>
                </a:cubicBezTo>
                <a:cubicBezTo>
                  <a:pt x="666" y="170"/>
                  <a:pt x="666" y="170"/>
                  <a:pt x="666" y="170"/>
                </a:cubicBezTo>
                <a:cubicBezTo>
                  <a:pt x="665" y="170"/>
                  <a:pt x="665" y="171"/>
                  <a:pt x="666" y="171"/>
                </a:cubicBezTo>
                <a:cubicBezTo>
                  <a:pt x="666" y="171"/>
                  <a:pt x="666" y="172"/>
                  <a:pt x="666" y="172"/>
                </a:cubicBezTo>
                <a:cubicBezTo>
                  <a:pt x="666" y="173"/>
                  <a:pt x="666" y="173"/>
                  <a:pt x="667" y="173"/>
                </a:cubicBezTo>
                <a:cubicBezTo>
                  <a:pt x="667" y="173"/>
                  <a:pt x="668" y="173"/>
                  <a:pt x="668" y="173"/>
                </a:cubicBezTo>
                <a:cubicBezTo>
                  <a:pt x="668" y="172"/>
                  <a:pt x="668" y="172"/>
                  <a:pt x="669" y="172"/>
                </a:cubicBezTo>
                <a:cubicBezTo>
                  <a:pt x="669" y="173"/>
                  <a:pt x="670" y="173"/>
                  <a:pt x="671" y="173"/>
                </a:cubicBezTo>
                <a:cubicBezTo>
                  <a:pt x="672" y="173"/>
                  <a:pt x="671" y="175"/>
                  <a:pt x="672" y="176"/>
                </a:cubicBezTo>
                <a:cubicBezTo>
                  <a:pt x="672" y="177"/>
                  <a:pt x="673" y="178"/>
                  <a:pt x="671" y="179"/>
                </a:cubicBezTo>
                <a:cubicBezTo>
                  <a:pt x="671" y="180"/>
                  <a:pt x="671" y="180"/>
                  <a:pt x="671" y="180"/>
                </a:cubicBezTo>
                <a:cubicBezTo>
                  <a:pt x="671" y="180"/>
                  <a:pt x="670" y="181"/>
                  <a:pt x="670" y="181"/>
                </a:cubicBezTo>
                <a:cubicBezTo>
                  <a:pt x="670" y="182"/>
                  <a:pt x="670" y="182"/>
                  <a:pt x="670" y="182"/>
                </a:cubicBezTo>
                <a:cubicBezTo>
                  <a:pt x="670" y="182"/>
                  <a:pt x="670" y="182"/>
                  <a:pt x="670" y="182"/>
                </a:cubicBezTo>
                <a:cubicBezTo>
                  <a:pt x="671" y="181"/>
                  <a:pt x="671" y="181"/>
                  <a:pt x="671" y="181"/>
                </a:cubicBezTo>
                <a:cubicBezTo>
                  <a:pt x="671" y="181"/>
                  <a:pt x="671" y="180"/>
                  <a:pt x="672" y="179"/>
                </a:cubicBezTo>
                <a:cubicBezTo>
                  <a:pt x="673" y="179"/>
                  <a:pt x="673" y="178"/>
                  <a:pt x="673" y="179"/>
                </a:cubicBezTo>
                <a:cubicBezTo>
                  <a:pt x="673" y="181"/>
                  <a:pt x="672" y="182"/>
                  <a:pt x="672" y="183"/>
                </a:cubicBezTo>
                <a:cubicBezTo>
                  <a:pt x="672" y="184"/>
                  <a:pt x="672" y="184"/>
                  <a:pt x="672" y="185"/>
                </a:cubicBezTo>
                <a:cubicBezTo>
                  <a:pt x="673" y="185"/>
                  <a:pt x="673" y="185"/>
                  <a:pt x="672" y="186"/>
                </a:cubicBezTo>
                <a:cubicBezTo>
                  <a:pt x="672" y="186"/>
                  <a:pt x="672" y="186"/>
                  <a:pt x="672" y="186"/>
                </a:cubicBezTo>
                <a:cubicBezTo>
                  <a:pt x="672" y="186"/>
                  <a:pt x="672" y="187"/>
                  <a:pt x="672" y="187"/>
                </a:cubicBezTo>
                <a:cubicBezTo>
                  <a:pt x="672" y="188"/>
                  <a:pt x="672" y="188"/>
                  <a:pt x="672" y="188"/>
                </a:cubicBezTo>
                <a:cubicBezTo>
                  <a:pt x="672" y="188"/>
                  <a:pt x="672" y="188"/>
                  <a:pt x="671" y="189"/>
                </a:cubicBezTo>
                <a:cubicBezTo>
                  <a:pt x="671" y="190"/>
                  <a:pt x="670" y="191"/>
                  <a:pt x="670" y="192"/>
                </a:cubicBezTo>
                <a:cubicBezTo>
                  <a:pt x="670" y="192"/>
                  <a:pt x="670" y="192"/>
                  <a:pt x="670" y="192"/>
                </a:cubicBezTo>
                <a:cubicBezTo>
                  <a:pt x="670" y="193"/>
                  <a:pt x="670" y="193"/>
                  <a:pt x="670" y="193"/>
                </a:cubicBezTo>
                <a:cubicBezTo>
                  <a:pt x="671" y="194"/>
                  <a:pt x="671" y="194"/>
                  <a:pt x="671" y="193"/>
                </a:cubicBezTo>
                <a:cubicBezTo>
                  <a:pt x="671" y="192"/>
                  <a:pt x="671" y="192"/>
                  <a:pt x="672" y="191"/>
                </a:cubicBezTo>
                <a:cubicBezTo>
                  <a:pt x="673" y="190"/>
                  <a:pt x="673" y="190"/>
                  <a:pt x="674" y="191"/>
                </a:cubicBezTo>
                <a:cubicBezTo>
                  <a:pt x="674" y="192"/>
                  <a:pt x="674" y="192"/>
                  <a:pt x="675" y="192"/>
                </a:cubicBezTo>
                <a:cubicBezTo>
                  <a:pt x="675" y="191"/>
                  <a:pt x="675" y="191"/>
                  <a:pt x="674" y="191"/>
                </a:cubicBezTo>
                <a:cubicBezTo>
                  <a:pt x="674" y="190"/>
                  <a:pt x="674" y="189"/>
                  <a:pt x="675" y="188"/>
                </a:cubicBezTo>
                <a:cubicBezTo>
                  <a:pt x="675" y="188"/>
                  <a:pt x="675" y="188"/>
                  <a:pt x="675" y="188"/>
                </a:cubicBezTo>
                <a:cubicBezTo>
                  <a:pt x="677" y="189"/>
                  <a:pt x="678" y="190"/>
                  <a:pt x="679" y="191"/>
                </a:cubicBezTo>
                <a:cubicBezTo>
                  <a:pt x="679" y="192"/>
                  <a:pt x="679" y="192"/>
                  <a:pt x="679" y="193"/>
                </a:cubicBezTo>
                <a:cubicBezTo>
                  <a:pt x="678" y="194"/>
                  <a:pt x="679" y="194"/>
                  <a:pt x="679" y="195"/>
                </a:cubicBezTo>
                <a:cubicBezTo>
                  <a:pt x="681" y="194"/>
                  <a:pt x="680" y="193"/>
                  <a:pt x="680" y="192"/>
                </a:cubicBezTo>
                <a:cubicBezTo>
                  <a:pt x="680" y="192"/>
                  <a:pt x="680" y="191"/>
                  <a:pt x="680" y="191"/>
                </a:cubicBezTo>
                <a:cubicBezTo>
                  <a:pt x="680" y="190"/>
                  <a:pt x="680" y="190"/>
                  <a:pt x="681" y="190"/>
                </a:cubicBezTo>
                <a:cubicBezTo>
                  <a:pt x="681" y="190"/>
                  <a:pt x="681" y="190"/>
                  <a:pt x="682" y="190"/>
                </a:cubicBezTo>
                <a:cubicBezTo>
                  <a:pt x="683" y="191"/>
                  <a:pt x="682" y="192"/>
                  <a:pt x="683" y="193"/>
                </a:cubicBezTo>
                <a:cubicBezTo>
                  <a:pt x="683" y="194"/>
                  <a:pt x="683" y="195"/>
                  <a:pt x="683" y="196"/>
                </a:cubicBezTo>
                <a:cubicBezTo>
                  <a:pt x="684" y="197"/>
                  <a:pt x="684" y="198"/>
                  <a:pt x="685" y="199"/>
                </a:cubicBezTo>
                <a:cubicBezTo>
                  <a:pt x="686" y="199"/>
                  <a:pt x="686" y="201"/>
                  <a:pt x="687" y="202"/>
                </a:cubicBezTo>
                <a:cubicBezTo>
                  <a:pt x="687" y="202"/>
                  <a:pt x="687" y="202"/>
                  <a:pt x="687" y="202"/>
                </a:cubicBezTo>
                <a:cubicBezTo>
                  <a:pt x="685" y="203"/>
                  <a:pt x="685" y="204"/>
                  <a:pt x="683" y="205"/>
                </a:cubicBezTo>
                <a:cubicBezTo>
                  <a:pt x="683" y="206"/>
                  <a:pt x="683" y="206"/>
                  <a:pt x="683" y="206"/>
                </a:cubicBezTo>
                <a:cubicBezTo>
                  <a:pt x="681" y="207"/>
                  <a:pt x="680" y="208"/>
                  <a:pt x="678" y="209"/>
                </a:cubicBezTo>
                <a:cubicBezTo>
                  <a:pt x="677" y="209"/>
                  <a:pt x="676" y="210"/>
                  <a:pt x="676" y="211"/>
                </a:cubicBezTo>
                <a:cubicBezTo>
                  <a:pt x="675" y="212"/>
                  <a:pt x="675" y="212"/>
                  <a:pt x="675" y="212"/>
                </a:cubicBezTo>
                <a:cubicBezTo>
                  <a:pt x="675" y="213"/>
                  <a:pt x="675" y="213"/>
                  <a:pt x="675" y="213"/>
                </a:cubicBezTo>
                <a:cubicBezTo>
                  <a:pt x="675" y="213"/>
                  <a:pt x="675" y="214"/>
                  <a:pt x="675" y="214"/>
                </a:cubicBezTo>
                <a:cubicBezTo>
                  <a:pt x="674" y="214"/>
                  <a:pt x="674" y="213"/>
                  <a:pt x="674" y="212"/>
                </a:cubicBezTo>
                <a:cubicBezTo>
                  <a:pt x="673" y="212"/>
                  <a:pt x="673" y="211"/>
                  <a:pt x="673" y="211"/>
                </a:cubicBezTo>
                <a:cubicBezTo>
                  <a:pt x="673" y="210"/>
                  <a:pt x="673" y="210"/>
                  <a:pt x="673" y="211"/>
                </a:cubicBezTo>
                <a:cubicBezTo>
                  <a:pt x="673" y="211"/>
                  <a:pt x="673" y="211"/>
                  <a:pt x="673" y="211"/>
                </a:cubicBezTo>
                <a:cubicBezTo>
                  <a:pt x="673" y="212"/>
                  <a:pt x="673" y="214"/>
                  <a:pt x="673" y="216"/>
                </a:cubicBezTo>
                <a:cubicBezTo>
                  <a:pt x="673" y="217"/>
                  <a:pt x="671" y="217"/>
                  <a:pt x="671" y="218"/>
                </a:cubicBezTo>
                <a:cubicBezTo>
                  <a:pt x="671" y="219"/>
                  <a:pt x="670" y="220"/>
                  <a:pt x="670" y="221"/>
                </a:cubicBezTo>
                <a:cubicBezTo>
                  <a:pt x="670" y="222"/>
                  <a:pt x="669" y="223"/>
                  <a:pt x="669" y="224"/>
                </a:cubicBezTo>
                <a:cubicBezTo>
                  <a:pt x="668" y="225"/>
                  <a:pt x="668" y="225"/>
                  <a:pt x="668" y="225"/>
                </a:cubicBezTo>
                <a:cubicBezTo>
                  <a:pt x="668" y="224"/>
                  <a:pt x="668" y="224"/>
                  <a:pt x="668" y="224"/>
                </a:cubicBezTo>
                <a:cubicBezTo>
                  <a:pt x="668" y="223"/>
                  <a:pt x="667" y="223"/>
                  <a:pt x="667" y="222"/>
                </a:cubicBezTo>
                <a:cubicBezTo>
                  <a:pt x="666" y="220"/>
                  <a:pt x="665" y="218"/>
                  <a:pt x="666" y="216"/>
                </a:cubicBezTo>
                <a:cubicBezTo>
                  <a:pt x="666" y="216"/>
                  <a:pt x="666" y="215"/>
                  <a:pt x="666" y="214"/>
                </a:cubicBezTo>
                <a:cubicBezTo>
                  <a:pt x="665" y="213"/>
                  <a:pt x="667" y="213"/>
                  <a:pt x="667" y="212"/>
                </a:cubicBezTo>
                <a:cubicBezTo>
                  <a:pt x="667" y="211"/>
                  <a:pt x="667" y="211"/>
                  <a:pt x="668" y="211"/>
                </a:cubicBezTo>
                <a:cubicBezTo>
                  <a:pt x="668" y="210"/>
                  <a:pt x="668" y="210"/>
                  <a:pt x="668" y="210"/>
                </a:cubicBezTo>
                <a:cubicBezTo>
                  <a:pt x="668" y="209"/>
                  <a:pt x="668" y="209"/>
                  <a:pt x="668" y="209"/>
                </a:cubicBezTo>
                <a:cubicBezTo>
                  <a:pt x="667" y="210"/>
                  <a:pt x="667" y="210"/>
                  <a:pt x="667" y="210"/>
                </a:cubicBezTo>
                <a:cubicBezTo>
                  <a:pt x="667" y="212"/>
                  <a:pt x="667" y="212"/>
                  <a:pt x="665" y="212"/>
                </a:cubicBezTo>
                <a:cubicBezTo>
                  <a:pt x="665" y="212"/>
                  <a:pt x="665" y="212"/>
                  <a:pt x="665" y="212"/>
                </a:cubicBezTo>
                <a:cubicBezTo>
                  <a:pt x="665" y="213"/>
                  <a:pt x="665" y="213"/>
                  <a:pt x="665" y="213"/>
                </a:cubicBezTo>
                <a:cubicBezTo>
                  <a:pt x="664" y="214"/>
                  <a:pt x="664" y="214"/>
                  <a:pt x="664" y="214"/>
                </a:cubicBezTo>
                <a:cubicBezTo>
                  <a:pt x="665" y="216"/>
                  <a:pt x="664" y="217"/>
                  <a:pt x="664" y="219"/>
                </a:cubicBezTo>
                <a:cubicBezTo>
                  <a:pt x="664" y="219"/>
                  <a:pt x="664" y="219"/>
                  <a:pt x="664" y="219"/>
                </a:cubicBezTo>
                <a:cubicBezTo>
                  <a:pt x="665" y="220"/>
                  <a:pt x="665" y="222"/>
                  <a:pt x="665" y="223"/>
                </a:cubicBezTo>
                <a:cubicBezTo>
                  <a:pt x="665" y="223"/>
                  <a:pt x="666" y="223"/>
                  <a:pt x="666" y="224"/>
                </a:cubicBezTo>
                <a:cubicBezTo>
                  <a:pt x="667" y="225"/>
                  <a:pt x="667" y="226"/>
                  <a:pt x="667" y="228"/>
                </a:cubicBezTo>
                <a:cubicBezTo>
                  <a:pt x="667" y="229"/>
                  <a:pt x="666" y="230"/>
                  <a:pt x="666" y="230"/>
                </a:cubicBezTo>
                <a:cubicBezTo>
                  <a:pt x="664" y="231"/>
                  <a:pt x="664" y="231"/>
                  <a:pt x="664" y="230"/>
                </a:cubicBezTo>
                <a:cubicBezTo>
                  <a:pt x="663" y="229"/>
                  <a:pt x="662" y="228"/>
                  <a:pt x="662" y="226"/>
                </a:cubicBezTo>
                <a:cubicBezTo>
                  <a:pt x="662" y="226"/>
                  <a:pt x="662" y="226"/>
                  <a:pt x="661" y="226"/>
                </a:cubicBezTo>
                <a:cubicBezTo>
                  <a:pt x="661" y="226"/>
                  <a:pt x="661" y="226"/>
                  <a:pt x="661" y="227"/>
                </a:cubicBezTo>
                <a:cubicBezTo>
                  <a:pt x="661" y="228"/>
                  <a:pt x="661" y="229"/>
                  <a:pt x="662" y="230"/>
                </a:cubicBezTo>
                <a:cubicBezTo>
                  <a:pt x="663" y="232"/>
                  <a:pt x="662" y="234"/>
                  <a:pt x="662" y="235"/>
                </a:cubicBezTo>
                <a:cubicBezTo>
                  <a:pt x="662" y="237"/>
                  <a:pt x="661" y="239"/>
                  <a:pt x="661" y="240"/>
                </a:cubicBezTo>
                <a:cubicBezTo>
                  <a:pt x="661" y="241"/>
                  <a:pt x="660" y="241"/>
                  <a:pt x="660" y="241"/>
                </a:cubicBezTo>
                <a:cubicBezTo>
                  <a:pt x="659" y="240"/>
                  <a:pt x="658" y="238"/>
                  <a:pt x="658" y="237"/>
                </a:cubicBezTo>
                <a:cubicBezTo>
                  <a:pt x="657" y="235"/>
                  <a:pt x="656" y="233"/>
                  <a:pt x="655" y="232"/>
                </a:cubicBezTo>
                <a:cubicBezTo>
                  <a:pt x="654" y="230"/>
                  <a:pt x="654" y="229"/>
                  <a:pt x="653" y="228"/>
                </a:cubicBezTo>
                <a:cubicBezTo>
                  <a:pt x="653" y="227"/>
                  <a:pt x="653" y="227"/>
                  <a:pt x="653" y="227"/>
                </a:cubicBezTo>
                <a:cubicBezTo>
                  <a:pt x="653" y="226"/>
                  <a:pt x="653" y="226"/>
                  <a:pt x="653" y="226"/>
                </a:cubicBezTo>
                <a:cubicBezTo>
                  <a:pt x="652" y="226"/>
                  <a:pt x="652" y="226"/>
                  <a:pt x="652" y="227"/>
                </a:cubicBezTo>
                <a:cubicBezTo>
                  <a:pt x="652" y="227"/>
                  <a:pt x="652" y="227"/>
                  <a:pt x="652" y="227"/>
                </a:cubicBezTo>
                <a:cubicBezTo>
                  <a:pt x="652" y="228"/>
                  <a:pt x="652" y="228"/>
                  <a:pt x="652" y="228"/>
                </a:cubicBezTo>
                <a:cubicBezTo>
                  <a:pt x="653" y="229"/>
                  <a:pt x="652" y="230"/>
                  <a:pt x="653" y="231"/>
                </a:cubicBezTo>
                <a:cubicBezTo>
                  <a:pt x="653" y="231"/>
                  <a:pt x="653" y="232"/>
                  <a:pt x="653" y="232"/>
                </a:cubicBezTo>
                <a:cubicBezTo>
                  <a:pt x="655" y="233"/>
                  <a:pt x="655" y="234"/>
                  <a:pt x="655" y="235"/>
                </a:cubicBezTo>
                <a:cubicBezTo>
                  <a:pt x="655" y="236"/>
                  <a:pt x="655" y="236"/>
                  <a:pt x="655" y="236"/>
                </a:cubicBezTo>
                <a:cubicBezTo>
                  <a:pt x="655" y="237"/>
                  <a:pt x="656" y="239"/>
                  <a:pt x="656" y="240"/>
                </a:cubicBezTo>
                <a:cubicBezTo>
                  <a:pt x="656" y="241"/>
                  <a:pt x="656" y="241"/>
                  <a:pt x="656" y="241"/>
                </a:cubicBezTo>
                <a:cubicBezTo>
                  <a:pt x="655" y="240"/>
                  <a:pt x="655" y="240"/>
                  <a:pt x="655" y="240"/>
                </a:cubicBezTo>
                <a:cubicBezTo>
                  <a:pt x="655" y="240"/>
                  <a:pt x="655" y="240"/>
                  <a:pt x="655" y="239"/>
                </a:cubicBezTo>
                <a:cubicBezTo>
                  <a:pt x="655" y="239"/>
                  <a:pt x="655" y="239"/>
                  <a:pt x="655" y="239"/>
                </a:cubicBezTo>
                <a:cubicBezTo>
                  <a:pt x="653" y="239"/>
                  <a:pt x="653" y="238"/>
                  <a:pt x="653" y="237"/>
                </a:cubicBezTo>
                <a:cubicBezTo>
                  <a:pt x="653" y="236"/>
                  <a:pt x="652" y="235"/>
                  <a:pt x="651" y="235"/>
                </a:cubicBezTo>
                <a:cubicBezTo>
                  <a:pt x="650" y="235"/>
                  <a:pt x="650" y="235"/>
                  <a:pt x="649" y="235"/>
                </a:cubicBezTo>
                <a:cubicBezTo>
                  <a:pt x="649" y="235"/>
                  <a:pt x="648" y="235"/>
                  <a:pt x="648" y="235"/>
                </a:cubicBezTo>
                <a:cubicBezTo>
                  <a:pt x="649" y="236"/>
                  <a:pt x="649" y="237"/>
                  <a:pt x="650" y="237"/>
                </a:cubicBezTo>
                <a:cubicBezTo>
                  <a:pt x="650" y="238"/>
                  <a:pt x="650" y="238"/>
                  <a:pt x="651" y="239"/>
                </a:cubicBezTo>
                <a:cubicBezTo>
                  <a:pt x="651" y="240"/>
                  <a:pt x="651" y="240"/>
                  <a:pt x="651" y="241"/>
                </a:cubicBezTo>
                <a:cubicBezTo>
                  <a:pt x="650" y="241"/>
                  <a:pt x="649" y="242"/>
                  <a:pt x="649" y="242"/>
                </a:cubicBezTo>
                <a:cubicBezTo>
                  <a:pt x="647" y="242"/>
                  <a:pt x="645" y="240"/>
                  <a:pt x="643" y="240"/>
                </a:cubicBezTo>
                <a:cubicBezTo>
                  <a:pt x="642" y="240"/>
                  <a:pt x="641" y="239"/>
                  <a:pt x="641" y="239"/>
                </a:cubicBezTo>
                <a:cubicBezTo>
                  <a:pt x="640" y="238"/>
                  <a:pt x="640" y="238"/>
                  <a:pt x="639" y="239"/>
                </a:cubicBezTo>
                <a:cubicBezTo>
                  <a:pt x="639" y="239"/>
                  <a:pt x="639" y="239"/>
                  <a:pt x="638" y="238"/>
                </a:cubicBezTo>
                <a:cubicBezTo>
                  <a:pt x="638" y="238"/>
                  <a:pt x="638" y="237"/>
                  <a:pt x="637" y="237"/>
                </a:cubicBezTo>
                <a:cubicBezTo>
                  <a:pt x="637" y="237"/>
                  <a:pt x="638" y="236"/>
                  <a:pt x="638" y="236"/>
                </a:cubicBezTo>
                <a:cubicBezTo>
                  <a:pt x="635" y="237"/>
                  <a:pt x="635" y="235"/>
                  <a:pt x="634" y="234"/>
                </a:cubicBezTo>
                <a:cubicBezTo>
                  <a:pt x="633" y="233"/>
                  <a:pt x="633" y="232"/>
                  <a:pt x="633" y="231"/>
                </a:cubicBezTo>
                <a:cubicBezTo>
                  <a:pt x="633" y="230"/>
                  <a:pt x="633" y="229"/>
                  <a:pt x="634" y="230"/>
                </a:cubicBezTo>
                <a:cubicBezTo>
                  <a:pt x="635" y="230"/>
                  <a:pt x="635" y="230"/>
                  <a:pt x="635" y="230"/>
                </a:cubicBezTo>
                <a:cubicBezTo>
                  <a:pt x="636" y="230"/>
                  <a:pt x="636" y="230"/>
                  <a:pt x="636" y="230"/>
                </a:cubicBezTo>
                <a:cubicBezTo>
                  <a:pt x="636" y="228"/>
                  <a:pt x="636" y="228"/>
                  <a:pt x="637" y="229"/>
                </a:cubicBezTo>
                <a:cubicBezTo>
                  <a:pt x="637" y="229"/>
                  <a:pt x="637" y="229"/>
                  <a:pt x="637" y="229"/>
                </a:cubicBezTo>
                <a:cubicBezTo>
                  <a:pt x="638" y="229"/>
                  <a:pt x="639" y="229"/>
                  <a:pt x="639" y="228"/>
                </a:cubicBezTo>
                <a:cubicBezTo>
                  <a:pt x="640" y="228"/>
                  <a:pt x="640" y="228"/>
                  <a:pt x="641" y="228"/>
                </a:cubicBezTo>
                <a:cubicBezTo>
                  <a:pt x="641" y="228"/>
                  <a:pt x="642" y="228"/>
                  <a:pt x="642" y="228"/>
                </a:cubicBezTo>
                <a:cubicBezTo>
                  <a:pt x="641" y="227"/>
                  <a:pt x="641" y="227"/>
                  <a:pt x="641" y="227"/>
                </a:cubicBezTo>
                <a:cubicBezTo>
                  <a:pt x="641" y="227"/>
                  <a:pt x="640" y="227"/>
                  <a:pt x="639" y="227"/>
                </a:cubicBezTo>
                <a:cubicBezTo>
                  <a:pt x="638" y="227"/>
                  <a:pt x="637" y="227"/>
                  <a:pt x="636" y="226"/>
                </a:cubicBezTo>
                <a:cubicBezTo>
                  <a:pt x="635" y="226"/>
                  <a:pt x="633" y="226"/>
                  <a:pt x="633" y="226"/>
                </a:cubicBezTo>
                <a:cubicBezTo>
                  <a:pt x="630" y="227"/>
                  <a:pt x="630" y="226"/>
                  <a:pt x="630" y="224"/>
                </a:cubicBezTo>
                <a:cubicBezTo>
                  <a:pt x="629" y="224"/>
                  <a:pt x="629" y="224"/>
                  <a:pt x="629" y="224"/>
                </a:cubicBezTo>
                <a:cubicBezTo>
                  <a:pt x="628" y="224"/>
                  <a:pt x="628" y="222"/>
                  <a:pt x="628" y="221"/>
                </a:cubicBezTo>
                <a:cubicBezTo>
                  <a:pt x="627" y="221"/>
                  <a:pt x="627" y="220"/>
                  <a:pt x="627" y="220"/>
                </a:cubicBezTo>
                <a:cubicBezTo>
                  <a:pt x="628" y="220"/>
                  <a:pt x="628" y="220"/>
                  <a:pt x="629" y="220"/>
                </a:cubicBezTo>
                <a:cubicBezTo>
                  <a:pt x="629" y="220"/>
                  <a:pt x="630" y="220"/>
                  <a:pt x="630" y="221"/>
                </a:cubicBezTo>
                <a:cubicBezTo>
                  <a:pt x="631" y="221"/>
                  <a:pt x="632" y="221"/>
                  <a:pt x="632" y="221"/>
                </a:cubicBezTo>
                <a:cubicBezTo>
                  <a:pt x="633" y="221"/>
                  <a:pt x="632" y="221"/>
                  <a:pt x="632" y="220"/>
                </a:cubicBezTo>
                <a:cubicBezTo>
                  <a:pt x="632" y="220"/>
                  <a:pt x="632" y="220"/>
                  <a:pt x="632" y="220"/>
                </a:cubicBezTo>
                <a:cubicBezTo>
                  <a:pt x="632" y="220"/>
                  <a:pt x="631" y="220"/>
                  <a:pt x="631" y="219"/>
                </a:cubicBezTo>
                <a:cubicBezTo>
                  <a:pt x="630" y="218"/>
                  <a:pt x="629" y="218"/>
                  <a:pt x="627" y="218"/>
                </a:cubicBezTo>
                <a:cubicBezTo>
                  <a:pt x="627" y="218"/>
                  <a:pt x="627" y="218"/>
                  <a:pt x="627" y="218"/>
                </a:cubicBezTo>
                <a:cubicBezTo>
                  <a:pt x="626" y="216"/>
                  <a:pt x="625" y="216"/>
                  <a:pt x="625" y="214"/>
                </a:cubicBezTo>
                <a:cubicBezTo>
                  <a:pt x="625" y="213"/>
                  <a:pt x="624" y="213"/>
                  <a:pt x="624" y="213"/>
                </a:cubicBezTo>
                <a:cubicBezTo>
                  <a:pt x="625" y="212"/>
                  <a:pt x="625" y="211"/>
                  <a:pt x="626" y="211"/>
                </a:cubicBezTo>
                <a:cubicBezTo>
                  <a:pt x="627" y="211"/>
                  <a:pt x="627" y="210"/>
                  <a:pt x="628" y="211"/>
                </a:cubicBezTo>
                <a:cubicBezTo>
                  <a:pt x="628" y="210"/>
                  <a:pt x="628" y="210"/>
                  <a:pt x="628" y="210"/>
                </a:cubicBezTo>
                <a:cubicBezTo>
                  <a:pt x="629" y="209"/>
                  <a:pt x="630" y="208"/>
                  <a:pt x="630" y="207"/>
                </a:cubicBezTo>
                <a:cubicBezTo>
                  <a:pt x="630" y="206"/>
                  <a:pt x="631" y="206"/>
                  <a:pt x="632" y="207"/>
                </a:cubicBezTo>
                <a:cubicBezTo>
                  <a:pt x="633" y="207"/>
                  <a:pt x="633" y="208"/>
                  <a:pt x="634" y="207"/>
                </a:cubicBezTo>
                <a:cubicBezTo>
                  <a:pt x="634" y="206"/>
                  <a:pt x="635" y="207"/>
                  <a:pt x="636" y="207"/>
                </a:cubicBezTo>
                <a:cubicBezTo>
                  <a:pt x="637" y="207"/>
                  <a:pt x="639" y="207"/>
                  <a:pt x="641" y="206"/>
                </a:cubicBezTo>
                <a:cubicBezTo>
                  <a:pt x="641" y="206"/>
                  <a:pt x="641" y="206"/>
                  <a:pt x="641" y="206"/>
                </a:cubicBezTo>
                <a:cubicBezTo>
                  <a:pt x="643" y="206"/>
                  <a:pt x="644" y="206"/>
                  <a:pt x="646" y="205"/>
                </a:cubicBezTo>
                <a:cubicBezTo>
                  <a:pt x="646" y="205"/>
                  <a:pt x="646" y="205"/>
                  <a:pt x="646" y="205"/>
                </a:cubicBezTo>
                <a:cubicBezTo>
                  <a:pt x="647" y="205"/>
                  <a:pt x="647" y="205"/>
                  <a:pt x="647" y="205"/>
                </a:cubicBezTo>
                <a:cubicBezTo>
                  <a:pt x="648" y="205"/>
                  <a:pt x="648" y="205"/>
                  <a:pt x="649" y="205"/>
                </a:cubicBezTo>
                <a:cubicBezTo>
                  <a:pt x="649" y="205"/>
                  <a:pt x="649" y="205"/>
                  <a:pt x="649" y="205"/>
                </a:cubicBezTo>
                <a:cubicBezTo>
                  <a:pt x="650" y="204"/>
                  <a:pt x="650" y="204"/>
                  <a:pt x="650" y="204"/>
                </a:cubicBezTo>
                <a:cubicBezTo>
                  <a:pt x="650" y="204"/>
                  <a:pt x="650" y="204"/>
                  <a:pt x="650" y="203"/>
                </a:cubicBezTo>
                <a:cubicBezTo>
                  <a:pt x="650" y="203"/>
                  <a:pt x="650" y="203"/>
                  <a:pt x="649" y="203"/>
                </a:cubicBezTo>
                <a:cubicBezTo>
                  <a:pt x="649" y="204"/>
                  <a:pt x="648" y="204"/>
                  <a:pt x="648" y="204"/>
                </a:cubicBezTo>
                <a:cubicBezTo>
                  <a:pt x="647" y="203"/>
                  <a:pt x="646" y="203"/>
                  <a:pt x="645" y="203"/>
                </a:cubicBezTo>
                <a:cubicBezTo>
                  <a:pt x="644" y="204"/>
                  <a:pt x="643" y="204"/>
                  <a:pt x="642" y="204"/>
                </a:cubicBezTo>
                <a:cubicBezTo>
                  <a:pt x="640" y="205"/>
                  <a:pt x="639" y="205"/>
                  <a:pt x="637" y="204"/>
                </a:cubicBezTo>
                <a:cubicBezTo>
                  <a:pt x="636" y="204"/>
                  <a:pt x="636" y="204"/>
                  <a:pt x="636" y="204"/>
                </a:cubicBezTo>
                <a:cubicBezTo>
                  <a:pt x="636" y="203"/>
                  <a:pt x="634" y="204"/>
                  <a:pt x="635" y="203"/>
                </a:cubicBezTo>
                <a:cubicBezTo>
                  <a:pt x="635" y="202"/>
                  <a:pt x="636" y="201"/>
                  <a:pt x="637" y="201"/>
                </a:cubicBezTo>
                <a:cubicBezTo>
                  <a:pt x="638" y="201"/>
                  <a:pt x="640" y="202"/>
                  <a:pt x="641" y="201"/>
                </a:cubicBezTo>
                <a:cubicBezTo>
                  <a:pt x="642" y="200"/>
                  <a:pt x="643" y="200"/>
                  <a:pt x="644" y="200"/>
                </a:cubicBezTo>
                <a:cubicBezTo>
                  <a:pt x="644" y="200"/>
                  <a:pt x="645" y="199"/>
                  <a:pt x="645" y="199"/>
                </a:cubicBezTo>
                <a:cubicBezTo>
                  <a:pt x="645" y="199"/>
                  <a:pt x="645" y="198"/>
                  <a:pt x="645" y="198"/>
                </a:cubicBezTo>
                <a:cubicBezTo>
                  <a:pt x="644" y="198"/>
                  <a:pt x="644" y="198"/>
                  <a:pt x="644" y="198"/>
                </a:cubicBezTo>
                <a:cubicBezTo>
                  <a:pt x="644" y="199"/>
                  <a:pt x="644" y="199"/>
                  <a:pt x="644" y="199"/>
                </a:cubicBezTo>
                <a:cubicBezTo>
                  <a:pt x="642" y="199"/>
                  <a:pt x="641" y="200"/>
                  <a:pt x="640" y="200"/>
                </a:cubicBezTo>
                <a:cubicBezTo>
                  <a:pt x="638" y="200"/>
                  <a:pt x="637" y="199"/>
                  <a:pt x="635" y="199"/>
                </a:cubicBezTo>
                <a:cubicBezTo>
                  <a:pt x="636" y="198"/>
                  <a:pt x="637" y="197"/>
                  <a:pt x="638" y="196"/>
                </a:cubicBezTo>
                <a:cubicBezTo>
                  <a:pt x="638" y="196"/>
                  <a:pt x="638" y="196"/>
                  <a:pt x="638" y="196"/>
                </a:cubicBezTo>
                <a:cubicBezTo>
                  <a:pt x="638" y="196"/>
                  <a:pt x="637" y="196"/>
                  <a:pt x="637" y="196"/>
                </a:cubicBezTo>
                <a:cubicBezTo>
                  <a:pt x="637" y="196"/>
                  <a:pt x="637" y="196"/>
                  <a:pt x="637" y="196"/>
                </a:cubicBezTo>
                <a:cubicBezTo>
                  <a:pt x="636" y="196"/>
                  <a:pt x="636" y="196"/>
                  <a:pt x="635" y="196"/>
                </a:cubicBezTo>
                <a:cubicBezTo>
                  <a:pt x="635" y="196"/>
                  <a:pt x="634" y="196"/>
                  <a:pt x="634" y="197"/>
                </a:cubicBezTo>
                <a:cubicBezTo>
                  <a:pt x="634" y="197"/>
                  <a:pt x="633" y="197"/>
                  <a:pt x="633" y="197"/>
                </a:cubicBezTo>
                <a:cubicBezTo>
                  <a:pt x="633" y="196"/>
                  <a:pt x="633" y="196"/>
                  <a:pt x="633" y="196"/>
                </a:cubicBezTo>
                <a:cubicBezTo>
                  <a:pt x="632" y="195"/>
                  <a:pt x="633" y="195"/>
                  <a:pt x="632" y="195"/>
                </a:cubicBezTo>
                <a:cubicBezTo>
                  <a:pt x="632" y="195"/>
                  <a:pt x="632" y="195"/>
                  <a:pt x="632" y="196"/>
                </a:cubicBezTo>
                <a:cubicBezTo>
                  <a:pt x="632" y="196"/>
                  <a:pt x="632" y="197"/>
                  <a:pt x="632" y="197"/>
                </a:cubicBezTo>
                <a:cubicBezTo>
                  <a:pt x="633" y="198"/>
                  <a:pt x="633" y="199"/>
                  <a:pt x="631" y="199"/>
                </a:cubicBezTo>
                <a:cubicBezTo>
                  <a:pt x="631" y="199"/>
                  <a:pt x="631" y="200"/>
                  <a:pt x="630" y="200"/>
                </a:cubicBezTo>
                <a:cubicBezTo>
                  <a:pt x="631" y="199"/>
                  <a:pt x="631" y="198"/>
                  <a:pt x="631" y="197"/>
                </a:cubicBezTo>
                <a:cubicBezTo>
                  <a:pt x="631" y="196"/>
                  <a:pt x="631" y="196"/>
                  <a:pt x="630" y="196"/>
                </a:cubicBezTo>
                <a:cubicBezTo>
                  <a:pt x="630" y="197"/>
                  <a:pt x="630" y="197"/>
                  <a:pt x="630" y="198"/>
                </a:cubicBezTo>
                <a:cubicBezTo>
                  <a:pt x="630" y="198"/>
                  <a:pt x="630" y="199"/>
                  <a:pt x="628" y="199"/>
                </a:cubicBezTo>
                <a:cubicBezTo>
                  <a:pt x="628" y="199"/>
                  <a:pt x="628" y="200"/>
                  <a:pt x="628" y="200"/>
                </a:cubicBezTo>
                <a:cubicBezTo>
                  <a:pt x="629" y="202"/>
                  <a:pt x="627" y="202"/>
                  <a:pt x="627" y="203"/>
                </a:cubicBezTo>
                <a:cubicBezTo>
                  <a:pt x="626" y="203"/>
                  <a:pt x="625" y="203"/>
                  <a:pt x="625" y="202"/>
                </a:cubicBezTo>
                <a:cubicBezTo>
                  <a:pt x="625" y="202"/>
                  <a:pt x="625" y="200"/>
                  <a:pt x="625" y="200"/>
                </a:cubicBezTo>
                <a:cubicBezTo>
                  <a:pt x="626" y="199"/>
                  <a:pt x="626" y="199"/>
                  <a:pt x="627" y="198"/>
                </a:cubicBezTo>
                <a:cubicBezTo>
                  <a:pt x="626" y="198"/>
                  <a:pt x="625" y="198"/>
                  <a:pt x="625" y="198"/>
                </a:cubicBezTo>
                <a:cubicBezTo>
                  <a:pt x="624" y="197"/>
                  <a:pt x="624" y="197"/>
                  <a:pt x="623" y="197"/>
                </a:cubicBezTo>
                <a:cubicBezTo>
                  <a:pt x="623" y="197"/>
                  <a:pt x="623" y="197"/>
                  <a:pt x="623" y="197"/>
                </a:cubicBezTo>
                <a:cubicBezTo>
                  <a:pt x="622" y="197"/>
                  <a:pt x="622" y="197"/>
                  <a:pt x="622" y="198"/>
                </a:cubicBezTo>
                <a:cubicBezTo>
                  <a:pt x="622" y="198"/>
                  <a:pt x="622" y="198"/>
                  <a:pt x="622" y="198"/>
                </a:cubicBezTo>
                <a:cubicBezTo>
                  <a:pt x="623" y="199"/>
                  <a:pt x="623" y="198"/>
                  <a:pt x="623" y="199"/>
                </a:cubicBezTo>
                <a:cubicBezTo>
                  <a:pt x="623" y="199"/>
                  <a:pt x="622" y="200"/>
                  <a:pt x="622" y="200"/>
                </a:cubicBezTo>
                <a:cubicBezTo>
                  <a:pt x="621" y="200"/>
                  <a:pt x="621" y="200"/>
                  <a:pt x="621" y="201"/>
                </a:cubicBezTo>
                <a:cubicBezTo>
                  <a:pt x="621" y="201"/>
                  <a:pt x="620" y="202"/>
                  <a:pt x="620" y="202"/>
                </a:cubicBezTo>
                <a:cubicBezTo>
                  <a:pt x="619" y="202"/>
                  <a:pt x="619" y="202"/>
                  <a:pt x="619" y="202"/>
                </a:cubicBezTo>
                <a:cubicBezTo>
                  <a:pt x="619" y="202"/>
                  <a:pt x="619" y="203"/>
                  <a:pt x="618" y="202"/>
                </a:cubicBezTo>
                <a:cubicBezTo>
                  <a:pt x="618" y="202"/>
                  <a:pt x="617" y="201"/>
                  <a:pt x="618" y="201"/>
                </a:cubicBezTo>
                <a:cubicBezTo>
                  <a:pt x="619" y="200"/>
                  <a:pt x="617" y="199"/>
                  <a:pt x="617" y="198"/>
                </a:cubicBezTo>
                <a:cubicBezTo>
                  <a:pt x="617" y="198"/>
                  <a:pt x="617" y="198"/>
                  <a:pt x="617" y="198"/>
                </a:cubicBezTo>
                <a:cubicBezTo>
                  <a:pt x="616" y="199"/>
                  <a:pt x="615" y="198"/>
                  <a:pt x="614" y="197"/>
                </a:cubicBezTo>
                <a:cubicBezTo>
                  <a:pt x="614" y="197"/>
                  <a:pt x="614" y="197"/>
                  <a:pt x="614" y="197"/>
                </a:cubicBezTo>
                <a:cubicBezTo>
                  <a:pt x="615" y="196"/>
                  <a:pt x="614" y="195"/>
                  <a:pt x="614" y="194"/>
                </a:cubicBezTo>
                <a:cubicBezTo>
                  <a:pt x="614" y="193"/>
                  <a:pt x="615" y="193"/>
                  <a:pt x="616" y="192"/>
                </a:cubicBezTo>
                <a:cubicBezTo>
                  <a:pt x="617" y="192"/>
                  <a:pt x="618" y="191"/>
                  <a:pt x="619" y="191"/>
                </a:cubicBezTo>
                <a:cubicBezTo>
                  <a:pt x="621" y="191"/>
                  <a:pt x="622" y="189"/>
                  <a:pt x="623" y="188"/>
                </a:cubicBezTo>
                <a:cubicBezTo>
                  <a:pt x="623" y="188"/>
                  <a:pt x="624" y="187"/>
                  <a:pt x="624" y="187"/>
                </a:cubicBezTo>
                <a:cubicBezTo>
                  <a:pt x="623" y="186"/>
                  <a:pt x="624" y="185"/>
                  <a:pt x="624" y="185"/>
                </a:cubicBezTo>
                <a:cubicBezTo>
                  <a:pt x="623" y="185"/>
                  <a:pt x="622" y="185"/>
                  <a:pt x="622" y="186"/>
                </a:cubicBezTo>
                <a:cubicBezTo>
                  <a:pt x="622" y="187"/>
                  <a:pt x="621" y="187"/>
                  <a:pt x="620" y="188"/>
                </a:cubicBezTo>
                <a:cubicBezTo>
                  <a:pt x="620" y="188"/>
                  <a:pt x="620" y="188"/>
                  <a:pt x="620" y="188"/>
                </a:cubicBezTo>
                <a:cubicBezTo>
                  <a:pt x="620" y="188"/>
                  <a:pt x="619" y="188"/>
                  <a:pt x="619" y="188"/>
                </a:cubicBezTo>
                <a:cubicBezTo>
                  <a:pt x="619" y="188"/>
                  <a:pt x="619" y="188"/>
                  <a:pt x="619" y="188"/>
                </a:cubicBezTo>
                <a:cubicBezTo>
                  <a:pt x="618" y="189"/>
                  <a:pt x="617" y="189"/>
                  <a:pt x="616" y="189"/>
                </a:cubicBezTo>
                <a:cubicBezTo>
                  <a:pt x="616" y="189"/>
                  <a:pt x="616" y="189"/>
                  <a:pt x="616" y="189"/>
                </a:cubicBezTo>
                <a:cubicBezTo>
                  <a:pt x="615" y="190"/>
                  <a:pt x="615" y="189"/>
                  <a:pt x="614" y="189"/>
                </a:cubicBezTo>
                <a:cubicBezTo>
                  <a:pt x="614" y="189"/>
                  <a:pt x="614" y="189"/>
                  <a:pt x="614" y="189"/>
                </a:cubicBezTo>
                <a:cubicBezTo>
                  <a:pt x="614" y="189"/>
                  <a:pt x="614" y="189"/>
                  <a:pt x="614" y="189"/>
                </a:cubicBezTo>
                <a:cubicBezTo>
                  <a:pt x="613" y="189"/>
                  <a:pt x="613" y="188"/>
                  <a:pt x="613" y="188"/>
                </a:cubicBezTo>
                <a:cubicBezTo>
                  <a:pt x="612" y="186"/>
                  <a:pt x="611" y="185"/>
                  <a:pt x="611" y="183"/>
                </a:cubicBezTo>
                <a:cubicBezTo>
                  <a:pt x="611" y="183"/>
                  <a:pt x="610" y="182"/>
                  <a:pt x="610" y="182"/>
                </a:cubicBezTo>
                <a:cubicBezTo>
                  <a:pt x="610" y="181"/>
                  <a:pt x="609" y="181"/>
                  <a:pt x="608" y="180"/>
                </a:cubicBezTo>
                <a:cubicBezTo>
                  <a:pt x="608" y="180"/>
                  <a:pt x="608" y="180"/>
                  <a:pt x="608" y="180"/>
                </a:cubicBezTo>
                <a:cubicBezTo>
                  <a:pt x="609" y="180"/>
                  <a:pt x="609" y="179"/>
                  <a:pt x="609" y="179"/>
                </a:cubicBezTo>
                <a:cubicBezTo>
                  <a:pt x="609" y="179"/>
                  <a:pt x="609" y="179"/>
                  <a:pt x="610" y="179"/>
                </a:cubicBezTo>
                <a:cubicBezTo>
                  <a:pt x="610" y="179"/>
                  <a:pt x="610" y="179"/>
                  <a:pt x="610" y="179"/>
                </a:cubicBezTo>
                <a:cubicBezTo>
                  <a:pt x="611" y="179"/>
                  <a:pt x="611" y="179"/>
                  <a:pt x="611" y="179"/>
                </a:cubicBezTo>
                <a:cubicBezTo>
                  <a:pt x="612" y="179"/>
                  <a:pt x="611" y="178"/>
                  <a:pt x="611" y="178"/>
                </a:cubicBezTo>
                <a:cubicBezTo>
                  <a:pt x="610" y="178"/>
                  <a:pt x="609" y="178"/>
                  <a:pt x="609" y="177"/>
                </a:cubicBezTo>
                <a:cubicBezTo>
                  <a:pt x="608" y="176"/>
                  <a:pt x="608" y="174"/>
                  <a:pt x="610" y="174"/>
                </a:cubicBezTo>
                <a:cubicBezTo>
                  <a:pt x="610" y="174"/>
                  <a:pt x="610" y="174"/>
                  <a:pt x="610" y="174"/>
                </a:cubicBezTo>
                <a:cubicBezTo>
                  <a:pt x="610" y="173"/>
                  <a:pt x="610" y="173"/>
                  <a:pt x="610" y="173"/>
                </a:cubicBezTo>
                <a:cubicBezTo>
                  <a:pt x="609" y="173"/>
                  <a:pt x="609" y="173"/>
                  <a:pt x="609" y="173"/>
                </a:cubicBezTo>
                <a:cubicBezTo>
                  <a:pt x="608" y="174"/>
                  <a:pt x="608" y="174"/>
                  <a:pt x="608" y="172"/>
                </a:cubicBezTo>
                <a:cubicBezTo>
                  <a:pt x="608" y="172"/>
                  <a:pt x="608" y="172"/>
                  <a:pt x="608" y="172"/>
                </a:cubicBezTo>
                <a:cubicBezTo>
                  <a:pt x="608" y="171"/>
                  <a:pt x="607" y="170"/>
                  <a:pt x="608" y="170"/>
                </a:cubicBezTo>
                <a:cubicBezTo>
                  <a:pt x="609" y="170"/>
                  <a:pt x="611" y="171"/>
                  <a:pt x="611" y="171"/>
                </a:cubicBezTo>
                <a:cubicBezTo>
                  <a:pt x="612" y="173"/>
                  <a:pt x="614" y="174"/>
                  <a:pt x="616" y="174"/>
                </a:cubicBezTo>
                <a:cubicBezTo>
                  <a:pt x="616" y="174"/>
                  <a:pt x="616" y="174"/>
                  <a:pt x="616" y="174"/>
                </a:cubicBezTo>
                <a:cubicBezTo>
                  <a:pt x="617" y="174"/>
                  <a:pt x="617" y="174"/>
                  <a:pt x="618" y="175"/>
                </a:cubicBezTo>
                <a:cubicBezTo>
                  <a:pt x="618" y="175"/>
                  <a:pt x="619" y="175"/>
                  <a:pt x="619" y="174"/>
                </a:cubicBezTo>
                <a:cubicBezTo>
                  <a:pt x="620" y="174"/>
                  <a:pt x="620" y="174"/>
                  <a:pt x="621" y="175"/>
                </a:cubicBezTo>
                <a:cubicBezTo>
                  <a:pt x="621" y="175"/>
                  <a:pt x="621" y="175"/>
                  <a:pt x="621" y="175"/>
                </a:cubicBezTo>
                <a:cubicBezTo>
                  <a:pt x="622" y="175"/>
                  <a:pt x="622" y="176"/>
                  <a:pt x="623" y="176"/>
                </a:cubicBezTo>
                <a:cubicBezTo>
                  <a:pt x="623" y="176"/>
                  <a:pt x="623" y="176"/>
                  <a:pt x="623" y="175"/>
                </a:cubicBezTo>
                <a:cubicBezTo>
                  <a:pt x="623" y="175"/>
                  <a:pt x="622" y="175"/>
                  <a:pt x="622" y="174"/>
                </a:cubicBezTo>
                <a:cubicBezTo>
                  <a:pt x="621" y="174"/>
                  <a:pt x="621" y="173"/>
                  <a:pt x="620" y="172"/>
                </a:cubicBezTo>
                <a:cubicBezTo>
                  <a:pt x="620" y="171"/>
                  <a:pt x="620" y="171"/>
                  <a:pt x="620" y="171"/>
                </a:cubicBezTo>
                <a:cubicBezTo>
                  <a:pt x="621" y="170"/>
                  <a:pt x="622" y="169"/>
                  <a:pt x="623" y="169"/>
                </a:cubicBezTo>
                <a:cubicBezTo>
                  <a:pt x="624" y="169"/>
                  <a:pt x="624" y="169"/>
                  <a:pt x="625" y="169"/>
                </a:cubicBezTo>
                <a:cubicBezTo>
                  <a:pt x="624" y="168"/>
                  <a:pt x="624" y="168"/>
                  <a:pt x="623" y="168"/>
                </a:cubicBezTo>
                <a:cubicBezTo>
                  <a:pt x="622" y="168"/>
                  <a:pt x="622" y="167"/>
                  <a:pt x="622" y="167"/>
                </a:cubicBezTo>
                <a:cubicBezTo>
                  <a:pt x="622" y="166"/>
                  <a:pt x="622" y="166"/>
                  <a:pt x="622" y="166"/>
                </a:cubicBezTo>
                <a:cubicBezTo>
                  <a:pt x="621" y="167"/>
                  <a:pt x="621" y="167"/>
                  <a:pt x="621" y="168"/>
                </a:cubicBezTo>
                <a:cubicBezTo>
                  <a:pt x="620" y="169"/>
                  <a:pt x="620" y="170"/>
                  <a:pt x="618" y="170"/>
                </a:cubicBezTo>
                <a:cubicBezTo>
                  <a:pt x="617" y="171"/>
                  <a:pt x="616" y="171"/>
                  <a:pt x="616" y="170"/>
                </a:cubicBezTo>
                <a:cubicBezTo>
                  <a:pt x="615" y="169"/>
                  <a:pt x="615" y="169"/>
                  <a:pt x="615" y="169"/>
                </a:cubicBezTo>
                <a:cubicBezTo>
                  <a:pt x="615" y="169"/>
                  <a:pt x="614" y="169"/>
                  <a:pt x="614" y="168"/>
                </a:cubicBezTo>
                <a:cubicBezTo>
                  <a:pt x="614" y="168"/>
                  <a:pt x="615" y="168"/>
                  <a:pt x="615" y="168"/>
                </a:cubicBezTo>
                <a:cubicBezTo>
                  <a:pt x="616" y="167"/>
                  <a:pt x="617" y="167"/>
                  <a:pt x="617" y="166"/>
                </a:cubicBezTo>
                <a:cubicBezTo>
                  <a:pt x="616" y="166"/>
                  <a:pt x="615" y="167"/>
                  <a:pt x="615" y="166"/>
                </a:cubicBezTo>
                <a:cubicBezTo>
                  <a:pt x="614" y="167"/>
                  <a:pt x="614" y="167"/>
                  <a:pt x="614" y="167"/>
                </a:cubicBezTo>
                <a:cubicBezTo>
                  <a:pt x="613" y="167"/>
                  <a:pt x="613" y="168"/>
                  <a:pt x="612" y="167"/>
                </a:cubicBezTo>
                <a:cubicBezTo>
                  <a:pt x="611" y="166"/>
                  <a:pt x="611" y="166"/>
                  <a:pt x="611" y="166"/>
                </a:cubicBezTo>
                <a:cubicBezTo>
                  <a:pt x="610" y="166"/>
                  <a:pt x="610" y="165"/>
                  <a:pt x="609" y="164"/>
                </a:cubicBezTo>
                <a:cubicBezTo>
                  <a:pt x="608" y="164"/>
                  <a:pt x="608" y="164"/>
                  <a:pt x="609" y="163"/>
                </a:cubicBezTo>
                <a:cubicBezTo>
                  <a:pt x="609" y="163"/>
                  <a:pt x="609" y="162"/>
                  <a:pt x="608" y="162"/>
                </a:cubicBezTo>
                <a:cubicBezTo>
                  <a:pt x="607" y="162"/>
                  <a:pt x="608" y="161"/>
                  <a:pt x="608" y="161"/>
                </a:cubicBezTo>
                <a:moveTo>
                  <a:pt x="432" y="302"/>
                </a:moveTo>
                <a:cubicBezTo>
                  <a:pt x="432" y="301"/>
                  <a:pt x="433" y="300"/>
                  <a:pt x="434" y="299"/>
                </a:cubicBezTo>
                <a:cubicBezTo>
                  <a:pt x="434" y="298"/>
                  <a:pt x="434" y="298"/>
                  <a:pt x="434" y="297"/>
                </a:cubicBezTo>
                <a:cubicBezTo>
                  <a:pt x="434" y="296"/>
                  <a:pt x="436" y="294"/>
                  <a:pt x="437" y="294"/>
                </a:cubicBezTo>
                <a:cubicBezTo>
                  <a:pt x="438" y="293"/>
                  <a:pt x="439" y="293"/>
                  <a:pt x="440" y="293"/>
                </a:cubicBezTo>
                <a:cubicBezTo>
                  <a:pt x="441" y="293"/>
                  <a:pt x="443" y="292"/>
                  <a:pt x="443" y="291"/>
                </a:cubicBezTo>
                <a:cubicBezTo>
                  <a:pt x="443" y="290"/>
                  <a:pt x="443" y="289"/>
                  <a:pt x="444" y="288"/>
                </a:cubicBezTo>
                <a:cubicBezTo>
                  <a:pt x="444" y="287"/>
                  <a:pt x="444" y="287"/>
                  <a:pt x="444" y="287"/>
                </a:cubicBezTo>
                <a:cubicBezTo>
                  <a:pt x="444" y="287"/>
                  <a:pt x="444" y="286"/>
                  <a:pt x="445" y="286"/>
                </a:cubicBezTo>
                <a:cubicBezTo>
                  <a:pt x="445" y="286"/>
                  <a:pt x="445" y="287"/>
                  <a:pt x="445" y="287"/>
                </a:cubicBezTo>
                <a:cubicBezTo>
                  <a:pt x="445" y="286"/>
                  <a:pt x="446" y="285"/>
                  <a:pt x="446" y="285"/>
                </a:cubicBezTo>
                <a:cubicBezTo>
                  <a:pt x="447" y="284"/>
                  <a:pt x="447" y="286"/>
                  <a:pt x="448" y="286"/>
                </a:cubicBezTo>
                <a:cubicBezTo>
                  <a:pt x="447" y="284"/>
                  <a:pt x="449" y="283"/>
                  <a:pt x="450" y="281"/>
                </a:cubicBezTo>
                <a:cubicBezTo>
                  <a:pt x="450" y="281"/>
                  <a:pt x="450" y="280"/>
                  <a:pt x="451" y="279"/>
                </a:cubicBezTo>
                <a:cubicBezTo>
                  <a:pt x="451" y="279"/>
                  <a:pt x="452" y="278"/>
                  <a:pt x="452" y="277"/>
                </a:cubicBezTo>
                <a:cubicBezTo>
                  <a:pt x="452" y="276"/>
                  <a:pt x="453" y="275"/>
                  <a:pt x="453" y="274"/>
                </a:cubicBezTo>
                <a:cubicBezTo>
                  <a:pt x="453" y="274"/>
                  <a:pt x="454" y="274"/>
                  <a:pt x="454" y="274"/>
                </a:cubicBezTo>
                <a:cubicBezTo>
                  <a:pt x="454" y="273"/>
                  <a:pt x="455" y="272"/>
                  <a:pt x="456" y="272"/>
                </a:cubicBezTo>
                <a:cubicBezTo>
                  <a:pt x="456" y="271"/>
                  <a:pt x="457" y="271"/>
                  <a:pt x="457" y="270"/>
                </a:cubicBezTo>
                <a:cubicBezTo>
                  <a:pt x="457" y="269"/>
                  <a:pt x="457" y="268"/>
                  <a:pt x="457" y="267"/>
                </a:cubicBezTo>
                <a:cubicBezTo>
                  <a:pt x="458" y="267"/>
                  <a:pt x="458" y="267"/>
                  <a:pt x="459" y="268"/>
                </a:cubicBezTo>
                <a:cubicBezTo>
                  <a:pt x="459" y="268"/>
                  <a:pt x="459" y="268"/>
                  <a:pt x="459" y="268"/>
                </a:cubicBezTo>
                <a:cubicBezTo>
                  <a:pt x="460" y="267"/>
                  <a:pt x="460" y="267"/>
                  <a:pt x="460" y="267"/>
                </a:cubicBezTo>
                <a:cubicBezTo>
                  <a:pt x="459" y="266"/>
                  <a:pt x="460" y="266"/>
                  <a:pt x="460" y="266"/>
                </a:cubicBezTo>
                <a:cubicBezTo>
                  <a:pt x="461" y="266"/>
                  <a:pt x="461" y="265"/>
                  <a:pt x="462" y="266"/>
                </a:cubicBezTo>
                <a:cubicBezTo>
                  <a:pt x="462" y="266"/>
                  <a:pt x="462" y="266"/>
                  <a:pt x="463" y="266"/>
                </a:cubicBezTo>
                <a:cubicBezTo>
                  <a:pt x="464" y="266"/>
                  <a:pt x="465" y="265"/>
                  <a:pt x="466" y="266"/>
                </a:cubicBezTo>
                <a:cubicBezTo>
                  <a:pt x="468" y="266"/>
                  <a:pt x="469" y="267"/>
                  <a:pt x="470" y="267"/>
                </a:cubicBezTo>
                <a:cubicBezTo>
                  <a:pt x="471" y="268"/>
                  <a:pt x="471" y="268"/>
                  <a:pt x="471" y="268"/>
                </a:cubicBezTo>
                <a:cubicBezTo>
                  <a:pt x="471" y="268"/>
                  <a:pt x="471" y="268"/>
                  <a:pt x="471" y="268"/>
                </a:cubicBezTo>
                <a:cubicBezTo>
                  <a:pt x="472" y="268"/>
                  <a:pt x="472" y="268"/>
                  <a:pt x="472" y="268"/>
                </a:cubicBezTo>
                <a:cubicBezTo>
                  <a:pt x="472" y="267"/>
                  <a:pt x="472" y="267"/>
                  <a:pt x="472" y="267"/>
                </a:cubicBezTo>
                <a:cubicBezTo>
                  <a:pt x="471" y="266"/>
                  <a:pt x="471" y="266"/>
                  <a:pt x="471" y="266"/>
                </a:cubicBezTo>
                <a:cubicBezTo>
                  <a:pt x="472" y="266"/>
                  <a:pt x="472" y="266"/>
                  <a:pt x="473" y="267"/>
                </a:cubicBezTo>
                <a:cubicBezTo>
                  <a:pt x="473" y="267"/>
                  <a:pt x="474" y="267"/>
                  <a:pt x="474" y="267"/>
                </a:cubicBezTo>
                <a:cubicBezTo>
                  <a:pt x="474" y="266"/>
                  <a:pt x="474" y="266"/>
                  <a:pt x="474" y="266"/>
                </a:cubicBezTo>
                <a:cubicBezTo>
                  <a:pt x="474" y="266"/>
                  <a:pt x="475" y="265"/>
                  <a:pt x="474" y="265"/>
                </a:cubicBezTo>
                <a:cubicBezTo>
                  <a:pt x="474" y="264"/>
                  <a:pt x="474" y="265"/>
                  <a:pt x="474" y="265"/>
                </a:cubicBezTo>
                <a:cubicBezTo>
                  <a:pt x="473" y="265"/>
                  <a:pt x="473" y="265"/>
                  <a:pt x="473" y="265"/>
                </a:cubicBezTo>
                <a:cubicBezTo>
                  <a:pt x="473" y="265"/>
                  <a:pt x="472" y="264"/>
                  <a:pt x="472" y="264"/>
                </a:cubicBezTo>
                <a:cubicBezTo>
                  <a:pt x="472" y="263"/>
                  <a:pt x="472" y="263"/>
                  <a:pt x="472" y="263"/>
                </a:cubicBezTo>
                <a:cubicBezTo>
                  <a:pt x="472" y="263"/>
                  <a:pt x="471" y="263"/>
                  <a:pt x="472" y="263"/>
                </a:cubicBezTo>
                <a:cubicBezTo>
                  <a:pt x="472" y="262"/>
                  <a:pt x="472" y="262"/>
                  <a:pt x="472" y="262"/>
                </a:cubicBezTo>
                <a:cubicBezTo>
                  <a:pt x="472" y="262"/>
                  <a:pt x="472" y="262"/>
                  <a:pt x="473" y="262"/>
                </a:cubicBezTo>
                <a:cubicBezTo>
                  <a:pt x="473" y="262"/>
                  <a:pt x="473" y="262"/>
                  <a:pt x="474" y="261"/>
                </a:cubicBezTo>
                <a:cubicBezTo>
                  <a:pt x="474" y="261"/>
                  <a:pt x="473" y="260"/>
                  <a:pt x="474" y="260"/>
                </a:cubicBezTo>
                <a:cubicBezTo>
                  <a:pt x="475" y="260"/>
                  <a:pt x="476" y="260"/>
                  <a:pt x="476" y="260"/>
                </a:cubicBezTo>
                <a:cubicBezTo>
                  <a:pt x="477" y="261"/>
                  <a:pt x="477" y="261"/>
                  <a:pt x="477" y="261"/>
                </a:cubicBezTo>
                <a:cubicBezTo>
                  <a:pt x="478" y="261"/>
                  <a:pt x="478" y="261"/>
                  <a:pt x="478" y="262"/>
                </a:cubicBezTo>
                <a:cubicBezTo>
                  <a:pt x="477" y="263"/>
                  <a:pt x="478" y="263"/>
                  <a:pt x="479" y="263"/>
                </a:cubicBezTo>
                <a:cubicBezTo>
                  <a:pt x="480" y="263"/>
                  <a:pt x="482" y="265"/>
                  <a:pt x="482" y="267"/>
                </a:cubicBezTo>
                <a:cubicBezTo>
                  <a:pt x="482" y="268"/>
                  <a:pt x="482" y="268"/>
                  <a:pt x="481" y="269"/>
                </a:cubicBezTo>
                <a:cubicBezTo>
                  <a:pt x="480" y="269"/>
                  <a:pt x="480" y="269"/>
                  <a:pt x="479" y="270"/>
                </a:cubicBezTo>
                <a:cubicBezTo>
                  <a:pt x="479" y="270"/>
                  <a:pt x="478" y="271"/>
                  <a:pt x="477" y="271"/>
                </a:cubicBezTo>
                <a:cubicBezTo>
                  <a:pt x="476" y="273"/>
                  <a:pt x="476" y="273"/>
                  <a:pt x="476" y="273"/>
                </a:cubicBezTo>
                <a:cubicBezTo>
                  <a:pt x="477" y="274"/>
                  <a:pt x="477" y="274"/>
                  <a:pt x="477" y="274"/>
                </a:cubicBezTo>
                <a:cubicBezTo>
                  <a:pt x="477" y="276"/>
                  <a:pt x="479" y="276"/>
                  <a:pt x="480" y="277"/>
                </a:cubicBezTo>
                <a:cubicBezTo>
                  <a:pt x="480" y="278"/>
                  <a:pt x="481" y="278"/>
                  <a:pt x="480" y="279"/>
                </a:cubicBezTo>
                <a:cubicBezTo>
                  <a:pt x="480" y="280"/>
                  <a:pt x="479" y="279"/>
                  <a:pt x="479" y="279"/>
                </a:cubicBezTo>
                <a:cubicBezTo>
                  <a:pt x="478" y="279"/>
                  <a:pt x="478" y="279"/>
                  <a:pt x="477" y="278"/>
                </a:cubicBezTo>
                <a:cubicBezTo>
                  <a:pt x="477" y="278"/>
                  <a:pt x="477" y="278"/>
                  <a:pt x="477" y="278"/>
                </a:cubicBezTo>
                <a:cubicBezTo>
                  <a:pt x="476" y="279"/>
                  <a:pt x="476" y="279"/>
                  <a:pt x="476" y="279"/>
                </a:cubicBezTo>
                <a:cubicBezTo>
                  <a:pt x="477" y="280"/>
                  <a:pt x="477" y="281"/>
                  <a:pt x="478" y="281"/>
                </a:cubicBezTo>
                <a:cubicBezTo>
                  <a:pt x="479" y="282"/>
                  <a:pt x="479" y="284"/>
                  <a:pt x="479" y="285"/>
                </a:cubicBezTo>
                <a:cubicBezTo>
                  <a:pt x="478" y="286"/>
                  <a:pt x="479" y="287"/>
                  <a:pt x="478" y="288"/>
                </a:cubicBezTo>
                <a:cubicBezTo>
                  <a:pt x="477" y="289"/>
                  <a:pt x="476" y="289"/>
                  <a:pt x="475" y="289"/>
                </a:cubicBezTo>
                <a:cubicBezTo>
                  <a:pt x="474" y="289"/>
                  <a:pt x="473" y="290"/>
                  <a:pt x="472" y="290"/>
                </a:cubicBezTo>
                <a:cubicBezTo>
                  <a:pt x="471" y="290"/>
                  <a:pt x="472" y="291"/>
                  <a:pt x="472" y="292"/>
                </a:cubicBezTo>
                <a:cubicBezTo>
                  <a:pt x="472" y="293"/>
                  <a:pt x="473" y="295"/>
                  <a:pt x="472" y="296"/>
                </a:cubicBezTo>
                <a:cubicBezTo>
                  <a:pt x="471" y="297"/>
                  <a:pt x="471" y="297"/>
                  <a:pt x="470" y="298"/>
                </a:cubicBezTo>
                <a:cubicBezTo>
                  <a:pt x="469" y="298"/>
                  <a:pt x="468" y="298"/>
                  <a:pt x="468" y="297"/>
                </a:cubicBezTo>
                <a:cubicBezTo>
                  <a:pt x="468" y="296"/>
                  <a:pt x="468" y="296"/>
                  <a:pt x="468" y="296"/>
                </a:cubicBezTo>
                <a:cubicBezTo>
                  <a:pt x="467" y="296"/>
                  <a:pt x="467" y="296"/>
                  <a:pt x="467" y="296"/>
                </a:cubicBezTo>
                <a:cubicBezTo>
                  <a:pt x="467" y="296"/>
                  <a:pt x="467" y="296"/>
                  <a:pt x="467" y="296"/>
                </a:cubicBezTo>
                <a:cubicBezTo>
                  <a:pt x="467" y="294"/>
                  <a:pt x="465" y="294"/>
                  <a:pt x="465" y="292"/>
                </a:cubicBezTo>
                <a:cubicBezTo>
                  <a:pt x="465" y="292"/>
                  <a:pt x="465" y="292"/>
                  <a:pt x="465" y="292"/>
                </a:cubicBezTo>
                <a:cubicBezTo>
                  <a:pt x="467" y="290"/>
                  <a:pt x="466" y="289"/>
                  <a:pt x="466" y="288"/>
                </a:cubicBezTo>
                <a:cubicBezTo>
                  <a:pt x="466" y="286"/>
                  <a:pt x="466" y="285"/>
                  <a:pt x="467" y="285"/>
                </a:cubicBezTo>
                <a:cubicBezTo>
                  <a:pt x="467" y="284"/>
                  <a:pt x="467" y="283"/>
                  <a:pt x="467" y="283"/>
                </a:cubicBezTo>
                <a:cubicBezTo>
                  <a:pt x="467" y="282"/>
                  <a:pt x="467" y="282"/>
                  <a:pt x="467" y="282"/>
                </a:cubicBezTo>
                <a:cubicBezTo>
                  <a:pt x="466" y="282"/>
                  <a:pt x="466" y="282"/>
                  <a:pt x="466" y="283"/>
                </a:cubicBezTo>
                <a:cubicBezTo>
                  <a:pt x="466" y="283"/>
                  <a:pt x="465" y="284"/>
                  <a:pt x="464" y="283"/>
                </a:cubicBezTo>
                <a:cubicBezTo>
                  <a:pt x="464" y="283"/>
                  <a:pt x="464" y="283"/>
                  <a:pt x="464" y="283"/>
                </a:cubicBezTo>
                <a:cubicBezTo>
                  <a:pt x="463" y="283"/>
                  <a:pt x="463" y="284"/>
                  <a:pt x="464" y="284"/>
                </a:cubicBezTo>
                <a:cubicBezTo>
                  <a:pt x="464" y="284"/>
                  <a:pt x="464" y="285"/>
                  <a:pt x="464" y="285"/>
                </a:cubicBezTo>
                <a:cubicBezTo>
                  <a:pt x="463" y="285"/>
                  <a:pt x="463" y="284"/>
                  <a:pt x="462" y="285"/>
                </a:cubicBezTo>
                <a:cubicBezTo>
                  <a:pt x="462" y="285"/>
                  <a:pt x="462" y="286"/>
                  <a:pt x="463" y="287"/>
                </a:cubicBezTo>
                <a:cubicBezTo>
                  <a:pt x="464" y="287"/>
                  <a:pt x="463" y="289"/>
                  <a:pt x="463" y="290"/>
                </a:cubicBezTo>
                <a:cubicBezTo>
                  <a:pt x="462" y="290"/>
                  <a:pt x="462" y="290"/>
                  <a:pt x="462" y="290"/>
                </a:cubicBezTo>
                <a:cubicBezTo>
                  <a:pt x="462" y="292"/>
                  <a:pt x="461" y="291"/>
                  <a:pt x="461" y="290"/>
                </a:cubicBezTo>
                <a:cubicBezTo>
                  <a:pt x="459" y="290"/>
                  <a:pt x="459" y="290"/>
                  <a:pt x="459" y="290"/>
                </a:cubicBezTo>
                <a:cubicBezTo>
                  <a:pt x="459" y="291"/>
                  <a:pt x="459" y="291"/>
                  <a:pt x="459" y="291"/>
                </a:cubicBezTo>
                <a:cubicBezTo>
                  <a:pt x="460" y="292"/>
                  <a:pt x="460" y="292"/>
                  <a:pt x="460" y="292"/>
                </a:cubicBezTo>
                <a:cubicBezTo>
                  <a:pt x="462" y="292"/>
                  <a:pt x="461" y="294"/>
                  <a:pt x="462" y="295"/>
                </a:cubicBezTo>
                <a:cubicBezTo>
                  <a:pt x="462" y="297"/>
                  <a:pt x="462" y="297"/>
                  <a:pt x="459" y="298"/>
                </a:cubicBezTo>
                <a:cubicBezTo>
                  <a:pt x="459" y="298"/>
                  <a:pt x="459" y="299"/>
                  <a:pt x="459" y="299"/>
                </a:cubicBezTo>
                <a:cubicBezTo>
                  <a:pt x="460" y="300"/>
                  <a:pt x="459" y="302"/>
                  <a:pt x="458" y="302"/>
                </a:cubicBezTo>
                <a:cubicBezTo>
                  <a:pt x="458" y="302"/>
                  <a:pt x="457" y="302"/>
                  <a:pt x="457" y="302"/>
                </a:cubicBezTo>
                <a:cubicBezTo>
                  <a:pt x="457" y="299"/>
                  <a:pt x="455" y="297"/>
                  <a:pt x="456" y="295"/>
                </a:cubicBezTo>
                <a:cubicBezTo>
                  <a:pt x="455" y="296"/>
                  <a:pt x="455" y="296"/>
                  <a:pt x="455" y="296"/>
                </a:cubicBezTo>
                <a:cubicBezTo>
                  <a:pt x="455" y="296"/>
                  <a:pt x="455" y="295"/>
                  <a:pt x="454" y="295"/>
                </a:cubicBezTo>
                <a:cubicBezTo>
                  <a:pt x="455" y="297"/>
                  <a:pt x="454" y="298"/>
                  <a:pt x="455" y="299"/>
                </a:cubicBezTo>
                <a:cubicBezTo>
                  <a:pt x="455" y="300"/>
                  <a:pt x="455" y="300"/>
                  <a:pt x="455" y="300"/>
                </a:cubicBezTo>
                <a:cubicBezTo>
                  <a:pt x="454" y="301"/>
                  <a:pt x="454" y="301"/>
                  <a:pt x="455" y="302"/>
                </a:cubicBezTo>
                <a:cubicBezTo>
                  <a:pt x="455" y="302"/>
                  <a:pt x="455" y="302"/>
                  <a:pt x="454" y="302"/>
                </a:cubicBezTo>
                <a:cubicBezTo>
                  <a:pt x="454" y="302"/>
                  <a:pt x="454" y="302"/>
                  <a:pt x="453" y="302"/>
                </a:cubicBezTo>
                <a:cubicBezTo>
                  <a:pt x="455" y="303"/>
                  <a:pt x="456" y="304"/>
                  <a:pt x="455" y="306"/>
                </a:cubicBezTo>
                <a:cubicBezTo>
                  <a:pt x="455" y="306"/>
                  <a:pt x="455" y="306"/>
                  <a:pt x="455" y="306"/>
                </a:cubicBezTo>
                <a:cubicBezTo>
                  <a:pt x="455" y="305"/>
                  <a:pt x="455" y="305"/>
                  <a:pt x="455" y="305"/>
                </a:cubicBezTo>
                <a:cubicBezTo>
                  <a:pt x="454" y="306"/>
                  <a:pt x="454" y="306"/>
                  <a:pt x="454" y="306"/>
                </a:cubicBezTo>
                <a:cubicBezTo>
                  <a:pt x="454" y="307"/>
                  <a:pt x="454" y="308"/>
                  <a:pt x="453" y="308"/>
                </a:cubicBezTo>
                <a:cubicBezTo>
                  <a:pt x="453" y="309"/>
                  <a:pt x="452" y="309"/>
                  <a:pt x="452" y="309"/>
                </a:cubicBezTo>
                <a:cubicBezTo>
                  <a:pt x="451" y="309"/>
                  <a:pt x="451" y="308"/>
                  <a:pt x="451" y="308"/>
                </a:cubicBezTo>
                <a:cubicBezTo>
                  <a:pt x="451" y="308"/>
                  <a:pt x="451" y="309"/>
                  <a:pt x="451" y="309"/>
                </a:cubicBezTo>
                <a:cubicBezTo>
                  <a:pt x="451" y="310"/>
                  <a:pt x="450" y="310"/>
                  <a:pt x="450" y="310"/>
                </a:cubicBezTo>
                <a:cubicBezTo>
                  <a:pt x="449" y="310"/>
                  <a:pt x="449" y="310"/>
                  <a:pt x="449" y="309"/>
                </a:cubicBezTo>
                <a:cubicBezTo>
                  <a:pt x="449" y="308"/>
                  <a:pt x="449" y="308"/>
                  <a:pt x="449" y="307"/>
                </a:cubicBezTo>
                <a:cubicBezTo>
                  <a:pt x="449" y="306"/>
                  <a:pt x="449" y="306"/>
                  <a:pt x="449" y="305"/>
                </a:cubicBezTo>
                <a:cubicBezTo>
                  <a:pt x="449" y="305"/>
                  <a:pt x="449" y="304"/>
                  <a:pt x="448" y="305"/>
                </a:cubicBezTo>
                <a:cubicBezTo>
                  <a:pt x="448" y="306"/>
                  <a:pt x="448" y="305"/>
                  <a:pt x="448" y="304"/>
                </a:cubicBezTo>
                <a:cubicBezTo>
                  <a:pt x="447" y="304"/>
                  <a:pt x="448" y="303"/>
                  <a:pt x="448" y="302"/>
                </a:cubicBezTo>
                <a:cubicBezTo>
                  <a:pt x="448" y="301"/>
                  <a:pt x="448" y="300"/>
                  <a:pt x="446" y="299"/>
                </a:cubicBezTo>
                <a:cubicBezTo>
                  <a:pt x="445" y="301"/>
                  <a:pt x="445" y="302"/>
                  <a:pt x="445" y="304"/>
                </a:cubicBezTo>
                <a:cubicBezTo>
                  <a:pt x="445" y="304"/>
                  <a:pt x="446" y="305"/>
                  <a:pt x="446" y="305"/>
                </a:cubicBezTo>
                <a:cubicBezTo>
                  <a:pt x="446" y="306"/>
                  <a:pt x="446" y="306"/>
                  <a:pt x="446" y="306"/>
                </a:cubicBezTo>
                <a:cubicBezTo>
                  <a:pt x="445" y="306"/>
                  <a:pt x="445" y="306"/>
                  <a:pt x="445" y="305"/>
                </a:cubicBezTo>
                <a:cubicBezTo>
                  <a:pt x="445" y="305"/>
                  <a:pt x="445" y="305"/>
                  <a:pt x="445" y="305"/>
                </a:cubicBezTo>
                <a:cubicBezTo>
                  <a:pt x="444" y="306"/>
                  <a:pt x="444" y="306"/>
                  <a:pt x="444" y="307"/>
                </a:cubicBezTo>
                <a:cubicBezTo>
                  <a:pt x="442" y="306"/>
                  <a:pt x="441" y="304"/>
                  <a:pt x="440" y="303"/>
                </a:cubicBezTo>
                <a:cubicBezTo>
                  <a:pt x="438" y="304"/>
                  <a:pt x="438" y="305"/>
                  <a:pt x="437" y="306"/>
                </a:cubicBezTo>
                <a:cubicBezTo>
                  <a:pt x="436" y="307"/>
                  <a:pt x="435" y="307"/>
                  <a:pt x="434" y="306"/>
                </a:cubicBezTo>
                <a:cubicBezTo>
                  <a:pt x="434" y="305"/>
                  <a:pt x="434" y="305"/>
                  <a:pt x="434" y="305"/>
                </a:cubicBezTo>
                <a:cubicBezTo>
                  <a:pt x="435" y="305"/>
                  <a:pt x="435" y="304"/>
                  <a:pt x="435" y="303"/>
                </a:cubicBezTo>
                <a:cubicBezTo>
                  <a:pt x="436" y="302"/>
                  <a:pt x="436" y="302"/>
                  <a:pt x="435" y="302"/>
                </a:cubicBezTo>
                <a:cubicBezTo>
                  <a:pt x="435" y="302"/>
                  <a:pt x="435" y="302"/>
                  <a:pt x="435" y="301"/>
                </a:cubicBezTo>
                <a:cubicBezTo>
                  <a:pt x="436" y="301"/>
                  <a:pt x="435" y="301"/>
                  <a:pt x="435" y="301"/>
                </a:cubicBezTo>
                <a:cubicBezTo>
                  <a:pt x="435" y="300"/>
                  <a:pt x="435" y="300"/>
                  <a:pt x="434" y="300"/>
                </a:cubicBezTo>
                <a:cubicBezTo>
                  <a:pt x="433" y="301"/>
                  <a:pt x="433" y="302"/>
                  <a:pt x="432" y="302"/>
                </a:cubicBezTo>
                <a:moveTo>
                  <a:pt x="597" y="229"/>
                </a:moveTo>
                <a:cubicBezTo>
                  <a:pt x="597" y="229"/>
                  <a:pt x="597" y="228"/>
                  <a:pt x="598" y="228"/>
                </a:cubicBezTo>
                <a:cubicBezTo>
                  <a:pt x="598" y="228"/>
                  <a:pt x="599" y="228"/>
                  <a:pt x="599" y="228"/>
                </a:cubicBezTo>
                <a:cubicBezTo>
                  <a:pt x="599" y="227"/>
                  <a:pt x="599" y="227"/>
                  <a:pt x="598" y="227"/>
                </a:cubicBezTo>
                <a:cubicBezTo>
                  <a:pt x="597" y="226"/>
                  <a:pt x="597" y="225"/>
                  <a:pt x="597" y="223"/>
                </a:cubicBezTo>
                <a:cubicBezTo>
                  <a:pt x="597" y="223"/>
                  <a:pt x="597" y="223"/>
                  <a:pt x="597" y="222"/>
                </a:cubicBezTo>
                <a:cubicBezTo>
                  <a:pt x="596" y="220"/>
                  <a:pt x="598" y="218"/>
                  <a:pt x="600" y="219"/>
                </a:cubicBezTo>
                <a:cubicBezTo>
                  <a:pt x="603" y="219"/>
                  <a:pt x="605" y="220"/>
                  <a:pt x="607" y="223"/>
                </a:cubicBezTo>
                <a:cubicBezTo>
                  <a:pt x="609" y="223"/>
                  <a:pt x="610" y="224"/>
                  <a:pt x="610" y="225"/>
                </a:cubicBezTo>
                <a:cubicBezTo>
                  <a:pt x="611" y="225"/>
                  <a:pt x="611" y="225"/>
                  <a:pt x="611" y="226"/>
                </a:cubicBezTo>
                <a:cubicBezTo>
                  <a:pt x="611" y="227"/>
                  <a:pt x="611" y="227"/>
                  <a:pt x="611" y="227"/>
                </a:cubicBezTo>
                <a:cubicBezTo>
                  <a:pt x="611" y="228"/>
                  <a:pt x="611" y="228"/>
                  <a:pt x="612" y="229"/>
                </a:cubicBezTo>
                <a:cubicBezTo>
                  <a:pt x="612" y="230"/>
                  <a:pt x="613" y="230"/>
                  <a:pt x="614" y="229"/>
                </a:cubicBezTo>
                <a:cubicBezTo>
                  <a:pt x="615" y="228"/>
                  <a:pt x="616" y="229"/>
                  <a:pt x="616" y="229"/>
                </a:cubicBezTo>
                <a:cubicBezTo>
                  <a:pt x="617" y="230"/>
                  <a:pt x="617" y="231"/>
                  <a:pt x="618" y="231"/>
                </a:cubicBezTo>
                <a:cubicBezTo>
                  <a:pt x="620" y="232"/>
                  <a:pt x="621" y="235"/>
                  <a:pt x="620" y="235"/>
                </a:cubicBezTo>
                <a:cubicBezTo>
                  <a:pt x="618" y="236"/>
                  <a:pt x="618" y="237"/>
                  <a:pt x="617" y="238"/>
                </a:cubicBezTo>
                <a:cubicBezTo>
                  <a:pt x="616" y="239"/>
                  <a:pt x="616" y="239"/>
                  <a:pt x="616" y="239"/>
                </a:cubicBezTo>
                <a:cubicBezTo>
                  <a:pt x="616" y="239"/>
                  <a:pt x="617" y="239"/>
                  <a:pt x="617" y="239"/>
                </a:cubicBezTo>
                <a:cubicBezTo>
                  <a:pt x="618" y="239"/>
                  <a:pt x="618" y="239"/>
                  <a:pt x="618" y="240"/>
                </a:cubicBezTo>
                <a:cubicBezTo>
                  <a:pt x="619" y="241"/>
                  <a:pt x="619" y="242"/>
                  <a:pt x="620" y="243"/>
                </a:cubicBezTo>
                <a:cubicBezTo>
                  <a:pt x="620" y="244"/>
                  <a:pt x="620" y="244"/>
                  <a:pt x="620" y="244"/>
                </a:cubicBezTo>
                <a:cubicBezTo>
                  <a:pt x="619" y="245"/>
                  <a:pt x="619" y="246"/>
                  <a:pt x="619" y="246"/>
                </a:cubicBezTo>
                <a:cubicBezTo>
                  <a:pt x="619" y="247"/>
                  <a:pt x="618" y="247"/>
                  <a:pt x="618" y="247"/>
                </a:cubicBezTo>
                <a:cubicBezTo>
                  <a:pt x="617" y="246"/>
                  <a:pt x="616" y="247"/>
                  <a:pt x="615" y="248"/>
                </a:cubicBezTo>
                <a:cubicBezTo>
                  <a:pt x="615" y="248"/>
                  <a:pt x="615" y="248"/>
                  <a:pt x="615" y="248"/>
                </a:cubicBezTo>
                <a:cubicBezTo>
                  <a:pt x="614" y="248"/>
                  <a:pt x="614" y="249"/>
                  <a:pt x="613" y="249"/>
                </a:cubicBezTo>
                <a:cubicBezTo>
                  <a:pt x="613" y="249"/>
                  <a:pt x="612" y="250"/>
                  <a:pt x="611" y="250"/>
                </a:cubicBezTo>
                <a:cubicBezTo>
                  <a:pt x="611" y="250"/>
                  <a:pt x="610" y="250"/>
                  <a:pt x="610" y="249"/>
                </a:cubicBezTo>
                <a:cubicBezTo>
                  <a:pt x="609" y="249"/>
                  <a:pt x="609" y="249"/>
                  <a:pt x="609" y="249"/>
                </a:cubicBezTo>
                <a:cubicBezTo>
                  <a:pt x="608" y="249"/>
                  <a:pt x="608" y="250"/>
                  <a:pt x="608" y="250"/>
                </a:cubicBezTo>
                <a:cubicBezTo>
                  <a:pt x="609" y="251"/>
                  <a:pt x="609" y="251"/>
                  <a:pt x="608" y="251"/>
                </a:cubicBezTo>
                <a:cubicBezTo>
                  <a:pt x="607" y="251"/>
                  <a:pt x="607" y="251"/>
                  <a:pt x="607" y="251"/>
                </a:cubicBezTo>
                <a:cubicBezTo>
                  <a:pt x="607" y="252"/>
                  <a:pt x="607" y="253"/>
                  <a:pt x="606" y="252"/>
                </a:cubicBezTo>
                <a:cubicBezTo>
                  <a:pt x="605" y="252"/>
                  <a:pt x="605" y="252"/>
                  <a:pt x="605" y="251"/>
                </a:cubicBezTo>
                <a:cubicBezTo>
                  <a:pt x="605" y="251"/>
                  <a:pt x="605" y="250"/>
                  <a:pt x="605" y="250"/>
                </a:cubicBezTo>
                <a:cubicBezTo>
                  <a:pt x="606" y="249"/>
                  <a:pt x="605" y="248"/>
                  <a:pt x="604" y="247"/>
                </a:cubicBezTo>
                <a:cubicBezTo>
                  <a:pt x="603" y="247"/>
                  <a:pt x="602" y="246"/>
                  <a:pt x="601" y="245"/>
                </a:cubicBezTo>
                <a:cubicBezTo>
                  <a:pt x="601" y="245"/>
                  <a:pt x="601" y="244"/>
                  <a:pt x="602" y="243"/>
                </a:cubicBezTo>
                <a:cubicBezTo>
                  <a:pt x="603" y="243"/>
                  <a:pt x="605" y="244"/>
                  <a:pt x="606" y="244"/>
                </a:cubicBezTo>
                <a:cubicBezTo>
                  <a:pt x="607" y="243"/>
                  <a:pt x="607" y="242"/>
                  <a:pt x="606" y="241"/>
                </a:cubicBezTo>
                <a:cubicBezTo>
                  <a:pt x="605" y="241"/>
                  <a:pt x="604" y="240"/>
                  <a:pt x="604" y="239"/>
                </a:cubicBezTo>
                <a:cubicBezTo>
                  <a:pt x="603" y="239"/>
                  <a:pt x="603" y="239"/>
                  <a:pt x="603" y="239"/>
                </a:cubicBezTo>
                <a:cubicBezTo>
                  <a:pt x="602" y="240"/>
                  <a:pt x="601" y="239"/>
                  <a:pt x="600" y="239"/>
                </a:cubicBezTo>
                <a:cubicBezTo>
                  <a:pt x="600" y="239"/>
                  <a:pt x="600" y="239"/>
                  <a:pt x="600" y="239"/>
                </a:cubicBezTo>
                <a:cubicBezTo>
                  <a:pt x="600" y="238"/>
                  <a:pt x="600" y="238"/>
                  <a:pt x="600" y="238"/>
                </a:cubicBezTo>
                <a:cubicBezTo>
                  <a:pt x="601" y="238"/>
                  <a:pt x="600" y="237"/>
                  <a:pt x="600" y="237"/>
                </a:cubicBezTo>
                <a:cubicBezTo>
                  <a:pt x="598" y="236"/>
                  <a:pt x="599" y="235"/>
                  <a:pt x="598" y="234"/>
                </a:cubicBezTo>
                <a:cubicBezTo>
                  <a:pt x="598" y="233"/>
                  <a:pt x="598" y="232"/>
                  <a:pt x="598" y="232"/>
                </a:cubicBezTo>
                <a:cubicBezTo>
                  <a:pt x="597" y="231"/>
                  <a:pt x="596" y="231"/>
                  <a:pt x="597" y="229"/>
                </a:cubicBezTo>
                <a:moveTo>
                  <a:pt x="629" y="338"/>
                </a:moveTo>
                <a:cubicBezTo>
                  <a:pt x="629" y="339"/>
                  <a:pt x="629" y="339"/>
                  <a:pt x="629" y="339"/>
                </a:cubicBezTo>
                <a:cubicBezTo>
                  <a:pt x="630" y="340"/>
                  <a:pt x="629" y="341"/>
                  <a:pt x="627" y="341"/>
                </a:cubicBezTo>
                <a:cubicBezTo>
                  <a:pt x="627" y="341"/>
                  <a:pt x="626" y="341"/>
                  <a:pt x="626" y="341"/>
                </a:cubicBezTo>
                <a:cubicBezTo>
                  <a:pt x="625" y="341"/>
                  <a:pt x="623" y="341"/>
                  <a:pt x="622" y="341"/>
                </a:cubicBezTo>
                <a:cubicBezTo>
                  <a:pt x="622" y="341"/>
                  <a:pt x="621" y="341"/>
                  <a:pt x="621" y="341"/>
                </a:cubicBezTo>
                <a:cubicBezTo>
                  <a:pt x="621" y="340"/>
                  <a:pt x="620" y="340"/>
                  <a:pt x="619" y="340"/>
                </a:cubicBezTo>
                <a:cubicBezTo>
                  <a:pt x="619" y="340"/>
                  <a:pt x="619" y="340"/>
                  <a:pt x="619" y="339"/>
                </a:cubicBezTo>
                <a:cubicBezTo>
                  <a:pt x="619" y="339"/>
                  <a:pt x="618" y="337"/>
                  <a:pt x="617" y="337"/>
                </a:cubicBezTo>
                <a:cubicBezTo>
                  <a:pt x="616" y="337"/>
                  <a:pt x="616" y="337"/>
                  <a:pt x="615" y="337"/>
                </a:cubicBezTo>
                <a:cubicBezTo>
                  <a:pt x="613" y="336"/>
                  <a:pt x="613" y="335"/>
                  <a:pt x="612" y="334"/>
                </a:cubicBezTo>
                <a:cubicBezTo>
                  <a:pt x="611" y="334"/>
                  <a:pt x="611" y="334"/>
                  <a:pt x="611" y="334"/>
                </a:cubicBezTo>
                <a:cubicBezTo>
                  <a:pt x="610" y="334"/>
                  <a:pt x="610" y="334"/>
                  <a:pt x="610" y="333"/>
                </a:cubicBezTo>
                <a:cubicBezTo>
                  <a:pt x="610" y="332"/>
                  <a:pt x="610" y="331"/>
                  <a:pt x="609" y="332"/>
                </a:cubicBezTo>
                <a:cubicBezTo>
                  <a:pt x="608" y="332"/>
                  <a:pt x="608" y="332"/>
                  <a:pt x="608" y="332"/>
                </a:cubicBezTo>
                <a:cubicBezTo>
                  <a:pt x="608" y="331"/>
                  <a:pt x="608" y="330"/>
                  <a:pt x="609" y="329"/>
                </a:cubicBezTo>
                <a:cubicBezTo>
                  <a:pt x="609" y="328"/>
                  <a:pt x="609" y="327"/>
                  <a:pt x="610" y="326"/>
                </a:cubicBezTo>
                <a:cubicBezTo>
                  <a:pt x="611" y="326"/>
                  <a:pt x="611" y="326"/>
                  <a:pt x="611" y="326"/>
                </a:cubicBezTo>
                <a:cubicBezTo>
                  <a:pt x="612" y="326"/>
                  <a:pt x="612" y="325"/>
                  <a:pt x="612" y="325"/>
                </a:cubicBezTo>
                <a:cubicBezTo>
                  <a:pt x="612" y="324"/>
                  <a:pt x="612" y="324"/>
                  <a:pt x="612" y="324"/>
                </a:cubicBezTo>
                <a:cubicBezTo>
                  <a:pt x="612" y="323"/>
                  <a:pt x="613" y="322"/>
                  <a:pt x="614" y="321"/>
                </a:cubicBezTo>
                <a:cubicBezTo>
                  <a:pt x="614" y="321"/>
                  <a:pt x="614" y="321"/>
                  <a:pt x="614" y="321"/>
                </a:cubicBezTo>
                <a:cubicBezTo>
                  <a:pt x="613" y="319"/>
                  <a:pt x="614" y="317"/>
                  <a:pt x="616" y="317"/>
                </a:cubicBezTo>
                <a:cubicBezTo>
                  <a:pt x="617" y="317"/>
                  <a:pt x="618" y="316"/>
                  <a:pt x="618" y="316"/>
                </a:cubicBezTo>
                <a:cubicBezTo>
                  <a:pt x="619" y="315"/>
                  <a:pt x="620" y="315"/>
                  <a:pt x="621" y="315"/>
                </a:cubicBezTo>
                <a:cubicBezTo>
                  <a:pt x="621" y="316"/>
                  <a:pt x="622" y="315"/>
                  <a:pt x="623" y="316"/>
                </a:cubicBezTo>
                <a:cubicBezTo>
                  <a:pt x="624" y="317"/>
                  <a:pt x="624" y="317"/>
                  <a:pt x="625" y="318"/>
                </a:cubicBezTo>
                <a:cubicBezTo>
                  <a:pt x="625" y="319"/>
                  <a:pt x="626" y="321"/>
                  <a:pt x="628" y="322"/>
                </a:cubicBezTo>
                <a:cubicBezTo>
                  <a:pt x="628" y="323"/>
                  <a:pt x="629" y="323"/>
                  <a:pt x="628" y="324"/>
                </a:cubicBezTo>
                <a:cubicBezTo>
                  <a:pt x="628" y="324"/>
                  <a:pt x="628" y="324"/>
                  <a:pt x="628" y="324"/>
                </a:cubicBezTo>
                <a:cubicBezTo>
                  <a:pt x="629" y="325"/>
                  <a:pt x="630" y="325"/>
                  <a:pt x="629" y="326"/>
                </a:cubicBezTo>
                <a:cubicBezTo>
                  <a:pt x="629" y="327"/>
                  <a:pt x="629" y="327"/>
                  <a:pt x="629" y="327"/>
                </a:cubicBezTo>
                <a:cubicBezTo>
                  <a:pt x="630" y="328"/>
                  <a:pt x="630" y="329"/>
                  <a:pt x="629" y="330"/>
                </a:cubicBezTo>
                <a:cubicBezTo>
                  <a:pt x="629" y="331"/>
                  <a:pt x="629" y="331"/>
                  <a:pt x="629" y="331"/>
                </a:cubicBezTo>
                <a:cubicBezTo>
                  <a:pt x="630" y="333"/>
                  <a:pt x="630" y="336"/>
                  <a:pt x="629" y="338"/>
                </a:cubicBezTo>
                <a:moveTo>
                  <a:pt x="641" y="108"/>
                </a:moveTo>
                <a:cubicBezTo>
                  <a:pt x="641" y="108"/>
                  <a:pt x="641" y="108"/>
                  <a:pt x="641" y="108"/>
                </a:cubicBezTo>
                <a:cubicBezTo>
                  <a:pt x="641" y="108"/>
                  <a:pt x="641" y="108"/>
                  <a:pt x="641" y="108"/>
                </a:cubicBezTo>
                <a:cubicBezTo>
                  <a:pt x="642" y="108"/>
                  <a:pt x="642" y="109"/>
                  <a:pt x="643" y="109"/>
                </a:cubicBezTo>
                <a:cubicBezTo>
                  <a:pt x="643" y="109"/>
                  <a:pt x="643" y="109"/>
                  <a:pt x="643" y="109"/>
                </a:cubicBezTo>
                <a:cubicBezTo>
                  <a:pt x="643" y="109"/>
                  <a:pt x="643" y="109"/>
                  <a:pt x="643" y="109"/>
                </a:cubicBezTo>
                <a:cubicBezTo>
                  <a:pt x="643" y="109"/>
                  <a:pt x="643" y="110"/>
                  <a:pt x="643" y="110"/>
                </a:cubicBezTo>
                <a:cubicBezTo>
                  <a:pt x="643" y="110"/>
                  <a:pt x="643" y="110"/>
                  <a:pt x="643" y="110"/>
                </a:cubicBezTo>
                <a:cubicBezTo>
                  <a:pt x="644" y="111"/>
                  <a:pt x="643" y="111"/>
                  <a:pt x="644" y="112"/>
                </a:cubicBezTo>
                <a:cubicBezTo>
                  <a:pt x="644" y="112"/>
                  <a:pt x="644" y="110"/>
                  <a:pt x="645" y="111"/>
                </a:cubicBezTo>
                <a:cubicBezTo>
                  <a:pt x="646" y="111"/>
                  <a:pt x="646" y="111"/>
                  <a:pt x="646" y="111"/>
                </a:cubicBezTo>
                <a:cubicBezTo>
                  <a:pt x="646" y="110"/>
                  <a:pt x="646" y="110"/>
                  <a:pt x="646" y="109"/>
                </a:cubicBezTo>
                <a:cubicBezTo>
                  <a:pt x="646" y="108"/>
                  <a:pt x="646" y="107"/>
                  <a:pt x="647" y="106"/>
                </a:cubicBezTo>
                <a:cubicBezTo>
                  <a:pt x="648" y="106"/>
                  <a:pt x="648" y="106"/>
                  <a:pt x="648" y="106"/>
                </a:cubicBezTo>
                <a:cubicBezTo>
                  <a:pt x="648" y="106"/>
                  <a:pt x="648" y="105"/>
                  <a:pt x="648" y="105"/>
                </a:cubicBezTo>
                <a:cubicBezTo>
                  <a:pt x="648" y="105"/>
                  <a:pt x="648" y="105"/>
                  <a:pt x="649" y="105"/>
                </a:cubicBezTo>
                <a:cubicBezTo>
                  <a:pt x="649" y="105"/>
                  <a:pt x="649" y="105"/>
                  <a:pt x="649" y="106"/>
                </a:cubicBezTo>
                <a:cubicBezTo>
                  <a:pt x="650" y="106"/>
                  <a:pt x="650" y="106"/>
                  <a:pt x="650" y="106"/>
                </a:cubicBezTo>
                <a:cubicBezTo>
                  <a:pt x="650" y="106"/>
                  <a:pt x="650" y="106"/>
                  <a:pt x="650" y="106"/>
                </a:cubicBezTo>
                <a:cubicBezTo>
                  <a:pt x="650" y="105"/>
                  <a:pt x="650" y="104"/>
                  <a:pt x="651" y="104"/>
                </a:cubicBezTo>
                <a:cubicBezTo>
                  <a:pt x="652" y="104"/>
                  <a:pt x="652" y="105"/>
                  <a:pt x="651" y="105"/>
                </a:cubicBezTo>
                <a:cubicBezTo>
                  <a:pt x="651" y="106"/>
                  <a:pt x="652" y="106"/>
                  <a:pt x="653" y="107"/>
                </a:cubicBezTo>
                <a:cubicBezTo>
                  <a:pt x="653" y="106"/>
                  <a:pt x="654" y="107"/>
                  <a:pt x="655" y="107"/>
                </a:cubicBezTo>
                <a:cubicBezTo>
                  <a:pt x="655" y="107"/>
                  <a:pt x="655" y="108"/>
                  <a:pt x="655" y="108"/>
                </a:cubicBezTo>
                <a:cubicBezTo>
                  <a:pt x="653" y="108"/>
                  <a:pt x="653" y="110"/>
                  <a:pt x="651" y="111"/>
                </a:cubicBezTo>
                <a:cubicBezTo>
                  <a:pt x="651" y="111"/>
                  <a:pt x="651" y="111"/>
                  <a:pt x="651" y="111"/>
                </a:cubicBezTo>
                <a:cubicBezTo>
                  <a:pt x="650" y="112"/>
                  <a:pt x="649" y="113"/>
                  <a:pt x="648" y="114"/>
                </a:cubicBezTo>
                <a:cubicBezTo>
                  <a:pt x="647" y="114"/>
                  <a:pt x="647" y="116"/>
                  <a:pt x="648" y="117"/>
                </a:cubicBezTo>
                <a:cubicBezTo>
                  <a:pt x="649" y="117"/>
                  <a:pt x="649" y="117"/>
                  <a:pt x="650" y="117"/>
                </a:cubicBezTo>
                <a:cubicBezTo>
                  <a:pt x="649" y="118"/>
                  <a:pt x="649" y="117"/>
                  <a:pt x="649" y="118"/>
                </a:cubicBezTo>
                <a:cubicBezTo>
                  <a:pt x="649" y="118"/>
                  <a:pt x="650" y="119"/>
                  <a:pt x="650" y="118"/>
                </a:cubicBezTo>
                <a:cubicBezTo>
                  <a:pt x="651" y="117"/>
                  <a:pt x="652" y="117"/>
                  <a:pt x="653" y="116"/>
                </a:cubicBezTo>
                <a:cubicBezTo>
                  <a:pt x="653" y="116"/>
                  <a:pt x="654" y="116"/>
                  <a:pt x="654" y="116"/>
                </a:cubicBezTo>
                <a:cubicBezTo>
                  <a:pt x="654" y="115"/>
                  <a:pt x="655" y="115"/>
                  <a:pt x="656" y="114"/>
                </a:cubicBezTo>
                <a:cubicBezTo>
                  <a:pt x="656" y="114"/>
                  <a:pt x="657" y="114"/>
                  <a:pt x="657" y="113"/>
                </a:cubicBezTo>
                <a:cubicBezTo>
                  <a:pt x="658" y="112"/>
                  <a:pt x="660" y="110"/>
                  <a:pt x="662" y="110"/>
                </a:cubicBezTo>
                <a:cubicBezTo>
                  <a:pt x="663" y="110"/>
                  <a:pt x="664" y="110"/>
                  <a:pt x="664" y="109"/>
                </a:cubicBezTo>
                <a:cubicBezTo>
                  <a:pt x="665" y="109"/>
                  <a:pt x="664" y="110"/>
                  <a:pt x="664" y="110"/>
                </a:cubicBezTo>
                <a:cubicBezTo>
                  <a:pt x="664" y="110"/>
                  <a:pt x="665" y="111"/>
                  <a:pt x="665" y="110"/>
                </a:cubicBezTo>
                <a:cubicBezTo>
                  <a:pt x="666" y="110"/>
                  <a:pt x="667" y="111"/>
                  <a:pt x="669" y="111"/>
                </a:cubicBezTo>
                <a:cubicBezTo>
                  <a:pt x="669" y="112"/>
                  <a:pt x="670" y="112"/>
                  <a:pt x="670" y="112"/>
                </a:cubicBezTo>
                <a:cubicBezTo>
                  <a:pt x="671" y="113"/>
                  <a:pt x="671" y="113"/>
                  <a:pt x="671" y="113"/>
                </a:cubicBezTo>
                <a:cubicBezTo>
                  <a:pt x="670" y="114"/>
                  <a:pt x="670" y="113"/>
                  <a:pt x="669" y="113"/>
                </a:cubicBezTo>
                <a:cubicBezTo>
                  <a:pt x="668" y="112"/>
                  <a:pt x="668" y="112"/>
                  <a:pt x="667" y="112"/>
                </a:cubicBezTo>
                <a:cubicBezTo>
                  <a:pt x="666" y="112"/>
                  <a:pt x="666" y="112"/>
                  <a:pt x="666" y="112"/>
                </a:cubicBezTo>
                <a:cubicBezTo>
                  <a:pt x="666" y="111"/>
                  <a:pt x="666" y="111"/>
                  <a:pt x="665" y="111"/>
                </a:cubicBezTo>
                <a:cubicBezTo>
                  <a:pt x="663" y="112"/>
                  <a:pt x="662" y="112"/>
                  <a:pt x="660" y="113"/>
                </a:cubicBezTo>
                <a:cubicBezTo>
                  <a:pt x="659" y="114"/>
                  <a:pt x="659" y="114"/>
                  <a:pt x="660" y="114"/>
                </a:cubicBezTo>
                <a:cubicBezTo>
                  <a:pt x="660" y="114"/>
                  <a:pt x="661" y="114"/>
                  <a:pt x="660" y="115"/>
                </a:cubicBezTo>
                <a:cubicBezTo>
                  <a:pt x="660" y="115"/>
                  <a:pt x="660" y="115"/>
                  <a:pt x="660" y="115"/>
                </a:cubicBezTo>
                <a:cubicBezTo>
                  <a:pt x="659" y="115"/>
                  <a:pt x="659" y="115"/>
                  <a:pt x="659" y="115"/>
                </a:cubicBezTo>
                <a:cubicBezTo>
                  <a:pt x="658" y="116"/>
                  <a:pt x="657" y="116"/>
                  <a:pt x="657" y="117"/>
                </a:cubicBezTo>
                <a:cubicBezTo>
                  <a:pt x="656" y="118"/>
                  <a:pt x="655" y="119"/>
                  <a:pt x="654" y="120"/>
                </a:cubicBezTo>
                <a:cubicBezTo>
                  <a:pt x="653" y="120"/>
                  <a:pt x="653" y="120"/>
                  <a:pt x="653" y="121"/>
                </a:cubicBezTo>
                <a:cubicBezTo>
                  <a:pt x="653" y="121"/>
                  <a:pt x="653" y="122"/>
                  <a:pt x="654" y="122"/>
                </a:cubicBezTo>
                <a:cubicBezTo>
                  <a:pt x="654" y="122"/>
                  <a:pt x="655" y="122"/>
                  <a:pt x="656" y="123"/>
                </a:cubicBezTo>
                <a:cubicBezTo>
                  <a:pt x="656" y="124"/>
                  <a:pt x="657" y="124"/>
                  <a:pt x="658" y="124"/>
                </a:cubicBezTo>
                <a:cubicBezTo>
                  <a:pt x="659" y="124"/>
                  <a:pt x="659" y="124"/>
                  <a:pt x="659" y="124"/>
                </a:cubicBezTo>
                <a:cubicBezTo>
                  <a:pt x="659" y="124"/>
                  <a:pt x="660" y="124"/>
                  <a:pt x="659" y="124"/>
                </a:cubicBezTo>
                <a:cubicBezTo>
                  <a:pt x="658" y="124"/>
                  <a:pt x="658" y="125"/>
                  <a:pt x="657" y="125"/>
                </a:cubicBezTo>
                <a:cubicBezTo>
                  <a:pt x="656" y="126"/>
                  <a:pt x="655" y="126"/>
                  <a:pt x="654" y="124"/>
                </a:cubicBezTo>
                <a:cubicBezTo>
                  <a:pt x="654" y="124"/>
                  <a:pt x="653" y="124"/>
                  <a:pt x="653" y="124"/>
                </a:cubicBezTo>
                <a:cubicBezTo>
                  <a:pt x="651" y="125"/>
                  <a:pt x="650" y="127"/>
                  <a:pt x="651" y="129"/>
                </a:cubicBezTo>
                <a:cubicBezTo>
                  <a:pt x="651" y="129"/>
                  <a:pt x="650" y="130"/>
                  <a:pt x="651" y="130"/>
                </a:cubicBezTo>
                <a:cubicBezTo>
                  <a:pt x="651" y="132"/>
                  <a:pt x="652" y="134"/>
                  <a:pt x="653" y="134"/>
                </a:cubicBezTo>
                <a:cubicBezTo>
                  <a:pt x="654" y="134"/>
                  <a:pt x="655" y="134"/>
                  <a:pt x="655" y="134"/>
                </a:cubicBezTo>
                <a:cubicBezTo>
                  <a:pt x="656" y="134"/>
                  <a:pt x="656" y="134"/>
                  <a:pt x="657" y="134"/>
                </a:cubicBezTo>
                <a:cubicBezTo>
                  <a:pt x="657" y="134"/>
                  <a:pt x="658" y="134"/>
                  <a:pt x="658" y="134"/>
                </a:cubicBezTo>
                <a:cubicBezTo>
                  <a:pt x="659" y="133"/>
                  <a:pt x="660" y="133"/>
                  <a:pt x="661" y="132"/>
                </a:cubicBezTo>
                <a:cubicBezTo>
                  <a:pt x="661" y="132"/>
                  <a:pt x="661" y="132"/>
                  <a:pt x="661" y="132"/>
                </a:cubicBezTo>
                <a:cubicBezTo>
                  <a:pt x="662" y="132"/>
                  <a:pt x="662" y="132"/>
                  <a:pt x="662" y="132"/>
                </a:cubicBezTo>
                <a:cubicBezTo>
                  <a:pt x="663" y="132"/>
                  <a:pt x="664" y="132"/>
                  <a:pt x="665" y="131"/>
                </a:cubicBezTo>
                <a:cubicBezTo>
                  <a:pt x="665" y="132"/>
                  <a:pt x="666" y="132"/>
                  <a:pt x="666" y="132"/>
                </a:cubicBezTo>
                <a:cubicBezTo>
                  <a:pt x="667" y="132"/>
                  <a:pt x="667" y="132"/>
                  <a:pt x="667" y="132"/>
                </a:cubicBezTo>
                <a:cubicBezTo>
                  <a:pt x="667" y="132"/>
                  <a:pt x="667" y="132"/>
                  <a:pt x="667" y="132"/>
                </a:cubicBezTo>
                <a:cubicBezTo>
                  <a:pt x="667" y="132"/>
                  <a:pt x="667" y="132"/>
                  <a:pt x="667" y="132"/>
                </a:cubicBezTo>
                <a:cubicBezTo>
                  <a:pt x="668" y="132"/>
                  <a:pt x="668" y="132"/>
                  <a:pt x="668" y="132"/>
                </a:cubicBezTo>
                <a:cubicBezTo>
                  <a:pt x="668" y="132"/>
                  <a:pt x="668" y="132"/>
                  <a:pt x="668" y="132"/>
                </a:cubicBezTo>
                <a:cubicBezTo>
                  <a:pt x="668" y="132"/>
                  <a:pt x="668" y="132"/>
                  <a:pt x="668" y="132"/>
                </a:cubicBezTo>
                <a:cubicBezTo>
                  <a:pt x="668" y="132"/>
                  <a:pt x="669" y="132"/>
                  <a:pt x="669" y="132"/>
                </a:cubicBezTo>
                <a:cubicBezTo>
                  <a:pt x="669" y="132"/>
                  <a:pt x="669" y="132"/>
                  <a:pt x="670" y="132"/>
                </a:cubicBezTo>
                <a:cubicBezTo>
                  <a:pt x="671" y="131"/>
                  <a:pt x="672" y="131"/>
                  <a:pt x="673" y="130"/>
                </a:cubicBezTo>
                <a:cubicBezTo>
                  <a:pt x="674" y="130"/>
                  <a:pt x="675" y="130"/>
                  <a:pt x="675" y="129"/>
                </a:cubicBezTo>
                <a:cubicBezTo>
                  <a:pt x="677" y="129"/>
                  <a:pt x="677" y="128"/>
                  <a:pt x="678" y="128"/>
                </a:cubicBezTo>
                <a:cubicBezTo>
                  <a:pt x="678" y="127"/>
                  <a:pt x="679" y="126"/>
                  <a:pt x="679" y="125"/>
                </a:cubicBezTo>
                <a:cubicBezTo>
                  <a:pt x="680" y="124"/>
                  <a:pt x="682" y="124"/>
                  <a:pt x="683" y="123"/>
                </a:cubicBezTo>
                <a:cubicBezTo>
                  <a:pt x="684" y="122"/>
                  <a:pt x="685" y="122"/>
                  <a:pt x="687" y="121"/>
                </a:cubicBezTo>
                <a:cubicBezTo>
                  <a:pt x="686" y="122"/>
                  <a:pt x="687" y="122"/>
                  <a:pt x="688" y="122"/>
                </a:cubicBezTo>
                <a:cubicBezTo>
                  <a:pt x="686" y="124"/>
                  <a:pt x="685" y="124"/>
                  <a:pt x="683" y="126"/>
                </a:cubicBezTo>
                <a:cubicBezTo>
                  <a:pt x="682" y="127"/>
                  <a:pt x="681" y="127"/>
                  <a:pt x="680" y="129"/>
                </a:cubicBezTo>
                <a:cubicBezTo>
                  <a:pt x="680" y="129"/>
                  <a:pt x="680" y="129"/>
                  <a:pt x="680" y="130"/>
                </a:cubicBezTo>
                <a:cubicBezTo>
                  <a:pt x="680" y="130"/>
                  <a:pt x="680" y="131"/>
                  <a:pt x="680" y="131"/>
                </a:cubicBezTo>
                <a:cubicBezTo>
                  <a:pt x="678" y="131"/>
                  <a:pt x="676" y="133"/>
                  <a:pt x="675" y="134"/>
                </a:cubicBezTo>
                <a:cubicBezTo>
                  <a:pt x="675" y="134"/>
                  <a:pt x="675" y="134"/>
                  <a:pt x="674" y="134"/>
                </a:cubicBezTo>
                <a:cubicBezTo>
                  <a:pt x="674" y="134"/>
                  <a:pt x="674" y="134"/>
                  <a:pt x="674" y="134"/>
                </a:cubicBezTo>
                <a:cubicBezTo>
                  <a:pt x="673" y="134"/>
                  <a:pt x="672" y="134"/>
                  <a:pt x="672" y="135"/>
                </a:cubicBezTo>
                <a:cubicBezTo>
                  <a:pt x="670" y="135"/>
                  <a:pt x="668" y="135"/>
                  <a:pt x="667" y="134"/>
                </a:cubicBezTo>
                <a:cubicBezTo>
                  <a:pt x="666" y="134"/>
                  <a:pt x="665" y="134"/>
                  <a:pt x="664" y="134"/>
                </a:cubicBezTo>
                <a:cubicBezTo>
                  <a:pt x="664" y="134"/>
                  <a:pt x="664" y="134"/>
                  <a:pt x="664" y="134"/>
                </a:cubicBezTo>
                <a:cubicBezTo>
                  <a:pt x="663" y="134"/>
                  <a:pt x="663" y="135"/>
                  <a:pt x="662" y="135"/>
                </a:cubicBezTo>
                <a:cubicBezTo>
                  <a:pt x="660" y="135"/>
                  <a:pt x="659" y="136"/>
                  <a:pt x="657" y="137"/>
                </a:cubicBezTo>
                <a:cubicBezTo>
                  <a:pt x="656" y="138"/>
                  <a:pt x="656" y="139"/>
                  <a:pt x="657" y="140"/>
                </a:cubicBezTo>
                <a:cubicBezTo>
                  <a:pt x="657" y="141"/>
                  <a:pt x="658" y="142"/>
                  <a:pt x="659" y="142"/>
                </a:cubicBezTo>
                <a:cubicBezTo>
                  <a:pt x="660" y="143"/>
                  <a:pt x="661" y="144"/>
                  <a:pt x="662" y="145"/>
                </a:cubicBezTo>
                <a:cubicBezTo>
                  <a:pt x="663" y="146"/>
                  <a:pt x="663" y="148"/>
                  <a:pt x="665" y="148"/>
                </a:cubicBezTo>
                <a:cubicBezTo>
                  <a:pt x="666" y="148"/>
                  <a:pt x="666" y="148"/>
                  <a:pt x="666" y="148"/>
                </a:cubicBezTo>
                <a:cubicBezTo>
                  <a:pt x="666" y="148"/>
                  <a:pt x="667" y="149"/>
                  <a:pt x="667" y="149"/>
                </a:cubicBezTo>
                <a:cubicBezTo>
                  <a:pt x="668" y="149"/>
                  <a:pt x="668" y="149"/>
                  <a:pt x="668" y="149"/>
                </a:cubicBezTo>
                <a:cubicBezTo>
                  <a:pt x="668" y="150"/>
                  <a:pt x="670" y="150"/>
                  <a:pt x="671" y="150"/>
                </a:cubicBezTo>
                <a:cubicBezTo>
                  <a:pt x="672" y="149"/>
                  <a:pt x="672" y="147"/>
                  <a:pt x="672" y="146"/>
                </a:cubicBezTo>
                <a:cubicBezTo>
                  <a:pt x="672" y="145"/>
                  <a:pt x="673" y="145"/>
                  <a:pt x="673" y="144"/>
                </a:cubicBezTo>
                <a:cubicBezTo>
                  <a:pt x="674" y="144"/>
                  <a:pt x="674" y="143"/>
                  <a:pt x="674" y="142"/>
                </a:cubicBezTo>
                <a:cubicBezTo>
                  <a:pt x="675" y="142"/>
                  <a:pt x="675" y="142"/>
                  <a:pt x="675" y="141"/>
                </a:cubicBezTo>
                <a:cubicBezTo>
                  <a:pt x="676" y="140"/>
                  <a:pt x="676" y="140"/>
                  <a:pt x="676" y="139"/>
                </a:cubicBezTo>
                <a:cubicBezTo>
                  <a:pt x="676" y="139"/>
                  <a:pt x="676" y="139"/>
                  <a:pt x="676" y="139"/>
                </a:cubicBezTo>
                <a:cubicBezTo>
                  <a:pt x="678" y="137"/>
                  <a:pt x="679" y="134"/>
                  <a:pt x="681" y="133"/>
                </a:cubicBezTo>
                <a:cubicBezTo>
                  <a:pt x="681" y="133"/>
                  <a:pt x="682" y="132"/>
                  <a:pt x="682" y="132"/>
                </a:cubicBezTo>
                <a:cubicBezTo>
                  <a:pt x="683" y="132"/>
                  <a:pt x="683" y="132"/>
                  <a:pt x="683" y="132"/>
                </a:cubicBezTo>
                <a:cubicBezTo>
                  <a:pt x="684" y="133"/>
                  <a:pt x="685" y="132"/>
                  <a:pt x="687" y="132"/>
                </a:cubicBezTo>
                <a:cubicBezTo>
                  <a:pt x="688" y="131"/>
                  <a:pt x="688" y="131"/>
                  <a:pt x="688" y="131"/>
                </a:cubicBezTo>
                <a:cubicBezTo>
                  <a:pt x="689" y="131"/>
                  <a:pt x="690" y="130"/>
                  <a:pt x="691" y="131"/>
                </a:cubicBezTo>
                <a:cubicBezTo>
                  <a:pt x="691" y="131"/>
                  <a:pt x="691" y="131"/>
                  <a:pt x="692" y="131"/>
                </a:cubicBezTo>
                <a:cubicBezTo>
                  <a:pt x="692" y="130"/>
                  <a:pt x="692" y="130"/>
                  <a:pt x="693" y="130"/>
                </a:cubicBezTo>
                <a:cubicBezTo>
                  <a:pt x="694" y="130"/>
                  <a:pt x="695" y="130"/>
                  <a:pt x="696" y="129"/>
                </a:cubicBezTo>
                <a:cubicBezTo>
                  <a:pt x="696" y="129"/>
                  <a:pt x="697" y="129"/>
                  <a:pt x="697" y="129"/>
                </a:cubicBezTo>
                <a:cubicBezTo>
                  <a:pt x="697" y="129"/>
                  <a:pt x="698" y="129"/>
                  <a:pt x="698" y="129"/>
                </a:cubicBezTo>
                <a:cubicBezTo>
                  <a:pt x="699" y="128"/>
                  <a:pt x="700" y="127"/>
                  <a:pt x="702" y="127"/>
                </a:cubicBezTo>
                <a:cubicBezTo>
                  <a:pt x="703" y="127"/>
                  <a:pt x="703" y="127"/>
                  <a:pt x="703" y="127"/>
                </a:cubicBezTo>
                <a:cubicBezTo>
                  <a:pt x="704" y="127"/>
                  <a:pt x="703" y="128"/>
                  <a:pt x="703" y="128"/>
                </a:cubicBezTo>
                <a:cubicBezTo>
                  <a:pt x="703" y="129"/>
                  <a:pt x="703" y="129"/>
                  <a:pt x="703" y="129"/>
                </a:cubicBezTo>
                <a:cubicBezTo>
                  <a:pt x="702" y="128"/>
                  <a:pt x="701" y="128"/>
                  <a:pt x="701" y="129"/>
                </a:cubicBezTo>
                <a:cubicBezTo>
                  <a:pt x="700" y="129"/>
                  <a:pt x="700" y="129"/>
                  <a:pt x="700" y="129"/>
                </a:cubicBezTo>
                <a:cubicBezTo>
                  <a:pt x="698" y="129"/>
                  <a:pt x="697" y="130"/>
                  <a:pt x="696" y="131"/>
                </a:cubicBezTo>
                <a:cubicBezTo>
                  <a:pt x="694" y="132"/>
                  <a:pt x="691" y="132"/>
                  <a:pt x="689" y="133"/>
                </a:cubicBezTo>
                <a:cubicBezTo>
                  <a:pt x="688" y="133"/>
                  <a:pt x="687" y="134"/>
                  <a:pt x="686" y="133"/>
                </a:cubicBezTo>
                <a:cubicBezTo>
                  <a:pt x="686" y="133"/>
                  <a:pt x="686" y="133"/>
                  <a:pt x="686" y="133"/>
                </a:cubicBezTo>
                <a:cubicBezTo>
                  <a:pt x="685" y="134"/>
                  <a:pt x="685" y="134"/>
                  <a:pt x="684" y="134"/>
                </a:cubicBezTo>
                <a:cubicBezTo>
                  <a:pt x="682" y="135"/>
                  <a:pt x="681" y="136"/>
                  <a:pt x="680" y="137"/>
                </a:cubicBezTo>
                <a:cubicBezTo>
                  <a:pt x="679" y="139"/>
                  <a:pt x="678" y="142"/>
                  <a:pt x="677" y="144"/>
                </a:cubicBezTo>
                <a:cubicBezTo>
                  <a:pt x="676" y="145"/>
                  <a:pt x="675" y="147"/>
                  <a:pt x="675" y="149"/>
                </a:cubicBezTo>
                <a:cubicBezTo>
                  <a:pt x="675" y="149"/>
                  <a:pt x="674" y="150"/>
                  <a:pt x="674" y="151"/>
                </a:cubicBezTo>
                <a:cubicBezTo>
                  <a:pt x="674" y="151"/>
                  <a:pt x="674" y="151"/>
                  <a:pt x="675" y="152"/>
                </a:cubicBezTo>
                <a:cubicBezTo>
                  <a:pt x="676" y="152"/>
                  <a:pt x="677" y="153"/>
                  <a:pt x="678" y="153"/>
                </a:cubicBezTo>
                <a:cubicBezTo>
                  <a:pt x="679" y="154"/>
                  <a:pt x="680" y="154"/>
                  <a:pt x="680" y="152"/>
                </a:cubicBezTo>
                <a:cubicBezTo>
                  <a:pt x="680" y="151"/>
                  <a:pt x="681" y="151"/>
                  <a:pt x="682" y="150"/>
                </a:cubicBezTo>
                <a:cubicBezTo>
                  <a:pt x="681" y="151"/>
                  <a:pt x="681" y="152"/>
                  <a:pt x="681" y="152"/>
                </a:cubicBezTo>
                <a:cubicBezTo>
                  <a:pt x="680" y="153"/>
                  <a:pt x="680" y="153"/>
                  <a:pt x="680" y="154"/>
                </a:cubicBezTo>
                <a:cubicBezTo>
                  <a:pt x="681" y="154"/>
                  <a:pt x="681" y="154"/>
                  <a:pt x="681" y="154"/>
                </a:cubicBezTo>
                <a:cubicBezTo>
                  <a:pt x="682" y="154"/>
                  <a:pt x="683" y="154"/>
                  <a:pt x="683" y="154"/>
                </a:cubicBezTo>
                <a:cubicBezTo>
                  <a:pt x="684" y="155"/>
                  <a:pt x="685" y="155"/>
                  <a:pt x="686" y="155"/>
                </a:cubicBezTo>
                <a:cubicBezTo>
                  <a:pt x="687" y="154"/>
                  <a:pt x="687" y="154"/>
                  <a:pt x="688" y="154"/>
                </a:cubicBezTo>
                <a:cubicBezTo>
                  <a:pt x="689" y="155"/>
                  <a:pt x="691" y="155"/>
                  <a:pt x="692" y="154"/>
                </a:cubicBezTo>
                <a:cubicBezTo>
                  <a:pt x="692" y="154"/>
                  <a:pt x="692" y="154"/>
                  <a:pt x="692" y="154"/>
                </a:cubicBezTo>
                <a:cubicBezTo>
                  <a:pt x="694" y="154"/>
                  <a:pt x="693" y="153"/>
                  <a:pt x="694" y="152"/>
                </a:cubicBezTo>
                <a:cubicBezTo>
                  <a:pt x="694" y="151"/>
                  <a:pt x="695" y="150"/>
                  <a:pt x="694" y="149"/>
                </a:cubicBezTo>
                <a:cubicBezTo>
                  <a:pt x="694" y="148"/>
                  <a:pt x="694" y="148"/>
                  <a:pt x="694" y="147"/>
                </a:cubicBezTo>
                <a:cubicBezTo>
                  <a:pt x="694" y="146"/>
                  <a:pt x="694" y="145"/>
                  <a:pt x="695" y="145"/>
                </a:cubicBezTo>
                <a:cubicBezTo>
                  <a:pt x="696" y="144"/>
                  <a:pt x="697" y="143"/>
                  <a:pt x="697" y="141"/>
                </a:cubicBezTo>
                <a:cubicBezTo>
                  <a:pt x="699" y="142"/>
                  <a:pt x="698" y="143"/>
                  <a:pt x="698" y="144"/>
                </a:cubicBezTo>
                <a:cubicBezTo>
                  <a:pt x="697" y="144"/>
                  <a:pt x="697" y="145"/>
                  <a:pt x="696" y="145"/>
                </a:cubicBezTo>
                <a:cubicBezTo>
                  <a:pt x="696" y="145"/>
                  <a:pt x="695" y="146"/>
                  <a:pt x="696" y="147"/>
                </a:cubicBezTo>
                <a:cubicBezTo>
                  <a:pt x="696" y="147"/>
                  <a:pt x="696" y="148"/>
                  <a:pt x="697" y="147"/>
                </a:cubicBezTo>
                <a:cubicBezTo>
                  <a:pt x="699" y="147"/>
                  <a:pt x="700" y="146"/>
                  <a:pt x="701" y="146"/>
                </a:cubicBezTo>
                <a:cubicBezTo>
                  <a:pt x="702" y="145"/>
                  <a:pt x="702" y="145"/>
                  <a:pt x="702" y="144"/>
                </a:cubicBezTo>
                <a:cubicBezTo>
                  <a:pt x="703" y="144"/>
                  <a:pt x="703" y="144"/>
                  <a:pt x="703" y="144"/>
                </a:cubicBezTo>
                <a:cubicBezTo>
                  <a:pt x="704" y="144"/>
                  <a:pt x="705" y="142"/>
                  <a:pt x="706" y="142"/>
                </a:cubicBezTo>
                <a:cubicBezTo>
                  <a:pt x="707" y="142"/>
                  <a:pt x="707" y="143"/>
                  <a:pt x="707" y="144"/>
                </a:cubicBezTo>
                <a:cubicBezTo>
                  <a:pt x="706" y="144"/>
                  <a:pt x="706" y="144"/>
                  <a:pt x="706" y="145"/>
                </a:cubicBezTo>
                <a:cubicBezTo>
                  <a:pt x="706" y="145"/>
                  <a:pt x="706" y="145"/>
                  <a:pt x="706" y="145"/>
                </a:cubicBezTo>
                <a:cubicBezTo>
                  <a:pt x="704" y="146"/>
                  <a:pt x="703" y="147"/>
                  <a:pt x="701" y="147"/>
                </a:cubicBezTo>
                <a:cubicBezTo>
                  <a:pt x="700" y="148"/>
                  <a:pt x="699" y="149"/>
                  <a:pt x="698" y="150"/>
                </a:cubicBezTo>
                <a:cubicBezTo>
                  <a:pt x="697" y="154"/>
                  <a:pt x="698" y="154"/>
                  <a:pt x="701" y="153"/>
                </a:cubicBezTo>
                <a:cubicBezTo>
                  <a:pt x="702" y="153"/>
                  <a:pt x="702" y="153"/>
                  <a:pt x="702" y="153"/>
                </a:cubicBezTo>
                <a:cubicBezTo>
                  <a:pt x="702" y="153"/>
                  <a:pt x="702" y="153"/>
                  <a:pt x="702" y="153"/>
                </a:cubicBezTo>
                <a:cubicBezTo>
                  <a:pt x="702" y="153"/>
                  <a:pt x="702" y="153"/>
                  <a:pt x="702" y="153"/>
                </a:cubicBezTo>
                <a:cubicBezTo>
                  <a:pt x="703" y="153"/>
                  <a:pt x="703" y="153"/>
                  <a:pt x="704" y="153"/>
                </a:cubicBezTo>
                <a:cubicBezTo>
                  <a:pt x="707" y="152"/>
                  <a:pt x="710" y="151"/>
                  <a:pt x="713" y="149"/>
                </a:cubicBezTo>
                <a:cubicBezTo>
                  <a:pt x="714" y="148"/>
                  <a:pt x="715" y="148"/>
                  <a:pt x="715" y="147"/>
                </a:cubicBezTo>
                <a:cubicBezTo>
                  <a:pt x="718" y="146"/>
                  <a:pt x="720" y="144"/>
                  <a:pt x="721" y="142"/>
                </a:cubicBezTo>
                <a:cubicBezTo>
                  <a:pt x="722" y="141"/>
                  <a:pt x="723" y="140"/>
                  <a:pt x="723" y="139"/>
                </a:cubicBezTo>
                <a:cubicBezTo>
                  <a:pt x="723" y="138"/>
                  <a:pt x="723" y="138"/>
                  <a:pt x="723" y="138"/>
                </a:cubicBezTo>
                <a:cubicBezTo>
                  <a:pt x="724" y="138"/>
                  <a:pt x="725" y="136"/>
                  <a:pt x="725" y="136"/>
                </a:cubicBezTo>
                <a:cubicBezTo>
                  <a:pt x="724" y="135"/>
                  <a:pt x="724" y="135"/>
                  <a:pt x="724" y="135"/>
                </a:cubicBezTo>
                <a:cubicBezTo>
                  <a:pt x="723" y="135"/>
                  <a:pt x="723" y="135"/>
                  <a:pt x="723" y="135"/>
                </a:cubicBezTo>
                <a:cubicBezTo>
                  <a:pt x="723" y="135"/>
                  <a:pt x="723" y="134"/>
                  <a:pt x="724" y="134"/>
                </a:cubicBezTo>
                <a:cubicBezTo>
                  <a:pt x="724" y="133"/>
                  <a:pt x="725" y="132"/>
                  <a:pt x="725" y="131"/>
                </a:cubicBezTo>
                <a:cubicBezTo>
                  <a:pt x="725" y="131"/>
                  <a:pt x="724" y="130"/>
                  <a:pt x="724" y="129"/>
                </a:cubicBezTo>
                <a:cubicBezTo>
                  <a:pt x="724" y="129"/>
                  <a:pt x="723" y="128"/>
                  <a:pt x="723" y="127"/>
                </a:cubicBezTo>
                <a:cubicBezTo>
                  <a:pt x="724" y="127"/>
                  <a:pt x="724" y="127"/>
                  <a:pt x="724" y="127"/>
                </a:cubicBezTo>
                <a:cubicBezTo>
                  <a:pt x="724" y="127"/>
                  <a:pt x="724" y="127"/>
                  <a:pt x="724" y="127"/>
                </a:cubicBezTo>
                <a:cubicBezTo>
                  <a:pt x="724" y="128"/>
                  <a:pt x="724" y="128"/>
                  <a:pt x="725" y="129"/>
                </a:cubicBezTo>
                <a:cubicBezTo>
                  <a:pt x="725" y="129"/>
                  <a:pt x="725" y="130"/>
                  <a:pt x="726" y="130"/>
                </a:cubicBezTo>
                <a:cubicBezTo>
                  <a:pt x="727" y="131"/>
                  <a:pt x="728" y="130"/>
                  <a:pt x="728" y="130"/>
                </a:cubicBezTo>
                <a:cubicBezTo>
                  <a:pt x="729" y="129"/>
                  <a:pt x="728" y="129"/>
                  <a:pt x="728" y="129"/>
                </a:cubicBezTo>
                <a:cubicBezTo>
                  <a:pt x="728" y="128"/>
                  <a:pt x="728" y="128"/>
                  <a:pt x="728" y="128"/>
                </a:cubicBezTo>
                <a:cubicBezTo>
                  <a:pt x="728" y="128"/>
                  <a:pt x="728" y="127"/>
                  <a:pt x="729" y="126"/>
                </a:cubicBezTo>
                <a:cubicBezTo>
                  <a:pt x="729" y="126"/>
                  <a:pt x="729" y="126"/>
                  <a:pt x="729" y="126"/>
                </a:cubicBezTo>
                <a:cubicBezTo>
                  <a:pt x="730" y="125"/>
                  <a:pt x="731" y="124"/>
                  <a:pt x="731" y="122"/>
                </a:cubicBezTo>
                <a:cubicBezTo>
                  <a:pt x="731" y="122"/>
                  <a:pt x="732" y="122"/>
                  <a:pt x="732" y="121"/>
                </a:cubicBezTo>
                <a:cubicBezTo>
                  <a:pt x="734" y="120"/>
                  <a:pt x="736" y="119"/>
                  <a:pt x="737" y="118"/>
                </a:cubicBezTo>
                <a:cubicBezTo>
                  <a:pt x="738" y="117"/>
                  <a:pt x="738" y="116"/>
                  <a:pt x="739" y="116"/>
                </a:cubicBezTo>
                <a:cubicBezTo>
                  <a:pt x="740" y="116"/>
                  <a:pt x="740" y="116"/>
                  <a:pt x="740" y="116"/>
                </a:cubicBezTo>
                <a:cubicBezTo>
                  <a:pt x="740" y="115"/>
                  <a:pt x="740" y="115"/>
                  <a:pt x="740" y="116"/>
                </a:cubicBezTo>
                <a:cubicBezTo>
                  <a:pt x="741" y="116"/>
                  <a:pt x="740" y="116"/>
                  <a:pt x="740" y="117"/>
                </a:cubicBezTo>
                <a:cubicBezTo>
                  <a:pt x="740" y="117"/>
                  <a:pt x="740" y="117"/>
                  <a:pt x="740" y="118"/>
                </a:cubicBezTo>
                <a:cubicBezTo>
                  <a:pt x="739" y="119"/>
                  <a:pt x="737" y="120"/>
                  <a:pt x="736" y="121"/>
                </a:cubicBezTo>
                <a:cubicBezTo>
                  <a:pt x="735" y="121"/>
                  <a:pt x="735" y="121"/>
                  <a:pt x="735" y="121"/>
                </a:cubicBezTo>
                <a:cubicBezTo>
                  <a:pt x="735" y="122"/>
                  <a:pt x="735" y="122"/>
                  <a:pt x="734" y="122"/>
                </a:cubicBezTo>
                <a:cubicBezTo>
                  <a:pt x="733" y="123"/>
                  <a:pt x="732" y="125"/>
                  <a:pt x="732" y="126"/>
                </a:cubicBezTo>
                <a:cubicBezTo>
                  <a:pt x="732" y="126"/>
                  <a:pt x="732" y="126"/>
                  <a:pt x="732" y="126"/>
                </a:cubicBezTo>
                <a:cubicBezTo>
                  <a:pt x="731" y="127"/>
                  <a:pt x="731" y="127"/>
                  <a:pt x="731" y="127"/>
                </a:cubicBezTo>
                <a:cubicBezTo>
                  <a:pt x="730" y="128"/>
                  <a:pt x="730" y="128"/>
                  <a:pt x="730" y="129"/>
                </a:cubicBezTo>
                <a:cubicBezTo>
                  <a:pt x="730" y="129"/>
                  <a:pt x="730" y="130"/>
                  <a:pt x="730" y="130"/>
                </a:cubicBezTo>
                <a:cubicBezTo>
                  <a:pt x="729" y="132"/>
                  <a:pt x="728" y="134"/>
                  <a:pt x="726" y="135"/>
                </a:cubicBezTo>
                <a:cubicBezTo>
                  <a:pt x="726" y="136"/>
                  <a:pt x="726" y="136"/>
                  <a:pt x="726" y="136"/>
                </a:cubicBezTo>
                <a:cubicBezTo>
                  <a:pt x="727" y="138"/>
                  <a:pt x="727" y="139"/>
                  <a:pt x="726" y="140"/>
                </a:cubicBezTo>
                <a:cubicBezTo>
                  <a:pt x="726" y="140"/>
                  <a:pt x="726" y="140"/>
                  <a:pt x="726" y="141"/>
                </a:cubicBezTo>
                <a:cubicBezTo>
                  <a:pt x="726" y="141"/>
                  <a:pt x="727" y="141"/>
                  <a:pt x="727" y="141"/>
                </a:cubicBezTo>
                <a:cubicBezTo>
                  <a:pt x="728" y="140"/>
                  <a:pt x="730" y="140"/>
                  <a:pt x="731" y="139"/>
                </a:cubicBezTo>
                <a:cubicBezTo>
                  <a:pt x="732" y="139"/>
                  <a:pt x="733" y="139"/>
                  <a:pt x="734" y="139"/>
                </a:cubicBezTo>
                <a:cubicBezTo>
                  <a:pt x="735" y="139"/>
                  <a:pt x="736" y="139"/>
                  <a:pt x="737" y="139"/>
                </a:cubicBezTo>
                <a:cubicBezTo>
                  <a:pt x="738" y="139"/>
                  <a:pt x="738" y="139"/>
                  <a:pt x="738" y="139"/>
                </a:cubicBezTo>
                <a:cubicBezTo>
                  <a:pt x="739" y="140"/>
                  <a:pt x="741" y="140"/>
                  <a:pt x="742" y="139"/>
                </a:cubicBezTo>
                <a:cubicBezTo>
                  <a:pt x="742" y="140"/>
                  <a:pt x="743" y="141"/>
                  <a:pt x="742" y="141"/>
                </a:cubicBezTo>
                <a:cubicBezTo>
                  <a:pt x="741" y="142"/>
                  <a:pt x="740" y="141"/>
                  <a:pt x="739" y="142"/>
                </a:cubicBezTo>
                <a:cubicBezTo>
                  <a:pt x="739" y="142"/>
                  <a:pt x="739" y="142"/>
                  <a:pt x="739" y="142"/>
                </a:cubicBezTo>
                <a:cubicBezTo>
                  <a:pt x="738" y="142"/>
                  <a:pt x="737" y="142"/>
                  <a:pt x="736" y="142"/>
                </a:cubicBezTo>
                <a:cubicBezTo>
                  <a:pt x="736" y="142"/>
                  <a:pt x="736" y="142"/>
                  <a:pt x="736" y="142"/>
                </a:cubicBezTo>
                <a:cubicBezTo>
                  <a:pt x="735" y="142"/>
                  <a:pt x="734" y="142"/>
                  <a:pt x="733" y="142"/>
                </a:cubicBezTo>
                <a:cubicBezTo>
                  <a:pt x="731" y="143"/>
                  <a:pt x="729" y="144"/>
                  <a:pt x="728" y="145"/>
                </a:cubicBezTo>
                <a:cubicBezTo>
                  <a:pt x="727" y="145"/>
                  <a:pt x="727" y="145"/>
                  <a:pt x="727" y="145"/>
                </a:cubicBezTo>
                <a:cubicBezTo>
                  <a:pt x="724" y="147"/>
                  <a:pt x="722" y="149"/>
                  <a:pt x="719" y="151"/>
                </a:cubicBezTo>
                <a:cubicBezTo>
                  <a:pt x="720" y="151"/>
                  <a:pt x="720" y="151"/>
                  <a:pt x="720" y="151"/>
                </a:cubicBezTo>
                <a:cubicBezTo>
                  <a:pt x="720" y="151"/>
                  <a:pt x="721" y="151"/>
                  <a:pt x="721" y="151"/>
                </a:cubicBezTo>
                <a:cubicBezTo>
                  <a:pt x="721" y="151"/>
                  <a:pt x="722" y="152"/>
                  <a:pt x="722" y="151"/>
                </a:cubicBezTo>
                <a:cubicBezTo>
                  <a:pt x="724" y="151"/>
                  <a:pt x="726" y="151"/>
                  <a:pt x="728" y="151"/>
                </a:cubicBezTo>
                <a:cubicBezTo>
                  <a:pt x="729" y="151"/>
                  <a:pt x="729" y="151"/>
                  <a:pt x="729" y="151"/>
                </a:cubicBezTo>
                <a:cubicBezTo>
                  <a:pt x="730" y="151"/>
                  <a:pt x="730" y="152"/>
                  <a:pt x="730" y="151"/>
                </a:cubicBezTo>
                <a:cubicBezTo>
                  <a:pt x="731" y="152"/>
                  <a:pt x="731" y="152"/>
                  <a:pt x="732" y="152"/>
                </a:cubicBezTo>
                <a:cubicBezTo>
                  <a:pt x="732" y="152"/>
                  <a:pt x="732" y="152"/>
                  <a:pt x="732" y="152"/>
                </a:cubicBezTo>
                <a:cubicBezTo>
                  <a:pt x="732" y="152"/>
                  <a:pt x="732" y="153"/>
                  <a:pt x="731" y="153"/>
                </a:cubicBezTo>
                <a:cubicBezTo>
                  <a:pt x="730" y="152"/>
                  <a:pt x="729" y="153"/>
                  <a:pt x="727" y="153"/>
                </a:cubicBezTo>
                <a:cubicBezTo>
                  <a:pt x="724" y="153"/>
                  <a:pt x="721" y="154"/>
                  <a:pt x="718" y="154"/>
                </a:cubicBezTo>
                <a:cubicBezTo>
                  <a:pt x="718" y="154"/>
                  <a:pt x="716" y="154"/>
                  <a:pt x="717" y="156"/>
                </a:cubicBezTo>
                <a:cubicBezTo>
                  <a:pt x="717" y="156"/>
                  <a:pt x="717" y="157"/>
                  <a:pt x="716" y="157"/>
                </a:cubicBezTo>
                <a:cubicBezTo>
                  <a:pt x="714" y="157"/>
                  <a:pt x="712" y="157"/>
                  <a:pt x="710" y="158"/>
                </a:cubicBezTo>
                <a:cubicBezTo>
                  <a:pt x="709" y="158"/>
                  <a:pt x="708" y="159"/>
                  <a:pt x="707" y="159"/>
                </a:cubicBezTo>
                <a:cubicBezTo>
                  <a:pt x="707" y="160"/>
                  <a:pt x="706" y="160"/>
                  <a:pt x="706" y="160"/>
                </a:cubicBezTo>
                <a:cubicBezTo>
                  <a:pt x="705" y="159"/>
                  <a:pt x="705" y="159"/>
                  <a:pt x="704" y="160"/>
                </a:cubicBezTo>
                <a:cubicBezTo>
                  <a:pt x="704" y="160"/>
                  <a:pt x="703" y="161"/>
                  <a:pt x="702" y="161"/>
                </a:cubicBezTo>
                <a:cubicBezTo>
                  <a:pt x="701" y="161"/>
                  <a:pt x="700" y="161"/>
                  <a:pt x="699" y="161"/>
                </a:cubicBezTo>
                <a:cubicBezTo>
                  <a:pt x="698" y="162"/>
                  <a:pt x="698" y="162"/>
                  <a:pt x="698" y="162"/>
                </a:cubicBezTo>
                <a:cubicBezTo>
                  <a:pt x="698" y="163"/>
                  <a:pt x="698" y="163"/>
                  <a:pt x="698" y="164"/>
                </a:cubicBezTo>
                <a:cubicBezTo>
                  <a:pt x="699" y="164"/>
                  <a:pt x="699" y="164"/>
                  <a:pt x="699" y="165"/>
                </a:cubicBezTo>
                <a:cubicBezTo>
                  <a:pt x="700" y="168"/>
                  <a:pt x="702" y="170"/>
                  <a:pt x="704" y="173"/>
                </a:cubicBezTo>
                <a:cubicBezTo>
                  <a:pt x="705" y="174"/>
                  <a:pt x="705" y="176"/>
                  <a:pt x="707" y="176"/>
                </a:cubicBezTo>
                <a:cubicBezTo>
                  <a:pt x="708" y="177"/>
                  <a:pt x="709" y="177"/>
                  <a:pt x="710" y="177"/>
                </a:cubicBezTo>
                <a:cubicBezTo>
                  <a:pt x="710" y="178"/>
                  <a:pt x="709" y="178"/>
                  <a:pt x="709" y="178"/>
                </a:cubicBezTo>
                <a:cubicBezTo>
                  <a:pt x="708" y="178"/>
                  <a:pt x="708" y="179"/>
                  <a:pt x="708" y="179"/>
                </a:cubicBezTo>
                <a:cubicBezTo>
                  <a:pt x="708" y="180"/>
                  <a:pt x="708" y="181"/>
                  <a:pt x="709" y="182"/>
                </a:cubicBezTo>
                <a:cubicBezTo>
                  <a:pt x="709" y="182"/>
                  <a:pt x="709" y="183"/>
                  <a:pt x="708" y="183"/>
                </a:cubicBezTo>
                <a:cubicBezTo>
                  <a:pt x="708" y="184"/>
                  <a:pt x="709" y="185"/>
                  <a:pt x="709" y="186"/>
                </a:cubicBezTo>
                <a:cubicBezTo>
                  <a:pt x="710" y="186"/>
                  <a:pt x="710" y="186"/>
                  <a:pt x="710" y="186"/>
                </a:cubicBezTo>
                <a:cubicBezTo>
                  <a:pt x="711" y="186"/>
                  <a:pt x="711" y="187"/>
                  <a:pt x="712" y="187"/>
                </a:cubicBezTo>
                <a:cubicBezTo>
                  <a:pt x="712" y="187"/>
                  <a:pt x="712" y="187"/>
                  <a:pt x="712" y="187"/>
                </a:cubicBezTo>
                <a:cubicBezTo>
                  <a:pt x="712" y="187"/>
                  <a:pt x="712" y="187"/>
                  <a:pt x="712" y="187"/>
                </a:cubicBezTo>
                <a:cubicBezTo>
                  <a:pt x="712" y="187"/>
                  <a:pt x="712" y="187"/>
                  <a:pt x="712" y="187"/>
                </a:cubicBezTo>
                <a:cubicBezTo>
                  <a:pt x="712" y="188"/>
                  <a:pt x="713" y="188"/>
                  <a:pt x="713" y="189"/>
                </a:cubicBezTo>
                <a:cubicBezTo>
                  <a:pt x="714" y="189"/>
                  <a:pt x="714" y="189"/>
                  <a:pt x="715" y="189"/>
                </a:cubicBezTo>
                <a:cubicBezTo>
                  <a:pt x="716" y="188"/>
                  <a:pt x="718" y="187"/>
                  <a:pt x="720" y="187"/>
                </a:cubicBezTo>
                <a:cubicBezTo>
                  <a:pt x="720" y="186"/>
                  <a:pt x="721" y="186"/>
                  <a:pt x="721" y="187"/>
                </a:cubicBezTo>
                <a:cubicBezTo>
                  <a:pt x="720" y="188"/>
                  <a:pt x="719" y="189"/>
                  <a:pt x="718" y="189"/>
                </a:cubicBezTo>
                <a:cubicBezTo>
                  <a:pt x="716" y="189"/>
                  <a:pt x="715" y="190"/>
                  <a:pt x="715" y="192"/>
                </a:cubicBezTo>
                <a:cubicBezTo>
                  <a:pt x="713" y="191"/>
                  <a:pt x="712" y="189"/>
                  <a:pt x="710" y="189"/>
                </a:cubicBezTo>
                <a:cubicBezTo>
                  <a:pt x="709" y="189"/>
                  <a:pt x="709" y="189"/>
                  <a:pt x="709" y="190"/>
                </a:cubicBezTo>
                <a:cubicBezTo>
                  <a:pt x="709" y="190"/>
                  <a:pt x="709" y="191"/>
                  <a:pt x="708" y="191"/>
                </a:cubicBezTo>
                <a:cubicBezTo>
                  <a:pt x="708" y="191"/>
                  <a:pt x="708" y="191"/>
                  <a:pt x="708" y="191"/>
                </a:cubicBezTo>
                <a:cubicBezTo>
                  <a:pt x="707" y="191"/>
                  <a:pt x="707" y="190"/>
                  <a:pt x="707" y="190"/>
                </a:cubicBezTo>
                <a:cubicBezTo>
                  <a:pt x="707" y="189"/>
                  <a:pt x="708" y="190"/>
                  <a:pt x="708" y="190"/>
                </a:cubicBezTo>
                <a:cubicBezTo>
                  <a:pt x="708" y="190"/>
                  <a:pt x="708" y="190"/>
                  <a:pt x="708" y="190"/>
                </a:cubicBezTo>
                <a:cubicBezTo>
                  <a:pt x="708" y="189"/>
                  <a:pt x="708" y="188"/>
                  <a:pt x="708" y="188"/>
                </a:cubicBezTo>
                <a:cubicBezTo>
                  <a:pt x="708" y="188"/>
                  <a:pt x="708" y="187"/>
                  <a:pt x="708" y="187"/>
                </a:cubicBezTo>
                <a:cubicBezTo>
                  <a:pt x="706" y="187"/>
                  <a:pt x="706" y="186"/>
                  <a:pt x="706" y="184"/>
                </a:cubicBezTo>
                <a:cubicBezTo>
                  <a:pt x="706" y="184"/>
                  <a:pt x="705" y="183"/>
                  <a:pt x="705" y="182"/>
                </a:cubicBezTo>
                <a:cubicBezTo>
                  <a:pt x="705" y="181"/>
                  <a:pt x="704" y="179"/>
                  <a:pt x="703" y="179"/>
                </a:cubicBezTo>
                <a:cubicBezTo>
                  <a:pt x="702" y="178"/>
                  <a:pt x="701" y="177"/>
                  <a:pt x="701" y="176"/>
                </a:cubicBezTo>
                <a:cubicBezTo>
                  <a:pt x="701" y="174"/>
                  <a:pt x="699" y="173"/>
                  <a:pt x="698" y="171"/>
                </a:cubicBezTo>
                <a:cubicBezTo>
                  <a:pt x="697" y="171"/>
                  <a:pt x="697" y="169"/>
                  <a:pt x="696" y="168"/>
                </a:cubicBezTo>
                <a:cubicBezTo>
                  <a:pt x="695" y="167"/>
                  <a:pt x="694" y="165"/>
                  <a:pt x="692" y="165"/>
                </a:cubicBezTo>
                <a:cubicBezTo>
                  <a:pt x="690" y="164"/>
                  <a:pt x="688" y="164"/>
                  <a:pt x="686" y="165"/>
                </a:cubicBezTo>
                <a:cubicBezTo>
                  <a:pt x="684" y="165"/>
                  <a:pt x="683" y="165"/>
                  <a:pt x="682" y="164"/>
                </a:cubicBezTo>
                <a:cubicBezTo>
                  <a:pt x="681" y="162"/>
                  <a:pt x="679" y="162"/>
                  <a:pt x="677" y="163"/>
                </a:cubicBezTo>
                <a:cubicBezTo>
                  <a:pt x="676" y="163"/>
                  <a:pt x="676" y="163"/>
                  <a:pt x="676" y="163"/>
                </a:cubicBezTo>
                <a:cubicBezTo>
                  <a:pt x="676" y="165"/>
                  <a:pt x="676" y="167"/>
                  <a:pt x="675" y="169"/>
                </a:cubicBezTo>
                <a:cubicBezTo>
                  <a:pt x="675" y="171"/>
                  <a:pt x="675" y="173"/>
                  <a:pt x="676" y="174"/>
                </a:cubicBezTo>
                <a:cubicBezTo>
                  <a:pt x="676" y="175"/>
                  <a:pt x="676" y="175"/>
                  <a:pt x="677" y="175"/>
                </a:cubicBezTo>
                <a:cubicBezTo>
                  <a:pt x="678" y="175"/>
                  <a:pt x="679" y="176"/>
                  <a:pt x="680" y="176"/>
                </a:cubicBezTo>
                <a:cubicBezTo>
                  <a:pt x="681" y="176"/>
                  <a:pt x="682" y="177"/>
                  <a:pt x="683" y="177"/>
                </a:cubicBezTo>
                <a:cubicBezTo>
                  <a:pt x="683" y="177"/>
                  <a:pt x="683" y="177"/>
                  <a:pt x="683" y="177"/>
                </a:cubicBezTo>
                <a:cubicBezTo>
                  <a:pt x="684" y="178"/>
                  <a:pt x="684" y="178"/>
                  <a:pt x="684" y="178"/>
                </a:cubicBezTo>
                <a:cubicBezTo>
                  <a:pt x="684" y="178"/>
                  <a:pt x="684" y="179"/>
                  <a:pt x="684" y="179"/>
                </a:cubicBezTo>
                <a:cubicBezTo>
                  <a:pt x="683" y="180"/>
                  <a:pt x="683" y="179"/>
                  <a:pt x="683" y="179"/>
                </a:cubicBezTo>
                <a:cubicBezTo>
                  <a:pt x="683" y="178"/>
                  <a:pt x="682" y="178"/>
                  <a:pt x="682" y="178"/>
                </a:cubicBezTo>
                <a:cubicBezTo>
                  <a:pt x="680" y="178"/>
                  <a:pt x="679" y="177"/>
                  <a:pt x="678" y="177"/>
                </a:cubicBezTo>
                <a:cubicBezTo>
                  <a:pt x="677" y="176"/>
                  <a:pt x="676" y="177"/>
                  <a:pt x="676" y="177"/>
                </a:cubicBezTo>
                <a:cubicBezTo>
                  <a:pt x="676" y="179"/>
                  <a:pt x="677" y="180"/>
                  <a:pt x="676" y="181"/>
                </a:cubicBezTo>
                <a:cubicBezTo>
                  <a:pt x="676" y="184"/>
                  <a:pt x="677" y="185"/>
                  <a:pt x="679" y="186"/>
                </a:cubicBezTo>
                <a:cubicBezTo>
                  <a:pt x="680" y="186"/>
                  <a:pt x="680" y="187"/>
                  <a:pt x="681" y="187"/>
                </a:cubicBezTo>
                <a:cubicBezTo>
                  <a:pt x="683" y="186"/>
                  <a:pt x="684" y="188"/>
                  <a:pt x="685" y="189"/>
                </a:cubicBezTo>
                <a:cubicBezTo>
                  <a:pt x="685" y="189"/>
                  <a:pt x="686" y="190"/>
                  <a:pt x="686" y="190"/>
                </a:cubicBezTo>
                <a:cubicBezTo>
                  <a:pt x="686" y="191"/>
                  <a:pt x="686" y="192"/>
                  <a:pt x="686" y="193"/>
                </a:cubicBezTo>
                <a:cubicBezTo>
                  <a:pt x="686" y="194"/>
                  <a:pt x="687" y="195"/>
                  <a:pt x="688" y="195"/>
                </a:cubicBezTo>
                <a:cubicBezTo>
                  <a:pt x="689" y="195"/>
                  <a:pt x="689" y="196"/>
                  <a:pt x="690" y="196"/>
                </a:cubicBezTo>
                <a:cubicBezTo>
                  <a:pt x="690" y="197"/>
                  <a:pt x="690" y="197"/>
                  <a:pt x="690" y="198"/>
                </a:cubicBezTo>
                <a:cubicBezTo>
                  <a:pt x="690" y="200"/>
                  <a:pt x="690" y="202"/>
                  <a:pt x="690" y="205"/>
                </a:cubicBezTo>
                <a:cubicBezTo>
                  <a:pt x="691" y="205"/>
                  <a:pt x="691" y="205"/>
                  <a:pt x="691" y="205"/>
                </a:cubicBezTo>
                <a:cubicBezTo>
                  <a:pt x="691" y="206"/>
                  <a:pt x="692" y="206"/>
                  <a:pt x="692" y="205"/>
                </a:cubicBezTo>
                <a:cubicBezTo>
                  <a:pt x="692" y="205"/>
                  <a:pt x="693" y="205"/>
                  <a:pt x="693" y="204"/>
                </a:cubicBezTo>
                <a:cubicBezTo>
                  <a:pt x="693" y="205"/>
                  <a:pt x="693" y="205"/>
                  <a:pt x="693" y="206"/>
                </a:cubicBezTo>
                <a:cubicBezTo>
                  <a:pt x="693" y="206"/>
                  <a:pt x="693" y="207"/>
                  <a:pt x="693" y="207"/>
                </a:cubicBezTo>
                <a:cubicBezTo>
                  <a:pt x="694" y="208"/>
                  <a:pt x="695" y="209"/>
                  <a:pt x="695" y="210"/>
                </a:cubicBezTo>
                <a:cubicBezTo>
                  <a:pt x="696" y="210"/>
                  <a:pt x="696" y="210"/>
                  <a:pt x="696" y="210"/>
                </a:cubicBezTo>
                <a:cubicBezTo>
                  <a:pt x="696" y="210"/>
                  <a:pt x="697" y="210"/>
                  <a:pt x="697" y="210"/>
                </a:cubicBezTo>
                <a:cubicBezTo>
                  <a:pt x="696" y="212"/>
                  <a:pt x="694" y="211"/>
                  <a:pt x="693" y="210"/>
                </a:cubicBezTo>
                <a:cubicBezTo>
                  <a:pt x="692" y="209"/>
                  <a:pt x="692" y="208"/>
                  <a:pt x="691" y="208"/>
                </a:cubicBezTo>
                <a:cubicBezTo>
                  <a:pt x="691" y="208"/>
                  <a:pt x="690" y="208"/>
                  <a:pt x="690" y="208"/>
                </a:cubicBezTo>
                <a:cubicBezTo>
                  <a:pt x="690" y="207"/>
                  <a:pt x="690" y="207"/>
                  <a:pt x="690" y="207"/>
                </a:cubicBezTo>
                <a:cubicBezTo>
                  <a:pt x="689" y="207"/>
                  <a:pt x="689" y="207"/>
                  <a:pt x="689" y="207"/>
                </a:cubicBezTo>
                <a:cubicBezTo>
                  <a:pt x="688" y="208"/>
                  <a:pt x="687" y="210"/>
                  <a:pt x="688" y="211"/>
                </a:cubicBezTo>
                <a:cubicBezTo>
                  <a:pt x="688" y="212"/>
                  <a:pt x="688" y="212"/>
                  <a:pt x="689" y="212"/>
                </a:cubicBezTo>
                <a:cubicBezTo>
                  <a:pt x="689" y="212"/>
                  <a:pt x="690" y="212"/>
                  <a:pt x="690" y="213"/>
                </a:cubicBezTo>
                <a:cubicBezTo>
                  <a:pt x="690" y="213"/>
                  <a:pt x="691" y="213"/>
                  <a:pt x="691" y="213"/>
                </a:cubicBezTo>
                <a:cubicBezTo>
                  <a:pt x="692" y="214"/>
                  <a:pt x="693" y="213"/>
                  <a:pt x="694" y="214"/>
                </a:cubicBezTo>
                <a:cubicBezTo>
                  <a:pt x="695" y="215"/>
                  <a:pt x="696" y="215"/>
                  <a:pt x="697" y="214"/>
                </a:cubicBezTo>
                <a:cubicBezTo>
                  <a:pt x="698" y="214"/>
                  <a:pt x="699" y="214"/>
                  <a:pt x="699" y="214"/>
                </a:cubicBezTo>
                <a:cubicBezTo>
                  <a:pt x="700" y="215"/>
                  <a:pt x="701" y="215"/>
                  <a:pt x="702" y="215"/>
                </a:cubicBezTo>
                <a:cubicBezTo>
                  <a:pt x="702" y="216"/>
                  <a:pt x="703" y="216"/>
                  <a:pt x="703" y="216"/>
                </a:cubicBezTo>
                <a:cubicBezTo>
                  <a:pt x="704" y="216"/>
                  <a:pt x="704" y="215"/>
                  <a:pt x="705" y="215"/>
                </a:cubicBezTo>
                <a:cubicBezTo>
                  <a:pt x="706" y="215"/>
                  <a:pt x="706" y="215"/>
                  <a:pt x="706" y="215"/>
                </a:cubicBezTo>
                <a:cubicBezTo>
                  <a:pt x="706" y="213"/>
                  <a:pt x="707" y="211"/>
                  <a:pt x="709" y="210"/>
                </a:cubicBezTo>
                <a:cubicBezTo>
                  <a:pt x="709" y="211"/>
                  <a:pt x="708" y="212"/>
                  <a:pt x="708" y="213"/>
                </a:cubicBezTo>
                <a:cubicBezTo>
                  <a:pt x="708" y="214"/>
                  <a:pt x="707" y="215"/>
                  <a:pt x="708" y="215"/>
                </a:cubicBezTo>
                <a:cubicBezTo>
                  <a:pt x="708" y="216"/>
                  <a:pt x="708" y="216"/>
                  <a:pt x="708" y="217"/>
                </a:cubicBezTo>
                <a:cubicBezTo>
                  <a:pt x="708" y="217"/>
                  <a:pt x="708" y="217"/>
                  <a:pt x="708" y="217"/>
                </a:cubicBezTo>
                <a:cubicBezTo>
                  <a:pt x="706" y="217"/>
                  <a:pt x="705" y="217"/>
                  <a:pt x="703" y="218"/>
                </a:cubicBezTo>
                <a:cubicBezTo>
                  <a:pt x="702" y="218"/>
                  <a:pt x="702" y="218"/>
                  <a:pt x="702" y="218"/>
                </a:cubicBezTo>
                <a:cubicBezTo>
                  <a:pt x="702" y="217"/>
                  <a:pt x="701" y="217"/>
                  <a:pt x="700" y="217"/>
                </a:cubicBezTo>
                <a:cubicBezTo>
                  <a:pt x="699" y="217"/>
                  <a:pt x="698" y="217"/>
                  <a:pt x="698" y="218"/>
                </a:cubicBezTo>
                <a:cubicBezTo>
                  <a:pt x="697" y="219"/>
                  <a:pt x="698" y="219"/>
                  <a:pt x="699" y="219"/>
                </a:cubicBezTo>
                <a:cubicBezTo>
                  <a:pt x="699" y="219"/>
                  <a:pt x="699" y="219"/>
                  <a:pt x="699" y="219"/>
                </a:cubicBezTo>
                <a:cubicBezTo>
                  <a:pt x="700" y="221"/>
                  <a:pt x="701" y="223"/>
                  <a:pt x="703" y="221"/>
                </a:cubicBezTo>
                <a:cubicBezTo>
                  <a:pt x="704" y="221"/>
                  <a:pt x="704" y="221"/>
                  <a:pt x="704" y="221"/>
                </a:cubicBezTo>
                <a:cubicBezTo>
                  <a:pt x="704" y="221"/>
                  <a:pt x="705" y="221"/>
                  <a:pt x="704" y="222"/>
                </a:cubicBezTo>
                <a:cubicBezTo>
                  <a:pt x="704" y="222"/>
                  <a:pt x="704" y="222"/>
                  <a:pt x="704" y="222"/>
                </a:cubicBezTo>
                <a:cubicBezTo>
                  <a:pt x="703" y="221"/>
                  <a:pt x="702" y="222"/>
                  <a:pt x="702" y="223"/>
                </a:cubicBezTo>
                <a:cubicBezTo>
                  <a:pt x="702" y="224"/>
                  <a:pt x="703" y="224"/>
                  <a:pt x="703" y="225"/>
                </a:cubicBezTo>
                <a:cubicBezTo>
                  <a:pt x="704" y="225"/>
                  <a:pt x="704" y="226"/>
                  <a:pt x="704" y="226"/>
                </a:cubicBezTo>
                <a:cubicBezTo>
                  <a:pt x="704" y="227"/>
                  <a:pt x="704" y="227"/>
                  <a:pt x="704" y="227"/>
                </a:cubicBezTo>
                <a:cubicBezTo>
                  <a:pt x="704" y="227"/>
                  <a:pt x="704" y="227"/>
                  <a:pt x="704" y="227"/>
                </a:cubicBezTo>
                <a:cubicBezTo>
                  <a:pt x="703" y="226"/>
                  <a:pt x="702" y="226"/>
                  <a:pt x="702" y="225"/>
                </a:cubicBezTo>
                <a:cubicBezTo>
                  <a:pt x="702" y="224"/>
                  <a:pt x="701" y="223"/>
                  <a:pt x="700" y="223"/>
                </a:cubicBezTo>
                <a:cubicBezTo>
                  <a:pt x="699" y="223"/>
                  <a:pt x="699" y="222"/>
                  <a:pt x="698" y="221"/>
                </a:cubicBezTo>
                <a:cubicBezTo>
                  <a:pt x="697" y="221"/>
                  <a:pt x="697" y="220"/>
                  <a:pt x="696" y="220"/>
                </a:cubicBezTo>
                <a:cubicBezTo>
                  <a:pt x="696" y="220"/>
                  <a:pt x="696" y="220"/>
                  <a:pt x="696" y="220"/>
                </a:cubicBezTo>
                <a:cubicBezTo>
                  <a:pt x="695" y="217"/>
                  <a:pt x="693" y="217"/>
                  <a:pt x="691" y="217"/>
                </a:cubicBezTo>
                <a:cubicBezTo>
                  <a:pt x="689" y="217"/>
                  <a:pt x="687" y="217"/>
                  <a:pt x="686" y="216"/>
                </a:cubicBezTo>
                <a:cubicBezTo>
                  <a:pt x="686" y="215"/>
                  <a:pt x="685" y="215"/>
                  <a:pt x="684" y="216"/>
                </a:cubicBezTo>
                <a:cubicBezTo>
                  <a:pt x="682" y="218"/>
                  <a:pt x="679" y="218"/>
                  <a:pt x="677" y="219"/>
                </a:cubicBezTo>
                <a:cubicBezTo>
                  <a:pt x="677" y="219"/>
                  <a:pt x="676" y="219"/>
                  <a:pt x="676" y="219"/>
                </a:cubicBezTo>
                <a:cubicBezTo>
                  <a:pt x="676" y="219"/>
                  <a:pt x="675" y="219"/>
                  <a:pt x="675" y="220"/>
                </a:cubicBezTo>
                <a:cubicBezTo>
                  <a:pt x="674" y="220"/>
                  <a:pt x="673" y="221"/>
                  <a:pt x="673" y="222"/>
                </a:cubicBezTo>
                <a:cubicBezTo>
                  <a:pt x="673" y="223"/>
                  <a:pt x="673" y="224"/>
                  <a:pt x="672" y="226"/>
                </a:cubicBezTo>
                <a:cubicBezTo>
                  <a:pt x="672" y="226"/>
                  <a:pt x="672" y="226"/>
                  <a:pt x="672" y="227"/>
                </a:cubicBezTo>
                <a:cubicBezTo>
                  <a:pt x="673" y="227"/>
                  <a:pt x="673" y="227"/>
                  <a:pt x="673" y="227"/>
                </a:cubicBezTo>
                <a:cubicBezTo>
                  <a:pt x="673" y="227"/>
                  <a:pt x="673" y="227"/>
                  <a:pt x="673" y="227"/>
                </a:cubicBezTo>
                <a:cubicBezTo>
                  <a:pt x="673" y="227"/>
                  <a:pt x="674" y="227"/>
                  <a:pt x="674" y="227"/>
                </a:cubicBezTo>
                <a:cubicBezTo>
                  <a:pt x="674" y="228"/>
                  <a:pt x="673" y="228"/>
                  <a:pt x="673" y="228"/>
                </a:cubicBezTo>
                <a:cubicBezTo>
                  <a:pt x="672" y="228"/>
                  <a:pt x="672" y="228"/>
                  <a:pt x="671" y="228"/>
                </a:cubicBezTo>
                <a:cubicBezTo>
                  <a:pt x="670" y="230"/>
                  <a:pt x="668" y="231"/>
                  <a:pt x="669" y="234"/>
                </a:cubicBezTo>
                <a:cubicBezTo>
                  <a:pt x="670" y="235"/>
                  <a:pt x="670" y="235"/>
                  <a:pt x="670" y="235"/>
                </a:cubicBezTo>
                <a:cubicBezTo>
                  <a:pt x="670" y="236"/>
                  <a:pt x="670" y="237"/>
                  <a:pt x="670" y="238"/>
                </a:cubicBezTo>
                <a:cubicBezTo>
                  <a:pt x="669" y="239"/>
                  <a:pt x="670" y="239"/>
                  <a:pt x="670" y="239"/>
                </a:cubicBezTo>
                <a:cubicBezTo>
                  <a:pt x="671" y="239"/>
                  <a:pt x="671" y="238"/>
                  <a:pt x="672" y="239"/>
                </a:cubicBezTo>
                <a:cubicBezTo>
                  <a:pt x="672" y="240"/>
                  <a:pt x="671" y="239"/>
                  <a:pt x="671" y="239"/>
                </a:cubicBezTo>
                <a:cubicBezTo>
                  <a:pt x="670" y="240"/>
                  <a:pt x="669" y="241"/>
                  <a:pt x="670" y="242"/>
                </a:cubicBezTo>
                <a:cubicBezTo>
                  <a:pt x="671" y="242"/>
                  <a:pt x="674" y="242"/>
                  <a:pt x="675" y="242"/>
                </a:cubicBezTo>
                <a:cubicBezTo>
                  <a:pt x="675" y="241"/>
                  <a:pt x="676" y="240"/>
                  <a:pt x="676" y="239"/>
                </a:cubicBezTo>
                <a:cubicBezTo>
                  <a:pt x="676" y="239"/>
                  <a:pt x="677" y="239"/>
                  <a:pt x="677" y="239"/>
                </a:cubicBezTo>
                <a:cubicBezTo>
                  <a:pt x="679" y="238"/>
                  <a:pt x="679" y="236"/>
                  <a:pt x="680" y="234"/>
                </a:cubicBezTo>
                <a:cubicBezTo>
                  <a:pt x="680" y="233"/>
                  <a:pt x="680" y="233"/>
                  <a:pt x="680" y="233"/>
                </a:cubicBezTo>
                <a:cubicBezTo>
                  <a:pt x="680" y="234"/>
                  <a:pt x="680" y="234"/>
                  <a:pt x="680" y="234"/>
                </a:cubicBezTo>
                <a:cubicBezTo>
                  <a:pt x="680" y="234"/>
                  <a:pt x="680" y="234"/>
                  <a:pt x="680" y="235"/>
                </a:cubicBezTo>
                <a:cubicBezTo>
                  <a:pt x="680" y="236"/>
                  <a:pt x="680" y="237"/>
                  <a:pt x="679" y="238"/>
                </a:cubicBezTo>
                <a:cubicBezTo>
                  <a:pt x="679" y="239"/>
                  <a:pt x="679" y="240"/>
                  <a:pt x="678" y="240"/>
                </a:cubicBezTo>
                <a:cubicBezTo>
                  <a:pt x="677" y="241"/>
                  <a:pt x="678" y="242"/>
                  <a:pt x="677" y="242"/>
                </a:cubicBezTo>
                <a:cubicBezTo>
                  <a:pt x="678" y="243"/>
                  <a:pt x="678" y="243"/>
                  <a:pt x="678" y="243"/>
                </a:cubicBezTo>
                <a:cubicBezTo>
                  <a:pt x="678" y="243"/>
                  <a:pt x="678" y="244"/>
                  <a:pt x="678" y="244"/>
                </a:cubicBezTo>
                <a:cubicBezTo>
                  <a:pt x="680" y="244"/>
                  <a:pt x="681" y="243"/>
                  <a:pt x="681" y="243"/>
                </a:cubicBezTo>
                <a:cubicBezTo>
                  <a:pt x="682" y="242"/>
                  <a:pt x="682" y="242"/>
                  <a:pt x="682" y="242"/>
                </a:cubicBezTo>
                <a:cubicBezTo>
                  <a:pt x="683" y="243"/>
                  <a:pt x="683" y="242"/>
                  <a:pt x="683" y="242"/>
                </a:cubicBezTo>
                <a:cubicBezTo>
                  <a:pt x="683" y="241"/>
                  <a:pt x="684" y="240"/>
                  <a:pt x="684" y="239"/>
                </a:cubicBezTo>
                <a:cubicBezTo>
                  <a:pt x="685" y="237"/>
                  <a:pt x="686" y="235"/>
                  <a:pt x="686" y="233"/>
                </a:cubicBezTo>
                <a:cubicBezTo>
                  <a:pt x="686" y="232"/>
                  <a:pt x="686" y="232"/>
                  <a:pt x="686" y="232"/>
                </a:cubicBezTo>
                <a:cubicBezTo>
                  <a:pt x="687" y="231"/>
                  <a:pt x="687" y="231"/>
                  <a:pt x="687" y="230"/>
                </a:cubicBezTo>
                <a:cubicBezTo>
                  <a:pt x="687" y="229"/>
                  <a:pt x="687" y="229"/>
                  <a:pt x="687" y="228"/>
                </a:cubicBezTo>
                <a:cubicBezTo>
                  <a:pt x="688" y="228"/>
                  <a:pt x="688" y="227"/>
                  <a:pt x="688" y="227"/>
                </a:cubicBezTo>
                <a:cubicBezTo>
                  <a:pt x="689" y="227"/>
                  <a:pt x="688" y="228"/>
                  <a:pt x="688" y="229"/>
                </a:cubicBezTo>
                <a:cubicBezTo>
                  <a:pt x="688" y="229"/>
                  <a:pt x="687" y="229"/>
                  <a:pt x="687" y="229"/>
                </a:cubicBezTo>
                <a:cubicBezTo>
                  <a:pt x="687" y="231"/>
                  <a:pt x="687" y="232"/>
                  <a:pt x="687" y="233"/>
                </a:cubicBezTo>
                <a:cubicBezTo>
                  <a:pt x="687" y="234"/>
                  <a:pt x="687" y="235"/>
                  <a:pt x="688" y="235"/>
                </a:cubicBezTo>
                <a:cubicBezTo>
                  <a:pt x="688" y="235"/>
                  <a:pt x="687" y="235"/>
                  <a:pt x="687" y="236"/>
                </a:cubicBezTo>
                <a:cubicBezTo>
                  <a:pt x="687" y="236"/>
                  <a:pt x="687" y="237"/>
                  <a:pt x="686" y="238"/>
                </a:cubicBezTo>
                <a:cubicBezTo>
                  <a:pt x="686" y="238"/>
                  <a:pt x="686" y="239"/>
                  <a:pt x="687" y="239"/>
                </a:cubicBezTo>
                <a:cubicBezTo>
                  <a:pt x="687" y="239"/>
                  <a:pt x="688" y="239"/>
                  <a:pt x="688" y="239"/>
                </a:cubicBezTo>
                <a:cubicBezTo>
                  <a:pt x="689" y="239"/>
                  <a:pt x="690" y="239"/>
                  <a:pt x="690" y="239"/>
                </a:cubicBezTo>
                <a:cubicBezTo>
                  <a:pt x="691" y="239"/>
                  <a:pt x="691" y="239"/>
                  <a:pt x="691" y="239"/>
                </a:cubicBezTo>
                <a:cubicBezTo>
                  <a:pt x="691" y="239"/>
                  <a:pt x="691" y="239"/>
                  <a:pt x="691" y="239"/>
                </a:cubicBezTo>
                <a:cubicBezTo>
                  <a:pt x="691" y="240"/>
                  <a:pt x="692" y="240"/>
                  <a:pt x="692" y="240"/>
                </a:cubicBezTo>
                <a:cubicBezTo>
                  <a:pt x="692" y="240"/>
                  <a:pt x="692" y="240"/>
                  <a:pt x="692" y="241"/>
                </a:cubicBezTo>
                <a:cubicBezTo>
                  <a:pt x="691" y="241"/>
                  <a:pt x="691" y="241"/>
                  <a:pt x="691" y="241"/>
                </a:cubicBezTo>
                <a:cubicBezTo>
                  <a:pt x="690" y="240"/>
                  <a:pt x="689" y="238"/>
                  <a:pt x="687" y="240"/>
                </a:cubicBezTo>
                <a:cubicBezTo>
                  <a:pt x="687" y="240"/>
                  <a:pt x="687" y="240"/>
                  <a:pt x="687" y="240"/>
                </a:cubicBezTo>
                <a:cubicBezTo>
                  <a:pt x="686" y="240"/>
                  <a:pt x="686" y="240"/>
                  <a:pt x="686" y="241"/>
                </a:cubicBezTo>
                <a:cubicBezTo>
                  <a:pt x="686" y="242"/>
                  <a:pt x="685" y="243"/>
                  <a:pt x="686" y="243"/>
                </a:cubicBezTo>
                <a:cubicBezTo>
                  <a:pt x="687" y="243"/>
                  <a:pt x="687" y="244"/>
                  <a:pt x="687" y="244"/>
                </a:cubicBezTo>
                <a:cubicBezTo>
                  <a:pt x="688" y="244"/>
                  <a:pt x="689" y="243"/>
                  <a:pt x="690" y="243"/>
                </a:cubicBezTo>
                <a:cubicBezTo>
                  <a:pt x="690" y="243"/>
                  <a:pt x="690" y="243"/>
                  <a:pt x="690" y="243"/>
                </a:cubicBezTo>
                <a:cubicBezTo>
                  <a:pt x="689" y="243"/>
                  <a:pt x="689" y="244"/>
                  <a:pt x="688" y="244"/>
                </a:cubicBezTo>
                <a:cubicBezTo>
                  <a:pt x="688" y="245"/>
                  <a:pt x="687" y="245"/>
                  <a:pt x="686" y="244"/>
                </a:cubicBezTo>
                <a:cubicBezTo>
                  <a:pt x="686" y="244"/>
                  <a:pt x="685" y="244"/>
                  <a:pt x="684" y="245"/>
                </a:cubicBezTo>
                <a:cubicBezTo>
                  <a:pt x="684" y="245"/>
                  <a:pt x="683" y="246"/>
                  <a:pt x="682" y="247"/>
                </a:cubicBezTo>
                <a:cubicBezTo>
                  <a:pt x="682" y="247"/>
                  <a:pt x="681" y="248"/>
                  <a:pt x="682" y="248"/>
                </a:cubicBezTo>
                <a:cubicBezTo>
                  <a:pt x="683" y="248"/>
                  <a:pt x="682" y="249"/>
                  <a:pt x="682" y="249"/>
                </a:cubicBezTo>
                <a:cubicBezTo>
                  <a:pt x="682" y="250"/>
                  <a:pt x="683" y="250"/>
                  <a:pt x="683" y="250"/>
                </a:cubicBezTo>
                <a:cubicBezTo>
                  <a:pt x="684" y="249"/>
                  <a:pt x="685" y="248"/>
                  <a:pt x="686" y="249"/>
                </a:cubicBezTo>
                <a:cubicBezTo>
                  <a:pt x="687" y="248"/>
                  <a:pt x="687" y="248"/>
                  <a:pt x="687" y="248"/>
                </a:cubicBezTo>
                <a:cubicBezTo>
                  <a:pt x="688" y="248"/>
                  <a:pt x="688" y="248"/>
                  <a:pt x="688" y="248"/>
                </a:cubicBezTo>
                <a:cubicBezTo>
                  <a:pt x="689" y="248"/>
                  <a:pt x="689" y="248"/>
                  <a:pt x="689" y="248"/>
                </a:cubicBezTo>
                <a:cubicBezTo>
                  <a:pt x="689" y="248"/>
                  <a:pt x="690" y="248"/>
                  <a:pt x="690" y="249"/>
                </a:cubicBezTo>
                <a:cubicBezTo>
                  <a:pt x="690" y="250"/>
                  <a:pt x="690" y="249"/>
                  <a:pt x="690" y="249"/>
                </a:cubicBezTo>
                <a:cubicBezTo>
                  <a:pt x="690" y="249"/>
                  <a:pt x="690" y="249"/>
                  <a:pt x="690" y="249"/>
                </a:cubicBezTo>
                <a:cubicBezTo>
                  <a:pt x="689" y="249"/>
                  <a:pt x="688" y="249"/>
                  <a:pt x="688" y="250"/>
                </a:cubicBezTo>
                <a:cubicBezTo>
                  <a:pt x="687" y="250"/>
                  <a:pt x="687" y="250"/>
                  <a:pt x="686" y="250"/>
                </a:cubicBezTo>
                <a:cubicBezTo>
                  <a:pt x="686" y="250"/>
                  <a:pt x="686" y="250"/>
                  <a:pt x="685" y="250"/>
                </a:cubicBezTo>
                <a:cubicBezTo>
                  <a:pt x="684" y="250"/>
                  <a:pt x="683" y="250"/>
                  <a:pt x="684" y="252"/>
                </a:cubicBezTo>
                <a:cubicBezTo>
                  <a:pt x="685" y="252"/>
                  <a:pt x="685" y="252"/>
                  <a:pt x="685" y="252"/>
                </a:cubicBezTo>
                <a:cubicBezTo>
                  <a:pt x="685" y="251"/>
                  <a:pt x="686" y="251"/>
                  <a:pt x="686" y="251"/>
                </a:cubicBezTo>
                <a:cubicBezTo>
                  <a:pt x="687" y="252"/>
                  <a:pt x="686" y="252"/>
                  <a:pt x="685" y="253"/>
                </a:cubicBezTo>
                <a:cubicBezTo>
                  <a:pt x="684" y="254"/>
                  <a:pt x="684" y="256"/>
                  <a:pt x="685" y="257"/>
                </a:cubicBezTo>
                <a:cubicBezTo>
                  <a:pt x="686" y="258"/>
                  <a:pt x="686" y="258"/>
                  <a:pt x="686" y="258"/>
                </a:cubicBezTo>
                <a:cubicBezTo>
                  <a:pt x="687" y="258"/>
                  <a:pt x="687" y="258"/>
                  <a:pt x="687" y="258"/>
                </a:cubicBezTo>
                <a:cubicBezTo>
                  <a:pt x="688" y="257"/>
                  <a:pt x="689" y="256"/>
                  <a:pt x="689" y="254"/>
                </a:cubicBezTo>
                <a:cubicBezTo>
                  <a:pt x="690" y="254"/>
                  <a:pt x="690" y="254"/>
                  <a:pt x="690" y="254"/>
                </a:cubicBezTo>
                <a:cubicBezTo>
                  <a:pt x="690" y="254"/>
                  <a:pt x="690" y="255"/>
                  <a:pt x="689" y="256"/>
                </a:cubicBezTo>
                <a:cubicBezTo>
                  <a:pt x="689" y="257"/>
                  <a:pt x="688" y="258"/>
                  <a:pt x="687" y="259"/>
                </a:cubicBezTo>
                <a:cubicBezTo>
                  <a:pt x="687" y="259"/>
                  <a:pt x="687" y="260"/>
                  <a:pt x="687" y="260"/>
                </a:cubicBezTo>
                <a:cubicBezTo>
                  <a:pt x="688" y="261"/>
                  <a:pt x="688" y="261"/>
                  <a:pt x="689" y="261"/>
                </a:cubicBezTo>
                <a:cubicBezTo>
                  <a:pt x="690" y="261"/>
                  <a:pt x="691" y="261"/>
                  <a:pt x="692" y="261"/>
                </a:cubicBezTo>
                <a:cubicBezTo>
                  <a:pt x="692" y="261"/>
                  <a:pt x="692" y="261"/>
                  <a:pt x="692" y="261"/>
                </a:cubicBezTo>
                <a:cubicBezTo>
                  <a:pt x="693" y="262"/>
                  <a:pt x="693" y="262"/>
                  <a:pt x="694" y="261"/>
                </a:cubicBezTo>
                <a:cubicBezTo>
                  <a:pt x="696" y="260"/>
                  <a:pt x="698" y="257"/>
                  <a:pt x="698" y="254"/>
                </a:cubicBezTo>
                <a:cubicBezTo>
                  <a:pt x="699" y="252"/>
                  <a:pt x="699" y="250"/>
                  <a:pt x="700" y="249"/>
                </a:cubicBezTo>
                <a:cubicBezTo>
                  <a:pt x="701" y="248"/>
                  <a:pt x="701" y="248"/>
                  <a:pt x="701" y="247"/>
                </a:cubicBezTo>
                <a:cubicBezTo>
                  <a:pt x="700" y="245"/>
                  <a:pt x="701" y="244"/>
                  <a:pt x="703" y="243"/>
                </a:cubicBezTo>
                <a:cubicBezTo>
                  <a:pt x="704" y="244"/>
                  <a:pt x="704" y="244"/>
                  <a:pt x="703" y="245"/>
                </a:cubicBezTo>
                <a:cubicBezTo>
                  <a:pt x="702" y="245"/>
                  <a:pt x="702" y="245"/>
                  <a:pt x="702" y="246"/>
                </a:cubicBezTo>
                <a:cubicBezTo>
                  <a:pt x="702" y="246"/>
                  <a:pt x="702" y="247"/>
                  <a:pt x="702" y="247"/>
                </a:cubicBezTo>
                <a:cubicBezTo>
                  <a:pt x="702" y="248"/>
                  <a:pt x="702" y="248"/>
                  <a:pt x="702" y="248"/>
                </a:cubicBezTo>
                <a:cubicBezTo>
                  <a:pt x="701" y="251"/>
                  <a:pt x="700" y="254"/>
                  <a:pt x="699" y="258"/>
                </a:cubicBezTo>
                <a:cubicBezTo>
                  <a:pt x="698" y="259"/>
                  <a:pt x="697" y="260"/>
                  <a:pt x="696" y="261"/>
                </a:cubicBezTo>
                <a:cubicBezTo>
                  <a:pt x="696" y="262"/>
                  <a:pt x="696" y="262"/>
                  <a:pt x="695" y="262"/>
                </a:cubicBezTo>
                <a:cubicBezTo>
                  <a:pt x="693" y="263"/>
                  <a:pt x="693" y="263"/>
                  <a:pt x="694" y="265"/>
                </a:cubicBezTo>
                <a:cubicBezTo>
                  <a:pt x="695" y="265"/>
                  <a:pt x="695" y="265"/>
                  <a:pt x="696" y="265"/>
                </a:cubicBezTo>
                <a:cubicBezTo>
                  <a:pt x="696" y="266"/>
                  <a:pt x="696" y="266"/>
                  <a:pt x="696" y="266"/>
                </a:cubicBezTo>
                <a:cubicBezTo>
                  <a:pt x="696" y="266"/>
                  <a:pt x="696" y="266"/>
                  <a:pt x="695" y="266"/>
                </a:cubicBezTo>
                <a:cubicBezTo>
                  <a:pt x="694" y="266"/>
                  <a:pt x="692" y="264"/>
                  <a:pt x="690" y="265"/>
                </a:cubicBezTo>
                <a:cubicBezTo>
                  <a:pt x="690" y="265"/>
                  <a:pt x="690" y="265"/>
                  <a:pt x="690" y="265"/>
                </a:cubicBezTo>
                <a:cubicBezTo>
                  <a:pt x="689" y="265"/>
                  <a:pt x="689" y="265"/>
                  <a:pt x="689" y="265"/>
                </a:cubicBezTo>
                <a:cubicBezTo>
                  <a:pt x="688" y="265"/>
                  <a:pt x="689" y="266"/>
                  <a:pt x="689" y="267"/>
                </a:cubicBezTo>
                <a:cubicBezTo>
                  <a:pt x="689" y="267"/>
                  <a:pt x="689" y="267"/>
                  <a:pt x="689" y="268"/>
                </a:cubicBezTo>
                <a:cubicBezTo>
                  <a:pt x="689" y="267"/>
                  <a:pt x="688" y="267"/>
                  <a:pt x="687" y="267"/>
                </a:cubicBezTo>
                <a:cubicBezTo>
                  <a:pt x="687" y="266"/>
                  <a:pt x="687" y="266"/>
                  <a:pt x="686" y="265"/>
                </a:cubicBezTo>
                <a:cubicBezTo>
                  <a:pt x="686" y="265"/>
                  <a:pt x="685" y="265"/>
                  <a:pt x="685" y="265"/>
                </a:cubicBezTo>
                <a:cubicBezTo>
                  <a:pt x="683" y="265"/>
                  <a:pt x="683" y="265"/>
                  <a:pt x="682" y="263"/>
                </a:cubicBezTo>
                <a:cubicBezTo>
                  <a:pt x="682" y="263"/>
                  <a:pt x="682" y="263"/>
                  <a:pt x="681" y="263"/>
                </a:cubicBezTo>
                <a:cubicBezTo>
                  <a:pt x="681" y="263"/>
                  <a:pt x="681" y="264"/>
                  <a:pt x="681" y="264"/>
                </a:cubicBezTo>
                <a:cubicBezTo>
                  <a:pt x="681" y="261"/>
                  <a:pt x="680" y="259"/>
                  <a:pt x="680" y="257"/>
                </a:cubicBezTo>
                <a:cubicBezTo>
                  <a:pt x="679" y="255"/>
                  <a:pt x="678" y="254"/>
                  <a:pt x="677" y="252"/>
                </a:cubicBezTo>
                <a:cubicBezTo>
                  <a:pt x="676" y="250"/>
                  <a:pt x="673" y="250"/>
                  <a:pt x="671" y="249"/>
                </a:cubicBezTo>
                <a:cubicBezTo>
                  <a:pt x="670" y="249"/>
                  <a:pt x="670" y="249"/>
                  <a:pt x="670" y="249"/>
                </a:cubicBezTo>
                <a:cubicBezTo>
                  <a:pt x="669" y="250"/>
                  <a:pt x="668" y="250"/>
                  <a:pt x="667" y="251"/>
                </a:cubicBezTo>
                <a:cubicBezTo>
                  <a:pt x="667" y="251"/>
                  <a:pt x="666" y="252"/>
                  <a:pt x="665" y="251"/>
                </a:cubicBezTo>
                <a:cubicBezTo>
                  <a:pt x="665" y="252"/>
                  <a:pt x="666" y="252"/>
                  <a:pt x="665" y="253"/>
                </a:cubicBezTo>
                <a:cubicBezTo>
                  <a:pt x="665" y="253"/>
                  <a:pt x="665" y="253"/>
                  <a:pt x="665" y="253"/>
                </a:cubicBezTo>
                <a:cubicBezTo>
                  <a:pt x="666" y="254"/>
                  <a:pt x="665" y="255"/>
                  <a:pt x="665" y="256"/>
                </a:cubicBezTo>
                <a:cubicBezTo>
                  <a:pt x="665" y="257"/>
                  <a:pt x="665" y="257"/>
                  <a:pt x="665" y="258"/>
                </a:cubicBezTo>
                <a:cubicBezTo>
                  <a:pt x="667" y="259"/>
                  <a:pt x="667" y="260"/>
                  <a:pt x="668" y="261"/>
                </a:cubicBezTo>
                <a:cubicBezTo>
                  <a:pt x="668" y="262"/>
                  <a:pt x="668" y="262"/>
                  <a:pt x="668" y="262"/>
                </a:cubicBezTo>
                <a:cubicBezTo>
                  <a:pt x="667" y="264"/>
                  <a:pt x="668" y="266"/>
                  <a:pt x="670" y="267"/>
                </a:cubicBezTo>
                <a:cubicBezTo>
                  <a:pt x="670" y="266"/>
                  <a:pt x="670" y="266"/>
                  <a:pt x="670" y="266"/>
                </a:cubicBezTo>
                <a:cubicBezTo>
                  <a:pt x="671" y="265"/>
                  <a:pt x="672" y="265"/>
                  <a:pt x="673" y="265"/>
                </a:cubicBezTo>
                <a:cubicBezTo>
                  <a:pt x="673" y="266"/>
                  <a:pt x="673" y="266"/>
                  <a:pt x="673" y="266"/>
                </a:cubicBezTo>
                <a:cubicBezTo>
                  <a:pt x="673" y="266"/>
                  <a:pt x="673" y="266"/>
                  <a:pt x="673" y="266"/>
                </a:cubicBezTo>
                <a:cubicBezTo>
                  <a:pt x="672" y="266"/>
                  <a:pt x="671" y="267"/>
                  <a:pt x="671" y="268"/>
                </a:cubicBezTo>
                <a:cubicBezTo>
                  <a:pt x="671" y="269"/>
                  <a:pt x="672" y="269"/>
                  <a:pt x="672" y="269"/>
                </a:cubicBezTo>
                <a:cubicBezTo>
                  <a:pt x="673" y="269"/>
                  <a:pt x="673" y="269"/>
                  <a:pt x="673" y="269"/>
                </a:cubicBezTo>
                <a:cubicBezTo>
                  <a:pt x="672" y="269"/>
                  <a:pt x="671" y="270"/>
                  <a:pt x="671" y="271"/>
                </a:cubicBezTo>
                <a:cubicBezTo>
                  <a:pt x="672" y="271"/>
                  <a:pt x="672" y="271"/>
                  <a:pt x="672" y="271"/>
                </a:cubicBezTo>
                <a:cubicBezTo>
                  <a:pt x="673" y="271"/>
                  <a:pt x="674" y="271"/>
                  <a:pt x="674" y="271"/>
                </a:cubicBezTo>
                <a:cubicBezTo>
                  <a:pt x="673" y="272"/>
                  <a:pt x="673" y="272"/>
                  <a:pt x="673" y="272"/>
                </a:cubicBezTo>
                <a:cubicBezTo>
                  <a:pt x="674" y="272"/>
                  <a:pt x="674" y="272"/>
                  <a:pt x="674" y="272"/>
                </a:cubicBezTo>
                <a:cubicBezTo>
                  <a:pt x="674" y="272"/>
                  <a:pt x="674" y="273"/>
                  <a:pt x="674" y="273"/>
                </a:cubicBezTo>
                <a:cubicBezTo>
                  <a:pt x="673" y="273"/>
                  <a:pt x="672" y="272"/>
                  <a:pt x="671" y="272"/>
                </a:cubicBezTo>
                <a:cubicBezTo>
                  <a:pt x="670" y="272"/>
                  <a:pt x="670" y="272"/>
                  <a:pt x="670" y="272"/>
                </a:cubicBezTo>
                <a:cubicBezTo>
                  <a:pt x="669" y="273"/>
                  <a:pt x="670" y="273"/>
                  <a:pt x="670" y="273"/>
                </a:cubicBezTo>
                <a:cubicBezTo>
                  <a:pt x="669" y="273"/>
                  <a:pt x="669" y="273"/>
                  <a:pt x="668" y="273"/>
                </a:cubicBezTo>
                <a:cubicBezTo>
                  <a:pt x="668" y="273"/>
                  <a:pt x="667" y="273"/>
                  <a:pt x="666" y="273"/>
                </a:cubicBezTo>
                <a:cubicBezTo>
                  <a:pt x="665" y="273"/>
                  <a:pt x="664" y="273"/>
                  <a:pt x="663" y="274"/>
                </a:cubicBezTo>
                <a:cubicBezTo>
                  <a:pt x="663" y="274"/>
                  <a:pt x="663" y="274"/>
                  <a:pt x="663" y="275"/>
                </a:cubicBezTo>
                <a:cubicBezTo>
                  <a:pt x="663" y="275"/>
                  <a:pt x="662" y="275"/>
                  <a:pt x="662" y="275"/>
                </a:cubicBezTo>
                <a:cubicBezTo>
                  <a:pt x="661" y="276"/>
                  <a:pt x="661" y="277"/>
                  <a:pt x="659" y="277"/>
                </a:cubicBezTo>
                <a:cubicBezTo>
                  <a:pt x="659" y="277"/>
                  <a:pt x="659" y="277"/>
                  <a:pt x="659" y="277"/>
                </a:cubicBezTo>
                <a:cubicBezTo>
                  <a:pt x="659" y="278"/>
                  <a:pt x="658" y="279"/>
                  <a:pt x="657" y="279"/>
                </a:cubicBezTo>
                <a:cubicBezTo>
                  <a:pt x="656" y="281"/>
                  <a:pt x="655" y="282"/>
                  <a:pt x="656" y="284"/>
                </a:cubicBezTo>
                <a:cubicBezTo>
                  <a:pt x="656" y="285"/>
                  <a:pt x="656" y="285"/>
                  <a:pt x="656" y="285"/>
                </a:cubicBezTo>
                <a:cubicBezTo>
                  <a:pt x="656" y="286"/>
                  <a:pt x="656" y="287"/>
                  <a:pt x="655" y="288"/>
                </a:cubicBezTo>
                <a:cubicBezTo>
                  <a:pt x="655" y="289"/>
                  <a:pt x="655" y="289"/>
                  <a:pt x="655" y="290"/>
                </a:cubicBezTo>
                <a:cubicBezTo>
                  <a:pt x="656" y="290"/>
                  <a:pt x="656" y="290"/>
                  <a:pt x="656" y="290"/>
                </a:cubicBezTo>
                <a:cubicBezTo>
                  <a:pt x="656" y="289"/>
                  <a:pt x="656" y="290"/>
                  <a:pt x="656" y="290"/>
                </a:cubicBezTo>
                <a:cubicBezTo>
                  <a:pt x="657" y="292"/>
                  <a:pt x="657" y="293"/>
                  <a:pt x="659" y="293"/>
                </a:cubicBezTo>
                <a:cubicBezTo>
                  <a:pt x="660" y="294"/>
                  <a:pt x="661" y="293"/>
                  <a:pt x="661" y="292"/>
                </a:cubicBezTo>
                <a:cubicBezTo>
                  <a:pt x="661" y="291"/>
                  <a:pt x="661" y="290"/>
                  <a:pt x="661" y="289"/>
                </a:cubicBezTo>
                <a:cubicBezTo>
                  <a:pt x="662" y="289"/>
                  <a:pt x="662" y="289"/>
                  <a:pt x="662" y="289"/>
                </a:cubicBezTo>
                <a:cubicBezTo>
                  <a:pt x="662" y="289"/>
                  <a:pt x="662" y="289"/>
                  <a:pt x="662" y="289"/>
                </a:cubicBezTo>
                <a:cubicBezTo>
                  <a:pt x="662" y="290"/>
                  <a:pt x="662" y="291"/>
                  <a:pt x="662" y="292"/>
                </a:cubicBezTo>
                <a:cubicBezTo>
                  <a:pt x="662" y="292"/>
                  <a:pt x="661" y="293"/>
                  <a:pt x="661" y="293"/>
                </a:cubicBezTo>
                <a:cubicBezTo>
                  <a:pt x="662" y="294"/>
                  <a:pt x="662" y="294"/>
                  <a:pt x="662" y="294"/>
                </a:cubicBezTo>
                <a:cubicBezTo>
                  <a:pt x="662" y="294"/>
                  <a:pt x="662" y="294"/>
                  <a:pt x="662" y="294"/>
                </a:cubicBezTo>
                <a:cubicBezTo>
                  <a:pt x="662" y="293"/>
                  <a:pt x="662" y="293"/>
                  <a:pt x="662" y="293"/>
                </a:cubicBezTo>
                <a:cubicBezTo>
                  <a:pt x="662" y="293"/>
                  <a:pt x="662" y="292"/>
                  <a:pt x="662" y="292"/>
                </a:cubicBezTo>
                <a:cubicBezTo>
                  <a:pt x="663" y="291"/>
                  <a:pt x="663" y="291"/>
                  <a:pt x="663" y="290"/>
                </a:cubicBezTo>
                <a:cubicBezTo>
                  <a:pt x="662" y="289"/>
                  <a:pt x="662" y="288"/>
                  <a:pt x="662" y="287"/>
                </a:cubicBezTo>
                <a:cubicBezTo>
                  <a:pt x="661" y="285"/>
                  <a:pt x="662" y="284"/>
                  <a:pt x="663" y="282"/>
                </a:cubicBezTo>
                <a:cubicBezTo>
                  <a:pt x="663" y="283"/>
                  <a:pt x="663" y="283"/>
                  <a:pt x="663" y="284"/>
                </a:cubicBezTo>
                <a:cubicBezTo>
                  <a:pt x="662" y="285"/>
                  <a:pt x="663" y="287"/>
                  <a:pt x="663" y="288"/>
                </a:cubicBezTo>
                <a:cubicBezTo>
                  <a:pt x="664" y="290"/>
                  <a:pt x="664" y="291"/>
                  <a:pt x="663" y="293"/>
                </a:cubicBezTo>
                <a:cubicBezTo>
                  <a:pt x="663" y="294"/>
                  <a:pt x="663" y="295"/>
                  <a:pt x="664" y="295"/>
                </a:cubicBezTo>
                <a:cubicBezTo>
                  <a:pt x="665" y="295"/>
                  <a:pt x="666" y="296"/>
                  <a:pt x="667" y="294"/>
                </a:cubicBezTo>
                <a:cubicBezTo>
                  <a:pt x="667" y="295"/>
                  <a:pt x="667" y="296"/>
                  <a:pt x="668" y="296"/>
                </a:cubicBezTo>
                <a:cubicBezTo>
                  <a:pt x="669" y="296"/>
                  <a:pt x="669" y="296"/>
                  <a:pt x="669" y="296"/>
                </a:cubicBezTo>
                <a:cubicBezTo>
                  <a:pt x="670" y="295"/>
                  <a:pt x="670" y="294"/>
                  <a:pt x="669" y="293"/>
                </a:cubicBezTo>
                <a:cubicBezTo>
                  <a:pt x="669" y="292"/>
                  <a:pt x="669" y="292"/>
                  <a:pt x="669" y="292"/>
                </a:cubicBezTo>
                <a:cubicBezTo>
                  <a:pt x="669" y="292"/>
                  <a:pt x="669" y="291"/>
                  <a:pt x="669" y="291"/>
                </a:cubicBezTo>
                <a:cubicBezTo>
                  <a:pt x="668" y="290"/>
                  <a:pt x="669" y="289"/>
                  <a:pt x="669" y="288"/>
                </a:cubicBezTo>
                <a:cubicBezTo>
                  <a:pt x="669" y="289"/>
                  <a:pt x="669" y="289"/>
                  <a:pt x="669" y="289"/>
                </a:cubicBezTo>
                <a:cubicBezTo>
                  <a:pt x="669" y="290"/>
                  <a:pt x="670" y="291"/>
                  <a:pt x="670" y="292"/>
                </a:cubicBezTo>
                <a:cubicBezTo>
                  <a:pt x="670" y="293"/>
                  <a:pt x="670" y="293"/>
                  <a:pt x="671" y="293"/>
                </a:cubicBezTo>
                <a:cubicBezTo>
                  <a:pt x="671" y="293"/>
                  <a:pt x="672" y="293"/>
                  <a:pt x="672" y="294"/>
                </a:cubicBezTo>
                <a:cubicBezTo>
                  <a:pt x="671" y="295"/>
                  <a:pt x="672" y="295"/>
                  <a:pt x="672" y="295"/>
                </a:cubicBezTo>
                <a:cubicBezTo>
                  <a:pt x="673" y="295"/>
                  <a:pt x="673" y="295"/>
                  <a:pt x="674" y="296"/>
                </a:cubicBezTo>
                <a:cubicBezTo>
                  <a:pt x="674" y="296"/>
                  <a:pt x="675" y="296"/>
                  <a:pt x="675" y="296"/>
                </a:cubicBezTo>
                <a:cubicBezTo>
                  <a:pt x="675" y="294"/>
                  <a:pt x="676" y="293"/>
                  <a:pt x="675" y="292"/>
                </a:cubicBezTo>
                <a:cubicBezTo>
                  <a:pt x="676" y="292"/>
                  <a:pt x="677" y="291"/>
                  <a:pt x="677" y="290"/>
                </a:cubicBezTo>
                <a:cubicBezTo>
                  <a:pt x="678" y="291"/>
                  <a:pt x="678" y="291"/>
                  <a:pt x="678" y="291"/>
                </a:cubicBezTo>
                <a:cubicBezTo>
                  <a:pt x="678" y="291"/>
                  <a:pt x="678" y="291"/>
                  <a:pt x="678" y="291"/>
                </a:cubicBezTo>
                <a:cubicBezTo>
                  <a:pt x="677" y="292"/>
                  <a:pt x="677" y="292"/>
                  <a:pt x="677" y="292"/>
                </a:cubicBezTo>
                <a:cubicBezTo>
                  <a:pt x="676" y="293"/>
                  <a:pt x="676" y="293"/>
                  <a:pt x="677" y="294"/>
                </a:cubicBezTo>
                <a:cubicBezTo>
                  <a:pt x="677" y="295"/>
                  <a:pt x="678" y="295"/>
                  <a:pt x="679" y="295"/>
                </a:cubicBezTo>
                <a:cubicBezTo>
                  <a:pt x="679" y="295"/>
                  <a:pt x="679" y="295"/>
                  <a:pt x="679" y="295"/>
                </a:cubicBezTo>
                <a:cubicBezTo>
                  <a:pt x="680" y="296"/>
                  <a:pt x="682" y="296"/>
                  <a:pt x="683" y="297"/>
                </a:cubicBezTo>
                <a:cubicBezTo>
                  <a:pt x="684" y="297"/>
                  <a:pt x="685" y="298"/>
                  <a:pt x="686" y="298"/>
                </a:cubicBezTo>
                <a:cubicBezTo>
                  <a:pt x="687" y="297"/>
                  <a:pt x="688" y="297"/>
                  <a:pt x="689" y="297"/>
                </a:cubicBezTo>
                <a:cubicBezTo>
                  <a:pt x="689" y="298"/>
                  <a:pt x="690" y="297"/>
                  <a:pt x="690" y="297"/>
                </a:cubicBezTo>
                <a:cubicBezTo>
                  <a:pt x="690" y="296"/>
                  <a:pt x="690" y="296"/>
                  <a:pt x="689" y="296"/>
                </a:cubicBezTo>
                <a:cubicBezTo>
                  <a:pt x="688" y="295"/>
                  <a:pt x="687" y="295"/>
                  <a:pt x="686" y="294"/>
                </a:cubicBezTo>
                <a:cubicBezTo>
                  <a:pt x="686" y="293"/>
                  <a:pt x="686" y="293"/>
                  <a:pt x="686" y="293"/>
                </a:cubicBezTo>
                <a:cubicBezTo>
                  <a:pt x="686" y="292"/>
                  <a:pt x="685" y="291"/>
                  <a:pt x="686" y="289"/>
                </a:cubicBezTo>
                <a:cubicBezTo>
                  <a:pt x="686" y="289"/>
                  <a:pt x="686" y="289"/>
                  <a:pt x="686" y="289"/>
                </a:cubicBezTo>
                <a:cubicBezTo>
                  <a:pt x="686" y="290"/>
                  <a:pt x="687" y="290"/>
                  <a:pt x="687" y="291"/>
                </a:cubicBezTo>
                <a:cubicBezTo>
                  <a:pt x="687" y="292"/>
                  <a:pt x="688" y="293"/>
                  <a:pt x="688" y="293"/>
                </a:cubicBezTo>
                <a:cubicBezTo>
                  <a:pt x="689" y="294"/>
                  <a:pt x="690" y="293"/>
                  <a:pt x="690" y="293"/>
                </a:cubicBezTo>
                <a:cubicBezTo>
                  <a:pt x="692" y="292"/>
                  <a:pt x="691" y="291"/>
                  <a:pt x="691" y="290"/>
                </a:cubicBezTo>
                <a:cubicBezTo>
                  <a:pt x="691" y="290"/>
                  <a:pt x="692" y="289"/>
                  <a:pt x="691" y="288"/>
                </a:cubicBezTo>
                <a:cubicBezTo>
                  <a:pt x="691" y="288"/>
                  <a:pt x="691" y="288"/>
                  <a:pt x="691" y="288"/>
                </a:cubicBezTo>
                <a:cubicBezTo>
                  <a:pt x="690" y="287"/>
                  <a:pt x="690" y="287"/>
                  <a:pt x="690" y="287"/>
                </a:cubicBezTo>
                <a:cubicBezTo>
                  <a:pt x="691" y="287"/>
                  <a:pt x="691" y="287"/>
                  <a:pt x="691" y="287"/>
                </a:cubicBezTo>
                <a:cubicBezTo>
                  <a:pt x="692" y="287"/>
                  <a:pt x="692" y="288"/>
                  <a:pt x="692" y="289"/>
                </a:cubicBezTo>
                <a:cubicBezTo>
                  <a:pt x="692" y="289"/>
                  <a:pt x="692" y="290"/>
                  <a:pt x="693" y="291"/>
                </a:cubicBezTo>
                <a:cubicBezTo>
                  <a:pt x="693" y="291"/>
                  <a:pt x="694" y="292"/>
                  <a:pt x="694" y="293"/>
                </a:cubicBezTo>
                <a:cubicBezTo>
                  <a:pt x="695" y="294"/>
                  <a:pt x="697" y="294"/>
                  <a:pt x="697" y="294"/>
                </a:cubicBezTo>
                <a:cubicBezTo>
                  <a:pt x="698" y="293"/>
                  <a:pt x="697" y="293"/>
                  <a:pt x="698" y="293"/>
                </a:cubicBezTo>
                <a:cubicBezTo>
                  <a:pt x="698" y="292"/>
                  <a:pt x="698" y="292"/>
                  <a:pt x="698" y="292"/>
                </a:cubicBezTo>
                <a:cubicBezTo>
                  <a:pt x="698" y="291"/>
                  <a:pt x="698" y="290"/>
                  <a:pt x="698" y="290"/>
                </a:cubicBezTo>
                <a:cubicBezTo>
                  <a:pt x="697" y="289"/>
                  <a:pt x="697" y="288"/>
                  <a:pt x="696" y="287"/>
                </a:cubicBezTo>
                <a:cubicBezTo>
                  <a:pt x="696" y="285"/>
                  <a:pt x="696" y="285"/>
                  <a:pt x="697" y="284"/>
                </a:cubicBezTo>
                <a:cubicBezTo>
                  <a:pt x="696" y="285"/>
                  <a:pt x="697" y="286"/>
                  <a:pt x="698" y="287"/>
                </a:cubicBezTo>
                <a:cubicBezTo>
                  <a:pt x="698" y="288"/>
                  <a:pt x="698" y="288"/>
                  <a:pt x="698" y="288"/>
                </a:cubicBezTo>
                <a:cubicBezTo>
                  <a:pt x="698" y="289"/>
                  <a:pt x="698" y="289"/>
                  <a:pt x="699" y="289"/>
                </a:cubicBezTo>
                <a:cubicBezTo>
                  <a:pt x="699" y="290"/>
                  <a:pt x="699" y="291"/>
                  <a:pt x="699" y="291"/>
                </a:cubicBezTo>
                <a:cubicBezTo>
                  <a:pt x="699" y="292"/>
                  <a:pt x="699" y="292"/>
                  <a:pt x="699" y="292"/>
                </a:cubicBezTo>
                <a:cubicBezTo>
                  <a:pt x="698" y="292"/>
                  <a:pt x="699" y="293"/>
                  <a:pt x="699" y="293"/>
                </a:cubicBezTo>
                <a:cubicBezTo>
                  <a:pt x="700" y="293"/>
                  <a:pt x="700" y="294"/>
                  <a:pt x="701" y="295"/>
                </a:cubicBezTo>
                <a:cubicBezTo>
                  <a:pt x="701" y="295"/>
                  <a:pt x="701" y="295"/>
                  <a:pt x="701" y="295"/>
                </a:cubicBezTo>
                <a:cubicBezTo>
                  <a:pt x="702" y="294"/>
                  <a:pt x="703" y="295"/>
                  <a:pt x="704" y="294"/>
                </a:cubicBezTo>
                <a:cubicBezTo>
                  <a:pt x="705" y="294"/>
                  <a:pt x="706" y="293"/>
                  <a:pt x="705" y="292"/>
                </a:cubicBezTo>
                <a:cubicBezTo>
                  <a:pt x="705" y="291"/>
                  <a:pt x="705" y="291"/>
                  <a:pt x="705" y="290"/>
                </a:cubicBezTo>
                <a:cubicBezTo>
                  <a:pt x="706" y="289"/>
                  <a:pt x="705" y="289"/>
                  <a:pt x="705" y="289"/>
                </a:cubicBezTo>
                <a:cubicBezTo>
                  <a:pt x="704" y="288"/>
                  <a:pt x="703" y="288"/>
                  <a:pt x="703" y="287"/>
                </a:cubicBezTo>
                <a:cubicBezTo>
                  <a:pt x="702" y="286"/>
                  <a:pt x="702" y="285"/>
                  <a:pt x="701" y="284"/>
                </a:cubicBezTo>
                <a:cubicBezTo>
                  <a:pt x="701" y="283"/>
                  <a:pt x="701" y="283"/>
                  <a:pt x="701" y="282"/>
                </a:cubicBezTo>
                <a:cubicBezTo>
                  <a:pt x="702" y="283"/>
                  <a:pt x="702" y="283"/>
                  <a:pt x="703" y="284"/>
                </a:cubicBezTo>
                <a:cubicBezTo>
                  <a:pt x="703" y="285"/>
                  <a:pt x="703" y="286"/>
                  <a:pt x="703" y="286"/>
                </a:cubicBezTo>
                <a:cubicBezTo>
                  <a:pt x="704" y="287"/>
                  <a:pt x="704" y="287"/>
                  <a:pt x="704" y="287"/>
                </a:cubicBezTo>
                <a:cubicBezTo>
                  <a:pt x="704" y="287"/>
                  <a:pt x="704" y="287"/>
                  <a:pt x="704" y="288"/>
                </a:cubicBezTo>
                <a:cubicBezTo>
                  <a:pt x="705" y="288"/>
                  <a:pt x="705" y="288"/>
                  <a:pt x="705" y="288"/>
                </a:cubicBezTo>
                <a:cubicBezTo>
                  <a:pt x="706" y="289"/>
                  <a:pt x="706" y="289"/>
                  <a:pt x="706" y="289"/>
                </a:cubicBezTo>
                <a:cubicBezTo>
                  <a:pt x="706" y="290"/>
                  <a:pt x="706" y="290"/>
                  <a:pt x="706" y="290"/>
                </a:cubicBezTo>
                <a:cubicBezTo>
                  <a:pt x="705" y="291"/>
                  <a:pt x="705" y="291"/>
                  <a:pt x="707" y="292"/>
                </a:cubicBezTo>
                <a:cubicBezTo>
                  <a:pt x="708" y="293"/>
                  <a:pt x="709" y="292"/>
                  <a:pt x="710" y="291"/>
                </a:cubicBezTo>
                <a:cubicBezTo>
                  <a:pt x="710" y="291"/>
                  <a:pt x="711" y="291"/>
                  <a:pt x="711" y="290"/>
                </a:cubicBezTo>
                <a:cubicBezTo>
                  <a:pt x="711" y="290"/>
                  <a:pt x="711" y="290"/>
                  <a:pt x="711" y="290"/>
                </a:cubicBezTo>
                <a:cubicBezTo>
                  <a:pt x="712" y="290"/>
                  <a:pt x="711" y="291"/>
                  <a:pt x="711" y="291"/>
                </a:cubicBezTo>
                <a:cubicBezTo>
                  <a:pt x="712" y="291"/>
                  <a:pt x="712" y="291"/>
                  <a:pt x="712" y="291"/>
                </a:cubicBezTo>
                <a:cubicBezTo>
                  <a:pt x="713" y="292"/>
                  <a:pt x="713" y="293"/>
                  <a:pt x="714" y="294"/>
                </a:cubicBezTo>
                <a:cubicBezTo>
                  <a:pt x="714" y="294"/>
                  <a:pt x="714" y="294"/>
                  <a:pt x="714" y="294"/>
                </a:cubicBezTo>
                <a:cubicBezTo>
                  <a:pt x="714" y="295"/>
                  <a:pt x="714" y="295"/>
                  <a:pt x="714" y="295"/>
                </a:cubicBezTo>
                <a:cubicBezTo>
                  <a:pt x="713" y="296"/>
                  <a:pt x="714" y="297"/>
                  <a:pt x="713" y="298"/>
                </a:cubicBezTo>
                <a:cubicBezTo>
                  <a:pt x="712" y="299"/>
                  <a:pt x="712" y="300"/>
                  <a:pt x="713" y="300"/>
                </a:cubicBezTo>
                <a:cubicBezTo>
                  <a:pt x="713" y="301"/>
                  <a:pt x="713" y="301"/>
                  <a:pt x="713" y="301"/>
                </a:cubicBezTo>
                <a:cubicBezTo>
                  <a:pt x="712" y="301"/>
                  <a:pt x="712" y="301"/>
                  <a:pt x="712" y="301"/>
                </a:cubicBezTo>
                <a:cubicBezTo>
                  <a:pt x="713" y="301"/>
                  <a:pt x="713" y="301"/>
                  <a:pt x="713" y="301"/>
                </a:cubicBezTo>
                <a:cubicBezTo>
                  <a:pt x="713" y="301"/>
                  <a:pt x="713" y="301"/>
                  <a:pt x="713" y="301"/>
                </a:cubicBezTo>
                <a:cubicBezTo>
                  <a:pt x="714" y="301"/>
                  <a:pt x="715" y="301"/>
                  <a:pt x="715" y="300"/>
                </a:cubicBezTo>
                <a:cubicBezTo>
                  <a:pt x="716" y="300"/>
                  <a:pt x="717" y="299"/>
                  <a:pt x="718" y="299"/>
                </a:cubicBezTo>
                <a:cubicBezTo>
                  <a:pt x="720" y="300"/>
                  <a:pt x="720" y="298"/>
                  <a:pt x="721" y="297"/>
                </a:cubicBezTo>
                <a:cubicBezTo>
                  <a:pt x="722" y="297"/>
                  <a:pt x="722" y="297"/>
                  <a:pt x="722" y="297"/>
                </a:cubicBezTo>
                <a:cubicBezTo>
                  <a:pt x="725" y="297"/>
                  <a:pt x="725" y="297"/>
                  <a:pt x="724" y="295"/>
                </a:cubicBezTo>
                <a:cubicBezTo>
                  <a:pt x="725" y="295"/>
                  <a:pt x="725" y="294"/>
                  <a:pt x="725" y="294"/>
                </a:cubicBezTo>
                <a:cubicBezTo>
                  <a:pt x="726" y="294"/>
                  <a:pt x="726" y="293"/>
                  <a:pt x="727" y="293"/>
                </a:cubicBezTo>
                <a:cubicBezTo>
                  <a:pt x="727" y="292"/>
                  <a:pt x="727" y="292"/>
                  <a:pt x="727" y="292"/>
                </a:cubicBezTo>
                <a:cubicBezTo>
                  <a:pt x="727" y="292"/>
                  <a:pt x="727" y="291"/>
                  <a:pt x="727" y="291"/>
                </a:cubicBezTo>
                <a:cubicBezTo>
                  <a:pt x="727" y="290"/>
                  <a:pt x="727" y="290"/>
                  <a:pt x="728" y="289"/>
                </a:cubicBezTo>
                <a:cubicBezTo>
                  <a:pt x="728" y="289"/>
                  <a:pt x="729" y="289"/>
                  <a:pt x="729" y="290"/>
                </a:cubicBezTo>
                <a:cubicBezTo>
                  <a:pt x="729" y="291"/>
                  <a:pt x="729" y="291"/>
                  <a:pt x="729" y="292"/>
                </a:cubicBezTo>
                <a:cubicBezTo>
                  <a:pt x="729" y="292"/>
                  <a:pt x="729" y="293"/>
                  <a:pt x="730" y="293"/>
                </a:cubicBezTo>
                <a:cubicBezTo>
                  <a:pt x="730" y="293"/>
                  <a:pt x="730" y="292"/>
                  <a:pt x="730" y="291"/>
                </a:cubicBezTo>
                <a:cubicBezTo>
                  <a:pt x="731" y="291"/>
                  <a:pt x="731" y="291"/>
                  <a:pt x="731" y="291"/>
                </a:cubicBezTo>
                <a:cubicBezTo>
                  <a:pt x="731" y="291"/>
                  <a:pt x="732" y="290"/>
                  <a:pt x="732" y="289"/>
                </a:cubicBezTo>
                <a:cubicBezTo>
                  <a:pt x="732" y="288"/>
                  <a:pt x="732" y="287"/>
                  <a:pt x="733" y="287"/>
                </a:cubicBezTo>
                <a:cubicBezTo>
                  <a:pt x="734" y="287"/>
                  <a:pt x="734" y="287"/>
                  <a:pt x="734" y="286"/>
                </a:cubicBezTo>
                <a:cubicBezTo>
                  <a:pt x="734" y="285"/>
                  <a:pt x="734" y="283"/>
                  <a:pt x="735" y="282"/>
                </a:cubicBezTo>
                <a:cubicBezTo>
                  <a:pt x="734" y="281"/>
                  <a:pt x="734" y="281"/>
                  <a:pt x="734" y="281"/>
                </a:cubicBezTo>
                <a:cubicBezTo>
                  <a:pt x="733" y="281"/>
                  <a:pt x="734" y="280"/>
                  <a:pt x="733" y="279"/>
                </a:cubicBezTo>
                <a:cubicBezTo>
                  <a:pt x="733" y="278"/>
                  <a:pt x="733" y="277"/>
                  <a:pt x="732" y="278"/>
                </a:cubicBezTo>
                <a:cubicBezTo>
                  <a:pt x="732" y="277"/>
                  <a:pt x="732" y="277"/>
                  <a:pt x="732" y="277"/>
                </a:cubicBezTo>
                <a:cubicBezTo>
                  <a:pt x="732" y="277"/>
                  <a:pt x="732" y="277"/>
                  <a:pt x="732" y="277"/>
                </a:cubicBezTo>
                <a:cubicBezTo>
                  <a:pt x="731" y="277"/>
                  <a:pt x="731" y="277"/>
                  <a:pt x="731" y="277"/>
                </a:cubicBezTo>
                <a:cubicBezTo>
                  <a:pt x="731" y="277"/>
                  <a:pt x="730" y="277"/>
                  <a:pt x="730" y="277"/>
                </a:cubicBezTo>
                <a:cubicBezTo>
                  <a:pt x="729" y="278"/>
                  <a:pt x="729" y="279"/>
                  <a:pt x="728" y="280"/>
                </a:cubicBezTo>
                <a:cubicBezTo>
                  <a:pt x="728" y="281"/>
                  <a:pt x="728" y="281"/>
                  <a:pt x="728" y="282"/>
                </a:cubicBezTo>
                <a:cubicBezTo>
                  <a:pt x="727" y="282"/>
                  <a:pt x="727" y="282"/>
                  <a:pt x="727" y="282"/>
                </a:cubicBezTo>
                <a:cubicBezTo>
                  <a:pt x="727" y="281"/>
                  <a:pt x="727" y="281"/>
                  <a:pt x="726" y="281"/>
                </a:cubicBezTo>
                <a:cubicBezTo>
                  <a:pt x="726" y="281"/>
                  <a:pt x="726" y="280"/>
                  <a:pt x="727" y="280"/>
                </a:cubicBezTo>
                <a:cubicBezTo>
                  <a:pt x="727" y="279"/>
                  <a:pt x="727" y="279"/>
                  <a:pt x="727" y="279"/>
                </a:cubicBezTo>
                <a:cubicBezTo>
                  <a:pt x="726" y="278"/>
                  <a:pt x="726" y="278"/>
                  <a:pt x="726" y="278"/>
                </a:cubicBezTo>
                <a:cubicBezTo>
                  <a:pt x="726" y="279"/>
                  <a:pt x="725" y="279"/>
                  <a:pt x="725" y="279"/>
                </a:cubicBezTo>
                <a:cubicBezTo>
                  <a:pt x="725" y="279"/>
                  <a:pt x="724" y="279"/>
                  <a:pt x="724" y="279"/>
                </a:cubicBezTo>
                <a:cubicBezTo>
                  <a:pt x="723" y="279"/>
                  <a:pt x="723" y="279"/>
                  <a:pt x="723" y="279"/>
                </a:cubicBezTo>
                <a:cubicBezTo>
                  <a:pt x="724" y="278"/>
                  <a:pt x="724" y="278"/>
                  <a:pt x="724" y="278"/>
                </a:cubicBezTo>
                <a:cubicBezTo>
                  <a:pt x="724" y="277"/>
                  <a:pt x="724" y="277"/>
                  <a:pt x="724" y="276"/>
                </a:cubicBezTo>
                <a:cubicBezTo>
                  <a:pt x="725" y="275"/>
                  <a:pt x="726" y="274"/>
                  <a:pt x="726" y="272"/>
                </a:cubicBezTo>
                <a:cubicBezTo>
                  <a:pt x="725" y="271"/>
                  <a:pt x="725" y="270"/>
                  <a:pt x="724" y="270"/>
                </a:cubicBezTo>
                <a:cubicBezTo>
                  <a:pt x="723" y="270"/>
                  <a:pt x="723" y="270"/>
                  <a:pt x="722" y="270"/>
                </a:cubicBezTo>
                <a:cubicBezTo>
                  <a:pt x="722" y="269"/>
                  <a:pt x="722" y="269"/>
                  <a:pt x="722" y="269"/>
                </a:cubicBezTo>
                <a:cubicBezTo>
                  <a:pt x="721" y="270"/>
                  <a:pt x="721" y="270"/>
                  <a:pt x="721" y="270"/>
                </a:cubicBezTo>
                <a:cubicBezTo>
                  <a:pt x="720" y="270"/>
                  <a:pt x="720" y="270"/>
                  <a:pt x="720" y="270"/>
                </a:cubicBezTo>
                <a:cubicBezTo>
                  <a:pt x="720" y="270"/>
                  <a:pt x="719" y="270"/>
                  <a:pt x="719" y="271"/>
                </a:cubicBezTo>
                <a:cubicBezTo>
                  <a:pt x="719" y="272"/>
                  <a:pt x="718" y="273"/>
                  <a:pt x="718" y="274"/>
                </a:cubicBezTo>
                <a:cubicBezTo>
                  <a:pt x="718" y="274"/>
                  <a:pt x="717" y="274"/>
                  <a:pt x="717" y="274"/>
                </a:cubicBezTo>
                <a:cubicBezTo>
                  <a:pt x="717" y="273"/>
                  <a:pt x="717" y="273"/>
                  <a:pt x="717" y="273"/>
                </a:cubicBezTo>
                <a:cubicBezTo>
                  <a:pt x="718" y="273"/>
                  <a:pt x="718" y="271"/>
                  <a:pt x="719" y="271"/>
                </a:cubicBezTo>
                <a:cubicBezTo>
                  <a:pt x="718" y="270"/>
                  <a:pt x="717" y="270"/>
                  <a:pt x="717" y="270"/>
                </a:cubicBezTo>
                <a:cubicBezTo>
                  <a:pt x="716" y="270"/>
                  <a:pt x="716" y="270"/>
                  <a:pt x="716" y="270"/>
                </a:cubicBezTo>
                <a:cubicBezTo>
                  <a:pt x="715" y="270"/>
                  <a:pt x="715" y="270"/>
                  <a:pt x="715" y="270"/>
                </a:cubicBezTo>
                <a:cubicBezTo>
                  <a:pt x="715" y="269"/>
                  <a:pt x="715" y="269"/>
                  <a:pt x="715" y="269"/>
                </a:cubicBezTo>
                <a:cubicBezTo>
                  <a:pt x="714" y="269"/>
                  <a:pt x="714" y="269"/>
                  <a:pt x="713" y="269"/>
                </a:cubicBezTo>
                <a:cubicBezTo>
                  <a:pt x="713" y="268"/>
                  <a:pt x="712" y="268"/>
                  <a:pt x="712" y="268"/>
                </a:cubicBezTo>
                <a:cubicBezTo>
                  <a:pt x="711" y="268"/>
                  <a:pt x="711" y="269"/>
                  <a:pt x="711" y="269"/>
                </a:cubicBezTo>
                <a:cubicBezTo>
                  <a:pt x="709" y="270"/>
                  <a:pt x="709" y="271"/>
                  <a:pt x="707" y="272"/>
                </a:cubicBezTo>
                <a:cubicBezTo>
                  <a:pt x="707" y="271"/>
                  <a:pt x="707" y="271"/>
                  <a:pt x="707" y="271"/>
                </a:cubicBezTo>
                <a:cubicBezTo>
                  <a:pt x="707" y="270"/>
                  <a:pt x="706" y="269"/>
                  <a:pt x="705" y="268"/>
                </a:cubicBezTo>
                <a:cubicBezTo>
                  <a:pt x="704" y="267"/>
                  <a:pt x="705" y="267"/>
                  <a:pt x="706" y="267"/>
                </a:cubicBezTo>
                <a:cubicBezTo>
                  <a:pt x="706" y="267"/>
                  <a:pt x="707" y="267"/>
                  <a:pt x="707" y="268"/>
                </a:cubicBezTo>
                <a:cubicBezTo>
                  <a:pt x="708" y="268"/>
                  <a:pt x="708" y="268"/>
                  <a:pt x="708" y="268"/>
                </a:cubicBezTo>
                <a:cubicBezTo>
                  <a:pt x="708" y="267"/>
                  <a:pt x="710" y="268"/>
                  <a:pt x="711" y="267"/>
                </a:cubicBezTo>
                <a:cubicBezTo>
                  <a:pt x="712" y="267"/>
                  <a:pt x="711" y="266"/>
                  <a:pt x="711" y="265"/>
                </a:cubicBezTo>
                <a:cubicBezTo>
                  <a:pt x="708" y="265"/>
                  <a:pt x="707" y="264"/>
                  <a:pt x="708" y="262"/>
                </a:cubicBezTo>
                <a:cubicBezTo>
                  <a:pt x="708" y="261"/>
                  <a:pt x="708" y="260"/>
                  <a:pt x="707" y="259"/>
                </a:cubicBezTo>
                <a:cubicBezTo>
                  <a:pt x="707" y="258"/>
                  <a:pt x="707" y="258"/>
                  <a:pt x="707" y="258"/>
                </a:cubicBezTo>
                <a:cubicBezTo>
                  <a:pt x="707" y="258"/>
                  <a:pt x="707" y="258"/>
                  <a:pt x="707" y="258"/>
                </a:cubicBezTo>
                <a:cubicBezTo>
                  <a:pt x="707" y="257"/>
                  <a:pt x="707" y="257"/>
                  <a:pt x="707" y="257"/>
                </a:cubicBezTo>
                <a:cubicBezTo>
                  <a:pt x="707" y="258"/>
                  <a:pt x="707" y="258"/>
                  <a:pt x="707" y="258"/>
                </a:cubicBezTo>
                <a:cubicBezTo>
                  <a:pt x="708" y="258"/>
                  <a:pt x="708" y="259"/>
                  <a:pt x="709" y="260"/>
                </a:cubicBezTo>
                <a:cubicBezTo>
                  <a:pt x="709" y="260"/>
                  <a:pt x="708" y="261"/>
                  <a:pt x="709" y="261"/>
                </a:cubicBezTo>
                <a:cubicBezTo>
                  <a:pt x="710" y="262"/>
                  <a:pt x="710" y="263"/>
                  <a:pt x="711" y="264"/>
                </a:cubicBezTo>
                <a:cubicBezTo>
                  <a:pt x="711" y="264"/>
                  <a:pt x="711" y="265"/>
                  <a:pt x="712" y="264"/>
                </a:cubicBezTo>
                <a:cubicBezTo>
                  <a:pt x="712" y="264"/>
                  <a:pt x="712" y="264"/>
                  <a:pt x="712" y="264"/>
                </a:cubicBezTo>
                <a:cubicBezTo>
                  <a:pt x="712" y="265"/>
                  <a:pt x="713" y="265"/>
                  <a:pt x="713" y="266"/>
                </a:cubicBezTo>
                <a:cubicBezTo>
                  <a:pt x="714" y="267"/>
                  <a:pt x="714" y="267"/>
                  <a:pt x="714" y="267"/>
                </a:cubicBezTo>
                <a:cubicBezTo>
                  <a:pt x="715" y="267"/>
                  <a:pt x="715" y="267"/>
                  <a:pt x="715" y="267"/>
                </a:cubicBezTo>
                <a:cubicBezTo>
                  <a:pt x="716" y="268"/>
                  <a:pt x="717" y="268"/>
                  <a:pt x="718" y="268"/>
                </a:cubicBezTo>
                <a:cubicBezTo>
                  <a:pt x="719" y="268"/>
                  <a:pt x="719" y="268"/>
                  <a:pt x="720" y="268"/>
                </a:cubicBezTo>
                <a:cubicBezTo>
                  <a:pt x="721" y="268"/>
                  <a:pt x="721" y="267"/>
                  <a:pt x="723" y="267"/>
                </a:cubicBezTo>
                <a:cubicBezTo>
                  <a:pt x="723" y="267"/>
                  <a:pt x="723" y="267"/>
                  <a:pt x="723" y="267"/>
                </a:cubicBezTo>
                <a:cubicBezTo>
                  <a:pt x="724" y="268"/>
                  <a:pt x="725" y="268"/>
                  <a:pt x="726" y="267"/>
                </a:cubicBezTo>
                <a:cubicBezTo>
                  <a:pt x="727" y="266"/>
                  <a:pt x="727" y="265"/>
                  <a:pt x="728" y="265"/>
                </a:cubicBezTo>
                <a:cubicBezTo>
                  <a:pt x="728" y="266"/>
                  <a:pt x="727" y="266"/>
                  <a:pt x="727" y="267"/>
                </a:cubicBezTo>
                <a:cubicBezTo>
                  <a:pt x="727" y="267"/>
                  <a:pt x="727" y="268"/>
                  <a:pt x="728" y="267"/>
                </a:cubicBezTo>
                <a:cubicBezTo>
                  <a:pt x="729" y="266"/>
                  <a:pt x="730" y="266"/>
                  <a:pt x="731" y="265"/>
                </a:cubicBezTo>
                <a:cubicBezTo>
                  <a:pt x="731" y="264"/>
                  <a:pt x="731" y="264"/>
                  <a:pt x="731" y="264"/>
                </a:cubicBezTo>
                <a:cubicBezTo>
                  <a:pt x="731" y="263"/>
                  <a:pt x="731" y="263"/>
                  <a:pt x="732" y="263"/>
                </a:cubicBezTo>
                <a:cubicBezTo>
                  <a:pt x="732" y="262"/>
                  <a:pt x="733" y="262"/>
                  <a:pt x="733" y="260"/>
                </a:cubicBezTo>
                <a:cubicBezTo>
                  <a:pt x="733" y="260"/>
                  <a:pt x="733" y="260"/>
                  <a:pt x="734" y="259"/>
                </a:cubicBezTo>
                <a:cubicBezTo>
                  <a:pt x="734" y="259"/>
                  <a:pt x="735" y="258"/>
                  <a:pt x="734" y="258"/>
                </a:cubicBezTo>
                <a:cubicBezTo>
                  <a:pt x="734" y="257"/>
                  <a:pt x="734" y="256"/>
                  <a:pt x="733" y="256"/>
                </a:cubicBezTo>
                <a:cubicBezTo>
                  <a:pt x="732" y="256"/>
                  <a:pt x="732" y="256"/>
                  <a:pt x="732" y="256"/>
                </a:cubicBezTo>
                <a:cubicBezTo>
                  <a:pt x="733" y="255"/>
                  <a:pt x="732" y="254"/>
                  <a:pt x="733" y="253"/>
                </a:cubicBezTo>
                <a:cubicBezTo>
                  <a:pt x="733" y="252"/>
                  <a:pt x="733" y="252"/>
                  <a:pt x="733" y="252"/>
                </a:cubicBezTo>
                <a:cubicBezTo>
                  <a:pt x="732" y="252"/>
                  <a:pt x="732" y="251"/>
                  <a:pt x="731" y="250"/>
                </a:cubicBezTo>
                <a:cubicBezTo>
                  <a:pt x="730" y="250"/>
                  <a:pt x="730" y="248"/>
                  <a:pt x="730" y="248"/>
                </a:cubicBezTo>
                <a:cubicBezTo>
                  <a:pt x="731" y="247"/>
                  <a:pt x="732" y="246"/>
                  <a:pt x="733" y="247"/>
                </a:cubicBezTo>
                <a:cubicBezTo>
                  <a:pt x="734" y="247"/>
                  <a:pt x="734" y="247"/>
                  <a:pt x="734" y="247"/>
                </a:cubicBezTo>
                <a:cubicBezTo>
                  <a:pt x="734" y="248"/>
                  <a:pt x="735" y="248"/>
                  <a:pt x="735" y="248"/>
                </a:cubicBezTo>
                <a:cubicBezTo>
                  <a:pt x="736" y="248"/>
                  <a:pt x="736" y="248"/>
                  <a:pt x="736" y="248"/>
                </a:cubicBezTo>
                <a:cubicBezTo>
                  <a:pt x="736" y="248"/>
                  <a:pt x="737" y="248"/>
                  <a:pt x="738" y="248"/>
                </a:cubicBezTo>
                <a:cubicBezTo>
                  <a:pt x="738" y="248"/>
                  <a:pt x="738" y="248"/>
                  <a:pt x="738" y="248"/>
                </a:cubicBezTo>
                <a:cubicBezTo>
                  <a:pt x="740" y="249"/>
                  <a:pt x="740" y="249"/>
                  <a:pt x="741" y="248"/>
                </a:cubicBezTo>
                <a:cubicBezTo>
                  <a:pt x="742" y="248"/>
                  <a:pt x="742" y="248"/>
                  <a:pt x="742" y="248"/>
                </a:cubicBezTo>
                <a:cubicBezTo>
                  <a:pt x="742" y="248"/>
                  <a:pt x="743" y="247"/>
                  <a:pt x="743" y="247"/>
                </a:cubicBezTo>
                <a:cubicBezTo>
                  <a:pt x="743" y="246"/>
                  <a:pt x="744" y="245"/>
                  <a:pt x="745" y="246"/>
                </a:cubicBezTo>
                <a:cubicBezTo>
                  <a:pt x="746" y="246"/>
                  <a:pt x="746" y="246"/>
                  <a:pt x="746" y="247"/>
                </a:cubicBezTo>
                <a:cubicBezTo>
                  <a:pt x="747" y="247"/>
                  <a:pt x="747" y="247"/>
                  <a:pt x="747" y="247"/>
                </a:cubicBezTo>
                <a:cubicBezTo>
                  <a:pt x="747" y="246"/>
                  <a:pt x="748" y="245"/>
                  <a:pt x="748" y="244"/>
                </a:cubicBezTo>
                <a:cubicBezTo>
                  <a:pt x="749" y="243"/>
                  <a:pt x="749" y="242"/>
                  <a:pt x="748" y="242"/>
                </a:cubicBezTo>
                <a:cubicBezTo>
                  <a:pt x="748" y="242"/>
                  <a:pt x="747" y="242"/>
                  <a:pt x="747" y="241"/>
                </a:cubicBezTo>
                <a:cubicBezTo>
                  <a:pt x="746" y="241"/>
                  <a:pt x="746" y="241"/>
                  <a:pt x="745" y="241"/>
                </a:cubicBezTo>
                <a:cubicBezTo>
                  <a:pt x="745" y="241"/>
                  <a:pt x="745" y="241"/>
                  <a:pt x="745" y="241"/>
                </a:cubicBezTo>
                <a:cubicBezTo>
                  <a:pt x="744" y="240"/>
                  <a:pt x="743" y="241"/>
                  <a:pt x="742" y="240"/>
                </a:cubicBezTo>
                <a:cubicBezTo>
                  <a:pt x="741" y="240"/>
                  <a:pt x="740" y="240"/>
                  <a:pt x="740" y="239"/>
                </a:cubicBezTo>
                <a:cubicBezTo>
                  <a:pt x="740" y="238"/>
                  <a:pt x="741" y="238"/>
                  <a:pt x="742" y="238"/>
                </a:cubicBezTo>
                <a:cubicBezTo>
                  <a:pt x="742" y="238"/>
                  <a:pt x="742" y="238"/>
                  <a:pt x="742" y="238"/>
                </a:cubicBezTo>
                <a:cubicBezTo>
                  <a:pt x="743" y="238"/>
                  <a:pt x="743" y="238"/>
                  <a:pt x="743" y="238"/>
                </a:cubicBezTo>
                <a:cubicBezTo>
                  <a:pt x="743" y="238"/>
                  <a:pt x="744" y="238"/>
                  <a:pt x="745" y="238"/>
                </a:cubicBezTo>
                <a:cubicBezTo>
                  <a:pt x="745" y="238"/>
                  <a:pt x="746" y="238"/>
                  <a:pt x="746" y="238"/>
                </a:cubicBezTo>
                <a:cubicBezTo>
                  <a:pt x="746" y="238"/>
                  <a:pt x="746" y="238"/>
                  <a:pt x="747" y="238"/>
                </a:cubicBezTo>
                <a:cubicBezTo>
                  <a:pt x="747" y="238"/>
                  <a:pt x="747" y="238"/>
                  <a:pt x="747" y="238"/>
                </a:cubicBezTo>
                <a:cubicBezTo>
                  <a:pt x="748" y="239"/>
                  <a:pt x="748" y="239"/>
                  <a:pt x="748" y="239"/>
                </a:cubicBezTo>
                <a:cubicBezTo>
                  <a:pt x="748" y="239"/>
                  <a:pt x="749" y="239"/>
                  <a:pt x="750" y="238"/>
                </a:cubicBezTo>
                <a:cubicBezTo>
                  <a:pt x="750" y="238"/>
                  <a:pt x="750" y="237"/>
                  <a:pt x="750" y="236"/>
                </a:cubicBezTo>
                <a:cubicBezTo>
                  <a:pt x="751" y="236"/>
                  <a:pt x="751" y="236"/>
                  <a:pt x="751" y="236"/>
                </a:cubicBezTo>
                <a:cubicBezTo>
                  <a:pt x="752" y="235"/>
                  <a:pt x="752" y="235"/>
                  <a:pt x="752" y="235"/>
                </a:cubicBezTo>
                <a:cubicBezTo>
                  <a:pt x="752" y="234"/>
                  <a:pt x="752" y="234"/>
                  <a:pt x="752" y="233"/>
                </a:cubicBezTo>
                <a:cubicBezTo>
                  <a:pt x="751" y="233"/>
                  <a:pt x="751" y="233"/>
                  <a:pt x="751" y="232"/>
                </a:cubicBezTo>
                <a:cubicBezTo>
                  <a:pt x="750" y="232"/>
                  <a:pt x="749" y="231"/>
                  <a:pt x="748" y="231"/>
                </a:cubicBezTo>
                <a:cubicBezTo>
                  <a:pt x="747" y="231"/>
                  <a:pt x="747" y="231"/>
                  <a:pt x="747" y="231"/>
                </a:cubicBezTo>
                <a:cubicBezTo>
                  <a:pt x="746" y="230"/>
                  <a:pt x="746" y="230"/>
                  <a:pt x="746" y="230"/>
                </a:cubicBezTo>
                <a:cubicBezTo>
                  <a:pt x="745" y="229"/>
                  <a:pt x="745" y="229"/>
                  <a:pt x="745" y="229"/>
                </a:cubicBezTo>
                <a:cubicBezTo>
                  <a:pt x="745" y="229"/>
                  <a:pt x="744" y="229"/>
                  <a:pt x="744" y="229"/>
                </a:cubicBezTo>
                <a:cubicBezTo>
                  <a:pt x="743" y="229"/>
                  <a:pt x="743" y="229"/>
                  <a:pt x="743" y="229"/>
                </a:cubicBezTo>
                <a:cubicBezTo>
                  <a:pt x="742" y="229"/>
                  <a:pt x="742" y="229"/>
                  <a:pt x="742" y="228"/>
                </a:cubicBezTo>
                <a:cubicBezTo>
                  <a:pt x="742" y="228"/>
                  <a:pt x="742" y="228"/>
                  <a:pt x="743" y="228"/>
                </a:cubicBezTo>
                <a:cubicBezTo>
                  <a:pt x="744" y="228"/>
                  <a:pt x="745" y="228"/>
                  <a:pt x="746" y="229"/>
                </a:cubicBezTo>
                <a:cubicBezTo>
                  <a:pt x="748" y="230"/>
                  <a:pt x="749" y="230"/>
                  <a:pt x="750" y="229"/>
                </a:cubicBezTo>
                <a:cubicBezTo>
                  <a:pt x="751" y="228"/>
                  <a:pt x="751" y="228"/>
                  <a:pt x="752" y="228"/>
                </a:cubicBezTo>
                <a:cubicBezTo>
                  <a:pt x="753" y="228"/>
                  <a:pt x="753" y="228"/>
                  <a:pt x="753" y="228"/>
                </a:cubicBezTo>
                <a:cubicBezTo>
                  <a:pt x="753" y="227"/>
                  <a:pt x="754" y="226"/>
                  <a:pt x="755" y="226"/>
                </a:cubicBezTo>
                <a:cubicBezTo>
                  <a:pt x="755" y="225"/>
                  <a:pt x="755" y="225"/>
                  <a:pt x="755" y="225"/>
                </a:cubicBezTo>
                <a:cubicBezTo>
                  <a:pt x="754" y="225"/>
                  <a:pt x="754" y="224"/>
                  <a:pt x="754" y="224"/>
                </a:cubicBezTo>
                <a:cubicBezTo>
                  <a:pt x="754" y="223"/>
                  <a:pt x="755" y="223"/>
                  <a:pt x="755" y="222"/>
                </a:cubicBezTo>
                <a:cubicBezTo>
                  <a:pt x="754" y="221"/>
                  <a:pt x="754" y="220"/>
                  <a:pt x="754" y="219"/>
                </a:cubicBezTo>
                <a:cubicBezTo>
                  <a:pt x="754" y="218"/>
                  <a:pt x="754" y="217"/>
                  <a:pt x="753" y="217"/>
                </a:cubicBezTo>
                <a:cubicBezTo>
                  <a:pt x="751" y="216"/>
                  <a:pt x="750" y="215"/>
                  <a:pt x="748" y="216"/>
                </a:cubicBezTo>
                <a:cubicBezTo>
                  <a:pt x="747" y="216"/>
                  <a:pt x="747" y="216"/>
                  <a:pt x="746" y="216"/>
                </a:cubicBezTo>
                <a:cubicBezTo>
                  <a:pt x="746" y="216"/>
                  <a:pt x="745" y="216"/>
                  <a:pt x="745" y="216"/>
                </a:cubicBezTo>
                <a:cubicBezTo>
                  <a:pt x="744" y="216"/>
                  <a:pt x="744" y="216"/>
                  <a:pt x="744" y="216"/>
                </a:cubicBezTo>
                <a:cubicBezTo>
                  <a:pt x="744" y="217"/>
                  <a:pt x="744" y="217"/>
                  <a:pt x="744" y="217"/>
                </a:cubicBezTo>
                <a:cubicBezTo>
                  <a:pt x="744" y="217"/>
                  <a:pt x="744" y="217"/>
                  <a:pt x="744" y="217"/>
                </a:cubicBezTo>
                <a:cubicBezTo>
                  <a:pt x="743" y="217"/>
                  <a:pt x="743" y="217"/>
                  <a:pt x="743" y="217"/>
                </a:cubicBezTo>
                <a:cubicBezTo>
                  <a:pt x="743" y="217"/>
                  <a:pt x="743" y="217"/>
                  <a:pt x="743" y="217"/>
                </a:cubicBezTo>
                <a:cubicBezTo>
                  <a:pt x="744" y="215"/>
                  <a:pt x="745" y="215"/>
                  <a:pt x="746" y="215"/>
                </a:cubicBezTo>
                <a:cubicBezTo>
                  <a:pt x="747" y="215"/>
                  <a:pt x="748" y="214"/>
                  <a:pt x="748" y="213"/>
                </a:cubicBezTo>
                <a:cubicBezTo>
                  <a:pt x="747" y="213"/>
                  <a:pt x="747" y="213"/>
                  <a:pt x="746" y="212"/>
                </a:cubicBezTo>
                <a:cubicBezTo>
                  <a:pt x="744" y="211"/>
                  <a:pt x="742" y="211"/>
                  <a:pt x="740" y="212"/>
                </a:cubicBezTo>
                <a:cubicBezTo>
                  <a:pt x="739" y="212"/>
                  <a:pt x="739" y="212"/>
                  <a:pt x="738" y="212"/>
                </a:cubicBezTo>
                <a:cubicBezTo>
                  <a:pt x="738" y="212"/>
                  <a:pt x="737" y="213"/>
                  <a:pt x="737" y="213"/>
                </a:cubicBezTo>
                <a:cubicBezTo>
                  <a:pt x="736" y="213"/>
                  <a:pt x="736" y="213"/>
                  <a:pt x="736" y="213"/>
                </a:cubicBezTo>
                <a:cubicBezTo>
                  <a:pt x="736" y="212"/>
                  <a:pt x="735" y="213"/>
                  <a:pt x="735" y="213"/>
                </a:cubicBezTo>
                <a:cubicBezTo>
                  <a:pt x="734" y="214"/>
                  <a:pt x="733" y="216"/>
                  <a:pt x="732" y="218"/>
                </a:cubicBezTo>
                <a:cubicBezTo>
                  <a:pt x="732" y="218"/>
                  <a:pt x="732" y="219"/>
                  <a:pt x="732" y="219"/>
                </a:cubicBezTo>
                <a:cubicBezTo>
                  <a:pt x="732" y="219"/>
                  <a:pt x="732" y="220"/>
                  <a:pt x="731" y="220"/>
                </a:cubicBezTo>
                <a:cubicBezTo>
                  <a:pt x="731" y="220"/>
                  <a:pt x="731" y="220"/>
                  <a:pt x="731" y="220"/>
                </a:cubicBezTo>
                <a:cubicBezTo>
                  <a:pt x="731" y="218"/>
                  <a:pt x="732" y="217"/>
                  <a:pt x="733" y="215"/>
                </a:cubicBezTo>
                <a:cubicBezTo>
                  <a:pt x="733" y="214"/>
                  <a:pt x="733" y="214"/>
                  <a:pt x="734" y="213"/>
                </a:cubicBezTo>
                <a:cubicBezTo>
                  <a:pt x="735" y="212"/>
                  <a:pt x="735" y="211"/>
                  <a:pt x="734" y="210"/>
                </a:cubicBezTo>
                <a:cubicBezTo>
                  <a:pt x="734" y="210"/>
                  <a:pt x="734" y="210"/>
                  <a:pt x="734" y="210"/>
                </a:cubicBezTo>
                <a:cubicBezTo>
                  <a:pt x="734" y="210"/>
                  <a:pt x="734" y="210"/>
                  <a:pt x="734" y="210"/>
                </a:cubicBezTo>
                <a:cubicBezTo>
                  <a:pt x="734" y="210"/>
                  <a:pt x="734" y="210"/>
                  <a:pt x="734" y="210"/>
                </a:cubicBezTo>
                <a:cubicBezTo>
                  <a:pt x="735" y="210"/>
                  <a:pt x="735" y="210"/>
                  <a:pt x="735" y="210"/>
                </a:cubicBezTo>
                <a:cubicBezTo>
                  <a:pt x="735" y="211"/>
                  <a:pt x="735" y="211"/>
                  <a:pt x="736" y="211"/>
                </a:cubicBezTo>
                <a:cubicBezTo>
                  <a:pt x="737" y="211"/>
                  <a:pt x="738" y="210"/>
                  <a:pt x="739" y="210"/>
                </a:cubicBezTo>
                <a:cubicBezTo>
                  <a:pt x="740" y="209"/>
                  <a:pt x="742" y="209"/>
                  <a:pt x="744" y="209"/>
                </a:cubicBezTo>
                <a:cubicBezTo>
                  <a:pt x="744" y="210"/>
                  <a:pt x="745" y="210"/>
                  <a:pt x="745" y="209"/>
                </a:cubicBezTo>
                <a:cubicBezTo>
                  <a:pt x="745" y="209"/>
                  <a:pt x="745" y="208"/>
                  <a:pt x="745" y="208"/>
                </a:cubicBezTo>
                <a:cubicBezTo>
                  <a:pt x="745" y="208"/>
                  <a:pt x="744" y="208"/>
                  <a:pt x="744" y="208"/>
                </a:cubicBezTo>
                <a:cubicBezTo>
                  <a:pt x="744" y="208"/>
                  <a:pt x="744" y="208"/>
                  <a:pt x="744" y="208"/>
                </a:cubicBezTo>
                <a:cubicBezTo>
                  <a:pt x="743" y="208"/>
                  <a:pt x="743" y="207"/>
                  <a:pt x="742" y="207"/>
                </a:cubicBezTo>
                <a:cubicBezTo>
                  <a:pt x="741" y="207"/>
                  <a:pt x="741" y="207"/>
                  <a:pt x="740" y="207"/>
                </a:cubicBezTo>
                <a:cubicBezTo>
                  <a:pt x="740" y="207"/>
                  <a:pt x="739" y="207"/>
                  <a:pt x="739" y="207"/>
                </a:cubicBezTo>
                <a:cubicBezTo>
                  <a:pt x="739" y="207"/>
                  <a:pt x="739" y="207"/>
                  <a:pt x="739" y="207"/>
                </a:cubicBezTo>
                <a:cubicBezTo>
                  <a:pt x="738" y="207"/>
                  <a:pt x="737" y="206"/>
                  <a:pt x="736" y="206"/>
                </a:cubicBezTo>
                <a:cubicBezTo>
                  <a:pt x="734" y="206"/>
                  <a:pt x="733" y="206"/>
                  <a:pt x="731" y="207"/>
                </a:cubicBezTo>
                <a:cubicBezTo>
                  <a:pt x="731" y="206"/>
                  <a:pt x="732" y="206"/>
                  <a:pt x="732" y="205"/>
                </a:cubicBezTo>
                <a:cubicBezTo>
                  <a:pt x="732" y="205"/>
                  <a:pt x="732" y="205"/>
                  <a:pt x="733" y="205"/>
                </a:cubicBezTo>
                <a:cubicBezTo>
                  <a:pt x="733" y="205"/>
                  <a:pt x="733" y="205"/>
                  <a:pt x="733" y="205"/>
                </a:cubicBezTo>
                <a:cubicBezTo>
                  <a:pt x="734" y="205"/>
                  <a:pt x="734" y="205"/>
                  <a:pt x="735" y="205"/>
                </a:cubicBezTo>
                <a:cubicBezTo>
                  <a:pt x="735" y="205"/>
                  <a:pt x="735" y="205"/>
                  <a:pt x="735" y="205"/>
                </a:cubicBezTo>
                <a:cubicBezTo>
                  <a:pt x="736" y="205"/>
                  <a:pt x="737" y="205"/>
                  <a:pt x="738" y="206"/>
                </a:cubicBezTo>
                <a:cubicBezTo>
                  <a:pt x="739" y="206"/>
                  <a:pt x="739" y="206"/>
                  <a:pt x="740" y="206"/>
                </a:cubicBezTo>
                <a:cubicBezTo>
                  <a:pt x="741" y="205"/>
                  <a:pt x="742" y="205"/>
                  <a:pt x="744" y="205"/>
                </a:cubicBezTo>
                <a:cubicBezTo>
                  <a:pt x="744" y="205"/>
                  <a:pt x="745" y="205"/>
                  <a:pt x="745" y="205"/>
                </a:cubicBezTo>
                <a:cubicBezTo>
                  <a:pt x="746" y="206"/>
                  <a:pt x="748" y="206"/>
                  <a:pt x="747" y="208"/>
                </a:cubicBezTo>
                <a:cubicBezTo>
                  <a:pt x="747" y="209"/>
                  <a:pt x="748" y="209"/>
                  <a:pt x="748" y="210"/>
                </a:cubicBezTo>
                <a:cubicBezTo>
                  <a:pt x="750" y="211"/>
                  <a:pt x="752" y="211"/>
                  <a:pt x="754" y="212"/>
                </a:cubicBezTo>
                <a:cubicBezTo>
                  <a:pt x="755" y="212"/>
                  <a:pt x="756" y="212"/>
                  <a:pt x="757" y="211"/>
                </a:cubicBezTo>
                <a:cubicBezTo>
                  <a:pt x="757" y="210"/>
                  <a:pt x="756" y="210"/>
                  <a:pt x="756" y="209"/>
                </a:cubicBezTo>
                <a:cubicBezTo>
                  <a:pt x="755" y="208"/>
                  <a:pt x="755" y="208"/>
                  <a:pt x="755" y="208"/>
                </a:cubicBezTo>
                <a:cubicBezTo>
                  <a:pt x="755" y="208"/>
                  <a:pt x="756" y="207"/>
                  <a:pt x="755" y="207"/>
                </a:cubicBezTo>
                <a:cubicBezTo>
                  <a:pt x="755" y="206"/>
                  <a:pt x="754" y="206"/>
                  <a:pt x="754" y="206"/>
                </a:cubicBezTo>
                <a:cubicBezTo>
                  <a:pt x="755" y="206"/>
                  <a:pt x="755" y="205"/>
                  <a:pt x="756" y="205"/>
                </a:cubicBezTo>
                <a:cubicBezTo>
                  <a:pt x="756" y="205"/>
                  <a:pt x="756" y="204"/>
                  <a:pt x="756" y="204"/>
                </a:cubicBezTo>
                <a:cubicBezTo>
                  <a:pt x="755" y="204"/>
                  <a:pt x="754" y="204"/>
                  <a:pt x="753" y="204"/>
                </a:cubicBezTo>
                <a:cubicBezTo>
                  <a:pt x="753" y="203"/>
                  <a:pt x="753" y="203"/>
                  <a:pt x="753" y="203"/>
                </a:cubicBezTo>
                <a:cubicBezTo>
                  <a:pt x="751" y="203"/>
                  <a:pt x="750" y="203"/>
                  <a:pt x="748" y="203"/>
                </a:cubicBezTo>
                <a:cubicBezTo>
                  <a:pt x="748" y="203"/>
                  <a:pt x="747" y="204"/>
                  <a:pt x="746" y="203"/>
                </a:cubicBezTo>
                <a:cubicBezTo>
                  <a:pt x="746" y="203"/>
                  <a:pt x="746" y="202"/>
                  <a:pt x="745" y="202"/>
                </a:cubicBezTo>
                <a:cubicBezTo>
                  <a:pt x="742" y="202"/>
                  <a:pt x="739" y="201"/>
                  <a:pt x="736" y="203"/>
                </a:cubicBezTo>
                <a:cubicBezTo>
                  <a:pt x="736" y="203"/>
                  <a:pt x="736" y="203"/>
                  <a:pt x="736" y="203"/>
                </a:cubicBezTo>
                <a:cubicBezTo>
                  <a:pt x="736" y="203"/>
                  <a:pt x="736" y="203"/>
                  <a:pt x="737" y="203"/>
                </a:cubicBezTo>
                <a:cubicBezTo>
                  <a:pt x="737" y="202"/>
                  <a:pt x="737" y="202"/>
                  <a:pt x="737" y="202"/>
                </a:cubicBezTo>
                <a:cubicBezTo>
                  <a:pt x="736" y="202"/>
                  <a:pt x="736" y="202"/>
                  <a:pt x="736" y="202"/>
                </a:cubicBezTo>
                <a:cubicBezTo>
                  <a:pt x="736" y="201"/>
                  <a:pt x="735" y="201"/>
                  <a:pt x="735" y="201"/>
                </a:cubicBezTo>
                <a:cubicBezTo>
                  <a:pt x="734" y="201"/>
                  <a:pt x="733" y="200"/>
                  <a:pt x="733" y="200"/>
                </a:cubicBezTo>
                <a:cubicBezTo>
                  <a:pt x="733" y="199"/>
                  <a:pt x="733" y="199"/>
                  <a:pt x="733" y="199"/>
                </a:cubicBezTo>
                <a:cubicBezTo>
                  <a:pt x="735" y="200"/>
                  <a:pt x="736" y="200"/>
                  <a:pt x="738" y="200"/>
                </a:cubicBezTo>
                <a:cubicBezTo>
                  <a:pt x="738" y="200"/>
                  <a:pt x="738" y="200"/>
                  <a:pt x="738" y="199"/>
                </a:cubicBezTo>
                <a:cubicBezTo>
                  <a:pt x="738" y="198"/>
                  <a:pt x="737" y="197"/>
                  <a:pt x="737" y="196"/>
                </a:cubicBezTo>
                <a:cubicBezTo>
                  <a:pt x="737" y="196"/>
                  <a:pt x="737" y="196"/>
                  <a:pt x="737" y="196"/>
                </a:cubicBezTo>
                <a:cubicBezTo>
                  <a:pt x="738" y="196"/>
                  <a:pt x="738" y="196"/>
                  <a:pt x="738" y="195"/>
                </a:cubicBezTo>
                <a:cubicBezTo>
                  <a:pt x="739" y="197"/>
                  <a:pt x="739" y="198"/>
                  <a:pt x="740" y="199"/>
                </a:cubicBezTo>
                <a:cubicBezTo>
                  <a:pt x="740" y="199"/>
                  <a:pt x="741" y="200"/>
                  <a:pt x="742" y="200"/>
                </a:cubicBezTo>
                <a:cubicBezTo>
                  <a:pt x="742" y="200"/>
                  <a:pt x="742" y="200"/>
                  <a:pt x="742" y="200"/>
                </a:cubicBezTo>
                <a:cubicBezTo>
                  <a:pt x="743" y="200"/>
                  <a:pt x="743" y="200"/>
                  <a:pt x="743" y="200"/>
                </a:cubicBezTo>
                <a:cubicBezTo>
                  <a:pt x="744" y="200"/>
                  <a:pt x="744" y="200"/>
                  <a:pt x="744" y="200"/>
                </a:cubicBezTo>
                <a:cubicBezTo>
                  <a:pt x="745" y="200"/>
                  <a:pt x="746" y="200"/>
                  <a:pt x="747" y="199"/>
                </a:cubicBezTo>
                <a:cubicBezTo>
                  <a:pt x="746" y="199"/>
                  <a:pt x="745" y="198"/>
                  <a:pt x="745" y="197"/>
                </a:cubicBezTo>
                <a:cubicBezTo>
                  <a:pt x="745" y="197"/>
                  <a:pt x="745" y="196"/>
                  <a:pt x="745" y="196"/>
                </a:cubicBezTo>
                <a:cubicBezTo>
                  <a:pt x="744" y="195"/>
                  <a:pt x="742" y="195"/>
                  <a:pt x="741" y="195"/>
                </a:cubicBezTo>
                <a:cubicBezTo>
                  <a:pt x="740" y="194"/>
                  <a:pt x="739" y="194"/>
                  <a:pt x="738" y="194"/>
                </a:cubicBezTo>
                <a:cubicBezTo>
                  <a:pt x="738" y="193"/>
                  <a:pt x="738" y="193"/>
                  <a:pt x="738" y="193"/>
                </a:cubicBezTo>
                <a:cubicBezTo>
                  <a:pt x="739" y="192"/>
                  <a:pt x="739" y="192"/>
                  <a:pt x="739" y="192"/>
                </a:cubicBezTo>
                <a:cubicBezTo>
                  <a:pt x="739" y="193"/>
                  <a:pt x="739" y="193"/>
                  <a:pt x="740" y="193"/>
                </a:cubicBezTo>
                <a:cubicBezTo>
                  <a:pt x="740" y="194"/>
                  <a:pt x="740" y="194"/>
                  <a:pt x="740" y="194"/>
                </a:cubicBezTo>
                <a:cubicBezTo>
                  <a:pt x="740" y="194"/>
                  <a:pt x="740" y="194"/>
                  <a:pt x="741" y="194"/>
                </a:cubicBezTo>
                <a:cubicBezTo>
                  <a:pt x="741" y="193"/>
                  <a:pt x="741" y="193"/>
                  <a:pt x="742" y="193"/>
                </a:cubicBezTo>
                <a:cubicBezTo>
                  <a:pt x="742" y="194"/>
                  <a:pt x="743" y="194"/>
                  <a:pt x="744" y="194"/>
                </a:cubicBezTo>
                <a:cubicBezTo>
                  <a:pt x="744" y="194"/>
                  <a:pt x="744" y="194"/>
                  <a:pt x="744" y="194"/>
                </a:cubicBezTo>
                <a:cubicBezTo>
                  <a:pt x="745" y="194"/>
                  <a:pt x="745" y="194"/>
                  <a:pt x="745" y="194"/>
                </a:cubicBezTo>
                <a:cubicBezTo>
                  <a:pt x="746" y="195"/>
                  <a:pt x="746" y="195"/>
                  <a:pt x="746" y="195"/>
                </a:cubicBezTo>
                <a:cubicBezTo>
                  <a:pt x="746" y="195"/>
                  <a:pt x="746" y="196"/>
                  <a:pt x="746" y="196"/>
                </a:cubicBezTo>
                <a:cubicBezTo>
                  <a:pt x="746" y="197"/>
                  <a:pt x="747" y="196"/>
                  <a:pt x="748" y="196"/>
                </a:cubicBezTo>
                <a:cubicBezTo>
                  <a:pt x="748" y="196"/>
                  <a:pt x="747" y="197"/>
                  <a:pt x="748" y="197"/>
                </a:cubicBezTo>
                <a:cubicBezTo>
                  <a:pt x="749" y="197"/>
                  <a:pt x="749" y="197"/>
                  <a:pt x="749" y="197"/>
                </a:cubicBezTo>
                <a:cubicBezTo>
                  <a:pt x="750" y="198"/>
                  <a:pt x="750" y="199"/>
                  <a:pt x="751" y="198"/>
                </a:cubicBezTo>
                <a:cubicBezTo>
                  <a:pt x="751" y="199"/>
                  <a:pt x="752" y="199"/>
                  <a:pt x="753" y="199"/>
                </a:cubicBezTo>
                <a:cubicBezTo>
                  <a:pt x="753" y="199"/>
                  <a:pt x="754" y="198"/>
                  <a:pt x="754" y="198"/>
                </a:cubicBezTo>
                <a:cubicBezTo>
                  <a:pt x="754" y="197"/>
                  <a:pt x="754" y="196"/>
                  <a:pt x="753" y="196"/>
                </a:cubicBezTo>
                <a:cubicBezTo>
                  <a:pt x="753" y="195"/>
                  <a:pt x="753" y="195"/>
                  <a:pt x="753" y="194"/>
                </a:cubicBezTo>
                <a:cubicBezTo>
                  <a:pt x="753" y="194"/>
                  <a:pt x="753" y="194"/>
                  <a:pt x="754" y="194"/>
                </a:cubicBezTo>
                <a:cubicBezTo>
                  <a:pt x="754" y="195"/>
                  <a:pt x="754" y="195"/>
                  <a:pt x="754" y="195"/>
                </a:cubicBezTo>
                <a:cubicBezTo>
                  <a:pt x="755" y="195"/>
                  <a:pt x="755" y="196"/>
                  <a:pt x="756" y="196"/>
                </a:cubicBezTo>
                <a:cubicBezTo>
                  <a:pt x="756" y="196"/>
                  <a:pt x="757" y="196"/>
                  <a:pt x="758" y="196"/>
                </a:cubicBezTo>
                <a:cubicBezTo>
                  <a:pt x="759" y="197"/>
                  <a:pt x="760" y="196"/>
                  <a:pt x="760" y="194"/>
                </a:cubicBezTo>
                <a:cubicBezTo>
                  <a:pt x="760" y="193"/>
                  <a:pt x="760" y="193"/>
                  <a:pt x="760" y="192"/>
                </a:cubicBezTo>
                <a:cubicBezTo>
                  <a:pt x="760" y="192"/>
                  <a:pt x="760" y="192"/>
                  <a:pt x="760" y="192"/>
                </a:cubicBezTo>
                <a:cubicBezTo>
                  <a:pt x="761" y="193"/>
                  <a:pt x="760" y="194"/>
                  <a:pt x="761" y="194"/>
                </a:cubicBezTo>
                <a:cubicBezTo>
                  <a:pt x="762" y="194"/>
                  <a:pt x="762" y="194"/>
                  <a:pt x="762" y="194"/>
                </a:cubicBezTo>
                <a:cubicBezTo>
                  <a:pt x="763" y="194"/>
                  <a:pt x="763" y="194"/>
                  <a:pt x="763" y="194"/>
                </a:cubicBezTo>
                <a:cubicBezTo>
                  <a:pt x="763" y="194"/>
                  <a:pt x="765" y="194"/>
                  <a:pt x="765" y="193"/>
                </a:cubicBezTo>
                <a:cubicBezTo>
                  <a:pt x="765" y="190"/>
                  <a:pt x="765" y="188"/>
                  <a:pt x="764" y="186"/>
                </a:cubicBezTo>
                <a:cubicBezTo>
                  <a:pt x="764" y="186"/>
                  <a:pt x="764" y="185"/>
                  <a:pt x="764" y="185"/>
                </a:cubicBezTo>
                <a:cubicBezTo>
                  <a:pt x="764" y="184"/>
                  <a:pt x="764" y="184"/>
                  <a:pt x="763" y="184"/>
                </a:cubicBezTo>
                <a:cubicBezTo>
                  <a:pt x="763" y="184"/>
                  <a:pt x="762" y="185"/>
                  <a:pt x="761" y="184"/>
                </a:cubicBezTo>
                <a:cubicBezTo>
                  <a:pt x="760" y="183"/>
                  <a:pt x="759" y="183"/>
                  <a:pt x="757" y="183"/>
                </a:cubicBezTo>
                <a:cubicBezTo>
                  <a:pt x="755" y="183"/>
                  <a:pt x="755" y="183"/>
                  <a:pt x="754" y="181"/>
                </a:cubicBezTo>
                <a:cubicBezTo>
                  <a:pt x="755" y="181"/>
                  <a:pt x="756" y="181"/>
                  <a:pt x="757" y="180"/>
                </a:cubicBezTo>
                <a:cubicBezTo>
                  <a:pt x="758" y="179"/>
                  <a:pt x="759" y="180"/>
                  <a:pt x="760" y="180"/>
                </a:cubicBezTo>
                <a:cubicBezTo>
                  <a:pt x="760" y="181"/>
                  <a:pt x="761" y="181"/>
                  <a:pt x="761" y="181"/>
                </a:cubicBezTo>
                <a:cubicBezTo>
                  <a:pt x="761" y="181"/>
                  <a:pt x="760" y="181"/>
                  <a:pt x="760" y="182"/>
                </a:cubicBezTo>
                <a:cubicBezTo>
                  <a:pt x="761" y="182"/>
                  <a:pt x="761" y="182"/>
                  <a:pt x="761" y="182"/>
                </a:cubicBezTo>
                <a:cubicBezTo>
                  <a:pt x="762" y="182"/>
                  <a:pt x="762" y="182"/>
                  <a:pt x="762" y="182"/>
                </a:cubicBezTo>
                <a:cubicBezTo>
                  <a:pt x="763" y="182"/>
                  <a:pt x="765" y="182"/>
                  <a:pt x="766" y="183"/>
                </a:cubicBezTo>
                <a:cubicBezTo>
                  <a:pt x="766" y="183"/>
                  <a:pt x="766" y="183"/>
                  <a:pt x="766" y="184"/>
                </a:cubicBezTo>
                <a:cubicBezTo>
                  <a:pt x="766" y="184"/>
                  <a:pt x="766" y="185"/>
                  <a:pt x="766" y="185"/>
                </a:cubicBezTo>
                <a:cubicBezTo>
                  <a:pt x="766" y="186"/>
                  <a:pt x="767" y="187"/>
                  <a:pt x="768" y="187"/>
                </a:cubicBezTo>
                <a:cubicBezTo>
                  <a:pt x="768" y="187"/>
                  <a:pt x="768" y="187"/>
                  <a:pt x="768" y="187"/>
                </a:cubicBezTo>
                <a:cubicBezTo>
                  <a:pt x="768" y="188"/>
                  <a:pt x="768" y="188"/>
                  <a:pt x="769" y="188"/>
                </a:cubicBezTo>
                <a:cubicBezTo>
                  <a:pt x="770" y="187"/>
                  <a:pt x="770" y="188"/>
                  <a:pt x="771" y="188"/>
                </a:cubicBezTo>
                <a:cubicBezTo>
                  <a:pt x="772" y="187"/>
                  <a:pt x="774" y="187"/>
                  <a:pt x="775" y="186"/>
                </a:cubicBezTo>
                <a:cubicBezTo>
                  <a:pt x="777" y="185"/>
                  <a:pt x="778" y="184"/>
                  <a:pt x="779" y="183"/>
                </a:cubicBezTo>
                <a:cubicBezTo>
                  <a:pt x="779" y="182"/>
                  <a:pt x="779" y="181"/>
                  <a:pt x="780" y="181"/>
                </a:cubicBezTo>
                <a:cubicBezTo>
                  <a:pt x="780" y="181"/>
                  <a:pt x="780" y="180"/>
                  <a:pt x="780" y="180"/>
                </a:cubicBezTo>
                <a:cubicBezTo>
                  <a:pt x="780" y="179"/>
                  <a:pt x="779" y="179"/>
                  <a:pt x="779" y="179"/>
                </a:cubicBezTo>
                <a:cubicBezTo>
                  <a:pt x="778" y="179"/>
                  <a:pt x="778" y="179"/>
                  <a:pt x="777" y="179"/>
                </a:cubicBezTo>
                <a:cubicBezTo>
                  <a:pt x="777" y="179"/>
                  <a:pt x="777" y="180"/>
                  <a:pt x="777" y="179"/>
                </a:cubicBezTo>
                <a:cubicBezTo>
                  <a:pt x="777" y="178"/>
                  <a:pt x="777" y="177"/>
                  <a:pt x="779" y="177"/>
                </a:cubicBezTo>
                <a:cubicBezTo>
                  <a:pt x="780" y="177"/>
                  <a:pt x="781" y="176"/>
                  <a:pt x="781" y="175"/>
                </a:cubicBezTo>
                <a:cubicBezTo>
                  <a:pt x="782" y="174"/>
                  <a:pt x="782" y="174"/>
                  <a:pt x="782" y="174"/>
                </a:cubicBezTo>
                <a:cubicBezTo>
                  <a:pt x="783" y="173"/>
                  <a:pt x="782" y="171"/>
                  <a:pt x="781" y="171"/>
                </a:cubicBezTo>
                <a:cubicBezTo>
                  <a:pt x="780" y="171"/>
                  <a:pt x="778" y="172"/>
                  <a:pt x="777" y="172"/>
                </a:cubicBezTo>
                <a:cubicBezTo>
                  <a:pt x="776" y="172"/>
                  <a:pt x="776" y="173"/>
                  <a:pt x="775" y="173"/>
                </a:cubicBezTo>
                <a:cubicBezTo>
                  <a:pt x="774" y="173"/>
                  <a:pt x="772" y="173"/>
                  <a:pt x="771" y="173"/>
                </a:cubicBezTo>
                <a:cubicBezTo>
                  <a:pt x="770" y="173"/>
                  <a:pt x="770" y="173"/>
                  <a:pt x="771" y="172"/>
                </a:cubicBezTo>
                <a:cubicBezTo>
                  <a:pt x="771" y="172"/>
                  <a:pt x="771" y="172"/>
                  <a:pt x="771" y="172"/>
                </a:cubicBezTo>
                <a:cubicBezTo>
                  <a:pt x="772" y="172"/>
                  <a:pt x="773" y="172"/>
                  <a:pt x="773" y="171"/>
                </a:cubicBezTo>
                <a:cubicBezTo>
                  <a:pt x="773" y="171"/>
                  <a:pt x="773" y="170"/>
                  <a:pt x="772" y="170"/>
                </a:cubicBezTo>
                <a:cubicBezTo>
                  <a:pt x="771" y="169"/>
                  <a:pt x="771" y="168"/>
                  <a:pt x="770" y="168"/>
                </a:cubicBezTo>
                <a:cubicBezTo>
                  <a:pt x="770" y="167"/>
                  <a:pt x="770" y="167"/>
                  <a:pt x="771" y="167"/>
                </a:cubicBezTo>
                <a:cubicBezTo>
                  <a:pt x="771" y="168"/>
                  <a:pt x="772" y="168"/>
                  <a:pt x="773" y="169"/>
                </a:cubicBezTo>
                <a:cubicBezTo>
                  <a:pt x="773" y="169"/>
                  <a:pt x="773" y="169"/>
                  <a:pt x="773" y="169"/>
                </a:cubicBezTo>
                <a:cubicBezTo>
                  <a:pt x="773" y="170"/>
                  <a:pt x="774" y="171"/>
                  <a:pt x="774" y="171"/>
                </a:cubicBezTo>
                <a:cubicBezTo>
                  <a:pt x="776" y="172"/>
                  <a:pt x="776" y="170"/>
                  <a:pt x="776" y="170"/>
                </a:cubicBezTo>
                <a:cubicBezTo>
                  <a:pt x="777" y="170"/>
                  <a:pt x="777" y="170"/>
                  <a:pt x="777" y="170"/>
                </a:cubicBezTo>
                <a:cubicBezTo>
                  <a:pt x="778" y="169"/>
                  <a:pt x="778" y="169"/>
                  <a:pt x="778" y="169"/>
                </a:cubicBezTo>
                <a:cubicBezTo>
                  <a:pt x="779" y="169"/>
                  <a:pt x="779" y="169"/>
                  <a:pt x="779" y="169"/>
                </a:cubicBezTo>
                <a:cubicBezTo>
                  <a:pt x="780" y="169"/>
                  <a:pt x="780" y="168"/>
                  <a:pt x="781" y="168"/>
                </a:cubicBezTo>
                <a:cubicBezTo>
                  <a:pt x="782" y="168"/>
                  <a:pt x="782" y="168"/>
                  <a:pt x="782" y="168"/>
                </a:cubicBezTo>
                <a:cubicBezTo>
                  <a:pt x="782" y="168"/>
                  <a:pt x="783" y="168"/>
                  <a:pt x="783" y="168"/>
                </a:cubicBezTo>
                <a:cubicBezTo>
                  <a:pt x="784" y="169"/>
                  <a:pt x="785" y="169"/>
                  <a:pt x="785" y="167"/>
                </a:cubicBezTo>
                <a:cubicBezTo>
                  <a:pt x="786" y="167"/>
                  <a:pt x="786" y="167"/>
                  <a:pt x="786" y="167"/>
                </a:cubicBezTo>
                <a:cubicBezTo>
                  <a:pt x="786" y="166"/>
                  <a:pt x="786" y="166"/>
                  <a:pt x="786" y="165"/>
                </a:cubicBezTo>
                <a:cubicBezTo>
                  <a:pt x="785" y="164"/>
                  <a:pt x="785" y="164"/>
                  <a:pt x="784" y="164"/>
                </a:cubicBezTo>
                <a:cubicBezTo>
                  <a:pt x="784" y="163"/>
                  <a:pt x="783" y="163"/>
                  <a:pt x="783" y="163"/>
                </a:cubicBezTo>
                <a:cubicBezTo>
                  <a:pt x="783" y="163"/>
                  <a:pt x="782" y="162"/>
                  <a:pt x="782" y="162"/>
                </a:cubicBezTo>
                <a:cubicBezTo>
                  <a:pt x="783" y="160"/>
                  <a:pt x="783" y="159"/>
                  <a:pt x="782" y="157"/>
                </a:cubicBezTo>
                <a:cubicBezTo>
                  <a:pt x="782" y="156"/>
                  <a:pt x="782" y="155"/>
                  <a:pt x="780" y="154"/>
                </a:cubicBezTo>
                <a:cubicBezTo>
                  <a:pt x="780" y="154"/>
                  <a:pt x="781" y="153"/>
                  <a:pt x="781" y="154"/>
                </a:cubicBezTo>
                <a:cubicBezTo>
                  <a:pt x="782" y="155"/>
                  <a:pt x="783" y="156"/>
                  <a:pt x="783" y="158"/>
                </a:cubicBezTo>
                <a:cubicBezTo>
                  <a:pt x="784" y="158"/>
                  <a:pt x="785" y="159"/>
                  <a:pt x="784" y="160"/>
                </a:cubicBezTo>
                <a:cubicBezTo>
                  <a:pt x="784" y="160"/>
                  <a:pt x="784" y="161"/>
                  <a:pt x="784" y="161"/>
                </a:cubicBezTo>
                <a:cubicBezTo>
                  <a:pt x="783" y="162"/>
                  <a:pt x="784" y="162"/>
                  <a:pt x="784" y="162"/>
                </a:cubicBezTo>
                <a:cubicBezTo>
                  <a:pt x="786" y="163"/>
                  <a:pt x="788" y="162"/>
                  <a:pt x="789" y="161"/>
                </a:cubicBezTo>
                <a:cubicBezTo>
                  <a:pt x="790" y="160"/>
                  <a:pt x="791" y="159"/>
                  <a:pt x="791" y="157"/>
                </a:cubicBezTo>
                <a:cubicBezTo>
                  <a:pt x="791" y="156"/>
                  <a:pt x="792" y="154"/>
                  <a:pt x="793" y="152"/>
                </a:cubicBezTo>
                <a:cubicBezTo>
                  <a:pt x="793" y="152"/>
                  <a:pt x="793" y="152"/>
                  <a:pt x="793" y="151"/>
                </a:cubicBezTo>
                <a:cubicBezTo>
                  <a:pt x="793" y="151"/>
                  <a:pt x="793" y="151"/>
                  <a:pt x="794" y="151"/>
                </a:cubicBezTo>
                <a:cubicBezTo>
                  <a:pt x="796" y="149"/>
                  <a:pt x="797" y="145"/>
                  <a:pt x="800" y="144"/>
                </a:cubicBezTo>
                <a:cubicBezTo>
                  <a:pt x="800" y="143"/>
                  <a:pt x="800" y="143"/>
                  <a:pt x="800" y="142"/>
                </a:cubicBezTo>
                <a:cubicBezTo>
                  <a:pt x="800" y="142"/>
                  <a:pt x="800" y="141"/>
                  <a:pt x="801" y="141"/>
                </a:cubicBezTo>
                <a:cubicBezTo>
                  <a:pt x="802" y="141"/>
                  <a:pt x="802" y="140"/>
                  <a:pt x="802" y="139"/>
                </a:cubicBezTo>
                <a:cubicBezTo>
                  <a:pt x="802" y="138"/>
                  <a:pt x="803" y="138"/>
                  <a:pt x="803" y="138"/>
                </a:cubicBezTo>
                <a:cubicBezTo>
                  <a:pt x="804" y="138"/>
                  <a:pt x="804" y="138"/>
                  <a:pt x="804" y="137"/>
                </a:cubicBezTo>
                <a:cubicBezTo>
                  <a:pt x="805" y="137"/>
                  <a:pt x="806" y="136"/>
                  <a:pt x="807" y="135"/>
                </a:cubicBezTo>
                <a:cubicBezTo>
                  <a:pt x="808" y="134"/>
                  <a:pt x="809" y="132"/>
                  <a:pt x="810" y="130"/>
                </a:cubicBezTo>
                <a:cubicBezTo>
                  <a:pt x="810" y="130"/>
                  <a:pt x="811" y="129"/>
                  <a:pt x="811" y="129"/>
                </a:cubicBezTo>
                <a:cubicBezTo>
                  <a:pt x="811" y="127"/>
                  <a:pt x="812" y="126"/>
                  <a:pt x="813" y="125"/>
                </a:cubicBezTo>
                <a:cubicBezTo>
                  <a:pt x="814" y="126"/>
                  <a:pt x="815" y="125"/>
                  <a:pt x="815" y="125"/>
                </a:cubicBezTo>
                <a:cubicBezTo>
                  <a:pt x="817" y="124"/>
                  <a:pt x="818" y="122"/>
                  <a:pt x="819" y="121"/>
                </a:cubicBezTo>
                <a:cubicBezTo>
                  <a:pt x="820" y="120"/>
                  <a:pt x="820" y="120"/>
                  <a:pt x="820" y="120"/>
                </a:cubicBezTo>
                <a:cubicBezTo>
                  <a:pt x="821" y="119"/>
                  <a:pt x="821" y="119"/>
                  <a:pt x="821" y="119"/>
                </a:cubicBezTo>
                <a:cubicBezTo>
                  <a:pt x="822" y="118"/>
                  <a:pt x="822" y="117"/>
                  <a:pt x="822" y="116"/>
                </a:cubicBezTo>
                <a:cubicBezTo>
                  <a:pt x="823" y="115"/>
                  <a:pt x="823" y="114"/>
                  <a:pt x="823" y="113"/>
                </a:cubicBezTo>
                <a:cubicBezTo>
                  <a:pt x="823" y="113"/>
                  <a:pt x="823" y="113"/>
                  <a:pt x="823" y="113"/>
                </a:cubicBezTo>
                <a:cubicBezTo>
                  <a:pt x="822" y="113"/>
                  <a:pt x="823" y="112"/>
                  <a:pt x="822" y="112"/>
                </a:cubicBezTo>
                <a:cubicBezTo>
                  <a:pt x="821" y="112"/>
                  <a:pt x="820" y="112"/>
                  <a:pt x="819" y="112"/>
                </a:cubicBezTo>
                <a:cubicBezTo>
                  <a:pt x="819" y="112"/>
                  <a:pt x="818" y="113"/>
                  <a:pt x="817" y="113"/>
                </a:cubicBezTo>
                <a:cubicBezTo>
                  <a:pt x="816" y="113"/>
                  <a:pt x="815" y="114"/>
                  <a:pt x="814" y="114"/>
                </a:cubicBezTo>
                <a:cubicBezTo>
                  <a:pt x="814" y="115"/>
                  <a:pt x="814" y="115"/>
                  <a:pt x="814" y="115"/>
                </a:cubicBezTo>
                <a:cubicBezTo>
                  <a:pt x="813" y="115"/>
                  <a:pt x="813" y="115"/>
                  <a:pt x="812" y="116"/>
                </a:cubicBezTo>
                <a:cubicBezTo>
                  <a:pt x="810" y="117"/>
                  <a:pt x="809" y="118"/>
                  <a:pt x="807" y="118"/>
                </a:cubicBezTo>
                <a:cubicBezTo>
                  <a:pt x="807" y="119"/>
                  <a:pt x="806" y="119"/>
                  <a:pt x="806" y="119"/>
                </a:cubicBezTo>
                <a:cubicBezTo>
                  <a:pt x="805" y="120"/>
                  <a:pt x="805" y="120"/>
                  <a:pt x="805" y="120"/>
                </a:cubicBezTo>
                <a:cubicBezTo>
                  <a:pt x="804" y="120"/>
                  <a:pt x="804" y="120"/>
                  <a:pt x="804" y="120"/>
                </a:cubicBezTo>
                <a:cubicBezTo>
                  <a:pt x="803" y="120"/>
                  <a:pt x="802" y="120"/>
                  <a:pt x="802" y="121"/>
                </a:cubicBezTo>
                <a:cubicBezTo>
                  <a:pt x="801" y="121"/>
                  <a:pt x="801" y="121"/>
                  <a:pt x="800" y="122"/>
                </a:cubicBezTo>
                <a:cubicBezTo>
                  <a:pt x="799" y="122"/>
                  <a:pt x="798" y="123"/>
                  <a:pt x="797" y="124"/>
                </a:cubicBezTo>
                <a:cubicBezTo>
                  <a:pt x="796" y="124"/>
                  <a:pt x="796" y="124"/>
                  <a:pt x="796" y="124"/>
                </a:cubicBezTo>
                <a:cubicBezTo>
                  <a:pt x="795" y="124"/>
                  <a:pt x="793" y="125"/>
                  <a:pt x="792" y="126"/>
                </a:cubicBezTo>
                <a:cubicBezTo>
                  <a:pt x="791" y="126"/>
                  <a:pt x="790" y="127"/>
                  <a:pt x="789" y="128"/>
                </a:cubicBezTo>
                <a:cubicBezTo>
                  <a:pt x="789" y="128"/>
                  <a:pt x="788" y="129"/>
                  <a:pt x="788" y="130"/>
                </a:cubicBezTo>
                <a:cubicBezTo>
                  <a:pt x="787" y="130"/>
                  <a:pt x="787" y="131"/>
                  <a:pt x="786" y="131"/>
                </a:cubicBezTo>
                <a:cubicBezTo>
                  <a:pt x="786" y="131"/>
                  <a:pt x="786" y="131"/>
                  <a:pt x="786" y="131"/>
                </a:cubicBezTo>
                <a:cubicBezTo>
                  <a:pt x="786" y="130"/>
                  <a:pt x="786" y="130"/>
                  <a:pt x="787" y="129"/>
                </a:cubicBezTo>
                <a:cubicBezTo>
                  <a:pt x="787" y="129"/>
                  <a:pt x="788" y="128"/>
                  <a:pt x="788" y="128"/>
                </a:cubicBezTo>
                <a:cubicBezTo>
                  <a:pt x="787" y="128"/>
                  <a:pt x="787" y="128"/>
                  <a:pt x="787" y="128"/>
                </a:cubicBezTo>
                <a:cubicBezTo>
                  <a:pt x="786" y="128"/>
                  <a:pt x="785" y="128"/>
                  <a:pt x="784" y="128"/>
                </a:cubicBezTo>
                <a:cubicBezTo>
                  <a:pt x="785" y="127"/>
                  <a:pt x="785" y="127"/>
                  <a:pt x="785" y="127"/>
                </a:cubicBezTo>
                <a:cubicBezTo>
                  <a:pt x="785" y="128"/>
                  <a:pt x="786" y="128"/>
                  <a:pt x="786" y="127"/>
                </a:cubicBezTo>
                <a:cubicBezTo>
                  <a:pt x="787" y="127"/>
                  <a:pt x="788" y="127"/>
                  <a:pt x="788" y="126"/>
                </a:cubicBezTo>
                <a:cubicBezTo>
                  <a:pt x="789" y="126"/>
                  <a:pt x="790" y="125"/>
                  <a:pt x="790" y="124"/>
                </a:cubicBezTo>
                <a:cubicBezTo>
                  <a:pt x="790" y="124"/>
                  <a:pt x="790" y="124"/>
                  <a:pt x="790" y="124"/>
                </a:cubicBezTo>
                <a:cubicBezTo>
                  <a:pt x="791" y="124"/>
                  <a:pt x="792" y="124"/>
                  <a:pt x="793" y="124"/>
                </a:cubicBezTo>
                <a:cubicBezTo>
                  <a:pt x="793" y="123"/>
                  <a:pt x="793" y="123"/>
                  <a:pt x="793" y="123"/>
                </a:cubicBezTo>
                <a:cubicBezTo>
                  <a:pt x="794" y="123"/>
                  <a:pt x="794" y="123"/>
                  <a:pt x="795" y="123"/>
                </a:cubicBezTo>
                <a:cubicBezTo>
                  <a:pt x="795" y="122"/>
                  <a:pt x="796" y="122"/>
                  <a:pt x="797" y="121"/>
                </a:cubicBezTo>
                <a:cubicBezTo>
                  <a:pt x="798" y="120"/>
                  <a:pt x="799" y="119"/>
                  <a:pt x="801" y="118"/>
                </a:cubicBezTo>
                <a:cubicBezTo>
                  <a:pt x="802" y="118"/>
                  <a:pt x="803" y="117"/>
                  <a:pt x="803" y="116"/>
                </a:cubicBezTo>
                <a:cubicBezTo>
                  <a:pt x="804" y="116"/>
                  <a:pt x="804" y="116"/>
                  <a:pt x="804" y="116"/>
                </a:cubicBezTo>
                <a:cubicBezTo>
                  <a:pt x="806" y="116"/>
                  <a:pt x="807" y="115"/>
                  <a:pt x="808" y="113"/>
                </a:cubicBezTo>
                <a:cubicBezTo>
                  <a:pt x="808" y="113"/>
                  <a:pt x="808" y="113"/>
                  <a:pt x="808" y="113"/>
                </a:cubicBezTo>
                <a:cubicBezTo>
                  <a:pt x="808" y="113"/>
                  <a:pt x="807" y="112"/>
                  <a:pt x="807" y="112"/>
                </a:cubicBezTo>
                <a:cubicBezTo>
                  <a:pt x="807" y="112"/>
                  <a:pt x="807" y="112"/>
                  <a:pt x="807" y="112"/>
                </a:cubicBezTo>
                <a:cubicBezTo>
                  <a:pt x="806" y="111"/>
                  <a:pt x="806" y="111"/>
                  <a:pt x="806" y="111"/>
                </a:cubicBezTo>
                <a:cubicBezTo>
                  <a:pt x="805" y="111"/>
                  <a:pt x="804" y="111"/>
                  <a:pt x="804" y="111"/>
                </a:cubicBezTo>
                <a:cubicBezTo>
                  <a:pt x="803" y="111"/>
                  <a:pt x="803" y="111"/>
                  <a:pt x="802" y="111"/>
                </a:cubicBezTo>
                <a:cubicBezTo>
                  <a:pt x="802" y="111"/>
                  <a:pt x="801" y="111"/>
                  <a:pt x="801" y="111"/>
                </a:cubicBezTo>
                <a:cubicBezTo>
                  <a:pt x="800" y="112"/>
                  <a:pt x="799" y="112"/>
                  <a:pt x="798" y="112"/>
                </a:cubicBezTo>
                <a:cubicBezTo>
                  <a:pt x="797" y="112"/>
                  <a:pt x="797" y="113"/>
                  <a:pt x="796" y="113"/>
                </a:cubicBezTo>
                <a:cubicBezTo>
                  <a:pt x="796" y="113"/>
                  <a:pt x="796" y="113"/>
                  <a:pt x="796" y="113"/>
                </a:cubicBezTo>
                <a:cubicBezTo>
                  <a:pt x="795" y="113"/>
                  <a:pt x="795" y="113"/>
                  <a:pt x="795" y="113"/>
                </a:cubicBezTo>
                <a:cubicBezTo>
                  <a:pt x="795" y="112"/>
                  <a:pt x="795" y="112"/>
                  <a:pt x="795" y="112"/>
                </a:cubicBezTo>
                <a:cubicBezTo>
                  <a:pt x="795" y="112"/>
                  <a:pt x="795" y="112"/>
                  <a:pt x="795" y="112"/>
                </a:cubicBezTo>
                <a:cubicBezTo>
                  <a:pt x="795" y="112"/>
                  <a:pt x="796" y="112"/>
                  <a:pt x="796" y="112"/>
                </a:cubicBezTo>
                <a:cubicBezTo>
                  <a:pt x="796" y="111"/>
                  <a:pt x="796" y="111"/>
                  <a:pt x="796" y="111"/>
                </a:cubicBezTo>
                <a:cubicBezTo>
                  <a:pt x="795" y="110"/>
                  <a:pt x="795" y="108"/>
                  <a:pt x="793" y="108"/>
                </a:cubicBezTo>
                <a:cubicBezTo>
                  <a:pt x="793" y="107"/>
                  <a:pt x="793" y="107"/>
                  <a:pt x="793" y="107"/>
                </a:cubicBezTo>
                <a:cubicBezTo>
                  <a:pt x="793" y="106"/>
                  <a:pt x="792" y="105"/>
                  <a:pt x="791" y="104"/>
                </a:cubicBezTo>
                <a:cubicBezTo>
                  <a:pt x="792" y="105"/>
                  <a:pt x="793" y="106"/>
                  <a:pt x="794" y="107"/>
                </a:cubicBezTo>
                <a:cubicBezTo>
                  <a:pt x="795" y="108"/>
                  <a:pt x="796" y="109"/>
                  <a:pt x="797" y="110"/>
                </a:cubicBezTo>
                <a:cubicBezTo>
                  <a:pt x="797" y="110"/>
                  <a:pt x="798" y="111"/>
                  <a:pt x="798" y="110"/>
                </a:cubicBezTo>
                <a:cubicBezTo>
                  <a:pt x="799" y="110"/>
                  <a:pt x="800" y="110"/>
                  <a:pt x="800" y="109"/>
                </a:cubicBezTo>
                <a:cubicBezTo>
                  <a:pt x="802" y="110"/>
                  <a:pt x="803" y="109"/>
                  <a:pt x="804" y="109"/>
                </a:cubicBezTo>
                <a:cubicBezTo>
                  <a:pt x="806" y="109"/>
                  <a:pt x="809" y="108"/>
                  <a:pt x="811" y="108"/>
                </a:cubicBezTo>
                <a:cubicBezTo>
                  <a:pt x="811" y="108"/>
                  <a:pt x="811" y="108"/>
                  <a:pt x="811" y="108"/>
                </a:cubicBezTo>
                <a:cubicBezTo>
                  <a:pt x="812" y="107"/>
                  <a:pt x="812" y="107"/>
                  <a:pt x="812" y="107"/>
                </a:cubicBezTo>
                <a:cubicBezTo>
                  <a:pt x="813" y="107"/>
                  <a:pt x="813" y="108"/>
                  <a:pt x="814" y="107"/>
                </a:cubicBezTo>
                <a:cubicBezTo>
                  <a:pt x="814" y="107"/>
                  <a:pt x="815" y="107"/>
                  <a:pt x="816" y="107"/>
                </a:cubicBezTo>
                <a:cubicBezTo>
                  <a:pt x="816" y="106"/>
                  <a:pt x="816" y="106"/>
                  <a:pt x="817" y="105"/>
                </a:cubicBezTo>
                <a:cubicBezTo>
                  <a:pt x="816" y="105"/>
                  <a:pt x="816" y="105"/>
                  <a:pt x="816" y="105"/>
                </a:cubicBezTo>
                <a:cubicBezTo>
                  <a:pt x="816" y="105"/>
                  <a:pt x="816" y="105"/>
                  <a:pt x="816" y="105"/>
                </a:cubicBezTo>
                <a:cubicBezTo>
                  <a:pt x="815" y="106"/>
                  <a:pt x="814" y="106"/>
                  <a:pt x="813" y="106"/>
                </a:cubicBezTo>
                <a:cubicBezTo>
                  <a:pt x="813" y="105"/>
                  <a:pt x="813" y="105"/>
                  <a:pt x="812" y="105"/>
                </a:cubicBezTo>
                <a:cubicBezTo>
                  <a:pt x="813" y="104"/>
                  <a:pt x="814" y="104"/>
                  <a:pt x="815" y="104"/>
                </a:cubicBezTo>
                <a:cubicBezTo>
                  <a:pt x="816" y="104"/>
                  <a:pt x="816" y="104"/>
                  <a:pt x="816" y="103"/>
                </a:cubicBezTo>
                <a:cubicBezTo>
                  <a:pt x="817" y="103"/>
                  <a:pt x="817" y="102"/>
                  <a:pt x="817" y="102"/>
                </a:cubicBezTo>
                <a:cubicBezTo>
                  <a:pt x="818" y="103"/>
                  <a:pt x="818" y="103"/>
                  <a:pt x="818" y="102"/>
                </a:cubicBezTo>
                <a:cubicBezTo>
                  <a:pt x="818" y="102"/>
                  <a:pt x="819" y="102"/>
                  <a:pt x="819" y="102"/>
                </a:cubicBezTo>
                <a:cubicBezTo>
                  <a:pt x="819" y="102"/>
                  <a:pt x="819" y="102"/>
                  <a:pt x="819" y="102"/>
                </a:cubicBezTo>
                <a:cubicBezTo>
                  <a:pt x="820" y="102"/>
                  <a:pt x="820" y="102"/>
                  <a:pt x="821" y="103"/>
                </a:cubicBezTo>
                <a:cubicBezTo>
                  <a:pt x="821" y="104"/>
                  <a:pt x="821" y="104"/>
                  <a:pt x="822" y="104"/>
                </a:cubicBezTo>
                <a:cubicBezTo>
                  <a:pt x="823" y="104"/>
                  <a:pt x="823" y="104"/>
                  <a:pt x="823" y="103"/>
                </a:cubicBezTo>
                <a:cubicBezTo>
                  <a:pt x="825" y="102"/>
                  <a:pt x="825" y="101"/>
                  <a:pt x="824" y="100"/>
                </a:cubicBezTo>
                <a:cubicBezTo>
                  <a:pt x="824" y="99"/>
                  <a:pt x="824" y="99"/>
                  <a:pt x="824" y="99"/>
                </a:cubicBezTo>
                <a:cubicBezTo>
                  <a:pt x="824" y="99"/>
                  <a:pt x="824" y="100"/>
                  <a:pt x="825" y="100"/>
                </a:cubicBezTo>
                <a:cubicBezTo>
                  <a:pt x="826" y="101"/>
                  <a:pt x="826" y="101"/>
                  <a:pt x="827" y="100"/>
                </a:cubicBezTo>
                <a:cubicBezTo>
                  <a:pt x="828" y="99"/>
                  <a:pt x="828" y="98"/>
                  <a:pt x="829" y="97"/>
                </a:cubicBezTo>
                <a:cubicBezTo>
                  <a:pt x="830" y="97"/>
                  <a:pt x="830" y="97"/>
                  <a:pt x="830" y="97"/>
                </a:cubicBezTo>
                <a:cubicBezTo>
                  <a:pt x="831" y="96"/>
                  <a:pt x="832" y="95"/>
                  <a:pt x="833" y="94"/>
                </a:cubicBezTo>
                <a:cubicBezTo>
                  <a:pt x="834" y="93"/>
                  <a:pt x="836" y="92"/>
                  <a:pt x="836" y="90"/>
                </a:cubicBezTo>
                <a:cubicBezTo>
                  <a:pt x="837" y="90"/>
                  <a:pt x="838" y="90"/>
                  <a:pt x="838" y="89"/>
                </a:cubicBezTo>
                <a:cubicBezTo>
                  <a:pt x="838" y="88"/>
                  <a:pt x="838" y="88"/>
                  <a:pt x="838" y="88"/>
                </a:cubicBezTo>
                <a:cubicBezTo>
                  <a:pt x="839" y="87"/>
                  <a:pt x="841" y="86"/>
                  <a:pt x="839" y="84"/>
                </a:cubicBezTo>
                <a:cubicBezTo>
                  <a:pt x="840" y="84"/>
                  <a:pt x="841" y="83"/>
                  <a:pt x="841" y="83"/>
                </a:cubicBezTo>
                <a:cubicBezTo>
                  <a:pt x="842" y="82"/>
                  <a:pt x="843" y="82"/>
                  <a:pt x="843" y="81"/>
                </a:cubicBezTo>
                <a:cubicBezTo>
                  <a:pt x="844" y="80"/>
                  <a:pt x="845" y="79"/>
                  <a:pt x="845" y="78"/>
                </a:cubicBezTo>
                <a:cubicBezTo>
                  <a:pt x="845" y="76"/>
                  <a:pt x="845" y="73"/>
                  <a:pt x="844" y="71"/>
                </a:cubicBezTo>
                <a:cubicBezTo>
                  <a:pt x="844" y="70"/>
                  <a:pt x="844" y="69"/>
                  <a:pt x="843" y="68"/>
                </a:cubicBezTo>
                <a:cubicBezTo>
                  <a:pt x="843" y="68"/>
                  <a:pt x="842" y="68"/>
                  <a:pt x="842" y="67"/>
                </a:cubicBezTo>
                <a:cubicBezTo>
                  <a:pt x="843" y="67"/>
                  <a:pt x="843" y="66"/>
                  <a:pt x="842" y="66"/>
                </a:cubicBezTo>
                <a:cubicBezTo>
                  <a:pt x="841" y="66"/>
                  <a:pt x="841" y="65"/>
                  <a:pt x="840" y="65"/>
                </a:cubicBezTo>
                <a:cubicBezTo>
                  <a:pt x="839" y="65"/>
                  <a:pt x="838" y="65"/>
                  <a:pt x="838" y="64"/>
                </a:cubicBezTo>
                <a:cubicBezTo>
                  <a:pt x="838" y="63"/>
                  <a:pt x="838" y="63"/>
                  <a:pt x="838" y="63"/>
                </a:cubicBezTo>
                <a:cubicBezTo>
                  <a:pt x="837" y="63"/>
                  <a:pt x="835" y="64"/>
                  <a:pt x="834" y="65"/>
                </a:cubicBezTo>
                <a:cubicBezTo>
                  <a:pt x="834" y="65"/>
                  <a:pt x="834" y="64"/>
                  <a:pt x="833" y="65"/>
                </a:cubicBezTo>
                <a:cubicBezTo>
                  <a:pt x="833" y="66"/>
                  <a:pt x="833" y="67"/>
                  <a:pt x="833" y="68"/>
                </a:cubicBezTo>
                <a:cubicBezTo>
                  <a:pt x="833" y="68"/>
                  <a:pt x="832" y="68"/>
                  <a:pt x="831" y="69"/>
                </a:cubicBezTo>
                <a:cubicBezTo>
                  <a:pt x="831" y="69"/>
                  <a:pt x="831" y="69"/>
                  <a:pt x="830" y="69"/>
                </a:cubicBezTo>
                <a:cubicBezTo>
                  <a:pt x="831" y="68"/>
                  <a:pt x="831" y="68"/>
                  <a:pt x="831" y="68"/>
                </a:cubicBezTo>
                <a:cubicBezTo>
                  <a:pt x="831" y="68"/>
                  <a:pt x="831" y="68"/>
                  <a:pt x="831" y="68"/>
                </a:cubicBezTo>
                <a:cubicBezTo>
                  <a:pt x="832" y="67"/>
                  <a:pt x="832" y="66"/>
                  <a:pt x="832" y="65"/>
                </a:cubicBezTo>
                <a:cubicBezTo>
                  <a:pt x="832" y="64"/>
                  <a:pt x="832" y="64"/>
                  <a:pt x="832" y="64"/>
                </a:cubicBezTo>
                <a:cubicBezTo>
                  <a:pt x="833" y="64"/>
                  <a:pt x="832" y="63"/>
                  <a:pt x="832" y="63"/>
                </a:cubicBezTo>
                <a:cubicBezTo>
                  <a:pt x="833" y="62"/>
                  <a:pt x="833" y="62"/>
                  <a:pt x="832" y="62"/>
                </a:cubicBezTo>
                <a:cubicBezTo>
                  <a:pt x="832" y="61"/>
                  <a:pt x="831" y="61"/>
                  <a:pt x="831" y="61"/>
                </a:cubicBezTo>
                <a:cubicBezTo>
                  <a:pt x="830" y="60"/>
                  <a:pt x="830" y="60"/>
                  <a:pt x="830" y="60"/>
                </a:cubicBezTo>
                <a:cubicBezTo>
                  <a:pt x="831" y="59"/>
                  <a:pt x="831" y="58"/>
                  <a:pt x="830" y="58"/>
                </a:cubicBezTo>
                <a:cubicBezTo>
                  <a:pt x="830" y="58"/>
                  <a:pt x="829" y="57"/>
                  <a:pt x="829" y="57"/>
                </a:cubicBezTo>
                <a:cubicBezTo>
                  <a:pt x="829" y="57"/>
                  <a:pt x="829" y="57"/>
                  <a:pt x="829" y="57"/>
                </a:cubicBezTo>
                <a:cubicBezTo>
                  <a:pt x="829" y="56"/>
                  <a:pt x="828" y="55"/>
                  <a:pt x="827" y="55"/>
                </a:cubicBezTo>
                <a:cubicBezTo>
                  <a:pt x="827" y="55"/>
                  <a:pt x="827" y="55"/>
                  <a:pt x="827" y="55"/>
                </a:cubicBezTo>
                <a:cubicBezTo>
                  <a:pt x="827" y="55"/>
                  <a:pt x="826" y="55"/>
                  <a:pt x="826" y="55"/>
                </a:cubicBezTo>
                <a:cubicBezTo>
                  <a:pt x="826" y="55"/>
                  <a:pt x="827" y="55"/>
                  <a:pt x="827" y="54"/>
                </a:cubicBezTo>
                <a:cubicBezTo>
                  <a:pt x="828" y="54"/>
                  <a:pt x="828" y="54"/>
                  <a:pt x="828" y="54"/>
                </a:cubicBezTo>
                <a:cubicBezTo>
                  <a:pt x="830" y="55"/>
                  <a:pt x="829" y="53"/>
                  <a:pt x="830" y="53"/>
                </a:cubicBezTo>
                <a:cubicBezTo>
                  <a:pt x="830" y="52"/>
                  <a:pt x="830" y="52"/>
                  <a:pt x="830" y="51"/>
                </a:cubicBezTo>
                <a:cubicBezTo>
                  <a:pt x="830" y="50"/>
                  <a:pt x="829" y="49"/>
                  <a:pt x="828" y="49"/>
                </a:cubicBezTo>
                <a:cubicBezTo>
                  <a:pt x="827" y="49"/>
                  <a:pt x="826" y="48"/>
                  <a:pt x="825" y="50"/>
                </a:cubicBezTo>
                <a:cubicBezTo>
                  <a:pt x="824" y="50"/>
                  <a:pt x="824" y="51"/>
                  <a:pt x="823" y="52"/>
                </a:cubicBezTo>
                <a:cubicBezTo>
                  <a:pt x="823" y="52"/>
                  <a:pt x="822" y="53"/>
                  <a:pt x="822" y="52"/>
                </a:cubicBezTo>
                <a:cubicBezTo>
                  <a:pt x="822" y="51"/>
                  <a:pt x="821" y="50"/>
                  <a:pt x="821" y="48"/>
                </a:cubicBezTo>
                <a:cubicBezTo>
                  <a:pt x="821" y="48"/>
                  <a:pt x="821" y="47"/>
                  <a:pt x="820" y="48"/>
                </a:cubicBezTo>
                <a:cubicBezTo>
                  <a:pt x="820" y="48"/>
                  <a:pt x="820" y="48"/>
                  <a:pt x="820" y="48"/>
                </a:cubicBezTo>
                <a:cubicBezTo>
                  <a:pt x="821" y="47"/>
                  <a:pt x="821" y="47"/>
                  <a:pt x="821" y="47"/>
                </a:cubicBezTo>
                <a:cubicBezTo>
                  <a:pt x="821" y="47"/>
                  <a:pt x="821" y="46"/>
                  <a:pt x="821" y="46"/>
                </a:cubicBezTo>
                <a:cubicBezTo>
                  <a:pt x="820" y="45"/>
                  <a:pt x="820" y="45"/>
                  <a:pt x="820" y="45"/>
                </a:cubicBezTo>
                <a:cubicBezTo>
                  <a:pt x="819" y="45"/>
                  <a:pt x="818" y="46"/>
                  <a:pt x="818" y="47"/>
                </a:cubicBezTo>
                <a:cubicBezTo>
                  <a:pt x="817" y="47"/>
                  <a:pt x="818" y="48"/>
                  <a:pt x="819" y="48"/>
                </a:cubicBezTo>
                <a:cubicBezTo>
                  <a:pt x="819" y="48"/>
                  <a:pt x="819" y="48"/>
                  <a:pt x="819" y="48"/>
                </a:cubicBezTo>
                <a:cubicBezTo>
                  <a:pt x="818" y="48"/>
                  <a:pt x="817" y="49"/>
                  <a:pt x="817" y="50"/>
                </a:cubicBezTo>
                <a:cubicBezTo>
                  <a:pt x="817" y="50"/>
                  <a:pt x="816" y="51"/>
                  <a:pt x="817" y="51"/>
                </a:cubicBezTo>
                <a:cubicBezTo>
                  <a:pt x="818" y="52"/>
                  <a:pt x="818" y="52"/>
                  <a:pt x="818" y="52"/>
                </a:cubicBezTo>
                <a:cubicBezTo>
                  <a:pt x="818" y="52"/>
                  <a:pt x="818" y="53"/>
                  <a:pt x="817" y="52"/>
                </a:cubicBezTo>
                <a:cubicBezTo>
                  <a:pt x="817" y="52"/>
                  <a:pt x="815" y="51"/>
                  <a:pt x="816" y="50"/>
                </a:cubicBezTo>
                <a:cubicBezTo>
                  <a:pt x="816" y="49"/>
                  <a:pt x="816" y="48"/>
                  <a:pt x="814" y="48"/>
                </a:cubicBezTo>
                <a:cubicBezTo>
                  <a:pt x="814" y="48"/>
                  <a:pt x="814" y="48"/>
                  <a:pt x="813" y="49"/>
                </a:cubicBezTo>
                <a:cubicBezTo>
                  <a:pt x="812" y="50"/>
                  <a:pt x="810" y="52"/>
                  <a:pt x="808" y="53"/>
                </a:cubicBezTo>
                <a:cubicBezTo>
                  <a:pt x="808" y="53"/>
                  <a:pt x="808" y="54"/>
                  <a:pt x="808" y="55"/>
                </a:cubicBezTo>
                <a:cubicBezTo>
                  <a:pt x="806" y="55"/>
                  <a:pt x="805" y="56"/>
                  <a:pt x="804" y="57"/>
                </a:cubicBezTo>
                <a:cubicBezTo>
                  <a:pt x="804" y="57"/>
                  <a:pt x="804" y="57"/>
                  <a:pt x="804" y="57"/>
                </a:cubicBezTo>
                <a:cubicBezTo>
                  <a:pt x="803" y="58"/>
                  <a:pt x="803" y="58"/>
                  <a:pt x="803" y="59"/>
                </a:cubicBezTo>
                <a:cubicBezTo>
                  <a:pt x="802" y="59"/>
                  <a:pt x="801" y="58"/>
                  <a:pt x="800" y="58"/>
                </a:cubicBezTo>
                <a:cubicBezTo>
                  <a:pt x="800" y="58"/>
                  <a:pt x="800" y="58"/>
                  <a:pt x="800" y="58"/>
                </a:cubicBezTo>
                <a:cubicBezTo>
                  <a:pt x="800" y="58"/>
                  <a:pt x="800" y="58"/>
                  <a:pt x="800" y="58"/>
                </a:cubicBezTo>
                <a:cubicBezTo>
                  <a:pt x="799" y="58"/>
                  <a:pt x="799" y="58"/>
                  <a:pt x="799" y="59"/>
                </a:cubicBezTo>
                <a:cubicBezTo>
                  <a:pt x="798" y="59"/>
                  <a:pt x="798" y="59"/>
                  <a:pt x="798" y="59"/>
                </a:cubicBezTo>
                <a:cubicBezTo>
                  <a:pt x="797" y="59"/>
                  <a:pt x="796" y="59"/>
                  <a:pt x="796" y="59"/>
                </a:cubicBezTo>
                <a:cubicBezTo>
                  <a:pt x="795" y="59"/>
                  <a:pt x="795" y="59"/>
                  <a:pt x="795" y="59"/>
                </a:cubicBezTo>
                <a:cubicBezTo>
                  <a:pt x="796" y="58"/>
                  <a:pt x="796" y="57"/>
                  <a:pt x="797" y="57"/>
                </a:cubicBezTo>
                <a:cubicBezTo>
                  <a:pt x="798" y="57"/>
                  <a:pt x="799" y="56"/>
                  <a:pt x="799" y="55"/>
                </a:cubicBezTo>
                <a:cubicBezTo>
                  <a:pt x="804" y="54"/>
                  <a:pt x="807" y="50"/>
                  <a:pt x="810" y="47"/>
                </a:cubicBezTo>
                <a:cubicBezTo>
                  <a:pt x="810" y="46"/>
                  <a:pt x="810" y="46"/>
                  <a:pt x="810" y="45"/>
                </a:cubicBezTo>
                <a:cubicBezTo>
                  <a:pt x="810" y="44"/>
                  <a:pt x="810" y="44"/>
                  <a:pt x="810" y="44"/>
                </a:cubicBezTo>
                <a:cubicBezTo>
                  <a:pt x="809" y="44"/>
                  <a:pt x="808" y="43"/>
                  <a:pt x="807" y="44"/>
                </a:cubicBezTo>
                <a:cubicBezTo>
                  <a:pt x="807" y="44"/>
                  <a:pt x="807" y="45"/>
                  <a:pt x="806" y="44"/>
                </a:cubicBezTo>
                <a:cubicBezTo>
                  <a:pt x="806" y="44"/>
                  <a:pt x="806" y="44"/>
                  <a:pt x="806" y="44"/>
                </a:cubicBezTo>
                <a:cubicBezTo>
                  <a:pt x="806" y="43"/>
                  <a:pt x="806" y="43"/>
                  <a:pt x="806" y="43"/>
                </a:cubicBezTo>
                <a:cubicBezTo>
                  <a:pt x="805" y="43"/>
                  <a:pt x="805" y="43"/>
                  <a:pt x="805" y="43"/>
                </a:cubicBezTo>
                <a:cubicBezTo>
                  <a:pt x="805" y="44"/>
                  <a:pt x="805" y="44"/>
                  <a:pt x="804" y="44"/>
                </a:cubicBezTo>
                <a:cubicBezTo>
                  <a:pt x="804" y="43"/>
                  <a:pt x="803" y="43"/>
                  <a:pt x="803" y="43"/>
                </a:cubicBezTo>
                <a:cubicBezTo>
                  <a:pt x="802" y="43"/>
                  <a:pt x="802" y="43"/>
                  <a:pt x="802" y="43"/>
                </a:cubicBezTo>
                <a:cubicBezTo>
                  <a:pt x="801" y="43"/>
                  <a:pt x="801" y="43"/>
                  <a:pt x="801" y="43"/>
                </a:cubicBezTo>
                <a:cubicBezTo>
                  <a:pt x="801" y="42"/>
                  <a:pt x="800" y="42"/>
                  <a:pt x="800" y="42"/>
                </a:cubicBezTo>
                <a:cubicBezTo>
                  <a:pt x="799" y="42"/>
                  <a:pt x="799" y="42"/>
                  <a:pt x="799" y="42"/>
                </a:cubicBezTo>
                <a:cubicBezTo>
                  <a:pt x="799" y="42"/>
                  <a:pt x="798" y="43"/>
                  <a:pt x="798" y="43"/>
                </a:cubicBezTo>
                <a:cubicBezTo>
                  <a:pt x="798" y="43"/>
                  <a:pt x="798" y="43"/>
                  <a:pt x="798" y="43"/>
                </a:cubicBezTo>
                <a:cubicBezTo>
                  <a:pt x="798" y="43"/>
                  <a:pt x="798" y="43"/>
                  <a:pt x="798" y="43"/>
                </a:cubicBezTo>
                <a:cubicBezTo>
                  <a:pt x="798" y="42"/>
                  <a:pt x="798" y="40"/>
                  <a:pt x="797" y="40"/>
                </a:cubicBezTo>
                <a:cubicBezTo>
                  <a:pt x="796" y="40"/>
                  <a:pt x="796" y="40"/>
                  <a:pt x="795" y="40"/>
                </a:cubicBezTo>
                <a:cubicBezTo>
                  <a:pt x="795" y="41"/>
                  <a:pt x="794" y="41"/>
                  <a:pt x="794" y="41"/>
                </a:cubicBezTo>
                <a:cubicBezTo>
                  <a:pt x="794" y="42"/>
                  <a:pt x="794" y="43"/>
                  <a:pt x="794" y="43"/>
                </a:cubicBezTo>
                <a:cubicBezTo>
                  <a:pt x="794" y="44"/>
                  <a:pt x="794" y="44"/>
                  <a:pt x="794" y="44"/>
                </a:cubicBezTo>
                <a:cubicBezTo>
                  <a:pt x="793" y="44"/>
                  <a:pt x="793" y="44"/>
                  <a:pt x="793" y="44"/>
                </a:cubicBezTo>
                <a:cubicBezTo>
                  <a:pt x="793" y="42"/>
                  <a:pt x="792" y="41"/>
                  <a:pt x="793" y="39"/>
                </a:cubicBezTo>
                <a:cubicBezTo>
                  <a:pt x="792" y="39"/>
                  <a:pt x="792" y="39"/>
                  <a:pt x="791" y="40"/>
                </a:cubicBezTo>
                <a:cubicBezTo>
                  <a:pt x="790" y="40"/>
                  <a:pt x="790" y="40"/>
                  <a:pt x="790" y="40"/>
                </a:cubicBezTo>
                <a:cubicBezTo>
                  <a:pt x="790" y="40"/>
                  <a:pt x="789" y="40"/>
                  <a:pt x="789" y="41"/>
                </a:cubicBezTo>
                <a:cubicBezTo>
                  <a:pt x="789" y="41"/>
                  <a:pt x="788" y="41"/>
                  <a:pt x="788" y="41"/>
                </a:cubicBezTo>
                <a:cubicBezTo>
                  <a:pt x="788" y="41"/>
                  <a:pt x="789" y="40"/>
                  <a:pt x="789" y="40"/>
                </a:cubicBezTo>
                <a:cubicBezTo>
                  <a:pt x="789" y="40"/>
                  <a:pt x="789" y="40"/>
                  <a:pt x="789" y="40"/>
                </a:cubicBezTo>
                <a:cubicBezTo>
                  <a:pt x="790" y="39"/>
                  <a:pt x="790" y="38"/>
                  <a:pt x="789" y="38"/>
                </a:cubicBezTo>
                <a:cubicBezTo>
                  <a:pt x="788" y="38"/>
                  <a:pt x="788" y="38"/>
                  <a:pt x="788" y="38"/>
                </a:cubicBezTo>
                <a:cubicBezTo>
                  <a:pt x="788" y="37"/>
                  <a:pt x="789" y="36"/>
                  <a:pt x="788" y="35"/>
                </a:cubicBezTo>
                <a:cubicBezTo>
                  <a:pt x="789" y="35"/>
                  <a:pt x="789" y="35"/>
                  <a:pt x="789" y="35"/>
                </a:cubicBezTo>
                <a:cubicBezTo>
                  <a:pt x="789" y="35"/>
                  <a:pt x="789" y="35"/>
                  <a:pt x="789" y="35"/>
                </a:cubicBezTo>
                <a:cubicBezTo>
                  <a:pt x="789" y="34"/>
                  <a:pt x="789" y="34"/>
                  <a:pt x="789" y="34"/>
                </a:cubicBezTo>
                <a:cubicBezTo>
                  <a:pt x="788" y="35"/>
                  <a:pt x="787" y="34"/>
                  <a:pt x="786" y="34"/>
                </a:cubicBezTo>
                <a:cubicBezTo>
                  <a:pt x="785" y="34"/>
                  <a:pt x="784" y="34"/>
                  <a:pt x="784" y="34"/>
                </a:cubicBezTo>
                <a:cubicBezTo>
                  <a:pt x="782" y="35"/>
                  <a:pt x="781" y="35"/>
                  <a:pt x="780" y="36"/>
                </a:cubicBezTo>
                <a:cubicBezTo>
                  <a:pt x="780" y="36"/>
                  <a:pt x="780" y="36"/>
                  <a:pt x="780" y="36"/>
                </a:cubicBezTo>
                <a:cubicBezTo>
                  <a:pt x="779" y="35"/>
                  <a:pt x="779" y="35"/>
                  <a:pt x="779" y="35"/>
                </a:cubicBezTo>
                <a:cubicBezTo>
                  <a:pt x="779" y="35"/>
                  <a:pt x="779" y="35"/>
                  <a:pt x="779" y="35"/>
                </a:cubicBezTo>
                <a:cubicBezTo>
                  <a:pt x="779" y="35"/>
                  <a:pt x="778" y="35"/>
                  <a:pt x="778" y="36"/>
                </a:cubicBezTo>
                <a:cubicBezTo>
                  <a:pt x="778" y="37"/>
                  <a:pt x="778" y="37"/>
                  <a:pt x="778" y="37"/>
                </a:cubicBezTo>
                <a:cubicBezTo>
                  <a:pt x="777" y="37"/>
                  <a:pt x="777" y="37"/>
                  <a:pt x="777" y="38"/>
                </a:cubicBezTo>
                <a:cubicBezTo>
                  <a:pt x="776" y="39"/>
                  <a:pt x="777" y="40"/>
                  <a:pt x="777" y="42"/>
                </a:cubicBezTo>
                <a:cubicBezTo>
                  <a:pt x="778" y="43"/>
                  <a:pt x="779" y="44"/>
                  <a:pt x="780" y="45"/>
                </a:cubicBezTo>
                <a:cubicBezTo>
                  <a:pt x="780" y="45"/>
                  <a:pt x="780" y="46"/>
                  <a:pt x="780" y="46"/>
                </a:cubicBezTo>
                <a:cubicBezTo>
                  <a:pt x="779" y="46"/>
                  <a:pt x="779" y="46"/>
                  <a:pt x="779" y="46"/>
                </a:cubicBezTo>
                <a:cubicBezTo>
                  <a:pt x="779" y="46"/>
                  <a:pt x="778" y="45"/>
                  <a:pt x="778" y="45"/>
                </a:cubicBezTo>
                <a:cubicBezTo>
                  <a:pt x="777" y="45"/>
                  <a:pt x="777" y="45"/>
                  <a:pt x="777" y="45"/>
                </a:cubicBezTo>
                <a:cubicBezTo>
                  <a:pt x="777" y="44"/>
                  <a:pt x="776" y="44"/>
                  <a:pt x="776" y="43"/>
                </a:cubicBezTo>
                <a:cubicBezTo>
                  <a:pt x="776" y="42"/>
                  <a:pt x="775" y="42"/>
                  <a:pt x="775" y="41"/>
                </a:cubicBezTo>
                <a:cubicBezTo>
                  <a:pt x="775" y="41"/>
                  <a:pt x="774" y="40"/>
                  <a:pt x="774" y="40"/>
                </a:cubicBezTo>
                <a:cubicBezTo>
                  <a:pt x="774" y="39"/>
                  <a:pt x="774" y="39"/>
                  <a:pt x="774" y="39"/>
                </a:cubicBezTo>
                <a:cubicBezTo>
                  <a:pt x="774" y="39"/>
                  <a:pt x="774" y="38"/>
                  <a:pt x="774" y="38"/>
                </a:cubicBezTo>
                <a:cubicBezTo>
                  <a:pt x="775" y="37"/>
                  <a:pt x="775" y="37"/>
                  <a:pt x="775" y="36"/>
                </a:cubicBezTo>
                <a:cubicBezTo>
                  <a:pt x="775" y="35"/>
                  <a:pt x="775" y="35"/>
                  <a:pt x="775" y="35"/>
                </a:cubicBezTo>
                <a:cubicBezTo>
                  <a:pt x="773" y="35"/>
                  <a:pt x="772" y="35"/>
                  <a:pt x="770" y="35"/>
                </a:cubicBezTo>
                <a:cubicBezTo>
                  <a:pt x="770" y="35"/>
                  <a:pt x="769" y="35"/>
                  <a:pt x="768" y="36"/>
                </a:cubicBezTo>
                <a:cubicBezTo>
                  <a:pt x="768" y="36"/>
                  <a:pt x="767" y="36"/>
                  <a:pt x="767" y="37"/>
                </a:cubicBezTo>
                <a:cubicBezTo>
                  <a:pt x="766" y="37"/>
                  <a:pt x="766" y="38"/>
                  <a:pt x="766" y="38"/>
                </a:cubicBezTo>
                <a:cubicBezTo>
                  <a:pt x="765" y="39"/>
                  <a:pt x="764" y="40"/>
                  <a:pt x="764" y="41"/>
                </a:cubicBezTo>
                <a:cubicBezTo>
                  <a:pt x="764" y="41"/>
                  <a:pt x="763" y="42"/>
                  <a:pt x="763" y="42"/>
                </a:cubicBezTo>
                <a:cubicBezTo>
                  <a:pt x="762" y="43"/>
                  <a:pt x="762" y="43"/>
                  <a:pt x="762" y="43"/>
                </a:cubicBezTo>
                <a:cubicBezTo>
                  <a:pt x="761" y="44"/>
                  <a:pt x="762" y="45"/>
                  <a:pt x="762" y="45"/>
                </a:cubicBezTo>
                <a:cubicBezTo>
                  <a:pt x="763" y="46"/>
                  <a:pt x="763" y="46"/>
                  <a:pt x="763" y="47"/>
                </a:cubicBezTo>
                <a:cubicBezTo>
                  <a:pt x="763" y="49"/>
                  <a:pt x="765" y="50"/>
                  <a:pt x="766" y="51"/>
                </a:cubicBezTo>
                <a:cubicBezTo>
                  <a:pt x="767" y="52"/>
                  <a:pt x="768" y="53"/>
                  <a:pt x="769" y="54"/>
                </a:cubicBezTo>
                <a:cubicBezTo>
                  <a:pt x="769" y="55"/>
                  <a:pt x="769" y="55"/>
                  <a:pt x="769" y="55"/>
                </a:cubicBezTo>
                <a:cubicBezTo>
                  <a:pt x="768" y="55"/>
                  <a:pt x="769" y="56"/>
                  <a:pt x="769" y="57"/>
                </a:cubicBezTo>
                <a:cubicBezTo>
                  <a:pt x="768" y="56"/>
                  <a:pt x="768" y="56"/>
                  <a:pt x="768" y="56"/>
                </a:cubicBezTo>
                <a:cubicBezTo>
                  <a:pt x="767" y="55"/>
                  <a:pt x="766" y="54"/>
                  <a:pt x="765" y="53"/>
                </a:cubicBezTo>
                <a:cubicBezTo>
                  <a:pt x="764" y="52"/>
                  <a:pt x="764" y="52"/>
                  <a:pt x="764" y="52"/>
                </a:cubicBezTo>
                <a:cubicBezTo>
                  <a:pt x="764" y="52"/>
                  <a:pt x="763" y="50"/>
                  <a:pt x="762" y="50"/>
                </a:cubicBezTo>
                <a:cubicBezTo>
                  <a:pt x="761" y="49"/>
                  <a:pt x="761" y="48"/>
                  <a:pt x="760" y="47"/>
                </a:cubicBezTo>
                <a:cubicBezTo>
                  <a:pt x="760" y="45"/>
                  <a:pt x="760" y="44"/>
                  <a:pt x="759" y="42"/>
                </a:cubicBezTo>
                <a:cubicBezTo>
                  <a:pt x="759" y="42"/>
                  <a:pt x="759" y="41"/>
                  <a:pt x="758" y="40"/>
                </a:cubicBezTo>
                <a:cubicBezTo>
                  <a:pt x="757" y="39"/>
                  <a:pt x="756" y="39"/>
                  <a:pt x="755" y="38"/>
                </a:cubicBezTo>
                <a:cubicBezTo>
                  <a:pt x="754" y="38"/>
                  <a:pt x="753" y="38"/>
                  <a:pt x="752" y="38"/>
                </a:cubicBezTo>
                <a:cubicBezTo>
                  <a:pt x="752" y="39"/>
                  <a:pt x="751" y="39"/>
                  <a:pt x="751" y="39"/>
                </a:cubicBezTo>
                <a:cubicBezTo>
                  <a:pt x="750" y="38"/>
                  <a:pt x="748" y="38"/>
                  <a:pt x="747" y="36"/>
                </a:cubicBezTo>
                <a:cubicBezTo>
                  <a:pt x="747" y="36"/>
                  <a:pt x="747" y="36"/>
                  <a:pt x="746" y="36"/>
                </a:cubicBezTo>
                <a:cubicBezTo>
                  <a:pt x="746" y="36"/>
                  <a:pt x="745" y="36"/>
                  <a:pt x="745" y="36"/>
                </a:cubicBezTo>
                <a:cubicBezTo>
                  <a:pt x="744" y="36"/>
                  <a:pt x="744" y="36"/>
                  <a:pt x="744" y="36"/>
                </a:cubicBezTo>
                <a:cubicBezTo>
                  <a:pt x="743" y="36"/>
                  <a:pt x="743" y="36"/>
                  <a:pt x="742" y="36"/>
                </a:cubicBezTo>
                <a:cubicBezTo>
                  <a:pt x="741" y="36"/>
                  <a:pt x="740" y="36"/>
                  <a:pt x="739" y="36"/>
                </a:cubicBezTo>
                <a:cubicBezTo>
                  <a:pt x="739" y="36"/>
                  <a:pt x="739" y="36"/>
                  <a:pt x="739" y="36"/>
                </a:cubicBezTo>
                <a:cubicBezTo>
                  <a:pt x="738" y="36"/>
                  <a:pt x="738" y="37"/>
                  <a:pt x="737" y="37"/>
                </a:cubicBezTo>
                <a:cubicBezTo>
                  <a:pt x="736" y="38"/>
                  <a:pt x="736" y="38"/>
                  <a:pt x="737" y="39"/>
                </a:cubicBezTo>
                <a:cubicBezTo>
                  <a:pt x="738" y="39"/>
                  <a:pt x="737" y="39"/>
                  <a:pt x="737" y="40"/>
                </a:cubicBezTo>
                <a:cubicBezTo>
                  <a:pt x="736" y="41"/>
                  <a:pt x="737" y="41"/>
                  <a:pt x="737" y="42"/>
                </a:cubicBezTo>
                <a:cubicBezTo>
                  <a:pt x="737" y="43"/>
                  <a:pt x="738" y="44"/>
                  <a:pt x="739" y="45"/>
                </a:cubicBezTo>
                <a:cubicBezTo>
                  <a:pt x="740" y="46"/>
                  <a:pt x="742" y="47"/>
                  <a:pt x="742" y="49"/>
                </a:cubicBezTo>
                <a:cubicBezTo>
                  <a:pt x="742" y="49"/>
                  <a:pt x="743" y="50"/>
                  <a:pt x="743" y="51"/>
                </a:cubicBezTo>
                <a:cubicBezTo>
                  <a:pt x="743" y="52"/>
                  <a:pt x="743" y="52"/>
                  <a:pt x="744" y="52"/>
                </a:cubicBezTo>
                <a:cubicBezTo>
                  <a:pt x="744" y="52"/>
                  <a:pt x="745" y="52"/>
                  <a:pt x="745" y="52"/>
                </a:cubicBezTo>
                <a:cubicBezTo>
                  <a:pt x="746" y="52"/>
                  <a:pt x="746" y="52"/>
                  <a:pt x="746" y="52"/>
                </a:cubicBezTo>
                <a:cubicBezTo>
                  <a:pt x="746" y="52"/>
                  <a:pt x="745" y="52"/>
                  <a:pt x="745" y="53"/>
                </a:cubicBezTo>
                <a:cubicBezTo>
                  <a:pt x="744" y="53"/>
                  <a:pt x="744" y="53"/>
                  <a:pt x="744" y="54"/>
                </a:cubicBezTo>
                <a:cubicBezTo>
                  <a:pt x="744" y="54"/>
                  <a:pt x="744" y="54"/>
                  <a:pt x="744" y="54"/>
                </a:cubicBezTo>
                <a:cubicBezTo>
                  <a:pt x="744" y="55"/>
                  <a:pt x="744" y="57"/>
                  <a:pt x="745" y="57"/>
                </a:cubicBezTo>
                <a:cubicBezTo>
                  <a:pt x="746" y="58"/>
                  <a:pt x="747" y="59"/>
                  <a:pt x="749" y="60"/>
                </a:cubicBezTo>
                <a:cubicBezTo>
                  <a:pt x="749" y="60"/>
                  <a:pt x="750" y="61"/>
                  <a:pt x="750" y="61"/>
                </a:cubicBezTo>
                <a:cubicBezTo>
                  <a:pt x="750" y="61"/>
                  <a:pt x="750" y="61"/>
                  <a:pt x="750" y="61"/>
                </a:cubicBezTo>
                <a:cubicBezTo>
                  <a:pt x="750" y="61"/>
                  <a:pt x="750" y="61"/>
                  <a:pt x="750" y="61"/>
                </a:cubicBezTo>
                <a:cubicBezTo>
                  <a:pt x="750" y="61"/>
                  <a:pt x="750" y="61"/>
                  <a:pt x="750" y="61"/>
                </a:cubicBezTo>
                <a:cubicBezTo>
                  <a:pt x="749" y="62"/>
                  <a:pt x="749" y="62"/>
                  <a:pt x="748" y="62"/>
                </a:cubicBezTo>
                <a:cubicBezTo>
                  <a:pt x="748" y="63"/>
                  <a:pt x="748" y="63"/>
                  <a:pt x="748" y="63"/>
                </a:cubicBezTo>
                <a:cubicBezTo>
                  <a:pt x="748" y="63"/>
                  <a:pt x="748" y="63"/>
                  <a:pt x="748" y="63"/>
                </a:cubicBezTo>
                <a:cubicBezTo>
                  <a:pt x="747" y="63"/>
                  <a:pt x="747" y="64"/>
                  <a:pt x="746" y="64"/>
                </a:cubicBezTo>
                <a:cubicBezTo>
                  <a:pt x="746" y="64"/>
                  <a:pt x="746" y="64"/>
                  <a:pt x="746" y="64"/>
                </a:cubicBezTo>
                <a:cubicBezTo>
                  <a:pt x="746" y="65"/>
                  <a:pt x="746" y="65"/>
                  <a:pt x="746" y="64"/>
                </a:cubicBezTo>
                <a:cubicBezTo>
                  <a:pt x="746" y="64"/>
                  <a:pt x="746" y="64"/>
                  <a:pt x="746" y="64"/>
                </a:cubicBezTo>
                <a:cubicBezTo>
                  <a:pt x="746" y="64"/>
                  <a:pt x="746" y="63"/>
                  <a:pt x="746" y="63"/>
                </a:cubicBezTo>
                <a:cubicBezTo>
                  <a:pt x="746" y="62"/>
                  <a:pt x="747" y="61"/>
                  <a:pt x="745" y="60"/>
                </a:cubicBezTo>
                <a:cubicBezTo>
                  <a:pt x="745" y="60"/>
                  <a:pt x="745" y="60"/>
                  <a:pt x="745" y="60"/>
                </a:cubicBezTo>
                <a:cubicBezTo>
                  <a:pt x="744" y="60"/>
                  <a:pt x="744" y="60"/>
                  <a:pt x="744" y="59"/>
                </a:cubicBezTo>
                <a:cubicBezTo>
                  <a:pt x="743" y="59"/>
                  <a:pt x="743" y="58"/>
                  <a:pt x="742" y="58"/>
                </a:cubicBezTo>
                <a:cubicBezTo>
                  <a:pt x="742" y="57"/>
                  <a:pt x="742" y="57"/>
                  <a:pt x="742" y="57"/>
                </a:cubicBezTo>
                <a:cubicBezTo>
                  <a:pt x="742" y="57"/>
                  <a:pt x="742" y="56"/>
                  <a:pt x="741" y="56"/>
                </a:cubicBezTo>
                <a:cubicBezTo>
                  <a:pt x="741" y="55"/>
                  <a:pt x="741" y="54"/>
                  <a:pt x="741" y="53"/>
                </a:cubicBezTo>
                <a:cubicBezTo>
                  <a:pt x="740" y="53"/>
                  <a:pt x="740" y="52"/>
                  <a:pt x="740" y="51"/>
                </a:cubicBezTo>
                <a:cubicBezTo>
                  <a:pt x="739" y="50"/>
                  <a:pt x="739" y="50"/>
                  <a:pt x="739" y="50"/>
                </a:cubicBezTo>
                <a:cubicBezTo>
                  <a:pt x="739" y="49"/>
                  <a:pt x="739" y="49"/>
                  <a:pt x="739" y="49"/>
                </a:cubicBezTo>
                <a:cubicBezTo>
                  <a:pt x="739" y="49"/>
                  <a:pt x="739" y="48"/>
                  <a:pt x="738" y="48"/>
                </a:cubicBezTo>
                <a:cubicBezTo>
                  <a:pt x="737" y="47"/>
                  <a:pt x="736" y="46"/>
                  <a:pt x="735" y="46"/>
                </a:cubicBezTo>
                <a:cubicBezTo>
                  <a:pt x="734" y="45"/>
                  <a:pt x="734" y="45"/>
                  <a:pt x="733" y="46"/>
                </a:cubicBezTo>
                <a:cubicBezTo>
                  <a:pt x="732" y="46"/>
                  <a:pt x="733" y="47"/>
                  <a:pt x="733" y="48"/>
                </a:cubicBezTo>
                <a:cubicBezTo>
                  <a:pt x="732" y="48"/>
                  <a:pt x="732" y="47"/>
                  <a:pt x="732" y="48"/>
                </a:cubicBezTo>
                <a:cubicBezTo>
                  <a:pt x="731" y="48"/>
                  <a:pt x="731" y="48"/>
                  <a:pt x="731" y="48"/>
                </a:cubicBezTo>
                <a:cubicBezTo>
                  <a:pt x="732" y="49"/>
                  <a:pt x="732" y="49"/>
                  <a:pt x="732" y="49"/>
                </a:cubicBezTo>
                <a:cubicBezTo>
                  <a:pt x="733" y="50"/>
                  <a:pt x="733" y="50"/>
                  <a:pt x="732" y="50"/>
                </a:cubicBezTo>
                <a:cubicBezTo>
                  <a:pt x="731" y="49"/>
                  <a:pt x="731" y="49"/>
                  <a:pt x="731" y="49"/>
                </a:cubicBezTo>
                <a:cubicBezTo>
                  <a:pt x="731" y="49"/>
                  <a:pt x="731" y="48"/>
                  <a:pt x="730" y="47"/>
                </a:cubicBezTo>
                <a:cubicBezTo>
                  <a:pt x="730" y="48"/>
                  <a:pt x="730" y="48"/>
                  <a:pt x="730" y="48"/>
                </a:cubicBezTo>
                <a:cubicBezTo>
                  <a:pt x="730" y="48"/>
                  <a:pt x="730" y="49"/>
                  <a:pt x="730" y="49"/>
                </a:cubicBezTo>
                <a:cubicBezTo>
                  <a:pt x="729" y="49"/>
                  <a:pt x="729" y="48"/>
                  <a:pt x="729" y="48"/>
                </a:cubicBezTo>
                <a:cubicBezTo>
                  <a:pt x="729" y="46"/>
                  <a:pt x="730" y="45"/>
                  <a:pt x="729" y="44"/>
                </a:cubicBezTo>
                <a:cubicBezTo>
                  <a:pt x="728" y="43"/>
                  <a:pt x="728" y="44"/>
                  <a:pt x="728" y="44"/>
                </a:cubicBezTo>
                <a:cubicBezTo>
                  <a:pt x="727" y="46"/>
                  <a:pt x="727" y="47"/>
                  <a:pt x="726" y="48"/>
                </a:cubicBezTo>
                <a:cubicBezTo>
                  <a:pt x="726" y="46"/>
                  <a:pt x="726" y="45"/>
                  <a:pt x="726" y="43"/>
                </a:cubicBezTo>
                <a:cubicBezTo>
                  <a:pt x="725" y="43"/>
                  <a:pt x="725" y="43"/>
                  <a:pt x="725" y="43"/>
                </a:cubicBezTo>
                <a:cubicBezTo>
                  <a:pt x="724" y="42"/>
                  <a:pt x="724" y="42"/>
                  <a:pt x="724" y="42"/>
                </a:cubicBezTo>
                <a:cubicBezTo>
                  <a:pt x="724" y="42"/>
                  <a:pt x="724" y="42"/>
                  <a:pt x="724" y="42"/>
                </a:cubicBezTo>
                <a:cubicBezTo>
                  <a:pt x="722" y="43"/>
                  <a:pt x="721" y="43"/>
                  <a:pt x="719" y="44"/>
                </a:cubicBezTo>
                <a:cubicBezTo>
                  <a:pt x="716" y="45"/>
                  <a:pt x="716" y="47"/>
                  <a:pt x="718" y="49"/>
                </a:cubicBezTo>
                <a:cubicBezTo>
                  <a:pt x="719" y="49"/>
                  <a:pt x="719" y="49"/>
                  <a:pt x="719" y="49"/>
                </a:cubicBezTo>
                <a:cubicBezTo>
                  <a:pt x="720" y="49"/>
                  <a:pt x="720" y="49"/>
                  <a:pt x="720" y="49"/>
                </a:cubicBezTo>
                <a:cubicBezTo>
                  <a:pt x="721" y="49"/>
                  <a:pt x="721" y="49"/>
                  <a:pt x="721" y="49"/>
                </a:cubicBezTo>
                <a:cubicBezTo>
                  <a:pt x="721" y="50"/>
                  <a:pt x="721" y="50"/>
                  <a:pt x="721" y="50"/>
                </a:cubicBezTo>
                <a:cubicBezTo>
                  <a:pt x="721" y="50"/>
                  <a:pt x="721" y="50"/>
                  <a:pt x="721" y="50"/>
                </a:cubicBezTo>
                <a:cubicBezTo>
                  <a:pt x="721" y="50"/>
                  <a:pt x="720" y="50"/>
                  <a:pt x="720" y="51"/>
                </a:cubicBezTo>
                <a:cubicBezTo>
                  <a:pt x="719" y="51"/>
                  <a:pt x="719" y="51"/>
                  <a:pt x="719" y="51"/>
                </a:cubicBezTo>
                <a:cubicBezTo>
                  <a:pt x="720" y="52"/>
                  <a:pt x="720" y="53"/>
                  <a:pt x="721" y="54"/>
                </a:cubicBezTo>
                <a:cubicBezTo>
                  <a:pt x="723" y="55"/>
                  <a:pt x="725" y="56"/>
                  <a:pt x="727" y="57"/>
                </a:cubicBezTo>
                <a:cubicBezTo>
                  <a:pt x="727" y="57"/>
                  <a:pt x="728" y="58"/>
                  <a:pt x="728" y="57"/>
                </a:cubicBezTo>
                <a:cubicBezTo>
                  <a:pt x="729" y="57"/>
                  <a:pt x="729" y="57"/>
                  <a:pt x="729" y="57"/>
                </a:cubicBezTo>
                <a:cubicBezTo>
                  <a:pt x="730" y="57"/>
                  <a:pt x="730" y="57"/>
                  <a:pt x="730" y="57"/>
                </a:cubicBezTo>
                <a:cubicBezTo>
                  <a:pt x="729" y="58"/>
                  <a:pt x="729" y="57"/>
                  <a:pt x="729" y="58"/>
                </a:cubicBezTo>
                <a:cubicBezTo>
                  <a:pt x="728" y="58"/>
                  <a:pt x="728" y="58"/>
                  <a:pt x="728" y="58"/>
                </a:cubicBezTo>
                <a:cubicBezTo>
                  <a:pt x="727" y="58"/>
                  <a:pt x="726" y="58"/>
                  <a:pt x="726" y="58"/>
                </a:cubicBezTo>
                <a:cubicBezTo>
                  <a:pt x="726" y="58"/>
                  <a:pt x="726" y="58"/>
                  <a:pt x="726" y="58"/>
                </a:cubicBezTo>
                <a:cubicBezTo>
                  <a:pt x="725" y="58"/>
                  <a:pt x="724" y="58"/>
                  <a:pt x="724" y="57"/>
                </a:cubicBezTo>
                <a:cubicBezTo>
                  <a:pt x="723" y="57"/>
                  <a:pt x="722" y="56"/>
                  <a:pt x="721" y="56"/>
                </a:cubicBezTo>
                <a:cubicBezTo>
                  <a:pt x="721" y="56"/>
                  <a:pt x="720" y="55"/>
                  <a:pt x="720" y="56"/>
                </a:cubicBezTo>
                <a:cubicBezTo>
                  <a:pt x="720" y="56"/>
                  <a:pt x="719" y="57"/>
                  <a:pt x="720" y="57"/>
                </a:cubicBezTo>
                <a:cubicBezTo>
                  <a:pt x="720" y="58"/>
                  <a:pt x="720" y="58"/>
                  <a:pt x="720" y="59"/>
                </a:cubicBezTo>
                <a:cubicBezTo>
                  <a:pt x="719" y="59"/>
                  <a:pt x="720" y="58"/>
                  <a:pt x="719" y="57"/>
                </a:cubicBezTo>
                <a:cubicBezTo>
                  <a:pt x="718" y="57"/>
                  <a:pt x="718" y="56"/>
                  <a:pt x="718" y="56"/>
                </a:cubicBezTo>
                <a:cubicBezTo>
                  <a:pt x="718" y="55"/>
                  <a:pt x="719" y="55"/>
                  <a:pt x="718" y="54"/>
                </a:cubicBezTo>
                <a:cubicBezTo>
                  <a:pt x="718" y="53"/>
                  <a:pt x="718" y="52"/>
                  <a:pt x="717" y="52"/>
                </a:cubicBezTo>
                <a:cubicBezTo>
                  <a:pt x="717" y="51"/>
                  <a:pt x="717" y="51"/>
                  <a:pt x="717" y="51"/>
                </a:cubicBezTo>
                <a:cubicBezTo>
                  <a:pt x="717" y="51"/>
                  <a:pt x="717" y="51"/>
                  <a:pt x="717" y="51"/>
                </a:cubicBezTo>
                <a:cubicBezTo>
                  <a:pt x="716" y="51"/>
                  <a:pt x="716" y="51"/>
                  <a:pt x="715" y="50"/>
                </a:cubicBezTo>
                <a:cubicBezTo>
                  <a:pt x="715" y="50"/>
                  <a:pt x="715" y="50"/>
                  <a:pt x="714" y="50"/>
                </a:cubicBezTo>
                <a:cubicBezTo>
                  <a:pt x="714" y="50"/>
                  <a:pt x="714" y="50"/>
                  <a:pt x="713" y="50"/>
                </a:cubicBezTo>
                <a:cubicBezTo>
                  <a:pt x="712" y="50"/>
                  <a:pt x="711" y="50"/>
                  <a:pt x="710" y="50"/>
                </a:cubicBezTo>
                <a:cubicBezTo>
                  <a:pt x="709" y="50"/>
                  <a:pt x="709" y="51"/>
                  <a:pt x="709" y="52"/>
                </a:cubicBezTo>
                <a:cubicBezTo>
                  <a:pt x="710" y="53"/>
                  <a:pt x="710" y="54"/>
                  <a:pt x="711" y="54"/>
                </a:cubicBezTo>
                <a:cubicBezTo>
                  <a:pt x="712" y="55"/>
                  <a:pt x="712" y="55"/>
                  <a:pt x="712" y="56"/>
                </a:cubicBezTo>
                <a:cubicBezTo>
                  <a:pt x="712" y="57"/>
                  <a:pt x="713" y="58"/>
                  <a:pt x="713" y="59"/>
                </a:cubicBezTo>
                <a:cubicBezTo>
                  <a:pt x="714" y="59"/>
                  <a:pt x="714" y="59"/>
                  <a:pt x="714" y="60"/>
                </a:cubicBezTo>
                <a:cubicBezTo>
                  <a:pt x="714" y="60"/>
                  <a:pt x="714" y="60"/>
                  <a:pt x="714" y="60"/>
                </a:cubicBezTo>
                <a:cubicBezTo>
                  <a:pt x="715" y="61"/>
                  <a:pt x="715" y="61"/>
                  <a:pt x="715" y="61"/>
                </a:cubicBezTo>
                <a:cubicBezTo>
                  <a:pt x="715" y="62"/>
                  <a:pt x="716" y="63"/>
                  <a:pt x="716" y="64"/>
                </a:cubicBezTo>
                <a:cubicBezTo>
                  <a:pt x="715" y="64"/>
                  <a:pt x="714" y="64"/>
                  <a:pt x="714" y="65"/>
                </a:cubicBezTo>
                <a:cubicBezTo>
                  <a:pt x="713" y="64"/>
                  <a:pt x="713" y="63"/>
                  <a:pt x="712" y="62"/>
                </a:cubicBezTo>
                <a:cubicBezTo>
                  <a:pt x="712" y="61"/>
                  <a:pt x="712" y="61"/>
                  <a:pt x="712" y="61"/>
                </a:cubicBezTo>
                <a:cubicBezTo>
                  <a:pt x="712" y="61"/>
                  <a:pt x="711" y="61"/>
                  <a:pt x="711" y="61"/>
                </a:cubicBezTo>
                <a:cubicBezTo>
                  <a:pt x="711" y="60"/>
                  <a:pt x="711" y="60"/>
                  <a:pt x="711" y="60"/>
                </a:cubicBezTo>
                <a:cubicBezTo>
                  <a:pt x="710" y="60"/>
                  <a:pt x="710" y="60"/>
                  <a:pt x="710" y="60"/>
                </a:cubicBezTo>
                <a:cubicBezTo>
                  <a:pt x="709" y="58"/>
                  <a:pt x="707" y="58"/>
                  <a:pt x="706" y="57"/>
                </a:cubicBezTo>
                <a:cubicBezTo>
                  <a:pt x="705" y="57"/>
                  <a:pt x="705" y="58"/>
                  <a:pt x="704" y="58"/>
                </a:cubicBezTo>
                <a:cubicBezTo>
                  <a:pt x="704" y="60"/>
                  <a:pt x="704" y="62"/>
                  <a:pt x="705" y="63"/>
                </a:cubicBezTo>
                <a:cubicBezTo>
                  <a:pt x="706" y="65"/>
                  <a:pt x="708" y="65"/>
                  <a:pt x="709" y="66"/>
                </a:cubicBezTo>
                <a:cubicBezTo>
                  <a:pt x="709" y="66"/>
                  <a:pt x="709" y="66"/>
                  <a:pt x="709" y="67"/>
                </a:cubicBezTo>
                <a:cubicBezTo>
                  <a:pt x="708" y="67"/>
                  <a:pt x="708" y="67"/>
                  <a:pt x="708" y="67"/>
                </a:cubicBezTo>
                <a:cubicBezTo>
                  <a:pt x="707" y="67"/>
                  <a:pt x="707" y="67"/>
                  <a:pt x="707" y="67"/>
                </a:cubicBezTo>
                <a:cubicBezTo>
                  <a:pt x="707" y="66"/>
                  <a:pt x="707" y="66"/>
                  <a:pt x="707" y="66"/>
                </a:cubicBezTo>
                <a:cubicBezTo>
                  <a:pt x="706" y="66"/>
                  <a:pt x="706" y="66"/>
                  <a:pt x="706" y="66"/>
                </a:cubicBezTo>
                <a:cubicBezTo>
                  <a:pt x="706" y="66"/>
                  <a:pt x="706" y="66"/>
                  <a:pt x="706" y="66"/>
                </a:cubicBezTo>
                <a:cubicBezTo>
                  <a:pt x="704" y="65"/>
                  <a:pt x="703" y="66"/>
                  <a:pt x="703" y="67"/>
                </a:cubicBezTo>
                <a:cubicBezTo>
                  <a:pt x="702" y="68"/>
                  <a:pt x="702" y="69"/>
                  <a:pt x="702" y="70"/>
                </a:cubicBezTo>
                <a:cubicBezTo>
                  <a:pt x="701" y="71"/>
                  <a:pt x="701" y="71"/>
                  <a:pt x="702" y="72"/>
                </a:cubicBezTo>
                <a:cubicBezTo>
                  <a:pt x="702" y="72"/>
                  <a:pt x="702" y="72"/>
                  <a:pt x="702" y="72"/>
                </a:cubicBezTo>
                <a:cubicBezTo>
                  <a:pt x="702" y="74"/>
                  <a:pt x="704" y="75"/>
                  <a:pt x="705" y="76"/>
                </a:cubicBezTo>
                <a:cubicBezTo>
                  <a:pt x="706" y="77"/>
                  <a:pt x="706" y="77"/>
                  <a:pt x="706" y="77"/>
                </a:cubicBezTo>
                <a:cubicBezTo>
                  <a:pt x="706" y="77"/>
                  <a:pt x="706" y="77"/>
                  <a:pt x="706" y="77"/>
                </a:cubicBezTo>
                <a:cubicBezTo>
                  <a:pt x="706" y="78"/>
                  <a:pt x="706" y="80"/>
                  <a:pt x="708" y="80"/>
                </a:cubicBezTo>
                <a:cubicBezTo>
                  <a:pt x="709" y="80"/>
                  <a:pt x="709" y="80"/>
                  <a:pt x="709" y="80"/>
                </a:cubicBezTo>
                <a:cubicBezTo>
                  <a:pt x="710" y="81"/>
                  <a:pt x="711" y="83"/>
                  <a:pt x="714" y="83"/>
                </a:cubicBezTo>
                <a:cubicBezTo>
                  <a:pt x="713" y="84"/>
                  <a:pt x="713" y="86"/>
                  <a:pt x="714" y="87"/>
                </a:cubicBezTo>
                <a:cubicBezTo>
                  <a:pt x="715" y="87"/>
                  <a:pt x="715" y="87"/>
                  <a:pt x="715" y="88"/>
                </a:cubicBezTo>
                <a:cubicBezTo>
                  <a:pt x="715" y="89"/>
                  <a:pt x="715" y="88"/>
                  <a:pt x="714" y="89"/>
                </a:cubicBezTo>
                <a:cubicBezTo>
                  <a:pt x="714" y="89"/>
                  <a:pt x="713" y="88"/>
                  <a:pt x="712" y="88"/>
                </a:cubicBezTo>
                <a:cubicBezTo>
                  <a:pt x="712" y="88"/>
                  <a:pt x="712" y="88"/>
                  <a:pt x="712" y="88"/>
                </a:cubicBezTo>
                <a:cubicBezTo>
                  <a:pt x="712" y="87"/>
                  <a:pt x="712" y="87"/>
                  <a:pt x="711" y="87"/>
                </a:cubicBezTo>
                <a:cubicBezTo>
                  <a:pt x="711" y="86"/>
                  <a:pt x="710" y="85"/>
                  <a:pt x="709" y="85"/>
                </a:cubicBezTo>
                <a:cubicBezTo>
                  <a:pt x="709" y="85"/>
                  <a:pt x="709" y="85"/>
                  <a:pt x="708" y="85"/>
                </a:cubicBezTo>
                <a:cubicBezTo>
                  <a:pt x="708" y="84"/>
                  <a:pt x="707" y="83"/>
                  <a:pt x="706" y="82"/>
                </a:cubicBezTo>
                <a:cubicBezTo>
                  <a:pt x="706" y="82"/>
                  <a:pt x="706" y="82"/>
                  <a:pt x="706" y="82"/>
                </a:cubicBezTo>
                <a:cubicBezTo>
                  <a:pt x="706" y="82"/>
                  <a:pt x="706" y="82"/>
                  <a:pt x="706" y="82"/>
                </a:cubicBezTo>
                <a:cubicBezTo>
                  <a:pt x="706" y="82"/>
                  <a:pt x="706" y="82"/>
                  <a:pt x="706" y="82"/>
                </a:cubicBezTo>
                <a:cubicBezTo>
                  <a:pt x="705" y="81"/>
                  <a:pt x="705" y="81"/>
                  <a:pt x="704" y="80"/>
                </a:cubicBezTo>
                <a:cubicBezTo>
                  <a:pt x="704" y="80"/>
                  <a:pt x="704" y="80"/>
                  <a:pt x="704" y="80"/>
                </a:cubicBezTo>
                <a:cubicBezTo>
                  <a:pt x="704" y="79"/>
                  <a:pt x="704" y="78"/>
                  <a:pt x="703" y="78"/>
                </a:cubicBezTo>
                <a:cubicBezTo>
                  <a:pt x="703" y="77"/>
                  <a:pt x="703" y="77"/>
                  <a:pt x="703" y="77"/>
                </a:cubicBezTo>
                <a:cubicBezTo>
                  <a:pt x="702" y="77"/>
                  <a:pt x="702" y="77"/>
                  <a:pt x="701" y="77"/>
                </a:cubicBezTo>
                <a:cubicBezTo>
                  <a:pt x="700" y="77"/>
                  <a:pt x="700" y="77"/>
                  <a:pt x="700" y="78"/>
                </a:cubicBezTo>
                <a:cubicBezTo>
                  <a:pt x="699" y="79"/>
                  <a:pt x="699" y="80"/>
                  <a:pt x="700" y="80"/>
                </a:cubicBezTo>
                <a:cubicBezTo>
                  <a:pt x="701" y="81"/>
                  <a:pt x="701" y="82"/>
                  <a:pt x="701" y="84"/>
                </a:cubicBezTo>
                <a:cubicBezTo>
                  <a:pt x="702" y="84"/>
                  <a:pt x="701" y="85"/>
                  <a:pt x="702" y="85"/>
                </a:cubicBezTo>
                <a:cubicBezTo>
                  <a:pt x="703" y="86"/>
                  <a:pt x="704" y="86"/>
                  <a:pt x="705" y="86"/>
                </a:cubicBezTo>
                <a:cubicBezTo>
                  <a:pt x="706" y="86"/>
                  <a:pt x="707" y="87"/>
                  <a:pt x="707" y="88"/>
                </a:cubicBezTo>
                <a:cubicBezTo>
                  <a:pt x="707" y="88"/>
                  <a:pt x="707" y="88"/>
                  <a:pt x="706" y="88"/>
                </a:cubicBezTo>
                <a:cubicBezTo>
                  <a:pt x="706" y="88"/>
                  <a:pt x="705" y="87"/>
                  <a:pt x="705" y="87"/>
                </a:cubicBezTo>
                <a:cubicBezTo>
                  <a:pt x="705" y="87"/>
                  <a:pt x="704" y="87"/>
                  <a:pt x="703" y="87"/>
                </a:cubicBezTo>
                <a:cubicBezTo>
                  <a:pt x="702" y="87"/>
                  <a:pt x="701" y="86"/>
                  <a:pt x="700" y="87"/>
                </a:cubicBezTo>
                <a:cubicBezTo>
                  <a:pt x="699" y="87"/>
                  <a:pt x="699" y="87"/>
                  <a:pt x="699" y="87"/>
                </a:cubicBezTo>
                <a:cubicBezTo>
                  <a:pt x="699" y="87"/>
                  <a:pt x="699" y="87"/>
                  <a:pt x="699" y="87"/>
                </a:cubicBezTo>
                <a:cubicBezTo>
                  <a:pt x="700" y="86"/>
                  <a:pt x="701" y="85"/>
                  <a:pt x="700" y="84"/>
                </a:cubicBezTo>
                <a:cubicBezTo>
                  <a:pt x="700" y="83"/>
                  <a:pt x="700" y="82"/>
                  <a:pt x="699" y="82"/>
                </a:cubicBezTo>
                <a:cubicBezTo>
                  <a:pt x="698" y="81"/>
                  <a:pt x="698" y="79"/>
                  <a:pt x="697" y="78"/>
                </a:cubicBezTo>
                <a:cubicBezTo>
                  <a:pt x="697" y="77"/>
                  <a:pt x="698" y="77"/>
                  <a:pt x="697" y="76"/>
                </a:cubicBezTo>
                <a:cubicBezTo>
                  <a:pt x="697" y="76"/>
                  <a:pt x="696" y="76"/>
                  <a:pt x="696" y="75"/>
                </a:cubicBezTo>
                <a:cubicBezTo>
                  <a:pt x="696" y="75"/>
                  <a:pt x="696" y="74"/>
                  <a:pt x="695" y="74"/>
                </a:cubicBezTo>
                <a:cubicBezTo>
                  <a:pt x="695" y="73"/>
                  <a:pt x="694" y="73"/>
                  <a:pt x="694" y="73"/>
                </a:cubicBezTo>
                <a:cubicBezTo>
                  <a:pt x="693" y="73"/>
                  <a:pt x="693" y="73"/>
                  <a:pt x="693" y="73"/>
                </a:cubicBezTo>
                <a:cubicBezTo>
                  <a:pt x="693" y="72"/>
                  <a:pt x="692" y="72"/>
                  <a:pt x="691" y="73"/>
                </a:cubicBezTo>
                <a:cubicBezTo>
                  <a:pt x="691" y="73"/>
                  <a:pt x="690" y="73"/>
                  <a:pt x="690" y="72"/>
                </a:cubicBezTo>
                <a:cubicBezTo>
                  <a:pt x="690" y="72"/>
                  <a:pt x="689" y="71"/>
                  <a:pt x="689" y="71"/>
                </a:cubicBezTo>
                <a:cubicBezTo>
                  <a:pt x="688" y="71"/>
                  <a:pt x="687" y="70"/>
                  <a:pt x="686" y="69"/>
                </a:cubicBezTo>
                <a:cubicBezTo>
                  <a:pt x="687" y="70"/>
                  <a:pt x="688" y="69"/>
                  <a:pt x="688" y="68"/>
                </a:cubicBezTo>
                <a:cubicBezTo>
                  <a:pt x="689" y="68"/>
                  <a:pt x="689" y="68"/>
                  <a:pt x="689" y="68"/>
                </a:cubicBezTo>
                <a:cubicBezTo>
                  <a:pt x="688" y="68"/>
                  <a:pt x="688" y="68"/>
                  <a:pt x="688" y="68"/>
                </a:cubicBezTo>
                <a:cubicBezTo>
                  <a:pt x="686" y="67"/>
                  <a:pt x="684" y="67"/>
                  <a:pt x="682" y="67"/>
                </a:cubicBezTo>
                <a:cubicBezTo>
                  <a:pt x="681" y="68"/>
                  <a:pt x="681" y="68"/>
                  <a:pt x="681" y="69"/>
                </a:cubicBezTo>
                <a:cubicBezTo>
                  <a:pt x="681" y="70"/>
                  <a:pt x="681" y="70"/>
                  <a:pt x="682" y="70"/>
                </a:cubicBezTo>
                <a:cubicBezTo>
                  <a:pt x="682" y="70"/>
                  <a:pt x="682" y="70"/>
                  <a:pt x="682" y="71"/>
                </a:cubicBezTo>
                <a:cubicBezTo>
                  <a:pt x="683" y="72"/>
                  <a:pt x="682" y="73"/>
                  <a:pt x="683" y="73"/>
                </a:cubicBezTo>
                <a:cubicBezTo>
                  <a:pt x="683" y="74"/>
                  <a:pt x="683" y="74"/>
                  <a:pt x="683" y="74"/>
                </a:cubicBezTo>
                <a:cubicBezTo>
                  <a:pt x="683" y="74"/>
                  <a:pt x="683" y="75"/>
                  <a:pt x="683" y="75"/>
                </a:cubicBezTo>
                <a:cubicBezTo>
                  <a:pt x="684" y="76"/>
                  <a:pt x="684" y="77"/>
                  <a:pt x="683" y="77"/>
                </a:cubicBezTo>
                <a:cubicBezTo>
                  <a:pt x="682" y="77"/>
                  <a:pt x="682" y="78"/>
                  <a:pt x="682" y="78"/>
                </a:cubicBezTo>
                <a:cubicBezTo>
                  <a:pt x="681" y="79"/>
                  <a:pt x="680" y="79"/>
                  <a:pt x="680" y="79"/>
                </a:cubicBezTo>
                <a:cubicBezTo>
                  <a:pt x="678" y="79"/>
                  <a:pt x="677" y="79"/>
                  <a:pt x="676" y="79"/>
                </a:cubicBezTo>
                <a:cubicBezTo>
                  <a:pt x="673" y="80"/>
                  <a:pt x="673" y="81"/>
                  <a:pt x="674" y="83"/>
                </a:cubicBezTo>
                <a:cubicBezTo>
                  <a:pt x="674" y="83"/>
                  <a:pt x="675" y="84"/>
                  <a:pt x="675" y="84"/>
                </a:cubicBezTo>
                <a:cubicBezTo>
                  <a:pt x="676" y="85"/>
                  <a:pt x="676" y="85"/>
                  <a:pt x="677" y="85"/>
                </a:cubicBezTo>
                <a:cubicBezTo>
                  <a:pt x="678" y="85"/>
                  <a:pt x="679" y="85"/>
                  <a:pt x="680" y="86"/>
                </a:cubicBezTo>
                <a:cubicBezTo>
                  <a:pt x="680" y="87"/>
                  <a:pt x="680" y="87"/>
                  <a:pt x="680" y="87"/>
                </a:cubicBezTo>
                <a:cubicBezTo>
                  <a:pt x="681" y="87"/>
                  <a:pt x="681" y="87"/>
                  <a:pt x="681" y="87"/>
                </a:cubicBezTo>
                <a:cubicBezTo>
                  <a:pt x="682" y="88"/>
                  <a:pt x="682" y="88"/>
                  <a:pt x="682" y="88"/>
                </a:cubicBezTo>
                <a:cubicBezTo>
                  <a:pt x="683" y="89"/>
                  <a:pt x="685" y="89"/>
                  <a:pt x="687" y="89"/>
                </a:cubicBezTo>
                <a:cubicBezTo>
                  <a:pt x="687" y="90"/>
                  <a:pt x="687" y="89"/>
                  <a:pt x="688" y="90"/>
                </a:cubicBezTo>
                <a:cubicBezTo>
                  <a:pt x="688" y="90"/>
                  <a:pt x="688" y="90"/>
                  <a:pt x="688" y="90"/>
                </a:cubicBezTo>
                <a:cubicBezTo>
                  <a:pt x="689" y="91"/>
                  <a:pt x="688" y="93"/>
                  <a:pt x="688" y="94"/>
                </a:cubicBezTo>
                <a:cubicBezTo>
                  <a:pt x="689" y="94"/>
                  <a:pt x="689" y="94"/>
                  <a:pt x="689" y="94"/>
                </a:cubicBezTo>
                <a:cubicBezTo>
                  <a:pt x="688" y="95"/>
                  <a:pt x="689" y="95"/>
                  <a:pt x="688" y="95"/>
                </a:cubicBezTo>
                <a:cubicBezTo>
                  <a:pt x="688" y="94"/>
                  <a:pt x="687" y="93"/>
                  <a:pt x="687" y="91"/>
                </a:cubicBezTo>
                <a:cubicBezTo>
                  <a:pt x="687" y="90"/>
                  <a:pt x="687" y="90"/>
                  <a:pt x="686" y="90"/>
                </a:cubicBezTo>
                <a:cubicBezTo>
                  <a:pt x="685" y="91"/>
                  <a:pt x="686" y="91"/>
                  <a:pt x="686" y="91"/>
                </a:cubicBezTo>
                <a:cubicBezTo>
                  <a:pt x="686" y="92"/>
                  <a:pt x="687" y="93"/>
                  <a:pt x="687" y="94"/>
                </a:cubicBezTo>
                <a:cubicBezTo>
                  <a:pt x="687" y="94"/>
                  <a:pt x="688" y="95"/>
                  <a:pt x="687" y="95"/>
                </a:cubicBezTo>
                <a:cubicBezTo>
                  <a:pt x="686" y="95"/>
                  <a:pt x="686" y="94"/>
                  <a:pt x="686" y="92"/>
                </a:cubicBezTo>
                <a:cubicBezTo>
                  <a:pt x="685" y="92"/>
                  <a:pt x="685" y="92"/>
                  <a:pt x="685" y="92"/>
                </a:cubicBezTo>
                <a:cubicBezTo>
                  <a:pt x="685" y="90"/>
                  <a:pt x="685" y="90"/>
                  <a:pt x="683" y="90"/>
                </a:cubicBezTo>
                <a:cubicBezTo>
                  <a:pt x="682" y="90"/>
                  <a:pt x="682" y="90"/>
                  <a:pt x="682" y="90"/>
                </a:cubicBezTo>
                <a:cubicBezTo>
                  <a:pt x="681" y="90"/>
                  <a:pt x="681" y="90"/>
                  <a:pt x="681" y="90"/>
                </a:cubicBezTo>
                <a:cubicBezTo>
                  <a:pt x="681" y="91"/>
                  <a:pt x="681" y="91"/>
                  <a:pt x="681" y="91"/>
                </a:cubicBezTo>
                <a:cubicBezTo>
                  <a:pt x="682" y="91"/>
                  <a:pt x="682" y="92"/>
                  <a:pt x="682" y="92"/>
                </a:cubicBezTo>
                <a:cubicBezTo>
                  <a:pt x="682" y="93"/>
                  <a:pt x="682" y="93"/>
                  <a:pt x="683" y="94"/>
                </a:cubicBezTo>
                <a:cubicBezTo>
                  <a:pt x="683" y="94"/>
                  <a:pt x="683" y="94"/>
                  <a:pt x="683" y="94"/>
                </a:cubicBezTo>
                <a:cubicBezTo>
                  <a:pt x="683" y="95"/>
                  <a:pt x="684" y="95"/>
                  <a:pt x="684" y="96"/>
                </a:cubicBezTo>
                <a:cubicBezTo>
                  <a:pt x="683" y="95"/>
                  <a:pt x="682" y="95"/>
                  <a:pt x="682" y="94"/>
                </a:cubicBezTo>
                <a:cubicBezTo>
                  <a:pt x="682" y="92"/>
                  <a:pt x="681" y="91"/>
                  <a:pt x="680" y="90"/>
                </a:cubicBezTo>
                <a:cubicBezTo>
                  <a:pt x="679" y="90"/>
                  <a:pt x="679" y="89"/>
                  <a:pt x="678" y="88"/>
                </a:cubicBezTo>
                <a:cubicBezTo>
                  <a:pt x="678" y="88"/>
                  <a:pt x="677" y="88"/>
                  <a:pt x="676" y="88"/>
                </a:cubicBezTo>
                <a:cubicBezTo>
                  <a:pt x="675" y="88"/>
                  <a:pt x="675" y="88"/>
                  <a:pt x="675" y="88"/>
                </a:cubicBezTo>
                <a:cubicBezTo>
                  <a:pt x="675" y="87"/>
                  <a:pt x="675" y="87"/>
                  <a:pt x="675" y="87"/>
                </a:cubicBezTo>
                <a:cubicBezTo>
                  <a:pt x="674" y="87"/>
                  <a:pt x="673" y="88"/>
                  <a:pt x="673" y="89"/>
                </a:cubicBezTo>
                <a:cubicBezTo>
                  <a:pt x="673" y="89"/>
                  <a:pt x="673" y="90"/>
                  <a:pt x="673" y="90"/>
                </a:cubicBezTo>
                <a:cubicBezTo>
                  <a:pt x="673" y="90"/>
                  <a:pt x="673" y="90"/>
                  <a:pt x="673" y="90"/>
                </a:cubicBezTo>
                <a:cubicBezTo>
                  <a:pt x="672" y="91"/>
                  <a:pt x="672" y="92"/>
                  <a:pt x="673" y="92"/>
                </a:cubicBezTo>
                <a:cubicBezTo>
                  <a:pt x="673" y="93"/>
                  <a:pt x="674" y="93"/>
                  <a:pt x="674" y="94"/>
                </a:cubicBezTo>
                <a:cubicBezTo>
                  <a:pt x="674" y="95"/>
                  <a:pt x="674" y="95"/>
                  <a:pt x="674" y="95"/>
                </a:cubicBezTo>
                <a:cubicBezTo>
                  <a:pt x="674" y="94"/>
                  <a:pt x="674" y="94"/>
                  <a:pt x="674" y="94"/>
                </a:cubicBezTo>
                <a:cubicBezTo>
                  <a:pt x="674" y="94"/>
                  <a:pt x="674" y="94"/>
                  <a:pt x="674" y="94"/>
                </a:cubicBezTo>
                <a:cubicBezTo>
                  <a:pt x="674" y="93"/>
                  <a:pt x="673" y="93"/>
                  <a:pt x="672" y="93"/>
                </a:cubicBezTo>
                <a:cubicBezTo>
                  <a:pt x="671" y="92"/>
                  <a:pt x="671" y="91"/>
                  <a:pt x="671" y="90"/>
                </a:cubicBezTo>
                <a:cubicBezTo>
                  <a:pt x="672" y="90"/>
                  <a:pt x="672" y="89"/>
                  <a:pt x="671" y="88"/>
                </a:cubicBezTo>
                <a:cubicBezTo>
                  <a:pt x="671" y="88"/>
                  <a:pt x="671" y="87"/>
                  <a:pt x="670" y="87"/>
                </a:cubicBezTo>
                <a:cubicBezTo>
                  <a:pt x="670" y="86"/>
                  <a:pt x="669" y="85"/>
                  <a:pt x="668" y="86"/>
                </a:cubicBezTo>
                <a:cubicBezTo>
                  <a:pt x="668" y="86"/>
                  <a:pt x="668" y="87"/>
                  <a:pt x="668" y="86"/>
                </a:cubicBezTo>
                <a:cubicBezTo>
                  <a:pt x="668" y="86"/>
                  <a:pt x="668" y="86"/>
                  <a:pt x="667" y="86"/>
                </a:cubicBezTo>
                <a:cubicBezTo>
                  <a:pt x="667" y="86"/>
                  <a:pt x="667" y="86"/>
                  <a:pt x="667" y="86"/>
                </a:cubicBezTo>
                <a:cubicBezTo>
                  <a:pt x="667" y="85"/>
                  <a:pt x="666" y="85"/>
                  <a:pt x="666" y="85"/>
                </a:cubicBezTo>
                <a:cubicBezTo>
                  <a:pt x="664" y="86"/>
                  <a:pt x="663" y="87"/>
                  <a:pt x="661" y="87"/>
                </a:cubicBezTo>
                <a:cubicBezTo>
                  <a:pt x="659" y="88"/>
                  <a:pt x="659" y="90"/>
                  <a:pt x="659" y="92"/>
                </a:cubicBezTo>
                <a:cubicBezTo>
                  <a:pt x="659" y="93"/>
                  <a:pt x="659" y="93"/>
                  <a:pt x="659" y="93"/>
                </a:cubicBezTo>
                <a:cubicBezTo>
                  <a:pt x="659" y="94"/>
                  <a:pt x="659" y="95"/>
                  <a:pt x="660" y="96"/>
                </a:cubicBezTo>
                <a:cubicBezTo>
                  <a:pt x="660" y="96"/>
                  <a:pt x="660" y="97"/>
                  <a:pt x="660" y="98"/>
                </a:cubicBezTo>
                <a:cubicBezTo>
                  <a:pt x="660" y="98"/>
                  <a:pt x="660" y="99"/>
                  <a:pt x="659" y="98"/>
                </a:cubicBezTo>
                <a:cubicBezTo>
                  <a:pt x="660" y="96"/>
                  <a:pt x="659" y="95"/>
                  <a:pt x="658" y="94"/>
                </a:cubicBezTo>
                <a:cubicBezTo>
                  <a:pt x="658" y="93"/>
                  <a:pt x="658" y="93"/>
                  <a:pt x="657" y="93"/>
                </a:cubicBezTo>
                <a:cubicBezTo>
                  <a:pt x="657" y="94"/>
                  <a:pt x="657" y="94"/>
                  <a:pt x="657" y="94"/>
                </a:cubicBezTo>
                <a:cubicBezTo>
                  <a:pt x="657" y="94"/>
                  <a:pt x="657" y="94"/>
                  <a:pt x="657" y="95"/>
                </a:cubicBezTo>
                <a:cubicBezTo>
                  <a:pt x="658" y="95"/>
                  <a:pt x="658" y="96"/>
                  <a:pt x="658" y="97"/>
                </a:cubicBezTo>
                <a:cubicBezTo>
                  <a:pt x="657" y="97"/>
                  <a:pt x="657" y="98"/>
                  <a:pt x="657" y="99"/>
                </a:cubicBezTo>
                <a:cubicBezTo>
                  <a:pt x="656" y="99"/>
                  <a:pt x="657" y="98"/>
                  <a:pt x="656" y="98"/>
                </a:cubicBezTo>
                <a:cubicBezTo>
                  <a:pt x="655" y="97"/>
                  <a:pt x="655" y="96"/>
                  <a:pt x="654" y="95"/>
                </a:cubicBezTo>
                <a:cubicBezTo>
                  <a:pt x="654" y="94"/>
                  <a:pt x="654" y="94"/>
                  <a:pt x="654" y="94"/>
                </a:cubicBezTo>
                <a:cubicBezTo>
                  <a:pt x="654" y="94"/>
                  <a:pt x="653" y="94"/>
                  <a:pt x="653" y="94"/>
                </a:cubicBezTo>
                <a:cubicBezTo>
                  <a:pt x="653" y="94"/>
                  <a:pt x="652" y="94"/>
                  <a:pt x="652" y="94"/>
                </a:cubicBezTo>
                <a:cubicBezTo>
                  <a:pt x="651" y="95"/>
                  <a:pt x="648" y="95"/>
                  <a:pt x="648" y="97"/>
                </a:cubicBezTo>
                <a:cubicBezTo>
                  <a:pt x="648" y="97"/>
                  <a:pt x="647" y="97"/>
                  <a:pt x="647" y="98"/>
                </a:cubicBezTo>
                <a:cubicBezTo>
                  <a:pt x="646" y="98"/>
                  <a:pt x="645" y="99"/>
                  <a:pt x="645" y="100"/>
                </a:cubicBezTo>
                <a:cubicBezTo>
                  <a:pt x="645" y="101"/>
                  <a:pt x="645" y="101"/>
                  <a:pt x="644" y="101"/>
                </a:cubicBezTo>
                <a:cubicBezTo>
                  <a:pt x="643" y="101"/>
                  <a:pt x="643" y="101"/>
                  <a:pt x="642" y="102"/>
                </a:cubicBezTo>
                <a:cubicBezTo>
                  <a:pt x="641" y="103"/>
                  <a:pt x="641" y="104"/>
                  <a:pt x="641" y="105"/>
                </a:cubicBezTo>
                <a:cubicBezTo>
                  <a:pt x="641" y="106"/>
                  <a:pt x="640" y="106"/>
                  <a:pt x="640" y="107"/>
                </a:cubicBezTo>
                <a:cubicBezTo>
                  <a:pt x="640" y="108"/>
                  <a:pt x="640" y="108"/>
                  <a:pt x="641" y="108"/>
                </a:cubicBezTo>
                <a:cubicBezTo>
                  <a:pt x="641" y="108"/>
                  <a:pt x="641" y="108"/>
                  <a:pt x="641" y="108"/>
                </a:cubicBezTo>
                <a:moveTo>
                  <a:pt x="672" y="281"/>
                </a:moveTo>
                <a:cubicBezTo>
                  <a:pt x="672" y="281"/>
                  <a:pt x="672" y="281"/>
                  <a:pt x="672" y="281"/>
                </a:cubicBezTo>
                <a:cubicBezTo>
                  <a:pt x="672" y="281"/>
                  <a:pt x="672" y="281"/>
                  <a:pt x="672" y="281"/>
                </a:cubicBezTo>
                <a:cubicBezTo>
                  <a:pt x="672" y="281"/>
                  <a:pt x="672" y="281"/>
                  <a:pt x="672" y="281"/>
                </a:cubicBezTo>
                <a:moveTo>
                  <a:pt x="676" y="290"/>
                </a:moveTo>
                <a:cubicBezTo>
                  <a:pt x="676" y="289"/>
                  <a:pt x="676" y="289"/>
                  <a:pt x="676" y="289"/>
                </a:cubicBezTo>
                <a:cubicBezTo>
                  <a:pt x="676" y="289"/>
                  <a:pt x="676" y="289"/>
                  <a:pt x="676" y="289"/>
                </a:cubicBezTo>
                <a:cubicBezTo>
                  <a:pt x="677" y="290"/>
                  <a:pt x="677" y="290"/>
                  <a:pt x="677" y="290"/>
                </a:cubicBezTo>
                <a:cubicBezTo>
                  <a:pt x="676" y="290"/>
                  <a:pt x="676" y="290"/>
                  <a:pt x="676" y="290"/>
                </a:cubicBezTo>
                <a:moveTo>
                  <a:pt x="724" y="276"/>
                </a:moveTo>
                <a:cubicBezTo>
                  <a:pt x="724" y="276"/>
                  <a:pt x="724" y="276"/>
                  <a:pt x="724" y="276"/>
                </a:cubicBezTo>
                <a:cubicBezTo>
                  <a:pt x="724" y="276"/>
                  <a:pt x="724" y="276"/>
                  <a:pt x="724" y="276"/>
                </a:cubicBezTo>
                <a:cubicBezTo>
                  <a:pt x="724" y="276"/>
                  <a:pt x="724" y="276"/>
                  <a:pt x="724" y="276"/>
                </a:cubicBezTo>
                <a:moveTo>
                  <a:pt x="734" y="219"/>
                </a:moveTo>
                <a:cubicBezTo>
                  <a:pt x="734" y="219"/>
                  <a:pt x="734" y="219"/>
                  <a:pt x="734" y="219"/>
                </a:cubicBezTo>
                <a:cubicBezTo>
                  <a:pt x="734" y="219"/>
                  <a:pt x="734" y="219"/>
                  <a:pt x="734" y="219"/>
                </a:cubicBezTo>
                <a:cubicBezTo>
                  <a:pt x="734" y="219"/>
                  <a:pt x="734" y="219"/>
                  <a:pt x="734" y="219"/>
                </a:cubicBezTo>
                <a:moveTo>
                  <a:pt x="771" y="175"/>
                </a:moveTo>
                <a:cubicBezTo>
                  <a:pt x="771" y="175"/>
                  <a:pt x="771" y="175"/>
                  <a:pt x="771" y="175"/>
                </a:cubicBezTo>
                <a:cubicBezTo>
                  <a:pt x="771" y="175"/>
                  <a:pt x="771" y="175"/>
                  <a:pt x="771" y="175"/>
                </a:cubicBezTo>
                <a:cubicBezTo>
                  <a:pt x="771" y="175"/>
                  <a:pt x="771" y="175"/>
                  <a:pt x="771" y="175"/>
                </a:cubicBezTo>
                <a:moveTo>
                  <a:pt x="812" y="122"/>
                </a:moveTo>
                <a:cubicBezTo>
                  <a:pt x="812" y="122"/>
                  <a:pt x="812" y="122"/>
                  <a:pt x="812" y="122"/>
                </a:cubicBezTo>
                <a:cubicBezTo>
                  <a:pt x="812" y="122"/>
                  <a:pt x="812" y="122"/>
                  <a:pt x="812" y="122"/>
                </a:cubicBezTo>
                <a:cubicBezTo>
                  <a:pt x="812" y="122"/>
                  <a:pt x="812" y="122"/>
                  <a:pt x="812" y="122"/>
                </a:cubicBezTo>
                <a:moveTo>
                  <a:pt x="704" y="128"/>
                </a:moveTo>
                <a:cubicBezTo>
                  <a:pt x="704" y="128"/>
                  <a:pt x="704" y="128"/>
                  <a:pt x="704" y="128"/>
                </a:cubicBezTo>
                <a:cubicBezTo>
                  <a:pt x="704" y="128"/>
                  <a:pt x="704" y="128"/>
                  <a:pt x="704" y="128"/>
                </a:cubicBezTo>
                <a:cubicBezTo>
                  <a:pt x="704" y="128"/>
                  <a:pt x="704" y="128"/>
                  <a:pt x="704" y="128"/>
                </a:cubicBezTo>
                <a:moveTo>
                  <a:pt x="594" y="286"/>
                </a:moveTo>
                <a:cubicBezTo>
                  <a:pt x="595" y="285"/>
                  <a:pt x="596" y="286"/>
                  <a:pt x="596" y="287"/>
                </a:cubicBezTo>
                <a:cubicBezTo>
                  <a:pt x="596" y="288"/>
                  <a:pt x="597" y="288"/>
                  <a:pt x="598" y="289"/>
                </a:cubicBezTo>
                <a:cubicBezTo>
                  <a:pt x="597" y="289"/>
                  <a:pt x="597" y="289"/>
                  <a:pt x="597" y="289"/>
                </a:cubicBezTo>
                <a:cubicBezTo>
                  <a:pt x="597" y="289"/>
                  <a:pt x="597" y="289"/>
                  <a:pt x="597" y="289"/>
                </a:cubicBezTo>
                <a:cubicBezTo>
                  <a:pt x="597" y="290"/>
                  <a:pt x="597" y="290"/>
                  <a:pt x="597" y="290"/>
                </a:cubicBezTo>
                <a:cubicBezTo>
                  <a:pt x="598" y="290"/>
                  <a:pt x="598" y="290"/>
                  <a:pt x="598" y="290"/>
                </a:cubicBezTo>
                <a:cubicBezTo>
                  <a:pt x="598" y="291"/>
                  <a:pt x="600" y="291"/>
                  <a:pt x="600" y="291"/>
                </a:cubicBezTo>
                <a:cubicBezTo>
                  <a:pt x="601" y="291"/>
                  <a:pt x="601" y="292"/>
                  <a:pt x="601" y="292"/>
                </a:cubicBezTo>
                <a:cubicBezTo>
                  <a:pt x="601" y="294"/>
                  <a:pt x="601" y="295"/>
                  <a:pt x="601" y="296"/>
                </a:cubicBezTo>
                <a:cubicBezTo>
                  <a:pt x="600" y="297"/>
                  <a:pt x="601" y="298"/>
                  <a:pt x="602" y="299"/>
                </a:cubicBezTo>
                <a:cubicBezTo>
                  <a:pt x="602" y="300"/>
                  <a:pt x="603" y="301"/>
                  <a:pt x="602" y="302"/>
                </a:cubicBezTo>
                <a:cubicBezTo>
                  <a:pt x="602" y="302"/>
                  <a:pt x="602" y="303"/>
                  <a:pt x="602" y="303"/>
                </a:cubicBezTo>
                <a:cubicBezTo>
                  <a:pt x="602" y="305"/>
                  <a:pt x="601" y="306"/>
                  <a:pt x="602" y="308"/>
                </a:cubicBezTo>
                <a:cubicBezTo>
                  <a:pt x="602" y="308"/>
                  <a:pt x="602" y="308"/>
                  <a:pt x="602" y="309"/>
                </a:cubicBezTo>
                <a:cubicBezTo>
                  <a:pt x="602" y="310"/>
                  <a:pt x="601" y="311"/>
                  <a:pt x="599" y="312"/>
                </a:cubicBezTo>
                <a:cubicBezTo>
                  <a:pt x="601" y="312"/>
                  <a:pt x="602" y="314"/>
                  <a:pt x="603" y="314"/>
                </a:cubicBezTo>
                <a:cubicBezTo>
                  <a:pt x="604" y="314"/>
                  <a:pt x="603" y="314"/>
                  <a:pt x="603" y="315"/>
                </a:cubicBezTo>
                <a:cubicBezTo>
                  <a:pt x="603" y="317"/>
                  <a:pt x="603" y="319"/>
                  <a:pt x="604" y="321"/>
                </a:cubicBezTo>
                <a:cubicBezTo>
                  <a:pt x="603" y="321"/>
                  <a:pt x="603" y="321"/>
                  <a:pt x="603" y="320"/>
                </a:cubicBezTo>
                <a:cubicBezTo>
                  <a:pt x="603" y="319"/>
                  <a:pt x="602" y="318"/>
                  <a:pt x="601" y="317"/>
                </a:cubicBezTo>
                <a:cubicBezTo>
                  <a:pt x="601" y="317"/>
                  <a:pt x="601" y="317"/>
                  <a:pt x="601" y="317"/>
                </a:cubicBezTo>
                <a:cubicBezTo>
                  <a:pt x="601" y="317"/>
                  <a:pt x="600" y="317"/>
                  <a:pt x="600" y="318"/>
                </a:cubicBezTo>
                <a:cubicBezTo>
                  <a:pt x="601" y="318"/>
                  <a:pt x="601" y="319"/>
                  <a:pt x="601" y="320"/>
                </a:cubicBezTo>
                <a:cubicBezTo>
                  <a:pt x="600" y="320"/>
                  <a:pt x="600" y="320"/>
                  <a:pt x="600" y="320"/>
                </a:cubicBezTo>
                <a:cubicBezTo>
                  <a:pt x="600" y="318"/>
                  <a:pt x="599" y="318"/>
                  <a:pt x="599" y="319"/>
                </a:cubicBezTo>
                <a:cubicBezTo>
                  <a:pt x="599" y="320"/>
                  <a:pt x="600" y="320"/>
                  <a:pt x="600" y="321"/>
                </a:cubicBezTo>
                <a:cubicBezTo>
                  <a:pt x="600" y="321"/>
                  <a:pt x="600" y="321"/>
                  <a:pt x="599" y="321"/>
                </a:cubicBezTo>
                <a:cubicBezTo>
                  <a:pt x="599" y="321"/>
                  <a:pt x="599" y="321"/>
                  <a:pt x="599" y="321"/>
                </a:cubicBezTo>
                <a:cubicBezTo>
                  <a:pt x="599" y="322"/>
                  <a:pt x="600" y="322"/>
                  <a:pt x="600" y="322"/>
                </a:cubicBezTo>
                <a:cubicBezTo>
                  <a:pt x="599" y="323"/>
                  <a:pt x="599" y="322"/>
                  <a:pt x="598" y="322"/>
                </a:cubicBezTo>
                <a:cubicBezTo>
                  <a:pt x="598" y="323"/>
                  <a:pt x="598" y="323"/>
                  <a:pt x="598" y="323"/>
                </a:cubicBezTo>
                <a:cubicBezTo>
                  <a:pt x="598" y="324"/>
                  <a:pt x="598" y="324"/>
                  <a:pt x="598" y="324"/>
                </a:cubicBezTo>
                <a:cubicBezTo>
                  <a:pt x="598" y="324"/>
                  <a:pt x="598" y="324"/>
                  <a:pt x="599" y="324"/>
                </a:cubicBezTo>
                <a:cubicBezTo>
                  <a:pt x="599" y="324"/>
                  <a:pt x="599" y="324"/>
                  <a:pt x="599" y="324"/>
                </a:cubicBezTo>
                <a:cubicBezTo>
                  <a:pt x="599" y="324"/>
                  <a:pt x="599" y="324"/>
                  <a:pt x="599" y="324"/>
                </a:cubicBezTo>
                <a:cubicBezTo>
                  <a:pt x="600" y="324"/>
                  <a:pt x="600" y="325"/>
                  <a:pt x="600" y="326"/>
                </a:cubicBezTo>
                <a:cubicBezTo>
                  <a:pt x="601" y="326"/>
                  <a:pt x="601" y="327"/>
                  <a:pt x="602" y="328"/>
                </a:cubicBezTo>
                <a:cubicBezTo>
                  <a:pt x="602" y="328"/>
                  <a:pt x="602" y="328"/>
                  <a:pt x="602" y="329"/>
                </a:cubicBezTo>
                <a:cubicBezTo>
                  <a:pt x="601" y="329"/>
                  <a:pt x="601" y="329"/>
                  <a:pt x="600" y="329"/>
                </a:cubicBezTo>
                <a:cubicBezTo>
                  <a:pt x="600" y="328"/>
                  <a:pt x="599" y="327"/>
                  <a:pt x="599" y="326"/>
                </a:cubicBezTo>
                <a:cubicBezTo>
                  <a:pt x="598" y="327"/>
                  <a:pt x="598" y="328"/>
                  <a:pt x="599" y="329"/>
                </a:cubicBezTo>
                <a:cubicBezTo>
                  <a:pt x="600" y="329"/>
                  <a:pt x="600" y="330"/>
                  <a:pt x="600" y="330"/>
                </a:cubicBezTo>
                <a:cubicBezTo>
                  <a:pt x="599" y="331"/>
                  <a:pt x="599" y="332"/>
                  <a:pt x="598" y="331"/>
                </a:cubicBezTo>
                <a:cubicBezTo>
                  <a:pt x="597" y="331"/>
                  <a:pt x="596" y="332"/>
                  <a:pt x="596" y="332"/>
                </a:cubicBezTo>
                <a:cubicBezTo>
                  <a:pt x="594" y="332"/>
                  <a:pt x="593" y="332"/>
                  <a:pt x="593" y="331"/>
                </a:cubicBezTo>
                <a:cubicBezTo>
                  <a:pt x="592" y="331"/>
                  <a:pt x="593" y="332"/>
                  <a:pt x="592" y="332"/>
                </a:cubicBezTo>
                <a:cubicBezTo>
                  <a:pt x="591" y="332"/>
                  <a:pt x="591" y="332"/>
                  <a:pt x="590" y="332"/>
                </a:cubicBezTo>
                <a:cubicBezTo>
                  <a:pt x="589" y="331"/>
                  <a:pt x="590" y="331"/>
                  <a:pt x="590" y="330"/>
                </a:cubicBezTo>
                <a:cubicBezTo>
                  <a:pt x="590" y="330"/>
                  <a:pt x="591" y="329"/>
                  <a:pt x="590" y="329"/>
                </a:cubicBezTo>
                <a:cubicBezTo>
                  <a:pt x="590" y="330"/>
                  <a:pt x="589" y="330"/>
                  <a:pt x="589" y="332"/>
                </a:cubicBezTo>
                <a:cubicBezTo>
                  <a:pt x="588" y="332"/>
                  <a:pt x="588" y="332"/>
                  <a:pt x="588" y="332"/>
                </a:cubicBezTo>
                <a:cubicBezTo>
                  <a:pt x="587" y="333"/>
                  <a:pt x="586" y="332"/>
                  <a:pt x="584" y="332"/>
                </a:cubicBezTo>
                <a:cubicBezTo>
                  <a:pt x="583" y="331"/>
                  <a:pt x="583" y="330"/>
                  <a:pt x="583" y="329"/>
                </a:cubicBezTo>
                <a:cubicBezTo>
                  <a:pt x="583" y="328"/>
                  <a:pt x="583" y="327"/>
                  <a:pt x="583" y="327"/>
                </a:cubicBezTo>
                <a:cubicBezTo>
                  <a:pt x="582" y="326"/>
                  <a:pt x="583" y="326"/>
                  <a:pt x="583" y="326"/>
                </a:cubicBezTo>
                <a:cubicBezTo>
                  <a:pt x="584" y="326"/>
                  <a:pt x="585" y="326"/>
                  <a:pt x="586" y="326"/>
                </a:cubicBezTo>
                <a:cubicBezTo>
                  <a:pt x="585" y="325"/>
                  <a:pt x="584" y="325"/>
                  <a:pt x="584" y="325"/>
                </a:cubicBezTo>
                <a:cubicBezTo>
                  <a:pt x="584" y="325"/>
                  <a:pt x="584" y="325"/>
                  <a:pt x="584" y="325"/>
                </a:cubicBezTo>
                <a:cubicBezTo>
                  <a:pt x="584" y="324"/>
                  <a:pt x="584" y="324"/>
                  <a:pt x="584" y="324"/>
                </a:cubicBezTo>
                <a:cubicBezTo>
                  <a:pt x="583" y="324"/>
                  <a:pt x="583" y="324"/>
                  <a:pt x="583" y="324"/>
                </a:cubicBezTo>
                <a:cubicBezTo>
                  <a:pt x="583" y="324"/>
                  <a:pt x="583" y="324"/>
                  <a:pt x="583" y="324"/>
                </a:cubicBezTo>
                <a:cubicBezTo>
                  <a:pt x="582" y="324"/>
                  <a:pt x="582" y="324"/>
                  <a:pt x="582" y="324"/>
                </a:cubicBezTo>
                <a:cubicBezTo>
                  <a:pt x="581" y="323"/>
                  <a:pt x="581" y="323"/>
                  <a:pt x="581" y="323"/>
                </a:cubicBezTo>
                <a:cubicBezTo>
                  <a:pt x="582" y="323"/>
                  <a:pt x="582" y="323"/>
                  <a:pt x="582" y="323"/>
                </a:cubicBezTo>
                <a:cubicBezTo>
                  <a:pt x="582" y="322"/>
                  <a:pt x="582" y="322"/>
                  <a:pt x="582" y="322"/>
                </a:cubicBezTo>
                <a:cubicBezTo>
                  <a:pt x="583" y="321"/>
                  <a:pt x="582" y="321"/>
                  <a:pt x="581" y="321"/>
                </a:cubicBezTo>
                <a:cubicBezTo>
                  <a:pt x="583" y="320"/>
                  <a:pt x="584" y="320"/>
                  <a:pt x="586" y="320"/>
                </a:cubicBezTo>
                <a:cubicBezTo>
                  <a:pt x="585" y="319"/>
                  <a:pt x="584" y="320"/>
                  <a:pt x="584" y="319"/>
                </a:cubicBezTo>
                <a:cubicBezTo>
                  <a:pt x="585" y="319"/>
                  <a:pt x="586" y="319"/>
                  <a:pt x="587" y="319"/>
                </a:cubicBezTo>
                <a:cubicBezTo>
                  <a:pt x="587" y="319"/>
                  <a:pt x="588" y="319"/>
                  <a:pt x="588" y="318"/>
                </a:cubicBezTo>
                <a:cubicBezTo>
                  <a:pt x="588" y="318"/>
                  <a:pt x="587" y="318"/>
                  <a:pt x="587" y="318"/>
                </a:cubicBezTo>
                <a:cubicBezTo>
                  <a:pt x="586" y="318"/>
                  <a:pt x="585" y="319"/>
                  <a:pt x="584" y="318"/>
                </a:cubicBezTo>
                <a:cubicBezTo>
                  <a:pt x="584" y="318"/>
                  <a:pt x="585" y="318"/>
                  <a:pt x="585" y="318"/>
                </a:cubicBezTo>
                <a:cubicBezTo>
                  <a:pt x="586" y="318"/>
                  <a:pt x="586" y="318"/>
                  <a:pt x="586" y="318"/>
                </a:cubicBezTo>
                <a:cubicBezTo>
                  <a:pt x="586" y="318"/>
                  <a:pt x="586" y="318"/>
                  <a:pt x="586" y="318"/>
                </a:cubicBezTo>
                <a:cubicBezTo>
                  <a:pt x="585" y="317"/>
                  <a:pt x="586" y="317"/>
                  <a:pt x="586" y="317"/>
                </a:cubicBezTo>
                <a:cubicBezTo>
                  <a:pt x="587" y="317"/>
                  <a:pt x="587" y="317"/>
                  <a:pt x="588" y="316"/>
                </a:cubicBezTo>
                <a:cubicBezTo>
                  <a:pt x="588" y="315"/>
                  <a:pt x="586" y="316"/>
                  <a:pt x="587" y="315"/>
                </a:cubicBezTo>
                <a:cubicBezTo>
                  <a:pt x="588" y="314"/>
                  <a:pt x="588" y="314"/>
                  <a:pt x="588" y="314"/>
                </a:cubicBezTo>
                <a:cubicBezTo>
                  <a:pt x="585" y="314"/>
                  <a:pt x="581" y="316"/>
                  <a:pt x="578" y="316"/>
                </a:cubicBezTo>
                <a:cubicBezTo>
                  <a:pt x="577" y="316"/>
                  <a:pt x="577" y="316"/>
                  <a:pt x="577" y="316"/>
                </a:cubicBezTo>
                <a:cubicBezTo>
                  <a:pt x="576" y="316"/>
                  <a:pt x="575" y="316"/>
                  <a:pt x="574" y="317"/>
                </a:cubicBezTo>
                <a:cubicBezTo>
                  <a:pt x="573" y="317"/>
                  <a:pt x="573" y="318"/>
                  <a:pt x="571" y="317"/>
                </a:cubicBezTo>
                <a:cubicBezTo>
                  <a:pt x="571" y="317"/>
                  <a:pt x="570" y="317"/>
                  <a:pt x="569" y="318"/>
                </a:cubicBezTo>
                <a:cubicBezTo>
                  <a:pt x="568" y="319"/>
                  <a:pt x="568" y="319"/>
                  <a:pt x="568" y="319"/>
                </a:cubicBezTo>
                <a:cubicBezTo>
                  <a:pt x="568" y="318"/>
                  <a:pt x="567" y="318"/>
                  <a:pt x="567" y="317"/>
                </a:cubicBezTo>
                <a:cubicBezTo>
                  <a:pt x="567" y="316"/>
                  <a:pt x="567" y="316"/>
                  <a:pt x="567" y="316"/>
                </a:cubicBezTo>
                <a:cubicBezTo>
                  <a:pt x="567" y="316"/>
                  <a:pt x="567" y="316"/>
                  <a:pt x="567" y="315"/>
                </a:cubicBezTo>
                <a:cubicBezTo>
                  <a:pt x="567" y="315"/>
                  <a:pt x="567" y="315"/>
                  <a:pt x="567" y="315"/>
                </a:cubicBezTo>
                <a:cubicBezTo>
                  <a:pt x="568" y="315"/>
                  <a:pt x="568" y="316"/>
                  <a:pt x="568" y="315"/>
                </a:cubicBezTo>
                <a:cubicBezTo>
                  <a:pt x="567" y="314"/>
                  <a:pt x="569" y="314"/>
                  <a:pt x="569" y="313"/>
                </a:cubicBezTo>
                <a:cubicBezTo>
                  <a:pt x="570" y="312"/>
                  <a:pt x="571" y="313"/>
                  <a:pt x="572" y="314"/>
                </a:cubicBezTo>
                <a:cubicBezTo>
                  <a:pt x="572" y="313"/>
                  <a:pt x="572" y="313"/>
                  <a:pt x="572" y="313"/>
                </a:cubicBezTo>
                <a:cubicBezTo>
                  <a:pt x="571" y="312"/>
                  <a:pt x="571" y="312"/>
                  <a:pt x="572" y="311"/>
                </a:cubicBezTo>
                <a:cubicBezTo>
                  <a:pt x="572" y="311"/>
                  <a:pt x="572" y="311"/>
                  <a:pt x="572" y="311"/>
                </a:cubicBezTo>
                <a:cubicBezTo>
                  <a:pt x="572" y="311"/>
                  <a:pt x="571" y="311"/>
                  <a:pt x="571" y="311"/>
                </a:cubicBezTo>
                <a:cubicBezTo>
                  <a:pt x="571" y="311"/>
                  <a:pt x="571" y="311"/>
                  <a:pt x="571" y="311"/>
                </a:cubicBezTo>
                <a:cubicBezTo>
                  <a:pt x="570" y="312"/>
                  <a:pt x="570" y="312"/>
                  <a:pt x="570" y="311"/>
                </a:cubicBezTo>
                <a:cubicBezTo>
                  <a:pt x="570" y="310"/>
                  <a:pt x="570" y="309"/>
                  <a:pt x="571" y="309"/>
                </a:cubicBezTo>
                <a:cubicBezTo>
                  <a:pt x="572" y="309"/>
                  <a:pt x="572" y="309"/>
                  <a:pt x="572" y="309"/>
                </a:cubicBezTo>
                <a:cubicBezTo>
                  <a:pt x="573" y="308"/>
                  <a:pt x="574" y="308"/>
                  <a:pt x="574" y="309"/>
                </a:cubicBezTo>
                <a:cubicBezTo>
                  <a:pt x="574" y="310"/>
                  <a:pt x="575" y="310"/>
                  <a:pt x="575" y="310"/>
                </a:cubicBezTo>
                <a:cubicBezTo>
                  <a:pt x="576" y="310"/>
                  <a:pt x="576" y="310"/>
                  <a:pt x="576" y="311"/>
                </a:cubicBezTo>
                <a:cubicBezTo>
                  <a:pt x="576" y="312"/>
                  <a:pt x="577" y="312"/>
                  <a:pt x="578" y="312"/>
                </a:cubicBezTo>
                <a:cubicBezTo>
                  <a:pt x="578" y="311"/>
                  <a:pt x="578" y="312"/>
                  <a:pt x="578" y="312"/>
                </a:cubicBezTo>
                <a:cubicBezTo>
                  <a:pt x="578" y="312"/>
                  <a:pt x="579" y="312"/>
                  <a:pt x="579" y="312"/>
                </a:cubicBezTo>
                <a:cubicBezTo>
                  <a:pt x="579" y="311"/>
                  <a:pt x="579" y="311"/>
                  <a:pt x="579" y="310"/>
                </a:cubicBezTo>
                <a:cubicBezTo>
                  <a:pt x="578" y="311"/>
                  <a:pt x="578" y="311"/>
                  <a:pt x="577" y="311"/>
                </a:cubicBezTo>
                <a:cubicBezTo>
                  <a:pt x="577" y="311"/>
                  <a:pt x="576" y="311"/>
                  <a:pt x="577" y="311"/>
                </a:cubicBezTo>
                <a:cubicBezTo>
                  <a:pt x="577" y="310"/>
                  <a:pt x="577" y="309"/>
                  <a:pt x="576" y="309"/>
                </a:cubicBezTo>
                <a:cubicBezTo>
                  <a:pt x="575" y="309"/>
                  <a:pt x="575" y="308"/>
                  <a:pt x="575" y="308"/>
                </a:cubicBezTo>
                <a:cubicBezTo>
                  <a:pt x="575" y="307"/>
                  <a:pt x="575" y="306"/>
                  <a:pt x="576" y="306"/>
                </a:cubicBezTo>
                <a:cubicBezTo>
                  <a:pt x="577" y="306"/>
                  <a:pt x="577" y="306"/>
                  <a:pt x="577" y="305"/>
                </a:cubicBezTo>
                <a:cubicBezTo>
                  <a:pt x="576" y="305"/>
                  <a:pt x="576" y="306"/>
                  <a:pt x="575" y="306"/>
                </a:cubicBezTo>
                <a:cubicBezTo>
                  <a:pt x="574" y="306"/>
                  <a:pt x="574" y="306"/>
                  <a:pt x="573" y="305"/>
                </a:cubicBezTo>
                <a:cubicBezTo>
                  <a:pt x="573" y="304"/>
                  <a:pt x="573" y="304"/>
                  <a:pt x="573" y="303"/>
                </a:cubicBezTo>
                <a:cubicBezTo>
                  <a:pt x="573" y="303"/>
                  <a:pt x="573" y="303"/>
                  <a:pt x="573" y="303"/>
                </a:cubicBezTo>
                <a:cubicBezTo>
                  <a:pt x="574" y="302"/>
                  <a:pt x="574" y="300"/>
                  <a:pt x="576" y="300"/>
                </a:cubicBezTo>
                <a:cubicBezTo>
                  <a:pt x="576" y="300"/>
                  <a:pt x="577" y="299"/>
                  <a:pt x="577" y="299"/>
                </a:cubicBezTo>
                <a:cubicBezTo>
                  <a:pt x="576" y="299"/>
                  <a:pt x="575" y="299"/>
                  <a:pt x="575" y="299"/>
                </a:cubicBezTo>
                <a:cubicBezTo>
                  <a:pt x="574" y="300"/>
                  <a:pt x="574" y="299"/>
                  <a:pt x="574" y="299"/>
                </a:cubicBezTo>
                <a:cubicBezTo>
                  <a:pt x="573" y="299"/>
                  <a:pt x="573" y="299"/>
                  <a:pt x="572" y="300"/>
                </a:cubicBezTo>
                <a:cubicBezTo>
                  <a:pt x="572" y="300"/>
                  <a:pt x="571" y="299"/>
                  <a:pt x="571" y="299"/>
                </a:cubicBezTo>
                <a:cubicBezTo>
                  <a:pt x="573" y="298"/>
                  <a:pt x="572" y="297"/>
                  <a:pt x="572" y="296"/>
                </a:cubicBezTo>
                <a:cubicBezTo>
                  <a:pt x="572" y="296"/>
                  <a:pt x="572" y="296"/>
                  <a:pt x="572" y="296"/>
                </a:cubicBezTo>
                <a:cubicBezTo>
                  <a:pt x="573" y="295"/>
                  <a:pt x="573" y="295"/>
                  <a:pt x="573" y="295"/>
                </a:cubicBezTo>
                <a:cubicBezTo>
                  <a:pt x="572" y="295"/>
                  <a:pt x="572" y="295"/>
                  <a:pt x="572" y="294"/>
                </a:cubicBezTo>
                <a:cubicBezTo>
                  <a:pt x="573" y="294"/>
                  <a:pt x="573" y="293"/>
                  <a:pt x="574" y="293"/>
                </a:cubicBezTo>
                <a:cubicBezTo>
                  <a:pt x="575" y="293"/>
                  <a:pt x="576" y="293"/>
                  <a:pt x="576" y="294"/>
                </a:cubicBezTo>
                <a:cubicBezTo>
                  <a:pt x="577" y="294"/>
                  <a:pt x="577" y="295"/>
                  <a:pt x="577" y="295"/>
                </a:cubicBezTo>
                <a:cubicBezTo>
                  <a:pt x="578" y="296"/>
                  <a:pt x="579" y="296"/>
                  <a:pt x="578" y="297"/>
                </a:cubicBezTo>
                <a:cubicBezTo>
                  <a:pt x="578" y="298"/>
                  <a:pt x="578" y="299"/>
                  <a:pt x="579" y="299"/>
                </a:cubicBezTo>
                <a:cubicBezTo>
                  <a:pt x="580" y="299"/>
                  <a:pt x="581" y="300"/>
                  <a:pt x="581" y="301"/>
                </a:cubicBezTo>
                <a:cubicBezTo>
                  <a:pt x="581" y="301"/>
                  <a:pt x="582" y="302"/>
                  <a:pt x="582" y="303"/>
                </a:cubicBezTo>
                <a:cubicBezTo>
                  <a:pt x="582" y="304"/>
                  <a:pt x="582" y="304"/>
                  <a:pt x="582" y="304"/>
                </a:cubicBezTo>
                <a:cubicBezTo>
                  <a:pt x="584" y="304"/>
                  <a:pt x="584" y="305"/>
                  <a:pt x="585" y="306"/>
                </a:cubicBezTo>
                <a:cubicBezTo>
                  <a:pt x="585" y="307"/>
                  <a:pt x="586" y="307"/>
                  <a:pt x="586" y="308"/>
                </a:cubicBezTo>
                <a:cubicBezTo>
                  <a:pt x="587" y="308"/>
                  <a:pt x="587" y="308"/>
                  <a:pt x="587" y="308"/>
                </a:cubicBezTo>
                <a:cubicBezTo>
                  <a:pt x="588" y="307"/>
                  <a:pt x="589" y="307"/>
                  <a:pt x="589" y="306"/>
                </a:cubicBezTo>
                <a:cubicBezTo>
                  <a:pt x="589" y="306"/>
                  <a:pt x="589" y="306"/>
                  <a:pt x="588" y="306"/>
                </a:cubicBezTo>
                <a:cubicBezTo>
                  <a:pt x="587" y="307"/>
                  <a:pt x="586" y="307"/>
                  <a:pt x="586" y="305"/>
                </a:cubicBezTo>
                <a:cubicBezTo>
                  <a:pt x="585" y="304"/>
                  <a:pt x="585" y="303"/>
                  <a:pt x="584" y="302"/>
                </a:cubicBezTo>
                <a:cubicBezTo>
                  <a:pt x="584" y="301"/>
                  <a:pt x="586" y="301"/>
                  <a:pt x="586" y="301"/>
                </a:cubicBezTo>
                <a:cubicBezTo>
                  <a:pt x="588" y="303"/>
                  <a:pt x="588" y="302"/>
                  <a:pt x="590" y="301"/>
                </a:cubicBezTo>
                <a:cubicBezTo>
                  <a:pt x="589" y="301"/>
                  <a:pt x="589" y="301"/>
                  <a:pt x="589" y="301"/>
                </a:cubicBezTo>
                <a:cubicBezTo>
                  <a:pt x="588" y="301"/>
                  <a:pt x="587" y="301"/>
                  <a:pt x="587" y="301"/>
                </a:cubicBezTo>
                <a:cubicBezTo>
                  <a:pt x="586" y="300"/>
                  <a:pt x="585" y="300"/>
                  <a:pt x="584" y="300"/>
                </a:cubicBezTo>
                <a:cubicBezTo>
                  <a:pt x="583" y="300"/>
                  <a:pt x="582" y="299"/>
                  <a:pt x="583" y="298"/>
                </a:cubicBezTo>
                <a:cubicBezTo>
                  <a:pt x="583" y="297"/>
                  <a:pt x="583" y="297"/>
                  <a:pt x="584" y="298"/>
                </a:cubicBezTo>
                <a:cubicBezTo>
                  <a:pt x="585" y="297"/>
                  <a:pt x="585" y="297"/>
                  <a:pt x="585" y="297"/>
                </a:cubicBezTo>
                <a:cubicBezTo>
                  <a:pt x="585" y="298"/>
                  <a:pt x="586" y="298"/>
                  <a:pt x="586" y="298"/>
                </a:cubicBezTo>
                <a:cubicBezTo>
                  <a:pt x="586" y="296"/>
                  <a:pt x="584" y="296"/>
                  <a:pt x="585" y="295"/>
                </a:cubicBezTo>
                <a:cubicBezTo>
                  <a:pt x="584" y="295"/>
                  <a:pt x="583" y="295"/>
                  <a:pt x="581" y="295"/>
                </a:cubicBezTo>
                <a:cubicBezTo>
                  <a:pt x="581" y="295"/>
                  <a:pt x="581" y="295"/>
                  <a:pt x="581" y="295"/>
                </a:cubicBezTo>
                <a:cubicBezTo>
                  <a:pt x="580" y="294"/>
                  <a:pt x="580" y="293"/>
                  <a:pt x="580" y="293"/>
                </a:cubicBezTo>
                <a:cubicBezTo>
                  <a:pt x="579" y="292"/>
                  <a:pt x="579" y="291"/>
                  <a:pt x="580" y="291"/>
                </a:cubicBezTo>
                <a:cubicBezTo>
                  <a:pt x="581" y="291"/>
                  <a:pt x="581" y="291"/>
                  <a:pt x="581" y="290"/>
                </a:cubicBezTo>
                <a:cubicBezTo>
                  <a:pt x="581" y="289"/>
                  <a:pt x="581" y="289"/>
                  <a:pt x="582" y="289"/>
                </a:cubicBezTo>
                <a:cubicBezTo>
                  <a:pt x="583" y="288"/>
                  <a:pt x="583" y="288"/>
                  <a:pt x="583" y="288"/>
                </a:cubicBezTo>
                <a:cubicBezTo>
                  <a:pt x="584" y="287"/>
                  <a:pt x="585" y="287"/>
                  <a:pt x="586" y="288"/>
                </a:cubicBezTo>
                <a:cubicBezTo>
                  <a:pt x="586" y="288"/>
                  <a:pt x="587" y="288"/>
                  <a:pt x="587" y="288"/>
                </a:cubicBezTo>
                <a:cubicBezTo>
                  <a:pt x="587" y="288"/>
                  <a:pt x="587" y="288"/>
                  <a:pt x="587" y="288"/>
                </a:cubicBezTo>
                <a:cubicBezTo>
                  <a:pt x="588" y="287"/>
                  <a:pt x="588" y="287"/>
                  <a:pt x="588" y="288"/>
                </a:cubicBezTo>
                <a:cubicBezTo>
                  <a:pt x="589" y="288"/>
                  <a:pt x="588" y="288"/>
                  <a:pt x="588" y="289"/>
                </a:cubicBezTo>
                <a:cubicBezTo>
                  <a:pt x="589" y="289"/>
                  <a:pt x="589" y="289"/>
                  <a:pt x="589" y="290"/>
                </a:cubicBezTo>
                <a:cubicBezTo>
                  <a:pt x="589" y="290"/>
                  <a:pt x="590" y="290"/>
                  <a:pt x="590" y="291"/>
                </a:cubicBezTo>
                <a:cubicBezTo>
                  <a:pt x="591" y="291"/>
                  <a:pt x="591" y="292"/>
                  <a:pt x="591" y="293"/>
                </a:cubicBezTo>
                <a:cubicBezTo>
                  <a:pt x="591" y="293"/>
                  <a:pt x="591" y="294"/>
                  <a:pt x="591" y="294"/>
                </a:cubicBezTo>
                <a:cubicBezTo>
                  <a:pt x="592" y="294"/>
                  <a:pt x="592" y="294"/>
                  <a:pt x="592" y="294"/>
                </a:cubicBezTo>
                <a:cubicBezTo>
                  <a:pt x="592" y="294"/>
                  <a:pt x="592" y="294"/>
                  <a:pt x="592" y="294"/>
                </a:cubicBezTo>
                <a:cubicBezTo>
                  <a:pt x="592" y="293"/>
                  <a:pt x="591" y="293"/>
                  <a:pt x="592" y="292"/>
                </a:cubicBezTo>
                <a:cubicBezTo>
                  <a:pt x="593" y="292"/>
                  <a:pt x="593" y="293"/>
                  <a:pt x="593" y="293"/>
                </a:cubicBezTo>
                <a:cubicBezTo>
                  <a:pt x="593" y="293"/>
                  <a:pt x="593" y="292"/>
                  <a:pt x="593" y="292"/>
                </a:cubicBezTo>
                <a:cubicBezTo>
                  <a:pt x="592" y="291"/>
                  <a:pt x="592" y="290"/>
                  <a:pt x="592" y="290"/>
                </a:cubicBezTo>
                <a:cubicBezTo>
                  <a:pt x="592" y="289"/>
                  <a:pt x="592" y="288"/>
                  <a:pt x="593" y="288"/>
                </a:cubicBezTo>
                <a:cubicBezTo>
                  <a:pt x="593" y="288"/>
                  <a:pt x="593" y="288"/>
                  <a:pt x="594" y="288"/>
                </a:cubicBezTo>
                <a:cubicBezTo>
                  <a:pt x="594" y="288"/>
                  <a:pt x="595" y="288"/>
                  <a:pt x="595" y="288"/>
                </a:cubicBezTo>
                <a:cubicBezTo>
                  <a:pt x="596" y="288"/>
                  <a:pt x="596" y="288"/>
                  <a:pt x="596" y="288"/>
                </a:cubicBezTo>
                <a:cubicBezTo>
                  <a:pt x="596" y="288"/>
                  <a:pt x="596" y="288"/>
                  <a:pt x="596" y="287"/>
                </a:cubicBezTo>
                <a:cubicBezTo>
                  <a:pt x="595" y="287"/>
                  <a:pt x="595" y="287"/>
                  <a:pt x="595" y="287"/>
                </a:cubicBezTo>
                <a:cubicBezTo>
                  <a:pt x="594" y="287"/>
                  <a:pt x="594" y="287"/>
                  <a:pt x="594" y="287"/>
                </a:cubicBezTo>
                <a:cubicBezTo>
                  <a:pt x="594" y="287"/>
                  <a:pt x="594" y="287"/>
                  <a:pt x="594" y="287"/>
                </a:cubicBezTo>
                <a:cubicBezTo>
                  <a:pt x="594" y="286"/>
                  <a:pt x="594" y="286"/>
                  <a:pt x="594" y="286"/>
                </a:cubicBezTo>
                <a:moveTo>
                  <a:pt x="616" y="253"/>
                </a:moveTo>
                <a:cubicBezTo>
                  <a:pt x="616" y="254"/>
                  <a:pt x="616" y="254"/>
                  <a:pt x="617" y="254"/>
                </a:cubicBezTo>
                <a:cubicBezTo>
                  <a:pt x="619" y="254"/>
                  <a:pt x="619" y="252"/>
                  <a:pt x="621" y="253"/>
                </a:cubicBezTo>
                <a:cubicBezTo>
                  <a:pt x="622" y="253"/>
                  <a:pt x="622" y="253"/>
                  <a:pt x="622" y="253"/>
                </a:cubicBezTo>
                <a:cubicBezTo>
                  <a:pt x="623" y="254"/>
                  <a:pt x="624" y="253"/>
                  <a:pt x="625" y="254"/>
                </a:cubicBezTo>
                <a:cubicBezTo>
                  <a:pt x="626" y="254"/>
                  <a:pt x="627" y="254"/>
                  <a:pt x="628" y="253"/>
                </a:cubicBezTo>
                <a:cubicBezTo>
                  <a:pt x="628" y="253"/>
                  <a:pt x="628" y="253"/>
                  <a:pt x="629" y="253"/>
                </a:cubicBezTo>
                <a:cubicBezTo>
                  <a:pt x="629" y="254"/>
                  <a:pt x="630" y="254"/>
                  <a:pt x="630" y="254"/>
                </a:cubicBezTo>
                <a:cubicBezTo>
                  <a:pt x="631" y="255"/>
                  <a:pt x="632" y="256"/>
                  <a:pt x="632" y="257"/>
                </a:cubicBezTo>
                <a:cubicBezTo>
                  <a:pt x="632" y="257"/>
                  <a:pt x="632" y="257"/>
                  <a:pt x="631" y="257"/>
                </a:cubicBezTo>
                <a:cubicBezTo>
                  <a:pt x="630" y="257"/>
                  <a:pt x="630" y="258"/>
                  <a:pt x="630" y="258"/>
                </a:cubicBezTo>
                <a:cubicBezTo>
                  <a:pt x="629" y="260"/>
                  <a:pt x="630" y="261"/>
                  <a:pt x="629" y="262"/>
                </a:cubicBezTo>
                <a:cubicBezTo>
                  <a:pt x="629" y="263"/>
                  <a:pt x="629" y="264"/>
                  <a:pt x="628" y="263"/>
                </a:cubicBezTo>
                <a:cubicBezTo>
                  <a:pt x="628" y="263"/>
                  <a:pt x="627" y="263"/>
                  <a:pt x="627" y="263"/>
                </a:cubicBezTo>
                <a:cubicBezTo>
                  <a:pt x="627" y="263"/>
                  <a:pt x="626" y="263"/>
                  <a:pt x="626" y="263"/>
                </a:cubicBezTo>
                <a:cubicBezTo>
                  <a:pt x="624" y="263"/>
                  <a:pt x="622" y="262"/>
                  <a:pt x="620" y="262"/>
                </a:cubicBezTo>
                <a:cubicBezTo>
                  <a:pt x="619" y="262"/>
                  <a:pt x="618" y="263"/>
                  <a:pt x="617" y="263"/>
                </a:cubicBezTo>
                <a:cubicBezTo>
                  <a:pt x="616" y="263"/>
                  <a:pt x="616" y="263"/>
                  <a:pt x="616" y="263"/>
                </a:cubicBezTo>
                <a:cubicBezTo>
                  <a:pt x="615" y="263"/>
                  <a:pt x="613" y="263"/>
                  <a:pt x="613" y="262"/>
                </a:cubicBezTo>
                <a:cubicBezTo>
                  <a:pt x="612" y="261"/>
                  <a:pt x="611" y="260"/>
                  <a:pt x="611" y="258"/>
                </a:cubicBezTo>
                <a:cubicBezTo>
                  <a:pt x="610" y="255"/>
                  <a:pt x="612" y="253"/>
                  <a:pt x="615" y="253"/>
                </a:cubicBezTo>
                <a:cubicBezTo>
                  <a:pt x="616" y="253"/>
                  <a:pt x="615" y="252"/>
                  <a:pt x="616" y="252"/>
                </a:cubicBezTo>
                <a:cubicBezTo>
                  <a:pt x="616" y="252"/>
                  <a:pt x="616" y="253"/>
                  <a:pt x="616" y="253"/>
                </a:cubicBezTo>
                <a:moveTo>
                  <a:pt x="654" y="265"/>
                </a:moveTo>
                <a:cubicBezTo>
                  <a:pt x="655" y="265"/>
                  <a:pt x="655" y="265"/>
                  <a:pt x="655" y="265"/>
                </a:cubicBezTo>
                <a:cubicBezTo>
                  <a:pt x="656" y="267"/>
                  <a:pt x="654" y="268"/>
                  <a:pt x="654" y="269"/>
                </a:cubicBezTo>
                <a:cubicBezTo>
                  <a:pt x="653" y="270"/>
                  <a:pt x="652" y="271"/>
                  <a:pt x="651" y="271"/>
                </a:cubicBezTo>
                <a:cubicBezTo>
                  <a:pt x="651" y="271"/>
                  <a:pt x="650" y="270"/>
                  <a:pt x="650" y="270"/>
                </a:cubicBezTo>
                <a:cubicBezTo>
                  <a:pt x="648" y="269"/>
                  <a:pt x="646" y="267"/>
                  <a:pt x="645" y="266"/>
                </a:cubicBezTo>
                <a:cubicBezTo>
                  <a:pt x="645" y="265"/>
                  <a:pt x="645" y="265"/>
                  <a:pt x="645" y="264"/>
                </a:cubicBezTo>
                <a:cubicBezTo>
                  <a:pt x="644" y="263"/>
                  <a:pt x="644" y="262"/>
                  <a:pt x="644" y="261"/>
                </a:cubicBezTo>
                <a:cubicBezTo>
                  <a:pt x="644" y="260"/>
                  <a:pt x="645" y="259"/>
                  <a:pt x="645" y="258"/>
                </a:cubicBezTo>
                <a:cubicBezTo>
                  <a:pt x="645" y="258"/>
                  <a:pt x="645" y="258"/>
                  <a:pt x="645" y="258"/>
                </a:cubicBezTo>
                <a:cubicBezTo>
                  <a:pt x="645" y="258"/>
                  <a:pt x="645" y="258"/>
                  <a:pt x="646" y="258"/>
                </a:cubicBezTo>
                <a:cubicBezTo>
                  <a:pt x="646" y="257"/>
                  <a:pt x="648" y="257"/>
                  <a:pt x="649" y="257"/>
                </a:cubicBezTo>
                <a:cubicBezTo>
                  <a:pt x="650" y="257"/>
                  <a:pt x="650" y="257"/>
                  <a:pt x="650" y="257"/>
                </a:cubicBezTo>
                <a:cubicBezTo>
                  <a:pt x="650" y="257"/>
                  <a:pt x="651" y="257"/>
                  <a:pt x="651" y="258"/>
                </a:cubicBezTo>
                <a:cubicBezTo>
                  <a:pt x="651" y="259"/>
                  <a:pt x="652" y="259"/>
                  <a:pt x="653" y="260"/>
                </a:cubicBezTo>
                <a:cubicBezTo>
                  <a:pt x="654" y="261"/>
                  <a:pt x="655" y="263"/>
                  <a:pt x="654" y="265"/>
                </a:cubicBezTo>
                <a:moveTo>
                  <a:pt x="585" y="179"/>
                </a:moveTo>
                <a:cubicBezTo>
                  <a:pt x="585" y="177"/>
                  <a:pt x="584" y="175"/>
                  <a:pt x="585" y="174"/>
                </a:cubicBezTo>
                <a:cubicBezTo>
                  <a:pt x="585" y="173"/>
                  <a:pt x="586" y="172"/>
                  <a:pt x="587" y="171"/>
                </a:cubicBezTo>
                <a:cubicBezTo>
                  <a:pt x="587" y="170"/>
                  <a:pt x="588" y="170"/>
                  <a:pt x="589" y="171"/>
                </a:cubicBezTo>
                <a:cubicBezTo>
                  <a:pt x="589" y="172"/>
                  <a:pt x="590" y="172"/>
                  <a:pt x="591" y="171"/>
                </a:cubicBezTo>
                <a:cubicBezTo>
                  <a:pt x="591" y="171"/>
                  <a:pt x="592" y="171"/>
                  <a:pt x="592" y="171"/>
                </a:cubicBezTo>
                <a:cubicBezTo>
                  <a:pt x="592" y="172"/>
                  <a:pt x="593" y="172"/>
                  <a:pt x="594" y="173"/>
                </a:cubicBezTo>
                <a:cubicBezTo>
                  <a:pt x="594" y="176"/>
                  <a:pt x="594" y="179"/>
                  <a:pt x="594" y="181"/>
                </a:cubicBezTo>
                <a:cubicBezTo>
                  <a:pt x="595" y="183"/>
                  <a:pt x="595" y="185"/>
                  <a:pt x="594" y="186"/>
                </a:cubicBezTo>
                <a:cubicBezTo>
                  <a:pt x="594" y="187"/>
                  <a:pt x="594" y="188"/>
                  <a:pt x="593" y="188"/>
                </a:cubicBezTo>
                <a:cubicBezTo>
                  <a:pt x="593" y="188"/>
                  <a:pt x="593" y="187"/>
                  <a:pt x="593" y="186"/>
                </a:cubicBezTo>
                <a:cubicBezTo>
                  <a:pt x="592" y="186"/>
                  <a:pt x="592" y="185"/>
                  <a:pt x="591" y="185"/>
                </a:cubicBezTo>
                <a:cubicBezTo>
                  <a:pt x="590" y="185"/>
                  <a:pt x="590" y="184"/>
                  <a:pt x="590" y="183"/>
                </a:cubicBezTo>
                <a:cubicBezTo>
                  <a:pt x="591" y="183"/>
                  <a:pt x="590" y="182"/>
                  <a:pt x="591" y="182"/>
                </a:cubicBezTo>
                <a:cubicBezTo>
                  <a:pt x="590" y="181"/>
                  <a:pt x="589" y="180"/>
                  <a:pt x="589" y="180"/>
                </a:cubicBezTo>
                <a:cubicBezTo>
                  <a:pt x="588" y="180"/>
                  <a:pt x="587" y="180"/>
                  <a:pt x="587" y="180"/>
                </a:cubicBezTo>
                <a:cubicBezTo>
                  <a:pt x="585" y="181"/>
                  <a:pt x="584" y="180"/>
                  <a:pt x="585" y="179"/>
                </a:cubicBezTo>
                <a:moveTo>
                  <a:pt x="469" y="303"/>
                </a:moveTo>
                <a:cubicBezTo>
                  <a:pt x="469" y="305"/>
                  <a:pt x="467" y="307"/>
                  <a:pt x="467" y="309"/>
                </a:cubicBezTo>
                <a:cubicBezTo>
                  <a:pt x="466" y="311"/>
                  <a:pt x="465" y="313"/>
                  <a:pt x="464" y="315"/>
                </a:cubicBezTo>
                <a:cubicBezTo>
                  <a:pt x="463" y="316"/>
                  <a:pt x="463" y="317"/>
                  <a:pt x="462" y="318"/>
                </a:cubicBezTo>
                <a:cubicBezTo>
                  <a:pt x="462" y="319"/>
                  <a:pt x="461" y="318"/>
                  <a:pt x="460" y="318"/>
                </a:cubicBezTo>
                <a:cubicBezTo>
                  <a:pt x="460" y="317"/>
                  <a:pt x="459" y="317"/>
                  <a:pt x="458" y="317"/>
                </a:cubicBezTo>
                <a:cubicBezTo>
                  <a:pt x="457" y="316"/>
                  <a:pt x="457" y="316"/>
                  <a:pt x="457" y="316"/>
                </a:cubicBezTo>
                <a:cubicBezTo>
                  <a:pt x="456" y="316"/>
                  <a:pt x="456" y="316"/>
                  <a:pt x="456" y="315"/>
                </a:cubicBezTo>
                <a:cubicBezTo>
                  <a:pt x="457" y="313"/>
                  <a:pt x="459" y="312"/>
                  <a:pt x="459" y="311"/>
                </a:cubicBezTo>
                <a:cubicBezTo>
                  <a:pt x="460" y="310"/>
                  <a:pt x="460" y="310"/>
                  <a:pt x="460" y="309"/>
                </a:cubicBezTo>
                <a:cubicBezTo>
                  <a:pt x="461" y="308"/>
                  <a:pt x="462" y="307"/>
                  <a:pt x="463" y="306"/>
                </a:cubicBezTo>
                <a:cubicBezTo>
                  <a:pt x="463" y="306"/>
                  <a:pt x="464" y="306"/>
                  <a:pt x="464" y="306"/>
                </a:cubicBezTo>
                <a:cubicBezTo>
                  <a:pt x="465" y="306"/>
                  <a:pt x="465" y="306"/>
                  <a:pt x="465" y="305"/>
                </a:cubicBezTo>
                <a:cubicBezTo>
                  <a:pt x="465" y="305"/>
                  <a:pt x="465" y="304"/>
                  <a:pt x="466" y="304"/>
                </a:cubicBezTo>
                <a:cubicBezTo>
                  <a:pt x="466" y="304"/>
                  <a:pt x="466" y="304"/>
                  <a:pt x="466" y="303"/>
                </a:cubicBezTo>
                <a:cubicBezTo>
                  <a:pt x="466" y="303"/>
                  <a:pt x="467" y="302"/>
                  <a:pt x="467" y="302"/>
                </a:cubicBezTo>
                <a:cubicBezTo>
                  <a:pt x="468" y="302"/>
                  <a:pt x="468" y="302"/>
                  <a:pt x="468" y="302"/>
                </a:cubicBezTo>
                <a:cubicBezTo>
                  <a:pt x="469" y="302"/>
                  <a:pt x="469" y="303"/>
                  <a:pt x="469" y="303"/>
                </a:cubicBezTo>
                <a:moveTo>
                  <a:pt x="569" y="298"/>
                </a:moveTo>
                <a:cubicBezTo>
                  <a:pt x="570" y="300"/>
                  <a:pt x="569" y="302"/>
                  <a:pt x="567" y="303"/>
                </a:cubicBezTo>
                <a:cubicBezTo>
                  <a:pt x="565" y="304"/>
                  <a:pt x="564" y="304"/>
                  <a:pt x="562" y="304"/>
                </a:cubicBezTo>
                <a:cubicBezTo>
                  <a:pt x="561" y="304"/>
                  <a:pt x="561" y="305"/>
                  <a:pt x="560" y="305"/>
                </a:cubicBezTo>
                <a:cubicBezTo>
                  <a:pt x="559" y="304"/>
                  <a:pt x="558" y="304"/>
                  <a:pt x="557" y="303"/>
                </a:cubicBezTo>
                <a:cubicBezTo>
                  <a:pt x="556" y="302"/>
                  <a:pt x="556" y="301"/>
                  <a:pt x="557" y="301"/>
                </a:cubicBezTo>
                <a:cubicBezTo>
                  <a:pt x="557" y="300"/>
                  <a:pt x="558" y="300"/>
                  <a:pt x="559" y="299"/>
                </a:cubicBezTo>
                <a:cubicBezTo>
                  <a:pt x="561" y="298"/>
                  <a:pt x="564" y="298"/>
                  <a:pt x="566" y="297"/>
                </a:cubicBezTo>
                <a:cubicBezTo>
                  <a:pt x="567" y="296"/>
                  <a:pt x="568" y="296"/>
                  <a:pt x="569" y="298"/>
                </a:cubicBezTo>
                <a:moveTo>
                  <a:pt x="557" y="287"/>
                </a:moveTo>
                <a:cubicBezTo>
                  <a:pt x="558" y="286"/>
                  <a:pt x="559" y="286"/>
                  <a:pt x="559" y="287"/>
                </a:cubicBezTo>
                <a:cubicBezTo>
                  <a:pt x="560" y="288"/>
                  <a:pt x="559" y="288"/>
                  <a:pt x="559" y="289"/>
                </a:cubicBezTo>
                <a:cubicBezTo>
                  <a:pt x="559" y="289"/>
                  <a:pt x="559" y="289"/>
                  <a:pt x="559" y="289"/>
                </a:cubicBezTo>
                <a:cubicBezTo>
                  <a:pt x="559" y="289"/>
                  <a:pt x="560" y="289"/>
                  <a:pt x="560" y="289"/>
                </a:cubicBezTo>
                <a:cubicBezTo>
                  <a:pt x="560" y="288"/>
                  <a:pt x="560" y="288"/>
                  <a:pt x="560" y="288"/>
                </a:cubicBezTo>
                <a:cubicBezTo>
                  <a:pt x="562" y="290"/>
                  <a:pt x="562" y="290"/>
                  <a:pt x="562" y="290"/>
                </a:cubicBezTo>
                <a:cubicBezTo>
                  <a:pt x="562" y="291"/>
                  <a:pt x="562" y="292"/>
                  <a:pt x="563" y="291"/>
                </a:cubicBezTo>
                <a:cubicBezTo>
                  <a:pt x="564" y="291"/>
                  <a:pt x="564" y="291"/>
                  <a:pt x="564" y="292"/>
                </a:cubicBezTo>
                <a:cubicBezTo>
                  <a:pt x="564" y="292"/>
                  <a:pt x="564" y="292"/>
                  <a:pt x="564" y="292"/>
                </a:cubicBezTo>
                <a:cubicBezTo>
                  <a:pt x="565" y="293"/>
                  <a:pt x="566" y="293"/>
                  <a:pt x="565" y="294"/>
                </a:cubicBezTo>
                <a:cubicBezTo>
                  <a:pt x="565" y="295"/>
                  <a:pt x="564" y="296"/>
                  <a:pt x="563" y="296"/>
                </a:cubicBezTo>
                <a:cubicBezTo>
                  <a:pt x="563" y="296"/>
                  <a:pt x="562" y="297"/>
                  <a:pt x="562" y="297"/>
                </a:cubicBezTo>
                <a:cubicBezTo>
                  <a:pt x="561" y="297"/>
                  <a:pt x="560" y="297"/>
                  <a:pt x="559" y="297"/>
                </a:cubicBezTo>
                <a:cubicBezTo>
                  <a:pt x="559" y="296"/>
                  <a:pt x="558" y="296"/>
                  <a:pt x="557" y="296"/>
                </a:cubicBezTo>
                <a:cubicBezTo>
                  <a:pt x="557" y="296"/>
                  <a:pt x="558" y="296"/>
                  <a:pt x="558" y="296"/>
                </a:cubicBezTo>
                <a:cubicBezTo>
                  <a:pt x="558" y="296"/>
                  <a:pt x="558" y="296"/>
                  <a:pt x="559" y="296"/>
                </a:cubicBezTo>
                <a:cubicBezTo>
                  <a:pt x="558" y="296"/>
                  <a:pt x="558" y="295"/>
                  <a:pt x="557" y="295"/>
                </a:cubicBezTo>
                <a:cubicBezTo>
                  <a:pt x="557" y="295"/>
                  <a:pt x="556" y="294"/>
                  <a:pt x="556" y="294"/>
                </a:cubicBezTo>
                <a:cubicBezTo>
                  <a:pt x="557" y="293"/>
                  <a:pt x="557" y="292"/>
                  <a:pt x="556" y="292"/>
                </a:cubicBezTo>
                <a:cubicBezTo>
                  <a:pt x="555" y="291"/>
                  <a:pt x="555" y="291"/>
                  <a:pt x="555" y="291"/>
                </a:cubicBezTo>
                <a:cubicBezTo>
                  <a:pt x="555" y="291"/>
                  <a:pt x="555" y="291"/>
                  <a:pt x="555" y="291"/>
                </a:cubicBezTo>
                <a:cubicBezTo>
                  <a:pt x="555" y="290"/>
                  <a:pt x="554" y="290"/>
                  <a:pt x="555" y="289"/>
                </a:cubicBezTo>
                <a:cubicBezTo>
                  <a:pt x="556" y="288"/>
                  <a:pt x="556" y="287"/>
                  <a:pt x="557" y="287"/>
                </a:cubicBezTo>
                <a:moveTo>
                  <a:pt x="554" y="328"/>
                </a:moveTo>
                <a:cubicBezTo>
                  <a:pt x="554" y="326"/>
                  <a:pt x="555" y="323"/>
                  <a:pt x="556" y="321"/>
                </a:cubicBezTo>
                <a:cubicBezTo>
                  <a:pt x="557" y="320"/>
                  <a:pt x="558" y="320"/>
                  <a:pt x="558" y="320"/>
                </a:cubicBezTo>
                <a:cubicBezTo>
                  <a:pt x="560" y="321"/>
                  <a:pt x="560" y="322"/>
                  <a:pt x="561" y="323"/>
                </a:cubicBezTo>
                <a:cubicBezTo>
                  <a:pt x="561" y="324"/>
                  <a:pt x="561" y="326"/>
                  <a:pt x="562" y="327"/>
                </a:cubicBezTo>
                <a:cubicBezTo>
                  <a:pt x="562" y="328"/>
                  <a:pt x="560" y="330"/>
                  <a:pt x="559" y="331"/>
                </a:cubicBezTo>
                <a:cubicBezTo>
                  <a:pt x="558" y="331"/>
                  <a:pt x="558" y="331"/>
                  <a:pt x="557" y="331"/>
                </a:cubicBezTo>
                <a:cubicBezTo>
                  <a:pt x="555" y="331"/>
                  <a:pt x="555" y="330"/>
                  <a:pt x="554" y="329"/>
                </a:cubicBezTo>
                <a:cubicBezTo>
                  <a:pt x="554" y="328"/>
                  <a:pt x="554" y="328"/>
                  <a:pt x="554" y="328"/>
                </a:cubicBezTo>
                <a:moveTo>
                  <a:pt x="485" y="248"/>
                </a:moveTo>
                <a:cubicBezTo>
                  <a:pt x="485" y="247"/>
                  <a:pt x="485" y="247"/>
                  <a:pt x="485" y="247"/>
                </a:cubicBezTo>
                <a:cubicBezTo>
                  <a:pt x="486" y="247"/>
                  <a:pt x="485" y="247"/>
                  <a:pt x="486" y="247"/>
                </a:cubicBezTo>
                <a:cubicBezTo>
                  <a:pt x="486" y="247"/>
                  <a:pt x="486" y="247"/>
                  <a:pt x="486" y="247"/>
                </a:cubicBezTo>
                <a:cubicBezTo>
                  <a:pt x="486" y="247"/>
                  <a:pt x="486" y="246"/>
                  <a:pt x="487" y="246"/>
                </a:cubicBezTo>
                <a:cubicBezTo>
                  <a:pt x="487" y="245"/>
                  <a:pt x="488" y="244"/>
                  <a:pt x="489" y="243"/>
                </a:cubicBezTo>
                <a:cubicBezTo>
                  <a:pt x="490" y="243"/>
                  <a:pt x="490" y="243"/>
                  <a:pt x="490" y="243"/>
                </a:cubicBezTo>
                <a:cubicBezTo>
                  <a:pt x="490" y="244"/>
                  <a:pt x="490" y="244"/>
                  <a:pt x="490" y="244"/>
                </a:cubicBezTo>
                <a:cubicBezTo>
                  <a:pt x="490" y="244"/>
                  <a:pt x="490" y="245"/>
                  <a:pt x="490" y="246"/>
                </a:cubicBezTo>
                <a:cubicBezTo>
                  <a:pt x="490" y="246"/>
                  <a:pt x="491" y="246"/>
                  <a:pt x="491" y="246"/>
                </a:cubicBezTo>
                <a:cubicBezTo>
                  <a:pt x="491" y="246"/>
                  <a:pt x="492" y="246"/>
                  <a:pt x="492" y="246"/>
                </a:cubicBezTo>
                <a:cubicBezTo>
                  <a:pt x="492" y="247"/>
                  <a:pt x="492" y="247"/>
                  <a:pt x="492" y="248"/>
                </a:cubicBezTo>
                <a:cubicBezTo>
                  <a:pt x="493" y="248"/>
                  <a:pt x="493" y="248"/>
                  <a:pt x="493" y="248"/>
                </a:cubicBezTo>
                <a:cubicBezTo>
                  <a:pt x="494" y="249"/>
                  <a:pt x="494" y="250"/>
                  <a:pt x="495" y="251"/>
                </a:cubicBezTo>
                <a:cubicBezTo>
                  <a:pt x="495" y="252"/>
                  <a:pt x="494" y="254"/>
                  <a:pt x="493" y="255"/>
                </a:cubicBezTo>
                <a:cubicBezTo>
                  <a:pt x="491" y="255"/>
                  <a:pt x="490" y="255"/>
                  <a:pt x="489" y="253"/>
                </a:cubicBezTo>
                <a:cubicBezTo>
                  <a:pt x="489" y="253"/>
                  <a:pt x="488" y="252"/>
                  <a:pt x="488" y="252"/>
                </a:cubicBezTo>
                <a:cubicBezTo>
                  <a:pt x="487" y="251"/>
                  <a:pt x="486" y="249"/>
                  <a:pt x="485" y="248"/>
                </a:cubicBezTo>
                <a:moveTo>
                  <a:pt x="569" y="250"/>
                </a:moveTo>
                <a:cubicBezTo>
                  <a:pt x="569" y="250"/>
                  <a:pt x="570" y="250"/>
                  <a:pt x="570" y="250"/>
                </a:cubicBezTo>
                <a:cubicBezTo>
                  <a:pt x="571" y="249"/>
                  <a:pt x="572" y="248"/>
                  <a:pt x="573" y="249"/>
                </a:cubicBezTo>
                <a:cubicBezTo>
                  <a:pt x="575" y="249"/>
                  <a:pt x="576" y="250"/>
                  <a:pt x="577" y="251"/>
                </a:cubicBezTo>
                <a:cubicBezTo>
                  <a:pt x="578" y="251"/>
                  <a:pt x="579" y="252"/>
                  <a:pt x="580" y="253"/>
                </a:cubicBezTo>
                <a:cubicBezTo>
                  <a:pt x="580" y="254"/>
                  <a:pt x="579" y="255"/>
                  <a:pt x="578" y="255"/>
                </a:cubicBezTo>
                <a:cubicBezTo>
                  <a:pt x="577" y="254"/>
                  <a:pt x="576" y="254"/>
                  <a:pt x="575" y="255"/>
                </a:cubicBezTo>
                <a:cubicBezTo>
                  <a:pt x="574" y="256"/>
                  <a:pt x="572" y="256"/>
                  <a:pt x="572" y="255"/>
                </a:cubicBezTo>
                <a:cubicBezTo>
                  <a:pt x="571" y="255"/>
                  <a:pt x="571" y="254"/>
                  <a:pt x="570" y="254"/>
                </a:cubicBezTo>
                <a:cubicBezTo>
                  <a:pt x="570" y="254"/>
                  <a:pt x="569" y="254"/>
                  <a:pt x="570" y="253"/>
                </a:cubicBezTo>
                <a:cubicBezTo>
                  <a:pt x="570" y="253"/>
                  <a:pt x="570" y="253"/>
                  <a:pt x="570" y="253"/>
                </a:cubicBezTo>
                <a:cubicBezTo>
                  <a:pt x="568" y="252"/>
                  <a:pt x="570" y="251"/>
                  <a:pt x="569" y="250"/>
                </a:cubicBezTo>
                <a:moveTo>
                  <a:pt x="513" y="251"/>
                </a:moveTo>
                <a:cubicBezTo>
                  <a:pt x="513" y="251"/>
                  <a:pt x="514" y="251"/>
                  <a:pt x="514" y="252"/>
                </a:cubicBezTo>
                <a:cubicBezTo>
                  <a:pt x="515" y="254"/>
                  <a:pt x="516" y="253"/>
                  <a:pt x="517" y="253"/>
                </a:cubicBezTo>
                <a:cubicBezTo>
                  <a:pt x="518" y="253"/>
                  <a:pt x="519" y="253"/>
                  <a:pt x="518" y="254"/>
                </a:cubicBezTo>
                <a:cubicBezTo>
                  <a:pt x="518" y="255"/>
                  <a:pt x="519" y="257"/>
                  <a:pt x="518" y="258"/>
                </a:cubicBezTo>
                <a:cubicBezTo>
                  <a:pt x="518" y="258"/>
                  <a:pt x="518" y="258"/>
                  <a:pt x="518" y="258"/>
                </a:cubicBezTo>
                <a:cubicBezTo>
                  <a:pt x="518" y="260"/>
                  <a:pt x="518" y="261"/>
                  <a:pt x="517" y="262"/>
                </a:cubicBezTo>
                <a:cubicBezTo>
                  <a:pt x="516" y="262"/>
                  <a:pt x="515" y="262"/>
                  <a:pt x="514" y="263"/>
                </a:cubicBezTo>
                <a:cubicBezTo>
                  <a:pt x="513" y="264"/>
                  <a:pt x="512" y="264"/>
                  <a:pt x="511" y="264"/>
                </a:cubicBezTo>
                <a:cubicBezTo>
                  <a:pt x="510" y="264"/>
                  <a:pt x="510" y="264"/>
                  <a:pt x="510" y="264"/>
                </a:cubicBezTo>
                <a:cubicBezTo>
                  <a:pt x="509" y="265"/>
                  <a:pt x="508" y="265"/>
                  <a:pt x="507" y="266"/>
                </a:cubicBezTo>
                <a:cubicBezTo>
                  <a:pt x="507" y="266"/>
                  <a:pt x="507" y="266"/>
                  <a:pt x="507" y="266"/>
                </a:cubicBezTo>
                <a:cubicBezTo>
                  <a:pt x="505" y="267"/>
                  <a:pt x="503" y="266"/>
                  <a:pt x="502" y="264"/>
                </a:cubicBezTo>
                <a:cubicBezTo>
                  <a:pt x="502" y="264"/>
                  <a:pt x="502" y="263"/>
                  <a:pt x="502" y="263"/>
                </a:cubicBezTo>
                <a:cubicBezTo>
                  <a:pt x="501" y="263"/>
                  <a:pt x="501" y="262"/>
                  <a:pt x="501" y="263"/>
                </a:cubicBezTo>
                <a:cubicBezTo>
                  <a:pt x="500" y="263"/>
                  <a:pt x="499" y="263"/>
                  <a:pt x="499" y="262"/>
                </a:cubicBezTo>
                <a:cubicBezTo>
                  <a:pt x="499" y="261"/>
                  <a:pt x="499" y="261"/>
                  <a:pt x="498" y="261"/>
                </a:cubicBezTo>
                <a:cubicBezTo>
                  <a:pt x="498" y="261"/>
                  <a:pt x="498" y="260"/>
                  <a:pt x="498" y="260"/>
                </a:cubicBezTo>
                <a:cubicBezTo>
                  <a:pt x="498" y="258"/>
                  <a:pt x="498" y="257"/>
                  <a:pt x="498" y="256"/>
                </a:cubicBezTo>
                <a:cubicBezTo>
                  <a:pt x="497" y="254"/>
                  <a:pt x="497" y="251"/>
                  <a:pt x="498" y="249"/>
                </a:cubicBezTo>
                <a:cubicBezTo>
                  <a:pt x="498" y="248"/>
                  <a:pt x="498" y="248"/>
                  <a:pt x="498" y="249"/>
                </a:cubicBezTo>
                <a:cubicBezTo>
                  <a:pt x="499" y="249"/>
                  <a:pt x="499" y="249"/>
                  <a:pt x="499" y="249"/>
                </a:cubicBezTo>
                <a:cubicBezTo>
                  <a:pt x="500" y="248"/>
                  <a:pt x="500" y="247"/>
                  <a:pt x="501" y="247"/>
                </a:cubicBezTo>
                <a:cubicBezTo>
                  <a:pt x="501" y="247"/>
                  <a:pt x="502" y="246"/>
                  <a:pt x="502" y="246"/>
                </a:cubicBezTo>
                <a:cubicBezTo>
                  <a:pt x="503" y="245"/>
                  <a:pt x="503" y="245"/>
                  <a:pt x="503" y="246"/>
                </a:cubicBezTo>
                <a:cubicBezTo>
                  <a:pt x="504" y="246"/>
                  <a:pt x="504" y="246"/>
                  <a:pt x="505" y="245"/>
                </a:cubicBezTo>
                <a:cubicBezTo>
                  <a:pt x="505" y="245"/>
                  <a:pt x="506" y="244"/>
                  <a:pt x="507" y="245"/>
                </a:cubicBezTo>
                <a:cubicBezTo>
                  <a:pt x="508" y="245"/>
                  <a:pt x="508" y="245"/>
                  <a:pt x="508" y="245"/>
                </a:cubicBezTo>
                <a:cubicBezTo>
                  <a:pt x="509" y="243"/>
                  <a:pt x="510" y="243"/>
                  <a:pt x="512" y="243"/>
                </a:cubicBezTo>
                <a:cubicBezTo>
                  <a:pt x="512" y="242"/>
                  <a:pt x="512" y="243"/>
                  <a:pt x="513" y="244"/>
                </a:cubicBezTo>
                <a:cubicBezTo>
                  <a:pt x="513" y="244"/>
                  <a:pt x="514" y="244"/>
                  <a:pt x="514" y="243"/>
                </a:cubicBezTo>
                <a:cubicBezTo>
                  <a:pt x="514" y="242"/>
                  <a:pt x="515" y="242"/>
                  <a:pt x="516" y="242"/>
                </a:cubicBezTo>
                <a:cubicBezTo>
                  <a:pt x="517" y="242"/>
                  <a:pt x="518" y="242"/>
                  <a:pt x="519" y="242"/>
                </a:cubicBezTo>
                <a:cubicBezTo>
                  <a:pt x="522" y="242"/>
                  <a:pt x="522" y="244"/>
                  <a:pt x="521" y="246"/>
                </a:cubicBezTo>
                <a:cubicBezTo>
                  <a:pt x="521" y="247"/>
                  <a:pt x="520" y="248"/>
                  <a:pt x="520" y="248"/>
                </a:cubicBezTo>
                <a:cubicBezTo>
                  <a:pt x="518" y="248"/>
                  <a:pt x="517" y="249"/>
                  <a:pt x="516" y="249"/>
                </a:cubicBezTo>
                <a:cubicBezTo>
                  <a:pt x="515" y="250"/>
                  <a:pt x="514" y="250"/>
                  <a:pt x="514" y="250"/>
                </a:cubicBezTo>
                <a:cubicBezTo>
                  <a:pt x="513" y="250"/>
                  <a:pt x="513" y="251"/>
                  <a:pt x="513" y="251"/>
                </a:cubicBezTo>
                <a:moveTo>
                  <a:pt x="494" y="280"/>
                </a:moveTo>
                <a:cubicBezTo>
                  <a:pt x="495" y="281"/>
                  <a:pt x="495" y="281"/>
                  <a:pt x="496" y="282"/>
                </a:cubicBezTo>
                <a:cubicBezTo>
                  <a:pt x="497" y="283"/>
                  <a:pt x="495" y="284"/>
                  <a:pt x="495" y="285"/>
                </a:cubicBezTo>
                <a:cubicBezTo>
                  <a:pt x="495" y="285"/>
                  <a:pt x="494" y="285"/>
                  <a:pt x="494" y="285"/>
                </a:cubicBezTo>
                <a:cubicBezTo>
                  <a:pt x="493" y="284"/>
                  <a:pt x="492" y="285"/>
                  <a:pt x="491" y="285"/>
                </a:cubicBezTo>
                <a:cubicBezTo>
                  <a:pt x="490" y="285"/>
                  <a:pt x="489" y="284"/>
                  <a:pt x="488" y="284"/>
                </a:cubicBezTo>
                <a:cubicBezTo>
                  <a:pt x="487" y="284"/>
                  <a:pt x="487" y="284"/>
                  <a:pt x="487" y="283"/>
                </a:cubicBezTo>
                <a:cubicBezTo>
                  <a:pt x="487" y="282"/>
                  <a:pt x="487" y="281"/>
                  <a:pt x="488" y="281"/>
                </a:cubicBezTo>
                <a:cubicBezTo>
                  <a:pt x="488" y="280"/>
                  <a:pt x="489" y="280"/>
                  <a:pt x="490" y="280"/>
                </a:cubicBezTo>
                <a:cubicBezTo>
                  <a:pt x="491" y="280"/>
                  <a:pt x="492" y="280"/>
                  <a:pt x="493" y="280"/>
                </a:cubicBezTo>
                <a:cubicBezTo>
                  <a:pt x="493" y="280"/>
                  <a:pt x="494" y="280"/>
                  <a:pt x="494" y="280"/>
                </a:cubicBezTo>
                <a:moveTo>
                  <a:pt x="481" y="294"/>
                </a:moveTo>
                <a:cubicBezTo>
                  <a:pt x="482" y="293"/>
                  <a:pt x="484" y="292"/>
                  <a:pt x="485" y="292"/>
                </a:cubicBezTo>
                <a:cubicBezTo>
                  <a:pt x="485" y="292"/>
                  <a:pt x="486" y="292"/>
                  <a:pt x="486" y="291"/>
                </a:cubicBezTo>
                <a:cubicBezTo>
                  <a:pt x="487" y="291"/>
                  <a:pt x="487" y="291"/>
                  <a:pt x="487" y="291"/>
                </a:cubicBezTo>
                <a:cubicBezTo>
                  <a:pt x="489" y="292"/>
                  <a:pt x="491" y="291"/>
                  <a:pt x="492" y="293"/>
                </a:cubicBezTo>
                <a:cubicBezTo>
                  <a:pt x="492" y="294"/>
                  <a:pt x="492" y="294"/>
                  <a:pt x="492" y="294"/>
                </a:cubicBezTo>
                <a:cubicBezTo>
                  <a:pt x="491" y="296"/>
                  <a:pt x="492" y="297"/>
                  <a:pt x="492" y="298"/>
                </a:cubicBezTo>
                <a:cubicBezTo>
                  <a:pt x="492" y="298"/>
                  <a:pt x="492" y="298"/>
                  <a:pt x="492" y="299"/>
                </a:cubicBezTo>
                <a:cubicBezTo>
                  <a:pt x="492" y="299"/>
                  <a:pt x="492" y="300"/>
                  <a:pt x="493" y="300"/>
                </a:cubicBezTo>
                <a:cubicBezTo>
                  <a:pt x="494" y="300"/>
                  <a:pt x="495" y="299"/>
                  <a:pt x="496" y="299"/>
                </a:cubicBezTo>
                <a:cubicBezTo>
                  <a:pt x="496" y="298"/>
                  <a:pt x="497" y="298"/>
                  <a:pt x="498" y="298"/>
                </a:cubicBezTo>
                <a:cubicBezTo>
                  <a:pt x="499" y="298"/>
                  <a:pt x="500" y="298"/>
                  <a:pt x="500" y="298"/>
                </a:cubicBezTo>
                <a:cubicBezTo>
                  <a:pt x="500" y="300"/>
                  <a:pt x="501" y="300"/>
                  <a:pt x="502" y="300"/>
                </a:cubicBezTo>
                <a:cubicBezTo>
                  <a:pt x="502" y="300"/>
                  <a:pt x="503" y="300"/>
                  <a:pt x="503" y="300"/>
                </a:cubicBezTo>
                <a:cubicBezTo>
                  <a:pt x="502" y="304"/>
                  <a:pt x="502" y="304"/>
                  <a:pt x="505" y="305"/>
                </a:cubicBezTo>
                <a:cubicBezTo>
                  <a:pt x="506" y="306"/>
                  <a:pt x="506" y="306"/>
                  <a:pt x="507" y="307"/>
                </a:cubicBezTo>
                <a:cubicBezTo>
                  <a:pt x="508" y="308"/>
                  <a:pt x="507" y="308"/>
                  <a:pt x="507" y="308"/>
                </a:cubicBezTo>
                <a:cubicBezTo>
                  <a:pt x="506" y="308"/>
                  <a:pt x="505" y="309"/>
                  <a:pt x="505" y="309"/>
                </a:cubicBezTo>
                <a:cubicBezTo>
                  <a:pt x="504" y="310"/>
                  <a:pt x="504" y="310"/>
                  <a:pt x="504" y="310"/>
                </a:cubicBezTo>
                <a:cubicBezTo>
                  <a:pt x="505" y="311"/>
                  <a:pt x="505" y="310"/>
                  <a:pt x="505" y="310"/>
                </a:cubicBezTo>
                <a:cubicBezTo>
                  <a:pt x="505" y="310"/>
                  <a:pt x="506" y="310"/>
                  <a:pt x="505" y="310"/>
                </a:cubicBezTo>
                <a:cubicBezTo>
                  <a:pt x="506" y="311"/>
                  <a:pt x="506" y="311"/>
                  <a:pt x="506" y="311"/>
                </a:cubicBezTo>
                <a:cubicBezTo>
                  <a:pt x="507" y="310"/>
                  <a:pt x="508" y="310"/>
                  <a:pt x="508" y="310"/>
                </a:cubicBezTo>
                <a:cubicBezTo>
                  <a:pt x="509" y="310"/>
                  <a:pt x="509" y="309"/>
                  <a:pt x="509" y="310"/>
                </a:cubicBezTo>
                <a:cubicBezTo>
                  <a:pt x="510" y="310"/>
                  <a:pt x="509" y="310"/>
                  <a:pt x="508" y="310"/>
                </a:cubicBezTo>
                <a:cubicBezTo>
                  <a:pt x="510" y="311"/>
                  <a:pt x="510" y="312"/>
                  <a:pt x="510" y="314"/>
                </a:cubicBezTo>
                <a:cubicBezTo>
                  <a:pt x="510" y="315"/>
                  <a:pt x="510" y="316"/>
                  <a:pt x="510" y="317"/>
                </a:cubicBezTo>
                <a:cubicBezTo>
                  <a:pt x="511" y="318"/>
                  <a:pt x="512" y="318"/>
                  <a:pt x="513" y="318"/>
                </a:cubicBezTo>
                <a:cubicBezTo>
                  <a:pt x="514" y="317"/>
                  <a:pt x="515" y="317"/>
                  <a:pt x="516" y="317"/>
                </a:cubicBezTo>
                <a:cubicBezTo>
                  <a:pt x="516" y="317"/>
                  <a:pt x="516" y="317"/>
                  <a:pt x="516" y="317"/>
                </a:cubicBezTo>
                <a:cubicBezTo>
                  <a:pt x="516" y="318"/>
                  <a:pt x="517" y="318"/>
                  <a:pt x="517" y="318"/>
                </a:cubicBezTo>
                <a:cubicBezTo>
                  <a:pt x="519" y="318"/>
                  <a:pt x="521" y="318"/>
                  <a:pt x="524" y="319"/>
                </a:cubicBezTo>
                <a:cubicBezTo>
                  <a:pt x="524" y="319"/>
                  <a:pt x="525" y="319"/>
                  <a:pt x="526" y="319"/>
                </a:cubicBezTo>
                <a:cubicBezTo>
                  <a:pt x="526" y="319"/>
                  <a:pt x="526" y="319"/>
                  <a:pt x="526" y="319"/>
                </a:cubicBezTo>
                <a:cubicBezTo>
                  <a:pt x="527" y="319"/>
                  <a:pt x="527" y="318"/>
                  <a:pt x="526" y="318"/>
                </a:cubicBezTo>
                <a:cubicBezTo>
                  <a:pt x="526" y="318"/>
                  <a:pt x="526" y="318"/>
                  <a:pt x="526" y="317"/>
                </a:cubicBezTo>
                <a:cubicBezTo>
                  <a:pt x="527" y="317"/>
                  <a:pt x="527" y="316"/>
                  <a:pt x="527" y="315"/>
                </a:cubicBezTo>
                <a:cubicBezTo>
                  <a:pt x="526" y="313"/>
                  <a:pt x="526" y="312"/>
                  <a:pt x="524" y="312"/>
                </a:cubicBezTo>
                <a:cubicBezTo>
                  <a:pt x="523" y="312"/>
                  <a:pt x="523" y="311"/>
                  <a:pt x="522" y="311"/>
                </a:cubicBezTo>
                <a:cubicBezTo>
                  <a:pt x="521" y="311"/>
                  <a:pt x="521" y="310"/>
                  <a:pt x="521" y="309"/>
                </a:cubicBezTo>
                <a:cubicBezTo>
                  <a:pt x="521" y="309"/>
                  <a:pt x="521" y="309"/>
                  <a:pt x="521" y="309"/>
                </a:cubicBezTo>
                <a:cubicBezTo>
                  <a:pt x="520" y="309"/>
                  <a:pt x="520" y="309"/>
                  <a:pt x="519" y="309"/>
                </a:cubicBezTo>
                <a:cubicBezTo>
                  <a:pt x="519" y="308"/>
                  <a:pt x="520" y="308"/>
                  <a:pt x="520" y="307"/>
                </a:cubicBezTo>
                <a:cubicBezTo>
                  <a:pt x="520" y="307"/>
                  <a:pt x="520" y="307"/>
                  <a:pt x="520" y="307"/>
                </a:cubicBezTo>
                <a:cubicBezTo>
                  <a:pt x="521" y="307"/>
                  <a:pt x="521" y="307"/>
                  <a:pt x="522" y="306"/>
                </a:cubicBezTo>
                <a:cubicBezTo>
                  <a:pt x="522" y="306"/>
                  <a:pt x="522" y="305"/>
                  <a:pt x="523" y="305"/>
                </a:cubicBezTo>
                <a:cubicBezTo>
                  <a:pt x="523" y="305"/>
                  <a:pt x="524" y="304"/>
                  <a:pt x="523" y="303"/>
                </a:cubicBezTo>
                <a:cubicBezTo>
                  <a:pt x="523" y="303"/>
                  <a:pt x="523" y="303"/>
                  <a:pt x="523" y="303"/>
                </a:cubicBezTo>
                <a:cubicBezTo>
                  <a:pt x="524" y="301"/>
                  <a:pt x="522" y="301"/>
                  <a:pt x="522" y="300"/>
                </a:cubicBezTo>
                <a:cubicBezTo>
                  <a:pt x="522" y="300"/>
                  <a:pt x="521" y="299"/>
                  <a:pt x="521" y="299"/>
                </a:cubicBezTo>
                <a:cubicBezTo>
                  <a:pt x="521" y="299"/>
                  <a:pt x="520" y="298"/>
                  <a:pt x="520" y="299"/>
                </a:cubicBezTo>
                <a:cubicBezTo>
                  <a:pt x="520" y="299"/>
                  <a:pt x="520" y="299"/>
                  <a:pt x="520" y="299"/>
                </a:cubicBezTo>
                <a:cubicBezTo>
                  <a:pt x="519" y="299"/>
                  <a:pt x="518" y="297"/>
                  <a:pt x="517" y="297"/>
                </a:cubicBezTo>
                <a:cubicBezTo>
                  <a:pt x="516" y="297"/>
                  <a:pt x="516" y="295"/>
                  <a:pt x="516" y="295"/>
                </a:cubicBezTo>
                <a:cubicBezTo>
                  <a:pt x="516" y="294"/>
                  <a:pt x="516" y="293"/>
                  <a:pt x="518" y="293"/>
                </a:cubicBezTo>
                <a:cubicBezTo>
                  <a:pt x="518" y="293"/>
                  <a:pt x="519" y="292"/>
                  <a:pt x="520" y="292"/>
                </a:cubicBezTo>
                <a:cubicBezTo>
                  <a:pt x="520" y="291"/>
                  <a:pt x="520" y="291"/>
                  <a:pt x="520" y="291"/>
                </a:cubicBezTo>
                <a:cubicBezTo>
                  <a:pt x="521" y="291"/>
                  <a:pt x="521" y="291"/>
                  <a:pt x="521" y="290"/>
                </a:cubicBezTo>
                <a:cubicBezTo>
                  <a:pt x="520" y="290"/>
                  <a:pt x="521" y="289"/>
                  <a:pt x="521" y="289"/>
                </a:cubicBezTo>
                <a:cubicBezTo>
                  <a:pt x="522" y="288"/>
                  <a:pt x="522" y="287"/>
                  <a:pt x="522" y="286"/>
                </a:cubicBezTo>
                <a:cubicBezTo>
                  <a:pt x="523" y="285"/>
                  <a:pt x="523" y="284"/>
                  <a:pt x="524" y="284"/>
                </a:cubicBezTo>
                <a:cubicBezTo>
                  <a:pt x="524" y="282"/>
                  <a:pt x="524" y="282"/>
                  <a:pt x="526" y="282"/>
                </a:cubicBezTo>
                <a:cubicBezTo>
                  <a:pt x="526" y="282"/>
                  <a:pt x="526" y="282"/>
                  <a:pt x="526" y="282"/>
                </a:cubicBezTo>
                <a:cubicBezTo>
                  <a:pt x="527" y="282"/>
                  <a:pt x="527" y="282"/>
                  <a:pt x="527" y="282"/>
                </a:cubicBezTo>
                <a:cubicBezTo>
                  <a:pt x="528" y="282"/>
                  <a:pt x="528" y="282"/>
                  <a:pt x="528" y="282"/>
                </a:cubicBezTo>
                <a:cubicBezTo>
                  <a:pt x="528" y="283"/>
                  <a:pt x="528" y="283"/>
                  <a:pt x="528" y="283"/>
                </a:cubicBezTo>
                <a:cubicBezTo>
                  <a:pt x="527" y="283"/>
                  <a:pt x="528" y="283"/>
                  <a:pt x="528" y="284"/>
                </a:cubicBezTo>
                <a:cubicBezTo>
                  <a:pt x="528" y="284"/>
                  <a:pt x="528" y="284"/>
                  <a:pt x="528" y="284"/>
                </a:cubicBezTo>
                <a:cubicBezTo>
                  <a:pt x="529" y="283"/>
                  <a:pt x="529" y="284"/>
                  <a:pt x="529" y="284"/>
                </a:cubicBezTo>
                <a:cubicBezTo>
                  <a:pt x="530" y="285"/>
                  <a:pt x="530" y="285"/>
                  <a:pt x="530" y="285"/>
                </a:cubicBezTo>
                <a:cubicBezTo>
                  <a:pt x="529" y="286"/>
                  <a:pt x="529" y="286"/>
                  <a:pt x="529" y="286"/>
                </a:cubicBezTo>
                <a:cubicBezTo>
                  <a:pt x="529" y="287"/>
                  <a:pt x="529" y="287"/>
                  <a:pt x="529" y="287"/>
                </a:cubicBezTo>
                <a:cubicBezTo>
                  <a:pt x="527" y="287"/>
                  <a:pt x="528" y="288"/>
                  <a:pt x="528" y="289"/>
                </a:cubicBezTo>
                <a:cubicBezTo>
                  <a:pt x="529" y="290"/>
                  <a:pt x="529" y="290"/>
                  <a:pt x="529" y="290"/>
                </a:cubicBezTo>
                <a:cubicBezTo>
                  <a:pt x="528" y="290"/>
                  <a:pt x="529" y="291"/>
                  <a:pt x="529" y="292"/>
                </a:cubicBezTo>
                <a:cubicBezTo>
                  <a:pt x="529" y="292"/>
                  <a:pt x="529" y="293"/>
                  <a:pt x="529" y="293"/>
                </a:cubicBezTo>
                <a:cubicBezTo>
                  <a:pt x="529" y="294"/>
                  <a:pt x="529" y="294"/>
                  <a:pt x="529" y="294"/>
                </a:cubicBezTo>
                <a:cubicBezTo>
                  <a:pt x="530" y="294"/>
                  <a:pt x="531" y="295"/>
                  <a:pt x="531" y="296"/>
                </a:cubicBezTo>
                <a:cubicBezTo>
                  <a:pt x="531" y="297"/>
                  <a:pt x="532" y="297"/>
                  <a:pt x="532" y="298"/>
                </a:cubicBezTo>
                <a:cubicBezTo>
                  <a:pt x="531" y="298"/>
                  <a:pt x="530" y="298"/>
                  <a:pt x="531" y="299"/>
                </a:cubicBezTo>
                <a:cubicBezTo>
                  <a:pt x="531" y="299"/>
                  <a:pt x="531" y="299"/>
                  <a:pt x="531" y="299"/>
                </a:cubicBezTo>
                <a:cubicBezTo>
                  <a:pt x="530" y="300"/>
                  <a:pt x="530" y="302"/>
                  <a:pt x="529" y="303"/>
                </a:cubicBezTo>
                <a:cubicBezTo>
                  <a:pt x="529" y="303"/>
                  <a:pt x="529" y="304"/>
                  <a:pt x="529" y="304"/>
                </a:cubicBezTo>
                <a:cubicBezTo>
                  <a:pt x="530" y="304"/>
                  <a:pt x="531" y="304"/>
                  <a:pt x="532" y="304"/>
                </a:cubicBezTo>
                <a:cubicBezTo>
                  <a:pt x="533" y="303"/>
                  <a:pt x="533" y="304"/>
                  <a:pt x="534" y="304"/>
                </a:cubicBezTo>
                <a:cubicBezTo>
                  <a:pt x="535" y="305"/>
                  <a:pt x="535" y="306"/>
                  <a:pt x="534" y="307"/>
                </a:cubicBezTo>
                <a:cubicBezTo>
                  <a:pt x="533" y="308"/>
                  <a:pt x="533" y="309"/>
                  <a:pt x="532" y="310"/>
                </a:cubicBezTo>
                <a:cubicBezTo>
                  <a:pt x="532" y="310"/>
                  <a:pt x="532" y="311"/>
                  <a:pt x="532" y="312"/>
                </a:cubicBezTo>
                <a:cubicBezTo>
                  <a:pt x="533" y="311"/>
                  <a:pt x="534" y="310"/>
                  <a:pt x="534" y="309"/>
                </a:cubicBezTo>
                <a:cubicBezTo>
                  <a:pt x="534" y="308"/>
                  <a:pt x="535" y="308"/>
                  <a:pt x="536" y="308"/>
                </a:cubicBezTo>
                <a:cubicBezTo>
                  <a:pt x="537" y="307"/>
                  <a:pt x="538" y="308"/>
                  <a:pt x="538" y="309"/>
                </a:cubicBezTo>
                <a:cubicBezTo>
                  <a:pt x="538" y="310"/>
                  <a:pt x="538" y="311"/>
                  <a:pt x="539" y="311"/>
                </a:cubicBezTo>
                <a:cubicBezTo>
                  <a:pt x="539" y="312"/>
                  <a:pt x="539" y="313"/>
                  <a:pt x="539" y="314"/>
                </a:cubicBezTo>
                <a:cubicBezTo>
                  <a:pt x="540" y="315"/>
                  <a:pt x="540" y="315"/>
                  <a:pt x="540" y="314"/>
                </a:cubicBezTo>
                <a:cubicBezTo>
                  <a:pt x="540" y="313"/>
                  <a:pt x="540" y="313"/>
                  <a:pt x="540" y="312"/>
                </a:cubicBezTo>
                <a:cubicBezTo>
                  <a:pt x="540" y="311"/>
                  <a:pt x="540" y="311"/>
                  <a:pt x="541" y="311"/>
                </a:cubicBezTo>
                <a:cubicBezTo>
                  <a:pt x="540" y="310"/>
                  <a:pt x="540" y="310"/>
                  <a:pt x="540" y="309"/>
                </a:cubicBezTo>
                <a:cubicBezTo>
                  <a:pt x="540" y="308"/>
                  <a:pt x="540" y="307"/>
                  <a:pt x="540" y="306"/>
                </a:cubicBezTo>
                <a:cubicBezTo>
                  <a:pt x="541" y="306"/>
                  <a:pt x="541" y="306"/>
                  <a:pt x="541" y="306"/>
                </a:cubicBezTo>
                <a:cubicBezTo>
                  <a:pt x="541" y="305"/>
                  <a:pt x="541" y="304"/>
                  <a:pt x="542" y="304"/>
                </a:cubicBezTo>
                <a:cubicBezTo>
                  <a:pt x="543" y="304"/>
                  <a:pt x="544" y="304"/>
                  <a:pt x="546" y="305"/>
                </a:cubicBezTo>
                <a:cubicBezTo>
                  <a:pt x="546" y="305"/>
                  <a:pt x="547" y="306"/>
                  <a:pt x="548" y="307"/>
                </a:cubicBezTo>
                <a:cubicBezTo>
                  <a:pt x="548" y="307"/>
                  <a:pt x="549" y="308"/>
                  <a:pt x="549" y="308"/>
                </a:cubicBezTo>
                <a:cubicBezTo>
                  <a:pt x="549" y="309"/>
                  <a:pt x="549" y="309"/>
                  <a:pt x="549" y="309"/>
                </a:cubicBezTo>
                <a:cubicBezTo>
                  <a:pt x="550" y="310"/>
                  <a:pt x="550" y="312"/>
                  <a:pt x="550" y="314"/>
                </a:cubicBezTo>
                <a:cubicBezTo>
                  <a:pt x="550" y="315"/>
                  <a:pt x="550" y="315"/>
                  <a:pt x="550" y="315"/>
                </a:cubicBezTo>
                <a:cubicBezTo>
                  <a:pt x="549" y="316"/>
                  <a:pt x="549" y="317"/>
                  <a:pt x="548" y="318"/>
                </a:cubicBezTo>
                <a:cubicBezTo>
                  <a:pt x="548" y="318"/>
                  <a:pt x="547" y="319"/>
                  <a:pt x="548" y="319"/>
                </a:cubicBezTo>
                <a:cubicBezTo>
                  <a:pt x="548" y="320"/>
                  <a:pt x="549" y="320"/>
                  <a:pt x="548" y="321"/>
                </a:cubicBezTo>
                <a:cubicBezTo>
                  <a:pt x="548" y="322"/>
                  <a:pt x="548" y="322"/>
                  <a:pt x="548" y="322"/>
                </a:cubicBezTo>
                <a:cubicBezTo>
                  <a:pt x="548" y="323"/>
                  <a:pt x="547" y="324"/>
                  <a:pt x="547" y="325"/>
                </a:cubicBezTo>
                <a:cubicBezTo>
                  <a:pt x="546" y="326"/>
                  <a:pt x="547" y="328"/>
                  <a:pt x="546" y="329"/>
                </a:cubicBezTo>
                <a:cubicBezTo>
                  <a:pt x="545" y="329"/>
                  <a:pt x="545" y="329"/>
                  <a:pt x="545" y="329"/>
                </a:cubicBezTo>
                <a:cubicBezTo>
                  <a:pt x="545" y="330"/>
                  <a:pt x="546" y="330"/>
                  <a:pt x="545" y="331"/>
                </a:cubicBezTo>
                <a:cubicBezTo>
                  <a:pt x="544" y="331"/>
                  <a:pt x="543" y="332"/>
                  <a:pt x="541" y="332"/>
                </a:cubicBezTo>
                <a:cubicBezTo>
                  <a:pt x="541" y="332"/>
                  <a:pt x="541" y="332"/>
                  <a:pt x="541" y="332"/>
                </a:cubicBezTo>
                <a:cubicBezTo>
                  <a:pt x="541" y="332"/>
                  <a:pt x="541" y="332"/>
                  <a:pt x="541" y="332"/>
                </a:cubicBezTo>
                <a:cubicBezTo>
                  <a:pt x="540" y="334"/>
                  <a:pt x="538" y="335"/>
                  <a:pt x="536" y="333"/>
                </a:cubicBezTo>
                <a:cubicBezTo>
                  <a:pt x="535" y="333"/>
                  <a:pt x="534" y="333"/>
                  <a:pt x="535" y="332"/>
                </a:cubicBezTo>
                <a:cubicBezTo>
                  <a:pt x="534" y="332"/>
                  <a:pt x="534" y="332"/>
                  <a:pt x="534" y="332"/>
                </a:cubicBezTo>
                <a:cubicBezTo>
                  <a:pt x="533" y="332"/>
                  <a:pt x="533" y="332"/>
                  <a:pt x="533" y="332"/>
                </a:cubicBezTo>
                <a:cubicBezTo>
                  <a:pt x="533" y="332"/>
                  <a:pt x="532" y="332"/>
                  <a:pt x="532" y="333"/>
                </a:cubicBezTo>
                <a:cubicBezTo>
                  <a:pt x="532" y="333"/>
                  <a:pt x="532" y="334"/>
                  <a:pt x="531" y="334"/>
                </a:cubicBezTo>
                <a:cubicBezTo>
                  <a:pt x="531" y="334"/>
                  <a:pt x="531" y="334"/>
                  <a:pt x="530" y="334"/>
                </a:cubicBezTo>
                <a:cubicBezTo>
                  <a:pt x="529" y="334"/>
                  <a:pt x="529" y="334"/>
                  <a:pt x="529" y="332"/>
                </a:cubicBezTo>
                <a:cubicBezTo>
                  <a:pt x="529" y="332"/>
                  <a:pt x="528" y="330"/>
                  <a:pt x="528" y="330"/>
                </a:cubicBezTo>
                <a:cubicBezTo>
                  <a:pt x="527" y="330"/>
                  <a:pt x="526" y="331"/>
                  <a:pt x="526" y="331"/>
                </a:cubicBezTo>
                <a:cubicBezTo>
                  <a:pt x="526" y="332"/>
                  <a:pt x="525" y="333"/>
                  <a:pt x="524" y="333"/>
                </a:cubicBezTo>
                <a:cubicBezTo>
                  <a:pt x="523" y="333"/>
                  <a:pt x="523" y="334"/>
                  <a:pt x="523" y="334"/>
                </a:cubicBezTo>
                <a:cubicBezTo>
                  <a:pt x="523" y="335"/>
                  <a:pt x="522" y="336"/>
                  <a:pt x="521" y="335"/>
                </a:cubicBezTo>
                <a:cubicBezTo>
                  <a:pt x="520" y="335"/>
                  <a:pt x="520" y="335"/>
                  <a:pt x="520" y="335"/>
                </a:cubicBezTo>
                <a:cubicBezTo>
                  <a:pt x="520" y="335"/>
                  <a:pt x="520" y="335"/>
                  <a:pt x="520" y="335"/>
                </a:cubicBezTo>
                <a:cubicBezTo>
                  <a:pt x="519" y="336"/>
                  <a:pt x="518" y="336"/>
                  <a:pt x="517" y="336"/>
                </a:cubicBezTo>
                <a:cubicBezTo>
                  <a:pt x="516" y="336"/>
                  <a:pt x="516" y="338"/>
                  <a:pt x="515" y="337"/>
                </a:cubicBezTo>
                <a:cubicBezTo>
                  <a:pt x="515" y="338"/>
                  <a:pt x="515" y="338"/>
                  <a:pt x="515" y="338"/>
                </a:cubicBezTo>
                <a:cubicBezTo>
                  <a:pt x="515" y="338"/>
                  <a:pt x="515" y="338"/>
                  <a:pt x="515" y="338"/>
                </a:cubicBezTo>
                <a:cubicBezTo>
                  <a:pt x="514" y="338"/>
                  <a:pt x="515" y="339"/>
                  <a:pt x="515" y="339"/>
                </a:cubicBezTo>
                <a:cubicBezTo>
                  <a:pt x="514" y="340"/>
                  <a:pt x="514" y="340"/>
                  <a:pt x="513" y="341"/>
                </a:cubicBezTo>
                <a:cubicBezTo>
                  <a:pt x="512" y="342"/>
                  <a:pt x="510" y="343"/>
                  <a:pt x="508" y="344"/>
                </a:cubicBezTo>
                <a:cubicBezTo>
                  <a:pt x="508" y="345"/>
                  <a:pt x="507" y="345"/>
                  <a:pt x="506" y="345"/>
                </a:cubicBezTo>
                <a:cubicBezTo>
                  <a:pt x="504" y="346"/>
                  <a:pt x="502" y="347"/>
                  <a:pt x="499" y="347"/>
                </a:cubicBezTo>
                <a:cubicBezTo>
                  <a:pt x="497" y="347"/>
                  <a:pt x="494" y="346"/>
                  <a:pt x="492" y="344"/>
                </a:cubicBezTo>
                <a:cubicBezTo>
                  <a:pt x="492" y="344"/>
                  <a:pt x="491" y="343"/>
                  <a:pt x="490" y="342"/>
                </a:cubicBezTo>
                <a:cubicBezTo>
                  <a:pt x="489" y="340"/>
                  <a:pt x="489" y="339"/>
                  <a:pt x="491" y="338"/>
                </a:cubicBezTo>
                <a:cubicBezTo>
                  <a:pt x="493" y="337"/>
                  <a:pt x="494" y="337"/>
                  <a:pt x="496" y="336"/>
                </a:cubicBezTo>
                <a:cubicBezTo>
                  <a:pt x="496" y="336"/>
                  <a:pt x="496" y="336"/>
                  <a:pt x="496" y="336"/>
                </a:cubicBezTo>
                <a:cubicBezTo>
                  <a:pt x="497" y="336"/>
                  <a:pt x="498" y="336"/>
                  <a:pt x="497" y="335"/>
                </a:cubicBezTo>
                <a:cubicBezTo>
                  <a:pt x="497" y="335"/>
                  <a:pt x="498" y="334"/>
                  <a:pt x="498" y="334"/>
                </a:cubicBezTo>
                <a:cubicBezTo>
                  <a:pt x="499" y="333"/>
                  <a:pt x="500" y="332"/>
                  <a:pt x="501" y="332"/>
                </a:cubicBezTo>
                <a:cubicBezTo>
                  <a:pt x="503" y="332"/>
                  <a:pt x="505" y="332"/>
                  <a:pt x="507" y="332"/>
                </a:cubicBezTo>
                <a:cubicBezTo>
                  <a:pt x="507" y="332"/>
                  <a:pt x="507" y="332"/>
                  <a:pt x="508" y="332"/>
                </a:cubicBezTo>
                <a:cubicBezTo>
                  <a:pt x="508" y="332"/>
                  <a:pt x="508" y="332"/>
                  <a:pt x="508" y="332"/>
                </a:cubicBezTo>
                <a:cubicBezTo>
                  <a:pt x="509" y="332"/>
                  <a:pt x="509" y="331"/>
                  <a:pt x="509" y="330"/>
                </a:cubicBezTo>
                <a:cubicBezTo>
                  <a:pt x="509" y="330"/>
                  <a:pt x="510" y="330"/>
                  <a:pt x="510" y="330"/>
                </a:cubicBezTo>
                <a:cubicBezTo>
                  <a:pt x="510" y="329"/>
                  <a:pt x="511" y="328"/>
                  <a:pt x="511" y="328"/>
                </a:cubicBezTo>
                <a:cubicBezTo>
                  <a:pt x="511" y="328"/>
                  <a:pt x="511" y="328"/>
                  <a:pt x="511" y="328"/>
                </a:cubicBezTo>
                <a:cubicBezTo>
                  <a:pt x="512" y="327"/>
                  <a:pt x="512" y="326"/>
                  <a:pt x="513" y="326"/>
                </a:cubicBezTo>
                <a:cubicBezTo>
                  <a:pt x="513" y="326"/>
                  <a:pt x="512" y="325"/>
                  <a:pt x="512" y="325"/>
                </a:cubicBezTo>
                <a:cubicBezTo>
                  <a:pt x="512" y="325"/>
                  <a:pt x="511" y="325"/>
                  <a:pt x="511" y="325"/>
                </a:cubicBezTo>
                <a:cubicBezTo>
                  <a:pt x="510" y="325"/>
                  <a:pt x="510" y="325"/>
                  <a:pt x="510" y="325"/>
                </a:cubicBezTo>
                <a:cubicBezTo>
                  <a:pt x="511" y="327"/>
                  <a:pt x="509" y="328"/>
                  <a:pt x="508" y="328"/>
                </a:cubicBezTo>
                <a:cubicBezTo>
                  <a:pt x="508" y="328"/>
                  <a:pt x="508" y="328"/>
                  <a:pt x="508" y="328"/>
                </a:cubicBezTo>
                <a:cubicBezTo>
                  <a:pt x="507" y="327"/>
                  <a:pt x="507" y="328"/>
                  <a:pt x="506" y="328"/>
                </a:cubicBezTo>
                <a:cubicBezTo>
                  <a:pt x="506" y="328"/>
                  <a:pt x="505" y="329"/>
                  <a:pt x="505" y="328"/>
                </a:cubicBezTo>
                <a:cubicBezTo>
                  <a:pt x="504" y="328"/>
                  <a:pt x="504" y="329"/>
                  <a:pt x="503" y="329"/>
                </a:cubicBezTo>
                <a:cubicBezTo>
                  <a:pt x="503" y="329"/>
                  <a:pt x="503" y="329"/>
                  <a:pt x="503" y="328"/>
                </a:cubicBezTo>
                <a:cubicBezTo>
                  <a:pt x="503" y="327"/>
                  <a:pt x="503" y="327"/>
                  <a:pt x="503" y="327"/>
                </a:cubicBezTo>
                <a:cubicBezTo>
                  <a:pt x="503" y="327"/>
                  <a:pt x="503" y="327"/>
                  <a:pt x="503" y="327"/>
                </a:cubicBezTo>
                <a:cubicBezTo>
                  <a:pt x="503" y="326"/>
                  <a:pt x="503" y="326"/>
                  <a:pt x="503" y="326"/>
                </a:cubicBezTo>
                <a:cubicBezTo>
                  <a:pt x="503" y="326"/>
                  <a:pt x="503" y="326"/>
                  <a:pt x="503" y="326"/>
                </a:cubicBezTo>
                <a:cubicBezTo>
                  <a:pt x="503" y="326"/>
                  <a:pt x="502" y="326"/>
                  <a:pt x="502" y="326"/>
                </a:cubicBezTo>
                <a:cubicBezTo>
                  <a:pt x="502" y="327"/>
                  <a:pt x="503" y="327"/>
                  <a:pt x="502" y="327"/>
                </a:cubicBezTo>
                <a:cubicBezTo>
                  <a:pt x="501" y="327"/>
                  <a:pt x="501" y="327"/>
                  <a:pt x="502" y="326"/>
                </a:cubicBezTo>
                <a:cubicBezTo>
                  <a:pt x="502" y="325"/>
                  <a:pt x="502" y="325"/>
                  <a:pt x="501" y="325"/>
                </a:cubicBezTo>
                <a:cubicBezTo>
                  <a:pt x="501" y="326"/>
                  <a:pt x="501" y="327"/>
                  <a:pt x="501" y="328"/>
                </a:cubicBezTo>
                <a:cubicBezTo>
                  <a:pt x="501" y="328"/>
                  <a:pt x="500" y="329"/>
                  <a:pt x="499" y="329"/>
                </a:cubicBezTo>
                <a:cubicBezTo>
                  <a:pt x="499" y="330"/>
                  <a:pt x="498" y="329"/>
                  <a:pt x="498" y="329"/>
                </a:cubicBezTo>
                <a:cubicBezTo>
                  <a:pt x="497" y="330"/>
                  <a:pt x="497" y="330"/>
                  <a:pt x="496" y="330"/>
                </a:cubicBezTo>
                <a:cubicBezTo>
                  <a:pt x="495" y="330"/>
                  <a:pt x="495" y="330"/>
                  <a:pt x="494" y="330"/>
                </a:cubicBezTo>
                <a:cubicBezTo>
                  <a:pt x="494" y="331"/>
                  <a:pt x="493" y="331"/>
                  <a:pt x="493" y="330"/>
                </a:cubicBezTo>
                <a:cubicBezTo>
                  <a:pt x="493" y="329"/>
                  <a:pt x="493" y="328"/>
                  <a:pt x="493" y="328"/>
                </a:cubicBezTo>
                <a:cubicBezTo>
                  <a:pt x="494" y="328"/>
                  <a:pt x="494" y="327"/>
                  <a:pt x="495" y="327"/>
                </a:cubicBezTo>
                <a:cubicBezTo>
                  <a:pt x="493" y="327"/>
                  <a:pt x="493" y="327"/>
                  <a:pt x="493" y="326"/>
                </a:cubicBezTo>
                <a:cubicBezTo>
                  <a:pt x="493" y="324"/>
                  <a:pt x="494" y="323"/>
                  <a:pt x="495" y="322"/>
                </a:cubicBezTo>
                <a:cubicBezTo>
                  <a:pt x="496" y="322"/>
                  <a:pt x="496" y="321"/>
                  <a:pt x="497" y="321"/>
                </a:cubicBezTo>
                <a:cubicBezTo>
                  <a:pt x="496" y="321"/>
                  <a:pt x="496" y="321"/>
                  <a:pt x="495" y="321"/>
                </a:cubicBezTo>
                <a:cubicBezTo>
                  <a:pt x="495" y="321"/>
                  <a:pt x="494" y="322"/>
                  <a:pt x="494" y="322"/>
                </a:cubicBezTo>
                <a:cubicBezTo>
                  <a:pt x="493" y="322"/>
                  <a:pt x="493" y="322"/>
                  <a:pt x="493" y="322"/>
                </a:cubicBezTo>
                <a:cubicBezTo>
                  <a:pt x="492" y="321"/>
                  <a:pt x="493" y="320"/>
                  <a:pt x="492" y="320"/>
                </a:cubicBezTo>
                <a:cubicBezTo>
                  <a:pt x="492" y="319"/>
                  <a:pt x="491" y="319"/>
                  <a:pt x="491" y="319"/>
                </a:cubicBezTo>
                <a:cubicBezTo>
                  <a:pt x="491" y="320"/>
                  <a:pt x="492" y="319"/>
                  <a:pt x="492" y="320"/>
                </a:cubicBezTo>
                <a:cubicBezTo>
                  <a:pt x="492" y="321"/>
                  <a:pt x="491" y="322"/>
                  <a:pt x="492" y="323"/>
                </a:cubicBezTo>
                <a:cubicBezTo>
                  <a:pt x="492" y="324"/>
                  <a:pt x="491" y="324"/>
                  <a:pt x="491" y="325"/>
                </a:cubicBezTo>
                <a:cubicBezTo>
                  <a:pt x="491" y="325"/>
                  <a:pt x="491" y="326"/>
                  <a:pt x="491" y="326"/>
                </a:cubicBezTo>
                <a:cubicBezTo>
                  <a:pt x="490" y="326"/>
                  <a:pt x="490" y="325"/>
                  <a:pt x="490" y="325"/>
                </a:cubicBezTo>
                <a:cubicBezTo>
                  <a:pt x="489" y="324"/>
                  <a:pt x="489" y="324"/>
                  <a:pt x="489" y="324"/>
                </a:cubicBezTo>
                <a:cubicBezTo>
                  <a:pt x="488" y="324"/>
                  <a:pt x="488" y="324"/>
                  <a:pt x="488" y="324"/>
                </a:cubicBezTo>
                <a:cubicBezTo>
                  <a:pt x="488" y="324"/>
                  <a:pt x="488" y="324"/>
                  <a:pt x="488" y="324"/>
                </a:cubicBezTo>
                <a:cubicBezTo>
                  <a:pt x="488" y="325"/>
                  <a:pt x="488" y="325"/>
                  <a:pt x="488" y="325"/>
                </a:cubicBezTo>
                <a:cubicBezTo>
                  <a:pt x="489" y="325"/>
                  <a:pt x="490" y="326"/>
                  <a:pt x="490" y="327"/>
                </a:cubicBezTo>
                <a:cubicBezTo>
                  <a:pt x="490" y="329"/>
                  <a:pt x="489" y="330"/>
                  <a:pt x="488" y="331"/>
                </a:cubicBezTo>
                <a:cubicBezTo>
                  <a:pt x="488" y="331"/>
                  <a:pt x="487" y="332"/>
                  <a:pt x="486" y="332"/>
                </a:cubicBezTo>
                <a:cubicBezTo>
                  <a:pt x="485" y="333"/>
                  <a:pt x="484" y="333"/>
                  <a:pt x="484" y="331"/>
                </a:cubicBezTo>
                <a:cubicBezTo>
                  <a:pt x="484" y="331"/>
                  <a:pt x="484" y="330"/>
                  <a:pt x="484" y="330"/>
                </a:cubicBezTo>
                <a:cubicBezTo>
                  <a:pt x="484" y="329"/>
                  <a:pt x="484" y="328"/>
                  <a:pt x="484" y="328"/>
                </a:cubicBezTo>
                <a:cubicBezTo>
                  <a:pt x="484" y="328"/>
                  <a:pt x="484" y="327"/>
                  <a:pt x="484" y="328"/>
                </a:cubicBezTo>
                <a:cubicBezTo>
                  <a:pt x="483" y="328"/>
                  <a:pt x="483" y="329"/>
                  <a:pt x="483" y="329"/>
                </a:cubicBezTo>
                <a:cubicBezTo>
                  <a:pt x="482" y="329"/>
                  <a:pt x="482" y="329"/>
                  <a:pt x="482" y="329"/>
                </a:cubicBezTo>
                <a:cubicBezTo>
                  <a:pt x="481" y="328"/>
                  <a:pt x="481" y="328"/>
                  <a:pt x="481" y="328"/>
                </a:cubicBezTo>
                <a:cubicBezTo>
                  <a:pt x="482" y="329"/>
                  <a:pt x="482" y="329"/>
                  <a:pt x="482" y="329"/>
                </a:cubicBezTo>
                <a:cubicBezTo>
                  <a:pt x="482" y="330"/>
                  <a:pt x="482" y="330"/>
                  <a:pt x="482" y="331"/>
                </a:cubicBezTo>
                <a:cubicBezTo>
                  <a:pt x="482" y="331"/>
                  <a:pt x="482" y="332"/>
                  <a:pt x="481" y="332"/>
                </a:cubicBezTo>
                <a:cubicBezTo>
                  <a:pt x="481" y="333"/>
                  <a:pt x="480" y="332"/>
                  <a:pt x="480" y="332"/>
                </a:cubicBezTo>
                <a:cubicBezTo>
                  <a:pt x="479" y="332"/>
                  <a:pt x="479" y="332"/>
                  <a:pt x="479" y="332"/>
                </a:cubicBezTo>
                <a:cubicBezTo>
                  <a:pt x="479" y="331"/>
                  <a:pt x="478" y="331"/>
                  <a:pt x="478" y="330"/>
                </a:cubicBezTo>
                <a:cubicBezTo>
                  <a:pt x="477" y="330"/>
                  <a:pt x="479" y="330"/>
                  <a:pt x="478" y="329"/>
                </a:cubicBezTo>
                <a:cubicBezTo>
                  <a:pt x="477" y="329"/>
                  <a:pt x="477" y="329"/>
                  <a:pt x="477" y="328"/>
                </a:cubicBezTo>
                <a:cubicBezTo>
                  <a:pt x="477" y="327"/>
                  <a:pt x="478" y="326"/>
                  <a:pt x="477" y="326"/>
                </a:cubicBezTo>
                <a:cubicBezTo>
                  <a:pt x="476" y="327"/>
                  <a:pt x="476" y="327"/>
                  <a:pt x="475" y="327"/>
                </a:cubicBezTo>
                <a:cubicBezTo>
                  <a:pt x="475" y="328"/>
                  <a:pt x="475" y="328"/>
                  <a:pt x="475" y="328"/>
                </a:cubicBezTo>
                <a:cubicBezTo>
                  <a:pt x="474" y="329"/>
                  <a:pt x="474" y="329"/>
                  <a:pt x="473" y="328"/>
                </a:cubicBezTo>
                <a:cubicBezTo>
                  <a:pt x="473" y="328"/>
                  <a:pt x="472" y="328"/>
                  <a:pt x="471" y="328"/>
                </a:cubicBezTo>
                <a:cubicBezTo>
                  <a:pt x="470" y="327"/>
                  <a:pt x="470" y="327"/>
                  <a:pt x="469" y="327"/>
                </a:cubicBezTo>
                <a:cubicBezTo>
                  <a:pt x="468" y="326"/>
                  <a:pt x="468" y="325"/>
                  <a:pt x="468" y="324"/>
                </a:cubicBezTo>
                <a:cubicBezTo>
                  <a:pt x="469" y="323"/>
                  <a:pt x="469" y="322"/>
                  <a:pt x="470" y="321"/>
                </a:cubicBezTo>
                <a:cubicBezTo>
                  <a:pt x="470" y="319"/>
                  <a:pt x="471" y="319"/>
                  <a:pt x="473" y="319"/>
                </a:cubicBezTo>
                <a:cubicBezTo>
                  <a:pt x="474" y="319"/>
                  <a:pt x="474" y="319"/>
                  <a:pt x="474" y="319"/>
                </a:cubicBezTo>
                <a:cubicBezTo>
                  <a:pt x="474" y="319"/>
                  <a:pt x="475" y="319"/>
                  <a:pt x="476" y="319"/>
                </a:cubicBezTo>
                <a:cubicBezTo>
                  <a:pt x="477" y="319"/>
                  <a:pt x="478" y="319"/>
                  <a:pt x="479" y="319"/>
                </a:cubicBezTo>
                <a:cubicBezTo>
                  <a:pt x="479" y="319"/>
                  <a:pt x="479" y="319"/>
                  <a:pt x="480" y="318"/>
                </a:cubicBezTo>
                <a:cubicBezTo>
                  <a:pt x="481" y="317"/>
                  <a:pt x="482" y="316"/>
                  <a:pt x="483" y="316"/>
                </a:cubicBezTo>
                <a:cubicBezTo>
                  <a:pt x="484" y="316"/>
                  <a:pt x="484" y="315"/>
                  <a:pt x="484" y="315"/>
                </a:cubicBezTo>
                <a:cubicBezTo>
                  <a:pt x="485" y="314"/>
                  <a:pt x="485" y="314"/>
                  <a:pt x="485" y="314"/>
                </a:cubicBezTo>
                <a:cubicBezTo>
                  <a:pt x="485" y="314"/>
                  <a:pt x="485" y="314"/>
                  <a:pt x="485" y="314"/>
                </a:cubicBezTo>
                <a:cubicBezTo>
                  <a:pt x="484" y="313"/>
                  <a:pt x="484" y="313"/>
                  <a:pt x="484" y="313"/>
                </a:cubicBezTo>
                <a:cubicBezTo>
                  <a:pt x="482" y="315"/>
                  <a:pt x="480" y="315"/>
                  <a:pt x="478" y="316"/>
                </a:cubicBezTo>
                <a:cubicBezTo>
                  <a:pt x="476" y="317"/>
                  <a:pt x="473" y="317"/>
                  <a:pt x="471" y="316"/>
                </a:cubicBezTo>
                <a:cubicBezTo>
                  <a:pt x="471" y="316"/>
                  <a:pt x="471" y="316"/>
                  <a:pt x="471" y="315"/>
                </a:cubicBezTo>
                <a:cubicBezTo>
                  <a:pt x="471" y="314"/>
                  <a:pt x="472" y="312"/>
                  <a:pt x="473" y="311"/>
                </a:cubicBezTo>
                <a:cubicBezTo>
                  <a:pt x="473" y="311"/>
                  <a:pt x="474" y="311"/>
                  <a:pt x="475" y="311"/>
                </a:cubicBezTo>
                <a:cubicBezTo>
                  <a:pt x="476" y="311"/>
                  <a:pt x="478" y="311"/>
                  <a:pt x="480" y="310"/>
                </a:cubicBezTo>
                <a:cubicBezTo>
                  <a:pt x="480" y="310"/>
                  <a:pt x="481" y="309"/>
                  <a:pt x="481" y="310"/>
                </a:cubicBezTo>
                <a:cubicBezTo>
                  <a:pt x="483" y="310"/>
                  <a:pt x="484" y="309"/>
                  <a:pt x="486" y="309"/>
                </a:cubicBezTo>
                <a:cubicBezTo>
                  <a:pt x="486" y="309"/>
                  <a:pt x="486" y="309"/>
                  <a:pt x="486" y="309"/>
                </a:cubicBezTo>
                <a:cubicBezTo>
                  <a:pt x="487" y="309"/>
                  <a:pt x="487" y="308"/>
                  <a:pt x="487" y="308"/>
                </a:cubicBezTo>
                <a:cubicBezTo>
                  <a:pt x="487" y="308"/>
                  <a:pt x="486" y="307"/>
                  <a:pt x="486" y="308"/>
                </a:cubicBezTo>
                <a:cubicBezTo>
                  <a:pt x="485" y="308"/>
                  <a:pt x="483" y="308"/>
                  <a:pt x="482" y="308"/>
                </a:cubicBezTo>
                <a:cubicBezTo>
                  <a:pt x="481" y="308"/>
                  <a:pt x="480" y="308"/>
                  <a:pt x="479" y="308"/>
                </a:cubicBezTo>
                <a:cubicBezTo>
                  <a:pt x="478" y="309"/>
                  <a:pt x="476" y="309"/>
                  <a:pt x="475" y="308"/>
                </a:cubicBezTo>
                <a:cubicBezTo>
                  <a:pt x="474" y="308"/>
                  <a:pt x="474" y="307"/>
                  <a:pt x="474" y="306"/>
                </a:cubicBezTo>
                <a:cubicBezTo>
                  <a:pt x="474" y="306"/>
                  <a:pt x="475" y="306"/>
                  <a:pt x="475" y="306"/>
                </a:cubicBezTo>
                <a:cubicBezTo>
                  <a:pt x="476" y="306"/>
                  <a:pt x="476" y="306"/>
                  <a:pt x="476" y="306"/>
                </a:cubicBezTo>
                <a:cubicBezTo>
                  <a:pt x="476" y="305"/>
                  <a:pt x="476" y="304"/>
                  <a:pt x="475" y="304"/>
                </a:cubicBezTo>
                <a:cubicBezTo>
                  <a:pt x="474" y="304"/>
                  <a:pt x="474" y="303"/>
                  <a:pt x="475" y="303"/>
                </a:cubicBezTo>
                <a:cubicBezTo>
                  <a:pt x="476" y="301"/>
                  <a:pt x="477" y="299"/>
                  <a:pt x="480" y="300"/>
                </a:cubicBezTo>
                <a:cubicBezTo>
                  <a:pt x="481" y="300"/>
                  <a:pt x="482" y="300"/>
                  <a:pt x="483" y="300"/>
                </a:cubicBezTo>
                <a:cubicBezTo>
                  <a:pt x="483" y="300"/>
                  <a:pt x="484" y="300"/>
                  <a:pt x="485" y="300"/>
                </a:cubicBezTo>
                <a:cubicBezTo>
                  <a:pt x="486" y="301"/>
                  <a:pt x="487" y="301"/>
                  <a:pt x="488" y="301"/>
                </a:cubicBezTo>
                <a:cubicBezTo>
                  <a:pt x="488" y="300"/>
                  <a:pt x="487" y="300"/>
                  <a:pt x="487" y="300"/>
                </a:cubicBezTo>
                <a:cubicBezTo>
                  <a:pt x="487" y="300"/>
                  <a:pt x="487" y="300"/>
                  <a:pt x="487" y="300"/>
                </a:cubicBezTo>
                <a:cubicBezTo>
                  <a:pt x="486" y="300"/>
                  <a:pt x="486" y="300"/>
                  <a:pt x="486" y="300"/>
                </a:cubicBezTo>
                <a:cubicBezTo>
                  <a:pt x="485" y="299"/>
                  <a:pt x="483" y="298"/>
                  <a:pt x="481" y="298"/>
                </a:cubicBezTo>
                <a:cubicBezTo>
                  <a:pt x="480" y="298"/>
                  <a:pt x="480" y="298"/>
                  <a:pt x="480" y="296"/>
                </a:cubicBezTo>
                <a:cubicBezTo>
                  <a:pt x="480" y="296"/>
                  <a:pt x="480" y="295"/>
                  <a:pt x="481" y="294"/>
                </a:cubicBezTo>
                <a:moveTo>
                  <a:pt x="654" y="287"/>
                </a:moveTo>
                <a:cubicBezTo>
                  <a:pt x="653" y="287"/>
                  <a:pt x="653" y="289"/>
                  <a:pt x="654" y="290"/>
                </a:cubicBezTo>
                <a:cubicBezTo>
                  <a:pt x="654" y="290"/>
                  <a:pt x="654" y="290"/>
                  <a:pt x="654" y="290"/>
                </a:cubicBezTo>
                <a:cubicBezTo>
                  <a:pt x="654" y="291"/>
                  <a:pt x="655" y="291"/>
                  <a:pt x="654" y="292"/>
                </a:cubicBezTo>
                <a:cubicBezTo>
                  <a:pt x="653" y="292"/>
                  <a:pt x="654" y="291"/>
                  <a:pt x="653" y="291"/>
                </a:cubicBezTo>
                <a:cubicBezTo>
                  <a:pt x="653" y="291"/>
                  <a:pt x="653" y="291"/>
                  <a:pt x="653" y="291"/>
                </a:cubicBezTo>
                <a:cubicBezTo>
                  <a:pt x="653" y="291"/>
                  <a:pt x="653" y="292"/>
                  <a:pt x="653" y="292"/>
                </a:cubicBezTo>
                <a:cubicBezTo>
                  <a:pt x="652" y="292"/>
                  <a:pt x="652" y="291"/>
                  <a:pt x="651" y="291"/>
                </a:cubicBezTo>
                <a:cubicBezTo>
                  <a:pt x="651" y="289"/>
                  <a:pt x="650" y="287"/>
                  <a:pt x="649" y="285"/>
                </a:cubicBezTo>
                <a:cubicBezTo>
                  <a:pt x="649" y="284"/>
                  <a:pt x="649" y="284"/>
                  <a:pt x="649" y="284"/>
                </a:cubicBezTo>
                <a:cubicBezTo>
                  <a:pt x="648" y="282"/>
                  <a:pt x="650" y="282"/>
                  <a:pt x="651" y="282"/>
                </a:cubicBezTo>
                <a:cubicBezTo>
                  <a:pt x="652" y="281"/>
                  <a:pt x="653" y="281"/>
                  <a:pt x="653" y="282"/>
                </a:cubicBezTo>
                <a:cubicBezTo>
                  <a:pt x="654" y="283"/>
                  <a:pt x="655" y="283"/>
                  <a:pt x="655" y="284"/>
                </a:cubicBezTo>
                <a:cubicBezTo>
                  <a:pt x="655" y="285"/>
                  <a:pt x="655" y="286"/>
                  <a:pt x="654" y="287"/>
                </a:cubicBezTo>
                <a:moveTo>
                  <a:pt x="498" y="237"/>
                </a:moveTo>
                <a:cubicBezTo>
                  <a:pt x="497" y="237"/>
                  <a:pt x="497" y="234"/>
                  <a:pt x="497" y="234"/>
                </a:cubicBezTo>
                <a:cubicBezTo>
                  <a:pt x="498" y="234"/>
                  <a:pt x="497" y="233"/>
                  <a:pt x="498" y="232"/>
                </a:cubicBezTo>
                <a:cubicBezTo>
                  <a:pt x="499" y="231"/>
                  <a:pt x="500" y="231"/>
                  <a:pt x="501" y="230"/>
                </a:cubicBezTo>
                <a:cubicBezTo>
                  <a:pt x="502" y="228"/>
                  <a:pt x="503" y="228"/>
                  <a:pt x="505" y="228"/>
                </a:cubicBezTo>
                <a:cubicBezTo>
                  <a:pt x="505" y="227"/>
                  <a:pt x="506" y="227"/>
                  <a:pt x="506" y="227"/>
                </a:cubicBezTo>
                <a:cubicBezTo>
                  <a:pt x="507" y="227"/>
                  <a:pt x="508" y="227"/>
                  <a:pt x="508" y="227"/>
                </a:cubicBezTo>
                <a:cubicBezTo>
                  <a:pt x="509" y="226"/>
                  <a:pt x="509" y="225"/>
                  <a:pt x="510" y="225"/>
                </a:cubicBezTo>
                <a:cubicBezTo>
                  <a:pt x="511" y="224"/>
                  <a:pt x="511" y="222"/>
                  <a:pt x="513" y="222"/>
                </a:cubicBezTo>
                <a:cubicBezTo>
                  <a:pt x="513" y="222"/>
                  <a:pt x="513" y="222"/>
                  <a:pt x="514" y="222"/>
                </a:cubicBezTo>
                <a:cubicBezTo>
                  <a:pt x="515" y="220"/>
                  <a:pt x="517" y="220"/>
                  <a:pt x="518" y="222"/>
                </a:cubicBezTo>
                <a:cubicBezTo>
                  <a:pt x="518" y="223"/>
                  <a:pt x="519" y="223"/>
                  <a:pt x="520" y="223"/>
                </a:cubicBezTo>
                <a:cubicBezTo>
                  <a:pt x="520" y="223"/>
                  <a:pt x="520" y="223"/>
                  <a:pt x="520" y="223"/>
                </a:cubicBezTo>
                <a:cubicBezTo>
                  <a:pt x="520" y="224"/>
                  <a:pt x="520" y="225"/>
                  <a:pt x="521" y="225"/>
                </a:cubicBezTo>
                <a:cubicBezTo>
                  <a:pt x="521" y="226"/>
                  <a:pt x="521" y="226"/>
                  <a:pt x="521" y="226"/>
                </a:cubicBezTo>
                <a:cubicBezTo>
                  <a:pt x="521" y="226"/>
                  <a:pt x="521" y="226"/>
                  <a:pt x="521" y="226"/>
                </a:cubicBezTo>
                <a:cubicBezTo>
                  <a:pt x="523" y="226"/>
                  <a:pt x="523" y="227"/>
                  <a:pt x="523" y="227"/>
                </a:cubicBezTo>
                <a:cubicBezTo>
                  <a:pt x="524" y="228"/>
                  <a:pt x="523" y="228"/>
                  <a:pt x="524" y="229"/>
                </a:cubicBezTo>
                <a:cubicBezTo>
                  <a:pt x="524" y="230"/>
                  <a:pt x="524" y="230"/>
                  <a:pt x="524" y="231"/>
                </a:cubicBezTo>
                <a:cubicBezTo>
                  <a:pt x="524" y="231"/>
                  <a:pt x="523" y="231"/>
                  <a:pt x="524" y="232"/>
                </a:cubicBezTo>
                <a:cubicBezTo>
                  <a:pt x="524" y="234"/>
                  <a:pt x="523" y="236"/>
                  <a:pt x="520" y="236"/>
                </a:cubicBezTo>
                <a:cubicBezTo>
                  <a:pt x="520" y="235"/>
                  <a:pt x="520" y="235"/>
                  <a:pt x="520" y="235"/>
                </a:cubicBezTo>
                <a:cubicBezTo>
                  <a:pt x="520" y="235"/>
                  <a:pt x="520" y="235"/>
                  <a:pt x="520" y="235"/>
                </a:cubicBezTo>
                <a:cubicBezTo>
                  <a:pt x="519" y="235"/>
                  <a:pt x="518" y="236"/>
                  <a:pt x="517" y="236"/>
                </a:cubicBezTo>
                <a:cubicBezTo>
                  <a:pt x="517" y="237"/>
                  <a:pt x="516" y="237"/>
                  <a:pt x="516" y="237"/>
                </a:cubicBezTo>
                <a:cubicBezTo>
                  <a:pt x="514" y="236"/>
                  <a:pt x="513" y="235"/>
                  <a:pt x="513" y="234"/>
                </a:cubicBezTo>
                <a:cubicBezTo>
                  <a:pt x="512" y="233"/>
                  <a:pt x="512" y="233"/>
                  <a:pt x="511" y="233"/>
                </a:cubicBezTo>
                <a:cubicBezTo>
                  <a:pt x="511" y="233"/>
                  <a:pt x="510" y="233"/>
                  <a:pt x="510" y="234"/>
                </a:cubicBezTo>
                <a:cubicBezTo>
                  <a:pt x="511" y="235"/>
                  <a:pt x="510" y="235"/>
                  <a:pt x="509" y="236"/>
                </a:cubicBezTo>
                <a:cubicBezTo>
                  <a:pt x="510" y="237"/>
                  <a:pt x="509" y="237"/>
                  <a:pt x="509" y="237"/>
                </a:cubicBezTo>
                <a:cubicBezTo>
                  <a:pt x="507" y="237"/>
                  <a:pt x="507" y="237"/>
                  <a:pt x="507" y="235"/>
                </a:cubicBezTo>
                <a:cubicBezTo>
                  <a:pt x="506" y="235"/>
                  <a:pt x="507" y="234"/>
                  <a:pt x="506" y="234"/>
                </a:cubicBezTo>
                <a:cubicBezTo>
                  <a:pt x="505" y="234"/>
                  <a:pt x="505" y="234"/>
                  <a:pt x="504" y="234"/>
                </a:cubicBezTo>
                <a:cubicBezTo>
                  <a:pt x="504" y="234"/>
                  <a:pt x="503" y="234"/>
                  <a:pt x="503" y="234"/>
                </a:cubicBezTo>
                <a:cubicBezTo>
                  <a:pt x="501" y="234"/>
                  <a:pt x="500" y="235"/>
                  <a:pt x="499" y="236"/>
                </a:cubicBezTo>
                <a:cubicBezTo>
                  <a:pt x="499" y="237"/>
                  <a:pt x="498" y="237"/>
                  <a:pt x="498" y="237"/>
                </a:cubicBezTo>
                <a:moveTo>
                  <a:pt x="564" y="312"/>
                </a:moveTo>
                <a:cubicBezTo>
                  <a:pt x="563" y="312"/>
                  <a:pt x="563" y="312"/>
                  <a:pt x="563" y="312"/>
                </a:cubicBezTo>
                <a:cubicBezTo>
                  <a:pt x="564" y="311"/>
                  <a:pt x="564" y="311"/>
                  <a:pt x="564" y="310"/>
                </a:cubicBezTo>
                <a:cubicBezTo>
                  <a:pt x="565" y="310"/>
                  <a:pt x="565" y="309"/>
                  <a:pt x="565" y="309"/>
                </a:cubicBezTo>
                <a:cubicBezTo>
                  <a:pt x="566" y="308"/>
                  <a:pt x="566" y="308"/>
                  <a:pt x="567" y="307"/>
                </a:cubicBezTo>
                <a:cubicBezTo>
                  <a:pt x="568" y="307"/>
                  <a:pt x="570" y="306"/>
                  <a:pt x="571" y="306"/>
                </a:cubicBezTo>
                <a:cubicBezTo>
                  <a:pt x="571" y="305"/>
                  <a:pt x="572" y="305"/>
                  <a:pt x="572" y="306"/>
                </a:cubicBezTo>
                <a:cubicBezTo>
                  <a:pt x="573" y="306"/>
                  <a:pt x="573" y="307"/>
                  <a:pt x="572" y="307"/>
                </a:cubicBezTo>
                <a:cubicBezTo>
                  <a:pt x="571" y="308"/>
                  <a:pt x="571" y="308"/>
                  <a:pt x="571" y="308"/>
                </a:cubicBezTo>
                <a:cubicBezTo>
                  <a:pt x="570" y="308"/>
                  <a:pt x="569" y="309"/>
                  <a:pt x="569" y="311"/>
                </a:cubicBezTo>
                <a:cubicBezTo>
                  <a:pt x="569" y="311"/>
                  <a:pt x="568" y="311"/>
                  <a:pt x="568" y="312"/>
                </a:cubicBezTo>
                <a:cubicBezTo>
                  <a:pt x="566" y="312"/>
                  <a:pt x="565" y="313"/>
                  <a:pt x="564" y="312"/>
                </a:cubicBezTo>
                <a:moveTo>
                  <a:pt x="606" y="320"/>
                </a:moveTo>
                <a:cubicBezTo>
                  <a:pt x="606" y="319"/>
                  <a:pt x="606" y="317"/>
                  <a:pt x="608" y="317"/>
                </a:cubicBezTo>
                <a:cubicBezTo>
                  <a:pt x="609" y="317"/>
                  <a:pt x="610" y="317"/>
                  <a:pt x="610" y="315"/>
                </a:cubicBezTo>
                <a:cubicBezTo>
                  <a:pt x="610" y="315"/>
                  <a:pt x="610" y="315"/>
                  <a:pt x="611" y="315"/>
                </a:cubicBezTo>
                <a:cubicBezTo>
                  <a:pt x="611" y="315"/>
                  <a:pt x="612" y="316"/>
                  <a:pt x="613" y="316"/>
                </a:cubicBezTo>
                <a:cubicBezTo>
                  <a:pt x="613" y="316"/>
                  <a:pt x="613" y="317"/>
                  <a:pt x="613" y="317"/>
                </a:cubicBezTo>
                <a:cubicBezTo>
                  <a:pt x="613" y="318"/>
                  <a:pt x="612" y="319"/>
                  <a:pt x="611" y="320"/>
                </a:cubicBezTo>
                <a:cubicBezTo>
                  <a:pt x="611" y="320"/>
                  <a:pt x="611" y="320"/>
                  <a:pt x="611" y="320"/>
                </a:cubicBezTo>
                <a:cubicBezTo>
                  <a:pt x="611" y="319"/>
                  <a:pt x="609" y="319"/>
                  <a:pt x="610" y="318"/>
                </a:cubicBezTo>
                <a:cubicBezTo>
                  <a:pt x="609" y="318"/>
                  <a:pt x="609" y="319"/>
                  <a:pt x="609" y="319"/>
                </a:cubicBezTo>
                <a:cubicBezTo>
                  <a:pt x="609" y="320"/>
                  <a:pt x="609" y="320"/>
                  <a:pt x="609" y="320"/>
                </a:cubicBezTo>
                <a:cubicBezTo>
                  <a:pt x="608" y="321"/>
                  <a:pt x="608" y="321"/>
                  <a:pt x="608" y="322"/>
                </a:cubicBezTo>
                <a:cubicBezTo>
                  <a:pt x="608" y="322"/>
                  <a:pt x="608" y="322"/>
                  <a:pt x="607" y="322"/>
                </a:cubicBezTo>
                <a:cubicBezTo>
                  <a:pt x="607" y="323"/>
                  <a:pt x="607" y="322"/>
                  <a:pt x="607" y="322"/>
                </a:cubicBezTo>
                <a:cubicBezTo>
                  <a:pt x="606" y="321"/>
                  <a:pt x="606" y="321"/>
                  <a:pt x="606" y="320"/>
                </a:cubicBezTo>
                <a:moveTo>
                  <a:pt x="561" y="308"/>
                </a:moveTo>
                <a:cubicBezTo>
                  <a:pt x="560" y="308"/>
                  <a:pt x="560" y="308"/>
                  <a:pt x="560" y="307"/>
                </a:cubicBezTo>
                <a:cubicBezTo>
                  <a:pt x="560" y="307"/>
                  <a:pt x="560" y="307"/>
                  <a:pt x="561" y="307"/>
                </a:cubicBezTo>
                <a:cubicBezTo>
                  <a:pt x="563" y="306"/>
                  <a:pt x="566" y="304"/>
                  <a:pt x="569" y="303"/>
                </a:cubicBezTo>
                <a:cubicBezTo>
                  <a:pt x="569" y="303"/>
                  <a:pt x="571" y="303"/>
                  <a:pt x="571" y="304"/>
                </a:cubicBezTo>
                <a:cubicBezTo>
                  <a:pt x="571" y="305"/>
                  <a:pt x="571" y="305"/>
                  <a:pt x="570" y="305"/>
                </a:cubicBezTo>
                <a:cubicBezTo>
                  <a:pt x="568" y="306"/>
                  <a:pt x="566" y="307"/>
                  <a:pt x="564" y="308"/>
                </a:cubicBezTo>
                <a:cubicBezTo>
                  <a:pt x="563" y="308"/>
                  <a:pt x="562" y="308"/>
                  <a:pt x="562" y="308"/>
                </a:cubicBezTo>
                <a:cubicBezTo>
                  <a:pt x="562" y="308"/>
                  <a:pt x="561" y="308"/>
                  <a:pt x="561" y="308"/>
                </a:cubicBezTo>
                <a:moveTo>
                  <a:pt x="658" y="342"/>
                </a:moveTo>
                <a:cubicBezTo>
                  <a:pt x="658" y="342"/>
                  <a:pt x="658" y="342"/>
                  <a:pt x="658" y="341"/>
                </a:cubicBezTo>
                <a:cubicBezTo>
                  <a:pt x="658" y="341"/>
                  <a:pt x="658" y="340"/>
                  <a:pt x="658" y="339"/>
                </a:cubicBezTo>
                <a:cubicBezTo>
                  <a:pt x="657" y="338"/>
                  <a:pt x="657" y="338"/>
                  <a:pt x="657" y="338"/>
                </a:cubicBezTo>
                <a:cubicBezTo>
                  <a:pt x="659" y="339"/>
                  <a:pt x="659" y="339"/>
                  <a:pt x="659" y="337"/>
                </a:cubicBezTo>
                <a:cubicBezTo>
                  <a:pt x="659" y="337"/>
                  <a:pt x="658" y="337"/>
                  <a:pt x="659" y="336"/>
                </a:cubicBezTo>
                <a:cubicBezTo>
                  <a:pt x="660" y="337"/>
                  <a:pt x="660" y="339"/>
                  <a:pt x="660" y="340"/>
                </a:cubicBezTo>
                <a:cubicBezTo>
                  <a:pt x="660" y="340"/>
                  <a:pt x="660" y="340"/>
                  <a:pt x="660" y="340"/>
                </a:cubicBezTo>
                <a:cubicBezTo>
                  <a:pt x="660" y="340"/>
                  <a:pt x="661" y="340"/>
                  <a:pt x="660" y="340"/>
                </a:cubicBezTo>
                <a:cubicBezTo>
                  <a:pt x="660" y="339"/>
                  <a:pt x="661" y="337"/>
                  <a:pt x="661" y="336"/>
                </a:cubicBezTo>
                <a:cubicBezTo>
                  <a:pt x="661" y="336"/>
                  <a:pt x="661" y="336"/>
                  <a:pt x="661" y="336"/>
                </a:cubicBezTo>
                <a:cubicBezTo>
                  <a:pt x="662" y="336"/>
                  <a:pt x="662" y="336"/>
                  <a:pt x="662" y="335"/>
                </a:cubicBezTo>
                <a:cubicBezTo>
                  <a:pt x="662" y="335"/>
                  <a:pt x="662" y="335"/>
                  <a:pt x="662" y="335"/>
                </a:cubicBezTo>
                <a:cubicBezTo>
                  <a:pt x="662" y="335"/>
                  <a:pt x="662" y="335"/>
                  <a:pt x="662" y="335"/>
                </a:cubicBezTo>
                <a:cubicBezTo>
                  <a:pt x="663" y="336"/>
                  <a:pt x="662" y="337"/>
                  <a:pt x="662" y="337"/>
                </a:cubicBezTo>
                <a:cubicBezTo>
                  <a:pt x="663" y="337"/>
                  <a:pt x="663" y="338"/>
                  <a:pt x="663" y="339"/>
                </a:cubicBezTo>
                <a:cubicBezTo>
                  <a:pt x="662" y="340"/>
                  <a:pt x="663" y="341"/>
                  <a:pt x="662" y="342"/>
                </a:cubicBezTo>
                <a:cubicBezTo>
                  <a:pt x="662" y="344"/>
                  <a:pt x="662" y="345"/>
                  <a:pt x="663" y="345"/>
                </a:cubicBezTo>
                <a:cubicBezTo>
                  <a:pt x="664" y="345"/>
                  <a:pt x="664" y="345"/>
                  <a:pt x="664" y="345"/>
                </a:cubicBezTo>
                <a:cubicBezTo>
                  <a:pt x="664" y="344"/>
                  <a:pt x="665" y="344"/>
                  <a:pt x="665" y="344"/>
                </a:cubicBezTo>
                <a:cubicBezTo>
                  <a:pt x="665" y="345"/>
                  <a:pt x="665" y="345"/>
                  <a:pt x="665" y="345"/>
                </a:cubicBezTo>
                <a:cubicBezTo>
                  <a:pt x="666" y="345"/>
                  <a:pt x="666" y="346"/>
                  <a:pt x="667" y="345"/>
                </a:cubicBezTo>
                <a:cubicBezTo>
                  <a:pt x="667" y="344"/>
                  <a:pt x="667" y="344"/>
                  <a:pt x="667" y="344"/>
                </a:cubicBezTo>
                <a:cubicBezTo>
                  <a:pt x="667" y="345"/>
                  <a:pt x="667" y="345"/>
                  <a:pt x="668" y="346"/>
                </a:cubicBezTo>
                <a:cubicBezTo>
                  <a:pt x="669" y="346"/>
                  <a:pt x="669" y="345"/>
                  <a:pt x="670" y="344"/>
                </a:cubicBezTo>
                <a:cubicBezTo>
                  <a:pt x="670" y="345"/>
                  <a:pt x="671" y="346"/>
                  <a:pt x="672" y="345"/>
                </a:cubicBezTo>
                <a:cubicBezTo>
                  <a:pt x="672" y="345"/>
                  <a:pt x="672" y="345"/>
                  <a:pt x="673" y="345"/>
                </a:cubicBezTo>
                <a:cubicBezTo>
                  <a:pt x="673" y="346"/>
                  <a:pt x="674" y="346"/>
                  <a:pt x="675" y="345"/>
                </a:cubicBezTo>
                <a:cubicBezTo>
                  <a:pt x="675" y="345"/>
                  <a:pt x="675" y="344"/>
                  <a:pt x="674" y="344"/>
                </a:cubicBezTo>
                <a:cubicBezTo>
                  <a:pt x="674" y="344"/>
                  <a:pt x="674" y="344"/>
                  <a:pt x="674" y="344"/>
                </a:cubicBezTo>
                <a:cubicBezTo>
                  <a:pt x="674" y="343"/>
                  <a:pt x="674" y="342"/>
                  <a:pt x="674" y="342"/>
                </a:cubicBezTo>
                <a:cubicBezTo>
                  <a:pt x="674" y="342"/>
                  <a:pt x="674" y="342"/>
                  <a:pt x="674" y="342"/>
                </a:cubicBezTo>
                <a:cubicBezTo>
                  <a:pt x="674" y="344"/>
                  <a:pt x="675" y="345"/>
                  <a:pt x="676" y="345"/>
                </a:cubicBezTo>
                <a:cubicBezTo>
                  <a:pt x="677" y="345"/>
                  <a:pt x="677" y="344"/>
                  <a:pt x="678" y="344"/>
                </a:cubicBezTo>
                <a:cubicBezTo>
                  <a:pt x="678" y="343"/>
                  <a:pt x="677" y="343"/>
                  <a:pt x="678" y="342"/>
                </a:cubicBezTo>
                <a:cubicBezTo>
                  <a:pt x="678" y="342"/>
                  <a:pt x="678" y="342"/>
                  <a:pt x="678" y="342"/>
                </a:cubicBezTo>
                <a:cubicBezTo>
                  <a:pt x="679" y="343"/>
                  <a:pt x="679" y="343"/>
                  <a:pt x="679" y="343"/>
                </a:cubicBezTo>
                <a:cubicBezTo>
                  <a:pt x="679" y="344"/>
                  <a:pt x="679" y="344"/>
                  <a:pt x="678" y="344"/>
                </a:cubicBezTo>
                <a:cubicBezTo>
                  <a:pt x="678" y="345"/>
                  <a:pt x="678" y="345"/>
                  <a:pt x="678" y="345"/>
                </a:cubicBezTo>
                <a:cubicBezTo>
                  <a:pt x="679" y="345"/>
                  <a:pt x="679" y="345"/>
                  <a:pt x="679" y="345"/>
                </a:cubicBezTo>
                <a:cubicBezTo>
                  <a:pt x="680" y="345"/>
                  <a:pt x="681" y="345"/>
                  <a:pt x="681" y="345"/>
                </a:cubicBezTo>
                <a:cubicBezTo>
                  <a:pt x="682" y="345"/>
                  <a:pt x="682" y="344"/>
                  <a:pt x="682" y="344"/>
                </a:cubicBezTo>
                <a:cubicBezTo>
                  <a:pt x="683" y="343"/>
                  <a:pt x="682" y="342"/>
                  <a:pt x="682" y="341"/>
                </a:cubicBezTo>
                <a:cubicBezTo>
                  <a:pt x="682" y="340"/>
                  <a:pt x="682" y="340"/>
                  <a:pt x="683" y="341"/>
                </a:cubicBezTo>
                <a:cubicBezTo>
                  <a:pt x="683" y="342"/>
                  <a:pt x="684" y="343"/>
                  <a:pt x="684" y="345"/>
                </a:cubicBezTo>
                <a:cubicBezTo>
                  <a:pt x="685" y="345"/>
                  <a:pt x="686" y="345"/>
                  <a:pt x="686" y="343"/>
                </a:cubicBezTo>
                <a:cubicBezTo>
                  <a:pt x="686" y="342"/>
                  <a:pt x="686" y="342"/>
                  <a:pt x="686" y="342"/>
                </a:cubicBezTo>
                <a:cubicBezTo>
                  <a:pt x="686" y="342"/>
                  <a:pt x="686" y="341"/>
                  <a:pt x="686" y="340"/>
                </a:cubicBezTo>
                <a:cubicBezTo>
                  <a:pt x="686" y="340"/>
                  <a:pt x="686" y="340"/>
                  <a:pt x="686" y="340"/>
                </a:cubicBezTo>
                <a:cubicBezTo>
                  <a:pt x="686" y="340"/>
                  <a:pt x="686" y="340"/>
                  <a:pt x="686" y="340"/>
                </a:cubicBezTo>
                <a:cubicBezTo>
                  <a:pt x="686" y="342"/>
                  <a:pt x="686" y="343"/>
                  <a:pt x="686" y="344"/>
                </a:cubicBezTo>
                <a:cubicBezTo>
                  <a:pt x="686" y="344"/>
                  <a:pt x="687" y="345"/>
                  <a:pt x="687" y="344"/>
                </a:cubicBezTo>
                <a:cubicBezTo>
                  <a:pt x="688" y="344"/>
                  <a:pt x="688" y="344"/>
                  <a:pt x="689" y="344"/>
                </a:cubicBezTo>
                <a:cubicBezTo>
                  <a:pt x="690" y="344"/>
                  <a:pt x="691" y="344"/>
                  <a:pt x="692" y="344"/>
                </a:cubicBezTo>
                <a:cubicBezTo>
                  <a:pt x="693" y="343"/>
                  <a:pt x="694" y="343"/>
                  <a:pt x="695" y="343"/>
                </a:cubicBezTo>
                <a:cubicBezTo>
                  <a:pt x="696" y="344"/>
                  <a:pt x="696" y="343"/>
                  <a:pt x="696" y="342"/>
                </a:cubicBezTo>
                <a:cubicBezTo>
                  <a:pt x="696" y="341"/>
                  <a:pt x="697" y="340"/>
                  <a:pt x="697" y="339"/>
                </a:cubicBezTo>
                <a:cubicBezTo>
                  <a:pt x="697" y="338"/>
                  <a:pt x="698" y="337"/>
                  <a:pt x="696" y="337"/>
                </a:cubicBezTo>
                <a:cubicBezTo>
                  <a:pt x="696" y="336"/>
                  <a:pt x="696" y="336"/>
                  <a:pt x="695" y="335"/>
                </a:cubicBezTo>
                <a:cubicBezTo>
                  <a:pt x="695" y="335"/>
                  <a:pt x="695" y="335"/>
                  <a:pt x="695" y="335"/>
                </a:cubicBezTo>
                <a:cubicBezTo>
                  <a:pt x="696" y="335"/>
                  <a:pt x="696" y="335"/>
                  <a:pt x="696" y="335"/>
                </a:cubicBezTo>
                <a:cubicBezTo>
                  <a:pt x="696" y="334"/>
                  <a:pt x="696" y="335"/>
                  <a:pt x="697" y="335"/>
                </a:cubicBezTo>
                <a:cubicBezTo>
                  <a:pt x="697" y="336"/>
                  <a:pt x="697" y="336"/>
                  <a:pt x="698" y="336"/>
                </a:cubicBezTo>
                <a:cubicBezTo>
                  <a:pt x="698" y="336"/>
                  <a:pt x="698" y="336"/>
                  <a:pt x="698" y="336"/>
                </a:cubicBezTo>
                <a:cubicBezTo>
                  <a:pt x="699" y="337"/>
                  <a:pt x="699" y="337"/>
                  <a:pt x="698" y="338"/>
                </a:cubicBezTo>
                <a:cubicBezTo>
                  <a:pt x="698" y="340"/>
                  <a:pt x="698" y="341"/>
                  <a:pt x="699" y="343"/>
                </a:cubicBezTo>
                <a:cubicBezTo>
                  <a:pt x="700" y="344"/>
                  <a:pt x="701" y="344"/>
                  <a:pt x="702" y="344"/>
                </a:cubicBezTo>
                <a:cubicBezTo>
                  <a:pt x="703" y="344"/>
                  <a:pt x="703" y="343"/>
                  <a:pt x="703" y="342"/>
                </a:cubicBezTo>
                <a:cubicBezTo>
                  <a:pt x="703" y="344"/>
                  <a:pt x="703" y="344"/>
                  <a:pt x="704" y="344"/>
                </a:cubicBezTo>
                <a:cubicBezTo>
                  <a:pt x="705" y="344"/>
                  <a:pt x="705" y="345"/>
                  <a:pt x="706" y="345"/>
                </a:cubicBezTo>
                <a:cubicBezTo>
                  <a:pt x="706" y="345"/>
                  <a:pt x="706" y="345"/>
                  <a:pt x="706" y="345"/>
                </a:cubicBezTo>
                <a:cubicBezTo>
                  <a:pt x="707" y="345"/>
                  <a:pt x="707" y="345"/>
                  <a:pt x="708" y="345"/>
                </a:cubicBezTo>
                <a:cubicBezTo>
                  <a:pt x="708" y="345"/>
                  <a:pt x="709" y="344"/>
                  <a:pt x="709" y="344"/>
                </a:cubicBezTo>
                <a:cubicBezTo>
                  <a:pt x="710" y="343"/>
                  <a:pt x="711" y="343"/>
                  <a:pt x="712" y="343"/>
                </a:cubicBezTo>
                <a:cubicBezTo>
                  <a:pt x="713" y="343"/>
                  <a:pt x="713" y="343"/>
                  <a:pt x="713" y="343"/>
                </a:cubicBezTo>
                <a:cubicBezTo>
                  <a:pt x="715" y="343"/>
                  <a:pt x="716" y="342"/>
                  <a:pt x="717" y="342"/>
                </a:cubicBezTo>
                <a:cubicBezTo>
                  <a:pt x="718" y="342"/>
                  <a:pt x="718" y="341"/>
                  <a:pt x="718" y="340"/>
                </a:cubicBezTo>
                <a:cubicBezTo>
                  <a:pt x="718" y="340"/>
                  <a:pt x="718" y="340"/>
                  <a:pt x="718" y="340"/>
                </a:cubicBezTo>
                <a:cubicBezTo>
                  <a:pt x="718" y="339"/>
                  <a:pt x="718" y="338"/>
                  <a:pt x="718" y="338"/>
                </a:cubicBezTo>
                <a:cubicBezTo>
                  <a:pt x="718" y="337"/>
                  <a:pt x="719" y="336"/>
                  <a:pt x="718" y="336"/>
                </a:cubicBezTo>
                <a:cubicBezTo>
                  <a:pt x="717" y="335"/>
                  <a:pt x="717" y="334"/>
                  <a:pt x="717" y="334"/>
                </a:cubicBezTo>
                <a:cubicBezTo>
                  <a:pt x="717" y="335"/>
                  <a:pt x="718" y="335"/>
                  <a:pt x="719" y="336"/>
                </a:cubicBezTo>
                <a:cubicBezTo>
                  <a:pt x="720" y="337"/>
                  <a:pt x="720" y="337"/>
                  <a:pt x="721" y="336"/>
                </a:cubicBezTo>
                <a:cubicBezTo>
                  <a:pt x="722" y="336"/>
                  <a:pt x="722" y="335"/>
                  <a:pt x="723" y="335"/>
                </a:cubicBezTo>
                <a:cubicBezTo>
                  <a:pt x="724" y="335"/>
                  <a:pt x="724" y="335"/>
                  <a:pt x="723" y="334"/>
                </a:cubicBezTo>
                <a:cubicBezTo>
                  <a:pt x="723" y="334"/>
                  <a:pt x="722" y="333"/>
                  <a:pt x="723" y="332"/>
                </a:cubicBezTo>
                <a:cubicBezTo>
                  <a:pt x="723" y="332"/>
                  <a:pt x="722" y="332"/>
                  <a:pt x="722" y="332"/>
                </a:cubicBezTo>
                <a:cubicBezTo>
                  <a:pt x="721" y="331"/>
                  <a:pt x="720" y="331"/>
                  <a:pt x="719" y="332"/>
                </a:cubicBezTo>
                <a:cubicBezTo>
                  <a:pt x="719" y="333"/>
                  <a:pt x="718" y="333"/>
                  <a:pt x="718" y="333"/>
                </a:cubicBezTo>
                <a:cubicBezTo>
                  <a:pt x="717" y="332"/>
                  <a:pt x="717" y="331"/>
                  <a:pt x="717" y="330"/>
                </a:cubicBezTo>
                <a:cubicBezTo>
                  <a:pt x="719" y="330"/>
                  <a:pt x="720" y="330"/>
                  <a:pt x="720" y="328"/>
                </a:cubicBezTo>
                <a:cubicBezTo>
                  <a:pt x="720" y="328"/>
                  <a:pt x="720" y="328"/>
                  <a:pt x="720" y="328"/>
                </a:cubicBezTo>
                <a:cubicBezTo>
                  <a:pt x="721" y="328"/>
                  <a:pt x="721" y="327"/>
                  <a:pt x="721" y="327"/>
                </a:cubicBezTo>
                <a:cubicBezTo>
                  <a:pt x="722" y="327"/>
                  <a:pt x="723" y="326"/>
                  <a:pt x="723" y="325"/>
                </a:cubicBezTo>
                <a:cubicBezTo>
                  <a:pt x="723" y="325"/>
                  <a:pt x="723" y="324"/>
                  <a:pt x="722" y="324"/>
                </a:cubicBezTo>
                <a:cubicBezTo>
                  <a:pt x="722" y="324"/>
                  <a:pt x="722" y="324"/>
                  <a:pt x="722" y="324"/>
                </a:cubicBezTo>
                <a:cubicBezTo>
                  <a:pt x="723" y="323"/>
                  <a:pt x="723" y="322"/>
                  <a:pt x="722" y="321"/>
                </a:cubicBezTo>
                <a:cubicBezTo>
                  <a:pt x="722" y="320"/>
                  <a:pt x="722" y="320"/>
                  <a:pt x="722" y="320"/>
                </a:cubicBezTo>
                <a:cubicBezTo>
                  <a:pt x="722" y="320"/>
                  <a:pt x="721" y="319"/>
                  <a:pt x="721" y="320"/>
                </a:cubicBezTo>
                <a:cubicBezTo>
                  <a:pt x="721" y="320"/>
                  <a:pt x="720" y="320"/>
                  <a:pt x="720" y="320"/>
                </a:cubicBezTo>
                <a:cubicBezTo>
                  <a:pt x="719" y="319"/>
                  <a:pt x="719" y="319"/>
                  <a:pt x="718" y="320"/>
                </a:cubicBezTo>
                <a:cubicBezTo>
                  <a:pt x="718" y="320"/>
                  <a:pt x="717" y="320"/>
                  <a:pt x="717" y="319"/>
                </a:cubicBezTo>
                <a:cubicBezTo>
                  <a:pt x="718" y="319"/>
                  <a:pt x="719" y="319"/>
                  <a:pt x="719" y="318"/>
                </a:cubicBezTo>
                <a:cubicBezTo>
                  <a:pt x="718" y="315"/>
                  <a:pt x="717" y="314"/>
                  <a:pt x="714" y="315"/>
                </a:cubicBezTo>
                <a:cubicBezTo>
                  <a:pt x="713" y="315"/>
                  <a:pt x="713" y="315"/>
                  <a:pt x="713" y="315"/>
                </a:cubicBezTo>
                <a:cubicBezTo>
                  <a:pt x="712" y="315"/>
                  <a:pt x="712" y="315"/>
                  <a:pt x="712" y="315"/>
                </a:cubicBezTo>
                <a:cubicBezTo>
                  <a:pt x="711" y="315"/>
                  <a:pt x="711" y="315"/>
                  <a:pt x="711" y="315"/>
                </a:cubicBezTo>
                <a:cubicBezTo>
                  <a:pt x="710" y="314"/>
                  <a:pt x="711" y="314"/>
                  <a:pt x="711" y="313"/>
                </a:cubicBezTo>
                <a:cubicBezTo>
                  <a:pt x="712" y="313"/>
                  <a:pt x="712" y="312"/>
                  <a:pt x="712" y="311"/>
                </a:cubicBezTo>
                <a:cubicBezTo>
                  <a:pt x="709" y="310"/>
                  <a:pt x="706" y="310"/>
                  <a:pt x="703" y="310"/>
                </a:cubicBezTo>
                <a:cubicBezTo>
                  <a:pt x="703" y="310"/>
                  <a:pt x="703" y="310"/>
                  <a:pt x="703" y="310"/>
                </a:cubicBezTo>
                <a:cubicBezTo>
                  <a:pt x="701" y="310"/>
                  <a:pt x="699" y="312"/>
                  <a:pt x="697" y="312"/>
                </a:cubicBezTo>
                <a:cubicBezTo>
                  <a:pt x="697" y="312"/>
                  <a:pt x="697" y="312"/>
                  <a:pt x="697" y="312"/>
                </a:cubicBezTo>
                <a:cubicBezTo>
                  <a:pt x="696" y="311"/>
                  <a:pt x="695" y="311"/>
                  <a:pt x="694" y="310"/>
                </a:cubicBezTo>
                <a:cubicBezTo>
                  <a:pt x="694" y="310"/>
                  <a:pt x="693" y="310"/>
                  <a:pt x="693" y="311"/>
                </a:cubicBezTo>
                <a:cubicBezTo>
                  <a:pt x="692" y="311"/>
                  <a:pt x="692" y="311"/>
                  <a:pt x="691" y="312"/>
                </a:cubicBezTo>
                <a:cubicBezTo>
                  <a:pt x="691" y="312"/>
                  <a:pt x="691" y="312"/>
                  <a:pt x="691" y="312"/>
                </a:cubicBezTo>
                <a:cubicBezTo>
                  <a:pt x="691" y="313"/>
                  <a:pt x="690" y="313"/>
                  <a:pt x="690" y="313"/>
                </a:cubicBezTo>
                <a:cubicBezTo>
                  <a:pt x="689" y="313"/>
                  <a:pt x="689" y="313"/>
                  <a:pt x="688" y="314"/>
                </a:cubicBezTo>
                <a:cubicBezTo>
                  <a:pt x="688" y="314"/>
                  <a:pt x="688" y="314"/>
                  <a:pt x="688" y="315"/>
                </a:cubicBezTo>
                <a:cubicBezTo>
                  <a:pt x="688" y="315"/>
                  <a:pt x="687" y="315"/>
                  <a:pt x="686" y="314"/>
                </a:cubicBezTo>
                <a:cubicBezTo>
                  <a:pt x="686" y="314"/>
                  <a:pt x="686" y="314"/>
                  <a:pt x="686" y="314"/>
                </a:cubicBezTo>
                <a:cubicBezTo>
                  <a:pt x="685" y="315"/>
                  <a:pt x="684" y="315"/>
                  <a:pt x="684" y="316"/>
                </a:cubicBezTo>
                <a:cubicBezTo>
                  <a:pt x="684" y="317"/>
                  <a:pt x="683" y="317"/>
                  <a:pt x="682" y="317"/>
                </a:cubicBezTo>
                <a:cubicBezTo>
                  <a:pt x="682" y="316"/>
                  <a:pt x="682" y="316"/>
                  <a:pt x="681" y="317"/>
                </a:cubicBezTo>
                <a:cubicBezTo>
                  <a:pt x="681" y="317"/>
                  <a:pt x="680" y="317"/>
                  <a:pt x="680" y="318"/>
                </a:cubicBezTo>
                <a:cubicBezTo>
                  <a:pt x="679" y="318"/>
                  <a:pt x="679" y="318"/>
                  <a:pt x="679" y="319"/>
                </a:cubicBezTo>
                <a:cubicBezTo>
                  <a:pt x="679" y="320"/>
                  <a:pt x="680" y="321"/>
                  <a:pt x="681" y="321"/>
                </a:cubicBezTo>
                <a:cubicBezTo>
                  <a:pt x="681" y="321"/>
                  <a:pt x="681" y="321"/>
                  <a:pt x="680" y="321"/>
                </a:cubicBezTo>
                <a:cubicBezTo>
                  <a:pt x="680" y="321"/>
                  <a:pt x="680" y="321"/>
                  <a:pt x="680" y="321"/>
                </a:cubicBezTo>
                <a:cubicBezTo>
                  <a:pt x="679" y="321"/>
                  <a:pt x="679" y="321"/>
                  <a:pt x="679" y="321"/>
                </a:cubicBezTo>
                <a:cubicBezTo>
                  <a:pt x="678" y="321"/>
                  <a:pt x="678" y="321"/>
                  <a:pt x="677" y="322"/>
                </a:cubicBezTo>
                <a:cubicBezTo>
                  <a:pt x="677" y="322"/>
                  <a:pt x="677" y="322"/>
                  <a:pt x="677" y="322"/>
                </a:cubicBezTo>
                <a:cubicBezTo>
                  <a:pt x="676" y="322"/>
                  <a:pt x="676" y="323"/>
                  <a:pt x="675" y="322"/>
                </a:cubicBezTo>
                <a:cubicBezTo>
                  <a:pt x="675" y="322"/>
                  <a:pt x="676" y="322"/>
                  <a:pt x="676" y="322"/>
                </a:cubicBezTo>
                <a:cubicBezTo>
                  <a:pt x="676" y="321"/>
                  <a:pt x="677" y="321"/>
                  <a:pt x="676" y="321"/>
                </a:cubicBezTo>
                <a:cubicBezTo>
                  <a:pt x="676" y="320"/>
                  <a:pt x="676" y="319"/>
                  <a:pt x="675" y="319"/>
                </a:cubicBezTo>
                <a:cubicBezTo>
                  <a:pt x="673" y="319"/>
                  <a:pt x="672" y="318"/>
                  <a:pt x="672" y="317"/>
                </a:cubicBezTo>
                <a:cubicBezTo>
                  <a:pt x="671" y="316"/>
                  <a:pt x="671" y="316"/>
                  <a:pt x="670" y="316"/>
                </a:cubicBezTo>
                <a:cubicBezTo>
                  <a:pt x="669" y="316"/>
                  <a:pt x="669" y="318"/>
                  <a:pt x="669" y="319"/>
                </a:cubicBezTo>
                <a:cubicBezTo>
                  <a:pt x="670" y="319"/>
                  <a:pt x="669" y="320"/>
                  <a:pt x="669" y="320"/>
                </a:cubicBezTo>
                <a:cubicBezTo>
                  <a:pt x="670" y="319"/>
                  <a:pt x="668" y="319"/>
                  <a:pt x="668" y="318"/>
                </a:cubicBezTo>
                <a:cubicBezTo>
                  <a:pt x="668" y="317"/>
                  <a:pt x="667" y="317"/>
                  <a:pt x="666" y="317"/>
                </a:cubicBezTo>
                <a:cubicBezTo>
                  <a:pt x="665" y="318"/>
                  <a:pt x="665" y="319"/>
                  <a:pt x="664" y="319"/>
                </a:cubicBezTo>
                <a:cubicBezTo>
                  <a:pt x="664" y="319"/>
                  <a:pt x="665" y="318"/>
                  <a:pt x="664" y="318"/>
                </a:cubicBezTo>
                <a:cubicBezTo>
                  <a:pt x="663" y="317"/>
                  <a:pt x="662" y="316"/>
                  <a:pt x="662" y="314"/>
                </a:cubicBezTo>
                <a:cubicBezTo>
                  <a:pt x="662" y="314"/>
                  <a:pt x="661" y="314"/>
                  <a:pt x="661" y="314"/>
                </a:cubicBezTo>
                <a:cubicBezTo>
                  <a:pt x="660" y="314"/>
                  <a:pt x="661" y="314"/>
                  <a:pt x="661" y="315"/>
                </a:cubicBezTo>
                <a:cubicBezTo>
                  <a:pt x="660" y="315"/>
                  <a:pt x="660" y="315"/>
                  <a:pt x="660" y="315"/>
                </a:cubicBezTo>
                <a:cubicBezTo>
                  <a:pt x="660" y="316"/>
                  <a:pt x="660" y="316"/>
                  <a:pt x="660" y="316"/>
                </a:cubicBezTo>
                <a:cubicBezTo>
                  <a:pt x="660" y="317"/>
                  <a:pt x="661" y="319"/>
                  <a:pt x="661" y="320"/>
                </a:cubicBezTo>
                <a:cubicBezTo>
                  <a:pt x="661" y="321"/>
                  <a:pt x="661" y="321"/>
                  <a:pt x="661" y="321"/>
                </a:cubicBezTo>
                <a:cubicBezTo>
                  <a:pt x="660" y="321"/>
                  <a:pt x="660" y="321"/>
                  <a:pt x="660" y="321"/>
                </a:cubicBezTo>
                <a:cubicBezTo>
                  <a:pt x="659" y="320"/>
                  <a:pt x="658" y="319"/>
                  <a:pt x="658" y="318"/>
                </a:cubicBezTo>
                <a:cubicBezTo>
                  <a:pt x="658" y="316"/>
                  <a:pt x="657" y="316"/>
                  <a:pt x="656" y="317"/>
                </a:cubicBezTo>
                <a:cubicBezTo>
                  <a:pt x="656" y="317"/>
                  <a:pt x="656" y="317"/>
                  <a:pt x="656" y="317"/>
                </a:cubicBezTo>
                <a:cubicBezTo>
                  <a:pt x="655" y="316"/>
                  <a:pt x="655" y="317"/>
                  <a:pt x="654" y="317"/>
                </a:cubicBezTo>
                <a:cubicBezTo>
                  <a:pt x="655" y="316"/>
                  <a:pt x="655" y="316"/>
                  <a:pt x="655" y="316"/>
                </a:cubicBezTo>
                <a:cubicBezTo>
                  <a:pt x="656" y="316"/>
                  <a:pt x="656" y="316"/>
                  <a:pt x="656" y="316"/>
                </a:cubicBezTo>
                <a:cubicBezTo>
                  <a:pt x="656" y="316"/>
                  <a:pt x="658" y="316"/>
                  <a:pt x="658" y="315"/>
                </a:cubicBezTo>
                <a:cubicBezTo>
                  <a:pt x="658" y="314"/>
                  <a:pt x="658" y="313"/>
                  <a:pt x="658" y="312"/>
                </a:cubicBezTo>
                <a:cubicBezTo>
                  <a:pt x="658" y="311"/>
                  <a:pt x="657" y="311"/>
                  <a:pt x="656" y="310"/>
                </a:cubicBezTo>
                <a:cubicBezTo>
                  <a:pt x="656" y="310"/>
                  <a:pt x="656" y="310"/>
                  <a:pt x="656" y="310"/>
                </a:cubicBezTo>
                <a:cubicBezTo>
                  <a:pt x="656" y="310"/>
                  <a:pt x="656" y="310"/>
                  <a:pt x="656" y="310"/>
                </a:cubicBezTo>
                <a:cubicBezTo>
                  <a:pt x="656" y="309"/>
                  <a:pt x="656" y="309"/>
                  <a:pt x="656" y="309"/>
                </a:cubicBezTo>
                <a:cubicBezTo>
                  <a:pt x="655" y="310"/>
                  <a:pt x="655" y="310"/>
                  <a:pt x="655" y="310"/>
                </a:cubicBezTo>
                <a:cubicBezTo>
                  <a:pt x="655" y="310"/>
                  <a:pt x="655" y="310"/>
                  <a:pt x="655" y="310"/>
                </a:cubicBezTo>
                <a:cubicBezTo>
                  <a:pt x="654" y="311"/>
                  <a:pt x="654" y="311"/>
                  <a:pt x="654" y="311"/>
                </a:cubicBezTo>
                <a:cubicBezTo>
                  <a:pt x="654" y="310"/>
                  <a:pt x="655" y="309"/>
                  <a:pt x="654" y="308"/>
                </a:cubicBezTo>
                <a:cubicBezTo>
                  <a:pt x="654" y="307"/>
                  <a:pt x="653" y="306"/>
                  <a:pt x="653" y="305"/>
                </a:cubicBezTo>
                <a:cubicBezTo>
                  <a:pt x="652" y="305"/>
                  <a:pt x="652" y="305"/>
                  <a:pt x="652" y="305"/>
                </a:cubicBezTo>
                <a:cubicBezTo>
                  <a:pt x="652" y="306"/>
                  <a:pt x="652" y="306"/>
                  <a:pt x="652" y="306"/>
                </a:cubicBezTo>
                <a:cubicBezTo>
                  <a:pt x="651" y="306"/>
                  <a:pt x="652" y="307"/>
                  <a:pt x="651" y="307"/>
                </a:cubicBezTo>
                <a:cubicBezTo>
                  <a:pt x="651" y="305"/>
                  <a:pt x="651" y="305"/>
                  <a:pt x="649" y="307"/>
                </a:cubicBezTo>
                <a:cubicBezTo>
                  <a:pt x="649" y="307"/>
                  <a:pt x="649" y="307"/>
                  <a:pt x="649" y="307"/>
                </a:cubicBezTo>
                <a:cubicBezTo>
                  <a:pt x="649" y="306"/>
                  <a:pt x="650" y="306"/>
                  <a:pt x="649" y="306"/>
                </a:cubicBezTo>
                <a:cubicBezTo>
                  <a:pt x="649" y="305"/>
                  <a:pt x="648" y="306"/>
                  <a:pt x="648" y="306"/>
                </a:cubicBezTo>
                <a:cubicBezTo>
                  <a:pt x="648" y="306"/>
                  <a:pt x="648" y="306"/>
                  <a:pt x="648" y="306"/>
                </a:cubicBezTo>
                <a:cubicBezTo>
                  <a:pt x="647" y="306"/>
                  <a:pt x="647" y="306"/>
                  <a:pt x="647" y="306"/>
                </a:cubicBezTo>
                <a:cubicBezTo>
                  <a:pt x="647" y="306"/>
                  <a:pt x="648" y="306"/>
                  <a:pt x="647" y="306"/>
                </a:cubicBezTo>
                <a:cubicBezTo>
                  <a:pt x="647" y="306"/>
                  <a:pt x="647" y="306"/>
                  <a:pt x="647" y="306"/>
                </a:cubicBezTo>
                <a:cubicBezTo>
                  <a:pt x="647" y="307"/>
                  <a:pt x="647" y="307"/>
                  <a:pt x="646" y="307"/>
                </a:cubicBezTo>
                <a:cubicBezTo>
                  <a:pt x="645" y="308"/>
                  <a:pt x="645" y="308"/>
                  <a:pt x="645" y="309"/>
                </a:cubicBezTo>
                <a:cubicBezTo>
                  <a:pt x="645" y="310"/>
                  <a:pt x="645" y="310"/>
                  <a:pt x="644" y="310"/>
                </a:cubicBezTo>
                <a:cubicBezTo>
                  <a:pt x="644" y="309"/>
                  <a:pt x="645" y="309"/>
                  <a:pt x="645" y="308"/>
                </a:cubicBezTo>
                <a:cubicBezTo>
                  <a:pt x="645" y="307"/>
                  <a:pt x="645" y="307"/>
                  <a:pt x="645" y="307"/>
                </a:cubicBezTo>
                <a:cubicBezTo>
                  <a:pt x="646" y="307"/>
                  <a:pt x="646" y="306"/>
                  <a:pt x="645" y="306"/>
                </a:cubicBezTo>
                <a:cubicBezTo>
                  <a:pt x="646" y="305"/>
                  <a:pt x="648" y="305"/>
                  <a:pt x="649" y="304"/>
                </a:cubicBezTo>
                <a:cubicBezTo>
                  <a:pt x="649" y="304"/>
                  <a:pt x="650" y="304"/>
                  <a:pt x="651" y="304"/>
                </a:cubicBezTo>
                <a:cubicBezTo>
                  <a:pt x="651" y="304"/>
                  <a:pt x="651" y="304"/>
                  <a:pt x="651" y="304"/>
                </a:cubicBezTo>
                <a:cubicBezTo>
                  <a:pt x="651" y="304"/>
                  <a:pt x="651" y="304"/>
                  <a:pt x="651" y="304"/>
                </a:cubicBezTo>
                <a:cubicBezTo>
                  <a:pt x="650" y="304"/>
                  <a:pt x="649" y="302"/>
                  <a:pt x="648" y="303"/>
                </a:cubicBezTo>
                <a:cubicBezTo>
                  <a:pt x="648" y="304"/>
                  <a:pt x="647" y="304"/>
                  <a:pt x="647" y="303"/>
                </a:cubicBezTo>
                <a:cubicBezTo>
                  <a:pt x="648" y="302"/>
                  <a:pt x="648" y="302"/>
                  <a:pt x="648" y="302"/>
                </a:cubicBezTo>
                <a:cubicBezTo>
                  <a:pt x="646" y="301"/>
                  <a:pt x="645" y="300"/>
                  <a:pt x="643" y="301"/>
                </a:cubicBezTo>
                <a:cubicBezTo>
                  <a:pt x="644" y="300"/>
                  <a:pt x="644" y="300"/>
                  <a:pt x="643" y="299"/>
                </a:cubicBezTo>
                <a:cubicBezTo>
                  <a:pt x="643" y="299"/>
                  <a:pt x="642" y="299"/>
                  <a:pt x="642" y="298"/>
                </a:cubicBezTo>
                <a:cubicBezTo>
                  <a:pt x="643" y="298"/>
                  <a:pt x="643" y="298"/>
                  <a:pt x="644" y="299"/>
                </a:cubicBezTo>
                <a:cubicBezTo>
                  <a:pt x="645" y="300"/>
                  <a:pt x="647" y="300"/>
                  <a:pt x="648" y="301"/>
                </a:cubicBezTo>
                <a:cubicBezTo>
                  <a:pt x="649" y="301"/>
                  <a:pt x="650" y="301"/>
                  <a:pt x="651" y="301"/>
                </a:cubicBezTo>
                <a:cubicBezTo>
                  <a:pt x="651" y="301"/>
                  <a:pt x="652" y="301"/>
                  <a:pt x="653" y="301"/>
                </a:cubicBezTo>
                <a:cubicBezTo>
                  <a:pt x="654" y="301"/>
                  <a:pt x="655" y="301"/>
                  <a:pt x="657" y="300"/>
                </a:cubicBezTo>
                <a:cubicBezTo>
                  <a:pt x="658" y="300"/>
                  <a:pt x="658" y="299"/>
                  <a:pt x="658" y="298"/>
                </a:cubicBezTo>
                <a:cubicBezTo>
                  <a:pt x="657" y="297"/>
                  <a:pt x="657" y="297"/>
                  <a:pt x="655" y="296"/>
                </a:cubicBezTo>
                <a:cubicBezTo>
                  <a:pt x="655" y="296"/>
                  <a:pt x="654" y="296"/>
                  <a:pt x="654" y="296"/>
                </a:cubicBezTo>
                <a:cubicBezTo>
                  <a:pt x="652" y="295"/>
                  <a:pt x="651" y="294"/>
                  <a:pt x="649" y="294"/>
                </a:cubicBezTo>
                <a:cubicBezTo>
                  <a:pt x="649" y="294"/>
                  <a:pt x="649" y="294"/>
                  <a:pt x="649" y="294"/>
                </a:cubicBezTo>
                <a:cubicBezTo>
                  <a:pt x="648" y="293"/>
                  <a:pt x="646" y="293"/>
                  <a:pt x="645" y="293"/>
                </a:cubicBezTo>
                <a:cubicBezTo>
                  <a:pt x="645" y="293"/>
                  <a:pt x="645" y="293"/>
                  <a:pt x="645" y="293"/>
                </a:cubicBezTo>
                <a:cubicBezTo>
                  <a:pt x="644" y="292"/>
                  <a:pt x="643" y="292"/>
                  <a:pt x="642" y="291"/>
                </a:cubicBezTo>
                <a:cubicBezTo>
                  <a:pt x="642" y="291"/>
                  <a:pt x="643" y="291"/>
                  <a:pt x="643" y="291"/>
                </a:cubicBezTo>
                <a:cubicBezTo>
                  <a:pt x="644" y="291"/>
                  <a:pt x="645" y="292"/>
                  <a:pt x="646" y="291"/>
                </a:cubicBezTo>
                <a:cubicBezTo>
                  <a:pt x="647" y="292"/>
                  <a:pt x="647" y="292"/>
                  <a:pt x="647" y="292"/>
                </a:cubicBezTo>
                <a:cubicBezTo>
                  <a:pt x="647" y="293"/>
                  <a:pt x="647" y="293"/>
                  <a:pt x="648" y="293"/>
                </a:cubicBezTo>
                <a:cubicBezTo>
                  <a:pt x="648" y="293"/>
                  <a:pt x="649" y="292"/>
                  <a:pt x="649" y="293"/>
                </a:cubicBezTo>
                <a:cubicBezTo>
                  <a:pt x="649" y="292"/>
                  <a:pt x="649" y="292"/>
                  <a:pt x="649" y="292"/>
                </a:cubicBezTo>
                <a:cubicBezTo>
                  <a:pt x="649" y="291"/>
                  <a:pt x="649" y="291"/>
                  <a:pt x="649" y="290"/>
                </a:cubicBezTo>
                <a:cubicBezTo>
                  <a:pt x="649" y="289"/>
                  <a:pt x="648" y="289"/>
                  <a:pt x="647" y="289"/>
                </a:cubicBezTo>
                <a:cubicBezTo>
                  <a:pt x="647" y="288"/>
                  <a:pt x="646" y="287"/>
                  <a:pt x="645" y="287"/>
                </a:cubicBezTo>
                <a:cubicBezTo>
                  <a:pt x="643" y="285"/>
                  <a:pt x="640" y="286"/>
                  <a:pt x="638" y="288"/>
                </a:cubicBezTo>
                <a:cubicBezTo>
                  <a:pt x="638" y="288"/>
                  <a:pt x="637" y="289"/>
                  <a:pt x="636" y="288"/>
                </a:cubicBezTo>
                <a:cubicBezTo>
                  <a:pt x="636" y="288"/>
                  <a:pt x="636" y="288"/>
                  <a:pt x="636" y="288"/>
                </a:cubicBezTo>
                <a:cubicBezTo>
                  <a:pt x="635" y="289"/>
                  <a:pt x="634" y="288"/>
                  <a:pt x="634" y="288"/>
                </a:cubicBezTo>
                <a:cubicBezTo>
                  <a:pt x="633" y="288"/>
                  <a:pt x="632" y="288"/>
                  <a:pt x="631" y="289"/>
                </a:cubicBezTo>
                <a:cubicBezTo>
                  <a:pt x="631" y="290"/>
                  <a:pt x="631" y="291"/>
                  <a:pt x="630" y="292"/>
                </a:cubicBezTo>
                <a:cubicBezTo>
                  <a:pt x="629" y="295"/>
                  <a:pt x="629" y="295"/>
                  <a:pt x="629" y="295"/>
                </a:cubicBezTo>
                <a:cubicBezTo>
                  <a:pt x="628" y="294"/>
                  <a:pt x="628" y="293"/>
                  <a:pt x="629" y="292"/>
                </a:cubicBezTo>
                <a:cubicBezTo>
                  <a:pt x="630" y="291"/>
                  <a:pt x="630" y="290"/>
                  <a:pt x="631" y="289"/>
                </a:cubicBezTo>
                <a:cubicBezTo>
                  <a:pt x="631" y="288"/>
                  <a:pt x="632" y="287"/>
                  <a:pt x="631" y="286"/>
                </a:cubicBezTo>
                <a:cubicBezTo>
                  <a:pt x="631" y="284"/>
                  <a:pt x="630" y="283"/>
                  <a:pt x="629" y="281"/>
                </a:cubicBezTo>
                <a:cubicBezTo>
                  <a:pt x="629" y="280"/>
                  <a:pt x="628" y="279"/>
                  <a:pt x="627" y="279"/>
                </a:cubicBezTo>
                <a:cubicBezTo>
                  <a:pt x="626" y="278"/>
                  <a:pt x="626" y="279"/>
                  <a:pt x="625" y="280"/>
                </a:cubicBezTo>
                <a:cubicBezTo>
                  <a:pt x="625" y="280"/>
                  <a:pt x="624" y="281"/>
                  <a:pt x="624" y="280"/>
                </a:cubicBezTo>
                <a:cubicBezTo>
                  <a:pt x="624" y="279"/>
                  <a:pt x="622" y="279"/>
                  <a:pt x="622" y="278"/>
                </a:cubicBezTo>
                <a:cubicBezTo>
                  <a:pt x="622" y="277"/>
                  <a:pt x="622" y="277"/>
                  <a:pt x="621" y="277"/>
                </a:cubicBezTo>
                <a:cubicBezTo>
                  <a:pt x="621" y="278"/>
                  <a:pt x="620" y="277"/>
                  <a:pt x="619" y="277"/>
                </a:cubicBezTo>
                <a:cubicBezTo>
                  <a:pt x="618" y="277"/>
                  <a:pt x="617" y="276"/>
                  <a:pt x="616" y="275"/>
                </a:cubicBezTo>
                <a:cubicBezTo>
                  <a:pt x="616" y="275"/>
                  <a:pt x="616" y="275"/>
                  <a:pt x="616" y="275"/>
                </a:cubicBezTo>
                <a:cubicBezTo>
                  <a:pt x="614" y="275"/>
                  <a:pt x="612" y="275"/>
                  <a:pt x="610" y="276"/>
                </a:cubicBezTo>
                <a:cubicBezTo>
                  <a:pt x="610" y="276"/>
                  <a:pt x="611" y="276"/>
                  <a:pt x="610" y="277"/>
                </a:cubicBezTo>
                <a:cubicBezTo>
                  <a:pt x="610" y="277"/>
                  <a:pt x="610" y="278"/>
                  <a:pt x="609" y="277"/>
                </a:cubicBezTo>
                <a:cubicBezTo>
                  <a:pt x="608" y="277"/>
                  <a:pt x="608" y="277"/>
                  <a:pt x="607" y="278"/>
                </a:cubicBezTo>
                <a:cubicBezTo>
                  <a:pt x="607" y="278"/>
                  <a:pt x="608" y="278"/>
                  <a:pt x="608" y="278"/>
                </a:cubicBezTo>
                <a:cubicBezTo>
                  <a:pt x="608" y="278"/>
                  <a:pt x="607" y="279"/>
                  <a:pt x="607" y="279"/>
                </a:cubicBezTo>
                <a:cubicBezTo>
                  <a:pt x="606" y="280"/>
                  <a:pt x="607" y="280"/>
                  <a:pt x="607" y="281"/>
                </a:cubicBezTo>
                <a:cubicBezTo>
                  <a:pt x="607" y="281"/>
                  <a:pt x="607" y="281"/>
                  <a:pt x="607" y="281"/>
                </a:cubicBezTo>
                <a:cubicBezTo>
                  <a:pt x="608" y="280"/>
                  <a:pt x="608" y="281"/>
                  <a:pt x="608" y="281"/>
                </a:cubicBezTo>
                <a:cubicBezTo>
                  <a:pt x="609" y="282"/>
                  <a:pt x="609" y="282"/>
                  <a:pt x="610" y="282"/>
                </a:cubicBezTo>
                <a:cubicBezTo>
                  <a:pt x="610" y="282"/>
                  <a:pt x="610" y="282"/>
                  <a:pt x="610" y="283"/>
                </a:cubicBezTo>
                <a:cubicBezTo>
                  <a:pt x="610" y="283"/>
                  <a:pt x="610" y="283"/>
                  <a:pt x="609" y="283"/>
                </a:cubicBezTo>
                <a:cubicBezTo>
                  <a:pt x="609" y="283"/>
                  <a:pt x="609" y="282"/>
                  <a:pt x="609" y="283"/>
                </a:cubicBezTo>
                <a:cubicBezTo>
                  <a:pt x="608" y="283"/>
                  <a:pt x="609" y="283"/>
                  <a:pt x="609" y="284"/>
                </a:cubicBezTo>
                <a:cubicBezTo>
                  <a:pt x="609" y="284"/>
                  <a:pt x="608" y="284"/>
                  <a:pt x="608" y="283"/>
                </a:cubicBezTo>
                <a:cubicBezTo>
                  <a:pt x="607" y="283"/>
                  <a:pt x="607" y="283"/>
                  <a:pt x="607" y="283"/>
                </a:cubicBezTo>
                <a:cubicBezTo>
                  <a:pt x="607" y="283"/>
                  <a:pt x="607" y="282"/>
                  <a:pt x="606" y="282"/>
                </a:cubicBezTo>
                <a:cubicBezTo>
                  <a:pt x="606" y="283"/>
                  <a:pt x="606" y="283"/>
                  <a:pt x="606" y="283"/>
                </a:cubicBezTo>
                <a:cubicBezTo>
                  <a:pt x="607" y="284"/>
                  <a:pt x="607" y="284"/>
                  <a:pt x="607" y="284"/>
                </a:cubicBezTo>
                <a:cubicBezTo>
                  <a:pt x="606" y="284"/>
                  <a:pt x="606" y="285"/>
                  <a:pt x="606" y="285"/>
                </a:cubicBezTo>
                <a:cubicBezTo>
                  <a:pt x="607" y="286"/>
                  <a:pt x="607" y="286"/>
                  <a:pt x="608" y="285"/>
                </a:cubicBezTo>
                <a:cubicBezTo>
                  <a:pt x="609" y="286"/>
                  <a:pt x="609" y="287"/>
                  <a:pt x="610" y="287"/>
                </a:cubicBezTo>
                <a:cubicBezTo>
                  <a:pt x="610" y="288"/>
                  <a:pt x="611" y="288"/>
                  <a:pt x="611" y="288"/>
                </a:cubicBezTo>
                <a:cubicBezTo>
                  <a:pt x="611" y="289"/>
                  <a:pt x="612" y="289"/>
                  <a:pt x="612" y="290"/>
                </a:cubicBezTo>
                <a:cubicBezTo>
                  <a:pt x="612" y="290"/>
                  <a:pt x="613" y="290"/>
                  <a:pt x="613" y="290"/>
                </a:cubicBezTo>
                <a:cubicBezTo>
                  <a:pt x="613" y="290"/>
                  <a:pt x="614" y="289"/>
                  <a:pt x="614" y="290"/>
                </a:cubicBezTo>
                <a:cubicBezTo>
                  <a:pt x="614" y="289"/>
                  <a:pt x="614" y="289"/>
                  <a:pt x="614" y="289"/>
                </a:cubicBezTo>
                <a:cubicBezTo>
                  <a:pt x="614" y="289"/>
                  <a:pt x="614" y="289"/>
                  <a:pt x="614" y="289"/>
                </a:cubicBezTo>
                <a:cubicBezTo>
                  <a:pt x="614" y="288"/>
                  <a:pt x="615" y="288"/>
                  <a:pt x="615" y="288"/>
                </a:cubicBezTo>
                <a:cubicBezTo>
                  <a:pt x="615" y="289"/>
                  <a:pt x="615" y="289"/>
                  <a:pt x="615" y="290"/>
                </a:cubicBezTo>
                <a:cubicBezTo>
                  <a:pt x="614" y="290"/>
                  <a:pt x="614" y="291"/>
                  <a:pt x="612" y="291"/>
                </a:cubicBezTo>
                <a:cubicBezTo>
                  <a:pt x="612" y="290"/>
                  <a:pt x="611" y="291"/>
                  <a:pt x="612" y="291"/>
                </a:cubicBezTo>
                <a:cubicBezTo>
                  <a:pt x="612" y="292"/>
                  <a:pt x="612" y="292"/>
                  <a:pt x="612" y="293"/>
                </a:cubicBezTo>
                <a:cubicBezTo>
                  <a:pt x="613" y="294"/>
                  <a:pt x="613" y="294"/>
                  <a:pt x="614" y="294"/>
                </a:cubicBezTo>
                <a:cubicBezTo>
                  <a:pt x="615" y="295"/>
                  <a:pt x="616" y="295"/>
                  <a:pt x="616" y="294"/>
                </a:cubicBezTo>
                <a:cubicBezTo>
                  <a:pt x="617" y="295"/>
                  <a:pt x="616" y="295"/>
                  <a:pt x="616" y="295"/>
                </a:cubicBezTo>
                <a:cubicBezTo>
                  <a:pt x="617" y="296"/>
                  <a:pt x="617" y="295"/>
                  <a:pt x="617" y="295"/>
                </a:cubicBezTo>
                <a:cubicBezTo>
                  <a:pt x="617" y="295"/>
                  <a:pt x="617" y="295"/>
                  <a:pt x="617" y="295"/>
                </a:cubicBezTo>
                <a:cubicBezTo>
                  <a:pt x="617" y="296"/>
                  <a:pt x="618" y="296"/>
                  <a:pt x="618" y="296"/>
                </a:cubicBezTo>
                <a:cubicBezTo>
                  <a:pt x="619" y="296"/>
                  <a:pt x="619" y="296"/>
                  <a:pt x="619" y="296"/>
                </a:cubicBezTo>
                <a:cubicBezTo>
                  <a:pt x="620" y="296"/>
                  <a:pt x="620" y="296"/>
                  <a:pt x="620" y="297"/>
                </a:cubicBezTo>
                <a:cubicBezTo>
                  <a:pt x="619" y="296"/>
                  <a:pt x="618" y="296"/>
                  <a:pt x="618" y="297"/>
                </a:cubicBezTo>
                <a:cubicBezTo>
                  <a:pt x="618" y="297"/>
                  <a:pt x="617" y="298"/>
                  <a:pt x="617" y="297"/>
                </a:cubicBezTo>
                <a:cubicBezTo>
                  <a:pt x="617" y="297"/>
                  <a:pt x="617" y="299"/>
                  <a:pt x="617" y="299"/>
                </a:cubicBezTo>
                <a:cubicBezTo>
                  <a:pt x="618" y="299"/>
                  <a:pt x="619" y="300"/>
                  <a:pt x="619" y="299"/>
                </a:cubicBezTo>
                <a:cubicBezTo>
                  <a:pt x="620" y="298"/>
                  <a:pt x="621" y="298"/>
                  <a:pt x="621" y="297"/>
                </a:cubicBezTo>
                <a:cubicBezTo>
                  <a:pt x="621" y="298"/>
                  <a:pt x="622" y="298"/>
                  <a:pt x="623" y="298"/>
                </a:cubicBezTo>
                <a:cubicBezTo>
                  <a:pt x="623" y="298"/>
                  <a:pt x="624" y="298"/>
                  <a:pt x="625" y="298"/>
                </a:cubicBezTo>
                <a:cubicBezTo>
                  <a:pt x="625" y="298"/>
                  <a:pt x="626" y="298"/>
                  <a:pt x="627" y="298"/>
                </a:cubicBezTo>
                <a:cubicBezTo>
                  <a:pt x="628" y="298"/>
                  <a:pt x="627" y="297"/>
                  <a:pt x="628" y="296"/>
                </a:cubicBezTo>
                <a:cubicBezTo>
                  <a:pt x="628" y="297"/>
                  <a:pt x="628" y="298"/>
                  <a:pt x="629" y="297"/>
                </a:cubicBezTo>
                <a:cubicBezTo>
                  <a:pt x="629" y="296"/>
                  <a:pt x="630" y="296"/>
                  <a:pt x="630" y="296"/>
                </a:cubicBezTo>
                <a:cubicBezTo>
                  <a:pt x="630" y="295"/>
                  <a:pt x="631" y="295"/>
                  <a:pt x="632" y="295"/>
                </a:cubicBezTo>
                <a:cubicBezTo>
                  <a:pt x="632" y="295"/>
                  <a:pt x="632" y="296"/>
                  <a:pt x="632" y="296"/>
                </a:cubicBezTo>
                <a:cubicBezTo>
                  <a:pt x="632" y="298"/>
                  <a:pt x="634" y="300"/>
                  <a:pt x="635" y="302"/>
                </a:cubicBezTo>
                <a:cubicBezTo>
                  <a:pt x="635" y="302"/>
                  <a:pt x="635" y="303"/>
                  <a:pt x="635" y="303"/>
                </a:cubicBezTo>
                <a:cubicBezTo>
                  <a:pt x="635" y="304"/>
                  <a:pt x="635" y="305"/>
                  <a:pt x="635" y="305"/>
                </a:cubicBezTo>
                <a:cubicBezTo>
                  <a:pt x="636" y="307"/>
                  <a:pt x="637" y="308"/>
                  <a:pt x="638" y="308"/>
                </a:cubicBezTo>
                <a:cubicBezTo>
                  <a:pt x="638" y="309"/>
                  <a:pt x="639" y="310"/>
                  <a:pt x="638" y="311"/>
                </a:cubicBezTo>
                <a:cubicBezTo>
                  <a:pt x="638" y="312"/>
                  <a:pt x="638" y="313"/>
                  <a:pt x="638" y="313"/>
                </a:cubicBezTo>
                <a:cubicBezTo>
                  <a:pt x="639" y="314"/>
                  <a:pt x="639" y="316"/>
                  <a:pt x="638" y="317"/>
                </a:cubicBezTo>
                <a:cubicBezTo>
                  <a:pt x="637" y="318"/>
                  <a:pt x="637" y="320"/>
                  <a:pt x="636" y="321"/>
                </a:cubicBezTo>
                <a:cubicBezTo>
                  <a:pt x="636" y="322"/>
                  <a:pt x="637" y="322"/>
                  <a:pt x="636" y="323"/>
                </a:cubicBezTo>
                <a:cubicBezTo>
                  <a:pt x="636" y="324"/>
                  <a:pt x="635" y="326"/>
                  <a:pt x="637" y="328"/>
                </a:cubicBezTo>
                <a:cubicBezTo>
                  <a:pt x="637" y="328"/>
                  <a:pt x="637" y="328"/>
                  <a:pt x="638" y="328"/>
                </a:cubicBezTo>
                <a:cubicBezTo>
                  <a:pt x="639" y="328"/>
                  <a:pt x="639" y="329"/>
                  <a:pt x="639" y="329"/>
                </a:cubicBezTo>
                <a:cubicBezTo>
                  <a:pt x="639" y="330"/>
                  <a:pt x="639" y="330"/>
                  <a:pt x="638" y="330"/>
                </a:cubicBezTo>
                <a:cubicBezTo>
                  <a:pt x="637" y="330"/>
                  <a:pt x="637" y="330"/>
                  <a:pt x="638" y="331"/>
                </a:cubicBezTo>
                <a:cubicBezTo>
                  <a:pt x="638" y="331"/>
                  <a:pt x="638" y="332"/>
                  <a:pt x="638" y="332"/>
                </a:cubicBezTo>
                <a:cubicBezTo>
                  <a:pt x="639" y="333"/>
                  <a:pt x="639" y="334"/>
                  <a:pt x="639" y="335"/>
                </a:cubicBezTo>
                <a:cubicBezTo>
                  <a:pt x="638" y="337"/>
                  <a:pt x="639" y="338"/>
                  <a:pt x="641" y="339"/>
                </a:cubicBezTo>
                <a:cubicBezTo>
                  <a:pt x="642" y="339"/>
                  <a:pt x="642" y="339"/>
                  <a:pt x="641" y="340"/>
                </a:cubicBezTo>
                <a:cubicBezTo>
                  <a:pt x="641" y="340"/>
                  <a:pt x="641" y="340"/>
                  <a:pt x="642" y="341"/>
                </a:cubicBezTo>
                <a:cubicBezTo>
                  <a:pt x="643" y="341"/>
                  <a:pt x="644" y="341"/>
                  <a:pt x="644" y="339"/>
                </a:cubicBezTo>
                <a:cubicBezTo>
                  <a:pt x="644" y="340"/>
                  <a:pt x="644" y="340"/>
                  <a:pt x="644" y="340"/>
                </a:cubicBezTo>
                <a:cubicBezTo>
                  <a:pt x="644" y="340"/>
                  <a:pt x="643" y="341"/>
                  <a:pt x="644" y="341"/>
                </a:cubicBezTo>
                <a:cubicBezTo>
                  <a:pt x="645" y="341"/>
                  <a:pt x="645" y="340"/>
                  <a:pt x="644" y="339"/>
                </a:cubicBezTo>
                <a:cubicBezTo>
                  <a:pt x="644" y="339"/>
                  <a:pt x="644" y="338"/>
                  <a:pt x="645" y="338"/>
                </a:cubicBezTo>
                <a:cubicBezTo>
                  <a:pt x="646" y="337"/>
                  <a:pt x="647" y="337"/>
                  <a:pt x="647" y="335"/>
                </a:cubicBezTo>
                <a:cubicBezTo>
                  <a:pt x="648" y="336"/>
                  <a:pt x="647" y="336"/>
                  <a:pt x="647" y="337"/>
                </a:cubicBezTo>
                <a:cubicBezTo>
                  <a:pt x="647" y="338"/>
                  <a:pt x="646" y="338"/>
                  <a:pt x="646" y="339"/>
                </a:cubicBezTo>
                <a:cubicBezTo>
                  <a:pt x="646" y="340"/>
                  <a:pt x="646" y="340"/>
                  <a:pt x="646" y="340"/>
                </a:cubicBezTo>
                <a:cubicBezTo>
                  <a:pt x="647" y="339"/>
                  <a:pt x="647" y="339"/>
                  <a:pt x="647" y="339"/>
                </a:cubicBezTo>
                <a:cubicBezTo>
                  <a:pt x="647" y="339"/>
                  <a:pt x="647" y="339"/>
                  <a:pt x="647" y="339"/>
                </a:cubicBezTo>
                <a:cubicBezTo>
                  <a:pt x="648" y="340"/>
                  <a:pt x="648" y="340"/>
                  <a:pt x="648" y="340"/>
                </a:cubicBezTo>
                <a:cubicBezTo>
                  <a:pt x="648" y="341"/>
                  <a:pt x="649" y="342"/>
                  <a:pt x="649" y="342"/>
                </a:cubicBezTo>
                <a:cubicBezTo>
                  <a:pt x="650" y="342"/>
                  <a:pt x="650" y="342"/>
                  <a:pt x="650" y="342"/>
                </a:cubicBezTo>
                <a:cubicBezTo>
                  <a:pt x="651" y="342"/>
                  <a:pt x="651" y="343"/>
                  <a:pt x="652" y="343"/>
                </a:cubicBezTo>
                <a:cubicBezTo>
                  <a:pt x="653" y="343"/>
                  <a:pt x="653" y="343"/>
                  <a:pt x="654" y="343"/>
                </a:cubicBezTo>
                <a:cubicBezTo>
                  <a:pt x="655" y="344"/>
                  <a:pt x="656" y="342"/>
                  <a:pt x="658" y="342"/>
                </a:cubicBezTo>
                <a:moveTo>
                  <a:pt x="680" y="340"/>
                </a:moveTo>
                <a:cubicBezTo>
                  <a:pt x="680" y="340"/>
                  <a:pt x="680" y="340"/>
                  <a:pt x="680" y="340"/>
                </a:cubicBezTo>
                <a:cubicBezTo>
                  <a:pt x="680" y="340"/>
                  <a:pt x="680" y="340"/>
                  <a:pt x="680" y="340"/>
                </a:cubicBezTo>
                <a:cubicBezTo>
                  <a:pt x="680" y="340"/>
                  <a:pt x="680" y="340"/>
                  <a:pt x="680" y="340"/>
                </a:cubicBezTo>
                <a:moveTo>
                  <a:pt x="676" y="342"/>
                </a:moveTo>
                <a:cubicBezTo>
                  <a:pt x="676" y="342"/>
                  <a:pt x="676" y="342"/>
                  <a:pt x="676" y="342"/>
                </a:cubicBezTo>
                <a:cubicBezTo>
                  <a:pt x="676" y="342"/>
                  <a:pt x="676" y="342"/>
                  <a:pt x="676" y="342"/>
                </a:cubicBezTo>
                <a:cubicBezTo>
                  <a:pt x="676" y="342"/>
                  <a:pt x="676" y="342"/>
                  <a:pt x="676" y="342"/>
                </a:cubicBezTo>
                <a:moveTo>
                  <a:pt x="676" y="342"/>
                </a:moveTo>
                <a:cubicBezTo>
                  <a:pt x="676" y="342"/>
                  <a:pt x="676" y="342"/>
                  <a:pt x="676" y="342"/>
                </a:cubicBezTo>
                <a:cubicBezTo>
                  <a:pt x="676" y="342"/>
                  <a:pt x="676" y="342"/>
                  <a:pt x="676" y="342"/>
                </a:cubicBezTo>
                <a:cubicBezTo>
                  <a:pt x="676" y="342"/>
                  <a:pt x="676" y="342"/>
                  <a:pt x="676" y="342"/>
                </a:cubicBezTo>
                <a:moveTo>
                  <a:pt x="624" y="282"/>
                </a:moveTo>
                <a:cubicBezTo>
                  <a:pt x="624" y="282"/>
                  <a:pt x="624" y="282"/>
                  <a:pt x="624" y="282"/>
                </a:cubicBezTo>
                <a:cubicBezTo>
                  <a:pt x="624" y="282"/>
                  <a:pt x="624" y="282"/>
                  <a:pt x="624" y="282"/>
                </a:cubicBezTo>
                <a:cubicBezTo>
                  <a:pt x="624" y="282"/>
                  <a:pt x="624" y="282"/>
                  <a:pt x="624" y="282"/>
                </a:cubicBezTo>
                <a:moveTo>
                  <a:pt x="727" y="302"/>
                </a:moveTo>
                <a:cubicBezTo>
                  <a:pt x="728" y="303"/>
                  <a:pt x="728" y="304"/>
                  <a:pt x="727" y="305"/>
                </a:cubicBezTo>
                <a:cubicBezTo>
                  <a:pt x="726" y="305"/>
                  <a:pt x="726" y="305"/>
                  <a:pt x="725" y="306"/>
                </a:cubicBezTo>
                <a:cubicBezTo>
                  <a:pt x="724" y="307"/>
                  <a:pt x="725" y="307"/>
                  <a:pt x="726" y="308"/>
                </a:cubicBezTo>
                <a:cubicBezTo>
                  <a:pt x="727" y="309"/>
                  <a:pt x="727" y="309"/>
                  <a:pt x="727" y="309"/>
                </a:cubicBezTo>
                <a:cubicBezTo>
                  <a:pt x="727" y="310"/>
                  <a:pt x="727" y="310"/>
                  <a:pt x="727" y="310"/>
                </a:cubicBezTo>
                <a:cubicBezTo>
                  <a:pt x="726" y="310"/>
                  <a:pt x="726" y="310"/>
                  <a:pt x="726" y="310"/>
                </a:cubicBezTo>
                <a:cubicBezTo>
                  <a:pt x="726" y="308"/>
                  <a:pt x="725" y="309"/>
                  <a:pt x="724" y="309"/>
                </a:cubicBezTo>
                <a:cubicBezTo>
                  <a:pt x="723" y="309"/>
                  <a:pt x="723" y="310"/>
                  <a:pt x="723" y="311"/>
                </a:cubicBezTo>
                <a:cubicBezTo>
                  <a:pt x="723" y="310"/>
                  <a:pt x="722" y="310"/>
                  <a:pt x="722" y="310"/>
                </a:cubicBezTo>
                <a:cubicBezTo>
                  <a:pt x="722" y="309"/>
                  <a:pt x="721" y="309"/>
                  <a:pt x="721" y="309"/>
                </a:cubicBezTo>
                <a:cubicBezTo>
                  <a:pt x="722" y="308"/>
                  <a:pt x="723" y="307"/>
                  <a:pt x="723" y="306"/>
                </a:cubicBezTo>
                <a:cubicBezTo>
                  <a:pt x="724" y="305"/>
                  <a:pt x="725" y="304"/>
                  <a:pt x="725" y="302"/>
                </a:cubicBezTo>
                <a:cubicBezTo>
                  <a:pt x="725" y="302"/>
                  <a:pt x="725" y="302"/>
                  <a:pt x="725" y="302"/>
                </a:cubicBezTo>
                <a:cubicBezTo>
                  <a:pt x="726" y="302"/>
                  <a:pt x="726" y="302"/>
                  <a:pt x="726" y="302"/>
                </a:cubicBezTo>
                <a:cubicBezTo>
                  <a:pt x="726" y="302"/>
                  <a:pt x="727" y="302"/>
                  <a:pt x="727" y="302"/>
                </a:cubicBezTo>
                <a:moveTo>
                  <a:pt x="579" y="285"/>
                </a:moveTo>
                <a:cubicBezTo>
                  <a:pt x="579" y="284"/>
                  <a:pt x="582" y="283"/>
                  <a:pt x="583" y="284"/>
                </a:cubicBezTo>
                <a:cubicBezTo>
                  <a:pt x="583" y="285"/>
                  <a:pt x="583" y="285"/>
                  <a:pt x="583" y="285"/>
                </a:cubicBezTo>
                <a:cubicBezTo>
                  <a:pt x="583" y="285"/>
                  <a:pt x="582" y="286"/>
                  <a:pt x="581" y="287"/>
                </a:cubicBezTo>
                <a:cubicBezTo>
                  <a:pt x="580" y="288"/>
                  <a:pt x="579" y="289"/>
                  <a:pt x="577" y="290"/>
                </a:cubicBezTo>
                <a:cubicBezTo>
                  <a:pt x="577" y="290"/>
                  <a:pt x="576" y="290"/>
                  <a:pt x="576" y="290"/>
                </a:cubicBezTo>
                <a:cubicBezTo>
                  <a:pt x="575" y="290"/>
                  <a:pt x="575" y="289"/>
                  <a:pt x="575" y="289"/>
                </a:cubicBezTo>
                <a:cubicBezTo>
                  <a:pt x="575" y="288"/>
                  <a:pt x="575" y="288"/>
                  <a:pt x="576" y="288"/>
                </a:cubicBezTo>
                <a:cubicBezTo>
                  <a:pt x="576" y="287"/>
                  <a:pt x="577" y="287"/>
                  <a:pt x="577" y="287"/>
                </a:cubicBezTo>
                <a:cubicBezTo>
                  <a:pt x="578" y="287"/>
                  <a:pt x="579" y="286"/>
                  <a:pt x="579" y="285"/>
                </a:cubicBezTo>
                <a:moveTo>
                  <a:pt x="612" y="148"/>
                </a:moveTo>
                <a:cubicBezTo>
                  <a:pt x="612" y="148"/>
                  <a:pt x="612" y="148"/>
                  <a:pt x="613" y="148"/>
                </a:cubicBezTo>
                <a:cubicBezTo>
                  <a:pt x="614" y="148"/>
                  <a:pt x="614" y="148"/>
                  <a:pt x="615" y="147"/>
                </a:cubicBezTo>
                <a:cubicBezTo>
                  <a:pt x="616" y="147"/>
                  <a:pt x="617" y="147"/>
                  <a:pt x="618" y="147"/>
                </a:cubicBezTo>
                <a:cubicBezTo>
                  <a:pt x="619" y="148"/>
                  <a:pt x="619" y="149"/>
                  <a:pt x="619" y="150"/>
                </a:cubicBezTo>
                <a:cubicBezTo>
                  <a:pt x="620" y="150"/>
                  <a:pt x="618" y="151"/>
                  <a:pt x="617" y="151"/>
                </a:cubicBezTo>
                <a:cubicBezTo>
                  <a:pt x="617" y="150"/>
                  <a:pt x="617" y="150"/>
                  <a:pt x="617" y="150"/>
                </a:cubicBezTo>
                <a:cubicBezTo>
                  <a:pt x="615" y="150"/>
                  <a:pt x="614" y="149"/>
                  <a:pt x="613" y="149"/>
                </a:cubicBezTo>
                <a:cubicBezTo>
                  <a:pt x="612" y="149"/>
                  <a:pt x="612" y="149"/>
                  <a:pt x="612" y="148"/>
                </a:cubicBezTo>
                <a:moveTo>
                  <a:pt x="620" y="307"/>
                </a:moveTo>
                <a:cubicBezTo>
                  <a:pt x="621" y="307"/>
                  <a:pt x="622" y="306"/>
                  <a:pt x="622" y="306"/>
                </a:cubicBezTo>
                <a:cubicBezTo>
                  <a:pt x="623" y="306"/>
                  <a:pt x="623" y="307"/>
                  <a:pt x="623" y="307"/>
                </a:cubicBezTo>
                <a:cubicBezTo>
                  <a:pt x="623" y="308"/>
                  <a:pt x="623" y="308"/>
                  <a:pt x="623" y="309"/>
                </a:cubicBezTo>
                <a:cubicBezTo>
                  <a:pt x="623" y="309"/>
                  <a:pt x="623" y="309"/>
                  <a:pt x="623" y="309"/>
                </a:cubicBezTo>
                <a:cubicBezTo>
                  <a:pt x="623" y="309"/>
                  <a:pt x="623" y="310"/>
                  <a:pt x="624" y="310"/>
                </a:cubicBezTo>
                <a:cubicBezTo>
                  <a:pt x="624" y="311"/>
                  <a:pt x="624" y="311"/>
                  <a:pt x="624" y="312"/>
                </a:cubicBezTo>
                <a:cubicBezTo>
                  <a:pt x="623" y="312"/>
                  <a:pt x="622" y="312"/>
                  <a:pt x="621" y="312"/>
                </a:cubicBezTo>
                <a:cubicBezTo>
                  <a:pt x="621" y="312"/>
                  <a:pt x="621" y="312"/>
                  <a:pt x="621" y="312"/>
                </a:cubicBezTo>
                <a:cubicBezTo>
                  <a:pt x="620" y="311"/>
                  <a:pt x="620" y="310"/>
                  <a:pt x="620" y="310"/>
                </a:cubicBezTo>
                <a:cubicBezTo>
                  <a:pt x="620" y="309"/>
                  <a:pt x="620" y="308"/>
                  <a:pt x="620" y="308"/>
                </a:cubicBezTo>
                <a:cubicBezTo>
                  <a:pt x="620" y="307"/>
                  <a:pt x="620" y="307"/>
                  <a:pt x="620" y="307"/>
                </a:cubicBezTo>
                <a:moveTo>
                  <a:pt x="567" y="237"/>
                </a:moveTo>
                <a:cubicBezTo>
                  <a:pt x="568" y="239"/>
                  <a:pt x="566" y="240"/>
                  <a:pt x="566" y="242"/>
                </a:cubicBezTo>
                <a:cubicBezTo>
                  <a:pt x="566" y="242"/>
                  <a:pt x="565" y="242"/>
                  <a:pt x="565" y="242"/>
                </a:cubicBezTo>
                <a:cubicBezTo>
                  <a:pt x="564" y="242"/>
                  <a:pt x="564" y="241"/>
                  <a:pt x="564" y="241"/>
                </a:cubicBezTo>
                <a:cubicBezTo>
                  <a:pt x="564" y="240"/>
                  <a:pt x="564" y="239"/>
                  <a:pt x="565" y="239"/>
                </a:cubicBezTo>
                <a:cubicBezTo>
                  <a:pt x="565" y="238"/>
                  <a:pt x="566" y="238"/>
                  <a:pt x="566" y="237"/>
                </a:cubicBezTo>
                <a:cubicBezTo>
                  <a:pt x="566" y="237"/>
                  <a:pt x="567" y="237"/>
                  <a:pt x="567" y="237"/>
                </a:cubicBezTo>
                <a:moveTo>
                  <a:pt x="646" y="269"/>
                </a:moveTo>
                <a:cubicBezTo>
                  <a:pt x="647" y="269"/>
                  <a:pt x="647" y="270"/>
                  <a:pt x="648" y="271"/>
                </a:cubicBezTo>
                <a:cubicBezTo>
                  <a:pt x="648" y="271"/>
                  <a:pt x="648" y="272"/>
                  <a:pt x="647" y="272"/>
                </a:cubicBezTo>
                <a:cubicBezTo>
                  <a:pt x="647" y="272"/>
                  <a:pt x="646" y="273"/>
                  <a:pt x="646" y="272"/>
                </a:cubicBezTo>
                <a:cubicBezTo>
                  <a:pt x="645" y="272"/>
                  <a:pt x="645" y="272"/>
                  <a:pt x="645" y="271"/>
                </a:cubicBezTo>
                <a:cubicBezTo>
                  <a:pt x="644" y="271"/>
                  <a:pt x="644" y="271"/>
                  <a:pt x="644" y="270"/>
                </a:cubicBezTo>
                <a:cubicBezTo>
                  <a:pt x="644" y="269"/>
                  <a:pt x="645" y="269"/>
                  <a:pt x="645" y="269"/>
                </a:cubicBezTo>
                <a:cubicBezTo>
                  <a:pt x="645" y="269"/>
                  <a:pt x="645" y="269"/>
                  <a:pt x="646" y="269"/>
                </a:cubicBezTo>
                <a:moveTo>
                  <a:pt x="683" y="260"/>
                </a:moveTo>
                <a:cubicBezTo>
                  <a:pt x="682" y="260"/>
                  <a:pt x="682" y="260"/>
                  <a:pt x="682" y="260"/>
                </a:cubicBezTo>
                <a:cubicBezTo>
                  <a:pt x="684" y="258"/>
                  <a:pt x="685" y="258"/>
                  <a:pt x="686" y="260"/>
                </a:cubicBezTo>
                <a:cubicBezTo>
                  <a:pt x="687" y="261"/>
                  <a:pt x="687" y="261"/>
                  <a:pt x="687" y="261"/>
                </a:cubicBezTo>
                <a:cubicBezTo>
                  <a:pt x="688" y="261"/>
                  <a:pt x="687" y="262"/>
                  <a:pt x="687" y="262"/>
                </a:cubicBezTo>
                <a:cubicBezTo>
                  <a:pt x="687" y="262"/>
                  <a:pt x="686" y="263"/>
                  <a:pt x="686" y="263"/>
                </a:cubicBezTo>
                <a:cubicBezTo>
                  <a:pt x="685" y="263"/>
                  <a:pt x="685" y="263"/>
                  <a:pt x="685" y="262"/>
                </a:cubicBezTo>
                <a:cubicBezTo>
                  <a:pt x="685" y="261"/>
                  <a:pt x="684" y="261"/>
                  <a:pt x="683" y="260"/>
                </a:cubicBezTo>
                <a:moveTo>
                  <a:pt x="616" y="341"/>
                </a:moveTo>
                <a:cubicBezTo>
                  <a:pt x="617" y="342"/>
                  <a:pt x="617" y="343"/>
                  <a:pt x="617" y="344"/>
                </a:cubicBezTo>
                <a:cubicBezTo>
                  <a:pt x="617" y="345"/>
                  <a:pt x="617" y="345"/>
                  <a:pt x="616" y="345"/>
                </a:cubicBezTo>
                <a:cubicBezTo>
                  <a:pt x="615" y="344"/>
                  <a:pt x="614" y="344"/>
                  <a:pt x="614" y="343"/>
                </a:cubicBezTo>
                <a:cubicBezTo>
                  <a:pt x="614" y="343"/>
                  <a:pt x="614" y="342"/>
                  <a:pt x="614" y="342"/>
                </a:cubicBezTo>
                <a:cubicBezTo>
                  <a:pt x="614" y="341"/>
                  <a:pt x="615" y="341"/>
                  <a:pt x="616" y="341"/>
                </a:cubicBezTo>
                <a:moveTo>
                  <a:pt x="755" y="221"/>
                </a:moveTo>
                <a:cubicBezTo>
                  <a:pt x="755" y="220"/>
                  <a:pt x="756" y="220"/>
                  <a:pt x="757" y="220"/>
                </a:cubicBezTo>
                <a:cubicBezTo>
                  <a:pt x="757" y="221"/>
                  <a:pt x="758" y="221"/>
                  <a:pt x="758" y="222"/>
                </a:cubicBezTo>
                <a:cubicBezTo>
                  <a:pt x="758" y="222"/>
                  <a:pt x="758" y="222"/>
                  <a:pt x="758" y="222"/>
                </a:cubicBezTo>
                <a:cubicBezTo>
                  <a:pt x="758" y="222"/>
                  <a:pt x="758" y="223"/>
                  <a:pt x="757" y="223"/>
                </a:cubicBezTo>
                <a:cubicBezTo>
                  <a:pt x="756" y="223"/>
                  <a:pt x="755" y="222"/>
                  <a:pt x="755" y="221"/>
                </a:cubicBezTo>
                <a:moveTo>
                  <a:pt x="603" y="341"/>
                </a:moveTo>
                <a:cubicBezTo>
                  <a:pt x="604" y="342"/>
                  <a:pt x="604" y="342"/>
                  <a:pt x="604" y="342"/>
                </a:cubicBezTo>
                <a:cubicBezTo>
                  <a:pt x="604" y="344"/>
                  <a:pt x="603" y="344"/>
                  <a:pt x="602" y="345"/>
                </a:cubicBezTo>
                <a:cubicBezTo>
                  <a:pt x="602" y="345"/>
                  <a:pt x="602" y="346"/>
                  <a:pt x="601" y="345"/>
                </a:cubicBezTo>
                <a:cubicBezTo>
                  <a:pt x="600" y="345"/>
                  <a:pt x="600" y="344"/>
                  <a:pt x="601" y="344"/>
                </a:cubicBezTo>
                <a:cubicBezTo>
                  <a:pt x="602" y="343"/>
                  <a:pt x="602" y="343"/>
                  <a:pt x="603" y="342"/>
                </a:cubicBezTo>
                <a:cubicBezTo>
                  <a:pt x="603" y="342"/>
                  <a:pt x="603" y="341"/>
                  <a:pt x="603" y="341"/>
                </a:cubicBezTo>
                <a:moveTo>
                  <a:pt x="445" y="308"/>
                </a:moveTo>
                <a:cubicBezTo>
                  <a:pt x="445" y="308"/>
                  <a:pt x="445" y="307"/>
                  <a:pt x="446" y="307"/>
                </a:cubicBezTo>
                <a:cubicBezTo>
                  <a:pt x="447" y="307"/>
                  <a:pt x="446" y="308"/>
                  <a:pt x="446" y="308"/>
                </a:cubicBezTo>
                <a:cubicBezTo>
                  <a:pt x="446" y="310"/>
                  <a:pt x="446" y="311"/>
                  <a:pt x="445" y="312"/>
                </a:cubicBezTo>
                <a:cubicBezTo>
                  <a:pt x="445" y="312"/>
                  <a:pt x="444" y="312"/>
                  <a:pt x="444" y="312"/>
                </a:cubicBezTo>
                <a:cubicBezTo>
                  <a:pt x="443" y="312"/>
                  <a:pt x="444" y="311"/>
                  <a:pt x="444" y="311"/>
                </a:cubicBezTo>
                <a:cubicBezTo>
                  <a:pt x="445" y="310"/>
                  <a:pt x="445" y="309"/>
                  <a:pt x="445" y="308"/>
                </a:cubicBezTo>
                <a:moveTo>
                  <a:pt x="557" y="274"/>
                </a:moveTo>
                <a:cubicBezTo>
                  <a:pt x="557" y="274"/>
                  <a:pt x="557" y="274"/>
                  <a:pt x="557" y="273"/>
                </a:cubicBezTo>
                <a:cubicBezTo>
                  <a:pt x="557" y="273"/>
                  <a:pt x="558" y="272"/>
                  <a:pt x="558" y="272"/>
                </a:cubicBezTo>
                <a:cubicBezTo>
                  <a:pt x="559" y="272"/>
                  <a:pt x="559" y="272"/>
                  <a:pt x="559" y="272"/>
                </a:cubicBezTo>
                <a:cubicBezTo>
                  <a:pt x="559" y="273"/>
                  <a:pt x="558" y="274"/>
                  <a:pt x="557" y="274"/>
                </a:cubicBezTo>
                <a:moveTo>
                  <a:pt x="546" y="255"/>
                </a:moveTo>
                <a:cubicBezTo>
                  <a:pt x="545" y="255"/>
                  <a:pt x="545" y="255"/>
                  <a:pt x="545" y="254"/>
                </a:cubicBezTo>
                <a:cubicBezTo>
                  <a:pt x="546" y="254"/>
                  <a:pt x="546" y="253"/>
                  <a:pt x="547" y="254"/>
                </a:cubicBezTo>
                <a:cubicBezTo>
                  <a:pt x="549" y="254"/>
                  <a:pt x="550" y="255"/>
                  <a:pt x="550" y="257"/>
                </a:cubicBezTo>
                <a:cubicBezTo>
                  <a:pt x="551" y="258"/>
                  <a:pt x="552" y="258"/>
                  <a:pt x="552" y="259"/>
                </a:cubicBezTo>
                <a:cubicBezTo>
                  <a:pt x="552" y="261"/>
                  <a:pt x="553" y="262"/>
                  <a:pt x="552" y="263"/>
                </a:cubicBezTo>
                <a:cubicBezTo>
                  <a:pt x="552" y="264"/>
                  <a:pt x="552" y="264"/>
                  <a:pt x="553" y="264"/>
                </a:cubicBezTo>
                <a:cubicBezTo>
                  <a:pt x="553" y="265"/>
                  <a:pt x="553" y="264"/>
                  <a:pt x="554" y="264"/>
                </a:cubicBezTo>
                <a:cubicBezTo>
                  <a:pt x="555" y="264"/>
                  <a:pt x="555" y="265"/>
                  <a:pt x="555" y="266"/>
                </a:cubicBezTo>
                <a:cubicBezTo>
                  <a:pt x="556" y="267"/>
                  <a:pt x="557" y="269"/>
                  <a:pt x="557" y="271"/>
                </a:cubicBezTo>
                <a:cubicBezTo>
                  <a:pt x="557" y="272"/>
                  <a:pt x="555" y="273"/>
                  <a:pt x="554" y="273"/>
                </a:cubicBezTo>
                <a:cubicBezTo>
                  <a:pt x="553" y="273"/>
                  <a:pt x="553" y="272"/>
                  <a:pt x="552" y="272"/>
                </a:cubicBezTo>
                <a:cubicBezTo>
                  <a:pt x="552" y="271"/>
                  <a:pt x="552" y="271"/>
                  <a:pt x="551" y="272"/>
                </a:cubicBezTo>
                <a:cubicBezTo>
                  <a:pt x="551" y="271"/>
                  <a:pt x="551" y="271"/>
                  <a:pt x="551" y="271"/>
                </a:cubicBezTo>
                <a:cubicBezTo>
                  <a:pt x="550" y="269"/>
                  <a:pt x="548" y="268"/>
                  <a:pt x="549" y="265"/>
                </a:cubicBezTo>
                <a:cubicBezTo>
                  <a:pt x="549" y="265"/>
                  <a:pt x="548" y="264"/>
                  <a:pt x="548" y="263"/>
                </a:cubicBezTo>
                <a:cubicBezTo>
                  <a:pt x="547" y="263"/>
                  <a:pt x="547" y="262"/>
                  <a:pt x="548" y="261"/>
                </a:cubicBezTo>
                <a:cubicBezTo>
                  <a:pt x="548" y="261"/>
                  <a:pt x="548" y="261"/>
                  <a:pt x="548" y="261"/>
                </a:cubicBezTo>
                <a:cubicBezTo>
                  <a:pt x="547" y="261"/>
                  <a:pt x="547" y="260"/>
                  <a:pt x="547" y="260"/>
                </a:cubicBezTo>
                <a:cubicBezTo>
                  <a:pt x="547" y="259"/>
                  <a:pt x="547" y="259"/>
                  <a:pt x="547" y="259"/>
                </a:cubicBezTo>
                <a:cubicBezTo>
                  <a:pt x="547" y="258"/>
                  <a:pt x="546" y="256"/>
                  <a:pt x="546" y="255"/>
                </a:cubicBezTo>
                <a:moveTo>
                  <a:pt x="623" y="240"/>
                </a:moveTo>
                <a:cubicBezTo>
                  <a:pt x="622" y="239"/>
                  <a:pt x="622" y="239"/>
                  <a:pt x="621" y="238"/>
                </a:cubicBezTo>
                <a:cubicBezTo>
                  <a:pt x="622" y="237"/>
                  <a:pt x="622" y="237"/>
                  <a:pt x="622" y="237"/>
                </a:cubicBezTo>
                <a:cubicBezTo>
                  <a:pt x="622" y="237"/>
                  <a:pt x="622" y="237"/>
                  <a:pt x="622" y="237"/>
                </a:cubicBezTo>
                <a:cubicBezTo>
                  <a:pt x="623" y="238"/>
                  <a:pt x="623" y="239"/>
                  <a:pt x="624" y="239"/>
                </a:cubicBezTo>
                <a:cubicBezTo>
                  <a:pt x="624" y="240"/>
                  <a:pt x="624" y="240"/>
                  <a:pt x="623" y="240"/>
                </a:cubicBezTo>
                <a:cubicBezTo>
                  <a:pt x="623" y="241"/>
                  <a:pt x="623" y="240"/>
                  <a:pt x="623" y="240"/>
                </a:cubicBezTo>
                <a:moveTo>
                  <a:pt x="640" y="110"/>
                </a:moveTo>
                <a:cubicBezTo>
                  <a:pt x="640" y="109"/>
                  <a:pt x="640" y="109"/>
                  <a:pt x="640" y="108"/>
                </a:cubicBezTo>
                <a:cubicBezTo>
                  <a:pt x="640" y="108"/>
                  <a:pt x="641" y="108"/>
                  <a:pt x="641" y="108"/>
                </a:cubicBezTo>
                <a:cubicBezTo>
                  <a:pt x="642" y="109"/>
                  <a:pt x="642" y="109"/>
                  <a:pt x="642" y="109"/>
                </a:cubicBezTo>
                <a:cubicBezTo>
                  <a:pt x="642" y="110"/>
                  <a:pt x="642" y="111"/>
                  <a:pt x="641" y="111"/>
                </a:cubicBezTo>
                <a:cubicBezTo>
                  <a:pt x="640" y="111"/>
                  <a:pt x="640" y="110"/>
                  <a:pt x="640" y="110"/>
                </a:cubicBezTo>
                <a:moveTo>
                  <a:pt x="589" y="286"/>
                </a:moveTo>
                <a:cubicBezTo>
                  <a:pt x="588" y="286"/>
                  <a:pt x="587" y="286"/>
                  <a:pt x="587" y="285"/>
                </a:cubicBezTo>
                <a:cubicBezTo>
                  <a:pt x="586" y="285"/>
                  <a:pt x="586" y="285"/>
                  <a:pt x="586" y="285"/>
                </a:cubicBezTo>
                <a:cubicBezTo>
                  <a:pt x="587" y="284"/>
                  <a:pt x="587" y="284"/>
                  <a:pt x="587" y="284"/>
                </a:cubicBezTo>
                <a:cubicBezTo>
                  <a:pt x="587" y="285"/>
                  <a:pt x="587" y="284"/>
                  <a:pt x="587" y="284"/>
                </a:cubicBezTo>
                <a:cubicBezTo>
                  <a:pt x="588" y="284"/>
                  <a:pt x="588" y="284"/>
                  <a:pt x="588" y="284"/>
                </a:cubicBezTo>
                <a:cubicBezTo>
                  <a:pt x="589" y="285"/>
                  <a:pt x="589" y="285"/>
                  <a:pt x="589" y="285"/>
                </a:cubicBezTo>
                <a:cubicBezTo>
                  <a:pt x="590" y="285"/>
                  <a:pt x="590" y="286"/>
                  <a:pt x="589" y="286"/>
                </a:cubicBezTo>
                <a:cubicBezTo>
                  <a:pt x="589" y="286"/>
                  <a:pt x="589" y="287"/>
                  <a:pt x="588" y="286"/>
                </a:cubicBezTo>
                <a:cubicBezTo>
                  <a:pt x="588" y="286"/>
                  <a:pt x="589" y="286"/>
                  <a:pt x="589" y="286"/>
                </a:cubicBezTo>
                <a:moveTo>
                  <a:pt x="735" y="251"/>
                </a:moveTo>
                <a:cubicBezTo>
                  <a:pt x="735" y="252"/>
                  <a:pt x="735" y="253"/>
                  <a:pt x="734" y="253"/>
                </a:cubicBezTo>
                <a:cubicBezTo>
                  <a:pt x="733" y="253"/>
                  <a:pt x="733" y="252"/>
                  <a:pt x="733" y="251"/>
                </a:cubicBezTo>
                <a:cubicBezTo>
                  <a:pt x="733" y="251"/>
                  <a:pt x="734" y="250"/>
                  <a:pt x="734" y="250"/>
                </a:cubicBezTo>
                <a:cubicBezTo>
                  <a:pt x="735" y="250"/>
                  <a:pt x="735" y="251"/>
                  <a:pt x="735" y="251"/>
                </a:cubicBezTo>
                <a:moveTo>
                  <a:pt x="618" y="271"/>
                </a:moveTo>
                <a:cubicBezTo>
                  <a:pt x="618" y="271"/>
                  <a:pt x="618" y="272"/>
                  <a:pt x="617" y="272"/>
                </a:cubicBezTo>
                <a:cubicBezTo>
                  <a:pt x="616" y="272"/>
                  <a:pt x="616" y="271"/>
                  <a:pt x="615" y="270"/>
                </a:cubicBezTo>
                <a:cubicBezTo>
                  <a:pt x="615" y="269"/>
                  <a:pt x="616" y="270"/>
                  <a:pt x="616" y="270"/>
                </a:cubicBezTo>
                <a:cubicBezTo>
                  <a:pt x="617" y="270"/>
                  <a:pt x="618" y="270"/>
                  <a:pt x="618" y="271"/>
                </a:cubicBezTo>
                <a:moveTo>
                  <a:pt x="730" y="44"/>
                </a:moveTo>
                <a:cubicBezTo>
                  <a:pt x="730" y="44"/>
                  <a:pt x="730" y="43"/>
                  <a:pt x="731" y="43"/>
                </a:cubicBezTo>
                <a:cubicBezTo>
                  <a:pt x="731" y="43"/>
                  <a:pt x="731" y="43"/>
                  <a:pt x="731" y="43"/>
                </a:cubicBezTo>
                <a:cubicBezTo>
                  <a:pt x="732" y="43"/>
                  <a:pt x="732" y="44"/>
                  <a:pt x="732" y="44"/>
                </a:cubicBezTo>
                <a:cubicBezTo>
                  <a:pt x="732" y="45"/>
                  <a:pt x="731" y="46"/>
                  <a:pt x="731" y="46"/>
                </a:cubicBezTo>
                <a:cubicBezTo>
                  <a:pt x="730" y="45"/>
                  <a:pt x="731" y="45"/>
                  <a:pt x="730" y="44"/>
                </a:cubicBezTo>
                <a:moveTo>
                  <a:pt x="811" y="110"/>
                </a:moveTo>
                <a:cubicBezTo>
                  <a:pt x="809" y="111"/>
                  <a:pt x="808" y="111"/>
                  <a:pt x="807" y="110"/>
                </a:cubicBezTo>
                <a:cubicBezTo>
                  <a:pt x="808" y="110"/>
                  <a:pt x="809" y="110"/>
                  <a:pt x="811" y="110"/>
                </a:cubicBezTo>
                <a:moveTo>
                  <a:pt x="676" y="215"/>
                </a:moveTo>
                <a:cubicBezTo>
                  <a:pt x="677" y="214"/>
                  <a:pt x="678" y="213"/>
                  <a:pt x="677" y="212"/>
                </a:cubicBezTo>
                <a:cubicBezTo>
                  <a:pt x="678" y="212"/>
                  <a:pt x="678" y="212"/>
                  <a:pt x="678" y="212"/>
                </a:cubicBezTo>
                <a:cubicBezTo>
                  <a:pt x="679" y="212"/>
                  <a:pt x="679" y="210"/>
                  <a:pt x="680" y="210"/>
                </a:cubicBezTo>
                <a:cubicBezTo>
                  <a:pt x="681" y="210"/>
                  <a:pt x="683" y="210"/>
                  <a:pt x="684" y="210"/>
                </a:cubicBezTo>
                <a:cubicBezTo>
                  <a:pt x="685" y="211"/>
                  <a:pt x="685" y="212"/>
                  <a:pt x="684" y="213"/>
                </a:cubicBezTo>
                <a:cubicBezTo>
                  <a:pt x="683" y="214"/>
                  <a:pt x="681" y="214"/>
                  <a:pt x="680" y="215"/>
                </a:cubicBezTo>
                <a:cubicBezTo>
                  <a:pt x="679" y="215"/>
                  <a:pt x="678" y="215"/>
                  <a:pt x="677" y="216"/>
                </a:cubicBezTo>
                <a:cubicBezTo>
                  <a:pt x="677" y="216"/>
                  <a:pt x="676" y="216"/>
                  <a:pt x="676" y="215"/>
                </a:cubicBezTo>
                <a:moveTo>
                  <a:pt x="560" y="309"/>
                </a:moveTo>
                <a:cubicBezTo>
                  <a:pt x="561" y="309"/>
                  <a:pt x="561" y="309"/>
                  <a:pt x="561" y="309"/>
                </a:cubicBezTo>
                <a:cubicBezTo>
                  <a:pt x="562" y="309"/>
                  <a:pt x="562" y="309"/>
                  <a:pt x="563" y="308"/>
                </a:cubicBezTo>
                <a:cubicBezTo>
                  <a:pt x="564" y="309"/>
                  <a:pt x="564" y="309"/>
                  <a:pt x="564" y="309"/>
                </a:cubicBezTo>
                <a:cubicBezTo>
                  <a:pt x="563" y="309"/>
                  <a:pt x="563" y="309"/>
                  <a:pt x="563" y="309"/>
                </a:cubicBezTo>
                <a:cubicBezTo>
                  <a:pt x="563" y="309"/>
                  <a:pt x="562" y="310"/>
                  <a:pt x="562" y="310"/>
                </a:cubicBezTo>
                <a:cubicBezTo>
                  <a:pt x="562" y="310"/>
                  <a:pt x="562" y="310"/>
                  <a:pt x="562" y="310"/>
                </a:cubicBezTo>
                <a:cubicBezTo>
                  <a:pt x="561" y="310"/>
                  <a:pt x="561" y="310"/>
                  <a:pt x="561" y="310"/>
                </a:cubicBezTo>
                <a:cubicBezTo>
                  <a:pt x="560" y="309"/>
                  <a:pt x="560" y="309"/>
                  <a:pt x="560" y="309"/>
                </a:cubicBezTo>
                <a:moveTo>
                  <a:pt x="575" y="241"/>
                </a:moveTo>
                <a:cubicBezTo>
                  <a:pt x="574" y="241"/>
                  <a:pt x="573" y="241"/>
                  <a:pt x="574" y="240"/>
                </a:cubicBezTo>
                <a:cubicBezTo>
                  <a:pt x="574" y="239"/>
                  <a:pt x="573" y="238"/>
                  <a:pt x="574" y="238"/>
                </a:cubicBezTo>
                <a:cubicBezTo>
                  <a:pt x="575" y="238"/>
                  <a:pt x="575" y="239"/>
                  <a:pt x="575" y="240"/>
                </a:cubicBezTo>
                <a:cubicBezTo>
                  <a:pt x="575" y="240"/>
                  <a:pt x="575" y="241"/>
                  <a:pt x="575" y="241"/>
                </a:cubicBezTo>
                <a:moveTo>
                  <a:pt x="757" y="33"/>
                </a:moveTo>
                <a:cubicBezTo>
                  <a:pt x="757" y="33"/>
                  <a:pt x="757" y="33"/>
                  <a:pt x="757" y="33"/>
                </a:cubicBezTo>
                <a:cubicBezTo>
                  <a:pt x="758" y="33"/>
                  <a:pt x="759" y="33"/>
                  <a:pt x="760" y="34"/>
                </a:cubicBezTo>
                <a:cubicBezTo>
                  <a:pt x="760" y="34"/>
                  <a:pt x="760" y="34"/>
                  <a:pt x="760" y="34"/>
                </a:cubicBezTo>
                <a:cubicBezTo>
                  <a:pt x="759" y="35"/>
                  <a:pt x="759" y="35"/>
                  <a:pt x="759" y="35"/>
                </a:cubicBezTo>
                <a:cubicBezTo>
                  <a:pt x="758" y="34"/>
                  <a:pt x="758" y="34"/>
                  <a:pt x="757" y="34"/>
                </a:cubicBezTo>
                <a:cubicBezTo>
                  <a:pt x="757" y="33"/>
                  <a:pt x="757" y="33"/>
                  <a:pt x="757" y="33"/>
                </a:cubicBezTo>
                <a:moveTo>
                  <a:pt x="819" y="104"/>
                </a:moveTo>
                <a:cubicBezTo>
                  <a:pt x="819" y="104"/>
                  <a:pt x="820" y="104"/>
                  <a:pt x="820" y="104"/>
                </a:cubicBezTo>
                <a:cubicBezTo>
                  <a:pt x="820" y="105"/>
                  <a:pt x="819" y="105"/>
                  <a:pt x="819" y="105"/>
                </a:cubicBezTo>
                <a:cubicBezTo>
                  <a:pt x="818" y="105"/>
                  <a:pt x="818" y="105"/>
                  <a:pt x="818" y="105"/>
                </a:cubicBezTo>
                <a:cubicBezTo>
                  <a:pt x="818" y="104"/>
                  <a:pt x="818" y="104"/>
                  <a:pt x="819" y="104"/>
                </a:cubicBezTo>
                <a:moveTo>
                  <a:pt x="603" y="278"/>
                </a:moveTo>
                <a:cubicBezTo>
                  <a:pt x="603" y="277"/>
                  <a:pt x="602" y="275"/>
                  <a:pt x="604" y="276"/>
                </a:cubicBezTo>
                <a:cubicBezTo>
                  <a:pt x="605" y="276"/>
                  <a:pt x="605" y="276"/>
                  <a:pt x="605" y="276"/>
                </a:cubicBezTo>
                <a:cubicBezTo>
                  <a:pt x="605" y="277"/>
                  <a:pt x="604" y="278"/>
                  <a:pt x="603" y="278"/>
                </a:cubicBezTo>
                <a:moveTo>
                  <a:pt x="620" y="302"/>
                </a:moveTo>
                <a:cubicBezTo>
                  <a:pt x="620" y="303"/>
                  <a:pt x="620" y="304"/>
                  <a:pt x="619" y="304"/>
                </a:cubicBezTo>
                <a:cubicBezTo>
                  <a:pt x="618" y="304"/>
                  <a:pt x="618" y="303"/>
                  <a:pt x="618" y="302"/>
                </a:cubicBezTo>
                <a:cubicBezTo>
                  <a:pt x="619" y="302"/>
                  <a:pt x="619" y="302"/>
                  <a:pt x="620" y="302"/>
                </a:cubicBezTo>
                <a:cubicBezTo>
                  <a:pt x="620" y="302"/>
                  <a:pt x="620" y="302"/>
                  <a:pt x="620" y="302"/>
                </a:cubicBezTo>
                <a:moveTo>
                  <a:pt x="583" y="316"/>
                </a:moveTo>
                <a:cubicBezTo>
                  <a:pt x="582" y="317"/>
                  <a:pt x="581" y="317"/>
                  <a:pt x="580" y="317"/>
                </a:cubicBezTo>
                <a:cubicBezTo>
                  <a:pt x="580" y="318"/>
                  <a:pt x="579" y="318"/>
                  <a:pt x="579" y="317"/>
                </a:cubicBezTo>
                <a:cubicBezTo>
                  <a:pt x="579" y="317"/>
                  <a:pt x="579" y="317"/>
                  <a:pt x="580" y="317"/>
                </a:cubicBezTo>
                <a:cubicBezTo>
                  <a:pt x="581" y="317"/>
                  <a:pt x="582" y="316"/>
                  <a:pt x="583" y="316"/>
                </a:cubicBezTo>
                <a:moveTo>
                  <a:pt x="692" y="292"/>
                </a:moveTo>
                <a:cubicBezTo>
                  <a:pt x="692" y="292"/>
                  <a:pt x="692" y="291"/>
                  <a:pt x="692" y="291"/>
                </a:cubicBezTo>
                <a:cubicBezTo>
                  <a:pt x="692" y="291"/>
                  <a:pt x="693" y="291"/>
                  <a:pt x="693" y="292"/>
                </a:cubicBezTo>
                <a:cubicBezTo>
                  <a:pt x="693" y="292"/>
                  <a:pt x="693" y="293"/>
                  <a:pt x="693" y="294"/>
                </a:cubicBezTo>
                <a:cubicBezTo>
                  <a:pt x="693" y="293"/>
                  <a:pt x="691" y="293"/>
                  <a:pt x="692" y="292"/>
                </a:cubicBezTo>
                <a:moveTo>
                  <a:pt x="583" y="316"/>
                </a:moveTo>
                <a:cubicBezTo>
                  <a:pt x="583" y="316"/>
                  <a:pt x="583" y="316"/>
                  <a:pt x="583" y="316"/>
                </a:cubicBezTo>
                <a:cubicBezTo>
                  <a:pt x="583" y="316"/>
                  <a:pt x="583" y="315"/>
                  <a:pt x="584" y="315"/>
                </a:cubicBezTo>
                <a:cubicBezTo>
                  <a:pt x="584" y="316"/>
                  <a:pt x="584" y="316"/>
                  <a:pt x="584" y="316"/>
                </a:cubicBezTo>
                <a:cubicBezTo>
                  <a:pt x="585" y="316"/>
                  <a:pt x="585" y="316"/>
                  <a:pt x="584" y="317"/>
                </a:cubicBezTo>
                <a:cubicBezTo>
                  <a:pt x="584" y="317"/>
                  <a:pt x="584" y="317"/>
                  <a:pt x="583" y="316"/>
                </a:cubicBezTo>
                <a:moveTo>
                  <a:pt x="493" y="273"/>
                </a:moveTo>
                <a:cubicBezTo>
                  <a:pt x="493" y="273"/>
                  <a:pt x="493" y="273"/>
                  <a:pt x="493" y="273"/>
                </a:cubicBezTo>
                <a:cubicBezTo>
                  <a:pt x="493" y="272"/>
                  <a:pt x="493" y="272"/>
                  <a:pt x="494" y="272"/>
                </a:cubicBezTo>
                <a:cubicBezTo>
                  <a:pt x="494" y="272"/>
                  <a:pt x="495" y="272"/>
                  <a:pt x="495" y="273"/>
                </a:cubicBezTo>
                <a:cubicBezTo>
                  <a:pt x="494" y="273"/>
                  <a:pt x="494" y="273"/>
                  <a:pt x="493" y="273"/>
                </a:cubicBezTo>
                <a:moveTo>
                  <a:pt x="608" y="312"/>
                </a:moveTo>
                <a:cubicBezTo>
                  <a:pt x="608" y="311"/>
                  <a:pt x="608" y="310"/>
                  <a:pt x="609" y="310"/>
                </a:cubicBezTo>
                <a:cubicBezTo>
                  <a:pt x="610" y="311"/>
                  <a:pt x="609" y="312"/>
                  <a:pt x="608" y="312"/>
                </a:cubicBezTo>
                <a:moveTo>
                  <a:pt x="436" y="308"/>
                </a:moveTo>
                <a:cubicBezTo>
                  <a:pt x="437" y="308"/>
                  <a:pt x="437" y="308"/>
                  <a:pt x="437" y="308"/>
                </a:cubicBezTo>
                <a:cubicBezTo>
                  <a:pt x="436" y="308"/>
                  <a:pt x="436" y="308"/>
                  <a:pt x="436" y="308"/>
                </a:cubicBezTo>
                <a:cubicBezTo>
                  <a:pt x="435" y="308"/>
                  <a:pt x="435" y="308"/>
                  <a:pt x="434" y="308"/>
                </a:cubicBezTo>
                <a:cubicBezTo>
                  <a:pt x="435" y="307"/>
                  <a:pt x="436" y="307"/>
                  <a:pt x="436" y="308"/>
                </a:cubicBezTo>
                <a:moveTo>
                  <a:pt x="548" y="208"/>
                </a:moveTo>
                <a:cubicBezTo>
                  <a:pt x="548" y="207"/>
                  <a:pt x="548" y="206"/>
                  <a:pt x="549" y="204"/>
                </a:cubicBezTo>
                <a:cubicBezTo>
                  <a:pt x="549" y="204"/>
                  <a:pt x="548" y="203"/>
                  <a:pt x="549" y="203"/>
                </a:cubicBezTo>
                <a:cubicBezTo>
                  <a:pt x="550" y="203"/>
                  <a:pt x="550" y="202"/>
                  <a:pt x="549" y="201"/>
                </a:cubicBezTo>
                <a:cubicBezTo>
                  <a:pt x="549" y="201"/>
                  <a:pt x="549" y="201"/>
                  <a:pt x="549" y="201"/>
                </a:cubicBezTo>
                <a:cubicBezTo>
                  <a:pt x="550" y="201"/>
                  <a:pt x="550" y="201"/>
                  <a:pt x="550" y="201"/>
                </a:cubicBezTo>
                <a:cubicBezTo>
                  <a:pt x="551" y="202"/>
                  <a:pt x="552" y="202"/>
                  <a:pt x="553" y="201"/>
                </a:cubicBezTo>
                <a:cubicBezTo>
                  <a:pt x="554" y="201"/>
                  <a:pt x="555" y="201"/>
                  <a:pt x="556" y="200"/>
                </a:cubicBezTo>
                <a:cubicBezTo>
                  <a:pt x="559" y="199"/>
                  <a:pt x="560" y="198"/>
                  <a:pt x="562" y="201"/>
                </a:cubicBezTo>
                <a:cubicBezTo>
                  <a:pt x="563" y="201"/>
                  <a:pt x="563" y="201"/>
                  <a:pt x="563" y="201"/>
                </a:cubicBezTo>
                <a:cubicBezTo>
                  <a:pt x="565" y="201"/>
                  <a:pt x="565" y="203"/>
                  <a:pt x="566" y="204"/>
                </a:cubicBezTo>
                <a:cubicBezTo>
                  <a:pt x="567" y="204"/>
                  <a:pt x="567" y="205"/>
                  <a:pt x="567" y="206"/>
                </a:cubicBezTo>
                <a:cubicBezTo>
                  <a:pt x="566" y="206"/>
                  <a:pt x="567" y="207"/>
                  <a:pt x="568" y="207"/>
                </a:cubicBezTo>
                <a:cubicBezTo>
                  <a:pt x="568" y="209"/>
                  <a:pt x="568" y="212"/>
                  <a:pt x="568" y="214"/>
                </a:cubicBezTo>
                <a:cubicBezTo>
                  <a:pt x="569" y="213"/>
                  <a:pt x="569" y="214"/>
                  <a:pt x="569" y="215"/>
                </a:cubicBezTo>
                <a:cubicBezTo>
                  <a:pt x="569" y="216"/>
                  <a:pt x="569" y="216"/>
                  <a:pt x="569" y="216"/>
                </a:cubicBezTo>
                <a:cubicBezTo>
                  <a:pt x="568" y="216"/>
                  <a:pt x="569" y="216"/>
                  <a:pt x="569" y="217"/>
                </a:cubicBezTo>
                <a:cubicBezTo>
                  <a:pt x="569" y="217"/>
                  <a:pt x="569" y="216"/>
                  <a:pt x="570" y="216"/>
                </a:cubicBezTo>
                <a:cubicBezTo>
                  <a:pt x="570" y="215"/>
                  <a:pt x="571" y="214"/>
                  <a:pt x="570" y="213"/>
                </a:cubicBezTo>
                <a:cubicBezTo>
                  <a:pt x="570" y="212"/>
                  <a:pt x="570" y="212"/>
                  <a:pt x="571" y="211"/>
                </a:cubicBezTo>
                <a:cubicBezTo>
                  <a:pt x="572" y="211"/>
                  <a:pt x="572" y="211"/>
                  <a:pt x="572" y="210"/>
                </a:cubicBezTo>
                <a:cubicBezTo>
                  <a:pt x="572" y="209"/>
                  <a:pt x="573" y="209"/>
                  <a:pt x="573" y="209"/>
                </a:cubicBezTo>
                <a:cubicBezTo>
                  <a:pt x="574" y="210"/>
                  <a:pt x="575" y="210"/>
                  <a:pt x="576" y="211"/>
                </a:cubicBezTo>
                <a:cubicBezTo>
                  <a:pt x="576" y="212"/>
                  <a:pt x="577" y="213"/>
                  <a:pt x="578" y="213"/>
                </a:cubicBezTo>
                <a:cubicBezTo>
                  <a:pt x="579" y="213"/>
                  <a:pt x="579" y="214"/>
                  <a:pt x="579" y="215"/>
                </a:cubicBezTo>
                <a:cubicBezTo>
                  <a:pt x="579" y="216"/>
                  <a:pt x="578" y="217"/>
                  <a:pt x="578" y="218"/>
                </a:cubicBezTo>
                <a:cubicBezTo>
                  <a:pt x="578" y="218"/>
                  <a:pt x="577" y="219"/>
                  <a:pt x="579" y="219"/>
                </a:cubicBezTo>
                <a:cubicBezTo>
                  <a:pt x="579" y="219"/>
                  <a:pt x="579" y="219"/>
                  <a:pt x="579" y="220"/>
                </a:cubicBezTo>
                <a:cubicBezTo>
                  <a:pt x="580" y="220"/>
                  <a:pt x="580" y="220"/>
                  <a:pt x="580" y="220"/>
                </a:cubicBezTo>
                <a:cubicBezTo>
                  <a:pt x="580" y="219"/>
                  <a:pt x="581" y="219"/>
                  <a:pt x="582" y="219"/>
                </a:cubicBezTo>
                <a:cubicBezTo>
                  <a:pt x="583" y="218"/>
                  <a:pt x="583" y="218"/>
                  <a:pt x="584" y="219"/>
                </a:cubicBezTo>
                <a:cubicBezTo>
                  <a:pt x="584" y="220"/>
                  <a:pt x="584" y="220"/>
                  <a:pt x="585" y="221"/>
                </a:cubicBezTo>
                <a:cubicBezTo>
                  <a:pt x="586" y="222"/>
                  <a:pt x="587" y="223"/>
                  <a:pt x="586" y="224"/>
                </a:cubicBezTo>
                <a:cubicBezTo>
                  <a:pt x="585" y="225"/>
                  <a:pt x="585" y="225"/>
                  <a:pt x="586" y="225"/>
                </a:cubicBezTo>
                <a:cubicBezTo>
                  <a:pt x="587" y="225"/>
                  <a:pt x="587" y="225"/>
                  <a:pt x="587" y="225"/>
                </a:cubicBezTo>
                <a:cubicBezTo>
                  <a:pt x="588" y="226"/>
                  <a:pt x="588" y="226"/>
                  <a:pt x="589" y="226"/>
                </a:cubicBezTo>
                <a:cubicBezTo>
                  <a:pt x="589" y="226"/>
                  <a:pt x="590" y="227"/>
                  <a:pt x="589" y="227"/>
                </a:cubicBezTo>
                <a:cubicBezTo>
                  <a:pt x="588" y="228"/>
                  <a:pt x="588" y="228"/>
                  <a:pt x="588" y="229"/>
                </a:cubicBezTo>
                <a:cubicBezTo>
                  <a:pt x="588" y="230"/>
                  <a:pt x="588" y="230"/>
                  <a:pt x="587" y="231"/>
                </a:cubicBezTo>
                <a:cubicBezTo>
                  <a:pt x="587" y="231"/>
                  <a:pt x="587" y="232"/>
                  <a:pt x="587" y="232"/>
                </a:cubicBezTo>
                <a:cubicBezTo>
                  <a:pt x="588" y="233"/>
                  <a:pt x="588" y="233"/>
                  <a:pt x="587" y="234"/>
                </a:cubicBezTo>
                <a:cubicBezTo>
                  <a:pt x="587" y="236"/>
                  <a:pt x="587" y="236"/>
                  <a:pt x="589" y="236"/>
                </a:cubicBezTo>
                <a:cubicBezTo>
                  <a:pt x="589" y="236"/>
                  <a:pt x="589" y="237"/>
                  <a:pt x="589" y="238"/>
                </a:cubicBezTo>
                <a:cubicBezTo>
                  <a:pt x="590" y="238"/>
                  <a:pt x="590" y="239"/>
                  <a:pt x="590" y="239"/>
                </a:cubicBezTo>
                <a:cubicBezTo>
                  <a:pt x="591" y="241"/>
                  <a:pt x="592" y="242"/>
                  <a:pt x="593" y="244"/>
                </a:cubicBezTo>
                <a:cubicBezTo>
                  <a:pt x="593" y="245"/>
                  <a:pt x="593" y="245"/>
                  <a:pt x="592" y="246"/>
                </a:cubicBezTo>
                <a:cubicBezTo>
                  <a:pt x="592" y="247"/>
                  <a:pt x="592" y="248"/>
                  <a:pt x="592" y="249"/>
                </a:cubicBezTo>
                <a:cubicBezTo>
                  <a:pt x="593" y="249"/>
                  <a:pt x="592" y="251"/>
                  <a:pt x="591" y="251"/>
                </a:cubicBezTo>
                <a:cubicBezTo>
                  <a:pt x="590" y="251"/>
                  <a:pt x="590" y="252"/>
                  <a:pt x="589" y="252"/>
                </a:cubicBezTo>
                <a:cubicBezTo>
                  <a:pt x="588" y="252"/>
                  <a:pt x="587" y="251"/>
                  <a:pt x="587" y="252"/>
                </a:cubicBezTo>
                <a:cubicBezTo>
                  <a:pt x="586" y="253"/>
                  <a:pt x="586" y="253"/>
                  <a:pt x="586" y="253"/>
                </a:cubicBezTo>
                <a:cubicBezTo>
                  <a:pt x="585" y="252"/>
                  <a:pt x="583" y="252"/>
                  <a:pt x="582" y="250"/>
                </a:cubicBezTo>
                <a:cubicBezTo>
                  <a:pt x="581" y="248"/>
                  <a:pt x="580" y="247"/>
                  <a:pt x="580" y="245"/>
                </a:cubicBezTo>
                <a:cubicBezTo>
                  <a:pt x="580" y="243"/>
                  <a:pt x="580" y="242"/>
                  <a:pt x="579" y="241"/>
                </a:cubicBezTo>
                <a:cubicBezTo>
                  <a:pt x="579" y="240"/>
                  <a:pt x="579" y="239"/>
                  <a:pt x="577" y="240"/>
                </a:cubicBezTo>
                <a:cubicBezTo>
                  <a:pt x="577" y="240"/>
                  <a:pt x="577" y="240"/>
                  <a:pt x="577" y="240"/>
                </a:cubicBezTo>
                <a:cubicBezTo>
                  <a:pt x="576" y="238"/>
                  <a:pt x="575" y="238"/>
                  <a:pt x="574" y="237"/>
                </a:cubicBezTo>
                <a:cubicBezTo>
                  <a:pt x="573" y="237"/>
                  <a:pt x="572" y="237"/>
                  <a:pt x="572" y="237"/>
                </a:cubicBezTo>
                <a:cubicBezTo>
                  <a:pt x="571" y="236"/>
                  <a:pt x="571" y="236"/>
                  <a:pt x="571" y="236"/>
                </a:cubicBezTo>
                <a:cubicBezTo>
                  <a:pt x="570" y="237"/>
                  <a:pt x="569" y="238"/>
                  <a:pt x="567" y="237"/>
                </a:cubicBezTo>
                <a:cubicBezTo>
                  <a:pt x="567" y="236"/>
                  <a:pt x="567" y="235"/>
                  <a:pt x="568" y="234"/>
                </a:cubicBezTo>
                <a:cubicBezTo>
                  <a:pt x="568" y="233"/>
                  <a:pt x="568" y="233"/>
                  <a:pt x="568" y="233"/>
                </a:cubicBezTo>
                <a:cubicBezTo>
                  <a:pt x="568" y="233"/>
                  <a:pt x="567" y="233"/>
                  <a:pt x="567" y="233"/>
                </a:cubicBezTo>
                <a:cubicBezTo>
                  <a:pt x="567" y="234"/>
                  <a:pt x="566" y="234"/>
                  <a:pt x="566" y="234"/>
                </a:cubicBezTo>
                <a:cubicBezTo>
                  <a:pt x="565" y="234"/>
                  <a:pt x="564" y="234"/>
                  <a:pt x="564" y="235"/>
                </a:cubicBezTo>
                <a:cubicBezTo>
                  <a:pt x="563" y="235"/>
                  <a:pt x="563" y="235"/>
                  <a:pt x="563" y="235"/>
                </a:cubicBezTo>
                <a:cubicBezTo>
                  <a:pt x="561" y="236"/>
                  <a:pt x="560" y="236"/>
                  <a:pt x="560" y="237"/>
                </a:cubicBezTo>
                <a:cubicBezTo>
                  <a:pt x="559" y="238"/>
                  <a:pt x="559" y="238"/>
                  <a:pt x="559" y="238"/>
                </a:cubicBezTo>
                <a:cubicBezTo>
                  <a:pt x="557" y="237"/>
                  <a:pt x="555" y="237"/>
                  <a:pt x="554" y="234"/>
                </a:cubicBezTo>
                <a:cubicBezTo>
                  <a:pt x="553" y="234"/>
                  <a:pt x="554" y="234"/>
                  <a:pt x="554" y="233"/>
                </a:cubicBezTo>
                <a:cubicBezTo>
                  <a:pt x="553" y="232"/>
                  <a:pt x="553" y="230"/>
                  <a:pt x="553" y="228"/>
                </a:cubicBezTo>
                <a:cubicBezTo>
                  <a:pt x="554" y="226"/>
                  <a:pt x="555" y="226"/>
                  <a:pt x="557" y="227"/>
                </a:cubicBezTo>
                <a:cubicBezTo>
                  <a:pt x="558" y="228"/>
                  <a:pt x="558" y="228"/>
                  <a:pt x="558" y="228"/>
                </a:cubicBezTo>
                <a:cubicBezTo>
                  <a:pt x="558" y="228"/>
                  <a:pt x="559" y="229"/>
                  <a:pt x="560" y="229"/>
                </a:cubicBezTo>
                <a:cubicBezTo>
                  <a:pt x="561" y="228"/>
                  <a:pt x="561" y="229"/>
                  <a:pt x="562" y="229"/>
                </a:cubicBezTo>
                <a:cubicBezTo>
                  <a:pt x="562" y="229"/>
                  <a:pt x="563" y="229"/>
                  <a:pt x="563" y="229"/>
                </a:cubicBezTo>
                <a:cubicBezTo>
                  <a:pt x="563" y="229"/>
                  <a:pt x="563" y="228"/>
                  <a:pt x="563" y="228"/>
                </a:cubicBezTo>
                <a:cubicBezTo>
                  <a:pt x="563" y="227"/>
                  <a:pt x="563" y="227"/>
                  <a:pt x="563" y="227"/>
                </a:cubicBezTo>
                <a:cubicBezTo>
                  <a:pt x="564" y="226"/>
                  <a:pt x="563" y="225"/>
                  <a:pt x="562" y="225"/>
                </a:cubicBezTo>
                <a:cubicBezTo>
                  <a:pt x="562" y="225"/>
                  <a:pt x="561" y="225"/>
                  <a:pt x="561" y="225"/>
                </a:cubicBezTo>
                <a:cubicBezTo>
                  <a:pt x="561" y="225"/>
                  <a:pt x="560" y="225"/>
                  <a:pt x="560" y="225"/>
                </a:cubicBezTo>
                <a:cubicBezTo>
                  <a:pt x="560" y="225"/>
                  <a:pt x="559" y="225"/>
                  <a:pt x="559" y="225"/>
                </a:cubicBezTo>
                <a:cubicBezTo>
                  <a:pt x="560" y="224"/>
                  <a:pt x="560" y="224"/>
                  <a:pt x="561" y="224"/>
                </a:cubicBezTo>
                <a:cubicBezTo>
                  <a:pt x="561" y="224"/>
                  <a:pt x="561" y="224"/>
                  <a:pt x="561" y="224"/>
                </a:cubicBezTo>
                <a:cubicBezTo>
                  <a:pt x="562" y="224"/>
                  <a:pt x="563" y="224"/>
                  <a:pt x="563" y="222"/>
                </a:cubicBezTo>
                <a:cubicBezTo>
                  <a:pt x="563" y="222"/>
                  <a:pt x="563" y="222"/>
                  <a:pt x="563" y="222"/>
                </a:cubicBezTo>
                <a:cubicBezTo>
                  <a:pt x="564" y="221"/>
                  <a:pt x="564" y="221"/>
                  <a:pt x="563" y="220"/>
                </a:cubicBezTo>
                <a:cubicBezTo>
                  <a:pt x="563" y="221"/>
                  <a:pt x="562" y="220"/>
                  <a:pt x="561" y="221"/>
                </a:cubicBezTo>
                <a:cubicBezTo>
                  <a:pt x="560" y="220"/>
                  <a:pt x="562" y="219"/>
                  <a:pt x="560" y="219"/>
                </a:cubicBezTo>
                <a:cubicBezTo>
                  <a:pt x="560" y="220"/>
                  <a:pt x="560" y="220"/>
                  <a:pt x="560" y="220"/>
                </a:cubicBezTo>
                <a:cubicBezTo>
                  <a:pt x="560" y="220"/>
                  <a:pt x="559" y="221"/>
                  <a:pt x="559" y="220"/>
                </a:cubicBezTo>
                <a:cubicBezTo>
                  <a:pt x="558" y="220"/>
                  <a:pt x="557" y="220"/>
                  <a:pt x="558" y="219"/>
                </a:cubicBezTo>
                <a:cubicBezTo>
                  <a:pt x="559" y="218"/>
                  <a:pt x="559" y="217"/>
                  <a:pt x="560" y="217"/>
                </a:cubicBezTo>
                <a:cubicBezTo>
                  <a:pt x="561" y="216"/>
                  <a:pt x="561" y="215"/>
                  <a:pt x="560" y="215"/>
                </a:cubicBezTo>
                <a:cubicBezTo>
                  <a:pt x="559" y="214"/>
                  <a:pt x="559" y="214"/>
                  <a:pt x="559" y="213"/>
                </a:cubicBezTo>
                <a:cubicBezTo>
                  <a:pt x="559" y="213"/>
                  <a:pt x="558" y="213"/>
                  <a:pt x="558" y="213"/>
                </a:cubicBezTo>
                <a:cubicBezTo>
                  <a:pt x="558" y="213"/>
                  <a:pt x="558" y="213"/>
                  <a:pt x="558" y="213"/>
                </a:cubicBezTo>
                <a:cubicBezTo>
                  <a:pt x="558" y="213"/>
                  <a:pt x="558" y="214"/>
                  <a:pt x="557" y="214"/>
                </a:cubicBezTo>
                <a:cubicBezTo>
                  <a:pt x="556" y="214"/>
                  <a:pt x="556" y="214"/>
                  <a:pt x="556" y="214"/>
                </a:cubicBezTo>
                <a:cubicBezTo>
                  <a:pt x="556" y="216"/>
                  <a:pt x="555" y="217"/>
                  <a:pt x="555" y="218"/>
                </a:cubicBezTo>
                <a:cubicBezTo>
                  <a:pt x="555" y="219"/>
                  <a:pt x="554" y="219"/>
                  <a:pt x="553" y="219"/>
                </a:cubicBezTo>
                <a:cubicBezTo>
                  <a:pt x="553" y="219"/>
                  <a:pt x="553" y="219"/>
                  <a:pt x="553" y="219"/>
                </a:cubicBezTo>
                <a:cubicBezTo>
                  <a:pt x="553" y="218"/>
                  <a:pt x="553" y="218"/>
                  <a:pt x="553" y="218"/>
                </a:cubicBezTo>
                <a:cubicBezTo>
                  <a:pt x="554" y="216"/>
                  <a:pt x="554" y="215"/>
                  <a:pt x="554" y="213"/>
                </a:cubicBezTo>
                <a:cubicBezTo>
                  <a:pt x="555" y="212"/>
                  <a:pt x="555" y="212"/>
                  <a:pt x="555" y="211"/>
                </a:cubicBezTo>
                <a:cubicBezTo>
                  <a:pt x="554" y="211"/>
                  <a:pt x="554" y="211"/>
                  <a:pt x="553" y="211"/>
                </a:cubicBezTo>
                <a:cubicBezTo>
                  <a:pt x="553" y="211"/>
                  <a:pt x="553" y="211"/>
                  <a:pt x="553" y="211"/>
                </a:cubicBezTo>
                <a:cubicBezTo>
                  <a:pt x="552" y="211"/>
                  <a:pt x="551" y="211"/>
                  <a:pt x="550" y="212"/>
                </a:cubicBezTo>
                <a:cubicBezTo>
                  <a:pt x="549" y="212"/>
                  <a:pt x="549" y="212"/>
                  <a:pt x="549" y="211"/>
                </a:cubicBezTo>
                <a:cubicBezTo>
                  <a:pt x="548" y="211"/>
                  <a:pt x="548" y="210"/>
                  <a:pt x="548" y="210"/>
                </a:cubicBezTo>
                <a:cubicBezTo>
                  <a:pt x="549" y="209"/>
                  <a:pt x="548" y="209"/>
                  <a:pt x="548" y="208"/>
                </a:cubicBezTo>
                <a:moveTo>
                  <a:pt x="605" y="283"/>
                </a:moveTo>
                <a:cubicBezTo>
                  <a:pt x="605" y="283"/>
                  <a:pt x="604" y="282"/>
                  <a:pt x="604" y="281"/>
                </a:cubicBezTo>
                <a:cubicBezTo>
                  <a:pt x="605" y="281"/>
                  <a:pt x="605" y="281"/>
                  <a:pt x="605" y="281"/>
                </a:cubicBezTo>
                <a:cubicBezTo>
                  <a:pt x="605" y="281"/>
                  <a:pt x="605" y="282"/>
                  <a:pt x="606" y="282"/>
                </a:cubicBezTo>
                <a:cubicBezTo>
                  <a:pt x="605" y="283"/>
                  <a:pt x="605" y="283"/>
                  <a:pt x="605" y="283"/>
                </a:cubicBezTo>
                <a:moveTo>
                  <a:pt x="612" y="321"/>
                </a:moveTo>
                <a:cubicBezTo>
                  <a:pt x="613" y="321"/>
                  <a:pt x="613" y="321"/>
                  <a:pt x="613" y="321"/>
                </a:cubicBezTo>
                <a:cubicBezTo>
                  <a:pt x="613" y="321"/>
                  <a:pt x="612" y="321"/>
                  <a:pt x="612" y="322"/>
                </a:cubicBezTo>
                <a:cubicBezTo>
                  <a:pt x="611" y="322"/>
                  <a:pt x="611" y="322"/>
                  <a:pt x="611" y="322"/>
                </a:cubicBezTo>
                <a:cubicBezTo>
                  <a:pt x="611" y="321"/>
                  <a:pt x="612" y="321"/>
                  <a:pt x="612" y="321"/>
                </a:cubicBezTo>
                <a:moveTo>
                  <a:pt x="590" y="170"/>
                </a:moveTo>
                <a:cubicBezTo>
                  <a:pt x="590" y="169"/>
                  <a:pt x="590" y="169"/>
                  <a:pt x="591" y="168"/>
                </a:cubicBezTo>
                <a:cubicBezTo>
                  <a:pt x="591" y="168"/>
                  <a:pt x="591" y="168"/>
                  <a:pt x="592" y="169"/>
                </a:cubicBezTo>
                <a:cubicBezTo>
                  <a:pt x="591" y="169"/>
                  <a:pt x="590" y="169"/>
                  <a:pt x="590" y="170"/>
                </a:cubicBezTo>
                <a:moveTo>
                  <a:pt x="601" y="290"/>
                </a:moveTo>
                <a:cubicBezTo>
                  <a:pt x="600" y="290"/>
                  <a:pt x="600" y="290"/>
                  <a:pt x="599" y="290"/>
                </a:cubicBezTo>
                <a:cubicBezTo>
                  <a:pt x="599" y="290"/>
                  <a:pt x="599" y="290"/>
                  <a:pt x="598" y="290"/>
                </a:cubicBezTo>
                <a:cubicBezTo>
                  <a:pt x="599" y="289"/>
                  <a:pt x="599" y="289"/>
                  <a:pt x="601" y="290"/>
                </a:cubicBezTo>
                <a:moveTo>
                  <a:pt x="496" y="274"/>
                </a:moveTo>
                <a:cubicBezTo>
                  <a:pt x="496" y="273"/>
                  <a:pt x="496" y="273"/>
                  <a:pt x="497" y="273"/>
                </a:cubicBezTo>
                <a:cubicBezTo>
                  <a:pt x="497" y="273"/>
                  <a:pt x="497" y="273"/>
                  <a:pt x="497" y="273"/>
                </a:cubicBezTo>
                <a:cubicBezTo>
                  <a:pt x="497" y="274"/>
                  <a:pt x="497" y="274"/>
                  <a:pt x="496" y="274"/>
                </a:cubicBezTo>
                <a:cubicBezTo>
                  <a:pt x="496" y="274"/>
                  <a:pt x="496" y="274"/>
                  <a:pt x="496" y="274"/>
                </a:cubicBezTo>
                <a:moveTo>
                  <a:pt x="664" y="234"/>
                </a:moveTo>
                <a:cubicBezTo>
                  <a:pt x="665" y="234"/>
                  <a:pt x="664" y="233"/>
                  <a:pt x="664" y="233"/>
                </a:cubicBezTo>
                <a:cubicBezTo>
                  <a:pt x="664" y="232"/>
                  <a:pt x="664" y="232"/>
                  <a:pt x="665" y="231"/>
                </a:cubicBezTo>
                <a:cubicBezTo>
                  <a:pt x="665" y="231"/>
                  <a:pt x="666" y="231"/>
                  <a:pt x="666" y="232"/>
                </a:cubicBezTo>
                <a:cubicBezTo>
                  <a:pt x="666" y="232"/>
                  <a:pt x="666" y="233"/>
                  <a:pt x="665" y="233"/>
                </a:cubicBezTo>
                <a:cubicBezTo>
                  <a:pt x="665" y="235"/>
                  <a:pt x="664" y="236"/>
                  <a:pt x="664" y="237"/>
                </a:cubicBezTo>
                <a:cubicBezTo>
                  <a:pt x="664" y="237"/>
                  <a:pt x="664" y="238"/>
                  <a:pt x="664" y="238"/>
                </a:cubicBezTo>
                <a:cubicBezTo>
                  <a:pt x="663" y="237"/>
                  <a:pt x="663" y="237"/>
                  <a:pt x="663" y="237"/>
                </a:cubicBezTo>
                <a:cubicBezTo>
                  <a:pt x="664" y="236"/>
                  <a:pt x="663" y="235"/>
                  <a:pt x="664" y="234"/>
                </a:cubicBezTo>
                <a:moveTo>
                  <a:pt x="614" y="308"/>
                </a:moveTo>
                <a:cubicBezTo>
                  <a:pt x="613" y="308"/>
                  <a:pt x="613" y="308"/>
                  <a:pt x="613" y="308"/>
                </a:cubicBezTo>
                <a:cubicBezTo>
                  <a:pt x="614" y="307"/>
                  <a:pt x="613" y="307"/>
                  <a:pt x="614" y="306"/>
                </a:cubicBezTo>
                <a:cubicBezTo>
                  <a:pt x="614" y="306"/>
                  <a:pt x="614" y="306"/>
                  <a:pt x="614" y="306"/>
                </a:cubicBezTo>
                <a:cubicBezTo>
                  <a:pt x="614" y="307"/>
                  <a:pt x="614" y="307"/>
                  <a:pt x="614" y="308"/>
                </a:cubicBezTo>
                <a:moveTo>
                  <a:pt x="608" y="315"/>
                </a:moveTo>
                <a:cubicBezTo>
                  <a:pt x="607" y="315"/>
                  <a:pt x="607" y="316"/>
                  <a:pt x="606" y="316"/>
                </a:cubicBezTo>
                <a:cubicBezTo>
                  <a:pt x="606" y="315"/>
                  <a:pt x="606" y="315"/>
                  <a:pt x="608" y="315"/>
                </a:cubicBezTo>
                <a:moveTo>
                  <a:pt x="710" y="301"/>
                </a:moveTo>
                <a:cubicBezTo>
                  <a:pt x="710" y="301"/>
                  <a:pt x="710" y="301"/>
                  <a:pt x="710" y="301"/>
                </a:cubicBezTo>
                <a:cubicBezTo>
                  <a:pt x="710" y="300"/>
                  <a:pt x="710" y="300"/>
                  <a:pt x="711" y="300"/>
                </a:cubicBezTo>
                <a:cubicBezTo>
                  <a:pt x="711" y="300"/>
                  <a:pt x="711" y="300"/>
                  <a:pt x="711" y="300"/>
                </a:cubicBezTo>
                <a:cubicBezTo>
                  <a:pt x="711" y="301"/>
                  <a:pt x="711" y="301"/>
                  <a:pt x="710" y="301"/>
                </a:cubicBezTo>
                <a:moveTo>
                  <a:pt x="594" y="349"/>
                </a:moveTo>
                <a:cubicBezTo>
                  <a:pt x="594" y="349"/>
                  <a:pt x="594" y="349"/>
                  <a:pt x="594" y="349"/>
                </a:cubicBezTo>
                <a:cubicBezTo>
                  <a:pt x="595" y="348"/>
                  <a:pt x="595" y="349"/>
                  <a:pt x="596" y="349"/>
                </a:cubicBezTo>
                <a:cubicBezTo>
                  <a:pt x="595" y="349"/>
                  <a:pt x="595" y="349"/>
                  <a:pt x="595" y="349"/>
                </a:cubicBezTo>
                <a:cubicBezTo>
                  <a:pt x="595" y="349"/>
                  <a:pt x="594" y="350"/>
                  <a:pt x="594" y="349"/>
                </a:cubicBezTo>
                <a:moveTo>
                  <a:pt x="576" y="318"/>
                </a:moveTo>
                <a:cubicBezTo>
                  <a:pt x="576" y="317"/>
                  <a:pt x="577" y="317"/>
                  <a:pt x="577" y="317"/>
                </a:cubicBezTo>
                <a:cubicBezTo>
                  <a:pt x="577" y="318"/>
                  <a:pt x="577" y="318"/>
                  <a:pt x="577" y="318"/>
                </a:cubicBezTo>
                <a:cubicBezTo>
                  <a:pt x="577" y="318"/>
                  <a:pt x="576" y="318"/>
                  <a:pt x="576" y="318"/>
                </a:cubicBezTo>
                <a:moveTo>
                  <a:pt x="605" y="323"/>
                </a:moveTo>
                <a:cubicBezTo>
                  <a:pt x="605" y="324"/>
                  <a:pt x="605" y="325"/>
                  <a:pt x="605" y="325"/>
                </a:cubicBezTo>
                <a:cubicBezTo>
                  <a:pt x="604" y="325"/>
                  <a:pt x="604" y="324"/>
                  <a:pt x="605" y="323"/>
                </a:cubicBezTo>
                <a:moveTo>
                  <a:pt x="506" y="309"/>
                </a:moveTo>
                <a:cubicBezTo>
                  <a:pt x="507" y="309"/>
                  <a:pt x="507" y="308"/>
                  <a:pt x="508" y="309"/>
                </a:cubicBezTo>
                <a:cubicBezTo>
                  <a:pt x="508" y="309"/>
                  <a:pt x="508" y="309"/>
                  <a:pt x="508" y="309"/>
                </a:cubicBezTo>
                <a:cubicBezTo>
                  <a:pt x="507" y="309"/>
                  <a:pt x="507" y="309"/>
                  <a:pt x="506" y="309"/>
                </a:cubicBezTo>
                <a:moveTo>
                  <a:pt x="610" y="289"/>
                </a:moveTo>
                <a:cubicBezTo>
                  <a:pt x="610" y="289"/>
                  <a:pt x="610" y="289"/>
                  <a:pt x="610" y="289"/>
                </a:cubicBezTo>
                <a:cubicBezTo>
                  <a:pt x="609" y="289"/>
                  <a:pt x="610" y="289"/>
                  <a:pt x="610" y="288"/>
                </a:cubicBezTo>
                <a:cubicBezTo>
                  <a:pt x="610" y="289"/>
                  <a:pt x="610" y="289"/>
                  <a:pt x="610" y="289"/>
                </a:cubicBezTo>
                <a:moveTo>
                  <a:pt x="651" y="302"/>
                </a:moveTo>
                <a:cubicBezTo>
                  <a:pt x="651" y="302"/>
                  <a:pt x="650" y="302"/>
                  <a:pt x="650" y="301"/>
                </a:cubicBezTo>
                <a:cubicBezTo>
                  <a:pt x="651" y="301"/>
                  <a:pt x="651" y="301"/>
                  <a:pt x="651" y="302"/>
                </a:cubicBezTo>
                <a:moveTo>
                  <a:pt x="445" y="284"/>
                </a:moveTo>
                <a:cubicBezTo>
                  <a:pt x="446" y="284"/>
                  <a:pt x="446" y="284"/>
                  <a:pt x="446" y="284"/>
                </a:cubicBezTo>
                <a:cubicBezTo>
                  <a:pt x="446" y="284"/>
                  <a:pt x="446" y="284"/>
                  <a:pt x="446" y="284"/>
                </a:cubicBezTo>
                <a:cubicBezTo>
                  <a:pt x="445" y="284"/>
                  <a:pt x="445" y="284"/>
                  <a:pt x="445" y="284"/>
                </a:cubicBezTo>
                <a:moveTo>
                  <a:pt x="434" y="304"/>
                </a:moveTo>
                <a:cubicBezTo>
                  <a:pt x="433" y="304"/>
                  <a:pt x="433" y="304"/>
                  <a:pt x="432" y="304"/>
                </a:cubicBezTo>
                <a:cubicBezTo>
                  <a:pt x="433" y="304"/>
                  <a:pt x="433" y="304"/>
                  <a:pt x="434" y="304"/>
                </a:cubicBezTo>
                <a:moveTo>
                  <a:pt x="616" y="338"/>
                </a:moveTo>
                <a:cubicBezTo>
                  <a:pt x="616" y="338"/>
                  <a:pt x="615" y="338"/>
                  <a:pt x="616" y="337"/>
                </a:cubicBezTo>
                <a:cubicBezTo>
                  <a:pt x="616" y="338"/>
                  <a:pt x="616" y="338"/>
                  <a:pt x="616" y="338"/>
                </a:cubicBezTo>
                <a:cubicBezTo>
                  <a:pt x="616" y="338"/>
                  <a:pt x="616" y="338"/>
                  <a:pt x="616" y="338"/>
                </a:cubicBezTo>
                <a:moveTo>
                  <a:pt x="605" y="292"/>
                </a:moveTo>
                <a:cubicBezTo>
                  <a:pt x="604" y="292"/>
                  <a:pt x="604" y="291"/>
                  <a:pt x="605" y="291"/>
                </a:cubicBezTo>
                <a:cubicBezTo>
                  <a:pt x="605" y="291"/>
                  <a:pt x="605" y="292"/>
                  <a:pt x="605" y="292"/>
                </a:cubicBezTo>
                <a:moveTo>
                  <a:pt x="597" y="339"/>
                </a:moveTo>
                <a:cubicBezTo>
                  <a:pt x="597" y="338"/>
                  <a:pt x="597" y="338"/>
                  <a:pt x="597" y="338"/>
                </a:cubicBezTo>
                <a:cubicBezTo>
                  <a:pt x="597" y="338"/>
                  <a:pt x="597" y="338"/>
                  <a:pt x="597" y="338"/>
                </a:cubicBezTo>
                <a:cubicBezTo>
                  <a:pt x="598" y="338"/>
                  <a:pt x="598" y="338"/>
                  <a:pt x="598" y="338"/>
                </a:cubicBezTo>
                <a:cubicBezTo>
                  <a:pt x="597" y="339"/>
                  <a:pt x="597" y="339"/>
                  <a:pt x="597" y="339"/>
                </a:cubicBezTo>
                <a:moveTo>
                  <a:pt x="611" y="339"/>
                </a:moveTo>
                <a:cubicBezTo>
                  <a:pt x="612" y="339"/>
                  <a:pt x="612" y="339"/>
                  <a:pt x="612" y="339"/>
                </a:cubicBezTo>
                <a:cubicBezTo>
                  <a:pt x="611" y="339"/>
                  <a:pt x="611" y="339"/>
                  <a:pt x="611" y="339"/>
                </a:cubicBezTo>
                <a:cubicBezTo>
                  <a:pt x="611" y="339"/>
                  <a:pt x="611" y="339"/>
                  <a:pt x="611" y="339"/>
                </a:cubicBezTo>
                <a:cubicBezTo>
                  <a:pt x="611" y="339"/>
                  <a:pt x="611" y="339"/>
                  <a:pt x="611" y="339"/>
                </a:cubicBezTo>
                <a:moveTo>
                  <a:pt x="580" y="323"/>
                </a:moveTo>
                <a:cubicBezTo>
                  <a:pt x="581" y="322"/>
                  <a:pt x="581" y="322"/>
                  <a:pt x="581" y="323"/>
                </a:cubicBezTo>
                <a:cubicBezTo>
                  <a:pt x="581" y="323"/>
                  <a:pt x="581" y="323"/>
                  <a:pt x="580" y="323"/>
                </a:cubicBezTo>
                <a:moveTo>
                  <a:pt x="606" y="278"/>
                </a:moveTo>
                <a:cubicBezTo>
                  <a:pt x="606" y="278"/>
                  <a:pt x="606" y="278"/>
                  <a:pt x="606" y="278"/>
                </a:cubicBezTo>
                <a:cubicBezTo>
                  <a:pt x="606" y="278"/>
                  <a:pt x="606" y="278"/>
                  <a:pt x="606" y="278"/>
                </a:cubicBezTo>
                <a:cubicBezTo>
                  <a:pt x="606" y="278"/>
                  <a:pt x="606" y="278"/>
                  <a:pt x="606" y="278"/>
                </a:cubicBezTo>
                <a:cubicBezTo>
                  <a:pt x="606" y="278"/>
                  <a:pt x="606" y="278"/>
                  <a:pt x="606" y="278"/>
                </a:cubicBezTo>
                <a:moveTo>
                  <a:pt x="621" y="304"/>
                </a:moveTo>
                <a:cubicBezTo>
                  <a:pt x="620" y="304"/>
                  <a:pt x="620" y="304"/>
                  <a:pt x="620" y="304"/>
                </a:cubicBezTo>
                <a:cubicBezTo>
                  <a:pt x="621" y="303"/>
                  <a:pt x="621" y="303"/>
                  <a:pt x="621" y="303"/>
                </a:cubicBezTo>
                <a:cubicBezTo>
                  <a:pt x="621" y="304"/>
                  <a:pt x="621" y="304"/>
                  <a:pt x="621" y="304"/>
                </a:cubicBezTo>
                <a:cubicBezTo>
                  <a:pt x="621" y="304"/>
                  <a:pt x="621" y="304"/>
                  <a:pt x="621" y="304"/>
                </a:cubicBezTo>
                <a:moveTo>
                  <a:pt x="432" y="305"/>
                </a:moveTo>
                <a:cubicBezTo>
                  <a:pt x="432" y="305"/>
                  <a:pt x="432" y="305"/>
                  <a:pt x="432" y="305"/>
                </a:cubicBezTo>
                <a:cubicBezTo>
                  <a:pt x="432" y="304"/>
                  <a:pt x="432" y="304"/>
                  <a:pt x="432" y="304"/>
                </a:cubicBezTo>
                <a:cubicBezTo>
                  <a:pt x="432" y="305"/>
                  <a:pt x="432" y="305"/>
                  <a:pt x="432" y="305"/>
                </a:cubicBezTo>
                <a:moveTo>
                  <a:pt x="585" y="297"/>
                </a:moveTo>
                <a:cubicBezTo>
                  <a:pt x="585" y="297"/>
                  <a:pt x="585" y="297"/>
                  <a:pt x="585" y="297"/>
                </a:cubicBezTo>
                <a:cubicBezTo>
                  <a:pt x="585" y="297"/>
                  <a:pt x="585" y="297"/>
                  <a:pt x="585" y="297"/>
                </a:cubicBezTo>
                <a:cubicBezTo>
                  <a:pt x="585" y="297"/>
                  <a:pt x="585" y="297"/>
                  <a:pt x="585" y="297"/>
                </a:cubicBezTo>
                <a:moveTo>
                  <a:pt x="585" y="297"/>
                </a:moveTo>
                <a:cubicBezTo>
                  <a:pt x="585" y="297"/>
                  <a:pt x="585" y="297"/>
                  <a:pt x="585" y="297"/>
                </a:cubicBezTo>
                <a:cubicBezTo>
                  <a:pt x="585" y="297"/>
                  <a:pt x="585" y="297"/>
                  <a:pt x="585" y="297"/>
                </a:cubicBezTo>
                <a:cubicBezTo>
                  <a:pt x="585" y="297"/>
                  <a:pt x="585" y="297"/>
                  <a:pt x="585" y="297"/>
                </a:cubicBezTo>
                <a:moveTo>
                  <a:pt x="861" y="735"/>
                </a:moveTo>
                <a:cubicBezTo>
                  <a:pt x="860" y="735"/>
                  <a:pt x="861" y="736"/>
                  <a:pt x="861" y="736"/>
                </a:cubicBezTo>
                <a:cubicBezTo>
                  <a:pt x="862" y="736"/>
                  <a:pt x="862" y="736"/>
                  <a:pt x="862" y="736"/>
                </a:cubicBezTo>
                <a:cubicBezTo>
                  <a:pt x="862" y="736"/>
                  <a:pt x="862" y="736"/>
                  <a:pt x="862" y="736"/>
                </a:cubicBezTo>
                <a:cubicBezTo>
                  <a:pt x="861" y="737"/>
                  <a:pt x="861" y="737"/>
                  <a:pt x="860" y="737"/>
                </a:cubicBezTo>
                <a:cubicBezTo>
                  <a:pt x="860" y="737"/>
                  <a:pt x="860" y="737"/>
                  <a:pt x="859" y="737"/>
                </a:cubicBezTo>
                <a:cubicBezTo>
                  <a:pt x="859" y="737"/>
                  <a:pt x="859" y="737"/>
                  <a:pt x="859" y="737"/>
                </a:cubicBezTo>
                <a:cubicBezTo>
                  <a:pt x="859" y="737"/>
                  <a:pt x="859" y="737"/>
                  <a:pt x="859" y="737"/>
                </a:cubicBezTo>
                <a:cubicBezTo>
                  <a:pt x="859" y="736"/>
                  <a:pt x="860" y="735"/>
                  <a:pt x="861" y="735"/>
                </a:cubicBezTo>
                <a:moveTo>
                  <a:pt x="892" y="726"/>
                </a:moveTo>
                <a:cubicBezTo>
                  <a:pt x="892" y="725"/>
                  <a:pt x="892" y="725"/>
                  <a:pt x="892" y="725"/>
                </a:cubicBezTo>
                <a:cubicBezTo>
                  <a:pt x="892" y="725"/>
                  <a:pt x="892" y="725"/>
                  <a:pt x="892" y="724"/>
                </a:cubicBezTo>
                <a:cubicBezTo>
                  <a:pt x="893" y="724"/>
                  <a:pt x="893" y="724"/>
                  <a:pt x="893" y="724"/>
                </a:cubicBezTo>
                <a:cubicBezTo>
                  <a:pt x="893" y="724"/>
                  <a:pt x="893" y="724"/>
                  <a:pt x="893" y="724"/>
                </a:cubicBezTo>
                <a:cubicBezTo>
                  <a:pt x="894" y="725"/>
                  <a:pt x="894" y="725"/>
                  <a:pt x="894" y="725"/>
                </a:cubicBezTo>
                <a:cubicBezTo>
                  <a:pt x="893" y="725"/>
                  <a:pt x="893" y="725"/>
                  <a:pt x="893" y="725"/>
                </a:cubicBezTo>
                <a:cubicBezTo>
                  <a:pt x="892" y="726"/>
                  <a:pt x="892" y="726"/>
                  <a:pt x="892" y="726"/>
                </a:cubicBezTo>
                <a:moveTo>
                  <a:pt x="888" y="726"/>
                </a:moveTo>
                <a:cubicBezTo>
                  <a:pt x="889" y="726"/>
                  <a:pt x="889" y="726"/>
                  <a:pt x="889" y="726"/>
                </a:cubicBezTo>
                <a:cubicBezTo>
                  <a:pt x="889" y="726"/>
                  <a:pt x="889" y="726"/>
                  <a:pt x="889" y="726"/>
                </a:cubicBezTo>
                <a:cubicBezTo>
                  <a:pt x="890" y="725"/>
                  <a:pt x="890" y="725"/>
                  <a:pt x="890" y="725"/>
                </a:cubicBezTo>
                <a:cubicBezTo>
                  <a:pt x="890" y="725"/>
                  <a:pt x="890" y="725"/>
                  <a:pt x="890" y="725"/>
                </a:cubicBezTo>
                <a:cubicBezTo>
                  <a:pt x="890" y="725"/>
                  <a:pt x="890" y="725"/>
                  <a:pt x="890" y="725"/>
                </a:cubicBezTo>
                <a:cubicBezTo>
                  <a:pt x="890" y="725"/>
                  <a:pt x="890" y="725"/>
                  <a:pt x="890" y="725"/>
                </a:cubicBezTo>
                <a:cubicBezTo>
                  <a:pt x="890" y="726"/>
                  <a:pt x="890" y="726"/>
                  <a:pt x="890" y="726"/>
                </a:cubicBezTo>
                <a:cubicBezTo>
                  <a:pt x="889" y="727"/>
                  <a:pt x="889" y="727"/>
                  <a:pt x="889" y="727"/>
                </a:cubicBezTo>
                <a:cubicBezTo>
                  <a:pt x="889" y="727"/>
                  <a:pt x="889" y="727"/>
                  <a:pt x="889" y="727"/>
                </a:cubicBezTo>
                <a:cubicBezTo>
                  <a:pt x="888" y="726"/>
                  <a:pt x="888" y="726"/>
                  <a:pt x="888" y="726"/>
                </a:cubicBezTo>
                <a:moveTo>
                  <a:pt x="903" y="747"/>
                </a:moveTo>
                <a:cubicBezTo>
                  <a:pt x="903" y="748"/>
                  <a:pt x="903" y="748"/>
                  <a:pt x="903" y="748"/>
                </a:cubicBezTo>
                <a:cubicBezTo>
                  <a:pt x="903" y="749"/>
                  <a:pt x="903" y="749"/>
                  <a:pt x="903" y="749"/>
                </a:cubicBezTo>
                <a:cubicBezTo>
                  <a:pt x="902" y="749"/>
                  <a:pt x="902" y="749"/>
                  <a:pt x="902" y="750"/>
                </a:cubicBezTo>
                <a:cubicBezTo>
                  <a:pt x="902" y="751"/>
                  <a:pt x="902" y="751"/>
                  <a:pt x="902" y="751"/>
                </a:cubicBezTo>
                <a:cubicBezTo>
                  <a:pt x="901" y="751"/>
                  <a:pt x="901" y="751"/>
                  <a:pt x="901" y="751"/>
                </a:cubicBezTo>
                <a:cubicBezTo>
                  <a:pt x="902" y="751"/>
                  <a:pt x="902" y="752"/>
                  <a:pt x="902" y="752"/>
                </a:cubicBezTo>
                <a:cubicBezTo>
                  <a:pt x="902" y="752"/>
                  <a:pt x="901" y="753"/>
                  <a:pt x="901" y="753"/>
                </a:cubicBezTo>
                <a:cubicBezTo>
                  <a:pt x="901" y="754"/>
                  <a:pt x="901" y="754"/>
                  <a:pt x="901" y="754"/>
                </a:cubicBezTo>
                <a:cubicBezTo>
                  <a:pt x="901" y="754"/>
                  <a:pt x="901" y="755"/>
                  <a:pt x="901" y="755"/>
                </a:cubicBezTo>
                <a:cubicBezTo>
                  <a:pt x="900" y="756"/>
                  <a:pt x="900" y="755"/>
                  <a:pt x="900" y="756"/>
                </a:cubicBezTo>
                <a:cubicBezTo>
                  <a:pt x="899" y="755"/>
                  <a:pt x="899" y="755"/>
                  <a:pt x="899" y="755"/>
                </a:cubicBezTo>
                <a:cubicBezTo>
                  <a:pt x="899" y="755"/>
                  <a:pt x="899" y="755"/>
                  <a:pt x="899" y="755"/>
                </a:cubicBezTo>
                <a:cubicBezTo>
                  <a:pt x="899" y="754"/>
                  <a:pt x="899" y="754"/>
                  <a:pt x="899" y="754"/>
                </a:cubicBezTo>
                <a:cubicBezTo>
                  <a:pt x="898" y="755"/>
                  <a:pt x="898" y="755"/>
                  <a:pt x="898" y="755"/>
                </a:cubicBezTo>
                <a:cubicBezTo>
                  <a:pt x="897" y="756"/>
                  <a:pt x="897" y="756"/>
                  <a:pt x="897" y="756"/>
                </a:cubicBezTo>
                <a:cubicBezTo>
                  <a:pt x="897" y="756"/>
                  <a:pt x="897" y="756"/>
                  <a:pt x="897" y="756"/>
                </a:cubicBezTo>
                <a:cubicBezTo>
                  <a:pt x="897" y="755"/>
                  <a:pt x="896" y="755"/>
                  <a:pt x="897" y="755"/>
                </a:cubicBezTo>
                <a:cubicBezTo>
                  <a:pt x="897" y="754"/>
                  <a:pt x="897" y="754"/>
                  <a:pt x="897" y="754"/>
                </a:cubicBezTo>
                <a:cubicBezTo>
                  <a:pt x="896" y="753"/>
                  <a:pt x="897" y="753"/>
                  <a:pt x="897" y="753"/>
                </a:cubicBezTo>
                <a:cubicBezTo>
                  <a:pt x="897" y="752"/>
                  <a:pt x="897" y="752"/>
                  <a:pt x="897" y="752"/>
                </a:cubicBezTo>
                <a:cubicBezTo>
                  <a:pt x="897" y="752"/>
                  <a:pt x="897" y="752"/>
                  <a:pt x="897" y="752"/>
                </a:cubicBezTo>
                <a:cubicBezTo>
                  <a:pt x="897" y="751"/>
                  <a:pt x="897" y="751"/>
                  <a:pt x="897" y="750"/>
                </a:cubicBezTo>
                <a:cubicBezTo>
                  <a:pt x="897" y="750"/>
                  <a:pt x="897" y="750"/>
                  <a:pt x="897" y="750"/>
                </a:cubicBezTo>
                <a:cubicBezTo>
                  <a:pt x="897" y="750"/>
                  <a:pt x="897" y="750"/>
                  <a:pt x="897" y="750"/>
                </a:cubicBezTo>
                <a:cubicBezTo>
                  <a:pt x="896" y="752"/>
                  <a:pt x="895" y="753"/>
                  <a:pt x="894" y="754"/>
                </a:cubicBezTo>
                <a:cubicBezTo>
                  <a:pt x="894" y="754"/>
                  <a:pt x="894" y="754"/>
                  <a:pt x="893" y="754"/>
                </a:cubicBezTo>
                <a:cubicBezTo>
                  <a:pt x="893" y="753"/>
                  <a:pt x="893" y="753"/>
                  <a:pt x="893" y="753"/>
                </a:cubicBezTo>
                <a:cubicBezTo>
                  <a:pt x="893" y="753"/>
                  <a:pt x="893" y="753"/>
                  <a:pt x="893" y="753"/>
                </a:cubicBezTo>
                <a:cubicBezTo>
                  <a:pt x="893" y="752"/>
                  <a:pt x="894" y="751"/>
                  <a:pt x="894" y="751"/>
                </a:cubicBezTo>
                <a:cubicBezTo>
                  <a:pt x="894" y="750"/>
                  <a:pt x="894" y="749"/>
                  <a:pt x="895" y="749"/>
                </a:cubicBezTo>
                <a:cubicBezTo>
                  <a:pt x="895" y="749"/>
                  <a:pt x="895" y="749"/>
                  <a:pt x="895" y="749"/>
                </a:cubicBezTo>
                <a:cubicBezTo>
                  <a:pt x="895" y="748"/>
                  <a:pt x="895" y="748"/>
                  <a:pt x="895" y="748"/>
                </a:cubicBezTo>
                <a:cubicBezTo>
                  <a:pt x="895" y="748"/>
                  <a:pt x="895" y="748"/>
                  <a:pt x="895" y="747"/>
                </a:cubicBezTo>
                <a:cubicBezTo>
                  <a:pt x="895" y="747"/>
                  <a:pt x="895" y="746"/>
                  <a:pt x="895" y="745"/>
                </a:cubicBezTo>
                <a:cubicBezTo>
                  <a:pt x="894" y="745"/>
                  <a:pt x="894" y="745"/>
                  <a:pt x="894" y="744"/>
                </a:cubicBezTo>
                <a:cubicBezTo>
                  <a:pt x="894" y="744"/>
                  <a:pt x="894" y="744"/>
                  <a:pt x="894" y="744"/>
                </a:cubicBezTo>
                <a:cubicBezTo>
                  <a:pt x="894" y="744"/>
                  <a:pt x="894" y="744"/>
                  <a:pt x="894" y="744"/>
                </a:cubicBezTo>
                <a:cubicBezTo>
                  <a:pt x="894" y="744"/>
                  <a:pt x="894" y="743"/>
                  <a:pt x="893" y="744"/>
                </a:cubicBezTo>
                <a:cubicBezTo>
                  <a:pt x="893" y="743"/>
                  <a:pt x="893" y="743"/>
                  <a:pt x="893" y="743"/>
                </a:cubicBezTo>
                <a:cubicBezTo>
                  <a:pt x="893" y="743"/>
                  <a:pt x="893" y="743"/>
                  <a:pt x="893" y="743"/>
                </a:cubicBezTo>
                <a:cubicBezTo>
                  <a:pt x="893" y="743"/>
                  <a:pt x="893" y="743"/>
                  <a:pt x="893" y="743"/>
                </a:cubicBezTo>
                <a:cubicBezTo>
                  <a:pt x="893" y="744"/>
                  <a:pt x="892" y="745"/>
                  <a:pt x="892" y="746"/>
                </a:cubicBezTo>
                <a:cubicBezTo>
                  <a:pt x="892" y="746"/>
                  <a:pt x="891" y="747"/>
                  <a:pt x="891" y="747"/>
                </a:cubicBezTo>
                <a:cubicBezTo>
                  <a:pt x="891" y="748"/>
                  <a:pt x="891" y="748"/>
                  <a:pt x="890" y="748"/>
                </a:cubicBezTo>
                <a:cubicBezTo>
                  <a:pt x="891" y="748"/>
                  <a:pt x="891" y="748"/>
                  <a:pt x="891" y="748"/>
                </a:cubicBezTo>
                <a:cubicBezTo>
                  <a:pt x="891" y="747"/>
                  <a:pt x="891" y="747"/>
                  <a:pt x="891" y="747"/>
                </a:cubicBezTo>
                <a:cubicBezTo>
                  <a:pt x="890" y="748"/>
                  <a:pt x="889" y="748"/>
                  <a:pt x="889" y="748"/>
                </a:cubicBezTo>
                <a:cubicBezTo>
                  <a:pt x="889" y="748"/>
                  <a:pt x="889" y="748"/>
                  <a:pt x="889" y="748"/>
                </a:cubicBezTo>
                <a:cubicBezTo>
                  <a:pt x="889" y="748"/>
                  <a:pt x="889" y="748"/>
                  <a:pt x="889" y="748"/>
                </a:cubicBezTo>
                <a:cubicBezTo>
                  <a:pt x="888" y="748"/>
                  <a:pt x="888" y="749"/>
                  <a:pt x="887" y="749"/>
                </a:cubicBezTo>
                <a:cubicBezTo>
                  <a:pt x="887" y="750"/>
                  <a:pt x="887" y="750"/>
                  <a:pt x="887" y="750"/>
                </a:cubicBezTo>
                <a:cubicBezTo>
                  <a:pt x="887" y="750"/>
                  <a:pt x="887" y="750"/>
                  <a:pt x="886" y="750"/>
                </a:cubicBezTo>
                <a:cubicBezTo>
                  <a:pt x="887" y="751"/>
                  <a:pt x="887" y="751"/>
                  <a:pt x="886" y="751"/>
                </a:cubicBezTo>
                <a:cubicBezTo>
                  <a:pt x="886" y="752"/>
                  <a:pt x="886" y="752"/>
                  <a:pt x="886" y="752"/>
                </a:cubicBezTo>
                <a:cubicBezTo>
                  <a:pt x="886" y="753"/>
                  <a:pt x="885" y="753"/>
                  <a:pt x="884" y="753"/>
                </a:cubicBezTo>
                <a:cubicBezTo>
                  <a:pt x="883" y="753"/>
                  <a:pt x="883" y="753"/>
                  <a:pt x="883" y="753"/>
                </a:cubicBezTo>
                <a:cubicBezTo>
                  <a:pt x="883" y="753"/>
                  <a:pt x="882" y="753"/>
                  <a:pt x="881" y="753"/>
                </a:cubicBezTo>
                <a:cubicBezTo>
                  <a:pt x="881" y="753"/>
                  <a:pt x="881" y="753"/>
                  <a:pt x="881" y="753"/>
                </a:cubicBezTo>
                <a:cubicBezTo>
                  <a:pt x="881" y="752"/>
                  <a:pt x="881" y="752"/>
                  <a:pt x="881" y="752"/>
                </a:cubicBezTo>
                <a:cubicBezTo>
                  <a:pt x="882" y="751"/>
                  <a:pt x="882" y="751"/>
                  <a:pt x="882" y="751"/>
                </a:cubicBezTo>
                <a:cubicBezTo>
                  <a:pt x="882" y="751"/>
                  <a:pt x="882" y="751"/>
                  <a:pt x="882" y="751"/>
                </a:cubicBezTo>
                <a:cubicBezTo>
                  <a:pt x="883" y="751"/>
                  <a:pt x="883" y="751"/>
                  <a:pt x="883" y="751"/>
                </a:cubicBezTo>
                <a:cubicBezTo>
                  <a:pt x="884" y="751"/>
                  <a:pt x="884" y="751"/>
                  <a:pt x="884" y="750"/>
                </a:cubicBezTo>
                <a:cubicBezTo>
                  <a:pt x="885" y="749"/>
                  <a:pt x="885" y="749"/>
                  <a:pt x="885" y="749"/>
                </a:cubicBezTo>
                <a:cubicBezTo>
                  <a:pt x="885" y="749"/>
                  <a:pt x="885" y="749"/>
                  <a:pt x="885" y="749"/>
                </a:cubicBezTo>
                <a:cubicBezTo>
                  <a:pt x="886" y="748"/>
                  <a:pt x="886" y="748"/>
                  <a:pt x="886" y="748"/>
                </a:cubicBezTo>
                <a:cubicBezTo>
                  <a:pt x="886" y="748"/>
                  <a:pt x="886" y="747"/>
                  <a:pt x="887" y="747"/>
                </a:cubicBezTo>
                <a:cubicBezTo>
                  <a:pt x="888" y="747"/>
                  <a:pt x="888" y="747"/>
                  <a:pt x="888" y="747"/>
                </a:cubicBezTo>
                <a:cubicBezTo>
                  <a:pt x="888" y="746"/>
                  <a:pt x="888" y="746"/>
                  <a:pt x="888" y="746"/>
                </a:cubicBezTo>
                <a:cubicBezTo>
                  <a:pt x="888" y="746"/>
                  <a:pt x="889" y="746"/>
                  <a:pt x="889" y="745"/>
                </a:cubicBezTo>
                <a:cubicBezTo>
                  <a:pt x="888" y="746"/>
                  <a:pt x="888" y="746"/>
                  <a:pt x="888" y="746"/>
                </a:cubicBezTo>
                <a:cubicBezTo>
                  <a:pt x="887" y="746"/>
                  <a:pt x="887" y="746"/>
                  <a:pt x="887" y="746"/>
                </a:cubicBezTo>
                <a:cubicBezTo>
                  <a:pt x="886" y="746"/>
                  <a:pt x="886" y="746"/>
                  <a:pt x="886" y="746"/>
                </a:cubicBezTo>
                <a:cubicBezTo>
                  <a:pt x="886" y="746"/>
                  <a:pt x="886" y="745"/>
                  <a:pt x="885" y="745"/>
                </a:cubicBezTo>
                <a:cubicBezTo>
                  <a:pt x="885" y="745"/>
                  <a:pt x="885" y="745"/>
                  <a:pt x="885" y="745"/>
                </a:cubicBezTo>
                <a:cubicBezTo>
                  <a:pt x="884" y="745"/>
                  <a:pt x="884" y="745"/>
                  <a:pt x="884" y="745"/>
                </a:cubicBezTo>
                <a:cubicBezTo>
                  <a:pt x="884" y="746"/>
                  <a:pt x="884" y="746"/>
                  <a:pt x="884" y="746"/>
                </a:cubicBezTo>
                <a:cubicBezTo>
                  <a:pt x="885" y="746"/>
                  <a:pt x="885" y="746"/>
                  <a:pt x="885" y="746"/>
                </a:cubicBezTo>
                <a:cubicBezTo>
                  <a:pt x="884" y="747"/>
                  <a:pt x="884" y="747"/>
                  <a:pt x="884" y="747"/>
                </a:cubicBezTo>
                <a:cubicBezTo>
                  <a:pt x="884" y="747"/>
                  <a:pt x="884" y="747"/>
                  <a:pt x="884" y="747"/>
                </a:cubicBezTo>
                <a:cubicBezTo>
                  <a:pt x="884" y="747"/>
                  <a:pt x="884" y="747"/>
                  <a:pt x="883" y="748"/>
                </a:cubicBezTo>
                <a:cubicBezTo>
                  <a:pt x="883" y="748"/>
                  <a:pt x="883" y="748"/>
                  <a:pt x="883" y="748"/>
                </a:cubicBezTo>
                <a:cubicBezTo>
                  <a:pt x="883" y="748"/>
                  <a:pt x="883" y="748"/>
                  <a:pt x="883" y="748"/>
                </a:cubicBezTo>
                <a:cubicBezTo>
                  <a:pt x="883" y="747"/>
                  <a:pt x="883" y="747"/>
                  <a:pt x="883" y="747"/>
                </a:cubicBezTo>
                <a:cubicBezTo>
                  <a:pt x="883" y="747"/>
                  <a:pt x="883" y="747"/>
                  <a:pt x="882" y="747"/>
                </a:cubicBezTo>
                <a:cubicBezTo>
                  <a:pt x="882" y="747"/>
                  <a:pt x="882" y="747"/>
                  <a:pt x="882" y="747"/>
                </a:cubicBezTo>
                <a:cubicBezTo>
                  <a:pt x="881" y="747"/>
                  <a:pt x="881" y="747"/>
                  <a:pt x="881" y="747"/>
                </a:cubicBezTo>
                <a:cubicBezTo>
                  <a:pt x="882" y="746"/>
                  <a:pt x="882" y="746"/>
                  <a:pt x="882" y="746"/>
                </a:cubicBezTo>
                <a:cubicBezTo>
                  <a:pt x="882" y="746"/>
                  <a:pt x="882" y="746"/>
                  <a:pt x="882" y="746"/>
                </a:cubicBezTo>
                <a:cubicBezTo>
                  <a:pt x="882" y="746"/>
                  <a:pt x="882" y="746"/>
                  <a:pt x="882" y="746"/>
                </a:cubicBezTo>
                <a:cubicBezTo>
                  <a:pt x="881" y="747"/>
                  <a:pt x="881" y="747"/>
                  <a:pt x="880" y="747"/>
                </a:cubicBezTo>
                <a:cubicBezTo>
                  <a:pt x="880" y="747"/>
                  <a:pt x="880" y="747"/>
                  <a:pt x="880" y="747"/>
                </a:cubicBezTo>
                <a:cubicBezTo>
                  <a:pt x="880" y="747"/>
                  <a:pt x="880" y="747"/>
                  <a:pt x="880" y="747"/>
                </a:cubicBezTo>
                <a:cubicBezTo>
                  <a:pt x="880" y="747"/>
                  <a:pt x="881" y="746"/>
                  <a:pt x="881" y="746"/>
                </a:cubicBezTo>
                <a:cubicBezTo>
                  <a:pt x="882" y="746"/>
                  <a:pt x="882" y="746"/>
                  <a:pt x="882" y="746"/>
                </a:cubicBezTo>
                <a:cubicBezTo>
                  <a:pt x="882" y="746"/>
                  <a:pt x="881" y="746"/>
                  <a:pt x="881" y="746"/>
                </a:cubicBezTo>
                <a:cubicBezTo>
                  <a:pt x="880" y="746"/>
                  <a:pt x="880" y="746"/>
                  <a:pt x="880" y="746"/>
                </a:cubicBezTo>
                <a:cubicBezTo>
                  <a:pt x="880" y="745"/>
                  <a:pt x="880" y="745"/>
                  <a:pt x="880" y="745"/>
                </a:cubicBezTo>
                <a:cubicBezTo>
                  <a:pt x="881" y="745"/>
                  <a:pt x="881" y="745"/>
                  <a:pt x="881" y="745"/>
                </a:cubicBezTo>
                <a:cubicBezTo>
                  <a:pt x="881" y="745"/>
                  <a:pt x="882" y="745"/>
                  <a:pt x="882" y="744"/>
                </a:cubicBezTo>
                <a:cubicBezTo>
                  <a:pt x="882" y="744"/>
                  <a:pt x="882" y="744"/>
                  <a:pt x="882" y="744"/>
                </a:cubicBezTo>
                <a:cubicBezTo>
                  <a:pt x="881" y="744"/>
                  <a:pt x="881" y="744"/>
                  <a:pt x="881" y="744"/>
                </a:cubicBezTo>
                <a:cubicBezTo>
                  <a:pt x="880" y="744"/>
                  <a:pt x="880" y="745"/>
                  <a:pt x="880" y="745"/>
                </a:cubicBezTo>
                <a:cubicBezTo>
                  <a:pt x="880" y="745"/>
                  <a:pt x="880" y="745"/>
                  <a:pt x="880" y="745"/>
                </a:cubicBezTo>
                <a:cubicBezTo>
                  <a:pt x="879" y="745"/>
                  <a:pt x="879" y="745"/>
                  <a:pt x="879" y="745"/>
                </a:cubicBezTo>
                <a:cubicBezTo>
                  <a:pt x="880" y="746"/>
                  <a:pt x="879" y="746"/>
                  <a:pt x="879" y="746"/>
                </a:cubicBezTo>
                <a:cubicBezTo>
                  <a:pt x="878" y="746"/>
                  <a:pt x="878" y="746"/>
                  <a:pt x="878" y="746"/>
                </a:cubicBezTo>
                <a:cubicBezTo>
                  <a:pt x="877" y="746"/>
                  <a:pt x="877" y="746"/>
                  <a:pt x="877" y="746"/>
                </a:cubicBezTo>
                <a:cubicBezTo>
                  <a:pt x="877" y="746"/>
                  <a:pt x="877" y="746"/>
                  <a:pt x="877" y="746"/>
                </a:cubicBezTo>
                <a:cubicBezTo>
                  <a:pt x="876" y="746"/>
                  <a:pt x="876" y="746"/>
                  <a:pt x="876" y="746"/>
                </a:cubicBezTo>
                <a:cubicBezTo>
                  <a:pt x="876" y="746"/>
                  <a:pt x="876" y="746"/>
                  <a:pt x="876" y="746"/>
                </a:cubicBezTo>
                <a:cubicBezTo>
                  <a:pt x="876" y="746"/>
                  <a:pt x="876" y="746"/>
                  <a:pt x="876" y="746"/>
                </a:cubicBezTo>
                <a:cubicBezTo>
                  <a:pt x="875" y="746"/>
                  <a:pt x="875" y="746"/>
                  <a:pt x="875" y="746"/>
                </a:cubicBezTo>
                <a:cubicBezTo>
                  <a:pt x="874" y="746"/>
                  <a:pt x="874" y="746"/>
                  <a:pt x="873" y="746"/>
                </a:cubicBezTo>
                <a:cubicBezTo>
                  <a:pt x="873" y="746"/>
                  <a:pt x="873" y="746"/>
                  <a:pt x="873" y="746"/>
                </a:cubicBezTo>
                <a:cubicBezTo>
                  <a:pt x="872" y="746"/>
                  <a:pt x="872" y="746"/>
                  <a:pt x="872" y="746"/>
                </a:cubicBezTo>
                <a:cubicBezTo>
                  <a:pt x="872" y="746"/>
                  <a:pt x="872" y="746"/>
                  <a:pt x="872" y="746"/>
                </a:cubicBezTo>
                <a:cubicBezTo>
                  <a:pt x="872" y="746"/>
                  <a:pt x="872" y="746"/>
                  <a:pt x="872" y="746"/>
                </a:cubicBezTo>
                <a:cubicBezTo>
                  <a:pt x="872" y="746"/>
                  <a:pt x="872" y="746"/>
                  <a:pt x="872" y="746"/>
                </a:cubicBezTo>
                <a:cubicBezTo>
                  <a:pt x="872" y="745"/>
                  <a:pt x="872" y="745"/>
                  <a:pt x="872" y="745"/>
                </a:cubicBezTo>
                <a:cubicBezTo>
                  <a:pt x="872" y="745"/>
                  <a:pt x="872" y="745"/>
                  <a:pt x="872" y="745"/>
                </a:cubicBezTo>
                <a:cubicBezTo>
                  <a:pt x="871" y="746"/>
                  <a:pt x="871" y="746"/>
                  <a:pt x="871" y="746"/>
                </a:cubicBezTo>
                <a:cubicBezTo>
                  <a:pt x="871" y="746"/>
                  <a:pt x="871" y="746"/>
                  <a:pt x="871" y="746"/>
                </a:cubicBezTo>
                <a:cubicBezTo>
                  <a:pt x="871" y="746"/>
                  <a:pt x="870" y="746"/>
                  <a:pt x="870" y="746"/>
                </a:cubicBezTo>
                <a:cubicBezTo>
                  <a:pt x="869" y="746"/>
                  <a:pt x="869" y="746"/>
                  <a:pt x="868" y="746"/>
                </a:cubicBezTo>
                <a:cubicBezTo>
                  <a:pt x="868" y="745"/>
                  <a:pt x="868" y="745"/>
                  <a:pt x="868" y="745"/>
                </a:cubicBezTo>
                <a:cubicBezTo>
                  <a:pt x="868" y="745"/>
                  <a:pt x="867" y="745"/>
                  <a:pt x="867" y="745"/>
                </a:cubicBezTo>
                <a:cubicBezTo>
                  <a:pt x="866" y="745"/>
                  <a:pt x="866" y="745"/>
                  <a:pt x="865" y="745"/>
                </a:cubicBezTo>
                <a:cubicBezTo>
                  <a:pt x="865" y="745"/>
                  <a:pt x="865" y="745"/>
                  <a:pt x="865" y="745"/>
                </a:cubicBezTo>
                <a:cubicBezTo>
                  <a:pt x="865" y="744"/>
                  <a:pt x="865" y="744"/>
                  <a:pt x="865" y="744"/>
                </a:cubicBezTo>
                <a:cubicBezTo>
                  <a:pt x="864" y="745"/>
                  <a:pt x="864" y="745"/>
                  <a:pt x="864" y="745"/>
                </a:cubicBezTo>
                <a:cubicBezTo>
                  <a:pt x="864" y="746"/>
                  <a:pt x="864" y="746"/>
                  <a:pt x="864" y="746"/>
                </a:cubicBezTo>
                <a:cubicBezTo>
                  <a:pt x="863" y="746"/>
                  <a:pt x="863" y="746"/>
                  <a:pt x="862" y="746"/>
                </a:cubicBezTo>
                <a:cubicBezTo>
                  <a:pt x="861" y="746"/>
                  <a:pt x="861" y="746"/>
                  <a:pt x="860" y="746"/>
                </a:cubicBezTo>
                <a:cubicBezTo>
                  <a:pt x="859" y="746"/>
                  <a:pt x="859" y="746"/>
                  <a:pt x="859" y="746"/>
                </a:cubicBezTo>
                <a:cubicBezTo>
                  <a:pt x="859" y="746"/>
                  <a:pt x="859" y="746"/>
                  <a:pt x="859" y="746"/>
                </a:cubicBezTo>
                <a:cubicBezTo>
                  <a:pt x="858" y="746"/>
                  <a:pt x="858" y="746"/>
                  <a:pt x="858" y="746"/>
                </a:cubicBezTo>
                <a:cubicBezTo>
                  <a:pt x="858" y="745"/>
                  <a:pt x="858" y="745"/>
                  <a:pt x="858" y="745"/>
                </a:cubicBezTo>
                <a:cubicBezTo>
                  <a:pt x="858" y="745"/>
                  <a:pt x="858" y="745"/>
                  <a:pt x="858" y="745"/>
                </a:cubicBezTo>
                <a:cubicBezTo>
                  <a:pt x="858" y="744"/>
                  <a:pt x="858" y="744"/>
                  <a:pt x="858" y="744"/>
                </a:cubicBezTo>
                <a:cubicBezTo>
                  <a:pt x="858" y="744"/>
                  <a:pt x="858" y="744"/>
                  <a:pt x="858" y="744"/>
                </a:cubicBezTo>
                <a:cubicBezTo>
                  <a:pt x="858" y="744"/>
                  <a:pt x="858" y="743"/>
                  <a:pt x="858" y="743"/>
                </a:cubicBezTo>
                <a:cubicBezTo>
                  <a:pt x="858" y="743"/>
                  <a:pt x="858" y="743"/>
                  <a:pt x="858" y="743"/>
                </a:cubicBezTo>
                <a:cubicBezTo>
                  <a:pt x="858" y="742"/>
                  <a:pt x="858" y="742"/>
                  <a:pt x="859" y="742"/>
                </a:cubicBezTo>
                <a:cubicBezTo>
                  <a:pt x="859" y="741"/>
                  <a:pt x="859" y="741"/>
                  <a:pt x="859" y="741"/>
                </a:cubicBezTo>
                <a:cubicBezTo>
                  <a:pt x="861" y="741"/>
                  <a:pt x="861" y="740"/>
                  <a:pt x="862" y="739"/>
                </a:cubicBezTo>
                <a:cubicBezTo>
                  <a:pt x="863" y="738"/>
                  <a:pt x="863" y="738"/>
                  <a:pt x="863" y="738"/>
                </a:cubicBezTo>
                <a:cubicBezTo>
                  <a:pt x="863" y="738"/>
                  <a:pt x="863" y="738"/>
                  <a:pt x="863" y="738"/>
                </a:cubicBezTo>
                <a:cubicBezTo>
                  <a:pt x="863" y="738"/>
                  <a:pt x="863" y="738"/>
                  <a:pt x="864" y="738"/>
                </a:cubicBezTo>
                <a:cubicBezTo>
                  <a:pt x="864" y="737"/>
                  <a:pt x="864" y="737"/>
                  <a:pt x="864" y="737"/>
                </a:cubicBezTo>
                <a:cubicBezTo>
                  <a:pt x="864" y="737"/>
                  <a:pt x="864" y="737"/>
                  <a:pt x="864" y="737"/>
                </a:cubicBezTo>
                <a:cubicBezTo>
                  <a:pt x="863" y="736"/>
                  <a:pt x="863" y="736"/>
                  <a:pt x="862" y="736"/>
                </a:cubicBezTo>
                <a:cubicBezTo>
                  <a:pt x="862" y="735"/>
                  <a:pt x="863" y="734"/>
                  <a:pt x="863" y="734"/>
                </a:cubicBezTo>
                <a:cubicBezTo>
                  <a:pt x="863" y="733"/>
                  <a:pt x="863" y="733"/>
                  <a:pt x="863" y="733"/>
                </a:cubicBezTo>
                <a:cubicBezTo>
                  <a:pt x="864" y="732"/>
                  <a:pt x="864" y="732"/>
                  <a:pt x="864" y="732"/>
                </a:cubicBezTo>
                <a:cubicBezTo>
                  <a:pt x="864" y="732"/>
                  <a:pt x="864" y="731"/>
                  <a:pt x="864" y="731"/>
                </a:cubicBezTo>
                <a:cubicBezTo>
                  <a:pt x="864" y="730"/>
                  <a:pt x="864" y="730"/>
                  <a:pt x="864" y="730"/>
                </a:cubicBezTo>
                <a:cubicBezTo>
                  <a:pt x="865" y="730"/>
                  <a:pt x="865" y="730"/>
                  <a:pt x="865" y="730"/>
                </a:cubicBezTo>
                <a:cubicBezTo>
                  <a:pt x="865" y="731"/>
                  <a:pt x="865" y="731"/>
                  <a:pt x="865" y="731"/>
                </a:cubicBezTo>
                <a:cubicBezTo>
                  <a:pt x="865" y="731"/>
                  <a:pt x="865" y="731"/>
                  <a:pt x="865" y="731"/>
                </a:cubicBezTo>
                <a:cubicBezTo>
                  <a:pt x="865" y="731"/>
                  <a:pt x="866" y="731"/>
                  <a:pt x="866" y="731"/>
                </a:cubicBezTo>
                <a:cubicBezTo>
                  <a:pt x="866" y="731"/>
                  <a:pt x="866" y="731"/>
                  <a:pt x="866" y="731"/>
                </a:cubicBezTo>
                <a:cubicBezTo>
                  <a:pt x="867" y="730"/>
                  <a:pt x="867" y="730"/>
                  <a:pt x="867" y="730"/>
                </a:cubicBezTo>
                <a:cubicBezTo>
                  <a:pt x="868" y="730"/>
                  <a:pt x="868" y="730"/>
                  <a:pt x="868" y="730"/>
                </a:cubicBezTo>
                <a:cubicBezTo>
                  <a:pt x="867" y="730"/>
                  <a:pt x="867" y="730"/>
                  <a:pt x="867" y="730"/>
                </a:cubicBezTo>
                <a:cubicBezTo>
                  <a:pt x="867" y="730"/>
                  <a:pt x="867" y="730"/>
                  <a:pt x="867" y="730"/>
                </a:cubicBezTo>
                <a:cubicBezTo>
                  <a:pt x="867" y="730"/>
                  <a:pt x="867" y="730"/>
                  <a:pt x="867" y="730"/>
                </a:cubicBezTo>
                <a:cubicBezTo>
                  <a:pt x="866" y="729"/>
                  <a:pt x="866" y="729"/>
                  <a:pt x="866" y="729"/>
                </a:cubicBezTo>
                <a:cubicBezTo>
                  <a:pt x="866" y="729"/>
                  <a:pt x="866" y="729"/>
                  <a:pt x="865" y="729"/>
                </a:cubicBezTo>
                <a:cubicBezTo>
                  <a:pt x="865" y="729"/>
                  <a:pt x="865" y="729"/>
                  <a:pt x="865" y="729"/>
                </a:cubicBezTo>
                <a:cubicBezTo>
                  <a:pt x="865" y="728"/>
                  <a:pt x="865" y="728"/>
                  <a:pt x="866" y="728"/>
                </a:cubicBezTo>
                <a:cubicBezTo>
                  <a:pt x="866" y="727"/>
                  <a:pt x="866" y="727"/>
                  <a:pt x="866" y="727"/>
                </a:cubicBezTo>
                <a:cubicBezTo>
                  <a:pt x="866" y="726"/>
                  <a:pt x="867" y="726"/>
                  <a:pt x="867" y="726"/>
                </a:cubicBezTo>
                <a:cubicBezTo>
                  <a:pt x="867" y="726"/>
                  <a:pt x="867" y="726"/>
                  <a:pt x="867" y="726"/>
                </a:cubicBezTo>
                <a:cubicBezTo>
                  <a:pt x="868" y="727"/>
                  <a:pt x="868" y="727"/>
                  <a:pt x="868" y="727"/>
                </a:cubicBezTo>
                <a:cubicBezTo>
                  <a:pt x="868" y="727"/>
                  <a:pt x="868" y="727"/>
                  <a:pt x="868" y="727"/>
                </a:cubicBezTo>
                <a:cubicBezTo>
                  <a:pt x="868" y="726"/>
                  <a:pt x="868" y="727"/>
                  <a:pt x="869" y="727"/>
                </a:cubicBezTo>
                <a:cubicBezTo>
                  <a:pt x="868" y="726"/>
                  <a:pt x="868" y="726"/>
                  <a:pt x="868" y="726"/>
                </a:cubicBezTo>
                <a:cubicBezTo>
                  <a:pt x="868" y="726"/>
                  <a:pt x="868" y="726"/>
                  <a:pt x="868" y="726"/>
                </a:cubicBezTo>
                <a:cubicBezTo>
                  <a:pt x="867" y="725"/>
                  <a:pt x="867" y="725"/>
                  <a:pt x="867" y="725"/>
                </a:cubicBezTo>
                <a:cubicBezTo>
                  <a:pt x="867" y="725"/>
                  <a:pt x="867" y="725"/>
                  <a:pt x="868" y="724"/>
                </a:cubicBezTo>
                <a:cubicBezTo>
                  <a:pt x="868" y="723"/>
                  <a:pt x="868" y="723"/>
                  <a:pt x="868" y="723"/>
                </a:cubicBezTo>
                <a:cubicBezTo>
                  <a:pt x="868" y="723"/>
                  <a:pt x="868" y="723"/>
                  <a:pt x="868" y="723"/>
                </a:cubicBezTo>
                <a:cubicBezTo>
                  <a:pt x="868" y="723"/>
                  <a:pt x="868" y="723"/>
                  <a:pt x="868" y="723"/>
                </a:cubicBezTo>
                <a:cubicBezTo>
                  <a:pt x="869" y="722"/>
                  <a:pt x="869" y="722"/>
                  <a:pt x="869" y="722"/>
                </a:cubicBezTo>
                <a:cubicBezTo>
                  <a:pt x="869" y="722"/>
                  <a:pt x="869" y="722"/>
                  <a:pt x="869" y="722"/>
                </a:cubicBezTo>
                <a:cubicBezTo>
                  <a:pt x="869" y="721"/>
                  <a:pt x="869" y="721"/>
                  <a:pt x="869" y="720"/>
                </a:cubicBezTo>
                <a:cubicBezTo>
                  <a:pt x="870" y="720"/>
                  <a:pt x="870" y="719"/>
                  <a:pt x="870" y="718"/>
                </a:cubicBezTo>
                <a:cubicBezTo>
                  <a:pt x="870" y="718"/>
                  <a:pt x="870" y="717"/>
                  <a:pt x="871" y="716"/>
                </a:cubicBezTo>
                <a:cubicBezTo>
                  <a:pt x="871" y="716"/>
                  <a:pt x="871" y="716"/>
                  <a:pt x="871" y="716"/>
                </a:cubicBezTo>
                <a:cubicBezTo>
                  <a:pt x="871" y="715"/>
                  <a:pt x="871" y="715"/>
                  <a:pt x="871" y="715"/>
                </a:cubicBezTo>
                <a:cubicBezTo>
                  <a:pt x="871" y="715"/>
                  <a:pt x="871" y="715"/>
                  <a:pt x="871" y="715"/>
                </a:cubicBezTo>
                <a:cubicBezTo>
                  <a:pt x="872" y="715"/>
                  <a:pt x="872" y="714"/>
                  <a:pt x="872" y="714"/>
                </a:cubicBezTo>
                <a:cubicBezTo>
                  <a:pt x="872" y="714"/>
                  <a:pt x="872" y="714"/>
                  <a:pt x="872" y="714"/>
                </a:cubicBezTo>
                <a:cubicBezTo>
                  <a:pt x="873" y="713"/>
                  <a:pt x="873" y="713"/>
                  <a:pt x="874" y="712"/>
                </a:cubicBezTo>
                <a:cubicBezTo>
                  <a:pt x="874" y="712"/>
                  <a:pt x="874" y="712"/>
                  <a:pt x="874" y="712"/>
                </a:cubicBezTo>
                <a:cubicBezTo>
                  <a:pt x="874" y="711"/>
                  <a:pt x="874" y="711"/>
                  <a:pt x="874" y="711"/>
                </a:cubicBezTo>
                <a:cubicBezTo>
                  <a:pt x="874" y="711"/>
                  <a:pt x="874" y="711"/>
                  <a:pt x="874" y="711"/>
                </a:cubicBezTo>
                <a:cubicBezTo>
                  <a:pt x="875" y="710"/>
                  <a:pt x="875" y="710"/>
                  <a:pt x="875" y="710"/>
                </a:cubicBezTo>
                <a:cubicBezTo>
                  <a:pt x="875" y="709"/>
                  <a:pt x="875" y="709"/>
                  <a:pt x="875" y="709"/>
                </a:cubicBezTo>
                <a:cubicBezTo>
                  <a:pt x="875" y="708"/>
                  <a:pt x="875" y="708"/>
                  <a:pt x="875" y="708"/>
                </a:cubicBezTo>
                <a:cubicBezTo>
                  <a:pt x="876" y="708"/>
                  <a:pt x="876" y="708"/>
                  <a:pt x="876" y="708"/>
                </a:cubicBezTo>
                <a:cubicBezTo>
                  <a:pt x="876" y="707"/>
                  <a:pt x="876" y="707"/>
                  <a:pt x="877" y="706"/>
                </a:cubicBezTo>
                <a:cubicBezTo>
                  <a:pt x="878" y="706"/>
                  <a:pt x="878" y="706"/>
                  <a:pt x="879" y="705"/>
                </a:cubicBezTo>
                <a:cubicBezTo>
                  <a:pt x="879" y="705"/>
                  <a:pt x="879" y="705"/>
                  <a:pt x="879" y="705"/>
                </a:cubicBezTo>
                <a:cubicBezTo>
                  <a:pt x="880" y="705"/>
                  <a:pt x="880" y="704"/>
                  <a:pt x="881" y="704"/>
                </a:cubicBezTo>
                <a:cubicBezTo>
                  <a:pt x="881" y="704"/>
                  <a:pt x="881" y="704"/>
                  <a:pt x="881" y="704"/>
                </a:cubicBezTo>
                <a:cubicBezTo>
                  <a:pt x="881" y="705"/>
                  <a:pt x="881" y="705"/>
                  <a:pt x="881" y="705"/>
                </a:cubicBezTo>
                <a:cubicBezTo>
                  <a:pt x="881" y="705"/>
                  <a:pt x="881" y="705"/>
                  <a:pt x="882" y="705"/>
                </a:cubicBezTo>
                <a:cubicBezTo>
                  <a:pt x="882" y="705"/>
                  <a:pt x="882" y="705"/>
                  <a:pt x="882" y="705"/>
                </a:cubicBezTo>
                <a:cubicBezTo>
                  <a:pt x="883" y="705"/>
                  <a:pt x="883" y="705"/>
                  <a:pt x="883" y="705"/>
                </a:cubicBezTo>
                <a:cubicBezTo>
                  <a:pt x="883" y="704"/>
                  <a:pt x="883" y="704"/>
                  <a:pt x="884" y="704"/>
                </a:cubicBezTo>
                <a:cubicBezTo>
                  <a:pt x="884" y="704"/>
                  <a:pt x="885" y="704"/>
                  <a:pt x="884" y="705"/>
                </a:cubicBezTo>
                <a:cubicBezTo>
                  <a:pt x="884" y="706"/>
                  <a:pt x="884" y="706"/>
                  <a:pt x="884" y="706"/>
                </a:cubicBezTo>
                <a:cubicBezTo>
                  <a:pt x="884" y="707"/>
                  <a:pt x="884" y="707"/>
                  <a:pt x="884" y="707"/>
                </a:cubicBezTo>
                <a:cubicBezTo>
                  <a:pt x="884" y="707"/>
                  <a:pt x="884" y="707"/>
                  <a:pt x="884" y="707"/>
                </a:cubicBezTo>
                <a:cubicBezTo>
                  <a:pt x="883" y="707"/>
                  <a:pt x="883" y="707"/>
                  <a:pt x="883" y="707"/>
                </a:cubicBezTo>
                <a:cubicBezTo>
                  <a:pt x="883" y="707"/>
                  <a:pt x="883" y="707"/>
                  <a:pt x="883" y="707"/>
                </a:cubicBezTo>
                <a:cubicBezTo>
                  <a:pt x="882" y="707"/>
                  <a:pt x="882" y="707"/>
                  <a:pt x="881" y="707"/>
                </a:cubicBezTo>
                <a:cubicBezTo>
                  <a:pt x="880" y="707"/>
                  <a:pt x="880" y="707"/>
                  <a:pt x="880" y="708"/>
                </a:cubicBezTo>
                <a:cubicBezTo>
                  <a:pt x="880" y="708"/>
                  <a:pt x="880" y="708"/>
                  <a:pt x="880" y="708"/>
                </a:cubicBezTo>
                <a:cubicBezTo>
                  <a:pt x="880" y="709"/>
                  <a:pt x="881" y="709"/>
                  <a:pt x="881" y="709"/>
                </a:cubicBezTo>
                <a:cubicBezTo>
                  <a:pt x="882" y="708"/>
                  <a:pt x="882" y="708"/>
                  <a:pt x="882" y="708"/>
                </a:cubicBezTo>
                <a:cubicBezTo>
                  <a:pt x="882" y="709"/>
                  <a:pt x="882" y="709"/>
                  <a:pt x="882" y="709"/>
                </a:cubicBezTo>
                <a:cubicBezTo>
                  <a:pt x="883" y="710"/>
                  <a:pt x="882" y="710"/>
                  <a:pt x="882" y="710"/>
                </a:cubicBezTo>
                <a:cubicBezTo>
                  <a:pt x="882" y="711"/>
                  <a:pt x="882" y="711"/>
                  <a:pt x="882" y="711"/>
                </a:cubicBezTo>
                <a:cubicBezTo>
                  <a:pt x="881" y="712"/>
                  <a:pt x="881" y="712"/>
                  <a:pt x="881" y="712"/>
                </a:cubicBezTo>
                <a:cubicBezTo>
                  <a:pt x="881" y="712"/>
                  <a:pt x="881" y="713"/>
                  <a:pt x="880" y="713"/>
                </a:cubicBezTo>
                <a:cubicBezTo>
                  <a:pt x="880" y="713"/>
                  <a:pt x="880" y="713"/>
                  <a:pt x="880" y="713"/>
                </a:cubicBezTo>
                <a:cubicBezTo>
                  <a:pt x="880" y="713"/>
                  <a:pt x="880" y="713"/>
                  <a:pt x="880" y="713"/>
                </a:cubicBezTo>
                <a:cubicBezTo>
                  <a:pt x="880" y="713"/>
                  <a:pt x="880" y="713"/>
                  <a:pt x="880" y="713"/>
                </a:cubicBezTo>
                <a:cubicBezTo>
                  <a:pt x="880" y="714"/>
                  <a:pt x="880" y="714"/>
                  <a:pt x="880" y="714"/>
                </a:cubicBezTo>
                <a:cubicBezTo>
                  <a:pt x="880" y="714"/>
                  <a:pt x="880" y="714"/>
                  <a:pt x="880" y="714"/>
                </a:cubicBezTo>
                <a:cubicBezTo>
                  <a:pt x="879" y="715"/>
                  <a:pt x="879" y="715"/>
                  <a:pt x="879" y="715"/>
                </a:cubicBezTo>
                <a:cubicBezTo>
                  <a:pt x="879" y="715"/>
                  <a:pt x="879" y="715"/>
                  <a:pt x="879" y="715"/>
                </a:cubicBezTo>
                <a:cubicBezTo>
                  <a:pt x="879" y="716"/>
                  <a:pt x="879" y="716"/>
                  <a:pt x="879" y="716"/>
                </a:cubicBezTo>
                <a:cubicBezTo>
                  <a:pt x="878" y="717"/>
                  <a:pt x="878" y="717"/>
                  <a:pt x="878" y="717"/>
                </a:cubicBezTo>
                <a:cubicBezTo>
                  <a:pt x="878" y="717"/>
                  <a:pt x="878" y="717"/>
                  <a:pt x="878" y="717"/>
                </a:cubicBezTo>
                <a:cubicBezTo>
                  <a:pt x="878" y="718"/>
                  <a:pt x="878" y="718"/>
                  <a:pt x="878" y="718"/>
                </a:cubicBezTo>
                <a:cubicBezTo>
                  <a:pt x="877" y="718"/>
                  <a:pt x="877" y="719"/>
                  <a:pt x="877" y="720"/>
                </a:cubicBezTo>
                <a:cubicBezTo>
                  <a:pt x="877" y="720"/>
                  <a:pt x="877" y="720"/>
                  <a:pt x="877" y="720"/>
                </a:cubicBezTo>
                <a:cubicBezTo>
                  <a:pt x="876" y="720"/>
                  <a:pt x="876" y="720"/>
                  <a:pt x="876" y="720"/>
                </a:cubicBezTo>
                <a:cubicBezTo>
                  <a:pt x="876" y="721"/>
                  <a:pt x="876" y="721"/>
                  <a:pt x="876" y="721"/>
                </a:cubicBezTo>
                <a:cubicBezTo>
                  <a:pt x="875" y="721"/>
                  <a:pt x="875" y="721"/>
                  <a:pt x="875" y="722"/>
                </a:cubicBezTo>
                <a:cubicBezTo>
                  <a:pt x="876" y="722"/>
                  <a:pt x="876" y="722"/>
                  <a:pt x="876" y="722"/>
                </a:cubicBezTo>
                <a:cubicBezTo>
                  <a:pt x="875" y="723"/>
                  <a:pt x="875" y="724"/>
                  <a:pt x="875" y="724"/>
                </a:cubicBezTo>
                <a:cubicBezTo>
                  <a:pt x="875" y="724"/>
                  <a:pt x="875" y="724"/>
                  <a:pt x="875" y="724"/>
                </a:cubicBezTo>
                <a:cubicBezTo>
                  <a:pt x="875" y="724"/>
                  <a:pt x="875" y="724"/>
                  <a:pt x="875" y="725"/>
                </a:cubicBezTo>
                <a:cubicBezTo>
                  <a:pt x="875" y="726"/>
                  <a:pt x="875" y="726"/>
                  <a:pt x="875" y="726"/>
                </a:cubicBezTo>
                <a:cubicBezTo>
                  <a:pt x="875" y="725"/>
                  <a:pt x="875" y="725"/>
                  <a:pt x="875" y="725"/>
                </a:cubicBezTo>
                <a:cubicBezTo>
                  <a:pt x="876" y="724"/>
                  <a:pt x="876" y="723"/>
                  <a:pt x="877" y="723"/>
                </a:cubicBezTo>
                <a:cubicBezTo>
                  <a:pt x="878" y="722"/>
                  <a:pt x="878" y="721"/>
                  <a:pt x="879" y="721"/>
                </a:cubicBezTo>
                <a:cubicBezTo>
                  <a:pt x="879" y="720"/>
                  <a:pt x="879" y="720"/>
                  <a:pt x="879" y="720"/>
                </a:cubicBezTo>
                <a:cubicBezTo>
                  <a:pt x="880" y="720"/>
                  <a:pt x="880" y="720"/>
                  <a:pt x="880" y="720"/>
                </a:cubicBezTo>
                <a:cubicBezTo>
                  <a:pt x="880" y="720"/>
                  <a:pt x="880" y="721"/>
                  <a:pt x="880" y="721"/>
                </a:cubicBezTo>
                <a:cubicBezTo>
                  <a:pt x="880" y="722"/>
                  <a:pt x="880" y="722"/>
                  <a:pt x="880" y="722"/>
                </a:cubicBezTo>
                <a:cubicBezTo>
                  <a:pt x="881" y="721"/>
                  <a:pt x="881" y="721"/>
                  <a:pt x="881" y="721"/>
                </a:cubicBezTo>
                <a:cubicBezTo>
                  <a:pt x="881" y="721"/>
                  <a:pt x="881" y="721"/>
                  <a:pt x="882" y="721"/>
                </a:cubicBezTo>
                <a:cubicBezTo>
                  <a:pt x="882" y="722"/>
                  <a:pt x="882" y="722"/>
                  <a:pt x="882" y="722"/>
                </a:cubicBezTo>
                <a:cubicBezTo>
                  <a:pt x="882" y="722"/>
                  <a:pt x="882" y="722"/>
                  <a:pt x="882" y="722"/>
                </a:cubicBezTo>
                <a:cubicBezTo>
                  <a:pt x="883" y="722"/>
                  <a:pt x="883" y="722"/>
                  <a:pt x="883" y="722"/>
                </a:cubicBezTo>
                <a:cubicBezTo>
                  <a:pt x="884" y="721"/>
                  <a:pt x="884" y="721"/>
                  <a:pt x="884" y="721"/>
                </a:cubicBezTo>
                <a:cubicBezTo>
                  <a:pt x="884" y="721"/>
                  <a:pt x="884" y="721"/>
                  <a:pt x="884" y="721"/>
                </a:cubicBezTo>
                <a:cubicBezTo>
                  <a:pt x="884" y="722"/>
                  <a:pt x="884" y="722"/>
                  <a:pt x="884" y="722"/>
                </a:cubicBezTo>
                <a:cubicBezTo>
                  <a:pt x="883" y="722"/>
                  <a:pt x="883" y="723"/>
                  <a:pt x="882" y="723"/>
                </a:cubicBezTo>
                <a:cubicBezTo>
                  <a:pt x="881" y="724"/>
                  <a:pt x="881" y="724"/>
                  <a:pt x="880" y="724"/>
                </a:cubicBezTo>
                <a:cubicBezTo>
                  <a:pt x="880" y="724"/>
                  <a:pt x="880" y="724"/>
                  <a:pt x="880" y="724"/>
                </a:cubicBezTo>
                <a:cubicBezTo>
                  <a:pt x="880" y="725"/>
                  <a:pt x="880" y="725"/>
                  <a:pt x="880" y="725"/>
                </a:cubicBezTo>
                <a:cubicBezTo>
                  <a:pt x="880" y="725"/>
                  <a:pt x="881" y="724"/>
                  <a:pt x="881" y="725"/>
                </a:cubicBezTo>
                <a:cubicBezTo>
                  <a:pt x="881" y="725"/>
                  <a:pt x="881" y="725"/>
                  <a:pt x="881" y="725"/>
                </a:cubicBezTo>
                <a:cubicBezTo>
                  <a:pt x="881" y="725"/>
                  <a:pt x="881" y="725"/>
                  <a:pt x="881" y="725"/>
                </a:cubicBezTo>
                <a:cubicBezTo>
                  <a:pt x="881" y="726"/>
                  <a:pt x="881" y="725"/>
                  <a:pt x="882" y="725"/>
                </a:cubicBezTo>
                <a:cubicBezTo>
                  <a:pt x="882" y="726"/>
                  <a:pt x="881" y="726"/>
                  <a:pt x="880" y="726"/>
                </a:cubicBezTo>
                <a:cubicBezTo>
                  <a:pt x="880" y="727"/>
                  <a:pt x="880" y="727"/>
                  <a:pt x="880" y="727"/>
                </a:cubicBezTo>
                <a:cubicBezTo>
                  <a:pt x="880" y="727"/>
                  <a:pt x="880" y="727"/>
                  <a:pt x="880" y="727"/>
                </a:cubicBezTo>
                <a:cubicBezTo>
                  <a:pt x="880" y="727"/>
                  <a:pt x="880" y="727"/>
                  <a:pt x="880" y="727"/>
                </a:cubicBezTo>
                <a:cubicBezTo>
                  <a:pt x="881" y="726"/>
                  <a:pt x="881" y="726"/>
                  <a:pt x="882" y="727"/>
                </a:cubicBezTo>
                <a:cubicBezTo>
                  <a:pt x="883" y="727"/>
                  <a:pt x="883" y="727"/>
                  <a:pt x="883" y="728"/>
                </a:cubicBezTo>
                <a:cubicBezTo>
                  <a:pt x="883" y="728"/>
                  <a:pt x="883" y="728"/>
                  <a:pt x="883" y="728"/>
                </a:cubicBezTo>
                <a:cubicBezTo>
                  <a:pt x="883" y="727"/>
                  <a:pt x="883" y="727"/>
                  <a:pt x="883" y="727"/>
                </a:cubicBezTo>
                <a:cubicBezTo>
                  <a:pt x="884" y="728"/>
                  <a:pt x="884" y="728"/>
                  <a:pt x="884" y="728"/>
                </a:cubicBezTo>
                <a:cubicBezTo>
                  <a:pt x="884" y="727"/>
                  <a:pt x="884" y="727"/>
                  <a:pt x="884" y="727"/>
                </a:cubicBezTo>
                <a:cubicBezTo>
                  <a:pt x="885" y="726"/>
                  <a:pt x="885" y="726"/>
                  <a:pt x="885" y="726"/>
                </a:cubicBezTo>
                <a:cubicBezTo>
                  <a:pt x="885" y="727"/>
                  <a:pt x="885" y="727"/>
                  <a:pt x="885" y="727"/>
                </a:cubicBezTo>
                <a:cubicBezTo>
                  <a:pt x="885" y="727"/>
                  <a:pt x="885" y="727"/>
                  <a:pt x="885" y="727"/>
                </a:cubicBezTo>
                <a:cubicBezTo>
                  <a:pt x="885" y="727"/>
                  <a:pt x="885" y="727"/>
                  <a:pt x="885" y="727"/>
                </a:cubicBezTo>
                <a:cubicBezTo>
                  <a:pt x="885" y="727"/>
                  <a:pt x="885" y="727"/>
                  <a:pt x="885" y="727"/>
                </a:cubicBezTo>
                <a:cubicBezTo>
                  <a:pt x="885" y="728"/>
                  <a:pt x="885" y="728"/>
                  <a:pt x="885" y="728"/>
                </a:cubicBezTo>
                <a:cubicBezTo>
                  <a:pt x="885" y="728"/>
                  <a:pt x="884" y="728"/>
                  <a:pt x="885" y="728"/>
                </a:cubicBezTo>
                <a:cubicBezTo>
                  <a:pt x="885" y="728"/>
                  <a:pt x="885" y="728"/>
                  <a:pt x="885" y="728"/>
                </a:cubicBezTo>
                <a:cubicBezTo>
                  <a:pt x="885" y="729"/>
                  <a:pt x="885" y="728"/>
                  <a:pt x="885" y="728"/>
                </a:cubicBezTo>
                <a:cubicBezTo>
                  <a:pt x="886" y="728"/>
                  <a:pt x="886" y="727"/>
                  <a:pt x="885" y="727"/>
                </a:cubicBezTo>
                <a:cubicBezTo>
                  <a:pt x="885" y="726"/>
                  <a:pt x="885" y="726"/>
                  <a:pt x="885" y="726"/>
                </a:cubicBezTo>
                <a:cubicBezTo>
                  <a:pt x="886" y="726"/>
                  <a:pt x="886" y="726"/>
                  <a:pt x="886" y="726"/>
                </a:cubicBezTo>
                <a:cubicBezTo>
                  <a:pt x="886" y="727"/>
                  <a:pt x="886" y="727"/>
                  <a:pt x="886" y="727"/>
                </a:cubicBezTo>
                <a:cubicBezTo>
                  <a:pt x="886" y="727"/>
                  <a:pt x="886" y="727"/>
                  <a:pt x="886" y="727"/>
                </a:cubicBezTo>
                <a:cubicBezTo>
                  <a:pt x="886" y="728"/>
                  <a:pt x="886" y="728"/>
                  <a:pt x="886" y="729"/>
                </a:cubicBezTo>
                <a:cubicBezTo>
                  <a:pt x="886" y="729"/>
                  <a:pt x="886" y="729"/>
                  <a:pt x="886" y="729"/>
                </a:cubicBezTo>
                <a:cubicBezTo>
                  <a:pt x="885" y="729"/>
                  <a:pt x="885" y="730"/>
                  <a:pt x="885" y="730"/>
                </a:cubicBezTo>
                <a:cubicBezTo>
                  <a:pt x="885" y="730"/>
                  <a:pt x="885" y="730"/>
                  <a:pt x="885" y="730"/>
                </a:cubicBezTo>
                <a:cubicBezTo>
                  <a:pt x="885" y="731"/>
                  <a:pt x="885" y="731"/>
                  <a:pt x="885" y="731"/>
                </a:cubicBezTo>
                <a:cubicBezTo>
                  <a:pt x="885" y="731"/>
                  <a:pt x="885" y="731"/>
                  <a:pt x="885" y="731"/>
                </a:cubicBezTo>
                <a:cubicBezTo>
                  <a:pt x="885" y="731"/>
                  <a:pt x="885" y="731"/>
                  <a:pt x="885" y="731"/>
                </a:cubicBezTo>
                <a:cubicBezTo>
                  <a:pt x="885" y="730"/>
                  <a:pt x="885" y="730"/>
                  <a:pt x="885" y="730"/>
                </a:cubicBezTo>
                <a:cubicBezTo>
                  <a:pt x="886" y="730"/>
                  <a:pt x="886" y="730"/>
                  <a:pt x="886" y="730"/>
                </a:cubicBezTo>
                <a:cubicBezTo>
                  <a:pt x="886" y="729"/>
                  <a:pt x="886" y="729"/>
                  <a:pt x="887" y="729"/>
                </a:cubicBezTo>
                <a:cubicBezTo>
                  <a:pt x="887" y="729"/>
                  <a:pt x="888" y="729"/>
                  <a:pt x="888" y="729"/>
                </a:cubicBezTo>
                <a:cubicBezTo>
                  <a:pt x="888" y="728"/>
                  <a:pt x="888" y="728"/>
                  <a:pt x="888" y="728"/>
                </a:cubicBezTo>
                <a:cubicBezTo>
                  <a:pt x="888" y="728"/>
                  <a:pt x="888" y="728"/>
                  <a:pt x="888" y="727"/>
                </a:cubicBezTo>
                <a:cubicBezTo>
                  <a:pt x="888" y="728"/>
                  <a:pt x="888" y="728"/>
                  <a:pt x="888" y="728"/>
                </a:cubicBezTo>
                <a:cubicBezTo>
                  <a:pt x="889" y="728"/>
                  <a:pt x="889" y="728"/>
                  <a:pt x="889" y="728"/>
                </a:cubicBezTo>
                <a:cubicBezTo>
                  <a:pt x="889" y="728"/>
                  <a:pt x="889" y="728"/>
                  <a:pt x="889" y="728"/>
                </a:cubicBezTo>
                <a:cubicBezTo>
                  <a:pt x="889" y="727"/>
                  <a:pt x="889" y="727"/>
                  <a:pt x="889" y="727"/>
                </a:cubicBezTo>
                <a:cubicBezTo>
                  <a:pt x="889" y="727"/>
                  <a:pt x="889" y="727"/>
                  <a:pt x="889" y="727"/>
                </a:cubicBezTo>
                <a:cubicBezTo>
                  <a:pt x="890" y="727"/>
                  <a:pt x="890" y="727"/>
                  <a:pt x="890" y="727"/>
                </a:cubicBezTo>
                <a:cubicBezTo>
                  <a:pt x="890" y="727"/>
                  <a:pt x="890" y="727"/>
                  <a:pt x="890" y="727"/>
                </a:cubicBezTo>
                <a:cubicBezTo>
                  <a:pt x="889" y="727"/>
                  <a:pt x="889" y="727"/>
                  <a:pt x="889" y="727"/>
                </a:cubicBezTo>
                <a:cubicBezTo>
                  <a:pt x="890" y="727"/>
                  <a:pt x="890" y="726"/>
                  <a:pt x="891" y="726"/>
                </a:cubicBezTo>
                <a:cubicBezTo>
                  <a:pt x="891" y="727"/>
                  <a:pt x="891" y="728"/>
                  <a:pt x="891" y="729"/>
                </a:cubicBezTo>
                <a:cubicBezTo>
                  <a:pt x="891" y="729"/>
                  <a:pt x="891" y="729"/>
                  <a:pt x="891" y="728"/>
                </a:cubicBezTo>
                <a:cubicBezTo>
                  <a:pt x="892" y="727"/>
                  <a:pt x="892" y="727"/>
                  <a:pt x="892" y="727"/>
                </a:cubicBezTo>
                <a:cubicBezTo>
                  <a:pt x="892" y="727"/>
                  <a:pt x="892" y="727"/>
                  <a:pt x="892" y="727"/>
                </a:cubicBezTo>
                <a:cubicBezTo>
                  <a:pt x="893" y="728"/>
                  <a:pt x="893" y="728"/>
                  <a:pt x="893" y="728"/>
                </a:cubicBezTo>
                <a:cubicBezTo>
                  <a:pt x="893" y="727"/>
                  <a:pt x="893" y="727"/>
                  <a:pt x="893" y="727"/>
                </a:cubicBezTo>
                <a:cubicBezTo>
                  <a:pt x="893" y="727"/>
                  <a:pt x="893" y="727"/>
                  <a:pt x="893" y="727"/>
                </a:cubicBezTo>
                <a:cubicBezTo>
                  <a:pt x="894" y="727"/>
                  <a:pt x="894" y="727"/>
                  <a:pt x="894" y="727"/>
                </a:cubicBezTo>
                <a:cubicBezTo>
                  <a:pt x="894" y="727"/>
                  <a:pt x="894" y="727"/>
                  <a:pt x="894" y="727"/>
                </a:cubicBezTo>
                <a:cubicBezTo>
                  <a:pt x="895" y="727"/>
                  <a:pt x="895" y="727"/>
                  <a:pt x="895" y="727"/>
                </a:cubicBezTo>
                <a:cubicBezTo>
                  <a:pt x="896" y="728"/>
                  <a:pt x="896" y="728"/>
                  <a:pt x="896" y="728"/>
                </a:cubicBezTo>
                <a:cubicBezTo>
                  <a:pt x="896" y="728"/>
                  <a:pt x="896" y="728"/>
                  <a:pt x="897" y="728"/>
                </a:cubicBezTo>
                <a:cubicBezTo>
                  <a:pt x="897" y="729"/>
                  <a:pt x="897" y="729"/>
                  <a:pt x="897" y="729"/>
                </a:cubicBezTo>
                <a:cubicBezTo>
                  <a:pt x="898" y="729"/>
                  <a:pt x="898" y="729"/>
                  <a:pt x="897" y="730"/>
                </a:cubicBezTo>
                <a:cubicBezTo>
                  <a:pt x="897" y="730"/>
                  <a:pt x="897" y="731"/>
                  <a:pt x="897" y="731"/>
                </a:cubicBezTo>
                <a:cubicBezTo>
                  <a:pt x="897" y="731"/>
                  <a:pt x="897" y="731"/>
                  <a:pt x="896" y="731"/>
                </a:cubicBezTo>
                <a:cubicBezTo>
                  <a:pt x="896" y="731"/>
                  <a:pt x="896" y="731"/>
                  <a:pt x="895" y="731"/>
                </a:cubicBezTo>
                <a:cubicBezTo>
                  <a:pt x="895" y="731"/>
                  <a:pt x="895" y="731"/>
                  <a:pt x="895" y="731"/>
                </a:cubicBezTo>
                <a:cubicBezTo>
                  <a:pt x="895" y="732"/>
                  <a:pt x="895" y="732"/>
                  <a:pt x="895" y="732"/>
                </a:cubicBezTo>
                <a:cubicBezTo>
                  <a:pt x="896" y="732"/>
                  <a:pt x="896" y="732"/>
                  <a:pt x="896" y="732"/>
                </a:cubicBezTo>
                <a:cubicBezTo>
                  <a:pt x="895" y="732"/>
                  <a:pt x="895" y="732"/>
                  <a:pt x="895" y="732"/>
                </a:cubicBezTo>
                <a:cubicBezTo>
                  <a:pt x="895" y="733"/>
                  <a:pt x="894" y="733"/>
                  <a:pt x="894" y="733"/>
                </a:cubicBezTo>
                <a:cubicBezTo>
                  <a:pt x="894" y="733"/>
                  <a:pt x="894" y="734"/>
                  <a:pt x="893" y="734"/>
                </a:cubicBezTo>
                <a:cubicBezTo>
                  <a:pt x="893" y="734"/>
                  <a:pt x="893" y="734"/>
                  <a:pt x="893" y="734"/>
                </a:cubicBezTo>
                <a:cubicBezTo>
                  <a:pt x="893" y="734"/>
                  <a:pt x="893" y="734"/>
                  <a:pt x="893" y="734"/>
                </a:cubicBezTo>
                <a:cubicBezTo>
                  <a:pt x="893" y="734"/>
                  <a:pt x="894" y="734"/>
                  <a:pt x="894" y="734"/>
                </a:cubicBezTo>
                <a:cubicBezTo>
                  <a:pt x="895" y="733"/>
                  <a:pt x="895" y="733"/>
                  <a:pt x="895" y="733"/>
                </a:cubicBezTo>
                <a:cubicBezTo>
                  <a:pt x="895" y="734"/>
                  <a:pt x="895" y="734"/>
                  <a:pt x="895" y="734"/>
                </a:cubicBezTo>
                <a:cubicBezTo>
                  <a:pt x="895" y="734"/>
                  <a:pt x="895" y="734"/>
                  <a:pt x="895" y="734"/>
                </a:cubicBezTo>
                <a:cubicBezTo>
                  <a:pt x="895" y="734"/>
                  <a:pt x="895" y="734"/>
                  <a:pt x="895" y="734"/>
                </a:cubicBezTo>
                <a:cubicBezTo>
                  <a:pt x="895" y="734"/>
                  <a:pt x="895" y="734"/>
                  <a:pt x="895" y="734"/>
                </a:cubicBezTo>
                <a:cubicBezTo>
                  <a:pt x="894" y="734"/>
                  <a:pt x="894" y="734"/>
                  <a:pt x="894" y="734"/>
                </a:cubicBezTo>
                <a:cubicBezTo>
                  <a:pt x="894" y="735"/>
                  <a:pt x="894" y="735"/>
                  <a:pt x="894" y="735"/>
                </a:cubicBezTo>
                <a:cubicBezTo>
                  <a:pt x="895" y="735"/>
                  <a:pt x="895" y="735"/>
                  <a:pt x="895" y="735"/>
                </a:cubicBezTo>
                <a:cubicBezTo>
                  <a:pt x="895" y="734"/>
                  <a:pt x="895" y="734"/>
                  <a:pt x="896" y="735"/>
                </a:cubicBezTo>
                <a:cubicBezTo>
                  <a:pt x="896" y="735"/>
                  <a:pt x="896" y="735"/>
                  <a:pt x="896" y="735"/>
                </a:cubicBezTo>
                <a:cubicBezTo>
                  <a:pt x="897" y="735"/>
                  <a:pt x="897" y="735"/>
                  <a:pt x="897" y="735"/>
                </a:cubicBezTo>
                <a:cubicBezTo>
                  <a:pt x="897" y="735"/>
                  <a:pt x="897" y="735"/>
                  <a:pt x="897" y="735"/>
                </a:cubicBezTo>
                <a:cubicBezTo>
                  <a:pt x="896" y="735"/>
                  <a:pt x="896" y="735"/>
                  <a:pt x="896" y="735"/>
                </a:cubicBezTo>
                <a:cubicBezTo>
                  <a:pt x="895" y="736"/>
                  <a:pt x="895" y="736"/>
                  <a:pt x="895" y="736"/>
                </a:cubicBezTo>
                <a:cubicBezTo>
                  <a:pt x="895" y="736"/>
                  <a:pt x="895" y="736"/>
                  <a:pt x="895" y="736"/>
                </a:cubicBezTo>
                <a:cubicBezTo>
                  <a:pt x="896" y="736"/>
                  <a:pt x="896" y="736"/>
                  <a:pt x="896" y="736"/>
                </a:cubicBezTo>
                <a:cubicBezTo>
                  <a:pt x="896" y="737"/>
                  <a:pt x="896" y="737"/>
                  <a:pt x="896" y="737"/>
                </a:cubicBezTo>
                <a:cubicBezTo>
                  <a:pt x="895" y="737"/>
                  <a:pt x="895" y="737"/>
                  <a:pt x="895" y="737"/>
                </a:cubicBezTo>
                <a:cubicBezTo>
                  <a:pt x="895" y="737"/>
                  <a:pt x="895" y="737"/>
                  <a:pt x="895" y="737"/>
                </a:cubicBezTo>
                <a:cubicBezTo>
                  <a:pt x="895" y="737"/>
                  <a:pt x="895" y="737"/>
                  <a:pt x="895" y="737"/>
                </a:cubicBezTo>
                <a:cubicBezTo>
                  <a:pt x="895" y="737"/>
                  <a:pt x="895" y="737"/>
                  <a:pt x="895" y="737"/>
                </a:cubicBezTo>
                <a:cubicBezTo>
                  <a:pt x="895" y="738"/>
                  <a:pt x="895" y="738"/>
                  <a:pt x="895" y="738"/>
                </a:cubicBezTo>
                <a:cubicBezTo>
                  <a:pt x="895" y="738"/>
                  <a:pt x="895" y="738"/>
                  <a:pt x="895" y="738"/>
                </a:cubicBezTo>
                <a:cubicBezTo>
                  <a:pt x="896" y="737"/>
                  <a:pt x="896" y="737"/>
                  <a:pt x="896" y="737"/>
                </a:cubicBezTo>
                <a:cubicBezTo>
                  <a:pt x="896" y="737"/>
                  <a:pt x="896" y="737"/>
                  <a:pt x="896" y="737"/>
                </a:cubicBezTo>
                <a:cubicBezTo>
                  <a:pt x="896" y="737"/>
                  <a:pt x="896" y="737"/>
                  <a:pt x="896" y="737"/>
                </a:cubicBezTo>
                <a:cubicBezTo>
                  <a:pt x="896" y="737"/>
                  <a:pt x="896" y="737"/>
                  <a:pt x="896" y="737"/>
                </a:cubicBezTo>
                <a:cubicBezTo>
                  <a:pt x="897" y="737"/>
                  <a:pt x="897" y="737"/>
                  <a:pt x="897" y="737"/>
                </a:cubicBezTo>
                <a:cubicBezTo>
                  <a:pt x="897" y="737"/>
                  <a:pt x="897" y="737"/>
                  <a:pt x="897" y="737"/>
                </a:cubicBezTo>
                <a:cubicBezTo>
                  <a:pt x="897" y="737"/>
                  <a:pt x="897" y="737"/>
                  <a:pt x="897" y="737"/>
                </a:cubicBezTo>
                <a:cubicBezTo>
                  <a:pt x="897" y="737"/>
                  <a:pt x="897" y="736"/>
                  <a:pt x="898" y="736"/>
                </a:cubicBezTo>
                <a:cubicBezTo>
                  <a:pt x="898" y="736"/>
                  <a:pt x="898" y="736"/>
                  <a:pt x="898" y="736"/>
                </a:cubicBezTo>
                <a:cubicBezTo>
                  <a:pt x="899" y="736"/>
                  <a:pt x="899" y="736"/>
                  <a:pt x="899" y="736"/>
                </a:cubicBezTo>
                <a:cubicBezTo>
                  <a:pt x="899" y="736"/>
                  <a:pt x="899" y="736"/>
                  <a:pt x="899" y="736"/>
                </a:cubicBezTo>
                <a:cubicBezTo>
                  <a:pt x="899" y="737"/>
                  <a:pt x="899" y="737"/>
                  <a:pt x="900" y="736"/>
                </a:cubicBezTo>
                <a:cubicBezTo>
                  <a:pt x="900" y="735"/>
                  <a:pt x="900" y="735"/>
                  <a:pt x="900" y="735"/>
                </a:cubicBezTo>
                <a:cubicBezTo>
                  <a:pt x="901" y="735"/>
                  <a:pt x="901" y="735"/>
                  <a:pt x="901" y="735"/>
                </a:cubicBezTo>
                <a:cubicBezTo>
                  <a:pt x="901" y="736"/>
                  <a:pt x="901" y="736"/>
                  <a:pt x="901" y="736"/>
                </a:cubicBezTo>
                <a:cubicBezTo>
                  <a:pt x="901" y="737"/>
                  <a:pt x="901" y="737"/>
                  <a:pt x="901" y="737"/>
                </a:cubicBezTo>
                <a:cubicBezTo>
                  <a:pt x="901" y="737"/>
                  <a:pt x="900" y="737"/>
                  <a:pt x="900" y="737"/>
                </a:cubicBezTo>
                <a:cubicBezTo>
                  <a:pt x="900" y="738"/>
                  <a:pt x="900" y="738"/>
                  <a:pt x="900" y="738"/>
                </a:cubicBezTo>
                <a:cubicBezTo>
                  <a:pt x="899" y="738"/>
                  <a:pt x="899" y="738"/>
                  <a:pt x="899" y="738"/>
                </a:cubicBezTo>
                <a:cubicBezTo>
                  <a:pt x="899" y="738"/>
                  <a:pt x="899" y="738"/>
                  <a:pt x="899" y="738"/>
                </a:cubicBezTo>
                <a:cubicBezTo>
                  <a:pt x="898" y="739"/>
                  <a:pt x="898" y="739"/>
                  <a:pt x="898" y="739"/>
                </a:cubicBezTo>
                <a:cubicBezTo>
                  <a:pt x="897" y="739"/>
                  <a:pt x="897" y="740"/>
                  <a:pt x="896" y="740"/>
                </a:cubicBezTo>
                <a:cubicBezTo>
                  <a:pt x="897" y="740"/>
                  <a:pt x="897" y="740"/>
                  <a:pt x="897" y="740"/>
                </a:cubicBezTo>
                <a:cubicBezTo>
                  <a:pt x="897" y="740"/>
                  <a:pt x="897" y="740"/>
                  <a:pt x="897" y="740"/>
                </a:cubicBezTo>
                <a:cubicBezTo>
                  <a:pt x="897" y="741"/>
                  <a:pt x="897" y="741"/>
                  <a:pt x="897" y="741"/>
                </a:cubicBezTo>
                <a:cubicBezTo>
                  <a:pt x="896" y="741"/>
                  <a:pt x="896" y="741"/>
                  <a:pt x="896" y="741"/>
                </a:cubicBezTo>
                <a:cubicBezTo>
                  <a:pt x="895" y="741"/>
                  <a:pt x="895" y="741"/>
                  <a:pt x="895" y="740"/>
                </a:cubicBezTo>
                <a:cubicBezTo>
                  <a:pt x="895" y="740"/>
                  <a:pt x="895" y="741"/>
                  <a:pt x="895" y="740"/>
                </a:cubicBezTo>
                <a:cubicBezTo>
                  <a:pt x="895" y="740"/>
                  <a:pt x="895" y="740"/>
                  <a:pt x="895" y="740"/>
                </a:cubicBezTo>
                <a:cubicBezTo>
                  <a:pt x="894" y="740"/>
                  <a:pt x="894" y="740"/>
                  <a:pt x="894" y="740"/>
                </a:cubicBezTo>
                <a:cubicBezTo>
                  <a:pt x="894" y="740"/>
                  <a:pt x="894" y="740"/>
                  <a:pt x="894" y="740"/>
                </a:cubicBezTo>
                <a:cubicBezTo>
                  <a:pt x="894" y="740"/>
                  <a:pt x="894" y="740"/>
                  <a:pt x="894" y="740"/>
                </a:cubicBezTo>
                <a:cubicBezTo>
                  <a:pt x="895" y="740"/>
                  <a:pt x="895" y="741"/>
                  <a:pt x="895" y="741"/>
                </a:cubicBezTo>
                <a:cubicBezTo>
                  <a:pt x="895" y="741"/>
                  <a:pt x="895" y="741"/>
                  <a:pt x="895" y="741"/>
                </a:cubicBezTo>
                <a:cubicBezTo>
                  <a:pt x="895" y="741"/>
                  <a:pt x="895" y="741"/>
                  <a:pt x="895" y="741"/>
                </a:cubicBezTo>
                <a:cubicBezTo>
                  <a:pt x="895" y="741"/>
                  <a:pt x="895" y="741"/>
                  <a:pt x="895" y="741"/>
                </a:cubicBezTo>
                <a:cubicBezTo>
                  <a:pt x="895" y="741"/>
                  <a:pt x="895" y="741"/>
                  <a:pt x="896" y="741"/>
                </a:cubicBezTo>
                <a:cubicBezTo>
                  <a:pt x="896" y="741"/>
                  <a:pt x="896" y="741"/>
                  <a:pt x="896" y="741"/>
                </a:cubicBezTo>
                <a:cubicBezTo>
                  <a:pt x="896" y="741"/>
                  <a:pt x="896" y="741"/>
                  <a:pt x="896" y="741"/>
                </a:cubicBezTo>
                <a:cubicBezTo>
                  <a:pt x="896" y="742"/>
                  <a:pt x="896" y="742"/>
                  <a:pt x="896" y="742"/>
                </a:cubicBezTo>
                <a:cubicBezTo>
                  <a:pt x="895" y="742"/>
                  <a:pt x="895" y="742"/>
                  <a:pt x="895" y="742"/>
                </a:cubicBezTo>
                <a:cubicBezTo>
                  <a:pt x="896" y="742"/>
                  <a:pt x="896" y="742"/>
                  <a:pt x="896" y="742"/>
                </a:cubicBezTo>
                <a:cubicBezTo>
                  <a:pt x="896" y="742"/>
                  <a:pt x="896" y="742"/>
                  <a:pt x="896" y="742"/>
                </a:cubicBezTo>
                <a:cubicBezTo>
                  <a:pt x="897" y="742"/>
                  <a:pt x="897" y="742"/>
                  <a:pt x="897" y="742"/>
                </a:cubicBezTo>
                <a:cubicBezTo>
                  <a:pt x="897" y="742"/>
                  <a:pt x="897" y="742"/>
                  <a:pt x="897" y="742"/>
                </a:cubicBezTo>
                <a:cubicBezTo>
                  <a:pt x="896" y="742"/>
                  <a:pt x="896" y="742"/>
                  <a:pt x="896" y="742"/>
                </a:cubicBezTo>
                <a:cubicBezTo>
                  <a:pt x="896" y="743"/>
                  <a:pt x="896" y="744"/>
                  <a:pt x="895" y="744"/>
                </a:cubicBezTo>
                <a:cubicBezTo>
                  <a:pt x="895" y="743"/>
                  <a:pt x="895" y="743"/>
                  <a:pt x="895" y="743"/>
                </a:cubicBezTo>
                <a:cubicBezTo>
                  <a:pt x="895" y="744"/>
                  <a:pt x="895" y="744"/>
                  <a:pt x="895" y="744"/>
                </a:cubicBezTo>
                <a:cubicBezTo>
                  <a:pt x="895" y="745"/>
                  <a:pt x="895" y="745"/>
                  <a:pt x="896" y="745"/>
                </a:cubicBezTo>
                <a:cubicBezTo>
                  <a:pt x="896" y="745"/>
                  <a:pt x="896" y="745"/>
                  <a:pt x="896" y="745"/>
                </a:cubicBezTo>
                <a:cubicBezTo>
                  <a:pt x="896" y="746"/>
                  <a:pt x="896" y="746"/>
                  <a:pt x="896" y="746"/>
                </a:cubicBezTo>
                <a:cubicBezTo>
                  <a:pt x="896" y="746"/>
                  <a:pt x="896" y="746"/>
                  <a:pt x="897" y="746"/>
                </a:cubicBezTo>
                <a:cubicBezTo>
                  <a:pt x="897" y="746"/>
                  <a:pt x="897" y="746"/>
                  <a:pt x="897" y="746"/>
                </a:cubicBezTo>
                <a:cubicBezTo>
                  <a:pt x="897" y="746"/>
                  <a:pt x="897" y="745"/>
                  <a:pt x="898" y="745"/>
                </a:cubicBezTo>
                <a:cubicBezTo>
                  <a:pt x="898" y="745"/>
                  <a:pt x="898" y="745"/>
                  <a:pt x="898" y="745"/>
                </a:cubicBezTo>
                <a:cubicBezTo>
                  <a:pt x="897" y="744"/>
                  <a:pt x="898" y="744"/>
                  <a:pt x="898" y="743"/>
                </a:cubicBezTo>
                <a:cubicBezTo>
                  <a:pt x="899" y="742"/>
                  <a:pt x="899" y="742"/>
                  <a:pt x="899" y="742"/>
                </a:cubicBezTo>
                <a:cubicBezTo>
                  <a:pt x="899" y="742"/>
                  <a:pt x="900" y="741"/>
                  <a:pt x="900" y="741"/>
                </a:cubicBezTo>
                <a:cubicBezTo>
                  <a:pt x="901" y="741"/>
                  <a:pt x="901" y="741"/>
                  <a:pt x="901" y="741"/>
                </a:cubicBezTo>
                <a:cubicBezTo>
                  <a:pt x="901" y="740"/>
                  <a:pt x="901" y="740"/>
                  <a:pt x="901" y="740"/>
                </a:cubicBezTo>
                <a:cubicBezTo>
                  <a:pt x="902" y="741"/>
                  <a:pt x="902" y="741"/>
                  <a:pt x="902" y="741"/>
                </a:cubicBezTo>
                <a:cubicBezTo>
                  <a:pt x="902" y="741"/>
                  <a:pt x="902" y="741"/>
                  <a:pt x="902" y="741"/>
                </a:cubicBezTo>
                <a:cubicBezTo>
                  <a:pt x="901" y="741"/>
                  <a:pt x="901" y="741"/>
                  <a:pt x="901" y="742"/>
                </a:cubicBezTo>
                <a:cubicBezTo>
                  <a:pt x="901" y="742"/>
                  <a:pt x="901" y="742"/>
                  <a:pt x="901" y="742"/>
                </a:cubicBezTo>
                <a:cubicBezTo>
                  <a:pt x="901" y="742"/>
                  <a:pt x="901" y="742"/>
                  <a:pt x="901" y="742"/>
                </a:cubicBezTo>
                <a:cubicBezTo>
                  <a:pt x="900" y="743"/>
                  <a:pt x="900" y="743"/>
                  <a:pt x="900" y="743"/>
                </a:cubicBezTo>
                <a:cubicBezTo>
                  <a:pt x="900" y="743"/>
                  <a:pt x="900" y="743"/>
                  <a:pt x="900" y="743"/>
                </a:cubicBezTo>
                <a:cubicBezTo>
                  <a:pt x="900" y="744"/>
                  <a:pt x="900" y="744"/>
                  <a:pt x="900" y="744"/>
                </a:cubicBezTo>
                <a:cubicBezTo>
                  <a:pt x="900" y="745"/>
                  <a:pt x="900" y="745"/>
                  <a:pt x="900" y="745"/>
                </a:cubicBezTo>
                <a:cubicBezTo>
                  <a:pt x="900" y="745"/>
                  <a:pt x="900" y="745"/>
                  <a:pt x="900" y="745"/>
                </a:cubicBezTo>
                <a:cubicBezTo>
                  <a:pt x="899" y="746"/>
                  <a:pt x="899" y="746"/>
                  <a:pt x="899" y="746"/>
                </a:cubicBezTo>
                <a:cubicBezTo>
                  <a:pt x="900" y="746"/>
                  <a:pt x="900" y="747"/>
                  <a:pt x="900" y="747"/>
                </a:cubicBezTo>
                <a:cubicBezTo>
                  <a:pt x="900" y="747"/>
                  <a:pt x="900" y="747"/>
                  <a:pt x="900" y="747"/>
                </a:cubicBezTo>
                <a:cubicBezTo>
                  <a:pt x="900" y="748"/>
                  <a:pt x="900" y="748"/>
                  <a:pt x="900" y="748"/>
                </a:cubicBezTo>
                <a:cubicBezTo>
                  <a:pt x="900" y="748"/>
                  <a:pt x="900" y="748"/>
                  <a:pt x="900" y="748"/>
                </a:cubicBezTo>
                <a:cubicBezTo>
                  <a:pt x="901" y="747"/>
                  <a:pt x="901" y="747"/>
                  <a:pt x="901" y="747"/>
                </a:cubicBezTo>
                <a:cubicBezTo>
                  <a:pt x="901" y="747"/>
                  <a:pt x="901" y="747"/>
                  <a:pt x="901" y="747"/>
                </a:cubicBezTo>
                <a:cubicBezTo>
                  <a:pt x="901" y="747"/>
                  <a:pt x="901" y="747"/>
                  <a:pt x="901" y="747"/>
                </a:cubicBezTo>
                <a:cubicBezTo>
                  <a:pt x="901" y="746"/>
                  <a:pt x="902" y="746"/>
                  <a:pt x="902" y="746"/>
                </a:cubicBezTo>
                <a:cubicBezTo>
                  <a:pt x="902" y="745"/>
                  <a:pt x="902" y="745"/>
                  <a:pt x="902" y="745"/>
                </a:cubicBezTo>
                <a:cubicBezTo>
                  <a:pt x="902" y="745"/>
                  <a:pt x="902" y="745"/>
                  <a:pt x="902" y="745"/>
                </a:cubicBezTo>
                <a:cubicBezTo>
                  <a:pt x="902" y="744"/>
                  <a:pt x="902" y="744"/>
                  <a:pt x="902" y="744"/>
                </a:cubicBezTo>
                <a:cubicBezTo>
                  <a:pt x="903" y="744"/>
                  <a:pt x="903" y="744"/>
                  <a:pt x="903" y="744"/>
                </a:cubicBezTo>
                <a:cubicBezTo>
                  <a:pt x="903" y="745"/>
                  <a:pt x="903" y="745"/>
                  <a:pt x="903" y="745"/>
                </a:cubicBezTo>
                <a:cubicBezTo>
                  <a:pt x="903" y="745"/>
                  <a:pt x="903" y="745"/>
                  <a:pt x="903" y="745"/>
                </a:cubicBezTo>
                <a:cubicBezTo>
                  <a:pt x="903" y="746"/>
                  <a:pt x="903" y="747"/>
                  <a:pt x="903" y="747"/>
                </a:cubicBezTo>
                <a:moveTo>
                  <a:pt x="884" y="713"/>
                </a:moveTo>
                <a:cubicBezTo>
                  <a:pt x="884" y="713"/>
                  <a:pt x="884" y="713"/>
                  <a:pt x="884" y="713"/>
                </a:cubicBezTo>
                <a:cubicBezTo>
                  <a:pt x="884" y="713"/>
                  <a:pt x="884" y="714"/>
                  <a:pt x="883" y="714"/>
                </a:cubicBezTo>
                <a:cubicBezTo>
                  <a:pt x="883" y="713"/>
                  <a:pt x="883" y="713"/>
                  <a:pt x="883" y="713"/>
                </a:cubicBezTo>
                <a:cubicBezTo>
                  <a:pt x="883" y="713"/>
                  <a:pt x="883" y="713"/>
                  <a:pt x="884" y="713"/>
                </a:cubicBezTo>
                <a:moveTo>
                  <a:pt x="893" y="746"/>
                </a:moveTo>
                <a:cubicBezTo>
                  <a:pt x="893" y="747"/>
                  <a:pt x="893" y="747"/>
                  <a:pt x="893" y="748"/>
                </a:cubicBezTo>
                <a:cubicBezTo>
                  <a:pt x="892" y="748"/>
                  <a:pt x="892" y="748"/>
                  <a:pt x="892" y="748"/>
                </a:cubicBezTo>
                <a:cubicBezTo>
                  <a:pt x="892" y="747"/>
                  <a:pt x="893" y="747"/>
                  <a:pt x="893" y="746"/>
                </a:cubicBezTo>
                <a:cubicBezTo>
                  <a:pt x="893" y="746"/>
                  <a:pt x="893" y="746"/>
                  <a:pt x="893" y="746"/>
                </a:cubicBezTo>
                <a:cubicBezTo>
                  <a:pt x="893" y="746"/>
                  <a:pt x="893" y="746"/>
                  <a:pt x="893" y="746"/>
                </a:cubicBezTo>
                <a:moveTo>
                  <a:pt x="884" y="711"/>
                </a:moveTo>
                <a:cubicBezTo>
                  <a:pt x="883" y="712"/>
                  <a:pt x="883" y="712"/>
                  <a:pt x="883" y="712"/>
                </a:cubicBezTo>
                <a:cubicBezTo>
                  <a:pt x="883" y="711"/>
                  <a:pt x="883" y="711"/>
                  <a:pt x="883" y="711"/>
                </a:cubicBezTo>
                <a:cubicBezTo>
                  <a:pt x="883" y="711"/>
                  <a:pt x="883" y="711"/>
                  <a:pt x="883" y="711"/>
                </a:cubicBezTo>
                <a:cubicBezTo>
                  <a:pt x="884" y="711"/>
                  <a:pt x="884" y="711"/>
                  <a:pt x="884" y="711"/>
                </a:cubicBezTo>
                <a:cubicBezTo>
                  <a:pt x="884" y="711"/>
                  <a:pt x="884" y="711"/>
                  <a:pt x="884" y="711"/>
                </a:cubicBezTo>
                <a:moveTo>
                  <a:pt x="883" y="726"/>
                </a:moveTo>
                <a:cubicBezTo>
                  <a:pt x="883" y="726"/>
                  <a:pt x="883" y="726"/>
                  <a:pt x="883" y="726"/>
                </a:cubicBezTo>
                <a:cubicBezTo>
                  <a:pt x="882" y="727"/>
                  <a:pt x="882" y="727"/>
                  <a:pt x="882" y="727"/>
                </a:cubicBezTo>
                <a:cubicBezTo>
                  <a:pt x="882" y="726"/>
                  <a:pt x="882" y="726"/>
                  <a:pt x="882" y="726"/>
                </a:cubicBezTo>
                <a:cubicBezTo>
                  <a:pt x="883" y="726"/>
                  <a:pt x="883" y="726"/>
                  <a:pt x="883" y="726"/>
                </a:cubicBezTo>
                <a:moveTo>
                  <a:pt x="883" y="725"/>
                </a:moveTo>
                <a:cubicBezTo>
                  <a:pt x="883" y="726"/>
                  <a:pt x="883" y="726"/>
                  <a:pt x="883" y="726"/>
                </a:cubicBezTo>
                <a:cubicBezTo>
                  <a:pt x="882" y="726"/>
                  <a:pt x="882" y="726"/>
                  <a:pt x="882" y="726"/>
                </a:cubicBezTo>
                <a:cubicBezTo>
                  <a:pt x="883" y="725"/>
                  <a:pt x="883" y="725"/>
                  <a:pt x="883" y="725"/>
                </a:cubicBezTo>
                <a:cubicBezTo>
                  <a:pt x="883" y="725"/>
                  <a:pt x="883" y="725"/>
                  <a:pt x="883" y="725"/>
                </a:cubicBezTo>
                <a:moveTo>
                  <a:pt x="881" y="745"/>
                </a:moveTo>
                <a:cubicBezTo>
                  <a:pt x="881" y="744"/>
                  <a:pt x="881" y="744"/>
                  <a:pt x="881" y="744"/>
                </a:cubicBezTo>
                <a:cubicBezTo>
                  <a:pt x="881" y="744"/>
                  <a:pt x="881" y="744"/>
                  <a:pt x="881" y="744"/>
                </a:cubicBezTo>
                <a:cubicBezTo>
                  <a:pt x="881" y="745"/>
                  <a:pt x="881" y="745"/>
                  <a:pt x="881" y="745"/>
                </a:cubicBezTo>
                <a:moveTo>
                  <a:pt x="894" y="746"/>
                </a:moveTo>
                <a:cubicBezTo>
                  <a:pt x="894" y="746"/>
                  <a:pt x="894" y="746"/>
                  <a:pt x="894" y="746"/>
                </a:cubicBezTo>
                <a:cubicBezTo>
                  <a:pt x="894" y="746"/>
                  <a:pt x="894" y="746"/>
                  <a:pt x="894" y="746"/>
                </a:cubicBezTo>
                <a:moveTo>
                  <a:pt x="889" y="725"/>
                </a:moveTo>
                <a:cubicBezTo>
                  <a:pt x="889" y="725"/>
                  <a:pt x="889" y="725"/>
                  <a:pt x="889" y="725"/>
                </a:cubicBezTo>
                <a:cubicBezTo>
                  <a:pt x="889" y="725"/>
                  <a:pt x="889" y="725"/>
                  <a:pt x="889" y="725"/>
                </a:cubicBezTo>
                <a:cubicBezTo>
                  <a:pt x="889" y="725"/>
                  <a:pt x="889" y="725"/>
                  <a:pt x="889" y="725"/>
                </a:cubicBezTo>
                <a:cubicBezTo>
                  <a:pt x="889" y="725"/>
                  <a:pt x="889" y="725"/>
                  <a:pt x="889" y="725"/>
                </a:cubicBezTo>
                <a:moveTo>
                  <a:pt x="882" y="719"/>
                </a:moveTo>
                <a:cubicBezTo>
                  <a:pt x="882" y="719"/>
                  <a:pt x="882" y="719"/>
                  <a:pt x="882" y="719"/>
                </a:cubicBezTo>
                <a:cubicBezTo>
                  <a:pt x="882" y="719"/>
                  <a:pt x="882" y="719"/>
                  <a:pt x="882" y="719"/>
                </a:cubicBezTo>
                <a:cubicBezTo>
                  <a:pt x="882" y="719"/>
                  <a:pt x="882" y="719"/>
                  <a:pt x="882" y="719"/>
                </a:cubicBezTo>
                <a:moveTo>
                  <a:pt x="883" y="726"/>
                </a:moveTo>
                <a:cubicBezTo>
                  <a:pt x="883" y="726"/>
                  <a:pt x="883" y="726"/>
                  <a:pt x="883" y="726"/>
                </a:cubicBezTo>
                <a:cubicBezTo>
                  <a:pt x="883" y="726"/>
                  <a:pt x="883" y="726"/>
                  <a:pt x="883" y="726"/>
                </a:cubicBezTo>
                <a:cubicBezTo>
                  <a:pt x="883" y="726"/>
                  <a:pt x="883" y="726"/>
                  <a:pt x="883" y="726"/>
                </a:cubicBezTo>
                <a:cubicBezTo>
                  <a:pt x="883" y="726"/>
                  <a:pt x="883" y="726"/>
                  <a:pt x="883" y="726"/>
                </a:cubicBezTo>
                <a:moveTo>
                  <a:pt x="842" y="731"/>
                </a:moveTo>
                <a:cubicBezTo>
                  <a:pt x="841" y="731"/>
                  <a:pt x="841" y="731"/>
                  <a:pt x="841" y="731"/>
                </a:cubicBezTo>
                <a:cubicBezTo>
                  <a:pt x="840" y="731"/>
                  <a:pt x="840" y="731"/>
                  <a:pt x="839" y="731"/>
                </a:cubicBezTo>
                <a:cubicBezTo>
                  <a:pt x="838" y="731"/>
                  <a:pt x="838" y="731"/>
                  <a:pt x="838" y="731"/>
                </a:cubicBezTo>
                <a:cubicBezTo>
                  <a:pt x="838" y="731"/>
                  <a:pt x="837" y="730"/>
                  <a:pt x="836" y="730"/>
                </a:cubicBezTo>
                <a:cubicBezTo>
                  <a:pt x="835" y="730"/>
                  <a:pt x="834" y="730"/>
                  <a:pt x="833" y="729"/>
                </a:cubicBezTo>
                <a:cubicBezTo>
                  <a:pt x="832" y="729"/>
                  <a:pt x="831" y="728"/>
                  <a:pt x="830" y="728"/>
                </a:cubicBezTo>
                <a:cubicBezTo>
                  <a:pt x="830" y="728"/>
                  <a:pt x="830" y="728"/>
                  <a:pt x="830" y="728"/>
                </a:cubicBezTo>
                <a:cubicBezTo>
                  <a:pt x="830" y="727"/>
                  <a:pt x="830" y="727"/>
                  <a:pt x="829" y="726"/>
                </a:cubicBezTo>
                <a:cubicBezTo>
                  <a:pt x="829" y="726"/>
                  <a:pt x="828" y="725"/>
                  <a:pt x="827" y="725"/>
                </a:cubicBezTo>
                <a:cubicBezTo>
                  <a:pt x="826" y="724"/>
                  <a:pt x="825" y="724"/>
                  <a:pt x="825" y="724"/>
                </a:cubicBezTo>
                <a:cubicBezTo>
                  <a:pt x="824" y="724"/>
                  <a:pt x="824" y="724"/>
                  <a:pt x="824" y="724"/>
                </a:cubicBezTo>
                <a:cubicBezTo>
                  <a:pt x="824" y="723"/>
                  <a:pt x="824" y="723"/>
                  <a:pt x="824" y="723"/>
                </a:cubicBezTo>
                <a:cubicBezTo>
                  <a:pt x="824" y="723"/>
                  <a:pt x="824" y="723"/>
                  <a:pt x="824" y="723"/>
                </a:cubicBezTo>
                <a:cubicBezTo>
                  <a:pt x="824" y="722"/>
                  <a:pt x="824" y="722"/>
                  <a:pt x="824" y="722"/>
                </a:cubicBezTo>
                <a:cubicBezTo>
                  <a:pt x="826" y="722"/>
                  <a:pt x="827" y="722"/>
                  <a:pt x="828" y="723"/>
                </a:cubicBezTo>
                <a:cubicBezTo>
                  <a:pt x="828" y="723"/>
                  <a:pt x="828" y="723"/>
                  <a:pt x="828" y="723"/>
                </a:cubicBezTo>
                <a:cubicBezTo>
                  <a:pt x="829" y="723"/>
                  <a:pt x="829" y="723"/>
                  <a:pt x="830" y="723"/>
                </a:cubicBezTo>
                <a:cubicBezTo>
                  <a:pt x="831" y="723"/>
                  <a:pt x="832" y="723"/>
                  <a:pt x="832" y="724"/>
                </a:cubicBezTo>
                <a:cubicBezTo>
                  <a:pt x="833" y="724"/>
                  <a:pt x="834" y="724"/>
                  <a:pt x="835" y="725"/>
                </a:cubicBezTo>
                <a:cubicBezTo>
                  <a:pt x="835" y="725"/>
                  <a:pt x="836" y="725"/>
                  <a:pt x="836" y="725"/>
                </a:cubicBezTo>
                <a:cubicBezTo>
                  <a:pt x="836" y="726"/>
                  <a:pt x="836" y="726"/>
                  <a:pt x="836" y="726"/>
                </a:cubicBezTo>
                <a:cubicBezTo>
                  <a:pt x="837" y="726"/>
                  <a:pt x="837" y="726"/>
                  <a:pt x="837" y="726"/>
                </a:cubicBezTo>
                <a:cubicBezTo>
                  <a:pt x="838" y="727"/>
                  <a:pt x="838" y="727"/>
                  <a:pt x="838" y="727"/>
                </a:cubicBezTo>
                <a:cubicBezTo>
                  <a:pt x="839" y="727"/>
                  <a:pt x="839" y="727"/>
                  <a:pt x="839" y="727"/>
                </a:cubicBezTo>
                <a:cubicBezTo>
                  <a:pt x="839" y="728"/>
                  <a:pt x="839" y="728"/>
                  <a:pt x="840" y="728"/>
                </a:cubicBezTo>
                <a:cubicBezTo>
                  <a:pt x="840" y="728"/>
                  <a:pt x="840" y="728"/>
                  <a:pt x="840" y="728"/>
                </a:cubicBezTo>
                <a:cubicBezTo>
                  <a:pt x="841" y="728"/>
                  <a:pt x="841" y="728"/>
                  <a:pt x="841" y="728"/>
                </a:cubicBezTo>
                <a:cubicBezTo>
                  <a:pt x="841" y="728"/>
                  <a:pt x="841" y="729"/>
                  <a:pt x="842" y="729"/>
                </a:cubicBezTo>
                <a:cubicBezTo>
                  <a:pt x="842" y="729"/>
                  <a:pt x="842" y="730"/>
                  <a:pt x="842" y="730"/>
                </a:cubicBezTo>
                <a:cubicBezTo>
                  <a:pt x="842" y="731"/>
                  <a:pt x="842" y="731"/>
                  <a:pt x="842" y="731"/>
                </a:cubicBezTo>
                <a:cubicBezTo>
                  <a:pt x="842" y="731"/>
                  <a:pt x="842" y="731"/>
                  <a:pt x="842" y="731"/>
                </a:cubicBezTo>
                <a:moveTo>
                  <a:pt x="837" y="760"/>
                </a:moveTo>
                <a:cubicBezTo>
                  <a:pt x="837" y="760"/>
                  <a:pt x="837" y="760"/>
                  <a:pt x="837" y="760"/>
                </a:cubicBezTo>
                <a:cubicBezTo>
                  <a:pt x="837" y="760"/>
                  <a:pt x="837" y="760"/>
                  <a:pt x="837" y="760"/>
                </a:cubicBezTo>
                <a:cubicBezTo>
                  <a:pt x="837" y="761"/>
                  <a:pt x="837" y="761"/>
                  <a:pt x="837" y="761"/>
                </a:cubicBezTo>
                <a:cubicBezTo>
                  <a:pt x="837" y="761"/>
                  <a:pt x="837" y="761"/>
                  <a:pt x="837" y="762"/>
                </a:cubicBezTo>
                <a:cubicBezTo>
                  <a:pt x="837" y="762"/>
                  <a:pt x="837" y="762"/>
                  <a:pt x="837" y="762"/>
                </a:cubicBezTo>
                <a:cubicBezTo>
                  <a:pt x="837" y="762"/>
                  <a:pt x="836" y="762"/>
                  <a:pt x="835" y="762"/>
                </a:cubicBezTo>
                <a:cubicBezTo>
                  <a:pt x="835" y="762"/>
                  <a:pt x="834" y="762"/>
                  <a:pt x="834" y="761"/>
                </a:cubicBezTo>
                <a:cubicBezTo>
                  <a:pt x="833" y="761"/>
                  <a:pt x="833" y="761"/>
                  <a:pt x="833" y="761"/>
                </a:cubicBezTo>
                <a:cubicBezTo>
                  <a:pt x="834" y="761"/>
                  <a:pt x="834" y="761"/>
                  <a:pt x="834" y="761"/>
                </a:cubicBezTo>
                <a:cubicBezTo>
                  <a:pt x="834" y="761"/>
                  <a:pt x="834" y="761"/>
                  <a:pt x="834" y="761"/>
                </a:cubicBezTo>
                <a:cubicBezTo>
                  <a:pt x="834" y="761"/>
                  <a:pt x="834" y="760"/>
                  <a:pt x="834" y="760"/>
                </a:cubicBezTo>
                <a:cubicBezTo>
                  <a:pt x="833" y="760"/>
                  <a:pt x="833" y="760"/>
                  <a:pt x="833" y="760"/>
                </a:cubicBezTo>
                <a:cubicBezTo>
                  <a:pt x="833" y="760"/>
                  <a:pt x="833" y="760"/>
                  <a:pt x="833" y="760"/>
                </a:cubicBezTo>
                <a:cubicBezTo>
                  <a:pt x="832" y="760"/>
                  <a:pt x="832" y="760"/>
                  <a:pt x="832" y="760"/>
                </a:cubicBezTo>
                <a:cubicBezTo>
                  <a:pt x="832" y="760"/>
                  <a:pt x="832" y="760"/>
                  <a:pt x="832" y="760"/>
                </a:cubicBezTo>
                <a:cubicBezTo>
                  <a:pt x="833" y="760"/>
                  <a:pt x="833" y="760"/>
                  <a:pt x="833" y="760"/>
                </a:cubicBezTo>
                <a:cubicBezTo>
                  <a:pt x="832" y="760"/>
                  <a:pt x="832" y="760"/>
                  <a:pt x="832" y="760"/>
                </a:cubicBezTo>
                <a:cubicBezTo>
                  <a:pt x="832" y="760"/>
                  <a:pt x="832" y="760"/>
                  <a:pt x="832" y="760"/>
                </a:cubicBezTo>
                <a:cubicBezTo>
                  <a:pt x="831" y="760"/>
                  <a:pt x="830" y="760"/>
                  <a:pt x="829" y="760"/>
                </a:cubicBezTo>
                <a:cubicBezTo>
                  <a:pt x="829" y="759"/>
                  <a:pt x="829" y="759"/>
                  <a:pt x="829" y="759"/>
                </a:cubicBezTo>
                <a:cubicBezTo>
                  <a:pt x="829" y="759"/>
                  <a:pt x="829" y="759"/>
                  <a:pt x="829" y="759"/>
                </a:cubicBezTo>
                <a:cubicBezTo>
                  <a:pt x="829" y="759"/>
                  <a:pt x="829" y="759"/>
                  <a:pt x="829" y="759"/>
                </a:cubicBezTo>
                <a:cubicBezTo>
                  <a:pt x="828" y="759"/>
                  <a:pt x="828" y="759"/>
                  <a:pt x="829" y="758"/>
                </a:cubicBezTo>
                <a:cubicBezTo>
                  <a:pt x="829" y="758"/>
                  <a:pt x="829" y="758"/>
                  <a:pt x="829" y="758"/>
                </a:cubicBezTo>
                <a:cubicBezTo>
                  <a:pt x="829" y="758"/>
                  <a:pt x="829" y="758"/>
                  <a:pt x="829" y="758"/>
                </a:cubicBezTo>
                <a:cubicBezTo>
                  <a:pt x="828" y="758"/>
                  <a:pt x="828" y="758"/>
                  <a:pt x="828" y="758"/>
                </a:cubicBezTo>
                <a:cubicBezTo>
                  <a:pt x="827" y="758"/>
                  <a:pt x="827" y="758"/>
                  <a:pt x="827" y="758"/>
                </a:cubicBezTo>
                <a:cubicBezTo>
                  <a:pt x="826" y="758"/>
                  <a:pt x="826" y="758"/>
                  <a:pt x="826" y="757"/>
                </a:cubicBezTo>
                <a:cubicBezTo>
                  <a:pt x="826" y="756"/>
                  <a:pt x="826" y="756"/>
                  <a:pt x="826" y="756"/>
                </a:cubicBezTo>
                <a:cubicBezTo>
                  <a:pt x="827" y="756"/>
                  <a:pt x="826" y="756"/>
                  <a:pt x="826" y="756"/>
                </a:cubicBezTo>
                <a:cubicBezTo>
                  <a:pt x="826" y="756"/>
                  <a:pt x="826" y="756"/>
                  <a:pt x="826" y="756"/>
                </a:cubicBezTo>
                <a:cubicBezTo>
                  <a:pt x="826" y="756"/>
                  <a:pt x="825" y="756"/>
                  <a:pt x="825" y="756"/>
                </a:cubicBezTo>
                <a:cubicBezTo>
                  <a:pt x="824" y="755"/>
                  <a:pt x="824" y="755"/>
                  <a:pt x="824" y="755"/>
                </a:cubicBezTo>
                <a:cubicBezTo>
                  <a:pt x="824" y="755"/>
                  <a:pt x="824" y="754"/>
                  <a:pt x="825" y="754"/>
                </a:cubicBezTo>
                <a:cubicBezTo>
                  <a:pt x="825" y="754"/>
                  <a:pt x="826" y="753"/>
                  <a:pt x="826" y="753"/>
                </a:cubicBezTo>
                <a:cubicBezTo>
                  <a:pt x="826" y="752"/>
                  <a:pt x="827" y="752"/>
                  <a:pt x="827" y="752"/>
                </a:cubicBezTo>
                <a:cubicBezTo>
                  <a:pt x="827" y="752"/>
                  <a:pt x="827" y="752"/>
                  <a:pt x="827" y="752"/>
                </a:cubicBezTo>
                <a:cubicBezTo>
                  <a:pt x="827" y="752"/>
                  <a:pt x="827" y="753"/>
                  <a:pt x="827" y="753"/>
                </a:cubicBezTo>
                <a:cubicBezTo>
                  <a:pt x="827" y="754"/>
                  <a:pt x="827" y="754"/>
                  <a:pt x="827" y="754"/>
                </a:cubicBezTo>
                <a:cubicBezTo>
                  <a:pt x="827" y="755"/>
                  <a:pt x="827" y="755"/>
                  <a:pt x="827" y="755"/>
                </a:cubicBezTo>
                <a:cubicBezTo>
                  <a:pt x="827" y="755"/>
                  <a:pt x="827" y="755"/>
                  <a:pt x="827" y="755"/>
                </a:cubicBezTo>
                <a:cubicBezTo>
                  <a:pt x="828" y="755"/>
                  <a:pt x="828" y="756"/>
                  <a:pt x="828" y="756"/>
                </a:cubicBezTo>
                <a:cubicBezTo>
                  <a:pt x="828" y="757"/>
                  <a:pt x="828" y="757"/>
                  <a:pt x="828" y="757"/>
                </a:cubicBezTo>
                <a:cubicBezTo>
                  <a:pt x="829" y="757"/>
                  <a:pt x="829" y="757"/>
                  <a:pt x="829" y="757"/>
                </a:cubicBezTo>
                <a:cubicBezTo>
                  <a:pt x="829" y="757"/>
                  <a:pt x="829" y="757"/>
                  <a:pt x="829" y="757"/>
                </a:cubicBezTo>
                <a:cubicBezTo>
                  <a:pt x="829" y="756"/>
                  <a:pt x="829" y="756"/>
                  <a:pt x="829" y="756"/>
                </a:cubicBezTo>
                <a:cubicBezTo>
                  <a:pt x="829" y="756"/>
                  <a:pt x="829" y="756"/>
                  <a:pt x="829" y="756"/>
                </a:cubicBezTo>
                <a:cubicBezTo>
                  <a:pt x="830" y="757"/>
                  <a:pt x="830" y="757"/>
                  <a:pt x="831" y="757"/>
                </a:cubicBezTo>
                <a:cubicBezTo>
                  <a:pt x="831" y="757"/>
                  <a:pt x="831" y="757"/>
                  <a:pt x="831" y="757"/>
                </a:cubicBezTo>
                <a:cubicBezTo>
                  <a:pt x="831" y="757"/>
                  <a:pt x="831" y="757"/>
                  <a:pt x="832" y="757"/>
                </a:cubicBezTo>
                <a:cubicBezTo>
                  <a:pt x="832" y="758"/>
                  <a:pt x="832" y="758"/>
                  <a:pt x="832" y="758"/>
                </a:cubicBezTo>
                <a:cubicBezTo>
                  <a:pt x="833" y="758"/>
                  <a:pt x="834" y="758"/>
                  <a:pt x="835" y="758"/>
                </a:cubicBezTo>
                <a:cubicBezTo>
                  <a:pt x="835" y="757"/>
                  <a:pt x="835" y="757"/>
                  <a:pt x="835" y="757"/>
                </a:cubicBezTo>
                <a:cubicBezTo>
                  <a:pt x="836" y="757"/>
                  <a:pt x="837" y="757"/>
                  <a:pt x="837" y="757"/>
                </a:cubicBezTo>
                <a:cubicBezTo>
                  <a:pt x="838" y="757"/>
                  <a:pt x="838" y="757"/>
                  <a:pt x="838" y="757"/>
                </a:cubicBezTo>
                <a:cubicBezTo>
                  <a:pt x="839" y="757"/>
                  <a:pt x="839" y="757"/>
                  <a:pt x="840" y="757"/>
                </a:cubicBezTo>
                <a:cubicBezTo>
                  <a:pt x="840" y="757"/>
                  <a:pt x="840" y="757"/>
                  <a:pt x="840" y="757"/>
                </a:cubicBezTo>
                <a:cubicBezTo>
                  <a:pt x="840" y="758"/>
                  <a:pt x="840" y="758"/>
                  <a:pt x="840" y="758"/>
                </a:cubicBezTo>
                <a:cubicBezTo>
                  <a:pt x="840" y="758"/>
                  <a:pt x="840" y="758"/>
                  <a:pt x="840" y="758"/>
                </a:cubicBezTo>
                <a:cubicBezTo>
                  <a:pt x="839" y="758"/>
                  <a:pt x="839" y="758"/>
                  <a:pt x="839" y="758"/>
                </a:cubicBezTo>
                <a:cubicBezTo>
                  <a:pt x="838" y="759"/>
                  <a:pt x="838" y="759"/>
                  <a:pt x="838" y="759"/>
                </a:cubicBezTo>
                <a:cubicBezTo>
                  <a:pt x="838" y="759"/>
                  <a:pt x="838" y="760"/>
                  <a:pt x="837" y="760"/>
                </a:cubicBezTo>
                <a:moveTo>
                  <a:pt x="801" y="599"/>
                </a:moveTo>
                <a:cubicBezTo>
                  <a:pt x="800" y="600"/>
                  <a:pt x="800" y="600"/>
                  <a:pt x="800" y="600"/>
                </a:cubicBezTo>
                <a:cubicBezTo>
                  <a:pt x="801" y="600"/>
                  <a:pt x="801" y="600"/>
                  <a:pt x="801" y="600"/>
                </a:cubicBezTo>
                <a:cubicBezTo>
                  <a:pt x="800" y="600"/>
                  <a:pt x="800" y="600"/>
                  <a:pt x="800" y="600"/>
                </a:cubicBezTo>
                <a:cubicBezTo>
                  <a:pt x="800" y="600"/>
                  <a:pt x="800" y="600"/>
                  <a:pt x="800" y="600"/>
                </a:cubicBezTo>
                <a:cubicBezTo>
                  <a:pt x="799" y="601"/>
                  <a:pt x="799" y="601"/>
                  <a:pt x="799" y="601"/>
                </a:cubicBezTo>
                <a:cubicBezTo>
                  <a:pt x="799" y="601"/>
                  <a:pt x="799" y="601"/>
                  <a:pt x="799" y="601"/>
                </a:cubicBezTo>
                <a:cubicBezTo>
                  <a:pt x="798" y="602"/>
                  <a:pt x="798" y="602"/>
                  <a:pt x="798" y="602"/>
                </a:cubicBezTo>
                <a:cubicBezTo>
                  <a:pt x="797" y="601"/>
                  <a:pt x="797" y="601"/>
                  <a:pt x="797" y="601"/>
                </a:cubicBezTo>
                <a:cubicBezTo>
                  <a:pt x="797" y="600"/>
                  <a:pt x="797" y="600"/>
                  <a:pt x="797" y="600"/>
                </a:cubicBezTo>
                <a:cubicBezTo>
                  <a:pt x="797" y="600"/>
                  <a:pt x="797" y="600"/>
                  <a:pt x="797" y="600"/>
                </a:cubicBezTo>
                <a:cubicBezTo>
                  <a:pt x="798" y="599"/>
                  <a:pt x="798" y="599"/>
                  <a:pt x="798" y="599"/>
                </a:cubicBezTo>
                <a:cubicBezTo>
                  <a:pt x="798" y="598"/>
                  <a:pt x="798" y="598"/>
                  <a:pt x="798" y="598"/>
                </a:cubicBezTo>
                <a:cubicBezTo>
                  <a:pt x="798" y="597"/>
                  <a:pt x="798" y="597"/>
                  <a:pt x="798" y="597"/>
                </a:cubicBezTo>
                <a:cubicBezTo>
                  <a:pt x="798" y="596"/>
                  <a:pt x="798" y="596"/>
                  <a:pt x="798" y="596"/>
                </a:cubicBezTo>
                <a:cubicBezTo>
                  <a:pt x="799" y="596"/>
                  <a:pt x="799" y="596"/>
                  <a:pt x="799" y="596"/>
                </a:cubicBezTo>
                <a:cubicBezTo>
                  <a:pt x="800" y="596"/>
                  <a:pt x="800" y="596"/>
                  <a:pt x="800" y="596"/>
                </a:cubicBezTo>
                <a:cubicBezTo>
                  <a:pt x="800" y="596"/>
                  <a:pt x="800" y="596"/>
                  <a:pt x="800" y="596"/>
                </a:cubicBezTo>
                <a:cubicBezTo>
                  <a:pt x="800" y="597"/>
                  <a:pt x="801" y="597"/>
                  <a:pt x="801" y="598"/>
                </a:cubicBezTo>
                <a:cubicBezTo>
                  <a:pt x="801" y="598"/>
                  <a:pt x="801" y="598"/>
                  <a:pt x="801" y="598"/>
                </a:cubicBezTo>
                <a:cubicBezTo>
                  <a:pt x="801" y="598"/>
                  <a:pt x="801" y="598"/>
                  <a:pt x="801" y="598"/>
                </a:cubicBezTo>
                <a:cubicBezTo>
                  <a:pt x="801" y="599"/>
                  <a:pt x="801" y="599"/>
                  <a:pt x="801" y="599"/>
                </a:cubicBezTo>
                <a:moveTo>
                  <a:pt x="821" y="598"/>
                </a:moveTo>
                <a:cubicBezTo>
                  <a:pt x="821" y="598"/>
                  <a:pt x="821" y="598"/>
                  <a:pt x="821" y="598"/>
                </a:cubicBezTo>
                <a:cubicBezTo>
                  <a:pt x="821" y="598"/>
                  <a:pt x="821" y="598"/>
                  <a:pt x="821" y="598"/>
                </a:cubicBezTo>
                <a:cubicBezTo>
                  <a:pt x="821" y="598"/>
                  <a:pt x="821" y="598"/>
                  <a:pt x="821" y="598"/>
                </a:cubicBezTo>
                <a:cubicBezTo>
                  <a:pt x="822" y="597"/>
                  <a:pt x="822" y="597"/>
                  <a:pt x="822" y="597"/>
                </a:cubicBezTo>
                <a:cubicBezTo>
                  <a:pt x="822" y="598"/>
                  <a:pt x="822" y="598"/>
                  <a:pt x="822" y="598"/>
                </a:cubicBezTo>
                <a:cubicBezTo>
                  <a:pt x="823" y="598"/>
                  <a:pt x="823" y="598"/>
                  <a:pt x="823" y="598"/>
                </a:cubicBezTo>
                <a:cubicBezTo>
                  <a:pt x="823" y="598"/>
                  <a:pt x="823" y="598"/>
                  <a:pt x="823" y="598"/>
                </a:cubicBezTo>
                <a:cubicBezTo>
                  <a:pt x="823" y="598"/>
                  <a:pt x="823" y="599"/>
                  <a:pt x="824" y="599"/>
                </a:cubicBezTo>
                <a:cubicBezTo>
                  <a:pt x="824" y="600"/>
                  <a:pt x="824" y="600"/>
                  <a:pt x="824" y="600"/>
                </a:cubicBezTo>
                <a:cubicBezTo>
                  <a:pt x="823" y="600"/>
                  <a:pt x="823" y="600"/>
                  <a:pt x="823" y="600"/>
                </a:cubicBezTo>
                <a:cubicBezTo>
                  <a:pt x="823" y="600"/>
                  <a:pt x="823" y="600"/>
                  <a:pt x="823" y="600"/>
                </a:cubicBezTo>
                <a:cubicBezTo>
                  <a:pt x="822" y="599"/>
                  <a:pt x="822" y="599"/>
                  <a:pt x="822" y="599"/>
                </a:cubicBezTo>
                <a:cubicBezTo>
                  <a:pt x="821" y="599"/>
                  <a:pt x="821" y="599"/>
                  <a:pt x="821" y="599"/>
                </a:cubicBezTo>
                <a:cubicBezTo>
                  <a:pt x="821" y="598"/>
                  <a:pt x="821" y="598"/>
                  <a:pt x="821" y="598"/>
                </a:cubicBezTo>
                <a:moveTo>
                  <a:pt x="706" y="690"/>
                </a:moveTo>
                <a:cubicBezTo>
                  <a:pt x="706" y="689"/>
                  <a:pt x="706" y="689"/>
                  <a:pt x="706" y="689"/>
                </a:cubicBezTo>
                <a:cubicBezTo>
                  <a:pt x="706" y="689"/>
                  <a:pt x="706" y="689"/>
                  <a:pt x="706" y="689"/>
                </a:cubicBezTo>
                <a:cubicBezTo>
                  <a:pt x="707" y="688"/>
                  <a:pt x="707" y="688"/>
                  <a:pt x="707" y="688"/>
                </a:cubicBezTo>
                <a:cubicBezTo>
                  <a:pt x="708" y="687"/>
                  <a:pt x="709" y="687"/>
                  <a:pt x="710" y="687"/>
                </a:cubicBezTo>
                <a:cubicBezTo>
                  <a:pt x="711" y="687"/>
                  <a:pt x="711" y="687"/>
                  <a:pt x="712" y="687"/>
                </a:cubicBezTo>
                <a:cubicBezTo>
                  <a:pt x="713" y="687"/>
                  <a:pt x="713" y="688"/>
                  <a:pt x="714" y="688"/>
                </a:cubicBezTo>
                <a:cubicBezTo>
                  <a:pt x="714" y="689"/>
                  <a:pt x="714" y="689"/>
                  <a:pt x="715" y="690"/>
                </a:cubicBezTo>
                <a:cubicBezTo>
                  <a:pt x="715" y="691"/>
                  <a:pt x="716" y="692"/>
                  <a:pt x="715" y="693"/>
                </a:cubicBezTo>
                <a:cubicBezTo>
                  <a:pt x="715" y="693"/>
                  <a:pt x="715" y="693"/>
                  <a:pt x="715" y="693"/>
                </a:cubicBezTo>
                <a:cubicBezTo>
                  <a:pt x="715" y="693"/>
                  <a:pt x="715" y="693"/>
                  <a:pt x="715" y="693"/>
                </a:cubicBezTo>
                <a:cubicBezTo>
                  <a:pt x="715" y="693"/>
                  <a:pt x="714" y="693"/>
                  <a:pt x="714" y="693"/>
                </a:cubicBezTo>
                <a:cubicBezTo>
                  <a:pt x="713" y="692"/>
                  <a:pt x="712" y="692"/>
                  <a:pt x="712" y="692"/>
                </a:cubicBezTo>
                <a:cubicBezTo>
                  <a:pt x="711" y="692"/>
                  <a:pt x="711" y="691"/>
                  <a:pt x="710" y="691"/>
                </a:cubicBezTo>
                <a:cubicBezTo>
                  <a:pt x="710" y="691"/>
                  <a:pt x="709" y="691"/>
                  <a:pt x="709" y="691"/>
                </a:cubicBezTo>
                <a:cubicBezTo>
                  <a:pt x="708" y="691"/>
                  <a:pt x="708" y="690"/>
                  <a:pt x="707" y="690"/>
                </a:cubicBezTo>
                <a:cubicBezTo>
                  <a:pt x="706" y="690"/>
                  <a:pt x="706" y="690"/>
                  <a:pt x="706" y="690"/>
                </a:cubicBezTo>
                <a:moveTo>
                  <a:pt x="722" y="701"/>
                </a:moveTo>
                <a:cubicBezTo>
                  <a:pt x="722" y="701"/>
                  <a:pt x="722" y="701"/>
                  <a:pt x="722" y="701"/>
                </a:cubicBezTo>
                <a:cubicBezTo>
                  <a:pt x="722" y="701"/>
                  <a:pt x="722" y="701"/>
                  <a:pt x="722" y="701"/>
                </a:cubicBezTo>
                <a:cubicBezTo>
                  <a:pt x="722" y="700"/>
                  <a:pt x="722" y="700"/>
                  <a:pt x="722" y="700"/>
                </a:cubicBezTo>
                <a:cubicBezTo>
                  <a:pt x="722" y="700"/>
                  <a:pt x="722" y="700"/>
                  <a:pt x="722" y="700"/>
                </a:cubicBezTo>
                <a:cubicBezTo>
                  <a:pt x="723" y="700"/>
                  <a:pt x="723" y="700"/>
                  <a:pt x="723" y="700"/>
                </a:cubicBezTo>
                <a:cubicBezTo>
                  <a:pt x="723" y="700"/>
                  <a:pt x="723" y="700"/>
                  <a:pt x="723" y="700"/>
                </a:cubicBezTo>
                <a:cubicBezTo>
                  <a:pt x="724" y="699"/>
                  <a:pt x="724" y="699"/>
                  <a:pt x="724" y="699"/>
                </a:cubicBezTo>
                <a:cubicBezTo>
                  <a:pt x="724" y="699"/>
                  <a:pt x="724" y="699"/>
                  <a:pt x="724" y="699"/>
                </a:cubicBezTo>
                <a:cubicBezTo>
                  <a:pt x="724" y="700"/>
                  <a:pt x="724" y="700"/>
                  <a:pt x="724" y="700"/>
                </a:cubicBezTo>
                <a:cubicBezTo>
                  <a:pt x="725" y="700"/>
                  <a:pt x="725" y="700"/>
                  <a:pt x="725" y="700"/>
                </a:cubicBezTo>
                <a:cubicBezTo>
                  <a:pt x="724" y="700"/>
                  <a:pt x="724" y="700"/>
                  <a:pt x="724" y="700"/>
                </a:cubicBezTo>
                <a:cubicBezTo>
                  <a:pt x="724" y="701"/>
                  <a:pt x="724" y="701"/>
                  <a:pt x="724" y="701"/>
                </a:cubicBezTo>
                <a:cubicBezTo>
                  <a:pt x="724" y="701"/>
                  <a:pt x="724" y="701"/>
                  <a:pt x="724" y="701"/>
                </a:cubicBezTo>
                <a:cubicBezTo>
                  <a:pt x="724" y="701"/>
                  <a:pt x="724" y="701"/>
                  <a:pt x="724" y="701"/>
                </a:cubicBezTo>
                <a:cubicBezTo>
                  <a:pt x="724" y="701"/>
                  <a:pt x="724" y="701"/>
                  <a:pt x="724" y="701"/>
                </a:cubicBezTo>
                <a:cubicBezTo>
                  <a:pt x="723" y="701"/>
                  <a:pt x="723" y="701"/>
                  <a:pt x="722" y="701"/>
                </a:cubicBezTo>
                <a:cubicBezTo>
                  <a:pt x="722" y="701"/>
                  <a:pt x="722" y="701"/>
                  <a:pt x="722" y="701"/>
                </a:cubicBezTo>
                <a:cubicBezTo>
                  <a:pt x="722" y="701"/>
                  <a:pt x="722" y="701"/>
                  <a:pt x="722" y="701"/>
                </a:cubicBezTo>
                <a:moveTo>
                  <a:pt x="552" y="471"/>
                </a:moveTo>
                <a:cubicBezTo>
                  <a:pt x="552" y="472"/>
                  <a:pt x="552" y="472"/>
                  <a:pt x="552" y="472"/>
                </a:cubicBezTo>
                <a:cubicBezTo>
                  <a:pt x="552" y="471"/>
                  <a:pt x="552" y="471"/>
                  <a:pt x="552" y="471"/>
                </a:cubicBezTo>
                <a:cubicBezTo>
                  <a:pt x="552" y="471"/>
                  <a:pt x="552" y="471"/>
                  <a:pt x="552" y="471"/>
                </a:cubicBezTo>
                <a:cubicBezTo>
                  <a:pt x="553" y="470"/>
                  <a:pt x="553" y="470"/>
                  <a:pt x="553" y="470"/>
                </a:cubicBezTo>
                <a:cubicBezTo>
                  <a:pt x="554" y="470"/>
                  <a:pt x="554" y="470"/>
                  <a:pt x="554" y="470"/>
                </a:cubicBezTo>
                <a:cubicBezTo>
                  <a:pt x="555" y="471"/>
                  <a:pt x="555" y="471"/>
                  <a:pt x="555" y="471"/>
                </a:cubicBezTo>
                <a:cubicBezTo>
                  <a:pt x="555" y="471"/>
                  <a:pt x="555" y="471"/>
                  <a:pt x="555" y="471"/>
                </a:cubicBezTo>
                <a:cubicBezTo>
                  <a:pt x="556" y="472"/>
                  <a:pt x="556" y="472"/>
                  <a:pt x="556" y="472"/>
                </a:cubicBezTo>
                <a:cubicBezTo>
                  <a:pt x="556" y="472"/>
                  <a:pt x="556" y="472"/>
                  <a:pt x="556" y="472"/>
                </a:cubicBezTo>
                <a:cubicBezTo>
                  <a:pt x="556" y="472"/>
                  <a:pt x="556" y="472"/>
                  <a:pt x="556" y="472"/>
                </a:cubicBezTo>
                <a:cubicBezTo>
                  <a:pt x="557" y="472"/>
                  <a:pt x="557" y="472"/>
                  <a:pt x="557" y="472"/>
                </a:cubicBezTo>
                <a:cubicBezTo>
                  <a:pt x="557" y="473"/>
                  <a:pt x="557" y="473"/>
                  <a:pt x="557" y="473"/>
                </a:cubicBezTo>
                <a:cubicBezTo>
                  <a:pt x="556" y="473"/>
                  <a:pt x="556" y="473"/>
                  <a:pt x="556" y="473"/>
                </a:cubicBezTo>
                <a:cubicBezTo>
                  <a:pt x="556" y="474"/>
                  <a:pt x="556" y="474"/>
                  <a:pt x="556" y="474"/>
                </a:cubicBezTo>
                <a:cubicBezTo>
                  <a:pt x="556" y="474"/>
                  <a:pt x="556" y="474"/>
                  <a:pt x="556" y="474"/>
                </a:cubicBezTo>
                <a:cubicBezTo>
                  <a:pt x="555" y="474"/>
                  <a:pt x="555" y="474"/>
                  <a:pt x="555" y="474"/>
                </a:cubicBezTo>
                <a:cubicBezTo>
                  <a:pt x="554" y="474"/>
                  <a:pt x="554" y="474"/>
                  <a:pt x="554" y="474"/>
                </a:cubicBezTo>
                <a:cubicBezTo>
                  <a:pt x="554" y="473"/>
                  <a:pt x="554" y="473"/>
                  <a:pt x="554" y="473"/>
                </a:cubicBezTo>
                <a:cubicBezTo>
                  <a:pt x="554" y="473"/>
                  <a:pt x="553" y="473"/>
                  <a:pt x="553" y="472"/>
                </a:cubicBezTo>
                <a:cubicBezTo>
                  <a:pt x="552" y="472"/>
                  <a:pt x="552" y="472"/>
                  <a:pt x="552" y="472"/>
                </a:cubicBezTo>
                <a:cubicBezTo>
                  <a:pt x="552" y="471"/>
                  <a:pt x="552" y="471"/>
                  <a:pt x="552" y="471"/>
                </a:cubicBezTo>
                <a:moveTo>
                  <a:pt x="535" y="499"/>
                </a:moveTo>
                <a:cubicBezTo>
                  <a:pt x="535" y="498"/>
                  <a:pt x="535" y="498"/>
                  <a:pt x="535" y="498"/>
                </a:cubicBezTo>
                <a:cubicBezTo>
                  <a:pt x="535" y="498"/>
                  <a:pt x="535" y="498"/>
                  <a:pt x="535" y="498"/>
                </a:cubicBezTo>
                <a:cubicBezTo>
                  <a:pt x="535" y="498"/>
                  <a:pt x="535" y="498"/>
                  <a:pt x="535" y="498"/>
                </a:cubicBezTo>
                <a:cubicBezTo>
                  <a:pt x="535" y="498"/>
                  <a:pt x="535" y="498"/>
                  <a:pt x="535" y="498"/>
                </a:cubicBezTo>
                <a:cubicBezTo>
                  <a:pt x="535" y="497"/>
                  <a:pt x="535" y="497"/>
                  <a:pt x="535" y="497"/>
                </a:cubicBezTo>
                <a:cubicBezTo>
                  <a:pt x="535" y="497"/>
                  <a:pt x="535" y="497"/>
                  <a:pt x="535" y="497"/>
                </a:cubicBezTo>
                <a:cubicBezTo>
                  <a:pt x="535" y="497"/>
                  <a:pt x="535" y="497"/>
                  <a:pt x="535" y="497"/>
                </a:cubicBezTo>
                <a:cubicBezTo>
                  <a:pt x="536" y="498"/>
                  <a:pt x="536" y="498"/>
                  <a:pt x="536" y="498"/>
                </a:cubicBezTo>
                <a:cubicBezTo>
                  <a:pt x="536" y="498"/>
                  <a:pt x="536" y="498"/>
                  <a:pt x="536" y="498"/>
                </a:cubicBezTo>
                <a:cubicBezTo>
                  <a:pt x="536" y="498"/>
                  <a:pt x="536" y="498"/>
                  <a:pt x="536" y="498"/>
                </a:cubicBezTo>
                <a:cubicBezTo>
                  <a:pt x="536" y="499"/>
                  <a:pt x="536" y="499"/>
                  <a:pt x="536" y="499"/>
                </a:cubicBezTo>
                <a:cubicBezTo>
                  <a:pt x="535" y="500"/>
                  <a:pt x="535" y="500"/>
                  <a:pt x="535" y="500"/>
                </a:cubicBezTo>
                <a:cubicBezTo>
                  <a:pt x="535" y="500"/>
                  <a:pt x="535" y="500"/>
                  <a:pt x="535" y="500"/>
                </a:cubicBezTo>
                <a:cubicBezTo>
                  <a:pt x="535" y="500"/>
                  <a:pt x="535" y="500"/>
                  <a:pt x="535" y="500"/>
                </a:cubicBezTo>
                <a:cubicBezTo>
                  <a:pt x="535" y="500"/>
                  <a:pt x="535" y="500"/>
                  <a:pt x="535" y="500"/>
                </a:cubicBezTo>
                <a:cubicBezTo>
                  <a:pt x="534" y="500"/>
                  <a:pt x="534" y="500"/>
                  <a:pt x="534" y="500"/>
                </a:cubicBezTo>
                <a:cubicBezTo>
                  <a:pt x="534" y="500"/>
                  <a:pt x="534" y="500"/>
                  <a:pt x="534" y="500"/>
                </a:cubicBezTo>
                <a:cubicBezTo>
                  <a:pt x="534" y="499"/>
                  <a:pt x="534" y="499"/>
                  <a:pt x="534" y="499"/>
                </a:cubicBezTo>
                <a:cubicBezTo>
                  <a:pt x="534" y="499"/>
                  <a:pt x="534" y="499"/>
                  <a:pt x="534" y="499"/>
                </a:cubicBezTo>
                <a:cubicBezTo>
                  <a:pt x="534" y="499"/>
                  <a:pt x="534" y="499"/>
                  <a:pt x="534" y="499"/>
                </a:cubicBezTo>
                <a:cubicBezTo>
                  <a:pt x="534" y="499"/>
                  <a:pt x="534" y="499"/>
                  <a:pt x="534" y="499"/>
                </a:cubicBezTo>
                <a:cubicBezTo>
                  <a:pt x="534" y="500"/>
                  <a:pt x="534" y="500"/>
                  <a:pt x="534" y="500"/>
                </a:cubicBezTo>
                <a:cubicBezTo>
                  <a:pt x="534" y="500"/>
                  <a:pt x="534" y="500"/>
                  <a:pt x="534" y="500"/>
                </a:cubicBezTo>
                <a:cubicBezTo>
                  <a:pt x="533" y="500"/>
                  <a:pt x="533" y="500"/>
                  <a:pt x="533" y="500"/>
                </a:cubicBezTo>
                <a:cubicBezTo>
                  <a:pt x="533" y="500"/>
                  <a:pt x="533" y="500"/>
                  <a:pt x="533" y="500"/>
                </a:cubicBezTo>
                <a:cubicBezTo>
                  <a:pt x="533" y="500"/>
                  <a:pt x="533" y="500"/>
                  <a:pt x="533" y="500"/>
                </a:cubicBezTo>
                <a:cubicBezTo>
                  <a:pt x="533" y="499"/>
                  <a:pt x="533" y="499"/>
                  <a:pt x="533" y="499"/>
                </a:cubicBezTo>
                <a:cubicBezTo>
                  <a:pt x="533" y="498"/>
                  <a:pt x="533" y="498"/>
                  <a:pt x="533" y="498"/>
                </a:cubicBezTo>
                <a:cubicBezTo>
                  <a:pt x="533" y="498"/>
                  <a:pt x="533" y="498"/>
                  <a:pt x="533" y="498"/>
                </a:cubicBezTo>
                <a:cubicBezTo>
                  <a:pt x="534" y="498"/>
                  <a:pt x="534" y="498"/>
                  <a:pt x="534" y="498"/>
                </a:cubicBezTo>
                <a:cubicBezTo>
                  <a:pt x="534" y="499"/>
                  <a:pt x="534" y="499"/>
                  <a:pt x="534" y="499"/>
                </a:cubicBezTo>
                <a:cubicBezTo>
                  <a:pt x="534" y="499"/>
                  <a:pt x="534" y="499"/>
                  <a:pt x="534" y="499"/>
                </a:cubicBezTo>
                <a:cubicBezTo>
                  <a:pt x="534" y="499"/>
                  <a:pt x="534" y="499"/>
                  <a:pt x="534" y="499"/>
                </a:cubicBezTo>
                <a:cubicBezTo>
                  <a:pt x="535" y="499"/>
                  <a:pt x="535" y="499"/>
                  <a:pt x="535" y="499"/>
                </a:cubicBezTo>
                <a:cubicBezTo>
                  <a:pt x="535" y="499"/>
                  <a:pt x="535" y="499"/>
                  <a:pt x="535" y="499"/>
                </a:cubicBezTo>
                <a:moveTo>
                  <a:pt x="533" y="492"/>
                </a:moveTo>
                <a:cubicBezTo>
                  <a:pt x="533" y="492"/>
                  <a:pt x="533" y="492"/>
                  <a:pt x="533" y="492"/>
                </a:cubicBezTo>
                <a:cubicBezTo>
                  <a:pt x="533" y="493"/>
                  <a:pt x="533" y="493"/>
                  <a:pt x="533" y="493"/>
                </a:cubicBezTo>
                <a:cubicBezTo>
                  <a:pt x="533" y="493"/>
                  <a:pt x="533" y="493"/>
                  <a:pt x="533" y="493"/>
                </a:cubicBezTo>
                <a:cubicBezTo>
                  <a:pt x="533" y="493"/>
                  <a:pt x="533" y="493"/>
                  <a:pt x="533" y="493"/>
                </a:cubicBezTo>
                <a:cubicBezTo>
                  <a:pt x="532" y="492"/>
                  <a:pt x="532" y="492"/>
                  <a:pt x="532" y="492"/>
                </a:cubicBezTo>
                <a:cubicBezTo>
                  <a:pt x="532" y="492"/>
                  <a:pt x="532" y="492"/>
                  <a:pt x="532" y="492"/>
                </a:cubicBezTo>
                <a:cubicBezTo>
                  <a:pt x="532" y="492"/>
                  <a:pt x="532" y="492"/>
                  <a:pt x="532" y="492"/>
                </a:cubicBezTo>
                <a:cubicBezTo>
                  <a:pt x="532" y="492"/>
                  <a:pt x="532" y="492"/>
                  <a:pt x="532" y="492"/>
                </a:cubicBezTo>
                <a:cubicBezTo>
                  <a:pt x="532" y="491"/>
                  <a:pt x="532" y="491"/>
                  <a:pt x="532" y="491"/>
                </a:cubicBezTo>
                <a:cubicBezTo>
                  <a:pt x="532" y="491"/>
                  <a:pt x="532" y="491"/>
                  <a:pt x="532" y="491"/>
                </a:cubicBezTo>
                <a:cubicBezTo>
                  <a:pt x="532" y="491"/>
                  <a:pt x="532" y="491"/>
                  <a:pt x="532" y="491"/>
                </a:cubicBezTo>
                <a:cubicBezTo>
                  <a:pt x="532" y="491"/>
                  <a:pt x="532" y="491"/>
                  <a:pt x="532" y="491"/>
                </a:cubicBezTo>
                <a:cubicBezTo>
                  <a:pt x="533" y="491"/>
                  <a:pt x="533" y="491"/>
                  <a:pt x="533" y="491"/>
                </a:cubicBezTo>
                <a:cubicBezTo>
                  <a:pt x="533" y="490"/>
                  <a:pt x="533" y="490"/>
                  <a:pt x="533" y="490"/>
                </a:cubicBezTo>
                <a:cubicBezTo>
                  <a:pt x="533" y="490"/>
                  <a:pt x="533" y="490"/>
                  <a:pt x="533" y="490"/>
                </a:cubicBezTo>
                <a:cubicBezTo>
                  <a:pt x="533" y="490"/>
                  <a:pt x="533" y="490"/>
                  <a:pt x="533" y="490"/>
                </a:cubicBezTo>
                <a:cubicBezTo>
                  <a:pt x="533" y="491"/>
                  <a:pt x="533" y="491"/>
                  <a:pt x="533" y="491"/>
                </a:cubicBezTo>
                <a:cubicBezTo>
                  <a:pt x="533" y="491"/>
                  <a:pt x="533" y="491"/>
                  <a:pt x="533" y="491"/>
                </a:cubicBezTo>
                <a:cubicBezTo>
                  <a:pt x="533" y="492"/>
                  <a:pt x="533" y="492"/>
                  <a:pt x="533" y="492"/>
                </a:cubicBezTo>
                <a:cubicBezTo>
                  <a:pt x="533" y="492"/>
                  <a:pt x="533" y="492"/>
                  <a:pt x="533" y="492"/>
                </a:cubicBezTo>
                <a:moveTo>
                  <a:pt x="531" y="490"/>
                </a:moveTo>
                <a:cubicBezTo>
                  <a:pt x="531" y="490"/>
                  <a:pt x="531" y="490"/>
                  <a:pt x="531" y="490"/>
                </a:cubicBezTo>
                <a:cubicBezTo>
                  <a:pt x="531" y="490"/>
                  <a:pt x="531" y="490"/>
                  <a:pt x="531" y="490"/>
                </a:cubicBezTo>
                <a:cubicBezTo>
                  <a:pt x="531" y="490"/>
                  <a:pt x="531" y="490"/>
                  <a:pt x="531" y="490"/>
                </a:cubicBezTo>
                <a:cubicBezTo>
                  <a:pt x="531" y="489"/>
                  <a:pt x="531" y="489"/>
                  <a:pt x="531" y="489"/>
                </a:cubicBezTo>
                <a:cubicBezTo>
                  <a:pt x="531" y="489"/>
                  <a:pt x="531" y="489"/>
                  <a:pt x="531" y="489"/>
                </a:cubicBezTo>
                <a:cubicBezTo>
                  <a:pt x="531" y="489"/>
                  <a:pt x="531" y="489"/>
                  <a:pt x="531" y="489"/>
                </a:cubicBezTo>
                <a:cubicBezTo>
                  <a:pt x="532" y="489"/>
                  <a:pt x="532" y="489"/>
                  <a:pt x="532" y="489"/>
                </a:cubicBezTo>
                <a:cubicBezTo>
                  <a:pt x="532" y="488"/>
                  <a:pt x="532" y="488"/>
                  <a:pt x="532" y="488"/>
                </a:cubicBezTo>
                <a:cubicBezTo>
                  <a:pt x="532" y="487"/>
                  <a:pt x="532" y="487"/>
                  <a:pt x="532" y="487"/>
                </a:cubicBezTo>
                <a:cubicBezTo>
                  <a:pt x="532" y="487"/>
                  <a:pt x="532" y="487"/>
                  <a:pt x="532" y="487"/>
                </a:cubicBezTo>
                <a:cubicBezTo>
                  <a:pt x="532" y="487"/>
                  <a:pt x="532" y="487"/>
                  <a:pt x="532" y="487"/>
                </a:cubicBezTo>
                <a:cubicBezTo>
                  <a:pt x="533" y="487"/>
                  <a:pt x="533" y="487"/>
                  <a:pt x="533" y="487"/>
                </a:cubicBezTo>
                <a:cubicBezTo>
                  <a:pt x="533" y="488"/>
                  <a:pt x="533" y="488"/>
                  <a:pt x="533" y="488"/>
                </a:cubicBezTo>
                <a:cubicBezTo>
                  <a:pt x="533" y="488"/>
                  <a:pt x="533" y="488"/>
                  <a:pt x="533" y="488"/>
                </a:cubicBezTo>
                <a:cubicBezTo>
                  <a:pt x="533" y="488"/>
                  <a:pt x="533" y="488"/>
                  <a:pt x="533" y="488"/>
                </a:cubicBezTo>
                <a:cubicBezTo>
                  <a:pt x="533" y="489"/>
                  <a:pt x="533" y="489"/>
                  <a:pt x="533" y="489"/>
                </a:cubicBezTo>
                <a:cubicBezTo>
                  <a:pt x="533" y="489"/>
                  <a:pt x="533" y="489"/>
                  <a:pt x="533" y="489"/>
                </a:cubicBezTo>
                <a:cubicBezTo>
                  <a:pt x="532" y="489"/>
                  <a:pt x="532" y="489"/>
                  <a:pt x="532" y="489"/>
                </a:cubicBezTo>
                <a:cubicBezTo>
                  <a:pt x="532" y="489"/>
                  <a:pt x="532" y="489"/>
                  <a:pt x="532" y="489"/>
                </a:cubicBezTo>
                <a:cubicBezTo>
                  <a:pt x="532" y="489"/>
                  <a:pt x="532" y="489"/>
                  <a:pt x="532" y="489"/>
                </a:cubicBezTo>
                <a:cubicBezTo>
                  <a:pt x="532" y="489"/>
                  <a:pt x="532" y="489"/>
                  <a:pt x="532" y="489"/>
                </a:cubicBezTo>
                <a:cubicBezTo>
                  <a:pt x="532" y="490"/>
                  <a:pt x="532" y="490"/>
                  <a:pt x="532" y="490"/>
                </a:cubicBezTo>
                <a:cubicBezTo>
                  <a:pt x="532" y="490"/>
                  <a:pt x="532" y="490"/>
                  <a:pt x="532" y="490"/>
                </a:cubicBezTo>
                <a:cubicBezTo>
                  <a:pt x="532" y="490"/>
                  <a:pt x="532" y="490"/>
                  <a:pt x="532" y="490"/>
                </a:cubicBezTo>
                <a:cubicBezTo>
                  <a:pt x="532" y="491"/>
                  <a:pt x="532" y="491"/>
                  <a:pt x="532" y="491"/>
                </a:cubicBezTo>
                <a:cubicBezTo>
                  <a:pt x="531" y="491"/>
                  <a:pt x="531" y="491"/>
                  <a:pt x="531" y="491"/>
                </a:cubicBezTo>
                <a:cubicBezTo>
                  <a:pt x="531" y="490"/>
                  <a:pt x="531" y="490"/>
                  <a:pt x="531" y="490"/>
                </a:cubicBezTo>
                <a:cubicBezTo>
                  <a:pt x="531" y="490"/>
                  <a:pt x="531" y="490"/>
                  <a:pt x="531" y="490"/>
                </a:cubicBezTo>
                <a:moveTo>
                  <a:pt x="531" y="489"/>
                </a:moveTo>
                <a:cubicBezTo>
                  <a:pt x="530" y="490"/>
                  <a:pt x="530" y="490"/>
                  <a:pt x="530" y="490"/>
                </a:cubicBezTo>
                <a:cubicBezTo>
                  <a:pt x="530" y="490"/>
                  <a:pt x="530" y="490"/>
                  <a:pt x="530" y="490"/>
                </a:cubicBezTo>
                <a:cubicBezTo>
                  <a:pt x="530" y="490"/>
                  <a:pt x="530" y="490"/>
                  <a:pt x="530" y="490"/>
                </a:cubicBezTo>
                <a:cubicBezTo>
                  <a:pt x="530" y="490"/>
                  <a:pt x="530" y="490"/>
                  <a:pt x="530" y="490"/>
                </a:cubicBezTo>
                <a:cubicBezTo>
                  <a:pt x="530" y="490"/>
                  <a:pt x="530" y="490"/>
                  <a:pt x="530" y="490"/>
                </a:cubicBezTo>
                <a:cubicBezTo>
                  <a:pt x="530" y="490"/>
                  <a:pt x="530" y="490"/>
                  <a:pt x="530" y="490"/>
                </a:cubicBezTo>
                <a:cubicBezTo>
                  <a:pt x="530" y="490"/>
                  <a:pt x="530" y="490"/>
                  <a:pt x="530" y="490"/>
                </a:cubicBezTo>
                <a:cubicBezTo>
                  <a:pt x="530" y="490"/>
                  <a:pt x="530" y="490"/>
                  <a:pt x="530" y="490"/>
                </a:cubicBezTo>
                <a:cubicBezTo>
                  <a:pt x="529" y="490"/>
                  <a:pt x="529" y="490"/>
                  <a:pt x="529" y="490"/>
                </a:cubicBezTo>
                <a:cubicBezTo>
                  <a:pt x="529" y="489"/>
                  <a:pt x="529" y="489"/>
                  <a:pt x="529" y="489"/>
                </a:cubicBezTo>
                <a:cubicBezTo>
                  <a:pt x="529" y="489"/>
                  <a:pt x="529" y="489"/>
                  <a:pt x="529" y="489"/>
                </a:cubicBezTo>
                <a:cubicBezTo>
                  <a:pt x="530" y="489"/>
                  <a:pt x="530" y="489"/>
                  <a:pt x="530" y="489"/>
                </a:cubicBezTo>
                <a:cubicBezTo>
                  <a:pt x="530" y="489"/>
                  <a:pt x="530" y="489"/>
                  <a:pt x="530" y="489"/>
                </a:cubicBezTo>
                <a:cubicBezTo>
                  <a:pt x="530" y="489"/>
                  <a:pt x="530" y="489"/>
                  <a:pt x="530" y="489"/>
                </a:cubicBezTo>
                <a:cubicBezTo>
                  <a:pt x="530" y="489"/>
                  <a:pt x="530" y="489"/>
                  <a:pt x="530" y="489"/>
                </a:cubicBezTo>
                <a:cubicBezTo>
                  <a:pt x="530" y="489"/>
                  <a:pt x="530" y="489"/>
                  <a:pt x="530" y="489"/>
                </a:cubicBezTo>
                <a:cubicBezTo>
                  <a:pt x="530" y="489"/>
                  <a:pt x="530" y="489"/>
                  <a:pt x="530" y="489"/>
                </a:cubicBezTo>
                <a:cubicBezTo>
                  <a:pt x="530" y="489"/>
                  <a:pt x="530" y="489"/>
                  <a:pt x="530" y="489"/>
                </a:cubicBezTo>
                <a:cubicBezTo>
                  <a:pt x="530" y="489"/>
                  <a:pt x="530" y="489"/>
                  <a:pt x="530" y="489"/>
                </a:cubicBezTo>
                <a:cubicBezTo>
                  <a:pt x="531" y="489"/>
                  <a:pt x="531" y="489"/>
                  <a:pt x="531" y="489"/>
                </a:cubicBezTo>
                <a:moveTo>
                  <a:pt x="531" y="483"/>
                </a:moveTo>
                <a:cubicBezTo>
                  <a:pt x="531" y="482"/>
                  <a:pt x="531" y="482"/>
                  <a:pt x="531" y="482"/>
                </a:cubicBezTo>
                <a:cubicBezTo>
                  <a:pt x="531" y="482"/>
                  <a:pt x="531" y="482"/>
                  <a:pt x="531" y="482"/>
                </a:cubicBezTo>
                <a:cubicBezTo>
                  <a:pt x="531" y="482"/>
                  <a:pt x="531" y="482"/>
                  <a:pt x="531" y="482"/>
                </a:cubicBezTo>
                <a:cubicBezTo>
                  <a:pt x="532" y="481"/>
                  <a:pt x="532" y="481"/>
                  <a:pt x="532" y="481"/>
                </a:cubicBezTo>
                <a:cubicBezTo>
                  <a:pt x="532" y="481"/>
                  <a:pt x="532" y="481"/>
                  <a:pt x="532" y="481"/>
                </a:cubicBezTo>
                <a:cubicBezTo>
                  <a:pt x="532" y="482"/>
                  <a:pt x="532" y="482"/>
                  <a:pt x="532" y="482"/>
                </a:cubicBezTo>
                <a:cubicBezTo>
                  <a:pt x="532" y="482"/>
                  <a:pt x="532" y="482"/>
                  <a:pt x="532" y="482"/>
                </a:cubicBezTo>
                <a:cubicBezTo>
                  <a:pt x="532" y="482"/>
                  <a:pt x="532" y="482"/>
                  <a:pt x="532" y="482"/>
                </a:cubicBezTo>
                <a:cubicBezTo>
                  <a:pt x="532" y="483"/>
                  <a:pt x="532" y="483"/>
                  <a:pt x="532" y="483"/>
                </a:cubicBezTo>
                <a:cubicBezTo>
                  <a:pt x="532" y="483"/>
                  <a:pt x="532" y="483"/>
                  <a:pt x="532" y="483"/>
                </a:cubicBezTo>
                <a:cubicBezTo>
                  <a:pt x="532" y="483"/>
                  <a:pt x="532" y="483"/>
                  <a:pt x="532" y="483"/>
                </a:cubicBezTo>
                <a:cubicBezTo>
                  <a:pt x="531" y="483"/>
                  <a:pt x="531" y="483"/>
                  <a:pt x="531" y="483"/>
                </a:cubicBezTo>
                <a:cubicBezTo>
                  <a:pt x="531" y="483"/>
                  <a:pt x="531" y="483"/>
                  <a:pt x="531" y="483"/>
                </a:cubicBezTo>
                <a:moveTo>
                  <a:pt x="522" y="477"/>
                </a:moveTo>
                <a:cubicBezTo>
                  <a:pt x="522" y="477"/>
                  <a:pt x="522" y="477"/>
                  <a:pt x="522" y="477"/>
                </a:cubicBezTo>
                <a:cubicBezTo>
                  <a:pt x="522" y="477"/>
                  <a:pt x="522" y="477"/>
                  <a:pt x="522" y="477"/>
                </a:cubicBezTo>
                <a:cubicBezTo>
                  <a:pt x="521" y="478"/>
                  <a:pt x="521" y="478"/>
                  <a:pt x="521" y="478"/>
                </a:cubicBezTo>
                <a:cubicBezTo>
                  <a:pt x="521" y="478"/>
                  <a:pt x="521" y="478"/>
                  <a:pt x="521" y="478"/>
                </a:cubicBezTo>
                <a:cubicBezTo>
                  <a:pt x="520" y="478"/>
                  <a:pt x="520" y="478"/>
                  <a:pt x="520" y="478"/>
                </a:cubicBezTo>
                <a:cubicBezTo>
                  <a:pt x="520" y="479"/>
                  <a:pt x="520" y="479"/>
                  <a:pt x="520" y="479"/>
                </a:cubicBezTo>
                <a:cubicBezTo>
                  <a:pt x="519" y="479"/>
                  <a:pt x="519" y="479"/>
                  <a:pt x="519" y="479"/>
                </a:cubicBezTo>
                <a:cubicBezTo>
                  <a:pt x="519" y="479"/>
                  <a:pt x="519" y="479"/>
                  <a:pt x="519" y="479"/>
                </a:cubicBezTo>
                <a:cubicBezTo>
                  <a:pt x="520" y="478"/>
                  <a:pt x="520" y="478"/>
                  <a:pt x="521" y="477"/>
                </a:cubicBezTo>
                <a:cubicBezTo>
                  <a:pt x="521" y="477"/>
                  <a:pt x="521" y="477"/>
                  <a:pt x="521" y="477"/>
                </a:cubicBezTo>
                <a:cubicBezTo>
                  <a:pt x="522" y="477"/>
                  <a:pt x="522" y="477"/>
                  <a:pt x="522" y="477"/>
                </a:cubicBezTo>
                <a:moveTo>
                  <a:pt x="524" y="480"/>
                </a:moveTo>
                <a:cubicBezTo>
                  <a:pt x="524" y="480"/>
                  <a:pt x="524" y="480"/>
                  <a:pt x="524" y="480"/>
                </a:cubicBezTo>
                <a:cubicBezTo>
                  <a:pt x="524" y="480"/>
                  <a:pt x="524" y="480"/>
                  <a:pt x="524" y="480"/>
                </a:cubicBezTo>
                <a:cubicBezTo>
                  <a:pt x="524" y="480"/>
                  <a:pt x="524" y="480"/>
                  <a:pt x="524" y="480"/>
                </a:cubicBezTo>
                <a:cubicBezTo>
                  <a:pt x="524" y="481"/>
                  <a:pt x="524" y="481"/>
                  <a:pt x="524" y="481"/>
                </a:cubicBezTo>
                <a:cubicBezTo>
                  <a:pt x="523" y="481"/>
                  <a:pt x="523" y="481"/>
                  <a:pt x="523" y="481"/>
                </a:cubicBezTo>
                <a:cubicBezTo>
                  <a:pt x="523" y="481"/>
                  <a:pt x="523" y="481"/>
                  <a:pt x="523" y="481"/>
                </a:cubicBezTo>
                <a:cubicBezTo>
                  <a:pt x="523" y="481"/>
                  <a:pt x="523" y="481"/>
                  <a:pt x="523" y="481"/>
                </a:cubicBezTo>
                <a:cubicBezTo>
                  <a:pt x="523" y="481"/>
                  <a:pt x="523" y="481"/>
                  <a:pt x="523" y="481"/>
                </a:cubicBezTo>
                <a:cubicBezTo>
                  <a:pt x="523" y="481"/>
                  <a:pt x="523" y="481"/>
                  <a:pt x="523" y="481"/>
                </a:cubicBezTo>
                <a:cubicBezTo>
                  <a:pt x="523" y="480"/>
                  <a:pt x="523" y="480"/>
                  <a:pt x="523" y="480"/>
                </a:cubicBezTo>
                <a:cubicBezTo>
                  <a:pt x="523" y="480"/>
                  <a:pt x="523" y="480"/>
                  <a:pt x="523" y="480"/>
                </a:cubicBezTo>
                <a:cubicBezTo>
                  <a:pt x="523" y="480"/>
                  <a:pt x="523" y="480"/>
                  <a:pt x="523" y="480"/>
                </a:cubicBezTo>
                <a:cubicBezTo>
                  <a:pt x="523" y="480"/>
                  <a:pt x="523" y="480"/>
                  <a:pt x="523" y="480"/>
                </a:cubicBezTo>
                <a:cubicBezTo>
                  <a:pt x="524" y="480"/>
                  <a:pt x="524" y="480"/>
                  <a:pt x="524" y="480"/>
                </a:cubicBezTo>
                <a:cubicBezTo>
                  <a:pt x="524" y="480"/>
                  <a:pt x="524" y="480"/>
                  <a:pt x="524" y="480"/>
                </a:cubicBezTo>
                <a:cubicBezTo>
                  <a:pt x="524" y="480"/>
                  <a:pt x="524" y="480"/>
                  <a:pt x="524" y="480"/>
                </a:cubicBezTo>
                <a:moveTo>
                  <a:pt x="526" y="482"/>
                </a:moveTo>
                <a:cubicBezTo>
                  <a:pt x="526" y="482"/>
                  <a:pt x="526" y="482"/>
                  <a:pt x="526" y="482"/>
                </a:cubicBezTo>
                <a:cubicBezTo>
                  <a:pt x="527" y="482"/>
                  <a:pt x="527" y="482"/>
                  <a:pt x="527" y="482"/>
                </a:cubicBezTo>
                <a:cubicBezTo>
                  <a:pt x="527" y="482"/>
                  <a:pt x="527" y="482"/>
                  <a:pt x="527" y="482"/>
                </a:cubicBezTo>
                <a:cubicBezTo>
                  <a:pt x="526" y="483"/>
                  <a:pt x="526" y="483"/>
                  <a:pt x="526" y="483"/>
                </a:cubicBezTo>
                <a:cubicBezTo>
                  <a:pt x="526" y="483"/>
                  <a:pt x="526" y="483"/>
                  <a:pt x="526" y="483"/>
                </a:cubicBezTo>
                <a:cubicBezTo>
                  <a:pt x="526" y="483"/>
                  <a:pt x="526" y="483"/>
                  <a:pt x="526" y="483"/>
                </a:cubicBezTo>
                <a:cubicBezTo>
                  <a:pt x="526" y="482"/>
                  <a:pt x="526" y="482"/>
                  <a:pt x="526" y="482"/>
                </a:cubicBezTo>
                <a:cubicBezTo>
                  <a:pt x="525" y="482"/>
                  <a:pt x="525" y="482"/>
                  <a:pt x="525" y="482"/>
                </a:cubicBezTo>
                <a:cubicBezTo>
                  <a:pt x="525" y="482"/>
                  <a:pt x="525" y="482"/>
                  <a:pt x="525" y="482"/>
                </a:cubicBezTo>
                <a:cubicBezTo>
                  <a:pt x="526" y="482"/>
                  <a:pt x="526" y="482"/>
                  <a:pt x="526" y="482"/>
                </a:cubicBezTo>
                <a:cubicBezTo>
                  <a:pt x="526" y="482"/>
                  <a:pt x="526" y="482"/>
                  <a:pt x="526" y="482"/>
                </a:cubicBezTo>
                <a:cubicBezTo>
                  <a:pt x="526" y="482"/>
                  <a:pt x="526" y="482"/>
                  <a:pt x="526" y="482"/>
                </a:cubicBezTo>
                <a:cubicBezTo>
                  <a:pt x="526" y="482"/>
                  <a:pt x="526" y="482"/>
                  <a:pt x="526" y="482"/>
                </a:cubicBezTo>
                <a:moveTo>
                  <a:pt x="677" y="478"/>
                </a:moveTo>
                <a:cubicBezTo>
                  <a:pt x="677" y="479"/>
                  <a:pt x="677" y="481"/>
                  <a:pt x="677" y="482"/>
                </a:cubicBezTo>
                <a:cubicBezTo>
                  <a:pt x="677" y="483"/>
                  <a:pt x="677" y="483"/>
                  <a:pt x="677" y="483"/>
                </a:cubicBezTo>
                <a:cubicBezTo>
                  <a:pt x="677" y="484"/>
                  <a:pt x="677" y="485"/>
                  <a:pt x="676" y="485"/>
                </a:cubicBezTo>
                <a:cubicBezTo>
                  <a:pt x="676" y="486"/>
                  <a:pt x="676" y="486"/>
                  <a:pt x="676" y="486"/>
                </a:cubicBezTo>
                <a:cubicBezTo>
                  <a:pt x="675" y="486"/>
                  <a:pt x="675" y="486"/>
                  <a:pt x="675" y="486"/>
                </a:cubicBezTo>
                <a:cubicBezTo>
                  <a:pt x="675" y="485"/>
                  <a:pt x="675" y="485"/>
                  <a:pt x="675" y="485"/>
                </a:cubicBezTo>
                <a:cubicBezTo>
                  <a:pt x="674" y="485"/>
                  <a:pt x="674" y="485"/>
                  <a:pt x="674" y="485"/>
                </a:cubicBezTo>
                <a:cubicBezTo>
                  <a:pt x="674" y="485"/>
                  <a:pt x="674" y="485"/>
                  <a:pt x="674" y="485"/>
                </a:cubicBezTo>
                <a:cubicBezTo>
                  <a:pt x="674" y="485"/>
                  <a:pt x="674" y="484"/>
                  <a:pt x="674" y="484"/>
                </a:cubicBezTo>
                <a:cubicBezTo>
                  <a:pt x="674" y="484"/>
                  <a:pt x="674" y="484"/>
                  <a:pt x="674" y="484"/>
                </a:cubicBezTo>
                <a:cubicBezTo>
                  <a:pt x="674" y="483"/>
                  <a:pt x="674" y="483"/>
                  <a:pt x="674" y="483"/>
                </a:cubicBezTo>
                <a:cubicBezTo>
                  <a:pt x="673" y="483"/>
                  <a:pt x="673" y="483"/>
                  <a:pt x="673" y="482"/>
                </a:cubicBezTo>
                <a:cubicBezTo>
                  <a:pt x="674" y="482"/>
                  <a:pt x="674" y="481"/>
                  <a:pt x="674" y="481"/>
                </a:cubicBezTo>
                <a:cubicBezTo>
                  <a:pt x="674" y="480"/>
                  <a:pt x="674" y="480"/>
                  <a:pt x="674" y="480"/>
                </a:cubicBezTo>
                <a:cubicBezTo>
                  <a:pt x="673" y="479"/>
                  <a:pt x="673" y="479"/>
                  <a:pt x="673" y="479"/>
                </a:cubicBezTo>
                <a:cubicBezTo>
                  <a:pt x="674" y="479"/>
                  <a:pt x="674" y="479"/>
                  <a:pt x="674" y="479"/>
                </a:cubicBezTo>
                <a:cubicBezTo>
                  <a:pt x="674" y="478"/>
                  <a:pt x="674" y="478"/>
                  <a:pt x="674" y="478"/>
                </a:cubicBezTo>
                <a:cubicBezTo>
                  <a:pt x="674" y="477"/>
                  <a:pt x="675" y="476"/>
                  <a:pt x="675" y="476"/>
                </a:cubicBezTo>
                <a:cubicBezTo>
                  <a:pt x="676" y="476"/>
                  <a:pt x="676" y="476"/>
                  <a:pt x="676" y="476"/>
                </a:cubicBezTo>
                <a:cubicBezTo>
                  <a:pt x="676" y="476"/>
                  <a:pt x="676" y="476"/>
                  <a:pt x="676" y="476"/>
                </a:cubicBezTo>
                <a:cubicBezTo>
                  <a:pt x="676" y="476"/>
                  <a:pt x="676" y="476"/>
                  <a:pt x="676" y="476"/>
                </a:cubicBezTo>
                <a:cubicBezTo>
                  <a:pt x="677" y="477"/>
                  <a:pt x="677" y="477"/>
                  <a:pt x="677" y="477"/>
                </a:cubicBezTo>
                <a:cubicBezTo>
                  <a:pt x="677" y="478"/>
                  <a:pt x="677" y="478"/>
                  <a:pt x="677" y="478"/>
                </a:cubicBezTo>
                <a:moveTo>
                  <a:pt x="710" y="454"/>
                </a:moveTo>
                <a:cubicBezTo>
                  <a:pt x="710" y="455"/>
                  <a:pt x="710" y="455"/>
                  <a:pt x="710" y="455"/>
                </a:cubicBezTo>
                <a:cubicBezTo>
                  <a:pt x="710" y="456"/>
                  <a:pt x="710" y="456"/>
                  <a:pt x="710" y="456"/>
                </a:cubicBezTo>
                <a:cubicBezTo>
                  <a:pt x="710" y="456"/>
                  <a:pt x="710" y="456"/>
                  <a:pt x="710" y="456"/>
                </a:cubicBezTo>
                <a:cubicBezTo>
                  <a:pt x="710" y="456"/>
                  <a:pt x="710" y="456"/>
                  <a:pt x="710" y="456"/>
                </a:cubicBezTo>
                <a:cubicBezTo>
                  <a:pt x="709" y="456"/>
                  <a:pt x="709" y="456"/>
                  <a:pt x="709" y="456"/>
                </a:cubicBezTo>
                <a:cubicBezTo>
                  <a:pt x="709" y="456"/>
                  <a:pt x="709" y="456"/>
                  <a:pt x="709" y="456"/>
                </a:cubicBezTo>
                <a:cubicBezTo>
                  <a:pt x="709" y="456"/>
                  <a:pt x="709" y="456"/>
                  <a:pt x="709" y="456"/>
                </a:cubicBezTo>
                <a:cubicBezTo>
                  <a:pt x="708" y="456"/>
                  <a:pt x="708" y="456"/>
                  <a:pt x="708" y="456"/>
                </a:cubicBezTo>
                <a:cubicBezTo>
                  <a:pt x="708" y="456"/>
                  <a:pt x="708" y="456"/>
                  <a:pt x="708" y="456"/>
                </a:cubicBezTo>
                <a:cubicBezTo>
                  <a:pt x="708" y="456"/>
                  <a:pt x="708" y="456"/>
                  <a:pt x="708" y="456"/>
                </a:cubicBezTo>
                <a:cubicBezTo>
                  <a:pt x="707" y="455"/>
                  <a:pt x="707" y="455"/>
                  <a:pt x="707" y="455"/>
                </a:cubicBezTo>
                <a:cubicBezTo>
                  <a:pt x="707" y="455"/>
                  <a:pt x="707" y="455"/>
                  <a:pt x="707" y="455"/>
                </a:cubicBezTo>
                <a:cubicBezTo>
                  <a:pt x="708" y="455"/>
                  <a:pt x="708" y="455"/>
                  <a:pt x="708" y="455"/>
                </a:cubicBezTo>
                <a:cubicBezTo>
                  <a:pt x="708" y="455"/>
                  <a:pt x="708" y="455"/>
                  <a:pt x="708" y="455"/>
                </a:cubicBezTo>
                <a:cubicBezTo>
                  <a:pt x="708" y="455"/>
                  <a:pt x="708" y="455"/>
                  <a:pt x="709" y="455"/>
                </a:cubicBezTo>
                <a:cubicBezTo>
                  <a:pt x="709" y="455"/>
                  <a:pt x="709" y="455"/>
                  <a:pt x="709" y="455"/>
                </a:cubicBezTo>
                <a:cubicBezTo>
                  <a:pt x="709" y="455"/>
                  <a:pt x="709" y="455"/>
                  <a:pt x="709" y="455"/>
                </a:cubicBezTo>
                <a:cubicBezTo>
                  <a:pt x="709" y="455"/>
                  <a:pt x="709" y="455"/>
                  <a:pt x="709" y="455"/>
                </a:cubicBezTo>
                <a:cubicBezTo>
                  <a:pt x="710" y="455"/>
                  <a:pt x="710" y="455"/>
                  <a:pt x="710" y="455"/>
                </a:cubicBezTo>
                <a:cubicBezTo>
                  <a:pt x="710" y="455"/>
                  <a:pt x="710" y="455"/>
                  <a:pt x="710" y="455"/>
                </a:cubicBezTo>
                <a:cubicBezTo>
                  <a:pt x="710" y="454"/>
                  <a:pt x="710" y="454"/>
                  <a:pt x="710" y="454"/>
                </a:cubicBezTo>
                <a:cubicBezTo>
                  <a:pt x="709" y="454"/>
                  <a:pt x="709" y="454"/>
                  <a:pt x="709" y="454"/>
                </a:cubicBezTo>
                <a:cubicBezTo>
                  <a:pt x="709" y="454"/>
                  <a:pt x="709" y="454"/>
                  <a:pt x="709" y="454"/>
                </a:cubicBezTo>
                <a:cubicBezTo>
                  <a:pt x="708" y="453"/>
                  <a:pt x="708" y="453"/>
                  <a:pt x="708" y="453"/>
                </a:cubicBezTo>
                <a:cubicBezTo>
                  <a:pt x="709" y="453"/>
                  <a:pt x="709" y="453"/>
                  <a:pt x="709" y="453"/>
                </a:cubicBezTo>
                <a:cubicBezTo>
                  <a:pt x="709" y="453"/>
                  <a:pt x="709" y="453"/>
                  <a:pt x="709" y="453"/>
                </a:cubicBezTo>
                <a:cubicBezTo>
                  <a:pt x="709" y="453"/>
                  <a:pt x="709" y="453"/>
                  <a:pt x="709" y="453"/>
                </a:cubicBezTo>
                <a:cubicBezTo>
                  <a:pt x="710" y="454"/>
                  <a:pt x="710" y="454"/>
                  <a:pt x="710" y="454"/>
                </a:cubicBezTo>
                <a:cubicBezTo>
                  <a:pt x="710" y="454"/>
                  <a:pt x="710" y="454"/>
                  <a:pt x="710" y="454"/>
                </a:cubicBezTo>
                <a:cubicBezTo>
                  <a:pt x="710" y="454"/>
                  <a:pt x="710" y="454"/>
                  <a:pt x="710" y="454"/>
                </a:cubicBezTo>
                <a:cubicBezTo>
                  <a:pt x="710" y="454"/>
                  <a:pt x="710" y="454"/>
                  <a:pt x="710" y="454"/>
                </a:cubicBezTo>
                <a:moveTo>
                  <a:pt x="652" y="455"/>
                </a:moveTo>
                <a:cubicBezTo>
                  <a:pt x="652" y="455"/>
                  <a:pt x="652" y="455"/>
                  <a:pt x="652" y="455"/>
                </a:cubicBezTo>
                <a:cubicBezTo>
                  <a:pt x="652" y="455"/>
                  <a:pt x="652" y="455"/>
                  <a:pt x="652" y="455"/>
                </a:cubicBezTo>
                <a:cubicBezTo>
                  <a:pt x="652" y="456"/>
                  <a:pt x="652" y="456"/>
                  <a:pt x="652" y="456"/>
                </a:cubicBezTo>
                <a:cubicBezTo>
                  <a:pt x="652" y="456"/>
                  <a:pt x="652" y="456"/>
                  <a:pt x="652" y="456"/>
                </a:cubicBezTo>
                <a:cubicBezTo>
                  <a:pt x="652" y="456"/>
                  <a:pt x="652" y="456"/>
                  <a:pt x="652" y="456"/>
                </a:cubicBezTo>
                <a:cubicBezTo>
                  <a:pt x="652" y="457"/>
                  <a:pt x="652" y="457"/>
                  <a:pt x="652" y="457"/>
                </a:cubicBezTo>
                <a:cubicBezTo>
                  <a:pt x="651" y="457"/>
                  <a:pt x="651" y="457"/>
                  <a:pt x="651" y="457"/>
                </a:cubicBezTo>
                <a:cubicBezTo>
                  <a:pt x="651" y="458"/>
                  <a:pt x="651" y="458"/>
                  <a:pt x="651" y="458"/>
                </a:cubicBezTo>
                <a:cubicBezTo>
                  <a:pt x="650" y="457"/>
                  <a:pt x="650" y="457"/>
                  <a:pt x="650" y="457"/>
                </a:cubicBezTo>
                <a:cubicBezTo>
                  <a:pt x="650" y="457"/>
                  <a:pt x="650" y="457"/>
                  <a:pt x="650" y="457"/>
                </a:cubicBezTo>
                <a:cubicBezTo>
                  <a:pt x="650" y="456"/>
                  <a:pt x="650" y="456"/>
                  <a:pt x="650" y="456"/>
                </a:cubicBezTo>
                <a:cubicBezTo>
                  <a:pt x="650" y="455"/>
                  <a:pt x="650" y="455"/>
                  <a:pt x="650" y="455"/>
                </a:cubicBezTo>
                <a:cubicBezTo>
                  <a:pt x="650" y="455"/>
                  <a:pt x="650" y="455"/>
                  <a:pt x="650" y="455"/>
                </a:cubicBezTo>
                <a:cubicBezTo>
                  <a:pt x="651" y="455"/>
                  <a:pt x="651" y="455"/>
                  <a:pt x="651" y="455"/>
                </a:cubicBezTo>
                <a:cubicBezTo>
                  <a:pt x="652" y="454"/>
                  <a:pt x="652" y="454"/>
                  <a:pt x="652" y="454"/>
                </a:cubicBezTo>
                <a:cubicBezTo>
                  <a:pt x="652" y="455"/>
                  <a:pt x="652" y="455"/>
                  <a:pt x="652" y="455"/>
                </a:cubicBezTo>
                <a:moveTo>
                  <a:pt x="642" y="446"/>
                </a:moveTo>
                <a:cubicBezTo>
                  <a:pt x="642" y="447"/>
                  <a:pt x="642" y="447"/>
                  <a:pt x="642" y="447"/>
                </a:cubicBezTo>
                <a:cubicBezTo>
                  <a:pt x="641" y="447"/>
                  <a:pt x="641" y="447"/>
                  <a:pt x="641" y="447"/>
                </a:cubicBezTo>
                <a:cubicBezTo>
                  <a:pt x="641" y="447"/>
                  <a:pt x="641" y="447"/>
                  <a:pt x="641" y="447"/>
                </a:cubicBezTo>
                <a:cubicBezTo>
                  <a:pt x="641" y="447"/>
                  <a:pt x="641" y="447"/>
                  <a:pt x="641" y="447"/>
                </a:cubicBezTo>
                <a:cubicBezTo>
                  <a:pt x="641" y="446"/>
                  <a:pt x="641" y="446"/>
                  <a:pt x="641" y="446"/>
                </a:cubicBezTo>
                <a:cubicBezTo>
                  <a:pt x="641" y="446"/>
                  <a:pt x="641" y="446"/>
                  <a:pt x="641" y="446"/>
                </a:cubicBezTo>
                <a:cubicBezTo>
                  <a:pt x="641" y="446"/>
                  <a:pt x="641" y="446"/>
                  <a:pt x="641" y="446"/>
                </a:cubicBezTo>
                <a:cubicBezTo>
                  <a:pt x="642" y="446"/>
                  <a:pt x="642" y="446"/>
                  <a:pt x="642" y="446"/>
                </a:cubicBezTo>
                <a:cubicBezTo>
                  <a:pt x="642" y="446"/>
                  <a:pt x="642" y="446"/>
                  <a:pt x="642" y="446"/>
                </a:cubicBezTo>
                <a:cubicBezTo>
                  <a:pt x="642" y="446"/>
                  <a:pt x="642" y="446"/>
                  <a:pt x="642" y="446"/>
                </a:cubicBezTo>
                <a:cubicBezTo>
                  <a:pt x="642" y="446"/>
                  <a:pt x="642" y="446"/>
                  <a:pt x="642" y="446"/>
                </a:cubicBezTo>
                <a:cubicBezTo>
                  <a:pt x="642" y="446"/>
                  <a:pt x="642" y="446"/>
                  <a:pt x="642" y="446"/>
                </a:cubicBezTo>
                <a:cubicBezTo>
                  <a:pt x="642" y="446"/>
                  <a:pt x="642" y="446"/>
                  <a:pt x="642" y="446"/>
                </a:cubicBezTo>
                <a:moveTo>
                  <a:pt x="642" y="448"/>
                </a:moveTo>
                <a:cubicBezTo>
                  <a:pt x="643" y="448"/>
                  <a:pt x="643" y="448"/>
                  <a:pt x="643" y="448"/>
                </a:cubicBezTo>
                <a:cubicBezTo>
                  <a:pt x="642" y="448"/>
                  <a:pt x="642" y="448"/>
                  <a:pt x="642" y="448"/>
                </a:cubicBezTo>
                <a:cubicBezTo>
                  <a:pt x="642" y="448"/>
                  <a:pt x="642" y="448"/>
                  <a:pt x="642" y="448"/>
                </a:cubicBezTo>
                <a:cubicBezTo>
                  <a:pt x="642" y="448"/>
                  <a:pt x="642" y="448"/>
                  <a:pt x="642" y="448"/>
                </a:cubicBezTo>
                <a:cubicBezTo>
                  <a:pt x="642" y="448"/>
                  <a:pt x="642" y="448"/>
                  <a:pt x="642" y="448"/>
                </a:cubicBezTo>
                <a:cubicBezTo>
                  <a:pt x="642" y="447"/>
                  <a:pt x="642" y="447"/>
                  <a:pt x="642" y="447"/>
                </a:cubicBezTo>
                <a:cubicBezTo>
                  <a:pt x="643" y="447"/>
                  <a:pt x="643" y="447"/>
                  <a:pt x="643" y="447"/>
                </a:cubicBezTo>
                <a:cubicBezTo>
                  <a:pt x="643" y="447"/>
                  <a:pt x="643" y="447"/>
                  <a:pt x="643" y="447"/>
                </a:cubicBezTo>
                <a:cubicBezTo>
                  <a:pt x="644" y="447"/>
                  <a:pt x="644" y="447"/>
                  <a:pt x="644" y="447"/>
                </a:cubicBezTo>
                <a:cubicBezTo>
                  <a:pt x="644" y="447"/>
                  <a:pt x="644" y="447"/>
                  <a:pt x="644" y="447"/>
                </a:cubicBezTo>
                <a:cubicBezTo>
                  <a:pt x="644" y="448"/>
                  <a:pt x="644" y="448"/>
                  <a:pt x="644" y="448"/>
                </a:cubicBezTo>
                <a:cubicBezTo>
                  <a:pt x="643" y="448"/>
                  <a:pt x="643" y="448"/>
                  <a:pt x="643" y="448"/>
                </a:cubicBezTo>
                <a:cubicBezTo>
                  <a:pt x="643" y="448"/>
                  <a:pt x="643" y="448"/>
                  <a:pt x="643" y="448"/>
                </a:cubicBezTo>
                <a:cubicBezTo>
                  <a:pt x="643" y="448"/>
                  <a:pt x="643" y="448"/>
                  <a:pt x="643" y="448"/>
                </a:cubicBezTo>
                <a:cubicBezTo>
                  <a:pt x="643" y="449"/>
                  <a:pt x="643" y="449"/>
                  <a:pt x="643" y="449"/>
                </a:cubicBezTo>
                <a:cubicBezTo>
                  <a:pt x="642" y="449"/>
                  <a:pt x="642" y="449"/>
                  <a:pt x="642" y="449"/>
                </a:cubicBezTo>
                <a:cubicBezTo>
                  <a:pt x="642" y="448"/>
                  <a:pt x="642" y="448"/>
                  <a:pt x="642" y="448"/>
                </a:cubicBezTo>
                <a:moveTo>
                  <a:pt x="654" y="466"/>
                </a:moveTo>
                <a:cubicBezTo>
                  <a:pt x="654" y="467"/>
                  <a:pt x="654" y="467"/>
                  <a:pt x="654" y="467"/>
                </a:cubicBezTo>
                <a:cubicBezTo>
                  <a:pt x="654" y="467"/>
                  <a:pt x="654" y="467"/>
                  <a:pt x="654" y="467"/>
                </a:cubicBezTo>
                <a:cubicBezTo>
                  <a:pt x="654" y="468"/>
                  <a:pt x="654" y="468"/>
                  <a:pt x="654" y="468"/>
                </a:cubicBezTo>
                <a:cubicBezTo>
                  <a:pt x="654" y="468"/>
                  <a:pt x="654" y="468"/>
                  <a:pt x="654" y="468"/>
                </a:cubicBezTo>
                <a:cubicBezTo>
                  <a:pt x="653" y="469"/>
                  <a:pt x="653" y="469"/>
                  <a:pt x="653" y="469"/>
                </a:cubicBezTo>
                <a:cubicBezTo>
                  <a:pt x="653" y="468"/>
                  <a:pt x="653" y="468"/>
                  <a:pt x="653" y="468"/>
                </a:cubicBezTo>
                <a:cubicBezTo>
                  <a:pt x="653" y="468"/>
                  <a:pt x="653" y="468"/>
                  <a:pt x="653" y="468"/>
                </a:cubicBezTo>
                <a:cubicBezTo>
                  <a:pt x="653" y="468"/>
                  <a:pt x="653" y="468"/>
                  <a:pt x="653" y="468"/>
                </a:cubicBezTo>
                <a:cubicBezTo>
                  <a:pt x="653" y="467"/>
                  <a:pt x="653" y="467"/>
                  <a:pt x="653" y="467"/>
                </a:cubicBezTo>
                <a:cubicBezTo>
                  <a:pt x="653" y="467"/>
                  <a:pt x="653" y="467"/>
                  <a:pt x="653" y="467"/>
                </a:cubicBezTo>
                <a:cubicBezTo>
                  <a:pt x="653" y="466"/>
                  <a:pt x="653" y="466"/>
                  <a:pt x="653" y="466"/>
                </a:cubicBezTo>
                <a:cubicBezTo>
                  <a:pt x="653" y="466"/>
                  <a:pt x="653" y="466"/>
                  <a:pt x="653" y="466"/>
                </a:cubicBezTo>
                <a:cubicBezTo>
                  <a:pt x="654" y="466"/>
                  <a:pt x="654" y="466"/>
                  <a:pt x="654" y="466"/>
                </a:cubicBezTo>
                <a:moveTo>
                  <a:pt x="729" y="652"/>
                </a:moveTo>
                <a:cubicBezTo>
                  <a:pt x="729" y="652"/>
                  <a:pt x="729" y="652"/>
                  <a:pt x="729" y="652"/>
                </a:cubicBezTo>
                <a:cubicBezTo>
                  <a:pt x="729" y="652"/>
                  <a:pt x="729" y="652"/>
                  <a:pt x="729" y="652"/>
                </a:cubicBezTo>
                <a:cubicBezTo>
                  <a:pt x="729" y="652"/>
                  <a:pt x="729" y="652"/>
                  <a:pt x="729" y="652"/>
                </a:cubicBezTo>
                <a:cubicBezTo>
                  <a:pt x="728" y="653"/>
                  <a:pt x="728" y="653"/>
                  <a:pt x="728" y="653"/>
                </a:cubicBezTo>
                <a:cubicBezTo>
                  <a:pt x="728" y="653"/>
                  <a:pt x="728" y="653"/>
                  <a:pt x="728" y="653"/>
                </a:cubicBezTo>
                <a:cubicBezTo>
                  <a:pt x="728" y="653"/>
                  <a:pt x="728" y="653"/>
                  <a:pt x="728" y="653"/>
                </a:cubicBezTo>
                <a:cubicBezTo>
                  <a:pt x="727" y="654"/>
                  <a:pt x="727" y="654"/>
                  <a:pt x="727" y="654"/>
                </a:cubicBezTo>
                <a:cubicBezTo>
                  <a:pt x="727" y="653"/>
                  <a:pt x="727" y="653"/>
                  <a:pt x="727" y="653"/>
                </a:cubicBezTo>
                <a:cubicBezTo>
                  <a:pt x="727" y="653"/>
                  <a:pt x="727" y="652"/>
                  <a:pt x="728" y="652"/>
                </a:cubicBezTo>
                <a:cubicBezTo>
                  <a:pt x="728" y="652"/>
                  <a:pt x="728" y="652"/>
                  <a:pt x="728" y="652"/>
                </a:cubicBezTo>
                <a:cubicBezTo>
                  <a:pt x="728" y="651"/>
                  <a:pt x="728" y="651"/>
                  <a:pt x="728" y="651"/>
                </a:cubicBezTo>
                <a:cubicBezTo>
                  <a:pt x="728" y="651"/>
                  <a:pt x="728" y="651"/>
                  <a:pt x="728" y="651"/>
                </a:cubicBezTo>
                <a:cubicBezTo>
                  <a:pt x="728" y="651"/>
                  <a:pt x="728" y="651"/>
                  <a:pt x="728" y="651"/>
                </a:cubicBezTo>
                <a:cubicBezTo>
                  <a:pt x="728" y="650"/>
                  <a:pt x="728" y="650"/>
                  <a:pt x="728" y="650"/>
                </a:cubicBezTo>
                <a:cubicBezTo>
                  <a:pt x="729" y="650"/>
                  <a:pt x="729" y="650"/>
                  <a:pt x="729" y="650"/>
                </a:cubicBezTo>
                <a:cubicBezTo>
                  <a:pt x="729" y="650"/>
                  <a:pt x="729" y="650"/>
                  <a:pt x="729" y="650"/>
                </a:cubicBezTo>
                <a:cubicBezTo>
                  <a:pt x="729" y="650"/>
                  <a:pt x="729" y="651"/>
                  <a:pt x="729" y="651"/>
                </a:cubicBezTo>
                <a:cubicBezTo>
                  <a:pt x="729" y="652"/>
                  <a:pt x="729" y="652"/>
                  <a:pt x="729" y="652"/>
                </a:cubicBezTo>
                <a:moveTo>
                  <a:pt x="722" y="644"/>
                </a:moveTo>
                <a:cubicBezTo>
                  <a:pt x="722" y="645"/>
                  <a:pt x="722" y="645"/>
                  <a:pt x="722" y="645"/>
                </a:cubicBezTo>
                <a:cubicBezTo>
                  <a:pt x="722" y="645"/>
                  <a:pt x="722" y="645"/>
                  <a:pt x="722" y="645"/>
                </a:cubicBezTo>
                <a:cubicBezTo>
                  <a:pt x="722" y="645"/>
                  <a:pt x="722" y="645"/>
                  <a:pt x="722" y="645"/>
                </a:cubicBezTo>
                <a:cubicBezTo>
                  <a:pt x="721" y="645"/>
                  <a:pt x="721" y="645"/>
                  <a:pt x="721" y="645"/>
                </a:cubicBezTo>
                <a:cubicBezTo>
                  <a:pt x="721" y="645"/>
                  <a:pt x="721" y="645"/>
                  <a:pt x="721" y="645"/>
                </a:cubicBezTo>
                <a:cubicBezTo>
                  <a:pt x="721" y="645"/>
                  <a:pt x="721" y="646"/>
                  <a:pt x="721" y="646"/>
                </a:cubicBezTo>
                <a:cubicBezTo>
                  <a:pt x="720" y="646"/>
                  <a:pt x="720" y="645"/>
                  <a:pt x="720" y="645"/>
                </a:cubicBezTo>
                <a:cubicBezTo>
                  <a:pt x="720" y="645"/>
                  <a:pt x="720" y="645"/>
                  <a:pt x="720" y="645"/>
                </a:cubicBezTo>
                <a:cubicBezTo>
                  <a:pt x="720" y="644"/>
                  <a:pt x="720" y="644"/>
                  <a:pt x="720" y="644"/>
                </a:cubicBezTo>
                <a:cubicBezTo>
                  <a:pt x="721" y="644"/>
                  <a:pt x="721" y="644"/>
                  <a:pt x="721" y="644"/>
                </a:cubicBezTo>
                <a:cubicBezTo>
                  <a:pt x="721" y="643"/>
                  <a:pt x="721" y="643"/>
                  <a:pt x="721" y="643"/>
                </a:cubicBezTo>
                <a:cubicBezTo>
                  <a:pt x="721" y="644"/>
                  <a:pt x="721" y="644"/>
                  <a:pt x="721" y="644"/>
                </a:cubicBezTo>
                <a:cubicBezTo>
                  <a:pt x="721" y="643"/>
                  <a:pt x="721" y="643"/>
                  <a:pt x="721" y="643"/>
                </a:cubicBezTo>
                <a:cubicBezTo>
                  <a:pt x="721" y="643"/>
                  <a:pt x="721" y="643"/>
                  <a:pt x="721" y="643"/>
                </a:cubicBezTo>
                <a:cubicBezTo>
                  <a:pt x="721" y="643"/>
                  <a:pt x="721" y="643"/>
                  <a:pt x="721" y="643"/>
                </a:cubicBezTo>
                <a:cubicBezTo>
                  <a:pt x="722" y="644"/>
                  <a:pt x="722" y="644"/>
                  <a:pt x="722" y="644"/>
                </a:cubicBezTo>
                <a:moveTo>
                  <a:pt x="728" y="654"/>
                </a:moveTo>
                <a:cubicBezTo>
                  <a:pt x="727" y="654"/>
                  <a:pt x="727" y="654"/>
                  <a:pt x="727" y="654"/>
                </a:cubicBezTo>
                <a:cubicBezTo>
                  <a:pt x="727" y="654"/>
                  <a:pt x="727" y="654"/>
                  <a:pt x="727" y="654"/>
                </a:cubicBezTo>
                <a:cubicBezTo>
                  <a:pt x="727" y="655"/>
                  <a:pt x="727" y="655"/>
                  <a:pt x="727" y="655"/>
                </a:cubicBezTo>
                <a:cubicBezTo>
                  <a:pt x="727" y="655"/>
                  <a:pt x="727" y="655"/>
                  <a:pt x="727" y="655"/>
                </a:cubicBezTo>
                <a:cubicBezTo>
                  <a:pt x="726" y="656"/>
                  <a:pt x="726" y="656"/>
                  <a:pt x="726" y="656"/>
                </a:cubicBezTo>
                <a:cubicBezTo>
                  <a:pt x="726" y="656"/>
                  <a:pt x="726" y="657"/>
                  <a:pt x="726" y="657"/>
                </a:cubicBezTo>
                <a:cubicBezTo>
                  <a:pt x="726" y="657"/>
                  <a:pt x="726" y="657"/>
                  <a:pt x="726" y="657"/>
                </a:cubicBezTo>
                <a:cubicBezTo>
                  <a:pt x="726" y="657"/>
                  <a:pt x="726" y="657"/>
                  <a:pt x="726" y="657"/>
                </a:cubicBezTo>
                <a:cubicBezTo>
                  <a:pt x="726" y="657"/>
                  <a:pt x="726" y="657"/>
                  <a:pt x="726" y="657"/>
                </a:cubicBezTo>
                <a:cubicBezTo>
                  <a:pt x="726" y="657"/>
                  <a:pt x="726" y="656"/>
                  <a:pt x="726" y="656"/>
                </a:cubicBezTo>
                <a:cubicBezTo>
                  <a:pt x="726" y="655"/>
                  <a:pt x="726" y="655"/>
                  <a:pt x="727" y="654"/>
                </a:cubicBezTo>
                <a:cubicBezTo>
                  <a:pt x="727" y="654"/>
                  <a:pt x="727" y="654"/>
                  <a:pt x="727" y="654"/>
                </a:cubicBezTo>
                <a:cubicBezTo>
                  <a:pt x="727" y="654"/>
                  <a:pt x="727" y="654"/>
                  <a:pt x="727" y="654"/>
                </a:cubicBezTo>
                <a:cubicBezTo>
                  <a:pt x="727" y="654"/>
                  <a:pt x="727" y="654"/>
                  <a:pt x="727" y="654"/>
                </a:cubicBezTo>
                <a:cubicBezTo>
                  <a:pt x="727" y="654"/>
                  <a:pt x="727" y="654"/>
                  <a:pt x="727" y="654"/>
                </a:cubicBezTo>
                <a:cubicBezTo>
                  <a:pt x="728" y="654"/>
                  <a:pt x="728" y="654"/>
                  <a:pt x="728" y="654"/>
                </a:cubicBezTo>
                <a:cubicBezTo>
                  <a:pt x="728" y="654"/>
                  <a:pt x="728" y="654"/>
                  <a:pt x="728" y="654"/>
                </a:cubicBezTo>
                <a:moveTo>
                  <a:pt x="723" y="647"/>
                </a:moveTo>
                <a:cubicBezTo>
                  <a:pt x="723" y="647"/>
                  <a:pt x="723" y="647"/>
                  <a:pt x="723" y="647"/>
                </a:cubicBezTo>
                <a:cubicBezTo>
                  <a:pt x="723" y="646"/>
                  <a:pt x="723" y="646"/>
                  <a:pt x="723" y="646"/>
                </a:cubicBezTo>
                <a:cubicBezTo>
                  <a:pt x="723" y="646"/>
                  <a:pt x="723" y="646"/>
                  <a:pt x="723" y="646"/>
                </a:cubicBezTo>
                <a:cubicBezTo>
                  <a:pt x="723" y="645"/>
                  <a:pt x="723" y="645"/>
                  <a:pt x="723" y="645"/>
                </a:cubicBezTo>
                <a:cubicBezTo>
                  <a:pt x="723" y="645"/>
                  <a:pt x="723" y="645"/>
                  <a:pt x="723" y="645"/>
                </a:cubicBezTo>
                <a:cubicBezTo>
                  <a:pt x="723" y="645"/>
                  <a:pt x="723" y="646"/>
                  <a:pt x="723" y="646"/>
                </a:cubicBezTo>
                <a:cubicBezTo>
                  <a:pt x="723" y="647"/>
                  <a:pt x="723" y="647"/>
                  <a:pt x="723" y="647"/>
                </a:cubicBezTo>
                <a:cubicBezTo>
                  <a:pt x="723" y="647"/>
                  <a:pt x="723" y="647"/>
                  <a:pt x="723" y="647"/>
                </a:cubicBezTo>
                <a:cubicBezTo>
                  <a:pt x="723" y="647"/>
                  <a:pt x="723" y="647"/>
                  <a:pt x="723" y="647"/>
                </a:cubicBezTo>
                <a:cubicBezTo>
                  <a:pt x="723" y="647"/>
                  <a:pt x="723" y="647"/>
                  <a:pt x="723" y="647"/>
                </a:cubicBezTo>
                <a:cubicBezTo>
                  <a:pt x="723" y="647"/>
                  <a:pt x="723" y="647"/>
                  <a:pt x="723" y="647"/>
                </a:cubicBezTo>
                <a:moveTo>
                  <a:pt x="723" y="650"/>
                </a:moveTo>
                <a:cubicBezTo>
                  <a:pt x="723" y="650"/>
                  <a:pt x="723" y="650"/>
                  <a:pt x="723" y="650"/>
                </a:cubicBezTo>
                <a:cubicBezTo>
                  <a:pt x="723" y="650"/>
                  <a:pt x="723" y="650"/>
                  <a:pt x="723" y="650"/>
                </a:cubicBezTo>
                <a:cubicBezTo>
                  <a:pt x="723" y="650"/>
                  <a:pt x="723" y="651"/>
                  <a:pt x="723" y="651"/>
                </a:cubicBezTo>
                <a:cubicBezTo>
                  <a:pt x="723" y="651"/>
                  <a:pt x="723" y="651"/>
                  <a:pt x="723" y="651"/>
                </a:cubicBezTo>
                <a:cubicBezTo>
                  <a:pt x="723" y="651"/>
                  <a:pt x="723" y="651"/>
                  <a:pt x="723" y="651"/>
                </a:cubicBezTo>
                <a:cubicBezTo>
                  <a:pt x="723" y="651"/>
                  <a:pt x="723" y="651"/>
                  <a:pt x="723" y="651"/>
                </a:cubicBezTo>
                <a:cubicBezTo>
                  <a:pt x="723" y="651"/>
                  <a:pt x="723" y="650"/>
                  <a:pt x="723" y="650"/>
                </a:cubicBezTo>
                <a:moveTo>
                  <a:pt x="726" y="652"/>
                </a:moveTo>
                <a:cubicBezTo>
                  <a:pt x="725" y="652"/>
                  <a:pt x="725" y="652"/>
                  <a:pt x="725" y="652"/>
                </a:cubicBezTo>
                <a:cubicBezTo>
                  <a:pt x="725" y="653"/>
                  <a:pt x="725" y="653"/>
                  <a:pt x="725" y="653"/>
                </a:cubicBezTo>
                <a:cubicBezTo>
                  <a:pt x="725" y="652"/>
                  <a:pt x="725" y="652"/>
                  <a:pt x="725" y="652"/>
                </a:cubicBezTo>
                <a:cubicBezTo>
                  <a:pt x="726" y="651"/>
                  <a:pt x="726" y="651"/>
                  <a:pt x="726" y="651"/>
                </a:cubicBezTo>
                <a:cubicBezTo>
                  <a:pt x="726" y="651"/>
                  <a:pt x="726" y="651"/>
                  <a:pt x="726" y="651"/>
                </a:cubicBezTo>
                <a:cubicBezTo>
                  <a:pt x="726" y="651"/>
                  <a:pt x="726" y="651"/>
                  <a:pt x="726" y="651"/>
                </a:cubicBezTo>
                <a:cubicBezTo>
                  <a:pt x="726" y="650"/>
                  <a:pt x="726" y="650"/>
                  <a:pt x="726" y="650"/>
                </a:cubicBezTo>
                <a:cubicBezTo>
                  <a:pt x="726" y="650"/>
                  <a:pt x="726" y="650"/>
                  <a:pt x="726" y="650"/>
                </a:cubicBezTo>
                <a:cubicBezTo>
                  <a:pt x="725" y="650"/>
                  <a:pt x="725" y="650"/>
                  <a:pt x="725" y="650"/>
                </a:cubicBezTo>
                <a:cubicBezTo>
                  <a:pt x="725" y="651"/>
                  <a:pt x="725" y="651"/>
                  <a:pt x="725" y="651"/>
                </a:cubicBezTo>
                <a:cubicBezTo>
                  <a:pt x="725" y="652"/>
                  <a:pt x="725" y="653"/>
                  <a:pt x="725" y="654"/>
                </a:cubicBezTo>
                <a:cubicBezTo>
                  <a:pt x="724" y="654"/>
                  <a:pt x="724" y="654"/>
                  <a:pt x="724" y="654"/>
                </a:cubicBezTo>
                <a:cubicBezTo>
                  <a:pt x="724" y="654"/>
                  <a:pt x="724" y="654"/>
                  <a:pt x="724" y="654"/>
                </a:cubicBezTo>
                <a:cubicBezTo>
                  <a:pt x="724" y="655"/>
                  <a:pt x="724" y="655"/>
                  <a:pt x="724" y="655"/>
                </a:cubicBezTo>
                <a:cubicBezTo>
                  <a:pt x="724" y="654"/>
                  <a:pt x="724" y="653"/>
                  <a:pt x="724" y="653"/>
                </a:cubicBezTo>
                <a:cubicBezTo>
                  <a:pt x="724" y="653"/>
                  <a:pt x="724" y="653"/>
                  <a:pt x="724" y="653"/>
                </a:cubicBezTo>
                <a:cubicBezTo>
                  <a:pt x="724" y="652"/>
                  <a:pt x="724" y="652"/>
                  <a:pt x="724" y="652"/>
                </a:cubicBezTo>
                <a:cubicBezTo>
                  <a:pt x="724" y="652"/>
                  <a:pt x="724" y="652"/>
                  <a:pt x="724" y="652"/>
                </a:cubicBezTo>
                <a:cubicBezTo>
                  <a:pt x="724" y="652"/>
                  <a:pt x="724" y="652"/>
                  <a:pt x="724" y="652"/>
                </a:cubicBezTo>
                <a:cubicBezTo>
                  <a:pt x="724" y="652"/>
                  <a:pt x="724" y="653"/>
                  <a:pt x="724" y="653"/>
                </a:cubicBezTo>
                <a:cubicBezTo>
                  <a:pt x="724" y="654"/>
                  <a:pt x="724" y="654"/>
                  <a:pt x="724" y="654"/>
                </a:cubicBezTo>
                <a:cubicBezTo>
                  <a:pt x="724" y="654"/>
                  <a:pt x="723" y="655"/>
                  <a:pt x="723" y="655"/>
                </a:cubicBezTo>
                <a:cubicBezTo>
                  <a:pt x="723" y="655"/>
                  <a:pt x="723" y="655"/>
                  <a:pt x="723" y="655"/>
                </a:cubicBezTo>
                <a:cubicBezTo>
                  <a:pt x="723" y="655"/>
                  <a:pt x="723" y="656"/>
                  <a:pt x="723" y="656"/>
                </a:cubicBezTo>
                <a:cubicBezTo>
                  <a:pt x="723" y="656"/>
                  <a:pt x="724" y="656"/>
                  <a:pt x="724" y="656"/>
                </a:cubicBezTo>
                <a:cubicBezTo>
                  <a:pt x="724" y="655"/>
                  <a:pt x="724" y="655"/>
                  <a:pt x="725" y="654"/>
                </a:cubicBezTo>
                <a:cubicBezTo>
                  <a:pt x="725" y="653"/>
                  <a:pt x="725" y="653"/>
                  <a:pt x="725" y="653"/>
                </a:cubicBezTo>
                <a:cubicBezTo>
                  <a:pt x="725" y="654"/>
                  <a:pt x="724" y="656"/>
                  <a:pt x="723" y="656"/>
                </a:cubicBezTo>
                <a:cubicBezTo>
                  <a:pt x="723" y="656"/>
                  <a:pt x="723" y="656"/>
                  <a:pt x="723" y="656"/>
                </a:cubicBezTo>
                <a:cubicBezTo>
                  <a:pt x="722" y="656"/>
                  <a:pt x="722" y="656"/>
                  <a:pt x="722" y="656"/>
                </a:cubicBezTo>
                <a:cubicBezTo>
                  <a:pt x="722" y="657"/>
                  <a:pt x="722" y="657"/>
                  <a:pt x="722" y="657"/>
                </a:cubicBezTo>
                <a:cubicBezTo>
                  <a:pt x="722" y="657"/>
                  <a:pt x="722" y="657"/>
                  <a:pt x="722" y="657"/>
                </a:cubicBezTo>
                <a:cubicBezTo>
                  <a:pt x="722" y="656"/>
                  <a:pt x="722" y="655"/>
                  <a:pt x="723" y="655"/>
                </a:cubicBezTo>
                <a:cubicBezTo>
                  <a:pt x="723" y="654"/>
                  <a:pt x="723" y="654"/>
                  <a:pt x="723" y="654"/>
                </a:cubicBezTo>
                <a:cubicBezTo>
                  <a:pt x="723" y="654"/>
                  <a:pt x="723" y="654"/>
                  <a:pt x="723" y="654"/>
                </a:cubicBezTo>
                <a:cubicBezTo>
                  <a:pt x="723" y="653"/>
                  <a:pt x="723" y="653"/>
                  <a:pt x="723" y="653"/>
                </a:cubicBezTo>
                <a:cubicBezTo>
                  <a:pt x="723" y="653"/>
                  <a:pt x="723" y="653"/>
                  <a:pt x="723" y="653"/>
                </a:cubicBezTo>
                <a:cubicBezTo>
                  <a:pt x="723" y="654"/>
                  <a:pt x="722" y="654"/>
                  <a:pt x="722" y="655"/>
                </a:cubicBezTo>
                <a:cubicBezTo>
                  <a:pt x="722" y="655"/>
                  <a:pt x="722" y="656"/>
                  <a:pt x="721" y="656"/>
                </a:cubicBezTo>
                <a:cubicBezTo>
                  <a:pt x="721" y="656"/>
                  <a:pt x="721" y="656"/>
                  <a:pt x="721" y="656"/>
                </a:cubicBezTo>
                <a:cubicBezTo>
                  <a:pt x="721" y="657"/>
                  <a:pt x="721" y="657"/>
                  <a:pt x="721" y="657"/>
                </a:cubicBezTo>
                <a:cubicBezTo>
                  <a:pt x="721" y="657"/>
                  <a:pt x="721" y="657"/>
                  <a:pt x="721" y="657"/>
                </a:cubicBezTo>
                <a:cubicBezTo>
                  <a:pt x="720" y="657"/>
                  <a:pt x="720" y="657"/>
                  <a:pt x="720" y="657"/>
                </a:cubicBezTo>
                <a:cubicBezTo>
                  <a:pt x="720" y="657"/>
                  <a:pt x="720" y="657"/>
                  <a:pt x="720" y="657"/>
                </a:cubicBezTo>
                <a:cubicBezTo>
                  <a:pt x="721" y="657"/>
                  <a:pt x="721" y="657"/>
                  <a:pt x="721" y="657"/>
                </a:cubicBezTo>
                <a:cubicBezTo>
                  <a:pt x="720" y="656"/>
                  <a:pt x="720" y="656"/>
                  <a:pt x="720" y="656"/>
                </a:cubicBezTo>
                <a:cubicBezTo>
                  <a:pt x="720" y="656"/>
                  <a:pt x="720" y="656"/>
                  <a:pt x="720" y="656"/>
                </a:cubicBezTo>
                <a:cubicBezTo>
                  <a:pt x="720" y="656"/>
                  <a:pt x="720" y="656"/>
                  <a:pt x="720" y="656"/>
                </a:cubicBezTo>
                <a:cubicBezTo>
                  <a:pt x="720" y="655"/>
                  <a:pt x="720" y="655"/>
                  <a:pt x="721" y="655"/>
                </a:cubicBezTo>
                <a:cubicBezTo>
                  <a:pt x="721" y="654"/>
                  <a:pt x="721" y="654"/>
                  <a:pt x="721" y="654"/>
                </a:cubicBezTo>
                <a:cubicBezTo>
                  <a:pt x="721" y="654"/>
                  <a:pt x="722" y="653"/>
                  <a:pt x="722" y="653"/>
                </a:cubicBezTo>
                <a:cubicBezTo>
                  <a:pt x="722" y="652"/>
                  <a:pt x="722" y="652"/>
                  <a:pt x="722" y="652"/>
                </a:cubicBezTo>
                <a:cubicBezTo>
                  <a:pt x="723" y="652"/>
                  <a:pt x="723" y="651"/>
                  <a:pt x="723" y="651"/>
                </a:cubicBezTo>
                <a:cubicBezTo>
                  <a:pt x="723" y="650"/>
                  <a:pt x="724" y="650"/>
                  <a:pt x="724" y="649"/>
                </a:cubicBezTo>
                <a:cubicBezTo>
                  <a:pt x="723" y="648"/>
                  <a:pt x="723" y="648"/>
                  <a:pt x="723" y="648"/>
                </a:cubicBezTo>
                <a:cubicBezTo>
                  <a:pt x="724" y="648"/>
                  <a:pt x="724" y="648"/>
                  <a:pt x="724" y="648"/>
                </a:cubicBezTo>
                <a:cubicBezTo>
                  <a:pt x="724" y="648"/>
                  <a:pt x="724" y="648"/>
                  <a:pt x="724" y="648"/>
                </a:cubicBezTo>
                <a:cubicBezTo>
                  <a:pt x="724" y="649"/>
                  <a:pt x="724" y="649"/>
                  <a:pt x="724" y="649"/>
                </a:cubicBezTo>
                <a:cubicBezTo>
                  <a:pt x="724" y="650"/>
                  <a:pt x="724" y="650"/>
                  <a:pt x="724" y="650"/>
                </a:cubicBezTo>
                <a:cubicBezTo>
                  <a:pt x="723" y="651"/>
                  <a:pt x="723" y="651"/>
                  <a:pt x="723" y="651"/>
                </a:cubicBezTo>
                <a:cubicBezTo>
                  <a:pt x="723" y="651"/>
                  <a:pt x="723" y="652"/>
                  <a:pt x="723" y="652"/>
                </a:cubicBezTo>
                <a:cubicBezTo>
                  <a:pt x="723" y="653"/>
                  <a:pt x="723" y="653"/>
                  <a:pt x="723" y="653"/>
                </a:cubicBezTo>
                <a:cubicBezTo>
                  <a:pt x="723" y="653"/>
                  <a:pt x="722" y="653"/>
                  <a:pt x="723" y="654"/>
                </a:cubicBezTo>
                <a:cubicBezTo>
                  <a:pt x="723" y="653"/>
                  <a:pt x="723" y="653"/>
                  <a:pt x="723" y="653"/>
                </a:cubicBezTo>
                <a:cubicBezTo>
                  <a:pt x="723" y="653"/>
                  <a:pt x="723" y="653"/>
                  <a:pt x="723" y="653"/>
                </a:cubicBezTo>
                <a:cubicBezTo>
                  <a:pt x="724" y="653"/>
                  <a:pt x="724" y="652"/>
                  <a:pt x="724" y="652"/>
                </a:cubicBezTo>
                <a:cubicBezTo>
                  <a:pt x="724" y="651"/>
                  <a:pt x="724" y="651"/>
                  <a:pt x="724" y="651"/>
                </a:cubicBezTo>
                <a:cubicBezTo>
                  <a:pt x="724" y="650"/>
                  <a:pt x="725" y="649"/>
                  <a:pt x="725" y="648"/>
                </a:cubicBezTo>
                <a:cubicBezTo>
                  <a:pt x="725" y="648"/>
                  <a:pt x="725" y="648"/>
                  <a:pt x="725" y="648"/>
                </a:cubicBezTo>
                <a:cubicBezTo>
                  <a:pt x="725" y="647"/>
                  <a:pt x="725" y="647"/>
                  <a:pt x="725" y="647"/>
                </a:cubicBezTo>
                <a:cubicBezTo>
                  <a:pt x="725" y="647"/>
                  <a:pt x="725" y="647"/>
                  <a:pt x="725" y="647"/>
                </a:cubicBezTo>
                <a:cubicBezTo>
                  <a:pt x="725" y="647"/>
                  <a:pt x="725" y="647"/>
                  <a:pt x="725" y="647"/>
                </a:cubicBezTo>
                <a:cubicBezTo>
                  <a:pt x="726" y="647"/>
                  <a:pt x="726" y="647"/>
                  <a:pt x="726" y="647"/>
                </a:cubicBezTo>
                <a:cubicBezTo>
                  <a:pt x="725" y="647"/>
                  <a:pt x="725" y="647"/>
                  <a:pt x="725" y="647"/>
                </a:cubicBezTo>
                <a:cubicBezTo>
                  <a:pt x="725" y="648"/>
                  <a:pt x="725" y="648"/>
                  <a:pt x="725" y="648"/>
                </a:cubicBezTo>
                <a:cubicBezTo>
                  <a:pt x="725" y="648"/>
                  <a:pt x="725" y="648"/>
                  <a:pt x="725" y="648"/>
                </a:cubicBezTo>
                <a:cubicBezTo>
                  <a:pt x="725" y="648"/>
                  <a:pt x="725" y="648"/>
                  <a:pt x="725" y="648"/>
                </a:cubicBezTo>
                <a:cubicBezTo>
                  <a:pt x="726" y="648"/>
                  <a:pt x="726" y="648"/>
                  <a:pt x="726" y="648"/>
                </a:cubicBezTo>
                <a:cubicBezTo>
                  <a:pt x="726" y="649"/>
                  <a:pt x="726" y="649"/>
                  <a:pt x="726" y="649"/>
                </a:cubicBezTo>
                <a:cubicBezTo>
                  <a:pt x="726" y="649"/>
                  <a:pt x="726" y="650"/>
                  <a:pt x="727" y="650"/>
                </a:cubicBezTo>
                <a:cubicBezTo>
                  <a:pt x="727" y="650"/>
                  <a:pt x="727" y="650"/>
                  <a:pt x="727" y="650"/>
                </a:cubicBezTo>
                <a:cubicBezTo>
                  <a:pt x="727" y="650"/>
                  <a:pt x="727" y="650"/>
                  <a:pt x="727" y="650"/>
                </a:cubicBezTo>
                <a:cubicBezTo>
                  <a:pt x="727" y="651"/>
                  <a:pt x="727" y="651"/>
                  <a:pt x="727" y="651"/>
                </a:cubicBezTo>
                <a:cubicBezTo>
                  <a:pt x="727" y="651"/>
                  <a:pt x="727" y="651"/>
                  <a:pt x="727" y="651"/>
                </a:cubicBezTo>
                <a:cubicBezTo>
                  <a:pt x="727" y="651"/>
                  <a:pt x="727" y="651"/>
                  <a:pt x="727" y="651"/>
                </a:cubicBezTo>
                <a:cubicBezTo>
                  <a:pt x="727" y="652"/>
                  <a:pt x="727" y="652"/>
                  <a:pt x="727" y="652"/>
                </a:cubicBezTo>
                <a:cubicBezTo>
                  <a:pt x="727" y="652"/>
                  <a:pt x="727" y="652"/>
                  <a:pt x="727" y="652"/>
                </a:cubicBezTo>
                <a:cubicBezTo>
                  <a:pt x="727" y="652"/>
                  <a:pt x="727" y="652"/>
                  <a:pt x="727" y="652"/>
                </a:cubicBezTo>
                <a:cubicBezTo>
                  <a:pt x="727" y="651"/>
                  <a:pt x="727" y="651"/>
                  <a:pt x="727" y="651"/>
                </a:cubicBezTo>
                <a:cubicBezTo>
                  <a:pt x="727" y="650"/>
                  <a:pt x="727" y="650"/>
                  <a:pt x="727" y="650"/>
                </a:cubicBezTo>
                <a:cubicBezTo>
                  <a:pt x="727" y="650"/>
                  <a:pt x="727" y="650"/>
                  <a:pt x="727" y="650"/>
                </a:cubicBezTo>
                <a:cubicBezTo>
                  <a:pt x="726" y="651"/>
                  <a:pt x="726" y="651"/>
                  <a:pt x="726" y="651"/>
                </a:cubicBezTo>
                <a:cubicBezTo>
                  <a:pt x="726" y="651"/>
                  <a:pt x="726" y="651"/>
                  <a:pt x="726" y="651"/>
                </a:cubicBezTo>
                <a:cubicBezTo>
                  <a:pt x="726" y="651"/>
                  <a:pt x="726" y="652"/>
                  <a:pt x="726" y="652"/>
                </a:cubicBezTo>
                <a:cubicBezTo>
                  <a:pt x="726" y="652"/>
                  <a:pt x="726" y="652"/>
                  <a:pt x="726" y="652"/>
                </a:cubicBezTo>
                <a:cubicBezTo>
                  <a:pt x="726" y="653"/>
                  <a:pt x="726" y="653"/>
                  <a:pt x="726" y="653"/>
                </a:cubicBezTo>
                <a:cubicBezTo>
                  <a:pt x="726" y="653"/>
                  <a:pt x="726" y="653"/>
                  <a:pt x="726" y="653"/>
                </a:cubicBezTo>
                <a:cubicBezTo>
                  <a:pt x="726" y="652"/>
                  <a:pt x="726" y="652"/>
                  <a:pt x="726" y="652"/>
                </a:cubicBezTo>
                <a:cubicBezTo>
                  <a:pt x="726" y="652"/>
                  <a:pt x="726" y="652"/>
                  <a:pt x="726" y="652"/>
                </a:cubicBezTo>
                <a:moveTo>
                  <a:pt x="719" y="652"/>
                </a:moveTo>
                <a:cubicBezTo>
                  <a:pt x="719" y="652"/>
                  <a:pt x="719" y="652"/>
                  <a:pt x="719" y="652"/>
                </a:cubicBezTo>
                <a:cubicBezTo>
                  <a:pt x="720" y="652"/>
                  <a:pt x="720" y="652"/>
                  <a:pt x="720" y="652"/>
                </a:cubicBezTo>
                <a:cubicBezTo>
                  <a:pt x="720" y="651"/>
                  <a:pt x="720" y="651"/>
                  <a:pt x="720" y="651"/>
                </a:cubicBezTo>
                <a:cubicBezTo>
                  <a:pt x="720" y="651"/>
                  <a:pt x="720" y="651"/>
                  <a:pt x="720" y="651"/>
                </a:cubicBezTo>
                <a:cubicBezTo>
                  <a:pt x="720" y="651"/>
                  <a:pt x="720" y="651"/>
                  <a:pt x="720" y="651"/>
                </a:cubicBezTo>
                <a:cubicBezTo>
                  <a:pt x="721" y="651"/>
                  <a:pt x="721" y="651"/>
                  <a:pt x="721" y="651"/>
                </a:cubicBezTo>
                <a:cubicBezTo>
                  <a:pt x="721" y="651"/>
                  <a:pt x="721" y="651"/>
                  <a:pt x="721" y="651"/>
                </a:cubicBezTo>
                <a:cubicBezTo>
                  <a:pt x="721" y="650"/>
                  <a:pt x="721" y="650"/>
                  <a:pt x="721" y="650"/>
                </a:cubicBezTo>
                <a:cubicBezTo>
                  <a:pt x="721" y="650"/>
                  <a:pt x="721" y="650"/>
                  <a:pt x="721" y="650"/>
                </a:cubicBezTo>
                <a:cubicBezTo>
                  <a:pt x="722" y="650"/>
                  <a:pt x="722" y="650"/>
                  <a:pt x="722" y="650"/>
                </a:cubicBezTo>
                <a:cubicBezTo>
                  <a:pt x="723" y="649"/>
                  <a:pt x="723" y="649"/>
                  <a:pt x="723" y="649"/>
                </a:cubicBezTo>
                <a:cubicBezTo>
                  <a:pt x="723" y="649"/>
                  <a:pt x="723" y="649"/>
                  <a:pt x="723" y="649"/>
                </a:cubicBezTo>
                <a:cubicBezTo>
                  <a:pt x="723" y="649"/>
                  <a:pt x="723" y="649"/>
                  <a:pt x="723" y="649"/>
                </a:cubicBezTo>
                <a:cubicBezTo>
                  <a:pt x="723" y="649"/>
                  <a:pt x="723" y="649"/>
                  <a:pt x="723" y="649"/>
                </a:cubicBezTo>
                <a:cubicBezTo>
                  <a:pt x="723" y="649"/>
                  <a:pt x="723" y="649"/>
                  <a:pt x="723" y="649"/>
                </a:cubicBezTo>
                <a:cubicBezTo>
                  <a:pt x="723" y="650"/>
                  <a:pt x="723" y="650"/>
                  <a:pt x="723" y="650"/>
                </a:cubicBezTo>
                <a:cubicBezTo>
                  <a:pt x="722" y="651"/>
                  <a:pt x="722" y="651"/>
                  <a:pt x="722" y="651"/>
                </a:cubicBezTo>
                <a:cubicBezTo>
                  <a:pt x="722" y="651"/>
                  <a:pt x="722" y="651"/>
                  <a:pt x="722" y="651"/>
                </a:cubicBezTo>
                <a:cubicBezTo>
                  <a:pt x="721" y="652"/>
                  <a:pt x="721" y="652"/>
                  <a:pt x="721" y="652"/>
                </a:cubicBezTo>
                <a:cubicBezTo>
                  <a:pt x="720" y="652"/>
                  <a:pt x="720" y="652"/>
                  <a:pt x="720" y="652"/>
                </a:cubicBezTo>
                <a:cubicBezTo>
                  <a:pt x="720" y="653"/>
                  <a:pt x="720" y="653"/>
                  <a:pt x="720" y="653"/>
                </a:cubicBezTo>
                <a:cubicBezTo>
                  <a:pt x="720" y="653"/>
                  <a:pt x="720" y="653"/>
                  <a:pt x="720" y="653"/>
                </a:cubicBezTo>
                <a:cubicBezTo>
                  <a:pt x="719" y="652"/>
                  <a:pt x="719" y="652"/>
                  <a:pt x="719" y="652"/>
                </a:cubicBezTo>
                <a:moveTo>
                  <a:pt x="727" y="651"/>
                </a:moveTo>
                <a:cubicBezTo>
                  <a:pt x="726" y="652"/>
                  <a:pt x="726" y="652"/>
                  <a:pt x="726" y="652"/>
                </a:cubicBezTo>
                <a:cubicBezTo>
                  <a:pt x="726" y="652"/>
                  <a:pt x="726" y="652"/>
                  <a:pt x="726" y="652"/>
                </a:cubicBezTo>
                <a:cubicBezTo>
                  <a:pt x="726" y="652"/>
                  <a:pt x="726" y="652"/>
                  <a:pt x="726" y="652"/>
                </a:cubicBezTo>
                <a:cubicBezTo>
                  <a:pt x="727" y="651"/>
                  <a:pt x="727" y="651"/>
                  <a:pt x="727" y="651"/>
                </a:cubicBezTo>
                <a:cubicBezTo>
                  <a:pt x="727" y="651"/>
                  <a:pt x="727" y="651"/>
                  <a:pt x="727" y="651"/>
                </a:cubicBezTo>
                <a:cubicBezTo>
                  <a:pt x="727" y="651"/>
                  <a:pt x="727" y="651"/>
                  <a:pt x="727" y="651"/>
                </a:cubicBezTo>
                <a:moveTo>
                  <a:pt x="724" y="658"/>
                </a:moveTo>
                <a:cubicBezTo>
                  <a:pt x="725" y="658"/>
                  <a:pt x="725" y="658"/>
                  <a:pt x="725" y="658"/>
                </a:cubicBezTo>
                <a:cubicBezTo>
                  <a:pt x="724" y="659"/>
                  <a:pt x="724" y="659"/>
                  <a:pt x="724" y="659"/>
                </a:cubicBezTo>
                <a:cubicBezTo>
                  <a:pt x="724" y="659"/>
                  <a:pt x="724" y="659"/>
                  <a:pt x="724" y="659"/>
                </a:cubicBezTo>
                <a:cubicBezTo>
                  <a:pt x="724" y="658"/>
                  <a:pt x="724" y="658"/>
                  <a:pt x="724" y="658"/>
                </a:cubicBezTo>
                <a:moveTo>
                  <a:pt x="726" y="655"/>
                </a:moveTo>
                <a:cubicBezTo>
                  <a:pt x="726" y="655"/>
                  <a:pt x="726" y="655"/>
                  <a:pt x="726" y="655"/>
                </a:cubicBezTo>
                <a:cubicBezTo>
                  <a:pt x="726" y="655"/>
                  <a:pt x="726" y="654"/>
                  <a:pt x="726" y="654"/>
                </a:cubicBezTo>
                <a:cubicBezTo>
                  <a:pt x="726" y="654"/>
                  <a:pt x="726" y="654"/>
                  <a:pt x="726" y="655"/>
                </a:cubicBezTo>
                <a:moveTo>
                  <a:pt x="725" y="658"/>
                </a:moveTo>
                <a:cubicBezTo>
                  <a:pt x="725" y="658"/>
                  <a:pt x="725" y="658"/>
                  <a:pt x="725" y="658"/>
                </a:cubicBezTo>
                <a:cubicBezTo>
                  <a:pt x="725" y="658"/>
                  <a:pt x="725" y="658"/>
                  <a:pt x="725" y="658"/>
                </a:cubicBezTo>
                <a:moveTo>
                  <a:pt x="726" y="648"/>
                </a:moveTo>
                <a:cubicBezTo>
                  <a:pt x="726" y="648"/>
                  <a:pt x="726" y="648"/>
                  <a:pt x="726" y="648"/>
                </a:cubicBezTo>
                <a:cubicBezTo>
                  <a:pt x="726" y="648"/>
                  <a:pt x="726" y="648"/>
                  <a:pt x="726" y="648"/>
                </a:cubicBezTo>
                <a:cubicBezTo>
                  <a:pt x="726" y="648"/>
                  <a:pt x="726" y="648"/>
                  <a:pt x="726" y="648"/>
                </a:cubicBezTo>
                <a:cubicBezTo>
                  <a:pt x="726" y="648"/>
                  <a:pt x="726" y="648"/>
                  <a:pt x="726" y="648"/>
                </a:cubicBezTo>
                <a:moveTo>
                  <a:pt x="726" y="653"/>
                </a:moveTo>
                <a:cubicBezTo>
                  <a:pt x="726" y="654"/>
                  <a:pt x="726" y="654"/>
                  <a:pt x="726" y="654"/>
                </a:cubicBezTo>
                <a:cubicBezTo>
                  <a:pt x="726" y="653"/>
                  <a:pt x="726" y="653"/>
                  <a:pt x="726" y="653"/>
                </a:cubicBezTo>
                <a:moveTo>
                  <a:pt x="723" y="645"/>
                </a:moveTo>
                <a:cubicBezTo>
                  <a:pt x="723" y="645"/>
                  <a:pt x="723" y="645"/>
                  <a:pt x="723" y="645"/>
                </a:cubicBezTo>
                <a:cubicBezTo>
                  <a:pt x="723" y="645"/>
                  <a:pt x="723" y="645"/>
                  <a:pt x="723" y="645"/>
                </a:cubicBezTo>
                <a:cubicBezTo>
                  <a:pt x="723" y="645"/>
                  <a:pt x="723" y="645"/>
                  <a:pt x="723" y="645"/>
                </a:cubicBezTo>
                <a:moveTo>
                  <a:pt x="726" y="656"/>
                </a:moveTo>
                <a:cubicBezTo>
                  <a:pt x="725" y="656"/>
                  <a:pt x="725" y="656"/>
                  <a:pt x="725" y="656"/>
                </a:cubicBezTo>
                <a:cubicBezTo>
                  <a:pt x="726" y="656"/>
                  <a:pt x="726" y="656"/>
                  <a:pt x="726" y="656"/>
                </a:cubicBezTo>
                <a:moveTo>
                  <a:pt x="727" y="652"/>
                </a:moveTo>
                <a:cubicBezTo>
                  <a:pt x="727" y="652"/>
                  <a:pt x="727" y="652"/>
                  <a:pt x="727" y="652"/>
                </a:cubicBezTo>
                <a:cubicBezTo>
                  <a:pt x="727" y="652"/>
                  <a:pt x="727" y="652"/>
                  <a:pt x="727" y="652"/>
                </a:cubicBezTo>
                <a:cubicBezTo>
                  <a:pt x="727" y="652"/>
                  <a:pt x="727" y="652"/>
                  <a:pt x="727" y="652"/>
                </a:cubicBezTo>
                <a:moveTo>
                  <a:pt x="725" y="655"/>
                </a:moveTo>
                <a:cubicBezTo>
                  <a:pt x="725" y="655"/>
                  <a:pt x="725" y="656"/>
                  <a:pt x="725" y="656"/>
                </a:cubicBezTo>
                <a:cubicBezTo>
                  <a:pt x="725" y="656"/>
                  <a:pt x="725" y="655"/>
                  <a:pt x="725" y="655"/>
                </a:cubicBezTo>
                <a:cubicBezTo>
                  <a:pt x="725" y="654"/>
                  <a:pt x="725" y="654"/>
                  <a:pt x="725" y="654"/>
                </a:cubicBezTo>
                <a:cubicBezTo>
                  <a:pt x="725" y="655"/>
                  <a:pt x="725" y="655"/>
                  <a:pt x="725" y="655"/>
                </a:cubicBezTo>
                <a:moveTo>
                  <a:pt x="722" y="652"/>
                </a:moveTo>
                <a:cubicBezTo>
                  <a:pt x="722" y="652"/>
                  <a:pt x="722" y="652"/>
                  <a:pt x="722" y="652"/>
                </a:cubicBezTo>
                <a:cubicBezTo>
                  <a:pt x="722" y="652"/>
                  <a:pt x="722" y="652"/>
                  <a:pt x="722" y="652"/>
                </a:cubicBezTo>
                <a:cubicBezTo>
                  <a:pt x="722" y="652"/>
                  <a:pt x="722" y="652"/>
                  <a:pt x="722" y="652"/>
                </a:cubicBezTo>
                <a:moveTo>
                  <a:pt x="724" y="655"/>
                </a:moveTo>
                <a:cubicBezTo>
                  <a:pt x="724" y="655"/>
                  <a:pt x="724" y="655"/>
                  <a:pt x="724" y="655"/>
                </a:cubicBezTo>
                <a:cubicBezTo>
                  <a:pt x="724" y="655"/>
                  <a:pt x="724" y="655"/>
                  <a:pt x="724" y="655"/>
                </a:cubicBezTo>
                <a:cubicBezTo>
                  <a:pt x="724" y="655"/>
                  <a:pt x="724" y="655"/>
                  <a:pt x="724" y="655"/>
                </a:cubicBezTo>
                <a:cubicBezTo>
                  <a:pt x="724" y="655"/>
                  <a:pt x="724" y="655"/>
                  <a:pt x="724" y="655"/>
                </a:cubicBezTo>
                <a:moveTo>
                  <a:pt x="378" y="699"/>
                </a:moveTo>
                <a:cubicBezTo>
                  <a:pt x="378" y="699"/>
                  <a:pt x="378" y="699"/>
                  <a:pt x="378" y="699"/>
                </a:cubicBezTo>
                <a:cubicBezTo>
                  <a:pt x="377" y="699"/>
                  <a:pt x="377" y="699"/>
                  <a:pt x="377" y="699"/>
                </a:cubicBezTo>
                <a:cubicBezTo>
                  <a:pt x="377" y="699"/>
                  <a:pt x="377" y="699"/>
                  <a:pt x="377" y="699"/>
                </a:cubicBezTo>
                <a:cubicBezTo>
                  <a:pt x="377" y="699"/>
                  <a:pt x="377" y="699"/>
                  <a:pt x="377" y="699"/>
                </a:cubicBezTo>
                <a:cubicBezTo>
                  <a:pt x="377" y="699"/>
                  <a:pt x="377" y="699"/>
                  <a:pt x="376" y="699"/>
                </a:cubicBezTo>
                <a:cubicBezTo>
                  <a:pt x="376" y="698"/>
                  <a:pt x="376" y="698"/>
                  <a:pt x="376" y="698"/>
                </a:cubicBezTo>
                <a:cubicBezTo>
                  <a:pt x="376" y="698"/>
                  <a:pt x="376" y="698"/>
                  <a:pt x="376" y="698"/>
                </a:cubicBezTo>
                <a:cubicBezTo>
                  <a:pt x="376" y="698"/>
                  <a:pt x="375" y="698"/>
                  <a:pt x="375" y="697"/>
                </a:cubicBezTo>
                <a:cubicBezTo>
                  <a:pt x="375" y="697"/>
                  <a:pt x="375" y="697"/>
                  <a:pt x="375" y="697"/>
                </a:cubicBezTo>
                <a:cubicBezTo>
                  <a:pt x="375" y="696"/>
                  <a:pt x="375" y="696"/>
                  <a:pt x="375" y="696"/>
                </a:cubicBezTo>
                <a:cubicBezTo>
                  <a:pt x="375" y="696"/>
                  <a:pt x="375" y="696"/>
                  <a:pt x="375" y="696"/>
                </a:cubicBezTo>
                <a:cubicBezTo>
                  <a:pt x="375" y="696"/>
                  <a:pt x="375" y="696"/>
                  <a:pt x="375" y="696"/>
                </a:cubicBezTo>
                <a:cubicBezTo>
                  <a:pt x="375" y="696"/>
                  <a:pt x="375" y="696"/>
                  <a:pt x="375" y="696"/>
                </a:cubicBezTo>
                <a:cubicBezTo>
                  <a:pt x="374" y="696"/>
                  <a:pt x="374" y="696"/>
                  <a:pt x="374" y="696"/>
                </a:cubicBezTo>
                <a:cubicBezTo>
                  <a:pt x="374" y="695"/>
                  <a:pt x="374" y="695"/>
                  <a:pt x="374" y="695"/>
                </a:cubicBezTo>
                <a:cubicBezTo>
                  <a:pt x="373" y="695"/>
                  <a:pt x="373" y="695"/>
                  <a:pt x="373" y="695"/>
                </a:cubicBezTo>
                <a:cubicBezTo>
                  <a:pt x="373" y="694"/>
                  <a:pt x="373" y="694"/>
                  <a:pt x="373" y="694"/>
                </a:cubicBezTo>
                <a:cubicBezTo>
                  <a:pt x="373" y="694"/>
                  <a:pt x="373" y="694"/>
                  <a:pt x="373" y="694"/>
                </a:cubicBezTo>
                <a:cubicBezTo>
                  <a:pt x="373" y="694"/>
                  <a:pt x="373" y="694"/>
                  <a:pt x="373" y="694"/>
                </a:cubicBezTo>
                <a:cubicBezTo>
                  <a:pt x="372" y="694"/>
                  <a:pt x="372" y="694"/>
                  <a:pt x="372" y="694"/>
                </a:cubicBezTo>
                <a:cubicBezTo>
                  <a:pt x="372" y="693"/>
                  <a:pt x="371" y="693"/>
                  <a:pt x="371" y="693"/>
                </a:cubicBezTo>
                <a:cubicBezTo>
                  <a:pt x="371" y="692"/>
                  <a:pt x="371" y="692"/>
                  <a:pt x="371" y="692"/>
                </a:cubicBezTo>
                <a:cubicBezTo>
                  <a:pt x="372" y="692"/>
                  <a:pt x="372" y="692"/>
                  <a:pt x="372" y="692"/>
                </a:cubicBezTo>
                <a:cubicBezTo>
                  <a:pt x="372" y="693"/>
                  <a:pt x="372" y="693"/>
                  <a:pt x="372" y="693"/>
                </a:cubicBezTo>
                <a:cubicBezTo>
                  <a:pt x="372" y="692"/>
                  <a:pt x="372" y="692"/>
                  <a:pt x="372" y="692"/>
                </a:cubicBezTo>
                <a:cubicBezTo>
                  <a:pt x="372" y="693"/>
                  <a:pt x="372" y="693"/>
                  <a:pt x="372" y="693"/>
                </a:cubicBezTo>
                <a:cubicBezTo>
                  <a:pt x="372" y="692"/>
                  <a:pt x="372" y="692"/>
                  <a:pt x="372" y="692"/>
                </a:cubicBezTo>
                <a:cubicBezTo>
                  <a:pt x="371" y="691"/>
                  <a:pt x="371" y="691"/>
                  <a:pt x="371" y="691"/>
                </a:cubicBezTo>
                <a:cubicBezTo>
                  <a:pt x="371" y="692"/>
                  <a:pt x="371" y="692"/>
                  <a:pt x="371" y="692"/>
                </a:cubicBezTo>
                <a:cubicBezTo>
                  <a:pt x="371" y="692"/>
                  <a:pt x="371" y="692"/>
                  <a:pt x="371" y="692"/>
                </a:cubicBezTo>
                <a:cubicBezTo>
                  <a:pt x="371" y="692"/>
                  <a:pt x="371" y="692"/>
                  <a:pt x="371" y="692"/>
                </a:cubicBezTo>
                <a:cubicBezTo>
                  <a:pt x="370" y="692"/>
                  <a:pt x="370" y="692"/>
                  <a:pt x="370" y="691"/>
                </a:cubicBezTo>
                <a:cubicBezTo>
                  <a:pt x="370" y="691"/>
                  <a:pt x="370" y="691"/>
                  <a:pt x="369" y="690"/>
                </a:cubicBezTo>
                <a:cubicBezTo>
                  <a:pt x="370" y="690"/>
                  <a:pt x="370" y="690"/>
                  <a:pt x="370" y="690"/>
                </a:cubicBezTo>
                <a:cubicBezTo>
                  <a:pt x="370" y="690"/>
                  <a:pt x="370" y="690"/>
                  <a:pt x="370" y="690"/>
                </a:cubicBezTo>
                <a:cubicBezTo>
                  <a:pt x="370" y="690"/>
                  <a:pt x="370" y="690"/>
                  <a:pt x="370" y="690"/>
                </a:cubicBezTo>
                <a:cubicBezTo>
                  <a:pt x="369" y="690"/>
                  <a:pt x="369" y="690"/>
                  <a:pt x="369" y="690"/>
                </a:cubicBezTo>
                <a:cubicBezTo>
                  <a:pt x="370" y="690"/>
                  <a:pt x="370" y="690"/>
                  <a:pt x="370" y="690"/>
                </a:cubicBezTo>
                <a:cubicBezTo>
                  <a:pt x="370" y="690"/>
                  <a:pt x="370" y="690"/>
                  <a:pt x="370" y="690"/>
                </a:cubicBezTo>
                <a:cubicBezTo>
                  <a:pt x="370" y="689"/>
                  <a:pt x="370" y="689"/>
                  <a:pt x="370" y="689"/>
                </a:cubicBezTo>
                <a:cubicBezTo>
                  <a:pt x="370" y="689"/>
                  <a:pt x="370" y="689"/>
                  <a:pt x="370" y="689"/>
                </a:cubicBezTo>
                <a:cubicBezTo>
                  <a:pt x="369" y="689"/>
                  <a:pt x="369" y="689"/>
                  <a:pt x="369" y="689"/>
                </a:cubicBezTo>
                <a:cubicBezTo>
                  <a:pt x="369" y="689"/>
                  <a:pt x="369" y="689"/>
                  <a:pt x="369" y="689"/>
                </a:cubicBezTo>
                <a:cubicBezTo>
                  <a:pt x="369" y="689"/>
                  <a:pt x="369" y="689"/>
                  <a:pt x="369" y="689"/>
                </a:cubicBezTo>
                <a:cubicBezTo>
                  <a:pt x="368" y="689"/>
                  <a:pt x="368" y="689"/>
                  <a:pt x="368" y="689"/>
                </a:cubicBezTo>
                <a:cubicBezTo>
                  <a:pt x="368" y="689"/>
                  <a:pt x="368" y="689"/>
                  <a:pt x="368" y="689"/>
                </a:cubicBezTo>
                <a:cubicBezTo>
                  <a:pt x="368" y="688"/>
                  <a:pt x="368" y="688"/>
                  <a:pt x="368" y="688"/>
                </a:cubicBezTo>
                <a:cubicBezTo>
                  <a:pt x="368" y="688"/>
                  <a:pt x="368" y="688"/>
                  <a:pt x="368" y="688"/>
                </a:cubicBezTo>
                <a:cubicBezTo>
                  <a:pt x="368" y="688"/>
                  <a:pt x="368" y="688"/>
                  <a:pt x="368" y="688"/>
                </a:cubicBezTo>
                <a:cubicBezTo>
                  <a:pt x="368" y="688"/>
                  <a:pt x="368" y="688"/>
                  <a:pt x="368" y="688"/>
                </a:cubicBezTo>
                <a:cubicBezTo>
                  <a:pt x="369" y="688"/>
                  <a:pt x="369" y="688"/>
                  <a:pt x="369" y="688"/>
                </a:cubicBezTo>
                <a:cubicBezTo>
                  <a:pt x="369" y="688"/>
                  <a:pt x="369" y="688"/>
                  <a:pt x="369" y="688"/>
                </a:cubicBezTo>
                <a:cubicBezTo>
                  <a:pt x="369" y="688"/>
                  <a:pt x="369" y="688"/>
                  <a:pt x="369" y="688"/>
                </a:cubicBezTo>
                <a:cubicBezTo>
                  <a:pt x="369" y="688"/>
                  <a:pt x="369" y="688"/>
                  <a:pt x="369" y="688"/>
                </a:cubicBezTo>
                <a:cubicBezTo>
                  <a:pt x="369" y="688"/>
                  <a:pt x="369" y="688"/>
                  <a:pt x="369" y="688"/>
                </a:cubicBezTo>
                <a:cubicBezTo>
                  <a:pt x="369" y="688"/>
                  <a:pt x="369" y="688"/>
                  <a:pt x="369" y="688"/>
                </a:cubicBezTo>
                <a:cubicBezTo>
                  <a:pt x="368" y="687"/>
                  <a:pt x="368" y="687"/>
                  <a:pt x="368" y="687"/>
                </a:cubicBezTo>
                <a:cubicBezTo>
                  <a:pt x="368" y="687"/>
                  <a:pt x="368" y="687"/>
                  <a:pt x="368" y="687"/>
                </a:cubicBezTo>
                <a:cubicBezTo>
                  <a:pt x="368" y="687"/>
                  <a:pt x="368" y="687"/>
                  <a:pt x="367" y="687"/>
                </a:cubicBezTo>
                <a:cubicBezTo>
                  <a:pt x="367" y="687"/>
                  <a:pt x="367" y="687"/>
                  <a:pt x="367" y="687"/>
                </a:cubicBezTo>
                <a:cubicBezTo>
                  <a:pt x="367" y="687"/>
                  <a:pt x="367" y="687"/>
                  <a:pt x="367" y="687"/>
                </a:cubicBezTo>
                <a:cubicBezTo>
                  <a:pt x="367" y="686"/>
                  <a:pt x="367" y="686"/>
                  <a:pt x="367" y="686"/>
                </a:cubicBezTo>
                <a:cubicBezTo>
                  <a:pt x="367" y="687"/>
                  <a:pt x="368" y="686"/>
                  <a:pt x="368" y="686"/>
                </a:cubicBezTo>
                <a:cubicBezTo>
                  <a:pt x="368" y="686"/>
                  <a:pt x="368" y="686"/>
                  <a:pt x="368" y="686"/>
                </a:cubicBezTo>
                <a:cubicBezTo>
                  <a:pt x="367" y="686"/>
                  <a:pt x="367" y="686"/>
                  <a:pt x="367" y="686"/>
                </a:cubicBezTo>
                <a:cubicBezTo>
                  <a:pt x="367" y="686"/>
                  <a:pt x="367" y="686"/>
                  <a:pt x="367" y="686"/>
                </a:cubicBezTo>
                <a:cubicBezTo>
                  <a:pt x="367" y="686"/>
                  <a:pt x="367" y="686"/>
                  <a:pt x="367" y="686"/>
                </a:cubicBezTo>
                <a:cubicBezTo>
                  <a:pt x="367" y="685"/>
                  <a:pt x="367" y="685"/>
                  <a:pt x="367" y="685"/>
                </a:cubicBezTo>
                <a:cubicBezTo>
                  <a:pt x="368" y="685"/>
                  <a:pt x="368" y="685"/>
                  <a:pt x="368" y="685"/>
                </a:cubicBezTo>
                <a:cubicBezTo>
                  <a:pt x="368" y="686"/>
                  <a:pt x="368" y="686"/>
                  <a:pt x="368" y="686"/>
                </a:cubicBezTo>
                <a:cubicBezTo>
                  <a:pt x="368" y="686"/>
                  <a:pt x="368" y="686"/>
                  <a:pt x="368" y="686"/>
                </a:cubicBezTo>
                <a:cubicBezTo>
                  <a:pt x="369" y="686"/>
                  <a:pt x="369" y="686"/>
                  <a:pt x="369" y="686"/>
                </a:cubicBezTo>
                <a:cubicBezTo>
                  <a:pt x="369" y="686"/>
                  <a:pt x="369" y="686"/>
                  <a:pt x="369" y="686"/>
                </a:cubicBezTo>
                <a:cubicBezTo>
                  <a:pt x="369" y="686"/>
                  <a:pt x="369" y="686"/>
                  <a:pt x="369" y="686"/>
                </a:cubicBezTo>
                <a:cubicBezTo>
                  <a:pt x="369" y="685"/>
                  <a:pt x="369" y="685"/>
                  <a:pt x="369" y="685"/>
                </a:cubicBezTo>
                <a:cubicBezTo>
                  <a:pt x="368" y="685"/>
                  <a:pt x="368" y="685"/>
                  <a:pt x="368" y="685"/>
                </a:cubicBezTo>
                <a:cubicBezTo>
                  <a:pt x="368" y="685"/>
                  <a:pt x="368" y="685"/>
                  <a:pt x="368" y="685"/>
                </a:cubicBezTo>
                <a:cubicBezTo>
                  <a:pt x="368" y="685"/>
                  <a:pt x="367" y="685"/>
                  <a:pt x="367" y="685"/>
                </a:cubicBezTo>
                <a:cubicBezTo>
                  <a:pt x="367" y="685"/>
                  <a:pt x="367" y="685"/>
                  <a:pt x="367" y="685"/>
                </a:cubicBezTo>
                <a:cubicBezTo>
                  <a:pt x="367" y="685"/>
                  <a:pt x="367" y="684"/>
                  <a:pt x="367" y="684"/>
                </a:cubicBezTo>
                <a:cubicBezTo>
                  <a:pt x="367" y="684"/>
                  <a:pt x="367" y="684"/>
                  <a:pt x="367" y="684"/>
                </a:cubicBezTo>
                <a:cubicBezTo>
                  <a:pt x="366" y="684"/>
                  <a:pt x="366" y="684"/>
                  <a:pt x="366" y="684"/>
                </a:cubicBezTo>
                <a:cubicBezTo>
                  <a:pt x="366" y="684"/>
                  <a:pt x="366" y="684"/>
                  <a:pt x="366" y="684"/>
                </a:cubicBezTo>
                <a:cubicBezTo>
                  <a:pt x="366" y="684"/>
                  <a:pt x="366" y="684"/>
                  <a:pt x="366" y="684"/>
                </a:cubicBezTo>
                <a:cubicBezTo>
                  <a:pt x="366" y="684"/>
                  <a:pt x="366" y="684"/>
                  <a:pt x="366" y="684"/>
                </a:cubicBezTo>
                <a:cubicBezTo>
                  <a:pt x="365" y="683"/>
                  <a:pt x="365" y="683"/>
                  <a:pt x="365" y="683"/>
                </a:cubicBezTo>
                <a:cubicBezTo>
                  <a:pt x="365" y="683"/>
                  <a:pt x="365" y="683"/>
                  <a:pt x="365" y="683"/>
                </a:cubicBezTo>
                <a:cubicBezTo>
                  <a:pt x="365" y="683"/>
                  <a:pt x="365" y="683"/>
                  <a:pt x="365" y="683"/>
                </a:cubicBezTo>
                <a:cubicBezTo>
                  <a:pt x="365" y="683"/>
                  <a:pt x="365" y="683"/>
                  <a:pt x="365" y="683"/>
                </a:cubicBezTo>
                <a:cubicBezTo>
                  <a:pt x="365" y="683"/>
                  <a:pt x="365" y="683"/>
                  <a:pt x="365" y="683"/>
                </a:cubicBezTo>
                <a:cubicBezTo>
                  <a:pt x="366" y="683"/>
                  <a:pt x="366" y="683"/>
                  <a:pt x="366" y="683"/>
                </a:cubicBezTo>
                <a:cubicBezTo>
                  <a:pt x="366" y="683"/>
                  <a:pt x="366" y="683"/>
                  <a:pt x="366" y="683"/>
                </a:cubicBezTo>
                <a:cubicBezTo>
                  <a:pt x="365" y="682"/>
                  <a:pt x="365" y="682"/>
                  <a:pt x="365" y="682"/>
                </a:cubicBezTo>
                <a:cubicBezTo>
                  <a:pt x="365" y="682"/>
                  <a:pt x="365" y="682"/>
                  <a:pt x="365" y="682"/>
                </a:cubicBezTo>
                <a:cubicBezTo>
                  <a:pt x="365" y="681"/>
                  <a:pt x="365" y="681"/>
                  <a:pt x="365" y="681"/>
                </a:cubicBezTo>
                <a:cubicBezTo>
                  <a:pt x="364" y="681"/>
                  <a:pt x="364" y="681"/>
                  <a:pt x="364" y="681"/>
                </a:cubicBezTo>
                <a:cubicBezTo>
                  <a:pt x="364" y="680"/>
                  <a:pt x="364" y="680"/>
                  <a:pt x="364" y="680"/>
                </a:cubicBezTo>
                <a:cubicBezTo>
                  <a:pt x="364" y="680"/>
                  <a:pt x="364" y="680"/>
                  <a:pt x="364" y="680"/>
                </a:cubicBezTo>
                <a:cubicBezTo>
                  <a:pt x="364" y="680"/>
                  <a:pt x="364" y="679"/>
                  <a:pt x="364" y="679"/>
                </a:cubicBezTo>
                <a:cubicBezTo>
                  <a:pt x="365" y="678"/>
                  <a:pt x="365" y="678"/>
                  <a:pt x="365" y="678"/>
                </a:cubicBezTo>
                <a:cubicBezTo>
                  <a:pt x="365" y="677"/>
                  <a:pt x="365" y="677"/>
                  <a:pt x="365" y="677"/>
                </a:cubicBezTo>
                <a:cubicBezTo>
                  <a:pt x="365" y="676"/>
                  <a:pt x="365" y="676"/>
                  <a:pt x="365" y="676"/>
                </a:cubicBezTo>
                <a:cubicBezTo>
                  <a:pt x="365" y="676"/>
                  <a:pt x="365" y="676"/>
                  <a:pt x="365" y="676"/>
                </a:cubicBezTo>
                <a:cubicBezTo>
                  <a:pt x="366" y="677"/>
                  <a:pt x="366" y="677"/>
                  <a:pt x="366" y="677"/>
                </a:cubicBezTo>
                <a:cubicBezTo>
                  <a:pt x="366" y="677"/>
                  <a:pt x="367" y="677"/>
                  <a:pt x="367" y="677"/>
                </a:cubicBezTo>
                <a:cubicBezTo>
                  <a:pt x="368" y="676"/>
                  <a:pt x="368" y="677"/>
                  <a:pt x="368" y="677"/>
                </a:cubicBezTo>
                <a:cubicBezTo>
                  <a:pt x="368" y="678"/>
                  <a:pt x="368" y="678"/>
                  <a:pt x="368" y="678"/>
                </a:cubicBezTo>
                <a:cubicBezTo>
                  <a:pt x="369" y="677"/>
                  <a:pt x="369" y="677"/>
                  <a:pt x="369" y="677"/>
                </a:cubicBezTo>
                <a:cubicBezTo>
                  <a:pt x="369" y="677"/>
                  <a:pt x="369" y="677"/>
                  <a:pt x="369" y="677"/>
                </a:cubicBezTo>
                <a:cubicBezTo>
                  <a:pt x="370" y="677"/>
                  <a:pt x="370" y="677"/>
                  <a:pt x="370" y="677"/>
                </a:cubicBezTo>
                <a:cubicBezTo>
                  <a:pt x="370" y="678"/>
                  <a:pt x="370" y="678"/>
                  <a:pt x="370" y="678"/>
                </a:cubicBezTo>
                <a:cubicBezTo>
                  <a:pt x="371" y="678"/>
                  <a:pt x="371" y="678"/>
                  <a:pt x="371" y="678"/>
                </a:cubicBezTo>
                <a:cubicBezTo>
                  <a:pt x="371" y="678"/>
                  <a:pt x="371" y="678"/>
                  <a:pt x="371" y="678"/>
                </a:cubicBezTo>
                <a:cubicBezTo>
                  <a:pt x="371" y="678"/>
                  <a:pt x="371" y="678"/>
                  <a:pt x="371" y="678"/>
                </a:cubicBezTo>
                <a:cubicBezTo>
                  <a:pt x="371" y="678"/>
                  <a:pt x="371" y="678"/>
                  <a:pt x="371" y="678"/>
                </a:cubicBezTo>
                <a:cubicBezTo>
                  <a:pt x="372" y="678"/>
                  <a:pt x="372" y="678"/>
                  <a:pt x="372" y="678"/>
                </a:cubicBezTo>
                <a:cubicBezTo>
                  <a:pt x="372" y="678"/>
                  <a:pt x="373" y="677"/>
                  <a:pt x="374" y="677"/>
                </a:cubicBezTo>
                <a:cubicBezTo>
                  <a:pt x="374" y="677"/>
                  <a:pt x="374" y="677"/>
                  <a:pt x="374" y="677"/>
                </a:cubicBezTo>
                <a:cubicBezTo>
                  <a:pt x="374" y="676"/>
                  <a:pt x="374" y="676"/>
                  <a:pt x="374" y="676"/>
                </a:cubicBezTo>
                <a:cubicBezTo>
                  <a:pt x="374" y="677"/>
                  <a:pt x="374" y="677"/>
                  <a:pt x="374" y="677"/>
                </a:cubicBezTo>
                <a:cubicBezTo>
                  <a:pt x="374" y="677"/>
                  <a:pt x="374" y="677"/>
                  <a:pt x="374" y="677"/>
                </a:cubicBezTo>
                <a:cubicBezTo>
                  <a:pt x="374" y="677"/>
                  <a:pt x="374" y="677"/>
                  <a:pt x="374" y="677"/>
                </a:cubicBezTo>
                <a:cubicBezTo>
                  <a:pt x="374" y="678"/>
                  <a:pt x="374" y="678"/>
                  <a:pt x="374" y="678"/>
                </a:cubicBezTo>
                <a:cubicBezTo>
                  <a:pt x="374" y="679"/>
                  <a:pt x="374" y="679"/>
                  <a:pt x="374" y="679"/>
                </a:cubicBezTo>
                <a:cubicBezTo>
                  <a:pt x="374" y="679"/>
                  <a:pt x="374" y="679"/>
                  <a:pt x="374" y="679"/>
                </a:cubicBezTo>
                <a:cubicBezTo>
                  <a:pt x="373" y="679"/>
                  <a:pt x="373" y="680"/>
                  <a:pt x="373" y="681"/>
                </a:cubicBezTo>
                <a:cubicBezTo>
                  <a:pt x="373" y="681"/>
                  <a:pt x="373" y="681"/>
                  <a:pt x="373" y="681"/>
                </a:cubicBezTo>
                <a:cubicBezTo>
                  <a:pt x="373" y="682"/>
                  <a:pt x="372" y="682"/>
                  <a:pt x="372" y="683"/>
                </a:cubicBezTo>
                <a:cubicBezTo>
                  <a:pt x="372" y="683"/>
                  <a:pt x="372" y="683"/>
                  <a:pt x="372" y="683"/>
                </a:cubicBezTo>
                <a:cubicBezTo>
                  <a:pt x="372" y="684"/>
                  <a:pt x="373" y="685"/>
                  <a:pt x="372" y="685"/>
                </a:cubicBezTo>
                <a:cubicBezTo>
                  <a:pt x="372" y="686"/>
                  <a:pt x="372" y="686"/>
                  <a:pt x="372" y="687"/>
                </a:cubicBezTo>
                <a:cubicBezTo>
                  <a:pt x="372" y="687"/>
                  <a:pt x="372" y="687"/>
                  <a:pt x="372" y="687"/>
                </a:cubicBezTo>
                <a:cubicBezTo>
                  <a:pt x="371" y="687"/>
                  <a:pt x="371" y="687"/>
                  <a:pt x="371" y="687"/>
                </a:cubicBezTo>
                <a:cubicBezTo>
                  <a:pt x="371" y="687"/>
                  <a:pt x="371" y="687"/>
                  <a:pt x="371" y="687"/>
                </a:cubicBezTo>
                <a:cubicBezTo>
                  <a:pt x="370" y="687"/>
                  <a:pt x="370" y="687"/>
                  <a:pt x="370" y="687"/>
                </a:cubicBezTo>
                <a:cubicBezTo>
                  <a:pt x="370" y="687"/>
                  <a:pt x="370" y="687"/>
                  <a:pt x="370" y="687"/>
                </a:cubicBezTo>
                <a:cubicBezTo>
                  <a:pt x="370" y="687"/>
                  <a:pt x="370" y="687"/>
                  <a:pt x="370" y="687"/>
                </a:cubicBezTo>
                <a:cubicBezTo>
                  <a:pt x="370" y="687"/>
                  <a:pt x="370" y="687"/>
                  <a:pt x="370" y="687"/>
                </a:cubicBezTo>
                <a:cubicBezTo>
                  <a:pt x="370" y="687"/>
                  <a:pt x="370" y="687"/>
                  <a:pt x="370" y="687"/>
                </a:cubicBezTo>
                <a:cubicBezTo>
                  <a:pt x="371" y="687"/>
                  <a:pt x="371" y="687"/>
                  <a:pt x="371" y="687"/>
                </a:cubicBezTo>
                <a:cubicBezTo>
                  <a:pt x="371" y="688"/>
                  <a:pt x="371" y="688"/>
                  <a:pt x="371" y="688"/>
                </a:cubicBezTo>
                <a:cubicBezTo>
                  <a:pt x="371" y="688"/>
                  <a:pt x="371" y="688"/>
                  <a:pt x="371" y="688"/>
                </a:cubicBezTo>
                <a:cubicBezTo>
                  <a:pt x="370" y="688"/>
                  <a:pt x="370" y="688"/>
                  <a:pt x="370" y="688"/>
                </a:cubicBezTo>
                <a:cubicBezTo>
                  <a:pt x="371" y="688"/>
                  <a:pt x="371" y="688"/>
                  <a:pt x="371" y="688"/>
                </a:cubicBezTo>
                <a:cubicBezTo>
                  <a:pt x="372" y="687"/>
                  <a:pt x="372" y="687"/>
                  <a:pt x="372" y="687"/>
                </a:cubicBezTo>
                <a:cubicBezTo>
                  <a:pt x="373" y="687"/>
                  <a:pt x="373" y="687"/>
                  <a:pt x="373" y="687"/>
                </a:cubicBezTo>
                <a:cubicBezTo>
                  <a:pt x="373" y="687"/>
                  <a:pt x="373" y="687"/>
                  <a:pt x="373" y="687"/>
                </a:cubicBezTo>
                <a:cubicBezTo>
                  <a:pt x="373" y="687"/>
                  <a:pt x="373" y="687"/>
                  <a:pt x="373" y="688"/>
                </a:cubicBezTo>
                <a:cubicBezTo>
                  <a:pt x="373" y="688"/>
                  <a:pt x="373" y="688"/>
                  <a:pt x="373" y="688"/>
                </a:cubicBezTo>
                <a:cubicBezTo>
                  <a:pt x="374" y="688"/>
                  <a:pt x="374" y="688"/>
                  <a:pt x="374" y="688"/>
                </a:cubicBezTo>
                <a:cubicBezTo>
                  <a:pt x="374" y="688"/>
                  <a:pt x="374" y="688"/>
                  <a:pt x="374" y="688"/>
                </a:cubicBezTo>
                <a:cubicBezTo>
                  <a:pt x="374" y="689"/>
                  <a:pt x="374" y="689"/>
                  <a:pt x="374" y="689"/>
                </a:cubicBezTo>
                <a:cubicBezTo>
                  <a:pt x="374" y="689"/>
                  <a:pt x="374" y="689"/>
                  <a:pt x="374" y="689"/>
                </a:cubicBezTo>
                <a:cubicBezTo>
                  <a:pt x="374" y="689"/>
                  <a:pt x="374" y="689"/>
                  <a:pt x="374" y="689"/>
                </a:cubicBezTo>
                <a:cubicBezTo>
                  <a:pt x="373" y="689"/>
                  <a:pt x="373" y="689"/>
                  <a:pt x="373" y="689"/>
                </a:cubicBezTo>
                <a:cubicBezTo>
                  <a:pt x="372" y="689"/>
                  <a:pt x="372" y="689"/>
                  <a:pt x="372" y="689"/>
                </a:cubicBezTo>
                <a:cubicBezTo>
                  <a:pt x="372" y="689"/>
                  <a:pt x="372" y="689"/>
                  <a:pt x="372" y="689"/>
                </a:cubicBezTo>
                <a:cubicBezTo>
                  <a:pt x="372" y="690"/>
                  <a:pt x="372" y="690"/>
                  <a:pt x="372" y="690"/>
                </a:cubicBezTo>
                <a:cubicBezTo>
                  <a:pt x="372" y="690"/>
                  <a:pt x="372" y="690"/>
                  <a:pt x="372" y="690"/>
                </a:cubicBezTo>
                <a:cubicBezTo>
                  <a:pt x="372" y="689"/>
                  <a:pt x="372" y="689"/>
                  <a:pt x="373" y="689"/>
                </a:cubicBezTo>
                <a:cubicBezTo>
                  <a:pt x="373" y="689"/>
                  <a:pt x="373" y="689"/>
                  <a:pt x="373" y="689"/>
                </a:cubicBezTo>
                <a:cubicBezTo>
                  <a:pt x="374" y="690"/>
                  <a:pt x="374" y="690"/>
                  <a:pt x="374" y="690"/>
                </a:cubicBezTo>
                <a:cubicBezTo>
                  <a:pt x="374" y="690"/>
                  <a:pt x="374" y="690"/>
                  <a:pt x="374" y="690"/>
                </a:cubicBezTo>
                <a:cubicBezTo>
                  <a:pt x="374" y="690"/>
                  <a:pt x="374" y="690"/>
                  <a:pt x="374" y="690"/>
                </a:cubicBezTo>
                <a:cubicBezTo>
                  <a:pt x="374" y="690"/>
                  <a:pt x="375" y="691"/>
                  <a:pt x="374" y="691"/>
                </a:cubicBezTo>
                <a:cubicBezTo>
                  <a:pt x="374" y="691"/>
                  <a:pt x="374" y="691"/>
                  <a:pt x="374" y="691"/>
                </a:cubicBezTo>
                <a:cubicBezTo>
                  <a:pt x="373" y="691"/>
                  <a:pt x="373" y="691"/>
                  <a:pt x="373" y="691"/>
                </a:cubicBezTo>
                <a:cubicBezTo>
                  <a:pt x="373" y="691"/>
                  <a:pt x="373" y="691"/>
                  <a:pt x="373" y="691"/>
                </a:cubicBezTo>
                <a:cubicBezTo>
                  <a:pt x="373" y="691"/>
                  <a:pt x="373" y="691"/>
                  <a:pt x="373" y="691"/>
                </a:cubicBezTo>
                <a:cubicBezTo>
                  <a:pt x="372" y="690"/>
                  <a:pt x="372" y="690"/>
                  <a:pt x="372" y="690"/>
                </a:cubicBezTo>
                <a:cubicBezTo>
                  <a:pt x="372" y="690"/>
                  <a:pt x="372" y="690"/>
                  <a:pt x="372" y="690"/>
                </a:cubicBezTo>
                <a:cubicBezTo>
                  <a:pt x="372" y="691"/>
                  <a:pt x="372" y="691"/>
                  <a:pt x="372" y="691"/>
                </a:cubicBezTo>
                <a:cubicBezTo>
                  <a:pt x="373" y="691"/>
                  <a:pt x="373" y="691"/>
                  <a:pt x="373" y="691"/>
                </a:cubicBezTo>
                <a:cubicBezTo>
                  <a:pt x="372" y="691"/>
                  <a:pt x="372" y="691"/>
                  <a:pt x="372" y="691"/>
                </a:cubicBezTo>
                <a:cubicBezTo>
                  <a:pt x="372" y="691"/>
                  <a:pt x="372" y="691"/>
                  <a:pt x="372" y="691"/>
                </a:cubicBezTo>
                <a:cubicBezTo>
                  <a:pt x="373" y="691"/>
                  <a:pt x="373" y="691"/>
                  <a:pt x="373" y="691"/>
                </a:cubicBezTo>
                <a:cubicBezTo>
                  <a:pt x="373" y="691"/>
                  <a:pt x="373" y="691"/>
                  <a:pt x="373" y="691"/>
                </a:cubicBezTo>
                <a:cubicBezTo>
                  <a:pt x="373" y="692"/>
                  <a:pt x="373" y="692"/>
                  <a:pt x="373" y="692"/>
                </a:cubicBezTo>
                <a:cubicBezTo>
                  <a:pt x="374" y="692"/>
                  <a:pt x="374" y="692"/>
                  <a:pt x="374" y="692"/>
                </a:cubicBezTo>
                <a:cubicBezTo>
                  <a:pt x="373" y="692"/>
                  <a:pt x="373" y="692"/>
                  <a:pt x="373" y="692"/>
                </a:cubicBezTo>
                <a:cubicBezTo>
                  <a:pt x="373" y="692"/>
                  <a:pt x="373" y="692"/>
                  <a:pt x="373" y="692"/>
                </a:cubicBezTo>
                <a:cubicBezTo>
                  <a:pt x="373" y="692"/>
                  <a:pt x="373" y="692"/>
                  <a:pt x="373" y="692"/>
                </a:cubicBezTo>
                <a:cubicBezTo>
                  <a:pt x="373" y="693"/>
                  <a:pt x="373" y="693"/>
                  <a:pt x="373" y="693"/>
                </a:cubicBezTo>
                <a:cubicBezTo>
                  <a:pt x="374" y="694"/>
                  <a:pt x="374" y="694"/>
                  <a:pt x="374" y="694"/>
                </a:cubicBezTo>
                <a:cubicBezTo>
                  <a:pt x="374" y="694"/>
                  <a:pt x="374" y="694"/>
                  <a:pt x="374" y="694"/>
                </a:cubicBezTo>
                <a:cubicBezTo>
                  <a:pt x="374" y="694"/>
                  <a:pt x="374" y="694"/>
                  <a:pt x="374" y="694"/>
                </a:cubicBezTo>
                <a:cubicBezTo>
                  <a:pt x="374" y="694"/>
                  <a:pt x="374" y="694"/>
                  <a:pt x="374" y="694"/>
                </a:cubicBezTo>
                <a:cubicBezTo>
                  <a:pt x="374" y="695"/>
                  <a:pt x="374" y="695"/>
                  <a:pt x="374" y="695"/>
                </a:cubicBezTo>
                <a:cubicBezTo>
                  <a:pt x="374" y="695"/>
                  <a:pt x="374" y="695"/>
                  <a:pt x="374" y="695"/>
                </a:cubicBezTo>
                <a:cubicBezTo>
                  <a:pt x="375" y="695"/>
                  <a:pt x="375" y="695"/>
                  <a:pt x="375" y="695"/>
                </a:cubicBezTo>
                <a:cubicBezTo>
                  <a:pt x="375" y="695"/>
                  <a:pt x="375" y="695"/>
                  <a:pt x="375" y="695"/>
                </a:cubicBezTo>
                <a:cubicBezTo>
                  <a:pt x="375" y="695"/>
                  <a:pt x="375" y="695"/>
                  <a:pt x="375" y="695"/>
                </a:cubicBezTo>
                <a:cubicBezTo>
                  <a:pt x="375" y="696"/>
                  <a:pt x="375" y="696"/>
                  <a:pt x="375" y="696"/>
                </a:cubicBezTo>
                <a:cubicBezTo>
                  <a:pt x="375" y="696"/>
                  <a:pt x="375" y="696"/>
                  <a:pt x="375" y="696"/>
                </a:cubicBezTo>
                <a:cubicBezTo>
                  <a:pt x="376" y="696"/>
                  <a:pt x="376" y="696"/>
                  <a:pt x="376" y="696"/>
                </a:cubicBezTo>
                <a:cubicBezTo>
                  <a:pt x="376" y="696"/>
                  <a:pt x="376" y="696"/>
                  <a:pt x="376" y="696"/>
                </a:cubicBezTo>
                <a:cubicBezTo>
                  <a:pt x="376" y="696"/>
                  <a:pt x="376" y="697"/>
                  <a:pt x="376" y="697"/>
                </a:cubicBezTo>
                <a:cubicBezTo>
                  <a:pt x="376" y="697"/>
                  <a:pt x="376" y="697"/>
                  <a:pt x="376" y="697"/>
                </a:cubicBezTo>
                <a:cubicBezTo>
                  <a:pt x="376" y="698"/>
                  <a:pt x="376" y="698"/>
                  <a:pt x="376" y="698"/>
                </a:cubicBezTo>
                <a:cubicBezTo>
                  <a:pt x="377" y="698"/>
                  <a:pt x="377" y="698"/>
                  <a:pt x="377" y="698"/>
                </a:cubicBezTo>
                <a:cubicBezTo>
                  <a:pt x="377" y="698"/>
                  <a:pt x="377" y="698"/>
                  <a:pt x="377" y="698"/>
                </a:cubicBezTo>
                <a:cubicBezTo>
                  <a:pt x="377" y="698"/>
                  <a:pt x="377" y="698"/>
                  <a:pt x="377" y="698"/>
                </a:cubicBezTo>
                <a:cubicBezTo>
                  <a:pt x="377" y="697"/>
                  <a:pt x="377" y="697"/>
                  <a:pt x="377" y="697"/>
                </a:cubicBezTo>
                <a:cubicBezTo>
                  <a:pt x="377" y="697"/>
                  <a:pt x="377" y="697"/>
                  <a:pt x="377" y="697"/>
                </a:cubicBezTo>
                <a:cubicBezTo>
                  <a:pt x="378" y="697"/>
                  <a:pt x="378" y="697"/>
                  <a:pt x="378" y="697"/>
                </a:cubicBezTo>
                <a:cubicBezTo>
                  <a:pt x="378" y="698"/>
                  <a:pt x="378" y="698"/>
                  <a:pt x="378" y="698"/>
                </a:cubicBezTo>
                <a:cubicBezTo>
                  <a:pt x="378" y="698"/>
                  <a:pt x="378" y="698"/>
                  <a:pt x="378" y="698"/>
                </a:cubicBezTo>
                <a:cubicBezTo>
                  <a:pt x="378" y="698"/>
                  <a:pt x="378" y="698"/>
                  <a:pt x="378" y="698"/>
                </a:cubicBezTo>
                <a:cubicBezTo>
                  <a:pt x="378" y="698"/>
                  <a:pt x="378" y="698"/>
                  <a:pt x="378" y="698"/>
                </a:cubicBezTo>
                <a:cubicBezTo>
                  <a:pt x="377" y="698"/>
                  <a:pt x="377" y="698"/>
                  <a:pt x="377" y="698"/>
                </a:cubicBezTo>
                <a:cubicBezTo>
                  <a:pt x="378" y="698"/>
                  <a:pt x="378" y="698"/>
                  <a:pt x="378" y="698"/>
                </a:cubicBezTo>
                <a:cubicBezTo>
                  <a:pt x="378" y="698"/>
                  <a:pt x="378" y="698"/>
                  <a:pt x="378" y="698"/>
                </a:cubicBezTo>
                <a:cubicBezTo>
                  <a:pt x="378" y="699"/>
                  <a:pt x="378" y="699"/>
                  <a:pt x="378" y="699"/>
                </a:cubicBezTo>
                <a:cubicBezTo>
                  <a:pt x="378" y="699"/>
                  <a:pt x="378" y="699"/>
                  <a:pt x="378" y="699"/>
                </a:cubicBezTo>
                <a:cubicBezTo>
                  <a:pt x="378" y="699"/>
                  <a:pt x="378" y="699"/>
                  <a:pt x="378" y="699"/>
                </a:cubicBezTo>
                <a:cubicBezTo>
                  <a:pt x="378" y="699"/>
                  <a:pt x="378" y="699"/>
                  <a:pt x="378" y="699"/>
                </a:cubicBezTo>
                <a:moveTo>
                  <a:pt x="375" y="694"/>
                </a:moveTo>
                <a:cubicBezTo>
                  <a:pt x="375" y="694"/>
                  <a:pt x="375" y="694"/>
                  <a:pt x="375" y="694"/>
                </a:cubicBezTo>
                <a:cubicBezTo>
                  <a:pt x="375" y="694"/>
                  <a:pt x="375" y="694"/>
                  <a:pt x="375" y="694"/>
                </a:cubicBezTo>
                <a:cubicBezTo>
                  <a:pt x="375" y="694"/>
                  <a:pt x="375" y="694"/>
                  <a:pt x="375" y="694"/>
                </a:cubicBezTo>
                <a:cubicBezTo>
                  <a:pt x="374" y="694"/>
                  <a:pt x="374" y="694"/>
                  <a:pt x="374" y="694"/>
                </a:cubicBezTo>
                <a:cubicBezTo>
                  <a:pt x="374" y="693"/>
                  <a:pt x="374" y="693"/>
                  <a:pt x="374" y="693"/>
                </a:cubicBezTo>
                <a:cubicBezTo>
                  <a:pt x="374" y="693"/>
                  <a:pt x="374" y="693"/>
                  <a:pt x="374" y="693"/>
                </a:cubicBezTo>
                <a:cubicBezTo>
                  <a:pt x="374" y="693"/>
                  <a:pt x="374" y="693"/>
                  <a:pt x="374" y="693"/>
                </a:cubicBezTo>
                <a:cubicBezTo>
                  <a:pt x="374" y="693"/>
                  <a:pt x="374" y="693"/>
                  <a:pt x="374" y="693"/>
                </a:cubicBezTo>
                <a:cubicBezTo>
                  <a:pt x="374" y="693"/>
                  <a:pt x="374" y="693"/>
                  <a:pt x="374" y="693"/>
                </a:cubicBezTo>
                <a:cubicBezTo>
                  <a:pt x="375" y="693"/>
                  <a:pt x="375" y="693"/>
                  <a:pt x="375" y="693"/>
                </a:cubicBezTo>
                <a:cubicBezTo>
                  <a:pt x="375" y="693"/>
                  <a:pt x="375" y="693"/>
                  <a:pt x="375" y="693"/>
                </a:cubicBezTo>
                <a:cubicBezTo>
                  <a:pt x="375" y="693"/>
                  <a:pt x="375" y="693"/>
                  <a:pt x="375" y="693"/>
                </a:cubicBezTo>
                <a:cubicBezTo>
                  <a:pt x="376" y="693"/>
                  <a:pt x="376" y="693"/>
                  <a:pt x="376" y="693"/>
                </a:cubicBezTo>
                <a:cubicBezTo>
                  <a:pt x="375" y="694"/>
                  <a:pt x="375" y="694"/>
                  <a:pt x="375" y="694"/>
                </a:cubicBezTo>
                <a:cubicBezTo>
                  <a:pt x="375" y="694"/>
                  <a:pt x="375" y="694"/>
                  <a:pt x="375" y="694"/>
                </a:cubicBezTo>
                <a:cubicBezTo>
                  <a:pt x="375" y="694"/>
                  <a:pt x="375" y="694"/>
                  <a:pt x="375" y="694"/>
                </a:cubicBezTo>
                <a:moveTo>
                  <a:pt x="379" y="700"/>
                </a:moveTo>
                <a:cubicBezTo>
                  <a:pt x="379" y="700"/>
                  <a:pt x="379" y="700"/>
                  <a:pt x="379" y="700"/>
                </a:cubicBezTo>
                <a:cubicBezTo>
                  <a:pt x="379" y="700"/>
                  <a:pt x="379" y="700"/>
                  <a:pt x="379" y="700"/>
                </a:cubicBezTo>
                <a:cubicBezTo>
                  <a:pt x="378" y="700"/>
                  <a:pt x="378" y="700"/>
                  <a:pt x="378" y="700"/>
                </a:cubicBezTo>
                <a:cubicBezTo>
                  <a:pt x="378" y="700"/>
                  <a:pt x="378" y="700"/>
                  <a:pt x="378" y="700"/>
                </a:cubicBezTo>
                <a:cubicBezTo>
                  <a:pt x="378" y="700"/>
                  <a:pt x="378" y="700"/>
                  <a:pt x="378" y="700"/>
                </a:cubicBezTo>
                <a:cubicBezTo>
                  <a:pt x="379" y="701"/>
                  <a:pt x="379" y="701"/>
                  <a:pt x="379" y="701"/>
                </a:cubicBezTo>
                <a:cubicBezTo>
                  <a:pt x="378" y="701"/>
                  <a:pt x="378" y="701"/>
                  <a:pt x="378" y="701"/>
                </a:cubicBezTo>
                <a:cubicBezTo>
                  <a:pt x="379" y="701"/>
                  <a:pt x="379" y="701"/>
                  <a:pt x="379" y="701"/>
                </a:cubicBezTo>
                <a:cubicBezTo>
                  <a:pt x="378" y="701"/>
                  <a:pt x="378" y="701"/>
                  <a:pt x="378" y="701"/>
                </a:cubicBezTo>
                <a:cubicBezTo>
                  <a:pt x="378" y="701"/>
                  <a:pt x="378" y="701"/>
                  <a:pt x="378" y="701"/>
                </a:cubicBezTo>
                <a:cubicBezTo>
                  <a:pt x="378" y="700"/>
                  <a:pt x="378" y="700"/>
                  <a:pt x="378" y="700"/>
                </a:cubicBezTo>
                <a:cubicBezTo>
                  <a:pt x="378" y="700"/>
                  <a:pt x="378" y="700"/>
                  <a:pt x="378" y="700"/>
                </a:cubicBezTo>
                <a:cubicBezTo>
                  <a:pt x="378" y="699"/>
                  <a:pt x="378" y="699"/>
                  <a:pt x="378" y="699"/>
                </a:cubicBezTo>
                <a:cubicBezTo>
                  <a:pt x="378" y="699"/>
                  <a:pt x="378" y="699"/>
                  <a:pt x="378" y="699"/>
                </a:cubicBezTo>
                <a:cubicBezTo>
                  <a:pt x="379" y="700"/>
                  <a:pt x="379" y="700"/>
                  <a:pt x="379" y="700"/>
                </a:cubicBezTo>
                <a:cubicBezTo>
                  <a:pt x="379" y="700"/>
                  <a:pt x="379" y="700"/>
                  <a:pt x="379" y="700"/>
                </a:cubicBezTo>
                <a:moveTo>
                  <a:pt x="377" y="696"/>
                </a:moveTo>
                <a:cubicBezTo>
                  <a:pt x="376" y="697"/>
                  <a:pt x="376" y="697"/>
                  <a:pt x="376" y="697"/>
                </a:cubicBezTo>
                <a:cubicBezTo>
                  <a:pt x="377" y="697"/>
                  <a:pt x="377" y="697"/>
                  <a:pt x="377" y="697"/>
                </a:cubicBezTo>
                <a:cubicBezTo>
                  <a:pt x="377" y="697"/>
                  <a:pt x="377" y="697"/>
                  <a:pt x="377" y="697"/>
                </a:cubicBezTo>
                <a:cubicBezTo>
                  <a:pt x="377" y="697"/>
                  <a:pt x="377" y="697"/>
                  <a:pt x="377" y="697"/>
                </a:cubicBezTo>
                <a:cubicBezTo>
                  <a:pt x="376" y="697"/>
                  <a:pt x="376" y="697"/>
                  <a:pt x="376" y="697"/>
                </a:cubicBezTo>
                <a:cubicBezTo>
                  <a:pt x="376" y="696"/>
                  <a:pt x="376" y="696"/>
                  <a:pt x="376" y="696"/>
                </a:cubicBezTo>
                <a:cubicBezTo>
                  <a:pt x="377" y="696"/>
                  <a:pt x="377" y="696"/>
                  <a:pt x="377" y="696"/>
                </a:cubicBezTo>
                <a:cubicBezTo>
                  <a:pt x="377" y="696"/>
                  <a:pt x="377" y="696"/>
                  <a:pt x="377" y="696"/>
                </a:cubicBezTo>
                <a:moveTo>
                  <a:pt x="374" y="692"/>
                </a:moveTo>
                <a:cubicBezTo>
                  <a:pt x="374" y="692"/>
                  <a:pt x="373" y="692"/>
                  <a:pt x="373" y="691"/>
                </a:cubicBezTo>
                <a:cubicBezTo>
                  <a:pt x="373" y="691"/>
                  <a:pt x="374" y="691"/>
                  <a:pt x="374" y="692"/>
                </a:cubicBezTo>
                <a:moveTo>
                  <a:pt x="365" y="676"/>
                </a:moveTo>
                <a:cubicBezTo>
                  <a:pt x="365" y="676"/>
                  <a:pt x="365" y="676"/>
                  <a:pt x="365" y="676"/>
                </a:cubicBezTo>
                <a:cubicBezTo>
                  <a:pt x="365" y="676"/>
                  <a:pt x="365" y="676"/>
                  <a:pt x="365" y="676"/>
                </a:cubicBezTo>
                <a:cubicBezTo>
                  <a:pt x="365" y="676"/>
                  <a:pt x="365" y="676"/>
                  <a:pt x="365" y="676"/>
                </a:cubicBezTo>
                <a:cubicBezTo>
                  <a:pt x="365" y="676"/>
                  <a:pt x="365" y="676"/>
                  <a:pt x="365" y="676"/>
                </a:cubicBezTo>
                <a:cubicBezTo>
                  <a:pt x="365" y="676"/>
                  <a:pt x="365" y="676"/>
                  <a:pt x="365" y="676"/>
                </a:cubicBezTo>
                <a:cubicBezTo>
                  <a:pt x="365" y="675"/>
                  <a:pt x="365" y="675"/>
                  <a:pt x="365" y="675"/>
                </a:cubicBezTo>
                <a:cubicBezTo>
                  <a:pt x="365" y="676"/>
                  <a:pt x="365" y="676"/>
                  <a:pt x="365" y="676"/>
                </a:cubicBezTo>
                <a:moveTo>
                  <a:pt x="374" y="692"/>
                </a:moveTo>
                <a:cubicBezTo>
                  <a:pt x="374" y="692"/>
                  <a:pt x="374" y="692"/>
                  <a:pt x="374" y="692"/>
                </a:cubicBezTo>
                <a:cubicBezTo>
                  <a:pt x="374" y="692"/>
                  <a:pt x="374" y="692"/>
                  <a:pt x="374" y="692"/>
                </a:cubicBezTo>
                <a:cubicBezTo>
                  <a:pt x="374" y="692"/>
                  <a:pt x="374" y="692"/>
                  <a:pt x="374" y="692"/>
                </a:cubicBezTo>
                <a:cubicBezTo>
                  <a:pt x="374" y="693"/>
                  <a:pt x="374" y="693"/>
                  <a:pt x="374" y="693"/>
                </a:cubicBezTo>
                <a:cubicBezTo>
                  <a:pt x="374" y="692"/>
                  <a:pt x="374" y="692"/>
                  <a:pt x="374" y="692"/>
                </a:cubicBezTo>
                <a:moveTo>
                  <a:pt x="376" y="695"/>
                </a:moveTo>
                <a:cubicBezTo>
                  <a:pt x="376" y="695"/>
                  <a:pt x="376" y="695"/>
                  <a:pt x="376" y="695"/>
                </a:cubicBezTo>
                <a:cubicBezTo>
                  <a:pt x="376" y="694"/>
                  <a:pt x="376" y="694"/>
                  <a:pt x="376" y="694"/>
                </a:cubicBezTo>
                <a:cubicBezTo>
                  <a:pt x="376" y="694"/>
                  <a:pt x="376" y="694"/>
                  <a:pt x="376" y="694"/>
                </a:cubicBezTo>
                <a:cubicBezTo>
                  <a:pt x="376" y="695"/>
                  <a:pt x="376" y="695"/>
                  <a:pt x="376" y="695"/>
                </a:cubicBezTo>
                <a:moveTo>
                  <a:pt x="371" y="687"/>
                </a:moveTo>
                <a:cubicBezTo>
                  <a:pt x="372" y="687"/>
                  <a:pt x="372" y="687"/>
                  <a:pt x="372" y="687"/>
                </a:cubicBezTo>
                <a:cubicBezTo>
                  <a:pt x="371" y="688"/>
                  <a:pt x="371" y="688"/>
                  <a:pt x="371" y="688"/>
                </a:cubicBezTo>
                <a:cubicBezTo>
                  <a:pt x="371" y="687"/>
                  <a:pt x="371" y="687"/>
                  <a:pt x="371" y="687"/>
                </a:cubicBezTo>
                <a:cubicBezTo>
                  <a:pt x="371" y="687"/>
                  <a:pt x="371" y="687"/>
                  <a:pt x="371" y="687"/>
                </a:cubicBezTo>
                <a:moveTo>
                  <a:pt x="374" y="692"/>
                </a:moveTo>
                <a:cubicBezTo>
                  <a:pt x="374" y="693"/>
                  <a:pt x="374" y="693"/>
                  <a:pt x="374" y="693"/>
                </a:cubicBezTo>
                <a:cubicBezTo>
                  <a:pt x="373" y="693"/>
                  <a:pt x="373" y="693"/>
                  <a:pt x="373" y="693"/>
                </a:cubicBezTo>
                <a:cubicBezTo>
                  <a:pt x="374" y="692"/>
                  <a:pt x="374" y="692"/>
                  <a:pt x="374" y="692"/>
                </a:cubicBezTo>
                <a:moveTo>
                  <a:pt x="376" y="696"/>
                </a:moveTo>
                <a:cubicBezTo>
                  <a:pt x="376" y="696"/>
                  <a:pt x="376" y="696"/>
                  <a:pt x="376" y="696"/>
                </a:cubicBezTo>
                <a:cubicBezTo>
                  <a:pt x="376" y="696"/>
                  <a:pt x="376" y="696"/>
                  <a:pt x="376" y="696"/>
                </a:cubicBezTo>
                <a:cubicBezTo>
                  <a:pt x="376" y="696"/>
                  <a:pt x="376" y="696"/>
                  <a:pt x="376" y="696"/>
                </a:cubicBezTo>
                <a:cubicBezTo>
                  <a:pt x="376" y="696"/>
                  <a:pt x="376" y="696"/>
                  <a:pt x="376" y="696"/>
                </a:cubicBezTo>
                <a:moveTo>
                  <a:pt x="365" y="684"/>
                </a:moveTo>
                <a:cubicBezTo>
                  <a:pt x="365" y="684"/>
                  <a:pt x="365" y="684"/>
                  <a:pt x="365" y="684"/>
                </a:cubicBezTo>
                <a:cubicBezTo>
                  <a:pt x="365" y="684"/>
                  <a:pt x="365" y="684"/>
                  <a:pt x="365" y="684"/>
                </a:cubicBezTo>
                <a:cubicBezTo>
                  <a:pt x="365" y="684"/>
                  <a:pt x="365" y="684"/>
                  <a:pt x="365" y="684"/>
                </a:cubicBezTo>
                <a:cubicBezTo>
                  <a:pt x="365" y="684"/>
                  <a:pt x="365" y="684"/>
                  <a:pt x="365" y="684"/>
                </a:cubicBezTo>
                <a:moveTo>
                  <a:pt x="381" y="670"/>
                </a:moveTo>
                <a:cubicBezTo>
                  <a:pt x="381" y="670"/>
                  <a:pt x="381" y="670"/>
                  <a:pt x="381" y="670"/>
                </a:cubicBezTo>
                <a:cubicBezTo>
                  <a:pt x="382" y="669"/>
                  <a:pt x="382" y="669"/>
                  <a:pt x="382" y="669"/>
                </a:cubicBezTo>
                <a:cubicBezTo>
                  <a:pt x="382" y="668"/>
                  <a:pt x="383" y="668"/>
                  <a:pt x="383" y="667"/>
                </a:cubicBezTo>
                <a:cubicBezTo>
                  <a:pt x="384" y="667"/>
                  <a:pt x="384" y="667"/>
                  <a:pt x="384" y="667"/>
                </a:cubicBezTo>
                <a:cubicBezTo>
                  <a:pt x="384" y="667"/>
                  <a:pt x="384" y="667"/>
                  <a:pt x="384" y="667"/>
                </a:cubicBezTo>
                <a:cubicBezTo>
                  <a:pt x="384" y="668"/>
                  <a:pt x="384" y="668"/>
                  <a:pt x="384" y="668"/>
                </a:cubicBezTo>
                <a:cubicBezTo>
                  <a:pt x="383" y="668"/>
                  <a:pt x="383" y="668"/>
                  <a:pt x="383" y="668"/>
                </a:cubicBezTo>
                <a:cubicBezTo>
                  <a:pt x="382" y="669"/>
                  <a:pt x="382" y="669"/>
                  <a:pt x="382" y="669"/>
                </a:cubicBezTo>
                <a:cubicBezTo>
                  <a:pt x="382" y="669"/>
                  <a:pt x="382" y="669"/>
                  <a:pt x="382" y="669"/>
                </a:cubicBezTo>
                <a:cubicBezTo>
                  <a:pt x="381" y="670"/>
                  <a:pt x="381" y="670"/>
                  <a:pt x="381" y="670"/>
                </a:cubicBezTo>
                <a:moveTo>
                  <a:pt x="379" y="671"/>
                </a:moveTo>
                <a:cubicBezTo>
                  <a:pt x="379" y="672"/>
                  <a:pt x="379" y="672"/>
                  <a:pt x="379" y="672"/>
                </a:cubicBezTo>
                <a:cubicBezTo>
                  <a:pt x="379" y="672"/>
                  <a:pt x="379" y="672"/>
                  <a:pt x="379" y="672"/>
                </a:cubicBezTo>
                <a:cubicBezTo>
                  <a:pt x="379" y="673"/>
                  <a:pt x="379" y="673"/>
                  <a:pt x="379" y="673"/>
                </a:cubicBezTo>
                <a:cubicBezTo>
                  <a:pt x="379" y="672"/>
                  <a:pt x="379" y="672"/>
                  <a:pt x="379" y="672"/>
                </a:cubicBezTo>
                <a:cubicBezTo>
                  <a:pt x="379" y="672"/>
                  <a:pt x="379" y="672"/>
                  <a:pt x="379" y="672"/>
                </a:cubicBezTo>
                <a:cubicBezTo>
                  <a:pt x="379" y="671"/>
                  <a:pt x="379" y="671"/>
                  <a:pt x="379" y="671"/>
                </a:cubicBezTo>
                <a:cubicBezTo>
                  <a:pt x="379" y="671"/>
                  <a:pt x="379" y="671"/>
                  <a:pt x="379" y="671"/>
                </a:cubicBezTo>
                <a:moveTo>
                  <a:pt x="380" y="673"/>
                </a:moveTo>
                <a:cubicBezTo>
                  <a:pt x="380" y="673"/>
                  <a:pt x="380" y="673"/>
                  <a:pt x="380" y="673"/>
                </a:cubicBezTo>
                <a:cubicBezTo>
                  <a:pt x="379" y="673"/>
                  <a:pt x="379" y="673"/>
                  <a:pt x="379" y="673"/>
                </a:cubicBezTo>
                <a:cubicBezTo>
                  <a:pt x="380" y="673"/>
                  <a:pt x="380" y="673"/>
                  <a:pt x="380" y="673"/>
                </a:cubicBezTo>
                <a:cubicBezTo>
                  <a:pt x="380" y="674"/>
                  <a:pt x="380" y="674"/>
                  <a:pt x="380" y="674"/>
                </a:cubicBezTo>
                <a:cubicBezTo>
                  <a:pt x="380" y="674"/>
                  <a:pt x="380" y="674"/>
                  <a:pt x="380" y="674"/>
                </a:cubicBezTo>
                <a:cubicBezTo>
                  <a:pt x="380" y="674"/>
                  <a:pt x="380" y="674"/>
                  <a:pt x="380" y="674"/>
                </a:cubicBezTo>
                <a:cubicBezTo>
                  <a:pt x="380" y="673"/>
                  <a:pt x="380" y="673"/>
                  <a:pt x="380" y="673"/>
                </a:cubicBezTo>
                <a:moveTo>
                  <a:pt x="380" y="677"/>
                </a:moveTo>
                <a:cubicBezTo>
                  <a:pt x="380" y="677"/>
                  <a:pt x="380" y="677"/>
                  <a:pt x="380" y="677"/>
                </a:cubicBezTo>
                <a:cubicBezTo>
                  <a:pt x="380" y="677"/>
                  <a:pt x="380" y="677"/>
                  <a:pt x="380" y="677"/>
                </a:cubicBezTo>
                <a:cubicBezTo>
                  <a:pt x="380" y="677"/>
                  <a:pt x="380" y="677"/>
                  <a:pt x="380" y="677"/>
                </a:cubicBezTo>
                <a:cubicBezTo>
                  <a:pt x="380" y="677"/>
                  <a:pt x="380" y="677"/>
                  <a:pt x="380" y="677"/>
                </a:cubicBezTo>
                <a:cubicBezTo>
                  <a:pt x="380" y="677"/>
                  <a:pt x="380" y="677"/>
                  <a:pt x="380" y="677"/>
                </a:cubicBezTo>
                <a:cubicBezTo>
                  <a:pt x="380" y="676"/>
                  <a:pt x="380" y="676"/>
                  <a:pt x="380" y="676"/>
                </a:cubicBezTo>
                <a:cubicBezTo>
                  <a:pt x="380" y="676"/>
                  <a:pt x="380" y="676"/>
                  <a:pt x="380" y="676"/>
                </a:cubicBezTo>
                <a:cubicBezTo>
                  <a:pt x="380" y="677"/>
                  <a:pt x="380" y="677"/>
                  <a:pt x="380" y="677"/>
                </a:cubicBezTo>
                <a:moveTo>
                  <a:pt x="381" y="679"/>
                </a:move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3" y="678"/>
                  <a:pt x="383" y="678"/>
                  <a:pt x="383" y="678"/>
                </a:cubicBezTo>
                <a:cubicBezTo>
                  <a:pt x="383" y="678"/>
                  <a:pt x="383" y="678"/>
                  <a:pt x="383" y="678"/>
                </a:cubicBezTo>
                <a:cubicBezTo>
                  <a:pt x="383" y="678"/>
                  <a:pt x="383" y="678"/>
                  <a:pt x="383" y="678"/>
                </a:cubicBezTo>
                <a:cubicBezTo>
                  <a:pt x="383" y="679"/>
                  <a:pt x="383" y="679"/>
                  <a:pt x="383" y="679"/>
                </a:cubicBezTo>
                <a:cubicBezTo>
                  <a:pt x="383" y="679"/>
                  <a:pt x="383" y="679"/>
                  <a:pt x="383" y="679"/>
                </a:cubicBezTo>
                <a:cubicBezTo>
                  <a:pt x="383" y="679"/>
                  <a:pt x="383" y="679"/>
                  <a:pt x="383" y="679"/>
                </a:cubicBezTo>
                <a:cubicBezTo>
                  <a:pt x="383" y="680"/>
                  <a:pt x="383" y="680"/>
                  <a:pt x="383" y="680"/>
                </a:cubicBezTo>
                <a:cubicBezTo>
                  <a:pt x="382" y="680"/>
                  <a:pt x="382" y="680"/>
                  <a:pt x="382" y="680"/>
                </a:cubicBezTo>
                <a:cubicBezTo>
                  <a:pt x="382" y="680"/>
                  <a:pt x="382" y="680"/>
                  <a:pt x="382" y="680"/>
                </a:cubicBezTo>
                <a:cubicBezTo>
                  <a:pt x="382" y="680"/>
                  <a:pt x="382" y="680"/>
                  <a:pt x="382" y="680"/>
                </a:cubicBezTo>
                <a:cubicBezTo>
                  <a:pt x="381" y="679"/>
                  <a:pt x="381" y="679"/>
                  <a:pt x="381" y="679"/>
                </a:cubicBezTo>
                <a:moveTo>
                  <a:pt x="386" y="686"/>
                </a:moveTo>
                <a:cubicBezTo>
                  <a:pt x="386" y="687"/>
                  <a:pt x="386" y="687"/>
                  <a:pt x="386" y="687"/>
                </a:cubicBezTo>
                <a:cubicBezTo>
                  <a:pt x="386" y="688"/>
                  <a:pt x="386" y="688"/>
                  <a:pt x="386" y="688"/>
                </a:cubicBezTo>
                <a:cubicBezTo>
                  <a:pt x="385" y="688"/>
                  <a:pt x="385" y="688"/>
                  <a:pt x="385" y="688"/>
                </a:cubicBezTo>
                <a:cubicBezTo>
                  <a:pt x="385" y="687"/>
                  <a:pt x="385" y="687"/>
                  <a:pt x="385" y="687"/>
                </a:cubicBezTo>
                <a:cubicBezTo>
                  <a:pt x="384" y="687"/>
                  <a:pt x="384" y="687"/>
                  <a:pt x="384" y="687"/>
                </a:cubicBezTo>
                <a:cubicBezTo>
                  <a:pt x="384" y="686"/>
                  <a:pt x="384" y="686"/>
                  <a:pt x="384" y="686"/>
                </a:cubicBezTo>
                <a:cubicBezTo>
                  <a:pt x="384" y="686"/>
                  <a:pt x="384" y="686"/>
                  <a:pt x="384" y="686"/>
                </a:cubicBezTo>
                <a:cubicBezTo>
                  <a:pt x="383" y="685"/>
                  <a:pt x="383" y="685"/>
                  <a:pt x="383" y="685"/>
                </a:cubicBezTo>
                <a:cubicBezTo>
                  <a:pt x="383" y="685"/>
                  <a:pt x="382" y="685"/>
                  <a:pt x="382" y="684"/>
                </a:cubicBezTo>
                <a:cubicBezTo>
                  <a:pt x="382" y="684"/>
                  <a:pt x="382" y="684"/>
                  <a:pt x="382" y="684"/>
                </a:cubicBezTo>
                <a:cubicBezTo>
                  <a:pt x="381" y="683"/>
                  <a:pt x="381" y="683"/>
                  <a:pt x="381" y="683"/>
                </a:cubicBezTo>
                <a:cubicBezTo>
                  <a:pt x="382" y="682"/>
                  <a:pt x="382" y="682"/>
                  <a:pt x="382" y="682"/>
                </a:cubicBezTo>
                <a:cubicBezTo>
                  <a:pt x="382" y="682"/>
                  <a:pt x="382" y="682"/>
                  <a:pt x="382" y="682"/>
                </a:cubicBezTo>
                <a:cubicBezTo>
                  <a:pt x="383" y="683"/>
                  <a:pt x="383" y="683"/>
                  <a:pt x="383" y="683"/>
                </a:cubicBezTo>
                <a:cubicBezTo>
                  <a:pt x="383" y="683"/>
                  <a:pt x="383" y="683"/>
                  <a:pt x="383" y="683"/>
                </a:cubicBezTo>
                <a:cubicBezTo>
                  <a:pt x="384" y="684"/>
                  <a:pt x="384" y="684"/>
                  <a:pt x="384" y="684"/>
                </a:cubicBezTo>
                <a:cubicBezTo>
                  <a:pt x="385" y="684"/>
                  <a:pt x="385" y="684"/>
                  <a:pt x="385" y="684"/>
                </a:cubicBezTo>
                <a:cubicBezTo>
                  <a:pt x="385" y="685"/>
                  <a:pt x="385" y="685"/>
                  <a:pt x="385" y="685"/>
                </a:cubicBezTo>
                <a:cubicBezTo>
                  <a:pt x="386" y="685"/>
                  <a:pt x="386" y="685"/>
                  <a:pt x="386" y="685"/>
                </a:cubicBezTo>
                <a:cubicBezTo>
                  <a:pt x="386" y="686"/>
                  <a:pt x="386" y="686"/>
                  <a:pt x="386" y="686"/>
                </a:cubicBezTo>
                <a:moveTo>
                  <a:pt x="391" y="683"/>
                </a:moveTo>
                <a:cubicBezTo>
                  <a:pt x="391" y="683"/>
                  <a:pt x="391" y="683"/>
                  <a:pt x="391" y="683"/>
                </a:cubicBezTo>
                <a:cubicBezTo>
                  <a:pt x="391" y="684"/>
                  <a:pt x="391" y="684"/>
                  <a:pt x="391" y="684"/>
                </a:cubicBezTo>
                <a:cubicBezTo>
                  <a:pt x="392" y="684"/>
                  <a:pt x="392" y="685"/>
                  <a:pt x="392" y="685"/>
                </a:cubicBezTo>
                <a:cubicBezTo>
                  <a:pt x="392" y="686"/>
                  <a:pt x="392" y="686"/>
                  <a:pt x="392" y="686"/>
                </a:cubicBezTo>
                <a:cubicBezTo>
                  <a:pt x="391" y="686"/>
                  <a:pt x="391" y="686"/>
                  <a:pt x="391" y="686"/>
                </a:cubicBezTo>
                <a:cubicBezTo>
                  <a:pt x="391" y="686"/>
                  <a:pt x="391" y="686"/>
                  <a:pt x="391" y="686"/>
                </a:cubicBezTo>
                <a:cubicBezTo>
                  <a:pt x="391" y="685"/>
                  <a:pt x="391" y="685"/>
                  <a:pt x="391" y="685"/>
                </a:cubicBezTo>
                <a:cubicBezTo>
                  <a:pt x="391" y="685"/>
                  <a:pt x="391" y="685"/>
                  <a:pt x="391" y="685"/>
                </a:cubicBezTo>
                <a:cubicBezTo>
                  <a:pt x="391" y="684"/>
                  <a:pt x="391" y="684"/>
                  <a:pt x="391" y="684"/>
                </a:cubicBezTo>
                <a:cubicBezTo>
                  <a:pt x="391" y="684"/>
                  <a:pt x="391" y="684"/>
                  <a:pt x="391" y="684"/>
                </a:cubicBezTo>
                <a:cubicBezTo>
                  <a:pt x="391" y="684"/>
                  <a:pt x="391" y="684"/>
                  <a:pt x="391" y="684"/>
                </a:cubicBezTo>
                <a:cubicBezTo>
                  <a:pt x="391" y="684"/>
                  <a:pt x="391" y="684"/>
                  <a:pt x="391" y="683"/>
                </a:cubicBezTo>
                <a:cubicBezTo>
                  <a:pt x="391" y="683"/>
                  <a:pt x="391" y="682"/>
                  <a:pt x="391" y="682"/>
                </a:cubicBezTo>
                <a:cubicBezTo>
                  <a:pt x="391" y="682"/>
                  <a:pt x="391" y="682"/>
                  <a:pt x="391" y="682"/>
                </a:cubicBezTo>
                <a:cubicBezTo>
                  <a:pt x="392" y="681"/>
                  <a:pt x="392" y="681"/>
                  <a:pt x="392" y="681"/>
                </a:cubicBezTo>
                <a:cubicBezTo>
                  <a:pt x="392" y="681"/>
                  <a:pt x="392" y="681"/>
                  <a:pt x="392" y="681"/>
                </a:cubicBezTo>
                <a:cubicBezTo>
                  <a:pt x="392" y="681"/>
                  <a:pt x="392" y="681"/>
                  <a:pt x="392" y="681"/>
                </a:cubicBezTo>
                <a:cubicBezTo>
                  <a:pt x="392" y="682"/>
                  <a:pt x="392" y="682"/>
                  <a:pt x="392" y="682"/>
                </a:cubicBezTo>
                <a:cubicBezTo>
                  <a:pt x="392" y="683"/>
                  <a:pt x="392" y="683"/>
                  <a:pt x="392" y="683"/>
                </a:cubicBezTo>
                <a:cubicBezTo>
                  <a:pt x="391" y="683"/>
                  <a:pt x="391" y="683"/>
                  <a:pt x="391" y="683"/>
                </a:cubicBezTo>
                <a:moveTo>
                  <a:pt x="389" y="688"/>
                </a:moveTo>
                <a:cubicBezTo>
                  <a:pt x="389" y="688"/>
                  <a:pt x="389" y="688"/>
                  <a:pt x="389" y="688"/>
                </a:cubicBezTo>
                <a:cubicBezTo>
                  <a:pt x="389" y="687"/>
                  <a:pt x="389" y="687"/>
                  <a:pt x="389" y="687"/>
                </a:cubicBezTo>
                <a:cubicBezTo>
                  <a:pt x="389" y="687"/>
                  <a:pt x="389" y="687"/>
                  <a:pt x="389" y="687"/>
                </a:cubicBezTo>
                <a:cubicBezTo>
                  <a:pt x="390" y="687"/>
                  <a:pt x="390" y="687"/>
                  <a:pt x="390" y="687"/>
                </a:cubicBezTo>
                <a:cubicBezTo>
                  <a:pt x="390" y="687"/>
                  <a:pt x="390" y="687"/>
                  <a:pt x="390" y="687"/>
                </a:cubicBezTo>
                <a:cubicBezTo>
                  <a:pt x="390" y="686"/>
                  <a:pt x="390" y="686"/>
                  <a:pt x="390" y="686"/>
                </a:cubicBezTo>
                <a:cubicBezTo>
                  <a:pt x="390" y="686"/>
                  <a:pt x="390" y="686"/>
                  <a:pt x="390" y="686"/>
                </a:cubicBezTo>
                <a:cubicBezTo>
                  <a:pt x="390" y="687"/>
                  <a:pt x="390" y="687"/>
                  <a:pt x="390" y="688"/>
                </a:cubicBezTo>
                <a:cubicBezTo>
                  <a:pt x="390" y="688"/>
                  <a:pt x="390" y="688"/>
                  <a:pt x="390" y="688"/>
                </a:cubicBezTo>
                <a:cubicBezTo>
                  <a:pt x="390" y="688"/>
                  <a:pt x="390" y="688"/>
                  <a:pt x="390" y="688"/>
                </a:cubicBezTo>
                <a:cubicBezTo>
                  <a:pt x="390" y="688"/>
                  <a:pt x="390" y="688"/>
                  <a:pt x="390" y="688"/>
                </a:cubicBezTo>
                <a:cubicBezTo>
                  <a:pt x="389" y="688"/>
                  <a:pt x="389" y="688"/>
                  <a:pt x="389" y="688"/>
                </a:cubicBezTo>
                <a:moveTo>
                  <a:pt x="390" y="689"/>
                </a:moveTo>
                <a:cubicBezTo>
                  <a:pt x="389" y="690"/>
                  <a:pt x="389" y="690"/>
                  <a:pt x="389" y="690"/>
                </a:cubicBezTo>
                <a:cubicBezTo>
                  <a:pt x="389" y="690"/>
                  <a:pt x="389" y="690"/>
                  <a:pt x="389" y="690"/>
                </a:cubicBezTo>
                <a:cubicBezTo>
                  <a:pt x="389" y="689"/>
                  <a:pt x="389" y="689"/>
                  <a:pt x="389" y="689"/>
                </a:cubicBezTo>
                <a:cubicBezTo>
                  <a:pt x="389" y="689"/>
                  <a:pt x="389" y="689"/>
                  <a:pt x="389" y="689"/>
                </a:cubicBezTo>
                <a:cubicBezTo>
                  <a:pt x="388" y="688"/>
                  <a:pt x="388" y="688"/>
                  <a:pt x="388" y="688"/>
                </a:cubicBezTo>
                <a:cubicBezTo>
                  <a:pt x="388" y="688"/>
                  <a:pt x="388" y="688"/>
                  <a:pt x="388" y="688"/>
                </a:cubicBezTo>
                <a:cubicBezTo>
                  <a:pt x="388" y="688"/>
                  <a:pt x="388" y="688"/>
                  <a:pt x="388" y="688"/>
                </a:cubicBezTo>
                <a:cubicBezTo>
                  <a:pt x="388" y="688"/>
                  <a:pt x="388" y="688"/>
                  <a:pt x="388" y="688"/>
                </a:cubicBezTo>
                <a:cubicBezTo>
                  <a:pt x="389" y="688"/>
                  <a:pt x="389" y="688"/>
                  <a:pt x="389" y="688"/>
                </a:cubicBezTo>
                <a:cubicBezTo>
                  <a:pt x="389" y="688"/>
                  <a:pt x="389" y="688"/>
                  <a:pt x="390" y="689"/>
                </a:cubicBezTo>
                <a:cubicBezTo>
                  <a:pt x="390" y="689"/>
                  <a:pt x="390" y="689"/>
                  <a:pt x="390" y="689"/>
                </a:cubicBezTo>
                <a:moveTo>
                  <a:pt x="388" y="689"/>
                </a:moveTo>
                <a:cubicBezTo>
                  <a:pt x="388" y="689"/>
                  <a:pt x="388" y="689"/>
                  <a:pt x="388" y="689"/>
                </a:cubicBezTo>
                <a:cubicBezTo>
                  <a:pt x="388" y="690"/>
                  <a:pt x="388" y="690"/>
                  <a:pt x="388" y="690"/>
                </a:cubicBezTo>
                <a:cubicBezTo>
                  <a:pt x="387" y="689"/>
                  <a:pt x="387" y="689"/>
                  <a:pt x="387" y="689"/>
                </a:cubicBezTo>
                <a:cubicBezTo>
                  <a:pt x="387" y="689"/>
                  <a:pt x="387" y="689"/>
                  <a:pt x="387" y="689"/>
                </a:cubicBezTo>
                <a:cubicBezTo>
                  <a:pt x="387" y="689"/>
                  <a:pt x="387" y="689"/>
                  <a:pt x="387" y="689"/>
                </a:cubicBezTo>
                <a:cubicBezTo>
                  <a:pt x="387" y="688"/>
                  <a:pt x="387" y="688"/>
                  <a:pt x="387" y="688"/>
                </a:cubicBezTo>
                <a:cubicBezTo>
                  <a:pt x="387" y="688"/>
                  <a:pt x="387" y="688"/>
                  <a:pt x="387" y="688"/>
                </a:cubicBezTo>
                <a:cubicBezTo>
                  <a:pt x="387" y="688"/>
                  <a:pt x="387" y="688"/>
                  <a:pt x="387" y="688"/>
                </a:cubicBezTo>
                <a:cubicBezTo>
                  <a:pt x="387" y="688"/>
                  <a:pt x="387" y="688"/>
                  <a:pt x="387" y="688"/>
                </a:cubicBezTo>
                <a:cubicBezTo>
                  <a:pt x="388" y="689"/>
                  <a:pt x="388" y="689"/>
                  <a:pt x="388" y="689"/>
                </a:cubicBezTo>
                <a:moveTo>
                  <a:pt x="392" y="694"/>
                </a:moveTo>
                <a:cubicBezTo>
                  <a:pt x="392" y="694"/>
                  <a:pt x="392" y="695"/>
                  <a:pt x="392" y="695"/>
                </a:cubicBezTo>
                <a:cubicBezTo>
                  <a:pt x="392" y="695"/>
                  <a:pt x="392" y="695"/>
                  <a:pt x="392" y="695"/>
                </a:cubicBezTo>
                <a:cubicBezTo>
                  <a:pt x="392" y="695"/>
                  <a:pt x="392" y="695"/>
                  <a:pt x="392" y="695"/>
                </a:cubicBezTo>
                <a:cubicBezTo>
                  <a:pt x="391" y="695"/>
                  <a:pt x="391" y="695"/>
                  <a:pt x="391" y="695"/>
                </a:cubicBezTo>
                <a:cubicBezTo>
                  <a:pt x="390" y="694"/>
                  <a:pt x="390" y="694"/>
                  <a:pt x="390" y="694"/>
                </a:cubicBezTo>
                <a:cubicBezTo>
                  <a:pt x="390" y="693"/>
                  <a:pt x="390" y="693"/>
                  <a:pt x="390" y="692"/>
                </a:cubicBezTo>
                <a:cubicBezTo>
                  <a:pt x="390" y="692"/>
                  <a:pt x="390" y="692"/>
                  <a:pt x="390" y="692"/>
                </a:cubicBezTo>
                <a:cubicBezTo>
                  <a:pt x="390" y="692"/>
                  <a:pt x="390" y="692"/>
                  <a:pt x="390" y="692"/>
                </a:cubicBezTo>
                <a:cubicBezTo>
                  <a:pt x="390" y="692"/>
                  <a:pt x="390" y="692"/>
                  <a:pt x="390" y="692"/>
                </a:cubicBezTo>
                <a:cubicBezTo>
                  <a:pt x="390" y="692"/>
                  <a:pt x="390" y="692"/>
                  <a:pt x="390" y="692"/>
                </a:cubicBezTo>
                <a:cubicBezTo>
                  <a:pt x="391" y="692"/>
                  <a:pt x="391" y="693"/>
                  <a:pt x="392" y="693"/>
                </a:cubicBezTo>
                <a:cubicBezTo>
                  <a:pt x="392" y="694"/>
                  <a:pt x="392" y="694"/>
                  <a:pt x="392" y="694"/>
                </a:cubicBezTo>
                <a:moveTo>
                  <a:pt x="398" y="704"/>
                </a:moveTo>
                <a:cubicBezTo>
                  <a:pt x="398" y="704"/>
                  <a:pt x="398" y="704"/>
                  <a:pt x="398" y="704"/>
                </a:cubicBezTo>
                <a:cubicBezTo>
                  <a:pt x="398" y="705"/>
                  <a:pt x="398" y="705"/>
                  <a:pt x="398" y="705"/>
                </a:cubicBezTo>
                <a:cubicBezTo>
                  <a:pt x="399" y="705"/>
                  <a:pt x="399" y="705"/>
                  <a:pt x="399" y="705"/>
                </a:cubicBezTo>
                <a:cubicBezTo>
                  <a:pt x="399" y="705"/>
                  <a:pt x="399" y="705"/>
                  <a:pt x="399" y="705"/>
                </a:cubicBezTo>
                <a:cubicBezTo>
                  <a:pt x="399" y="706"/>
                  <a:pt x="399" y="706"/>
                  <a:pt x="399" y="707"/>
                </a:cubicBezTo>
                <a:cubicBezTo>
                  <a:pt x="398" y="706"/>
                  <a:pt x="398" y="706"/>
                  <a:pt x="398" y="706"/>
                </a:cubicBezTo>
                <a:cubicBezTo>
                  <a:pt x="398" y="706"/>
                  <a:pt x="398" y="706"/>
                  <a:pt x="398" y="706"/>
                </a:cubicBezTo>
                <a:cubicBezTo>
                  <a:pt x="398" y="705"/>
                  <a:pt x="398" y="705"/>
                  <a:pt x="398" y="705"/>
                </a:cubicBezTo>
                <a:cubicBezTo>
                  <a:pt x="397" y="705"/>
                  <a:pt x="397" y="705"/>
                  <a:pt x="397" y="705"/>
                </a:cubicBezTo>
                <a:cubicBezTo>
                  <a:pt x="397" y="704"/>
                  <a:pt x="397" y="704"/>
                  <a:pt x="397" y="704"/>
                </a:cubicBezTo>
                <a:cubicBezTo>
                  <a:pt x="398" y="704"/>
                  <a:pt x="398" y="704"/>
                  <a:pt x="398" y="704"/>
                </a:cubicBezTo>
                <a:cubicBezTo>
                  <a:pt x="398" y="704"/>
                  <a:pt x="398" y="704"/>
                  <a:pt x="398" y="704"/>
                </a:cubicBezTo>
                <a:cubicBezTo>
                  <a:pt x="398" y="704"/>
                  <a:pt x="398" y="704"/>
                  <a:pt x="398" y="704"/>
                </a:cubicBezTo>
                <a:cubicBezTo>
                  <a:pt x="398" y="704"/>
                  <a:pt x="398" y="704"/>
                  <a:pt x="398" y="704"/>
                </a:cubicBezTo>
                <a:moveTo>
                  <a:pt x="421" y="737"/>
                </a:moveTo>
                <a:cubicBezTo>
                  <a:pt x="421" y="736"/>
                  <a:pt x="420" y="736"/>
                  <a:pt x="420" y="736"/>
                </a:cubicBezTo>
                <a:cubicBezTo>
                  <a:pt x="419" y="735"/>
                  <a:pt x="419" y="735"/>
                  <a:pt x="418" y="735"/>
                </a:cubicBezTo>
                <a:cubicBezTo>
                  <a:pt x="418" y="735"/>
                  <a:pt x="417" y="735"/>
                  <a:pt x="417" y="734"/>
                </a:cubicBezTo>
                <a:cubicBezTo>
                  <a:pt x="417" y="734"/>
                  <a:pt x="419" y="733"/>
                  <a:pt x="418" y="733"/>
                </a:cubicBezTo>
                <a:cubicBezTo>
                  <a:pt x="418" y="732"/>
                  <a:pt x="417" y="732"/>
                  <a:pt x="417" y="732"/>
                </a:cubicBezTo>
                <a:cubicBezTo>
                  <a:pt x="416" y="732"/>
                  <a:pt x="416" y="732"/>
                  <a:pt x="416" y="732"/>
                </a:cubicBezTo>
                <a:cubicBezTo>
                  <a:pt x="416" y="732"/>
                  <a:pt x="416" y="732"/>
                  <a:pt x="416" y="732"/>
                </a:cubicBezTo>
                <a:cubicBezTo>
                  <a:pt x="415" y="733"/>
                  <a:pt x="415" y="733"/>
                  <a:pt x="415" y="733"/>
                </a:cubicBezTo>
                <a:cubicBezTo>
                  <a:pt x="414" y="732"/>
                  <a:pt x="414" y="732"/>
                  <a:pt x="414" y="732"/>
                </a:cubicBezTo>
                <a:cubicBezTo>
                  <a:pt x="414" y="731"/>
                  <a:pt x="414" y="731"/>
                  <a:pt x="414" y="731"/>
                </a:cubicBezTo>
                <a:cubicBezTo>
                  <a:pt x="413" y="731"/>
                  <a:pt x="413" y="731"/>
                  <a:pt x="413" y="731"/>
                </a:cubicBezTo>
                <a:cubicBezTo>
                  <a:pt x="412" y="730"/>
                  <a:pt x="413" y="729"/>
                  <a:pt x="413" y="729"/>
                </a:cubicBezTo>
                <a:cubicBezTo>
                  <a:pt x="412" y="729"/>
                  <a:pt x="412" y="729"/>
                  <a:pt x="412" y="729"/>
                </a:cubicBezTo>
                <a:cubicBezTo>
                  <a:pt x="412" y="729"/>
                  <a:pt x="412" y="729"/>
                  <a:pt x="412" y="729"/>
                </a:cubicBezTo>
                <a:cubicBezTo>
                  <a:pt x="412" y="728"/>
                  <a:pt x="412" y="728"/>
                  <a:pt x="412" y="728"/>
                </a:cubicBezTo>
                <a:cubicBezTo>
                  <a:pt x="411" y="728"/>
                  <a:pt x="411" y="728"/>
                  <a:pt x="411" y="728"/>
                </a:cubicBezTo>
                <a:cubicBezTo>
                  <a:pt x="411" y="729"/>
                  <a:pt x="411" y="729"/>
                  <a:pt x="411" y="729"/>
                </a:cubicBezTo>
                <a:cubicBezTo>
                  <a:pt x="410" y="729"/>
                  <a:pt x="410" y="729"/>
                  <a:pt x="410" y="729"/>
                </a:cubicBezTo>
                <a:cubicBezTo>
                  <a:pt x="410" y="729"/>
                  <a:pt x="410" y="728"/>
                  <a:pt x="410" y="728"/>
                </a:cubicBezTo>
                <a:cubicBezTo>
                  <a:pt x="409" y="728"/>
                  <a:pt x="409" y="728"/>
                  <a:pt x="409" y="728"/>
                </a:cubicBezTo>
                <a:cubicBezTo>
                  <a:pt x="409" y="728"/>
                  <a:pt x="409" y="727"/>
                  <a:pt x="408" y="727"/>
                </a:cubicBezTo>
                <a:cubicBezTo>
                  <a:pt x="408" y="728"/>
                  <a:pt x="408" y="728"/>
                  <a:pt x="408" y="728"/>
                </a:cubicBezTo>
                <a:cubicBezTo>
                  <a:pt x="408" y="727"/>
                  <a:pt x="408" y="727"/>
                  <a:pt x="408" y="727"/>
                </a:cubicBezTo>
                <a:cubicBezTo>
                  <a:pt x="408" y="727"/>
                  <a:pt x="408" y="726"/>
                  <a:pt x="408" y="726"/>
                </a:cubicBezTo>
                <a:cubicBezTo>
                  <a:pt x="409" y="726"/>
                  <a:pt x="409" y="726"/>
                  <a:pt x="409" y="726"/>
                </a:cubicBezTo>
                <a:cubicBezTo>
                  <a:pt x="409" y="725"/>
                  <a:pt x="409" y="725"/>
                  <a:pt x="409" y="725"/>
                </a:cubicBezTo>
                <a:cubicBezTo>
                  <a:pt x="408" y="725"/>
                  <a:pt x="408" y="725"/>
                  <a:pt x="408" y="725"/>
                </a:cubicBezTo>
                <a:cubicBezTo>
                  <a:pt x="408" y="725"/>
                  <a:pt x="408" y="725"/>
                  <a:pt x="408" y="725"/>
                </a:cubicBezTo>
                <a:cubicBezTo>
                  <a:pt x="408" y="724"/>
                  <a:pt x="408" y="724"/>
                  <a:pt x="408" y="724"/>
                </a:cubicBezTo>
                <a:cubicBezTo>
                  <a:pt x="407" y="725"/>
                  <a:pt x="407" y="725"/>
                  <a:pt x="407" y="726"/>
                </a:cubicBezTo>
                <a:cubicBezTo>
                  <a:pt x="407" y="726"/>
                  <a:pt x="406" y="726"/>
                  <a:pt x="406" y="726"/>
                </a:cubicBezTo>
                <a:cubicBezTo>
                  <a:pt x="406" y="725"/>
                  <a:pt x="405" y="725"/>
                  <a:pt x="406" y="724"/>
                </a:cubicBezTo>
                <a:cubicBezTo>
                  <a:pt x="406" y="724"/>
                  <a:pt x="406" y="724"/>
                  <a:pt x="406" y="724"/>
                </a:cubicBezTo>
                <a:cubicBezTo>
                  <a:pt x="406" y="724"/>
                  <a:pt x="406" y="724"/>
                  <a:pt x="406" y="724"/>
                </a:cubicBezTo>
                <a:cubicBezTo>
                  <a:pt x="406" y="723"/>
                  <a:pt x="406" y="723"/>
                  <a:pt x="406" y="723"/>
                </a:cubicBezTo>
                <a:cubicBezTo>
                  <a:pt x="405" y="723"/>
                  <a:pt x="405" y="723"/>
                  <a:pt x="405" y="723"/>
                </a:cubicBezTo>
                <a:cubicBezTo>
                  <a:pt x="405" y="723"/>
                  <a:pt x="405" y="723"/>
                  <a:pt x="405" y="723"/>
                </a:cubicBezTo>
                <a:cubicBezTo>
                  <a:pt x="404" y="723"/>
                  <a:pt x="404" y="723"/>
                  <a:pt x="404" y="723"/>
                </a:cubicBezTo>
                <a:cubicBezTo>
                  <a:pt x="404" y="723"/>
                  <a:pt x="403" y="722"/>
                  <a:pt x="404" y="722"/>
                </a:cubicBezTo>
                <a:cubicBezTo>
                  <a:pt x="404" y="721"/>
                  <a:pt x="404" y="721"/>
                  <a:pt x="404" y="721"/>
                </a:cubicBezTo>
                <a:cubicBezTo>
                  <a:pt x="404" y="721"/>
                  <a:pt x="404" y="721"/>
                  <a:pt x="403" y="720"/>
                </a:cubicBezTo>
                <a:cubicBezTo>
                  <a:pt x="403" y="721"/>
                  <a:pt x="403" y="721"/>
                  <a:pt x="403" y="721"/>
                </a:cubicBezTo>
                <a:cubicBezTo>
                  <a:pt x="402" y="721"/>
                  <a:pt x="402" y="721"/>
                  <a:pt x="402" y="721"/>
                </a:cubicBezTo>
                <a:cubicBezTo>
                  <a:pt x="401" y="721"/>
                  <a:pt x="401" y="721"/>
                  <a:pt x="401" y="721"/>
                </a:cubicBezTo>
                <a:cubicBezTo>
                  <a:pt x="401" y="721"/>
                  <a:pt x="401" y="721"/>
                  <a:pt x="401" y="721"/>
                </a:cubicBezTo>
                <a:cubicBezTo>
                  <a:pt x="401" y="720"/>
                  <a:pt x="401" y="720"/>
                  <a:pt x="401" y="720"/>
                </a:cubicBezTo>
                <a:cubicBezTo>
                  <a:pt x="401" y="720"/>
                  <a:pt x="401" y="720"/>
                  <a:pt x="401" y="720"/>
                </a:cubicBezTo>
                <a:cubicBezTo>
                  <a:pt x="400" y="720"/>
                  <a:pt x="400" y="720"/>
                  <a:pt x="400" y="720"/>
                </a:cubicBezTo>
                <a:cubicBezTo>
                  <a:pt x="400" y="721"/>
                  <a:pt x="400" y="721"/>
                  <a:pt x="400" y="721"/>
                </a:cubicBezTo>
                <a:cubicBezTo>
                  <a:pt x="399" y="721"/>
                  <a:pt x="399" y="721"/>
                  <a:pt x="399" y="721"/>
                </a:cubicBezTo>
                <a:cubicBezTo>
                  <a:pt x="399" y="720"/>
                  <a:pt x="399" y="720"/>
                  <a:pt x="399" y="720"/>
                </a:cubicBezTo>
                <a:cubicBezTo>
                  <a:pt x="399" y="720"/>
                  <a:pt x="399" y="720"/>
                  <a:pt x="399" y="720"/>
                </a:cubicBezTo>
                <a:cubicBezTo>
                  <a:pt x="400" y="719"/>
                  <a:pt x="400" y="719"/>
                  <a:pt x="400" y="719"/>
                </a:cubicBezTo>
                <a:cubicBezTo>
                  <a:pt x="399" y="719"/>
                  <a:pt x="399" y="719"/>
                  <a:pt x="399" y="719"/>
                </a:cubicBezTo>
                <a:cubicBezTo>
                  <a:pt x="399" y="718"/>
                  <a:pt x="399" y="718"/>
                  <a:pt x="399" y="718"/>
                </a:cubicBezTo>
                <a:cubicBezTo>
                  <a:pt x="399" y="718"/>
                  <a:pt x="399" y="718"/>
                  <a:pt x="399" y="718"/>
                </a:cubicBezTo>
                <a:cubicBezTo>
                  <a:pt x="399" y="717"/>
                  <a:pt x="399" y="717"/>
                  <a:pt x="399" y="717"/>
                </a:cubicBezTo>
                <a:cubicBezTo>
                  <a:pt x="399" y="717"/>
                  <a:pt x="399" y="717"/>
                  <a:pt x="399" y="717"/>
                </a:cubicBezTo>
                <a:cubicBezTo>
                  <a:pt x="399" y="717"/>
                  <a:pt x="399" y="717"/>
                  <a:pt x="399" y="717"/>
                </a:cubicBezTo>
                <a:cubicBezTo>
                  <a:pt x="399" y="716"/>
                  <a:pt x="399" y="716"/>
                  <a:pt x="399" y="716"/>
                </a:cubicBezTo>
                <a:cubicBezTo>
                  <a:pt x="399" y="717"/>
                  <a:pt x="399" y="717"/>
                  <a:pt x="399" y="717"/>
                </a:cubicBezTo>
                <a:cubicBezTo>
                  <a:pt x="398" y="717"/>
                  <a:pt x="398" y="717"/>
                  <a:pt x="398" y="717"/>
                </a:cubicBezTo>
                <a:cubicBezTo>
                  <a:pt x="398" y="716"/>
                  <a:pt x="398" y="716"/>
                  <a:pt x="398" y="716"/>
                </a:cubicBezTo>
                <a:cubicBezTo>
                  <a:pt x="397" y="716"/>
                  <a:pt x="397" y="716"/>
                  <a:pt x="397" y="716"/>
                </a:cubicBezTo>
                <a:cubicBezTo>
                  <a:pt x="396" y="715"/>
                  <a:pt x="396" y="715"/>
                  <a:pt x="396" y="715"/>
                </a:cubicBezTo>
                <a:cubicBezTo>
                  <a:pt x="396" y="714"/>
                  <a:pt x="396" y="714"/>
                  <a:pt x="396" y="714"/>
                </a:cubicBezTo>
                <a:cubicBezTo>
                  <a:pt x="396" y="714"/>
                  <a:pt x="396" y="714"/>
                  <a:pt x="396" y="714"/>
                </a:cubicBezTo>
                <a:cubicBezTo>
                  <a:pt x="396" y="713"/>
                  <a:pt x="396" y="713"/>
                  <a:pt x="396" y="713"/>
                </a:cubicBezTo>
                <a:cubicBezTo>
                  <a:pt x="397" y="713"/>
                  <a:pt x="397" y="713"/>
                  <a:pt x="397" y="713"/>
                </a:cubicBezTo>
                <a:cubicBezTo>
                  <a:pt x="398" y="713"/>
                  <a:pt x="398" y="713"/>
                  <a:pt x="398" y="713"/>
                </a:cubicBezTo>
                <a:cubicBezTo>
                  <a:pt x="398" y="713"/>
                  <a:pt x="399" y="713"/>
                  <a:pt x="399" y="713"/>
                </a:cubicBezTo>
                <a:cubicBezTo>
                  <a:pt x="400" y="713"/>
                  <a:pt x="400" y="713"/>
                  <a:pt x="400" y="713"/>
                </a:cubicBezTo>
                <a:cubicBezTo>
                  <a:pt x="401" y="713"/>
                  <a:pt x="402" y="714"/>
                  <a:pt x="403" y="715"/>
                </a:cubicBezTo>
                <a:cubicBezTo>
                  <a:pt x="404" y="715"/>
                  <a:pt x="404" y="715"/>
                  <a:pt x="404" y="715"/>
                </a:cubicBezTo>
                <a:cubicBezTo>
                  <a:pt x="404" y="715"/>
                  <a:pt x="405" y="716"/>
                  <a:pt x="405" y="716"/>
                </a:cubicBezTo>
                <a:cubicBezTo>
                  <a:pt x="405" y="716"/>
                  <a:pt x="405" y="716"/>
                  <a:pt x="405" y="716"/>
                </a:cubicBezTo>
                <a:cubicBezTo>
                  <a:pt x="406" y="716"/>
                  <a:pt x="406" y="716"/>
                  <a:pt x="406" y="716"/>
                </a:cubicBezTo>
                <a:cubicBezTo>
                  <a:pt x="406" y="716"/>
                  <a:pt x="407" y="716"/>
                  <a:pt x="407" y="717"/>
                </a:cubicBezTo>
                <a:cubicBezTo>
                  <a:pt x="408" y="717"/>
                  <a:pt x="408" y="717"/>
                  <a:pt x="408" y="717"/>
                </a:cubicBezTo>
                <a:cubicBezTo>
                  <a:pt x="409" y="717"/>
                  <a:pt x="410" y="717"/>
                  <a:pt x="411" y="717"/>
                </a:cubicBezTo>
                <a:cubicBezTo>
                  <a:pt x="412" y="717"/>
                  <a:pt x="412" y="717"/>
                  <a:pt x="412" y="717"/>
                </a:cubicBezTo>
                <a:cubicBezTo>
                  <a:pt x="413" y="718"/>
                  <a:pt x="414" y="718"/>
                  <a:pt x="414" y="718"/>
                </a:cubicBezTo>
                <a:cubicBezTo>
                  <a:pt x="415" y="718"/>
                  <a:pt x="415" y="718"/>
                  <a:pt x="415" y="718"/>
                </a:cubicBezTo>
                <a:cubicBezTo>
                  <a:pt x="416" y="719"/>
                  <a:pt x="416" y="719"/>
                  <a:pt x="416" y="719"/>
                </a:cubicBezTo>
                <a:cubicBezTo>
                  <a:pt x="416" y="720"/>
                  <a:pt x="416" y="720"/>
                  <a:pt x="417" y="721"/>
                </a:cubicBezTo>
                <a:cubicBezTo>
                  <a:pt x="417" y="721"/>
                  <a:pt x="417" y="721"/>
                  <a:pt x="417" y="721"/>
                </a:cubicBezTo>
                <a:cubicBezTo>
                  <a:pt x="417" y="722"/>
                  <a:pt x="417" y="722"/>
                  <a:pt x="417" y="723"/>
                </a:cubicBezTo>
                <a:cubicBezTo>
                  <a:pt x="418" y="723"/>
                  <a:pt x="418" y="724"/>
                  <a:pt x="419" y="724"/>
                </a:cubicBezTo>
                <a:cubicBezTo>
                  <a:pt x="419" y="725"/>
                  <a:pt x="420" y="726"/>
                  <a:pt x="421" y="727"/>
                </a:cubicBezTo>
                <a:cubicBezTo>
                  <a:pt x="421" y="728"/>
                  <a:pt x="421" y="728"/>
                  <a:pt x="422" y="728"/>
                </a:cubicBezTo>
                <a:cubicBezTo>
                  <a:pt x="422" y="728"/>
                  <a:pt x="422" y="728"/>
                  <a:pt x="423" y="729"/>
                </a:cubicBezTo>
                <a:cubicBezTo>
                  <a:pt x="424" y="729"/>
                  <a:pt x="425" y="730"/>
                  <a:pt x="426" y="731"/>
                </a:cubicBezTo>
                <a:cubicBezTo>
                  <a:pt x="427" y="730"/>
                  <a:pt x="427" y="730"/>
                  <a:pt x="427" y="730"/>
                </a:cubicBezTo>
                <a:cubicBezTo>
                  <a:pt x="427" y="730"/>
                  <a:pt x="427" y="730"/>
                  <a:pt x="427" y="730"/>
                </a:cubicBezTo>
                <a:cubicBezTo>
                  <a:pt x="427" y="731"/>
                  <a:pt x="427" y="731"/>
                  <a:pt x="427" y="731"/>
                </a:cubicBezTo>
                <a:cubicBezTo>
                  <a:pt x="426" y="732"/>
                  <a:pt x="427" y="733"/>
                  <a:pt x="427" y="733"/>
                </a:cubicBezTo>
                <a:cubicBezTo>
                  <a:pt x="428" y="733"/>
                  <a:pt x="428" y="733"/>
                  <a:pt x="428" y="733"/>
                </a:cubicBezTo>
                <a:cubicBezTo>
                  <a:pt x="428" y="734"/>
                  <a:pt x="428" y="734"/>
                  <a:pt x="428" y="734"/>
                </a:cubicBezTo>
                <a:cubicBezTo>
                  <a:pt x="428" y="735"/>
                  <a:pt x="428" y="736"/>
                  <a:pt x="428" y="737"/>
                </a:cubicBezTo>
                <a:cubicBezTo>
                  <a:pt x="429" y="736"/>
                  <a:pt x="429" y="736"/>
                  <a:pt x="429" y="735"/>
                </a:cubicBezTo>
                <a:cubicBezTo>
                  <a:pt x="429" y="736"/>
                  <a:pt x="429" y="737"/>
                  <a:pt x="430" y="737"/>
                </a:cubicBezTo>
                <a:cubicBezTo>
                  <a:pt x="429" y="738"/>
                  <a:pt x="429" y="738"/>
                  <a:pt x="429" y="738"/>
                </a:cubicBezTo>
                <a:cubicBezTo>
                  <a:pt x="429" y="738"/>
                  <a:pt x="429" y="738"/>
                  <a:pt x="429" y="738"/>
                </a:cubicBezTo>
                <a:cubicBezTo>
                  <a:pt x="428" y="738"/>
                  <a:pt x="428" y="738"/>
                  <a:pt x="428" y="738"/>
                </a:cubicBezTo>
                <a:cubicBezTo>
                  <a:pt x="428" y="739"/>
                  <a:pt x="427" y="739"/>
                  <a:pt x="427" y="739"/>
                </a:cubicBezTo>
                <a:cubicBezTo>
                  <a:pt x="425" y="738"/>
                  <a:pt x="423" y="737"/>
                  <a:pt x="421" y="737"/>
                </a:cubicBezTo>
                <a:moveTo>
                  <a:pt x="408" y="715"/>
                </a:moveTo>
                <a:cubicBezTo>
                  <a:pt x="408" y="715"/>
                  <a:pt x="408" y="715"/>
                  <a:pt x="408" y="715"/>
                </a:cubicBezTo>
                <a:cubicBezTo>
                  <a:pt x="408" y="714"/>
                  <a:pt x="408" y="714"/>
                  <a:pt x="408" y="714"/>
                </a:cubicBezTo>
                <a:cubicBezTo>
                  <a:pt x="408" y="714"/>
                  <a:pt x="408" y="714"/>
                  <a:pt x="408" y="714"/>
                </a:cubicBezTo>
                <a:cubicBezTo>
                  <a:pt x="408" y="714"/>
                  <a:pt x="408" y="714"/>
                  <a:pt x="408" y="714"/>
                </a:cubicBezTo>
                <a:cubicBezTo>
                  <a:pt x="409" y="714"/>
                  <a:pt x="409" y="714"/>
                  <a:pt x="409" y="714"/>
                </a:cubicBezTo>
                <a:cubicBezTo>
                  <a:pt x="409" y="713"/>
                  <a:pt x="409" y="713"/>
                  <a:pt x="409" y="713"/>
                </a:cubicBezTo>
                <a:cubicBezTo>
                  <a:pt x="410" y="713"/>
                  <a:pt x="410" y="713"/>
                  <a:pt x="410" y="713"/>
                </a:cubicBezTo>
                <a:cubicBezTo>
                  <a:pt x="410" y="713"/>
                  <a:pt x="410" y="713"/>
                  <a:pt x="410" y="713"/>
                </a:cubicBezTo>
                <a:cubicBezTo>
                  <a:pt x="410" y="714"/>
                  <a:pt x="410" y="714"/>
                  <a:pt x="410" y="714"/>
                </a:cubicBezTo>
                <a:cubicBezTo>
                  <a:pt x="410" y="714"/>
                  <a:pt x="410" y="714"/>
                  <a:pt x="410" y="714"/>
                </a:cubicBezTo>
                <a:cubicBezTo>
                  <a:pt x="410" y="714"/>
                  <a:pt x="410" y="714"/>
                  <a:pt x="410" y="714"/>
                </a:cubicBezTo>
                <a:cubicBezTo>
                  <a:pt x="410" y="715"/>
                  <a:pt x="410" y="715"/>
                  <a:pt x="410" y="715"/>
                </a:cubicBezTo>
                <a:cubicBezTo>
                  <a:pt x="409" y="715"/>
                  <a:pt x="409" y="715"/>
                  <a:pt x="409" y="715"/>
                </a:cubicBezTo>
                <a:cubicBezTo>
                  <a:pt x="408" y="715"/>
                  <a:pt x="408" y="715"/>
                  <a:pt x="408" y="715"/>
                </a:cubicBezTo>
                <a:cubicBezTo>
                  <a:pt x="408" y="715"/>
                  <a:pt x="408" y="715"/>
                  <a:pt x="408" y="715"/>
                </a:cubicBezTo>
                <a:cubicBezTo>
                  <a:pt x="408" y="715"/>
                  <a:pt x="408" y="715"/>
                  <a:pt x="408" y="715"/>
                </a:cubicBezTo>
                <a:moveTo>
                  <a:pt x="407" y="716"/>
                </a:moveTo>
                <a:cubicBezTo>
                  <a:pt x="408" y="716"/>
                  <a:pt x="408" y="716"/>
                  <a:pt x="408" y="716"/>
                </a:cubicBezTo>
                <a:cubicBezTo>
                  <a:pt x="408" y="715"/>
                  <a:pt x="408" y="715"/>
                  <a:pt x="408" y="715"/>
                </a:cubicBezTo>
                <a:cubicBezTo>
                  <a:pt x="409" y="715"/>
                  <a:pt x="409" y="715"/>
                  <a:pt x="409" y="715"/>
                </a:cubicBezTo>
                <a:cubicBezTo>
                  <a:pt x="409" y="715"/>
                  <a:pt x="409" y="715"/>
                  <a:pt x="409" y="715"/>
                </a:cubicBezTo>
                <a:cubicBezTo>
                  <a:pt x="409" y="715"/>
                  <a:pt x="409" y="715"/>
                  <a:pt x="409" y="715"/>
                </a:cubicBezTo>
                <a:cubicBezTo>
                  <a:pt x="409" y="716"/>
                  <a:pt x="409" y="716"/>
                  <a:pt x="409" y="716"/>
                </a:cubicBezTo>
                <a:cubicBezTo>
                  <a:pt x="410" y="715"/>
                  <a:pt x="410" y="715"/>
                  <a:pt x="410" y="715"/>
                </a:cubicBezTo>
                <a:cubicBezTo>
                  <a:pt x="411" y="715"/>
                  <a:pt x="411" y="715"/>
                  <a:pt x="411" y="715"/>
                </a:cubicBezTo>
                <a:cubicBezTo>
                  <a:pt x="411" y="715"/>
                  <a:pt x="411" y="715"/>
                  <a:pt x="411" y="715"/>
                </a:cubicBezTo>
                <a:cubicBezTo>
                  <a:pt x="411" y="716"/>
                  <a:pt x="411" y="716"/>
                  <a:pt x="411" y="716"/>
                </a:cubicBezTo>
                <a:cubicBezTo>
                  <a:pt x="410" y="716"/>
                  <a:pt x="410" y="716"/>
                  <a:pt x="410" y="716"/>
                </a:cubicBezTo>
                <a:cubicBezTo>
                  <a:pt x="410" y="716"/>
                  <a:pt x="410" y="716"/>
                  <a:pt x="410" y="716"/>
                </a:cubicBezTo>
                <a:cubicBezTo>
                  <a:pt x="410" y="716"/>
                  <a:pt x="410" y="716"/>
                  <a:pt x="410" y="716"/>
                </a:cubicBezTo>
                <a:cubicBezTo>
                  <a:pt x="409" y="716"/>
                  <a:pt x="409" y="716"/>
                  <a:pt x="408" y="716"/>
                </a:cubicBezTo>
                <a:cubicBezTo>
                  <a:pt x="407" y="716"/>
                  <a:pt x="407" y="716"/>
                  <a:pt x="407" y="716"/>
                </a:cubicBezTo>
                <a:cubicBezTo>
                  <a:pt x="407" y="716"/>
                  <a:pt x="407" y="716"/>
                  <a:pt x="407" y="716"/>
                </a:cubicBezTo>
                <a:cubicBezTo>
                  <a:pt x="407" y="716"/>
                  <a:pt x="407" y="716"/>
                  <a:pt x="407" y="716"/>
                </a:cubicBezTo>
                <a:moveTo>
                  <a:pt x="408" y="713"/>
                </a:moveTo>
                <a:cubicBezTo>
                  <a:pt x="408" y="713"/>
                  <a:pt x="408" y="713"/>
                  <a:pt x="408" y="713"/>
                </a:cubicBezTo>
                <a:cubicBezTo>
                  <a:pt x="408" y="714"/>
                  <a:pt x="408" y="714"/>
                  <a:pt x="408" y="714"/>
                </a:cubicBezTo>
                <a:cubicBezTo>
                  <a:pt x="407" y="714"/>
                  <a:pt x="407" y="714"/>
                  <a:pt x="407" y="714"/>
                </a:cubicBezTo>
                <a:cubicBezTo>
                  <a:pt x="407" y="714"/>
                  <a:pt x="407" y="714"/>
                  <a:pt x="407" y="714"/>
                </a:cubicBezTo>
                <a:cubicBezTo>
                  <a:pt x="407" y="714"/>
                  <a:pt x="407" y="714"/>
                  <a:pt x="407" y="714"/>
                </a:cubicBezTo>
                <a:cubicBezTo>
                  <a:pt x="407" y="714"/>
                  <a:pt x="406" y="714"/>
                  <a:pt x="406" y="714"/>
                </a:cubicBezTo>
                <a:cubicBezTo>
                  <a:pt x="406" y="714"/>
                  <a:pt x="406" y="714"/>
                  <a:pt x="406" y="714"/>
                </a:cubicBezTo>
                <a:cubicBezTo>
                  <a:pt x="406" y="714"/>
                  <a:pt x="406" y="714"/>
                  <a:pt x="406" y="714"/>
                </a:cubicBezTo>
                <a:cubicBezTo>
                  <a:pt x="406" y="713"/>
                  <a:pt x="406" y="713"/>
                  <a:pt x="406" y="713"/>
                </a:cubicBezTo>
                <a:cubicBezTo>
                  <a:pt x="406" y="713"/>
                  <a:pt x="406" y="713"/>
                  <a:pt x="406" y="713"/>
                </a:cubicBezTo>
                <a:cubicBezTo>
                  <a:pt x="406" y="713"/>
                  <a:pt x="406" y="713"/>
                  <a:pt x="406" y="713"/>
                </a:cubicBezTo>
                <a:cubicBezTo>
                  <a:pt x="406" y="713"/>
                  <a:pt x="406" y="713"/>
                  <a:pt x="406" y="713"/>
                </a:cubicBezTo>
                <a:cubicBezTo>
                  <a:pt x="407" y="713"/>
                  <a:pt x="407" y="713"/>
                  <a:pt x="407" y="713"/>
                </a:cubicBezTo>
                <a:cubicBezTo>
                  <a:pt x="407" y="713"/>
                  <a:pt x="407" y="713"/>
                  <a:pt x="407" y="713"/>
                </a:cubicBezTo>
                <a:cubicBezTo>
                  <a:pt x="407" y="713"/>
                  <a:pt x="407" y="713"/>
                  <a:pt x="407" y="713"/>
                </a:cubicBezTo>
                <a:cubicBezTo>
                  <a:pt x="408" y="713"/>
                  <a:pt x="408" y="713"/>
                  <a:pt x="408" y="713"/>
                </a:cubicBezTo>
                <a:moveTo>
                  <a:pt x="422" y="725"/>
                </a:moveTo>
                <a:cubicBezTo>
                  <a:pt x="421" y="725"/>
                  <a:pt x="421" y="725"/>
                  <a:pt x="421" y="725"/>
                </a:cubicBezTo>
                <a:cubicBezTo>
                  <a:pt x="421" y="724"/>
                  <a:pt x="421" y="724"/>
                  <a:pt x="421" y="724"/>
                </a:cubicBezTo>
                <a:cubicBezTo>
                  <a:pt x="422" y="724"/>
                  <a:pt x="422" y="724"/>
                  <a:pt x="422" y="724"/>
                </a:cubicBezTo>
                <a:cubicBezTo>
                  <a:pt x="422" y="724"/>
                  <a:pt x="422" y="724"/>
                  <a:pt x="422" y="724"/>
                </a:cubicBezTo>
                <a:cubicBezTo>
                  <a:pt x="422" y="725"/>
                  <a:pt x="422" y="725"/>
                  <a:pt x="422" y="725"/>
                </a:cubicBezTo>
                <a:cubicBezTo>
                  <a:pt x="423" y="725"/>
                  <a:pt x="423" y="725"/>
                  <a:pt x="423" y="725"/>
                </a:cubicBezTo>
                <a:cubicBezTo>
                  <a:pt x="423" y="725"/>
                  <a:pt x="423" y="725"/>
                  <a:pt x="423" y="725"/>
                </a:cubicBezTo>
                <a:cubicBezTo>
                  <a:pt x="424" y="726"/>
                  <a:pt x="424" y="726"/>
                  <a:pt x="424" y="726"/>
                </a:cubicBezTo>
                <a:cubicBezTo>
                  <a:pt x="424" y="727"/>
                  <a:pt x="424" y="727"/>
                  <a:pt x="424" y="727"/>
                </a:cubicBezTo>
                <a:cubicBezTo>
                  <a:pt x="424" y="727"/>
                  <a:pt x="424" y="727"/>
                  <a:pt x="424" y="727"/>
                </a:cubicBezTo>
                <a:cubicBezTo>
                  <a:pt x="424" y="727"/>
                  <a:pt x="424" y="727"/>
                  <a:pt x="424" y="727"/>
                </a:cubicBezTo>
                <a:cubicBezTo>
                  <a:pt x="423" y="726"/>
                  <a:pt x="423" y="726"/>
                  <a:pt x="422" y="726"/>
                </a:cubicBezTo>
                <a:cubicBezTo>
                  <a:pt x="422" y="725"/>
                  <a:pt x="422" y="725"/>
                  <a:pt x="422" y="725"/>
                </a:cubicBezTo>
                <a:moveTo>
                  <a:pt x="429" y="734"/>
                </a:moveTo>
                <a:cubicBezTo>
                  <a:pt x="429" y="734"/>
                  <a:pt x="429" y="734"/>
                  <a:pt x="429" y="734"/>
                </a:cubicBezTo>
                <a:cubicBezTo>
                  <a:pt x="429" y="734"/>
                  <a:pt x="429" y="734"/>
                  <a:pt x="429" y="734"/>
                </a:cubicBezTo>
                <a:cubicBezTo>
                  <a:pt x="429" y="734"/>
                  <a:pt x="429" y="734"/>
                  <a:pt x="429" y="734"/>
                </a:cubicBezTo>
                <a:cubicBezTo>
                  <a:pt x="429" y="735"/>
                  <a:pt x="429" y="735"/>
                  <a:pt x="429" y="735"/>
                </a:cubicBezTo>
                <a:cubicBezTo>
                  <a:pt x="429" y="735"/>
                  <a:pt x="429" y="735"/>
                  <a:pt x="429" y="735"/>
                </a:cubicBezTo>
                <a:cubicBezTo>
                  <a:pt x="428" y="734"/>
                  <a:pt x="428" y="734"/>
                  <a:pt x="428" y="734"/>
                </a:cubicBezTo>
                <a:cubicBezTo>
                  <a:pt x="428" y="734"/>
                  <a:pt x="428" y="734"/>
                  <a:pt x="428" y="734"/>
                </a:cubicBezTo>
                <a:cubicBezTo>
                  <a:pt x="428" y="733"/>
                  <a:pt x="428" y="733"/>
                  <a:pt x="428" y="733"/>
                </a:cubicBezTo>
                <a:cubicBezTo>
                  <a:pt x="428" y="733"/>
                  <a:pt x="428" y="733"/>
                  <a:pt x="428" y="733"/>
                </a:cubicBezTo>
                <a:cubicBezTo>
                  <a:pt x="428" y="733"/>
                  <a:pt x="428" y="733"/>
                  <a:pt x="428" y="733"/>
                </a:cubicBezTo>
                <a:cubicBezTo>
                  <a:pt x="429" y="733"/>
                  <a:pt x="429" y="733"/>
                  <a:pt x="429" y="733"/>
                </a:cubicBezTo>
                <a:cubicBezTo>
                  <a:pt x="429" y="733"/>
                  <a:pt x="429" y="733"/>
                  <a:pt x="429" y="733"/>
                </a:cubicBezTo>
                <a:cubicBezTo>
                  <a:pt x="429" y="733"/>
                  <a:pt x="429" y="733"/>
                  <a:pt x="429" y="733"/>
                </a:cubicBezTo>
                <a:cubicBezTo>
                  <a:pt x="430" y="733"/>
                  <a:pt x="430" y="733"/>
                  <a:pt x="430" y="733"/>
                </a:cubicBezTo>
                <a:cubicBezTo>
                  <a:pt x="430" y="733"/>
                  <a:pt x="430" y="733"/>
                  <a:pt x="430" y="733"/>
                </a:cubicBezTo>
                <a:cubicBezTo>
                  <a:pt x="430" y="734"/>
                  <a:pt x="430" y="734"/>
                  <a:pt x="430" y="734"/>
                </a:cubicBezTo>
                <a:cubicBezTo>
                  <a:pt x="430" y="734"/>
                  <a:pt x="430" y="734"/>
                  <a:pt x="430" y="734"/>
                </a:cubicBezTo>
                <a:cubicBezTo>
                  <a:pt x="429" y="734"/>
                  <a:pt x="429" y="734"/>
                  <a:pt x="429" y="734"/>
                </a:cubicBezTo>
                <a:moveTo>
                  <a:pt x="858" y="716"/>
                </a:moveTo>
                <a:cubicBezTo>
                  <a:pt x="858" y="715"/>
                  <a:pt x="859" y="715"/>
                  <a:pt x="859" y="714"/>
                </a:cubicBezTo>
                <a:cubicBezTo>
                  <a:pt x="860" y="714"/>
                  <a:pt x="860" y="714"/>
                  <a:pt x="861" y="714"/>
                </a:cubicBezTo>
                <a:cubicBezTo>
                  <a:pt x="861" y="713"/>
                  <a:pt x="861" y="713"/>
                  <a:pt x="861" y="713"/>
                </a:cubicBezTo>
                <a:cubicBezTo>
                  <a:pt x="861" y="713"/>
                  <a:pt x="861" y="713"/>
                  <a:pt x="861" y="713"/>
                </a:cubicBezTo>
                <a:cubicBezTo>
                  <a:pt x="861" y="712"/>
                  <a:pt x="861" y="712"/>
                  <a:pt x="861" y="712"/>
                </a:cubicBezTo>
                <a:cubicBezTo>
                  <a:pt x="861" y="711"/>
                  <a:pt x="861" y="711"/>
                  <a:pt x="861" y="711"/>
                </a:cubicBezTo>
                <a:cubicBezTo>
                  <a:pt x="861" y="711"/>
                  <a:pt x="861" y="711"/>
                  <a:pt x="861" y="711"/>
                </a:cubicBezTo>
                <a:cubicBezTo>
                  <a:pt x="862" y="711"/>
                  <a:pt x="862" y="711"/>
                  <a:pt x="862" y="711"/>
                </a:cubicBezTo>
                <a:cubicBezTo>
                  <a:pt x="862" y="711"/>
                  <a:pt x="862" y="711"/>
                  <a:pt x="862" y="711"/>
                </a:cubicBezTo>
                <a:cubicBezTo>
                  <a:pt x="863" y="710"/>
                  <a:pt x="863" y="710"/>
                  <a:pt x="863" y="710"/>
                </a:cubicBezTo>
                <a:cubicBezTo>
                  <a:pt x="863" y="710"/>
                  <a:pt x="863" y="709"/>
                  <a:pt x="863" y="709"/>
                </a:cubicBezTo>
                <a:cubicBezTo>
                  <a:pt x="863" y="709"/>
                  <a:pt x="863" y="709"/>
                  <a:pt x="863" y="709"/>
                </a:cubicBezTo>
                <a:cubicBezTo>
                  <a:pt x="863" y="709"/>
                  <a:pt x="863" y="709"/>
                  <a:pt x="863" y="709"/>
                </a:cubicBezTo>
                <a:cubicBezTo>
                  <a:pt x="864" y="709"/>
                  <a:pt x="864" y="709"/>
                  <a:pt x="865" y="709"/>
                </a:cubicBezTo>
                <a:cubicBezTo>
                  <a:pt x="865" y="709"/>
                  <a:pt x="865" y="709"/>
                  <a:pt x="865" y="709"/>
                </a:cubicBezTo>
                <a:cubicBezTo>
                  <a:pt x="865" y="709"/>
                  <a:pt x="865" y="709"/>
                  <a:pt x="865" y="709"/>
                </a:cubicBezTo>
                <a:cubicBezTo>
                  <a:pt x="866" y="708"/>
                  <a:pt x="866" y="708"/>
                  <a:pt x="866" y="708"/>
                </a:cubicBezTo>
                <a:cubicBezTo>
                  <a:pt x="866" y="709"/>
                  <a:pt x="867" y="708"/>
                  <a:pt x="867" y="708"/>
                </a:cubicBezTo>
                <a:cubicBezTo>
                  <a:pt x="868" y="707"/>
                  <a:pt x="868" y="707"/>
                  <a:pt x="868" y="707"/>
                </a:cubicBezTo>
                <a:cubicBezTo>
                  <a:pt x="868" y="707"/>
                  <a:pt x="868" y="707"/>
                  <a:pt x="868" y="707"/>
                </a:cubicBezTo>
                <a:cubicBezTo>
                  <a:pt x="869" y="707"/>
                  <a:pt x="869" y="707"/>
                  <a:pt x="869" y="707"/>
                </a:cubicBezTo>
                <a:cubicBezTo>
                  <a:pt x="870" y="707"/>
                  <a:pt x="870" y="707"/>
                  <a:pt x="871" y="706"/>
                </a:cubicBezTo>
                <a:cubicBezTo>
                  <a:pt x="871" y="706"/>
                  <a:pt x="871" y="706"/>
                  <a:pt x="871" y="706"/>
                </a:cubicBezTo>
                <a:cubicBezTo>
                  <a:pt x="872" y="706"/>
                  <a:pt x="872" y="706"/>
                  <a:pt x="872" y="706"/>
                </a:cubicBezTo>
                <a:cubicBezTo>
                  <a:pt x="873" y="707"/>
                  <a:pt x="873" y="707"/>
                  <a:pt x="873" y="707"/>
                </a:cubicBezTo>
                <a:cubicBezTo>
                  <a:pt x="874" y="707"/>
                  <a:pt x="874" y="707"/>
                  <a:pt x="874" y="707"/>
                </a:cubicBezTo>
                <a:cubicBezTo>
                  <a:pt x="875" y="706"/>
                  <a:pt x="875" y="706"/>
                  <a:pt x="876" y="705"/>
                </a:cubicBezTo>
                <a:cubicBezTo>
                  <a:pt x="876" y="705"/>
                  <a:pt x="877" y="704"/>
                  <a:pt x="877" y="704"/>
                </a:cubicBezTo>
                <a:cubicBezTo>
                  <a:pt x="877" y="704"/>
                  <a:pt x="878" y="703"/>
                  <a:pt x="878" y="703"/>
                </a:cubicBezTo>
                <a:cubicBezTo>
                  <a:pt x="879" y="703"/>
                  <a:pt x="879" y="703"/>
                  <a:pt x="879" y="703"/>
                </a:cubicBezTo>
                <a:cubicBezTo>
                  <a:pt x="880" y="703"/>
                  <a:pt x="880" y="702"/>
                  <a:pt x="881" y="702"/>
                </a:cubicBezTo>
                <a:cubicBezTo>
                  <a:pt x="881" y="701"/>
                  <a:pt x="881" y="701"/>
                  <a:pt x="881" y="701"/>
                </a:cubicBezTo>
                <a:cubicBezTo>
                  <a:pt x="881" y="701"/>
                  <a:pt x="881" y="701"/>
                  <a:pt x="881" y="701"/>
                </a:cubicBezTo>
                <a:cubicBezTo>
                  <a:pt x="882" y="700"/>
                  <a:pt x="882" y="700"/>
                  <a:pt x="882" y="700"/>
                </a:cubicBezTo>
                <a:cubicBezTo>
                  <a:pt x="882" y="700"/>
                  <a:pt x="882" y="700"/>
                  <a:pt x="882" y="700"/>
                </a:cubicBezTo>
                <a:cubicBezTo>
                  <a:pt x="882" y="700"/>
                  <a:pt x="882" y="700"/>
                  <a:pt x="882" y="700"/>
                </a:cubicBezTo>
                <a:cubicBezTo>
                  <a:pt x="882" y="700"/>
                  <a:pt x="882" y="700"/>
                  <a:pt x="882" y="700"/>
                </a:cubicBezTo>
                <a:cubicBezTo>
                  <a:pt x="883" y="699"/>
                  <a:pt x="883" y="699"/>
                  <a:pt x="883" y="699"/>
                </a:cubicBezTo>
                <a:cubicBezTo>
                  <a:pt x="883" y="698"/>
                  <a:pt x="883" y="698"/>
                  <a:pt x="883" y="698"/>
                </a:cubicBezTo>
                <a:cubicBezTo>
                  <a:pt x="882" y="698"/>
                  <a:pt x="882" y="698"/>
                  <a:pt x="882" y="698"/>
                </a:cubicBezTo>
                <a:cubicBezTo>
                  <a:pt x="882" y="697"/>
                  <a:pt x="882" y="697"/>
                  <a:pt x="882" y="697"/>
                </a:cubicBezTo>
                <a:cubicBezTo>
                  <a:pt x="882" y="697"/>
                  <a:pt x="881" y="697"/>
                  <a:pt x="881" y="697"/>
                </a:cubicBezTo>
                <a:cubicBezTo>
                  <a:pt x="881" y="697"/>
                  <a:pt x="881" y="697"/>
                  <a:pt x="881" y="697"/>
                </a:cubicBezTo>
                <a:cubicBezTo>
                  <a:pt x="881" y="697"/>
                  <a:pt x="881" y="697"/>
                  <a:pt x="881" y="697"/>
                </a:cubicBezTo>
                <a:cubicBezTo>
                  <a:pt x="881" y="696"/>
                  <a:pt x="882" y="697"/>
                  <a:pt x="883" y="696"/>
                </a:cubicBezTo>
                <a:cubicBezTo>
                  <a:pt x="883" y="696"/>
                  <a:pt x="883" y="696"/>
                  <a:pt x="883" y="696"/>
                </a:cubicBezTo>
                <a:cubicBezTo>
                  <a:pt x="883" y="696"/>
                  <a:pt x="883" y="696"/>
                  <a:pt x="883" y="696"/>
                </a:cubicBezTo>
                <a:cubicBezTo>
                  <a:pt x="883" y="695"/>
                  <a:pt x="882" y="695"/>
                  <a:pt x="882" y="695"/>
                </a:cubicBezTo>
                <a:cubicBezTo>
                  <a:pt x="881" y="695"/>
                  <a:pt x="881" y="695"/>
                  <a:pt x="880" y="695"/>
                </a:cubicBezTo>
                <a:cubicBezTo>
                  <a:pt x="880" y="694"/>
                  <a:pt x="880" y="694"/>
                  <a:pt x="880" y="694"/>
                </a:cubicBezTo>
                <a:cubicBezTo>
                  <a:pt x="880" y="694"/>
                  <a:pt x="880" y="694"/>
                  <a:pt x="880" y="694"/>
                </a:cubicBezTo>
                <a:cubicBezTo>
                  <a:pt x="881" y="694"/>
                  <a:pt x="882" y="695"/>
                  <a:pt x="882" y="695"/>
                </a:cubicBezTo>
                <a:cubicBezTo>
                  <a:pt x="882" y="694"/>
                  <a:pt x="882" y="694"/>
                  <a:pt x="882" y="694"/>
                </a:cubicBezTo>
                <a:cubicBezTo>
                  <a:pt x="882" y="693"/>
                  <a:pt x="882" y="693"/>
                  <a:pt x="882" y="693"/>
                </a:cubicBezTo>
                <a:cubicBezTo>
                  <a:pt x="882" y="693"/>
                  <a:pt x="882" y="693"/>
                  <a:pt x="882" y="693"/>
                </a:cubicBezTo>
                <a:cubicBezTo>
                  <a:pt x="881" y="693"/>
                  <a:pt x="881" y="693"/>
                  <a:pt x="881" y="693"/>
                </a:cubicBezTo>
                <a:cubicBezTo>
                  <a:pt x="880" y="692"/>
                  <a:pt x="880" y="692"/>
                  <a:pt x="880" y="692"/>
                </a:cubicBezTo>
                <a:cubicBezTo>
                  <a:pt x="880" y="692"/>
                  <a:pt x="880" y="692"/>
                  <a:pt x="880" y="692"/>
                </a:cubicBezTo>
                <a:cubicBezTo>
                  <a:pt x="880" y="692"/>
                  <a:pt x="880" y="692"/>
                  <a:pt x="880" y="692"/>
                </a:cubicBezTo>
                <a:cubicBezTo>
                  <a:pt x="881" y="692"/>
                  <a:pt x="881" y="692"/>
                  <a:pt x="881" y="692"/>
                </a:cubicBezTo>
                <a:cubicBezTo>
                  <a:pt x="881" y="692"/>
                  <a:pt x="881" y="692"/>
                  <a:pt x="881" y="692"/>
                </a:cubicBezTo>
                <a:cubicBezTo>
                  <a:pt x="881" y="692"/>
                  <a:pt x="881" y="692"/>
                  <a:pt x="881" y="692"/>
                </a:cubicBezTo>
                <a:cubicBezTo>
                  <a:pt x="882" y="691"/>
                  <a:pt x="882" y="691"/>
                  <a:pt x="882" y="691"/>
                </a:cubicBezTo>
                <a:cubicBezTo>
                  <a:pt x="882" y="691"/>
                  <a:pt x="882" y="691"/>
                  <a:pt x="882" y="691"/>
                </a:cubicBezTo>
                <a:cubicBezTo>
                  <a:pt x="882" y="691"/>
                  <a:pt x="882" y="691"/>
                  <a:pt x="882" y="691"/>
                </a:cubicBezTo>
                <a:cubicBezTo>
                  <a:pt x="881" y="690"/>
                  <a:pt x="881" y="690"/>
                  <a:pt x="881" y="690"/>
                </a:cubicBezTo>
                <a:cubicBezTo>
                  <a:pt x="880" y="689"/>
                  <a:pt x="880" y="689"/>
                  <a:pt x="880" y="689"/>
                </a:cubicBezTo>
                <a:cubicBezTo>
                  <a:pt x="881" y="689"/>
                  <a:pt x="882" y="689"/>
                  <a:pt x="882" y="689"/>
                </a:cubicBezTo>
                <a:cubicBezTo>
                  <a:pt x="882" y="689"/>
                  <a:pt x="882" y="689"/>
                  <a:pt x="882" y="689"/>
                </a:cubicBezTo>
                <a:cubicBezTo>
                  <a:pt x="882" y="688"/>
                  <a:pt x="882" y="688"/>
                  <a:pt x="882" y="687"/>
                </a:cubicBezTo>
                <a:cubicBezTo>
                  <a:pt x="882" y="687"/>
                  <a:pt x="882" y="687"/>
                  <a:pt x="882" y="687"/>
                </a:cubicBezTo>
                <a:cubicBezTo>
                  <a:pt x="882" y="687"/>
                  <a:pt x="882" y="687"/>
                  <a:pt x="882" y="687"/>
                </a:cubicBezTo>
                <a:cubicBezTo>
                  <a:pt x="882" y="686"/>
                  <a:pt x="882" y="686"/>
                  <a:pt x="882" y="686"/>
                </a:cubicBezTo>
                <a:cubicBezTo>
                  <a:pt x="881" y="686"/>
                  <a:pt x="881" y="685"/>
                  <a:pt x="881" y="685"/>
                </a:cubicBezTo>
                <a:cubicBezTo>
                  <a:pt x="880" y="684"/>
                  <a:pt x="880" y="684"/>
                  <a:pt x="880" y="684"/>
                </a:cubicBezTo>
                <a:cubicBezTo>
                  <a:pt x="880" y="684"/>
                  <a:pt x="880" y="684"/>
                  <a:pt x="880" y="684"/>
                </a:cubicBezTo>
                <a:cubicBezTo>
                  <a:pt x="879" y="684"/>
                  <a:pt x="879" y="684"/>
                  <a:pt x="879" y="684"/>
                </a:cubicBezTo>
                <a:cubicBezTo>
                  <a:pt x="880" y="684"/>
                  <a:pt x="880" y="684"/>
                  <a:pt x="880" y="684"/>
                </a:cubicBezTo>
                <a:cubicBezTo>
                  <a:pt x="880" y="684"/>
                  <a:pt x="880" y="684"/>
                  <a:pt x="880" y="684"/>
                </a:cubicBezTo>
                <a:cubicBezTo>
                  <a:pt x="880" y="684"/>
                  <a:pt x="880" y="684"/>
                  <a:pt x="880" y="684"/>
                </a:cubicBezTo>
                <a:cubicBezTo>
                  <a:pt x="880" y="683"/>
                  <a:pt x="880" y="683"/>
                  <a:pt x="880" y="683"/>
                </a:cubicBezTo>
                <a:cubicBezTo>
                  <a:pt x="880" y="683"/>
                  <a:pt x="880" y="683"/>
                  <a:pt x="880" y="683"/>
                </a:cubicBezTo>
                <a:cubicBezTo>
                  <a:pt x="879" y="683"/>
                  <a:pt x="879" y="683"/>
                  <a:pt x="879" y="683"/>
                </a:cubicBezTo>
                <a:cubicBezTo>
                  <a:pt x="879" y="683"/>
                  <a:pt x="877" y="683"/>
                  <a:pt x="877" y="682"/>
                </a:cubicBezTo>
                <a:cubicBezTo>
                  <a:pt x="877" y="681"/>
                  <a:pt x="877" y="681"/>
                  <a:pt x="877" y="681"/>
                </a:cubicBezTo>
                <a:cubicBezTo>
                  <a:pt x="878" y="681"/>
                  <a:pt x="878" y="681"/>
                  <a:pt x="878" y="681"/>
                </a:cubicBezTo>
                <a:cubicBezTo>
                  <a:pt x="877" y="681"/>
                  <a:pt x="877" y="681"/>
                  <a:pt x="877" y="681"/>
                </a:cubicBezTo>
                <a:cubicBezTo>
                  <a:pt x="875" y="682"/>
                  <a:pt x="874" y="681"/>
                  <a:pt x="873" y="682"/>
                </a:cubicBezTo>
                <a:cubicBezTo>
                  <a:pt x="873" y="682"/>
                  <a:pt x="873" y="682"/>
                  <a:pt x="873" y="682"/>
                </a:cubicBezTo>
                <a:cubicBezTo>
                  <a:pt x="873" y="682"/>
                  <a:pt x="873" y="682"/>
                  <a:pt x="873" y="682"/>
                </a:cubicBezTo>
                <a:cubicBezTo>
                  <a:pt x="873" y="683"/>
                  <a:pt x="873" y="684"/>
                  <a:pt x="872" y="684"/>
                </a:cubicBezTo>
                <a:cubicBezTo>
                  <a:pt x="872" y="684"/>
                  <a:pt x="872" y="684"/>
                  <a:pt x="872" y="683"/>
                </a:cubicBezTo>
                <a:cubicBezTo>
                  <a:pt x="872" y="683"/>
                  <a:pt x="872" y="683"/>
                  <a:pt x="872" y="683"/>
                </a:cubicBezTo>
                <a:cubicBezTo>
                  <a:pt x="872" y="683"/>
                  <a:pt x="871" y="683"/>
                  <a:pt x="871" y="683"/>
                </a:cubicBezTo>
                <a:cubicBezTo>
                  <a:pt x="871" y="682"/>
                  <a:pt x="872" y="682"/>
                  <a:pt x="873" y="681"/>
                </a:cubicBezTo>
                <a:cubicBezTo>
                  <a:pt x="873" y="680"/>
                  <a:pt x="873" y="680"/>
                  <a:pt x="873" y="680"/>
                </a:cubicBezTo>
                <a:cubicBezTo>
                  <a:pt x="873" y="680"/>
                  <a:pt x="873" y="680"/>
                  <a:pt x="873" y="680"/>
                </a:cubicBezTo>
                <a:cubicBezTo>
                  <a:pt x="873" y="679"/>
                  <a:pt x="873" y="679"/>
                  <a:pt x="873" y="679"/>
                </a:cubicBezTo>
                <a:cubicBezTo>
                  <a:pt x="873" y="679"/>
                  <a:pt x="872" y="678"/>
                  <a:pt x="871" y="677"/>
                </a:cubicBezTo>
                <a:cubicBezTo>
                  <a:pt x="871" y="677"/>
                  <a:pt x="871" y="677"/>
                  <a:pt x="871" y="677"/>
                </a:cubicBezTo>
                <a:cubicBezTo>
                  <a:pt x="871" y="676"/>
                  <a:pt x="871" y="676"/>
                  <a:pt x="871" y="676"/>
                </a:cubicBezTo>
                <a:cubicBezTo>
                  <a:pt x="870" y="676"/>
                  <a:pt x="869" y="676"/>
                  <a:pt x="868" y="676"/>
                </a:cubicBezTo>
                <a:cubicBezTo>
                  <a:pt x="867" y="676"/>
                  <a:pt x="866" y="676"/>
                  <a:pt x="865" y="676"/>
                </a:cubicBezTo>
                <a:cubicBezTo>
                  <a:pt x="865" y="676"/>
                  <a:pt x="864" y="676"/>
                  <a:pt x="864" y="677"/>
                </a:cubicBezTo>
                <a:cubicBezTo>
                  <a:pt x="865" y="677"/>
                  <a:pt x="865" y="677"/>
                  <a:pt x="866" y="677"/>
                </a:cubicBezTo>
                <a:cubicBezTo>
                  <a:pt x="867" y="677"/>
                  <a:pt x="867" y="677"/>
                  <a:pt x="868" y="677"/>
                </a:cubicBezTo>
                <a:cubicBezTo>
                  <a:pt x="868" y="678"/>
                  <a:pt x="867" y="677"/>
                  <a:pt x="867" y="677"/>
                </a:cubicBezTo>
                <a:cubicBezTo>
                  <a:pt x="866" y="677"/>
                  <a:pt x="866" y="677"/>
                  <a:pt x="866" y="677"/>
                </a:cubicBezTo>
                <a:cubicBezTo>
                  <a:pt x="865" y="678"/>
                  <a:pt x="864" y="678"/>
                  <a:pt x="863" y="679"/>
                </a:cubicBezTo>
                <a:cubicBezTo>
                  <a:pt x="862" y="679"/>
                  <a:pt x="862" y="679"/>
                  <a:pt x="862" y="679"/>
                </a:cubicBezTo>
                <a:cubicBezTo>
                  <a:pt x="861" y="680"/>
                  <a:pt x="861" y="680"/>
                  <a:pt x="861" y="680"/>
                </a:cubicBezTo>
                <a:cubicBezTo>
                  <a:pt x="861" y="680"/>
                  <a:pt x="860" y="680"/>
                  <a:pt x="860" y="681"/>
                </a:cubicBezTo>
                <a:cubicBezTo>
                  <a:pt x="861" y="681"/>
                  <a:pt x="861" y="681"/>
                  <a:pt x="861" y="681"/>
                </a:cubicBezTo>
                <a:cubicBezTo>
                  <a:pt x="860" y="682"/>
                  <a:pt x="860" y="682"/>
                  <a:pt x="860" y="682"/>
                </a:cubicBezTo>
                <a:cubicBezTo>
                  <a:pt x="859" y="682"/>
                  <a:pt x="859" y="682"/>
                  <a:pt x="859" y="682"/>
                </a:cubicBezTo>
                <a:cubicBezTo>
                  <a:pt x="858" y="682"/>
                  <a:pt x="858" y="683"/>
                  <a:pt x="857" y="683"/>
                </a:cubicBezTo>
                <a:cubicBezTo>
                  <a:pt x="856" y="684"/>
                  <a:pt x="856" y="684"/>
                  <a:pt x="855" y="684"/>
                </a:cubicBezTo>
                <a:cubicBezTo>
                  <a:pt x="855" y="684"/>
                  <a:pt x="855" y="684"/>
                  <a:pt x="855" y="684"/>
                </a:cubicBezTo>
                <a:cubicBezTo>
                  <a:pt x="854" y="684"/>
                  <a:pt x="854" y="684"/>
                  <a:pt x="854" y="684"/>
                </a:cubicBezTo>
                <a:cubicBezTo>
                  <a:pt x="854" y="685"/>
                  <a:pt x="854" y="685"/>
                  <a:pt x="854" y="685"/>
                </a:cubicBezTo>
                <a:cubicBezTo>
                  <a:pt x="853" y="686"/>
                  <a:pt x="853" y="686"/>
                  <a:pt x="853" y="686"/>
                </a:cubicBezTo>
                <a:cubicBezTo>
                  <a:pt x="852" y="685"/>
                  <a:pt x="852" y="685"/>
                  <a:pt x="852" y="685"/>
                </a:cubicBezTo>
                <a:cubicBezTo>
                  <a:pt x="852" y="686"/>
                  <a:pt x="852" y="686"/>
                  <a:pt x="852" y="686"/>
                </a:cubicBezTo>
                <a:cubicBezTo>
                  <a:pt x="851" y="685"/>
                  <a:pt x="851" y="685"/>
                  <a:pt x="851" y="685"/>
                </a:cubicBezTo>
                <a:cubicBezTo>
                  <a:pt x="852" y="685"/>
                  <a:pt x="852" y="685"/>
                  <a:pt x="852" y="685"/>
                </a:cubicBezTo>
                <a:cubicBezTo>
                  <a:pt x="852" y="685"/>
                  <a:pt x="853" y="685"/>
                  <a:pt x="853" y="684"/>
                </a:cubicBezTo>
                <a:cubicBezTo>
                  <a:pt x="853" y="684"/>
                  <a:pt x="853" y="684"/>
                  <a:pt x="853" y="684"/>
                </a:cubicBezTo>
                <a:cubicBezTo>
                  <a:pt x="853" y="684"/>
                  <a:pt x="853" y="684"/>
                  <a:pt x="853" y="684"/>
                </a:cubicBezTo>
                <a:cubicBezTo>
                  <a:pt x="853" y="683"/>
                  <a:pt x="853" y="683"/>
                  <a:pt x="853" y="683"/>
                </a:cubicBezTo>
                <a:cubicBezTo>
                  <a:pt x="853" y="682"/>
                  <a:pt x="853" y="682"/>
                  <a:pt x="854" y="681"/>
                </a:cubicBezTo>
                <a:cubicBezTo>
                  <a:pt x="854" y="681"/>
                  <a:pt x="855" y="681"/>
                  <a:pt x="856" y="680"/>
                </a:cubicBezTo>
                <a:cubicBezTo>
                  <a:pt x="857" y="680"/>
                  <a:pt x="859" y="680"/>
                  <a:pt x="860" y="678"/>
                </a:cubicBezTo>
                <a:cubicBezTo>
                  <a:pt x="860" y="678"/>
                  <a:pt x="860" y="678"/>
                  <a:pt x="860" y="678"/>
                </a:cubicBezTo>
                <a:cubicBezTo>
                  <a:pt x="860" y="678"/>
                  <a:pt x="860" y="678"/>
                  <a:pt x="860" y="678"/>
                </a:cubicBezTo>
                <a:cubicBezTo>
                  <a:pt x="860" y="678"/>
                  <a:pt x="859" y="678"/>
                  <a:pt x="859" y="678"/>
                </a:cubicBezTo>
                <a:cubicBezTo>
                  <a:pt x="858" y="678"/>
                  <a:pt x="858" y="678"/>
                  <a:pt x="857" y="678"/>
                </a:cubicBezTo>
                <a:cubicBezTo>
                  <a:pt x="858" y="678"/>
                  <a:pt x="860" y="677"/>
                  <a:pt x="861" y="677"/>
                </a:cubicBezTo>
                <a:cubicBezTo>
                  <a:pt x="861" y="677"/>
                  <a:pt x="861" y="677"/>
                  <a:pt x="861" y="677"/>
                </a:cubicBezTo>
                <a:cubicBezTo>
                  <a:pt x="862" y="678"/>
                  <a:pt x="863" y="678"/>
                  <a:pt x="864" y="677"/>
                </a:cubicBezTo>
                <a:cubicBezTo>
                  <a:pt x="864" y="677"/>
                  <a:pt x="864" y="677"/>
                  <a:pt x="864" y="677"/>
                </a:cubicBezTo>
                <a:cubicBezTo>
                  <a:pt x="864" y="677"/>
                  <a:pt x="864" y="677"/>
                  <a:pt x="864" y="677"/>
                </a:cubicBezTo>
                <a:cubicBezTo>
                  <a:pt x="863" y="676"/>
                  <a:pt x="863" y="676"/>
                  <a:pt x="863" y="676"/>
                </a:cubicBezTo>
                <a:cubicBezTo>
                  <a:pt x="864" y="676"/>
                  <a:pt x="865" y="676"/>
                  <a:pt x="865" y="675"/>
                </a:cubicBezTo>
                <a:cubicBezTo>
                  <a:pt x="865" y="675"/>
                  <a:pt x="865" y="675"/>
                  <a:pt x="865" y="675"/>
                </a:cubicBezTo>
                <a:cubicBezTo>
                  <a:pt x="866" y="675"/>
                  <a:pt x="866" y="675"/>
                  <a:pt x="866" y="675"/>
                </a:cubicBezTo>
                <a:cubicBezTo>
                  <a:pt x="867" y="674"/>
                  <a:pt x="868" y="674"/>
                  <a:pt x="869" y="674"/>
                </a:cubicBezTo>
                <a:cubicBezTo>
                  <a:pt x="869" y="674"/>
                  <a:pt x="869" y="674"/>
                  <a:pt x="869" y="674"/>
                </a:cubicBezTo>
                <a:cubicBezTo>
                  <a:pt x="869" y="674"/>
                  <a:pt x="869" y="674"/>
                  <a:pt x="870" y="674"/>
                </a:cubicBezTo>
                <a:cubicBezTo>
                  <a:pt x="870" y="674"/>
                  <a:pt x="871" y="673"/>
                  <a:pt x="871" y="673"/>
                </a:cubicBezTo>
                <a:cubicBezTo>
                  <a:pt x="872" y="672"/>
                  <a:pt x="872" y="672"/>
                  <a:pt x="872" y="672"/>
                </a:cubicBezTo>
                <a:cubicBezTo>
                  <a:pt x="872" y="672"/>
                  <a:pt x="871" y="671"/>
                  <a:pt x="871" y="671"/>
                </a:cubicBezTo>
                <a:cubicBezTo>
                  <a:pt x="871" y="671"/>
                  <a:pt x="870" y="671"/>
                  <a:pt x="870" y="671"/>
                </a:cubicBezTo>
                <a:cubicBezTo>
                  <a:pt x="869" y="671"/>
                  <a:pt x="869" y="671"/>
                  <a:pt x="869" y="671"/>
                </a:cubicBezTo>
                <a:cubicBezTo>
                  <a:pt x="869" y="670"/>
                  <a:pt x="869" y="670"/>
                  <a:pt x="869" y="670"/>
                </a:cubicBezTo>
                <a:cubicBezTo>
                  <a:pt x="868" y="670"/>
                  <a:pt x="868" y="670"/>
                  <a:pt x="868" y="670"/>
                </a:cubicBezTo>
                <a:cubicBezTo>
                  <a:pt x="868" y="670"/>
                  <a:pt x="867" y="670"/>
                  <a:pt x="866" y="670"/>
                </a:cubicBezTo>
                <a:cubicBezTo>
                  <a:pt x="867" y="669"/>
                  <a:pt x="867" y="669"/>
                  <a:pt x="867" y="669"/>
                </a:cubicBezTo>
                <a:cubicBezTo>
                  <a:pt x="868" y="669"/>
                  <a:pt x="868" y="669"/>
                  <a:pt x="868" y="669"/>
                </a:cubicBezTo>
                <a:cubicBezTo>
                  <a:pt x="867" y="668"/>
                  <a:pt x="867" y="668"/>
                  <a:pt x="867" y="668"/>
                </a:cubicBezTo>
                <a:cubicBezTo>
                  <a:pt x="868" y="668"/>
                  <a:pt x="868" y="668"/>
                  <a:pt x="868" y="668"/>
                </a:cubicBezTo>
                <a:cubicBezTo>
                  <a:pt x="868" y="668"/>
                  <a:pt x="868" y="668"/>
                  <a:pt x="868" y="668"/>
                </a:cubicBezTo>
                <a:cubicBezTo>
                  <a:pt x="867" y="668"/>
                  <a:pt x="867" y="668"/>
                  <a:pt x="867" y="668"/>
                </a:cubicBezTo>
                <a:cubicBezTo>
                  <a:pt x="867" y="668"/>
                  <a:pt x="866" y="668"/>
                  <a:pt x="866" y="669"/>
                </a:cubicBezTo>
                <a:cubicBezTo>
                  <a:pt x="865" y="669"/>
                  <a:pt x="865" y="669"/>
                  <a:pt x="865" y="669"/>
                </a:cubicBezTo>
                <a:cubicBezTo>
                  <a:pt x="865" y="669"/>
                  <a:pt x="865" y="669"/>
                  <a:pt x="865" y="669"/>
                </a:cubicBezTo>
                <a:cubicBezTo>
                  <a:pt x="864" y="669"/>
                  <a:pt x="864" y="669"/>
                  <a:pt x="864" y="669"/>
                </a:cubicBezTo>
                <a:cubicBezTo>
                  <a:pt x="864" y="669"/>
                  <a:pt x="864" y="669"/>
                  <a:pt x="864" y="669"/>
                </a:cubicBezTo>
                <a:cubicBezTo>
                  <a:pt x="863" y="669"/>
                  <a:pt x="862" y="669"/>
                  <a:pt x="861" y="669"/>
                </a:cubicBezTo>
                <a:cubicBezTo>
                  <a:pt x="860" y="668"/>
                  <a:pt x="860" y="668"/>
                  <a:pt x="860" y="668"/>
                </a:cubicBezTo>
                <a:cubicBezTo>
                  <a:pt x="861" y="667"/>
                  <a:pt x="861" y="667"/>
                  <a:pt x="861" y="667"/>
                </a:cubicBezTo>
                <a:cubicBezTo>
                  <a:pt x="860" y="667"/>
                  <a:pt x="860" y="667"/>
                  <a:pt x="860" y="667"/>
                </a:cubicBezTo>
                <a:cubicBezTo>
                  <a:pt x="860" y="666"/>
                  <a:pt x="860" y="666"/>
                  <a:pt x="860" y="666"/>
                </a:cubicBezTo>
                <a:cubicBezTo>
                  <a:pt x="861" y="666"/>
                  <a:pt x="861" y="666"/>
                  <a:pt x="861" y="666"/>
                </a:cubicBezTo>
                <a:cubicBezTo>
                  <a:pt x="861" y="666"/>
                  <a:pt x="861" y="666"/>
                  <a:pt x="861" y="666"/>
                </a:cubicBezTo>
                <a:cubicBezTo>
                  <a:pt x="860" y="665"/>
                  <a:pt x="860" y="665"/>
                  <a:pt x="860" y="665"/>
                </a:cubicBezTo>
                <a:cubicBezTo>
                  <a:pt x="860" y="666"/>
                  <a:pt x="860" y="666"/>
                  <a:pt x="860" y="666"/>
                </a:cubicBezTo>
                <a:cubicBezTo>
                  <a:pt x="859" y="666"/>
                  <a:pt x="859" y="666"/>
                  <a:pt x="859" y="666"/>
                </a:cubicBezTo>
                <a:cubicBezTo>
                  <a:pt x="859" y="666"/>
                  <a:pt x="859" y="666"/>
                  <a:pt x="859" y="666"/>
                </a:cubicBezTo>
                <a:cubicBezTo>
                  <a:pt x="859" y="667"/>
                  <a:pt x="858" y="667"/>
                  <a:pt x="858" y="667"/>
                </a:cubicBezTo>
                <a:cubicBezTo>
                  <a:pt x="858" y="666"/>
                  <a:pt x="859" y="666"/>
                  <a:pt x="859" y="665"/>
                </a:cubicBezTo>
                <a:cubicBezTo>
                  <a:pt x="860" y="665"/>
                  <a:pt x="860" y="665"/>
                  <a:pt x="860" y="665"/>
                </a:cubicBezTo>
                <a:cubicBezTo>
                  <a:pt x="859" y="664"/>
                  <a:pt x="859" y="664"/>
                  <a:pt x="859" y="664"/>
                </a:cubicBezTo>
                <a:cubicBezTo>
                  <a:pt x="859" y="664"/>
                  <a:pt x="859" y="664"/>
                  <a:pt x="859" y="664"/>
                </a:cubicBezTo>
                <a:cubicBezTo>
                  <a:pt x="859" y="664"/>
                  <a:pt x="859" y="664"/>
                  <a:pt x="859" y="664"/>
                </a:cubicBezTo>
                <a:cubicBezTo>
                  <a:pt x="859" y="665"/>
                  <a:pt x="858" y="666"/>
                  <a:pt x="858" y="666"/>
                </a:cubicBezTo>
                <a:cubicBezTo>
                  <a:pt x="857" y="666"/>
                  <a:pt x="857" y="667"/>
                  <a:pt x="856" y="667"/>
                </a:cubicBezTo>
                <a:cubicBezTo>
                  <a:pt x="856" y="668"/>
                  <a:pt x="856" y="668"/>
                  <a:pt x="856" y="668"/>
                </a:cubicBezTo>
                <a:cubicBezTo>
                  <a:pt x="855" y="668"/>
                  <a:pt x="855" y="668"/>
                  <a:pt x="855" y="668"/>
                </a:cubicBezTo>
                <a:cubicBezTo>
                  <a:pt x="855" y="668"/>
                  <a:pt x="856" y="667"/>
                  <a:pt x="856" y="667"/>
                </a:cubicBezTo>
                <a:cubicBezTo>
                  <a:pt x="856" y="667"/>
                  <a:pt x="857" y="666"/>
                  <a:pt x="857" y="666"/>
                </a:cubicBezTo>
                <a:cubicBezTo>
                  <a:pt x="857" y="665"/>
                  <a:pt x="857" y="665"/>
                  <a:pt x="857" y="665"/>
                </a:cubicBezTo>
                <a:cubicBezTo>
                  <a:pt x="857" y="665"/>
                  <a:pt x="857" y="665"/>
                  <a:pt x="857" y="665"/>
                </a:cubicBezTo>
                <a:cubicBezTo>
                  <a:pt x="857" y="665"/>
                  <a:pt x="857" y="665"/>
                  <a:pt x="857" y="665"/>
                </a:cubicBezTo>
                <a:cubicBezTo>
                  <a:pt x="856" y="665"/>
                  <a:pt x="855" y="665"/>
                  <a:pt x="855" y="665"/>
                </a:cubicBezTo>
                <a:cubicBezTo>
                  <a:pt x="855" y="664"/>
                  <a:pt x="855" y="664"/>
                  <a:pt x="855" y="664"/>
                </a:cubicBezTo>
                <a:cubicBezTo>
                  <a:pt x="855" y="664"/>
                  <a:pt x="855" y="664"/>
                  <a:pt x="855" y="664"/>
                </a:cubicBezTo>
                <a:cubicBezTo>
                  <a:pt x="855" y="663"/>
                  <a:pt x="855" y="663"/>
                  <a:pt x="855" y="663"/>
                </a:cubicBezTo>
                <a:cubicBezTo>
                  <a:pt x="854" y="664"/>
                  <a:pt x="854" y="664"/>
                  <a:pt x="854" y="664"/>
                </a:cubicBezTo>
                <a:cubicBezTo>
                  <a:pt x="853" y="664"/>
                  <a:pt x="853" y="664"/>
                  <a:pt x="853" y="664"/>
                </a:cubicBezTo>
                <a:cubicBezTo>
                  <a:pt x="853" y="664"/>
                  <a:pt x="853" y="664"/>
                  <a:pt x="853" y="664"/>
                </a:cubicBezTo>
                <a:cubicBezTo>
                  <a:pt x="852" y="664"/>
                  <a:pt x="852" y="664"/>
                  <a:pt x="852" y="664"/>
                </a:cubicBezTo>
                <a:cubicBezTo>
                  <a:pt x="852" y="664"/>
                  <a:pt x="851" y="664"/>
                  <a:pt x="851" y="665"/>
                </a:cubicBezTo>
                <a:cubicBezTo>
                  <a:pt x="851" y="665"/>
                  <a:pt x="851" y="665"/>
                  <a:pt x="851" y="665"/>
                </a:cubicBezTo>
                <a:cubicBezTo>
                  <a:pt x="850" y="664"/>
                  <a:pt x="850" y="664"/>
                  <a:pt x="850" y="664"/>
                </a:cubicBezTo>
                <a:cubicBezTo>
                  <a:pt x="850" y="664"/>
                  <a:pt x="851" y="663"/>
                  <a:pt x="851" y="663"/>
                </a:cubicBezTo>
                <a:cubicBezTo>
                  <a:pt x="852" y="662"/>
                  <a:pt x="852" y="662"/>
                  <a:pt x="852" y="662"/>
                </a:cubicBezTo>
                <a:cubicBezTo>
                  <a:pt x="852" y="662"/>
                  <a:pt x="852" y="662"/>
                  <a:pt x="852" y="662"/>
                </a:cubicBezTo>
                <a:cubicBezTo>
                  <a:pt x="852" y="662"/>
                  <a:pt x="852" y="662"/>
                  <a:pt x="852" y="662"/>
                </a:cubicBezTo>
                <a:cubicBezTo>
                  <a:pt x="851" y="661"/>
                  <a:pt x="851" y="661"/>
                  <a:pt x="851" y="661"/>
                </a:cubicBezTo>
                <a:cubicBezTo>
                  <a:pt x="852" y="661"/>
                  <a:pt x="852" y="661"/>
                  <a:pt x="852" y="661"/>
                </a:cubicBezTo>
                <a:cubicBezTo>
                  <a:pt x="851" y="660"/>
                  <a:pt x="851" y="660"/>
                  <a:pt x="851" y="660"/>
                </a:cubicBezTo>
                <a:cubicBezTo>
                  <a:pt x="851" y="659"/>
                  <a:pt x="851" y="659"/>
                  <a:pt x="851" y="659"/>
                </a:cubicBezTo>
                <a:cubicBezTo>
                  <a:pt x="851" y="659"/>
                  <a:pt x="851" y="659"/>
                  <a:pt x="851" y="659"/>
                </a:cubicBezTo>
                <a:cubicBezTo>
                  <a:pt x="851" y="659"/>
                  <a:pt x="851" y="659"/>
                  <a:pt x="851" y="659"/>
                </a:cubicBezTo>
                <a:cubicBezTo>
                  <a:pt x="852" y="658"/>
                  <a:pt x="852" y="658"/>
                  <a:pt x="852" y="658"/>
                </a:cubicBezTo>
                <a:cubicBezTo>
                  <a:pt x="852" y="658"/>
                  <a:pt x="852" y="658"/>
                  <a:pt x="852" y="658"/>
                </a:cubicBezTo>
                <a:cubicBezTo>
                  <a:pt x="851" y="658"/>
                  <a:pt x="851" y="658"/>
                  <a:pt x="851" y="658"/>
                </a:cubicBezTo>
                <a:cubicBezTo>
                  <a:pt x="850" y="657"/>
                  <a:pt x="850" y="657"/>
                  <a:pt x="850" y="657"/>
                </a:cubicBezTo>
                <a:cubicBezTo>
                  <a:pt x="850" y="658"/>
                  <a:pt x="850" y="659"/>
                  <a:pt x="850" y="659"/>
                </a:cubicBezTo>
                <a:cubicBezTo>
                  <a:pt x="849" y="659"/>
                  <a:pt x="849" y="659"/>
                  <a:pt x="849" y="659"/>
                </a:cubicBezTo>
                <a:cubicBezTo>
                  <a:pt x="849" y="658"/>
                  <a:pt x="849" y="658"/>
                  <a:pt x="849" y="657"/>
                </a:cubicBezTo>
                <a:cubicBezTo>
                  <a:pt x="849" y="658"/>
                  <a:pt x="849" y="658"/>
                  <a:pt x="849" y="658"/>
                </a:cubicBezTo>
                <a:cubicBezTo>
                  <a:pt x="849" y="658"/>
                  <a:pt x="849" y="658"/>
                  <a:pt x="849" y="658"/>
                </a:cubicBezTo>
                <a:cubicBezTo>
                  <a:pt x="848" y="658"/>
                  <a:pt x="848" y="658"/>
                  <a:pt x="848" y="658"/>
                </a:cubicBezTo>
                <a:cubicBezTo>
                  <a:pt x="849" y="657"/>
                  <a:pt x="849" y="657"/>
                  <a:pt x="849" y="657"/>
                </a:cubicBezTo>
                <a:cubicBezTo>
                  <a:pt x="849" y="657"/>
                  <a:pt x="849" y="657"/>
                  <a:pt x="849" y="657"/>
                </a:cubicBezTo>
                <a:cubicBezTo>
                  <a:pt x="848" y="657"/>
                  <a:pt x="848" y="657"/>
                  <a:pt x="848" y="657"/>
                </a:cubicBezTo>
                <a:cubicBezTo>
                  <a:pt x="847" y="657"/>
                  <a:pt x="847" y="657"/>
                  <a:pt x="846" y="656"/>
                </a:cubicBezTo>
                <a:cubicBezTo>
                  <a:pt x="846" y="656"/>
                  <a:pt x="846" y="656"/>
                  <a:pt x="846" y="656"/>
                </a:cubicBezTo>
                <a:cubicBezTo>
                  <a:pt x="847" y="656"/>
                  <a:pt x="847" y="656"/>
                  <a:pt x="847" y="656"/>
                </a:cubicBezTo>
                <a:cubicBezTo>
                  <a:pt x="846" y="656"/>
                  <a:pt x="846" y="656"/>
                  <a:pt x="846" y="656"/>
                </a:cubicBezTo>
                <a:cubicBezTo>
                  <a:pt x="845" y="655"/>
                  <a:pt x="845" y="655"/>
                  <a:pt x="845" y="655"/>
                </a:cubicBezTo>
                <a:cubicBezTo>
                  <a:pt x="845" y="655"/>
                  <a:pt x="845" y="655"/>
                  <a:pt x="844" y="655"/>
                </a:cubicBezTo>
                <a:cubicBezTo>
                  <a:pt x="844" y="655"/>
                  <a:pt x="843" y="655"/>
                  <a:pt x="843" y="655"/>
                </a:cubicBezTo>
                <a:cubicBezTo>
                  <a:pt x="843" y="655"/>
                  <a:pt x="843" y="655"/>
                  <a:pt x="843" y="655"/>
                </a:cubicBezTo>
                <a:cubicBezTo>
                  <a:pt x="844" y="655"/>
                  <a:pt x="844" y="655"/>
                  <a:pt x="845" y="655"/>
                </a:cubicBezTo>
                <a:cubicBezTo>
                  <a:pt x="845" y="655"/>
                  <a:pt x="845" y="655"/>
                  <a:pt x="845" y="655"/>
                </a:cubicBezTo>
                <a:cubicBezTo>
                  <a:pt x="845" y="654"/>
                  <a:pt x="845" y="654"/>
                  <a:pt x="845" y="654"/>
                </a:cubicBezTo>
                <a:cubicBezTo>
                  <a:pt x="844" y="654"/>
                  <a:pt x="844" y="654"/>
                  <a:pt x="844" y="654"/>
                </a:cubicBezTo>
                <a:cubicBezTo>
                  <a:pt x="844" y="653"/>
                  <a:pt x="844" y="653"/>
                  <a:pt x="844" y="653"/>
                </a:cubicBezTo>
                <a:cubicBezTo>
                  <a:pt x="844" y="653"/>
                  <a:pt x="844" y="653"/>
                  <a:pt x="844" y="653"/>
                </a:cubicBezTo>
                <a:cubicBezTo>
                  <a:pt x="843" y="652"/>
                  <a:pt x="843" y="652"/>
                  <a:pt x="843" y="652"/>
                </a:cubicBezTo>
                <a:cubicBezTo>
                  <a:pt x="842" y="652"/>
                  <a:pt x="841" y="652"/>
                  <a:pt x="840" y="652"/>
                </a:cubicBezTo>
                <a:cubicBezTo>
                  <a:pt x="840" y="652"/>
                  <a:pt x="840" y="652"/>
                  <a:pt x="840" y="652"/>
                </a:cubicBezTo>
                <a:cubicBezTo>
                  <a:pt x="840" y="651"/>
                  <a:pt x="840" y="651"/>
                  <a:pt x="840" y="651"/>
                </a:cubicBezTo>
                <a:cubicBezTo>
                  <a:pt x="841" y="651"/>
                  <a:pt x="841" y="651"/>
                  <a:pt x="841" y="651"/>
                </a:cubicBezTo>
                <a:cubicBezTo>
                  <a:pt x="841" y="652"/>
                  <a:pt x="842" y="652"/>
                  <a:pt x="843" y="652"/>
                </a:cubicBezTo>
                <a:cubicBezTo>
                  <a:pt x="843" y="652"/>
                  <a:pt x="843" y="652"/>
                  <a:pt x="843" y="652"/>
                </a:cubicBezTo>
                <a:cubicBezTo>
                  <a:pt x="843" y="651"/>
                  <a:pt x="843" y="651"/>
                  <a:pt x="843" y="651"/>
                </a:cubicBezTo>
                <a:cubicBezTo>
                  <a:pt x="842" y="651"/>
                  <a:pt x="842" y="651"/>
                  <a:pt x="842" y="651"/>
                </a:cubicBezTo>
                <a:cubicBezTo>
                  <a:pt x="842" y="650"/>
                  <a:pt x="842" y="650"/>
                  <a:pt x="842" y="650"/>
                </a:cubicBezTo>
                <a:cubicBezTo>
                  <a:pt x="841" y="650"/>
                  <a:pt x="841" y="650"/>
                  <a:pt x="841" y="650"/>
                </a:cubicBezTo>
                <a:cubicBezTo>
                  <a:pt x="841" y="650"/>
                  <a:pt x="841" y="650"/>
                  <a:pt x="840" y="650"/>
                </a:cubicBezTo>
                <a:cubicBezTo>
                  <a:pt x="840" y="650"/>
                  <a:pt x="840" y="650"/>
                  <a:pt x="840" y="650"/>
                </a:cubicBezTo>
                <a:cubicBezTo>
                  <a:pt x="840" y="650"/>
                  <a:pt x="840" y="650"/>
                  <a:pt x="840" y="650"/>
                </a:cubicBezTo>
                <a:cubicBezTo>
                  <a:pt x="840" y="649"/>
                  <a:pt x="840" y="649"/>
                  <a:pt x="840" y="649"/>
                </a:cubicBezTo>
                <a:cubicBezTo>
                  <a:pt x="840" y="649"/>
                  <a:pt x="840" y="649"/>
                  <a:pt x="840" y="649"/>
                </a:cubicBezTo>
                <a:cubicBezTo>
                  <a:pt x="840" y="649"/>
                  <a:pt x="840" y="649"/>
                  <a:pt x="840" y="649"/>
                </a:cubicBezTo>
                <a:cubicBezTo>
                  <a:pt x="840" y="649"/>
                  <a:pt x="840" y="649"/>
                  <a:pt x="840" y="649"/>
                </a:cubicBezTo>
                <a:cubicBezTo>
                  <a:pt x="841" y="649"/>
                  <a:pt x="841" y="649"/>
                  <a:pt x="842" y="649"/>
                </a:cubicBezTo>
                <a:cubicBezTo>
                  <a:pt x="843" y="649"/>
                  <a:pt x="843" y="649"/>
                  <a:pt x="843" y="649"/>
                </a:cubicBezTo>
                <a:cubicBezTo>
                  <a:pt x="843" y="648"/>
                  <a:pt x="843" y="648"/>
                  <a:pt x="843" y="648"/>
                </a:cubicBezTo>
                <a:cubicBezTo>
                  <a:pt x="842" y="648"/>
                  <a:pt x="842" y="648"/>
                  <a:pt x="842" y="648"/>
                </a:cubicBezTo>
                <a:cubicBezTo>
                  <a:pt x="842" y="648"/>
                  <a:pt x="841" y="648"/>
                  <a:pt x="841" y="648"/>
                </a:cubicBezTo>
                <a:cubicBezTo>
                  <a:pt x="841" y="648"/>
                  <a:pt x="841" y="648"/>
                  <a:pt x="841" y="648"/>
                </a:cubicBezTo>
                <a:cubicBezTo>
                  <a:pt x="841" y="648"/>
                  <a:pt x="840" y="648"/>
                  <a:pt x="840" y="648"/>
                </a:cubicBezTo>
                <a:cubicBezTo>
                  <a:pt x="840" y="648"/>
                  <a:pt x="840" y="648"/>
                  <a:pt x="840" y="648"/>
                </a:cubicBezTo>
                <a:cubicBezTo>
                  <a:pt x="840" y="647"/>
                  <a:pt x="840" y="647"/>
                  <a:pt x="840" y="647"/>
                </a:cubicBezTo>
                <a:cubicBezTo>
                  <a:pt x="840" y="647"/>
                  <a:pt x="840" y="647"/>
                  <a:pt x="840" y="647"/>
                </a:cubicBezTo>
                <a:cubicBezTo>
                  <a:pt x="839" y="647"/>
                  <a:pt x="839" y="647"/>
                  <a:pt x="839" y="647"/>
                </a:cubicBezTo>
                <a:cubicBezTo>
                  <a:pt x="839" y="646"/>
                  <a:pt x="839" y="646"/>
                  <a:pt x="839" y="646"/>
                </a:cubicBezTo>
                <a:cubicBezTo>
                  <a:pt x="839" y="647"/>
                  <a:pt x="840" y="647"/>
                  <a:pt x="840" y="647"/>
                </a:cubicBezTo>
                <a:cubicBezTo>
                  <a:pt x="841" y="647"/>
                  <a:pt x="841" y="647"/>
                  <a:pt x="841" y="647"/>
                </a:cubicBezTo>
                <a:cubicBezTo>
                  <a:pt x="841" y="647"/>
                  <a:pt x="841" y="647"/>
                  <a:pt x="841" y="647"/>
                </a:cubicBezTo>
                <a:cubicBezTo>
                  <a:pt x="841" y="647"/>
                  <a:pt x="841" y="647"/>
                  <a:pt x="841" y="647"/>
                </a:cubicBezTo>
                <a:cubicBezTo>
                  <a:pt x="841" y="647"/>
                  <a:pt x="841" y="647"/>
                  <a:pt x="841" y="647"/>
                </a:cubicBezTo>
                <a:cubicBezTo>
                  <a:pt x="842" y="647"/>
                  <a:pt x="842" y="647"/>
                  <a:pt x="842" y="647"/>
                </a:cubicBezTo>
                <a:cubicBezTo>
                  <a:pt x="842" y="647"/>
                  <a:pt x="842" y="647"/>
                  <a:pt x="842" y="647"/>
                </a:cubicBezTo>
                <a:cubicBezTo>
                  <a:pt x="842" y="646"/>
                  <a:pt x="842" y="646"/>
                  <a:pt x="842" y="646"/>
                </a:cubicBezTo>
                <a:cubicBezTo>
                  <a:pt x="842" y="646"/>
                  <a:pt x="842" y="646"/>
                  <a:pt x="841" y="646"/>
                </a:cubicBezTo>
                <a:cubicBezTo>
                  <a:pt x="841" y="646"/>
                  <a:pt x="841" y="646"/>
                  <a:pt x="841" y="646"/>
                </a:cubicBezTo>
                <a:cubicBezTo>
                  <a:pt x="841" y="646"/>
                  <a:pt x="841" y="646"/>
                  <a:pt x="841" y="646"/>
                </a:cubicBezTo>
                <a:cubicBezTo>
                  <a:pt x="841" y="646"/>
                  <a:pt x="841" y="646"/>
                  <a:pt x="841" y="646"/>
                </a:cubicBezTo>
                <a:cubicBezTo>
                  <a:pt x="842" y="645"/>
                  <a:pt x="842" y="645"/>
                  <a:pt x="842" y="645"/>
                </a:cubicBezTo>
                <a:cubicBezTo>
                  <a:pt x="842" y="645"/>
                  <a:pt x="842" y="645"/>
                  <a:pt x="842" y="645"/>
                </a:cubicBezTo>
                <a:cubicBezTo>
                  <a:pt x="843" y="645"/>
                  <a:pt x="843" y="645"/>
                  <a:pt x="843" y="645"/>
                </a:cubicBezTo>
                <a:cubicBezTo>
                  <a:pt x="843" y="645"/>
                  <a:pt x="843" y="645"/>
                  <a:pt x="843" y="645"/>
                </a:cubicBezTo>
                <a:cubicBezTo>
                  <a:pt x="843" y="646"/>
                  <a:pt x="843" y="646"/>
                  <a:pt x="843" y="646"/>
                </a:cubicBezTo>
                <a:cubicBezTo>
                  <a:pt x="843" y="647"/>
                  <a:pt x="843" y="647"/>
                  <a:pt x="843" y="647"/>
                </a:cubicBezTo>
                <a:cubicBezTo>
                  <a:pt x="843" y="647"/>
                  <a:pt x="843" y="647"/>
                  <a:pt x="843" y="647"/>
                </a:cubicBezTo>
                <a:cubicBezTo>
                  <a:pt x="844" y="647"/>
                  <a:pt x="844" y="647"/>
                  <a:pt x="844" y="647"/>
                </a:cubicBezTo>
                <a:cubicBezTo>
                  <a:pt x="844" y="647"/>
                  <a:pt x="844" y="647"/>
                  <a:pt x="844" y="647"/>
                </a:cubicBezTo>
                <a:cubicBezTo>
                  <a:pt x="845" y="647"/>
                  <a:pt x="845" y="647"/>
                  <a:pt x="845" y="647"/>
                </a:cubicBezTo>
                <a:cubicBezTo>
                  <a:pt x="845" y="646"/>
                  <a:pt x="845" y="646"/>
                  <a:pt x="845" y="645"/>
                </a:cubicBezTo>
                <a:cubicBezTo>
                  <a:pt x="844" y="645"/>
                  <a:pt x="844" y="645"/>
                  <a:pt x="844" y="645"/>
                </a:cubicBezTo>
                <a:cubicBezTo>
                  <a:pt x="844" y="645"/>
                  <a:pt x="844" y="645"/>
                  <a:pt x="844" y="645"/>
                </a:cubicBezTo>
                <a:cubicBezTo>
                  <a:pt x="844" y="645"/>
                  <a:pt x="844" y="645"/>
                  <a:pt x="844" y="645"/>
                </a:cubicBezTo>
                <a:cubicBezTo>
                  <a:pt x="845" y="645"/>
                  <a:pt x="845" y="643"/>
                  <a:pt x="844" y="644"/>
                </a:cubicBezTo>
                <a:cubicBezTo>
                  <a:pt x="843" y="644"/>
                  <a:pt x="843" y="644"/>
                  <a:pt x="843" y="644"/>
                </a:cubicBezTo>
                <a:cubicBezTo>
                  <a:pt x="843" y="643"/>
                  <a:pt x="843" y="643"/>
                  <a:pt x="843" y="643"/>
                </a:cubicBezTo>
                <a:cubicBezTo>
                  <a:pt x="844" y="643"/>
                  <a:pt x="844" y="643"/>
                  <a:pt x="844" y="643"/>
                </a:cubicBezTo>
                <a:cubicBezTo>
                  <a:pt x="844" y="643"/>
                  <a:pt x="844" y="643"/>
                  <a:pt x="844" y="643"/>
                </a:cubicBezTo>
                <a:cubicBezTo>
                  <a:pt x="845" y="643"/>
                  <a:pt x="845" y="643"/>
                  <a:pt x="845" y="643"/>
                </a:cubicBezTo>
                <a:cubicBezTo>
                  <a:pt x="845" y="643"/>
                  <a:pt x="845" y="643"/>
                  <a:pt x="845" y="643"/>
                </a:cubicBezTo>
                <a:cubicBezTo>
                  <a:pt x="845" y="642"/>
                  <a:pt x="845" y="642"/>
                  <a:pt x="844" y="641"/>
                </a:cubicBezTo>
                <a:cubicBezTo>
                  <a:pt x="844" y="641"/>
                  <a:pt x="844" y="641"/>
                  <a:pt x="844" y="641"/>
                </a:cubicBezTo>
                <a:cubicBezTo>
                  <a:pt x="844" y="641"/>
                  <a:pt x="844" y="641"/>
                  <a:pt x="844" y="641"/>
                </a:cubicBezTo>
                <a:cubicBezTo>
                  <a:pt x="844" y="641"/>
                  <a:pt x="844" y="641"/>
                  <a:pt x="843" y="641"/>
                </a:cubicBezTo>
                <a:cubicBezTo>
                  <a:pt x="843" y="641"/>
                  <a:pt x="842" y="641"/>
                  <a:pt x="842" y="641"/>
                </a:cubicBezTo>
                <a:cubicBezTo>
                  <a:pt x="841" y="641"/>
                  <a:pt x="841" y="641"/>
                  <a:pt x="841" y="641"/>
                </a:cubicBezTo>
                <a:cubicBezTo>
                  <a:pt x="841" y="640"/>
                  <a:pt x="841" y="640"/>
                  <a:pt x="841" y="640"/>
                </a:cubicBezTo>
                <a:cubicBezTo>
                  <a:pt x="840" y="640"/>
                  <a:pt x="840" y="640"/>
                  <a:pt x="840" y="640"/>
                </a:cubicBezTo>
                <a:cubicBezTo>
                  <a:pt x="841" y="640"/>
                  <a:pt x="841" y="640"/>
                  <a:pt x="841" y="640"/>
                </a:cubicBezTo>
                <a:cubicBezTo>
                  <a:pt x="841" y="640"/>
                  <a:pt x="841" y="640"/>
                  <a:pt x="841" y="640"/>
                </a:cubicBezTo>
                <a:cubicBezTo>
                  <a:pt x="841" y="639"/>
                  <a:pt x="841" y="639"/>
                  <a:pt x="841" y="639"/>
                </a:cubicBezTo>
                <a:cubicBezTo>
                  <a:pt x="841" y="638"/>
                  <a:pt x="841" y="638"/>
                  <a:pt x="841" y="638"/>
                </a:cubicBezTo>
                <a:cubicBezTo>
                  <a:pt x="841" y="638"/>
                  <a:pt x="841" y="638"/>
                  <a:pt x="841" y="638"/>
                </a:cubicBezTo>
                <a:cubicBezTo>
                  <a:pt x="840" y="638"/>
                  <a:pt x="840" y="638"/>
                  <a:pt x="840" y="638"/>
                </a:cubicBezTo>
                <a:cubicBezTo>
                  <a:pt x="840" y="637"/>
                  <a:pt x="840" y="637"/>
                  <a:pt x="840" y="637"/>
                </a:cubicBezTo>
                <a:cubicBezTo>
                  <a:pt x="840" y="637"/>
                  <a:pt x="840" y="637"/>
                  <a:pt x="839" y="637"/>
                </a:cubicBezTo>
                <a:cubicBezTo>
                  <a:pt x="839" y="637"/>
                  <a:pt x="838" y="637"/>
                  <a:pt x="837" y="637"/>
                </a:cubicBezTo>
                <a:cubicBezTo>
                  <a:pt x="837" y="637"/>
                  <a:pt x="837" y="637"/>
                  <a:pt x="837" y="637"/>
                </a:cubicBezTo>
                <a:cubicBezTo>
                  <a:pt x="837" y="637"/>
                  <a:pt x="837" y="637"/>
                  <a:pt x="837" y="637"/>
                </a:cubicBezTo>
                <a:cubicBezTo>
                  <a:pt x="837" y="637"/>
                  <a:pt x="837" y="637"/>
                  <a:pt x="837" y="637"/>
                </a:cubicBezTo>
                <a:cubicBezTo>
                  <a:pt x="837" y="637"/>
                  <a:pt x="838" y="637"/>
                  <a:pt x="838" y="637"/>
                </a:cubicBezTo>
                <a:cubicBezTo>
                  <a:pt x="838" y="637"/>
                  <a:pt x="838" y="637"/>
                  <a:pt x="838" y="637"/>
                </a:cubicBezTo>
                <a:cubicBezTo>
                  <a:pt x="839" y="636"/>
                  <a:pt x="839" y="636"/>
                  <a:pt x="839" y="636"/>
                </a:cubicBezTo>
                <a:cubicBezTo>
                  <a:pt x="839" y="636"/>
                  <a:pt x="839" y="636"/>
                  <a:pt x="839" y="636"/>
                </a:cubicBezTo>
                <a:cubicBezTo>
                  <a:pt x="840" y="635"/>
                  <a:pt x="840" y="635"/>
                  <a:pt x="840" y="635"/>
                </a:cubicBezTo>
                <a:cubicBezTo>
                  <a:pt x="841" y="635"/>
                  <a:pt x="841" y="635"/>
                  <a:pt x="841" y="635"/>
                </a:cubicBezTo>
                <a:cubicBezTo>
                  <a:pt x="841" y="635"/>
                  <a:pt x="841" y="635"/>
                  <a:pt x="841" y="635"/>
                </a:cubicBezTo>
                <a:cubicBezTo>
                  <a:pt x="841" y="635"/>
                  <a:pt x="841" y="635"/>
                  <a:pt x="841" y="635"/>
                </a:cubicBezTo>
                <a:cubicBezTo>
                  <a:pt x="841" y="634"/>
                  <a:pt x="841" y="634"/>
                  <a:pt x="841" y="634"/>
                </a:cubicBezTo>
                <a:cubicBezTo>
                  <a:pt x="840" y="634"/>
                  <a:pt x="840" y="634"/>
                  <a:pt x="840" y="634"/>
                </a:cubicBezTo>
                <a:cubicBezTo>
                  <a:pt x="840" y="633"/>
                  <a:pt x="840" y="633"/>
                  <a:pt x="840" y="633"/>
                </a:cubicBezTo>
                <a:cubicBezTo>
                  <a:pt x="840" y="633"/>
                  <a:pt x="840" y="633"/>
                  <a:pt x="840" y="633"/>
                </a:cubicBezTo>
                <a:cubicBezTo>
                  <a:pt x="840" y="633"/>
                  <a:pt x="840" y="633"/>
                  <a:pt x="840" y="633"/>
                </a:cubicBezTo>
                <a:cubicBezTo>
                  <a:pt x="841" y="633"/>
                  <a:pt x="841" y="633"/>
                  <a:pt x="842" y="634"/>
                </a:cubicBezTo>
                <a:cubicBezTo>
                  <a:pt x="842" y="634"/>
                  <a:pt x="842" y="634"/>
                  <a:pt x="842" y="634"/>
                </a:cubicBezTo>
                <a:cubicBezTo>
                  <a:pt x="842" y="634"/>
                  <a:pt x="842" y="634"/>
                  <a:pt x="842" y="634"/>
                </a:cubicBezTo>
                <a:cubicBezTo>
                  <a:pt x="842" y="633"/>
                  <a:pt x="842" y="633"/>
                  <a:pt x="842" y="633"/>
                </a:cubicBezTo>
                <a:cubicBezTo>
                  <a:pt x="842" y="633"/>
                  <a:pt x="842" y="633"/>
                  <a:pt x="842" y="633"/>
                </a:cubicBezTo>
                <a:cubicBezTo>
                  <a:pt x="841" y="632"/>
                  <a:pt x="841" y="632"/>
                  <a:pt x="841" y="632"/>
                </a:cubicBezTo>
                <a:cubicBezTo>
                  <a:pt x="841" y="632"/>
                  <a:pt x="841" y="632"/>
                  <a:pt x="841" y="632"/>
                </a:cubicBezTo>
                <a:cubicBezTo>
                  <a:pt x="840" y="632"/>
                  <a:pt x="840" y="632"/>
                  <a:pt x="840" y="632"/>
                </a:cubicBezTo>
                <a:cubicBezTo>
                  <a:pt x="840" y="631"/>
                  <a:pt x="840" y="631"/>
                  <a:pt x="840" y="631"/>
                </a:cubicBezTo>
                <a:cubicBezTo>
                  <a:pt x="840" y="631"/>
                  <a:pt x="840" y="631"/>
                  <a:pt x="840" y="631"/>
                </a:cubicBezTo>
                <a:cubicBezTo>
                  <a:pt x="839" y="631"/>
                  <a:pt x="839" y="631"/>
                  <a:pt x="839" y="631"/>
                </a:cubicBezTo>
                <a:cubicBezTo>
                  <a:pt x="839" y="631"/>
                  <a:pt x="839" y="631"/>
                  <a:pt x="839" y="631"/>
                </a:cubicBezTo>
                <a:cubicBezTo>
                  <a:pt x="839" y="631"/>
                  <a:pt x="839" y="631"/>
                  <a:pt x="839" y="631"/>
                </a:cubicBezTo>
                <a:cubicBezTo>
                  <a:pt x="838" y="631"/>
                  <a:pt x="838" y="631"/>
                  <a:pt x="838" y="631"/>
                </a:cubicBezTo>
                <a:cubicBezTo>
                  <a:pt x="838" y="631"/>
                  <a:pt x="838" y="631"/>
                  <a:pt x="838" y="631"/>
                </a:cubicBezTo>
                <a:cubicBezTo>
                  <a:pt x="838" y="632"/>
                  <a:pt x="838" y="632"/>
                  <a:pt x="838" y="632"/>
                </a:cubicBezTo>
                <a:cubicBezTo>
                  <a:pt x="837" y="631"/>
                  <a:pt x="837" y="631"/>
                  <a:pt x="837" y="631"/>
                </a:cubicBezTo>
                <a:cubicBezTo>
                  <a:pt x="837" y="631"/>
                  <a:pt x="837" y="631"/>
                  <a:pt x="837" y="631"/>
                </a:cubicBezTo>
                <a:cubicBezTo>
                  <a:pt x="837" y="631"/>
                  <a:pt x="837" y="631"/>
                  <a:pt x="837" y="631"/>
                </a:cubicBezTo>
                <a:cubicBezTo>
                  <a:pt x="836" y="631"/>
                  <a:pt x="836" y="631"/>
                  <a:pt x="836" y="631"/>
                </a:cubicBezTo>
                <a:cubicBezTo>
                  <a:pt x="837" y="630"/>
                  <a:pt x="837" y="630"/>
                  <a:pt x="837" y="630"/>
                </a:cubicBezTo>
                <a:cubicBezTo>
                  <a:pt x="838" y="630"/>
                  <a:pt x="838" y="630"/>
                  <a:pt x="838" y="630"/>
                </a:cubicBezTo>
                <a:cubicBezTo>
                  <a:pt x="838" y="630"/>
                  <a:pt x="838" y="630"/>
                  <a:pt x="838" y="630"/>
                </a:cubicBezTo>
                <a:cubicBezTo>
                  <a:pt x="838" y="630"/>
                  <a:pt x="838" y="630"/>
                  <a:pt x="838" y="630"/>
                </a:cubicBezTo>
                <a:cubicBezTo>
                  <a:pt x="838" y="629"/>
                  <a:pt x="838" y="629"/>
                  <a:pt x="838" y="629"/>
                </a:cubicBezTo>
                <a:cubicBezTo>
                  <a:pt x="837" y="629"/>
                  <a:pt x="837" y="629"/>
                  <a:pt x="837" y="629"/>
                </a:cubicBezTo>
                <a:cubicBezTo>
                  <a:pt x="837" y="628"/>
                  <a:pt x="837" y="628"/>
                  <a:pt x="837" y="628"/>
                </a:cubicBezTo>
                <a:cubicBezTo>
                  <a:pt x="837" y="628"/>
                  <a:pt x="836" y="629"/>
                  <a:pt x="836" y="629"/>
                </a:cubicBezTo>
                <a:cubicBezTo>
                  <a:pt x="836" y="629"/>
                  <a:pt x="835" y="629"/>
                  <a:pt x="835" y="629"/>
                </a:cubicBezTo>
                <a:cubicBezTo>
                  <a:pt x="835" y="629"/>
                  <a:pt x="835" y="629"/>
                  <a:pt x="835" y="629"/>
                </a:cubicBezTo>
                <a:cubicBezTo>
                  <a:pt x="834" y="629"/>
                  <a:pt x="834" y="629"/>
                  <a:pt x="833" y="630"/>
                </a:cubicBezTo>
                <a:cubicBezTo>
                  <a:pt x="832" y="630"/>
                  <a:pt x="832" y="630"/>
                  <a:pt x="832" y="630"/>
                </a:cubicBezTo>
                <a:cubicBezTo>
                  <a:pt x="832" y="631"/>
                  <a:pt x="832" y="631"/>
                  <a:pt x="832" y="631"/>
                </a:cubicBezTo>
                <a:cubicBezTo>
                  <a:pt x="831" y="631"/>
                  <a:pt x="831" y="631"/>
                  <a:pt x="831" y="631"/>
                </a:cubicBezTo>
                <a:cubicBezTo>
                  <a:pt x="831" y="631"/>
                  <a:pt x="831" y="631"/>
                  <a:pt x="831" y="631"/>
                </a:cubicBezTo>
                <a:cubicBezTo>
                  <a:pt x="831" y="630"/>
                  <a:pt x="831" y="630"/>
                  <a:pt x="831" y="630"/>
                </a:cubicBezTo>
                <a:cubicBezTo>
                  <a:pt x="832" y="630"/>
                  <a:pt x="832" y="630"/>
                  <a:pt x="833" y="629"/>
                </a:cubicBezTo>
                <a:cubicBezTo>
                  <a:pt x="833" y="629"/>
                  <a:pt x="833" y="629"/>
                  <a:pt x="834" y="628"/>
                </a:cubicBezTo>
                <a:cubicBezTo>
                  <a:pt x="834" y="628"/>
                  <a:pt x="835" y="628"/>
                  <a:pt x="835" y="628"/>
                </a:cubicBezTo>
                <a:cubicBezTo>
                  <a:pt x="835" y="628"/>
                  <a:pt x="836" y="628"/>
                  <a:pt x="836" y="628"/>
                </a:cubicBezTo>
                <a:cubicBezTo>
                  <a:pt x="836" y="628"/>
                  <a:pt x="836" y="628"/>
                  <a:pt x="836" y="628"/>
                </a:cubicBezTo>
                <a:cubicBezTo>
                  <a:pt x="836" y="628"/>
                  <a:pt x="836" y="628"/>
                  <a:pt x="836" y="628"/>
                </a:cubicBezTo>
                <a:cubicBezTo>
                  <a:pt x="836" y="628"/>
                  <a:pt x="836" y="628"/>
                  <a:pt x="836" y="628"/>
                </a:cubicBezTo>
                <a:cubicBezTo>
                  <a:pt x="836" y="627"/>
                  <a:pt x="836" y="627"/>
                  <a:pt x="836" y="627"/>
                </a:cubicBezTo>
                <a:cubicBezTo>
                  <a:pt x="836" y="627"/>
                  <a:pt x="836" y="627"/>
                  <a:pt x="836" y="627"/>
                </a:cubicBezTo>
                <a:cubicBezTo>
                  <a:pt x="836" y="627"/>
                  <a:pt x="836" y="627"/>
                  <a:pt x="836" y="627"/>
                </a:cubicBezTo>
                <a:cubicBezTo>
                  <a:pt x="836" y="627"/>
                  <a:pt x="836" y="627"/>
                  <a:pt x="836" y="627"/>
                </a:cubicBezTo>
                <a:cubicBezTo>
                  <a:pt x="836" y="626"/>
                  <a:pt x="836" y="626"/>
                  <a:pt x="836" y="626"/>
                </a:cubicBezTo>
                <a:cubicBezTo>
                  <a:pt x="836" y="625"/>
                  <a:pt x="836" y="625"/>
                  <a:pt x="836" y="625"/>
                </a:cubicBezTo>
                <a:cubicBezTo>
                  <a:pt x="836" y="625"/>
                  <a:pt x="836" y="625"/>
                  <a:pt x="836" y="625"/>
                </a:cubicBezTo>
                <a:cubicBezTo>
                  <a:pt x="836" y="624"/>
                  <a:pt x="836" y="624"/>
                  <a:pt x="836" y="624"/>
                </a:cubicBezTo>
                <a:cubicBezTo>
                  <a:pt x="836" y="624"/>
                  <a:pt x="836" y="624"/>
                  <a:pt x="836" y="624"/>
                </a:cubicBezTo>
                <a:cubicBezTo>
                  <a:pt x="835" y="624"/>
                  <a:pt x="835" y="624"/>
                  <a:pt x="835" y="624"/>
                </a:cubicBezTo>
                <a:cubicBezTo>
                  <a:pt x="835" y="625"/>
                  <a:pt x="834" y="624"/>
                  <a:pt x="834" y="625"/>
                </a:cubicBezTo>
                <a:cubicBezTo>
                  <a:pt x="833" y="625"/>
                  <a:pt x="833" y="625"/>
                  <a:pt x="833" y="625"/>
                </a:cubicBezTo>
                <a:cubicBezTo>
                  <a:pt x="833" y="625"/>
                  <a:pt x="833" y="625"/>
                  <a:pt x="833" y="625"/>
                </a:cubicBezTo>
                <a:cubicBezTo>
                  <a:pt x="833" y="625"/>
                  <a:pt x="833" y="625"/>
                  <a:pt x="833" y="625"/>
                </a:cubicBezTo>
                <a:cubicBezTo>
                  <a:pt x="833" y="624"/>
                  <a:pt x="833" y="624"/>
                  <a:pt x="833" y="624"/>
                </a:cubicBezTo>
                <a:cubicBezTo>
                  <a:pt x="832" y="624"/>
                  <a:pt x="832" y="624"/>
                  <a:pt x="832" y="624"/>
                </a:cubicBezTo>
                <a:cubicBezTo>
                  <a:pt x="831" y="625"/>
                  <a:pt x="831" y="625"/>
                  <a:pt x="831" y="625"/>
                </a:cubicBezTo>
                <a:cubicBezTo>
                  <a:pt x="831" y="625"/>
                  <a:pt x="831" y="626"/>
                  <a:pt x="830" y="626"/>
                </a:cubicBezTo>
                <a:cubicBezTo>
                  <a:pt x="830" y="626"/>
                  <a:pt x="830" y="626"/>
                  <a:pt x="830" y="626"/>
                </a:cubicBezTo>
                <a:cubicBezTo>
                  <a:pt x="830" y="626"/>
                  <a:pt x="830" y="626"/>
                  <a:pt x="830" y="626"/>
                </a:cubicBezTo>
                <a:cubicBezTo>
                  <a:pt x="831" y="625"/>
                  <a:pt x="831" y="625"/>
                  <a:pt x="831" y="625"/>
                </a:cubicBezTo>
                <a:cubicBezTo>
                  <a:pt x="831" y="624"/>
                  <a:pt x="831" y="624"/>
                  <a:pt x="831" y="624"/>
                </a:cubicBezTo>
                <a:cubicBezTo>
                  <a:pt x="831" y="624"/>
                  <a:pt x="831" y="624"/>
                  <a:pt x="831" y="624"/>
                </a:cubicBezTo>
                <a:cubicBezTo>
                  <a:pt x="831" y="624"/>
                  <a:pt x="831" y="624"/>
                  <a:pt x="831" y="624"/>
                </a:cubicBezTo>
                <a:cubicBezTo>
                  <a:pt x="831" y="624"/>
                  <a:pt x="832" y="624"/>
                  <a:pt x="832" y="624"/>
                </a:cubicBezTo>
                <a:cubicBezTo>
                  <a:pt x="833" y="624"/>
                  <a:pt x="833" y="623"/>
                  <a:pt x="833" y="623"/>
                </a:cubicBezTo>
                <a:cubicBezTo>
                  <a:pt x="834" y="623"/>
                  <a:pt x="834" y="623"/>
                  <a:pt x="834" y="623"/>
                </a:cubicBezTo>
                <a:cubicBezTo>
                  <a:pt x="834" y="622"/>
                  <a:pt x="834" y="622"/>
                  <a:pt x="834" y="622"/>
                </a:cubicBezTo>
                <a:cubicBezTo>
                  <a:pt x="834" y="622"/>
                  <a:pt x="834" y="622"/>
                  <a:pt x="834" y="622"/>
                </a:cubicBezTo>
                <a:cubicBezTo>
                  <a:pt x="834" y="621"/>
                  <a:pt x="834" y="621"/>
                  <a:pt x="834" y="621"/>
                </a:cubicBezTo>
                <a:cubicBezTo>
                  <a:pt x="834" y="621"/>
                  <a:pt x="834" y="621"/>
                  <a:pt x="834" y="621"/>
                </a:cubicBezTo>
                <a:cubicBezTo>
                  <a:pt x="833" y="621"/>
                  <a:pt x="833" y="621"/>
                  <a:pt x="833" y="621"/>
                </a:cubicBezTo>
                <a:cubicBezTo>
                  <a:pt x="833" y="621"/>
                  <a:pt x="833" y="621"/>
                  <a:pt x="833" y="621"/>
                </a:cubicBezTo>
                <a:cubicBezTo>
                  <a:pt x="833" y="621"/>
                  <a:pt x="833" y="621"/>
                  <a:pt x="833" y="621"/>
                </a:cubicBezTo>
                <a:cubicBezTo>
                  <a:pt x="834" y="621"/>
                  <a:pt x="834" y="621"/>
                  <a:pt x="834" y="621"/>
                </a:cubicBezTo>
                <a:cubicBezTo>
                  <a:pt x="834" y="620"/>
                  <a:pt x="834" y="620"/>
                  <a:pt x="834" y="620"/>
                </a:cubicBezTo>
                <a:cubicBezTo>
                  <a:pt x="834" y="620"/>
                  <a:pt x="834" y="620"/>
                  <a:pt x="834" y="620"/>
                </a:cubicBezTo>
                <a:cubicBezTo>
                  <a:pt x="834" y="619"/>
                  <a:pt x="834" y="619"/>
                  <a:pt x="834" y="619"/>
                </a:cubicBezTo>
                <a:cubicBezTo>
                  <a:pt x="833" y="619"/>
                  <a:pt x="833" y="619"/>
                  <a:pt x="833" y="619"/>
                </a:cubicBezTo>
                <a:cubicBezTo>
                  <a:pt x="832" y="619"/>
                  <a:pt x="832" y="619"/>
                  <a:pt x="832" y="619"/>
                </a:cubicBezTo>
                <a:cubicBezTo>
                  <a:pt x="832" y="619"/>
                  <a:pt x="832" y="619"/>
                  <a:pt x="832" y="619"/>
                </a:cubicBezTo>
                <a:cubicBezTo>
                  <a:pt x="832" y="619"/>
                  <a:pt x="832" y="619"/>
                  <a:pt x="832" y="619"/>
                </a:cubicBezTo>
                <a:cubicBezTo>
                  <a:pt x="832" y="618"/>
                  <a:pt x="832" y="618"/>
                  <a:pt x="832" y="618"/>
                </a:cubicBezTo>
                <a:cubicBezTo>
                  <a:pt x="832" y="618"/>
                  <a:pt x="832" y="618"/>
                  <a:pt x="832" y="618"/>
                </a:cubicBezTo>
                <a:cubicBezTo>
                  <a:pt x="832" y="618"/>
                  <a:pt x="832" y="618"/>
                  <a:pt x="832" y="618"/>
                </a:cubicBezTo>
                <a:cubicBezTo>
                  <a:pt x="832" y="618"/>
                  <a:pt x="832" y="618"/>
                  <a:pt x="832" y="618"/>
                </a:cubicBezTo>
                <a:cubicBezTo>
                  <a:pt x="832" y="617"/>
                  <a:pt x="832" y="617"/>
                  <a:pt x="832" y="617"/>
                </a:cubicBezTo>
                <a:cubicBezTo>
                  <a:pt x="832" y="617"/>
                  <a:pt x="832" y="617"/>
                  <a:pt x="832" y="617"/>
                </a:cubicBezTo>
                <a:cubicBezTo>
                  <a:pt x="832" y="617"/>
                  <a:pt x="832" y="617"/>
                  <a:pt x="832" y="617"/>
                </a:cubicBezTo>
                <a:cubicBezTo>
                  <a:pt x="832" y="616"/>
                  <a:pt x="832" y="616"/>
                  <a:pt x="832" y="616"/>
                </a:cubicBezTo>
                <a:cubicBezTo>
                  <a:pt x="831" y="616"/>
                  <a:pt x="831" y="616"/>
                  <a:pt x="831" y="616"/>
                </a:cubicBezTo>
                <a:cubicBezTo>
                  <a:pt x="831" y="617"/>
                  <a:pt x="831" y="617"/>
                  <a:pt x="831" y="617"/>
                </a:cubicBezTo>
                <a:cubicBezTo>
                  <a:pt x="830" y="617"/>
                  <a:pt x="830" y="617"/>
                  <a:pt x="829" y="617"/>
                </a:cubicBezTo>
                <a:cubicBezTo>
                  <a:pt x="829" y="617"/>
                  <a:pt x="829" y="617"/>
                  <a:pt x="829" y="617"/>
                </a:cubicBezTo>
                <a:cubicBezTo>
                  <a:pt x="829" y="617"/>
                  <a:pt x="829" y="617"/>
                  <a:pt x="829" y="617"/>
                </a:cubicBezTo>
                <a:cubicBezTo>
                  <a:pt x="828" y="617"/>
                  <a:pt x="828" y="617"/>
                  <a:pt x="828" y="617"/>
                </a:cubicBezTo>
                <a:cubicBezTo>
                  <a:pt x="828" y="618"/>
                  <a:pt x="828" y="618"/>
                  <a:pt x="828" y="618"/>
                </a:cubicBezTo>
                <a:cubicBezTo>
                  <a:pt x="828" y="618"/>
                  <a:pt x="828" y="618"/>
                  <a:pt x="828" y="618"/>
                </a:cubicBezTo>
                <a:cubicBezTo>
                  <a:pt x="827" y="618"/>
                  <a:pt x="827" y="618"/>
                  <a:pt x="827" y="618"/>
                </a:cubicBezTo>
                <a:cubicBezTo>
                  <a:pt x="827" y="617"/>
                  <a:pt x="828" y="616"/>
                  <a:pt x="828" y="616"/>
                </a:cubicBezTo>
                <a:cubicBezTo>
                  <a:pt x="829" y="616"/>
                  <a:pt x="829" y="617"/>
                  <a:pt x="829" y="617"/>
                </a:cubicBezTo>
                <a:cubicBezTo>
                  <a:pt x="830" y="617"/>
                  <a:pt x="830" y="616"/>
                  <a:pt x="830" y="616"/>
                </a:cubicBezTo>
                <a:cubicBezTo>
                  <a:pt x="831" y="615"/>
                  <a:pt x="831" y="615"/>
                  <a:pt x="831" y="615"/>
                </a:cubicBezTo>
                <a:cubicBezTo>
                  <a:pt x="831" y="615"/>
                  <a:pt x="831" y="615"/>
                  <a:pt x="831" y="615"/>
                </a:cubicBezTo>
                <a:cubicBezTo>
                  <a:pt x="831" y="615"/>
                  <a:pt x="831" y="615"/>
                  <a:pt x="831" y="615"/>
                </a:cubicBezTo>
                <a:cubicBezTo>
                  <a:pt x="831" y="614"/>
                  <a:pt x="831" y="614"/>
                  <a:pt x="831" y="614"/>
                </a:cubicBezTo>
                <a:cubicBezTo>
                  <a:pt x="831" y="614"/>
                  <a:pt x="831" y="614"/>
                  <a:pt x="831" y="614"/>
                </a:cubicBezTo>
                <a:cubicBezTo>
                  <a:pt x="830" y="614"/>
                  <a:pt x="830" y="614"/>
                  <a:pt x="830" y="614"/>
                </a:cubicBezTo>
                <a:cubicBezTo>
                  <a:pt x="830" y="614"/>
                  <a:pt x="830" y="614"/>
                  <a:pt x="830" y="614"/>
                </a:cubicBezTo>
                <a:cubicBezTo>
                  <a:pt x="830" y="613"/>
                  <a:pt x="830" y="613"/>
                  <a:pt x="830" y="613"/>
                </a:cubicBezTo>
                <a:cubicBezTo>
                  <a:pt x="829" y="613"/>
                  <a:pt x="829" y="613"/>
                  <a:pt x="829" y="613"/>
                </a:cubicBezTo>
                <a:cubicBezTo>
                  <a:pt x="829" y="613"/>
                  <a:pt x="829" y="614"/>
                  <a:pt x="829" y="614"/>
                </a:cubicBezTo>
                <a:cubicBezTo>
                  <a:pt x="828" y="614"/>
                  <a:pt x="828" y="614"/>
                  <a:pt x="828" y="614"/>
                </a:cubicBezTo>
                <a:cubicBezTo>
                  <a:pt x="829" y="614"/>
                  <a:pt x="829" y="614"/>
                  <a:pt x="829" y="614"/>
                </a:cubicBezTo>
                <a:cubicBezTo>
                  <a:pt x="828" y="613"/>
                  <a:pt x="828" y="613"/>
                  <a:pt x="828" y="613"/>
                </a:cubicBezTo>
                <a:cubicBezTo>
                  <a:pt x="828" y="612"/>
                  <a:pt x="827" y="613"/>
                  <a:pt x="827" y="612"/>
                </a:cubicBezTo>
                <a:cubicBezTo>
                  <a:pt x="827" y="612"/>
                  <a:pt x="827" y="612"/>
                  <a:pt x="827" y="612"/>
                </a:cubicBezTo>
                <a:cubicBezTo>
                  <a:pt x="827" y="612"/>
                  <a:pt x="827" y="612"/>
                  <a:pt x="827" y="612"/>
                </a:cubicBezTo>
                <a:cubicBezTo>
                  <a:pt x="828" y="612"/>
                  <a:pt x="828" y="612"/>
                  <a:pt x="828" y="612"/>
                </a:cubicBezTo>
                <a:cubicBezTo>
                  <a:pt x="828" y="612"/>
                  <a:pt x="828" y="612"/>
                  <a:pt x="828" y="612"/>
                </a:cubicBezTo>
                <a:cubicBezTo>
                  <a:pt x="829" y="611"/>
                  <a:pt x="829" y="611"/>
                  <a:pt x="829" y="611"/>
                </a:cubicBezTo>
                <a:cubicBezTo>
                  <a:pt x="828" y="610"/>
                  <a:pt x="828" y="610"/>
                  <a:pt x="828" y="610"/>
                </a:cubicBezTo>
                <a:cubicBezTo>
                  <a:pt x="828" y="610"/>
                  <a:pt x="828" y="610"/>
                  <a:pt x="828" y="610"/>
                </a:cubicBezTo>
                <a:cubicBezTo>
                  <a:pt x="828" y="610"/>
                  <a:pt x="828" y="610"/>
                  <a:pt x="828" y="610"/>
                </a:cubicBezTo>
                <a:cubicBezTo>
                  <a:pt x="828" y="609"/>
                  <a:pt x="827" y="609"/>
                  <a:pt x="827" y="609"/>
                </a:cubicBezTo>
                <a:cubicBezTo>
                  <a:pt x="827" y="609"/>
                  <a:pt x="827" y="609"/>
                  <a:pt x="827" y="609"/>
                </a:cubicBezTo>
                <a:cubicBezTo>
                  <a:pt x="827" y="609"/>
                  <a:pt x="827" y="609"/>
                  <a:pt x="827" y="609"/>
                </a:cubicBezTo>
                <a:cubicBezTo>
                  <a:pt x="826" y="609"/>
                  <a:pt x="826" y="608"/>
                  <a:pt x="826" y="608"/>
                </a:cubicBezTo>
                <a:cubicBezTo>
                  <a:pt x="825" y="608"/>
                  <a:pt x="826" y="607"/>
                  <a:pt x="826" y="607"/>
                </a:cubicBezTo>
                <a:cubicBezTo>
                  <a:pt x="826" y="606"/>
                  <a:pt x="826" y="606"/>
                  <a:pt x="826" y="606"/>
                </a:cubicBezTo>
                <a:cubicBezTo>
                  <a:pt x="826" y="606"/>
                  <a:pt x="826" y="606"/>
                  <a:pt x="826" y="606"/>
                </a:cubicBezTo>
                <a:cubicBezTo>
                  <a:pt x="826" y="605"/>
                  <a:pt x="826" y="605"/>
                  <a:pt x="826" y="605"/>
                </a:cubicBezTo>
                <a:cubicBezTo>
                  <a:pt x="825" y="605"/>
                  <a:pt x="825" y="605"/>
                  <a:pt x="825" y="605"/>
                </a:cubicBezTo>
                <a:cubicBezTo>
                  <a:pt x="826" y="605"/>
                  <a:pt x="826" y="605"/>
                  <a:pt x="826" y="605"/>
                </a:cubicBezTo>
                <a:cubicBezTo>
                  <a:pt x="826" y="604"/>
                  <a:pt x="826" y="604"/>
                  <a:pt x="826" y="604"/>
                </a:cubicBezTo>
                <a:cubicBezTo>
                  <a:pt x="825" y="604"/>
                  <a:pt x="825" y="604"/>
                  <a:pt x="825" y="604"/>
                </a:cubicBezTo>
                <a:cubicBezTo>
                  <a:pt x="825" y="604"/>
                  <a:pt x="825" y="604"/>
                  <a:pt x="825" y="604"/>
                </a:cubicBezTo>
                <a:cubicBezTo>
                  <a:pt x="825" y="604"/>
                  <a:pt x="825" y="604"/>
                  <a:pt x="825" y="604"/>
                </a:cubicBezTo>
                <a:cubicBezTo>
                  <a:pt x="825" y="604"/>
                  <a:pt x="825" y="604"/>
                  <a:pt x="825" y="604"/>
                </a:cubicBezTo>
                <a:cubicBezTo>
                  <a:pt x="825" y="605"/>
                  <a:pt x="825" y="605"/>
                  <a:pt x="825" y="605"/>
                </a:cubicBezTo>
                <a:cubicBezTo>
                  <a:pt x="825" y="605"/>
                  <a:pt x="824" y="605"/>
                  <a:pt x="824" y="605"/>
                </a:cubicBezTo>
                <a:cubicBezTo>
                  <a:pt x="824" y="605"/>
                  <a:pt x="824" y="605"/>
                  <a:pt x="824" y="605"/>
                </a:cubicBezTo>
                <a:cubicBezTo>
                  <a:pt x="824" y="605"/>
                  <a:pt x="824" y="605"/>
                  <a:pt x="824" y="605"/>
                </a:cubicBezTo>
                <a:cubicBezTo>
                  <a:pt x="824" y="604"/>
                  <a:pt x="824" y="604"/>
                  <a:pt x="824" y="604"/>
                </a:cubicBezTo>
                <a:cubicBezTo>
                  <a:pt x="824" y="604"/>
                  <a:pt x="824" y="604"/>
                  <a:pt x="824" y="604"/>
                </a:cubicBezTo>
                <a:cubicBezTo>
                  <a:pt x="824" y="604"/>
                  <a:pt x="824" y="604"/>
                  <a:pt x="824" y="604"/>
                </a:cubicBezTo>
                <a:cubicBezTo>
                  <a:pt x="824" y="604"/>
                  <a:pt x="824" y="604"/>
                  <a:pt x="824" y="604"/>
                </a:cubicBezTo>
                <a:cubicBezTo>
                  <a:pt x="824" y="604"/>
                  <a:pt x="824" y="604"/>
                  <a:pt x="824" y="604"/>
                </a:cubicBezTo>
                <a:cubicBezTo>
                  <a:pt x="824" y="604"/>
                  <a:pt x="824" y="604"/>
                  <a:pt x="824" y="604"/>
                </a:cubicBezTo>
                <a:cubicBezTo>
                  <a:pt x="823" y="603"/>
                  <a:pt x="823" y="603"/>
                  <a:pt x="823" y="603"/>
                </a:cubicBezTo>
                <a:cubicBezTo>
                  <a:pt x="823" y="603"/>
                  <a:pt x="823" y="603"/>
                  <a:pt x="823" y="603"/>
                </a:cubicBezTo>
                <a:cubicBezTo>
                  <a:pt x="824" y="603"/>
                  <a:pt x="824" y="603"/>
                  <a:pt x="824" y="603"/>
                </a:cubicBezTo>
                <a:cubicBezTo>
                  <a:pt x="824" y="602"/>
                  <a:pt x="824" y="602"/>
                  <a:pt x="824" y="602"/>
                </a:cubicBezTo>
                <a:cubicBezTo>
                  <a:pt x="824" y="602"/>
                  <a:pt x="824" y="602"/>
                  <a:pt x="824" y="602"/>
                </a:cubicBezTo>
                <a:cubicBezTo>
                  <a:pt x="824" y="601"/>
                  <a:pt x="824" y="601"/>
                  <a:pt x="824" y="601"/>
                </a:cubicBezTo>
                <a:cubicBezTo>
                  <a:pt x="823" y="600"/>
                  <a:pt x="823" y="600"/>
                  <a:pt x="822" y="600"/>
                </a:cubicBezTo>
                <a:cubicBezTo>
                  <a:pt x="822" y="600"/>
                  <a:pt x="822" y="600"/>
                  <a:pt x="822" y="600"/>
                </a:cubicBezTo>
                <a:cubicBezTo>
                  <a:pt x="821" y="600"/>
                  <a:pt x="821" y="600"/>
                  <a:pt x="821" y="600"/>
                </a:cubicBezTo>
                <a:cubicBezTo>
                  <a:pt x="821" y="600"/>
                  <a:pt x="821" y="600"/>
                  <a:pt x="821" y="600"/>
                </a:cubicBezTo>
                <a:cubicBezTo>
                  <a:pt x="821" y="601"/>
                  <a:pt x="821" y="601"/>
                  <a:pt x="821" y="601"/>
                </a:cubicBezTo>
                <a:cubicBezTo>
                  <a:pt x="821" y="601"/>
                  <a:pt x="821" y="601"/>
                  <a:pt x="821" y="601"/>
                </a:cubicBezTo>
                <a:cubicBezTo>
                  <a:pt x="821" y="601"/>
                  <a:pt x="821" y="601"/>
                  <a:pt x="821" y="601"/>
                </a:cubicBezTo>
                <a:cubicBezTo>
                  <a:pt x="821" y="601"/>
                  <a:pt x="821" y="601"/>
                  <a:pt x="821" y="601"/>
                </a:cubicBezTo>
                <a:cubicBezTo>
                  <a:pt x="821" y="601"/>
                  <a:pt x="821" y="601"/>
                  <a:pt x="821" y="601"/>
                </a:cubicBezTo>
                <a:cubicBezTo>
                  <a:pt x="820" y="602"/>
                  <a:pt x="820" y="602"/>
                  <a:pt x="820" y="602"/>
                </a:cubicBezTo>
                <a:cubicBezTo>
                  <a:pt x="820" y="602"/>
                  <a:pt x="820" y="602"/>
                  <a:pt x="820" y="602"/>
                </a:cubicBezTo>
                <a:cubicBezTo>
                  <a:pt x="820" y="603"/>
                  <a:pt x="820" y="603"/>
                  <a:pt x="820" y="603"/>
                </a:cubicBezTo>
                <a:cubicBezTo>
                  <a:pt x="820" y="604"/>
                  <a:pt x="820" y="604"/>
                  <a:pt x="820" y="604"/>
                </a:cubicBezTo>
                <a:cubicBezTo>
                  <a:pt x="820" y="604"/>
                  <a:pt x="820" y="604"/>
                  <a:pt x="820" y="604"/>
                </a:cubicBezTo>
                <a:cubicBezTo>
                  <a:pt x="820" y="605"/>
                  <a:pt x="820" y="605"/>
                  <a:pt x="820" y="605"/>
                </a:cubicBezTo>
                <a:cubicBezTo>
                  <a:pt x="820" y="605"/>
                  <a:pt x="820" y="605"/>
                  <a:pt x="820" y="605"/>
                </a:cubicBezTo>
                <a:cubicBezTo>
                  <a:pt x="820" y="605"/>
                  <a:pt x="820" y="605"/>
                  <a:pt x="820" y="605"/>
                </a:cubicBezTo>
                <a:cubicBezTo>
                  <a:pt x="820" y="605"/>
                  <a:pt x="819" y="605"/>
                  <a:pt x="819" y="606"/>
                </a:cubicBezTo>
                <a:cubicBezTo>
                  <a:pt x="819" y="607"/>
                  <a:pt x="819" y="607"/>
                  <a:pt x="819" y="607"/>
                </a:cubicBezTo>
                <a:cubicBezTo>
                  <a:pt x="819" y="607"/>
                  <a:pt x="819" y="607"/>
                  <a:pt x="819" y="607"/>
                </a:cubicBezTo>
                <a:cubicBezTo>
                  <a:pt x="820" y="607"/>
                  <a:pt x="820" y="607"/>
                  <a:pt x="820" y="607"/>
                </a:cubicBezTo>
                <a:cubicBezTo>
                  <a:pt x="819" y="607"/>
                  <a:pt x="819" y="607"/>
                  <a:pt x="819" y="607"/>
                </a:cubicBezTo>
                <a:cubicBezTo>
                  <a:pt x="819" y="607"/>
                  <a:pt x="819" y="607"/>
                  <a:pt x="819" y="607"/>
                </a:cubicBezTo>
                <a:cubicBezTo>
                  <a:pt x="819" y="607"/>
                  <a:pt x="819" y="607"/>
                  <a:pt x="819" y="607"/>
                </a:cubicBezTo>
                <a:cubicBezTo>
                  <a:pt x="818" y="606"/>
                  <a:pt x="818" y="606"/>
                  <a:pt x="818" y="606"/>
                </a:cubicBezTo>
                <a:cubicBezTo>
                  <a:pt x="818" y="607"/>
                  <a:pt x="818" y="607"/>
                  <a:pt x="818" y="607"/>
                </a:cubicBezTo>
                <a:cubicBezTo>
                  <a:pt x="817" y="607"/>
                  <a:pt x="817" y="608"/>
                  <a:pt x="817" y="608"/>
                </a:cubicBezTo>
                <a:cubicBezTo>
                  <a:pt x="817" y="609"/>
                  <a:pt x="817" y="609"/>
                  <a:pt x="817" y="609"/>
                </a:cubicBezTo>
                <a:cubicBezTo>
                  <a:pt x="817" y="609"/>
                  <a:pt x="818" y="610"/>
                  <a:pt x="818" y="610"/>
                </a:cubicBezTo>
                <a:cubicBezTo>
                  <a:pt x="818" y="611"/>
                  <a:pt x="818" y="611"/>
                  <a:pt x="818" y="611"/>
                </a:cubicBezTo>
                <a:cubicBezTo>
                  <a:pt x="819" y="611"/>
                  <a:pt x="819" y="611"/>
                  <a:pt x="819" y="611"/>
                </a:cubicBezTo>
                <a:cubicBezTo>
                  <a:pt x="819" y="611"/>
                  <a:pt x="819" y="611"/>
                  <a:pt x="819" y="611"/>
                </a:cubicBezTo>
                <a:cubicBezTo>
                  <a:pt x="820" y="612"/>
                  <a:pt x="820" y="612"/>
                  <a:pt x="820" y="612"/>
                </a:cubicBezTo>
                <a:cubicBezTo>
                  <a:pt x="820" y="612"/>
                  <a:pt x="820" y="612"/>
                  <a:pt x="820" y="612"/>
                </a:cubicBezTo>
                <a:cubicBezTo>
                  <a:pt x="820" y="612"/>
                  <a:pt x="820" y="612"/>
                  <a:pt x="820" y="612"/>
                </a:cubicBezTo>
                <a:cubicBezTo>
                  <a:pt x="820" y="612"/>
                  <a:pt x="820" y="612"/>
                  <a:pt x="820" y="612"/>
                </a:cubicBezTo>
                <a:cubicBezTo>
                  <a:pt x="819" y="611"/>
                  <a:pt x="819" y="611"/>
                  <a:pt x="819" y="611"/>
                </a:cubicBezTo>
                <a:cubicBezTo>
                  <a:pt x="819" y="611"/>
                  <a:pt x="819" y="611"/>
                  <a:pt x="819" y="611"/>
                </a:cubicBezTo>
                <a:cubicBezTo>
                  <a:pt x="818" y="611"/>
                  <a:pt x="818" y="611"/>
                  <a:pt x="818" y="611"/>
                </a:cubicBezTo>
                <a:cubicBezTo>
                  <a:pt x="818" y="612"/>
                  <a:pt x="818" y="612"/>
                  <a:pt x="818" y="612"/>
                </a:cubicBezTo>
                <a:cubicBezTo>
                  <a:pt x="817" y="612"/>
                  <a:pt x="817" y="612"/>
                  <a:pt x="817" y="612"/>
                </a:cubicBezTo>
                <a:cubicBezTo>
                  <a:pt x="817" y="612"/>
                  <a:pt x="817" y="612"/>
                  <a:pt x="817" y="612"/>
                </a:cubicBezTo>
                <a:cubicBezTo>
                  <a:pt x="817" y="612"/>
                  <a:pt x="817" y="612"/>
                  <a:pt x="817" y="612"/>
                </a:cubicBezTo>
                <a:cubicBezTo>
                  <a:pt x="818" y="612"/>
                  <a:pt x="818" y="612"/>
                  <a:pt x="818" y="612"/>
                </a:cubicBezTo>
                <a:cubicBezTo>
                  <a:pt x="818" y="613"/>
                  <a:pt x="818" y="613"/>
                  <a:pt x="818" y="613"/>
                </a:cubicBezTo>
                <a:cubicBezTo>
                  <a:pt x="818" y="613"/>
                  <a:pt x="818" y="613"/>
                  <a:pt x="818" y="613"/>
                </a:cubicBezTo>
                <a:cubicBezTo>
                  <a:pt x="818" y="613"/>
                  <a:pt x="818" y="613"/>
                  <a:pt x="818" y="613"/>
                </a:cubicBezTo>
                <a:cubicBezTo>
                  <a:pt x="817" y="613"/>
                  <a:pt x="817" y="613"/>
                  <a:pt x="817" y="613"/>
                </a:cubicBezTo>
                <a:cubicBezTo>
                  <a:pt x="817" y="613"/>
                  <a:pt x="817" y="613"/>
                  <a:pt x="817" y="613"/>
                </a:cubicBezTo>
                <a:cubicBezTo>
                  <a:pt x="817" y="613"/>
                  <a:pt x="817" y="613"/>
                  <a:pt x="817" y="613"/>
                </a:cubicBezTo>
                <a:cubicBezTo>
                  <a:pt x="817" y="613"/>
                  <a:pt x="817" y="613"/>
                  <a:pt x="817" y="613"/>
                </a:cubicBezTo>
                <a:cubicBezTo>
                  <a:pt x="817" y="614"/>
                  <a:pt x="817" y="614"/>
                  <a:pt x="817" y="614"/>
                </a:cubicBezTo>
                <a:cubicBezTo>
                  <a:pt x="817" y="615"/>
                  <a:pt x="817" y="615"/>
                  <a:pt x="817" y="615"/>
                </a:cubicBezTo>
                <a:cubicBezTo>
                  <a:pt x="817" y="615"/>
                  <a:pt x="817" y="615"/>
                  <a:pt x="817" y="615"/>
                </a:cubicBezTo>
                <a:cubicBezTo>
                  <a:pt x="817" y="615"/>
                  <a:pt x="817" y="615"/>
                  <a:pt x="817" y="615"/>
                </a:cubicBezTo>
                <a:cubicBezTo>
                  <a:pt x="816" y="615"/>
                  <a:pt x="816" y="615"/>
                  <a:pt x="816" y="615"/>
                </a:cubicBezTo>
                <a:cubicBezTo>
                  <a:pt x="816" y="615"/>
                  <a:pt x="816" y="615"/>
                  <a:pt x="816" y="615"/>
                </a:cubicBezTo>
                <a:cubicBezTo>
                  <a:pt x="816" y="615"/>
                  <a:pt x="816" y="615"/>
                  <a:pt x="816" y="615"/>
                </a:cubicBezTo>
                <a:cubicBezTo>
                  <a:pt x="816" y="615"/>
                  <a:pt x="816" y="615"/>
                  <a:pt x="816" y="615"/>
                </a:cubicBezTo>
                <a:cubicBezTo>
                  <a:pt x="816" y="616"/>
                  <a:pt x="816" y="616"/>
                  <a:pt x="816" y="616"/>
                </a:cubicBezTo>
                <a:cubicBezTo>
                  <a:pt x="816" y="616"/>
                  <a:pt x="816" y="616"/>
                  <a:pt x="816" y="616"/>
                </a:cubicBezTo>
                <a:cubicBezTo>
                  <a:pt x="816" y="616"/>
                  <a:pt x="816" y="616"/>
                  <a:pt x="816" y="616"/>
                </a:cubicBezTo>
                <a:cubicBezTo>
                  <a:pt x="816" y="616"/>
                  <a:pt x="816" y="616"/>
                  <a:pt x="816" y="616"/>
                </a:cubicBezTo>
                <a:cubicBezTo>
                  <a:pt x="817" y="616"/>
                  <a:pt x="817" y="616"/>
                  <a:pt x="817" y="616"/>
                </a:cubicBezTo>
                <a:cubicBezTo>
                  <a:pt x="818" y="616"/>
                  <a:pt x="818" y="616"/>
                  <a:pt x="818" y="616"/>
                </a:cubicBezTo>
                <a:cubicBezTo>
                  <a:pt x="818" y="617"/>
                  <a:pt x="818" y="617"/>
                  <a:pt x="818" y="617"/>
                </a:cubicBezTo>
                <a:cubicBezTo>
                  <a:pt x="817" y="617"/>
                  <a:pt x="817" y="617"/>
                  <a:pt x="817" y="617"/>
                </a:cubicBezTo>
                <a:cubicBezTo>
                  <a:pt x="817" y="617"/>
                  <a:pt x="817" y="617"/>
                  <a:pt x="817" y="617"/>
                </a:cubicBezTo>
                <a:cubicBezTo>
                  <a:pt x="817" y="617"/>
                  <a:pt x="817" y="617"/>
                  <a:pt x="817" y="617"/>
                </a:cubicBezTo>
                <a:cubicBezTo>
                  <a:pt x="817" y="617"/>
                  <a:pt x="817" y="617"/>
                  <a:pt x="817" y="617"/>
                </a:cubicBezTo>
                <a:cubicBezTo>
                  <a:pt x="817" y="618"/>
                  <a:pt x="817" y="618"/>
                  <a:pt x="817" y="618"/>
                </a:cubicBezTo>
                <a:cubicBezTo>
                  <a:pt x="817" y="617"/>
                  <a:pt x="817" y="617"/>
                  <a:pt x="817" y="617"/>
                </a:cubicBezTo>
                <a:cubicBezTo>
                  <a:pt x="816" y="617"/>
                  <a:pt x="816" y="617"/>
                  <a:pt x="816" y="617"/>
                </a:cubicBezTo>
                <a:cubicBezTo>
                  <a:pt x="816" y="617"/>
                  <a:pt x="816" y="617"/>
                  <a:pt x="816" y="617"/>
                </a:cubicBezTo>
                <a:cubicBezTo>
                  <a:pt x="815" y="617"/>
                  <a:pt x="815" y="617"/>
                  <a:pt x="815" y="617"/>
                </a:cubicBezTo>
                <a:cubicBezTo>
                  <a:pt x="816" y="617"/>
                  <a:pt x="816" y="617"/>
                  <a:pt x="816" y="617"/>
                </a:cubicBezTo>
                <a:cubicBezTo>
                  <a:pt x="816" y="618"/>
                  <a:pt x="816" y="618"/>
                  <a:pt x="816" y="618"/>
                </a:cubicBezTo>
                <a:cubicBezTo>
                  <a:pt x="816" y="618"/>
                  <a:pt x="816" y="618"/>
                  <a:pt x="816" y="618"/>
                </a:cubicBezTo>
                <a:cubicBezTo>
                  <a:pt x="815" y="618"/>
                  <a:pt x="815" y="618"/>
                  <a:pt x="815" y="618"/>
                </a:cubicBezTo>
                <a:cubicBezTo>
                  <a:pt x="815" y="618"/>
                  <a:pt x="815" y="618"/>
                  <a:pt x="815" y="618"/>
                </a:cubicBezTo>
                <a:cubicBezTo>
                  <a:pt x="815" y="618"/>
                  <a:pt x="815" y="618"/>
                  <a:pt x="815" y="618"/>
                </a:cubicBezTo>
                <a:cubicBezTo>
                  <a:pt x="816" y="618"/>
                  <a:pt x="816" y="618"/>
                  <a:pt x="816" y="618"/>
                </a:cubicBezTo>
                <a:cubicBezTo>
                  <a:pt x="815" y="618"/>
                  <a:pt x="815" y="618"/>
                  <a:pt x="815" y="618"/>
                </a:cubicBezTo>
                <a:cubicBezTo>
                  <a:pt x="815" y="618"/>
                  <a:pt x="815" y="618"/>
                  <a:pt x="815" y="618"/>
                </a:cubicBezTo>
                <a:cubicBezTo>
                  <a:pt x="814" y="619"/>
                  <a:pt x="814" y="619"/>
                  <a:pt x="814" y="619"/>
                </a:cubicBezTo>
                <a:cubicBezTo>
                  <a:pt x="814" y="619"/>
                  <a:pt x="814" y="619"/>
                  <a:pt x="814" y="619"/>
                </a:cubicBezTo>
                <a:cubicBezTo>
                  <a:pt x="814" y="619"/>
                  <a:pt x="814" y="619"/>
                  <a:pt x="814" y="619"/>
                </a:cubicBezTo>
                <a:cubicBezTo>
                  <a:pt x="815" y="619"/>
                  <a:pt x="815" y="619"/>
                  <a:pt x="815" y="619"/>
                </a:cubicBezTo>
                <a:cubicBezTo>
                  <a:pt x="815" y="619"/>
                  <a:pt x="815" y="619"/>
                  <a:pt x="815" y="619"/>
                </a:cubicBezTo>
                <a:cubicBezTo>
                  <a:pt x="815" y="620"/>
                  <a:pt x="815" y="620"/>
                  <a:pt x="815" y="620"/>
                </a:cubicBezTo>
                <a:cubicBezTo>
                  <a:pt x="815" y="620"/>
                  <a:pt x="815" y="620"/>
                  <a:pt x="815" y="620"/>
                </a:cubicBezTo>
                <a:cubicBezTo>
                  <a:pt x="815" y="620"/>
                  <a:pt x="815" y="620"/>
                  <a:pt x="815" y="620"/>
                </a:cubicBezTo>
                <a:cubicBezTo>
                  <a:pt x="815" y="620"/>
                  <a:pt x="815" y="620"/>
                  <a:pt x="815" y="620"/>
                </a:cubicBezTo>
                <a:cubicBezTo>
                  <a:pt x="814" y="620"/>
                  <a:pt x="814" y="620"/>
                  <a:pt x="814" y="620"/>
                </a:cubicBezTo>
                <a:cubicBezTo>
                  <a:pt x="814" y="619"/>
                  <a:pt x="814" y="619"/>
                  <a:pt x="814" y="619"/>
                </a:cubicBezTo>
                <a:cubicBezTo>
                  <a:pt x="813" y="620"/>
                  <a:pt x="813" y="620"/>
                  <a:pt x="813" y="620"/>
                </a:cubicBezTo>
                <a:cubicBezTo>
                  <a:pt x="813" y="621"/>
                  <a:pt x="813" y="621"/>
                  <a:pt x="814" y="622"/>
                </a:cubicBezTo>
                <a:cubicBezTo>
                  <a:pt x="814" y="622"/>
                  <a:pt x="814" y="622"/>
                  <a:pt x="814" y="622"/>
                </a:cubicBezTo>
                <a:cubicBezTo>
                  <a:pt x="814" y="623"/>
                  <a:pt x="814" y="623"/>
                  <a:pt x="814" y="623"/>
                </a:cubicBezTo>
                <a:cubicBezTo>
                  <a:pt x="814" y="624"/>
                  <a:pt x="814" y="624"/>
                  <a:pt x="814" y="624"/>
                </a:cubicBezTo>
                <a:cubicBezTo>
                  <a:pt x="814" y="625"/>
                  <a:pt x="814" y="625"/>
                  <a:pt x="814" y="625"/>
                </a:cubicBezTo>
                <a:cubicBezTo>
                  <a:pt x="813" y="625"/>
                  <a:pt x="813" y="625"/>
                  <a:pt x="813" y="625"/>
                </a:cubicBezTo>
                <a:cubicBezTo>
                  <a:pt x="813" y="625"/>
                  <a:pt x="814" y="625"/>
                  <a:pt x="814" y="624"/>
                </a:cubicBezTo>
                <a:cubicBezTo>
                  <a:pt x="814" y="624"/>
                  <a:pt x="814" y="623"/>
                  <a:pt x="814" y="623"/>
                </a:cubicBezTo>
                <a:cubicBezTo>
                  <a:pt x="814" y="623"/>
                  <a:pt x="814" y="622"/>
                  <a:pt x="814" y="622"/>
                </a:cubicBezTo>
                <a:cubicBezTo>
                  <a:pt x="813" y="621"/>
                  <a:pt x="813" y="621"/>
                  <a:pt x="813" y="621"/>
                </a:cubicBezTo>
                <a:cubicBezTo>
                  <a:pt x="813" y="621"/>
                  <a:pt x="812" y="620"/>
                  <a:pt x="812" y="620"/>
                </a:cubicBezTo>
                <a:cubicBezTo>
                  <a:pt x="812" y="620"/>
                  <a:pt x="811" y="620"/>
                  <a:pt x="811" y="620"/>
                </a:cubicBezTo>
                <a:cubicBezTo>
                  <a:pt x="811" y="620"/>
                  <a:pt x="811" y="620"/>
                  <a:pt x="811" y="620"/>
                </a:cubicBezTo>
                <a:cubicBezTo>
                  <a:pt x="811" y="620"/>
                  <a:pt x="811" y="620"/>
                  <a:pt x="811" y="620"/>
                </a:cubicBezTo>
                <a:cubicBezTo>
                  <a:pt x="811" y="621"/>
                  <a:pt x="810" y="621"/>
                  <a:pt x="810" y="622"/>
                </a:cubicBezTo>
                <a:cubicBezTo>
                  <a:pt x="810" y="622"/>
                  <a:pt x="810" y="623"/>
                  <a:pt x="809" y="624"/>
                </a:cubicBezTo>
                <a:cubicBezTo>
                  <a:pt x="809" y="624"/>
                  <a:pt x="809" y="624"/>
                  <a:pt x="808" y="624"/>
                </a:cubicBezTo>
                <a:cubicBezTo>
                  <a:pt x="808" y="625"/>
                  <a:pt x="808" y="625"/>
                  <a:pt x="808" y="625"/>
                </a:cubicBezTo>
                <a:cubicBezTo>
                  <a:pt x="808" y="625"/>
                  <a:pt x="808" y="625"/>
                  <a:pt x="808" y="625"/>
                </a:cubicBezTo>
                <a:cubicBezTo>
                  <a:pt x="807" y="624"/>
                  <a:pt x="807" y="624"/>
                  <a:pt x="807" y="624"/>
                </a:cubicBezTo>
                <a:cubicBezTo>
                  <a:pt x="807" y="624"/>
                  <a:pt x="807" y="624"/>
                  <a:pt x="807" y="624"/>
                </a:cubicBezTo>
                <a:cubicBezTo>
                  <a:pt x="807" y="625"/>
                  <a:pt x="807" y="625"/>
                  <a:pt x="807" y="625"/>
                </a:cubicBezTo>
                <a:cubicBezTo>
                  <a:pt x="806" y="626"/>
                  <a:pt x="806" y="626"/>
                  <a:pt x="806" y="626"/>
                </a:cubicBezTo>
                <a:cubicBezTo>
                  <a:pt x="806" y="625"/>
                  <a:pt x="806" y="625"/>
                  <a:pt x="806" y="625"/>
                </a:cubicBezTo>
                <a:cubicBezTo>
                  <a:pt x="805" y="626"/>
                  <a:pt x="805" y="626"/>
                  <a:pt x="805" y="627"/>
                </a:cubicBezTo>
                <a:cubicBezTo>
                  <a:pt x="804" y="627"/>
                  <a:pt x="804" y="627"/>
                  <a:pt x="803" y="627"/>
                </a:cubicBezTo>
                <a:cubicBezTo>
                  <a:pt x="803" y="627"/>
                  <a:pt x="803" y="628"/>
                  <a:pt x="803" y="628"/>
                </a:cubicBezTo>
                <a:cubicBezTo>
                  <a:pt x="803" y="629"/>
                  <a:pt x="803" y="629"/>
                  <a:pt x="803" y="630"/>
                </a:cubicBezTo>
                <a:cubicBezTo>
                  <a:pt x="802" y="630"/>
                  <a:pt x="802" y="630"/>
                  <a:pt x="802" y="630"/>
                </a:cubicBezTo>
                <a:cubicBezTo>
                  <a:pt x="802" y="630"/>
                  <a:pt x="802" y="630"/>
                  <a:pt x="802" y="630"/>
                </a:cubicBezTo>
                <a:cubicBezTo>
                  <a:pt x="802" y="629"/>
                  <a:pt x="802" y="629"/>
                  <a:pt x="802" y="628"/>
                </a:cubicBezTo>
                <a:cubicBezTo>
                  <a:pt x="802" y="628"/>
                  <a:pt x="802" y="627"/>
                  <a:pt x="802" y="627"/>
                </a:cubicBezTo>
                <a:cubicBezTo>
                  <a:pt x="802" y="627"/>
                  <a:pt x="802" y="627"/>
                  <a:pt x="802" y="627"/>
                </a:cubicBezTo>
                <a:cubicBezTo>
                  <a:pt x="802" y="626"/>
                  <a:pt x="802" y="626"/>
                  <a:pt x="802" y="626"/>
                </a:cubicBezTo>
                <a:cubicBezTo>
                  <a:pt x="802" y="626"/>
                  <a:pt x="802" y="626"/>
                  <a:pt x="802" y="626"/>
                </a:cubicBezTo>
                <a:cubicBezTo>
                  <a:pt x="802" y="625"/>
                  <a:pt x="802" y="625"/>
                  <a:pt x="802" y="624"/>
                </a:cubicBezTo>
                <a:cubicBezTo>
                  <a:pt x="802" y="624"/>
                  <a:pt x="802" y="624"/>
                  <a:pt x="802" y="624"/>
                </a:cubicBezTo>
                <a:cubicBezTo>
                  <a:pt x="802" y="624"/>
                  <a:pt x="802" y="624"/>
                  <a:pt x="802" y="624"/>
                </a:cubicBezTo>
                <a:cubicBezTo>
                  <a:pt x="802" y="625"/>
                  <a:pt x="802" y="625"/>
                  <a:pt x="802" y="625"/>
                </a:cubicBezTo>
                <a:cubicBezTo>
                  <a:pt x="801" y="626"/>
                  <a:pt x="802" y="626"/>
                  <a:pt x="802" y="627"/>
                </a:cubicBezTo>
                <a:cubicBezTo>
                  <a:pt x="801" y="627"/>
                  <a:pt x="801" y="627"/>
                  <a:pt x="801" y="627"/>
                </a:cubicBezTo>
                <a:cubicBezTo>
                  <a:pt x="801" y="628"/>
                  <a:pt x="801" y="628"/>
                  <a:pt x="801" y="628"/>
                </a:cubicBezTo>
                <a:cubicBezTo>
                  <a:pt x="800" y="628"/>
                  <a:pt x="800" y="628"/>
                  <a:pt x="800" y="629"/>
                </a:cubicBezTo>
                <a:cubicBezTo>
                  <a:pt x="799" y="629"/>
                  <a:pt x="800" y="628"/>
                  <a:pt x="800" y="628"/>
                </a:cubicBezTo>
                <a:cubicBezTo>
                  <a:pt x="801" y="627"/>
                  <a:pt x="801" y="627"/>
                  <a:pt x="801" y="626"/>
                </a:cubicBezTo>
                <a:cubicBezTo>
                  <a:pt x="801" y="626"/>
                  <a:pt x="801" y="626"/>
                  <a:pt x="801" y="625"/>
                </a:cubicBezTo>
                <a:cubicBezTo>
                  <a:pt x="801" y="624"/>
                  <a:pt x="801" y="624"/>
                  <a:pt x="801" y="624"/>
                </a:cubicBezTo>
                <a:cubicBezTo>
                  <a:pt x="801" y="624"/>
                  <a:pt x="801" y="624"/>
                  <a:pt x="801" y="624"/>
                </a:cubicBezTo>
                <a:cubicBezTo>
                  <a:pt x="800" y="624"/>
                  <a:pt x="799" y="624"/>
                  <a:pt x="799" y="623"/>
                </a:cubicBezTo>
                <a:cubicBezTo>
                  <a:pt x="798" y="623"/>
                  <a:pt x="798" y="623"/>
                  <a:pt x="798" y="622"/>
                </a:cubicBezTo>
                <a:cubicBezTo>
                  <a:pt x="798" y="622"/>
                  <a:pt x="798" y="621"/>
                  <a:pt x="798" y="620"/>
                </a:cubicBezTo>
                <a:cubicBezTo>
                  <a:pt x="798" y="620"/>
                  <a:pt x="798" y="620"/>
                  <a:pt x="798" y="620"/>
                </a:cubicBezTo>
                <a:cubicBezTo>
                  <a:pt x="797" y="620"/>
                  <a:pt x="797" y="620"/>
                  <a:pt x="797" y="620"/>
                </a:cubicBezTo>
                <a:cubicBezTo>
                  <a:pt x="796" y="619"/>
                  <a:pt x="796" y="619"/>
                  <a:pt x="796" y="619"/>
                </a:cubicBezTo>
                <a:cubicBezTo>
                  <a:pt x="795" y="619"/>
                  <a:pt x="795" y="619"/>
                  <a:pt x="795" y="619"/>
                </a:cubicBezTo>
                <a:cubicBezTo>
                  <a:pt x="795" y="619"/>
                  <a:pt x="795" y="619"/>
                  <a:pt x="794" y="619"/>
                </a:cubicBezTo>
                <a:cubicBezTo>
                  <a:pt x="794" y="619"/>
                  <a:pt x="794" y="619"/>
                  <a:pt x="794" y="619"/>
                </a:cubicBezTo>
                <a:cubicBezTo>
                  <a:pt x="793" y="619"/>
                  <a:pt x="792" y="619"/>
                  <a:pt x="791" y="619"/>
                </a:cubicBezTo>
                <a:cubicBezTo>
                  <a:pt x="791" y="619"/>
                  <a:pt x="791" y="619"/>
                  <a:pt x="791" y="619"/>
                </a:cubicBezTo>
                <a:cubicBezTo>
                  <a:pt x="791" y="620"/>
                  <a:pt x="791" y="620"/>
                  <a:pt x="791" y="620"/>
                </a:cubicBezTo>
                <a:cubicBezTo>
                  <a:pt x="791" y="620"/>
                  <a:pt x="790" y="620"/>
                  <a:pt x="790" y="620"/>
                </a:cubicBezTo>
                <a:cubicBezTo>
                  <a:pt x="790" y="621"/>
                  <a:pt x="790" y="621"/>
                  <a:pt x="790" y="621"/>
                </a:cubicBezTo>
                <a:cubicBezTo>
                  <a:pt x="789" y="621"/>
                  <a:pt x="789" y="621"/>
                  <a:pt x="789" y="621"/>
                </a:cubicBezTo>
                <a:cubicBezTo>
                  <a:pt x="789" y="622"/>
                  <a:pt x="789" y="622"/>
                  <a:pt x="789" y="622"/>
                </a:cubicBezTo>
                <a:cubicBezTo>
                  <a:pt x="789" y="622"/>
                  <a:pt x="789" y="622"/>
                  <a:pt x="789" y="622"/>
                </a:cubicBezTo>
                <a:cubicBezTo>
                  <a:pt x="789" y="622"/>
                  <a:pt x="789" y="622"/>
                  <a:pt x="789" y="622"/>
                </a:cubicBezTo>
                <a:cubicBezTo>
                  <a:pt x="788" y="622"/>
                  <a:pt x="788" y="622"/>
                  <a:pt x="788" y="622"/>
                </a:cubicBezTo>
                <a:cubicBezTo>
                  <a:pt x="788" y="623"/>
                  <a:pt x="788" y="623"/>
                  <a:pt x="788" y="623"/>
                </a:cubicBezTo>
                <a:cubicBezTo>
                  <a:pt x="788" y="622"/>
                  <a:pt x="788" y="622"/>
                  <a:pt x="788" y="622"/>
                </a:cubicBezTo>
                <a:cubicBezTo>
                  <a:pt x="788" y="621"/>
                  <a:pt x="788" y="621"/>
                  <a:pt x="788" y="621"/>
                </a:cubicBezTo>
                <a:cubicBezTo>
                  <a:pt x="787" y="621"/>
                  <a:pt x="787" y="621"/>
                  <a:pt x="787" y="621"/>
                </a:cubicBezTo>
                <a:cubicBezTo>
                  <a:pt x="787" y="621"/>
                  <a:pt x="787" y="621"/>
                  <a:pt x="787" y="621"/>
                </a:cubicBezTo>
                <a:cubicBezTo>
                  <a:pt x="786" y="621"/>
                  <a:pt x="786" y="621"/>
                  <a:pt x="786" y="621"/>
                </a:cubicBezTo>
                <a:cubicBezTo>
                  <a:pt x="786" y="620"/>
                  <a:pt x="786" y="620"/>
                  <a:pt x="786" y="620"/>
                </a:cubicBezTo>
                <a:cubicBezTo>
                  <a:pt x="786" y="620"/>
                  <a:pt x="786" y="620"/>
                  <a:pt x="786" y="620"/>
                </a:cubicBezTo>
                <a:cubicBezTo>
                  <a:pt x="787" y="620"/>
                  <a:pt x="787" y="620"/>
                  <a:pt x="788" y="619"/>
                </a:cubicBezTo>
                <a:cubicBezTo>
                  <a:pt x="788" y="620"/>
                  <a:pt x="788" y="620"/>
                  <a:pt x="788" y="620"/>
                </a:cubicBezTo>
                <a:cubicBezTo>
                  <a:pt x="788" y="619"/>
                  <a:pt x="788" y="619"/>
                  <a:pt x="788" y="618"/>
                </a:cubicBezTo>
                <a:cubicBezTo>
                  <a:pt x="788" y="618"/>
                  <a:pt x="788" y="618"/>
                  <a:pt x="788" y="618"/>
                </a:cubicBezTo>
                <a:cubicBezTo>
                  <a:pt x="788" y="617"/>
                  <a:pt x="788" y="617"/>
                  <a:pt x="788" y="617"/>
                </a:cubicBezTo>
                <a:cubicBezTo>
                  <a:pt x="788" y="617"/>
                  <a:pt x="788" y="617"/>
                  <a:pt x="788" y="617"/>
                </a:cubicBezTo>
                <a:cubicBezTo>
                  <a:pt x="788" y="618"/>
                  <a:pt x="789" y="618"/>
                  <a:pt x="789" y="618"/>
                </a:cubicBezTo>
                <a:cubicBezTo>
                  <a:pt x="789" y="619"/>
                  <a:pt x="789" y="619"/>
                  <a:pt x="789" y="619"/>
                </a:cubicBezTo>
                <a:cubicBezTo>
                  <a:pt x="789" y="619"/>
                  <a:pt x="789" y="619"/>
                  <a:pt x="789" y="619"/>
                </a:cubicBezTo>
                <a:cubicBezTo>
                  <a:pt x="789" y="620"/>
                  <a:pt x="789" y="620"/>
                  <a:pt x="789" y="620"/>
                </a:cubicBezTo>
                <a:cubicBezTo>
                  <a:pt x="790" y="620"/>
                  <a:pt x="790" y="620"/>
                  <a:pt x="790" y="620"/>
                </a:cubicBezTo>
                <a:cubicBezTo>
                  <a:pt x="790" y="620"/>
                  <a:pt x="790" y="620"/>
                  <a:pt x="790" y="620"/>
                </a:cubicBezTo>
                <a:cubicBezTo>
                  <a:pt x="790" y="619"/>
                  <a:pt x="790" y="619"/>
                  <a:pt x="790" y="619"/>
                </a:cubicBezTo>
                <a:cubicBezTo>
                  <a:pt x="790" y="619"/>
                  <a:pt x="790" y="619"/>
                  <a:pt x="790" y="619"/>
                </a:cubicBezTo>
                <a:cubicBezTo>
                  <a:pt x="790" y="619"/>
                  <a:pt x="790" y="619"/>
                  <a:pt x="790" y="619"/>
                </a:cubicBezTo>
                <a:cubicBezTo>
                  <a:pt x="790" y="618"/>
                  <a:pt x="790" y="618"/>
                  <a:pt x="791" y="617"/>
                </a:cubicBezTo>
                <a:cubicBezTo>
                  <a:pt x="791" y="617"/>
                  <a:pt x="791" y="617"/>
                  <a:pt x="791" y="617"/>
                </a:cubicBezTo>
                <a:cubicBezTo>
                  <a:pt x="791" y="616"/>
                  <a:pt x="791" y="616"/>
                  <a:pt x="791" y="616"/>
                </a:cubicBezTo>
                <a:cubicBezTo>
                  <a:pt x="790" y="616"/>
                  <a:pt x="790" y="616"/>
                  <a:pt x="790" y="616"/>
                </a:cubicBezTo>
                <a:cubicBezTo>
                  <a:pt x="790" y="616"/>
                  <a:pt x="790" y="616"/>
                  <a:pt x="790" y="616"/>
                </a:cubicBezTo>
                <a:cubicBezTo>
                  <a:pt x="790" y="615"/>
                  <a:pt x="790" y="615"/>
                  <a:pt x="790" y="615"/>
                </a:cubicBezTo>
                <a:cubicBezTo>
                  <a:pt x="791" y="615"/>
                  <a:pt x="791" y="615"/>
                  <a:pt x="791" y="615"/>
                </a:cubicBezTo>
                <a:cubicBezTo>
                  <a:pt x="791" y="615"/>
                  <a:pt x="792" y="614"/>
                  <a:pt x="792" y="614"/>
                </a:cubicBezTo>
                <a:cubicBezTo>
                  <a:pt x="792" y="613"/>
                  <a:pt x="792" y="613"/>
                  <a:pt x="792" y="613"/>
                </a:cubicBezTo>
                <a:cubicBezTo>
                  <a:pt x="791" y="613"/>
                  <a:pt x="790" y="613"/>
                  <a:pt x="790" y="613"/>
                </a:cubicBezTo>
                <a:cubicBezTo>
                  <a:pt x="790" y="613"/>
                  <a:pt x="790" y="613"/>
                  <a:pt x="790" y="613"/>
                </a:cubicBezTo>
                <a:cubicBezTo>
                  <a:pt x="789" y="614"/>
                  <a:pt x="789" y="613"/>
                  <a:pt x="788" y="613"/>
                </a:cubicBezTo>
                <a:cubicBezTo>
                  <a:pt x="789" y="613"/>
                  <a:pt x="789" y="613"/>
                  <a:pt x="789" y="613"/>
                </a:cubicBezTo>
                <a:cubicBezTo>
                  <a:pt x="789" y="612"/>
                  <a:pt x="789" y="612"/>
                  <a:pt x="789" y="612"/>
                </a:cubicBezTo>
                <a:cubicBezTo>
                  <a:pt x="789" y="612"/>
                  <a:pt x="789" y="612"/>
                  <a:pt x="789" y="612"/>
                </a:cubicBezTo>
                <a:cubicBezTo>
                  <a:pt x="789" y="611"/>
                  <a:pt x="789" y="611"/>
                  <a:pt x="789" y="611"/>
                </a:cubicBezTo>
                <a:cubicBezTo>
                  <a:pt x="788" y="611"/>
                  <a:pt x="788" y="611"/>
                  <a:pt x="788" y="611"/>
                </a:cubicBezTo>
                <a:cubicBezTo>
                  <a:pt x="789" y="610"/>
                  <a:pt x="789" y="610"/>
                  <a:pt x="790" y="609"/>
                </a:cubicBezTo>
                <a:cubicBezTo>
                  <a:pt x="790" y="609"/>
                  <a:pt x="790" y="609"/>
                  <a:pt x="790" y="609"/>
                </a:cubicBezTo>
                <a:cubicBezTo>
                  <a:pt x="790" y="609"/>
                  <a:pt x="790" y="609"/>
                  <a:pt x="790" y="609"/>
                </a:cubicBezTo>
                <a:cubicBezTo>
                  <a:pt x="789" y="608"/>
                  <a:pt x="789" y="608"/>
                  <a:pt x="789" y="608"/>
                </a:cubicBezTo>
                <a:cubicBezTo>
                  <a:pt x="790" y="607"/>
                  <a:pt x="790" y="607"/>
                  <a:pt x="790" y="606"/>
                </a:cubicBezTo>
                <a:cubicBezTo>
                  <a:pt x="790" y="606"/>
                  <a:pt x="790" y="606"/>
                  <a:pt x="790" y="606"/>
                </a:cubicBezTo>
                <a:cubicBezTo>
                  <a:pt x="789" y="606"/>
                  <a:pt x="789" y="606"/>
                  <a:pt x="789" y="606"/>
                </a:cubicBezTo>
                <a:cubicBezTo>
                  <a:pt x="789" y="606"/>
                  <a:pt x="789" y="606"/>
                  <a:pt x="789" y="606"/>
                </a:cubicBezTo>
                <a:cubicBezTo>
                  <a:pt x="789" y="605"/>
                  <a:pt x="789" y="605"/>
                  <a:pt x="789" y="605"/>
                </a:cubicBezTo>
                <a:cubicBezTo>
                  <a:pt x="789" y="605"/>
                  <a:pt x="789" y="605"/>
                  <a:pt x="789" y="605"/>
                </a:cubicBezTo>
                <a:cubicBezTo>
                  <a:pt x="788" y="605"/>
                  <a:pt x="788" y="605"/>
                  <a:pt x="788" y="605"/>
                </a:cubicBezTo>
                <a:cubicBezTo>
                  <a:pt x="788" y="605"/>
                  <a:pt x="788" y="605"/>
                  <a:pt x="787" y="605"/>
                </a:cubicBezTo>
                <a:cubicBezTo>
                  <a:pt x="787" y="605"/>
                  <a:pt x="787" y="605"/>
                  <a:pt x="787" y="605"/>
                </a:cubicBezTo>
                <a:cubicBezTo>
                  <a:pt x="786" y="605"/>
                  <a:pt x="786" y="605"/>
                  <a:pt x="785" y="605"/>
                </a:cubicBezTo>
                <a:cubicBezTo>
                  <a:pt x="785" y="605"/>
                  <a:pt x="785" y="605"/>
                  <a:pt x="785" y="605"/>
                </a:cubicBezTo>
                <a:cubicBezTo>
                  <a:pt x="784" y="604"/>
                  <a:pt x="784" y="604"/>
                  <a:pt x="784" y="604"/>
                </a:cubicBezTo>
                <a:cubicBezTo>
                  <a:pt x="784" y="604"/>
                  <a:pt x="785" y="604"/>
                  <a:pt x="786" y="604"/>
                </a:cubicBezTo>
                <a:cubicBezTo>
                  <a:pt x="786" y="604"/>
                  <a:pt x="787" y="604"/>
                  <a:pt x="787" y="604"/>
                </a:cubicBezTo>
                <a:cubicBezTo>
                  <a:pt x="788" y="604"/>
                  <a:pt x="788" y="604"/>
                  <a:pt x="788" y="604"/>
                </a:cubicBezTo>
                <a:cubicBezTo>
                  <a:pt x="789" y="603"/>
                  <a:pt x="789" y="603"/>
                  <a:pt x="789" y="603"/>
                </a:cubicBezTo>
                <a:cubicBezTo>
                  <a:pt x="789" y="603"/>
                  <a:pt x="789" y="603"/>
                  <a:pt x="789" y="603"/>
                </a:cubicBezTo>
                <a:cubicBezTo>
                  <a:pt x="790" y="602"/>
                  <a:pt x="790" y="602"/>
                  <a:pt x="789" y="601"/>
                </a:cubicBezTo>
                <a:cubicBezTo>
                  <a:pt x="789" y="601"/>
                  <a:pt x="789" y="601"/>
                  <a:pt x="789" y="601"/>
                </a:cubicBezTo>
                <a:cubicBezTo>
                  <a:pt x="789" y="600"/>
                  <a:pt x="789" y="600"/>
                  <a:pt x="789" y="600"/>
                </a:cubicBezTo>
                <a:cubicBezTo>
                  <a:pt x="789" y="600"/>
                  <a:pt x="789" y="600"/>
                  <a:pt x="789" y="600"/>
                </a:cubicBezTo>
                <a:cubicBezTo>
                  <a:pt x="789" y="599"/>
                  <a:pt x="789" y="599"/>
                  <a:pt x="789" y="599"/>
                </a:cubicBezTo>
                <a:cubicBezTo>
                  <a:pt x="789" y="599"/>
                  <a:pt x="789" y="598"/>
                  <a:pt x="788" y="597"/>
                </a:cubicBezTo>
                <a:cubicBezTo>
                  <a:pt x="788" y="597"/>
                  <a:pt x="788" y="597"/>
                  <a:pt x="788" y="597"/>
                </a:cubicBezTo>
                <a:cubicBezTo>
                  <a:pt x="789" y="597"/>
                  <a:pt x="789" y="597"/>
                  <a:pt x="789" y="597"/>
                </a:cubicBezTo>
                <a:cubicBezTo>
                  <a:pt x="789" y="596"/>
                  <a:pt x="789" y="596"/>
                  <a:pt x="789" y="596"/>
                </a:cubicBezTo>
                <a:cubicBezTo>
                  <a:pt x="789" y="595"/>
                  <a:pt x="789" y="595"/>
                  <a:pt x="789" y="595"/>
                </a:cubicBezTo>
                <a:cubicBezTo>
                  <a:pt x="789" y="595"/>
                  <a:pt x="789" y="595"/>
                  <a:pt x="789" y="595"/>
                </a:cubicBezTo>
                <a:cubicBezTo>
                  <a:pt x="790" y="594"/>
                  <a:pt x="790" y="594"/>
                  <a:pt x="791" y="594"/>
                </a:cubicBezTo>
                <a:cubicBezTo>
                  <a:pt x="791" y="594"/>
                  <a:pt x="791" y="594"/>
                  <a:pt x="791" y="594"/>
                </a:cubicBezTo>
                <a:cubicBezTo>
                  <a:pt x="791" y="593"/>
                  <a:pt x="791" y="593"/>
                  <a:pt x="791" y="593"/>
                </a:cubicBezTo>
                <a:cubicBezTo>
                  <a:pt x="791" y="593"/>
                  <a:pt x="791" y="593"/>
                  <a:pt x="791" y="593"/>
                </a:cubicBezTo>
                <a:cubicBezTo>
                  <a:pt x="791" y="592"/>
                  <a:pt x="791" y="592"/>
                  <a:pt x="791" y="592"/>
                </a:cubicBezTo>
                <a:cubicBezTo>
                  <a:pt x="791" y="592"/>
                  <a:pt x="791" y="592"/>
                  <a:pt x="791" y="592"/>
                </a:cubicBezTo>
                <a:cubicBezTo>
                  <a:pt x="790" y="591"/>
                  <a:pt x="790" y="591"/>
                  <a:pt x="790" y="591"/>
                </a:cubicBezTo>
                <a:cubicBezTo>
                  <a:pt x="790" y="590"/>
                  <a:pt x="790" y="590"/>
                  <a:pt x="790" y="590"/>
                </a:cubicBezTo>
                <a:cubicBezTo>
                  <a:pt x="790" y="590"/>
                  <a:pt x="790" y="590"/>
                  <a:pt x="790" y="590"/>
                </a:cubicBezTo>
                <a:cubicBezTo>
                  <a:pt x="790" y="590"/>
                  <a:pt x="790" y="590"/>
                  <a:pt x="790" y="590"/>
                </a:cubicBezTo>
                <a:cubicBezTo>
                  <a:pt x="789" y="590"/>
                  <a:pt x="789" y="590"/>
                  <a:pt x="789" y="590"/>
                </a:cubicBezTo>
                <a:cubicBezTo>
                  <a:pt x="789" y="590"/>
                  <a:pt x="789" y="590"/>
                  <a:pt x="789" y="590"/>
                </a:cubicBezTo>
                <a:cubicBezTo>
                  <a:pt x="789" y="591"/>
                  <a:pt x="789" y="591"/>
                  <a:pt x="789" y="591"/>
                </a:cubicBezTo>
                <a:cubicBezTo>
                  <a:pt x="789" y="591"/>
                  <a:pt x="789" y="591"/>
                  <a:pt x="789" y="591"/>
                </a:cubicBezTo>
                <a:cubicBezTo>
                  <a:pt x="789" y="592"/>
                  <a:pt x="789" y="592"/>
                  <a:pt x="789" y="592"/>
                </a:cubicBezTo>
                <a:cubicBezTo>
                  <a:pt x="789" y="592"/>
                  <a:pt x="789" y="592"/>
                  <a:pt x="789" y="592"/>
                </a:cubicBezTo>
                <a:cubicBezTo>
                  <a:pt x="788" y="592"/>
                  <a:pt x="788" y="592"/>
                  <a:pt x="788" y="592"/>
                </a:cubicBezTo>
                <a:cubicBezTo>
                  <a:pt x="788" y="592"/>
                  <a:pt x="788" y="592"/>
                  <a:pt x="788" y="592"/>
                </a:cubicBezTo>
                <a:cubicBezTo>
                  <a:pt x="787" y="593"/>
                  <a:pt x="787" y="593"/>
                  <a:pt x="787" y="593"/>
                </a:cubicBezTo>
                <a:cubicBezTo>
                  <a:pt x="787" y="593"/>
                  <a:pt x="787" y="593"/>
                  <a:pt x="787" y="593"/>
                </a:cubicBezTo>
                <a:cubicBezTo>
                  <a:pt x="786" y="593"/>
                  <a:pt x="786" y="593"/>
                  <a:pt x="786" y="593"/>
                </a:cubicBezTo>
                <a:cubicBezTo>
                  <a:pt x="786" y="592"/>
                  <a:pt x="786" y="592"/>
                  <a:pt x="786" y="592"/>
                </a:cubicBezTo>
                <a:cubicBezTo>
                  <a:pt x="786" y="592"/>
                  <a:pt x="786" y="592"/>
                  <a:pt x="786" y="592"/>
                </a:cubicBezTo>
                <a:cubicBezTo>
                  <a:pt x="787" y="591"/>
                  <a:pt x="787" y="591"/>
                  <a:pt x="787" y="591"/>
                </a:cubicBezTo>
                <a:cubicBezTo>
                  <a:pt x="787" y="591"/>
                  <a:pt x="787" y="591"/>
                  <a:pt x="787" y="591"/>
                </a:cubicBezTo>
                <a:cubicBezTo>
                  <a:pt x="787" y="591"/>
                  <a:pt x="787" y="591"/>
                  <a:pt x="787" y="591"/>
                </a:cubicBezTo>
                <a:cubicBezTo>
                  <a:pt x="787" y="591"/>
                  <a:pt x="787" y="591"/>
                  <a:pt x="787" y="591"/>
                </a:cubicBezTo>
                <a:cubicBezTo>
                  <a:pt x="786" y="591"/>
                  <a:pt x="786" y="591"/>
                  <a:pt x="786" y="591"/>
                </a:cubicBezTo>
                <a:cubicBezTo>
                  <a:pt x="786" y="590"/>
                  <a:pt x="786" y="590"/>
                  <a:pt x="786" y="590"/>
                </a:cubicBezTo>
                <a:cubicBezTo>
                  <a:pt x="786" y="590"/>
                  <a:pt x="786" y="590"/>
                  <a:pt x="786" y="590"/>
                </a:cubicBezTo>
                <a:cubicBezTo>
                  <a:pt x="786" y="589"/>
                  <a:pt x="786" y="589"/>
                  <a:pt x="786" y="589"/>
                </a:cubicBezTo>
                <a:cubicBezTo>
                  <a:pt x="785" y="590"/>
                  <a:pt x="785" y="590"/>
                  <a:pt x="785" y="590"/>
                </a:cubicBezTo>
                <a:cubicBezTo>
                  <a:pt x="785" y="590"/>
                  <a:pt x="785" y="590"/>
                  <a:pt x="785" y="590"/>
                </a:cubicBezTo>
                <a:cubicBezTo>
                  <a:pt x="785" y="590"/>
                  <a:pt x="785" y="590"/>
                  <a:pt x="785" y="590"/>
                </a:cubicBezTo>
                <a:cubicBezTo>
                  <a:pt x="784" y="590"/>
                  <a:pt x="784" y="590"/>
                  <a:pt x="784" y="590"/>
                </a:cubicBezTo>
                <a:cubicBezTo>
                  <a:pt x="784" y="590"/>
                  <a:pt x="784" y="590"/>
                  <a:pt x="784" y="590"/>
                </a:cubicBezTo>
                <a:cubicBezTo>
                  <a:pt x="784" y="590"/>
                  <a:pt x="784" y="590"/>
                  <a:pt x="784" y="590"/>
                </a:cubicBezTo>
                <a:cubicBezTo>
                  <a:pt x="783" y="590"/>
                  <a:pt x="783" y="590"/>
                  <a:pt x="783" y="590"/>
                </a:cubicBezTo>
                <a:cubicBezTo>
                  <a:pt x="783" y="590"/>
                  <a:pt x="783" y="590"/>
                  <a:pt x="783" y="590"/>
                </a:cubicBezTo>
                <a:cubicBezTo>
                  <a:pt x="782" y="590"/>
                  <a:pt x="782" y="590"/>
                  <a:pt x="782" y="590"/>
                </a:cubicBezTo>
                <a:cubicBezTo>
                  <a:pt x="782" y="590"/>
                  <a:pt x="782" y="590"/>
                  <a:pt x="782" y="590"/>
                </a:cubicBezTo>
                <a:cubicBezTo>
                  <a:pt x="782" y="590"/>
                  <a:pt x="782" y="590"/>
                  <a:pt x="782" y="590"/>
                </a:cubicBezTo>
                <a:cubicBezTo>
                  <a:pt x="781" y="589"/>
                  <a:pt x="781" y="589"/>
                  <a:pt x="781" y="589"/>
                </a:cubicBezTo>
                <a:cubicBezTo>
                  <a:pt x="780" y="589"/>
                  <a:pt x="780" y="589"/>
                  <a:pt x="780" y="589"/>
                </a:cubicBezTo>
                <a:cubicBezTo>
                  <a:pt x="780" y="589"/>
                  <a:pt x="780" y="589"/>
                  <a:pt x="780" y="589"/>
                </a:cubicBezTo>
                <a:cubicBezTo>
                  <a:pt x="779" y="589"/>
                  <a:pt x="779" y="589"/>
                  <a:pt x="779" y="589"/>
                </a:cubicBezTo>
                <a:cubicBezTo>
                  <a:pt x="779" y="589"/>
                  <a:pt x="779" y="589"/>
                  <a:pt x="779" y="589"/>
                </a:cubicBezTo>
                <a:cubicBezTo>
                  <a:pt x="779" y="588"/>
                  <a:pt x="779" y="588"/>
                  <a:pt x="779" y="588"/>
                </a:cubicBezTo>
                <a:cubicBezTo>
                  <a:pt x="779" y="588"/>
                  <a:pt x="779" y="588"/>
                  <a:pt x="779" y="588"/>
                </a:cubicBezTo>
                <a:cubicBezTo>
                  <a:pt x="778" y="588"/>
                  <a:pt x="778" y="588"/>
                  <a:pt x="778" y="588"/>
                </a:cubicBezTo>
                <a:cubicBezTo>
                  <a:pt x="777" y="588"/>
                  <a:pt x="777" y="588"/>
                  <a:pt x="777" y="588"/>
                </a:cubicBezTo>
                <a:cubicBezTo>
                  <a:pt x="777" y="588"/>
                  <a:pt x="777" y="588"/>
                  <a:pt x="777" y="588"/>
                </a:cubicBezTo>
                <a:cubicBezTo>
                  <a:pt x="777" y="588"/>
                  <a:pt x="777" y="588"/>
                  <a:pt x="777" y="588"/>
                </a:cubicBezTo>
                <a:cubicBezTo>
                  <a:pt x="777" y="588"/>
                  <a:pt x="777" y="588"/>
                  <a:pt x="777" y="588"/>
                </a:cubicBezTo>
                <a:cubicBezTo>
                  <a:pt x="776" y="587"/>
                  <a:pt x="776" y="587"/>
                  <a:pt x="776" y="587"/>
                </a:cubicBezTo>
                <a:cubicBezTo>
                  <a:pt x="776" y="587"/>
                  <a:pt x="776" y="587"/>
                  <a:pt x="776" y="587"/>
                </a:cubicBezTo>
                <a:cubicBezTo>
                  <a:pt x="776" y="586"/>
                  <a:pt x="776" y="586"/>
                  <a:pt x="776" y="586"/>
                </a:cubicBezTo>
                <a:cubicBezTo>
                  <a:pt x="776" y="586"/>
                  <a:pt x="776" y="586"/>
                  <a:pt x="776" y="586"/>
                </a:cubicBezTo>
                <a:cubicBezTo>
                  <a:pt x="776" y="586"/>
                  <a:pt x="776" y="586"/>
                  <a:pt x="776" y="586"/>
                </a:cubicBezTo>
                <a:cubicBezTo>
                  <a:pt x="776" y="586"/>
                  <a:pt x="776" y="586"/>
                  <a:pt x="776" y="586"/>
                </a:cubicBezTo>
                <a:cubicBezTo>
                  <a:pt x="776" y="586"/>
                  <a:pt x="776" y="586"/>
                  <a:pt x="776" y="586"/>
                </a:cubicBezTo>
                <a:cubicBezTo>
                  <a:pt x="776" y="585"/>
                  <a:pt x="776" y="585"/>
                  <a:pt x="776" y="585"/>
                </a:cubicBezTo>
                <a:cubicBezTo>
                  <a:pt x="776" y="585"/>
                  <a:pt x="776" y="585"/>
                  <a:pt x="776" y="585"/>
                </a:cubicBezTo>
                <a:cubicBezTo>
                  <a:pt x="776" y="585"/>
                  <a:pt x="776" y="585"/>
                  <a:pt x="776" y="585"/>
                </a:cubicBezTo>
                <a:cubicBezTo>
                  <a:pt x="776" y="585"/>
                  <a:pt x="776" y="585"/>
                  <a:pt x="776" y="585"/>
                </a:cubicBezTo>
                <a:cubicBezTo>
                  <a:pt x="775" y="585"/>
                  <a:pt x="775" y="585"/>
                  <a:pt x="775" y="585"/>
                </a:cubicBezTo>
                <a:cubicBezTo>
                  <a:pt x="775" y="585"/>
                  <a:pt x="775" y="585"/>
                  <a:pt x="775" y="585"/>
                </a:cubicBezTo>
                <a:cubicBezTo>
                  <a:pt x="775" y="584"/>
                  <a:pt x="775" y="584"/>
                  <a:pt x="775" y="584"/>
                </a:cubicBezTo>
                <a:cubicBezTo>
                  <a:pt x="775" y="584"/>
                  <a:pt x="775" y="583"/>
                  <a:pt x="776" y="583"/>
                </a:cubicBezTo>
                <a:cubicBezTo>
                  <a:pt x="776" y="583"/>
                  <a:pt x="776" y="583"/>
                  <a:pt x="776" y="583"/>
                </a:cubicBezTo>
                <a:cubicBezTo>
                  <a:pt x="776" y="583"/>
                  <a:pt x="776" y="583"/>
                  <a:pt x="776" y="583"/>
                </a:cubicBezTo>
                <a:cubicBezTo>
                  <a:pt x="777" y="582"/>
                  <a:pt x="777" y="582"/>
                  <a:pt x="777" y="582"/>
                </a:cubicBezTo>
                <a:cubicBezTo>
                  <a:pt x="776" y="582"/>
                  <a:pt x="776" y="582"/>
                  <a:pt x="776" y="582"/>
                </a:cubicBezTo>
                <a:cubicBezTo>
                  <a:pt x="776" y="581"/>
                  <a:pt x="776" y="581"/>
                  <a:pt x="776" y="581"/>
                </a:cubicBezTo>
                <a:cubicBezTo>
                  <a:pt x="775" y="581"/>
                  <a:pt x="775" y="581"/>
                  <a:pt x="775" y="581"/>
                </a:cubicBezTo>
                <a:cubicBezTo>
                  <a:pt x="775" y="581"/>
                  <a:pt x="775" y="581"/>
                  <a:pt x="775" y="581"/>
                </a:cubicBezTo>
                <a:cubicBezTo>
                  <a:pt x="774" y="581"/>
                  <a:pt x="774" y="581"/>
                  <a:pt x="774" y="581"/>
                </a:cubicBezTo>
                <a:cubicBezTo>
                  <a:pt x="774" y="581"/>
                  <a:pt x="774" y="581"/>
                  <a:pt x="774" y="581"/>
                </a:cubicBezTo>
                <a:cubicBezTo>
                  <a:pt x="774" y="581"/>
                  <a:pt x="774" y="581"/>
                  <a:pt x="774" y="581"/>
                </a:cubicBezTo>
                <a:cubicBezTo>
                  <a:pt x="774" y="582"/>
                  <a:pt x="774" y="582"/>
                  <a:pt x="774" y="582"/>
                </a:cubicBezTo>
                <a:cubicBezTo>
                  <a:pt x="773" y="582"/>
                  <a:pt x="773" y="582"/>
                  <a:pt x="773" y="582"/>
                </a:cubicBezTo>
                <a:cubicBezTo>
                  <a:pt x="773" y="582"/>
                  <a:pt x="773" y="581"/>
                  <a:pt x="774" y="581"/>
                </a:cubicBezTo>
                <a:cubicBezTo>
                  <a:pt x="773" y="580"/>
                  <a:pt x="773" y="580"/>
                  <a:pt x="773" y="580"/>
                </a:cubicBezTo>
                <a:cubicBezTo>
                  <a:pt x="773" y="580"/>
                  <a:pt x="773" y="580"/>
                  <a:pt x="773" y="580"/>
                </a:cubicBezTo>
                <a:cubicBezTo>
                  <a:pt x="772" y="580"/>
                  <a:pt x="772" y="580"/>
                  <a:pt x="772" y="580"/>
                </a:cubicBezTo>
                <a:cubicBezTo>
                  <a:pt x="772" y="580"/>
                  <a:pt x="772" y="580"/>
                  <a:pt x="772" y="580"/>
                </a:cubicBezTo>
                <a:cubicBezTo>
                  <a:pt x="772" y="580"/>
                  <a:pt x="772" y="580"/>
                  <a:pt x="772" y="580"/>
                </a:cubicBezTo>
                <a:cubicBezTo>
                  <a:pt x="773" y="579"/>
                  <a:pt x="773" y="579"/>
                  <a:pt x="773" y="579"/>
                </a:cubicBezTo>
                <a:cubicBezTo>
                  <a:pt x="773" y="579"/>
                  <a:pt x="773" y="579"/>
                  <a:pt x="773" y="579"/>
                </a:cubicBezTo>
                <a:cubicBezTo>
                  <a:pt x="773" y="579"/>
                  <a:pt x="773" y="579"/>
                  <a:pt x="773" y="579"/>
                </a:cubicBezTo>
                <a:cubicBezTo>
                  <a:pt x="772" y="579"/>
                  <a:pt x="772" y="579"/>
                  <a:pt x="772" y="579"/>
                </a:cubicBezTo>
                <a:cubicBezTo>
                  <a:pt x="772" y="578"/>
                  <a:pt x="772" y="578"/>
                  <a:pt x="772" y="578"/>
                </a:cubicBezTo>
                <a:cubicBezTo>
                  <a:pt x="771" y="578"/>
                  <a:pt x="771" y="578"/>
                  <a:pt x="770" y="577"/>
                </a:cubicBezTo>
                <a:cubicBezTo>
                  <a:pt x="770" y="577"/>
                  <a:pt x="770" y="577"/>
                  <a:pt x="770" y="577"/>
                </a:cubicBezTo>
                <a:cubicBezTo>
                  <a:pt x="770" y="577"/>
                  <a:pt x="770" y="577"/>
                  <a:pt x="770" y="577"/>
                </a:cubicBezTo>
                <a:cubicBezTo>
                  <a:pt x="769" y="578"/>
                  <a:pt x="769" y="578"/>
                  <a:pt x="769" y="578"/>
                </a:cubicBezTo>
                <a:cubicBezTo>
                  <a:pt x="769" y="578"/>
                  <a:pt x="769" y="578"/>
                  <a:pt x="769" y="578"/>
                </a:cubicBezTo>
                <a:cubicBezTo>
                  <a:pt x="769" y="578"/>
                  <a:pt x="769" y="578"/>
                  <a:pt x="769" y="578"/>
                </a:cubicBezTo>
                <a:cubicBezTo>
                  <a:pt x="769" y="578"/>
                  <a:pt x="769" y="578"/>
                  <a:pt x="769" y="578"/>
                </a:cubicBezTo>
                <a:cubicBezTo>
                  <a:pt x="769" y="577"/>
                  <a:pt x="769" y="577"/>
                  <a:pt x="769" y="577"/>
                </a:cubicBezTo>
                <a:cubicBezTo>
                  <a:pt x="770" y="576"/>
                  <a:pt x="770" y="576"/>
                  <a:pt x="770" y="576"/>
                </a:cubicBezTo>
                <a:cubicBezTo>
                  <a:pt x="769" y="576"/>
                  <a:pt x="769" y="576"/>
                  <a:pt x="769" y="576"/>
                </a:cubicBezTo>
                <a:cubicBezTo>
                  <a:pt x="769" y="575"/>
                  <a:pt x="769" y="575"/>
                  <a:pt x="769" y="575"/>
                </a:cubicBezTo>
                <a:cubicBezTo>
                  <a:pt x="769" y="575"/>
                  <a:pt x="769" y="575"/>
                  <a:pt x="769" y="575"/>
                </a:cubicBezTo>
                <a:cubicBezTo>
                  <a:pt x="769" y="575"/>
                  <a:pt x="769" y="575"/>
                  <a:pt x="769" y="575"/>
                </a:cubicBezTo>
                <a:cubicBezTo>
                  <a:pt x="768" y="575"/>
                  <a:pt x="768" y="575"/>
                  <a:pt x="768" y="575"/>
                </a:cubicBezTo>
                <a:cubicBezTo>
                  <a:pt x="768" y="575"/>
                  <a:pt x="768" y="575"/>
                  <a:pt x="768" y="575"/>
                </a:cubicBezTo>
                <a:cubicBezTo>
                  <a:pt x="767" y="574"/>
                  <a:pt x="767" y="574"/>
                  <a:pt x="767" y="574"/>
                </a:cubicBezTo>
                <a:cubicBezTo>
                  <a:pt x="767" y="574"/>
                  <a:pt x="767" y="574"/>
                  <a:pt x="767" y="574"/>
                </a:cubicBezTo>
                <a:cubicBezTo>
                  <a:pt x="766" y="573"/>
                  <a:pt x="766" y="572"/>
                  <a:pt x="765" y="571"/>
                </a:cubicBezTo>
                <a:cubicBezTo>
                  <a:pt x="764" y="571"/>
                  <a:pt x="763" y="571"/>
                  <a:pt x="763" y="570"/>
                </a:cubicBezTo>
                <a:cubicBezTo>
                  <a:pt x="762" y="570"/>
                  <a:pt x="762" y="570"/>
                  <a:pt x="762" y="570"/>
                </a:cubicBezTo>
                <a:cubicBezTo>
                  <a:pt x="762" y="570"/>
                  <a:pt x="762" y="570"/>
                  <a:pt x="761" y="570"/>
                </a:cubicBezTo>
                <a:cubicBezTo>
                  <a:pt x="761" y="570"/>
                  <a:pt x="761" y="571"/>
                  <a:pt x="760" y="571"/>
                </a:cubicBezTo>
                <a:cubicBezTo>
                  <a:pt x="760" y="571"/>
                  <a:pt x="759" y="572"/>
                  <a:pt x="759" y="572"/>
                </a:cubicBezTo>
                <a:cubicBezTo>
                  <a:pt x="758" y="572"/>
                  <a:pt x="758" y="573"/>
                  <a:pt x="757" y="573"/>
                </a:cubicBezTo>
                <a:cubicBezTo>
                  <a:pt x="756" y="573"/>
                  <a:pt x="756" y="573"/>
                  <a:pt x="756" y="573"/>
                </a:cubicBezTo>
                <a:cubicBezTo>
                  <a:pt x="755" y="573"/>
                  <a:pt x="755" y="573"/>
                  <a:pt x="755" y="573"/>
                </a:cubicBezTo>
                <a:cubicBezTo>
                  <a:pt x="755" y="574"/>
                  <a:pt x="755" y="574"/>
                  <a:pt x="755" y="574"/>
                </a:cubicBezTo>
                <a:cubicBezTo>
                  <a:pt x="756" y="574"/>
                  <a:pt x="756" y="574"/>
                  <a:pt x="756" y="575"/>
                </a:cubicBezTo>
                <a:cubicBezTo>
                  <a:pt x="756" y="575"/>
                  <a:pt x="755" y="574"/>
                  <a:pt x="755" y="574"/>
                </a:cubicBezTo>
                <a:cubicBezTo>
                  <a:pt x="754" y="573"/>
                  <a:pt x="753" y="573"/>
                  <a:pt x="753" y="573"/>
                </a:cubicBezTo>
                <a:cubicBezTo>
                  <a:pt x="752" y="572"/>
                  <a:pt x="752" y="572"/>
                  <a:pt x="752" y="572"/>
                </a:cubicBezTo>
                <a:cubicBezTo>
                  <a:pt x="752" y="573"/>
                  <a:pt x="752" y="572"/>
                  <a:pt x="752" y="572"/>
                </a:cubicBezTo>
                <a:cubicBezTo>
                  <a:pt x="751" y="572"/>
                  <a:pt x="751" y="572"/>
                  <a:pt x="751" y="572"/>
                </a:cubicBezTo>
                <a:cubicBezTo>
                  <a:pt x="750" y="572"/>
                  <a:pt x="750" y="572"/>
                  <a:pt x="750" y="572"/>
                </a:cubicBezTo>
                <a:cubicBezTo>
                  <a:pt x="750" y="572"/>
                  <a:pt x="750" y="573"/>
                  <a:pt x="749" y="573"/>
                </a:cubicBezTo>
                <a:cubicBezTo>
                  <a:pt x="749" y="574"/>
                  <a:pt x="748" y="574"/>
                  <a:pt x="747" y="574"/>
                </a:cubicBezTo>
                <a:cubicBezTo>
                  <a:pt x="748" y="574"/>
                  <a:pt x="749" y="573"/>
                  <a:pt x="749" y="573"/>
                </a:cubicBezTo>
                <a:cubicBezTo>
                  <a:pt x="749" y="572"/>
                  <a:pt x="748" y="572"/>
                  <a:pt x="747" y="572"/>
                </a:cubicBezTo>
                <a:cubicBezTo>
                  <a:pt x="746" y="572"/>
                  <a:pt x="746" y="572"/>
                  <a:pt x="746" y="572"/>
                </a:cubicBezTo>
                <a:cubicBezTo>
                  <a:pt x="745" y="571"/>
                  <a:pt x="745" y="571"/>
                  <a:pt x="745" y="571"/>
                </a:cubicBezTo>
                <a:cubicBezTo>
                  <a:pt x="745" y="570"/>
                  <a:pt x="743" y="570"/>
                  <a:pt x="742" y="570"/>
                </a:cubicBezTo>
                <a:cubicBezTo>
                  <a:pt x="742" y="569"/>
                  <a:pt x="741" y="569"/>
                  <a:pt x="741" y="569"/>
                </a:cubicBezTo>
                <a:cubicBezTo>
                  <a:pt x="740" y="569"/>
                  <a:pt x="740" y="569"/>
                  <a:pt x="740" y="569"/>
                </a:cubicBezTo>
                <a:cubicBezTo>
                  <a:pt x="739" y="569"/>
                  <a:pt x="739" y="569"/>
                  <a:pt x="738" y="569"/>
                </a:cubicBezTo>
                <a:cubicBezTo>
                  <a:pt x="737" y="569"/>
                  <a:pt x="737" y="568"/>
                  <a:pt x="736" y="569"/>
                </a:cubicBezTo>
                <a:cubicBezTo>
                  <a:pt x="736" y="569"/>
                  <a:pt x="736" y="569"/>
                  <a:pt x="736" y="569"/>
                </a:cubicBezTo>
                <a:cubicBezTo>
                  <a:pt x="735" y="570"/>
                  <a:pt x="735" y="570"/>
                  <a:pt x="734" y="570"/>
                </a:cubicBezTo>
                <a:cubicBezTo>
                  <a:pt x="734" y="571"/>
                  <a:pt x="733" y="571"/>
                  <a:pt x="732" y="572"/>
                </a:cubicBezTo>
                <a:cubicBezTo>
                  <a:pt x="732" y="573"/>
                  <a:pt x="732" y="574"/>
                  <a:pt x="732" y="576"/>
                </a:cubicBezTo>
                <a:cubicBezTo>
                  <a:pt x="732" y="576"/>
                  <a:pt x="733" y="577"/>
                  <a:pt x="733" y="578"/>
                </a:cubicBezTo>
                <a:cubicBezTo>
                  <a:pt x="733" y="578"/>
                  <a:pt x="733" y="579"/>
                  <a:pt x="733" y="579"/>
                </a:cubicBezTo>
                <a:cubicBezTo>
                  <a:pt x="733" y="580"/>
                  <a:pt x="733" y="580"/>
                  <a:pt x="733" y="580"/>
                </a:cubicBezTo>
                <a:cubicBezTo>
                  <a:pt x="733" y="580"/>
                  <a:pt x="733" y="581"/>
                  <a:pt x="733" y="581"/>
                </a:cubicBezTo>
                <a:cubicBezTo>
                  <a:pt x="735" y="581"/>
                  <a:pt x="735" y="581"/>
                  <a:pt x="735" y="581"/>
                </a:cubicBezTo>
                <a:cubicBezTo>
                  <a:pt x="735" y="582"/>
                  <a:pt x="735" y="582"/>
                  <a:pt x="735" y="582"/>
                </a:cubicBezTo>
                <a:cubicBezTo>
                  <a:pt x="736" y="582"/>
                  <a:pt x="736" y="582"/>
                  <a:pt x="736" y="582"/>
                </a:cubicBezTo>
                <a:cubicBezTo>
                  <a:pt x="736" y="583"/>
                  <a:pt x="736" y="583"/>
                  <a:pt x="736" y="583"/>
                </a:cubicBezTo>
                <a:cubicBezTo>
                  <a:pt x="735" y="583"/>
                  <a:pt x="735" y="583"/>
                  <a:pt x="735" y="583"/>
                </a:cubicBezTo>
                <a:cubicBezTo>
                  <a:pt x="736" y="583"/>
                  <a:pt x="736" y="583"/>
                  <a:pt x="736" y="583"/>
                </a:cubicBezTo>
                <a:cubicBezTo>
                  <a:pt x="736" y="584"/>
                  <a:pt x="736" y="584"/>
                  <a:pt x="736" y="584"/>
                </a:cubicBezTo>
                <a:cubicBezTo>
                  <a:pt x="736" y="584"/>
                  <a:pt x="736" y="584"/>
                  <a:pt x="736" y="584"/>
                </a:cubicBezTo>
                <a:cubicBezTo>
                  <a:pt x="736" y="584"/>
                  <a:pt x="736" y="584"/>
                  <a:pt x="736" y="584"/>
                </a:cubicBezTo>
                <a:cubicBezTo>
                  <a:pt x="736" y="584"/>
                  <a:pt x="736" y="584"/>
                  <a:pt x="736" y="584"/>
                </a:cubicBezTo>
                <a:cubicBezTo>
                  <a:pt x="736" y="584"/>
                  <a:pt x="735" y="584"/>
                  <a:pt x="735" y="584"/>
                </a:cubicBezTo>
                <a:cubicBezTo>
                  <a:pt x="735" y="585"/>
                  <a:pt x="735" y="585"/>
                  <a:pt x="735" y="585"/>
                </a:cubicBezTo>
                <a:cubicBezTo>
                  <a:pt x="735" y="585"/>
                  <a:pt x="735" y="585"/>
                  <a:pt x="735" y="585"/>
                </a:cubicBezTo>
                <a:cubicBezTo>
                  <a:pt x="735" y="586"/>
                  <a:pt x="735" y="587"/>
                  <a:pt x="735" y="587"/>
                </a:cubicBezTo>
                <a:cubicBezTo>
                  <a:pt x="735" y="588"/>
                  <a:pt x="735" y="588"/>
                  <a:pt x="735" y="588"/>
                </a:cubicBezTo>
                <a:cubicBezTo>
                  <a:pt x="735" y="588"/>
                  <a:pt x="735" y="588"/>
                  <a:pt x="735" y="588"/>
                </a:cubicBezTo>
                <a:cubicBezTo>
                  <a:pt x="735" y="589"/>
                  <a:pt x="735" y="589"/>
                  <a:pt x="735" y="589"/>
                </a:cubicBezTo>
                <a:cubicBezTo>
                  <a:pt x="735" y="590"/>
                  <a:pt x="735" y="590"/>
                  <a:pt x="735" y="590"/>
                </a:cubicBezTo>
                <a:cubicBezTo>
                  <a:pt x="734" y="590"/>
                  <a:pt x="734" y="590"/>
                  <a:pt x="734" y="590"/>
                </a:cubicBezTo>
                <a:cubicBezTo>
                  <a:pt x="733" y="591"/>
                  <a:pt x="733" y="591"/>
                  <a:pt x="733" y="591"/>
                </a:cubicBezTo>
                <a:cubicBezTo>
                  <a:pt x="733" y="591"/>
                  <a:pt x="733" y="591"/>
                  <a:pt x="733" y="591"/>
                </a:cubicBezTo>
                <a:cubicBezTo>
                  <a:pt x="732" y="592"/>
                  <a:pt x="732" y="592"/>
                  <a:pt x="732" y="592"/>
                </a:cubicBezTo>
                <a:cubicBezTo>
                  <a:pt x="732" y="593"/>
                  <a:pt x="732" y="593"/>
                  <a:pt x="732" y="593"/>
                </a:cubicBezTo>
                <a:cubicBezTo>
                  <a:pt x="732" y="593"/>
                  <a:pt x="731" y="593"/>
                  <a:pt x="731" y="593"/>
                </a:cubicBezTo>
                <a:cubicBezTo>
                  <a:pt x="731" y="593"/>
                  <a:pt x="731" y="593"/>
                  <a:pt x="730" y="593"/>
                </a:cubicBezTo>
                <a:cubicBezTo>
                  <a:pt x="729" y="594"/>
                  <a:pt x="729" y="594"/>
                  <a:pt x="729" y="594"/>
                </a:cubicBezTo>
                <a:cubicBezTo>
                  <a:pt x="729" y="594"/>
                  <a:pt x="729" y="594"/>
                  <a:pt x="729" y="594"/>
                </a:cubicBezTo>
                <a:cubicBezTo>
                  <a:pt x="729" y="594"/>
                  <a:pt x="729" y="594"/>
                  <a:pt x="729" y="594"/>
                </a:cubicBezTo>
                <a:cubicBezTo>
                  <a:pt x="730" y="594"/>
                  <a:pt x="730" y="594"/>
                  <a:pt x="730" y="594"/>
                </a:cubicBezTo>
                <a:cubicBezTo>
                  <a:pt x="730" y="594"/>
                  <a:pt x="730" y="594"/>
                  <a:pt x="730" y="594"/>
                </a:cubicBezTo>
                <a:cubicBezTo>
                  <a:pt x="731" y="594"/>
                  <a:pt x="731" y="594"/>
                  <a:pt x="731" y="594"/>
                </a:cubicBezTo>
                <a:cubicBezTo>
                  <a:pt x="732" y="594"/>
                  <a:pt x="732" y="594"/>
                  <a:pt x="732" y="594"/>
                </a:cubicBezTo>
                <a:cubicBezTo>
                  <a:pt x="732" y="593"/>
                  <a:pt x="732" y="593"/>
                  <a:pt x="732" y="593"/>
                </a:cubicBezTo>
                <a:cubicBezTo>
                  <a:pt x="732" y="593"/>
                  <a:pt x="732" y="593"/>
                  <a:pt x="732" y="593"/>
                </a:cubicBezTo>
                <a:cubicBezTo>
                  <a:pt x="733" y="593"/>
                  <a:pt x="733" y="593"/>
                  <a:pt x="733" y="593"/>
                </a:cubicBezTo>
                <a:cubicBezTo>
                  <a:pt x="733" y="593"/>
                  <a:pt x="733" y="593"/>
                  <a:pt x="733" y="593"/>
                </a:cubicBezTo>
                <a:cubicBezTo>
                  <a:pt x="734" y="594"/>
                  <a:pt x="734" y="594"/>
                  <a:pt x="734" y="594"/>
                </a:cubicBezTo>
                <a:cubicBezTo>
                  <a:pt x="734" y="594"/>
                  <a:pt x="734" y="594"/>
                  <a:pt x="734" y="594"/>
                </a:cubicBezTo>
                <a:cubicBezTo>
                  <a:pt x="735" y="594"/>
                  <a:pt x="735" y="594"/>
                  <a:pt x="735" y="594"/>
                </a:cubicBezTo>
                <a:cubicBezTo>
                  <a:pt x="736" y="594"/>
                  <a:pt x="736" y="594"/>
                  <a:pt x="736" y="594"/>
                </a:cubicBezTo>
                <a:cubicBezTo>
                  <a:pt x="736" y="594"/>
                  <a:pt x="736" y="594"/>
                  <a:pt x="736" y="594"/>
                </a:cubicBezTo>
                <a:cubicBezTo>
                  <a:pt x="735" y="595"/>
                  <a:pt x="735" y="595"/>
                  <a:pt x="735" y="595"/>
                </a:cubicBezTo>
                <a:cubicBezTo>
                  <a:pt x="735" y="595"/>
                  <a:pt x="735" y="595"/>
                  <a:pt x="735" y="595"/>
                </a:cubicBezTo>
                <a:cubicBezTo>
                  <a:pt x="735" y="595"/>
                  <a:pt x="735" y="595"/>
                  <a:pt x="735" y="595"/>
                </a:cubicBezTo>
                <a:cubicBezTo>
                  <a:pt x="735" y="595"/>
                  <a:pt x="735" y="595"/>
                  <a:pt x="735" y="595"/>
                </a:cubicBezTo>
                <a:cubicBezTo>
                  <a:pt x="735" y="595"/>
                  <a:pt x="735" y="595"/>
                  <a:pt x="735" y="595"/>
                </a:cubicBezTo>
                <a:cubicBezTo>
                  <a:pt x="734" y="596"/>
                  <a:pt x="734" y="596"/>
                  <a:pt x="734" y="596"/>
                </a:cubicBezTo>
                <a:cubicBezTo>
                  <a:pt x="735" y="596"/>
                  <a:pt x="735" y="596"/>
                  <a:pt x="735" y="596"/>
                </a:cubicBezTo>
                <a:cubicBezTo>
                  <a:pt x="735" y="596"/>
                  <a:pt x="735" y="596"/>
                  <a:pt x="735" y="596"/>
                </a:cubicBezTo>
                <a:cubicBezTo>
                  <a:pt x="735" y="596"/>
                  <a:pt x="735" y="596"/>
                  <a:pt x="735" y="596"/>
                </a:cubicBezTo>
                <a:cubicBezTo>
                  <a:pt x="735" y="596"/>
                  <a:pt x="735" y="596"/>
                  <a:pt x="735" y="596"/>
                </a:cubicBezTo>
                <a:cubicBezTo>
                  <a:pt x="735" y="597"/>
                  <a:pt x="735" y="597"/>
                  <a:pt x="735" y="597"/>
                </a:cubicBezTo>
                <a:cubicBezTo>
                  <a:pt x="736" y="597"/>
                  <a:pt x="736" y="597"/>
                  <a:pt x="736" y="597"/>
                </a:cubicBezTo>
                <a:cubicBezTo>
                  <a:pt x="736" y="597"/>
                  <a:pt x="736" y="597"/>
                  <a:pt x="736" y="597"/>
                </a:cubicBezTo>
                <a:cubicBezTo>
                  <a:pt x="736" y="597"/>
                  <a:pt x="736" y="597"/>
                  <a:pt x="736" y="597"/>
                </a:cubicBezTo>
                <a:cubicBezTo>
                  <a:pt x="736" y="597"/>
                  <a:pt x="736" y="597"/>
                  <a:pt x="736" y="597"/>
                </a:cubicBezTo>
                <a:cubicBezTo>
                  <a:pt x="736" y="598"/>
                  <a:pt x="736" y="598"/>
                  <a:pt x="736" y="598"/>
                </a:cubicBezTo>
                <a:cubicBezTo>
                  <a:pt x="735" y="598"/>
                  <a:pt x="735" y="598"/>
                  <a:pt x="735" y="598"/>
                </a:cubicBezTo>
                <a:cubicBezTo>
                  <a:pt x="735" y="599"/>
                  <a:pt x="735" y="599"/>
                  <a:pt x="735" y="599"/>
                </a:cubicBezTo>
                <a:cubicBezTo>
                  <a:pt x="735" y="599"/>
                  <a:pt x="735" y="599"/>
                  <a:pt x="735" y="599"/>
                </a:cubicBezTo>
                <a:cubicBezTo>
                  <a:pt x="735" y="599"/>
                  <a:pt x="735" y="599"/>
                  <a:pt x="735" y="599"/>
                </a:cubicBezTo>
                <a:cubicBezTo>
                  <a:pt x="735" y="599"/>
                  <a:pt x="736" y="600"/>
                  <a:pt x="736" y="600"/>
                </a:cubicBezTo>
                <a:cubicBezTo>
                  <a:pt x="737" y="600"/>
                  <a:pt x="737" y="600"/>
                  <a:pt x="737" y="600"/>
                </a:cubicBezTo>
                <a:cubicBezTo>
                  <a:pt x="737" y="601"/>
                  <a:pt x="737" y="601"/>
                  <a:pt x="737" y="601"/>
                </a:cubicBezTo>
                <a:cubicBezTo>
                  <a:pt x="737" y="601"/>
                  <a:pt x="737" y="601"/>
                  <a:pt x="737" y="601"/>
                </a:cubicBezTo>
                <a:cubicBezTo>
                  <a:pt x="736" y="601"/>
                  <a:pt x="736" y="601"/>
                  <a:pt x="736" y="601"/>
                </a:cubicBezTo>
                <a:cubicBezTo>
                  <a:pt x="736" y="601"/>
                  <a:pt x="736" y="601"/>
                  <a:pt x="736" y="601"/>
                </a:cubicBezTo>
                <a:cubicBezTo>
                  <a:pt x="736" y="602"/>
                  <a:pt x="736" y="602"/>
                  <a:pt x="736" y="602"/>
                </a:cubicBezTo>
                <a:cubicBezTo>
                  <a:pt x="737" y="602"/>
                  <a:pt x="737" y="602"/>
                  <a:pt x="737" y="602"/>
                </a:cubicBezTo>
                <a:cubicBezTo>
                  <a:pt x="737" y="602"/>
                  <a:pt x="737" y="602"/>
                  <a:pt x="737" y="602"/>
                </a:cubicBezTo>
                <a:cubicBezTo>
                  <a:pt x="736" y="602"/>
                  <a:pt x="736" y="602"/>
                  <a:pt x="736" y="602"/>
                </a:cubicBezTo>
                <a:cubicBezTo>
                  <a:pt x="736" y="603"/>
                  <a:pt x="736" y="603"/>
                  <a:pt x="736" y="603"/>
                </a:cubicBezTo>
                <a:cubicBezTo>
                  <a:pt x="736" y="603"/>
                  <a:pt x="736" y="603"/>
                  <a:pt x="736" y="603"/>
                </a:cubicBezTo>
                <a:cubicBezTo>
                  <a:pt x="737" y="604"/>
                  <a:pt x="737" y="604"/>
                  <a:pt x="737" y="604"/>
                </a:cubicBezTo>
                <a:cubicBezTo>
                  <a:pt x="737" y="604"/>
                  <a:pt x="737" y="604"/>
                  <a:pt x="737" y="604"/>
                </a:cubicBezTo>
                <a:cubicBezTo>
                  <a:pt x="737" y="604"/>
                  <a:pt x="737" y="604"/>
                  <a:pt x="737" y="604"/>
                </a:cubicBezTo>
                <a:cubicBezTo>
                  <a:pt x="738" y="604"/>
                  <a:pt x="738" y="604"/>
                  <a:pt x="738" y="604"/>
                </a:cubicBezTo>
                <a:cubicBezTo>
                  <a:pt x="738" y="604"/>
                  <a:pt x="738" y="604"/>
                  <a:pt x="738" y="604"/>
                </a:cubicBezTo>
                <a:cubicBezTo>
                  <a:pt x="738" y="604"/>
                  <a:pt x="738" y="604"/>
                  <a:pt x="738" y="604"/>
                </a:cubicBezTo>
                <a:cubicBezTo>
                  <a:pt x="738" y="605"/>
                  <a:pt x="738" y="605"/>
                  <a:pt x="738" y="605"/>
                </a:cubicBezTo>
                <a:cubicBezTo>
                  <a:pt x="737" y="605"/>
                  <a:pt x="737" y="605"/>
                  <a:pt x="737" y="605"/>
                </a:cubicBezTo>
                <a:cubicBezTo>
                  <a:pt x="737" y="606"/>
                  <a:pt x="737" y="606"/>
                  <a:pt x="737" y="606"/>
                </a:cubicBezTo>
                <a:cubicBezTo>
                  <a:pt x="737" y="606"/>
                  <a:pt x="737" y="606"/>
                  <a:pt x="737" y="606"/>
                </a:cubicBezTo>
                <a:cubicBezTo>
                  <a:pt x="738" y="607"/>
                  <a:pt x="738" y="607"/>
                  <a:pt x="738" y="607"/>
                </a:cubicBezTo>
                <a:cubicBezTo>
                  <a:pt x="737" y="607"/>
                  <a:pt x="737" y="607"/>
                  <a:pt x="737" y="607"/>
                </a:cubicBezTo>
                <a:cubicBezTo>
                  <a:pt x="737" y="607"/>
                  <a:pt x="737" y="607"/>
                  <a:pt x="737" y="607"/>
                </a:cubicBezTo>
                <a:cubicBezTo>
                  <a:pt x="736" y="608"/>
                  <a:pt x="736" y="608"/>
                  <a:pt x="736" y="608"/>
                </a:cubicBezTo>
                <a:cubicBezTo>
                  <a:pt x="736" y="608"/>
                  <a:pt x="736" y="608"/>
                  <a:pt x="736" y="608"/>
                </a:cubicBezTo>
                <a:cubicBezTo>
                  <a:pt x="737" y="609"/>
                  <a:pt x="737" y="609"/>
                  <a:pt x="737" y="609"/>
                </a:cubicBezTo>
                <a:cubicBezTo>
                  <a:pt x="737" y="609"/>
                  <a:pt x="737" y="609"/>
                  <a:pt x="737" y="609"/>
                </a:cubicBezTo>
                <a:cubicBezTo>
                  <a:pt x="737" y="610"/>
                  <a:pt x="737" y="610"/>
                  <a:pt x="737" y="610"/>
                </a:cubicBezTo>
                <a:cubicBezTo>
                  <a:pt x="737" y="610"/>
                  <a:pt x="737" y="610"/>
                  <a:pt x="737" y="610"/>
                </a:cubicBezTo>
                <a:cubicBezTo>
                  <a:pt x="736" y="609"/>
                  <a:pt x="736" y="609"/>
                  <a:pt x="736" y="609"/>
                </a:cubicBezTo>
                <a:cubicBezTo>
                  <a:pt x="736" y="608"/>
                  <a:pt x="736" y="608"/>
                  <a:pt x="736" y="608"/>
                </a:cubicBezTo>
                <a:cubicBezTo>
                  <a:pt x="736" y="608"/>
                  <a:pt x="736" y="608"/>
                  <a:pt x="736" y="608"/>
                </a:cubicBezTo>
                <a:cubicBezTo>
                  <a:pt x="736" y="608"/>
                  <a:pt x="736" y="608"/>
                  <a:pt x="736" y="608"/>
                </a:cubicBezTo>
                <a:cubicBezTo>
                  <a:pt x="735" y="608"/>
                  <a:pt x="735" y="608"/>
                  <a:pt x="735" y="608"/>
                </a:cubicBezTo>
                <a:cubicBezTo>
                  <a:pt x="735" y="609"/>
                  <a:pt x="735" y="609"/>
                  <a:pt x="735" y="609"/>
                </a:cubicBezTo>
                <a:cubicBezTo>
                  <a:pt x="735" y="609"/>
                  <a:pt x="735" y="609"/>
                  <a:pt x="735" y="609"/>
                </a:cubicBezTo>
                <a:cubicBezTo>
                  <a:pt x="735" y="610"/>
                  <a:pt x="735" y="610"/>
                  <a:pt x="735" y="610"/>
                </a:cubicBezTo>
                <a:cubicBezTo>
                  <a:pt x="735" y="610"/>
                  <a:pt x="735" y="610"/>
                  <a:pt x="735" y="610"/>
                </a:cubicBezTo>
                <a:cubicBezTo>
                  <a:pt x="734" y="611"/>
                  <a:pt x="734" y="611"/>
                  <a:pt x="734" y="611"/>
                </a:cubicBezTo>
                <a:cubicBezTo>
                  <a:pt x="734" y="611"/>
                  <a:pt x="734" y="611"/>
                  <a:pt x="734" y="611"/>
                </a:cubicBezTo>
                <a:cubicBezTo>
                  <a:pt x="734" y="612"/>
                  <a:pt x="734" y="612"/>
                  <a:pt x="734" y="612"/>
                </a:cubicBezTo>
                <a:cubicBezTo>
                  <a:pt x="734" y="612"/>
                  <a:pt x="734" y="612"/>
                  <a:pt x="734" y="612"/>
                </a:cubicBezTo>
                <a:cubicBezTo>
                  <a:pt x="734" y="612"/>
                  <a:pt x="734" y="612"/>
                  <a:pt x="734" y="612"/>
                </a:cubicBezTo>
                <a:cubicBezTo>
                  <a:pt x="735" y="612"/>
                  <a:pt x="735" y="612"/>
                  <a:pt x="735" y="612"/>
                </a:cubicBezTo>
                <a:cubicBezTo>
                  <a:pt x="735" y="613"/>
                  <a:pt x="735" y="613"/>
                  <a:pt x="735" y="613"/>
                </a:cubicBezTo>
                <a:cubicBezTo>
                  <a:pt x="734" y="613"/>
                  <a:pt x="734" y="613"/>
                  <a:pt x="734" y="613"/>
                </a:cubicBezTo>
                <a:cubicBezTo>
                  <a:pt x="734" y="614"/>
                  <a:pt x="733" y="614"/>
                  <a:pt x="733" y="615"/>
                </a:cubicBezTo>
                <a:cubicBezTo>
                  <a:pt x="732" y="616"/>
                  <a:pt x="732" y="617"/>
                  <a:pt x="731" y="618"/>
                </a:cubicBezTo>
                <a:cubicBezTo>
                  <a:pt x="730" y="618"/>
                  <a:pt x="730" y="618"/>
                  <a:pt x="730" y="618"/>
                </a:cubicBezTo>
                <a:cubicBezTo>
                  <a:pt x="729" y="618"/>
                  <a:pt x="729" y="618"/>
                  <a:pt x="729" y="618"/>
                </a:cubicBezTo>
                <a:cubicBezTo>
                  <a:pt x="729" y="619"/>
                  <a:pt x="729" y="619"/>
                  <a:pt x="729" y="619"/>
                </a:cubicBezTo>
                <a:cubicBezTo>
                  <a:pt x="730" y="619"/>
                  <a:pt x="730" y="619"/>
                  <a:pt x="730" y="619"/>
                </a:cubicBezTo>
                <a:cubicBezTo>
                  <a:pt x="729" y="619"/>
                  <a:pt x="729" y="619"/>
                  <a:pt x="729" y="619"/>
                </a:cubicBezTo>
                <a:cubicBezTo>
                  <a:pt x="729" y="620"/>
                  <a:pt x="729" y="620"/>
                  <a:pt x="729" y="620"/>
                </a:cubicBezTo>
                <a:cubicBezTo>
                  <a:pt x="729" y="620"/>
                  <a:pt x="729" y="620"/>
                  <a:pt x="729" y="620"/>
                </a:cubicBezTo>
                <a:cubicBezTo>
                  <a:pt x="730" y="621"/>
                  <a:pt x="730" y="621"/>
                  <a:pt x="730" y="621"/>
                </a:cubicBezTo>
                <a:cubicBezTo>
                  <a:pt x="730" y="621"/>
                  <a:pt x="730" y="621"/>
                  <a:pt x="730" y="621"/>
                </a:cubicBezTo>
                <a:cubicBezTo>
                  <a:pt x="730" y="622"/>
                  <a:pt x="730" y="622"/>
                  <a:pt x="730" y="622"/>
                </a:cubicBezTo>
                <a:cubicBezTo>
                  <a:pt x="730" y="622"/>
                  <a:pt x="730" y="622"/>
                  <a:pt x="730" y="622"/>
                </a:cubicBezTo>
                <a:cubicBezTo>
                  <a:pt x="729" y="622"/>
                  <a:pt x="729" y="622"/>
                  <a:pt x="729" y="622"/>
                </a:cubicBezTo>
                <a:cubicBezTo>
                  <a:pt x="729" y="622"/>
                  <a:pt x="729" y="622"/>
                  <a:pt x="729" y="622"/>
                </a:cubicBezTo>
                <a:cubicBezTo>
                  <a:pt x="729" y="622"/>
                  <a:pt x="729" y="622"/>
                  <a:pt x="729" y="622"/>
                </a:cubicBezTo>
                <a:cubicBezTo>
                  <a:pt x="729" y="622"/>
                  <a:pt x="729" y="622"/>
                  <a:pt x="729" y="622"/>
                </a:cubicBezTo>
                <a:cubicBezTo>
                  <a:pt x="730" y="623"/>
                  <a:pt x="730" y="623"/>
                  <a:pt x="730" y="623"/>
                </a:cubicBezTo>
                <a:cubicBezTo>
                  <a:pt x="730" y="623"/>
                  <a:pt x="730" y="623"/>
                  <a:pt x="730" y="623"/>
                </a:cubicBezTo>
                <a:cubicBezTo>
                  <a:pt x="730" y="623"/>
                  <a:pt x="730" y="623"/>
                  <a:pt x="730" y="623"/>
                </a:cubicBezTo>
                <a:cubicBezTo>
                  <a:pt x="730" y="623"/>
                  <a:pt x="730" y="623"/>
                  <a:pt x="730" y="623"/>
                </a:cubicBezTo>
                <a:cubicBezTo>
                  <a:pt x="730" y="623"/>
                  <a:pt x="730" y="623"/>
                  <a:pt x="730" y="623"/>
                </a:cubicBezTo>
                <a:cubicBezTo>
                  <a:pt x="730" y="623"/>
                  <a:pt x="730" y="623"/>
                  <a:pt x="730" y="623"/>
                </a:cubicBezTo>
                <a:cubicBezTo>
                  <a:pt x="730" y="622"/>
                  <a:pt x="730" y="622"/>
                  <a:pt x="730" y="622"/>
                </a:cubicBezTo>
                <a:cubicBezTo>
                  <a:pt x="731" y="622"/>
                  <a:pt x="731" y="622"/>
                  <a:pt x="731" y="622"/>
                </a:cubicBezTo>
                <a:cubicBezTo>
                  <a:pt x="732" y="622"/>
                  <a:pt x="732" y="622"/>
                  <a:pt x="732" y="622"/>
                </a:cubicBezTo>
                <a:cubicBezTo>
                  <a:pt x="731" y="623"/>
                  <a:pt x="731" y="623"/>
                  <a:pt x="731" y="623"/>
                </a:cubicBezTo>
                <a:cubicBezTo>
                  <a:pt x="731" y="623"/>
                  <a:pt x="731" y="623"/>
                  <a:pt x="731" y="623"/>
                </a:cubicBezTo>
                <a:cubicBezTo>
                  <a:pt x="731" y="624"/>
                  <a:pt x="731" y="624"/>
                  <a:pt x="731" y="624"/>
                </a:cubicBezTo>
                <a:cubicBezTo>
                  <a:pt x="732" y="624"/>
                  <a:pt x="732" y="624"/>
                  <a:pt x="732" y="624"/>
                </a:cubicBezTo>
                <a:cubicBezTo>
                  <a:pt x="732" y="625"/>
                  <a:pt x="732" y="625"/>
                  <a:pt x="732" y="625"/>
                </a:cubicBezTo>
                <a:cubicBezTo>
                  <a:pt x="733" y="625"/>
                  <a:pt x="733" y="625"/>
                  <a:pt x="733" y="625"/>
                </a:cubicBezTo>
                <a:cubicBezTo>
                  <a:pt x="733" y="625"/>
                  <a:pt x="733" y="625"/>
                  <a:pt x="733" y="625"/>
                </a:cubicBezTo>
                <a:cubicBezTo>
                  <a:pt x="733" y="626"/>
                  <a:pt x="733" y="626"/>
                  <a:pt x="733" y="626"/>
                </a:cubicBezTo>
                <a:cubicBezTo>
                  <a:pt x="734" y="626"/>
                  <a:pt x="734" y="626"/>
                  <a:pt x="734" y="626"/>
                </a:cubicBezTo>
                <a:cubicBezTo>
                  <a:pt x="735" y="626"/>
                  <a:pt x="735" y="626"/>
                  <a:pt x="735" y="626"/>
                </a:cubicBezTo>
                <a:cubicBezTo>
                  <a:pt x="736" y="628"/>
                  <a:pt x="738" y="629"/>
                  <a:pt x="739" y="631"/>
                </a:cubicBezTo>
                <a:cubicBezTo>
                  <a:pt x="741" y="633"/>
                  <a:pt x="742" y="636"/>
                  <a:pt x="742" y="639"/>
                </a:cubicBezTo>
                <a:cubicBezTo>
                  <a:pt x="743" y="643"/>
                  <a:pt x="744" y="647"/>
                  <a:pt x="743" y="652"/>
                </a:cubicBezTo>
                <a:cubicBezTo>
                  <a:pt x="743" y="653"/>
                  <a:pt x="742" y="654"/>
                  <a:pt x="742" y="655"/>
                </a:cubicBezTo>
                <a:cubicBezTo>
                  <a:pt x="741" y="656"/>
                  <a:pt x="740" y="657"/>
                  <a:pt x="739" y="658"/>
                </a:cubicBezTo>
                <a:cubicBezTo>
                  <a:pt x="739" y="658"/>
                  <a:pt x="739" y="659"/>
                  <a:pt x="738" y="659"/>
                </a:cubicBezTo>
                <a:cubicBezTo>
                  <a:pt x="738" y="660"/>
                  <a:pt x="738" y="660"/>
                  <a:pt x="737" y="660"/>
                </a:cubicBezTo>
                <a:cubicBezTo>
                  <a:pt x="737" y="660"/>
                  <a:pt x="737" y="660"/>
                  <a:pt x="737" y="660"/>
                </a:cubicBezTo>
                <a:cubicBezTo>
                  <a:pt x="737" y="661"/>
                  <a:pt x="737" y="661"/>
                  <a:pt x="737" y="661"/>
                </a:cubicBezTo>
                <a:cubicBezTo>
                  <a:pt x="737" y="661"/>
                  <a:pt x="737" y="661"/>
                  <a:pt x="737" y="661"/>
                </a:cubicBezTo>
                <a:cubicBezTo>
                  <a:pt x="733" y="665"/>
                  <a:pt x="728" y="668"/>
                  <a:pt x="723" y="670"/>
                </a:cubicBezTo>
                <a:cubicBezTo>
                  <a:pt x="723" y="670"/>
                  <a:pt x="723" y="670"/>
                  <a:pt x="722" y="670"/>
                </a:cubicBezTo>
                <a:cubicBezTo>
                  <a:pt x="722" y="671"/>
                  <a:pt x="722" y="671"/>
                  <a:pt x="722" y="671"/>
                </a:cubicBezTo>
                <a:cubicBezTo>
                  <a:pt x="722" y="671"/>
                  <a:pt x="722" y="671"/>
                  <a:pt x="722" y="671"/>
                </a:cubicBezTo>
                <a:cubicBezTo>
                  <a:pt x="723" y="672"/>
                  <a:pt x="723" y="672"/>
                  <a:pt x="723" y="673"/>
                </a:cubicBezTo>
                <a:cubicBezTo>
                  <a:pt x="723" y="674"/>
                  <a:pt x="724" y="674"/>
                  <a:pt x="724" y="675"/>
                </a:cubicBezTo>
                <a:cubicBezTo>
                  <a:pt x="724" y="675"/>
                  <a:pt x="724" y="676"/>
                  <a:pt x="725" y="676"/>
                </a:cubicBezTo>
                <a:cubicBezTo>
                  <a:pt x="725" y="676"/>
                  <a:pt x="725" y="676"/>
                  <a:pt x="725" y="676"/>
                </a:cubicBezTo>
                <a:cubicBezTo>
                  <a:pt x="725" y="676"/>
                  <a:pt x="725" y="676"/>
                  <a:pt x="725" y="676"/>
                </a:cubicBezTo>
                <a:cubicBezTo>
                  <a:pt x="726" y="677"/>
                  <a:pt x="726" y="677"/>
                  <a:pt x="726" y="678"/>
                </a:cubicBezTo>
                <a:cubicBezTo>
                  <a:pt x="726" y="678"/>
                  <a:pt x="726" y="678"/>
                  <a:pt x="726" y="678"/>
                </a:cubicBezTo>
                <a:cubicBezTo>
                  <a:pt x="726" y="679"/>
                  <a:pt x="726" y="679"/>
                  <a:pt x="726" y="679"/>
                </a:cubicBezTo>
                <a:cubicBezTo>
                  <a:pt x="726" y="680"/>
                  <a:pt x="726" y="680"/>
                  <a:pt x="726" y="680"/>
                </a:cubicBezTo>
                <a:cubicBezTo>
                  <a:pt x="726" y="680"/>
                  <a:pt x="726" y="680"/>
                  <a:pt x="726" y="681"/>
                </a:cubicBezTo>
                <a:cubicBezTo>
                  <a:pt x="726" y="681"/>
                  <a:pt x="726" y="681"/>
                  <a:pt x="726" y="681"/>
                </a:cubicBezTo>
                <a:cubicBezTo>
                  <a:pt x="726" y="682"/>
                  <a:pt x="726" y="682"/>
                  <a:pt x="727" y="683"/>
                </a:cubicBezTo>
                <a:cubicBezTo>
                  <a:pt x="727" y="683"/>
                  <a:pt x="727" y="683"/>
                  <a:pt x="727" y="683"/>
                </a:cubicBezTo>
                <a:cubicBezTo>
                  <a:pt x="727" y="683"/>
                  <a:pt x="727" y="683"/>
                  <a:pt x="727" y="683"/>
                </a:cubicBezTo>
                <a:cubicBezTo>
                  <a:pt x="726" y="683"/>
                  <a:pt x="726" y="683"/>
                  <a:pt x="726" y="683"/>
                </a:cubicBezTo>
                <a:cubicBezTo>
                  <a:pt x="726" y="684"/>
                  <a:pt x="726" y="684"/>
                  <a:pt x="726" y="684"/>
                </a:cubicBezTo>
                <a:cubicBezTo>
                  <a:pt x="726" y="685"/>
                  <a:pt x="726" y="685"/>
                  <a:pt x="726" y="685"/>
                </a:cubicBezTo>
                <a:cubicBezTo>
                  <a:pt x="727" y="685"/>
                  <a:pt x="727" y="685"/>
                  <a:pt x="727" y="685"/>
                </a:cubicBezTo>
                <a:cubicBezTo>
                  <a:pt x="727" y="686"/>
                  <a:pt x="727" y="686"/>
                  <a:pt x="727" y="686"/>
                </a:cubicBezTo>
                <a:cubicBezTo>
                  <a:pt x="727" y="687"/>
                  <a:pt x="727" y="687"/>
                  <a:pt x="727" y="687"/>
                </a:cubicBezTo>
                <a:cubicBezTo>
                  <a:pt x="727" y="687"/>
                  <a:pt x="727" y="688"/>
                  <a:pt x="727" y="688"/>
                </a:cubicBezTo>
                <a:cubicBezTo>
                  <a:pt x="727" y="689"/>
                  <a:pt x="726" y="690"/>
                  <a:pt x="727" y="691"/>
                </a:cubicBezTo>
                <a:cubicBezTo>
                  <a:pt x="728" y="691"/>
                  <a:pt x="728" y="691"/>
                  <a:pt x="728" y="692"/>
                </a:cubicBezTo>
                <a:cubicBezTo>
                  <a:pt x="728" y="692"/>
                  <a:pt x="728" y="692"/>
                  <a:pt x="728" y="692"/>
                </a:cubicBezTo>
                <a:cubicBezTo>
                  <a:pt x="728" y="692"/>
                  <a:pt x="728" y="692"/>
                  <a:pt x="728" y="692"/>
                </a:cubicBezTo>
                <a:cubicBezTo>
                  <a:pt x="728" y="693"/>
                  <a:pt x="728" y="694"/>
                  <a:pt x="729" y="694"/>
                </a:cubicBezTo>
                <a:cubicBezTo>
                  <a:pt x="729" y="695"/>
                  <a:pt x="729" y="695"/>
                  <a:pt x="729" y="695"/>
                </a:cubicBezTo>
                <a:cubicBezTo>
                  <a:pt x="729" y="696"/>
                  <a:pt x="729" y="696"/>
                  <a:pt x="729" y="696"/>
                </a:cubicBezTo>
                <a:cubicBezTo>
                  <a:pt x="730" y="697"/>
                  <a:pt x="730" y="698"/>
                  <a:pt x="729" y="699"/>
                </a:cubicBezTo>
                <a:cubicBezTo>
                  <a:pt x="729" y="700"/>
                  <a:pt x="728" y="700"/>
                  <a:pt x="728" y="701"/>
                </a:cubicBezTo>
                <a:cubicBezTo>
                  <a:pt x="727" y="701"/>
                  <a:pt x="727" y="701"/>
                  <a:pt x="727" y="701"/>
                </a:cubicBezTo>
                <a:cubicBezTo>
                  <a:pt x="727" y="702"/>
                  <a:pt x="727" y="702"/>
                  <a:pt x="727" y="702"/>
                </a:cubicBezTo>
                <a:cubicBezTo>
                  <a:pt x="727" y="702"/>
                  <a:pt x="727" y="703"/>
                  <a:pt x="726" y="703"/>
                </a:cubicBezTo>
                <a:cubicBezTo>
                  <a:pt x="726" y="703"/>
                  <a:pt x="727" y="704"/>
                  <a:pt x="727" y="704"/>
                </a:cubicBezTo>
                <a:cubicBezTo>
                  <a:pt x="728" y="705"/>
                  <a:pt x="728" y="707"/>
                  <a:pt x="727" y="708"/>
                </a:cubicBezTo>
                <a:cubicBezTo>
                  <a:pt x="727" y="708"/>
                  <a:pt x="727" y="708"/>
                  <a:pt x="727" y="708"/>
                </a:cubicBezTo>
                <a:cubicBezTo>
                  <a:pt x="727" y="708"/>
                  <a:pt x="727" y="708"/>
                  <a:pt x="727" y="708"/>
                </a:cubicBezTo>
                <a:cubicBezTo>
                  <a:pt x="727" y="708"/>
                  <a:pt x="727" y="707"/>
                  <a:pt x="727" y="707"/>
                </a:cubicBezTo>
                <a:cubicBezTo>
                  <a:pt x="727" y="706"/>
                  <a:pt x="726" y="706"/>
                  <a:pt x="726" y="706"/>
                </a:cubicBezTo>
                <a:cubicBezTo>
                  <a:pt x="725" y="706"/>
                  <a:pt x="725" y="706"/>
                  <a:pt x="725" y="706"/>
                </a:cubicBezTo>
                <a:cubicBezTo>
                  <a:pt x="725" y="705"/>
                  <a:pt x="725" y="705"/>
                  <a:pt x="725" y="704"/>
                </a:cubicBezTo>
                <a:cubicBezTo>
                  <a:pt x="723" y="705"/>
                  <a:pt x="723" y="705"/>
                  <a:pt x="723" y="705"/>
                </a:cubicBezTo>
                <a:cubicBezTo>
                  <a:pt x="723" y="705"/>
                  <a:pt x="723" y="706"/>
                  <a:pt x="722" y="707"/>
                </a:cubicBezTo>
                <a:cubicBezTo>
                  <a:pt x="722" y="707"/>
                  <a:pt x="722" y="707"/>
                  <a:pt x="722" y="707"/>
                </a:cubicBezTo>
                <a:cubicBezTo>
                  <a:pt x="722" y="708"/>
                  <a:pt x="722" y="708"/>
                  <a:pt x="722" y="708"/>
                </a:cubicBezTo>
                <a:cubicBezTo>
                  <a:pt x="721" y="709"/>
                  <a:pt x="721" y="709"/>
                  <a:pt x="721" y="709"/>
                </a:cubicBezTo>
                <a:cubicBezTo>
                  <a:pt x="720" y="709"/>
                  <a:pt x="720" y="709"/>
                  <a:pt x="720" y="709"/>
                </a:cubicBezTo>
                <a:cubicBezTo>
                  <a:pt x="719" y="708"/>
                  <a:pt x="718" y="708"/>
                  <a:pt x="718" y="707"/>
                </a:cubicBezTo>
                <a:cubicBezTo>
                  <a:pt x="717" y="707"/>
                  <a:pt x="717" y="707"/>
                  <a:pt x="717" y="707"/>
                </a:cubicBezTo>
                <a:cubicBezTo>
                  <a:pt x="717" y="707"/>
                  <a:pt x="717" y="707"/>
                  <a:pt x="717" y="707"/>
                </a:cubicBezTo>
                <a:cubicBezTo>
                  <a:pt x="717" y="705"/>
                  <a:pt x="716" y="704"/>
                  <a:pt x="716" y="703"/>
                </a:cubicBezTo>
                <a:cubicBezTo>
                  <a:pt x="715" y="702"/>
                  <a:pt x="715" y="702"/>
                  <a:pt x="715" y="702"/>
                </a:cubicBezTo>
                <a:cubicBezTo>
                  <a:pt x="714" y="702"/>
                  <a:pt x="714" y="702"/>
                  <a:pt x="714" y="702"/>
                </a:cubicBezTo>
                <a:cubicBezTo>
                  <a:pt x="714" y="701"/>
                  <a:pt x="714" y="701"/>
                  <a:pt x="713" y="700"/>
                </a:cubicBezTo>
                <a:cubicBezTo>
                  <a:pt x="712" y="700"/>
                  <a:pt x="711" y="700"/>
                  <a:pt x="711" y="699"/>
                </a:cubicBezTo>
                <a:cubicBezTo>
                  <a:pt x="710" y="699"/>
                  <a:pt x="710" y="699"/>
                  <a:pt x="710" y="699"/>
                </a:cubicBezTo>
                <a:cubicBezTo>
                  <a:pt x="710" y="698"/>
                  <a:pt x="710" y="698"/>
                  <a:pt x="709" y="697"/>
                </a:cubicBezTo>
                <a:cubicBezTo>
                  <a:pt x="709" y="697"/>
                  <a:pt x="709" y="697"/>
                  <a:pt x="709" y="697"/>
                </a:cubicBezTo>
                <a:cubicBezTo>
                  <a:pt x="709" y="697"/>
                  <a:pt x="709" y="697"/>
                  <a:pt x="709" y="697"/>
                </a:cubicBezTo>
                <a:cubicBezTo>
                  <a:pt x="709" y="697"/>
                  <a:pt x="710" y="696"/>
                  <a:pt x="709" y="696"/>
                </a:cubicBezTo>
                <a:cubicBezTo>
                  <a:pt x="709" y="695"/>
                  <a:pt x="709" y="695"/>
                  <a:pt x="709" y="695"/>
                </a:cubicBezTo>
                <a:cubicBezTo>
                  <a:pt x="708" y="694"/>
                  <a:pt x="707" y="693"/>
                  <a:pt x="707" y="692"/>
                </a:cubicBezTo>
                <a:cubicBezTo>
                  <a:pt x="706" y="691"/>
                  <a:pt x="706" y="691"/>
                  <a:pt x="706" y="691"/>
                </a:cubicBezTo>
                <a:cubicBezTo>
                  <a:pt x="705" y="691"/>
                  <a:pt x="705" y="691"/>
                  <a:pt x="705" y="691"/>
                </a:cubicBezTo>
                <a:cubicBezTo>
                  <a:pt x="705" y="691"/>
                  <a:pt x="705" y="690"/>
                  <a:pt x="705" y="689"/>
                </a:cubicBezTo>
                <a:cubicBezTo>
                  <a:pt x="705" y="688"/>
                  <a:pt x="705" y="688"/>
                  <a:pt x="705" y="687"/>
                </a:cubicBezTo>
                <a:cubicBezTo>
                  <a:pt x="706" y="686"/>
                  <a:pt x="706" y="685"/>
                  <a:pt x="705" y="685"/>
                </a:cubicBezTo>
                <a:cubicBezTo>
                  <a:pt x="705" y="684"/>
                  <a:pt x="705" y="684"/>
                  <a:pt x="705" y="684"/>
                </a:cubicBezTo>
                <a:cubicBezTo>
                  <a:pt x="705" y="683"/>
                  <a:pt x="705" y="682"/>
                  <a:pt x="706" y="682"/>
                </a:cubicBezTo>
                <a:cubicBezTo>
                  <a:pt x="706" y="681"/>
                  <a:pt x="706" y="680"/>
                  <a:pt x="706" y="679"/>
                </a:cubicBezTo>
                <a:cubicBezTo>
                  <a:pt x="705" y="679"/>
                  <a:pt x="705" y="679"/>
                  <a:pt x="705" y="678"/>
                </a:cubicBezTo>
                <a:cubicBezTo>
                  <a:pt x="705" y="678"/>
                  <a:pt x="704" y="677"/>
                  <a:pt x="704" y="676"/>
                </a:cubicBezTo>
                <a:cubicBezTo>
                  <a:pt x="704" y="675"/>
                  <a:pt x="704" y="675"/>
                  <a:pt x="704" y="674"/>
                </a:cubicBezTo>
                <a:cubicBezTo>
                  <a:pt x="704" y="673"/>
                  <a:pt x="704" y="672"/>
                  <a:pt x="705" y="672"/>
                </a:cubicBezTo>
                <a:cubicBezTo>
                  <a:pt x="705" y="671"/>
                  <a:pt x="705" y="671"/>
                  <a:pt x="705" y="671"/>
                </a:cubicBezTo>
                <a:cubicBezTo>
                  <a:pt x="705" y="670"/>
                  <a:pt x="705" y="670"/>
                  <a:pt x="705" y="670"/>
                </a:cubicBezTo>
                <a:cubicBezTo>
                  <a:pt x="705" y="669"/>
                  <a:pt x="705" y="668"/>
                  <a:pt x="705" y="668"/>
                </a:cubicBezTo>
                <a:cubicBezTo>
                  <a:pt x="705" y="667"/>
                  <a:pt x="705" y="667"/>
                  <a:pt x="704" y="666"/>
                </a:cubicBezTo>
                <a:cubicBezTo>
                  <a:pt x="704" y="666"/>
                  <a:pt x="704" y="666"/>
                  <a:pt x="703" y="665"/>
                </a:cubicBezTo>
                <a:cubicBezTo>
                  <a:pt x="702" y="665"/>
                  <a:pt x="702" y="665"/>
                  <a:pt x="702" y="665"/>
                </a:cubicBezTo>
                <a:cubicBezTo>
                  <a:pt x="701" y="665"/>
                  <a:pt x="701" y="665"/>
                  <a:pt x="701" y="665"/>
                </a:cubicBezTo>
                <a:cubicBezTo>
                  <a:pt x="701" y="665"/>
                  <a:pt x="701" y="665"/>
                  <a:pt x="700" y="664"/>
                </a:cubicBezTo>
                <a:cubicBezTo>
                  <a:pt x="700" y="664"/>
                  <a:pt x="700" y="664"/>
                  <a:pt x="700" y="664"/>
                </a:cubicBezTo>
                <a:cubicBezTo>
                  <a:pt x="699" y="664"/>
                  <a:pt x="698" y="664"/>
                  <a:pt x="698" y="664"/>
                </a:cubicBezTo>
                <a:cubicBezTo>
                  <a:pt x="697" y="664"/>
                  <a:pt x="697" y="664"/>
                  <a:pt x="696" y="664"/>
                </a:cubicBezTo>
                <a:cubicBezTo>
                  <a:pt x="696" y="664"/>
                  <a:pt x="696" y="664"/>
                  <a:pt x="696" y="664"/>
                </a:cubicBezTo>
                <a:cubicBezTo>
                  <a:pt x="695" y="664"/>
                  <a:pt x="695" y="664"/>
                  <a:pt x="695" y="664"/>
                </a:cubicBezTo>
                <a:cubicBezTo>
                  <a:pt x="695" y="664"/>
                  <a:pt x="695" y="664"/>
                  <a:pt x="695" y="664"/>
                </a:cubicBezTo>
                <a:cubicBezTo>
                  <a:pt x="695" y="664"/>
                  <a:pt x="695" y="664"/>
                  <a:pt x="695" y="664"/>
                </a:cubicBezTo>
                <a:cubicBezTo>
                  <a:pt x="694" y="663"/>
                  <a:pt x="694" y="663"/>
                  <a:pt x="693" y="663"/>
                </a:cubicBezTo>
                <a:cubicBezTo>
                  <a:pt x="692" y="664"/>
                  <a:pt x="692" y="664"/>
                  <a:pt x="692" y="664"/>
                </a:cubicBezTo>
                <a:cubicBezTo>
                  <a:pt x="692" y="664"/>
                  <a:pt x="692" y="664"/>
                  <a:pt x="692" y="664"/>
                </a:cubicBezTo>
                <a:cubicBezTo>
                  <a:pt x="691" y="663"/>
                  <a:pt x="690" y="664"/>
                  <a:pt x="690" y="664"/>
                </a:cubicBezTo>
                <a:cubicBezTo>
                  <a:pt x="689" y="664"/>
                  <a:pt x="688" y="664"/>
                  <a:pt x="688" y="664"/>
                </a:cubicBezTo>
                <a:cubicBezTo>
                  <a:pt x="687" y="664"/>
                  <a:pt x="687" y="664"/>
                  <a:pt x="686" y="664"/>
                </a:cubicBezTo>
                <a:cubicBezTo>
                  <a:pt x="686" y="663"/>
                  <a:pt x="686" y="663"/>
                  <a:pt x="686" y="663"/>
                </a:cubicBezTo>
                <a:cubicBezTo>
                  <a:pt x="685" y="663"/>
                  <a:pt x="685" y="663"/>
                  <a:pt x="685" y="663"/>
                </a:cubicBezTo>
                <a:cubicBezTo>
                  <a:pt x="685" y="662"/>
                  <a:pt x="684" y="662"/>
                  <a:pt x="684" y="662"/>
                </a:cubicBezTo>
                <a:cubicBezTo>
                  <a:pt x="683" y="662"/>
                  <a:pt x="683" y="661"/>
                  <a:pt x="682" y="661"/>
                </a:cubicBezTo>
                <a:cubicBezTo>
                  <a:pt x="681" y="660"/>
                  <a:pt x="681" y="660"/>
                  <a:pt x="681" y="660"/>
                </a:cubicBezTo>
                <a:cubicBezTo>
                  <a:pt x="680" y="659"/>
                  <a:pt x="680" y="659"/>
                  <a:pt x="680" y="659"/>
                </a:cubicBezTo>
                <a:cubicBezTo>
                  <a:pt x="680" y="659"/>
                  <a:pt x="679" y="659"/>
                  <a:pt x="678" y="659"/>
                </a:cubicBezTo>
                <a:cubicBezTo>
                  <a:pt x="677" y="658"/>
                  <a:pt x="676" y="657"/>
                  <a:pt x="675" y="657"/>
                </a:cubicBezTo>
                <a:cubicBezTo>
                  <a:pt x="674" y="656"/>
                  <a:pt x="671" y="656"/>
                  <a:pt x="670" y="655"/>
                </a:cubicBezTo>
                <a:cubicBezTo>
                  <a:pt x="668" y="653"/>
                  <a:pt x="667" y="652"/>
                  <a:pt x="667" y="650"/>
                </a:cubicBezTo>
                <a:cubicBezTo>
                  <a:pt x="667" y="650"/>
                  <a:pt x="666" y="649"/>
                  <a:pt x="666" y="649"/>
                </a:cubicBezTo>
                <a:cubicBezTo>
                  <a:pt x="666" y="649"/>
                  <a:pt x="665" y="649"/>
                  <a:pt x="665" y="648"/>
                </a:cubicBezTo>
                <a:cubicBezTo>
                  <a:pt x="663" y="648"/>
                  <a:pt x="662" y="647"/>
                  <a:pt x="662" y="646"/>
                </a:cubicBezTo>
                <a:cubicBezTo>
                  <a:pt x="661" y="645"/>
                  <a:pt x="661" y="645"/>
                  <a:pt x="660" y="645"/>
                </a:cubicBezTo>
                <a:cubicBezTo>
                  <a:pt x="659" y="645"/>
                  <a:pt x="659" y="645"/>
                  <a:pt x="659" y="645"/>
                </a:cubicBezTo>
                <a:cubicBezTo>
                  <a:pt x="659" y="645"/>
                  <a:pt x="658" y="644"/>
                  <a:pt x="658" y="644"/>
                </a:cubicBezTo>
                <a:cubicBezTo>
                  <a:pt x="657" y="644"/>
                  <a:pt x="657" y="644"/>
                  <a:pt x="656" y="644"/>
                </a:cubicBezTo>
                <a:cubicBezTo>
                  <a:pt x="656" y="644"/>
                  <a:pt x="656" y="644"/>
                  <a:pt x="655" y="643"/>
                </a:cubicBezTo>
                <a:cubicBezTo>
                  <a:pt x="655" y="643"/>
                  <a:pt x="654" y="643"/>
                  <a:pt x="653" y="643"/>
                </a:cubicBezTo>
                <a:cubicBezTo>
                  <a:pt x="653" y="642"/>
                  <a:pt x="653" y="642"/>
                  <a:pt x="652" y="642"/>
                </a:cubicBezTo>
                <a:cubicBezTo>
                  <a:pt x="651" y="642"/>
                  <a:pt x="651" y="641"/>
                  <a:pt x="650" y="640"/>
                </a:cubicBezTo>
                <a:cubicBezTo>
                  <a:pt x="649" y="640"/>
                  <a:pt x="648" y="639"/>
                  <a:pt x="647" y="639"/>
                </a:cubicBezTo>
                <a:cubicBezTo>
                  <a:pt x="645" y="640"/>
                  <a:pt x="644" y="640"/>
                  <a:pt x="642" y="641"/>
                </a:cubicBezTo>
                <a:cubicBezTo>
                  <a:pt x="641" y="642"/>
                  <a:pt x="639" y="642"/>
                  <a:pt x="638" y="643"/>
                </a:cubicBezTo>
                <a:cubicBezTo>
                  <a:pt x="638" y="643"/>
                  <a:pt x="637" y="643"/>
                  <a:pt x="637" y="643"/>
                </a:cubicBezTo>
                <a:cubicBezTo>
                  <a:pt x="637" y="642"/>
                  <a:pt x="637" y="642"/>
                  <a:pt x="637" y="642"/>
                </a:cubicBezTo>
                <a:cubicBezTo>
                  <a:pt x="638" y="642"/>
                  <a:pt x="638" y="642"/>
                  <a:pt x="638" y="642"/>
                </a:cubicBezTo>
                <a:cubicBezTo>
                  <a:pt x="637" y="642"/>
                  <a:pt x="637" y="642"/>
                  <a:pt x="636" y="643"/>
                </a:cubicBezTo>
                <a:cubicBezTo>
                  <a:pt x="635" y="643"/>
                  <a:pt x="635" y="644"/>
                  <a:pt x="634" y="644"/>
                </a:cubicBezTo>
                <a:cubicBezTo>
                  <a:pt x="633" y="644"/>
                  <a:pt x="633" y="644"/>
                  <a:pt x="632" y="644"/>
                </a:cubicBezTo>
                <a:cubicBezTo>
                  <a:pt x="633" y="643"/>
                  <a:pt x="633" y="643"/>
                  <a:pt x="633" y="643"/>
                </a:cubicBezTo>
                <a:cubicBezTo>
                  <a:pt x="633" y="643"/>
                  <a:pt x="634" y="643"/>
                  <a:pt x="635" y="643"/>
                </a:cubicBezTo>
                <a:cubicBezTo>
                  <a:pt x="635" y="643"/>
                  <a:pt x="635" y="642"/>
                  <a:pt x="636" y="642"/>
                </a:cubicBezTo>
                <a:cubicBezTo>
                  <a:pt x="636" y="641"/>
                  <a:pt x="636" y="641"/>
                  <a:pt x="637" y="640"/>
                </a:cubicBezTo>
                <a:cubicBezTo>
                  <a:pt x="637" y="638"/>
                  <a:pt x="636" y="637"/>
                  <a:pt x="636" y="635"/>
                </a:cubicBezTo>
                <a:cubicBezTo>
                  <a:pt x="635" y="634"/>
                  <a:pt x="634" y="632"/>
                  <a:pt x="634" y="631"/>
                </a:cubicBezTo>
                <a:cubicBezTo>
                  <a:pt x="634" y="630"/>
                  <a:pt x="634" y="629"/>
                  <a:pt x="634" y="629"/>
                </a:cubicBezTo>
                <a:cubicBezTo>
                  <a:pt x="633" y="628"/>
                  <a:pt x="633" y="628"/>
                  <a:pt x="633" y="627"/>
                </a:cubicBezTo>
                <a:cubicBezTo>
                  <a:pt x="633" y="627"/>
                  <a:pt x="633" y="626"/>
                  <a:pt x="632" y="625"/>
                </a:cubicBezTo>
                <a:cubicBezTo>
                  <a:pt x="632" y="624"/>
                  <a:pt x="632" y="624"/>
                  <a:pt x="632" y="623"/>
                </a:cubicBezTo>
                <a:cubicBezTo>
                  <a:pt x="632" y="623"/>
                  <a:pt x="632" y="623"/>
                  <a:pt x="632" y="623"/>
                </a:cubicBezTo>
                <a:cubicBezTo>
                  <a:pt x="632" y="622"/>
                  <a:pt x="632" y="622"/>
                  <a:pt x="632" y="622"/>
                </a:cubicBezTo>
                <a:cubicBezTo>
                  <a:pt x="631" y="621"/>
                  <a:pt x="631" y="621"/>
                  <a:pt x="631" y="621"/>
                </a:cubicBezTo>
                <a:cubicBezTo>
                  <a:pt x="630" y="621"/>
                  <a:pt x="630" y="621"/>
                  <a:pt x="630" y="621"/>
                </a:cubicBezTo>
                <a:cubicBezTo>
                  <a:pt x="630" y="621"/>
                  <a:pt x="630" y="621"/>
                  <a:pt x="630" y="621"/>
                </a:cubicBezTo>
                <a:cubicBezTo>
                  <a:pt x="630" y="621"/>
                  <a:pt x="630" y="621"/>
                  <a:pt x="630" y="621"/>
                </a:cubicBezTo>
                <a:cubicBezTo>
                  <a:pt x="630" y="620"/>
                  <a:pt x="630" y="620"/>
                  <a:pt x="630" y="620"/>
                </a:cubicBezTo>
                <a:cubicBezTo>
                  <a:pt x="629" y="620"/>
                  <a:pt x="629" y="620"/>
                  <a:pt x="629" y="620"/>
                </a:cubicBezTo>
                <a:cubicBezTo>
                  <a:pt x="629" y="620"/>
                  <a:pt x="629" y="620"/>
                  <a:pt x="628" y="620"/>
                </a:cubicBezTo>
                <a:cubicBezTo>
                  <a:pt x="627" y="621"/>
                  <a:pt x="627" y="621"/>
                  <a:pt x="627" y="621"/>
                </a:cubicBezTo>
                <a:cubicBezTo>
                  <a:pt x="627" y="621"/>
                  <a:pt x="626" y="621"/>
                  <a:pt x="626" y="620"/>
                </a:cubicBezTo>
                <a:cubicBezTo>
                  <a:pt x="625" y="620"/>
                  <a:pt x="625" y="620"/>
                  <a:pt x="625" y="620"/>
                </a:cubicBezTo>
                <a:cubicBezTo>
                  <a:pt x="625" y="621"/>
                  <a:pt x="625" y="621"/>
                  <a:pt x="625" y="621"/>
                </a:cubicBezTo>
                <a:cubicBezTo>
                  <a:pt x="625" y="621"/>
                  <a:pt x="625" y="621"/>
                  <a:pt x="625" y="621"/>
                </a:cubicBezTo>
                <a:cubicBezTo>
                  <a:pt x="625" y="622"/>
                  <a:pt x="625" y="622"/>
                  <a:pt x="625" y="622"/>
                </a:cubicBezTo>
                <a:cubicBezTo>
                  <a:pt x="625" y="622"/>
                  <a:pt x="625" y="621"/>
                  <a:pt x="625" y="621"/>
                </a:cubicBezTo>
                <a:cubicBezTo>
                  <a:pt x="625" y="620"/>
                  <a:pt x="625" y="620"/>
                  <a:pt x="625" y="620"/>
                </a:cubicBezTo>
                <a:cubicBezTo>
                  <a:pt x="625" y="620"/>
                  <a:pt x="625" y="620"/>
                  <a:pt x="625" y="620"/>
                </a:cubicBezTo>
                <a:cubicBezTo>
                  <a:pt x="624" y="621"/>
                  <a:pt x="624" y="621"/>
                  <a:pt x="624" y="621"/>
                </a:cubicBezTo>
                <a:cubicBezTo>
                  <a:pt x="623" y="621"/>
                  <a:pt x="623" y="621"/>
                  <a:pt x="623" y="621"/>
                </a:cubicBezTo>
                <a:cubicBezTo>
                  <a:pt x="623" y="620"/>
                  <a:pt x="622" y="620"/>
                  <a:pt x="622" y="619"/>
                </a:cubicBezTo>
                <a:cubicBezTo>
                  <a:pt x="622" y="619"/>
                  <a:pt x="622" y="618"/>
                  <a:pt x="622" y="618"/>
                </a:cubicBezTo>
                <a:cubicBezTo>
                  <a:pt x="622" y="618"/>
                  <a:pt x="622" y="618"/>
                  <a:pt x="622" y="618"/>
                </a:cubicBezTo>
                <a:cubicBezTo>
                  <a:pt x="621" y="617"/>
                  <a:pt x="621" y="617"/>
                  <a:pt x="621" y="617"/>
                </a:cubicBezTo>
                <a:cubicBezTo>
                  <a:pt x="621" y="617"/>
                  <a:pt x="621" y="617"/>
                  <a:pt x="621" y="617"/>
                </a:cubicBezTo>
                <a:cubicBezTo>
                  <a:pt x="620" y="617"/>
                  <a:pt x="620" y="617"/>
                  <a:pt x="620" y="617"/>
                </a:cubicBezTo>
                <a:cubicBezTo>
                  <a:pt x="620" y="617"/>
                  <a:pt x="620" y="617"/>
                  <a:pt x="620" y="617"/>
                </a:cubicBezTo>
                <a:cubicBezTo>
                  <a:pt x="619" y="617"/>
                  <a:pt x="619" y="617"/>
                  <a:pt x="619" y="617"/>
                </a:cubicBezTo>
                <a:cubicBezTo>
                  <a:pt x="619" y="618"/>
                  <a:pt x="619" y="618"/>
                  <a:pt x="619" y="618"/>
                </a:cubicBezTo>
                <a:cubicBezTo>
                  <a:pt x="618" y="618"/>
                  <a:pt x="618" y="618"/>
                  <a:pt x="618" y="618"/>
                </a:cubicBezTo>
                <a:cubicBezTo>
                  <a:pt x="619" y="617"/>
                  <a:pt x="619" y="617"/>
                  <a:pt x="619" y="617"/>
                </a:cubicBezTo>
                <a:cubicBezTo>
                  <a:pt x="619" y="617"/>
                  <a:pt x="620" y="617"/>
                  <a:pt x="620" y="616"/>
                </a:cubicBezTo>
                <a:cubicBezTo>
                  <a:pt x="621" y="615"/>
                  <a:pt x="621" y="615"/>
                  <a:pt x="621" y="615"/>
                </a:cubicBezTo>
                <a:cubicBezTo>
                  <a:pt x="621" y="614"/>
                  <a:pt x="621" y="613"/>
                  <a:pt x="621" y="612"/>
                </a:cubicBezTo>
                <a:cubicBezTo>
                  <a:pt x="621" y="611"/>
                  <a:pt x="620" y="611"/>
                  <a:pt x="620" y="610"/>
                </a:cubicBezTo>
                <a:cubicBezTo>
                  <a:pt x="620" y="609"/>
                  <a:pt x="621" y="608"/>
                  <a:pt x="621" y="608"/>
                </a:cubicBezTo>
                <a:cubicBezTo>
                  <a:pt x="621" y="607"/>
                  <a:pt x="620" y="607"/>
                  <a:pt x="620" y="606"/>
                </a:cubicBezTo>
                <a:cubicBezTo>
                  <a:pt x="620" y="606"/>
                  <a:pt x="620" y="605"/>
                  <a:pt x="621" y="604"/>
                </a:cubicBezTo>
                <a:cubicBezTo>
                  <a:pt x="621" y="604"/>
                  <a:pt x="621" y="604"/>
                  <a:pt x="621" y="603"/>
                </a:cubicBezTo>
                <a:cubicBezTo>
                  <a:pt x="621" y="603"/>
                  <a:pt x="621" y="602"/>
                  <a:pt x="621" y="602"/>
                </a:cubicBezTo>
                <a:cubicBezTo>
                  <a:pt x="621" y="601"/>
                  <a:pt x="621" y="601"/>
                  <a:pt x="621" y="600"/>
                </a:cubicBezTo>
                <a:cubicBezTo>
                  <a:pt x="622" y="600"/>
                  <a:pt x="622" y="599"/>
                  <a:pt x="622" y="599"/>
                </a:cubicBezTo>
                <a:cubicBezTo>
                  <a:pt x="622" y="598"/>
                  <a:pt x="621" y="598"/>
                  <a:pt x="621" y="598"/>
                </a:cubicBezTo>
                <a:cubicBezTo>
                  <a:pt x="620" y="597"/>
                  <a:pt x="620" y="597"/>
                  <a:pt x="620" y="597"/>
                </a:cubicBezTo>
                <a:cubicBezTo>
                  <a:pt x="620" y="597"/>
                  <a:pt x="620" y="597"/>
                  <a:pt x="620" y="597"/>
                </a:cubicBezTo>
                <a:cubicBezTo>
                  <a:pt x="621" y="597"/>
                  <a:pt x="621" y="597"/>
                  <a:pt x="621" y="597"/>
                </a:cubicBezTo>
                <a:cubicBezTo>
                  <a:pt x="622" y="597"/>
                  <a:pt x="622" y="597"/>
                  <a:pt x="622" y="597"/>
                </a:cubicBezTo>
                <a:cubicBezTo>
                  <a:pt x="622" y="596"/>
                  <a:pt x="622" y="596"/>
                  <a:pt x="622" y="596"/>
                </a:cubicBezTo>
                <a:cubicBezTo>
                  <a:pt x="623" y="596"/>
                  <a:pt x="623" y="596"/>
                  <a:pt x="623" y="595"/>
                </a:cubicBezTo>
                <a:cubicBezTo>
                  <a:pt x="623" y="594"/>
                  <a:pt x="623" y="594"/>
                  <a:pt x="623" y="594"/>
                </a:cubicBezTo>
                <a:cubicBezTo>
                  <a:pt x="623" y="594"/>
                  <a:pt x="623" y="594"/>
                  <a:pt x="623" y="594"/>
                </a:cubicBezTo>
                <a:cubicBezTo>
                  <a:pt x="623" y="593"/>
                  <a:pt x="623" y="593"/>
                  <a:pt x="623" y="593"/>
                </a:cubicBezTo>
                <a:cubicBezTo>
                  <a:pt x="624" y="593"/>
                  <a:pt x="624" y="593"/>
                  <a:pt x="624" y="593"/>
                </a:cubicBezTo>
                <a:cubicBezTo>
                  <a:pt x="624" y="592"/>
                  <a:pt x="624" y="592"/>
                  <a:pt x="624" y="592"/>
                </a:cubicBezTo>
                <a:cubicBezTo>
                  <a:pt x="624" y="592"/>
                  <a:pt x="624" y="592"/>
                  <a:pt x="624" y="592"/>
                </a:cubicBezTo>
                <a:cubicBezTo>
                  <a:pt x="624" y="591"/>
                  <a:pt x="624" y="591"/>
                  <a:pt x="625" y="591"/>
                </a:cubicBezTo>
                <a:cubicBezTo>
                  <a:pt x="625" y="590"/>
                  <a:pt x="625" y="590"/>
                  <a:pt x="625" y="590"/>
                </a:cubicBezTo>
                <a:cubicBezTo>
                  <a:pt x="626" y="589"/>
                  <a:pt x="626" y="589"/>
                  <a:pt x="626" y="589"/>
                </a:cubicBezTo>
                <a:cubicBezTo>
                  <a:pt x="626" y="589"/>
                  <a:pt x="626" y="589"/>
                  <a:pt x="626" y="589"/>
                </a:cubicBezTo>
                <a:cubicBezTo>
                  <a:pt x="626" y="589"/>
                  <a:pt x="626" y="589"/>
                  <a:pt x="626" y="589"/>
                </a:cubicBezTo>
                <a:cubicBezTo>
                  <a:pt x="625" y="588"/>
                  <a:pt x="625" y="588"/>
                  <a:pt x="625" y="588"/>
                </a:cubicBezTo>
                <a:cubicBezTo>
                  <a:pt x="626" y="588"/>
                  <a:pt x="626" y="588"/>
                  <a:pt x="626" y="588"/>
                </a:cubicBezTo>
                <a:cubicBezTo>
                  <a:pt x="626" y="588"/>
                  <a:pt x="626" y="587"/>
                  <a:pt x="626" y="587"/>
                </a:cubicBezTo>
                <a:cubicBezTo>
                  <a:pt x="626" y="586"/>
                  <a:pt x="626" y="586"/>
                  <a:pt x="626" y="586"/>
                </a:cubicBezTo>
                <a:cubicBezTo>
                  <a:pt x="627" y="586"/>
                  <a:pt x="627" y="586"/>
                  <a:pt x="627" y="586"/>
                </a:cubicBezTo>
                <a:cubicBezTo>
                  <a:pt x="627" y="586"/>
                  <a:pt x="627" y="586"/>
                  <a:pt x="627" y="586"/>
                </a:cubicBezTo>
                <a:cubicBezTo>
                  <a:pt x="627" y="585"/>
                  <a:pt x="627" y="585"/>
                  <a:pt x="627" y="585"/>
                </a:cubicBezTo>
                <a:cubicBezTo>
                  <a:pt x="626" y="585"/>
                  <a:pt x="626" y="585"/>
                  <a:pt x="626" y="585"/>
                </a:cubicBezTo>
                <a:cubicBezTo>
                  <a:pt x="626" y="584"/>
                  <a:pt x="626" y="584"/>
                  <a:pt x="626" y="584"/>
                </a:cubicBezTo>
                <a:cubicBezTo>
                  <a:pt x="627" y="583"/>
                  <a:pt x="627" y="583"/>
                  <a:pt x="627" y="583"/>
                </a:cubicBezTo>
                <a:cubicBezTo>
                  <a:pt x="628" y="583"/>
                  <a:pt x="628" y="582"/>
                  <a:pt x="629" y="582"/>
                </a:cubicBezTo>
                <a:cubicBezTo>
                  <a:pt x="630" y="581"/>
                  <a:pt x="630" y="581"/>
                  <a:pt x="630" y="581"/>
                </a:cubicBezTo>
                <a:cubicBezTo>
                  <a:pt x="630" y="581"/>
                  <a:pt x="630" y="581"/>
                  <a:pt x="630" y="581"/>
                </a:cubicBezTo>
                <a:cubicBezTo>
                  <a:pt x="630" y="580"/>
                  <a:pt x="630" y="580"/>
                  <a:pt x="630" y="580"/>
                </a:cubicBezTo>
                <a:cubicBezTo>
                  <a:pt x="630" y="580"/>
                  <a:pt x="630" y="580"/>
                  <a:pt x="630" y="580"/>
                </a:cubicBezTo>
                <a:cubicBezTo>
                  <a:pt x="630" y="580"/>
                  <a:pt x="631" y="580"/>
                  <a:pt x="631" y="581"/>
                </a:cubicBezTo>
                <a:cubicBezTo>
                  <a:pt x="631" y="580"/>
                  <a:pt x="631" y="580"/>
                  <a:pt x="631" y="580"/>
                </a:cubicBezTo>
                <a:cubicBezTo>
                  <a:pt x="630" y="580"/>
                  <a:pt x="630" y="580"/>
                  <a:pt x="630" y="580"/>
                </a:cubicBezTo>
                <a:cubicBezTo>
                  <a:pt x="630" y="579"/>
                  <a:pt x="630" y="579"/>
                  <a:pt x="630" y="579"/>
                </a:cubicBezTo>
                <a:cubicBezTo>
                  <a:pt x="630" y="579"/>
                  <a:pt x="630" y="579"/>
                  <a:pt x="630" y="579"/>
                </a:cubicBezTo>
                <a:cubicBezTo>
                  <a:pt x="630" y="579"/>
                  <a:pt x="630" y="579"/>
                  <a:pt x="630" y="579"/>
                </a:cubicBezTo>
                <a:cubicBezTo>
                  <a:pt x="629" y="579"/>
                  <a:pt x="629" y="579"/>
                  <a:pt x="629" y="579"/>
                </a:cubicBezTo>
                <a:cubicBezTo>
                  <a:pt x="629" y="579"/>
                  <a:pt x="629" y="579"/>
                  <a:pt x="629" y="579"/>
                </a:cubicBezTo>
                <a:cubicBezTo>
                  <a:pt x="628" y="579"/>
                  <a:pt x="628" y="579"/>
                  <a:pt x="628" y="579"/>
                </a:cubicBezTo>
                <a:cubicBezTo>
                  <a:pt x="629" y="579"/>
                  <a:pt x="629" y="579"/>
                  <a:pt x="629" y="579"/>
                </a:cubicBezTo>
                <a:cubicBezTo>
                  <a:pt x="629" y="578"/>
                  <a:pt x="629" y="578"/>
                  <a:pt x="629" y="578"/>
                </a:cubicBezTo>
                <a:cubicBezTo>
                  <a:pt x="630" y="578"/>
                  <a:pt x="630" y="578"/>
                  <a:pt x="630" y="578"/>
                </a:cubicBezTo>
                <a:cubicBezTo>
                  <a:pt x="630" y="578"/>
                  <a:pt x="630" y="578"/>
                  <a:pt x="630" y="578"/>
                </a:cubicBezTo>
                <a:cubicBezTo>
                  <a:pt x="630" y="578"/>
                  <a:pt x="631" y="578"/>
                  <a:pt x="632" y="578"/>
                </a:cubicBezTo>
                <a:cubicBezTo>
                  <a:pt x="632" y="579"/>
                  <a:pt x="632" y="579"/>
                  <a:pt x="632" y="579"/>
                </a:cubicBezTo>
                <a:cubicBezTo>
                  <a:pt x="632" y="579"/>
                  <a:pt x="632" y="579"/>
                  <a:pt x="632" y="579"/>
                </a:cubicBezTo>
                <a:cubicBezTo>
                  <a:pt x="633" y="578"/>
                  <a:pt x="633" y="578"/>
                  <a:pt x="633" y="578"/>
                </a:cubicBezTo>
                <a:cubicBezTo>
                  <a:pt x="632" y="578"/>
                  <a:pt x="632" y="578"/>
                  <a:pt x="632" y="578"/>
                </a:cubicBezTo>
                <a:cubicBezTo>
                  <a:pt x="632" y="578"/>
                  <a:pt x="632" y="578"/>
                  <a:pt x="632" y="578"/>
                </a:cubicBezTo>
                <a:cubicBezTo>
                  <a:pt x="632" y="578"/>
                  <a:pt x="632" y="578"/>
                  <a:pt x="632" y="578"/>
                </a:cubicBezTo>
                <a:cubicBezTo>
                  <a:pt x="632" y="578"/>
                  <a:pt x="631" y="578"/>
                  <a:pt x="631" y="578"/>
                </a:cubicBezTo>
                <a:cubicBezTo>
                  <a:pt x="631" y="577"/>
                  <a:pt x="631" y="577"/>
                  <a:pt x="631" y="577"/>
                </a:cubicBezTo>
                <a:cubicBezTo>
                  <a:pt x="631" y="577"/>
                  <a:pt x="631" y="577"/>
                  <a:pt x="631" y="577"/>
                </a:cubicBezTo>
                <a:cubicBezTo>
                  <a:pt x="631" y="576"/>
                  <a:pt x="631" y="576"/>
                  <a:pt x="631" y="576"/>
                </a:cubicBezTo>
                <a:cubicBezTo>
                  <a:pt x="631" y="577"/>
                  <a:pt x="631" y="577"/>
                  <a:pt x="631" y="577"/>
                </a:cubicBezTo>
                <a:cubicBezTo>
                  <a:pt x="632" y="577"/>
                  <a:pt x="632" y="577"/>
                  <a:pt x="632" y="577"/>
                </a:cubicBezTo>
                <a:cubicBezTo>
                  <a:pt x="632" y="577"/>
                  <a:pt x="632" y="576"/>
                  <a:pt x="632" y="576"/>
                </a:cubicBezTo>
                <a:cubicBezTo>
                  <a:pt x="633" y="575"/>
                  <a:pt x="633" y="575"/>
                  <a:pt x="633" y="575"/>
                </a:cubicBezTo>
                <a:cubicBezTo>
                  <a:pt x="633" y="575"/>
                  <a:pt x="633" y="575"/>
                  <a:pt x="633" y="575"/>
                </a:cubicBezTo>
                <a:cubicBezTo>
                  <a:pt x="633" y="575"/>
                  <a:pt x="633" y="575"/>
                  <a:pt x="633" y="575"/>
                </a:cubicBezTo>
                <a:cubicBezTo>
                  <a:pt x="632" y="575"/>
                  <a:pt x="632" y="575"/>
                  <a:pt x="632" y="575"/>
                </a:cubicBezTo>
                <a:cubicBezTo>
                  <a:pt x="633" y="574"/>
                  <a:pt x="633" y="574"/>
                  <a:pt x="633" y="574"/>
                </a:cubicBezTo>
                <a:cubicBezTo>
                  <a:pt x="633" y="574"/>
                  <a:pt x="633" y="574"/>
                  <a:pt x="634" y="573"/>
                </a:cubicBezTo>
                <a:cubicBezTo>
                  <a:pt x="634" y="573"/>
                  <a:pt x="634" y="573"/>
                  <a:pt x="634" y="573"/>
                </a:cubicBezTo>
                <a:cubicBezTo>
                  <a:pt x="634" y="573"/>
                  <a:pt x="634" y="573"/>
                  <a:pt x="634" y="573"/>
                </a:cubicBezTo>
                <a:cubicBezTo>
                  <a:pt x="633" y="573"/>
                  <a:pt x="633" y="573"/>
                  <a:pt x="633" y="573"/>
                </a:cubicBezTo>
                <a:cubicBezTo>
                  <a:pt x="633" y="572"/>
                  <a:pt x="633" y="572"/>
                  <a:pt x="633" y="572"/>
                </a:cubicBezTo>
                <a:cubicBezTo>
                  <a:pt x="633" y="573"/>
                  <a:pt x="633" y="573"/>
                  <a:pt x="633" y="573"/>
                </a:cubicBezTo>
                <a:cubicBezTo>
                  <a:pt x="632" y="572"/>
                  <a:pt x="632" y="572"/>
                  <a:pt x="632" y="572"/>
                </a:cubicBezTo>
                <a:cubicBezTo>
                  <a:pt x="633" y="572"/>
                  <a:pt x="633" y="572"/>
                  <a:pt x="633" y="572"/>
                </a:cubicBezTo>
                <a:cubicBezTo>
                  <a:pt x="633" y="572"/>
                  <a:pt x="634" y="572"/>
                  <a:pt x="635" y="573"/>
                </a:cubicBezTo>
                <a:cubicBezTo>
                  <a:pt x="635" y="573"/>
                  <a:pt x="635" y="573"/>
                  <a:pt x="635" y="573"/>
                </a:cubicBezTo>
                <a:cubicBezTo>
                  <a:pt x="635" y="573"/>
                  <a:pt x="635" y="573"/>
                  <a:pt x="635" y="573"/>
                </a:cubicBezTo>
                <a:cubicBezTo>
                  <a:pt x="636" y="573"/>
                  <a:pt x="636" y="573"/>
                  <a:pt x="636" y="573"/>
                </a:cubicBezTo>
                <a:cubicBezTo>
                  <a:pt x="636" y="573"/>
                  <a:pt x="636" y="573"/>
                  <a:pt x="636" y="573"/>
                </a:cubicBezTo>
                <a:cubicBezTo>
                  <a:pt x="636" y="573"/>
                  <a:pt x="636" y="573"/>
                  <a:pt x="636" y="573"/>
                </a:cubicBezTo>
                <a:cubicBezTo>
                  <a:pt x="636" y="572"/>
                  <a:pt x="636" y="572"/>
                  <a:pt x="636" y="572"/>
                </a:cubicBezTo>
                <a:cubicBezTo>
                  <a:pt x="635" y="572"/>
                  <a:pt x="635" y="572"/>
                  <a:pt x="635" y="572"/>
                </a:cubicBezTo>
                <a:cubicBezTo>
                  <a:pt x="635" y="571"/>
                  <a:pt x="635" y="571"/>
                  <a:pt x="635" y="571"/>
                </a:cubicBezTo>
                <a:cubicBezTo>
                  <a:pt x="635" y="571"/>
                  <a:pt x="635" y="571"/>
                  <a:pt x="635" y="570"/>
                </a:cubicBezTo>
                <a:cubicBezTo>
                  <a:pt x="635" y="570"/>
                  <a:pt x="636" y="570"/>
                  <a:pt x="636" y="570"/>
                </a:cubicBezTo>
                <a:cubicBezTo>
                  <a:pt x="636" y="569"/>
                  <a:pt x="636" y="569"/>
                  <a:pt x="636" y="569"/>
                </a:cubicBezTo>
                <a:cubicBezTo>
                  <a:pt x="637" y="569"/>
                  <a:pt x="637" y="569"/>
                  <a:pt x="637" y="569"/>
                </a:cubicBezTo>
                <a:cubicBezTo>
                  <a:pt x="637" y="569"/>
                  <a:pt x="637" y="569"/>
                  <a:pt x="638" y="569"/>
                </a:cubicBezTo>
                <a:cubicBezTo>
                  <a:pt x="638" y="569"/>
                  <a:pt x="638" y="569"/>
                  <a:pt x="638" y="569"/>
                </a:cubicBezTo>
                <a:cubicBezTo>
                  <a:pt x="639" y="569"/>
                  <a:pt x="639" y="569"/>
                  <a:pt x="639" y="569"/>
                </a:cubicBezTo>
                <a:cubicBezTo>
                  <a:pt x="640" y="569"/>
                  <a:pt x="640" y="569"/>
                  <a:pt x="640" y="569"/>
                </a:cubicBezTo>
                <a:cubicBezTo>
                  <a:pt x="640" y="569"/>
                  <a:pt x="640" y="569"/>
                  <a:pt x="640" y="569"/>
                </a:cubicBezTo>
                <a:cubicBezTo>
                  <a:pt x="640" y="569"/>
                  <a:pt x="640" y="569"/>
                  <a:pt x="640" y="569"/>
                </a:cubicBezTo>
                <a:cubicBezTo>
                  <a:pt x="640" y="568"/>
                  <a:pt x="640" y="568"/>
                  <a:pt x="640" y="568"/>
                </a:cubicBezTo>
                <a:cubicBezTo>
                  <a:pt x="640" y="567"/>
                  <a:pt x="640" y="567"/>
                  <a:pt x="640" y="567"/>
                </a:cubicBezTo>
                <a:cubicBezTo>
                  <a:pt x="640" y="567"/>
                  <a:pt x="640" y="567"/>
                  <a:pt x="640" y="567"/>
                </a:cubicBezTo>
                <a:cubicBezTo>
                  <a:pt x="639" y="567"/>
                  <a:pt x="639" y="567"/>
                  <a:pt x="638" y="567"/>
                </a:cubicBezTo>
                <a:cubicBezTo>
                  <a:pt x="638" y="566"/>
                  <a:pt x="637" y="566"/>
                  <a:pt x="637" y="565"/>
                </a:cubicBezTo>
                <a:cubicBezTo>
                  <a:pt x="637" y="565"/>
                  <a:pt x="637" y="565"/>
                  <a:pt x="637" y="565"/>
                </a:cubicBezTo>
                <a:cubicBezTo>
                  <a:pt x="638" y="565"/>
                  <a:pt x="638" y="565"/>
                  <a:pt x="638" y="565"/>
                </a:cubicBezTo>
                <a:cubicBezTo>
                  <a:pt x="639" y="565"/>
                  <a:pt x="639" y="565"/>
                  <a:pt x="639" y="565"/>
                </a:cubicBezTo>
                <a:cubicBezTo>
                  <a:pt x="639" y="565"/>
                  <a:pt x="639" y="565"/>
                  <a:pt x="639" y="565"/>
                </a:cubicBezTo>
                <a:cubicBezTo>
                  <a:pt x="639" y="564"/>
                  <a:pt x="639" y="564"/>
                  <a:pt x="639" y="564"/>
                </a:cubicBezTo>
                <a:cubicBezTo>
                  <a:pt x="640" y="564"/>
                  <a:pt x="640" y="564"/>
                  <a:pt x="640" y="564"/>
                </a:cubicBezTo>
                <a:cubicBezTo>
                  <a:pt x="640" y="564"/>
                  <a:pt x="641" y="564"/>
                  <a:pt x="641" y="565"/>
                </a:cubicBezTo>
                <a:cubicBezTo>
                  <a:pt x="642" y="565"/>
                  <a:pt x="642" y="565"/>
                  <a:pt x="642" y="565"/>
                </a:cubicBezTo>
                <a:cubicBezTo>
                  <a:pt x="642" y="565"/>
                  <a:pt x="643" y="565"/>
                  <a:pt x="643" y="565"/>
                </a:cubicBezTo>
                <a:cubicBezTo>
                  <a:pt x="644" y="565"/>
                  <a:pt x="644" y="565"/>
                  <a:pt x="644" y="565"/>
                </a:cubicBezTo>
                <a:cubicBezTo>
                  <a:pt x="644" y="564"/>
                  <a:pt x="644" y="564"/>
                  <a:pt x="644" y="564"/>
                </a:cubicBezTo>
                <a:cubicBezTo>
                  <a:pt x="644" y="564"/>
                  <a:pt x="644" y="564"/>
                  <a:pt x="644" y="564"/>
                </a:cubicBezTo>
                <a:cubicBezTo>
                  <a:pt x="645" y="564"/>
                  <a:pt x="645" y="564"/>
                  <a:pt x="645" y="564"/>
                </a:cubicBezTo>
                <a:cubicBezTo>
                  <a:pt x="646" y="563"/>
                  <a:pt x="647" y="563"/>
                  <a:pt x="648" y="563"/>
                </a:cubicBezTo>
                <a:cubicBezTo>
                  <a:pt x="648" y="562"/>
                  <a:pt x="648" y="562"/>
                  <a:pt x="649" y="561"/>
                </a:cubicBezTo>
                <a:cubicBezTo>
                  <a:pt x="648" y="561"/>
                  <a:pt x="648" y="561"/>
                  <a:pt x="648" y="560"/>
                </a:cubicBezTo>
                <a:cubicBezTo>
                  <a:pt x="649" y="560"/>
                  <a:pt x="649" y="560"/>
                  <a:pt x="649" y="560"/>
                </a:cubicBezTo>
                <a:cubicBezTo>
                  <a:pt x="649" y="560"/>
                  <a:pt x="648" y="559"/>
                  <a:pt x="648" y="559"/>
                </a:cubicBezTo>
                <a:cubicBezTo>
                  <a:pt x="648" y="558"/>
                  <a:pt x="648" y="558"/>
                  <a:pt x="648" y="557"/>
                </a:cubicBezTo>
                <a:cubicBezTo>
                  <a:pt x="648" y="557"/>
                  <a:pt x="648" y="557"/>
                  <a:pt x="648" y="557"/>
                </a:cubicBezTo>
                <a:cubicBezTo>
                  <a:pt x="648" y="557"/>
                  <a:pt x="648" y="557"/>
                  <a:pt x="647" y="557"/>
                </a:cubicBezTo>
                <a:cubicBezTo>
                  <a:pt x="648" y="556"/>
                  <a:pt x="648" y="556"/>
                  <a:pt x="648" y="556"/>
                </a:cubicBezTo>
                <a:cubicBezTo>
                  <a:pt x="647" y="556"/>
                  <a:pt x="647" y="556"/>
                  <a:pt x="647" y="556"/>
                </a:cubicBezTo>
                <a:cubicBezTo>
                  <a:pt x="647" y="555"/>
                  <a:pt x="647" y="555"/>
                  <a:pt x="647" y="555"/>
                </a:cubicBezTo>
                <a:cubicBezTo>
                  <a:pt x="646" y="555"/>
                  <a:pt x="646" y="555"/>
                  <a:pt x="646" y="555"/>
                </a:cubicBezTo>
                <a:cubicBezTo>
                  <a:pt x="646" y="555"/>
                  <a:pt x="646" y="555"/>
                  <a:pt x="646" y="555"/>
                </a:cubicBezTo>
                <a:cubicBezTo>
                  <a:pt x="645" y="555"/>
                  <a:pt x="645" y="555"/>
                  <a:pt x="645" y="555"/>
                </a:cubicBezTo>
                <a:cubicBezTo>
                  <a:pt x="645" y="554"/>
                  <a:pt x="645" y="554"/>
                  <a:pt x="645" y="554"/>
                </a:cubicBezTo>
                <a:cubicBezTo>
                  <a:pt x="645" y="554"/>
                  <a:pt x="645" y="554"/>
                  <a:pt x="645" y="554"/>
                </a:cubicBezTo>
                <a:cubicBezTo>
                  <a:pt x="644" y="554"/>
                  <a:pt x="643" y="554"/>
                  <a:pt x="643" y="554"/>
                </a:cubicBezTo>
                <a:cubicBezTo>
                  <a:pt x="644" y="554"/>
                  <a:pt x="644" y="554"/>
                  <a:pt x="644" y="554"/>
                </a:cubicBezTo>
                <a:cubicBezTo>
                  <a:pt x="644" y="553"/>
                  <a:pt x="644" y="553"/>
                  <a:pt x="644" y="553"/>
                </a:cubicBezTo>
                <a:cubicBezTo>
                  <a:pt x="644" y="553"/>
                  <a:pt x="644" y="553"/>
                  <a:pt x="644" y="553"/>
                </a:cubicBezTo>
                <a:cubicBezTo>
                  <a:pt x="643" y="553"/>
                  <a:pt x="642" y="554"/>
                  <a:pt x="642" y="553"/>
                </a:cubicBezTo>
                <a:cubicBezTo>
                  <a:pt x="642" y="553"/>
                  <a:pt x="642" y="552"/>
                  <a:pt x="642" y="552"/>
                </a:cubicBezTo>
                <a:cubicBezTo>
                  <a:pt x="641" y="552"/>
                  <a:pt x="641" y="552"/>
                  <a:pt x="640" y="552"/>
                </a:cubicBezTo>
                <a:cubicBezTo>
                  <a:pt x="640" y="552"/>
                  <a:pt x="639" y="552"/>
                  <a:pt x="639" y="553"/>
                </a:cubicBezTo>
                <a:cubicBezTo>
                  <a:pt x="638" y="553"/>
                  <a:pt x="638" y="553"/>
                  <a:pt x="638" y="553"/>
                </a:cubicBezTo>
                <a:cubicBezTo>
                  <a:pt x="638" y="554"/>
                  <a:pt x="638" y="554"/>
                  <a:pt x="638" y="554"/>
                </a:cubicBezTo>
                <a:cubicBezTo>
                  <a:pt x="637" y="554"/>
                  <a:pt x="637" y="554"/>
                  <a:pt x="637" y="554"/>
                </a:cubicBezTo>
                <a:cubicBezTo>
                  <a:pt x="637" y="554"/>
                  <a:pt x="637" y="554"/>
                  <a:pt x="637" y="554"/>
                </a:cubicBezTo>
                <a:cubicBezTo>
                  <a:pt x="637" y="554"/>
                  <a:pt x="637" y="554"/>
                  <a:pt x="637" y="554"/>
                </a:cubicBezTo>
                <a:cubicBezTo>
                  <a:pt x="637" y="553"/>
                  <a:pt x="637" y="553"/>
                  <a:pt x="637" y="553"/>
                </a:cubicBezTo>
                <a:cubicBezTo>
                  <a:pt x="638" y="553"/>
                  <a:pt x="638" y="553"/>
                  <a:pt x="638" y="553"/>
                </a:cubicBezTo>
                <a:cubicBezTo>
                  <a:pt x="638" y="552"/>
                  <a:pt x="638" y="552"/>
                  <a:pt x="638" y="552"/>
                </a:cubicBezTo>
                <a:cubicBezTo>
                  <a:pt x="639" y="552"/>
                  <a:pt x="639" y="552"/>
                  <a:pt x="639" y="552"/>
                </a:cubicBezTo>
                <a:cubicBezTo>
                  <a:pt x="638" y="551"/>
                  <a:pt x="637" y="551"/>
                  <a:pt x="637" y="551"/>
                </a:cubicBezTo>
                <a:cubicBezTo>
                  <a:pt x="636" y="550"/>
                  <a:pt x="636" y="550"/>
                  <a:pt x="636" y="550"/>
                </a:cubicBezTo>
                <a:cubicBezTo>
                  <a:pt x="635" y="550"/>
                  <a:pt x="635" y="550"/>
                  <a:pt x="635" y="550"/>
                </a:cubicBezTo>
                <a:cubicBezTo>
                  <a:pt x="634" y="550"/>
                  <a:pt x="634" y="549"/>
                  <a:pt x="633" y="549"/>
                </a:cubicBezTo>
                <a:cubicBezTo>
                  <a:pt x="632" y="549"/>
                  <a:pt x="632" y="549"/>
                  <a:pt x="632" y="549"/>
                </a:cubicBezTo>
                <a:cubicBezTo>
                  <a:pt x="631" y="549"/>
                  <a:pt x="631" y="548"/>
                  <a:pt x="631" y="548"/>
                </a:cubicBezTo>
                <a:cubicBezTo>
                  <a:pt x="630" y="548"/>
                  <a:pt x="630" y="548"/>
                  <a:pt x="630" y="548"/>
                </a:cubicBezTo>
                <a:cubicBezTo>
                  <a:pt x="630" y="549"/>
                  <a:pt x="631" y="549"/>
                  <a:pt x="630" y="549"/>
                </a:cubicBezTo>
                <a:cubicBezTo>
                  <a:pt x="630" y="549"/>
                  <a:pt x="630" y="549"/>
                  <a:pt x="630" y="549"/>
                </a:cubicBezTo>
                <a:cubicBezTo>
                  <a:pt x="629" y="548"/>
                  <a:pt x="629" y="548"/>
                  <a:pt x="629" y="548"/>
                </a:cubicBezTo>
                <a:cubicBezTo>
                  <a:pt x="628" y="548"/>
                  <a:pt x="628" y="548"/>
                  <a:pt x="628" y="548"/>
                </a:cubicBezTo>
                <a:cubicBezTo>
                  <a:pt x="627" y="548"/>
                  <a:pt x="627" y="548"/>
                  <a:pt x="627" y="548"/>
                </a:cubicBezTo>
                <a:cubicBezTo>
                  <a:pt x="628" y="547"/>
                  <a:pt x="628" y="547"/>
                  <a:pt x="628" y="547"/>
                </a:cubicBezTo>
                <a:cubicBezTo>
                  <a:pt x="629" y="548"/>
                  <a:pt x="629" y="548"/>
                  <a:pt x="629" y="547"/>
                </a:cubicBezTo>
                <a:cubicBezTo>
                  <a:pt x="629" y="546"/>
                  <a:pt x="629" y="546"/>
                  <a:pt x="629" y="546"/>
                </a:cubicBezTo>
                <a:cubicBezTo>
                  <a:pt x="628" y="545"/>
                  <a:pt x="628" y="545"/>
                  <a:pt x="628" y="545"/>
                </a:cubicBezTo>
                <a:cubicBezTo>
                  <a:pt x="629" y="545"/>
                  <a:pt x="629" y="545"/>
                  <a:pt x="629" y="545"/>
                </a:cubicBezTo>
                <a:cubicBezTo>
                  <a:pt x="629" y="546"/>
                  <a:pt x="629" y="546"/>
                  <a:pt x="629" y="546"/>
                </a:cubicBezTo>
                <a:cubicBezTo>
                  <a:pt x="630" y="547"/>
                  <a:pt x="630" y="547"/>
                  <a:pt x="630" y="547"/>
                </a:cubicBezTo>
                <a:cubicBezTo>
                  <a:pt x="632" y="548"/>
                  <a:pt x="634" y="549"/>
                  <a:pt x="637" y="550"/>
                </a:cubicBezTo>
                <a:cubicBezTo>
                  <a:pt x="637" y="550"/>
                  <a:pt x="638" y="551"/>
                  <a:pt x="639" y="551"/>
                </a:cubicBezTo>
                <a:cubicBezTo>
                  <a:pt x="639" y="551"/>
                  <a:pt x="640" y="551"/>
                  <a:pt x="640" y="551"/>
                </a:cubicBezTo>
                <a:cubicBezTo>
                  <a:pt x="640" y="551"/>
                  <a:pt x="641" y="551"/>
                  <a:pt x="641" y="551"/>
                </a:cubicBezTo>
                <a:cubicBezTo>
                  <a:pt x="643" y="551"/>
                  <a:pt x="644" y="553"/>
                  <a:pt x="646" y="553"/>
                </a:cubicBezTo>
                <a:cubicBezTo>
                  <a:pt x="647" y="553"/>
                  <a:pt x="648" y="553"/>
                  <a:pt x="649" y="553"/>
                </a:cubicBezTo>
                <a:cubicBezTo>
                  <a:pt x="650" y="553"/>
                  <a:pt x="651" y="553"/>
                  <a:pt x="651" y="553"/>
                </a:cubicBezTo>
                <a:cubicBezTo>
                  <a:pt x="652" y="553"/>
                  <a:pt x="652" y="553"/>
                  <a:pt x="652" y="553"/>
                </a:cubicBezTo>
                <a:cubicBezTo>
                  <a:pt x="652" y="553"/>
                  <a:pt x="652" y="553"/>
                  <a:pt x="652" y="553"/>
                </a:cubicBezTo>
                <a:cubicBezTo>
                  <a:pt x="652" y="552"/>
                  <a:pt x="653" y="552"/>
                  <a:pt x="653" y="551"/>
                </a:cubicBezTo>
                <a:cubicBezTo>
                  <a:pt x="653" y="550"/>
                  <a:pt x="653" y="550"/>
                  <a:pt x="653" y="550"/>
                </a:cubicBezTo>
                <a:cubicBezTo>
                  <a:pt x="653" y="550"/>
                  <a:pt x="653" y="550"/>
                  <a:pt x="653" y="550"/>
                </a:cubicBezTo>
                <a:cubicBezTo>
                  <a:pt x="653" y="550"/>
                  <a:pt x="653" y="550"/>
                  <a:pt x="653" y="550"/>
                </a:cubicBezTo>
                <a:cubicBezTo>
                  <a:pt x="653" y="549"/>
                  <a:pt x="653" y="549"/>
                  <a:pt x="653" y="549"/>
                </a:cubicBezTo>
                <a:cubicBezTo>
                  <a:pt x="653" y="549"/>
                  <a:pt x="653" y="549"/>
                  <a:pt x="653" y="549"/>
                </a:cubicBezTo>
                <a:cubicBezTo>
                  <a:pt x="652" y="548"/>
                  <a:pt x="652" y="548"/>
                  <a:pt x="652" y="548"/>
                </a:cubicBezTo>
                <a:cubicBezTo>
                  <a:pt x="652" y="548"/>
                  <a:pt x="652" y="548"/>
                  <a:pt x="652" y="548"/>
                </a:cubicBezTo>
                <a:cubicBezTo>
                  <a:pt x="652" y="547"/>
                  <a:pt x="652" y="547"/>
                  <a:pt x="652" y="547"/>
                </a:cubicBezTo>
                <a:cubicBezTo>
                  <a:pt x="652" y="548"/>
                  <a:pt x="652" y="548"/>
                  <a:pt x="652" y="548"/>
                </a:cubicBezTo>
                <a:cubicBezTo>
                  <a:pt x="653" y="548"/>
                  <a:pt x="653" y="548"/>
                  <a:pt x="653" y="548"/>
                </a:cubicBezTo>
                <a:cubicBezTo>
                  <a:pt x="653" y="548"/>
                  <a:pt x="653" y="548"/>
                  <a:pt x="653" y="548"/>
                </a:cubicBezTo>
                <a:cubicBezTo>
                  <a:pt x="653" y="548"/>
                  <a:pt x="653" y="548"/>
                  <a:pt x="653" y="548"/>
                </a:cubicBezTo>
                <a:cubicBezTo>
                  <a:pt x="654" y="548"/>
                  <a:pt x="654" y="548"/>
                  <a:pt x="654" y="548"/>
                </a:cubicBezTo>
                <a:cubicBezTo>
                  <a:pt x="654" y="548"/>
                  <a:pt x="654" y="548"/>
                  <a:pt x="654" y="548"/>
                </a:cubicBezTo>
                <a:cubicBezTo>
                  <a:pt x="654" y="548"/>
                  <a:pt x="654" y="548"/>
                  <a:pt x="654" y="548"/>
                </a:cubicBezTo>
                <a:cubicBezTo>
                  <a:pt x="654" y="547"/>
                  <a:pt x="654" y="547"/>
                  <a:pt x="654" y="547"/>
                </a:cubicBezTo>
                <a:cubicBezTo>
                  <a:pt x="654" y="547"/>
                  <a:pt x="654" y="547"/>
                  <a:pt x="654" y="547"/>
                </a:cubicBezTo>
                <a:cubicBezTo>
                  <a:pt x="654" y="547"/>
                  <a:pt x="654" y="547"/>
                  <a:pt x="654" y="547"/>
                </a:cubicBezTo>
                <a:cubicBezTo>
                  <a:pt x="654" y="546"/>
                  <a:pt x="654" y="546"/>
                  <a:pt x="654" y="546"/>
                </a:cubicBezTo>
                <a:cubicBezTo>
                  <a:pt x="653" y="545"/>
                  <a:pt x="653" y="545"/>
                  <a:pt x="653" y="545"/>
                </a:cubicBezTo>
                <a:cubicBezTo>
                  <a:pt x="653" y="545"/>
                  <a:pt x="653" y="545"/>
                  <a:pt x="653" y="545"/>
                </a:cubicBezTo>
                <a:cubicBezTo>
                  <a:pt x="653" y="545"/>
                  <a:pt x="653" y="545"/>
                  <a:pt x="653" y="545"/>
                </a:cubicBezTo>
                <a:cubicBezTo>
                  <a:pt x="653" y="545"/>
                  <a:pt x="653" y="545"/>
                  <a:pt x="653" y="545"/>
                </a:cubicBezTo>
                <a:cubicBezTo>
                  <a:pt x="653" y="545"/>
                  <a:pt x="653" y="545"/>
                  <a:pt x="653" y="545"/>
                </a:cubicBezTo>
                <a:cubicBezTo>
                  <a:pt x="654" y="544"/>
                  <a:pt x="654" y="544"/>
                  <a:pt x="654" y="544"/>
                </a:cubicBezTo>
                <a:cubicBezTo>
                  <a:pt x="654" y="544"/>
                  <a:pt x="654" y="544"/>
                  <a:pt x="654" y="544"/>
                </a:cubicBezTo>
                <a:cubicBezTo>
                  <a:pt x="654" y="544"/>
                  <a:pt x="654" y="544"/>
                  <a:pt x="654" y="544"/>
                </a:cubicBezTo>
                <a:cubicBezTo>
                  <a:pt x="654" y="544"/>
                  <a:pt x="654" y="544"/>
                  <a:pt x="654" y="544"/>
                </a:cubicBezTo>
                <a:cubicBezTo>
                  <a:pt x="654" y="545"/>
                  <a:pt x="654" y="545"/>
                  <a:pt x="654" y="545"/>
                </a:cubicBezTo>
                <a:cubicBezTo>
                  <a:pt x="654" y="545"/>
                  <a:pt x="654" y="545"/>
                  <a:pt x="654" y="545"/>
                </a:cubicBezTo>
                <a:cubicBezTo>
                  <a:pt x="655" y="546"/>
                  <a:pt x="655" y="546"/>
                  <a:pt x="655" y="546"/>
                </a:cubicBezTo>
                <a:cubicBezTo>
                  <a:pt x="655" y="547"/>
                  <a:pt x="655" y="547"/>
                  <a:pt x="655" y="547"/>
                </a:cubicBezTo>
                <a:cubicBezTo>
                  <a:pt x="655" y="547"/>
                  <a:pt x="655" y="547"/>
                  <a:pt x="655" y="547"/>
                </a:cubicBezTo>
                <a:cubicBezTo>
                  <a:pt x="655" y="546"/>
                  <a:pt x="655" y="546"/>
                  <a:pt x="655" y="546"/>
                </a:cubicBezTo>
                <a:cubicBezTo>
                  <a:pt x="655" y="546"/>
                  <a:pt x="655" y="546"/>
                  <a:pt x="655" y="546"/>
                </a:cubicBezTo>
                <a:cubicBezTo>
                  <a:pt x="656" y="547"/>
                  <a:pt x="656" y="547"/>
                  <a:pt x="656" y="547"/>
                </a:cubicBezTo>
                <a:cubicBezTo>
                  <a:pt x="656" y="547"/>
                  <a:pt x="656" y="547"/>
                  <a:pt x="656" y="547"/>
                </a:cubicBezTo>
                <a:cubicBezTo>
                  <a:pt x="656" y="547"/>
                  <a:pt x="656" y="547"/>
                  <a:pt x="656" y="547"/>
                </a:cubicBezTo>
                <a:cubicBezTo>
                  <a:pt x="656" y="547"/>
                  <a:pt x="656" y="547"/>
                  <a:pt x="656" y="547"/>
                </a:cubicBezTo>
                <a:cubicBezTo>
                  <a:pt x="656" y="546"/>
                  <a:pt x="656" y="546"/>
                  <a:pt x="656" y="546"/>
                </a:cubicBezTo>
                <a:cubicBezTo>
                  <a:pt x="657" y="546"/>
                  <a:pt x="657" y="547"/>
                  <a:pt x="658" y="547"/>
                </a:cubicBezTo>
                <a:cubicBezTo>
                  <a:pt x="659" y="548"/>
                  <a:pt x="659" y="548"/>
                  <a:pt x="659" y="548"/>
                </a:cubicBezTo>
                <a:cubicBezTo>
                  <a:pt x="659" y="548"/>
                  <a:pt x="659" y="548"/>
                  <a:pt x="659" y="548"/>
                </a:cubicBezTo>
                <a:cubicBezTo>
                  <a:pt x="659" y="547"/>
                  <a:pt x="659" y="547"/>
                  <a:pt x="659" y="547"/>
                </a:cubicBezTo>
                <a:cubicBezTo>
                  <a:pt x="659" y="547"/>
                  <a:pt x="659" y="547"/>
                  <a:pt x="659" y="547"/>
                </a:cubicBezTo>
                <a:cubicBezTo>
                  <a:pt x="659" y="547"/>
                  <a:pt x="659" y="547"/>
                  <a:pt x="659" y="547"/>
                </a:cubicBezTo>
                <a:cubicBezTo>
                  <a:pt x="659" y="547"/>
                  <a:pt x="659" y="547"/>
                  <a:pt x="659" y="547"/>
                </a:cubicBezTo>
                <a:cubicBezTo>
                  <a:pt x="659" y="547"/>
                  <a:pt x="659" y="547"/>
                  <a:pt x="659" y="547"/>
                </a:cubicBezTo>
                <a:cubicBezTo>
                  <a:pt x="660" y="547"/>
                  <a:pt x="660" y="547"/>
                  <a:pt x="661" y="547"/>
                </a:cubicBezTo>
                <a:cubicBezTo>
                  <a:pt x="662" y="547"/>
                  <a:pt x="662" y="547"/>
                  <a:pt x="662" y="547"/>
                </a:cubicBezTo>
                <a:cubicBezTo>
                  <a:pt x="662" y="547"/>
                  <a:pt x="662" y="547"/>
                  <a:pt x="662" y="547"/>
                </a:cubicBezTo>
                <a:cubicBezTo>
                  <a:pt x="663" y="546"/>
                  <a:pt x="663" y="546"/>
                  <a:pt x="663" y="546"/>
                </a:cubicBezTo>
                <a:cubicBezTo>
                  <a:pt x="664" y="545"/>
                  <a:pt x="664" y="545"/>
                  <a:pt x="664" y="545"/>
                </a:cubicBezTo>
                <a:cubicBezTo>
                  <a:pt x="664" y="545"/>
                  <a:pt x="664" y="545"/>
                  <a:pt x="664" y="545"/>
                </a:cubicBezTo>
                <a:cubicBezTo>
                  <a:pt x="664" y="545"/>
                  <a:pt x="665" y="545"/>
                  <a:pt x="665" y="545"/>
                </a:cubicBezTo>
                <a:cubicBezTo>
                  <a:pt x="666" y="545"/>
                  <a:pt x="666" y="545"/>
                  <a:pt x="666" y="545"/>
                </a:cubicBezTo>
                <a:cubicBezTo>
                  <a:pt x="666" y="544"/>
                  <a:pt x="666" y="544"/>
                  <a:pt x="666" y="544"/>
                </a:cubicBezTo>
                <a:cubicBezTo>
                  <a:pt x="666" y="543"/>
                  <a:pt x="666" y="543"/>
                  <a:pt x="667" y="542"/>
                </a:cubicBezTo>
                <a:cubicBezTo>
                  <a:pt x="667" y="542"/>
                  <a:pt x="667" y="541"/>
                  <a:pt x="667" y="541"/>
                </a:cubicBezTo>
                <a:cubicBezTo>
                  <a:pt x="667" y="540"/>
                  <a:pt x="667" y="540"/>
                  <a:pt x="667" y="540"/>
                </a:cubicBezTo>
                <a:cubicBezTo>
                  <a:pt x="667" y="539"/>
                  <a:pt x="668" y="539"/>
                  <a:pt x="669" y="539"/>
                </a:cubicBezTo>
                <a:cubicBezTo>
                  <a:pt x="669" y="539"/>
                  <a:pt x="669" y="539"/>
                  <a:pt x="669" y="539"/>
                </a:cubicBezTo>
                <a:cubicBezTo>
                  <a:pt x="669" y="538"/>
                  <a:pt x="669" y="538"/>
                  <a:pt x="669" y="538"/>
                </a:cubicBezTo>
                <a:cubicBezTo>
                  <a:pt x="670" y="538"/>
                  <a:pt x="670" y="537"/>
                  <a:pt x="670" y="537"/>
                </a:cubicBezTo>
                <a:cubicBezTo>
                  <a:pt x="670" y="536"/>
                  <a:pt x="670" y="536"/>
                  <a:pt x="670" y="536"/>
                </a:cubicBezTo>
                <a:cubicBezTo>
                  <a:pt x="671" y="536"/>
                  <a:pt x="671" y="536"/>
                  <a:pt x="671" y="536"/>
                </a:cubicBezTo>
                <a:cubicBezTo>
                  <a:pt x="671" y="536"/>
                  <a:pt x="671" y="536"/>
                  <a:pt x="671" y="536"/>
                </a:cubicBezTo>
                <a:cubicBezTo>
                  <a:pt x="671" y="535"/>
                  <a:pt x="671" y="535"/>
                  <a:pt x="671" y="535"/>
                </a:cubicBezTo>
                <a:cubicBezTo>
                  <a:pt x="671" y="534"/>
                  <a:pt x="671" y="534"/>
                  <a:pt x="672" y="533"/>
                </a:cubicBezTo>
                <a:cubicBezTo>
                  <a:pt x="672" y="533"/>
                  <a:pt x="672" y="533"/>
                  <a:pt x="672" y="533"/>
                </a:cubicBezTo>
                <a:cubicBezTo>
                  <a:pt x="673" y="532"/>
                  <a:pt x="673" y="532"/>
                  <a:pt x="673" y="532"/>
                </a:cubicBezTo>
                <a:cubicBezTo>
                  <a:pt x="673" y="532"/>
                  <a:pt x="673" y="532"/>
                  <a:pt x="673" y="532"/>
                </a:cubicBezTo>
                <a:cubicBezTo>
                  <a:pt x="673" y="532"/>
                  <a:pt x="673" y="532"/>
                  <a:pt x="673" y="532"/>
                </a:cubicBezTo>
                <a:cubicBezTo>
                  <a:pt x="672" y="532"/>
                  <a:pt x="672" y="532"/>
                  <a:pt x="672" y="532"/>
                </a:cubicBezTo>
                <a:cubicBezTo>
                  <a:pt x="672" y="531"/>
                  <a:pt x="672" y="531"/>
                  <a:pt x="672" y="531"/>
                </a:cubicBezTo>
                <a:cubicBezTo>
                  <a:pt x="673" y="531"/>
                  <a:pt x="673" y="531"/>
                  <a:pt x="673" y="531"/>
                </a:cubicBezTo>
                <a:cubicBezTo>
                  <a:pt x="673" y="531"/>
                  <a:pt x="673" y="531"/>
                  <a:pt x="673" y="531"/>
                </a:cubicBezTo>
                <a:cubicBezTo>
                  <a:pt x="673" y="530"/>
                  <a:pt x="673" y="530"/>
                  <a:pt x="673" y="530"/>
                </a:cubicBezTo>
                <a:cubicBezTo>
                  <a:pt x="673" y="530"/>
                  <a:pt x="673" y="530"/>
                  <a:pt x="673" y="530"/>
                </a:cubicBezTo>
                <a:cubicBezTo>
                  <a:pt x="673" y="529"/>
                  <a:pt x="673" y="529"/>
                  <a:pt x="673" y="529"/>
                </a:cubicBezTo>
                <a:cubicBezTo>
                  <a:pt x="673" y="528"/>
                  <a:pt x="673" y="528"/>
                  <a:pt x="673" y="528"/>
                </a:cubicBezTo>
                <a:cubicBezTo>
                  <a:pt x="673" y="528"/>
                  <a:pt x="673" y="528"/>
                  <a:pt x="673" y="528"/>
                </a:cubicBezTo>
                <a:cubicBezTo>
                  <a:pt x="672" y="528"/>
                  <a:pt x="672" y="528"/>
                  <a:pt x="672" y="528"/>
                </a:cubicBezTo>
                <a:cubicBezTo>
                  <a:pt x="672" y="527"/>
                  <a:pt x="671" y="527"/>
                  <a:pt x="670" y="527"/>
                </a:cubicBezTo>
                <a:cubicBezTo>
                  <a:pt x="670" y="527"/>
                  <a:pt x="670" y="527"/>
                  <a:pt x="670" y="527"/>
                </a:cubicBezTo>
                <a:cubicBezTo>
                  <a:pt x="669" y="527"/>
                  <a:pt x="669" y="527"/>
                  <a:pt x="669" y="527"/>
                </a:cubicBezTo>
                <a:cubicBezTo>
                  <a:pt x="668" y="527"/>
                  <a:pt x="668" y="527"/>
                  <a:pt x="668" y="527"/>
                </a:cubicBezTo>
                <a:cubicBezTo>
                  <a:pt x="668" y="527"/>
                  <a:pt x="667" y="527"/>
                  <a:pt x="667" y="527"/>
                </a:cubicBezTo>
                <a:cubicBezTo>
                  <a:pt x="666" y="527"/>
                  <a:pt x="666" y="527"/>
                  <a:pt x="666" y="527"/>
                </a:cubicBezTo>
                <a:cubicBezTo>
                  <a:pt x="666" y="527"/>
                  <a:pt x="666" y="527"/>
                  <a:pt x="666" y="527"/>
                </a:cubicBezTo>
                <a:cubicBezTo>
                  <a:pt x="664" y="527"/>
                  <a:pt x="662" y="526"/>
                  <a:pt x="661" y="526"/>
                </a:cubicBezTo>
                <a:cubicBezTo>
                  <a:pt x="660" y="526"/>
                  <a:pt x="660" y="526"/>
                  <a:pt x="660" y="526"/>
                </a:cubicBezTo>
                <a:cubicBezTo>
                  <a:pt x="660" y="526"/>
                  <a:pt x="660" y="526"/>
                  <a:pt x="660" y="526"/>
                </a:cubicBezTo>
                <a:cubicBezTo>
                  <a:pt x="659" y="526"/>
                  <a:pt x="659" y="526"/>
                  <a:pt x="659" y="525"/>
                </a:cubicBezTo>
                <a:cubicBezTo>
                  <a:pt x="659" y="525"/>
                  <a:pt x="658" y="525"/>
                  <a:pt x="658" y="524"/>
                </a:cubicBezTo>
                <a:cubicBezTo>
                  <a:pt x="658" y="524"/>
                  <a:pt x="657" y="523"/>
                  <a:pt x="657" y="523"/>
                </a:cubicBezTo>
                <a:cubicBezTo>
                  <a:pt x="657" y="522"/>
                  <a:pt x="657" y="522"/>
                  <a:pt x="657" y="522"/>
                </a:cubicBezTo>
                <a:cubicBezTo>
                  <a:pt x="657" y="522"/>
                  <a:pt x="656" y="522"/>
                  <a:pt x="656" y="521"/>
                </a:cubicBezTo>
                <a:cubicBezTo>
                  <a:pt x="655" y="520"/>
                  <a:pt x="655" y="520"/>
                  <a:pt x="655" y="520"/>
                </a:cubicBezTo>
                <a:cubicBezTo>
                  <a:pt x="654" y="519"/>
                  <a:pt x="654" y="519"/>
                  <a:pt x="653" y="518"/>
                </a:cubicBezTo>
                <a:cubicBezTo>
                  <a:pt x="652" y="518"/>
                  <a:pt x="651" y="518"/>
                  <a:pt x="651" y="517"/>
                </a:cubicBezTo>
                <a:cubicBezTo>
                  <a:pt x="652" y="517"/>
                  <a:pt x="653" y="517"/>
                  <a:pt x="654" y="518"/>
                </a:cubicBezTo>
                <a:cubicBezTo>
                  <a:pt x="654" y="518"/>
                  <a:pt x="654" y="518"/>
                  <a:pt x="654" y="518"/>
                </a:cubicBezTo>
                <a:cubicBezTo>
                  <a:pt x="655" y="517"/>
                  <a:pt x="655" y="517"/>
                  <a:pt x="655" y="517"/>
                </a:cubicBezTo>
                <a:cubicBezTo>
                  <a:pt x="654" y="517"/>
                  <a:pt x="654" y="517"/>
                  <a:pt x="654" y="517"/>
                </a:cubicBezTo>
                <a:cubicBezTo>
                  <a:pt x="653" y="516"/>
                  <a:pt x="653" y="516"/>
                  <a:pt x="653" y="516"/>
                </a:cubicBezTo>
                <a:cubicBezTo>
                  <a:pt x="653" y="516"/>
                  <a:pt x="653" y="516"/>
                  <a:pt x="653" y="516"/>
                </a:cubicBezTo>
                <a:cubicBezTo>
                  <a:pt x="654" y="516"/>
                  <a:pt x="654" y="516"/>
                  <a:pt x="655" y="516"/>
                </a:cubicBezTo>
                <a:cubicBezTo>
                  <a:pt x="654" y="516"/>
                  <a:pt x="654" y="516"/>
                  <a:pt x="654" y="516"/>
                </a:cubicBezTo>
                <a:cubicBezTo>
                  <a:pt x="655" y="516"/>
                  <a:pt x="655" y="516"/>
                  <a:pt x="655" y="516"/>
                </a:cubicBezTo>
                <a:cubicBezTo>
                  <a:pt x="656" y="517"/>
                  <a:pt x="656" y="517"/>
                  <a:pt x="656" y="517"/>
                </a:cubicBezTo>
                <a:cubicBezTo>
                  <a:pt x="657" y="517"/>
                  <a:pt x="657" y="517"/>
                  <a:pt x="657" y="517"/>
                </a:cubicBezTo>
                <a:cubicBezTo>
                  <a:pt x="657" y="518"/>
                  <a:pt x="657" y="518"/>
                  <a:pt x="657" y="518"/>
                </a:cubicBezTo>
                <a:cubicBezTo>
                  <a:pt x="658" y="519"/>
                  <a:pt x="659" y="519"/>
                  <a:pt x="660" y="520"/>
                </a:cubicBezTo>
                <a:cubicBezTo>
                  <a:pt x="660" y="520"/>
                  <a:pt x="660" y="520"/>
                  <a:pt x="660" y="520"/>
                </a:cubicBezTo>
                <a:cubicBezTo>
                  <a:pt x="661" y="520"/>
                  <a:pt x="661" y="520"/>
                  <a:pt x="661" y="520"/>
                </a:cubicBezTo>
                <a:cubicBezTo>
                  <a:pt x="661" y="520"/>
                  <a:pt x="661" y="520"/>
                  <a:pt x="661" y="520"/>
                </a:cubicBezTo>
                <a:cubicBezTo>
                  <a:pt x="662" y="521"/>
                  <a:pt x="662" y="521"/>
                  <a:pt x="662" y="521"/>
                </a:cubicBezTo>
                <a:cubicBezTo>
                  <a:pt x="662" y="521"/>
                  <a:pt x="662" y="521"/>
                  <a:pt x="662" y="521"/>
                </a:cubicBezTo>
                <a:cubicBezTo>
                  <a:pt x="661" y="521"/>
                  <a:pt x="661" y="521"/>
                  <a:pt x="661" y="521"/>
                </a:cubicBezTo>
                <a:cubicBezTo>
                  <a:pt x="661" y="521"/>
                  <a:pt x="661" y="521"/>
                  <a:pt x="661" y="521"/>
                </a:cubicBezTo>
                <a:cubicBezTo>
                  <a:pt x="662" y="522"/>
                  <a:pt x="662" y="522"/>
                  <a:pt x="662" y="522"/>
                </a:cubicBezTo>
                <a:cubicBezTo>
                  <a:pt x="662" y="522"/>
                  <a:pt x="663" y="522"/>
                  <a:pt x="663" y="522"/>
                </a:cubicBezTo>
                <a:cubicBezTo>
                  <a:pt x="664" y="523"/>
                  <a:pt x="664" y="523"/>
                  <a:pt x="664" y="523"/>
                </a:cubicBezTo>
                <a:cubicBezTo>
                  <a:pt x="664" y="523"/>
                  <a:pt x="664" y="523"/>
                  <a:pt x="664" y="523"/>
                </a:cubicBezTo>
                <a:cubicBezTo>
                  <a:pt x="665" y="524"/>
                  <a:pt x="665" y="524"/>
                  <a:pt x="665" y="524"/>
                </a:cubicBezTo>
                <a:cubicBezTo>
                  <a:pt x="665" y="525"/>
                  <a:pt x="665" y="525"/>
                  <a:pt x="665" y="525"/>
                </a:cubicBezTo>
                <a:cubicBezTo>
                  <a:pt x="666" y="525"/>
                  <a:pt x="666" y="526"/>
                  <a:pt x="666" y="526"/>
                </a:cubicBezTo>
                <a:cubicBezTo>
                  <a:pt x="667" y="526"/>
                  <a:pt x="667" y="526"/>
                  <a:pt x="668" y="526"/>
                </a:cubicBezTo>
                <a:cubicBezTo>
                  <a:pt x="669" y="526"/>
                  <a:pt x="669" y="526"/>
                  <a:pt x="670" y="526"/>
                </a:cubicBezTo>
                <a:cubicBezTo>
                  <a:pt x="671" y="526"/>
                  <a:pt x="671" y="526"/>
                  <a:pt x="671" y="526"/>
                </a:cubicBezTo>
                <a:cubicBezTo>
                  <a:pt x="671" y="526"/>
                  <a:pt x="672" y="526"/>
                  <a:pt x="672" y="525"/>
                </a:cubicBezTo>
                <a:cubicBezTo>
                  <a:pt x="672" y="525"/>
                  <a:pt x="672" y="525"/>
                  <a:pt x="672" y="525"/>
                </a:cubicBezTo>
                <a:cubicBezTo>
                  <a:pt x="673" y="524"/>
                  <a:pt x="673" y="524"/>
                  <a:pt x="673" y="524"/>
                </a:cubicBezTo>
                <a:cubicBezTo>
                  <a:pt x="673" y="524"/>
                  <a:pt x="673" y="524"/>
                  <a:pt x="673" y="524"/>
                </a:cubicBezTo>
                <a:cubicBezTo>
                  <a:pt x="673" y="523"/>
                  <a:pt x="673" y="523"/>
                  <a:pt x="674" y="523"/>
                </a:cubicBezTo>
                <a:cubicBezTo>
                  <a:pt x="674" y="522"/>
                  <a:pt x="675" y="522"/>
                  <a:pt x="675" y="522"/>
                </a:cubicBezTo>
                <a:cubicBezTo>
                  <a:pt x="675" y="521"/>
                  <a:pt x="675" y="521"/>
                  <a:pt x="675" y="521"/>
                </a:cubicBezTo>
                <a:cubicBezTo>
                  <a:pt x="676" y="521"/>
                  <a:pt x="676" y="521"/>
                  <a:pt x="676" y="521"/>
                </a:cubicBezTo>
                <a:cubicBezTo>
                  <a:pt x="676" y="521"/>
                  <a:pt x="676" y="521"/>
                  <a:pt x="676" y="521"/>
                </a:cubicBezTo>
                <a:cubicBezTo>
                  <a:pt x="676" y="521"/>
                  <a:pt x="676" y="521"/>
                  <a:pt x="676" y="521"/>
                </a:cubicBezTo>
                <a:cubicBezTo>
                  <a:pt x="677" y="520"/>
                  <a:pt x="677" y="520"/>
                  <a:pt x="677" y="520"/>
                </a:cubicBezTo>
                <a:cubicBezTo>
                  <a:pt x="677" y="520"/>
                  <a:pt x="677" y="520"/>
                  <a:pt x="677" y="520"/>
                </a:cubicBezTo>
                <a:cubicBezTo>
                  <a:pt x="676" y="519"/>
                  <a:pt x="676" y="519"/>
                  <a:pt x="676" y="519"/>
                </a:cubicBezTo>
                <a:cubicBezTo>
                  <a:pt x="677" y="519"/>
                  <a:pt x="677" y="519"/>
                  <a:pt x="677" y="519"/>
                </a:cubicBezTo>
                <a:cubicBezTo>
                  <a:pt x="677" y="518"/>
                  <a:pt x="677" y="518"/>
                  <a:pt x="677" y="518"/>
                </a:cubicBezTo>
                <a:cubicBezTo>
                  <a:pt x="677" y="517"/>
                  <a:pt x="677" y="517"/>
                  <a:pt x="677" y="517"/>
                </a:cubicBezTo>
                <a:cubicBezTo>
                  <a:pt x="677" y="517"/>
                  <a:pt x="678" y="517"/>
                  <a:pt x="678" y="516"/>
                </a:cubicBezTo>
                <a:cubicBezTo>
                  <a:pt x="679" y="516"/>
                  <a:pt x="679" y="516"/>
                  <a:pt x="679" y="516"/>
                </a:cubicBezTo>
                <a:cubicBezTo>
                  <a:pt x="680" y="515"/>
                  <a:pt x="680" y="515"/>
                  <a:pt x="680" y="515"/>
                </a:cubicBezTo>
                <a:cubicBezTo>
                  <a:pt x="680" y="515"/>
                  <a:pt x="680" y="515"/>
                  <a:pt x="680" y="515"/>
                </a:cubicBezTo>
                <a:cubicBezTo>
                  <a:pt x="680" y="514"/>
                  <a:pt x="680" y="514"/>
                  <a:pt x="680" y="513"/>
                </a:cubicBezTo>
                <a:cubicBezTo>
                  <a:pt x="680" y="513"/>
                  <a:pt x="680" y="513"/>
                  <a:pt x="680" y="513"/>
                </a:cubicBezTo>
                <a:cubicBezTo>
                  <a:pt x="680" y="513"/>
                  <a:pt x="680" y="513"/>
                  <a:pt x="680" y="513"/>
                </a:cubicBezTo>
                <a:cubicBezTo>
                  <a:pt x="680" y="512"/>
                  <a:pt x="680" y="512"/>
                  <a:pt x="680" y="512"/>
                </a:cubicBezTo>
                <a:cubicBezTo>
                  <a:pt x="680" y="512"/>
                  <a:pt x="680" y="512"/>
                  <a:pt x="680" y="512"/>
                </a:cubicBezTo>
                <a:cubicBezTo>
                  <a:pt x="680" y="512"/>
                  <a:pt x="680" y="512"/>
                  <a:pt x="680" y="512"/>
                </a:cubicBezTo>
                <a:cubicBezTo>
                  <a:pt x="679" y="512"/>
                  <a:pt x="679" y="511"/>
                  <a:pt x="678" y="511"/>
                </a:cubicBezTo>
                <a:cubicBezTo>
                  <a:pt x="678" y="511"/>
                  <a:pt x="677" y="510"/>
                  <a:pt x="677" y="510"/>
                </a:cubicBezTo>
                <a:cubicBezTo>
                  <a:pt x="676" y="510"/>
                  <a:pt x="676" y="510"/>
                  <a:pt x="676" y="510"/>
                </a:cubicBezTo>
                <a:cubicBezTo>
                  <a:pt x="676" y="510"/>
                  <a:pt x="676" y="510"/>
                  <a:pt x="676" y="510"/>
                </a:cubicBezTo>
                <a:cubicBezTo>
                  <a:pt x="675" y="509"/>
                  <a:pt x="675" y="509"/>
                  <a:pt x="674" y="508"/>
                </a:cubicBezTo>
                <a:cubicBezTo>
                  <a:pt x="674" y="508"/>
                  <a:pt x="674" y="508"/>
                  <a:pt x="674" y="508"/>
                </a:cubicBezTo>
                <a:cubicBezTo>
                  <a:pt x="675" y="508"/>
                  <a:pt x="675" y="508"/>
                  <a:pt x="675" y="508"/>
                </a:cubicBezTo>
                <a:cubicBezTo>
                  <a:pt x="675" y="508"/>
                  <a:pt x="675" y="508"/>
                  <a:pt x="675" y="508"/>
                </a:cubicBezTo>
                <a:cubicBezTo>
                  <a:pt x="675" y="508"/>
                  <a:pt x="675" y="508"/>
                  <a:pt x="675" y="508"/>
                </a:cubicBezTo>
                <a:cubicBezTo>
                  <a:pt x="675" y="507"/>
                  <a:pt x="675" y="507"/>
                  <a:pt x="675" y="507"/>
                </a:cubicBezTo>
                <a:cubicBezTo>
                  <a:pt x="675" y="507"/>
                  <a:pt x="675" y="507"/>
                  <a:pt x="675" y="507"/>
                </a:cubicBezTo>
                <a:cubicBezTo>
                  <a:pt x="675" y="507"/>
                  <a:pt x="675" y="507"/>
                  <a:pt x="675" y="507"/>
                </a:cubicBezTo>
                <a:cubicBezTo>
                  <a:pt x="676" y="506"/>
                  <a:pt x="676" y="506"/>
                  <a:pt x="676" y="506"/>
                </a:cubicBezTo>
                <a:cubicBezTo>
                  <a:pt x="676" y="506"/>
                  <a:pt x="676" y="506"/>
                  <a:pt x="676" y="506"/>
                </a:cubicBezTo>
                <a:cubicBezTo>
                  <a:pt x="676" y="506"/>
                  <a:pt x="676" y="506"/>
                  <a:pt x="676" y="506"/>
                </a:cubicBezTo>
                <a:cubicBezTo>
                  <a:pt x="677" y="507"/>
                  <a:pt x="677" y="507"/>
                  <a:pt x="677" y="507"/>
                </a:cubicBezTo>
                <a:cubicBezTo>
                  <a:pt x="677" y="507"/>
                  <a:pt x="677" y="507"/>
                  <a:pt x="678" y="507"/>
                </a:cubicBezTo>
                <a:cubicBezTo>
                  <a:pt x="678" y="507"/>
                  <a:pt x="678" y="507"/>
                  <a:pt x="678" y="507"/>
                </a:cubicBezTo>
                <a:cubicBezTo>
                  <a:pt x="679" y="507"/>
                  <a:pt x="679" y="507"/>
                  <a:pt x="680" y="507"/>
                </a:cubicBezTo>
                <a:cubicBezTo>
                  <a:pt x="681" y="507"/>
                  <a:pt x="681" y="507"/>
                  <a:pt x="681" y="507"/>
                </a:cubicBezTo>
                <a:cubicBezTo>
                  <a:pt x="681" y="507"/>
                  <a:pt x="681" y="507"/>
                  <a:pt x="681" y="507"/>
                </a:cubicBezTo>
                <a:cubicBezTo>
                  <a:pt x="681" y="507"/>
                  <a:pt x="681" y="507"/>
                  <a:pt x="681" y="507"/>
                </a:cubicBezTo>
                <a:cubicBezTo>
                  <a:pt x="682" y="506"/>
                  <a:pt x="682" y="506"/>
                  <a:pt x="682" y="506"/>
                </a:cubicBezTo>
                <a:cubicBezTo>
                  <a:pt x="683" y="506"/>
                  <a:pt x="683" y="506"/>
                  <a:pt x="683" y="506"/>
                </a:cubicBezTo>
                <a:cubicBezTo>
                  <a:pt x="684" y="506"/>
                  <a:pt x="684" y="506"/>
                  <a:pt x="684" y="507"/>
                </a:cubicBezTo>
                <a:cubicBezTo>
                  <a:pt x="684" y="507"/>
                  <a:pt x="684" y="508"/>
                  <a:pt x="684" y="508"/>
                </a:cubicBezTo>
                <a:cubicBezTo>
                  <a:pt x="684" y="509"/>
                  <a:pt x="685" y="509"/>
                  <a:pt x="685" y="510"/>
                </a:cubicBezTo>
                <a:cubicBezTo>
                  <a:pt x="685" y="510"/>
                  <a:pt x="685" y="510"/>
                  <a:pt x="685" y="510"/>
                </a:cubicBezTo>
                <a:cubicBezTo>
                  <a:pt x="686" y="511"/>
                  <a:pt x="686" y="511"/>
                  <a:pt x="686" y="511"/>
                </a:cubicBezTo>
                <a:cubicBezTo>
                  <a:pt x="687" y="511"/>
                  <a:pt x="687" y="511"/>
                  <a:pt x="687" y="511"/>
                </a:cubicBezTo>
                <a:cubicBezTo>
                  <a:pt x="687" y="511"/>
                  <a:pt x="687" y="511"/>
                  <a:pt x="687" y="511"/>
                </a:cubicBezTo>
                <a:cubicBezTo>
                  <a:pt x="687" y="511"/>
                  <a:pt x="687" y="511"/>
                  <a:pt x="687" y="511"/>
                </a:cubicBezTo>
                <a:cubicBezTo>
                  <a:pt x="687" y="511"/>
                  <a:pt x="687" y="511"/>
                  <a:pt x="687" y="511"/>
                </a:cubicBezTo>
                <a:cubicBezTo>
                  <a:pt x="688" y="511"/>
                  <a:pt x="688" y="511"/>
                  <a:pt x="688" y="511"/>
                </a:cubicBezTo>
                <a:cubicBezTo>
                  <a:pt x="689" y="512"/>
                  <a:pt x="689" y="512"/>
                  <a:pt x="689" y="512"/>
                </a:cubicBezTo>
                <a:cubicBezTo>
                  <a:pt x="689" y="512"/>
                  <a:pt x="689" y="512"/>
                  <a:pt x="689" y="512"/>
                </a:cubicBezTo>
                <a:cubicBezTo>
                  <a:pt x="690" y="512"/>
                  <a:pt x="690" y="512"/>
                  <a:pt x="690" y="512"/>
                </a:cubicBezTo>
                <a:cubicBezTo>
                  <a:pt x="690" y="513"/>
                  <a:pt x="690" y="513"/>
                  <a:pt x="690" y="513"/>
                </a:cubicBezTo>
                <a:cubicBezTo>
                  <a:pt x="691" y="513"/>
                  <a:pt x="691" y="513"/>
                  <a:pt x="691" y="513"/>
                </a:cubicBezTo>
                <a:cubicBezTo>
                  <a:pt x="691" y="513"/>
                  <a:pt x="691" y="513"/>
                  <a:pt x="691" y="513"/>
                </a:cubicBezTo>
                <a:cubicBezTo>
                  <a:pt x="691" y="512"/>
                  <a:pt x="691" y="512"/>
                  <a:pt x="691" y="512"/>
                </a:cubicBezTo>
                <a:cubicBezTo>
                  <a:pt x="691" y="512"/>
                  <a:pt x="691" y="512"/>
                  <a:pt x="691" y="512"/>
                </a:cubicBezTo>
                <a:cubicBezTo>
                  <a:pt x="691" y="512"/>
                  <a:pt x="690" y="511"/>
                  <a:pt x="690" y="511"/>
                </a:cubicBezTo>
                <a:cubicBezTo>
                  <a:pt x="690" y="510"/>
                  <a:pt x="690" y="510"/>
                  <a:pt x="690" y="510"/>
                </a:cubicBezTo>
                <a:cubicBezTo>
                  <a:pt x="689" y="510"/>
                  <a:pt x="689" y="510"/>
                  <a:pt x="689" y="510"/>
                </a:cubicBezTo>
                <a:cubicBezTo>
                  <a:pt x="690" y="509"/>
                  <a:pt x="690" y="509"/>
                  <a:pt x="690" y="509"/>
                </a:cubicBezTo>
                <a:cubicBezTo>
                  <a:pt x="690" y="509"/>
                  <a:pt x="690" y="509"/>
                  <a:pt x="690" y="509"/>
                </a:cubicBezTo>
                <a:cubicBezTo>
                  <a:pt x="690" y="510"/>
                  <a:pt x="690" y="510"/>
                  <a:pt x="690" y="510"/>
                </a:cubicBezTo>
                <a:cubicBezTo>
                  <a:pt x="691" y="510"/>
                  <a:pt x="691" y="510"/>
                  <a:pt x="691" y="510"/>
                </a:cubicBezTo>
                <a:cubicBezTo>
                  <a:pt x="691" y="511"/>
                  <a:pt x="691" y="511"/>
                  <a:pt x="691" y="511"/>
                </a:cubicBezTo>
                <a:cubicBezTo>
                  <a:pt x="691" y="511"/>
                  <a:pt x="691" y="511"/>
                  <a:pt x="691" y="511"/>
                </a:cubicBezTo>
                <a:cubicBezTo>
                  <a:pt x="691" y="511"/>
                  <a:pt x="691" y="511"/>
                  <a:pt x="691" y="511"/>
                </a:cubicBezTo>
                <a:cubicBezTo>
                  <a:pt x="691" y="511"/>
                  <a:pt x="691" y="511"/>
                  <a:pt x="691" y="511"/>
                </a:cubicBezTo>
                <a:cubicBezTo>
                  <a:pt x="691" y="510"/>
                  <a:pt x="691" y="510"/>
                  <a:pt x="691" y="510"/>
                </a:cubicBezTo>
                <a:cubicBezTo>
                  <a:pt x="692" y="510"/>
                  <a:pt x="692" y="510"/>
                  <a:pt x="692" y="510"/>
                </a:cubicBezTo>
                <a:cubicBezTo>
                  <a:pt x="692" y="511"/>
                  <a:pt x="692" y="511"/>
                  <a:pt x="692" y="511"/>
                </a:cubicBezTo>
                <a:cubicBezTo>
                  <a:pt x="692" y="511"/>
                  <a:pt x="692" y="511"/>
                  <a:pt x="692" y="511"/>
                </a:cubicBezTo>
                <a:cubicBezTo>
                  <a:pt x="692" y="511"/>
                  <a:pt x="692" y="511"/>
                  <a:pt x="692" y="511"/>
                </a:cubicBezTo>
                <a:cubicBezTo>
                  <a:pt x="692" y="511"/>
                  <a:pt x="692" y="511"/>
                  <a:pt x="692" y="511"/>
                </a:cubicBezTo>
                <a:cubicBezTo>
                  <a:pt x="693" y="511"/>
                  <a:pt x="693" y="512"/>
                  <a:pt x="693" y="512"/>
                </a:cubicBezTo>
                <a:cubicBezTo>
                  <a:pt x="694" y="512"/>
                  <a:pt x="694" y="512"/>
                  <a:pt x="694" y="512"/>
                </a:cubicBezTo>
                <a:cubicBezTo>
                  <a:pt x="694" y="512"/>
                  <a:pt x="694" y="512"/>
                  <a:pt x="694" y="512"/>
                </a:cubicBezTo>
                <a:cubicBezTo>
                  <a:pt x="695" y="513"/>
                  <a:pt x="695" y="513"/>
                  <a:pt x="695" y="513"/>
                </a:cubicBezTo>
                <a:cubicBezTo>
                  <a:pt x="695" y="513"/>
                  <a:pt x="695" y="513"/>
                  <a:pt x="695" y="513"/>
                </a:cubicBezTo>
                <a:cubicBezTo>
                  <a:pt x="695" y="512"/>
                  <a:pt x="695" y="512"/>
                  <a:pt x="695" y="512"/>
                </a:cubicBezTo>
                <a:cubicBezTo>
                  <a:pt x="695" y="512"/>
                  <a:pt x="695" y="512"/>
                  <a:pt x="695" y="512"/>
                </a:cubicBezTo>
                <a:cubicBezTo>
                  <a:pt x="695" y="512"/>
                  <a:pt x="695" y="512"/>
                  <a:pt x="695" y="512"/>
                </a:cubicBezTo>
                <a:cubicBezTo>
                  <a:pt x="695" y="512"/>
                  <a:pt x="695" y="512"/>
                  <a:pt x="695" y="512"/>
                </a:cubicBezTo>
                <a:cubicBezTo>
                  <a:pt x="695" y="511"/>
                  <a:pt x="695" y="511"/>
                  <a:pt x="695" y="511"/>
                </a:cubicBezTo>
                <a:cubicBezTo>
                  <a:pt x="695" y="511"/>
                  <a:pt x="695" y="510"/>
                  <a:pt x="694" y="510"/>
                </a:cubicBezTo>
                <a:cubicBezTo>
                  <a:pt x="694" y="509"/>
                  <a:pt x="694" y="509"/>
                  <a:pt x="694" y="509"/>
                </a:cubicBezTo>
                <a:cubicBezTo>
                  <a:pt x="694" y="509"/>
                  <a:pt x="694" y="509"/>
                  <a:pt x="694" y="509"/>
                </a:cubicBezTo>
                <a:cubicBezTo>
                  <a:pt x="694" y="508"/>
                  <a:pt x="694" y="507"/>
                  <a:pt x="693" y="507"/>
                </a:cubicBezTo>
                <a:cubicBezTo>
                  <a:pt x="692" y="506"/>
                  <a:pt x="692" y="506"/>
                  <a:pt x="692" y="506"/>
                </a:cubicBezTo>
                <a:cubicBezTo>
                  <a:pt x="692" y="505"/>
                  <a:pt x="692" y="505"/>
                  <a:pt x="692" y="505"/>
                </a:cubicBezTo>
                <a:cubicBezTo>
                  <a:pt x="692" y="505"/>
                  <a:pt x="692" y="505"/>
                  <a:pt x="692" y="504"/>
                </a:cubicBezTo>
                <a:cubicBezTo>
                  <a:pt x="692" y="504"/>
                  <a:pt x="692" y="504"/>
                  <a:pt x="692" y="504"/>
                </a:cubicBezTo>
                <a:cubicBezTo>
                  <a:pt x="692" y="504"/>
                  <a:pt x="692" y="504"/>
                  <a:pt x="692" y="504"/>
                </a:cubicBezTo>
                <a:cubicBezTo>
                  <a:pt x="691" y="504"/>
                  <a:pt x="691" y="504"/>
                  <a:pt x="691" y="504"/>
                </a:cubicBezTo>
                <a:cubicBezTo>
                  <a:pt x="691" y="503"/>
                  <a:pt x="691" y="503"/>
                  <a:pt x="691" y="503"/>
                </a:cubicBezTo>
                <a:cubicBezTo>
                  <a:pt x="691" y="503"/>
                  <a:pt x="691" y="503"/>
                  <a:pt x="691" y="503"/>
                </a:cubicBezTo>
                <a:cubicBezTo>
                  <a:pt x="690" y="502"/>
                  <a:pt x="690" y="502"/>
                  <a:pt x="690" y="502"/>
                </a:cubicBezTo>
                <a:cubicBezTo>
                  <a:pt x="690" y="502"/>
                  <a:pt x="690" y="502"/>
                  <a:pt x="690" y="502"/>
                </a:cubicBezTo>
                <a:cubicBezTo>
                  <a:pt x="690" y="501"/>
                  <a:pt x="689" y="501"/>
                  <a:pt x="689" y="500"/>
                </a:cubicBezTo>
                <a:cubicBezTo>
                  <a:pt x="689" y="500"/>
                  <a:pt x="689" y="500"/>
                  <a:pt x="689" y="500"/>
                </a:cubicBezTo>
                <a:cubicBezTo>
                  <a:pt x="689" y="499"/>
                  <a:pt x="688" y="499"/>
                  <a:pt x="687" y="500"/>
                </a:cubicBezTo>
                <a:cubicBezTo>
                  <a:pt x="687" y="500"/>
                  <a:pt x="687" y="500"/>
                  <a:pt x="687" y="500"/>
                </a:cubicBezTo>
                <a:cubicBezTo>
                  <a:pt x="687" y="501"/>
                  <a:pt x="687" y="501"/>
                  <a:pt x="687" y="501"/>
                </a:cubicBezTo>
                <a:cubicBezTo>
                  <a:pt x="686" y="501"/>
                  <a:pt x="686" y="501"/>
                  <a:pt x="686" y="501"/>
                </a:cubicBezTo>
                <a:cubicBezTo>
                  <a:pt x="685" y="501"/>
                  <a:pt x="685" y="501"/>
                  <a:pt x="685" y="501"/>
                </a:cubicBezTo>
                <a:cubicBezTo>
                  <a:pt x="685" y="501"/>
                  <a:pt x="685" y="501"/>
                  <a:pt x="685" y="501"/>
                </a:cubicBezTo>
                <a:cubicBezTo>
                  <a:pt x="685" y="500"/>
                  <a:pt x="685" y="500"/>
                  <a:pt x="685" y="500"/>
                </a:cubicBezTo>
                <a:cubicBezTo>
                  <a:pt x="685" y="500"/>
                  <a:pt x="686" y="500"/>
                  <a:pt x="686" y="499"/>
                </a:cubicBezTo>
                <a:cubicBezTo>
                  <a:pt x="687" y="499"/>
                  <a:pt x="688" y="499"/>
                  <a:pt x="688" y="499"/>
                </a:cubicBezTo>
                <a:cubicBezTo>
                  <a:pt x="689" y="499"/>
                  <a:pt x="689" y="499"/>
                  <a:pt x="689" y="499"/>
                </a:cubicBezTo>
                <a:cubicBezTo>
                  <a:pt x="689" y="499"/>
                  <a:pt x="690" y="499"/>
                  <a:pt x="690" y="499"/>
                </a:cubicBezTo>
                <a:cubicBezTo>
                  <a:pt x="690" y="500"/>
                  <a:pt x="690" y="500"/>
                  <a:pt x="690" y="500"/>
                </a:cubicBezTo>
                <a:cubicBezTo>
                  <a:pt x="690" y="500"/>
                  <a:pt x="690" y="500"/>
                  <a:pt x="690" y="500"/>
                </a:cubicBezTo>
                <a:cubicBezTo>
                  <a:pt x="690" y="501"/>
                  <a:pt x="690" y="501"/>
                  <a:pt x="690" y="501"/>
                </a:cubicBezTo>
                <a:cubicBezTo>
                  <a:pt x="691" y="501"/>
                  <a:pt x="691" y="501"/>
                  <a:pt x="691" y="501"/>
                </a:cubicBezTo>
                <a:cubicBezTo>
                  <a:pt x="691" y="502"/>
                  <a:pt x="691" y="502"/>
                  <a:pt x="691" y="502"/>
                </a:cubicBezTo>
                <a:cubicBezTo>
                  <a:pt x="691" y="502"/>
                  <a:pt x="691" y="502"/>
                  <a:pt x="691" y="502"/>
                </a:cubicBezTo>
                <a:cubicBezTo>
                  <a:pt x="691" y="503"/>
                  <a:pt x="691" y="503"/>
                  <a:pt x="691" y="503"/>
                </a:cubicBezTo>
                <a:cubicBezTo>
                  <a:pt x="692" y="503"/>
                  <a:pt x="692" y="503"/>
                  <a:pt x="692" y="503"/>
                </a:cubicBezTo>
                <a:cubicBezTo>
                  <a:pt x="693" y="503"/>
                  <a:pt x="693" y="503"/>
                  <a:pt x="693" y="503"/>
                </a:cubicBezTo>
                <a:cubicBezTo>
                  <a:pt x="693" y="503"/>
                  <a:pt x="693" y="503"/>
                  <a:pt x="693" y="503"/>
                </a:cubicBezTo>
                <a:cubicBezTo>
                  <a:pt x="693" y="503"/>
                  <a:pt x="693" y="503"/>
                  <a:pt x="693" y="503"/>
                </a:cubicBezTo>
                <a:cubicBezTo>
                  <a:pt x="693" y="502"/>
                  <a:pt x="693" y="502"/>
                  <a:pt x="693" y="501"/>
                </a:cubicBezTo>
                <a:cubicBezTo>
                  <a:pt x="693" y="501"/>
                  <a:pt x="693" y="501"/>
                  <a:pt x="693" y="501"/>
                </a:cubicBezTo>
                <a:cubicBezTo>
                  <a:pt x="694" y="500"/>
                  <a:pt x="694" y="500"/>
                  <a:pt x="694" y="500"/>
                </a:cubicBezTo>
                <a:cubicBezTo>
                  <a:pt x="694" y="501"/>
                  <a:pt x="694" y="501"/>
                  <a:pt x="694" y="501"/>
                </a:cubicBezTo>
                <a:cubicBezTo>
                  <a:pt x="694" y="501"/>
                  <a:pt x="694" y="502"/>
                  <a:pt x="694" y="502"/>
                </a:cubicBezTo>
                <a:cubicBezTo>
                  <a:pt x="694" y="503"/>
                  <a:pt x="694" y="503"/>
                  <a:pt x="694" y="503"/>
                </a:cubicBezTo>
                <a:cubicBezTo>
                  <a:pt x="694" y="504"/>
                  <a:pt x="694" y="504"/>
                  <a:pt x="694" y="504"/>
                </a:cubicBezTo>
                <a:cubicBezTo>
                  <a:pt x="693" y="504"/>
                  <a:pt x="693" y="504"/>
                  <a:pt x="693" y="504"/>
                </a:cubicBezTo>
                <a:cubicBezTo>
                  <a:pt x="693" y="504"/>
                  <a:pt x="693" y="504"/>
                  <a:pt x="693" y="504"/>
                </a:cubicBezTo>
                <a:cubicBezTo>
                  <a:pt x="693" y="505"/>
                  <a:pt x="693" y="505"/>
                  <a:pt x="693" y="505"/>
                </a:cubicBezTo>
                <a:cubicBezTo>
                  <a:pt x="694" y="506"/>
                  <a:pt x="694" y="506"/>
                  <a:pt x="694" y="506"/>
                </a:cubicBezTo>
                <a:cubicBezTo>
                  <a:pt x="694" y="506"/>
                  <a:pt x="694" y="506"/>
                  <a:pt x="694" y="506"/>
                </a:cubicBezTo>
                <a:cubicBezTo>
                  <a:pt x="695" y="506"/>
                  <a:pt x="695" y="507"/>
                  <a:pt x="695" y="507"/>
                </a:cubicBezTo>
                <a:cubicBezTo>
                  <a:pt x="695" y="507"/>
                  <a:pt x="695" y="507"/>
                  <a:pt x="695" y="507"/>
                </a:cubicBezTo>
                <a:cubicBezTo>
                  <a:pt x="696" y="507"/>
                  <a:pt x="696" y="507"/>
                  <a:pt x="696" y="507"/>
                </a:cubicBezTo>
                <a:cubicBezTo>
                  <a:pt x="696" y="508"/>
                  <a:pt x="696" y="508"/>
                  <a:pt x="696" y="508"/>
                </a:cubicBezTo>
                <a:cubicBezTo>
                  <a:pt x="696" y="508"/>
                  <a:pt x="696" y="508"/>
                  <a:pt x="696" y="508"/>
                </a:cubicBezTo>
                <a:cubicBezTo>
                  <a:pt x="696" y="509"/>
                  <a:pt x="696" y="509"/>
                  <a:pt x="696" y="509"/>
                </a:cubicBezTo>
                <a:cubicBezTo>
                  <a:pt x="696" y="509"/>
                  <a:pt x="696" y="509"/>
                  <a:pt x="696" y="509"/>
                </a:cubicBezTo>
                <a:cubicBezTo>
                  <a:pt x="696" y="509"/>
                  <a:pt x="696" y="509"/>
                  <a:pt x="696" y="509"/>
                </a:cubicBezTo>
                <a:cubicBezTo>
                  <a:pt x="696" y="510"/>
                  <a:pt x="696" y="510"/>
                  <a:pt x="696" y="510"/>
                </a:cubicBezTo>
                <a:cubicBezTo>
                  <a:pt x="697" y="510"/>
                  <a:pt x="697" y="509"/>
                  <a:pt x="697" y="509"/>
                </a:cubicBezTo>
                <a:cubicBezTo>
                  <a:pt x="698" y="509"/>
                  <a:pt x="698" y="509"/>
                  <a:pt x="698" y="509"/>
                </a:cubicBezTo>
                <a:cubicBezTo>
                  <a:pt x="699" y="508"/>
                  <a:pt x="699" y="508"/>
                  <a:pt x="700" y="508"/>
                </a:cubicBezTo>
                <a:cubicBezTo>
                  <a:pt x="700" y="507"/>
                  <a:pt x="700" y="507"/>
                  <a:pt x="700" y="506"/>
                </a:cubicBezTo>
                <a:cubicBezTo>
                  <a:pt x="701" y="506"/>
                  <a:pt x="701" y="506"/>
                  <a:pt x="701" y="506"/>
                </a:cubicBezTo>
                <a:cubicBezTo>
                  <a:pt x="701" y="506"/>
                  <a:pt x="701" y="506"/>
                  <a:pt x="701" y="506"/>
                </a:cubicBezTo>
                <a:cubicBezTo>
                  <a:pt x="701" y="506"/>
                  <a:pt x="701" y="506"/>
                  <a:pt x="702" y="506"/>
                </a:cubicBezTo>
                <a:cubicBezTo>
                  <a:pt x="702" y="506"/>
                  <a:pt x="702" y="506"/>
                  <a:pt x="702" y="506"/>
                </a:cubicBezTo>
                <a:cubicBezTo>
                  <a:pt x="703" y="506"/>
                  <a:pt x="703" y="506"/>
                  <a:pt x="703" y="505"/>
                </a:cubicBezTo>
                <a:cubicBezTo>
                  <a:pt x="703" y="505"/>
                  <a:pt x="703" y="505"/>
                  <a:pt x="703" y="505"/>
                </a:cubicBezTo>
                <a:cubicBezTo>
                  <a:pt x="703" y="505"/>
                  <a:pt x="703" y="505"/>
                  <a:pt x="703" y="505"/>
                </a:cubicBezTo>
                <a:cubicBezTo>
                  <a:pt x="704" y="504"/>
                  <a:pt x="704" y="504"/>
                  <a:pt x="704" y="504"/>
                </a:cubicBezTo>
                <a:cubicBezTo>
                  <a:pt x="704" y="504"/>
                  <a:pt x="704" y="504"/>
                  <a:pt x="704" y="504"/>
                </a:cubicBezTo>
                <a:cubicBezTo>
                  <a:pt x="703" y="504"/>
                  <a:pt x="703" y="504"/>
                  <a:pt x="703" y="504"/>
                </a:cubicBezTo>
                <a:cubicBezTo>
                  <a:pt x="703" y="504"/>
                  <a:pt x="703" y="504"/>
                  <a:pt x="703" y="504"/>
                </a:cubicBezTo>
                <a:cubicBezTo>
                  <a:pt x="704" y="503"/>
                  <a:pt x="704" y="503"/>
                  <a:pt x="704" y="503"/>
                </a:cubicBezTo>
                <a:cubicBezTo>
                  <a:pt x="704" y="503"/>
                  <a:pt x="704" y="503"/>
                  <a:pt x="704" y="503"/>
                </a:cubicBezTo>
                <a:cubicBezTo>
                  <a:pt x="705" y="503"/>
                  <a:pt x="705" y="503"/>
                  <a:pt x="705" y="503"/>
                </a:cubicBezTo>
                <a:cubicBezTo>
                  <a:pt x="705" y="503"/>
                  <a:pt x="705" y="503"/>
                  <a:pt x="705" y="503"/>
                </a:cubicBezTo>
                <a:cubicBezTo>
                  <a:pt x="705" y="503"/>
                  <a:pt x="705" y="503"/>
                  <a:pt x="705" y="503"/>
                </a:cubicBezTo>
                <a:cubicBezTo>
                  <a:pt x="706" y="502"/>
                  <a:pt x="706" y="502"/>
                  <a:pt x="706" y="502"/>
                </a:cubicBezTo>
                <a:cubicBezTo>
                  <a:pt x="706" y="502"/>
                  <a:pt x="706" y="502"/>
                  <a:pt x="706" y="502"/>
                </a:cubicBezTo>
                <a:cubicBezTo>
                  <a:pt x="706" y="501"/>
                  <a:pt x="706" y="501"/>
                  <a:pt x="706" y="501"/>
                </a:cubicBezTo>
                <a:cubicBezTo>
                  <a:pt x="706" y="501"/>
                  <a:pt x="707" y="500"/>
                  <a:pt x="707" y="499"/>
                </a:cubicBezTo>
                <a:cubicBezTo>
                  <a:pt x="707" y="499"/>
                  <a:pt x="707" y="499"/>
                  <a:pt x="708" y="499"/>
                </a:cubicBezTo>
                <a:cubicBezTo>
                  <a:pt x="709" y="499"/>
                  <a:pt x="709" y="499"/>
                  <a:pt x="709" y="499"/>
                </a:cubicBezTo>
                <a:cubicBezTo>
                  <a:pt x="709" y="499"/>
                  <a:pt x="709" y="499"/>
                  <a:pt x="709" y="499"/>
                </a:cubicBezTo>
                <a:cubicBezTo>
                  <a:pt x="710" y="499"/>
                  <a:pt x="710" y="499"/>
                  <a:pt x="710" y="499"/>
                </a:cubicBezTo>
                <a:cubicBezTo>
                  <a:pt x="710" y="498"/>
                  <a:pt x="710" y="498"/>
                  <a:pt x="710" y="498"/>
                </a:cubicBezTo>
                <a:cubicBezTo>
                  <a:pt x="710" y="498"/>
                  <a:pt x="710" y="498"/>
                  <a:pt x="710" y="498"/>
                </a:cubicBezTo>
                <a:cubicBezTo>
                  <a:pt x="710" y="497"/>
                  <a:pt x="711" y="496"/>
                  <a:pt x="711" y="496"/>
                </a:cubicBezTo>
                <a:cubicBezTo>
                  <a:pt x="711" y="495"/>
                  <a:pt x="711" y="495"/>
                  <a:pt x="711" y="495"/>
                </a:cubicBezTo>
                <a:cubicBezTo>
                  <a:pt x="711" y="494"/>
                  <a:pt x="711" y="494"/>
                  <a:pt x="711" y="494"/>
                </a:cubicBezTo>
                <a:cubicBezTo>
                  <a:pt x="711" y="493"/>
                  <a:pt x="711" y="493"/>
                  <a:pt x="712" y="492"/>
                </a:cubicBezTo>
                <a:cubicBezTo>
                  <a:pt x="712" y="492"/>
                  <a:pt x="712" y="491"/>
                  <a:pt x="712" y="491"/>
                </a:cubicBezTo>
                <a:cubicBezTo>
                  <a:pt x="711" y="490"/>
                  <a:pt x="711" y="490"/>
                  <a:pt x="711" y="490"/>
                </a:cubicBezTo>
                <a:cubicBezTo>
                  <a:pt x="711" y="489"/>
                  <a:pt x="711" y="489"/>
                  <a:pt x="711" y="489"/>
                </a:cubicBezTo>
                <a:cubicBezTo>
                  <a:pt x="711" y="489"/>
                  <a:pt x="711" y="489"/>
                  <a:pt x="711" y="489"/>
                </a:cubicBezTo>
                <a:cubicBezTo>
                  <a:pt x="710" y="488"/>
                  <a:pt x="709" y="488"/>
                  <a:pt x="709" y="487"/>
                </a:cubicBezTo>
                <a:cubicBezTo>
                  <a:pt x="709" y="487"/>
                  <a:pt x="709" y="487"/>
                  <a:pt x="709" y="487"/>
                </a:cubicBezTo>
                <a:cubicBezTo>
                  <a:pt x="708" y="486"/>
                  <a:pt x="708" y="486"/>
                  <a:pt x="708" y="486"/>
                </a:cubicBezTo>
                <a:cubicBezTo>
                  <a:pt x="708" y="485"/>
                  <a:pt x="707" y="485"/>
                  <a:pt x="707" y="485"/>
                </a:cubicBezTo>
                <a:cubicBezTo>
                  <a:pt x="707" y="484"/>
                  <a:pt x="706" y="484"/>
                  <a:pt x="706" y="483"/>
                </a:cubicBezTo>
                <a:cubicBezTo>
                  <a:pt x="706" y="482"/>
                  <a:pt x="706" y="482"/>
                  <a:pt x="706" y="482"/>
                </a:cubicBezTo>
                <a:cubicBezTo>
                  <a:pt x="706" y="482"/>
                  <a:pt x="706" y="482"/>
                  <a:pt x="706" y="482"/>
                </a:cubicBezTo>
                <a:cubicBezTo>
                  <a:pt x="705" y="482"/>
                  <a:pt x="705" y="482"/>
                  <a:pt x="705" y="482"/>
                </a:cubicBezTo>
                <a:cubicBezTo>
                  <a:pt x="705" y="481"/>
                  <a:pt x="705" y="481"/>
                  <a:pt x="705" y="481"/>
                </a:cubicBezTo>
                <a:cubicBezTo>
                  <a:pt x="705" y="481"/>
                  <a:pt x="705" y="480"/>
                  <a:pt x="706" y="480"/>
                </a:cubicBezTo>
                <a:cubicBezTo>
                  <a:pt x="706" y="480"/>
                  <a:pt x="706" y="480"/>
                  <a:pt x="706" y="480"/>
                </a:cubicBezTo>
                <a:cubicBezTo>
                  <a:pt x="706" y="479"/>
                  <a:pt x="706" y="479"/>
                  <a:pt x="706" y="479"/>
                </a:cubicBezTo>
                <a:cubicBezTo>
                  <a:pt x="707" y="479"/>
                  <a:pt x="707" y="479"/>
                  <a:pt x="707" y="479"/>
                </a:cubicBezTo>
                <a:cubicBezTo>
                  <a:pt x="707" y="479"/>
                  <a:pt x="707" y="478"/>
                  <a:pt x="707" y="478"/>
                </a:cubicBezTo>
                <a:cubicBezTo>
                  <a:pt x="706" y="478"/>
                  <a:pt x="706" y="478"/>
                  <a:pt x="706" y="478"/>
                </a:cubicBezTo>
                <a:cubicBezTo>
                  <a:pt x="706" y="478"/>
                  <a:pt x="706" y="478"/>
                  <a:pt x="706" y="478"/>
                </a:cubicBezTo>
                <a:cubicBezTo>
                  <a:pt x="706" y="478"/>
                  <a:pt x="706" y="479"/>
                  <a:pt x="705" y="479"/>
                </a:cubicBezTo>
                <a:cubicBezTo>
                  <a:pt x="705" y="479"/>
                  <a:pt x="705" y="479"/>
                  <a:pt x="705" y="479"/>
                </a:cubicBezTo>
                <a:cubicBezTo>
                  <a:pt x="705" y="479"/>
                  <a:pt x="705" y="479"/>
                  <a:pt x="705" y="479"/>
                </a:cubicBezTo>
                <a:cubicBezTo>
                  <a:pt x="705" y="479"/>
                  <a:pt x="705" y="479"/>
                  <a:pt x="705" y="479"/>
                </a:cubicBezTo>
                <a:cubicBezTo>
                  <a:pt x="704" y="479"/>
                  <a:pt x="704" y="479"/>
                  <a:pt x="704" y="479"/>
                </a:cubicBezTo>
                <a:cubicBezTo>
                  <a:pt x="704" y="479"/>
                  <a:pt x="704" y="479"/>
                  <a:pt x="704" y="479"/>
                </a:cubicBezTo>
                <a:cubicBezTo>
                  <a:pt x="705" y="478"/>
                  <a:pt x="704" y="477"/>
                  <a:pt x="705" y="477"/>
                </a:cubicBezTo>
                <a:cubicBezTo>
                  <a:pt x="705" y="477"/>
                  <a:pt x="705" y="477"/>
                  <a:pt x="705" y="477"/>
                </a:cubicBezTo>
                <a:cubicBezTo>
                  <a:pt x="704" y="477"/>
                  <a:pt x="704" y="477"/>
                  <a:pt x="704" y="477"/>
                </a:cubicBezTo>
                <a:cubicBezTo>
                  <a:pt x="704" y="476"/>
                  <a:pt x="704" y="476"/>
                  <a:pt x="704" y="476"/>
                </a:cubicBezTo>
                <a:cubicBezTo>
                  <a:pt x="704" y="476"/>
                  <a:pt x="704" y="476"/>
                  <a:pt x="704" y="476"/>
                </a:cubicBezTo>
                <a:cubicBezTo>
                  <a:pt x="704" y="475"/>
                  <a:pt x="704" y="475"/>
                  <a:pt x="704" y="475"/>
                </a:cubicBezTo>
                <a:cubicBezTo>
                  <a:pt x="704" y="475"/>
                  <a:pt x="704" y="475"/>
                  <a:pt x="704" y="475"/>
                </a:cubicBezTo>
                <a:cubicBezTo>
                  <a:pt x="704" y="475"/>
                  <a:pt x="704" y="475"/>
                  <a:pt x="704" y="475"/>
                </a:cubicBezTo>
                <a:cubicBezTo>
                  <a:pt x="703" y="474"/>
                  <a:pt x="703" y="474"/>
                  <a:pt x="703" y="474"/>
                </a:cubicBezTo>
                <a:cubicBezTo>
                  <a:pt x="702" y="474"/>
                  <a:pt x="702" y="474"/>
                  <a:pt x="702" y="474"/>
                </a:cubicBezTo>
                <a:cubicBezTo>
                  <a:pt x="702" y="474"/>
                  <a:pt x="702" y="474"/>
                  <a:pt x="702" y="474"/>
                </a:cubicBezTo>
                <a:cubicBezTo>
                  <a:pt x="703" y="474"/>
                  <a:pt x="703" y="474"/>
                  <a:pt x="703" y="474"/>
                </a:cubicBezTo>
                <a:cubicBezTo>
                  <a:pt x="703" y="474"/>
                  <a:pt x="703" y="474"/>
                  <a:pt x="703" y="474"/>
                </a:cubicBezTo>
                <a:cubicBezTo>
                  <a:pt x="703" y="473"/>
                  <a:pt x="703" y="473"/>
                  <a:pt x="703" y="473"/>
                </a:cubicBezTo>
                <a:cubicBezTo>
                  <a:pt x="703" y="473"/>
                  <a:pt x="703" y="473"/>
                  <a:pt x="703" y="473"/>
                </a:cubicBezTo>
                <a:cubicBezTo>
                  <a:pt x="703" y="473"/>
                  <a:pt x="703" y="473"/>
                  <a:pt x="703" y="473"/>
                </a:cubicBezTo>
                <a:cubicBezTo>
                  <a:pt x="703" y="472"/>
                  <a:pt x="703" y="472"/>
                  <a:pt x="703" y="472"/>
                </a:cubicBezTo>
                <a:cubicBezTo>
                  <a:pt x="703" y="472"/>
                  <a:pt x="703" y="472"/>
                  <a:pt x="703" y="472"/>
                </a:cubicBezTo>
                <a:cubicBezTo>
                  <a:pt x="703" y="472"/>
                  <a:pt x="704" y="473"/>
                  <a:pt x="704" y="473"/>
                </a:cubicBezTo>
                <a:cubicBezTo>
                  <a:pt x="705" y="473"/>
                  <a:pt x="705" y="473"/>
                  <a:pt x="705" y="473"/>
                </a:cubicBezTo>
                <a:cubicBezTo>
                  <a:pt x="705" y="473"/>
                  <a:pt x="705" y="473"/>
                  <a:pt x="705" y="473"/>
                </a:cubicBezTo>
                <a:cubicBezTo>
                  <a:pt x="705" y="473"/>
                  <a:pt x="705" y="473"/>
                  <a:pt x="705" y="473"/>
                </a:cubicBezTo>
                <a:cubicBezTo>
                  <a:pt x="705" y="472"/>
                  <a:pt x="705" y="472"/>
                  <a:pt x="705" y="472"/>
                </a:cubicBezTo>
                <a:cubicBezTo>
                  <a:pt x="706" y="472"/>
                  <a:pt x="706" y="472"/>
                  <a:pt x="706" y="472"/>
                </a:cubicBezTo>
                <a:cubicBezTo>
                  <a:pt x="706" y="473"/>
                  <a:pt x="706" y="473"/>
                  <a:pt x="706" y="473"/>
                </a:cubicBezTo>
                <a:cubicBezTo>
                  <a:pt x="706" y="473"/>
                  <a:pt x="706" y="473"/>
                  <a:pt x="706" y="473"/>
                </a:cubicBezTo>
                <a:cubicBezTo>
                  <a:pt x="707" y="474"/>
                  <a:pt x="707" y="474"/>
                  <a:pt x="707" y="474"/>
                </a:cubicBezTo>
                <a:cubicBezTo>
                  <a:pt x="708" y="473"/>
                  <a:pt x="708" y="473"/>
                  <a:pt x="708" y="473"/>
                </a:cubicBezTo>
                <a:cubicBezTo>
                  <a:pt x="708" y="473"/>
                  <a:pt x="707" y="472"/>
                  <a:pt x="708" y="472"/>
                </a:cubicBezTo>
                <a:cubicBezTo>
                  <a:pt x="708" y="472"/>
                  <a:pt x="709" y="472"/>
                  <a:pt x="709" y="472"/>
                </a:cubicBezTo>
                <a:cubicBezTo>
                  <a:pt x="710" y="472"/>
                  <a:pt x="710" y="471"/>
                  <a:pt x="711" y="471"/>
                </a:cubicBezTo>
                <a:cubicBezTo>
                  <a:pt x="711" y="470"/>
                  <a:pt x="711" y="470"/>
                  <a:pt x="711" y="470"/>
                </a:cubicBezTo>
                <a:cubicBezTo>
                  <a:pt x="710" y="469"/>
                  <a:pt x="710" y="469"/>
                  <a:pt x="710" y="469"/>
                </a:cubicBezTo>
                <a:cubicBezTo>
                  <a:pt x="710" y="469"/>
                  <a:pt x="710" y="469"/>
                  <a:pt x="710" y="469"/>
                </a:cubicBezTo>
                <a:cubicBezTo>
                  <a:pt x="710" y="468"/>
                  <a:pt x="710" y="468"/>
                  <a:pt x="710" y="468"/>
                </a:cubicBezTo>
                <a:cubicBezTo>
                  <a:pt x="710" y="468"/>
                  <a:pt x="710" y="468"/>
                  <a:pt x="710" y="468"/>
                </a:cubicBezTo>
                <a:cubicBezTo>
                  <a:pt x="711" y="469"/>
                  <a:pt x="711" y="469"/>
                  <a:pt x="711" y="469"/>
                </a:cubicBezTo>
                <a:cubicBezTo>
                  <a:pt x="711" y="469"/>
                  <a:pt x="711" y="469"/>
                  <a:pt x="711" y="469"/>
                </a:cubicBezTo>
                <a:cubicBezTo>
                  <a:pt x="711" y="469"/>
                  <a:pt x="711" y="469"/>
                  <a:pt x="711" y="469"/>
                </a:cubicBezTo>
                <a:cubicBezTo>
                  <a:pt x="712" y="469"/>
                  <a:pt x="712" y="467"/>
                  <a:pt x="712" y="467"/>
                </a:cubicBezTo>
                <a:cubicBezTo>
                  <a:pt x="711" y="467"/>
                  <a:pt x="711" y="467"/>
                  <a:pt x="711" y="467"/>
                </a:cubicBezTo>
                <a:cubicBezTo>
                  <a:pt x="711" y="467"/>
                  <a:pt x="711" y="467"/>
                  <a:pt x="711" y="467"/>
                </a:cubicBezTo>
                <a:cubicBezTo>
                  <a:pt x="711" y="466"/>
                  <a:pt x="711" y="466"/>
                  <a:pt x="711" y="466"/>
                </a:cubicBezTo>
                <a:cubicBezTo>
                  <a:pt x="711" y="466"/>
                  <a:pt x="711" y="466"/>
                  <a:pt x="711" y="466"/>
                </a:cubicBezTo>
                <a:cubicBezTo>
                  <a:pt x="711" y="466"/>
                  <a:pt x="711" y="466"/>
                  <a:pt x="711" y="466"/>
                </a:cubicBezTo>
                <a:cubicBezTo>
                  <a:pt x="711" y="466"/>
                  <a:pt x="711" y="466"/>
                  <a:pt x="711" y="466"/>
                </a:cubicBezTo>
                <a:cubicBezTo>
                  <a:pt x="710" y="466"/>
                  <a:pt x="710" y="466"/>
                  <a:pt x="710" y="466"/>
                </a:cubicBezTo>
                <a:cubicBezTo>
                  <a:pt x="710" y="466"/>
                  <a:pt x="710" y="466"/>
                  <a:pt x="710" y="466"/>
                </a:cubicBezTo>
                <a:cubicBezTo>
                  <a:pt x="710" y="466"/>
                  <a:pt x="710" y="466"/>
                  <a:pt x="710" y="466"/>
                </a:cubicBezTo>
                <a:cubicBezTo>
                  <a:pt x="710" y="466"/>
                  <a:pt x="710" y="466"/>
                  <a:pt x="710" y="466"/>
                </a:cubicBezTo>
                <a:cubicBezTo>
                  <a:pt x="709" y="465"/>
                  <a:pt x="709" y="465"/>
                  <a:pt x="709" y="465"/>
                </a:cubicBezTo>
                <a:cubicBezTo>
                  <a:pt x="709" y="465"/>
                  <a:pt x="709" y="465"/>
                  <a:pt x="709" y="465"/>
                </a:cubicBezTo>
                <a:cubicBezTo>
                  <a:pt x="708" y="465"/>
                  <a:pt x="708" y="465"/>
                  <a:pt x="708" y="465"/>
                </a:cubicBezTo>
                <a:cubicBezTo>
                  <a:pt x="708" y="465"/>
                  <a:pt x="708" y="465"/>
                  <a:pt x="708" y="465"/>
                </a:cubicBezTo>
                <a:cubicBezTo>
                  <a:pt x="708" y="465"/>
                  <a:pt x="708" y="465"/>
                  <a:pt x="708" y="465"/>
                </a:cubicBezTo>
                <a:cubicBezTo>
                  <a:pt x="709" y="464"/>
                  <a:pt x="709" y="464"/>
                  <a:pt x="709" y="464"/>
                </a:cubicBezTo>
                <a:cubicBezTo>
                  <a:pt x="709" y="463"/>
                  <a:pt x="709" y="463"/>
                  <a:pt x="709" y="463"/>
                </a:cubicBezTo>
                <a:cubicBezTo>
                  <a:pt x="710" y="463"/>
                  <a:pt x="710" y="463"/>
                  <a:pt x="710" y="463"/>
                </a:cubicBezTo>
                <a:cubicBezTo>
                  <a:pt x="710" y="462"/>
                  <a:pt x="710" y="462"/>
                  <a:pt x="710" y="462"/>
                </a:cubicBezTo>
                <a:cubicBezTo>
                  <a:pt x="710" y="462"/>
                  <a:pt x="710" y="462"/>
                  <a:pt x="710" y="462"/>
                </a:cubicBezTo>
                <a:cubicBezTo>
                  <a:pt x="711" y="461"/>
                  <a:pt x="711" y="461"/>
                  <a:pt x="711" y="461"/>
                </a:cubicBezTo>
                <a:cubicBezTo>
                  <a:pt x="711" y="461"/>
                  <a:pt x="711" y="461"/>
                  <a:pt x="711" y="460"/>
                </a:cubicBezTo>
                <a:cubicBezTo>
                  <a:pt x="711" y="459"/>
                  <a:pt x="711" y="459"/>
                  <a:pt x="711" y="459"/>
                </a:cubicBezTo>
                <a:cubicBezTo>
                  <a:pt x="711" y="459"/>
                  <a:pt x="711" y="459"/>
                  <a:pt x="711" y="459"/>
                </a:cubicBezTo>
                <a:cubicBezTo>
                  <a:pt x="710" y="459"/>
                  <a:pt x="710" y="459"/>
                  <a:pt x="710" y="459"/>
                </a:cubicBezTo>
                <a:cubicBezTo>
                  <a:pt x="710" y="459"/>
                  <a:pt x="710" y="459"/>
                  <a:pt x="710" y="459"/>
                </a:cubicBezTo>
                <a:cubicBezTo>
                  <a:pt x="710" y="459"/>
                  <a:pt x="710" y="459"/>
                  <a:pt x="710" y="459"/>
                </a:cubicBezTo>
                <a:cubicBezTo>
                  <a:pt x="709" y="459"/>
                  <a:pt x="709" y="458"/>
                  <a:pt x="709" y="458"/>
                </a:cubicBezTo>
                <a:cubicBezTo>
                  <a:pt x="708" y="458"/>
                  <a:pt x="707" y="458"/>
                  <a:pt x="706" y="458"/>
                </a:cubicBezTo>
                <a:cubicBezTo>
                  <a:pt x="706" y="458"/>
                  <a:pt x="706" y="458"/>
                  <a:pt x="706" y="458"/>
                </a:cubicBezTo>
                <a:cubicBezTo>
                  <a:pt x="706" y="459"/>
                  <a:pt x="706" y="459"/>
                  <a:pt x="706" y="459"/>
                </a:cubicBezTo>
                <a:cubicBezTo>
                  <a:pt x="706" y="459"/>
                  <a:pt x="706" y="459"/>
                  <a:pt x="706" y="459"/>
                </a:cubicBezTo>
                <a:cubicBezTo>
                  <a:pt x="705" y="459"/>
                  <a:pt x="705" y="459"/>
                  <a:pt x="705" y="459"/>
                </a:cubicBezTo>
                <a:cubicBezTo>
                  <a:pt x="705" y="458"/>
                  <a:pt x="705" y="458"/>
                  <a:pt x="705" y="458"/>
                </a:cubicBezTo>
                <a:cubicBezTo>
                  <a:pt x="705" y="458"/>
                  <a:pt x="705" y="458"/>
                  <a:pt x="705" y="458"/>
                </a:cubicBezTo>
                <a:cubicBezTo>
                  <a:pt x="705" y="457"/>
                  <a:pt x="705" y="457"/>
                  <a:pt x="705" y="457"/>
                </a:cubicBezTo>
                <a:cubicBezTo>
                  <a:pt x="706" y="457"/>
                  <a:pt x="706" y="457"/>
                  <a:pt x="706" y="457"/>
                </a:cubicBezTo>
                <a:cubicBezTo>
                  <a:pt x="705" y="457"/>
                  <a:pt x="705" y="457"/>
                  <a:pt x="705" y="457"/>
                </a:cubicBezTo>
                <a:cubicBezTo>
                  <a:pt x="705" y="457"/>
                  <a:pt x="705" y="457"/>
                  <a:pt x="705" y="457"/>
                </a:cubicBezTo>
                <a:cubicBezTo>
                  <a:pt x="704" y="456"/>
                  <a:pt x="704" y="456"/>
                  <a:pt x="704" y="456"/>
                </a:cubicBezTo>
                <a:cubicBezTo>
                  <a:pt x="704" y="457"/>
                  <a:pt x="704" y="457"/>
                  <a:pt x="704" y="457"/>
                </a:cubicBezTo>
                <a:cubicBezTo>
                  <a:pt x="704" y="457"/>
                  <a:pt x="704" y="457"/>
                  <a:pt x="704" y="457"/>
                </a:cubicBezTo>
                <a:cubicBezTo>
                  <a:pt x="703" y="457"/>
                  <a:pt x="703" y="456"/>
                  <a:pt x="703" y="456"/>
                </a:cubicBezTo>
                <a:cubicBezTo>
                  <a:pt x="703" y="455"/>
                  <a:pt x="703" y="455"/>
                  <a:pt x="703" y="455"/>
                </a:cubicBezTo>
                <a:cubicBezTo>
                  <a:pt x="704" y="456"/>
                  <a:pt x="704" y="456"/>
                  <a:pt x="704" y="456"/>
                </a:cubicBezTo>
                <a:cubicBezTo>
                  <a:pt x="704" y="456"/>
                  <a:pt x="704" y="456"/>
                  <a:pt x="704" y="456"/>
                </a:cubicBezTo>
                <a:cubicBezTo>
                  <a:pt x="704" y="456"/>
                  <a:pt x="704" y="456"/>
                  <a:pt x="704" y="456"/>
                </a:cubicBezTo>
                <a:cubicBezTo>
                  <a:pt x="704" y="455"/>
                  <a:pt x="704" y="455"/>
                  <a:pt x="703" y="455"/>
                </a:cubicBezTo>
                <a:cubicBezTo>
                  <a:pt x="703" y="454"/>
                  <a:pt x="702" y="454"/>
                  <a:pt x="701" y="454"/>
                </a:cubicBezTo>
                <a:cubicBezTo>
                  <a:pt x="701" y="454"/>
                  <a:pt x="700" y="454"/>
                  <a:pt x="699" y="454"/>
                </a:cubicBezTo>
                <a:cubicBezTo>
                  <a:pt x="699" y="453"/>
                  <a:pt x="699" y="453"/>
                  <a:pt x="699" y="453"/>
                </a:cubicBezTo>
                <a:cubicBezTo>
                  <a:pt x="700" y="453"/>
                  <a:pt x="700" y="453"/>
                  <a:pt x="701" y="453"/>
                </a:cubicBezTo>
                <a:cubicBezTo>
                  <a:pt x="701" y="454"/>
                  <a:pt x="701" y="454"/>
                  <a:pt x="702" y="454"/>
                </a:cubicBezTo>
                <a:cubicBezTo>
                  <a:pt x="703" y="454"/>
                  <a:pt x="703" y="454"/>
                  <a:pt x="704" y="454"/>
                </a:cubicBezTo>
                <a:cubicBezTo>
                  <a:pt x="704" y="454"/>
                  <a:pt x="704" y="454"/>
                  <a:pt x="704" y="454"/>
                </a:cubicBezTo>
                <a:cubicBezTo>
                  <a:pt x="704" y="455"/>
                  <a:pt x="704" y="455"/>
                  <a:pt x="704" y="455"/>
                </a:cubicBezTo>
                <a:cubicBezTo>
                  <a:pt x="704" y="455"/>
                  <a:pt x="704" y="455"/>
                  <a:pt x="704" y="455"/>
                </a:cubicBezTo>
                <a:cubicBezTo>
                  <a:pt x="705" y="454"/>
                  <a:pt x="705" y="454"/>
                  <a:pt x="705" y="454"/>
                </a:cubicBezTo>
                <a:cubicBezTo>
                  <a:pt x="705" y="454"/>
                  <a:pt x="705" y="454"/>
                  <a:pt x="706" y="455"/>
                </a:cubicBezTo>
                <a:cubicBezTo>
                  <a:pt x="706" y="455"/>
                  <a:pt x="706" y="455"/>
                  <a:pt x="707" y="455"/>
                </a:cubicBezTo>
                <a:cubicBezTo>
                  <a:pt x="706" y="454"/>
                  <a:pt x="706" y="454"/>
                  <a:pt x="706" y="454"/>
                </a:cubicBezTo>
                <a:cubicBezTo>
                  <a:pt x="706" y="454"/>
                  <a:pt x="706" y="454"/>
                  <a:pt x="706" y="454"/>
                </a:cubicBezTo>
                <a:cubicBezTo>
                  <a:pt x="705" y="454"/>
                  <a:pt x="705" y="454"/>
                  <a:pt x="705" y="454"/>
                </a:cubicBezTo>
                <a:cubicBezTo>
                  <a:pt x="704" y="453"/>
                  <a:pt x="704" y="453"/>
                  <a:pt x="703" y="453"/>
                </a:cubicBezTo>
                <a:cubicBezTo>
                  <a:pt x="702" y="452"/>
                  <a:pt x="702" y="452"/>
                  <a:pt x="702" y="452"/>
                </a:cubicBezTo>
                <a:cubicBezTo>
                  <a:pt x="702" y="452"/>
                  <a:pt x="702" y="452"/>
                  <a:pt x="702" y="452"/>
                </a:cubicBezTo>
                <a:cubicBezTo>
                  <a:pt x="702" y="452"/>
                  <a:pt x="702" y="452"/>
                  <a:pt x="702" y="452"/>
                </a:cubicBezTo>
                <a:cubicBezTo>
                  <a:pt x="703" y="451"/>
                  <a:pt x="703" y="451"/>
                  <a:pt x="703" y="451"/>
                </a:cubicBezTo>
                <a:cubicBezTo>
                  <a:pt x="702" y="451"/>
                  <a:pt x="702" y="451"/>
                  <a:pt x="702" y="451"/>
                </a:cubicBezTo>
                <a:cubicBezTo>
                  <a:pt x="702" y="451"/>
                  <a:pt x="702" y="451"/>
                  <a:pt x="702" y="451"/>
                </a:cubicBezTo>
                <a:cubicBezTo>
                  <a:pt x="702" y="451"/>
                  <a:pt x="702" y="451"/>
                  <a:pt x="702" y="451"/>
                </a:cubicBezTo>
                <a:cubicBezTo>
                  <a:pt x="703" y="451"/>
                  <a:pt x="703" y="451"/>
                  <a:pt x="703" y="451"/>
                </a:cubicBezTo>
                <a:cubicBezTo>
                  <a:pt x="703" y="451"/>
                  <a:pt x="703" y="451"/>
                  <a:pt x="703" y="451"/>
                </a:cubicBezTo>
                <a:cubicBezTo>
                  <a:pt x="703" y="451"/>
                  <a:pt x="703" y="451"/>
                  <a:pt x="703" y="451"/>
                </a:cubicBezTo>
                <a:cubicBezTo>
                  <a:pt x="703" y="450"/>
                  <a:pt x="703" y="450"/>
                  <a:pt x="703" y="450"/>
                </a:cubicBezTo>
                <a:cubicBezTo>
                  <a:pt x="703" y="450"/>
                  <a:pt x="703" y="450"/>
                  <a:pt x="703" y="450"/>
                </a:cubicBezTo>
                <a:cubicBezTo>
                  <a:pt x="702" y="450"/>
                  <a:pt x="702" y="450"/>
                  <a:pt x="702" y="450"/>
                </a:cubicBezTo>
                <a:cubicBezTo>
                  <a:pt x="702" y="450"/>
                  <a:pt x="702" y="450"/>
                  <a:pt x="702" y="450"/>
                </a:cubicBezTo>
                <a:cubicBezTo>
                  <a:pt x="701" y="450"/>
                  <a:pt x="701" y="450"/>
                  <a:pt x="701" y="450"/>
                </a:cubicBezTo>
                <a:cubicBezTo>
                  <a:pt x="700" y="450"/>
                  <a:pt x="699" y="450"/>
                  <a:pt x="698" y="450"/>
                </a:cubicBezTo>
                <a:cubicBezTo>
                  <a:pt x="698" y="450"/>
                  <a:pt x="698" y="450"/>
                  <a:pt x="698" y="450"/>
                </a:cubicBezTo>
                <a:cubicBezTo>
                  <a:pt x="698" y="450"/>
                  <a:pt x="698" y="450"/>
                  <a:pt x="698" y="450"/>
                </a:cubicBezTo>
                <a:cubicBezTo>
                  <a:pt x="697" y="450"/>
                  <a:pt x="697" y="450"/>
                  <a:pt x="697" y="450"/>
                </a:cubicBezTo>
                <a:cubicBezTo>
                  <a:pt x="696" y="450"/>
                  <a:pt x="696" y="450"/>
                  <a:pt x="696" y="450"/>
                </a:cubicBezTo>
                <a:cubicBezTo>
                  <a:pt x="696" y="450"/>
                  <a:pt x="695" y="450"/>
                  <a:pt x="695" y="450"/>
                </a:cubicBezTo>
                <a:cubicBezTo>
                  <a:pt x="694" y="449"/>
                  <a:pt x="694" y="449"/>
                  <a:pt x="694" y="449"/>
                </a:cubicBezTo>
                <a:cubicBezTo>
                  <a:pt x="694" y="449"/>
                  <a:pt x="694" y="449"/>
                  <a:pt x="694" y="449"/>
                </a:cubicBezTo>
                <a:cubicBezTo>
                  <a:pt x="694" y="449"/>
                  <a:pt x="694" y="449"/>
                  <a:pt x="694" y="449"/>
                </a:cubicBezTo>
                <a:cubicBezTo>
                  <a:pt x="693" y="449"/>
                  <a:pt x="693" y="449"/>
                  <a:pt x="693" y="449"/>
                </a:cubicBezTo>
                <a:cubicBezTo>
                  <a:pt x="692" y="448"/>
                  <a:pt x="692" y="448"/>
                  <a:pt x="692" y="448"/>
                </a:cubicBezTo>
                <a:cubicBezTo>
                  <a:pt x="692" y="448"/>
                  <a:pt x="692" y="448"/>
                  <a:pt x="692" y="448"/>
                </a:cubicBezTo>
                <a:cubicBezTo>
                  <a:pt x="691" y="448"/>
                  <a:pt x="691" y="448"/>
                  <a:pt x="691" y="448"/>
                </a:cubicBezTo>
                <a:cubicBezTo>
                  <a:pt x="691" y="447"/>
                  <a:pt x="691" y="447"/>
                  <a:pt x="691" y="447"/>
                </a:cubicBezTo>
                <a:cubicBezTo>
                  <a:pt x="690" y="447"/>
                  <a:pt x="689" y="447"/>
                  <a:pt x="689" y="447"/>
                </a:cubicBezTo>
                <a:cubicBezTo>
                  <a:pt x="688" y="447"/>
                  <a:pt x="688" y="447"/>
                  <a:pt x="688" y="447"/>
                </a:cubicBezTo>
                <a:cubicBezTo>
                  <a:pt x="688" y="447"/>
                  <a:pt x="688" y="447"/>
                  <a:pt x="688" y="447"/>
                </a:cubicBezTo>
                <a:cubicBezTo>
                  <a:pt x="687" y="447"/>
                  <a:pt x="687" y="447"/>
                  <a:pt x="687" y="447"/>
                </a:cubicBezTo>
                <a:cubicBezTo>
                  <a:pt x="688" y="447"/>
                  <a:pt x="688" y="447"/>
                  <a:pt x="688" y="447"/>
                </a:cubicBezTo>
                <a:cubicBezTo>
                  <a:pt x="688" y="447"/>
                  <a:pt x="688" y="447"/>
                  <a:pt x="688" y="447"/>
                </a:cubicBezTo>
                <a:cubicBezTo>
                  <a:pt x="687" y="448"/>
                  <a:pt x="687" y="448"/>
                  <a:pt x="687" y="448"/>
                </a:cubicBezTo>
                <a:cubicBezTo>
                  <a:pt x="687" y="448"/>
                  <a:pt x="687" y="448"/>
                  <a:pt x="687" y="448"/>
                </a:cubicBezTo>
                <a:cubicBezTo>
                  <a:pt x="686" y="448"/>
                  <a:pt x="686" y="448"/>
                  <a:pt x="686" y="448"/>
                </a:cubicBezTo>
                <a:cubicBezTo>
                  <a:pt x="685" y="448"/>
                  <a:pt x="685" y="448"/>
                  <a:pt x="685" y="448"/>
                </a:cubicBezTo>
                <a:cubicBezTo>
                  <a:pt x="684" y="447"/>
                  <a:pt x="684" y="447"/>
                  <a:pt x="684" y="447"/>
                </a:cubicBezTo>
                <a:cubicBezTo>
                  <a:pt x="684" y="447"/>
                  <a:pt x="683" y="447"/>
                  <a:pt x="683" y="447"/>
                </a:cubicBezTo>
                <a:cubicBezTo>
                  <a:pt x="683" y="447"/>
                  <a:pt x="683" y="447"/>
                  <a:pt x="683" y="447"/>
                </a:cubicBezTo>
                <a:cubicBezTo>
                  <a:pt x="683" y="448"/>
                  <a:pt x="683" y="448"/>
                  <a:pt x="683" y="448"/>
                </a:cubicBezTo>
                <a:cubicBezTo>
                  <a:pt x="684" y="448"/>
                  <a:pt x="684" y="448"/>
                  <a:pt x="684" y="448"/>
                </a:cubicBezTo>
                <a:cubicBezTo>
                  <a:pt x="684" y="448"/>
                  <a:pt x="684" y="448"/>
                  <a:pt x="684" y="448"/>
                </a:cubicBezTo>
                <a:cubicBezTo>
                  <a:pt x="684" y="448"/>
                  <a:pt x="684" y="448"/>
                  <a:pt x="684" y="448"/>
                </a:cubicBezTo>
                <a:cubicBezTo>
                  <a:pt x="684" y="449"/>
                  <a:pt x="684" y="449"/>
                  <a:pt x="684" y="449"/>
                </a:cubicBezTo>
                <a:cubicBezTo>
                  <a:pt x="684" y="449"/>
                  <a:pt x="684" y="449"/>
                  <a:pt x="684" y="449"/>
                </a:cubicBezTo>
                <a:cubicBezTo>
                  <a:pt x="683" y="449"/>
                  <a:pt x="683" y="449"/>
                  <a:pt x="683" y="449"/>
                </a:cubicBezTo>
                <a:cubicBezTo>
                  <a:pt x="683" y="449"/>
                  <a:pt x="683" y="449"/>
                  <a:pt x="683" y="449"/>
                </a:cubicBezTo>
                <a:cubicBezTo>
                  <a:pt x="684" y="449"/>
                  <a:pt x="684" y="449"/>
                  <a:pt x="684" y="449"/>
                </a:cubicBezTo>
                <a:cubicBezTo>
                  <a:pt x="684" y="450"/>
                  <a:pt x="684" y="450"/>
                  <a:pt x="684" y="450"/>
                </a:cubicBezTo>
                <a:cubicBezTo>
                  <a:pt x="683" y="450"/>
                  <a:pt x="683" y="450"/>
                  <a:pt x="683" y="451"/>
                </a:cubicBezTo>
                <a:cubicBezTo>
                  <a:pt x="683" y="451"/>
                  <a:pt x="684" y="452"/>
                  <a:pt x="684" y="452"/>
                </a:cubicBezTo>
                <a:cubicBezTo>
                  <a:pt x="683" y="453"/>
                  <a:pt x="683" y="453"/>
                  <a:pt x="683" y="453"/>
                </a:cubicBezTo>
                <a:cubicBezTo>
                  <a:pt x="683" y="453"/>
                  <a:pt x="683" y="454"/>
                  <a:pt x="683" y="454"/>
                </a:cubicBezTo>
                <a:cubicBezTo>
                  <a:pt x="683" y="454"/>
                  <a:pt x="683" y="455"/>
                  <a:pt x="684" y="455"/>
                </a:cubicBezTo>
                <a:cubicBezTo>
                  <a:pt x="684" y="455"/>
                  <a:pt x="684" y="455"/>
                  <a:pt x="684" y="455"/>
                </a:cubicBezTo>
                <a:cubicBezTo>
                  <a:pt x="684" y="455"/>
                  <a:pt x="684" y="455"/>
                  <a:pt x="684" y="455"/>
                </a:cubicBezTo>
                <a:cubicBezTo>
                  <a:pt x="683" y="455"/>
                  <a:pt x="683" y="455"/>
                  <a:pt x="683" y="455"/>
                </a:cubicBezTo>
                <a:cubicBezTo>
                  <a:pt x="683" y="456"/>
                  <a:pt x="683" y="456"/>
                  <a:pt x="683" y="456"/>
                </a:cubicBezTo>
                <a:cubicBezTo>
                  <a:pt x="683" y="456"/>
                  <a:pt x="683" y="457"/>
                  <a:pt x="683" y="457"/>
                </a:cubicBezTo>
                <a:cubicBezTo>
                  <a:pt x="683" y="458"/>
                  <a:pt x="684" y="459"/>
                  <a:pt x="684" y="459"/>
                </a:cubicBezTo>
                <a:cubicBezTo>
                  <a:pt x="685" y="459"/>
                  <a:pt x="685" y="459"/>
                  <a:pt x="685" y="459"/>
                </a:cubicBezTo>
                <a:cubicBezTo>
                  <a:pt x="684" y="460"/>
                  <a:pt x="684" y="460"/>
                  <a:pt x="684" y="460"/>
                </a:cubicBezTo>
                <a:cubicBezTo>
                  <a:pt x="684" y="461"/>
                  <a:pt x="684" y="461"/>
                  <a:pt x="684" y="461"/>
                </a:cubicBezTo>
                <a:cubicBezTo>
                  <a:pt x="685" y="460"/>
                  <a:pt x="685" y="460"/>
                  <a:pt x="685" y="460"/>
                </a:cubicBezTo>
                <a:cubicBezTo>
                  <a:pt x="686" y="461"/>
                  <a:pt x="686" y="461"/>
                  <a:pt x="686" y="461"/>
                </a:cubicBezTo>
                <a:cubicBezTo>
                  <a:pt x="686" y="461"/>
                  <a:pt x="686" y="461"/>
                  <a:pt x="686" y="461"/>
                </a:cubicBezTo>
                <a:cubicBezTo>
                  <a:pt x="686" y="461"/>
                  <a:pt x="686" y="461"/>
                  <a:pt x="686" y="461"/>
                </a:cubicBezTo>
                <a:cubicBezTo>
                  <a:pt x="686" y="462"/>
                  <a:pt x="686" y="462"/>
                  <a:pt x="686" y="462"/>
                </a:cubicBezTo>
                <a:cubicBezTo>
                  <a:pt x="687" y="462"/>
                  <a:pt x="687" y="462"/>
                  <a:pt x="687" y="462"/>
                </a:cubicBezTo>
                <a:cubicBezTo>
                  <a:pt x="688" y="462"/>
                  <a:pt x="688" y="462"/>
                  <a:pt x="688" y="462"/>
                </a:cubicBezTo>
                <a:cubicBezTo>
                  <a:pt x="688" y="462"/>
                  <a:pt x="688" y="462"/>
                  <a:pt x="688" y="462"/>
                </a:cubicBezTo>
                <a:cubicBezTo>
                  <a:pt x="689" y="463"/>
                  <a:pt x="689" y="463"/>
                  <a:pt x="689" y="463"/>
                </a:cubicBezTo>
                <a:cubicBezTo>
                  <a:pt x="690" y="462"/>
                  <a:pt x="690" y="462"/>
                  <a:pt x="690" y="462"/>
                </a:cubicBezTo>
                <a:cubicBezTo>
                  <a:pt x="690" y="463"/>
                  <a:pt x="689" y="463"/>
                  <a:pt x="689" y="463"/>
                </a:cubicBezTo>
                <a:cubicBezTo>
                  <a:pt x="688" y="463"/>
                  <a:pt x="688" y="463"/>
                  <a:pt x="688" y="463"/>
                </a:cubicBezTo>
                <a:cubicBezTo>
                  <a:pt x="688" y="463"/>
                  <a:pt x="688" y="463"/>
                  <a:pt x="688" y="463"/>
                </a:cubicBezTo>
                <a:cubicBezTo>
                  <a:pt x="687" y="463"/>
                  <a:pt x="687" y="463"/>
                  <a:pt x="687" y="463"/>
                </a:cubicBezTo>
                <a:cubicBezTo>
                  <a:pt x="687" y="464"/>
                  <a:pt x="687" y="464"/>
                  <a:pt x="687" y="464"/>
                </a:cubicBezTo>
                <a:cubicBezTo>
                  <a:pt x="688" y="464"/>
                  <a:pt x="688" y="464"/>
                  <a:pt x="688" y="464"/>
                </a:cubicBezTo>
                <a:cubicBezTo>
                  <a:pt x="688" y="464"/>
                  <a:pt x="688" y="464"/>
                  <a:pt x="688" y="464"/>
                </a:cubicBezTo>
                <a:cubicBezTo>
                  <a:pt x="687" y="464"/>
                  <a:pt x="687" y="464"/>
                  <a:pt x="687" y="464"/>
                </a:cubicBezTo>
                <a:cubicBezTo>
                  <a:pt x="686" y="464"/>
                  <a:pt x="686" y="464"/>
                  <a:pt x="686" y="464"/>
                </a:cubicBezTo>
                <a:cubicBezTo>
                  <a:pt x="686" y="464"/>
                  <a:pt x="685" y="464"/>
                  <a:pt x="685" y="464"/>
                </a:cubicBezTo>
                <a:cubicBezTo>
                  <a:pt x="686" y="465"/>
                  <a:pt x="686" y="465"/>
                  <a:pt x="686" y="465"/>
                </a:cubicBezTo>
                <a:cubicBezTo>
                  <a:pt x="687" y="465"/>
                  <a:pt x="687" y="465"/>
                  <a:pt x="687" y="465"/>
                </a:cubicBezTo>
                <a:cubicBezTo>
                  <a:pt x="686" y="465"/>
                  <a:pt x="686" y="465"/>
                  <a:pt x="686" y="465"/>
                </a:cubicBezTo>
                <a:cubicBezTo>
                  <a:pt x="686" y="465"/>
                  <a:pt x="686" y="465"/>
                  <a:pt x="686" y="465"/>
                </a:cubicBezTo>
                <a:cubicBezTo>
                  <a:pt x="686" y="466"/>
                  <a:pt x="686" y="466"/>
                  <a:pt x="686" y="466"/>
                </a:cubicBezTo>
                <a:cubicBezTo>
                  <a:pt x="686" y="466"/>
                  <a:pt x="686" y="466"/>
                  <a:pt x="686" y="466"/>
                </a:cubicBezTo>
                <a:cubicBezTo>
                  <a:pt x="687" y="467"/>
                  <a:pt x="687" y="467"/>
                  <a:pt x="687" y="467"/>
                </a:cubicBezTo>
                <a:cubicBezTo>
                  <a:pt x="687" y="467"/>
                  <a:pt x="687" y="467"/>
                  <a:pt x="687" y="467"/>
                </a:cubicBezTo>
                <a:cubicBezTo>
                  <a:pt x="688" y="467"/>
                  <a:pt x="688" y="467"/>
                  <a:pt x="688" y="467"/>
                </a:cubicBezTo>
                <a:cubicBezTo>
                  <a:pt x="688" y="467"/>
                  <a:pt x="688" y="467"/>
                  <a:pt x="688" y="467"/>
                </a:cubicBezTo>
                <a:cubicBezTo>
                  <a:pt x="687" y="468"/>
                  <a:pt x="687" y="468"/>
                  <a:pt x="687" y="468"/>
                </a:cubicBezTo>
                <a:cubicBezTo>
                  <a:pt x="687" y="468"/>
                  <a:pt x="687" y="468"/>
                  <a:pt x="687" y="468"/>
                </a:cubicBezTo>
                <a:cubicBezTo>
                  <a:pt x="686" y="468"/>
                  <a:pt x="686" y="468"/>
                  <a:pt x="685" y="468"/>
                </a:cubicBezTo>
                <a:cubicBezTo>
                  <a:pt x="685" y="468"/>
                  <a:pt x="685" y="468"/>
                  <a:pt x="685" y="468"/>
                </a:cubicBezTo>
                <a:cubicBezTo>
                  <a:pt x="685" y="468"/>
                  <a:pt x="685" y="468"/>
                  <a:pt x="685" y="468"/>
                </a:cubicBezTo>
                <a:cubicBezTo>
                  <a:pt x="684" y="468"/>
                  <a:pt x="684" y="468"/>
                  <a:pt x="684" y="467"/>
                </a:cubicBezTo>
                <a:cubicBezTo>
                  <a:pt x="683" y="468"/>
                  <a:pt x="683" y="468"/>
                  <a:pt x="683" y="468"/>
                </a:cubicBezTo>
                <a:cubicBezTo>
                  <a:pt x="683" y="468"/>
                  <a:pt x="683" y="468"/>
                  <a:pt x="683" y="468"/>
                </a:cubicBezTo>
                <a:cubicBezTo>
                  <a:pt x="682" y="468"/>
                  <a:pt x="682" y="468"/>
                  <a:pt x="682" y="468"/>
                </a:cubicBezTo>
                <a:cubicBezTo>
                  <a:pt x="682" y="469"/>
                  <a:pt x="682" y="469"/>
                  <a:pt x="682" y="469"/>
                </a:cubicBezTo>
                <a:cubicBezTo>
                  <a:pt x="682" y="470"/>
                  <a:pt x="682" y="471"/>
                  <a:pt x="682" y="472"/>
                </a:cubicBezTo>
                <a:cubicBezTo>
                  <a:pt x="682" y="473"/>
                  <a:pt x="681" y="475"/>
                  <a:pt x="681" y="476"/>
                </a:cubicBezTo>
                <a:cubicBezTo>
                  <a:pt x="681" y="476"/>
                  <a:pt x="681" y="477"/>
                  <a:pt x="681" y="477"/>
                </a:cubicBezTo>
                <a:cubicBezTo>
                  <a:pt x="681" y="477"/>
                  <a:pt x="681" y="477"/>
                  <a:pt x="681" y="477"/>
                </a:cubicBezTo>
                <a:cubicBezTo>
                  <a:pt x="681" y="478"/>
                  <a:pt x="681" y="478"/>
                  <a:pt x="681" y="478"/>
                </a:cubicBezTo>
                <a:cubicBezTo>
                  <a:pt x="680" y="478"/>
                  <a:pt x="680" y="479"/>
                  <a:pt x="680" y="479"/>
                </a:cubicBezTo>
                <a:cubicBezTo>
                  <a:pt x="680" y="479"/>
                  <a:pt x="680" y="480"/>
                  <a:pt x="680" y="480"/>
                </a:cubicBezTo>
                <a:cubicBezTo>
                  <a:pt x="680" y="480"/>
                  <a:pt x="681" y="479"/>
                  <a:pt x="681" y="479"/>
                </a:cubicBezTo>
                <a:cubicBezTo>
                  <a:pt x="681" y="480"/>
                  <a:pt x="681" y="480"/>
                  <a:pt x="681" y="480"/>
                </a:cubicBezTo>
                <a:cubicBezTo>
                  <a:pt x="681" y="480"/>
                  <a:pt x="681" y="480"/>
                  <a:pt x="681" y="480"/>
                </a:cubicBezTo>
                <a:cubicBezTo>
                  <a:pt x="681" y="481"/>
                  <a:pt x="680" y="482"/>
                  <a:pt x="679" y="482"/>
                </a:cubicBezTo>
                <a:cubicBezTo>
                  <a:pt x="678" y="483"/>
                  <a:pt x="678" y="483"/>
                  <a:pt x="678" y="483"/>
                </a:cubicBezTo>
                <a:cubicBezTo>
                  <a:pt x="678" y="483"/>
                  <a:pt x="678" y="484"/>
                  <a:pt x="678" y="484"/>
                </a:cubicBezTo>
                <a:cubicBezTo>
                  <a:pt x="677" y="485"/>
                  <a:pt x="677" y="486"/>
                  <a:pt x="677" y="486"/>
                </a:cubicBezTo>
                <a:cubicBezTo>
                  <a:pt x="676" y="487"/>
                  <a:pt x="676" y="487"/>
                  <a:pt x="676" y="487"/>
                </a:cubicBezTo>
                <a:cubicBezTo>
                  <a:pt x="677" y="488"/>
                  <a:pt x="677" y="488"/>
                  <a:pt x="677" y="488"/>
                </a:cubicBezTo>
                <a:cubicBezTo>
                  <a:pt x="677" y="488"/>
                  <a:pt x="677" y="489"/>
                  <a:pt x="677" y="489"/>
                </a:cubicBezTo>
                <a:cubicBezTo>
                  <a:pt x="677" y="490"/>
                  <a:pt x="677" y="490"/>
                  <a:pt x="677" y="491"/>
                </a:cubicBezTo>
                <a:cubicBezTo>
                  <a:pt x="676" y="492"/>
                  <a:pt x="676" y="492"/>
                  <a:pt x="676" y="492"/>
                </a:cubicBezTo>
                <a:cubicBezTo>
                  <a:pt x="676" y="492"/>
                  <a:pt x="676" y="493"/>
                  <a:pt x="676" y="493"/>
                </a:cubicBezTo>
                <a:cubicBezTo>
                  <a:pt x="676" y="492"/>
                  <a:pt x="676" y="492"/>
                  <a:pt x="676" y="492"/>
                </a:cubicBezTo>
                <a:cubicBezTo>
                  <a:pt x="675" y="492"/>
                  <a:pt x="675" y="492"/>
                  <a:pt x="675" y="492"/>
                </a:cubicBezTo>
                <a:cubicBezTo>
                  <a:pt x="674" y="492"/>
                  <a:pt x="674" y="492"/>
                  <a:pt x="674" y="492"/>
                </a:cubicBezTo>
                <a:cubicBezTo>
                  <a:pt x="674" y="492"/>
                  <a:pt x="674" y="492"/>
                  <a:pt x="674" y="492"/>
                </a:cubicBezTo>
                <a:cubicBezTo>
                  <a:pt x="674" y="493"/>
                  <a:pt x="673" y="493"/>
                  <a:pt x="673" y="493"/>
                </a:cubicBezTo>
                <a:cubicBezTo>
                  <a:pt x="672" y="493"/>
                  <a:pt x="672" y="493"/>
                  <a:pt x="672" y="493"/>
                </a:cubicBezTo>
                <a:cubicBezTo>
                  <a:pt x="673" y="493"/>
                  <a:pt x="673" y="493"/>
                  <a:pt x="673" y="493"/>
                </a:cubicBezTo>
                <a:cubicBezTo>
                  <a:pt x="673" y="494"/>
                  <a:pt x="673" y="494"/>
                  <a:pt x="673" y="494"/>
                </a:cubicBezTo>
                <a:cubicBezTo>
                  <a:pt x="673" y="495"/>
                  <a:pt x="673" y="495"/>
                  <a:pt x="673" y="495"/>
                </a:cubicBezTo>
                <a:cubicBezTo>
                  <a:pt x="673" y="495"/>
                  <a:pt x="673" y="495"/>
                  <a:pt x="673" y="495"/>
                </a:cubicBezTo>
                <a:cubicBezTo>
                  <a:pt x="672" y="495"/>
                  <a:pt x="672" y="495"/>
                  <a:pt x="672" y="495"/>
                </a:cubicBezTo>
                <a:cubicBezTo>
                  <a:pt x="672" y="495"/>
                  <a:pt x="672" y="495"/>
                  <a:pt x="672" y="495"/>
                </a:cubicBezTo>
                <a:cubicBezTo>
                  <a:pt x="671" y="496"/>
                  <a:pt x="672" y="497"/>
                  <a:pt x="671" y="497"/>
                </a:cubicBezTo>
                <a:cubicBezTo>
                  <a:pt x="671" y="496"/>
                  <a:pt x="671" y="496"/>
                  <a:pt x="671" y="495"/>
                </a:cubicBezTo>
                <a:cubicBezTo>
                  <a:pt x="671" y="495"/>
                  <a:pt x="671" y="495"/>
                  <a:pt x="671" y="495"/>
                </a:cubicBezTo>
                <a:cubicBezTo>
                  <a:pt x="670" y="494"/>
                  <a:pt x="670" y="494"/>
                  <a:pt x="670" y="494"/>
                </a:cubicBezTo>
                <a:cubicBezTo>
                  <a:pt x="670" y="494"/>
                  <a:pt x="670" y="494"/>
                  <a:pt x="670" y="494"/>
                </a:cubicBezTo>
                <a:cubicBezTo>
                  <a:pt x="670" y="493"/>
                  <a:pt x="670" y="493"/>
                  <a:pt x="670" y="493"/>
                </a:cubicBezTo>
                <a:cubicBezTo>
                  <a:pt x="669" y="492"/>
                  <a:pt x="668" y="491"/>
                  <a:pt x="667" y="489"/>
                </a:cubicBezTo>
                <a:cubicBezTo>
                  <a:pt x="667" y="489"/>
                  <a:pt x="667" y="488"/>
                  <a:pt x="666" y="488"/>
                </a:cubicBezTo>
                <a:cubicBezTo>
                  <a:pt x="666" y="487"/>
                  <a:pt x="666" y="487"/>
                  <a:pt x="666" y="487"/>
                </a:cubicBezTo>
                <a:cubicBezTo>
                  <a:pt x="665" y="487"/>
                  <a:pt x="665" y="487"/>
                  <a:pt x="665" y="487"/>
                </a:cubicBezTo>
                <a:cubicBezTo>
                  <a:pt x="665" y="486"/>
                  <a:pt x="665" y="486"/>
                  <a:pt x="665" y="486"/>
                </a:cubicBezTo>
                <a:cubicBezTo>
                  <a:pt x="665" y="485"/>
                  <a:pt x="665" y="485"/>
                  <a:pt x="664" y="484"/>
                </a:cubicBezTo>
                <a:cubicBezTo>
                  <a:pt x="664" y="483"/>
                  <a:pt x="664" y="483"/>
                  <a:pt x="664" y="483"/>
                </a:cubicBezTo>
                <a:cubicBezTo>
                  <a:pt x="664" y="482"/>
                  <a:pt x="664" y="482"/>
                  <a:pt x="664" y="482"/>
                </a:cubicBezTo>
                <a:cubicBezTo>
                  <a:pt x="664" y="482"/>
                  <a:pt x="663" y="481"/>
                  <a:pt x="664" y="480"/>
                </a:cubicBezTo>
                <a:cubicBezTo>
                  <a:pt x="664" y="480"/>
                  <a:pt x="664" y="480"/>
                  <a:pt x="664" y="480"/>
                </a:cubicBezTo>
                <a:cubicBezTo>
                  <a:pt x="665" y="479"/>
                  <a:pt x="665" y="479"/>
                  <a:pt x="665" y="479"/>
                </a:cubicBezTo>
                <a:cubicBezTo>
                  <a:pt x="665" y="478"/>
                  <a:pt x="665" y="478"/>
                  <a:pt x="665" y="478"/>
                </a:cubicBezTo>
                <a:cubicBezTo>
                  <a:pt x="664" y="478"/>
                  <a:pt x="664" y="478"/>
                  <a:pt x="664" y="478"/>
                </a:cubicBezTo>
                <a:cubicBezTo>
                  <a:pt x="664" y="477"/>
                  <a:pt x="664" y="477"/>
                  <a:pt x="664" y="477"/>
                </a:cubicBezTo>
                <a:cubicBezTo>
                  <a:pt x="664" y="477"/>
                  <a:pt x="664" y="477"/>
                  <a:pt x="664" y="477"/>
                </a:cubicBezTo>
                <a:cubicBezTo>
                  <a:pt x="664" y="477"/>
                  <a:pt x="664" y="477"/>
                  <a:pt x="664" y="477"/>
                </a:cubicBezTo>
                <a:cubicBezTo>
                  <a:pt x="664" y="476"/>
                  <a:pt x="665" y="475"/>
                  <a:pt x="665" y="475"/>
                </a:cubicBezTo>
                <a:cubicBezTo>
                  <a:pt x="665" y="475"/>
                  <a:pt x="665" y="476"/>
                  <a:pt x="665" y="477"/>
                </a:cubicBezTo>
                <a:cubicBezTo>
                  <a:pt x="665" y="477"/>
                  <a:pt x="665" y="477"/>
                  <a:pt x="665" y="477"/>
                </a:cubicBezTo>
                <a:cubicBezTo>
                  <a:pt x="665" y="477"/>
                  <a:pt x="665" y="477"/>
                  <a:pt x="665" y="477"/>
                </a:cubicBezTo>
                <a:cubicBezTo>
                  <a:pt x="666" y="477"/>
                  <a:pt x="666" y="477"/>
                  <a:pt x="666" y="477"/>
                </a:cubicBezTo>
                <a:cubicBezTo>
                  <a:pt x="667" y="478"/>
                  <a:pt x="667" y="478"/>
                  <a:pt x="667" y="478"/>
                </a:cubicBezTo>
                <a:cubicBezTo>
                  <a:pt x="667" y="477"/>
                  <a:pt x="667" y="477"/>
                  <a:pt x="667" y="477"/>
                </a:cubicBezTo>
                <a:cubicBezTo>
                  <a:pt x="668" y="476"/>
                  <a:pt x="668" y="475"/>
                  <a:pt x="668" y="474"/>
                </a:cubicBezTo>
                <a:cubicBezTo>
                  <a:pt x="668" y="474"/>
                  <a:pt x="667" y="473"/>
                  <a:pt x="667" y="473"/>
                </a:cubicBezTo>
                <a:cubicBezTo>
                  <a:pt x="667" y="472"/>
                  <a:pt x="667" y="472"/>
                  <a:pt x="667" y="471"/>
                </a:cubicBezTo>
                <a:cubicBezTo>
                  <a:pt x="667" y="470"/>
                  <a:pt x="667" y="468"/>
                  <a:pt x="666" y="467"/>
                </a:cubicBezTo>
                <a:cubicBezTo>
                  <a:pt x="665" y="465"/>
                  <a:pt x="663" y="463"/>
                  <a:pt x="661" y="462"/>
                </a:cubicBezTo>
                <a:cubicBezTo>
                  <a:pt x="661" y="461"/>
                  <a:pt x="661" y="461"/>
                  <a:pt x="660" y="460"/>
                </a:cubicBezTo>
                <a:cubicBezTo>
                  <a:pt x="660" y="460"/>
                  <a:pt x="660" y="460"/>
                  <a:pt x="660" y="460"/>
                </a:cubicBezTo>
                <a:cubicBezTo>
                  <a:pt x="660" y="459"/>
                  <a:pt x="660" y="458"/>
                  <a:pt x="659" y="458"/>
                </a:cubicBezTo>
                <a:cubicBezTo>
                  <a:pt x="659" y="458"/>
                  <a:pt x="659" y="458"/>
                  <a:pt x="659" y="458"/>
                </a:cubicBezTo>
                <a:cubicBezTo>
                  <a:pt x="658" y="458"/>
                  <a:pt x="658" y="458"/>
                  <a:pt x="658" y="458"/>
                </a:cubicBezTo>
                <a:cubicBezTo>
                  <a:pt x="657" y="459"/>
                  <a:pt x="657" y="460"/>
                  <a:pt x="657" y="461"/>
                </a:cubicBezTo>
                <a:cubicBezTo>
                  <a:pt x="656" y="461"/>
                  <a:pt x="656" y="462"/>
                  <a:pt x="656" y="462"/>
                </a:cubicBezTo>
                <a:cubicBezTo>
                  <a:pt x="655" y="463"/>
                  <a:pt x="655" y="464"/>
                  <a:pt x="655" y="465"/>
                </a:cubicBezTo>
                <a:cubicBezTo>
                  <a:pt x="655" y="465"/>
                  <a:pt x="655" y="466"/>
                  <a:pt x="655" y="466"/>
                </a:cubicBezTo>
                <a:cubicBezTo>
                  <a:pt x="655" y="467"/>
                  <a:pt x="655" y="467"/>
                  <a:pt x="655" y="468"/>
                </a:cubicBezTo>
                <a:cubicBezTo>
                  <a:pt x="655" y="468"/>
                  <a:pt x="655" y="469"/>
                  <a:pt x="654" y="469"/>
                </a:cubicBezTo>
                <a:cubicBezTo>
                  <a:pt x="654" y="469"/>
                  <a:pt x="654" y="469"/>
                  <a:pt x="654" y="469"/>
                </a:cubicBezTo>
                <a:cubicBezTo>
                  <a:pt x="654" y="470"/>
                  <a:pt x="653" y="470"/>
                  <a:pt x="653" y="471"/>
                </a:cubicBezTo>
                <a:cubicBezTo>
                  <a:pt x="653" y="472"/>
                  <a:pt x="653" y="472"/>
                  <a:pt x="653" y="472"/>
                </a:cubicBezTo>
                <a:cubicBezTo>
                  <a:pt x="654" y="472"/>
                  <a:pt x="654" y="472"/>
                  <a:pt x="654" y="472"/>
                </a:cubicBezTo>
                <a:cubicBezTo>
                  <a:pt x="654" y="473"/>
                  <a:pt x="654" y="473"/>
                  <a:pt x="654" y="473"/>
                </a:cubicBezTo>
                <a:cubicBezTo>
                  <a:pt x="653" y="473"/>
                  <a:pt x="653" y="473"/>
                  <a:pt x="653" y="473"/>
                </a:cubicBezTo>
                <a:cubicBezTo>
                  <a:pt x="653" y="474"/>
                  <a:pt x="653" y="474"/>
                  <a:pt x="653" y="474"/>
                </a:cubicBezTo>
                <a:cubicBezTo>
                  <a:pt x="653" y="475"/>
                  <a:pt x="653" y="475"/>
                  <a:pt x="653" y="475"/>
                </a:cubicBezTo>
                <a:cubicBezTo>
                  <a:pt x="653" y="475"/>
                  <a:pt x="653" y="475"/>
                  <a:pt x="653" y="475"/>
                </a:cubicBezTo>
                <a:cubicBezTo>
                  <a:pt x="653" y="475"/>
                  <a:pt x="653" y="475"/>
                  <a:pt x="653" y="475"/>
                </a:cubicBezTo>
                <a:cubicBezTo>
                  <a:pt x="653" y="475"/>
                  <a:pt x="653" y="475"/>
                  <a:pt x="653" y="475"/>
                </a:cubicBezTo>
                <a:cubicBezTo>
                  <a:pt x="653" y="476"/>
                  <a:pt x="653" y="476"/>
                  <a:pt x="653" y="476"/>
                </a:cubicBezTo>
                <a:cubicBezTo>
                  <a:pt x="652" y="476"/>
                  <a:pt x="652" y="476"/>
                  <a:pt x="652" y="476"/>
                </a:cubicBezTo>
                <a:cubicBezTo>
                  <a:pt x="652" y="476"/>
                  <a:pt x="652" y="476"/>
                  <a:pt x="652" y="476"/>
                </a:cubicBezTo>
                <a:cubicBezTo>
                  <a:pt x="652" y="477"/>
                  <a:pt x="652" y="477"/>
                  <a:pt x="652" y="477"/>
                </a:cubicBezTo>
                <a:cubicBezTo>
                  <a:pt x="651" y="477"/>
                  <a:pt x="651" y="477"/>
                  <a:pt x="651" y="477"/>
                </a:cubicBezTo>
                <a:cubicBezTo>
                  <a:pt x="651" y="477"/>
                  <a:pt x="651" y="477"/>
                  <a:pt x="651" y="477"/>
                </a:cubicBezTo>
                <a:cubicBezTo>
                  <a:pt x="651" y="476"/>
                  <a:pt x="651" y="476"/>
                  <a:pt x="651" y="476"/>
                </a:cubicBezTo>
                <a:cubicBezTo>
                  <a:pt x="651" y="476"/>
                  <a:pt x="651" y="476"/>
                  <a:pt x="651" y="476"/>
                </a:cubicBezTo>
                <a:cubicBezTo>
                  <a:pt x="650" y="475"/>
                  <a:pt x="650" y="475"/>
                  <a:pt x="650" y="475"/>
                </a:cubicBezTo>
                <a:cubicBezTo>
                  <a:pt x="650" y="475"/>
                  <a:pt x="650" y="475"/>
                  <a:pt x="650" y="475"/>
                </a:cubicBezTo>
                <a:cubicBezTo>
                  <a:pt x="651" y="475"/>
                  <a:pt x="651" y="475"/>
                  <a:pt x="651" y="475"/>
                </a:cubicBezTo>
                <a:cubicBezTo>
                  <a:pt x="650" y="474"/>
                  <a:pt x="650" y="474"/>
                  <a:pt x="650" y="474"/>
                </a:cubicBezTo>
                <a:cubicBezTo>
                  <a:pt x="650" y="474"/>
                  <a:pt x="650" y="474"/>
                  <a:pt x="650" y="474"/>
                </a:cubicBezTo>
                <a:cubicBezTo>
                  <a:pt x="649" y="474"/>
                  <a:pt x="649" y="474"/>
                  <a:pt x="649" y="474"/>
                </a:cubicBezTo>
                <a:cubicBezTo>
                  <a:pt x="649" y="473"/>
                  <a:pt x="649" y="473"/>
                  <a:pt x="649" y="473"/>
                </a:cubicBezTo>
                <a:cubicBezTo>
                  <a:pt x="649" y="473"/>
                  <a:pt x="649" y="473"/>
                  <a:pt x="649" y="473"/>
                </a:cubicBezTo>
                <a:cubicBezTo>
                  <a:pt x="650" y="472"/>
                  <a:pt x="650" y="472"/>
                  <a:pt x="650" y="472"/>
                </a:cubicBezTo>
                <a:cubicBezTo>
                  <a:pt x="650" y="471"/>
                  <a:pt x="650" y="471"/>
                  <a:pt x="650" y="471"/>
                </a:cubicBezTo>
                <a:cubicBezTo>
                  <a:pt x="650" y="471"/>
                  <a:pt x="650" y="471"/>
                  <a:pt x="650" y="471"/>
                </a:cubicBezTo>
                <a:cubicBezTo>
                  <a:pt x="650" y="471"/>
                  <a:pt x="650" y="471"/>
                  <a:pt x="650" y="471"/>
                </a:cubicBezTo>
                <a:cubicBezTo>
                  <a:pt x="649" y="470"/>
                  <a:pt x="649" y="470"/>
                  <a:pt x="649" y="470"/>
                </a:cubicBezTo>
                <a:cubicBezTo>
                  <a:pt x="649" y="470"/>
                  <a:pt x="649" y="470"/>
                  <a:pt x="649" y="470"/>
                </a:cubicBezTo>
                <a:cubicBezTo>
                  <a:pt x="649" y="470"/>
                  <a:pt x="649" y="470"/>
                  <a:pt x="649" y="470"/>
                </a:cubicBezTo>
                <a:cubicBezTo>
                  <a:pt x="650" y="470"/>
                  <a:pt x="650" y="470"/>
                  <a:pt x="650" y="470"/>
                </a:cubicBezTo>
                <a:cubicBezTo>
                  <a:pt x="650" y="469"/>
                  <a:pt x="650" y="469"/>
                  <a:pt x="650" y="469"/>
                </a:cubicBezTo>
                <a:cubicBezTo>
                  <a:pt x="649" y="469"/>
                  <a:pt x="649" y="469"/>
                  <a:pt x="649" y="469"/>
                </a:cubicBezTo>
                <a:cubicBezTo>
                  <a:pt x="649" y="468"/>
                  <a:pt x="649" y="468"/>
                  <a:pt x="649" y="468"/>
                </a:cubicBezTo>
                <a:cubicBezTo>
                  <a:pt x="650" y="468"/>
                  <a:pt x="650" y="468"/>
                  <a:pt x="650" y="468"/>
                </a:cubicBezTo>
                <a:cubicBezTo>
                  <a:pt x="650" y="467"/>
                  <a:pt x="650" y="467"/>
                  <a:pt x="650" y="467"/>
                </a:cubicBezTo>
                <a:cubicBezTo>
                  <a:pt x="650" y="467"/>
                  <a:pt x="650" y="467"/>
                  <a:pt x="650" y="467"/>
                </a:cubicBezTo>
                <a:cubicBezTo>
                  <a:pt x="649" y="467"/>
                  <a:pt x="649" y="467"/>
                  <a:pt x="649" y="467"/>
                </a:cubicBezTo>
                <a:cubicBezTo>
                  <a:pt x="649" y="466"/>
                  <a:pt x="649" y="466"/>
                  <a:pt x="649" y="466"/>
                </a:cubicBezTo>
                <a:cubicBezTo>
                  <a:pt x="649" y="466"/>
                  <a:pt x="649" y="466"/>
                  <a:pt x="649" y="466"/>
                </a:cubicBezTo>
                <a:cubicBezTo>
                  <a:pt x="649" y="466"/>
                  <a:pt x="649" y="466"/>
                  <a:pt x="649" y="466"/>
                </a:cubicBezTo>
                <a:cubicBezTo>
                  <a:pt x="650" y="466"/>
                  <a:pt x="650" y="466"/>
                  <a:pt x="650" y="466"/>
                </a:cubicBezTo>
                <a:cubicBezTo>
                  <a:pt x="650" y="466"/>
                  <a:pt x="650" y="466"/>
                  <a:pt x="650" y="466"/>
                </a:cubicBezTo>
                <a:cubicBezTo>
                  <a:pt x="650" y="466"/>
                  <a:pt x="650" y="466"/>
                  <a:pt x="650" y="466"/>
                </a:cubicBezTo>
                <a:cubicBezTo>
                  <a:pt x="650" y="465"/>
                  <a:pt x="650" y="465"/>
                  <a:pt x="650" y="465"/>
                </a:cubicBezTo>
                <a:cubicBezTo>
                  <a:pt x="649" y="465"/>
                  <a:pt x="649" y="465"/>
                  <a:pt x="649" y="465"/>
                </a:cubicBezTo>
                <a:cubicBezTo>
                  <a:pt x="649" y="464"/>
                  <a:pt x="649" y="464"/>
                  <a:pt x="649" y="464"/>
                </a:cubicBezTo>
                <a:cubicBezTo>
                  <a:pt x="649" y="464"/>
                  <a:pt x="649" y="464"/>
                  <a:pt x="649" y="464"/>
                </a:cubicBezTo>
                <a:cubicBezTo>
                  <a:pt x="649" y="464"/>
                  <a:pt x="649" y="464"/>
                  <a:pt x="649" y="464"/>
                </a:cubicBezTo>
                <a:cubicBezTo>
                  <a:pt x="648" y="463"/>
                  <a:pt x="648" y="463"/>
                  <a:pt x="648" y="463"/>
                </a:cubicBezTo>
                <a:cubicBezTo>
                  <a:pt x="648" y="463"/>
                  <a:pt x="648" y="463"/>
                  <a:pt x="648" y="463"/>
                </a:cubicBezTo>
                <a:cubicBezTo>
                  <a:pt x="648" y="462"/>
                  <a:pt x="648" y="462"/>
                  <a:pt x="648" y="462"/>
                </a:cubicBezTo>
                <a:cubicBezTo>
                  <a:pt x="648" y="462"/>
                  <a:pt x="648" y="462"/>
                  <a:pt x="648" y="462"/>
                </a:cubicBezTo>
                <a:cubicBezTo>
                  <a:pt x="648" y="461"/>
                  <a:pt x="648" y="461"/>
                  <a:pt x="648" y="461"/>
                </a:cubicBezTo>
                <a:cubicBezTo>
                  <a:pt x="648" y="461"/>
                  <a:pt x="647" y="461"/>
                  <a:pt x="647" y="460"/>
                </a:cubicBezTo>
                <a:cubicBezTo>
                  <a:pt x="646" y="459"/>
                  <a:pt x="646" y="459"/>
                  <a:pt x="645" y="458"/>
                </a:cubicBezTo>
                <a:cubicBezTo>
                  <a:pt x="645" y="458"/>
                  <a:pt x="645" y="458"/>
                  <a:pt x="645" y="458"/>
                </a:cubicBezTo>
                <a:cubicBezTo>
                  <a:pt x="645" y="458"/>
                  <a:pt x="645" y="458"/>
                  <a:pt x="645" y="458"/>
                </a:cubicBezTo>
                <a:cubicBezTo>
                  <a:pt x="646" y="457"/>
                  <a:pt x="646" y="457"/>
                  <a:pt x="646" y="457"/>
                </a:cubicBezTo>
                <a:cubicBezTo>
                  <a:pt x="647" y="457"/>
                  <a:pt x="647" y="457"/>
                  <a:pt x="647" y="457"/>
                </a:cubicBezTo>
                <a:cubicBezTo>
                  <a:pt x="647" y="457"/>
                  <a:pt x="646" y="457"/>
                  <a:pt x="646" y="458"/>
                </a:cubicBezTo>
                <a:cubicBezTo>
                  <a:pt x="647" y="458"/>
                  <a:pt x="647" y="458"/>
                  <a:pt x="647" y="458"/>
                </a:cubicBezTo>
                <a:cubicBezTo>
                  <a:pt x="647" y="458"/>
                  <a:pt x="647" y="458"/>
                  <a:pt x="647" y="458"/>
                </a:cubicBezTo>
                <a:cubicBezTo>
                  <a:pt x="647" y="458"/>
                  <a:pt x="647" y="458"/>
                  <a:pt x="647" y="458"/>
                </a:cubicBezTo>
                <a:cubicBezTo>
                  <a:pt x="647" y="458"/>
                  <a:pt x="647" y="458"/>
                  <a:pt x="647" y="458"/>
                </a:cubicBezTo>
                <a:cubicBezTo>
                  <a:pt x="648" y="458"/>
                  <a:pt x="648" y="458"/>
                  <a:pt x="648" y="458"/>
                </a:cubicBezTo>
                <a:cubicBezTo>
                  <a:pt x="648" y="458"/>
                  <a:pt x="648" y="458"/>
                  <a:pt x="648" y="458"/>
                </a:cubicBezTo>
                <a:cubicBezTo>
                  <a:pt x="648" y="458"/>
                  <a:pt x="648" y="458"/>
                  <a:pt x="648" y="458"/>
                </a:cubicBezTo>
                <a:cubicBezTo>
                  <a:pt x="649" y="458"/>
                  <a:pt x="649" y="458"/>
                  <a:pt x="649" y="458"/>
                </a:cubicBezTo>
                <a:cubicBezTo>
                  <a:pt x="649" y="459"/>
                  <a:pt x="649" y="459"/>
                  <a:pt x="649" y="459"/>
                </a:cubicBezTo>
                <a:cubicBezTo>
                  <a:pt x="650" y="459"/>
                  <a:pt x="650" y="459"/>
                  <a:pt x="650" y="459"/>
                </a:cubicBezTo>
                <a:cubicBezTo>
                  <a:pt x="650" y="458"/>
                  <a:pt x="650" y="458"/>
                  <a:pt x="650" y="458"/>
                </a:cubicBezTo>
                <a:cubicBezTo>
                  <a:pt x="649" y="457"/>
                  <a:pt x="649" y="457"/>
                  <a:pt x="649" y="457"/>
                </a:cubicBezTo>
                <a:cubicBezTo>
                  <a:pt x="649" y="457"/>
                  <a:pt x="649" y="457"/>
                  <a:pt x="649" y="457"/>
                </a:cubicBezTo>
                <a:cubicBezTo>
                  <a:pt x="649" y="456"/>
                  <a:pt x="649" y="456"/>
                  <a:pt x="649" y="456"/>
                </a:cubicBezTo>
                <a:cubicBezTo>
                  <a:pt x="648" y="456"/>
                  <a:pt x="648" y="456"/>
                  <a:pt x="648" y="456"/>
                </a:cubicBezTo>
                <a:cubicBezTo>
                  <a:pt x="647" y="457"/>
                  <a:pt x="647" y="457"/>
                  <a:pt x="647" y="457"/>
                </a:cubicBezTo>
                <a:cubicBezTo>
                  <a:pt x="647" y="457"/>
                  <a:pt x="648" y="456"/>
                  <a:pt x="648" y="456"/>
                </a:cubicBezTo>
                <a:cubicBezTo>
                  <a:pt x="648" y="456"/>
                  <a:pt x="649" y="456"/>
                  <a:pt x="649" y="455"/>
                </a:cubicBezTo>
                <a:cubicBezTo>
                  <a:pt x="649" y="455"/>
                  <a:pt x="649" y="455"/>
                  <a:pt x="649" y="455"/>
                </a:cubicBezTo>
                <a:cubicBezTo>
                  <a:pt x="650" y="455"/>
                  <a:pt x="650" y="455"/>
                  <a:pt x="650" y="455"/>
                </a:cubicBezTo>
                <a:cubicBezTo>
                  <a:pt x="650" y="454"/>
                  <a:pt x="650" y="454"/>
                  <a:pt x="650" y="454"/>
                </a:cubicBezTo>
                <a:cubicBezTo>
                  <a:pt x="650" y="454"/>
                  <a:pt x="650" y="454"/>
                  <a:pt x="650" y="454"/>
                </a:cubicBezTo>
                <a:cubicBezTo>
                  <a:pt x="649" y="453"/>
                  <a:pt x="649" y="453"/>
                  <a:pt x="648" y="453"/>
                </a:cubicBezTo>
                <a:cubicBezTo>
                  <a:pt x="648" y="453"/>
                  <a:pt x="647" y="454"/>
                  <a:pt x="647" y="453"/>
                </a:cubicBezTo>
                <a:cubicBezTo>
                  <a:pt x="646" y="453"/>
                  <a:pt x="646" y="453"/>
                  <a:pt x="646" y="453"/>
                </a:cubicBezTo>
                <a:cubicBezTo>
                  <a:pt x="646" y="453"/>
                  <a:pt x="646" y="453"/>
                  <a:pt x="646" y="453"/>
                </a:cubicBezTo>
                <a:cubicBezTo>
                  <a:pt x="645" y="453"/>
                  <a:pt x="645" y="453"/>
                  <a:pt x="645" y="453"/>
                </a:cubicBezTo>
                <a:cubicBezTo>
                  <a:pt x="645" y="453"/>
                  <a:pt x="645" y="453"/>
                  <a:pt x="645" y="453"/>
                </a:cubicBezTo>
                <a:cubicBezTo>
                  <a:pt x="644" y="453"/>
                  <a:pt x="644" y="453"/>
                  <a:pt x="643" y="453"/>
                </a:cubicBezTo>
                <a:cubicBezTo>
                  <a:pt x="644" y="453"/>
                  <a:pt x="644" y="453"/>
                  <a:pt x="644" y="453"/>
                </a:cubicBezTo>
                <a:cubicBezTo>
                  <a:pt x="644" y="452"/>
                  <a:pt x="644" y="452"/>
                  <a:pt x="644" y="452"/>
                </a:cubicBezTo>
                <a:cubicBezTo>
                  <a:pt x="645" y="452"/>
                  <a:pt x="645" y="452"/>
                  <a:pt x="645" y="452"/>
                </a:cubicBezTo>
                <a:cubicBezTo>
                  <a:pt x="646" y="451"/>
                  <a:pt x="646" y="451"/>
                  <a:pt x="646" y="451"/>
                </a:cubicBezTo>
                <a:cubicBezTo>
                  <a:pt x="645" y="451"/>
                  <a:pt x="645" y="451"/>
                  <a:pt x="645" y="451"/>
                </a:cubicBezTo>
                <a:cubicBezTo>
                  <a:pt x="645" y="450"/>
                  <a:pt x="645" y="450"/>
                  <a:pt x="645" y="450"/>
                </a:cubicBezTo>
                <a:cubicBezTo>
                  <a:pt x="645" y="451"/>
                  <a:pt x="645" y="451"/>
                  <a:pt x="645" y="451"/>
                </a:cubicBezTo>
                <a:cubicBezTo>
                  <a:pt x="645" y="451"/>
                  <a:pt x="645" y="451"/>
                  <a:pt x="645" y="451"/>
                </a:cubicBezTo>
                <a:cubicBezTo>
                  <a:pt x="644" y="451"/>
                  <a:pt x="644" y="451"/>
                  <a:pt x="644" y="451"/>
                </a:cubicBezTo>
                <a:cubicBezTo>
                  <a:pt x="643" y="451"/>
                  <a:pt x="643" y="451"/>
                  <a:pt x="643" y="451"/>
                </a:cubicBezTo>
                <a:cubicBezTo>
                  <a:pt x="643" y="451"/>
                  <a:pt x="643" y="451"/>
                  <a:pt x="643" y="451"/>
                </a:cubicBezTo>
                <a:cubicBezTo>
                  <a:pt x="643" y="451"/>
                  <a:pt x="643" y="451"/>
                  <a:pt x="643" y="451"/>
                </a:cubicBezTo>
                <a:cubicBezTo>
                  <a:pt x="642" y="452"/>
                  <a:pt x="642" y="452"/>
                  <a:pt x="642" y="452"/>
                </a:cubicBezTo>
                <a:cubicBezTo>
                  <a:pt x="642" y="452"/>
                  <a:pt x="642" y="453"/>
                  <a:pt x="642" y="453"/>
                </a:cubicBezTo>
                <a:cubicBezTo>
                  <a:pt x="641" y="453"/>
                  <a:pt x="641" y="453"/>
                  <a:pt x="640" y="454"/>
                </a:cubicBezTo>
                <a:cubicBezTo>
                  <a:pt x="640" y="453"/>
                  <a:pt x="639" y="452"/>
                  <a:pt x="638" y="452"/>
                </a:cubicBezTo>
                <a:cubicBezTo>
                  <a:pt x="638" y="451"/>
                  <a:pt x="638" y="451"/>
                  <a:pt x="638" y="451"/>
                </a:cubicBezTo>
                <a:cubicBezTo>
                  <a:pt x="638" y="451"/>
                  <a:pt x="638" y="451"/>
                  <a:pt x="638" y="451"/>
                </a:cubicBezTo>
                <a:cubicBezTo>
                  <a:pt x="637" y="451"/>
                  <a:pt x="637" y="451"/>
                  <a:pt x="637" y="451"/>
                </a:cubicBezTo>
                <a:cubicBezTo>
                  <a:pt x="637" y="450"/>
                  <a:pt x="637" y="450"/>
                  <a:pt x="637" y="450"/>
                </a:cubicBezTo>
                <a:cubicBezTo>
                  <a:pt x="636" y="450"/>
                  <a:pt x="636" y="450"/>
                  <a:pt x="635" y="450"/>
                </a:cubicBezTo>
                <a:cubicBezTo>
                  <a:pt x="635" y="449"/>
                  <a:pt x="635" y="449"/>
                  <a:pt x="635" y="449"/>
                </a:cubicBezTo>
                <a:cubicBezTo>
                  <a:pt x="635" y="449"/>
                  <a:pt x="635" y="449"/>
                  <a:pt x="635" y="449"/>
                </a:cubicBezTo>
                <a:cubicBezTo>
                  <a:pt x="635" y="449"/>
                  <a:pt x="635" y="449"/>
                  <a:pt x="635" y="449"/>
                </a:cubicBezTo>
                <a:cubicBezTo>
                  <a:pt x="636" y="448"/>
                  <a:pt x="636" y="448"/>
                  <a:pt x="636" y="448"/>
                </a:cubicBezTo>
                <a:cubicBezTo>
                  <a:pt x="637" y="447"/>
                  <a:pt x="639" y="445"/>
                  <a:pt x="640" y="444"/>
                </a:cubicBezTo>
                <a:cubicBezTo>
                  <a:pt x="640" y="444"/>
                  <a:pt x="640" y="444"/>
                  <a:pt x="640" y="444"/>
                </a:cubicBezTo>
                <a:cubicBezTo>
                  <a:pt x="639" y="443"/>
                  <a:pt x="639" y="443"/>
                  <a:pt x="639" y="443"/>
                </a:cubicBezTo>
                <a:cubicBezTo>
                  <a:pt x="639" y="442"/>
                  <a:pt x="639" y="442"/>
                  <a:pt x="639" y="442"/>
                </a:cubicBezTo>
                <a:cubicBezTo>
                  <a:pt x="638" y="442"/>
                  <a:pt x="638" y="442"/>
                  <a:pt x="638" y="442"/>
                </a:cubicBezTo>
                <a:cubicBezTo>
                  <a:pt x="637" y="442"/>
                  <a:pt x="637" y="442"/>
                  <a:pt x="637" y="442"/>
                </a:cubicBezTo>
                <a:cubicBezTo>
                  <a:pt x="637" y="442"/>
                  <a:pt x="637" y="442"/>
                  <a:pt x="637" y="442"/>
                </a:cubicBezTo>
                <a:cubicBezTo>
                  <a:pt x="637" y="443"/>
                  <a:pt x="637" y="443"/>
                  <a:pt x="637" y="443"/>
                </a:cubicBezTo>
                <a:cubicBezTo>
                  <a:pt x="636" y="443"/>
                  <a:pt x="636" y="443"/>
                  <a:pt x="636" y="443"/>
                </a:cubicBezTo>
                <a:cubicBezTo>
                  <a:pt x="636" y="442"/>
                  <a:pt x="636" y="442"/>
                  <a:pt x="636" y="442"/>
                </a:cubicBezTo>
                <a:cubicBezTo>
                  <a:pt x="636" y="442"/>
                  <a:pt x="636" y="442"/>
                  <a:pt x="636" y="442"/>
                </a:cubicBezTo>
                <a:cubicBezTo>
                  <a:pt x="636" y="442"/>
                  <a:pt x="636" y="442"/>
                  <a:pt x="636" y="442"/>
                </a:cubicBezTo>
                <a:cubicBezTo>
                  <a:pt x="637" y="441"/>
                  <a:pt x="637" y="441"/>
                  <a:pt x="637" y="441"/>
                </a:cubicBezTo>
                <a:cubicBezTo>
                  <a:pt x="637" y="441"/>
                  <a:pt x="637" y="441"/>
                  <a:pt x="637" y="441"/>
                </a:cubicBezTo>
                <a:cubicBezTo>
                  <a:pt x="637" y="441"/>
                  <a:pt x="638" y="440"/>
                  <a:pt x="638" y="440"/>
                </a:cubicBezTo>
                <a:cubicBezTo>
                  <a:pt x="638" y="440"/>
                  <a:pt x="638" y="440"/>
                  <a:pt x="638" y="440"/>
                </a:cubicBezTo>
                <a:cubicBezTo>
                  <a:pt x="638" y="440"/>
                  <a:pt x="638" y="440"/>
                  <a:pt x="638" y="440"/>
                </a:cubicBezTo>
                <a:cubicBezTo>
                  <a:pt x="639" y="441"/>
                  <a:pt x="639" y="441"/>
                  <a:pt x="639" y="441"/>
                </a:cubicBezTo>
                <a:cubicBezTo>
                  <a:pt x="640" y="441"/>
                  <a:pt x="640" y="441"/>
                  <a:pt x="640" y="441"/>
                </a:cubicBezTo>
                <a:cubicBezTo>
                  <a:pt x="640" y="442"/>
                  <a:pt x="641" y="441"/>
                  <a:pt x="641" y="441"/>
                </a:cubicBezTo>
                <a:cubicBezTo>
                  <a:pt x="642" y="441"/>
                  <a:pt x="642" y="441"/>
                  <a:pt x="642" y="441"/>
                </a:cubicBezTo>
                <a:cubicBezTo>
                  <a:pt x="643" y="441"/>
                  <a:pt x="643" y="441"/>
                  <a:pt x="643" y="441"/>
                </a:cubicBezTo>
                <a:cubicBezTo>
                  <a:pt x="643" y="441"/>
                  <a:pt x="643" y="441"/>
                  <a:pt x="643" y="441"/>
                </a:cubicBezTo>
                <a:cubicBezTo>
                  <a:pt x="643" y="440"/>
                  <a:pt x="643" y="440"/>
                  <a:pt x="643" y="440"/>
                </a:cubicBezTo>
                <a:cubicBezTo>
                  <a:pt x="642" y="440"/>
                  <a:pt x="642" y="440"/>
                  <a:pt x="642" y="440"/>
                </a:cubicBezTo>
                <a:cubicBezTo>
                  <a:pt x="642" y="439"/>
                  <a:pt x="642" y="439"/>
                  <a:pt x="642" y="439"/>
                </a:cubicBezTo>
                <a:cubicBezTo>
                  <a:pt x="641" y="439"/>
                  <a:pt x="642" y="438"/>
                  <a:pt x="642" y="438"/>
                </a:cubicBezTo>
                <a:cubicBezTo>
                  <a:pt x="642" y="437"/>
                  <a:pt x="642" y="437"/>
                  <a:pt x="642" y="437"/>
                </a:cubicBezTo>
                <a:cubicBezTo>
                  <a:pt x="642" y="437"/>
                  <a:pt x="642" y="437"/>
                  <a:pt x="642" y="437"/>
                </a:cubicBezTo>
                <a:cubicBezTo>
                  <a:pt x="641" y="437"/>
                  <a:pt x="641" y="437"/>
                  <a:pt x="641" y="437"/>
                </a:cubicBezTo>
                <a:cubicBezTo>
                  <a:pt x="641" y="437"/>
                  <a:pt x="641" y="437"/>
                  <a:pt x="641" y="437"/>
                </a:cubicBezTo>
                <a:cubicBezTo>
                  <a:pt x="641" y="437"/>
                  <a:pt x="641" y="437"/>
                  <a:pt x="641" y="437"/>
                </a:cubicBezTo>
                <a:cubicBezTo>
                  <a:pt x="640" y="438"/>
                  <a:pt x="640" y="438"/>
                  <a:pt x="640" y="438"/>
                </a:cubicBezTo>
                <a:cubicBezTo>
                  <a:pt x="640" y="438"/>
                  <a:pt x="640" y="438"/>
                  <a:pt x="640" y="438"/>
                </a:cubicBezTo>
                <a:cubicBezTo>
                  <a:pt x="640" y="438"/>
                  <a:pt x="640" y="438"/>
                  <a:pt x="640" y="438"/>
                </a:cubicBezTo>
                <a:cubicBezTo>
                  <a:pt x="640" y="437"/>
                  <a:pt x="640" y="437"/>
                  <a:pt x="640" y="437"/>
                </a:cubicBezTo>
                <a:cubicBezTo>
                  <a:pt x="640" y="437"/>
                  <a:pt x="640" y="437"/>
                  <a:pt x="640" y="437"/>
                </a:cubicBezTo>
                <a:cubicBezTo>
                  <a:pt x="639" y="437"/>
                  <a:pt x="639" y="437"/>
                  <a:pt x="639" y="437"/>
                </a:cubicBezTo>
                <a:cubicBezTo>
                  <a:pt x="639" y="436"/>
                  <a:pt x="639" y="436"/>
                  <a:pt x="639" y="436"/>
                </a:cubicBezTo>
                <a:cubicBezTo>
                  <a:pt x="639" y="436"/>
                  <a:pt x="639" y="436"/>
                  <a:pt x="639" y="436"/>
                </a:cubicBezTo>
                <a:cubicBezTo>
                  <a:pt x="639" y="436"/>
                  <a:pt x="639" y="436"/>
                  <a:pt x="639" y="436"/>
                </a:cubicBezTo>
                <a:cubicBezTo>
                  <a:pt x="639" y="436"/>
                  <a:pt x="639" y="436"/>
                  <a:pt x="639" y="436"/>
                </a:cubicBezTo>
                <a:cubicBezTo>
                  <a:pt x="639" y="435"/>
                  <a:pt x="639" y="435"/>
                  <a:pt x="639" y="435"/>
                </a:cubicBezTo>
                <a:cubicBezTo>
                  <a:pt x="639" y="435"/>
                  <a:pt x="639" y="435"/>
                  <a:pt x="639" y="435"/>
                </a:cubicBezTo>
                <a:cubicBezTo>
                  <a:pt x="639" y="435"/>
                  <a:pt x="639" y="435"/>
                  <a:pt x="639" y="435"/>
                </a:cubicBezTo>
                <a:cubicBezTo>
                  <a:pt x="638" y="435"/>
                  <a:pt x="638" y="435"/>
                  <a:pt x="638" y="435"/>
                </a:cubicBezTo>
                <a:cubicBezTo>
                  <a:pt x="638" y="434"/>
                  <a:pt x="638" y="434"/>
                  <a:pt x="638" y="434"/>
                </a:cubicBezTo>
                <a:cubicBezTo>
                  <a:pt x="638" y="434"/>
                  <a:pt x="638" y="434"/>
                  <a:pt x="638" y="434"/>
                </a:cubicBezTo>
                <a:cubicBezTo>
                  <a:pt x="638" y="434"/>
                  <a:pt x="638" y="434"/>
                  <a:pt x="638" y="434"/>
                </a:cubicBezTo>
                <a:cubicBezTo>
                  <a:pt x="638" y="433"/>
                  <a:pt x="638" y="433"/>
                  <a:pt x="638" y="433"/>
                </a:cubicBezTo>
                <a:cubicBezTo>
                  <a:pt x="638" y="432"/>
                  <a:pt x="638" y="432"/>
                  <a:pt x="638" y="432"/>
                </a:cubicBezTo>
                <a:cubicBezTo>
                  <a:pt x="638" y="432"/>
                  <a:pt x="638" y="432"/>
                  <a:pt x="638" y="432"/>
                </a:cubicBezTo>
                <a:cubicBezTo>
                  <a:pt x="638" y="432"/>
                  <a:pt x="638" y="432"/>
                  <a:pt x="638" y="432"/>
                </a:cubicBezTo>
                <a:cubicBezTo>
                  <a:pt x="638" y="432"/>
                  <a:pt x="638" y="432"/>
                  <a:pt x="638" y="432"/>
                </a:cubicBezTo>
                <a:cubicBezTo>
                  <a:pt x="638" y="432"/>
                  <a:pt x="638" y="432"/>
                  <a:pt x="638" y="432"/>
                </a:cubicBezTo>
                <a:cubicBezTo>
                  <a:pt x="638" y="432"/>
                  <a:pt x="638" y="432"/>
                  <a:pt x="638" y="432"/>
                </a:cubicBezTo>
                <a:cubicBezTo>
                  <a:pt x="637" y="431"/>
                  <a:pt x="637" y="431"/>
                  <a:pt x="637" y="431"/>
                </a:cubicBezTo>
                <a:cubicBezTo>
                  <a:pt x="636" y="430"/>
                  <a:pt x="636" y="430"/>
                  <a:pt x="636" y="430"/>
                </a:cubicBezTo>
                <a:cubicBezTo>
                  <a:pt x="635" y="430"/>
                  <a:pt x="635" y="430"/>
                  <a:pt x="635" y="430"/>
                </a:cubicBezTo>
                <a:cubicBezTo>
                  <a:pt x="635" y="430"/>
                  <a:pt x="635" y="429"/>
                  <a:pt x="635" y="429"/>
                </a:cubicBezTo>
                <a:cubicBezTo>
                  <a:pt x="635" y="428"/>
                  <a:pt x="635" y="428"/>
                  <a:pt x="635" y="428"/>
                </a:cubicBezTo>
                <a:cubicBezTo>
                  <a:pt x="634" y="428"/>
                  <a:pt x="634" y="428"/>
                  <a:pt x="634" y="428"/>
                </a:cubicBezTo>
                <a:cubicBezTo>
                  <a:pt x="634" y="428"/>
                  <a:pt x="634" y="428"/>
                  <a:pt x="633" y="428"/>
                </a:cubicBezTo>
                <a:cubicBezTo>
                  <a:pt x="633" y="427"/>
                  <a:pt x="633" y="427"/>
                  <a:pt x="633" y="427"/>
                </a:cubicBezTo>
                <a:cubicBezTo>
                  <a:pt x="633" y="427"/>
                  <a:pt x="633" y="427"/>
                  <a:pt x="633" y="427"/>
                </a:cubicBezTo>
                <a:cubicBezTo>
                  <a:pt x="633" y="427"/>
                  <a:pt x="633" y="427"/>
                  <a:pt x="633" y="427"/>
                </a:cubicBezTo>
                <a:cubicBezTo>
                  <a:pt x="633" y="427"/>
                  <a:pt x="633" y="427"/>
                  <a:pt x="633" y="427"/>
                </a:cubicBezTo>
                <a:cubicBezTo>
                  <a:pt x="634" y="427"/>
                  <a:pt x="634" y="427"/>
                  <a:pt x="634" y="427"/>
                </a:cubicBezTo>
                <a:cubicBezTo>
                  <a:pt x="634" y="426"/>
                  <a:pt x="634" y="426"/>
                  <a:pt x="634" y="426"/>
                </a:cubicBezTo>
                <a:cubicBezTo>
                  <a:pt x="634" y="425"/>
                  <a:pt x="634" y="425"/>
                  <a:pt x="634" y="424"/>
                </a:cubicBezTo>
                <a:cubicBezTo>
                  <a:pt x="634" y="424"/>
                  <a:pt x="634" y="424"/>
                  <a:pt x="634" y="424"/>
                </a:cubicBezTo>
                <a:cubicBezTo>
                  <a:pt x="634" y="423"/>
                  <a:pt x="634" y="423"/>
                  <a:pt x="634" y="423"/>
                </a:cubicBezTo>
                <a:cubicBezTo>
                  <a:pt x="634" y="423"/>
                  <a:pt x="634" y="422"/>
                  <a:pt x="634" y="422"/>
                </a:cubicBezTo>
                <a:cubicBezTo>
                  <a:pt x="634" y="421"/>
                  <a:pt x="634" y="421"/>
                  <a:pt x="634" y="420"/>
                </a:cubicBezTo>
                <a:cubicBezTo>
                  <a:pt x="634" y="420"/>
                  <a:pt x="634" y="420"/>
                  <a:pt x="634" y="420"/>
                </a:cubicBezTo>
                <a:cubicBezTo>
                  <a:pt x="633" y="419"/>
                  <a:pt x="633" y="419"/>
                  <a:pt x="633" y="419"/>
                </a:cubicBezTo>
                <a:cubicBezTo>
                  <a:pt x="633" y="418"/>
                  <a:pt x="633" y="417"/>
                  <a:pt x="633" y="417"/>
                </a:cubicBezTo>
                <a:cubicBezTo>
                  <a:pt x="633" y="416"/>
                  <a:pt x="633" y="416"/>
                  <a:pt x="633" y="416"/>
                </a:cubicBezTo>
                <a:cubicBezTo>
                  <a:pt x="632" y="416"/>
                  <a:pt x="632" y="416"/>
                  <a:pt x="632" y="416"/>
                </a:cubicBezTo>
                <a:cubicBezTo>
                  <a:pt x="632" y="416"/>
                  <a:pt x="631" y="415"/>
                  <a:pt x="632" y="414"/>
                </a:cubicBezTo>
                <a:cubicBezTo>
                  <a:pt x="631" y="414"/>
                  <a:pt x="630" y="413"/>
                  <a:pt x="630" y="413"/>
                </a:cubicBezTo>
                <a:cubicBezTo>
                  <a:pt x="629" y="412"/>
                  <a:pt x="628" y="411"/>
                  <a:pt x="628" y="411"/>
                </a:cubicBezTo>
                <a:cubicBezTo>
                  <a:pt x="628" y="410"/>
                  <a:pt x="628" y="410"/>
                  <a:pt x="628" y="410"/>
                </a:cubicBezTo>
                <a:cubicBezTo>
                  <a:pt x="628" y="410"/>
                  <a:pt x="628" y="409"/>
                  <a:pt x="628" y="409"/>
                </a:cubicBezTo>
                <a:cubicBezTo>
                  <a:pt x="629" y="409"/>
                  <a:pt x="629" y="408"/>
                  <a:pt x="628" y="408"/>
                </a:cubicBezTo>
                <a:cubicBezTo>
                  <a:pt x="627" y="408"/>
                  <a:pt x="627" y="408"/>
                  <a:pt x="627" y="408"/>
                </a:cubicBezTo>
                <a:cubicBezTo>
                  <a:pt x="626" y="408"/>
                  <a:pt x="626" y="408"/>
                  <a:pt x="626" y="408"/>
                </a:cubicBezTo>
                <a:cubicBezTo>
                  <a:pt x="626" y="407"/>
                  <a:pt x="626" y="407"/>
                  <a:pt x="626" y="407"/>
                </a:cubicBezTo>
                <a:cubicBezTo>
                  <a:pt x="625" y="408"/>
                  <a:pt x="625" y="408"/>
                  <a:pt x="625" y="408"/>
                </a:cubicBezTo>
                <a:cubicBezTo>
                  <a:pt x="625" y="407"/>
                  <a:pt x="625" y="407"/>
                  <a:pt x="625" y="407"/>
                </a:cubicBezTo>
                <a:cubicBezTo>
                  <a:pt x="625" y="408"/>
                  <a:pt x="625" y="408"/>
                  <a:pt x="625" y="408"/>
                </a:cubicBezTo>
                <a:cubicBezTo>
                  <a:pt x="625" y="408"/>
                  <a:pt x="625" y="408"/>
                  <a:pt x="625" y="408"/>
                </a:cubicBezTo>
                <a:cubicBezTo>
                  <a:pt x="625" y="408"/>
                  <a:pt x="624" y="409"/>
                  <a:pt x="624" y="409"/>
                </a:cubicBezTo>
                <a:cubicBezTo>
                  <a:pt x="624" y="409"/>
                  <a:pt x="624" y="409"/>
                  <a:pt x="624" y="409"/>
                </a:cubicBezTo>
                <a:cubicBezTo>
                  <a:pt x="623" y="409"/>
                  <a:pt x="623" y="409"/>
                  <a:pt x="623" y="409"/>
                </a:cubicBezTo>
                <a:cubicBezTo>
                  <a:pt x="624" y="408"/>
                  <a:pt x="624" y="408"/>
                  <a:pt x="624" y="408"/>
                </a:cubicBezTo>
                <a:cubicBezTo>
                  <a:pt x="624" y="407"/>
                  <a:pt x="624" y="407"/>
                  <a:pt x="624" y="407"/>
                </a:cubicBezTo>
                <a:cubicBezTo>
                  <a:pt x="623" y="407"/>
                  <a:pt x="623" y="407"/>
                  <a:pt x="623" y="407"/>
                </a:cubicBezTo>
                <a:cubicBezTo>
                  <a:pt x="623" y="407"/>
                  <a:pt x="623" y="408"/>
                  <a:pt x="622" y="408"/>
                </a:cubicBezTo>
                <a:cubicBezTo>
                  <a:pt x="622" y="408"/>
                  <a:pt x="622" y="407"/>
                  <a:pt x="622" y="407"/>
                </a:cubicBezTo>
                <a:cubicBezTo>
                  <a:pt x="621" y="407"/>
                  <a:pt x="621" y="407"/>
                  <a:pt x="621" y="407"/>
                </a:cubicBezTo>
                <a:cubicBezTo>
                  <a:pt x="621" y="406"/>
                  <a:pt x="620" y="406"/>
                  <a:pt x="620" y="406"/>
                </a:cubicBezTo>
                <a:cubicBezTo>
                  <a:pt x="620" y="406"/>
                  <a:pt x="620" y="406"/>
                  <a:pt x="620" y="406"/>
                </a:cubicBezTo>
                <a:cubicBezTo>
                  <a:pt x="620" y="406"/>
                  <a:pt x="620" y="406"/>
                  <a:pt x="620" y="406"/>
                </a:cubicBezTo>
                <a:cubicBezTo>
                  <a:pt x="620" y="406"/>
                  <a:pt x="621" y="406"/>
                  <a:pt x="621" y="406"/>
                </a:cubicBezTo>
                <a:cubicBezTo>
                  <a:pt x="622" y="406"/>
                  <a:pt x="622" y="406"/>
                  <a:pt x="623" y="406"/>
                </a:cubicBezTo>
                <a:cubicBezTo>
                  <a:pt x="623" y="405"/>
                  <a:pt x="623" y="405"/>
                  <a:pt x="623" y="404"/>
                </a:cubicBezTo>
                <a:cubicBezTo>
                  <a:pt x="623" y="403"/>
                  <a:pt x="623" y="403"/>
                  <a:pt x="623" y="403"/>
                </a:cubicBezTo>
                <a:cubicBezTo>
                  <a:pt x="622" y="403"/>
                  <a:pt x="621" y="403"/>
                  <a:pt x="621" y="403"/>
                </a:cubicBezTo>
                <a:cubicBezTo>
                  <a:pt x="622" y="403"/>
                  <a:pt x="622" y="403"/>
                  <a:pt x="622" y="403"/>
                </a:cubicBezTo>
                <a:cubicBezTo>
                  <a:pt x="622" y="403"/>
                  <a:pt x="623" y="402"/>
                  <a:pt x="624" y="402"/>
                </a:cubicBezTo>
                <a:cubicBezTo>
                  <a:pt x="625" y="402"/>
                  <a:pt x="625" y="402"/>
                  <a:pt x="626" y="401"/>
                </a:cubicBezTo>
                <a:cubicBezTo>
                  <a:pt x="626" y="400"/>
                  <a:pt x="626" y="400"/>
                  <a:pt x="626" y="400"/>
                </a:cubicBezTo>
                <a:cubicBezTo>
                  <a:pt x="626" y="399"/>
                  <a:pt x="627" y="398"/>
                  <a:pt x="627" y="397"/>
                </a:cubicBezTo>
                <a:cubicBezTo>
                  <a:pt x="627" y="396"/>
                  <a:pt x="627" y="396"/>
                  <a:pt x="628" y="395"/>
                </a:cubicBezTo>
                <a:cubicBezTo>
                  <a:pt x="629" y="395"/>
                  <a:pt x="629" y="395"/>
                  <a:pt x="629" y="395"/>
                </a:cubicBezTo>
                <a:cubicBezTo>
                  <a:pt x="629" y="395"/>
                  <a:pt x="629" y="395"/>
                  <a:pt x="629" y="395"/>
                </a:cubicBezTo>
                <a:cubicBezTo>
                  <a:pt x="629" y="394"/>
                  <a:pt x="629" y="394"/>
                  <a:pt x="629" y="394"/>
                </a:cubicBezTo>
                <a:cubicBezTo>
                  <a:pt x="630" y="393"/>
                  <a:pt x="630" y="393"/>
                  <a:pt x="630" y="393"/>
                </a:cubicBezTo>
                <a:cubicBezTo>
                  <a:pt x="630" y="392"/>
                  <a:pt x="630" y="392"/>
                  <a:pt x="630" y="392"/>
                </a:cubicBezTo>
                <a:cubicBezTo>
                  <a:pt x="629" y="391"/>
                  <a:pt x="629" y="391"/>
                  <a:pt x="629" y="391"/>
                </a:cubicBezTo>
                <a:cubicBezTo>
                  <a:pt x="629" y="391"/>
                  <a:pt x="629" y="391"/>
                  <a:pt x="629" y="391"/>
                </a:cubicBezTo>
                <a:cubicBezTo>
                  <a:pt x="629" y="390"/>
                  <a:pt x="629" y="390"/>
                  <a:pt x="629" y="390"/>
                </a:cubicBezTo>
                <a:cubicBezTo>
                  <a:pt x="629" y="390"/>
                  <a:pt x="629" y="390"/>
                  <a:pt x="629" y="389"/>
                </a:cubicBezTo>
                <a:cubicBezTo>
                  <a:pt x="628" y="389"/>
                  <a:pt x="628" y="389"/>
                  <a:pt x="628" y="389"/>
                </a:cubicBezTo>
                <a:cubicBezTo>
                  <a:pt x="627" y="388"/>
                  <a:pt x="627" y="388"/>
                  <a:pt x="627" y="388"/>
                </a:cubicBezTo>
                <a:cubicBezTo>
                  <a:pt x="627" y="387"/>
                  <a:pt x="627" y="387"/>
                  <a:pt x="627" y="387"/>
                </a:cubicBezTo>
                <a:cubicBezTo>
                  <a:pt x="627" y="387"/>
                  <a:pt x="626" y="387"/>
                  <a:pt x="626" y="387"/>
                </a:cubicBezTo>
                <a:cubicBezTo>
                  <a:pt x="625" y="387"/>
                  <a:pt x="625" y="386"/>
                  <a:pt x="624" y="387"/>
                </a:cubicBezTo>
                <a:cubicBezTo>
                  <a:pt x="624" y="386"/>
                  <a:pt x="624" y="386"/>
                  <a:pt x="624" y="386"/>
                </a:cubicBezTo>
                <a:cubicBezTo>
                  <a:pt x="625" y="386"/>
                  <a:pt x="625" y="386"/>
                  <a:pt x="625" y="386"/>
                </a:cubicBezTo>
                <a:cubicBezTo>
                  <a:pt x="626" y="385"/>
                  <a:pt x="628" y="385"/>
                  <a:pt x="629" y="385"/>
                </a:cubicBezTo>
                <a:cubicBezTo>
                  <a:pt x="630" y="385"/>
                  <a:pt x="630" y="385"/>
                  <a:pt x="631" y="385"/>
                </a:cubicBezTo>
                <a:cubicBezTo>
                  <a:pt x="631" y="385"/>
                  <a:pt x="631" y="385"/>
                  <a:pt x="631" y="385"/>
                </a:cubicBezTo>
                <a:cubicBezTo>
                  <a:pt x="632" y="385"/>
                  <a:pt x="632" y="385"/>
                  <a:pt x="632" y="385"/>
                </a:cubicBezTo>
                <a:cubicBezTo>
                  <a:pt x="633" y="386"/>
                  <a:pt x="633" y="386"/>
                  <a:pt x="633" y="386"/>
                </a:cubicBezTo>
                <a:cubicBezTo>
                  <a:pt x="634" y="386"/>
                  <a:pt x="635" y="386"/>
                  <a:pt x="636" y="387"/>
                </a:cubicBezTo>
                <a:cubicBezTo>
                  <a:pt x="637" y="387"/>
                  <a:pt x="638" y="387"/>
                  <a:pt x="639" y="387"/>
                </a:cubicBezTo>
                <a:cubicBezTo>
                  <a:pt x="639" y="386"/>
                  <a:pt x="640" y="386"/>
                  <a:pt x="640" y="385"/>
                </a:cubicBezTo>
                <a:cubicBezTo>
                  <a:pt x="641" y="382"/>
                  <a:pt x="643" y="379"/>
                  <a:pt x="644" y="376"/>
                </a:cubicBezTo>
                <a:cubicBezTo>
                  <a:pt x="644" y="376"/>
                  <a:pt x="644" y="376"/>
                  <a:pt x="644" y="376"/>
                </a:cubicBezTo>
                <a:cubicBezTo>
                  <a:pt x="643" y="375"/>
                  <a:pt x="643" y="375"/>
                  <a:pt x="643" y="375"/>
                </a:cubicBezTo>
                <a:cubicBezTo>
                  <a:pt x="644" y="375"/>
                  <a:pt x="644" y="374"/>
                  <a:pt x="645" y="374"/>
                </a:cubicBezTo>
                <a:cubicBezTo>
                  <a:pt x="645" y="373"/>
                  <a:pt x="645" y="372"/>
                  <a:pt x="646" y="371"/>
                </a:cubicBezTo>
                <a:cubicBezTo>
                  <a:pt x="646" y="370"/>
                  <a:pt x="646" y="370"/>
                  <a:pt x="646" y="369"/>
                </a:cubicBezTo>
                <a:cubicBezTo>
                  <a:pt x="647" y="369"/>
                  <a:pt x="647" y="368"/>
                  <a:pt x="646" y="368"/>
                </a:cubicBezTo>
                <a:cubicBezTo>
                  <a:pt x="648" y="368"/>
                  <a:pt x="648" y="366"/>
                  <a:pt x="649" y="365"/>
                </a:cubicBezTo>
                <a:cubicBezTo>
                  <a:pt x="650" y="364"/>
                  <a:pt x="650" y="363"/>
                  <a:pt x="650" y="362"/>
                </a:cubicBezTo>
                <a:cubicBezTo>
                  <a:pt x="650" y="361"/>
                  <a:pt x="650" y="360"/>
                  <a:pt x="651" y="360"/>
                </a:cubicBezTo>
                <a:cubicBezTo>
                  <a:pt x="652" y="360"/>
                  <a:pt x="652" y="360"/>
                  <a:pt x="652" y="360"/>
                </a:cubicBezTo>
                <a:cubicBezTo>
                  <a:pt x="652" y="359"/>
                  <a:pt x="652" y="359"/>
                  <a:pt x="652" y="359"/>
                </a:cubicBezTo>
                <a:cubicBezTo>
                  <a:pt x="651" y="359"/>
                  <a:pt x="651" y="359"/>
                  <a:pt x="650" y="359"/>
                </a:cubicBezTo>
                <a:cubicBezTo>
                  <a:pt x="650" y="359"/>
                  <a:pt x="649" y="358"/>
                  <a:pt x="648" y="358"/>
                </a:cubicBezTo>
                <a:cubicBezTo>
                  <a:pt x="647" y="358"/>
                  <a:pt x="647" y="357"/>
                  <a:pt x="646" y="357"/>
                </a:cubicBezTo>
                <a:cubicBezTo>
                  <a:pt x="645" y="357"/>
                  <a:pt x="645" y="357"/>
                  <a:pt x="644" y="357"/>
                </a:cubicBezTo>
                <a:cubicBezTo>
                  <a:pt x="642" y="356"/>
                  <a:pt x="641" y="356"/>
                  <a:pt x="640" y="357"/>
                </a:cubicBezTo>
                <a:cubicBezTo>
                  <a:pt x="639" y="357"/>
                  <a:pt x="639" y="357"/>
                  <a:pt x="639" y="358"/>
                </a:cubicBezTo>
                <a:cubicBezTo>
                  <a:pt x="638" y="358"/>
                  <a:pt x="638" y="358"/>
                  <a:pt x="637" y="358"/>
                </a:cubicBezTo>
                <a:cubicBezTo>
                  <a:pt x="638" y="357"/>
                  <a:pt x="638" y="356"/>
                  <a:pt x="637" y="356"/>
                </a:cubicBezTo>
                <a:cubicBezTo>
                  <a:pt x="636" y="355"/>
                  <a:pt x="636" y="355"/>
                  <a:pt x="636" y="355"/>
                </a:cubicBezTo>
                <a:cubicBezTo>
                  <a:pt x="636" y="355"/>
                  <a:pt x="636" y="355"/>
                  <a:pt x="636" y="355"/>
                </a:cubicBezTo>
                <a:cubicBezTo>
                  <a:pt x="635" y="355"/>
                  <a:pt x="635" y="355"/>
                  <a:pt x="635" y="355"/>
                </a:cubicBezTo>
                <a:cubicBezTo>
                  <a:pt x="634" y="354"/>
                  <a:pt x="632" y="353"/>
                  <a:pt x="630" y="353"/>
                </a:cubicBezTo>
                <a:cubicBezTo>
                  <a:pt x="629" y="353"/>
                  <a:pt x="628" y="353"/>
                  <a:pt x="628" y="353"/>
                </a:cubicBezTo>
                <a:cubicBezTo>
                  <a:pt x="628" y="354"/>
                  <a:pt x="628" y="354"/>
                  <a:pt x="627" y="355"/>
                </a:cubicBezTo>
                <a:cubicBezTo>
                  <a:pt x="627" y="354"/>
                  <a:pt x="627" y="354"/>
                  <a:pt x="627" y="353"/>
                </a:cubicBezTo>
                <a:cubicBezTo>
                  <a:pt x="626" y="354"/>
                  <a:pt x="625" y="354"/>
                  <a:pt x="624" y="354"/>
                </a:cubicBezTo>
                <a:cubicBezTo>
                  <a:pt x="622" y="355"/>
                  <a:pt x="620" y="355"/>
                  <a:pt x="619" y="357"/>
                </a:cubicBezTo>
                <a:cubicBezTo>
                  <a:pt x="618" y="357"/>
                  <a:pt x="617" y="359"/>
                  <a:pt x="617" y="360"/>
                </a:cubicBezTo>
                <a:cubicBezTo>
                  <a:pt x="618" y="360"/>
                  <a:pt x="618" y="360"/>
                  <a:pt x="618" y="360"/>
                </a:cubicBezTo>
                <a:cubicBezTo>
                  <a:pt x="619" y="360"/>
                  <a:pt x="619" y="360"/>
                  <a:pt x="619" y="360"/>
                </a:cubicBezTo>
                <a:cubicBezTo>
                  <a:pt x="619" y="361"/>
                  <a:pt x="619" y="361"/>
                  <a:pt x="619" y="361"/>
                </a:cubicBezTo>
                <a:cubicBezTo>
                  <a:pt x="619" y="361"/>
                  <a:pt x="619" y="361"/>
                  <a:pt x="619" y="362"/>
                </a:cubicBezTo>
                <a:cubicBezTo>
                  <a:pt x="619" y="362"/>
                  <a:pt x="619" y="363"/>
                  <a:pt x="620" y="363"/>
                </a:cubicBezTo>
                <a:cubicBezTo>
                  <a:pt x="620" y="364"/>
                  <a:pt x="621" y="364"/>
                  <a:pt x="621" y="364"/>
                </a:cubicBezTo>
                <a:cubicBezTo>
                  <a:pt x="622" y="365"/>
                  <a:pt x="622" y="365"/>
                  <a:pt x="622" y="365"/>
                </a:cubicBezTo>
                <a:cubicBezTo>
                  <a:pt x="622" y="365"/>
                  <a:pt x="621" y="365"/>
                  <a:pt x="621" y="365"/>
                </a:cubicBezTo>
                <a:cubicBezTo>
                  <a:pt x="620" y="365"/>
                  <a:pt x="620" y="365"/>
                  <a:pt x="619" y="365"/>
                </a:cubicBezTo>
                <a:cubicBezTo>
                  <a:pt x="619" y="364"/>
                  <a:pt x="618" y="364"/>
                  <a:pt x="618" y="363"/>
                </a:cubicBezTo>
                <a:cubicBezTo>
                  <a:pt x="617" y="362"/>
                  <a:pt x="616" y="363"/>
                  <a:pt x="616" y="363"/>
                </a:cubicBezTo>
                <a:cubicBezTo>
                  <a:pt x="615" y="364"/>
                  <a:pt x="615" y="365"/>
                  <a:pt x="615" y="366"/>
                </a:cubicBezTo>
                <a:cubicBezTo>
                  <a:pt x="615" y="365"/>
                  <a:pt x="615" y="366"/>
                  <a:pt x="616" y="366"/>
                </a:cubicBezTo>
                <a:cubicBezTo>
                  <a:pt x="616" y="367"/>
                  <a:pt x="615" y="367"/>
                  <a:pt x="615" y="367"/>
                </a:cubicBezTo>
                <a:cubicBezTo>
                  <a:pt x="615" y="367"/>
                  <a:pt x="615" y="368"/>
                  <a:pt x="615" y="368"/>
                </a:cubicBezTo>
                <a:cubicBezTo>
                  <a:pt x="615" y="368"/>
                  <a:pt x="615" y="369"/>
                  <a:pt x="615" y="369"/>
                </a:cubicBezTo>
                <a:cubicBezTo>
                  <a:pt x="615" y="370"/>
                  <a:pt x="615" y="372"/>
                  <a:pt x="616" y="373"/>
                </a:cubicBezTo>
                <a:cubicBezTo>
                  <a:pt x="616" y="374"/>
                  <a:pt x="615" y="376"/>
                  <a:pt x="616" y="377"/>
                </a:cubicBezTo>
                <a:cubicBezTo>
                  <a:pt x="615" y="378"/>
                  <a:pt x="615" y="378"/>
                  <a:pt x="615" y="378"/>
                </a:cubicBezTo>
                <a:cubicBezTo>
                  <a:pt x="615" y="378"/>
                  <a:pt x="615" y="378"/>
                  <a:pt x="615" y="378"/>
                </a:cubicBezTo>
                <a:cubicBezTo>
                  <a:pt x="615" y="378"/>
                  <a:pt x="615" y="378"/>
                  <a:pt x="615" y="378"/>
                </a:cubicBezTo>
                <a:cubicBezTo>
                  <a:pt x="615" y="379"/>
                  <a:pt x="615" y="379"/>
                  <a:pt x="615" y="379"/>
                </a:cubicBezTo>
                <a:cubicBezTo>
                  <a:pt x="615" y="379"/>
                  <a:pt x="615" y="379"/>
                  <a:pt x="615" y="380"/>
                </a:cubicBezTo>
                <a:cubicBezTo>
                  <a:pt x="615" y="381"/>
                  <a:pt x="615" y="381"/>
                  <a:pt x="615" y="381"/>
                </a:cubicBezTo>
                <a:cubicBezTo>
                  <a:pt x="615" y="381"/>
                  <a:pt x="615" y="381"/>
                  <a:pt x="615" y="381"/>
                </a:cubicBezTo>
                <a:cubicBezTo>
                  <a:pt x="615" y="382"/>
                  <a:pt x="615" y="382"/>
                  <a:pt x="615" y="382"/>
                </a:cubicBezTo>
                <a:cubicBezTo>
                  <a:pt x="615" y="383"/>
                  <a:pt x="615" y="384"/>
                  <a:pt x="615" y="385"/>
                </a:cubicBezTo>
                <a:cubicBezTo>
                  <a:pt x="615" y="385"/>
                  <a:pt x="615" y="385"/>
                  <a:pt x="615" y="385"/>
                </a:cubicBezTo>
                <a:cubicBezTo>
                  <a:pt x="615" y="385"/>
                  <a:pt x="615" y="385"/>
                  <a:pt x="615" y="385"/>
                </a:cubicBezTo>
                <a:cubicBezTo>
                  <a:pt x="616" y="385"/>
                  <a:pt x="616" y="385"/>
                  <a:pt x="616" y="385"/>
                </a:cubicBezTo>
                <a:cubicBezTo>
                  <a:pt x="616" y="386"/>
                  <a:pt x="616" y="386"/>
                  <a:pt x="616" y="386"/>
                </a:cubicBezTo>
                <a:cubicBezTo>
                  <a:pt x="616" y="386"/>
                  <a:pt x="616" y="386"/>
                  <a:pt x="616" y="386"/>
                </a:cubicBezTo>
                <a:cubicBezTo>
                  <a:pt x="615" y="387"/>
                  <a:pt x="615" y="387"/>
                  <a:pt x="615" y="387"/>
                </a:cubicBezTo>
                <a:cubicBezTo>
                  <a:pt x="615" y="387"/>
                  <a:pt x="615" y="387"/>
                  <a:pt x="615" y="387"/>
                </a:cubicBezTo>
                <a:cubicBezTo>
                  <a:pt x="616" y="387"/>
                  <a:pt x="616" y="387"/>
                  <a:pt x="616" y="387"/>
                </a:cubicBezTo>
                <a:cubicBezTo>
                  <a:pt x="616" y="387"/>
                  <a:pt x="617" y="387"/>
                  <a:pt x="617" y="388"/>
                </a:cubicBezTo>
                <a:cubicBezTo>
                  <a:pt x="617" y="389"/>
                  <a:pt x="617" y="389"/>
                  <a:pt x="617" y="389"/>
                </a:cubicBezTo>
                <a:cubicBezTo>
                  <a:pt x="617" y="389"/>
                  <a:pt x="617" y="389"/>
                  <a:pt x="617" y="389"/>
                </a:cubicBezTo>
                <a:cubicBezTo>
                  <a:pt x="617" y="390"/>
                  <a:pt x="617" y="390"/>
                  <a:pt x="617" y="390"/>
                </a:cubicBezTo>
                <a:cubicBezTo>
                  <a:pt x="618" y="390"/>
                  <a:pt x="618" y="390"/>
                  <a:pt x="618" y="390"/>
                </a:cubicBezTo>
                <a:cubicBezTo>
                  <a:pt x="618" y="391"/>
                  <a:pt x="618" y="391"/>
                  <a:pt x="618" y="391"/>
                </a:cubicBezTo>
                <a:cubicBezTo>
                  <a:pt x="618" y="391"/>
                  <a:pt x="618" y="391"/>
                  <a:pt x="618" y="392"/>
                </a:cubicBezTo>
                <a:cubicBezTo>
                  <a:pt x="619" y="392"/>
                  <a:pt x="619" y="392"/>
                  <a:pt x="619" y="392"/>
                </a:cubicBezTo>
                <a:cubicBezTo>
                  <a:pt x="618" y="393"/>
                  <a:pt x="618" y="393"/>
                  <a:pt x="618" y="393"/>
                </a:cubicBezTo>
                <a:cubicBezTo>
                  <a:pt x="618" y="393"/>
                  <a:pt x="618" y="393"/>
                  <a:pt x="618" y="393"/>
                </a:cubicBezTo>
                <a:cubicBezTo>
                  <a:pt x="618" y="393"/>
                  <a:pt x="618" y="393"/>
                  <a:pt x="618" y="393"/>
                </a:cubicBezTo>
                <a:cubicBezTo>
                  <a:pt x="618" y="393"/>
                  <a:pt x="618" y="393"/>
                  <a:pt x="618" y="393"/>
                </a:cubicBezTo>
                <a:cubicBezTo>
                  <a:pt x="618" y="394"/>
                  <a:pt x="618" y="394"/>
                  <a:pt x="618" y="394"/>
                </a:cubicBezTo>
                <a:cubicBezTo>
                  <a:pt x="618" y="395"/>
                  <a:pt x="618" y="397"/>
                  <a:pt x="618" y="398"/>
                </a:cubicBezTo>
                <a:cubicBezTo>
                  <a:pt x="618" y="399"/>
                  <a:pt x="618" y="399"/>
                  <a:pt x="618" y="400"/>
                </a:cubicBezTo>
                <a:cubicBezTo>
                  <a:pt x="619" y="399"/>
                  <a:pt x="619" y="399"/>
                  <a:pt x="620" y="399"/>
                </a:cubicBezTo>
                <a:cubicBezTo>
                  <a:pt x="620" y="399"/>
                  <a:pt x="621" y="399"/>
                  <a:pt x="621" y="399"/>
                </a:cubicBezTo>
                <a:cubicBezTo>
                  <a:pt x="621" y="399"/>
                  <a:pt x="621" y="399"/>
                  <a:pt x="621" y="399"/>
                </a:cubicBezTo>
                <a:cubicBezTo>
                  <a:pt x="621" y="399"/>
                  <a:pt x="621" y="399"/>
                  <a:pt x="621" y="399"/>
                </a:cubicBezTo>
                <a:cubicBezTo>
                  <a:pt x="620" y="399"/>
                  <a:pt x="619" y="400"/>
                  <a:pt x="618" y="400"/>
                </a:cubicBezTo>
                <a:cubicBezTo>
                  <a:pt x="619" y="401"/>
                  <a:pt x="619" y="401"/>
                  <a:pt x="619" y="401"/>
                </a:cubicBezTo>
                <a:cubicBezTo>
                  <a:pt x="618" y="401"/>
                  <a:pt x="618" y="401"/>
                  <a:pt x="618" y="401"/>
                </a:cubicBezTo>
                <a:cubicBezTo>
                  <a:pt x="618" y="402"/>
                  <a:pt x="618" y="402"/>
                  <a:pt x="618" y="402"/>
                </a:cubicBezTo>
                <a:cubicBezTo>
                  <a:pt x="618" y="402"/>
                  <a:pt x="618" y="402"/>
                  <a:pt x="618" y="402"/>
                </a:cubicBezTo>
                <a:cubicBezTo>
                  <a:pt x="618" y="402"/>
                  <a:pt x="618" y="402"/>
                  <a:pt x="618" y="402"/>
                </a:cubicBezTo>
                <a:cubicBezTo>
                  <a:pt x="618" y="402"/>
                  <a:pt x="618" y="402"/>
                  <a:pt x="618" y="402"/>
                </a:cubicBezTo>
                <a:cubicBezTo>
                  <a:pt x="619" y="403"/>
                  <a:pt x="619" y="403"/>
                  <a:pt x="619" y="403"/>
                </a:cubicBezTo>
                <a:cubicBezTo>
                  <a:pt x="619" y="403"/>
                  <a:pt x="619" y="403"/>
                  <a:pt x="620" y="403"/>
                </a:cubicBezTo>
                <a:cubicBezTo>
                  <a:pt x="619" y="403"/>
                  <a:pt x="619" y="403"/>
                  <a:pt x="619" y="403"/>
                </a:cubicBezTo>
                <a:cubicBezTo>
                  <a:pt x="619" y="403"/>
                  <a:pt x="619" y="403"/>
                  <a:pt x="619" y="403"/>
                </a:cubicBezTo>
                <a:cubicBezTo>
                  <a:pt x="618" y="404"/>
                  <a:pt x="618" y="404"/>
                  <a:pt x="618" y="405"/>
                </a:cubicBezTo>
                <a:cubicBezTo>
                  <a:pt x="618" y="406"/>
                  <a:pt x="618" y="406"/>
                  <a:pt x="618" y="406"/>
                </a:cubicBezTo>
                <a:cubicBezTo>
                  <a:pt x="618" y="406"/>
                  <a:pt x="618" y="406"/>
                  <a:pt x="618" y="406"/>
                </a:cubicBezTo>
                <a:cubicBezTo>
                  <a:pt x="618" y="406"/>
                  <a:pt x="618" y="406"/>
                  <a:pt x="618" y="406"/>
                </a:cubicBezTo>
                <a:cubicBezTo>
                  <a:pt x="617" y="406"/>
                  <a:pt x="617" y="406"/>
                  <a:pt x="617" y="406"/>
                </a:cubicBezTo>
                <a:cubicBezTo>
                  <a:pt x="617" y="406"/>
                  <a:pt x="617" y="406"/>
                  <a:pt x="617" y="406"/>
                </a:cubicBezTo>
                <a:cubicBezTo>
                  <a:pt x="617" y="406"/>
                  <a:pt x="617" y="406"/>
                  <a:pt x="617" y="406"/>
                </a:cubicBezTo>
                <a:cubicBezTo>
                  <a:pt x="617" y="406"/>
                  <a:pt x="617" y="406"/>
                  <a:pt x="617" y="406"/>
                </a:cubicBezTo>
                <a:cubicBezTo>
                  <a:pt x="617" y="407"/>
                  <a:pt x="617" y="407"/>
                  <a:pt x="617" y="407"/>
                </a:cubicBezTo>
                <a:cubicBezTo>
                  <a:pt x="616" y="407"/>
                  <a:pt x="616" y="407"/>
                  <a:pt x="616" y="407"/>
                </a:cubicBezTo>
                <a:cubicBezTo>
                  <a:pt x="617" y="408"/>
                  <a:pt x="617" y="408"/>
                  <a:pt x="617" y="408"/>
                </a:cubicBezTo>
                <a:cubicBezTo>
                  <a:pt x="616" y="408"/>
                  <a:pt x="616" y="409"/>
                  <a:pt x="615" y="409"/>
                </a:cubicBezTo>
                <a:cubicBezTo>
                  <a:pt x="615" y="410"/>
                  <a:pt x="615" y="410"/>
                  <a:pt x="615" y="410"/>
                </a:cubicBezTo>
                <a:cubicBezTo>
                  <a:pt x="615" y="410"/>
                  <a:pt x="614" y="410"/>
                  <a:pt x="614" y="410"/>
                </a:cubicBezTo>
                <a:cubicBezTo>
                  <a:pt x="614" y="411"/>
                  <a:pt x="614" y="411"/>
                  <a:pt x="614" y="411"/>
                </a:cubicBezTo>
                <a:cubicBezTo>
                  <a:pt x="614" y="411"/>
                  <a:pt x="614" y="411"/>
                  <a:pt x="614" y="411"/>
                </a:cubicBezTo>
                <a:cubicBezTo>
                  <a:pt x="613" y="412"/>
                  <a:pt x="613" y="412"/>
                  <a:pt x="613" y="412"/>
                </a:cubicBezTo>
                <a:cubicBezTo>
                  <a:pt x="613" y="412"/>
                  <a:pt x="613" y="412"/>
                  <a:pt x="613" y="412"/>
                </a:cubicBezTo>
                <a:cubicBezTo>
                  <a:pt x="613" y="412"/>
                  <a:pt x="613" y="412"/>
                  <a:pt x="613" y="412"/>
                </a:cubicBezTo>
                <a:cubicBezTo>
                  <a:pt x="614" y="413"/>
                  <a:pt x="614" y="413"/>
                  <a:pt x="614" y="413"/>
                </a:cubicBezTo>
                <a:cubicBezTo>
                  <a:pt x="614" y="413"/>
                  <a:pt x="614" y="413"/>
                  <a:pt x="614" y="413"/>
                </a:cubicBezTo>
                <a:cubicBezTo>
                  <a:pt x="614" y="413"/>
                  <a:pt x="614" y="413"/>
                  <a:pt x="614" y="413"/>
                </a:cubicBezTo>
                <a:cubicBezTo>
                  <a:pt x="615" y="413"/>
                  <a:pt x="616" y="413"/>
                  <a:pt x="616" y="413"/>
                </a:cubicBezTo>
                <a:cubicBezTo>
                  <a:pt x="617" y="413"/>
                  <a:pt x="617" y="413"/>
                  <a:pt x="617" y="413"/>
                </a:cubicBezTo>
                <a:cubicBezTo>
                  <a:pt x="617" y="413"/>
                  <a:pt x="617" y="413"/>
                  <a:pt x="617" y="413"/>
                </a:cubicBezTo>
                <a:cubicBezTo>
                  <a:pt x="616" y="414"/>
                  <a:pt x="616" y="414"/>
                  <a:pt x="616" y="414"/>
                </a:cubicBezTo>
                <a:cubicBezTo>
                  <a:pt x="616" y="414"/>
                  <a:pt x="616" y="414"/>
                  <a:pt x="616" y="414"/>
                </a:cubicBezTo>
                <a:cubicBezTo>
                  <a:pt x="616" y="415"/>
                  <a:pt x="616" y="415"/>
                  <a:pt x="616" y="415"/>
                </a:cubicBezTo>
                <a:cubicBezTo>
                  <a:pt x="616" y="415"/>
                  <a:pt x="616" y="415"/>
                  <a:pt x="616" y="415"/>
                </a:cubicBezTo>
                <a:cubicBezTo>
                  <a:pt x="617" y="416"/>
                  <a:pt x="617" y="416"/>
                  <a:pt x="617" y="416"/>
                </a:cubicBezTo>
                <a:cubicBezTo>
                  <a:pt x="616" y="416"/>
                  <a:pt x="616" y="416"/>
                  <a:pt x="616" y="416"/>
                </a:cubicBezTo>
                <a:cubicBezTo>
                  <a:pt x="616" y="417"/>
                  <a:pt x="616" y="417"/>
                  <a:pt x="616" y="417"/>
                </a:cubicBezTo>
                <a:cubicBezTo>
                  <a:pt x="616" y="418"/>
                  <a:pt x="616" y="418"/>
                  <a:pt x="616" y="418"/>
                </a:cubicBezTo>
                <a:cubicBezTo>
                  <a:pt x="615" y="418"/>
                  <a:pt x="615" y="418"/>
                  <a:pt x="615" y="418"/>
                </a:cubicBezTo>
                <a:cubicBezTo>
                  <a:pt x="614" y="417"/>
                  <a:pt x="614" y="417"/>
                  <a:pt x="614" y="417"/>
                </a:cubicBezTo>
                <a:cubicBezTo>
                  <a:pt x="614" y="416"/>
                  <a:pt x="614" y="416"/>
                  <a:pt x="614" y="416"/>
                </a:cubicBezTo>
                <a:cubicBezTo>
                  <a:pt x="614" y="415"/>
                  <a:pt x="614" y="415"/>
                  <a:pt x="614" y="415"/>
                </a:cubicBezTo>
                <a:cubicBezTo>
                  <a:pt x="614" y="415"/>
                  <a:pt x="613" y="415"/>
                  <a:pt x="613" y="415"/>
                </a:cubicBezTo>
                <a:cubicBezTo>
                  <a:pt x="612" y="415"/>
                  <a:pt x="612" y="415"/>
                  <a:pt x="612" y="416"/>
                </a:cubicBezTo>
                <a:cubicBezTo>
                  <a:pt x="611" y="416"/>
                  <a:pt x="611" y="417"/>
                  <a:pt x="611" y="417"/>
                </a:cubicBezTo>
                <a:cubicBezTo>
                  <a:pt x="611" y="417"/>
                  <a:pt x="611" y="417"/>
                  <a:pt x="611" y="417"/>
                </a:cubicBezTo>
                <a:cubicBezTo>
                  <a:pt x="610" y="418"/>
                  <a:pt x="610" y="418"/>
                  <a:pt x="610" y="418"/>
                </a:cubicBezTo>
                <a:cubicBezTo>
                  <a:pt x="610" y="418"/>
                  <a:pt x="610" y="418"/>
                  <a:pt x="610" y="418"/>
                </a:cubicBezTo>
                <a:cubicBezTo>
                  <a:pt x="610" y="418"/>
                  <a:pt x="610" y="419"/>
                  <a:pt x="610" y="420"/>
                </a:cubicBezTo>
                <a:cubicBezTo>
                  <a:pt x="610" y="420"/>
                  <a:pt x="610" y="420"/>
                  <a:pt x="610" y="420"/>
                </a:cubicBezTo>
                <a:cubicBezTo>
                  <a:pt x="610" y="420"/>
                  <a:pt x="610" y="420"/>
                  <a:pt x="610" y="420"/>
                </a:cubicBezTo>
                <a:cubicBezTo>
                  <a:pt x="610" y="420"/>
                  <a:pt x="610" y="420"/>
                  <a:pt x="610" y="420"/>
                </a:cubicBezTo>
                <a:cubicBezTo>
                  <a:pt x="609" y="421"/>
                  <a:pt x="609" y="421"/>
                  <a:pt x="609" y="421"/>
                </a:cubicBezTo>
                <a:cubicBezTo>
                  <a:pt x="609" y="421"/>
                  <a:pt x="609" y="421"/>
                  <a:pt x="609" y="421"/>
                </a:cubicBezTo>
                <a:cubicBezTo>
                  <a:pt x="610" y="422"/>
                  <a:pt x="610" y="422"/>
                  <a:pt x="610" y="422"/>
                </a:cubicBezTo>
                <a:cubicBezTo>
                  <a:pt x="610" y="422"/>
                  <a:pt x="610" y="422"/>
                  <a:pt x="610" y="422"/>
                </a:cubicBezTo>
                <a:cubicBezTo>
                  <a:pt x="610" y="422"/>
                  <a:pt x="610" y="422"/>
                  <a:pt x="610" y="422"/>
                </a:cubicBezTo>
                <a:cubicBezTo>
                  <a:pt x="611" y="422"/>
                  <a:pt x="611" y="422"/>
                  <a:pt x="611" y="422"/>
                </a:cubicBezTo>
                <a:cubicBezTo>
                  <a:pt x="611" y="422"/>
                  <a:pt x="611" y="422"/>
                  <a:pt x="611" y="422"/>
                </a:cubicBezTo>
                <a:cubicBezTo>
                  <a:pt x="610" y="422"/>
                  <a:pt x="610" y="422"/>
                  <a:pt x="610" y="422"/>
                </a:cubicBezTo>
                <a:cubicBezTo>
                  <a:pt x="610" y="423"/>
                  <a:pt x="610" y="423"/>
                  <a:pt x="610" y="424"/>
                </a:cubicBezTo>
                <a:cubicBezTo>
                  <a:pt x="609" y="424"/>
                  <a:pt x="609" y="425"/>
                  <a:pt x="609" y="425"/>
                </a:cubicBezTo>
                <a:cubicBezTo>
                  <a:pt x="609" y="426"/>
                  <a:pt x="609" y="426"/>
                  <a:pt x="609" y="427"/>
                </a:cubicBezTo>
                <a:cubicBezTo>
                  <a:pt x="609" y="428"/>
                  <a:pt x="609" y="428"/>
                  <a:pt x="610" y="428"/>
                </a:cubicBezTo>
                <a:cubicBezTo>
                  <a:pt x="610" y="429"/>
                  <a:pt x="610" y="429"/>
                  <a:pt x="610" y="429"/>
                </a:cubicBezTo>
                <a:cubicBezTo>
                  <a:pt x="610" y="429"/>
                  <a:pt x="610" y="429"/>
                  <a:pt x="610" y="429"/>
                </a:cubicBezTo>
                <a:cubicBezTo>
                  <a:pt x="610" y="430"/>
                  <a:pt x="611" y="430"/>
                  <a:pt x="611" y="431"/>
                </a:cubicBezTo>
                <a:cubicBezTo>
                  <a:pt x="612" y="431"/>
                  <a:pt x="612" y="431"/>
                  <a:pt x="612" y="431"/>
                </a:cubicBezTo>
                <a:cubicBezTo>
                  <a:pt x="612" y="431"/>
                  <a:pt x="612" y="431"/>
                  <a:pt x="612" y="431"/>
                </a:cubicBezTo>
                <a:cubicBezTo>
                  <a:pt x="612" y="431"/>
                  <a:pt x="613" y="430"/>
                  <a:pt x="613" y="430"/>
                </a:cubicBezTo>
                <a:cubicBezTo>
                  <a:pt x="614" y="429"/>
                  <a:pt x="614" y="429"/>
                  <a:pt x="614" y="429"/>
                </a:cubicBezTo>
                <a:cubicBezTo>
                  <a:pt x="613" y="430"/>
                  <a:pt x="613" y="430"/>
                  <a:pt x="613" y="431"/>
                </a:cubicBezTo>
                <a:cubicBezTo>
                  <a:pt x="613" y="431"/>
                  <a:pt x="613" y="431"/>
                  <a:pt x="613" y="431"/>
                </a:cubicBezTo>
                <a:cubicBezTo>
                  <a:pt x="613" y="432"/>
                  <a:pt x="613" y="432"/>
                  <a:pt x="613" y="432"/>
                </a:cubicBezTo>
                <a:cubicBezTo>
                  <a:pt x="613" y="432"/>
                  <a:pt x="613" y="432"/>
                  <a:pt x="613" y="432"/>
                </a:cubicBezTo>
                <a:cubicBezTo>
                  <a:pt x="612" y="432"/>
                  <a:pt x="612" y="432"/>
                  <a:pt x="612" y="432"/>
                </a:cubicBezTo>
                <a:cubicBezTo>
                  <a:pt x="612" y="433"/>
                  <a:pt x="612" y="433"/>
                  <a:pt x="612" y="433"/>
                </a:cubicBezTo>
                <a:cubicBezTo>
                  <a:pt x="612" y="433"/>
                  <a:pt x="612" y="433"/>
                  <a:pt x="612" y="433"/>
                </a:cubicBezTo>
                <a:cubicBezTo>
                  <a:pt x="611" y="433"/>
                  <a:pt x="611" y="433"/>
                  <a:pt x="611" y="433"/>
                </a:cubicBezTo>
                <a:cubicBezTo>
                  <a:pt x="611" y="433"/>
                  <a:pt x="611" y="433"/>
                  <a:pt x="611" y="433"/>
                </a:cubicBezTo>
                <a:cubicBezTo>
                  <a:pt x="611" y="434"/>
                  <a:pt x="611" y="434"/>
                  <a:pt x="611" y="434"/>
                </a:cubicBezTo>
                <a:cubicBezTo>
                  <a:pt x="611" y="435"/>
                  <a:pt x="611" y="435"/>
                  <a:pt x="611" y="435"/>
                </a:cubicBezTo>
                <a:cubicBezTo>
                  <a:pt x="610" y="435"/>
                  <a:pt x="610" y="435"/>
                  <a:pt x="610" y="435"/>
                </a:cubicBezTo>
                <a:cubicBezTo>
                  <a:pt x="610" y="436"/>
                  <a:pt x="610" y="436"/>
                  <a:pt x="610" y="436"/>
                </a:cubicBezTo>
                <a:cubicBezTo>
                  <a:pt x="610" y="436"/>
                  <a:pt x="610" y="436"/>
                  <a:pt x="610" y="436"/>
                </a:cubicBezTo>
                <a:cubicBezTo>
                  <a:pt x="609" y="436"/>
                  <a:pt x="609" y="437"/>
                  <a:pt x="609" y="437"/>
                </a:cubicBezTo>
                <a:cubicBezTo>
                  <a:pt x="609" y="438"/>
                  <a:pt x="609" y="439"/>
                  <a:pt x="609" y="439"/>
                </a:cubicBezTo>
                <a:cubicBezTo>
                  <a:pt x="609" y="440"/>
                  <a:pt x="609" y="440"/>
                  <a:pt x="609" y="440"/>
                </a:cubicBezTo>
                <a:cubicBezTo>
                  <a:pt x="610" y="441"/>
                  <a:pt x="610" y="441"/>
                  <a:pt x="610" y="441"/>
                </a:cubicBezTo>
                <a:cubicBezTo>
                  <a:pt x="610" y="441"/>
                  <a:pt x="610" y="441"/>
                  <a:pt x="610" y="441"/>
                </a:cubicBezTo>
                <a:cubicBezTo>
                  <a:pt x="610" y="442"/>
                  <a:pt x="610" y="442"/>
                  <a:pt x="610" y="442"/>
                </a:cubicBezTo>
                <a:cubicBezTo>
                  <a:pt x="610" y="443"/>
                  <a:pt x="610" y="443"/>
                  <a:pt x="610" y="443"/>
                </a:cubicBezTo>
                <a:cubicBezTo>
                  <a:pt x="611" y="444"/>
                  <a:pt x="611" y="444"/>
                  <a:pt x="611" y="444"/>
                </a:cubicBezTo>
                <a:cubicBezTo>
                  <a:pt x="612" y="444"/>
                  <a:pt x="612" y="444"/>
                  <a:pt x="612" y="444"/>
                </a:cubicBezTo>
                <a:cubicBezTo>
                  <a:pt x="612" y="445"/>
                  <a:pt x="612" y="445"/>
                  <a:pt x="612" y="445"/>
                </a:cubicBezTo>
                <a:cubicBezTo>
                  <a:pt x="612" y="445"/>
                  <a:pt x="612" y="445"/>
                  <a:pt x="612" y="445"/>
                </a:cubicBezTo>
                <a:cubicBezTo>
                  <a:pt x="612" y="445"/>
                  <a:pt x="612" y="445"/>
                  <a:pt x="612" y="446"/>
                </a:cubicBezTo>
                <a:cubicBezTo>
                  <a:pt x="612" y="446"/>
                  <a:pt x="612" y="446"/>
                  <a:pt x="612" y="446"/>
                </a:cubicBezTo>
                <a:cubicBezTo>
                  <a:pt x="612" y="446"/>
                  <a:pt x="612" y="446"/>
                  <a:pt x="612" y="446"/>
                </a:cubicBezTo>
                <a:cubicBezTo>
                  <a:pt x="612" y="447"/>
                  <a:pt x="612" y="447"/>
                  <a:pt x="612" y="447"/>
                </a:cubicBezTo>
                <a:cubicBezTo>
                  <a:pt x="613" y="447"/>
                  <a:pt x="613" y="447"/>
                  <a:pt x="613" y="448"/>
                </a:cubicBezTo>
                <a:cubicBezTo>
                  <a:pt x="614" y="448"/>
                  <a:pt x="614" y="448"/>
                  <a:pt x="614" y="448"/>
                </a:cubicBezTo>
                <a:cubicBezTo>
                  <a:pt x="614" y="448"/>
                  <a:pt x="614" y="448"/>
                  <a:pt x="614" y="448"/>
                </a:cubicBezTo>
                <a:cubicBezTo>
                  <a:pt x="615" y="448"/>
                  <a:pt x="615" y="448"/>
                  <a:pt x="615" y="448"/>
                </a:cubicBezTo>
                <a:cubicBezTo>
                  <a:pt x="615" y="448"/>
                  <a:pt x="615" y="448"/>
                  <a:pt x="615" y="448"/>
                </a:cubicBezTo>
                <a:cubicBezTo>
                  <a:pt x="615" y="448"/>
                  <a:pt x="615" y="448"/>
                  <a:pt x="615" y="448"/>
                </a:cubicBezTo>
                <a:cubicBezTo>
                  <a:pt x="616" y="449"/>
                  <a:pt x="616" y="449"/>
                  <a:pt x="616" y="449"/>
                </a:cubicBezTo>
                <a:cubicBezTo>
                  <a:pt x="617" y="450"/>
                  <a:pt x="617" y="450"/>
                  <a:pt x="618" y="450"/>
                </a:cubicBezTo>
                <a:cubicBezTo>
                  <a:pt x="618" y="451"/>
                  <a:pt x="619" y="451"/>
                  <a:pt x="619" y="451"/>
                </a:cubicBezTo>
                <a:cubicBezTo>
                  <a:pt x="620" y="451"/>
                  <a:pt x="620" y="451"/>
                  <a:pt x="620" y="451"/>
                </a:cubicBezTo>
                <a:cubicBezTo>
                  <a:pt x="620" y="452"/>
                  <a:pt x="620" y="452"/>
                  <a:pt x="620" y="452"/>
                </a:cubicBezTo>
                <a:cubicBezTo>
                  <a:pt x="620" y="452"/>
                  <a:pt x="621" y="452"/>
                  <a:pt x="621" y="452"/>
                </a:cubicBezTo>
                <a:cubicBezTo>
                  <a:pt x="621" y="451"/>
                  <a:pt x="621" y="451"/>
                  <a:pt x="621" y="450"/>
                </a:cubicBezTo>
                <a:cubicBezTo>
                  <a:pt x="622" y="450"/>
                  <a:pt x="622" y="450"/>
                  <a:pt x="622" y="450"/>
                </a:cubicBezTo>
                <a:cubicBezTo>
                  <a:pt x="622" y="451"/>
                  <a:pt x="622" y="451"/>
                  <a:pt x="622" y="451"/>
                </a:cubicBezTo>
                <a:cubicBezTo>
                  <a:pt x="623" y="451"/>
                  <a:pt x="623" y="451"/>
                  <a:pt x="623" y="451"/>
                </a:cubicBezTo>
                <a:cubicBezTo>
                  <a:pt x="623" y="452"/>
                  <a:pt x="623" y="452"/>
                  <a:pt x="623" y="452"/>
                </a:cubicBezTo>
                <a:cubicBezTo>
                  <a:pt x="623" y="453"/>
                  <a:pt x="624" y="453"/>
                  <a:pt x="624" y="454"/>
                </a:cubicBezTo>
                <a:cubicBezTo>
                  <a:pt x="624" y="454"/>
                  <a:pt x="624" y="454"/>
                  <a:pt x="624" y="454"/>
                </a:cubicBezTo>
                <a:cubicBezTo>
                  <a:pt x="625" y="454"/>
                  <a:pt x="625" y="454"/>
                  <a:pt x="625" y="454"/>
                </a:cubicBezTo>
                <a:cubicBezTo>
                  <a:pt x="625" y="455"/>
                  <a:pt x="626" y="454"/>
                  <a:pt x="627" y="454"/>
                </a:cubicBezTo>
                <a:cubicBezTo>
                  <a:pt x="627" y="454"/>
                  <a:pt x="627" y="454"/>
                  <a:pt x="627" y="454"/>
                </a:cubicBezTo>
                <a:cubicBezTo>
                  <a:pt x="627" y="453"/>
                  <a:pt x="627" y="453"/>
                  <a:pt x="627" y="453"/>
                </a:cubicBezTo>
                <a:cubicBezTo>
                  <a:pt x="628" y="453"/>
                  <a:pt x="628" y="453"/>
                  <a:pt x="628" y="453"/>
                </a:cubicBezTo>
                <a:cubicBezTo>
                  <a:pt x="628" y="453"/>
                  <a:pt x="628" y="453"/>
                  <a:pt x="628" y="453"/>
                </a:cubicBezTo>
                <a:cubicBezTo>
                  <a:pt x="629" y="453"/>
                  <a:pt x="629" y="453"/>
                  <a:pt x="629" y="453"/>
                </a:cubicBezTo>
                <a:cubicBezTo>
                  <a:pt x="630" y="453"/>
                  <a:pt x="630" y="454"/>
                  <a:pt x="630" y="454"/>
                </a:cubicBezTo>
                <a:cubicBezTo>
                  <a:pt x="630" y="455"/>
                  <a:pt x="629" y="455"/>
                  <a:pt x="629" y="455"/>
                </a:cubicBezTo>
                <a:cubicBezTo>
                  <a:pt x="629" y="456"/>
                  <a:pt x="630" y="456"/>
                  <a:pt x="630" y="456"/>
                </a:cubicBezTo>
                <a:cubicBezTo>
                  <a:pt x="629" y="457"/>
                  <a:pt x="629" y="458"/>
                  <a:pt x="628" y="459"/>
                </a:cubicBezTo>
                <a:cubicBezTo>
                  <a:pt x="627" y="459"/>
                  <a:pt x="627" y="459"/>
                  <a:pt x="627" y="459"/>
                </a:cubicBezTo>
                <a:cubicBezTo>
                  <a:pt x="627" y="459"/>
                  <a:pt x="627" y="459"/>
                  <a:pt x="627" y="459"/>
                </a:cubicBezTo>
                <a:cubicBezTo>
                  <a:pt x="627" y="459"/>
                  <a:pt x="627" y="459"/>
                  <a:pt x="627" y="459"/>
                </a:cubicBezTo>
                <a:cubicBezTo>
                  <a:pt x="627" y="458"/>
                  <a:pt x="627" y="458"/>
                  <a:pt x="627" y="457"/>
                </a:cubicBezTo>
                <a:cubicBezTo>
                  <a:pt x="628" y="457"/>
                  <a:pt x="628" y="457"/>
                  <a:pt x="628" y="456"/>
                </a:cubicBezTo>
                <a:cubicBezTo>
                  <a:pt x="629" y="456"/>
                  <a:pt x="629" y="455"/>
                  <a:pt x="629" y="455"/>
                </a:cubicBezTo>
                <a:cubicBezTo>
                  <a:pt x="629" y="455"/>
                  <a:pt x="628" y="455"/>
                  <a:pt x="628" y="456"/>
                </a:cubicBezTo>
                <a:cubicBezTo>
                  <a:pt x="627" y="456"/>
                  <a:pt x="627" y="456"/>
                  <a:pt x="627" y="456"/>
                </a:cubicBezTo>
                <a:cubicBezTo>
                  <a:pt x="627" y="456"/>
                  <a:pt x="627" y="456"/>
                  <a:pt x="627" y="456"/>
                </a:cubicBezTo>
                <a:cubicBezTo>
                  <a:pt x="626" y="456"/>
                  <a:pt x="626" y="456"/>
                  <a:pt x="626" y="456"/>
                </a:cubicBezTo>
                <a:cubicBezTo>
                  <a:pt x="626" y="456"/>
                  <a:pt x="626" y="456"/>
                  <a:pt x="625" y="456"/>
                </a:cubicBezTo>
                <a:cubicBezTo>
                  <a:pt x="625" y="456"/>
                  <a:pt x="625" y="456"/>
                  <a:pt x="625" y="457"/>
                </a:cubicBezTo>
                <a:cubicBezTo>
                  <a:pt x="625" y="457"/>
                  <a:pt x="625" y="457"/>
                  <a:pt x="625" y="457"/>
                </a:cubicBezTo>
                <a:cubicBezTo>
                  <a:pt x="625" y="458"/>
                  <a:pt x="624" y="459"/>
                  <a:pt x="624" y="459"/>
                </a:cubicBezTo>
                <a:cubicBezTo>
                  <a:pt x="624" y="460"/>
                  <a:pt x="624" y="460"/>
                  <a:pt x="624" y="460"/>
                </a:cubicBezTo>
                <a:cubicBezTo>
                  <a:pt x="625" y="460"/>
                  <a:pt x="625" y="460"/>
                  <a:pt x="625" y="460"/>
                </a:cubicBezTo>
                <a:cubicBezTo>
                  <a:pt x="625" y="460"/>
                  <a:pt x="625" y="460"/>
                  <a:pt x="625" y="460"/>
                </a:cubicBezTo>
                <a:cubicBezTo>
                  <a:pt x="626" y="460"/>
                  <a:pt x="626" y="460"/>
                  <a:pt x="626" y="460"/>
                </a:cubicBezTo>
                <a:cubicBezTo>
                  <a:pt x="626" y="461"/>
                  <a:pt x="625" y="462"/>
                  <a:pt x="625" y="462"/>
                </a:cubicBezTo>
                <a:cubicBezTo>
                  <a:pt x="624" y="462"/>
                  <a:pt x="624" y="462"/>
                  <a:pt x="624" y="462"/>
                </a:cubicBezTo>
                <a:cubicBezTo>
                  <a:pt x="624" y="462"/>
                  <a:pt x="624" y="462"/>
                  <a:pt x="624" y="463"/>
                </a:cubicBezTo>
                <a:cubicBezTo>
                  <a:pt x="623" y="463"/>
                  <a:pt x="623" y="463"/>
                  <a:pt x="623" y="463"/>
                </a:cubicBezTo>
                <a:cubicBezTo>
                  <a:pt x="623" y="463"/>
                  <a:pt x="623" y="463"/>
                  <a:pt x="623" y="463"/>
                </a:cubicBezTo>
                <a:cubicBezTo>
                  <a:pt x="622" y="463"/>
                  <a:pt x="622" y="463"/>
                  <a:pt x="622" y="463"/>
                </a:cubicBezTo>
                <a:cubicBezTo>
                  <a:pt x="623" y="464"/>
                  <a:pt x="623" y="465"/>
                  <a:pt x="622" y="465"/>
                </a:cubicBezTo>
                <a:cubicBezTo>
                  <a:pt x="622" y="466"/>
                  <a:pt x="622" y="466"/>
                  <a:pt x="622" y="467"/>
                </a:cubicBezTo>
                <a:cubicBezTo>
                  <a:pt x="622" y="467"/>
                  <a:pt x="622" y="467"/>
                  <a:pt x="622" y="467"/>
                </a:cubicBezTo>
                <a:cubicBezTo>
                  <a:pt x="623" y="467"/>
                  <a:pt x="623" y="467"/>
                  <a:pt x="623" y="467"/>
                </a:cubicBezTo>
                <a:cubicBezTo>
                  <a:pt x="623" y="468"/>
                  <a:pt x="623" y="468"/>
                  <a:pt x="623" y="468"/>
                </a:cubicBezTo>
                <a:cubicBezTo>
                  <a:pt x="624" y="468"/>
                  <a:pt x="624" y="468"/>
                  <a:pt x="624" y="468"/>
                </a:cubicBezTo>
                <a:cubicBezTo>
                  <a:pt x="625" y="467"/>
                  <a:pt x="625" y="467"/>
                  <a:pt x="625" y="467"/>
                </a:cubicBezTo>
                <a:cubicBezTo>
                  <a:pt x="625" y="467"/>
                  <a:pt x="625" y="467"/>
                  <a:pt x="625" y="467"/>
                </a:cubicBezTo>
                <a:cubicBezTo>
                  <a:pt x="626" y="467"/>
                  <a:pt x="626" y="467"/>
                  <a:pt x="626" y="467"/>
                </a:cubicBezTo>
                <a:cubicBezTo>
                  <a:pt x="626" y="467"/>
                  <a:pt x="627" y="466"/>
                  <a:pt x="627" y="466"/>
                </a:cubicBezTo>
                <a:cubicBezTo>
                  <a:pt x="627" y="465"/>
                  <a:pt x="627" y="465"/>
                  <a:pt x="627" y="465"/>
                </a:cubicBezTo>
                <a:cubicBezTo>
                  <a:pt x="626" y="466"/>
                  <a:pt x="626" y="466"/>
                  <a:pt x="626" y="466"/>
                </a:cubicBezTo>
                <a:cubicBezTo>
                  <a:pt x="626" y="465"/>
                  <a:pt x="626" y="465"/>
                  <a:pt x="626" y="465"/>
                </a:cubicBezTo>
                <a:cubicBezTo>
                  <a:pt x="626" y="464"/>
                  <a:pt x="626" y="464"/>
                  <a:pt x="626" y="464"/>
                </a:cubicBezTo>
                <a:cubicBezTo>
                  <a:pt x="627" y="464"/>
                  <a:pt x="627" y="464"/>
                  <a:pt x="627" y="464"/>
                </a:cubicBezTo>
                <a:cubicBezTo>
                  <a:pt x="627" y="464"/>
                  <a:pt x="627" y="464"/>
                  <a:pt x="627" y="464"/>
                </a:cubicBezTo>
                <a:cubicBezTo>
                  <a:pt x="627" y="463"/>
                  <a:pt x="627" y="463"/>
                  <a:pt x="627" y="463"/>
                </a:cubicBezTo>
                <a:cubicBezTo>
                  <a:pt x="627" y="463"/>
                  <a:pt x="627" y="463"/>
                  <a:pt x="627" y="463"/>
                </a:cubicBezTo>
                <a:cubicBezTo>
                  <a:pt x="627" y="463"/>
                  <a:pt x="627" y="463"/>
                  <a:pt x="627" y="463"/>
                </a:cubicBezTo>
                <a:cubicBezTo>
                  <a:pt x="627" y="463"/>
                  <a:pt x="628" y="463"/>
                  <a:pt x="628" y="463"/>
                </a:cubicBezTo>
                <a:cubicBezTo>
                  <a:pt x="629" y="463"/>
                  <a:pt x="629" y="463"/>
                  <a:pt x="629" y="463"/>
                </a:cubicBezTo>
                <a:cubicBezTo>
                  <a:pt x="629" y="464"/>
                  <a:pt x="629" y="464"/>
                  <a:pt x="629" y="464"/>
                </a:cubicBezTo>
                <a:cubicBezTo>
                  <a:pt x="629" y="465"/>
                  <a:pt x="629" y="465"/>
                  <a:pt x="629" y="466"/>
                </a:cubicBezTo>
                <a:cubicBezTo>
                  <a:pt x="629" y="466"/>
                  <a:pt x="629" y="467"/>
                  <a:pt x="629" y="467"/>
                </a:cubicBezTo>
                <a:cubicBezTo>
                  <a:pt x="628" y="468"/>
                  <a:pt x="628" y="468"/>
                  <a:pt x="628" y="468"/>
                </a:cubicBezTo>
                <a:cubicBezTo>
                  <a:pt x="628" y="469"/>
                  <a:pt x="628" y="469"/>
                  <a:pt x="628" y="469"/>
                </a:cubicBezTo>
                <a:cubicBezTo>
                  <a:pt x="628" y="469"/>
                  <a:pt x="628" y="469"/>
                  <a:pt x="628" y="469"/>
                </a:cubicBezTo>
                <a:cubicBezTo>
                  <a:pt x="628" y="470"/>
                  <a:pt x="629" y="470"/>
                  <a:pt x="629" y="470"/>
                </a:cubicBezTo>
                <a:cubicBezTo>
                  <a:pt x="629" y="471"/>
                  <a:pt x="629" y="471"/>
                  <a:pt x="629" y="471"/>
                </a:cubicBezTo>
                <a:cubicBezTo>
                  <a:pt x="629" y="471"/>
                  <a:pt x="629" y="471"/>
                  <a:pt x="629" y="471"/>
                </a:cubicBezTo>
                <a:cubicBezTo>
                  <a:pt x="628" y="472"/>
                  <a:pt x="628" y="472"/>
                  <a:pt x="628" y="472"/>
                </a:cubicBezTo>
                <a:cubicBezTo>
                  <a:pt x="627" y="472"/>
                  <a:pt x="627" y="472"/>
                  <a:pt x="627" y="472"/>
                </a:cubicBezTo>
                <a:cubicBezTo>
                  <a:pt x="627" y="473"/>
                  <a:pt x="626" y="473"/>
                  <a:pt x="625" y="474"/>
                </a:cubicBezTo>
                <a:cubicBezTo>
                  <a:pt x="625" y="474"/>
                  <a:pt x="625" y="475"/>
                  <a:pt x="625" y="476"/>
                </a:cubicBezTo>
                <a:cubicBezTo>
                  <a:pt x="625" y="476"/>
                  <a:pt x="625" y="476"/>
                  <a:pt x="625" y="476"/>
                </a:cubicBezTo>
                <a:cubicBezTo>
                  <a:pt x="625" y="476"/>
                  <a:pt x="625" y="476"/>
                  <a:pt x="625" y="476"/>
                </a:cubicBezTo>
                <a:cubicBezTo>
                  <a:pt x="625" y="476"/>
                  <a:pt x="624" y="477"/>
                  <a:pt x="624" y="477"/>
                </a:cubicBezTo>
                <a:cubicBezTo>
                  <a:pt x="623" y="478"/>
                  <a:pt x="623" y="478"/>
                  <a:pt x="623" y="478"/>
                </a:cubicBezTo>
                <a:cubicBezTo>
                  <a:pt x="622" y="478"/>
                  <a:pt x="622" y="479"/>
                  <a:pt x="622" y="479"/>
                </a:cubicBezTo>
                <a:cubicBezTo>
                  <a:pt x="621" y="480"/>
                  <a:pt x="621" y="480"/>
                  <a:pt x="621" y="480"/>
                </a:cubicBezTo>
                <a:cubicBezTo>
                  <a:pt x="621" y="480"/>
                  <a:pt x="620" y="480"/>
                  <a:pt x="620" y="480"/>
                </a:cubicBezTo>
                <a:cubicBezTo>
                  <a:pt x="619" y="480"/>
                  <a:pt x="619" y="480"/>
                  <a:pt x="619" y="480"/>
                </a:cubicBezTo>
                <a:cubicBezTo>
                  <a:pt x="618" y="480"/>
                  <a:pt x="618" y="480"/>
                  <a:pt x="618" y="480"/>
                </a:cubicBezTo>
                <a:cubicBezTo>
                  <a:pt x="618" y="480"/>
                  <a:pt x="618" y="480"/>
                  <a:pt x="618" y="480"/>
                </a:cubicBezTo>
                <a:cubicBezTo>
                  <a:pt x="617" y="480"/>
                  <a:pt x="617" y="480"/>
                  <a:pt x="617" y="480"/>
                </a:cubicBezTo>
                <a:cubicBezTo>
                  <a:pt x="617" y="480"/>
                  <a:pt x="617" y="480"/>
                  <a:pt x="617" y="480"/>
                </a:cubicBezTo>
                <a:cubicBezTo>
                  <a:pt x="617" y="480"/>
                  <a:pt x="617" y="480"/>
                  <a:pt x="617" y="480"/>
                </a:cubicBezTo>
                <a:cubicBezTo>
                  <a:pt x="617" y="481"/>
                  <a:pt x="617" y="481"/>
                  <a:pt x="617" y="481"/>
                </a:cubicBezTo>
                <a:cubicBezTo>
                  <a:pt x="617" y="481"/>
                  <a:pt x="617" y="481"/>
                  <a:pt x="617" y="481"/>
                </a:cubicBezTo>
                <a:cubicBezTo>
                  <a:pt x="616" y="482"/>
                  <a:pt x="616" y="482"/>
                  <a:pt x="616" y="483"/>
                </a:cubicBezTo>
                <a:cubicBezTo>
                  <a:pt x="616" y="483"/>
                  <a:pt x="616" y="484"/>
                  <a:pt x="616" y="484"/>
                </a:cubicBezTo>
                <a:cubicBezTo>
                  <a:pt x="616" y="485"/>
                  <a:pt x="615" y="485"/>
                  <a:pt x="615" y="486"/>
                </a:cubicBezTo>
                <a:cubicBezTo>
                  <a:pt x="615" y="486"/>
                  <a:pt x="615" y="487"/>
                  <a:pt x="616" y="487"/>
                </a:cubicBezTo>
                <a:cubicBezTo>
                  <a:pt x="616" y="487"/>
                  <a:pt x="617" y="488"/>
                  <a:pt x="617" y="489"/>
                </a:cubicBezTo>
                <a:cubicBezTo>
                  <a:pt x="618" y="490"/>
                  <a:pt x="618" y="490"/>
                  <a:pt x="618" y="490"/>
                </a:cubicBezTo>
                <a:cubicBezTo>
                  <a:pt x="617" y="490"/>
                  <a:pt x="617" y="490"/>
                  <a:pt x="617" y="490"/>
                </a:cubicBezTo>
                <a:cubicBezTo>
                  <a:pt x="617" y="490"/>
                  <a:pt x="617" y="490"/>
                  <a:pt x="617" y="491"/>
                </a:cubicBezTo>
                <a:cubicBezTo>
                  <a:pt x="617" y="491"/>
                  <a:pt x="617" y="491"/>
                  <a:pt x="617" y="492"/>
                </a:cubicBezTo>
                <a:cubicBezTo>
                  <a:pt x="617" y="492"/>
                  <a:pt x="618" y="493"/>
                  <a:pt x="618" y="493"/>
                </a:cubicBezTo>
                <a:cubicBezTo>
                  <a:pt x="618" y="493"/>
                  <a:pt x="618" y="493"/>
                  <a:pt x="618" y="493"/>
                </a:cubicBezTo>
                <a:cubicBezTo>
                  <a:pt x="618" y="494"/>
                  <a:pt x="618" y="494"/>
                  <a:pt x="618" y="494"/>
                </a:cubicBezTo>
                <a:cubicBezTo>
                  <a:pt x="618" y="494"/>
                  <a:pt x="618" y="495"/>
                  <a:pt x="618" y="495"/>
                </a:cubicBezTo>
                <a:cubicBezTo>
                  <a:pt x="618" y="496"/>
                  <a:pt x="618" y="496"/>
                  <a:pt x="618" y="496"/>
                </a:cubicBezTo>
                <a:cubicBezTo>
                  <a:pt x="618" y="496"/>
                  <a:pt x="619" y="496"/>
                  <a:pt x="619" y="495"/>
                </a:cubicBezTo>
                <a:cubicBezTo>
                  <a:pt x="619" y="495"/>
                  <a:pt x="620" y="495"/>
                  <a:pt x="620" y="495"/>
                </a:cubicBezTo>
                <a:cubicBezTo>
                  <a:pt x="620" y="495"/>
                  <a:pt x="619" y="496"/>
                  <a:pt x="618" y="496"/>
                </a:cubicBezTo>
                <a:cubicBezTo>
                  <a:pt x="618" y="497"/>
                  <a:pt x="618" y="497"/>
                  <a:pt x="618" y="497"/>
                </a:cubicBezTo>
                <a:cubicBezTo>
                  <a:pt x="618" y="498"/>
                  <a:pt x="618" y="498"/>
                  <a:pt x="618" y="498"/>
                </a:cubicBezTo>
                <a:cubicBezTo>
                  <a:pt x="617" y="497"/>
                  <a:pt x="617" y="497"/>
                  <a:pt x="617" y="497"/>
                </a:cubicBezTo>
                <a:cubicBezTo>
                  <a:pt x="617" y="496"/>
                  <a:pt x="617" y="496"/>
                  <a:pt x="617" y="496"/>
                </a:cubicBezTo>
                <a:cubicBezTo>
                  <a:pt x="616" y="496"/>
                  <a:pt x="616" y="496"/>
                  <a:pt x="616" y="496"/>
                </a:cubicBezTo>
                <a:cubicBezTo>
                  <a:pt x="617" y="495"/>
                  <a:pt x="617" y="495"/>
                  <a:pt x="617" y="495"/>
                </a:cubicBezTo>
                <a:cubicBezTo>
                  <a:pt x="617" y="495"/>
                  <a:pt x="617" y="495"/>
                  <a:pt x="617" y="495"/>
                </a:cubicBezTo>
                <a:cubicBezTo>
                  <a:pt x="617" y="495"/>
                  <a:pt x="617" y="495"/>
                  <a:pt x="617" y="495"/>
                </a:cubicBezTo>
                <a:cubicBezTo>
                  <a:pt x="617" y="494"/>
                  <a:pt x="617" y="494"/>
                  <a:pt x="617" y="494"/>
                </a:cubicBezTo>
                <a:cubicBezTo>
                  <a:pt x="616" y="495"/>
                  <a:pt x="615" y="495"/>
                  <a:pt x="614" y="495"/>
                </a:cubicBezTo>
                <a:cubicBezTo>
                  <a:pt x="615" y="494"/>
                  <a:pt x="615" y="494"/>
                  <a:pt x="616" y="493"/>
                </a:cubicBezTo>
                <a:cubicBezTo>
                  <a:pt x="616" y="492"/>
                  <a:pt x="616" y="492"/>
                  <a:pt x="616" y="492"/>
                </a:cubicBezTo>
                <a:cubicBezTo>
                  <a:pt x="616" y="492"/>
                  <a:pt x="616" y="492"/>
                  <a:pt x="616" y="492"/>
                </a:cubicBezTo>
                <a:cubicBezTo>
                  <a:pt x="615" y="493"/>
                  <a:pt x="615" y="492"/>
                  <a:pt x="614" y="492"/>
                </a:cubicBezTo>
                <a:cubicBezTo>
                  <a:pt x="615" y="493"/>
                  <a:pt x="614" y="493"/>
                  <a:pt x="614" y="493"/>
                </a:cubicBezTo>
                <a:cubicBezTo>
                  <a:pt x="613" y="493"/>
                  <a:pt x="613" y="494"/>
                  <a:pt x="613" y="494"/>
                </a:cubicBezTo>
                <a:cubicBezTo>
                  <a:pt x="613" y="494"/>
                  <a:pt x="613" y="494"/>
                  <a:pt x="613" y="494"/>
                </a:cubicBezTo>
                <a:cubicBezTo>
                  <a:pt x="612" y="494"/>
                  <a:pt x="612" y="494"/>
                  <a:pt x="612" y="494"/>
                </a:cubicBezTo>
                <a:cubicBezTo>
                  <a:pt x="612" y="494"/>
                  <a:pt x="612" y="494"/>
                  <a:pt x="612" y="494"/>
                </a:cubicBezTo>
                <a:cubicBezTo>
                  <a:pt x="612" y="494"/>
                  <a:pt x="612" y="494"/>
                  <a:pt x="611" y="493"/>
                </a:cubicBezTo>
                <a:cubicBezTo>
                  <a:pt x="612" y="493"/>
                  <a:pt x="612" y="492"/>
                  <a:pt x="613" y="491"/>
                </a:cubicBezTo>
                <a:cubicBezTo>
                  <a:pt x="612" y="491"/>
                  <a:pt x="612" y="491"/>
                  <a:pt x="612" y="491"/>
                </a:cubicBezTo>
                <a:cubicBezTo>
                  <a:pt x="611" y="491"/>
                  <a:pt x="611" y="491"/>
                  <a:pt x="611" y="491"/>
                </a:cubicBezTo>
                <a:cubicBezTo>
                  <a:pt x="611" y="491"/>
                  <a:pt x="610" y="491"/>
                  <a:pt x="610" y="490"/>
                </a:cubicBezTo>
                <a:cubicBezTo>
                  <a:pt x="610" y="490"/>
                  <a:pt x="610" y="490"/>
                  <a:pt x="610" y="490"/>
                </a:cubicBezTo>
                <a:cubicBezTo>
                  <a:pt x="610" y="490"/>
                  <a:pt x="610" y="490"/>
                  <a:pt x="610" y="490"/>
                </a:cubicBezTo>
                <a:cubicBezTo>
                  <a:pt x="610" y="489"/>
                  <a:pt x="610" y="489"/>
                  <a:pt x="610" y="489"/>
                </a:cubicBezTo>
                <a:cubicBezTo>
                  <a:pt x="610" y="489"/>
                  <a:pt x="610" y="489"/>
                  <a:pt x="610" y="489"/>
                </a:cubicBezTo>
                <a:cubicBezTo>
                  <a:pt x="611" y="488"/>
                  <a:pt x="610" y="487"/>
                  <a:pt x="611" y="487"/>
                </a:cubicBezTo>
                <a:cubicBezTo>
                  <a:pt x="611" y="488"/>
                  <a:pt x="611" y="488"/>
                  <a:pt x="611" y="488"/>
                </a:cubicBezTo>
                <a:cubicBezTo>
                  <a:pt x="612" y="488"/>
                  <a:pt x="612" y="488"/>
                  <a:pt x="612" y="488"/>
                </a:cubicBezTo>
                <a:cubicBezTo>
                  <a:pt x="612" y="487"/>
                  <a:pt x="612" y="487"/>
                  <a:pt x="612" y="486"/>
                </a:cubicBezTo>
                <a:cubicBezTo>
                  <a:pt x="612" y="485"/>
                  <a:pt x="612" y="485"/>
                  <a:pt x="612" y="485"/>
                </a:cubicBezTo>
                <a:cubicBezTo>
                  <a:pt x="612" y="485"/>
                  <a:pt x="612" y="485"/>
                  <a:pt x="612" y="485"/>
                </a:cubicBezTo>
                <a:cubicBezTo>
                  <a:pt x="613" y="484"/>
                  <a:pt x="613" y="484"/>
                  <a:pt x="613" y="484"/>
                </a:cubicBezTo>
                <a:cubicBezTo>
                  <a:pt x="613" y="484"/>
                  <a:pt x="613" y="484"/>
                  <a:pt x="613" y="484"/>
                </a:cubicBezTo>
                <a:cubicBezTo>
                  <a:pt x="612" y="484"/>
                  <a:pt x="612" y="484"/>
                  <a:pt x="611" y="484"/>
                </a:cubicBezTo>
                <a:cubicBezTo>
                  <a:pt x="612" y="483"/>
                  <a:pt x="612" y="482"/>
                  <a:pt x="612" y="482"/>
                </a:cubicBezTo>
                <a:cubicBezTo>
                  <a:pt x="612" y="481"/>
                  <a:pt x="612" y="481"/>
                  <a:pt x="612" y="481"/>
                </a:cubicBezTo>
                <a:cubicBezTo>
                  <a:pt x="613" y="480"/>
                  <a:pt x="613" y="480"/>
                  <a:pt x="613" y="479"/>
                </a:cubicBezTo>
                <a:cubicBezTo>
                  <a:pt x="613" y="479"/>
                  <a:pt x="612" y="478"/>
                  <a:pt x="612" y="478"/>
                </a:cubicBezTo>
                <a:cubicBezTo>
                  <a:pt x="613" y="477"/>
                  <a:pt x="613" y="477"/>
                  <a:pt x="613" y="477"/>
                </a:cubicBezTo>
                <a:cubicBezTo>
                  <a:pt x="613" y="476"/>
                  <a:pt x="613" y="476"/>
                  <a:pt x="613" y="476"/>
                </a:cubicBezTo>
                <a:cubicBezTo>
                  <a:pt x="613" y="477"/>
                  <a:pt x="612" y="477"/>
                  <a:pt x="611" y="477"/>
                </a:cubicBezTo>
                <a:cubicBezTo>
                  <a:pt x="610" y="478"/>
                  <a:pt x="610" y="479"/>
                  <a:pt x="610" y="479"/>
                </a:cubicBezTo>
                <a:cubicBezTo>
                  <a:pt x="609" y="480"/>
                  <a:pt x="609" y="480"/>
                  <a:pt x="609" y="480"/>
                </a:cubicBezTo>
                <a:cubicBezTo>
                  <a:pt x="609" y="480"/>
                  <a:pt x="609" y="480"/>
                  <a:pt x="609" y="480"/>
                </a:cubicBezTo>
                <a:cubicBezTo>
                  <a:pt x="608" y="481"/>
                  <a:pt x="608" y="481"/>
                  <a:pt x="608" y="481"/>
                </a:cubicBezTo>
                <a:cubicBezTo>
                  <a:pt x="608" y="480"/>
                  <a:pt x="608" y="480"/>
                  <a:pt x="608" y="480"/>
                </a:cubicBezTo>
                <a:cubicBezTo>
                  <a:pt x="608" y="480"/>
                  <a:pt x="608" y="480"/>
                  <a:pt x="608" y="480"/>
                </a:cubicBezTo>
                <a:cubicBezTo>
                  <a:pt x="608" y="480"/>
                  <a:pt x="608" y="480"/>
                  <a:pt x="608" y="480"/>
                </a:cubicBezTo>
                <a:cubicBezTo>
                  <a:pt x="608" y="479"/>
                  <a:pt x="608" y="479"/>
                  <a:pt x="608" y="479"/>
                </a:cubicBezTo>
                <a:cubicBezTo>
                  <a:pt x="609" y="479"/>
                  <a:pt x="609" y="478"/>
                  <a:pt x="610" y="477"/>
                </a:cubicBezTo>
                <a:cubicBezTo>
                  <a:pt x="611" y="477"/>
                  <a:pt x="611" y="477"/>
                  <a:pt x="611" y="477"/>
                </a:cubicBezTo>
                <a:cubicBezTo>
                  <a:pt x="611" y="476"/>
                  <a:pt x="611" y="476"/>
                  <a:pt x="611" y="476"/>
                </a:cubicBezTo>
                <a:cubicBezTo>
                  <a:pt x="610" y="477"/>
                  <a:pt x="610" y="477"/>
                  <a:pt x="610" y="477"/>
                </a:cubicBezTo>
                <a:cubicBezTo>
                  <a:pt x="610" y="477"/>
                  <a:pt x="610" y="477"/>
                  <a:pt x="610" y="477"/>
                </a:cubicBezTo>
                <a:cubicBezTo>
                  <a:pt x="610" y="476"/>
                  <a:pt x="610" y="476"/>
                  <a:pt x="610" y="476"/>
                </a:cubicBezTo>
                <a:cubicBezTo>
                  <a:pt x="610" y="476"/>
                  <a:pt x="610" y="476"/>
                  <a:pt x="610" y="476"/>
                </a:cubicBezTo>
                <a:cubicBezTo>
                  <a:pt x="610" y="476"/>
                  <a:pt x="610" y="476"/>
                  <a:pt x="610" y="476"/>
                </a:cubicBezTo>
                <a:cubicBezTo>
                  <a:pt x="609" y="476"/>
                  <a:pt x="609" y="476"/>
                  <a:pt x="609" y="476"/>
                </a:cubicBezTo>
                <a:cubicBezTo>
                  <a:pt x="609" y="477"/>
                  <a:pt x="609" y="477"/>
                  <a:pt x="609" y="477"/>
                </a:cubicBezTo>
                <a:cubicBezTo>
                  <a:pt x="609" y="476"/>
                  <a:pt x="609" y="476"/>
                  <a:pt x="609" y="476"/>
                </a:cubicBezTo>
                <a:cubicBezTo>
                  <a:pt x="608" y="476"/>
                  <a:pt x="608" y="476"/>
                  <a:pt x="608" y="476"/>
                </a:cubicBezTo>
                <a:cubicBezTo>
                  <a:pt x="607" y="476"/>
                  <a:pt x="607" y="476"/>
                  <a:pt x="607" y="476"/>
                </a:cubicBezTo>
                <a:cubicBezTo>
                  <a:pt x="607" y="476"/>
                  <a:pt x="606" y="476"/>
                  <a:pt x="606" y="475"/>
                </a:cubicBezTo>
                <a:cubicBezTo>
                  <a:pt x="606" y="475"/>
                  <a:pt x="606" y="475"/>
                  <a:pt x="606" y="475"/>
                </a:cubicBezTo>
                <a:cubicBezTo>
                  <a:pt x="606" y="474"/>
                  <a:pt x="606" y="474"/>
                  <a:pt x="606" y="474"/>
                </a:cubicBezTo>
                <a:cubicBezTo>
                  <a:pt x="606" y="474"/>
                  <a:pt x="606" y="474"/>
                  <a:pt x="606" y="474"/>
                </a:cubicBezTo>
                <a:cubicBezTo>
                  <a:pt x="606" y="474"/>
                  <a:pt x="606" y="474"/>
                  <a:pt x="606" y="474"/>
                </a:cubicBezTo>
                <a:cubicBezTo>
                  <a:pt x="605" y="474"/>
                  <a:pt x="605" y="473"/>
                  <a:pt x="605" y="473"/>
                </a:cubicBezTo>
                <a:cubicBezTo>
                  <a:pt x="605" y="472"/>
                  <a:pt x="605" y="472"/>
                  <a:pt x="605" y="472"/>
                </a:cubicBezTo>
                <a:cubicBezTo>
                  <a:pt x="604" y="472"/>
                  <a:pt x="604" y="472"/>
                  <a:pt x="604" y="472"/>
                </a:cubicBezTo>
                <a:cubicBezTo>
                  <a:pt x="604" y="472"/>
                  <a:pt x="604" y="472"/>
                  <a:pt x="604" y="472"/>
                </a:cubicBezTo>
                <a:cubicBezTo>
                  <a:pt x="603" y="472"/>
                  <a:pt x="603" y="472"/>
                  <a:pt x="603" y="472"/>
                </a:cubicBezTo>
                <a:cubicBezTo>
                  <a:pt x="602" y="471"/>
                  <a:pt x="602" y="471"/>
                  <a:pt x="602" y="471"/>
                </a:cubicBezTo>
                <a:cubicBezTo>
                  <a:pt x="601" y="471"/>
                  <a:pt x="601" y="471"/>
                  <a:pt x="600" y="471"/>
                </a:cubicBezTo>
                <a:cubicBezTo>
                  <a:pt x="600" y="472"/>
                  <a:pt x="600" y="472"/>
                  <a:pt x="600" y="472"/>
                </a:cubicBezTo>
                <a:cubicBezTo>
                  <a:pt x="600" y="472"/>
                  <a:pt x="600" y="472"/>
                  <a:pt x="600" y="472"/>
                </a:cubicBezTo>
                <a:cubicBezTo>
                  <a:pt x="600" y="473"/>
                  <a:pt x="600" y="473"/>
                  <a:pt x="600" y="473"/>
                </a:cubicBezTo>
                <a:cubicBezTo>
                  <a:pt x="600" y="473"/>
                  <a:pt x="600" y="473"/>
                  <a:pt x="600" y="473"/>
                </a:cubicBezTo>
                <a:cubicBezTo>
                  <a:pt x="600" y="473"/>
                  <a:pt x="601" y="474"/>
                  <a:pt x="601" y="474"/>
                </a:cubicBezTo>
                <a:cubicBezTo>
                  <a:pt x="601" y="474"/>
                  <a:pt x="601" y="474"/>
                  <a:pt x="601" y="474"/>
                </a:cubicBezTo>
                <a:cubicBezTo>
                  <a:pt x="601" y="474"/>
                  <a:pt x="601" y="474"/>
                  <a:pt x="601" y="474"/>
                </a:cubicBezTo>
                <a:cubicBezTo>
                  <a:pt x="601" y="474"/>
                  <a:pt x="601" y="474"/>
                  <a:pt x="601" y="474"/>
                </a:cubicBezTo>
                <a:cubicBezTo>
                  <a:pt x="600" y="474"/>
                  <a:pt x="600" y="474"/>
                  <a:pt x="600" y="474"/>
                </a:cubicBezTo>
                <a:cubicBezTo>
                  <a:pt x="600" y="474"/>
                  <a:pt x="600" y="474"/>
                  <a:pt x="600" y="474"/>
                </a:cubicBezTo>
                <a:cubicBezTo>
                  <a:pt x="599" y="474"/>
                  <a:pt x="599" y="474"/>
                  <a:pt x="599" y="474"/>
                </a:cubicBezTo>
                <a:cubicBezTo>
                  <a:pt x="599" y="474"/>
                  <a:pt x="599" y="475"/>
                  <a:pt x="599" y="475"/>
                </a:cubicBezTo>
                <a:cubicBezTo>
                  <a:pt x="598" y="475"/>
                  <a:pt x="598" y="475"/>
                  <a:pt x="598" y="475"/>
                </a:cubicBezTo>
                <a:cubicBezTo>
                  <a:pt x="598" y="475"/>
                  <a:pt x="598" y="475"/>
                  <a:pt x="598" y="475"/>
                </a:cubicBezTo>
                <a:cubicBezTo>
                  <a:pt x="597" y="474"/>
                  <a:pt x="597" y="474"/>
                  <a:pt x="597" y="474"/>
                </a:cubicBezTo>
                <a:cubicBezTo>
                  <a:pt x="596" y="474"/>
                  <a:pt x="596" y="474"/>
                  <a:pt x="596" y="474"/>
                </a:cubicBezTo>
                <a:cubicBezTo>
                  <a:pt x="596" y="474"/>
                  <a:pt x="596" y="474"/>
                  <a:pt x="596" y="474"/>
                </a:cubicBezTo>
                <a:cubicBezTo>
                  <a:pt x="596" y="474"/>
                  <a:pt x="596" y="474"/>
                  <a:pt x="596" y="474"/>
                </a:cubicBezTo>
                <a:cubicBezTo>
                  <a:pt x="595" y="474"/>
                  <a:pt x="595" y="474"/>
                  <a:pt x="595" y="474"/>
                </a:cubicBezTo>
                <a:cubicBezTo>
                  <a:pt x="595" y="475"/>
                  <a:pt x="595" y="475"/>
                  <a:pt x="595" y="475"/>
                </a:cubicBezTo>
                <a:cubicBezTo>
                  <a:pt x="595" y="475"/>
                  <a:pt x="595" y="475"/>
                  <a:pt x="595" y="475"/>
                </a:cubicBezTo>
                <a:cubicBezTo>
                  <a:pt x="596" y="476"/>
                  <a:pt x="596" y="476"/>
                  <a:pt x="596" y="477"/>
                </a:cubicBezTo>
                <a:cubicBezTo>
                  <a:pt x="596" y="477"/>
                  <a:pt x="596" y="477"/>
                  <a:pt x="596" y="477"/>
                </a:cubicBezTo>
                <a:cubicBezTo>
                  <a:pt x="597" y="478"/>
                  <a:pt x="597" y="478"/>
                  <a:pt x="597" y="478"/>
                </a:cubicBezTo>
                <a:cubicBezTo>
                  <a:pt x="597" y="478"/>
                  <a:pt x="597" y="478"/>
                  <a:pt x="597" y="478"/>
                </a:cubicBezTo>
                <a:cubicBezTo>
                  <a:pt x="597" y="478"/>
                  <a:pt x="597" y="478"/>
                  <a:pt x="597" y="478"/>
                </a:cubicBezTo>
                <a:cubicBezTo>
                  <a:pt x="597" y="479"/>
                  <a:pt x="597" y="479"/>
                  <a:pt x="597" y="479"/>
                </a:cubicBezTo>
                <a:cubicBezTo>
                  <a:pt x="597" y="479"/>
                  <a:pt x="597" y="479"/>
                  <a:pt x="597" y="479"/>
                </a:cubicBezTo>
                <a:cubicBezTo>
                  <a:pt x="597" y="479"/>
                  <a:pt x="597" y="479"/>
                  <a:pt x="597" y="479"/>
                </a:cubicBezTo>
                <a:cubicBezTo>
                  <a:pt x="597" y="479"/>
                  <a:pt x="597" y="479"/>
                  <a:pt x="597" y="479"/>
                </a:cubicBezTo>
                <a:cubicBezTo>
                  <a:pt x="597" y="479"/>
                  <a:pt x="597" y="479"/>
                  <a:pt x="597" y="479"/>
                </a:cubicBezTo>
                <a:cubicBezTo>
                  <a:pt x="597" y="478"/>
                  <a:pt x="597" y="478"/>
                  <a:pt x="597" y="478"/>
                </a:cubicBezTo>
                <a:cubicBezTo>
                  <a:pt x="597" y="478"/>
                  <a:pt x="597" y="478"/>
                  <a:pt x="597" y="478"/>
                </a:cubicBezTo>
                <a:cubicBezTo>
                  <a:pt x="597" y="478"/>
                  <a:pt x="597" y="478"/>
                  <a:pt x="597" y="478"/>
                </a:cubicBezTo>
                <a:cubicBezTo>
                  <a:pt x="597" y="478"/>
                  <a:pt x="597" y="478"/>
                  <a:pt x="597" y="478"/>
                </a:cubicBezTo>
                <a:cubicBezTo>
                  <a:pt x="596" y="478"/>
                  <a:pt x="596" y="478"/>
                  <a:pt x="596" y="478"/>
                </a:cubicBezTo>
                <a:cubicBezTo>
                  <a:pt x="596" y="478"/>
                  <a:pt x="596" y="478"/>
                  <a:pt x="596" y="478"/>
                </a:cubicBezTo>
                <a:cubicBezTo>
                  <a:pt x="596" y="478"/>
                  <a:pt x="596" y="479"/>
                  <a:pt x="596" y="479"/>
                </a:cubicBezTo>
                <a:cubicBezTo>
                  <a:pt x="597" y="480"/>
                  <a:pt x="597" y="480"/>
                  <a:pt x="597" y="480"/>
                </a:cubicBezTo>
                <a:cubicBezTo>
                  <a:pt x="597" y="480"/>
                  <a:pt x="597" y="480"/>
                  <a:pt x="597" y="480"/>
                </a:cubicBezTo>
                <a:cubicBezTo>
                  <a:pt x="597" y="481"/>
                  <a:pt x="597" y="481"/>
                  <a:pt x="597" y="481"/>
                </a:cubicBezTo>
                <a:cubicBezTo>
                  <a:pt x="598" y="482"/>
                  <a:pt x="598" y="482"/>
                  <a:pt x="598" y="482"/>
                </a:cubicBezTo>
                <a:cubicBezTo>
                  <a:pt x="598" y="482"/>
                  <a:pt x="598" y="482"/>
                  <a:pt x="598" y="482"/>
                </a:cubicBezTo>
                <a:cubicBezTo>
                  <a:pt x="598" y="482"/>
                  <a:pt x="598" y="482"/>
                  <a:pt x="598" y="482"/>
                </a:cubicBezTo>
                <a:cubicBezTo>
                  <a:pt x="597" y="482"/>
                  <a:pt x="597" y="482"/>
                  <a:pt x="597" y="482"/>
                </a:cubicBezTo>
                <a:cubicBezTo>
                  <a:pt x="597" y="481"/>
                  <a:pt x="597" y="481"/>
                  <a:pt x="597" y="481"/>
                </a:cubicBezTo>
                <a:cubicBezTo>
                  <a:pt x="596" y="480"/>
                  <a:pt x="596" y="480"/>
                  <a:pt x="596" y="480"/>
                </a:cubicBezTo>
                <a:cubicBezTo>
                  <a:pt x="596" y="480"/>
                  <a:pt x="596" y="480"/>
                  <a:pt x="596" y="480"/>
                </a:cubicBezTo>
                <a:cubicBezTo>
                  <a:pt x="596" y="479"/>
                  <a:pt x="596" y="479"/>
                  <a:pt x="596" y="479"/>
                </a:cubicBezTo>
                <a:cubicBezTo>
                  <a:pt x="595" y="479"/>
                  <a:pt x="595" y="479"/>
                  <a:pt x="595" y="479"/>
                </a:cubicBezTo>
                <a:cubicBezTo>
                  <a:pt x="595" y="480"/>
                  <a:pt x="595" y="480"/>
                  <a:pt x="595" y="480"/>
                </a:cubicBezTo>
                <a:cubicBezTo>
                  <a:pt x="594" y="480"/>
                  <a:pt x="594" y="481"/>
                  <a:pt x="594" y="481"/>
                </a:cubicBezTo>
                <a:cubicBezTo>
                  <a:pt x="595" y="482"/>
                  <a:pt x="595" y="482"/>
                  <a:pt x="595" y="482"/>
                </a:cubicBezTo>
                <a:cubicBezTo>
                  <a:pt x="595" y="482"/>
                  <a:pt x="595" y="482"/>
                  <a:pt x="595" y="482"/>
                </a:cubicBezTo>
                <a:cubicBezTo>
                  <a:pt x="595" y="482"/>
                  <a:pt x="595" y="482"/>
                  <a:pt x="595" y="482"/>
                </a:cubicBezTo>
                <a:cubicBezTo>
                  <a:pt x="595" y="482"/>
                  <a:pt x="595" y="482"/>
                  <a:pt x="595" y="482"/>
                </a:cubicBezTo>
                <a:cubicBezTo>
                  <a:pt x="596" y="483"/>
                  <a:pt x="596" y="483"/>
                  <a:pt x="596" y="483"/>
                </a:cubicBezTo>
                <a:cubicBezTo>
                  <a:pt x="597" y="483"/>
                  <a:pt x="597" y="483"/>
                  <a:pt x="597" y="483"/>
                </a:cubicBezTo>
                <a:cubicBezTo>
                  <a:pt x="597" y="483"/>
                  <a:pt x="597" y="483"/>
                  <a:pt x="597" y="483"/>
                </a:cubicBezTo>
                <a:cubicBezTo>
                  <a:pt x="597" y="484"/>
                  <a:pt x="597" y="484"/>
                  <a:pt x="597" y="484"/>
                </a:cubicBezTo>
                <a:cubicBezTo>
                  <a:pt x="597" y="485"/>
                  <a:pt x="597" y="485"/>
                  <a:pt x="597" y="485"/>
                </a:cubicBezTo>
                <a:cubicBezTo>
                  <a:pt x="596" y="485"/>
                  <a:pt x="596" y="485"/>
                  <a:pt x="596" y="485"/>
                </a:cubicBezTo>
                <a:cubicBezTo>
                  <a:pt x="596" y="485"/>
                  <a:pt x="596" y="485"/>
                  <a:pt x="596" y="485"/>
                </a:cubicBezTo>
                <a:cubicBezTo>
                  <a:pt x="595" y="485"/>
                  <a:pt x="595" y="485"/>
                  <a:pt x="595" y="485"/>
                </a:cubicBezTo>
                <a:cubicBezTo>
                  <a:pt x="595" y="485"/>
                  <a:pt x="595" y="485"/>
                  <a:pt x="595" y="485"/>
                </a:cubicBezTo>
                <a:cubicBezTo>
                  <a:pt x="595" y="485"/>
                  <a:pt x="595" y="485"/>
                  <a:pt x="595" y="485"/>
                </a:cubicBezTo>
                <a:cubicBezTo>
                  <a:pt x="594" y="485"/>
                  <a:pt x="594" y="485"/>
                  <a:pt x="594" y="485"/>
                </a:cubicBezTo>
                <a:cubicBezTo>
                  <a:pt x="594" y="486"/>
                  <a:pt x="594" y="486"/>
                  <a:pt x="594" y="486"/>
                </a:cubicBezTo>
                <a:cubicBezTo>
                  <a:pt x="593" y="486"/>
                  <a:pt x="593" y="486"/>
                  <a:pt x="593" y="486"/>
                </a:cubicBezTo>
                <a:cubicBezTo>
                  <a:pt x="593" y="486"/>
                  <a:pt x="593" y="486"/>
                  <a:pt x="593" y="486"/>
                </a:cubicBezTo>
                <a:cubicBezTo>
                  <a:pt x="592" y="486"/>
                  <a:pt x="592" y="486"/>
                  <a:pt x="592" y="486"/>
                </a:cubicBezTo>
                <a:cubicBezTo>
                  <a:pt x="592" y="486"/>
                  <a:pt x="591" y="485"/>
                  <a:pt x="591" y="485"/>
                </a:cubicBezTo>
                <a:cubicBezTo>
                  <a:pt x="590" y="485"/>
                  <a:pt x="590" y="485"/>
                  <a:pt x="590" y="485"/>
                </a:cubicBezTo>
                <a:cubicBezTo>
                  <a:pt x="590" y="485"/>
                  <a:pt x="590" y="485"/>
                  <a:pt x="590" y="485"/>
                </a:cubicBezTo>
                <a:cubicBezTo>
                  <a:pt x="589" y="484"/>
                  <a:pt x="589" y="484"/>
                  <a:pt x="589" y="484"/>
                </a:cubicBezTo>
                <a:cubicBezTo>
                  <a:pt x="589" y="484"/>
                  <a:pt x="589" y="484"/>
                  <a:pt x="589" y="484"/>
                </a:cubicBezTo>
                <a:cubicBezTo>
                  <a:pt x="589" y="484"/>
                  <a:pt x="589" y="484"/>
                  <a:pt x="589" y="484"/>
                </a:cubicBezTo>
                <a:cubicBezTo>
                  <a:pt x="588" y="484"/>
                  <a:pt x="588" y="484"/>
                  <a:pt x="588" y="484"/>
                </a:cubicBezTo>
                <a:cubicBezTo>
                  <a:pt x="587" y="484"/>
                  <a:pt x="587" y="484"/>
                  <a:pt x="587" y="484"/>
                </a:cubicBezTo>
                <a:cubicBezTo>
                  <a:pt x="587" y="484"/>
                  <a:pt x="587" y="484"/>
                  <a:pt x="587" y="484"/>
                </a:cubicBezTo>
                <a:cubicBezTo>
                  <a:pt x="587" y="484"/>
                  <a:pt x="587" y="484"/>
                  <a:pt x="587" y="484"/>
                </a:cubicBezTo>
                <a:cubicBezTo>
                  <a:pt x="587" y="484"/>
                  <a:pt x="587" y="484"/>
                  <a:pt x="587" y="484"/>
                </a:cubicBezTo>
                <a:cubicBezTo>
                  <a:pt x="586" y="484"/>
                  <a:pt x="586" y="484"/>
                  <a:pt x="586" y="484"/>
                </a:cubicBezTo>
                <a:cubicBezTo>
                  <a:pt x="586" y="484"/>
                  <a:pt x="586" y="484"/>
                  <a:pt x="585" y="484"/>
                </a:cubicBezTo>
                <a:cubicBezTo>
                  <a:pt x="585" y="483"/>
                  <a:pt x="585" y="483"/>
                  <a:pt x="585" y="483"/>
                </a:cubicBezTo>
                <a:cubicBezTo>
                  <a:pt x="584" y="484"/>
                  <a:pt x="584" y="484"/>
                  <a:pt x="584" y="484"/>
                </a:cubicBezTo>
                <a:cubicBezTo>
                  <a:pt x="584" y="484"/>
                  <a:pt x="584" y="484"/>
                  <a:pt x="584" y="484"/>
                </a:cubicBezTo>
                <a:cubicBezTo>
                  <a:pt x="584" y="484"/>
                  <a:pt x="584" y="484"/>
                  <a:pt x="584" y="484"/>
                </a:cubicBezTo>
                <a:cubicBezTo>
                  <a:pt x="583" y="484"/>
                  <a:pt x="583" y="484"/>
                  <a:pt x="583" y="484"/>
                </a:cubicBezTo>
                <a:cubicBezTo>
                  <a:pt x="583" y="484"/>
                  <a:pt x="583" y="484"/>
                  <a:pt x="583" y="484"/>
                </a:cubicBezTo>
                <a:cubicBezTo>
                  <a:pt x="583" y="484"/>
                  <a:pt x="583" y="484"/>
                  <a:pt x="583" y="484"/>
                </a:cubicBezTo>
                <a:cubicBezTo>
                  <a:pt x="583" y="484"/>
                  <a:pt x="583" y="484"/>
                  <a:pt x="583" y="484"/>
                </a:cubicBezTo>
                <a:cubicBezTo>
                  <a:pt x="582" y="485"/>
                  <a:pt x="582" y="485"/>
                  <a:pt x="582" y="485"/>
                </a:cubicBezTo>
                <a:cubicBezTo>
                  <a:pt x="582" y="484"/>
                  <a:pt x="582" y="484"/>
                  <a:pt x="582" y="484"/>
                </a:cubicBezTo>
                <a:cubicBezTo>
                  <a:pt x="582" y="484"/>
                  <a:pt x="582" y="484"/>
                  <a:pt x="582" y="484"/>
                </a:cubicBezTo>
                <a:cubicBezTo>
                  <a:pt x="582" y="484"/>
                  <a:pt x="582" y="484"/>
                  <a:pt x="581" y="484"/>
                </a:cubicBezTo>
                <a:cubicBezTo>
                  <a:pt x="580" y="485"/>
                  <a:pt x="580" y="485"/>
                  <a:pt x="580" y="485"/>
                </a:cubicBezTo>
                <a:cubicBezTo>
                  <a:pt x="580" y="485"/>
                  <a:pt x="580" y="485"/>
                  <a:pt x="580" y="485"/>
                </a:cubicBezTo>
                <a:cubicBezTo>
                  <a:pt x="579" y="485"/>
                  <a:pt x="579" y="485"/>
                  <a:pt x="579" y="485"/>
                </a:cubicBezTo>
                <a:cubicBezTo>
                  <a:pt x="579" y="485"/>
                  <a:pt x="579" y="485"/>
                  <a:pt x="579" y="485"/>
                </a:cubicBezTo>
                <a:cubicBezTo>
                  <a:pt x="579" y="485"/>
                  <a:pt x="579" y="485"/>
                  <a:pt x="579" y="485"/>
                </a:cubicBezTo>
                <a:cubicBezTo>
                  <a:pt x="579" y="485"/>
                  <a:pt x="579" y="485"/>
                  <a:pt x="579" y="485"/>
                </a:cubicBezTo>
                <a:cubicBezTo>
                  <a:pt x="578" y="485"/>
                  <a:pt x="578" y="485"/>
                  <a:pt x="578" y="485"/>
                </a:cubicBezTo>
                <a:cubicBezTo>
                  <a:pt x="578" y="486"/>
                  <a:pt x="578" y="486"/>
                  <a:pt x="578" y="486"/>
                </a:cubicBezTo>
                <a:cubicBezTo>
                  <a:pt x="577" y="486"/>
                  <a:pt x="577" y="486"/>
                  <a:pt x="577" y="486"/>
                </a:cubicBezTo>
                <a:cubicBezTo>
                  <a:pt x="577" y="486"/>
                  <a:pt x="577" y="486"/>
                  <a:pt x="577" y="486"/>
                </a:cubicBezTo>
                <a:cubicBezTo>
                  <a:pt x="577" y="486"/>
                  <a:pt x="577" y="486"/>
                  <a:pt x="577" y="486"/>
                </a:cubicBezTo>
                <a:cubicBezTo>
                  <a:pt x="576" y="486"/>
                  <a:pt x="576" y="486"/>
                  <a:pt x="576" y="486"/>
                </a:cubicBezTo>
                <a:cubicBezTo>
                  <a:pt x="575" y="486"/>
                  <a:pt x="575" y="486"/>
                  <a:pt x="575" y="486"/>
                </a:cubicBezTo>
                <a:cubicBezTo>
                  <a:pt x="575" y="486"/>
                  <a:pt x="575" y="486"/>
                  <a:pt x="575" y="486"/>
                </a:cubicBezTo>
                <a:cubicBezTo>
                  <a:pt x="575" y="486"/>
                  <a:pt x="575" y="486"/>
                  <a:pt x="575" y="486"/>
                </a:cubicBezTo>
                <a:cubicBezTo>
                  <a:pt x="575" y="486"/>
                  <a:pt x="575" y="486"/>
                  <a:pt x="574" y="485"/>
                </a:cubicBezTo>
                <a:cubicBezTo>
                  <a:pt x="574" y="486"/>
                  <a:pt x="574" y="486"/>
                  <a:pt x="574" y="486"/>
                </a:cubicBezTo>
                <a:cubicBezTo>
                  <a:pt x="573" y="486"/>
                  <a:pt x="573" y="486"/>
                  <a:pt x="573" y="486"/>
                </a:cubicBezTo>
                <a:cubicBezTo>
                  <a:pt x="573" y="485"/>
                  <a:pt x="573" y="485"/>
                  <a:pt x="573" y="485"/>
                </a:cubicBezTo>
                <a:cubicBezTo>
                  <a:pt x="573" y="485"/>
                  <a:pt x="573" y="485"/>
                  <a:pt x="573" y="485"/>
                </a:cubicBezTo>
                <a:cubicBezTo>
                  <a:pt x="573" y="485"/>
                  <a:pt x="573" y="485"/>
                  <a:pt x="573" y="485"/>
                </a:cubicBezTo>
                <a:cubicBezTo>
                  <a:pt x="572" y="486"/>
                  <a:pt x="572" y="486"/>
                  <a:pt x="572" y="486"/>
                </a:cubicBezTo>
                <a:cubicBezTo>
                  <a:pt x="572" y="486"/>
                  <a:pt x="572" y="486"/>
                  <a:pt x="572" y="486"/>
                </a:cubicBezTo>
                <a:cubicBezTo>
                  <a:pt x="572" y="485"/>
                  <a:pt x="572" y="485"/>
                  <a:pt x="572" y="485"/>
                </a:cubicBezTo>
                <a:cubicBezTo>
                  <a:pt x="571" y="485"/>
                  <a:pt x="571" y="485"/>
                  <a:pt x="571" y="485"/>
                </a:cubicBezTo>
                <a:cubicBezTo>
                  <a:pt x="571" y="486"/>
                  <a:pt x="571" y="486"/>
                  <a:pt x="571" y="486"/>
                </a:cubicBezTo>
                <a:cubicBezTo>
                  <a:pt x="571" y="486"/>
                  <a:pt x="571" y="486"/>
                  <a:pt x="571" y="486"/>
                </a:cubicBezTo>
                <a:cubicBezTo>
                  <a:pt x="571" y="486"/>
                  <a:pt x="571" y="486"/>
                  <a:pt x="571" y="486"/>
                </a:cubicBezTo>
                <a:cubicBezTo>
                  <a:pt x="570" y="485"/>
                  <a:pt x="570" y="485"/>
                  <a:pt x="570" y="485"/>
                </a:cubicBezTo>
                <a:cubicBezTo>
                  <a:pt x="569" y="485"/>
                  <a:pt x="569" y="485"/>
                  <a:pt x="569" y="485"/>
                </a:cubicBezTo>
                <a:cubicBezTo>
                  <a:pt x="569" y="485"/>
                  <a:pt x="569" y="485"/>
                  <a:pt x="569" y="485"/>
                </a:cubicBezTo>
                <a:cubicBezTo>
                  <a:pt x="568" y="485"/>
                  <a:pt x="568" y="485"/>
                  <a:pt x="568" y="485"/>
                </a:cubicBezTo>
                <a:cubicBezTo>
                  <a:pt x="568" y="484"/>
                  <a:pt x="568" y="484"/>
                  <a:pt x="568" y="484"/>
                </a:cubicBezTo>
                <a:cubicBezTo>
                  <a:pt x="567" y="484"/>
                  <a:pt x="567" y="484"/>
                  <a:pt x="567" y="484"/>
                </a:cubicBezTo>
                <a:cubicBezTo>
                  <a:pt x="567" y="483"/>
                  <a:pt x="567" y="483"/>
                  <a:pt x="567" y="483"/>
                </a:cubicBezTo>
                <a:cubicBezTo>
                  <a:pt x="567" y="483"/>
                  <a:pt x="567" y="483"/>
                  <a:pt x="567" y="483"/>
                </a:cubicBezTo>
                <a:cubicBezTo>
                  <a:pt x="567" y="483"/>
                  <a:pt x="567" y="483"/>
                  <a:pt x="567" y="483"/>
                </a:cubicBezTo>
                <a:cubicBezTo>
                  <a:pt x="566" y="483"/>
                  <a:pt x="566" y="483"/>
                  <a:pt x="566" y="483"/>
                </a:cubicBezTo>
                <a:cubicBezTo>
                  <a:pt x="566" y="482"/>
                  <a:pt x="566" y="482"/>
                  <a:pt x="566" y="482"/>
                </a:cubicBezTo>
                <a:cubicBezTo>
                  <a:pt x="565" y="482"/>
                  <a:pt x="565" y="482"/>
                  <a:pt x="565" y="482"/>
                </a:cubicBezTo>
                <a:cubicBezTo>
                  <a:pt x="565" y="482"/>
                  <a:pt x="565" y="482"/>
                  <a:pt x="565" y="482"/>
                </a:cubicBezTo>
                <a:cubicBezTo>
                  <a:pt x="564" y="481"/>
                  <a:pt x="564" y="481"/>
                  <a:pt x="564" y="481"/>
                </a:cubicBezTo>
                <a:cubicBezTo>
                  <a:pt x="564" y="481"/>
                  <a:pt x="564" y="481"/>
                  <a:pt x="564" y="481"/>
                </a:cubicBezTo>
                <a:cubicBezTo>
                  <a:pt x="564" y="481"/>
                  <a:pt x="564" y="481"/>
                  <a:pt x="564" y="481"/>
                </a:cubicBezTo>
                <a:cubicBezTo>
                  <a:pt x="564" y="481"/>
                  <a:pt x="564" y="481"/>
                  <a:pt x="564" y="481"/>
                </a:cubicBezTo>
                <a:cubicBezTo>
                  <a:pt x="564" y="480"/>
                  <a:pt x="564" y="480"/>
                  <a:pt x="564" y="480"/>
                </a:cubicBezTo>
                <a:cubicBezTo>
                  <a:pt x="564" y="479"/>
                  <a:pt x="564" y="479"/>
                  <a:pt x="564" y="479"/>
                </a:cubicBezTo>
                <a:cubicBezTo>
                  <a:pt x="564" y="479"/>
                  <a:pt x="564" y="479"/>
                  <a:pt x="564" y="479"/>
                </a:cubicBezTo>
                <a:cubicBezTo>
                  <a:pt x="563" y="478"/>
                  <a:pt x="563" y="478"/>
                  <a:pt x="563" y="478"/>
                </a:cubicBezTo>
                <a:cubicBezTo>
                  <a:pt x="563" y="478"/>
                  <a:pt x="563" y="478"/>
                  <a:pt x="563" y="478"/>
                </a:cubicBezTo>
                <a:cubicBezTo>
                  <a:pt x="563" y="478"/>
                  <a:pt x="563" y="478"/>
                  <a:pt x="563" y="478"/>
                </a:cubicBezTo>
                <a:cubicBezTo>
                  <a:pt x="563" y="478"/>
                  <a:pt x="563" y="478"/>
                  <a:pt x="563" y="478"/>
                </a:cubicBezTo>
                <a:cubicBezTo>
                  <a:pt x="562" y="479"/>
                  <a:pt x="562" y="479"/>
                  <a:pt x="562" y="479"/>
                </a:cubicBezTo>
                <a:cubicBezTo>
                  <a:pt x="563" y="480"/>
                  <a:pt x="563" y="480"/>
                  <a:pt x="563" y="480"/>
                </a:cubicBezTo>
                <a:cubicBezTo>
                  <a:pt x="563" y="480"/>
                  <a:pt x="563" y="480"/>
                  <a:pt x="563" y="480"/>
                </a:cubicBezTo>
                <a:cubicBezTo>
                  <a:pt x="563" y="480"/>
                  <a:pt x="563" y="480"/>
                  <a:pt x="563" y="480"/>
                </a:cubicBezTo>
                <a:cubicBezTo>
                  <a:pt x="562" y="480"/>
                  <a:pt x="562" y="480"/>
                  <a:pt x="562" y="480"/>
                </a:cubicBezTo>
                <a:cubicBezTo>
                  <a:pt x="562" y="480"/>
                  <a:pt x="562" y="480"/>
                  <a:pt x="562" y="480"/>
                </a:cubicBezTo>
                <a:cubicBezTo>
                  <a:pt x="562" y="480"/>
                  <a:pt x="562" y="480"/>
                  <a:pt x="562" y="480"/>
                </a:cubicBezTo>
                <a:cubicBezTo>
                  <a:pt x="562" y="480"/>
                  <a:pt x="562" y="480"/>
                  <a:pt x="562" y="480"/>
                </a:cubicBezTo>
                <a:cubicBezTo>
                  <a:pt x="561" y="480"/>
                  <a:pt x="561" y="480"/>
                  <a:pt x="561" y="480"/>
                </a:cubicBezTo>
                <a:cubicBezTo>
                  <a:pt x="561" y="480"/>
                  <a:pt x="561" y="481"/>
                  <a:pt x="560" y="480"/>
                </a:cubicBezTo>
                <a:cubicBezTo>
                  <a:pt x="560" y="480"/>
                  <a:pt x="560" y="480"/>
                  <a:pt x="560" y="480"/>
                </a:cubicBezTo>
                <a:cubicBezTo>
                  <a:pt x="559" y="480"/>
                  <a:pt x="559" y="480"/>
                  <a:pt x="559" y="480"/>
                </a:cubicBezTo>
                <a:cubicBezTo>
                  <a:pt x="559" y="481"/>
                  <a:pt x="559" y="481"/>
                  <a:pt x="559" y="481"/>
                </a:cubicBezTo>
                <a:cubicBezTo>
                  <a:pt x="558" y="481"/>
                  <a:pt x="558" y="481"/>
                  <a:pt x="558" y="481"/>
                </a:cubicBezTo>
                <a:cubicBezTo>
                  <a:pt x="558" y="481"/>
                  <a:pt x="558" y="481"/>
                  <a:pt x="558" y="481"/>
                </a:cubicBezTo>
                <a:cubicBezTo>
                  <a:pt x="557" y="480"/>
                  <a:pt x="557" y="480"/>
                  <a:pt x="557" y="480"/>
                </a:cubicBezTo>
                <a:cubicBezTo>
                  <a:pt x="557" y="480"/>
                  <a:pt x="557" y="480"/>
                  <a:pt x="557" y="480"/>
                </a:cubicBezTo>
                <a:cubicBezTo>
                  <a:pt x="557" y="480"/>
                  <a:pt x="557" y="480"/>
                  <a:pt x="557" y="480"/>
                </a:cubicBezTo>
                <a:cubicBezTo>
                  <a:pt x="556" y="481"/>
                  <a:pt x="556" y="481"/>
                  <a:pt x="556" y="481"/>
                </a:cubicBezTo>
                <a:cubicBezTo>
                  <a:pt x="556" y="480"/>
                  <a:pt x="556" y="480"/>
                  <a:pt x="556" y="480"/>
                </a:cubicBezTo>
                <a:cubicBezTo>
                  <a:pt x="556" y="480"/>
                  <a:pt x="556" y="480"/>
                  <a:pt x="556" y="480"/>
                </a:cubicBezTo>
                <a:cubicBezTo>
                  <a:pt x="556" y="480"/>
                  <a:pt x="556" y="480"/>
                  <a:pt x="556" y="480"/>
                </a:cubicBezTo>
                <a:cubicBezTo>
                  <a:pt x="556" y="479"/>
                  <a:pt x="556" y="479"/>
                  <a:pt x="556" y="479"/>
                </a:cubicBezTo>
                <a:cubicBezTo>
                  <a:pt x="556" y="479"/>
                  <a:pt x="556" y="479"/>
                  <a:pt x="556" y="479"/>
                </a:cubicBezTo>
                <a:cubicBezTo>
                  <a:pt x="556" y="479"/>
                  <a:pt x="556" y="479"/>
                  <a:pt x="556" y="479"/>
                </a:cubicBezTo>
                <a:cubicBezTo>
                  <a:pt x="556" y="479"/>
                  <a:pt x="556" y="479"/>
                  <a:pt x="556" y="479"/>
                </a:cubicBezTo>
                <a:cubicBezTo>
                  <a:pt x="557" y="478"/>
                  <a:pt x="557" y="478"/>
                  <a:pt x="557" y="478"/>
                </a:cubicBezTo>
                <a:cubicBezTo>
                  <a:pt x="557" y="478"/>
                  <a:pt x="557" y="478"/>
                  <a:pt x="557" y="478"/>
                </a:cubicBezTo>
                <a:cubicBezTo>
                  <a:pt x="556" y="478"/>
                  <a:pt x="556" y="478"/>
                  <a:pt x="556" y="478"/>
                </a:cubicBezTo>
                <a:cubicBezTo>
                  <a:pt x="556" y="478"/>
                  <a:pt x="556" y="478"/>
                  <a:pt x="556" y="478"/>
                </a:cubicBezTo>
                <a:cubicBezTo>
                  <a:pt x="555" y="478"/>
                  <a:pt x="555" y="478"/>
                  <a:pt x="555" y="478"/>
                </a:cubicBezTo>
                <a:cubicBezTo>
                  <a:pt x="555" y="477"/>
                  <a:pt x="555" y="477"/>
                  <a:pt x="555" y="477"/>
                </a:cubicBezTo>
                <a:cubicBezTo>
                  <a:pt x="555" y="477"/>
                  <a:pt x="555" y="477"/>
                  <a:pt x="555" y="477"/>
                </a:cubicBezTo>
                <a:cubicBezTo>
                  <a:pt x="555" y="477"/>
                  <a:pt x="555" y="477"/>
                  <a:pt x="555" y="477"/>
                </a:cubicBezTo>
                <a:cubicBezTo>
                  <a:pt x="555" y="477"/>
                  <a:pt x="555" y="477"/>
                  <a:pt x="555" y="477"/>
                </a:cubicBezTo>
                <a:cubicBezTo>
                  <a:pt x="555" y="476"/>
                  <a:pt x="555" y="476"/>
                  <a:pt x="555" y="476"/>
                </a:cubicBezTo>
                <a:cubicBezTo>
                  <a:pt x="555" y="476"/>
                  <a:pt x="555" y="476"/>
                  <a:pt x="555" y="476"/>
                </a:cubicBezTo>
                <a:cubicBezTo>
                  <a:pt x="554" y="476"/>
                  <a:pt x="554" y="476"/>
                  <a:pt x="554" y="476"/>
                </a:cubicBezTo>
                <a:cubicBezTo>
                  <a:pt x="554" y="476"/>
                  <a:pt x="554" y="476"/>
                  <a:pt x="554" y="476"/>
                </a:cubicBezTo>
                <a:cubicBezTo>
                  <a:pt x="554" y="477"/>
                  <a:pt x="554" y="477"/>
                  <a:pt x="554" y="477"/>
                </a:cubicBezTo>
                <a:cubicBezTo>
                  <a:pt x="553" y="477"/>
                  <a:pt x="553" y="477"/>
                  <a:pt x="553" y="477"/>
                </a:cubicBezTo>
                <a:cubicBezTo>
                  <a:pt x="553" y="476"/>
                  <a:pt x="553" y="476"/>
                  <a:pt x="553" y="476"/>
                </a:cubicBezTo>
                <a:cubicBezTo>
                  <a:pt x="553" y="476"/>
                  <a:pt x="553" y="476"/>
                  <a:pt x="553" y="476"/>
                </a:cubicBezTo>
                <a:cubicBezTo>
                  <a:pt x="553" y="476"/>
                  <a:pt x="553" y="476"/>
                  <a:pt x="553" y="476"/>
                </a:cubicBezTo>
                <a:cubicBezTo>
                  <a:pt x="554" y="476"/>
                  <a:pt x="554" y="476"/>
                  <a:pt x="554" y="476"/>
                </a:cubicBezTo>
                <a:cubicBezTo>
                  <a:pt x="554" y="476"/>
                  <a:pt x="554" y="476"/>
                  <a:pt x="554" y="476"/>
                </a:cubicBezTo>
                <a:cubicBezTo>
                  <a:pt x="554" y="475"/>
                  <a:pt x="554" y="475"/>
                  <a:pt x="554" y="475"/>
                </a:cubicBezTo>
                <a:cubicBezTo>
                  <a:pt x="554" y="475"/>
                  <a:pt x="554" y="475"/>
                  <a:pt x="554" y="475"/>
                </a:cubicBezTo>
                <a:cubicBezTo>
                  <a:pt x="553" y="475"/>
                  <a:pt x="553" y="475"/>
                  <a:pt x="553" y="475"/>
                </a:cubicBezTo>
                <a:cubicBezTo>
                  <a:pt x="553" y="475"/>
                  <a:pt x="553" y="475"/>
                  <a:pt x="553" y="475"/>
                </a:cubicBezTo>
                <a:cubicBezTo>
                  <a:pt x="552" y="475"/>
                  <a:pt x="552" y="475"/>
                  <a:pt x="552" y="475"/>
                </a:cubicBezTo>
                <a:cubicBezTo>
                  <a:pt x="552" y="475"/>
                  <a:pt x="552" y="475"/>
                  <a:pt x="552" y="475"/>
                </a:cubicBezTo>
                <a:cubicBezTo>
                  <a:pt x="552" y="475"/>
                  <a:pt x="552" y="475"/>
                  <a:pt x="552" y="475"/>
                </a:cubicBezTo>
                <a:cubicBezTo>
                  <a:pt x="552" y="475"/>
                  <a:pt x="552" y="475"/>
                  <a:pt x="552" y="475"/>
                </a:cubicBezTo>
                <a:cubicBezTo>
                  <a:pt x="551" y="475"/>
                  <a:pt x="551" y="475"/>
                  <a:pt x="551" y="475"/>
                </a:cubicBezTo>
                <a:cubicBezTo>
                  <a:pt x="551" y="474"/>
                  <a:pt x="551" y="474"/>
                  <a:pt x="551" y="474"/>
                </a:cubicBezTo>
                <a:cubicBezTo>
                  <a:pt x="551" y="474"/>
                  <a:pt x="551" y="474"/>
                  <a:pt x="551" y="474"/>
                </a:cubicBezTo>
                <a:cubicBezTo>
                  <a:pt x="551" y="474"/>
                  <a:pt x="551" y="474"/>
                  <a:pt x="551" y="474"/>
                </a:cubicBezTo>
                <a:cubicBezTo>
                  <a:pt x="550" y="473"/>
                  <a:pt x="550" y="473"/>
                  <a:pt x="550" y="473"/>
                </a:cubicBezTo>
                <a:cubicBezTo>
                  <a:pt x="550" y="473"/>
                  <a:pt x="550" y="473"/>
                  <a:pt x="550" y="473"/>
                </a:cubicBezTo>
                <a:cubicBezTo>
                  <a:pt x="550" y="473"/>
                  <a:pt x="550" y="473"/>
                  <a:pt x="550" y="473"/>
                </a:cubicBezTo>
                <a:cubicBezTo>
                  <a:pt x="550" y="473"/>
                  <a:pt x="550" y="473"/>
                  <a:pt x="550" y="473"/>
                </a:cubicBezTo>
                <a:cubicBezTo>
                  <a:pt x="549" y="473"/>
                  <a:pt x="549" y="473"/>
                  <a:pt x="549" y="473"/>
                </a:cubicBezTo>
                <a:cubicBezTo>
                  <a:pt x="549" y="473"/>
                  <a:pt x="549" y="473"/>
                  <a:pt x="549" y="473"/>
                </a:cubicBezTo>
                <a:cubicBezTo>
                  <a:pt x="550" y="472"/>
                  <a:pt x="550" y="472"/>
                  <a:pt x="550" y="472"/>
                </a:cubicBezTo>
                <a:cubicBezTo>
                  <a:pt x="550" y="472"/>
                  <a:pt x="550" y="472"/>
                  <a:pt x="550" y="472"/>
                </a:cubicBezTo>
                <a:cubicBezTo>
                  <a:pt x="551" y="472"/>
                  <a:pt x="551" y="472"/>
                  <a:pt x="551" y="472"/>
                </a:cubicBezTo>
                <a:cubicBezTo>
                  <a:pt x="551" y="472"/>
                  <a:pt x="551" y="472"/>
                  <a:pt x="551" y="472"/>
                </a:cubicBezTo>
                <a:cubicBezTo>
                  <a:pt x="551" y="472"/>
                  <a:pt x="551" y="472"/>
                  <a:pt x="551" y="472"/>
                </a:cubicBezTo>
                <a:cubicBezTo>
                  <a:pt x="550" y="472"/>
                  <a:pt x="550" y="472"/>
                  <a:pt x="550" y="472"/>
                </a:cubicBezTo>
                <a:cubicBezTo>
                  <a:pt x="550" y="472"/>
                  <a:pt x="550" y="472"/>
                  <a:pt x="550" y="472"/>
                </a:cubicBezTo>
                <a:cubicBezTo>
                  <a:pt x="550" y="472"/>
                  <a:pt x="550" y="472"/>
                  <a:pt x="550" y="472"/>
                </a:cubicBezTo>
                <a:cubicBezTo>
                  <a:pt x="550" y="471"/>
                  <a:pt x="550" y="471"/>
                  <a:pt x="550" y="471"/>
                </a:cubicBezTo>
                <a:cubicBezTo>
                  <a:pt x="550" y="471"/>
                  <a:pt x="550" y="471"/>
                  <a:pt x="550" y="471"/>
                </a:cubicBezTo>
                <a:cubicBezTo>
                  <a:pt x="550" y="470"/>
                  <a:pt x="550" y="470"/>
                  <a:pt x="550" y="470"/>
                </a:cubicBezTo>
                <a:cubicBezTo>
                  <a:pt x="549" y="470"/>
                  <a:pt x="549" y="470"/>
                  <a:pt x="549" y="470"/>
                </a:cubicBezTo>
                <a:cubicBezTo>
                  <a:pt x="549" y="470"/>
                  <a:pt x="549" y="470"/>
                  <a:pt x="549" y="470"/>
                </a:cubicBezTo>
                <a:cubicBezTo>
                  <a:pt x="549" y="469"/>
                  <a:pt x="549" y="469"/>
                  <a:pt x="549" y="469"/>
                </a:cubicBezTo>
                <a:cubicBezTo>
                  <a:pt x="549" y="469"/>
                  <a:pt x="549" y="469"/>
                  <a:pt x="549" y="469"/>
                </a:cubicBezTo>
                <a:cubicBezTo>
                  <a:pt x="549" y="469"/>
                  <a:pt x="549" y="469"/>
                  <a:pt x="549" y="469"/>
                </a:cubicBezTo>
                <a:cubicBezTo>
                  <a:pt x="549" y="468"/>
                  <a:pt x="549" y="468"/>
                  <a:pt x="549" y="468"/>
                </a:cubicBezTo>
                <a:cubicBezTo>
                  <a:pt x="549" y="468"/>
                  <a:pt x="549" y="468"/>
                  <a:pt x="549" y="468"/>
                </a:cubicBezTo>
                <a:cubicBezTo>
                  <a:pt x="550" y="468"/>
                  <a:pt x="550" y="468"/>
                  <a:pt x="550" y="468"/>
                </a:cubicBezTo>
                <a:cubicBezTo>
                  <a:pt x="549" y="468"/>
                  <a:pt x="549" y="468"/>
                  <a:pt x="549" y="468"/>
                </a:cubicBezTo>
                <a:cubicBezTo>
                  <a:pt x="549" y="467"/>
                  <a:pt x="549" y="467"/>
                  <a:pt x="549" y="467"/>
                </a:cubicBezTo>
                <a:cubicBezTo>
                  <a:pt x="549" y="467"/>
                  <a:pt x="549" y="467"/>
                  <a:pt x="549" y="467"/>
                </a:cubicBezTo>
                <a:cubicBezTo>
                  <a:pt x="549" y="467"/>
                  <a:pt x="549" y="467"/>
                  <a:pt x="549" y="467"/>
                </a:cubicBezTo>
                <a:cubicBezTo>
                  <a:pt x="549" y="466"/>
                  <a:pt x="548" y="466"/>
                  <a:pt x="548" y="465"/>
                </a:cubicBezTo>
                <a:cubicBezTo>
                  <a:pt x="548" y="465"/>
                  <a:pt x="548" y="465"/>
                  <a:pt x="548" y="465"/>
                </a:cubicBezTo>
                <a:cubicBezTo>
                  <a:pt x="547" y="465"/>
                  <a:pt x="547" y="465"/>
                  <a:pt x="547" y="465"/>
                </a:cubicBezTo>
                <a:cubicBezTo>
                  <a:pt x="547" y="465"/>
                  <a:pt x="546" y="465"/>
                  <a:pt x="546" y="465"/>
                </a:cubicBezTo>
                <a:cubicBezTo>
                  <a:pt x="545" y="464"/>
                  <a:pt x="545" y="464"/>
                  <a:pt x="545" y="464"/>
                </a:cubicBezTo>
                <a:cubicBezTo>
                  <a:pt x="545" y="464"/>
                  <a:pt x="545" y="464"/>
                  <a:pt x="545" y="464"/>
                </a:cubicBezTo>
                <a:cubicBezTo>
                  <a:pt x="544" y="464"/>
                  <a:pt x="543" y="465"/>
                  <a:pt x="542" y="466"/>
                </a:cubicBezTo>
                <a:cubicBezTo>
                  <a:pt x="541" y="466"/>
                  <a:pt x="541" y="466"/>
                  <a:pt x="540" y="467"/>
                </a:cubicBezTo>
                <a:cubicBezTo>
                  <a:pt x="539" y="467"/>
                  <a:pt x="538" y="468"/>
                  <a:pt x="537" y="468"/>
                </a:cubicBezTo>
                <a:cubicBezTo>
                  <a:pt x="537" y="468"/>
                  <a:pt x="536" y="469"/>
                  <a:pt x="535" y="469"/>
                </a:cubicBezTo>
                <a:cubicBezTo>
                  <a:pt x="535" y="469"/>
                  <a:pt x="534" y="469"/>
                  <a:pt x="534" y="469"/>
                </a:cubicBezTo>
                <a:cubicBezTo>
                  <a:pt x="533" y="469"/>
                  <a:pt x="532" y="469"/>
                  <a:pt x="532" y="469"/>
                </a:cubicBezTo>
                <a:cubicBezTo>
                  <a:pt x="531" y="470"/>
                  <a:pt x="531" y="470"/>
                  <a:pt x="531" y="470"/>
                </a:cubicBezTo>
                <a:cubicBezTo>
                  <a:pt x="530" y="470"/>
                  <a:pt x="530" y="470"/>
                  <a:pt x="530" y="470"/>
                </a:cubicBezTo>
                <a:cubicBezTo>
                  <a:pt x="530" y="470"/>
                  <a:pt x="530" y="470"/>
                  <a:pt x="530" y="470"/>
                </a:cubicBezTo>
                <a:cubicBezTo>
                  <a:pt x="530" y="471"/>
                  <a:pt x="530" y="471"/>
                  <a:pt x="529" y="472"/>
                </a:cubicBezTo>
                <a:cubicBezTo>
                  <a:pt x="529" y="473"/>
                  <a:pt x="529" y="473"/>
                  <a:pt x="529" y="473"/>
                </a:cubicBezTo>
                <a:cubicBezTo>
                  <a:pt x="528" y="474"/>
                  <a:pt x="528" y="474"/>
                  <a:pt x="528" y="474"/>
                </a:cubicBezTo>
                <a:cubicBezTo>
                  <a:pt x="528" y="475"/>
                  <a:pt x="528" y="475"/>
                  <a:pt x="528" y="475"/>
                </a:cubicBezTo>
                <a:cubicBezTo>
                  <a:pt x="528" y="475"/>
                  <a:pt x="528" y="475"/>
                  <a:pt x="528" y="475"/>
                </a:cubicBezTo>
                <a:cubicBezTo>
                  <a:pt x="527" y="476"/>
                  <a:pt x="527" y="476"/>
                  <a:pt x="527" y="476"/>
                </a:cubicBezTo>
                <a:cubicBezTo>
                  <a:pt x="527" y="476"/>
                  <a:pt x="527" y="476"/>
                  <a:pt x="527" y="476"/>
                </a:cubicBezTo>
                <a:cubicBezTo>
                  <a:pt x="527" y="476"/>
                  <a:pt x="527" y="476"/>
                  <a:pt x="527" y="476"/>
                </a:cubicBezTo>
                <a:cubicBezTo>
                  <a:pt x="527" y="476"/>
                  <a:pt x="527" y="476"/>
                  <a:pt x="527" y="476"/>
                </a:cubicBezTo>
                <a:cubicBezTo>
                  <a:pt x="527" y="476"/>
                  <a:pt x="527" y="476"/>
                  <a:pt x="527" y="476"/>
                </a:cubicBezTo>
                <a:cubicBezTo>
                  <a:pt x="528" y="477"/>
                  <a:pt x="528" y="477"/>
                  <a:pt x="528" y="477"/>
                </a:cubicBezTo>
                <a:cubicBezTo>
                  <a:pt x="528" y="476"/>
                  <a:pt x="528" y="476"/>
                  <a:pt x="528" y="476"/>
                </a:cubicBezTo>
                <a:cubicBezTo>
                  <a:pt x="528" y="476"/>
                  <a:pt x="528" y="476"/>
                  <a:pt x="528" y="476"/>
                </a:cubicBezTo>
                <a:cubicBezTo>
                  <a:pt x="529" y="476"/>
                  <a:pt x="529" y="476"/>
                  <a:pt x="529" y="476"/>
                </a:cubicBezTo>
                <a:cubicBezTo>
                  <a:pt x="530" y="476"/>
                  <a:pt x="530" y="476"/>
                  <a:pt x="530" y="476"/>
                </a:cubicBezTo>
                <a:cubicBezTo>
                  <a:pt x="530" y="476"/>
                  <a:pt x="530" y="476"/>
                  <a:pt x="530" y="476"/>
                </a:cubicBezTo>
                <a:cubicBezTo>
                  <a:pt x="530" y="477"/>
                  <a:pt x="530" y="477"/>
                  <a:pt x="530" y="477"/>
                </a:cubicBezTo>
                <a:cubicBezTo>
                  <a:pt x="530" y="477"/>
                  <a:pt x="530" y="477"/>
                  <a:pt x="530" y="477"/>
                </a:cubicBezTo>
                <a:cubicBezTo>
                  <a:pt x="530" y="477"/>
                  <a:pt x="530" y="477"/>
                  <a:pt x="530" y="477"/>
                </a:cubicBezTo>
                <a:cubicBezTo>
                  <a:pt x="530" y="477"/>
                  <a:pt x="530" y="477"/>
                  <a:pt x="530" y="477"/>
                </a:cubicBezTo>
                <a:cubicBezTo>
                  <a:pt x="530" y="477"/>
                  <a:pt x="530" y="477"/>
                  <a:pt x="530" y="477"/>
                </a:cubicBezTo>
                <a:cubicBezTo>
                  <a:pt x="531" y="478"/>
                  <a:pt x="531" y="478"/>
                  <a:pt x="531" y="478"/>
                </a:cubicBezTo>
                <a:cubicBezTo>
                  <a:pt x="530" y="478"/>
                  <a:pt x="530" y="478"/>
                  <a:pt x="530" y="478"/>
                </a:cubicBezTo>
                <a:cubicBezTo>
                  <a:pt x="530" y="478"/>
                  <a:pt x="530" y="478"/>
                  <a:pt x="530" y="478"/>
                </a:cubicBezTo>
                <a:cubicBezTo>
                  <a:pt x="530" y="479"/>
                  <a:pt x="530" y="479"/>
                  <a:pt x="530" y="479"/>
                </a:cubicBezTo>
                <a:cubicBezTo>
                  <a:pt x="531" y="478"/>
                  <a:pt x="531" y="478"/>
                  <a:pt x="531" y="478"/>
                </a:cubicBezTo>
                <a:cubicBezTo>
                  <a:pt x="531" y="478"/>
                  <a:pt x="531" y="478"/>
                  <a:pt x="531" y="478"/>
                </a:cubicBezTo>
                <a:cubicBezTo>
                  <a:pt x="532" y="478"/>
                  <a:pt x="532" y="478"/>
                  <a:pt x="532" y="478"/>
                </a:cubicBezTo>
                <a:cubicBezTo>
                  <a:pt x="532" y="478"/>
                  <a:pt x="532" y="478"/>
                  <a:pt x="532" y="478"/>
                </a:cubicBezTo>
                <a:cubicBezTo>
                  <a:pt x="532" y="478"/>
                  <a:pt x="532" y="478"/>
                  <a:pt x="532" y="478"/>
                </a:cubicBezTo>
                <a:cubicBezTo>
                  <a:pt x="533" y="478"/>
                  <a:pt x="533" y="478"/>
                  <a:pt x="533" y="478"/>
                </a:cubicBezTo>
                <a:cubicBezTo>
                  <a:pt x="534" y="478"/>
                  <a:pt x="534" y="478"/>
                  <a:pt x="534" y="478"/>
                </a:cubicBezTo>
                <a:cubicBezTo>
                  <a:pt x="534" y="478"/>
                  <a:pt x="534" y="478"/>
                  <a:pt x="534" y="478"/>
                </a:cubicBezTo>
                <a:cubicBezTo>
                  <a:pt x="535" y="478"/>
                  <a:pt x="535" y="478"/>
                  <a:pt x="535" y="478"/>
                </a:cubicBezTo>
                <a:cubicBezTo>
                  <a:pt x="534" y="477"/>
                  <a:pt x="534" y="477"/>
                  <a:pt x="534" y="477"/>
                </a:cubicBezTo>
                <a:cubicBezTo>
                  <a:pt x="534" y="477"/>
                  <a:pt x="534" y="477"/>
                  <a:pt x="534" y="477"/>
                </a:cubicBezTo>
                <a:cubicBezTo>
                  <a:pt x="533" y="476"/>
                  <a:pt x="533" y="476"/>
                  <a:pt x="533" y="476"/>
                </a:cubicBezTo>
                <a:cubicBezTo>
                  <a:pt x="533" y="476"/>
                  <a:pt x="533" y="476"/>
                  <a:pt x="533" y="476"/>
                </a:cubicBezTo>
                <a:cubicBezTo>
                  <a:pt x="533" y="475"/>
                  <a:pt x="533" y="475"/>
                  <a:pt x="533" y="475"/>
                </a:cubicBezTo>
                <a:cubicBezTo>
                  <a:pt x="534" y="475"/>
                  <a:pt x="534" y="475"/>
                  <a:pt x="534" y="475"/>
                </a:cubicBezTo>
                <a:cubicBezTo>
                  <a:pt x="534" y="474"/>
                  <a:pt x="534" y="474"/>
                  <a:pt x="534" y="474"/>
                </a:cubicBezTo>
                <a:cubicBezTo>
                  <a:pt x="534" y="474"/>
                  <a:pt x="534" y="474"/>
                  <a:pt x="534" y="474"/>
                </a:cubicBezTo>
                <a:cubicBezTo>
                  <a:pt x="534" y="474"/>
                  <a:pt x="534" y="474"/>
                  <a:pt x="534" y="474"/>
                </a:cubicBezTo>
                <a:cubicBezTo>
                  <a:pt x="534" y="474"/>
                  <a:pt x="534" y="474"/>
                  <a:pt x="534" y="474"/>
                </a:cubicBezTo>
                <a:cubicBezTo>
                  <a:pt x="534" y="475"/>
                  <a:pt x="534" y="475"/>
                  <a:pt x="534" y="475"/>
                </a:cubicBezTo>
                <a:cubicBezTo>
                  <a:pt x="534" y="475"/>
                  <a:pt x="535" y="475"/>
                  <a:pt x="535" y="475"/>
                </a:cubicBezTo>
                <a:cubicBezTo>
                  <a:pt x="536" y="475"/>
                  <a:pt x="536" y="475"/>
                  <a:pt x="536" y="475"/>
                </a:cubicBezTo>
                <a:cubicBezTo>
                  <a:pt x="536" y="475"/>
                  <a:pt x="536" y="475"/>
                  <a:pt x="536" y="475"/>
                </a:cubicBezTo>
                <a:cubicBezTo>
                  <a:pt x="536" y="475"/>
                  <a:pt x="537" y="475"/>
                  <a:pt x="537" y="475"/>
                </a:cubicBezTo>
                <a:cubicBezTo>
                  <a:pt x="537" y="476"/>
                  <a:pt x="537" y="476"/>
                  <a:pt x="537" y="476"/>
                </a:cubicBezTo>
                <a:cubicBezTo>
                  <a:pt x="537" y="476"/>
                  <a:pt x="537" y="476"/>
                  <a:pt x="537" y="476"/>
                </a:cubicBezTo>
                <a:cubicBezTo>
                  <a:pt x="537" y="476"/>
                  <a:pt x="537" y="476"/>
                  <a:pt x="537" y="476"/>
                </a:cubicBezTo>
                <a:cubicBezTo>
                  <a:pt x="538" y="476"/>
                  <a:pt x="538" y="476"/>
                  <a:pt x="538" y="476"/>
                </a:cubicBezTo>
                <a:cubicBezTo>
                  <a:pt x="538" y="476"/>
                  <a:pt x="538" y="476"/>
                  <a:pt x="538" y="476"/>
                </a:cubicBezTo>
                <a:cubicBezTo>
                  <a:pt x="538" y="476"/>
                  <a:pt x="538" y="476"/>
                  <a:pt x="538" y="476"/>
                </a:cubicBezTo>
                <a:cubicBezTo>
                  <a:pt x="538" y="475"/>
                  <a:pt x="539" y="475"/>
                  <a:pt x="539" y="475"/>
                </a:cubicBezTo>
                <a:cubicBezTo>
                  <a:pt x="539" y="476"/>
                  <a:pt x="539" y="476"/>
                  <a:pt x="539" y="476"/>
                </a:cubicBezTo>
                <a:cubicBezTo>
                  <a:pt x="539" y="476"/>
                  <a:pt x="539" y="476"/>
                  <a:pt x="539" y="476"/>
                </a:cubicBezTo>
                <a:cubicBezTo>
                  <a:pt x="540" y="476"/>
                  <a:pt x="540" y="476"/>
                  <a:pt x="540" y="476"/>
                </a:cubicBezTo>
                <a:cubicBezTo>
                  <a:pt x="539" y="475"/>
                  <a:pt x="539" y="475"/>
                  <a:pt x="539" y="475"/>
                </a:cubicBezTo>
                <a:cubicBezTo>
                  <a:pt x="540" y="475"/>
                  <a:pt x="540" y="475"/>
                  <a:pt x="540" y="475"/>
                </a:cubicBezTo>
                <a:cubicBezTo>
                  <a:pt x="540" y="474"/>
                  <a:pt x="540" y="474"/>
                  <a:pt x="540" y="474"/>
                </a:cubicBezTo>
                <a:cubicBezTo>
                  <a:pt x="540" y="474"/>
                  <a:pt x="540" y="474"/>
                  <a:pt x="540" y="474"/>
                </a:cubicBezTo>
                <a:cubicBezTo>
                  <a:pt x="541" y="473"/>
                  <a:pt x="541" y="473"/>
                  <a:pt x="541" y="473"/>
                </a:cubicBezTo>
                <a:cubicBezTo>
                  <a:pt x="541" y="474"/>
                  <a:pt x="541" y="474"/>
                  <a:pt x="541" y="474"/>
                </a:cubicBezTo>
                <a:cubicBezTo>
                  <a:pt x="541" y="474"/>
                  <a:pt x="541" y="475"/>
                  <a:pt x="542" y="475"/>
                </a:cubicBezTo>
                <a:cubicBezTo>
                  <a:pt x="542" y="475"/>
                  <a:pt x="542" y="475"/>
                  <a:pt x="542" y="475"/>
                </a:cubicBezTo>
                <a:cubicBezTo>
                  <a:pt x="542" y="475"/>
                  <a:pt x="542" y="475"/>
                  <a:pt x="542" y="475"/>
                </a:cubicBezTo>
                <a:cubicBezTo>
                  <a:pt x="542" y="475"/>
                  <a:pt x="542" y="475"/>
                  <a:pt x="542" y="475"/>
                </a:cubicBezTo>
                <a:cubicBezTo>
                  <a:pt x="542" y="475"/>
                  <a:pt x="542" y="475"/>
                  <a:pt x="542" y="475"/>
                </a:cubicBezTo>
                <a:cubicBezTo>
                  <a:pt x="543" y="474"/>
                  <a:pt x="543" y="474"/>
                  <a:pt x="543" y="474"/>
                </a:cubicBezTo>
                <a:cubicBezTo>
                  <a:pt x="543" y="474"/>
                  <a:pt x="543" y="474"/>
                  <a:pt x="543" y="474"/>
                </a:cubicBezTo>
                <a:cubicBezTo>
                  <a:pt x="542" y="474"/>
                  <a:pt x="542" y="474"/>
                  <a:pt x="542" y="474"/>
                </a:cubicBezTo>
                <a:cubicBezTo>
                  <a:pt x="542" y="473"/>
                  <a:pt x="542" y="473"/>
                  <a:pt x="542" y="473"/>
                </a:cubicBezTo>
                <a:cubicBezTo>
                  <a:pt x="542" y="473"/>
                  <a:pt x="542" y="473"/>
                  <a:pt x="542" y="473"/>
                </a:cubicBezTo>
                <a:cubicBezTo>
                  <a:pt x="543" y="473"/>
                  <a:pt x="543" y="473"/>
                  <a:pt x="543" y="473"/>
                </a:cubicBezTo>
                <a:cubicBezTo>
                  <a:pt x="543" y="472"/>
                  <a:pt x="543" y="472"/>
                  <a:pt x="543" y="472"/>
                </a:cubicBezTo>
                <a:cubicBezTo>
                  <a:pt x="542" y="472"/>
                  <a:pt x="542" y="472"/>
                  <a:pt x="542" y="472"/>
                </a:cubicBezTo>
                <a:cubicBezTo>
                  <a:pt x="542" y="472"/>
                  <a:pt x="542" y="472"/>
                  <a:pt x="542" y="472"/>
                </a:cubicBezTo>
                <a:cubicBezTo>
                  <a:pt x="542" y="472"/>
                  <a:pt x="542" y="472"/>
                  <a:pt x="542" y="472"/>
                </a:cubicBezTo>
                <a:cubicBezTo>
                  <a:pt x="543" y="471"/>
                  <a:pt x="543" y="471"/>
                  <a:pt x="543" y="471"/>
                </a:cubicBezTo>
                <a:cubicBezTo>
                  <a:pt x="544" y="471"/>
                  <a:pt x="544" y="471"/>
                  <a:pt x="544" y="471"/>
                </a:cubicBezTo>
                <a:cubicBezTo>
                  <a:pt x="544" y="471"/>
                  <a:pt x="544" y="471"/>
                  <a:pt x="544" y="471"/>
                </a:cubicBezTo>
                <a:cubicBezTo>
                  <a:pt x="544" y="471"/>
                  <a:pt x="544" y="471"/>
                  <a:pt x="544" y="471"/>
                </a:cubicBezTo>
                <a:cubicBezTo>
                  <a:pt x="545" y="470"/>
                  <a:pt x="545" y="470"/>
                  <a:pt x="545" y="470"/>
                </a:cubicBezTo>
                <a:cubicBezTo>
                  <a:pt x="545" y="470"/>
                  <a:pt x="545" y="470"/>
                  <a:pt x="545" y="470"/>
                </a:cubicBezTo>
                <a:cubicBezTo>
                  <a:pt x="546" y="470"/>
                  <a:pt x="546" y="470"/>
                  <a:pt x="546" y="470"/>
                </a:cubicBezTo>
                <a:cubicBezTo>
                  <a:pt x="546" y="470"/>
                  <a:pt x="546" y="470"/>
                  <a:pt x="546" y="470"/>
                </a:cubicBezTo>
                <a:cubicBezTo>
                  <a:pt x="546" y="470"/>
                  <a:pt x="547" y="470"/>
                  <a:pt x="548" y="470"/>
                </a:cubicBezTo>
                <a:cubicBezTo>
                  <a:pt x="548" y="470"/>
                  <a:pt x="548" y="470"/>
                  <a:pt x="548" y="470"/>
                </a:cubicBezTo>
                <a:cubicBezTo>
                  <a:pt x="548" y="470"/>
                  <a:pt x="548" y="470"/>
                  <a:pt x="548" y="470"/>
                </a:cubicBezTo>
                <a:cubicBezTo>
                  <a:pt x="548" y="470"/>
                  <a:pt x="548" y="470"/>
                  <a:pt x="548" y="470"/>
                </a:cubicBezTo>
                <a:cubicBezTo>
                  <a:pt x="548" y="470"/>
                  <a:pt x="548" y="470"/>
                  <a:pt x="548" y="470"/>
                </a:cubicBezTo>
                <a:cubicBezTo>
                  <a:pt x="548" y="470"/>
                  <a:pt x="548" y="470"/>
                  <a:pt x="548" y="470"/>
                </a:cubicBezTo>
                <a:cubicBezTo>
                  <a:pt x="548" y="470"/>
                  <a:pt x="548" y="470"/>
                  <a:pt x="548" y="470"/>
                </a:cubicBezTo>
                <a:cubicBezTo>
                  <a:pt x="547" y="471"/>
                  <a:pt x="547" y="471"/>
                  <a:pt x="547" y="471"/>
                </a:cubicBezTo>
                <a:cubicBezTo>
                  <a:pt x="547" y="471"/>
                  <a:pt x="547" y="471"/>
                  <a:pt x="547" y="471"/>
                </a:cubicBezTo>
                <a:cubicBezTo>
                  <a:pt x="547" y="471"/>
                  <a:pt x="547" y="471"/>
                  <a:pt x="547" y="471"/>
                </a:cubicBezTo>
                <a:cubicBezTo>
                  <a:pt x="548" y="471"/>
                  <a:pt x="548" y="471"/>
                  <a:pt x="548" y="471"/>
                </a:cubicBezTo>
                <a:cubicBezTo>
                  <a:pt x="548" y="472"/>
                  <a:pt x="548" y="472"/>
                  <a:pt x="548" y="473"/>
                </a:cubicBezTo>
                <a:cubicBezTo>
                  <a:pt x="548" y="473"/>
                  <a:pt x="548" y="473"/>
                  <a:pt x="548" y="473"/>
                </a:cubicBezTo>
                <a:cubicBezTo>
                  <a:pt x="547" y="473"/>
                  <a:pt x="547" y="473"/>
                  <a:pt x="547" y="473"/>
                </a:cubicBezTo>
                <a:cubicBezTo>
                  <a:pt x="547" y="473"/>
                  <a:pt x="547" y="473"/>
                  <a:pt x="547" y="473"/>
                </a:cubicBezTo>
                <a:cubicBezTo>
                  <a:pt x="547" y="473"/>
                  <a:pt x="547" y="473"/>
                  <a:pt x="547" y="473"/>
                </a:cubicBezTo>
                <a:cubicBezTo>
                  <a:pt x="546" y="474"/>
                  <a:pt x="546" y="474"/>
                  <a:pt x="546" y="474"/>
                </a:cubicBezTo>
                <a:cubicBezTo>
                  <a:pt x="546" y="474"/>
                  <a:pt x="546" y="474"/>
                  <a:pt x="546" y="474"/>
                </a:cubicBezTo>
                <a:cubicBezTo>
                  <a:pt x="546" y="474"/>
                  <a:pt x="546" y="474"/>
                  <a:pt x="546" y="474"/>
                </a:cubicBezTo>
                <a:cubicBezTo>
                  <a:pt x="545" y="474"/>
                  <a:pt x="545" y="474"/>
                  <a:pt x="545" y="474"/>
                </a:cubicBezTo>
                <a:cubicBezTo>
                  <a:pt x="545" y="474"/>
                  <a:pt x="545" y="474"/>
                  <a:pt x="545" y="474"/>
                </a:cubicBezTo>
                <a:cubicBezTo>
                  <a:pt x="545" y="474"/>
                  <a:pt x="545" y="474"/>
                  <a:pt x="545" y="474"/>
                </a:cubicBezTo>
                <a:cubicBezTo>
                  <a:pt x="545" y="474"/>
                  <a:pt x="545" y="474"/>
                  <a:pt x="545" y="474"/>
                </a:cubicBezTo>
                <a:cubicBezTo>
                  <a:pt x="544" y="474"/>
                  <a:pt x="544" y="474"/>
                  <a:pt x="544" y="474"/>
                </a:cubicBezTo>
                <a:cubicBezTo>
                  <a:pt x="544" y="474"/>
                  <a:pt x="544" y="474"/>
                  <a:pt x="544" y="474"/>
                </a:cubicBezTo>
                <a:cubicBezTo>
                  <a:pt x="543" y="475"/>
                  <a:pt x="543" y="475"/>
                  <a:pt x="543" y="475"/>
                </a:cubicBezTo>
                <a:cubicBezTo>
                  <a:pt x="543" y="475"/>
                  <a:pt x="543" y="475"/>
                  <a:pt x="543" y="475"/>
                </a:cubicBezTo>
                <a:cubicBezTo>
                  <a:pt x="543" y="475"/>
                  <a:pt x="543" y="475"/>
                  <a:pt x="543" y="475"/>
                </a:cubicBezTo>
                <a:cubicBezTo>
                  <a:pt x="543" y="476"/>
                  <a:pt x="543" y="476"/>
                  <a:pt x="543" y="476"/>
                </a:cubicBezTo>
                <a:cubicBezTo>
                  <a:pt x="543" y="476"/>
                  <a:pt x="543" y="476"/>
                  <a:pt x="543" y="476"/>
                </a:cubicBezTo>
                <a:cubicBezTo>
                  <a:pt x="543" y="476"/>
                  <a:pt x="543" y="476"/>
                  <a:pt x="543" y="476"/>
                </a:cubicBezTo>
                <a:cubicBezTo>
                  <a:pt x="543" y="477"/>
                  <a:pt x="543" y="477"/>
                  <a:pt x="543" y="477"/>
                </a:cubicBezTo>
                <a:cubicBezTo>
                  <a:pt x="543" y="477"/>
                  <a:pt x="543" y="477"/>
                  <a:pt x="543" y="477"/>
                </a:cubicBezTo>
                <a:cubicBezTo>
                  <a:pt x="544" y="477"/>
                  <a:pt x="544" y="477"/>
                  <a:pt x="544" y="477"/>
                </a:cubicBezTo>
                <a:cubicBezTo>
                  <a:pt x="544" y="478"/>
                  <a:pt x="544" y="478"/>
                  <a:pt x="544" y="478"/>
                </a:cubicBezTo>
                <a:cubicBezTo>
                  <a:pt x="544" y="478"/>
                  <a:pt x="544" y="478"/>
                  <a:pt x="544" y="478"/>
                </a:cubicBezTo>
                <a:cubicBezTo>
                  <a:pt x="544" y="478"/>
                  <a:pt x="544" y="478"/>
                  <a:pt x="544" y="478"/>
                </a:cubicBezTo>
                <a:cubicBezTo>
                  <a:pt x="543" y="478"/>
                  <a:pt x="543" y="478"/>
                  <a:pt x="543" y="478"/>
                </a:cubicBezTo>
                <a:cubicBezTo>
                  <a:pt x="543" y="478"/>
                  <a:pt x="543" y="478"/>
                  <a:pt x="543" y="478"/>
                </a:cubicBezTo>
                <a:cubicBezTo>
                  <a:pt x="543" y="477"/>
                  <a:pt x="543" y="477"/>
                  <a:pt x="543" y="477"/>
                </a:cubicBezTo>
                <a:cubicBezTo>
                  <a:pt x="542" y="477"/>
                  <a:pt x="542" y="477"/>
                  <a:pt x="542" y="477"/>
                </a:cubicBezTo>
                <a:cubicBezTo>
                  <a:pt x="542" y="477"/>
                  <a:pt x="542" y="477"/>
                  <a:pt x="542" y="477"/>
                </a:cubicBezTo>
                <a:cubicBezTo>
                  <a:pt x="542" y="477"/>
                  <a:pt x="542" y="477"/>
                  <a:pt x="542" y="477"/>
                </a:cubicBezTo>
                <a:cubicBezTo>
                  <a:pt x="542" y="477"/>
                  <a:pt x="542" y="477"/>
                  <a:pt x="542" y="477"/>
                </a:cubicBezTo>
                <a:cubicBezTo>
                  <a:pt x="542" y="477"/>
                  <a:pt x="542" y="477"/>
                  <a:pt x="542" y="477"/>
                </a:cubicBezTo>
                <a:cubicBezTo>
                  <a:pt x="541" y="477"/>
                  <a:pt x="541" y="477"/>
                  <a:pt x="541" y="477"/>
                </a:cubicBezTo>
                <a:cubicBezTo>
                  <a:pt x="541" y="477"/>
                  <a:pt x="541" y="477"/>
                  <a:pt x="541" y="477"/>
                </a:cubicBezTo>
                <a:cubicBezTo>
                  <a:pt x="541" y="477"/>
                  <a:pt x="541" y="477"/>
                  <a:pt x="541" y="477"/>
                </a:cubicBezTo>
                <a:cubicBezTo>
                  <a:pt x="541" y="478"/>
                  <a:pt x="541" y="478"/>
                  <a:pt x="541" y="478"/>
                </a:cubicBezTo>
                <a:cubicBezTo>
                  <a:pt x="541" y="478"/>
                  <a:pt x="541" y="478"/>
                  <a:pt x="541" y="478"/>
                </a:cubicBezTo>
                <a:cubicBezTo>
                  <a:pt x="541" y="479"/>
                  <a:pt x="541" y="479"/>
                  <a:pt x="541" y="479"/>
                </a:cubicBezTo>
                <a:cubicBezTo>
                  <a:pt x="540" y="479"/>
                  <a:pt x="540" y="479"/>
                  <a:pt x="540" y="479"/>
                </a:cubicBezTo>
                <a:cubicBezTo>
                  <a:pt x="540" y="479"/>
                  <a:pt x="539" y="479"/>
                  <a:pt x="539" y="479"/>
                </a:cubicBezTo>
                <a:cubicBezTo>
                  <a:pt x="538" y="479"/>
                  <a:pt x="538" y="479"/>
                  <a:pt x="537" y="480"/>
                </a:cubicBezTo>
                <a:cubicBezTo>
                  <a:pt x="537" y="480"/>
                  <a:pt x="537" y="480"/>
                  <a:pt x="536" y="480"/>
                </a:cubicBezTo>
                <a:cubicBezTo>
                  <a:pt x="536" y="480"/>
                  <a:pt x="536" y="480"/>
                  <a:pt x="536" y="480"/>
                </a:cubicBezTo>
                <a:cubicBezTo>
                  <a:pt x="536" y="480"/>
                  <a:pt x="536" y="480"/>
                  <a:pt x="536" y="480"/>
                </a:cubicBezTo>
                <a:cubicBezTo>
                  <a:pt x="535" y="480"/>
                  <a:pt x="535" y="480"/>
                  <a:pt x="534" y="480"/>
                </a:cubicBezTo>
                <a:cubicBezTo>
                  <a:pt x="534" y="480"/>
                  <a:pt x="534" y="480"/>
                  <a:pt x="534" y="480"/>
                </a:cubicBezTo>
                <a:cubicBezTo>
                  <a:pt x="534" y="480"/>
                  <a:pt x="534" y="480"/>
                  <a:pt x="534" y="480"/>
                </a:cubicBezTo>
                <a:cubicBezTo>
                  <a:pt x="534" y="480"/>
                  <a:pt x="534" y="480"/>
                  <a:pt x="534" y="480"/>
                </a:cubicBezTo>
                <a:cubicBezTo>
                  <a:pt x="534" y="479"/>
                  <a:pt x="534" y="479"/>
                  <a:pt x="534" y="479"/>
                </a:cubicBezTo>
                <a:cubicBezTo>
                  <a:pt x="533" y="480"/>
                  <a:pt x="533" y="480"/>
                  <a:pt x="533" y="480"/>
                </a:cubicBezTo>
                <a:cubicBezTo>
                  <a:pt x="533" y="480"/>
                  <a:pt x="533" y="480"/>
                  <a:pt x="533" y="480"/>
                </a:cubicBezTo>
                <a:cubicBezTo>
                  <a:pt x="533" y="481"/>
                  <a:pt x="533" y="481"/>
                  <a:pt x="533" y="481"/>
                </a:cubicBezTo>
                <a:cubicBezTo>
                  <a:pt x="534" y="481"/>
                  <a:pt x="534" y="481"/>
                  <a:pt x="534" y="481"/>
                </a:cubicBezTo>
                <a:cubicBezTo>
                  <a:pt x="534" y="481"/>
                  <a:pt x="534" y="481"/>
                  <a:pt x="534" y="481"/>
                </a:cubicBezTo>
                <a:cubicBezTo>
                  <a:pt x="534" y="481"/>
                  <a:pt x="534" y="481"/>
                  <a:pt x="534" y="481"/>
                </a:cubicBezTo>
                <a:cubicBezTo>
                  <a:pt x="534" y="481"/>
                  <a:pt x="534" y="481"/>
                  <a:pt x="534" y="481"/>
                </a:cubicBezTo>
                <a:cubicBezTo>
                  <a:pt x="535" y="482"/>
                  <a:pt x="535" y="482"/>
                  <a:pt x="535" y="482"/>
                </a:cubicBezTo>
                <a:cubicBezTo>
                  <a:pt x="535" y="482"/>
                  <a:pt x="535" y="482"/>
                  <a:pt x="535" y="482"/>
                </a:cubicBezTo>
                <a:cubicBezTo>
                  <a:pt x="534" y="483"/>
                  <a:pt x="534" y="483"/>
                  <a:pt x="534" y="483"/>
                </a:cubicBezTo>
                <a:cubicBezTo>
                  <a:pt x="533" y="483"/>
                  <a:pt x="533" y="484"/>
                  <a:pt x="533" y="485"/>
                </a:cubicBezTo>
                <a:cubicBezTo>
                  <a:pt x="532" y="485"/>
                  <a:pt x="532" y="485"/>
                  <a:pt x="532" y="485"/>
                </a:cubicBezTo>
                <a:cubicBezTo>
                  <a:pt x="532" y="486"/>
                  <a:pt x="532" y="486"/>
                  <a:pt x="532" y="486"/>
                </a:cubicBezTo>
                <a:cubicBezTo>
                  <a:pt x="533" y="486"/>
                  <a:pt x="533" y="486"/>
                  <a:pt x="533" y="487"/>
                </a:cubicBezTo>
                <a:cubicBezTo>
                  <a:pt x="534" y="487"/>
                  <a:pt x="534" y="487"/>
                  <a:pt x="534" y="487"/>
                </a:cubicBezTo>
                <a:cubicBezTo>
                  <a:pt x="534" y="487"/>
                  <a:pt x="534" y="487"/>
                  <a:pt x="534" y="487"/>
                </a:cubicBezTo>
                <a:cubicBezTo>
                  <a:pt x="534" y="488"/>
                  <a:pt x="534" y="488"/>
                  <a:pt x="534" y="488"/>
                </a:cubicBezTo>
                <a:cubicBezTo>
                  <a:pt x="535" y="489"/>
                  <a:pt x="535" y="489"/>
                  <a:pt x="535" y="489"/>
                </a:cubicBezTo>
                <a:cubicBezTo>
                  <a:pt x="535" y="489"/>
                  <a:pt x="535" y="489"/>
                  <a:pt x="535" y="489"/>
                </a:cubicBezTo>
                <a:cubicBezTo>
                  <a:pt x="535" y="489"/>
                  <a:pt x="535" y="489"/>
                  <a:pt x="535" y="489"/>
                </a:cubicBezTo>
                <a:cubicBezTo>
                  <a:pt x="535" y="490"/>
                  <a:pt x="535" y="490"/>
                  <a:pt x="535" y="490"/>
                </a:cubicBezTo>
                <a:cubicBezTo>
                  <a:pt x="535" y="491"/>
                  <a:pt x="535" y="491"/>
                  <a:pt x="535" y="491"/>
                </a:cubicBezTo>
                <a:cubicBezTo>
                  <a:pt x="535" y="492"/>
                  <a:pt x="535" y="493"/>
                  <a:pt x="535" y="494"/>
                </a:cubicBezTo>
                <a:cubicBezTo>
                  <a:pt x="535" y="494"/>
                  <a:pt x="535" y="494"/>
                  <a:pt x="535" y="494"/>
                </a:cubicBezTo>
                <a:cubicBezTo>
                  <a:pt x="536" y="495"/>
                  <a:pt x="536" y="496"/>
                  <a:pt x="537" y="496"/>
                </a:cubicBezTo>
                <a:cubicBezTo>
                  <a:pt x="537" y="496"/>
                  <a:pt x="537" y="496"/>
                  <a:pt x="537" y="496"/>
                </a:cubicBezTo>
                <a:cubicBezTo>
                  <a:pt x="537" y="496"/>
                  <a:pt x="537" y="496"/>
                  <a:pt x="537" y="496"/>
                </a:cubicBezTo>
                <a:cubicBezTo>
                  <a:pt x="537" y="497"/>
                  <a:pt x="537" y="497"/>
                  <a:pt x="537" y="497"/>
                </a:cubicBezTo>
                <a:cubicBezTo>
                  <a:pt x="536" y="498"/>
                  <a:pt x="536" y="498"/>
                  <a:pt x="536" y="498"/>
                </a:cubicBezTo>
                <a:cubicBezTo>
                  <a:pt x="536" y="498"/>
                  <a:pt x="536" y="498"/>
                  <a:pt x="536" y="498"/>
                </a:cubicBezTo>
                <a:cubicBezTo>
                  <a:pt x="537" y="498"/>
                  <a:pt x="538" y="499"/>
                  <a:pt x="538" y="500"/>
                </a:cubicBezTo>
                <a:cubicBezTo>
                  <a:pt x="538" y="500"/>
                  <a:pt x="538" y="500"/>
                  <a:pt x="538" y="500"/>
                </a:cubicBezTo>
                <a:cubicBezTo>
                  <a:pt x="538" y="500"/>
                  <a:pt x="538" y="500"/>
                  <a:pt x="538" y="500"/>
                </a:cubicBezTo>
                <a:cubicBezTo>
                  <a:pt x="538" y="500"/>
                  <a:pt x="538" y="500"/>
                  <a:pt x="538" y="500"/>
                </a:cubicBezTo>
                <a:cubicBezTo>
                  <a:pt x="537" y="499"/>
                  <a:pt x="537" y="499"/>
                  <a:pt x="537" y="499"/>
                </a:cubicBezTo>
                <a:cubicBezTo>
                  <a:pt x="536" y="499"/>
                  <a:pt x="536" y="499"/>
                  <a:pt x="536" y="499"/>
                </a:cubicBezTo>
                <a:cubicBezTo>
                  <a:pt x="536" y="500"/>
                  <a:pt x="536" y="500"/>
                  <a:pt x="536" y="500"/>
                </a:cubicBezTo>
                <a:cubicBezTo>
                  <a:pt x="537" y="500"/>
                  <a:pt x="537" y="500"/>
                  <a:pt x="537" y="500"/>
                </a:cubicBezTo>
                <a:cubicBezTo>
                  <a:pt x="536" y="500"/>
                  <a:pt x="536" y="500"/>
                  <a:pt x="536" y="500"/>
                </a:cubicBezTo>
                <a:cubicBezTo>
                  <a:pt x="535" y="501"/>
                  <a:pt x="535" y="501"/>
                  <a:pt x="535" y="501"/>
                </a:cubicBezTo>
                <a:cubicBezTo>
                  <a:pt x="535" y="500"/>
                  <a:pt x="535" y="500"/>
                  <a:pt x="535" y="500"/>
                </a:cubicBezTo>
                <a:cubicBezTo>
                  <a:pt x="534" y="501"/>
                  <a:pt x="534" y="501"/>
                  <a:pt x="534" y="501"/>
                </a:cubicBezTo>
                <a:cubicBezTo>
                  <a:pt x="534" y="501"/>
                  <a:pt x="534" y="501"/>
                  <a:pt x="534" y="501"/>
                </a:cubicBezTo>
                <a:cubicBezTo>
                  <a:pt x="535" y="502"/>
                  <a:pt x="535" y="502"/>
                  <a:pt x="534" y="503"/>
                </a:cubicBezTo>
                <a:cubicBezTo>
                  <a:pt x="534" y="503"/>
                  <a:pt x="534" y="503"/>
                  <a:pt x="534" y="503"/>
                </a:cubicBezTo>
                <a:cubicBezTo>
                  <a:pt x="534" y="503"/>
                  <a:pt x="534" y="503"/>
                  <a:pt x="534" y="503"/>
                </a:cubicBezTo>
                <a:cubicBezTo>
                  <a:pt x="535" y="504"/>
                  <a:pt x="535" y="504"/>
                  <a:pt x="535" y="504"/>
                </a:cubicBezTo>
                <a:cubicBezTo>
                  <a:pt x="536" y="504"/>
                  <a:pt x="536" y="504"/>
                  <a:pt x="536" y="504"/>
                </a:cubicBezTo>
                <a:cubicBezTo>
                  <a:pt x="536" y="504"/>
                  <a:pt x="536" y="504"/>
                  <a:pt x="536" y="504"/>
                </a:cubicBezTo>
                <a:cubicBezTo>
                  <a:pt x="536" y="505"/>
                  <a:pt x="536" y="505"/>
                  <a:pt x="536" y="505"/>
                </a:cubicBezTo>
                <a:cubicBezTo>
                  <a:pt x="536" y="505"/>
                  <a:pt x="536" y="505"/>
                  <a:pt x="536" y="505"/>
                </a:cubicBezTo>
                <a:cubicBezTo>
                  <a:pt x="536" y="505"/>
                  <a:pt x="536" y="505"/>
                  <a:pt x="536" y="506"/>
                </a:cubicBezTo>
                <a:cubicBezTo>
                  <a:pt x="536" y="506"/>
                  <a:pt x="536" y="506"/>
                  <a:pt x="536" y="506"/>
                </a:cubicBezTo>
                <a:cubicBezTo>
                  <a:pt x="537" y="507"/>
                  <a:pt x="537" y="507"/>
                  <a:pt x="537" y="508"/>
                </a:cubicBezTo>
                <a:cubicBezTo>
                  <a:pt x="537" y="508"/>
                  <a:pt x="537" y="508"/>
                  <a:pt x="537" y="508"/>
                </a:cubicBezTo>
                <a:cubicBezTo>
                  <a:pt x="538" y="508"/>
                  <a:pt x="538" y="508"/>
                  <a:pt x="538" y="508"/>
                </a:cubicBezTo>
                <a:cubicBezTo>
                  <a:pt x="538" y="508"/>
                  <a:pt x="538" y="508"/>
                  <a:pt x="538" y="508"/>
                </a:cubicBezTo>
                <a:cubicBezTo>
                  <a:pt x="538" y="509"/>
                  <a:pt x="538" y="509"/>
                  <a:pt x="538" y="509"/>
                </a:cubicBezTo>
                <a:cubicBezTo>
                  <a:pt x="538" y="509"/>
                  <a:pt x="538" y="509"/>
                  <a:pt x="538" y="509"/>
                </a:cubicBezTo>
                <a:cubicBezTo>
                  <a:pt x="537" y="509"/>
                  <a:pt x="537" y="508"/>
                  <a:pt x="536" y="507"/>
                </a:cubicBezTo>
                <a:cubicBezTo>
                  <a:pt x="536" y="507"/>
                  <a:pt x="535" y="506"/>
                  <a:pt x="535" y="506"/>
                </a:cubicBezTo>
                <a:cubicBezTo>
                  <a:pt x="535" y="505"/>
                  <a:pt x="534" y="504"/>
                  <a:pt x="534" y="503"/>
                </a:cubicBezTo>
                <a:cubicBezTo>
                  <a:pt x="533" y="504"/>
                  <a:pt x="533" y="504"/>
                  <a:pt x="533" y="504"/>
                </a:cubicBezTo>
                <a:cubicBezTo>
                  <a:pt x="533" y="504"/>
                  <a:pt x="533" y="504"/>
                  <a:pt x="533" y="504"/>
                </a:cubicBezTo>
                <a:cubicBezTo>
                  <a:pt x="533" y="504"/>
                  <a:pt x="533" y="504"/>
                  <a:pt x="533" y="504"/>
                </a:cubicBezTo>
                <a:cubicBezTo>
                  <a:pt x="533" y="503"/>
                  <a:pt x="533" y="503"/>
                  <a:pt x="533" y="503"/>
                </a:cubicBezTo>
                <a:cubicBezTo>
                  <a:pt x="533" y="502"/>
                  <a:pt x="533" y="502"/>
                  <a:pt x="533" y="502"/>
                </a:cubicBezTo>
                <a:cubicBezTo>
                  <a:pt x="533" y="502"/>
                  <a:pt x="533" y="502"/>
                  <a:pt x="533" y="502"/>
                </a:cubicBezTo>
                <a:cubicBezTo>
                  <a:pt x="532" y="501"/>
                  <a:pt x="532" y="501"/>
                  <a:pt x="532" y="501"/>
                </a:cubicBezTo>
                <a:cubicBezTo>
                  <a:pt x="532" y="500"/>
                  <a:pt x="532" y="500"/>
                  <a:pt x="532" y="500"/>
                </a:cubicBezTo>
                <a:cubicBezTo>
                  <a:pt x="532" y="500"/>
                  <a:pt x="532" y="500"/>
                  <a:pt x="532" y="500"/>
                </a:cubicBezTo>
                <a:cubicBezTo>
                  <a:pt x="533" y="500"/>
                  <a:pt x="533" y="500"/>
                  <a:pt x="533" y="500"/>
                </a:cubicBezTo>
                <a:cubicBezTo>
                  <a:pt x="532" y="499"/>
                  <a:pt x="532" y="499"/>
                  <a:pt x="532" y="499"/>
                </a:cubicBezTo>
                <a:cubicBezTo>
                  <a:pt x="532" y="499"/>
                  <a:pt x="532" y="499"/>
                  <a:pt x="532" y="499"/>
                </a:cubicBezTo>
                <a:cubicBezTo>
                  <a:pt x="532" y="499"/>
                  <a:pt x="532" y="499"/>
                  <a:pt x="532" y="499"/>
                </a:cubicBezTo>
                <a:cubicBezTo>
                  <a:pt x="531" y="499"/>
                  <a:pt x="531" y="499"/>
                  <a:pt x="531" y="499"/>
                </a:cubicBezTo>
                <a:cubicBezTo>
                  <a:pt x="531" y="499"/>
                  <a:pt x="530" y="499"/>
                  <a:pt x="530" y="498"/>
                </a:cubicBezTo>
                <a:cubicBezTo>
                  <a:pt x="530" y="498"/>
                  <a:pt x="530" y="498"/>
                  <a:pt x="530" y="498"/>
                </a:cubicBezTo>
                <a:cubicBezTo>
                  <a:pt x="529" y="498"/>
                  <a:pt x="529" y="498"/>
                  <a:pt x="529" y="498"/>
                </a:cubicBezTo>
                <a:cubicBezTo>
                  <a:pt x="529" y="497"/>
                  <a:pt x="529" y="497"/>
                  <a:pt x="529" y="497"/>
                </a:cubicBezTo>
                <a:cubicBezTo>
                  <a:pt x="529" y="497"/>
                  <a:pt x="528" y="496"/>
                  <a:pt x="529" y="496"/>
                </a:cubicBezTo>
                <a:cubicBezTo>
                  <a:pt x="529" y="497"/>
                  <a:pt x="530" y="497"/>
                  <a:pt x="531" y="498"/>
                </a:cubicBezTo>
                <a:cubicBezTo>
                  <a:pt x="531" y="498"/>
                  <a:pt x="531" y="498"/>
                  <a:pt x="531" y="498"/>
                </a:cubicBezTo>
                <a:cubicBezTo>
                  <a:pt x="531" y="498"/>
                  <a:pt x="531" y="498"/>
                  <a:pt x="531" y="498"/>
                </a:cubicBezTo>
                <a:cubicBezTo>
                  <a:pt x="532" y="497"/>
                  <a:pt x="532" y="497"/>
                  <a:pt x="532" y="497"/>
                </a:cubicBezTo>
                <a:cubicBezTo>
                  <a:pt x="532" y="497"/>
                  <a:pt x="532" y="497"/>
                  <a:pt x="532" y="497"/>
                </a:cubicBezTo>
                <a:cubicBezTo>
                  <a:pt x="533" y="497"/>
                  <a:pt x="533" y="497"/>
                  <a:pt x="533" y="497"/>
                </a:cubicBezTo>
                <a:cubicBezTo>
                  <a:pt x="534" y="497"/>
                  <a:pt x="534" y="497"/>
                  <a:pt x="534" y="497"/>
                </a:cubicBezTo>
                <a:cubicBezTo>
                  <a:pt x="533" y="496"/>
                  <a:pt x="533" y="496"/>
                  <a:pt x="533" y="496"/>
                </a:cubicBezTo>
                <a:cubicBezTo>
                  <a:pt x="533" y="496"/>
                  <a:pt x="533" y="495"/>
                  <a:pt x="533" y="495"/>
                </a:cubicBezTo>
                <a:cubicBezTo>
                  <a:pt x="533" y="494"/>
                  <a:pt x="533" y="493"/>
                  <a:pt x="532" y="493"/>
                </a:cubicBezTo>
                <a:cubicBezTo>
                  <a:pt x="531" y="493"/>
                  <a:pt x="531" y="493"/>
                  <a:pt x="531" y="493"/>
                </a:cubicBezTo>
                <a:cubicBezTo>
                  <a:pt x="531" y="492"/>
                  <a:pt x="531" y="491"/>
                  <a:pt x="530" y="491"/>
                </a:cubicBezTo>
                <a:cubicBezTo>
                  <a:pt x="530" y="491"/>
                  <a:pt x="530" y="492"/>
                  <a:pt x="529" y="492"/>
                </a:cubicBezTo>
                <a:cubicBezTo>
                  <a:pt x="529" y="491"/>
                  <a:pt x="529" y="491"/>
                  <a:pt x="529" y="491"/>
                </a:cubicBezTo>
                <a:cubicBezTo>
                  <a:pt x="529" y="491"/>
                  <a:pt x="529" y="491"/>
                  <a:pt x="529" y="491"/>
                </a:cubicBezTo>
                <a:cubicBezTo>
                  <a:pt x="529" y="490"/>
                  <a:pt x="529" y="490"/>
                  <a:pt x="529" y="490"/>
                </a:cubicBezTo>
                <a:cubicBezTo>
                  <a:pt x="529" y="489"/>
                  <a:pt x="529" y="489"/>
                  <a:pt x="529" y="489"/>
                </a:cubicBezTo>
                <a:cubicBezTo>
                  <a:pt x="529" y="489"/>
                  <a:pt x="529" y="489"/>
                  <a:pt x="529" y="489"/>
                </a:cubicBezTo>
                <a:cubicBezTo>
                  <a:pt x="528" y="488"/>
                  <a:pt x="528" y="488"/>
                  <a:pt x="528" y="488"/>
                </a:cubicBezTo>
                <a:cubicBezTo>
                  <a:pt x="528" y="488"/>
                  <a:pt x="528" y="488"/>
                  <a:pt x="528" y="488"/>
                </a:cubicBezTo>
                <a:cubicBezTo>
                  <a:pt x="528" y="489"/>
                  <a:pt x="528" y="489"/>
                  <a:pt x="528" y="489"/>
                </a:cubicBezTo>
                <a:cubicBezTo>
                  <a:pt x="528" y="489"/>
                  <a:pt x="528" y="489"/>
                  <a:pt x="528" y="489"/>
                </a:cubicBezTo>
                <a:cubicBezTo>
                  <a:pt x="527" y="490"/>
                  <a:pt x="528" y="491"/>
                  <a:pt x="527" y="492"/>
                </a:cubicBezTo>
                <a:cubicBezTo>
                  <a:pt x="527" y="492"/>
                  <a:pt x="527" y="492"/>
                  <a:pt x="527" y="492"/>
                </a:cubicBezTo>
                <a:cubicBezTo>
                  <a:pt x="527" y="492"/>
                  <a:pt x="527" y="492"/>
                  <a:pt x="527" y="492"/>
                </a:cubicBezTo>
                <a:cubicBezTo>
                  <a:pt x="527" y="492"/>
                  <a:pt x="527" y="491"/>
                  <a:pt x="526" y="491"/>
                </a:cubicBezTo>
                <a:cubicBezTo>
                  <a:pt x="526" y="491"/>
                  <a:pt x="526" y="491"/>
                  <a:pt x="526" y="491"/>
                </a:cubicBezTo>
                <a:cubicBezTo>
                  <a:pt x="526" y="490"/>
                  <a:pt x="526" y="490"/>
                  <a:pt x="526" y="490"/>
                </a:cubicBezTo>
                <a:cubicBezTo>
                  <a:pt x="526" y="490"/>
                  <a:pt x="526" y="490"/>
                  <a:pt x="526" y="490"/>
                </a:cubicBezTo>
                <a:cubicBezTo>
                  <a:pt x="526" y="489"/>
                  <a:pt x="526" y="489"/>
                  <a:pt x="526" y="489"/>
                </a:cubicBezTo>
                <a:cubicBezTo>
                  <a:pt x="526" y="489"/>
                  <a:pt x="526" y="488"/>
                  <a:pt x="526" y="487"/>
                </a:cubicBezTo>
                <a:cubicBezTo>
                  <a:pt x="526" y="486"/>
                  <a:pt x="526" y="486"/>
                  <a:pt x="526" y="486"/>
                </a:cubicBezTo>
                <a:cubicBezTo>
                  <a:pt x="525" y="486"/>
                  <a:pt x="525" y="486"/>
                  <a:pt x="525" y="486"/>
                </a:cubicBezTo>
                <a:cubicBezTo>
                  <a:pt x="524" y="486"/>
                  <a:pt x="524" y="486"/>
                  <a:pt x="524" y="486"/>
                </a:cubicBezTo>
                <a:cubicBezTo>
                  <a:pt x="524" y="486"/>
                  <a:pt x="524" y="486"/>
                  <a:pt x="524" y="486"/>
                </a:cubicBezTo>
                <a:cubicBezTo>
                  <a:pt x="524" y="486"/>
                  <a:pt x="523" y="486"/>
                  <a:pt x="523" y="486"/>
                </a:cubicBezTo>
                <a:cubicBezTo>
                  <a:pt x="522" y="486"/>
                  <a:pt x="522" y="486"/>
                  <a:pt x="522" y="486"/>
                </a:cubicBezTo>
                <a:cubicBezTo>
                  <a:pt x="521" y="486"/>
                  <a:pt x="521" y="486"/>
                  <a:pt x="521" y="486"/>
                </a:cubicBezTo>
                <a:cubicBezTo>
                  <a:pt x="521" y="486"/>
                  <a:pt x="521" y="486"/>
                  <a:pt x="521" y="486"/>
                </a:cubicBezTo>
                <a:cubicBezTo>
                  <a:pt x="521" y="486"/>
                  <a:pt x="521" y="486"/>
                  <a:pt x="521" y="486"/>
                </a:cubicBezTo>
                <a:cubicBezTo>
                  <a:pt x="521" y="485"/>
                  <a:pt x="521" y="484"/>
                  <a:pt x="520" y="483"/>
                </a:cubicBezTo>
                <a:cubicBezTo>
                  <a:pt x="519" y="482"/>
                  <a:pt x="519" y="482"/>
                  <a:pt x="519" y="482"/>
                </a:cubicBezTo>
                <a:cubicBezTo>
                  <a:pt x="519" y="482"/>
                  <a:pt x="519" y="481"/>
                  <a:pt x="518" y="481"/>
                </a:cubicBezTo>
                <a:cubicBezTo>
                  <a:pt x="518" y="481"/>
                  <a:pt x="517" y="481"/>
                  <a:pt x="517" y="482"/>
                </a:cubicBezTo>
                <a:cubicBezTo>
                  <a:pt x="516" y="482"/>
                  <a:pt x="516" y="482"/>
                  <a:pt x="516" y="482"/>
                </a:cubicBezTo>
                <a:cubicBezTo>
                  <a:pt x="516" y="482"/>
                  <a:pt x="516" y="482"/>
                  <a:pt x="516" y="482"/>
                </a:cubicBezTo>
                <a:cubicBezTo>
                  <a:pt x="515" y="483"/>
                  <a:pt x="514" y="484"/>
                  <a:pt x="513" y="484"/>
                </a:cubicBezTo>
                <a:cubicBezTo>
                  <a:pt x="512" y="485"/>
                  <a:pt x="512" y="485"/>
                  <a:pt x="512" y="485"/>
                </a:cubicBezTo>
                <a:cubicBezTo>
                  <a:pt x="511" y="485"/>
                  <a:pt x="511" y="485"/>
                  <a:pt x="511" y="485"/>
                </a:cubicBezTo>
                <a:cubicBezTo>
                  <a:pt x="511" y="484"/>
                  <a:pt x="511" y="484"/>
                  <a:pt x="511" y="484"/>
                </a:cubicBezTo>
                <a:cubicBezTo>
                  <a:pt x="511" y="484"/>
                  <a:pt x="511" y="484"/>
                  <a:pt x="511" y="484"/>
                </a:cubicBezTo>
                <a:cubicBezTo>
                  <a:pt x="510" y="485"/>
                  <a:pt x="510" y="485"/>
                  <a:pt x="510" y="485"/>
                </a:cubicBezTo>
                <a:cubicBezTo>
                  <a:pt x="509" y="485"/>
                  <a:pt x="509" y="485"/>
                  <a:pt x="509" y="485"/>
                </a:cubicBezTo>
                <a:cubicBezTo>
                  <a:pt x="509" y="485"/>
                  <a:pt x="509" y="485"/>
                  <a:pt x="509" y="485"/>
                </a:cubicBezTo>
                <a:cubicBezTo>
                  <a:pt x="507" y="485"/>
                  <a:pt x="506" y="485"/>
                  <a:pt x="505" y="486"/>
                </a:cubicBezTo>
                <a:cubicBezTo>
                  <a:pt x="504" y="486"/>
                  <a:pt x="504" y="486"/>
                  <a:pt x="504" y="486"/>
                </a:cubicBezTo>
                <a:cubicBezTo>
                  <a:pt x="503" y="486"/>
                  <a:pt x="503" y="486"/>
                  <a:pt x="503" y="486"/>
                </a:cubicBezTo>
                <a:cubicBezTo>
                  <a:pt x="502" y="487"/>
                  <a:pt x="502" y="487"/>
                  <a:pt x="502" y="487"/>
                </a:cubicBezTo>
                <a:cubicBezTo>
                  <a:pt x="502" y="487"/>
                  <a:pt x="501" y="487"/>
                  <a:pt x="501" y="487"/>
                </a:cubicBezTo>
                <a:cubicBezTo>
                  <a:pt x="500" y="487"/>
                  <a:pt x="499" y="487"/>
                  <a:pt x="498" y="486"/>
                </a:cubicBezTo>
                <a:cubicBezTo>
                  <a:pt x="497" y="486"/>
                  <a:pt x="497" y="486"/>
                  <a:pt x="497" y="486"/>
                </a:cubicBezTo>
                <a:cubicBezTo>
                  <a:pt x="497" y="486"/>
                  <a:pt x="497" y="486"/>
                  <a:pt x="497" y="486"/>
                </a:cubicBezTo>
                <a:cubicBezTo>
                  <a:pt x="495" y="487"/>
                  <a:pt x="493" y="486"/>
                  <a:pt x="491" y="486"/>
                </a:cubicBezTo>
                <a:cubicBezTo>
                  <a:pt x="490" y="485"/>
                  <a:pt x="490" y="485"/>
                  <a:pt x="490" y="485"/>
                </a:cubicBezTo>
                <a:cubicBezTo>
                  <a:pt x="489" y="485"/>
                  <a:pt x="489" y="485"/>
                  <a:pt x="489" y="485"/>
                </a:cubicBezTo>
                <a:cubicBezTo>
                  <a:pt x="489" y="485"/>
                  <a:pt x="489" y="485"/>
                  <a:pt x="489" y="485"/>
                </a:cubicBezTo>
                <a:cubicBezTo>
                  <a:pt x="488" y="485"/>
                  <a:pt x="487" y="484"/>
                  <a:pt x="486" y="485"/>
                </a:cubicBezTo>
                <a:cubicBezTo>
                  <a:pt x="485" y="485"/>
                  <a:pt x="485" y="485"/>
                  <a:pt x="485" y="485"/>
                </a:cubicBezTo>
                <a:cubicBezTo>
                  <a:pt x="485" y="484"/>
                  <a:pt x="485" y="484"/>
                  <a:pt x="485" y="484"/>
                </a:cubicBezTo>
                <a:cubicBezTo>
                  <a:pt x="484" y="484"/>
                  <a:pt x="483" y="483"/>
                  <a:pt x="482" y="483"/>
                </a:cubicBezTo>
                <a:cubicBezTo>
                  <a:pt x="482" y="483"/>
                  <a:pt x="482" y="483"/>
                  <a:pt x="482" y="483"/>
                </a:cubicBezTo>
                <a:cubicBezTo>
                  <a:pt x="483" y="482"/>
                  <a:pt x="483" y="482"/>
                  <a:pt x="483" y="482"/>
                </a:cubicBezTo>
                <a:cubicBezTo>
                  <a:pt x="483" y="482"/>
                  <a:pt x="484" y="482"/>
                  <a:pt x="484" y="481"/>
                </a:cubicBezTo>
                <a:cubicBezTo>
                  <a:pt x="484" y="481"/>
                  <a:pt x="484" y="481"/>
                  <a:pt x="484" y="481"/>
                </a:cubicBezTo>
                <a:cubicBezTo>
                  <a:pt x="484" y="481"/>
                  <a:pt x="484" y="481"/>
                  <a:pt x="484" y="481"/>
                </a:cubicBezTo>
                <a:cubicBezTo>
                  <a:pt x="484" y="480"/>
                  <a:pt x="484" y="480"/>
                  <a:pt x="484" y="480"/>
                </a:cubicBezTo>
                <a:cubicBezTo>
                  <a:pt x="484" y="479"/>
                  <a:pt x="484" y="479"/>
                  <a:pt x="484" y="478"/>
                </a:cubicBezTo>
                <a:cubicBezTo>
                  <a:pt x="484" y="478"/>
                  <a:pt x="484" y="478"/>
                  <a:pt x="484" y="478"/>
                </a:cubicBezTo>
                <a:cubicBezTo>
                  <a:pt x="484" y="478"/>
                  <a:pt x="484" y="478"/>
                  <a:pt x="484" y="478"/>
                </a:cubicBezTo>
                <a:cubicBezTo>
                  <a:pt x="485" y="478"/>
                  <a:pt x="486" y="478"/>
                  <a:pt x="486" y="478"/>
                </a:cubicBezTo>
                <a:cubicBezTo>
                  <a:pt x="486" y="478"/>
                  <a:pt x="486" y="478"/>
                  <a:pt x="486" y="478"/>
                </a:cubicBezTo>
                <a:cubicBezTo>
                  <a:pt x="487" y="478"/>
                  <a:pt x="487" y="478"/>
                  <a:pt x="487" y="478"/>
                </a:cubicBezTo>
                <a:cubicBezTo>
                  <a:pt x="487" y="477"/>
                  <a:pt x="487" y="477"/>
                  <a:pt x="487" y="477"/>
                </a:cubicBezTo>
                <a:cubicBezTo>
                  <a:pt x="487" y="477"/>
                  <a:pt x="486" y="477"/>
                  <a:pt x="486" y="476"/>
                </a:cubicBezTo>
                <a:cubicBezTo>
                  <a:pt x="486" y="476"/>
                  <a:pt x="486" y="476"/>
                  <a:pt x="486" y="476"/>
                </a:cubicBezTo>
                <a:cubicBezTo>
                  <a:pt x="486" y="475"/>
                  <a:pt x="486" y="475"/>
                  <a:pt x="486" y="475"/>
                </a:cubicBezTo>
                <a:cubicBezTo>
                  <a:pt x="486" y="476"/>
                  <a:pt x="486" y="476"/>
                  <a:pt x="486" y="476"/>
                </a:cubicBezTo>
                <a:cubicBezTo>
                  <a:pt x="487" y="476"/>
                  <a:pt x="487" y="476"/>
                  <a:pt x="487" y="476"/>
                </a:cubicBezTo>
                <a:cubicBezTo>
                  <a:pt x="487" y="476"/>
                  <a:pt x="488" y="477"/>
                  <a:pt x="489" y="477"/>
                </a:cubicBezTo>
                <a:cubicBezTo>
                  <a:pt x="489" y="476"/>
                  <a:pt x="489" y="476"/>
                  <a:pt x="489" y="476"/>
                </a:cubicBezTo>
                <a:cubicBezTo>
                  <a:pt x="490" y="477"/>
                  <a:pt x="490" y="477"/>
                  <a:pt x="490" y="477"/>
                </a:cubicBezTo>
                <a:cubicBezTo>
                  <a:pt x="490" y="477"/>
                  <a:pt x="490" y="477"/>
                  <a:pt x="490" y="477"/>
                </a:cubicBezTo>
                <a:cubicBezTo>
                  <a:pt x="491" y="477"/>
                  <a:pt x="491" y="477"/>
                  <a:pt x="491" y="477"/>
                </a:cubicBezTo>
                <a:cubicBezTo>
                  <a:pt x="491" y="477"/>
                  <a:pt x="491" y="477"/>
                  <a:pt x="491" y="477"/>
                </a:cubicBezTo>
                <a:cubicBezTo>
                  <a:pt x="492" y="476"/>
                  <a:pt x="492" y="476"/>
                  <a:pt x="492" y="476"/>
                </a:cubicBezTo>
                <a:cubicBezTo>
                  <a:pt x="492" y="476"/>
                  <a:pt x="492" y="475"/>
                  <a:pt x="492" y="475"/>
                </a:cubicBezTo>
                <a:cubicBezTo>
                  <a:pt x="493" y="475"/>
                  <a:pt x="493" y="475"/>
                  <a:pt x="493" y="475"/>
                </a:cubicBezTo>
                <a:cubicBezTo>
                  <a:pt x="492" y="474"/>
                  <a:pt x="492" y="474"/>
                  <a:pt x="492" y="474"/>
                </a:cubicBezTo>
                <a:cubicBezTo>
                  <a:pt x="493" y="474"/>
                  <a:pt x="493" y="474"/>
                  <a:pt x="493" y="474"/>
                </a:cubicBezTo>
                <a:cubicBezTo>
                  <a:pt x="493" y="474"/>
                  <a:pt x="493" y="474"/>
                  <a:pt x="493" y="474"/>
                </a:cubicBezTo>
                <a:cubicBezTo>
                  <a:pt x="492" y="474"/>
                  <a:pt x="492" y="474"/>
                  <a:pt x="492" y="474"/>
                </a:cubicBezTo>
                <a:cubicBezTo>
                  <a:pt x="492" y="473"/>
                  <a:pt x="492" y="473"/>
                  <a:pt x="492" y="473"/>
                </a:cubicBezTo>
                <a:cubicBezTo>
                  <a:pt x="492" y="473"/>
                  <a:pt x="492" y="472"/>
                  <a:pt x="491" y="471"/>
                </a:cubicBezTo>
                <a:cubicBezTo>
                  <a:pt x="491" y="471"/>
                  <a:pt x="491" y="471"/>
                  <a:pt x="491" y="471"/>
                </a:cubicBezTo>
                <a:cubicBezTo>
                  <a:pt x="490" y="470"/>
                  <a:pt x="490" y="470"/>
                  <a:pt x="490" y="470"/>
                </a:cubicBezTo>
                <a:cubicBezTo>
                  <a:pt x="490" y="470"/>
                  <a:pt x="489" y="469"/>
                  <a:pt x="489" y="469"/>
                </a:cubicBezTo>
                <a:cubicBezTo>
                  <a:pt x="489" y="468"/>
                  <a:pt x="489" y="468"/>
                  <a:pt x="489" y="468"/>
                </a:cubicBezTo>
                <a:cubicBezTo>
                  <a:pt x="489" y="468"/>
                  <a:pt x="489" y="468"/>
                  <a:pt x="489" y="468"/>
                </a:cubicBezTo>
                <a:cubicBezTo>
                  <a:pt x="488" y="468"/>
                  <a:pt x="487" y="468"/>
                  <a:pt x="487" y="467"/>
                </a:cubicBezTo>
                <a:cubicBezTo>
                  <a:pt x="487" y="467"/>
                  <a:pt x="487" y="467"/>
                  <a:pt x="487" y="467"/>
                </a:cubicBezTo>
                <a:cubicBezTo>
                  <a:pt x="487" y="466"/>
                  <a:pt x="486" y="465"/>
                  <a:pt x="485" y="465"/>
                </a:cubicBezTo>
                <a:cubicBezTo>
                  <a:pt x="485" y="465"/>
                  <a:pt x="484" y="465"/>
                  <a:pt x="484" y="465"/>
                </a:cubicBezTo>
                <a:cubicBezTo>
                  <a:pt x="484" y="465"/>
                  <a:pt x="483" y="464"/>
                  <a:pt x="483" y="464"/>
                </a:cubicBezTo>
                <a:cubicBezTo>
                  <a:pt x="482" y="464"/>
                  <a:pt x="482" y="463"/>
                  <a:pt x="481" y="463"/>
                </a:cubicBezTo>
                <a:cubicBezTo>
                  <a:pt x="481" y="463"/>
                  <a:pt x="481" y="463"/>
                  <a:pt x="481" y="463"/>
                </a:cubicBezTo>
                <a:cubicBezTo>
                  <a:pt x="480" y="463"/>
                  <a:pt x="480" y="463"/>
                  <a:pt x="480" y="463"/>
                </a:cubicBezTo>
                <a:cubicBezTo>
                  <a:pt x="480" y="464"/>
                  <a:pt x="480" y="464"/>
                  <a:pt x="480" y="464"/>
                </a:cubicBezTo>
                <a:cubicBezTo>
                  <a:pt x="480" y="464"/>
                  <a:pt x="480" y="464"/>
                  <a:pt x="480" y="464"/>
                </a:cubicBezTo>
                <a:cubicBezTo>
                  <a:pt x="479" y="463"/>
                  <a:pt x="479" y="463"/>
                  <a:pt x="479" y="463"/>
                </a:cubicBezTo>
                <a:cubicBezTo>
                  <a:pt x="478" y="463"/>
                  <a:pt x="478" y="463"/>
                  <a:pt x="478" y="463"/>
                </a:cubicBezTo>
                <a:cubicBezTo>
                  <a:pt x="477" y="463"/>
                  <a:pt x="477" y="463"/>
                  <a:pt x="477" y="463"/>
                </a:cubicBezTo>
                <a:cubicBezTo>
                  <a:pt x="477" y="464"/>
                  <a:pt x="477" y="464"/>
                  <a:pt x="477" y="464"/>
                </a:cubicBezTo>
                <a:cubicBezTo>
                  <a:pt x="478" y="464"/>
                  <a:pt x="478" y="464"/>
                  <a:pt x="478" y="464"/>
                </a:cubicBezTo>
                <a:cubicBezTo>
                  <a:pt x="478" y="464"/>
                  <a:pt x="478" y="464"/>
                  <a:pt x="478" y="464"/>
                </a:cubicBezTo>
                <a:cubicBezTo>
                  <a:pt x="479" y="464"/>
                  <a:pt x="479" y="464"/>
                  <a:pt x="479" y="464"/>
                </a:cubicBezTo>
                <a:cubicBezTo>
                  <a:pt x="480" y="464"/>
                  <a:pt x="480" y="464"/>
                  <a:pt x="480" y="464"/>
                </a:cubicBezTo>
                <a:cubicBezTo>
                  <a:pt x="479" y="464"/>
                  <a:pt x="479" y="464"/>
                  <a:pt x="478" y="464"/>
                </a:cubicBezTo>
                <a:cubicBezTo>
                  <a:pt x="478" y="465"/>
                  <a:pt x="479" y="466"/>
                  <a:pt x="479" y="466"/>
                </a:cubicBezTo>
                <a:cubicBezTo>
                  <a:pt x="479" y="466"/>
                  <a:pt x="479" y="466"/>
                  <a:pt x="479" y="466"/>
                </a:cubicBezTo>
                <a:cubicBezTo>
                  <a:pt x="479" y="466"/>
                  <a:pt x="479" y="466"/>
                  <a:pt x="479" y="466"/>
                </a:cubicBezTo>
                <a:cubicBezTo>
                  <a:pt x="479" y="466"/>
                  <a:pt x="479" y="466"/>
                  <a:pt x="479" y="466"/>
                </a:cubicBezTo>
                <a:cubicBezTo>
                  <a:pt x="478" y="466"/>
                  <a:pt x="477" y="465"/>
                  <a:pt x="477" y="465"/>
                </a:cubicBezTo>
                <a:cubicBezTo>
                  <a:pt x="476" y="465"/>
                  <a:pt x="476" y="465"/>
                  <a:pt x="476" y="465"/>
                </a:cubicBezTo>
                <a:cubicBezTo>
                  <a:pt x="476" y="465"/>
                  <a:pt x="476" y="465"/>
                  <a:pt x="476" y="465"/>
                </a:cubicBezTo>
                <a:cubicBezTo>
                  <a:pt x="476" y="465"/>
                  <a:pt x="476" y="465"/>
                  <a:pt x="475" y="465"/>
                </a:cubicBezTo>
                <a:cubicBezTo>
                  <a:pt x="475" y="465"/>
                  <a:pt x="474" y="465"/>
                  <a:pt x="474" y="465"/>
                </a:cubicBezTo>
                <a:cubicBezTo>
                  <a:pt x="474" y="465"/>
                  <a:pt x="474" y="465"/>
                  <a:pt x="474" y="465"/>
                </a:cubicBezTo>
                <a:cubicBezTo>
                  <a:pt x="473" y="464"/>
                  <a:pt x="473" y="464"/>
                  <a:pt x="473" y="464"/>
                </a:cubicBezTo>
                <a:cubicBezTo>
                  <a:pt x="472" y="464"/>
                  <a:pt x="472" y="464"/>
                  <a:pt x="472" y="464"/>
                </a:cubicBezTo>
                <a:cubicBezTo>
                  <a:pt x="472" y="465"/>
                  <a:pt x="471" y="465"/>
                  <a:pt x="471" y="464"/>
                </a:cubicBezTo>
                <a:cubicBezTo>
                  <a:pt x="470" y="464"/>
                  <a:pt x="470" y="464"/>
                  <a:pt x="470" y="464"/>
                </a:cubicBezTo>
                <a:cubicBezTo>
                  <a:pt x="470" y="463"/>
                  <a:pt x="469" y="463"/>
                  <a:pt x="468" y="463"/>
                </a:cubicBezTo>
                <a:cubicBezTo>
                  <a:pt x="467" y="463"/>
                  <a:pt x="466" y="463"/>
                  <a:pt x="465" y="462"/>
                </a:cubicBezTo>
                <a:cubicBezTo>
                  <a:pt x="465" y="462"/>
                  <a:pt x="465" y="462"/>
                  <a:pt x="465" y="462"/>
                </a:cubicBezTo>
                <a:cubicBezTo>
                  <a:pt x="464" y="461"/>
                  <a:pt x="463" y="461"/>
                  <a:pt x="463" y="461"/>
                </a:cubicBezTo>
                <a:cubicBezTo>
                  <a:pt x="462" y="460"/>
                  <a:pt x="462" y="460"/>
                  <a:pt x="462" y="459"/>
                </a:cubicBezTo>
                <a:cubicBezTo>
                  <a:pt x="461" y="458"/>
                  <a:pt x="460" y="458"/>
                  <a:pt x="459" y="458"/>
                </a:cubicBezTo>
                <a:cubicBezTo>
                  <a:pt x="458" y="458"/>
                  <a:pt x="458" y="458"/>
                  <a:pt x="457" y="457"/>
                </a:cubicBezTo>
                <a:cubicBezTo>
                  <a:pt x="457" y="457"/>
                  <a:pt x="457" y="457"/>
                  <a:pt x="457" y="457"/>
                </a:cubicBezTo>
                <a:cubicBezTo>
                  <a:pt x="457" y="458"/>
                  <a:pt x="457" y="458"/>
                  <a:pt x="457" y="458"/>
                </a:cubicBezTo>
                <a:cubicBezTo>
                  <a:pt x="456" y="457"/>
                  <a:pt x="456" y="457"/>
                  <a:pt x="456" y="457"/>
                </a:cubicBezTo>
                <a:cubicBezTo>
                  <a:pt x="455" y="457"/>
                  <a:pt x="454" y="457"/>
                  <a:pt x="453" y="456"/>
                </a:cubicBezTo>
                <a:cubicBezTo>
                  <a:pt x="452" y="456"/>
                  <a:pt x="451" y="455"/>
                  <a:pt x="450" y="455"/>
                </a:cubicBezTo>
                <a:cubicBezTo>
                  <a:pt x="449" y="454"/>
                  <a:pt x="449" y="454"/>
                  <a:pt x="448" y="453"/>
                </a:cubicBezTo>
                <a:cubicBezTo>
                  <a:pt x="448" y="452"/>
                  <a:pt x="447" y="452"/>
                  <a:pt x="447" y="451"/>
                </a:cubicBezTo>
                <a:cubicBezTo>
                  <a:pt x="446" y="451"/>
                  <a:pt x="446" y="450"/>
                  <a:pt x="445" y="450"/>
                </a:cubicBezTo>
                <a:cubicBezTo>
                  <a:pt x="445" y="450"/>
                  <a:pt x="445" y="450"/>
                  <a:pt x="444" y="450"/>
                </a:cubicBezTo>
                <a:cubicBezTo>
                  <a:pt x="444" y="449"/>
                  <a:pt x="443" y="448"/>
                  <a:pt x="443" y="448"/>
                </a:cubicBezTo>
                <a:cubicBezTo>
                  <a:pt x="442" y="448"/>
                  <a:pt x="442" y="448"/>
                  <a:pt x="441" y="448"/>
                </a:cubicBezTo>
                <a:cubicBezTo>
                  <a:pt x="441" y="448"/>
                  <a:pt x="441" y="448"/>
                  <a:pt x="441" y="448"/>
                </a:cubicBezTo>
                <a:cubicBezTo>
                  <a:pt x="441" y="447"/>
                  <a:pt x="440" y="447"/>
                  <a:pt x="440" y="447"/>
                </a:cubicBezTo>
                <a:cubicBezTo>
                  <a:pt x="440" y="447"/>
                  <a:pt x="439" y="447"/>
                  <a:pt x="439" y="447"/>
                </a:cubicBezTo>
                <a:cubicBezTo>
                  <a:pt x="438" y="447"/>
                  <a:pt x="438" y="447"/>
                  <a:pt x="438" y="447"/>
                </a:cubicBezTo>
                <a:cubicBezTo>
                  <a:pt x="438" y="447"/>
                  <a:pt x="438" y="447"/>
                  <a:pt x="438" y="447"/>
                </a:cubicBezTo>
                <a:cubicBezTo>
                  <a:pt x="438" y="447"/>
                  <a:pt x="437" y="447"/>
                  <a:pt x="437" y="447"/>
                </a:cubicBezTo>
                <a:cubicBezTo>
                  <a:pt x="436" y="447"/>
                  <a:pt x="436" y="447"/>
                  <a:pt x="436" y="447"/>
                </a:cubicBezTo>
                <a:cubicBezTo>
                  <a:pt x="436" y="447"/>
                  <a:pt x="435" y="448"/>
                  <a:pt x="435" y="447"/>
                </a:cubicBezTo>
                <a:cubicBezTo>
                  <a:pt x="434" y="447"/>
                  <a:pt x="434" y="447"/>
                  <a:pt x="434" y="447"/>
                </a:cubicBezTo>
                <a:cubicBezTo>
                  <a:pt x="434" y="447"/>
                  <a:pt x="434" y="447"/>
                  <a:pt x="434" y="447"/>
                </a:cubicBezTo>
                <a:cubicBezTo>
                  <a:pt x="433" y="447"/>
                  <a:pt x="433" y="447"/>
                  <a:pt x="433" y="447"/>
                </a:cubicBezTo>
                <a:cubicBezTo>
                  <a:pt x="432" y="447"/>
                  <a:pt x="432" y="447"/>
                  <a:pt x="432" y="447"/>
                </a:cubicBezTo>
                <a:cubicBezTo>
                  <a:pt x="432" y="447"/>
                  <a:pt x="432" y="447"/>
                  <a:pt x="432" y="447"/>
                </a:cubicBezTo>
                <a:cubicBezTo>
                  <a:pt x="431" y="448"/>
                  <a:pt x="431" y="448"/>
                  <a:pt x="431" y="448"/>
                </a:cubicBezTo>
                <a:cubicBezTo>
                  <a:pt x="431" y="449"/>
                  <a:pt x="431" y="449"/>
                  <a:pt x="431" y="449"/>
                </a:cubicBezTo>
                <a:cubicBezTo>
                  <a:pt x="431" y="450"/>
                  <a:pt x="431" y="450"/>
                  <a:pt x="431" y="450"/>
                </a:cubicBezTo>
                <a:cubicBezTo>
                  <a:pt x="431" y="450"/>
                  <a:pt x="431" y="451"/>
                  <a:pt x="431" y="451"/>
                </a:cubicBezTo>
                <a:cubicBezTo>
                  <a:pt x="431" y="451"/>
                  <a:pt x="431" y="452"/>
                  <a:pt x="431" y="452"/>
                </a:cubicBezTo>
                <a:cubicBezTo>
                  <a:pt x="431" y="453"/>
                  <a:pt x="431" y="453"/>
                  <a:pt x="431" y="453"/>
                </a:cubicBezTo>
                <a:cubicBezTo>
                  <a:pt x="430" y="453"/>
                  <a:pt x="430" y="453"/>
                  <a:pt x="430" y="453"/>
                </a:cubicBezTo>
                <a:cubicBezTo>
                  <a:pt x="430" y="454"/>
                  <a:pt x="430" y="454"/>
                  <a:pt x="430" y="454"/>
                </a:cubicBezTo>
                <a:cubicBezTo>
                  <a:pt x="429" y="454"/>
                  <a:pt x="429" y="454"/>
                  <a:pt x="429" y="454"/>
                </a:cubicBezTo>
                <a:cubicBezTo>
                  <a:pt x="429" y="455"/>
                  <a:pt x="429" y="455"/>
                  <a:pt x="429" y="455"/>
                </a:cubicBezTo>
                <a:cubicBezTo>
                  <a:pt x="429" y="455"/>
                  <a:pt x="429" y="455"/>
                  <a:pt x="429" y="455"/>
                </a:cubicBezTo>
                <a:cubicBezTo>
                  <a:pt x="429" y="455"/>
                  <a:pt x="429" y="456"/>
                  <a:pt x="428" y="456"/>
                </a:cubicBezTo>
                <a:cubicBezTo>
                  <a:pt x="428" y="456"/>
                  <a:pt x="428" y="456"/>
                  <a:pt x="428" y="456"/>
                </a:cubicBezTo>
                <a:cubicBezTo>
                  <a:pt x="427" y="457"/>
                  <a:pt x="427" y="457"/>
                  <a:pt x="427" y="457"/>
                </a:cubicBezTo>
                <a:cubicBezTo>
                  <a:pt x="427" y="457"/>
                  <a:pt x="427" y="457"/>
                  <a:pt x="427" y="457"/>
                </a:cubicBezTo>
                <a:cubicBezTo>
                  <a:pt x="426" y="456"/>
                  <a:pt x="426" y="456"/>
                  <a:pt x="426" y="456"/>
                </a:cubicBezTo>
                <a:cubicBezTo>
                  <a:pt x="426" y="456"/>
                  <a:pt x="426" y="456"/>
                  <a:pt x="426" y="455"/>
                </a:cubicBezTo>
                <a:cubicBezTo>
                  <a:pt x="425" y="455"/>
                  <a:pt x="425" y="455"/>
                  <a:pt x="425" y="455"/>
                </a:cubicBezTo>
                <a:cubicBezTo>
                  <a:pt x="425" y="456"/>
                  <a:pt x="425" y="456"/>
                  <a:pt x="424" y="456"/>
                </a:cubicBezTo>
                <a:cubicBezTo>
                  <a:pt x="424" y="456"/>
                  <a:pt x="423" y="456"/>
                  <a:pt x="422" y="456"/>
                </a:cubicBezTo>
                <a:cubicBezTo>
                  <a:pt x="422" y="456"/>
                  <a:pt x="422" y="456"/>
                  <a:pt x="422" y="456"/>
                </a:cubicBezTo>
                <a:cubicBezTo>
                  <a:pt x="422" y="455"/>
                  <a:pt x="422" y="455"/>
                  <a:pt x="422" y="455"/>
                </a:cubicBezTo>
                <a:cubicBezTo>
                  <a:pt x="423" y="455"/>
                  <a:pt x="422" y="454"/>
                  <a:pt x="422" y="454"/>
                </a:cubicBezTo>
                <a:cubicBezTo>
                  <a:pt x="423" y="453"/>
                  <a:pt x="423" y="453"/>
                  <a:pt x="423" y="453"/>
                </a:cubicBezTo>
                <a:cubicBezTo>
                  <a:pt x="423" y="453"/>
                  <a:pt x="424" y="452"/>
                  <a:pt x="424" y="452"/>
                </a:cubicBezTo>
                <a:cubicBezTo>
                  <a:pt x="424" y="451"/>
                  <a:pt x="424" y="451"/>
                  <a:pt x="425" y="450"/>
                </a:cubicBezTo>
                <a:cubicBezTo>
                  <a:pt x="425" y="449"/>
                  <a:pt x="425" y="449"/>
                  <a:pt x="425" y="449"/>
                </a:cubicBezTo>
                <a:cubicBezTo>
                  <a:pt x="424" y="449"/>
                  <a:pt x="424" y="449"/>
                  <a:pt x="424" y="449"/>
                </a:cubicBezTo>
                <a:cubicBezTo>
                  <a:pt x="423" y="449"/>
                  <a:pt x="423" y="449"/>
                  <a:pt x="423" y="449"/>
                </a:cubicBezTo>
                <a:cubicBezTo>
                  <a:pt x="422" y="449"/>
                  <a:pt x="422" y="449"/>
                  <a:pt x="422" y="449"/>
                </a:cubicBezTo>
                <a:cubicBezTo>
                  <a:pt x="422" y="449"/>
                  <a:pt x="422" y="449"/>
                  <a:pt x="422" y="449"/>
                </a:cubicBezTo>
                <a:cubicBezTo>
                  <a:pt x="422" y="448"/>
                  <a:pt x="422" y="448"/>
                  <a:pt x="422" y="448"/>
                </a:cubicBezTo>
                <a:cubicBezTo>
                  <a:pt x="422" y="448"/>
                  <a:pt x="422" y="447"/>
                  <a:pt x="422" y="446"/>
                </a:cubicBezTo>
                <a:cubicBezTo>
                  <a:pt x="422" y="445"/>
                  <a:pt x="422" y="445"/>
                  <a:pt x="422" y="445"/>
                </a:cubicBezTo>
                <a:cubicBezTo>
                  <a:pt x="422" y="445"/>
                  <a:pt x="422" y="445"/>
                  <a:pt x="422" y="445"/>
                </a:cubicBezTo>
                <a:cubicBezTo>
                  <a:pt x="422" y="445"/>
                  <a:pt x="422" y="445"/>
                  <a:pt x="422" y="445"/>
                </a:cubicBezTo>
                <a:cubicBezTo>
                  <a:pt x="422" y="444"/>
                  <a:pt x="422" y="444"/>
                  <a:pt x="422" y="444"/>
                </a:cubicBezTo>
                <a:cubicBezTo>
                  <a:pt x="423" y="444"/>
                  <a:pt x="423" y="443"/>
                  <a:pt x="423" y="442"/>
                </a:cubicBezTo>
                <a:cubicBezTo>
                  <a:pt x="423" y="442"/>
                  <a:pt x="422" y="441"/>
                  <a:pt x="423" y="441"/>
                </a:cubicBezTo>
                <a:cubicBezTo>
                  <a:pt x="422" y="441"/>
                  <a:pt x="422" y="441"/>
                  <a:pt x="422" y="441"/>
                </a:cubicBezTo>
                <a:cubicBezTo>
                  <a:pt x="421" y="440"/>
                  <a:pt x="421" y="440"/>
                  <a:pt x="421" y="440"/>
                </a:cubicBezTo>
                <a:cubicBezTo>
                  <a:pt x="422" y="440"/>
                  <a:pt x="422" y="440"/>
                  <a:pt x="422" y="440"/>
                </a:cubicBezTo>
                <a:cubicBezTo>
                  <a:pt x="421" y="440"/>
                  <a:pt x="421" y="440"/>
                  <a:pt x="421" y="440"/>
                </a:cubicBezTo>
                <a:cubicBezTo>
                  <a:pt x="421" y="440"/>
                  <a:pt x="421" y="440"/>
                  <a:pt x="421" y="440"/>
                </a:cubicBezTo>
                <a:cubicBezTo>
                  <a:pt x="420" y="440"/>
                  <a:pt x="420" y="440"/>
                  <a:pt x="420" y="440"/>
                </a:cubicBezTo>
                <a:cubicBezTo>
                  <a:pt x="420" y="441"/>
                  <a:pt x="420" y="441"/>
                  <a:pt x="420" y="441"/>
                </a:cubicBezTo>
                <a:cubicBezTo>
                  <a:pt x="420" y="441"/>
                  <a:pt x="420" y="441"/>
                  <a:pt x="420" y="441"/>
                </a:cubicBezTo>
                <a:cubicBezTo>
                  <a:pt x="421" y="442"/>
                  <a:pt x="421" y="442"/>
                  <a:pt x="421" y="442"/>
                </a:cubicBezTo>
                <a:cubicBezTo>
                  <a:pt x="420" y="442"/>
                  <a:pt x="419" y="443"/>
                  <a:pt x="418" y="443"/>
                </a:cubicBezTo>
                <a:cubicBezTo>
                  <a:pt x="418" y="442"/>
                  <a:pt x="418" y="442"/>
                  <a:pt x="418" y="442"/>
                </a:cubicBezTo>
                <a:cubicBezTo>
                  <a:pt x="418" y="443"/>
                  <a:pt x="417" y="443"/>
                  <a:pt x="417" y="444"/>
                </a:cubicBezTo>
                <a:cubicBezTo>
                  <a:pt x="417" y="444"/>
                  <a:pt x="417" y="444"/>
                  <a:pt x="417" y="444"/>
                </a:cubicBezTo>
                <a:cubicBezTo>
                  <a:pt x="417" y="445"/>
                  <a:pt x="417" y="445"/>
                  <a:pt x="417" y="445"/>
                </a:cubicBezTo>
                <a:cubicBezTo>
                  <a:pt x="418" y="444"/>
                  <a:pt x="418" y="444"/>
                  <a:pt x="418" y="444"/>
                </a:cubicBezTo>
                <a:cubicBezTo>
                  <a:pt x="418" y="444"/>
                  <a:pt x="418" y="444"/>
                  <a:pt x="418" y="444"/>
                </a:cubicBezTo>
                <a:cubicBezTo>
                  <a:pt x="419" y="444"/>
                  <a:pt x="419" y="444"/>
                  <a:pt x="419" y="444"/>
                </a:cubicBezTo>
                <a:cubicBezTo>
                  <a:pt x="419" y="445"/>
                  <a:pt x="419" y="445"/>
                  <a:pt x="419" y="445"/>
                </a:cubicBezTo>
                <a:cubicBezTo>
                  <a:pt x="419" y="445"/>
                  <a:pt x="419" y="445"/>
                  <a:pt x="419" y="446"/>
                </a:cubicBezTo>
                <a:cubicBezTo>
                  <a:pt x="418" y="446"/>
                  <a:pt x="418" y="446"/>
                  <a:pt x="418" y="446"/>
                </a:cubicBezTo>
                <a:cubicBezTo>
                  <a:pt x="419" y="447"/>
                  <a:pt x="419" y="447"/>
                  <a:pt x="419" y="447"/>
                </a:cubicBezTo>
                <a:cubicBezTo>
                  <a:pt x="418" y="447"/>
                  <a:pt x="418" y="447"/>
                  <a:pt x="418" y="447"/>
                </a:cubicBezTo>
                <a:cubicBezTo>
                  <a:pt x="417" y="447"/>
                  <a:pt x="417" y="447"/>
                  <a:pt x="417" y="447"/>
                </a:cubicBezTo>
                <a:cubicBezTo>
                  <a:pt x="417" y="446"/>
                  <a:pt x="417" y="446"/>
                  <a:pt x="417" y="446"/>
                </a:cubicBezTo>
                <a:cubicBezTo>
                  <a:pt x="417" y="447"/>
                  <a:pt x="417" y="447"/>
                  <a:pt x="417" y="448"/>
                </a:cubicBezTo>
                <a:cubicBezTo>
                  <a:pt x="417" y="448"/>
                  <a:pt x="417" y="448"/>
                  <a:pt x="417" y="448"/>
                </a:cubicBezTo>
                <a:cubicBezTo>
                  <a:pt x="417" y="448"/>
                  <a:pt x="417" y="448"/>
                  <a:pt x="417" y="448"/>
                </a:cubicBezTo>
                <a:cubicBezTo>
                  <a:pt x="418" y="449"/>
                  <a:pt x="418" y="449"/>
                  <a:pt x="418" y="449"/>
                </a:cubicBezTo>
                <a:cubicBezTo>
                  <a:pt x="417" y="449"/>
                  <a:pt x="417" y="450"/>
                  <a:pt x="416" y="450"/>
                </a:cubicBezTo>
                <a:cubicBezTo>
                  <a:pt x="416" y="450"/>
                  <a:pt x="416" y="451"/>
                  <a:pt x="416" y="451"/>
                </a:cubicBezTo>
                <a:cubicBezTo>
                  <a:pt x="416" y="451"/>
                  <a:pt x="416" y="452"/>
                  <a:pt x="417" y="452"/>
                </a:cubicBezTo>
                <a:cubicBezTo>
                  <a:pt x="417" y="452"/>
                  <a:pt x="417" y="453"/>
                  <a:pt x="417" y="453"/>
                </a:cubicBezTo>
                <a:cubicBezTo>
                  <a:pt x="418" y="453"/>
                  <a:pt x="418" y="453"/>
                  <a:pt x="418" y="453"/>
                </a:cubicBezTo>
                <a:cubicBezTo>
                  <a:pt x="417" y="454"/>
                  <a:pt x="416" y="453"/>
                  <a:pt x="416" y="453"/>
                </a:cubicBezTo>
                <a:cubicBezTo>
                  <a:pt x="415" y="453"/>
                  <a:pt x="415" y="453"/>
                  <a:pt x="415" y="453"/>
                </a:cubicBezTo>
                <a:cubicBezTo>
                  <a:pt x="415" y="453"/>
                  <a:pt x="415" y="453"/>
                  <a:pt x="415" y="453"/>
                </a:cubicBezTo>
                <a:cubicBezTo>
                  <a:pt x="415" y="454"/>
                  <a:pt x="415" y="454"/>
                  <a:pt x="415" y="454"/>
                </a:cubicBezTo>
                <a:cubicBezTo>
                  <a:pt x="414" y="455"/>
                  <a:pt x="414" y="455"/>
                  <a:pt x="414" y="455"/>
                </a:cubicBezTo>
                <a:cubicBezTo>
                  <a:pt x="415" y="455"/>
                  <a:pt x="415" y="455"/>
                  <a:pt x="415" y="455"/>
                </a:cubicBezTo>
                <a:cubicBezTo>
                  <a:pt x="416" y="454"/>
                  <a:pt x="417" y="454"/>
                  <a:pt x="417" y="454"/>
                </a:cubicBezTo>
                <a:cubicBezTo>
                  <a:pt x="418" y="454"/>
                  <a:pt x="418" y="454"/>
                  <a:pt x="418" y="454"/>
                </a:cubicBezTo>
                <a:cubicBezTo>
                  <a:pt x="417" y="455"/>
                  <a:pt x="417" y="455"/>
                  <a:pt x="417" y="455"/>
                </a:cubicBezTo>
                <a:cubicBezTo>
                  <a:pt x="418" y="455"/>
                  <a:pt x="418" y="455"/>
                  <a:pt x="418" y="455"/>
                </a:cubicBezTo>
                <a:cubicBezTo>
                  <a:pt x="417" y="455"/>
                  <a:pt x="417" y="455"/>
                  <a:pt x="417" y="455"/>
                </a:cubicBezTo>
                <a:cubicBezTo>
                  <a:pt x="417" y="455"/>
                  <a:pt x="416" y="455"/>
                  <a:pt x="416" y="456"/>
                </a:cubicBezTo>
                <a:cubicBezTo>
                  <a:pt x="416" y="456"/>
                  <a:pt x="416" y="456"/>
                  <a:pt x="416" y="456"/>
                </a:cubicBezTo>
                <a:cubicBezTo>
                  <a:pt x="415" y="457"/>
                  <a:pt x="415" y="457"/>
                  <a:pt x="415" y="457"/>
                </a:cubicBezTo>
                <a:cubicBezTo>
                  <a:pt x="415" y="456"/>
                  <a:pt x="414" y="456"/>
                  <a:pt x="414" y="456"/>
                </a:cubicBezTo>
                <a:cubicBezTo>
                  <a:pt x="413" y="456"/>
                  <a:pt x="413" y="456"/>
                  <a:pt x="413" y="456"/>
                </a:cubicBezTo>
                <a:cubicBezTo>
                  <a:pt x="413" y="456"/>
                  <a:pt x="412" y="456"/>
                  <a:pt x="412" y="455"/>
                </a:cubicBezTo>
                <a:cubicBezTo>
                  <a:pt x="411" y="454"/>
                  <a:pt x="410" y="453"/>
                  <a:pt x="409" y="452"/>
                </a:cubicBezTo>
                <a:cubicBezTo>
                  <a:pt x="408" y="450"/>
                  <a:pt x="407" y="447"/>
                  <a:pt x="406" y="445"/>
                </a:cubicBezTo>
                <a:cubicBezTo>
                  <a:pt x="405" y="442"/>
                  <a:pt x="404" y="440"/>
                  <a:pt x="403" y="437"/>
                </a:cubicBezTo>
                <a:cubicBezTo>
                  <a:pt x="403" y="437"/>
                  <a:pt x="402" y="437"/>
                  <a:pt x="402" y="436"/>
                </a:cubicBezTo>
                <a:cubicBezTo>
                  <a:pt x="401" y="435"/>
                  <a:pt x="400" y="433"/>
                  <a:pt x="399" y="433"/>
                </a:cubicBezTo>
                <a:cubicBezTo>
                  <a:pt x="398" y="433"/>
                  <a:pt x="398" y="433"/>
                  <a:pt x="398" y="433"/>
                </a:cubicBezTo>
                <a:cubicBezTo>
                  <a:pt x="398" y="433"/>
                  <a:pt x="398" y="433"/>
                  <a:pt x="398" y="433"/>
                </a:cubicBezTo>
                <a:cubicBezTo>
                  <a:pt x="398" y="433"/>
                  <a:pt x="397" y="434"/>
                  <a:pt x="397" y="435"/>
                </a:cubicBezTo>
                <a:cubicBezTo>
                  <a:pt x="397" y="436"/>
                  <a:pt x="397" y="436"/>
                  <a:pt x="397" y="436"/>
                </a:cubicBezTo>
                <a:cubicBezTo>
                  <a:pt x="398" y="437"/>
                  <a:pt x="398" y="437"/>
                  <a:pt x="398" y="437"/>
                </a:cubicBezTo>
                <a:cubicBezTo>
                  <a:pt x="399" y="436"/>
                  <a:pt x="399" y="436"/>
                  <a:pt x="399" y="436"/>
                </a:cubicBezTo>
                <a:cubicBezTo>
                  <a:pt x="399" y="437"/>
                  <a:pt x="399" y="437"/>
                  <a:pt x="399" y="437"/>
                </a:cubicBezTo>
                <a:cubicBezTo>
                  <a:pt x="399" y="437"/>
                  <a:pt x="399" y="437"/>
                  <a:pt x="399" y="437"/>
                </a:cubicBezTo>
                <a:cubicBezTo>
                  <a:pt x="398" y="437"/>
                  <a:pt x="398" y="437"/>
                  <a:pt x="398" y="437"/>
                </a:cubicBezTo>
                <a:cubicBezTo>
                  <a:pt x="398" y="437"/>
                  <a:pt x="398" y="438"/>
                  <a:pt x="398" y="438"/>
                </a:cubicBezTo>
                <a:cubicBezTo>
                  <a:pt x="399" y="439"/>
                  <a:pt x="399" y="439"/>
                  <a:pt x="399" y="439"/>
                </a:cubicBezTo>
                <a:cubicBezTo>
                  <a:pt x="400" y="439"/>
                  <a:pt x="401" y="439"/>
                  <a:pt x="402" y="439"/>
                </a:cubicBezTo>
                <a:cubicBezTo>
                  <a:pt x="402" y="440"/>
                  <a:pt x="401" y="440"/>
                  <a:pt x="401" y="440"/>
                </a:cubicBezTo>
                <a:cubicBezTo>
                  <a:pt x="400" y="440"/>
                  <a:pt x="399" y="440"/>
                  <a:pt x="398" y="440"/>
                </a:cubicBezTo>
                <a:cubicBezTo>
                  <a:pt x="397" y="441"/>
                  <a:pt x="397" y="441"/>
                  <a:pt x="396" y="442"/>
                </a:cubicBezTo>
                <a:cubicBezTo>
                  <a:pt x="396" y="442"/>
                  <a:pt x="396" y="442"/>
                  <a:pt x="396" y="442"/>
                </a:cubicBezTo>
                <a:cubicBezTo>
                  <a:pt x="396" y="443"/>
                  <a:pt x="396" y="443"/>
                  <a:pt x="396" y="443"/>
                </a:cubicBezTo>
                <a:cubicBezTo>
                  <a:pt x="396" y="444"/>
                  <a:pt x="397" y="444"/>
                  <a:pt x="397" y="445"/>
                </a:cubicBezTo>
                <a:cubicBezTo>
                  <a:pt x="397" y="445"/>
                  <a:pt x="397" y="445"/>
                  <a:pt x="397" y="445"/>
                </a:cubicBezTo>
                <a:cubicBezTo>
                  <a:pt x="396" y="445"/>
                  <a:pt x="396" y="445"/>
                  <a:pt x="396" y="445"/>
                </a:cubicBezTo>
                <a:cubicBezTo>
                  <a:pt x="396" y="445"/>
                  <a:pt x="396" y="445"/>
                  <a:pt x="396" y="445"/>
                </a:cubicBezTo>
                <a:cubicBezTo>
                  <a:pt x="396" y="445"/>
                  <a:pt x="396" y="445"/>
                  <a:pt x="396" y="445"/>
                </a:cubicBezTo>
                <a:cubicBezTo>
                  <a:pt x="395" y="445"/>
                  <a:pt x="395" y="445"/>
                  <a:pt x="395" y="445"/>
                </a:cubicBezTo>
                <a:cubicBezTo>
                  <a:pt x="395" y="446"/>
                  <a:pt x="394" y="447"/>
                  <a:pt x="394" y="448"/>
                </a:cubicBezTo>
                <a:cubicBezTo>
                  <a:pt x="393" y="448"/>
                  <a:pt x="393" y="448"/>
                  <a:pt x="393" y="448"/>
                </a:cubicBezTo>
                <a:cubicBezTo>
                  <a:pt x="392" y="449"/>
                  <a:pt x="392" y="449"/>
                  <a:pt x="392" y="449"/>
                </a:cubicBezTo>
                <a:cubicBezTo>
                  <a:pt x="391" y="449"/>
                  <a:pt x="391" y="449"/>
                  <a:pt x="391" y="449"/>
                </a:cubicBezTo>
                <a:cubicBezTo>
                  <a:pt x="391" y="449"/>
                  <a:pt x="391" y="449"/>
                  <a:pt x="391" y="449"/>
                </a:cubicBezTo>
                <a:cubicBezTo>
                  <a:pt x="391" y="449"/>
                  <a:pt x="391" y="449"/>
                  <a:pt x="391" y="449"/>
                </a:cubicBezTo>
                <a:cubicBezTo>
                  <a:pt x="391" y="448"/>
                  <a:pt x="391" y="448"/>
                  <a:pt x="391" y="447"/>
                </a:cubicBezTo>
                <a:cubicBezTo>
                  <a:pt x="391" y="447"/>
                  <a:pt x="391" y="447"/>
                  <a:pt x="391" y="447"/>
                </a:cubicBezTo>
                <a:cubicBezTo>
                  <a:pt x="390" y="447"/>
                  <a:pt x="390" y="447"/>
                  <a:pt x="390" y="447"/>
                </a:cubicBezTo>
                <a:cubicBezTo>
                  <a:pt x="390" y="447"/>
                  <a:pt x="389" y="447"/>
                  <a:pt x="388" y="447"/>
                </a:cubicBezTo>
                <a:cubicBezTo>
                  <a:pt x="387" y="448"/>
                  <a:pt x="386" y="448"/>
                  <a:pt x="386" y="449"/>
                </a:cubicBezTo>
                <a:cubicBezTo>
                  <a:pt x="385" y="449"/>
                  <a:pt x="384" y="449"/>
                  <a:pt x="384" y="450"/>
                </a:cubicBezTo>
                <a:cubicBezTo>
                  <a:pt x="383" y="450"/>
                  <a:pt x="383" y="450"/>
                  <a:pt x="383" y="450"/>
                </a:cubicBezTo>
                <a:cubicBezTo>
                  <a:pt x="382" y="451"/>
                  <a:pt x="382" y="451"/>
                  <a:pt x="382" y="451"/>
                </a:cubicBezTo>
                <a:cubicBezTo>
                  <a:pt x="382" y="452"/>
                  <a:pt x="381" y="453"/>
                  <a:pt x="381" y="454"/>
                </a:cubicBezTo>
                <a:cubicBezTo>
                  <a:pt x="380" y="455"/>
                  <a:pt x="380" y="455"/>
                  <a:pt x="380" y="455"/>
                </a:cubicBezTo>
                <a:cubicBezTo>
                  <a:pt x="380" y="456"/>
                  <a:pt x="380" y="456"/>
                  <a:pt x="380" y="456"/>
                </a:cubicBezTo>
                <a:cubicBezTo>
                  <a:pt x="379" y="456"/>
                  <a:pt x="379" y="457"/>
                  <a:pt x="379" y="457"/>
                </a:cubicBezTo>
                <a:cubicBezTo>
                  <a:pt x="379" y="458"/>
                  <a:pt x="379" y="459"/>
                  <a:pt x="378" y="459"/>
                </a:cubicBezTo>
                <a:cubicBezTo>
                  <a:pt x="378" y="459"/>
                  <a:pt x="378" y="458"/>
                  <a:pt x="378" y="458"/>
                </a:cubicBezTo>
                <a:cubicBezTo>
                  <a:pt x="379" y="457"/>
                  <a:pt x="379" y="457"/>
                  <a:pt x="379" y="456"/>
                </a:cubicBezTo>
                <a:cubicBezTo>
                  <a:pt x="379" y="456"/>
                  <a:pt x="379" y="455"/>
                  <a:pt x="379" y="455"/>
                </a:cubicBezTo>
                <a:cubicBezTo>
                  <a:pt x="379" y="455"/>
                  <a:pt x="379" y="455"/>
                  <a:pt x="379" y="455"/>
                </a:cubicBezTo>
                <a:cubicBezTo>
                  <a:pt x="379" y="454"/>
                  <a:pt x="379" y="454"/>
                  <a:pt x="379" y="454"/>
                </a:cubicBezTo>
                <a:cubicBezTo>
                  <a:pt x="379" y="454"/>
                  <a:pt x="379" y="454"/>
                  <a:pt x="379" y="454"/>
                </a:cubicBezTo>
                <a:cubicBezTo>
                  <a:pt x="379" y="454"/>
                  <a:pt x="379" y="454"/>
                  <a:pt x="379" y="454"/>
                </a:cubicBezTo>
                <a:cubicBezTo>
                  <a:pt x="378" y="454"/>
                  <a:pt x="378" y="454"/>
                  <a:pt x="378" y="454"/>
                </a:cubicBezTo>
                <a:cubicBezTo>
                  <a:pt x="378" y="455"/>
                  <a:pt x="378" y="455"/>
                  <a:pt x="378" y="456"/>
                </a:cubicBezTo>
                <a:cubicBezTo>
                  <a:pt x="378" y="457"/>
                  <a:pt x="378" y="457"/>
                  <a:pt x="378" y="457"/>
                </a:cubicBezTo>
                <a:cubicBezTo>
                  <a:pt x="377" y="456"/>
                  <a:pt x="377" y="456"/>
                  <a:pt x="377" y="456"/>
                </a:cubicBezTo>
                <a:cubicBezTo>
                  <a:pt x="377" y="456"/>
                  <a:pt x="377" y="456"/>
                  <a:pt x="377" y="456"/>
                </a:cubicBezTo>
                <a:cubicBezTo>
                  <a:pt x="376" y="457"/>
                  <a:pt x="376" y="457"/>
                  <a:pt x="376" y="457"/>
                </a:cubicBezTo>
                <a:cubicBezTo>
                  <a:pt x="376" y="456"/>
                  <a:pt x="377" y="456"/>
                  <a:pt x="377" y="456"/>
                </a:cubicBezTo>
                <a:cubicBezTo>
                  <a:pt x="377" y="455"/>
                  <a:pt x="377" y="454"/>
                  <a:pt x="378" y="454"/>
                </a:cubicBezTo>
                <a:cubicBezTo>
                  <a:pt x="378" y="454"/>
                  <a:pt x="378" y="454"/>
                  <a:pt x="378" y="454"/>
                </a:cubicBezTo>
                <a:cubicBezTo>
                  <a:pt x="377" y="453"/>
                  <a:pt x="377" y="453"/>
                  <a:pt x="377" y="453"/>
                </a:cubicBezTo>
                <a:cubicBezTo>
                  <a:pt x="378" y="453"/>
                  <a:pt x="377" y="452"/>
                  <a:pt x="377" y="452"/>
                </a:cubicBezTo>
                <a:cubicBezTo>
                  <a:pt x="377" y="453"/>
                  <a:pt x="377" y="453"/>
                  <a:pt x="376" y="454"/>
                </a:cubicBezTo>
                <a:cubicBezTo>
                  <a:pt x="376" y="455"/>
                  <a:pt x="376" y="455"/>
                  <a:pt x="376" y="456"/>
                </a:cubicBezTo>
                <a:cubicBezTo>
                  <a:pt x="376" y="456"/>
                  <a:pt x="376" y="456"/>
                  <a:pt x="376" y="456"/>
                </a:cubicBezTo>
                <a:cubicBezTo>
                  <a:pt x="375" y="456"/>
                  <a:pt x="375" y="456"/>
                  <a:pt x="375" y="456"/>
                </a:cubicBezTo>
                <a:cubicBezTo>
                  <a:pt x="375" y="456"/>
                  <a:pt x="375" y="455"/>
                  <a:pt x="375" y="455"/>
                </a:cubicBezTo>
                <a:cubicBezTo>
                  <a:pt x="375" y="454"/>
                  <a:pt x="375" y="454"/>
                  <a:pt x="375" y="454"/>
                </a:cubicBezTo>
                <a:cubicBezTo>
                  <a:pt x="374" y="454"/>
                  <a:pt x="374" y="454"/>
                  <a:pt x="374" y="454"/>
                </a:cubicBezTo>
                <a:cubicBezTo>
                  <a:pt x="373" y="455"/>
                  <a:pt x="373" y="455"/>
                  <a:pt x="373" y="455"/>
                </a:cubicBezTo>
                <a:cubicBezTo>
                  <a:pt x="373" y="455"/>
                  <a:pt x="373" y="455"/>
                  <a:pt x="373" y="455"/>
                </a:cubicBezTo>
                <a:cubicBezTo>
                  <a:pt x="372" y="456"/>
                  <a:pt x="372" y="456"/>
                  <a:pt x="372" y="456"/>
                </a:cubicBezTo>
                <a:cubicBezTo>
                  <a:pt x="373" y="456"/>
                  <a:pt x="373" y="456"/>
                  <a:pt x="373" y="456"/>
                </a:cubicBezTo>
                <a:cubicBezTo>
                  <a:pt x="373" y="456"/>
                  <a:pt x="373" y="456"/>
                  <a:pt x="373" y="456"/>
                </a:cubicBezTo>
                <a:cubicBezTo>
                  <a:pt x="373" y="456"/>
                  <a:pt x="373" y="456"/>
                  <a:pt x="373" y="456"/>
                </a:cubicBezTo>
                <a:cubicBezTo>
                  <a:pt x="373" y="457"/>
                  <a:pt x="372" y="458"/>
                  <a:pt x="371" y="459"/>
                </a:cubicBezTo>
                <a:cubicBezTo>
                  <a:pt x="371" y="459"/>
                  <a:pt x="371" y="459"/>
                  <a:pt x="371" y="459"/>
                </a:cubicBezTo>
                <a:cubicBezTo>
                  <a:pt x="370" y="459"/>
                  <a:pt x="370" y="459"/>
                  <a:pt x="369" y="460"/>
                </a:cubicBezTo>
                <a:cubicBezTo>
                  <a:pt x="369" y="460"/>
                  <a:pt x="369" y="460"/>
                  <a:pt x="369" y="460"/>
                </a:cubicBezTo>
                <a:cubicBezTo>
                  <a:pt x="369" y="460"/>
                  <a:pt x="369" y="460"/>
                  <a:pt x="369" y="460"/>
                </a:cubicBezTo>
                <a:cubicBezTo>
                  <a:pt x="369" y="461"/>
                  <a:pt x="368" y="461"/>
                  <a:pt x="368" y="461"/>
                </a:cubicBezTo>
                <a:cubicBezTo>
                  <a:pt x="367" y="461"/>
                  <a:pt x="367" y="461"/>
                  <a:pt x="367" y="461"/>
                </a:cubicBezTo>
                <a:cubicBezTo>
                  <a:pt x="367" y="461"/>
                  <a:pt x="367" y="461"/>
                  <a:pt x="367" y="461"/>
                </a:cubicBezTo>
                <a:cubicBezTo>
                  <a:pt x="367" y="462"/>
                  <a:pt x="366" y="461"/>
                  <a:pt x="366" y="461"/>
                </a:cubicBezTo>
                <a:cubicBezTo>
                  <a:pt x="366" y="460"/>
                  <a:pt x="366" y="460"/>
                  <a:pt x="366" y="460"/>
                </a:cubicBezTo>
                <a:cubicBezTo>
                  <a:pt x="366" y="459"/>
                  <a:pt x="366" y="459"/>
                  <a:pt x="366" y="459"/>
                </a:cubicBezTo>
                <a:cubicBezTo>
                  <a:pt x="366" y="459"/>
                  <a:pt x="366" y="459"/>
                  <a:pt x="366" y="459"/>
                </a:cubicBezTo>
                <a:cubicBezTo>
                  <a:pt x="367" y="458"/>
                  <a:pt x="367" y="458"/>
                  <a:pt x="368" y="457"/>
                </a:cubicBezTo>
                <a:cubicBezTo>
                  <a:pt x="368" y="458"/>
                  <a:pt x="368" y="458"/>
                  <a:pt x="368" y="459"/>
                </a:cubicBezTo>
                <a:cubicBezTo>
                  <a:pt x="368" y="458"/>
                  <a:pt x="369" y="458"/>
                  <a:pt x="369" y="457"/>
                </a:cubicBezTo>
                <a:cubicBezTo>
                  <a:pt x="370" y="457"/>
                  <a:pt x="370" y="457"/>
                  <a:pt x="370" y="457"/>
                </a:cubicBezTo>
                <a:cubicBezTo>
                  <a:pt x="371" y="456"/>
                  <a:pt x="371" y="456"/>
                  <a:pt x="371" y="455"/>
                </a:cubicBezTo>
                <a:cubicBezTo>
                  <a:pt x="371" y="454"/>
                  <a:pt x="371" y="454"/>
                  <a:pt x="372" y="453"/>
                </a:cubicBezTo>
                <a:cubicBezTo>
                  <a:pt x="373" y="452"/>
                  <a:pt x="375" y="452"/>
                  <a:pt x="377" y="451"/>
                </a:cubicBezTo>
                <a:cubicBezTo>
                  <a:pt x="377" y="451"/>
                  <a:pt x="377" y="451"/>
                  <a:pt x="377" y="451"/>
                </a:cubicBezTo>
                <a:cubicBezTo>
                  <a:pt x="378" y="451"/>
                  <a:pt x="378" y="451"/>
                  <a:pt x="378" y="452"/>
                </a:cubicBezTo>
                <a:cubicBezTo>
                  <a:pt x="379" y="452"/>
                  <a:pt x="379" y="452"/>
                  <a:pt x="379" y="452"/>
                </a:cubicBezTo>
                <a:cubicBezTo>
                  <a:pt x="379" y="451"/>
                  <a:pt x="381" y="450"/>
                  <a:pt x="382" y="448"/>
                </a:cubicBezTo>
                <a:cubicBezTo>
                  <a:pt x="382" y="448"/>
                  <a:pt x="383" y="447"/>
                  <a:pt x="383" y="447"/>
                </a:cubicBezTo>
                <a:cubicBezTo>
                  <a:pt x="384" y="446"/>
                  <a:pt x="385" y="446"/>
                  <a:pt x="385" y="446"/>
                </a:cubicBezTo>
                <a:cubicBezTo>
                  <a:pt x="386" y="445"/>
                  <a:pt x="387" y="444"/>
                  <a:pt x="388" y="443"/>
                </a:cubicBezTo>
                <a:cubicBezTo>
                  <a:pt x="389" y="443"/>
                  <a:pt x="389" y="443"/>
                  <a:pt x="389" y="443"/>
                </a:cubicBezTo>
                <a:cubicBezTo>
                  <a:pt x="388" y="443"/>
                  <a:pt x="388" y="443"/>
                  <a:pt x="388" y="443"/>
                </a:cubicBezTo>
                <a:cubicBezTo>
                  <a:pt x="389" y="442"/>
                  <a:pt x="389" y="442"/>
                  <a:pt x="389" y="442"/>
                </a:cubicBezTo>
                <a:cubicBezTo>
                  <a:pt x="389" y="442"/>
                  <a:pt x="389" y="442"/>
                  <a:pt x="389" y="442"/>
                </a:cubicBezTo>
                <a:cubicBezTo>
                  <a:pt x="389" y="441"/>
                  <a:pt x="389" y="441"/>
                  <a:pt x="389" y="441"/>
                </a:cubicBezTo>
                <a:cubicBezTo>
                  <a:pt x="388" y="441"/>
                  <a:pt x="388" y="441"/>
                  <a:pt x="388" y="441"/>
                </a:cubicBezTo>
                <a:cubicBezTo>
                  <a:pt x="388" y="440"/>
                  <a:pt x="388" y="440"/>
                  <a:pt x="388" y="440"/>
                </a:cubicBezTo>
                <a:cubicBezTo>
                  <a:pt x="387" y="440"/>
                  <a:pt x="388" y="439"/>
                  <a:pt x="387" y="438"/>
                </a:cubicBezTo>
                <a:cubicBezTo>
                  <a:pt x="387" y="439"/>
                  <a:pt x="386" y="440"/>
                  <a:pt x="386" y="441"/>
                </a:cubicBezTo>
                <a:cubicBezTo>
                  <a:pt x="386" y="442"/>
                  <a:pt x="386" y="442"/>
                  <a:pt x="386" y="442"/>
                </a:cubicBezTo>
                <a:cubicBezTo>
                  <a:pt x="385" y="442"/>
                  <a:pt x="385" y="442"/>
                  <a:pt x="385" y="442"/>
                </a:cubicBezTo>
                <a:cubicBezTo>
                  <a:pt x="384" y="442"/>
                  <a:pt x="384" y="442"/>
                  <a:pt x="383" y="442"/>
                </a:cubicBezTo>
                <a:cubicBezTo>
                  <a:pt x="383" y="441"/>
                  <a:pt x="383" y="441"/>
                  <a:pt x="383" y="441"/>
                </a:cubicBezTo>
                <a:cubicBezTo>
                  <a:pt x="382" y="441"/>
                  <a:pt x="382" y="441"/>
                  <a:pt x="382" y="441"/>
                </a:cubicBezTo>
                <a:cubicBezTo>
                  <a:pt x="381" y="441"/>
                  <a:pt x="381" y="441"/>
                  <a:pt x="381" y="441"/>
                </a:cubicBezTo>
                <a:cubicBezTo>
                  <a:pt x="381" y="442"/>
                  <a:pt x="381" y="442"/>
                  <a:pt x="381" y="442"/>
                </a:cubicBezTo>
                <a:cubicBezTo>
                  <a:pt x="381" y="442"/>
                  <a:pt x="381" y="442"/>
                  <a:pt x="381" y="442"/>
                </a:cubicBezTo>
                <a:cubicBezTo>
                  <a:pt x="380" y="442"/>
                  <a:pt x="380" y="442"/>
                  <a:pt x="380" y="442"/>
                </a:cubicBezTo>
                <a:cubicBezTo>
                  <a:pt x="379" y="442"/>
                  <a:pt x="379" y="442"/>
                  <a:pt x="378" y="443"/>
                </a:cubicBezTo>
                <a:cubicBezTo>
                  <a:pt x="379" y="443"/>
                  <a:pt x="379" y="443"/>
                  <a:pt x="379" y="443"/>
                </a:cubicBezTo>
                <a:cubicBezTo>
                  <a:pt x="378" y="444"/>
                  <a:pt x="378" y="444"/>
                  <a:pt x="378" y="444"/>
                </a:cubicBezTo>
                <a:cubicBezTo>
                  <a:pt x="378" y="444"/>
                  <a:pt x="378" y="444"/>
                  <a:pt x="378" y="444"/>
                </a:cubicBezTo>
                <a:cubicBezTo>
                  <a:pt x="378" y="445"/>
                  <a:pt x="378" y="445"/>
                  <a:pt x="378" y="446"/>
                </a:cubicBezTo>
                <a:cubicBezTo>
                  <a:pt x="377" y="446"/>
                  <a:pt x="377" y="446"/>
                  <a:pt x="377" y="446"/>
                </a:cubicBezTo>
                <a:cubicBezTo>
                  <a:pt x="377" y="445"/>
                  <a:pt x="377" y="445"/>
                  <a:pt x="377" y="445"/>
                </a:cubicBezTo>
                <a:cubicBezTo>
                  <a:pt x="376" y="445"/>
                  <a:pt x="376" y="445"/>
                  <a:pt x="376" y="444"/>
                </a:cubicBezTo>
                <a:cubicBezTo>
                  <a:pt x="375" y="445"/>
                  <a:pt x="375" y="445"/>
                  <a:pt x="375" y="445"/>
                </a:cubicBezTo>
                <a:cubicBezTo>
                  <a:pt x="375" y="445"/>
                  <a:pt x="375" y="445"/>
                  <a:pt x="375" y="445"/>
                </a:cubicBezTo>
                <a:cubicBezTo>
                  <a:pt x="375" y="446"/>
                  <a:pt x="375" y="446"/>
                  <a:pt x="375" y="446"/>
                </a:cubicBezTo>
                <a:cubicBezTo>
                  <a:pt x="374" y="447"/>
                  <a:pt x="373" y="447"/>
                  <a:pt x="372" y="448"/>
                </a:cubicBezTo>
                <a:cubicBezTo>
                  <a:pt x="371" y="449"/>
                  <a:pt x="371" y="449"/>
                  <a:pt x="371" y="449"/>
                </a:cubicBezTo>
                <a:cubicBezTo>
                  <a:pt x="371" y="449"/>
                  <a:pt x="371" y="449"/>
                  <a:pt x="371" y="449"/>
                </a:cubicBezTo>
                <a:cubicBezTo>
                  <a:pt x="371" y="449"/>
                  <a:pt x="371" y="449"/>
                  <a:pt x="371" y="449"/>
                </a:cubicBezTo>
                <a:cubicBezTo>
                  <a:pt x="370" y="450"/>
                  <a:pt x="370" y="450"/>
                  <a:pt x="370" y="450"/>
                </a:cubicBezTo>
                <a:cubicBezTo>
                  <a:pt x="370" y="449"/>
                  <a:pt x="370" y="449"/>
                  <a:pt x="370" y="449"/>
                </a:cubicBezTo>
                <a:cubicBezTo>
                  <a:pt x="369" y="449"/>
                  <a:pt x="369" y="449"/>
                  <a:pt x="369" y="449"/>
                </a:cubicBezTo>
                <a:cubicBezTo>
                  <a:pt x="369" y="450"/>
                  <a:pt x="369" y="450"/>
                  <a:pt x="369" y="450"/>
                </a:cubicBezTo>
                <a:cubicBezTo>
                  <a:pt x="369" y="451"/>
                  <a:pt x="369" y="451"/>
                  <a:pt x="369" y="451"/>
                </a:cubicBezTo>
                <a:cubicBezTo>
                  <a:pt x="368" y="451"/>
                  <a:pt x="368" y="451"/>
                  <a:pt x="368" y="451"/>
                </a:cubicBezTo>
                <a:cubicBezTo>
                  <a:pt x="368" y="451"/>
                  <a:pt x="368" y="451"/>
                  <a:pt x="368" y="451"/>
                </a:cubicBezTo>
                <a:cubicBezTo>
                  <a:pt x="368" y="450"/>
                  <a:pt x="368" y="450"/>
                  <a:pt x="368" y="450"/>
                </a:cubicBezTo>
                <a:cubicBezTo>
                  <a:pt x="369" y="450"/>
                  <a:pt x="369" y="450"/>
                  <a:pt x="369" y="450"/>
                </a:cubicBezTo>
                <a:cubicBezTo>
                  <a:pt x="368" y="449"/>
                  <a:pt x="368" y="449"/>
                  <a:pt x="368" y="449"/>
                </a:cubicBezTo>
                <a:cubicBezTo>
                  <a:pt x="368" y="450"/>
                  <a:pt x="368" y="450"/>
                  <a:pt x="368" y="450"/>
                </a:cubicBezTo>
                <a:cubicBezTo>
                  <a:pt x="367" y="450"/>
                  <a:pt x="367" y="451"/>
                  <a:pt x="367" y="451"/>
                </a:cubicBezTo>
                <a:cubicBezTo>
                  <a:pt x="367" y="451"/>
                  <a:pt x="367" y="451"/>
                  <a:pt x="367" y="451"/>
                </a:cubicBezTo>
                <a:cubicBezTo>
                  <a:pt x="366" y="451"/>
                  <a:pt x="366" y="451"/>
                  <a:pt x="366" y="451"/>
                </a:cubicBezTo>
                <a:cubicBezTo>
                  <a:pt x="366" y="450"/>
                  <a:pt x="365" y="451"/>
                  <a:pt x="365" y="451"/>
                </a:cubicBezTo>
                <a:cubicBezTo>
                  <a:pt x="365" y="452"/>
                  <a:pt x="365" y="452"/>
                  <a:pt x="365" y="452"/>
                </a:cubicBezTo>
                <a:cubicBezTo>
                  <a:pt x="365" y="452"/>
                  <a:pt x="365" y="453"/>
                  <a:pt x="365" y="454"/>
                </a:cubicBezTo>
                <a:cubicBezTo>
                  <a:pt x="365" y="455"/>
                  <a:pt x="365" y="455"/>
                  <a:pt x="365" y="455"/>
                </a:cubicBezTo>
                <a:cubicBezTo>
                  <a:pt x="365" y="455"/>
                  <a:pt x="365" y="455"/>
                  <a:pt x="365" y="455"/>
                </a:cubicBezTo>
                <a:cubicBezTo>
                  <a:pt x="364" y="455"/>
                  <a:pt x="364" y="455"/>
                  <a:pt x="364" y="455"/>
                </a:cubicBezTo>
                <a:cubicBezTo>
                  <a:pt x="363" y="456"/>
                  <a:pt x="363" y="456"/>
                  <a:pt x="363" y="456"/>
                </a:cubicBezTo>
                <a:cubicBezTo>
                  <a:pt x="363" y="456"/>
                  <a:pt x="363" y="456"/>
                  <a:pt x="363" y="456"/>
                </a:cubicBezTo>
                <a:cubicBezTo>
                  <a:pt x="362" y="455"/>
                  <a:pt x="361" y="456"/>
                  <a:pt x="360" y="456"/>
                </a:cubicBezTo>
                <a:cubicBezTo>
                  <a:pt x="361" y="457"/>
                  <a:pt x="361" y="457"/>
                  <a:pt x="361" y="457"/>
                </a:cubicBezTo>
                <a:cubicBezTo>
                  <a:pt x="360" y="457"/>
                  <a:pt x="360" y="457"/>
                  <a:pt x="360" y="457"/>
                </a:cubicBezTo>
                <a:cubicBezTo>
                  <a:pt x="360" y="457"/>
                  <a:pt x="360" y="457"/>
                  <a:pt x="360" y="457"/>
                </a:cubicBezTo>
                <a:cubicBezTo>
                  <a:pt x="359" y="457"/>
                  <a:pt x="359" y="457"/>
                  <a:pt x="359" y="457"/>
                </a:cubicBezTo>
                <a:cubicBezTo>
                  <a:pt x="359" y="457"/>
                  <a:pt x="359" y="457"/>
                  <a:pt x="359" y="457"/>
                </a:cubicBezTo>
                <a:cubicBezTo>
                  <a:pt x="359" y="458"/>
                  <a:pt x="357" y="458"/>
                  <a:pt x="356" y="459"/>
                </a:cubicBezTo>
                <a:cubicBezTo>
                  <a:pt x="356" y="458"/>
                  <a:pt x="356" y="458"/>
                  <a:pt x="356" y="458"/>
                </a:cubicBezTo>
                <a:cubicBezTo>
                  <a:pt x="357" y="458"/>
                  <a:pt x="357" y="458"/>
                  <a:pt x="358" y="457"/>
                </a:cubicBezTo>
                <a:cubicBezTo>
                  <a:pt x="358" y="457"/>
                  <a:pt x="358" y="457"/>
                  <a:pt x="358" y="457"/>
                </a:cubicBezTo>
                <a:cubicBezTo>
                  <a:pt x="359" y="457"/>
                  <a:pt x="359" y="457"/>
                  <a:pt x="359" y="457"/>
                </a:cubicBezTo>
                <a:cubicBezTo>
                  <a:pt x="358" y="456"/>
                  <a:pt x="358" y="456"/>
                  <a:pt x="358" y="456"/>
                </a:cubicBezTo>
                <a:cubicBezTo>
                  <a:pt x="358" y="456"/>
                  <a:pt x="358" y="456"/>
                  <a:pt x="358" y="456"/>
                </a:cubicBezTo>
                <a:cubicBezTo>
                  <a:pt x="359" y="455"/>
                  <a:pt x="359" y="455"/>
                  <a:pt x="359" y="455"/>
                </a:cubicBezTo>
                <a:cubicBezTo>
                  <a:pt x="359" y="455"/>
                  <a:pt x="359" y="455"/>
                  <a:pt x="359" y="455"/>
                </a:cubicBezTo>
                <a:cubicBezTo>
                  <a:pt x="359" y="454"/>
                  <a:pt x="359" y="453"/>
                  <a:pt x="360" y="453"/>
                </a:cubicBezTo>
                <a:cubicBezTo>
                  <a:pt x="359" y="453"/>
                  <a:pt x="359" y="453"/>
                  <a:pt x="359" y="453"/>
                </a:cubicBezTo>
                <a:cubicBezTo>
                  <a:pt x="358" y="453"/>
                  <a:pt x="358" y="453"/>
                  <a:pt x="358" y="453"/>
                </a:cubicBezTo>
                <a:cubicBezTo>
                  <a:pt x="359" y="453"/>
                  <a:pt x="359" y="453"/>
                  <a:pt x="359" y="453"/>
                </a:cubicBezTo>
                <a:cubicBezTo>
                  <a:pt x="359" y="452"/>
                  <a:pt x="359" y="452"/>
                  <a:pt x="359" y="451"/>
                </a:cubicBezTo>
                <a:cubicBezTo>
                  <a:pt x="359" y="451"/>
                  <a:pt x="358" y="451"/>
                  <a:pt x="358" y="452"/>
                </a:cubicBezTo>
                <a:cubicBezTo>
                  <a:pt x="358" y="452"/>
                  <a:pt x="358" y="452"/>
                  <a:pt x="358" y="452"/>
                </a:cubicBezTo>
                <a:cubicBezTo>
                  <a:pt x="357" y="452"/>
                  <a:pt x="357" y="452"/>
                  <a:pt x="357" y="452"/>
                </a:cubicBezTo>
                <a:cubicBezTo>
                  <a:pt x="357" y="452"/>
                  <a:pt x="357" y="452"/>
                  <a:pt x="357" y="452"/>
                </a:cubicBezTo>
                <a:cubicBezTo>
                  <a:pt x="357" y="451"/>
                  <a:pt x="357" y="451"/>
                  <a:pt x="357" y="451"/>
                </a:cubicBezTo>
                <a:cubicBezTo>
                  <a:pt x="356" y="451"/>
                  <a:pt x="357" y="450"/>
                  <a:pt x="357" y="450"/>
                </a:cubicBezTo>
                <a:cubicBezTo>
                  <a:pt x="356" y="450"/>
                  <a:pt x="356" y="450"/>
                  <a:pt x="356" y="450"/>
                </a:cubicBezTo>
                <a:cubicBezTo>
                  <a:pt x="355" y="450"/>
                  <a:pt x="355" y="450"/>
                  <a:pt x="355" y="450"/>
                </a:cubicBezTo>
                <a:cubicBezTo>
                  <a:pt x="355" y="450"/>
                  <a:pt x="355" y="450"/>
                  <a:pt x="355" y="450"/>
                </a:cubicBezTo>
                <a:cubicBezTo>
                  <a:pt x="355" y="450"/>
                  <a:pt x="355" y="451"/>
                  <a:pt x="355" y="451"/>
                </a:cubicBezTo>
                <a:cubicBezTo>
                  <a:pt x="355" y="452"/>
                  <a:pt x="355" y="452"/>
                  <a:pt x="355" y="452"/>
                </a:cubicBezTo>
                <a:cubicBezTo>
                  <a:pt x="355" y="453"/>
                  <a:pt x="355" y="453"/>
                  <a:pt x="355" y="453"/>
                </a:cubicBezTo>
                <a:cubicBezTo>
                  <a:pt x="355" y="453"/>
                  <a:pt x="354" y="453"/>
                  <a:pt x="354" y="453"/>
                </a:cubicBezTo>
                <a:cubicBezTo>
                  <a:pt x="354" y="454"/>
                  <a:pt x="354" y="454"/>
                  <a:pt x="354" y="454"/>
                </a:cubicBezTo>
                <a:cubicBezTo>
                  <a:pt x="355" y="453"/>
                  <a:pt x="355" y="453"/>
                  <a:pt x="355" y="453"/>
                </a:cubicBezTo>
                <a:cubicBezTo>
                  <a:pt x="355" y="454"/>
                  <a:pt x="355" y="454"/>
                  <a:pt x="355" y="454"/>
                </a:cubicBezTo>
                <a:cubicBezTo>
                  <a:pt x="355" y="454"/>
                  <a:pt x="355" y="454"/>
                  <a:pt x="355" y="454"/>
                </a:cubicBezTo>
                <a:cubicBezTo>
                  <a:pt x="354" y="454"/>
                  <a:pt x="353" y="454"/>
                  <a:pt x="352" y="454"/>
                </a:cubicBezTo>
                <a:cubicBezTo>
                  <a:pt x="351" y="454"/>
                  <a:pt x="351" y="454"/>
                  <a:pt x="351" y="454"/>
                </a:cubicBezTo>
                <a:cubicBezTo>
                  <a:pt x="351" y="454"/>
                  <a:pt x="351" y="454"/>
                  <a:pt x="351" y="454"/>
                </a:cubicBezTo>
                <a:cubicBezTo>
                  <a:pt x="350" y="454"/>
                  <a:pt x="350" y="455"/>
                  <a:pt x="350" y="455"/>
                </a:cubicBezTo>
                <a:cubicBezTo>
                  <a:pt x="350" y="456"/>
                  <a:pt x="350" y="456"/>
                  <a:pt x="350" y="456"/>
                </a:cubicBezTo>
                <a:cubicBezTo>
                  <a:pt x="349" y="456"/>
                  <a:pt x="349" y="455"/>
                  <a:pt x="349" y="455"/>
                </a:cubicBezTo>
                <a:cubicBezTo>
                  <a:pt x="348" y="456"/>
                  <a:pt x="348" y="456"/>
                  <a:pt x="348" y="456"/>
                </a:cubicBezTo>
                <a:cubicBezTo>
                  <a:pt x="348" y="456"/>
                  <a:pt x="348" y="456"/>
                  <a:pt x="348" y="456"/>
                </a:cubicBezTo>
                <a:cubicBezTo>
                  <a:pt x="348" y="456"/>
                  <a:pt x="349" y="457"/>
                  <a:pt x="349" y="457"/>
                </a:cubicBezTo>
                <a:cubicBezTo>
                  <a:pt x="350" y="457"/>
                  <a:pt x="350" y="457"/>
                  <a:pt x="350" y="457"/>
                </a:cubicBezTo>
                <a:cubicBezTo>
                  <a:pt x="350" y="458"/>
                  <a:pt x="350" y="458"/>
                  <a:pt x="350" y="458"/>
                </a:cubicBezTo>
                <a:cubicBezTo>
                  <a:pt x="350" y="457"/>
                  <a:pt x="349" y="457"/>
                  <a:pt x="348" y="457"/>
                </a:cubicBezTo>
                <a:cubicBezTo>
                  <a:pt x="348" y="457"/>
                  <a:pt x="347" y="457"/>
                  <a:pt x="347" y="457"/>
                </a:cubicBezTo>
                <a:cubicBezTo>
                  <a:pt x="346" y="457"/>
                  <a:pt x="346" y="457"/>
                  <a:pt x="346" y="457"/>
                </a:cubicBezTo>
                <a:cubicBezTo>
                  <a:pt x="346" y="459"/>
                  <a:pt x="346" y="459"/>
                  <a:pt x="346" y="459"/>
                </a:cubicBezTo>
                <a:cubicBezTo>
                  <a:pt x="346" y="459"/>
                  <a:pt x="346" y="459"/>
                  <a:pt x="346" y="459"/>
                </a:cubicBezTo>
                <a:cubicBezTo>
                  <a:pt x="347" y="459"/>
                  <a:pt x="347" y="459"/>
                  <a:pt x="347" y="459"/>
                </a:cubicBezTo>
                <a:cubicBezTo>
                  <a:pt x="346" y="459"/>
                  <a:pt x="346" y="459"/>
                  <a:pt x="346" y="459"/>
                </a:cubicBezTo>
                <a:cubicBezTo>
                  <a:pt x="345" y="459"/>
                  <a:pt x="345" y="459"/>
                  <a:pt x="345" y="459"/>
                </a:cubicBezTo>
                <a:cubicBezTo>
                  <a:pt x="345" y="459"/>
                  <a:pt x="345" y="459"/>
                  <a:pt x="345" y="459"/>
                </a:cubicBezTo>
                <a:cubicBezTo>
                  <a:pt x="344" y="459"/>
                  <a:pt x="344" y="459"/>
                  <a:pt x="344" y="459"/>
                </a:cubicBezTo>
                <a:cubicBezTo>
                  <a:pt x="344" y="459"/>
                  <a:pt x="344" y="459"/>
                  <a:pt x="344" y="459"/>
                </a:cubicBezTo>
                <a:cubicBezTo>
                  <a:pt x="343" y="460"/>
                  <a:pt x="343" y="460"/>
                  <a:pt x="343" y="460"/>
                </a:cubicBezTo>
                <a:cubicBezTo>
                  <a:pt x="343" y="461"/>
                  <a:pt x="343" y="461"/>
                  <a:pt x="343" y="461"/>
                </a:cubicBezTo>
                <a:cubicBezTo>
                  <a:pt x="343" y="461"/>
                  <a:pt x="343" y="461"/>
                  <a:pt x="343" y="461"/>
                </a:cubicBezTo>
                <a:cubicBezTo>
                  <a:pt x="344" y="461"/>
                  <a:pt x="344" y="461"/>
                  <a:pt x="344" y="461"/>
                </a:cubicBezTo>
                <a:cubicBezTo>
                  <a:pt x="345" y="461"/>
                  <a:pt x="345" y="461"/>
                  <a:pt x="345" y="461"/>
                </a:cubicBezTo>
                <a:cubicBezTo>
                  <a:pt x="345" y="461"/>
                  <a:pt x="345" y="461"/>
                  <a:pt x="345" y="461"/>
                </a:cubicBezTo>
                <a:cubicBezTo>
                  <a:pt x="345" y="460"/>
                  <a:pt x="345" y="460"/>
                  <a:pt x="345" y="460"/>
                </a:cubicBezTo>
                <a:cubicBezTo>
                  <a:pt x="345" y="460"/>
                  <a:pt x="345" y="460"/>
                  <a:pt x="345" y="460"/>
                </a:cubicBezTo>
                <a:cubicBezTo>
                  <a:pt x="345" y="461"/>
                  <a:pt x="346" y="461"/>
                  <a:pt x="346" y="462"/>
                </a:cubicBezTo>
                <a:cubicBezTo>
                  <a:pt x="347" y="462"/>
                  <a:pt x="347" y="462"/>
                  <a:pt x="347" y="462"/>
                </a:cubicBezTo>
                <a:cubicBezTo>
                  <a:pt x="347" y="462"/>
                  <a:pt x="347" y="462"/>
                  <a:pt x="347" y="462"/>
                </a:cubicBezTo>
                <a:cubicBezTo>
                  <a:pt x="348" y="463"/>
                  <a:pt x="348" y="463"/>
                  <a:pt x="348" y="463"/>
                </a:cubicBezTo>
                <a:cubicBezTo>
                  <a:pt x="348" y="463"/>
                  <a:pt x="348" y="463"/>
                  <a:pt x="348" y="463"/>
                </a:cubicBezTo>
                <a:cubicBezTo>
                  <a:pt x="349" y="463"/>
                  <a:pt x="349" y="463"/>
                  <a:pt x="349" y="463"/>
                </a:cubicBezTo>
                <a:cubicBezTo>
                  <a:pt x="349" y="463"/>
                  <a:pt x="349" y="463"/>
                  <a:pt x="349" y="463"/>
                </a:cubicBezTo>
                <a:cubicBezTo>
                  <a:pt x="348" y="463"/>
                  <a:pt x="348" y="463"/>
                  <a:pt x="348" y="463"/>
                </a:cubicBezTo>
                <a:cubicBezTo>
                  <a:pt x="349" y="464"/>
                  <a:pt x="349" y="464"/>
                  <a:pt x="349" y="464"/>
                </a:cubicBezTo>
                <a:cubicBezTo>
                  <a:pt x="349" y="464"/>
                  <a:pt x="349" y="464"/>
                  <a:pt x="349" y="464"/>
                </a:cubicBezTo>
                <a:cubicBezTo>
                  <a:pt x="349" y="465"/>
                  <a:pt x="349" y="465"/>
                  <a:pt x="349" y="465"/>
                </a:cubicBezTo>
                <a:cubicBezTo>
                  <a:pt x="348" y="465"/>
                  <a:pt x="348" y="465"/>
                  <a:pt x="348" y="465"/>
                </a:cubicBezTo>
                <a:cubicBezTo>
                  <a:pt x="348" y="465"/>
                  <a:pt x="348" y="465"/>
                  <a:pt x="348" y="465"/>
                </a:cubicBezTo>
                <a:cubicBezTo>
                  <a:pt x="348" y="466"/>
                  <a:pt x="348" y="466"/>
                  <a:pt x="348" y="466"/>
                </a:cubicBezTo>
                <a:cubicBezTo>
                  <a:pt x="349" y="467"/>
                  <a:pt x="350" y="469"/>
                  <a:pt x="351" y="470"/>
                </a:cubicBezTo>
                <a:cubicBezTo>
                  <a:pt x="351" y="469"/>
                  <a:pt x="350" y="469"/>
                  <a:pt x="350" y="469"/>
                </a:cubicBezTo>
                <a:cubicBezTo>
                  <a:pt x="349" y="469"/>
                  <a:pt x="349" y="469"/>
                  <a:pt x="349" y="469"/>
                </a:cubicBezTo>
                <a:cubicBezTo>
                  <a:pt x="348" y="468"/>
                  <a:pt x="348" y="468"/>
                  <a:pt x="348" y="468"/>
                </a:cubicBezTo>
                <a:cubicBezTo>
                  <a:pt x="348" y="467"/>
                  <a:pt x="348" y="467"/>
                  <a:pt x="347" y="467"/>
                </a:cubicBezTo>
                <a:cubicBezTo>
                  <a:pt x="347" y="467"/>
                  <a:pt x="346" y="466"/>
                  <a:pt x="346" y="466"/>
                </a:cubicBezTo>
                <a:cubicBezTo>
                  <a:pt x="346" y="466"/>
                  <a:pt x="345" y="466"/>
                  <a:pt x="344" y="465"/>
                </a:cubicBezTo>
                <a:cubicBezTo>
                  <a:pt x="344" y="465"/>
                  <a:pt x="343" y="465"/>
                  <a:pt x="343" y="465"/>
                </a:cubicBezTo>
                <a:cubicBezTo>
                  <a:pt x="342" y="465"/>
                  <a:pt x="342" y="465"/>
                  <a:pt x="341" y="465"/>
                </a:cubicBezTo>
                <a:cubicBezTo>
                  <a:pt x="341" y="465"/>
                  <a:pt x="340" y="465"/>
                  <a:pt x="340" y="465"/>
                </a:cubicBezTo>
                <a:cubicBezTo>
                  <a:pt x="339" y="465"/>
                  <a:pt x="339" y="464"/>
                  <a:pt x="338" y="464"/>
                </a:cubicBezTo>
                <a:cubicBezTo>
                  <a:pt x="337" y="464"/>
                  <a:pt x="337" y="464"/>
                  <a:pt x="337" y="464"/>
                </a:cubicBezTo>
                <a:cubicBezTo>
                  <a:pt x="337" y="464"/>
                  <a:pt x="336" y="464"/>
                  <a:pt x="336" y="463"/>
                </a:cubicBezTo>
                <a:cubicBezTo>
                  <a:pt x="335" y="463"/>
                  <a:pt x="333" y="462"/>
                  <a:pt x="332" y="461"/>
                </a:cubicBezTo>
                <a:cubicBezTo>
                  <a:pt x="332" y="461"/>
                  <a:pt x="331" y="460"/>
                  <a:pt x="330" y="460"/>
                </a:cubicBezTo>
                <a:cubicBezTo>
                  <a:pt x="330" y="459"/>
                  <a:pt x="330" y="459"/>
                  <a:pt x="330" y="459"/>
                </a:cubicBezTo>
                <a:cubicBezTo>
                  <a:pt x="329" y="458"/>
                  <a:pt x="329" y="458"/>
                  <a:pt x="329" y="458"/>
                </a:cubicBezTo>
                <a:cubicBezTo>
                  <a:pt x="329" y="458"/>
                  <a:pt x="329" y="458"/>
                  <a:pt x="329" y="458"/>
                </a:cubicBezTo>
                <a:cubicBezTo>
                  <a:pt x="329" y="458"/>
                  <a:pt x="329" y="458"/>
                  <a:pt x="329" y="458"/>
                </a:cubicBezTo>
                <a:cubicBezTo>
                  <a:pt x="328" y="458"/>
                  <a:pt x="328" y="458"/>
                  <a:pt x="328" y="458"/>
                </a:cubicBezTo>
                <a:cubicBezTo>
                  <a:pt x="328" y="458"/>
                  <a:pt x="328" y="458"/>
                  <a:pt x="328" y="458"/>
                </a:cubicBezTo>
                <a:cubicBezTo>
                  <a:pt x="327" y="457"/>
                  <a:pt x="326" y="456"/>
                  <a:pt x="326" y="456"/>
                </a:cubicBezTo>
                <a:cubicBezTo>
                  <a:pt x="325" y="455"/>
                  <a:pt x="325" y="455"/>
                  <a:pt x="325" y="455"/>
                </a:cubicBezTo>
                <a:cubicBezTo>
                  <a:pt x="324" y="454"/>
                  <a:pt x="324" y="454"/>
                  <a:pt x="324" y="454"/>
                </a:cubicBezTo>
                <a:cubicBezTo>
                  <a:pt x="324" y="453"/>
                  <a:pt x="324" y="453"/>
                  <a:pt x="324" y="453"/>
                </a:cubicBezTo>
                <a:cubicBezTo>
                  <a:pt x="323" y="453"/>
                  <a:pt x="322" y="453"/>
                  <a:pt x="321" y="452"/>
                </a:cubicBezTo>
                <a:cubicBezTo>
                  <a:pt x="321" y="452"/>
                  <a:pt x="320" y="452"/>
                  <a:pt x="319" y="451"/>
                </a:cubicBezTo>
                <a:cubicBezTo>
                  <a:pt x="319" y="451"/>
                  <a:pt x="318" y="451"/>
                  <a:pt x="317" y="451"/>
                </a:cubicBezTo>
                <a:cubicBezTo>
                  <a:pt x="316" y="452"/>
                  <a:pt x="316" y="452"/>
                  <a:pt x="315" y="452"/>
                </a:cubicBezTo>
                <a:cubicBezTo>
                  <a:pt x="314" y="451"/>
                  <a:pt x="314" y="451"/>
                  <a:pt x="313" y="451"/>
                </a:cubicBezTo>
                <a:cubicBezTo>
                  <a:pt x="312" y="451"/>
                  <a:pt x="312" y="450"/>
                  <a:pt x="311" y="450"/>
                </a:cubicBezTo>
                <a:cubicBezTo>
                  <a:pt x="311" y="450"/>
                  <a:pt x="311" y="450"/>
                  <a:pt x="311" y="450"/>
                </a:cubicBezTo>
                <a:cubicBezTo>
                  <a:pt x="310" y="450"/>
                  <a:pt x="310" y="450"/>
                  <a:pt x="310" y="450"/>
                </a:cubicBezTo>
                <a:cubicBezTo>
                  <a:pt x="310" y="451"/>
                  <a:pt x="310" y="451"/>
                  <a:pt x="310" y="451"/>
                </a:cubicBezTo>
                <a:cubicBezTo>
                  <a:pt x="309" y="450"/>
                  <a:pt x="309" y="450"/>
                  <a:pt x="309" y="450"/>
                </a:cubicBezTo>
                <a:cubicBezTo>
                  <a:pt x="308" y="450"/>
                  <a:pt x="308" y="450"/>
                  <a:pt x="308" y="449"/>
                </a:cubicBezTo>
                <a:cubicBezTo>
                  <a:pt x="307" y="448"/>
                  <a:pt x="307" y="448"/>
                  <a:pt x="307" y="448"/>
                </a:cubicBezTo>
                <a:cubicBezTo>
                  <a:pt x="306" y="449"/>
                  <a:pt x="306" y="449"/>
                  <a:pt x="306" y="449"/>
                </a:cubicBezTo>
                <a:cubicBezTo>
                  <a:pt x="307" y="448"/>
                  <a:pt x="307" y="448"/>
                  <a:pt x="307" y="448"/>
                </a:cubicBezTo>
                <a:cubicBezTo>
                  <a:pt x="306" y="448"/>
                  <a:pt x="305" y="448"/>
                  <a:pt x="305" y="447"/>
                </a:cubicBezTo>
                <a:cubicBezTo>
                  <a:pt x="304" y="447"/>
                  <a:pt x="304" y="447"/>
                  <a:pt x="304" y="447"/>
                </a:cubicBezTo>
                <a:cubicBezTo>
                  <a:pt x="304" y="447"/>
                  <a:pt x="304" y="447"/>
                  <a:pt x="304" y="447"/>
                </a:cubicBezTo>
                <a:cubicBezTo>
                  <a:pt x="304" y="447"/>
                  <a:pt x="304" y="447"/>
                  <a:pt x="304" y="447"/>
                </a:cubicBezTo>
                <a:cubicBezTo>
                  <a:pt x="303" y="447"/>
                  <a:pt x="303" y="447"/>
                  <a:pt x="303" y="447"/>
                </a:cubicBezTo>
                <a:cubicBezTo>
                  <a:pt x="303" y="446"/>
                  <a:pt x="303" y="446"/>
                  <a:pt x="303" y="446"/>
                </a:cubicBezTo>
                <a:cubicBezTo>
                  <a:pt x="303" y="446"/>
                  <a:pt x="303" y="446"/>
                  <a:pt x="303" y="446"/>
                </a:cubicBezTo>
                <a:cubicBezTo>
                  <a:pt x="302" y="445"/>
                  <a:pt x="302" y="445"/>
                  <a:pt x="302" y="445"/>
                </a:cubicBezTo>
                <a:cubicBezTo>
                  <a:pt x="301" y="445"/>
                  <a:pt x="301" y="445"/>
                  <a:pt x="301" y="445"/>
                </a:cubicBezTo>
                <a:cubicBezTo>
                  <a:pt x="301" y="444"/>
                  <a:pt x="301" y="444"/>
                  <a:pt x="301" y="444"/>
                </a:cubicBezTo>
                <a:cubicBezTo>
                  <a:pt x="301" y="444"/>
                  <a:pt x="301" y="444"/>
                  <a:pt x="301" y="444"/>
                </a:cubicBezTo>
                <a:cubicBezTo>
                  <a:pt x="301" y="443"/>
                  <a:pt x="301" y="443"/>
                  <a:pt x="301" y="443"/>
                </a:cubicBezTo>
                <a:cubicBezTo>
                  <a:pt x="300" y="443"/>
                  <a:pt x="300" y="443"/>
                  <a:pt x="300" y="443"/>
                </a:cubicBezTo>
                <a:cubicBezTo>
                  <a:pt x="299" y="442"/>
                  <a:pt x="299" y="442"/>
                  <a:pt x="299" y="442"/>
                </a:cubicBezTo>
                <a:cubicBezTo>
                  <a:pt x="299" y="442"/>
                  <a:pt x="298" y="442"/>
                  <a:pt x="298" y="442"/>
                </a:cubicBezTo>
                <a:cubicBezTo>
                  <a:pt x="297" y="442"/>
                  <a:pt x="297" y="442"/>
                  <a:pt x="297" y="442"/>
                </a:cubicBezTo>
                <a:cubicBezTo>
                  <a:pt x="297" y="442"/>
                  <a:pt x="297" y="442"/>
                  <a:pt x="297" y="442"/>
                </a:cubicBezTo>
                <a:cubicBezTo>
                  <a:pt x="296" y="442"/>
                  <a:pt x="296" y="442"/>
                  <a:pt x="296" y="442"/>
                </a:cubicBezTo>
                <a:cubicBezTo>
                  <a:pt x="296" y="442"/>
                  <a:pt x="295" y="442"/>
                  <a:pt x="295" y="442"/>
                </a:cubicBezTo>
                <a:cubicBezTo>
                  <a:pt x="295" y="442"/>
                  <a:pt x="295" y="442"/>
                  <a:pt x="295" y="442"/>
                </a:cubicBezTo>
                <a:cubicBezTo>
                  <a:pt x="294" y="442"/>
                  <a:pt x="294" y="442"/>
                  <a:pt x="294" y="442"/>
                </a:cubicBezTo>
                <a:cubicBezTo>
                  <a:pt x="294" y="441"/>
                  <a:pt x="294" y="441"/>
                  <a:pt x="294" y="441"/>
                </a:cubicBezTo>
                <a:cubicBezTo>
                  <a:pt x="293" y="441"/>
                  <a:pt x="293" y="441"/>
                  <a:pt x="293" y="441"/>
                </a:cubicBezTo>
                <a:cubicBezTo>
                  <a:pt x="293" y="442"/>
                  <a:pt x="293" y="442"/>
                  <a:pt x="293" y="442"/>
                </a:cubicBezTo>
                <a:cubicBezTo>
                  <a:pt x="293" y="442"/>
                  <a:pt x="293" y="442"/>
                  <a:pt x="293" y="442"/>
                </a:cubicBezTo>
                <a:cubicBezTo>
                  <a:pt x="292" y="442"/>
                  <a:pt x="292" y="442"/>
                  <a:pt x="291" y="442"/>
                </a:cubicBezTo>
                <a:cubicBezTo>
                  <a:pt x="291" y="443"/>
                  <a:pt x="291" y="443"/>
                  <a:pt x="291" y="443"/>
                </a:cubicBezTo>
                <a:cubicBezTo>
                  <a:pt x="290" y="443"/>
                  <a:pt x="290" y="443"/>
                  <a:pt x="289" y="443"/>
                </a:cubicBezTo>
                <a:cubicBezTo>
                  <a:pt x="289" y="444"/>
                  <a:pt x="289" y="444"/>
                  <a:pt x="289" y="444"/>
                </a:cubicBezTo>
                <a:cubicBezTo>
                  <a:pt x="288" y="444"/>
                  <a:pt x="288" y="444"/>
                  <a:pt x="288" y="444"/>
                </a:cubicBezTo>
                <a:cubicBezTo>
                  <a:pt x="288" y="444"/>
                  <a:pt x="288" y="444"/>
                  <a:pt x="288" y="444"/>
                </a:cubicBezTo>
                <a:cubicBezTo>
                  <a:pt x="287" y="444"/>
                  <a:pt x="286" y="444"/>
                  <a:pt x="285" y="444"/>
                </a:cubicBezTo>
                <a:cubicBezTo>
                  <a:pt x="285" y="444"/>
                  <a:pt x="285" y="444"/>
                  <a:pt x="285" y="444"/>
                </a:cubicBezTo>
                <a:cubicBezTo>
                  <a:pt x="285" y="444"/>
                  <a:pt x="285" y="444"/>
                  <a:pt x="285" y="444"/>
                </a:cubicBezTo>
                <a:cubicBezTo>
                  <a:pt x="284" y="444"/>
                  <a:pt x="283" y="444"/>
                  <a:pt x="282" y="443"/>
                </a:cubicBezTo>
                <a:cubicBezTo>
                  <a:pt x="282" y="443"/>
                  <a:pt x="282" y="443"/>
                  <a:pt x="282" y="443"/>
                </a:cubicBezTo>
                <a:cubicBezTo>
                  <a:pt x="281" y="443"/>
                  <a:pt x="281" y="443"/>
                  <a:pt x="281" y="443"/>
                </a:cubicBezTo>
                <a:cubicBezTo>
                  <a:pt x="281" y="442"/>
                  <a:pt x="281" y="442"/>
                  <a:pt x="281" y="442"/>
                </a:cubicBezTo>
                <a:cubicBezTo>
                  <a:pt x="280" y="441"/>
                  <a:pt x="280" y="441"/>
                  <a:pt x="280" y="441"/>
                </a:cubicBezTo>
                <a:cubicBezTo>
                  <a:pt x="280" y="441"/>
                  <a:pt x="280" y="441"/>
                  <a:pt x="280" y="441"/>
                </a:cubicBezTo>
                <a:cubicBezTo>
                  <a:pt x="279" y="441"/>
                  <a:pt x="279" y="441"/>
                  <a:pt x="279" y="441"/>
                </a:cubicBezTo>
                <a:cubicBezTo>
                  <a:pt x="279" y="442"/>
                  <a:pt x="278" y="442"/>
                  <a:pt x="278" y="442"/>
                </a:cubicBezTo>
                <a:cubicBezTo>
                  <a:pt x="278" y="442"/>
                  <a:pt x="278" y="442"/>
                  <a:pt x="278" y="442"/>
                </a:cubicBezTo>
                <a:cubicBezTo>
                  <a:pt x="278" y="442"/>
                  <a:pt x="278" y="442"/>
                  <a:pt x="278" y="442"/>
                </a:cubicBezTo>
                <a:cubicBezTo>
                  <a:pt x="278" y="441"/>
                  <a:pt x="278" y="441"/>
                  <a:pt x="278" y="441"/>
                </a:cubicBezTo>
                <a:cubicBezTo>
                  <a:pt x="277" y="440"/>
                  <a:pt x="276" y="440"/>
                  <a:pt x="275" y="440"/>
                </a:cubicBezTo>
                <a:cubicBezTo>
                  <a:pt x="274" y="440"/>
                  <a:pt x="273" y="440"/>
                  <a:pt x="272" y="440"/>
                </a:cubicBezTo>
                <a:cubicBezTo>
                  <a:pt x="272" y="441"/>
                  <a:pt x="271" y="441"/>
                  <a:pt x="270" y="441"/>
                </a:cubicBezTo>
                <a:cubicBezTo>
                  <a:pt x="269" y="440"/>
                  <a:pt x="269" y="440"/>
                  <a:pt x="269" y="440"/>
                </a:cubicBezTo>
                <a:cubicBezTo>
                  <a:pt x="269" y="441"/>
                  <a:pt x="269" y="441"/>
                  <a:pt x="269" y="442"/>
                </a:cubicBezTo>
                <a:cubicBezTo>
                  <a:pt x="269" y="441"/>
                  <a:pt x="269" y="441"/>
                  <a:pt x="269" y="441"/>
                </a:cubicBezTo>
                <a:cubicBezTo>
                  <a:pt x="269" y="440"/>
                  <a:pt x="269" y="440"/>
                  <a:pt x="268" y="440"/>
                </a:cubicBezTo>
                <a:cubicBezTo>
                  <a:pt x="268" y="440"/>
                  <a:pt x="267" y="440"/>
                  <a:pt x="267" y="440"/>
                </a:cubicBezTo>
                <a:cubicBezTo>
                  <a:pt x="266" y="440"/>
                  <a:pt x="266" y="439"/>
                  <a:pt x="265" y="439"/>
                </a:cubicBezTo>
                <a:cubicBezTo>
                  <a:pt x="265" y="440"/>
                  <a:pt x="265" y="440"/>
                  <a:pt x="265" y="440"/>
                </a:cubicBezTo>
                <a:cubicBezTo>
                  <a:pt x="264" y="441"/>
                  <a:pt x="263" y="441"/>
                  <a:pt x="263" y="442"/>
                </a:cubicBezTo>
                <a:cubicBezTo>
                  <a:pt x="262" y="443"/>
                  <a:pt x="262" y="443"/>
                  <a:pt x="261" y="444"/>
                </a:cubicBezTo>
                <a:cubicBezTo>
                  <a:pt x="261" y="444"/>
                  <a:pt x="260" y="444"/>
                  <a:pt x="260" y="445"/>
                </a:cubicBezTo>
                <a:cubicBezTo>
                  <a:pt x="260" y="446"/>
                  <a:pt x="260" y="447"/>
                  <a:pt x="260" y="447"/>
                </a:cubicBezTo>
                <a:cubicBezTo>
                  <a:pt x="260" y="448"/>
                  <a:pt x="260" y="449"/>
                  <a:pt x="260" y="449"/>
                </a:cubicBezTo>
                <a:cubicBezTo>
                  <a:pt x="261" y="450"/>
                  <a:pt x="261" y="452"/>
                  <a:pt x="262" y="453"/>
                </a:cubicBezTo>
                <a:cubicBezTo>
                  <a:pt x="262" y="454"/>
                  <a:pt x="262" y="454"/>
                  <a:pt x="262" y="454"/>
                </a:cubicBezTo>
                <a:cubicBezTo>
                  <a:pt x="262" y="455"/>
                  <a:pt x="262" y="455"/>
                  <a:pt x="262" y="455"/>
                </a:cubicBezTo>
                <a:cubicBezTo>
                  <a:pt x="262" y="455"/>
                  <a:pt x="262" y="455"/>
                  <a:pt x="262" y="455"/>
                </a:cubicBezTo>
                <a:cubicBezTo>
                  <a:pt x="262" y="455"/>
                  <a:pt x="262" y="455"/>
                  <a:pt x="262" y="455"/>
                </a:cubicBezTo>
                <a:cubicBezTo>
                  <a:pt x="262" y="455"/>
                  <a:pt x="262" y="455"/>
                  <a:pt x="262" y="455"/>
                </a:cubicBezTo>
                <a:cubicBezTo>
                  <a:pt x="261" y="454"/>
                  <a:pt x="261" y="454"/>
                  <a:pt x="261" y="454"/>
                </a:cubicBezTo>
                <a:cubicBezTo>
                  <a:pt x="261" y="453"/>
                  <a:pt x="261" y="453"/>
                  <a:pt x="261" y="453"/>
                </a:cubicBezTo>
                <a:cubicBezTo>
                  <a:pt x="260" y="452"/>
                  <a:pt x="260" y="452"/>
                  <a:pt x="260" y="452"/>
                </a:cubicBezTo>
                <a:cubicBezTo>
                  <a:pt x="260" y="450"/>
                  <a:pt x="259" y="448"/>
                  <a:pt x="260" y="446"/>
                </a:cubicBezTo>
                <a:cubicBezTo>
                  <a:pt x="260" y="445"/>
                  <a:pt x="260" y="444"/>
                  <a:pt x="260" y="443"/>
                </a:cubicBezTo>
                <a:cubicBezTo>
                  <a:pt x="260" y="443"/>
                  <a:pt x="261" y="442"/>
                  <a:pt x="261" y="441"/>
                </a:cubicBezTo>
                <a:cubicBezTo>
                  <a:pt x="261" y="441"/>
                  <a:pt x="262" y="440"/>
                  <a:pt x="262" y="439"/>
                </a:cubicBezTo>
                <a:cubicBezTo>
                  <a:pt x="262" y="439"/>
                  <a:pt x="262" y="439"/>
                  <a:pt x="262" y="439"/>
                </a:cubicBezTo>
                <a:cubicBezTo>
                  <a:pt x="263" y="439"/>
                  <a:pt x="263" y="438"/>
                  <a:pt x="263" y="438"/>
                </a:cubicBezTo>
                <a:cubicBezTo>
                  <a:pt x="263" y="437"/>
                  <a:pt x="263" y="437"/>
                  <a:pt x="263" y="437"/>
                </a:cubicBezTo>
                <a:cubicBezTo>
                  <a:pt x="262" y="438"/>
                  <a:pt x="262" y="438"/>
                  <a:pt x="262" y="438"/>
                </a:cubicBezTo>
                <a:cubicBezTo>
                  <a:pt x="262" y="438"/>
                  <a:pt x="262" y="438"/>
                  <a:pt x="262" y="438"/>
                </a:cubicBezTo>
                <a:cubicBezTo>
                  <a:pt x="261" y="438"/>
                  <a:pt x="261" y="438"/>
                  <a:pt x="261" y="438"/>
                </a:cubicBezTo>
                <a:cubicBezTo>
                  <a:pt x="261" y="437"/>
                  <a:pt x="261" y="437"/>
                  <a:pt x="261" y="437"/>
                </a:cubicBezTo>
                <a:cubicBezTo>
                  <a:pt x="261" y="436"/>
                  <a:pt x="261" y="436"/>
                  <a:pt x="261" y="436"/>
                </a:cubicBezTo>
                <a:cubicBezTo>
                  <a:pt x="261" y="436"/>
                  <a:pt x="261" y="436"/>
                  <a:pt x="261" y="436"/>
                </a:cubicBezTo>
                <a:cubicBezTo>
                  <a:pt x="261" y="436"/>
                  <a:pt x="261" y="436"/>
                  <a:pt x="261" y="436"/>
                </a:cubicBezTo>
                <a:cubicBezTo>
                  <a:pt x="260" y="436"/>
                  <a:pt x="260" y="436"/>
                  <a:pt x="260" y="436"/>
                </a:cubicBezTo>
                <a:cubicBezTo>
                  <a:pt x="259" y="436"/>
                  <a:pt x="259" y="436"/>
                  <a:pt x="259" y="436"/>
                </a:cubicBezTo>
                <a:cubicBezTo>
                  <a:pt x="259" y="436"/>
                  <a:pt x="259" y="436"/>
                  <a:pt x="259" y="436"/>
                </a:cubicBezTo>
                <a:cubicBezTo>
                  <a:pt x="258" y="437"/>
                  <a:pt x="258" y="437"/>
                  <a:pt x="258" y="438"/>
                </a:cubicBezTo>
                <a:cubicBezTo>
                  <a:pt x="258" y="438"/>
                  <a:pt x="258" y="439"/>
                  <a:pt x="258" y="440"/>
                </a:cubicBezTo>
                <a:cubicBezTo>
                  <a:pt x="258" y="440"/>
                  <a:pt x="258" y="441"/>
                  <a:pt x="257" y="441"/>
                </a:cubicBezTo>
                <a:cubicBezTo>
                  <a:pt x="256" y="442"/>
                  <a:pt x="256" y="442"/>
                  <a:pt x="256" y="442"/>
                </a:cubicBezTo>
                <a:cubicBezTo>
                  <a:pt x="256" y="443"/>
                  <a:pt x="256" y="443"/>
                  <a:pt x="256" y="443"/>
                </a:cubicBezTo>
                <a:cubicBezTo>
                  <a:pt x="255" y="443"/>
                  <a:pt x="255" y="443"/>
                  <a:pt x="255" y="443"/>
                </a:cubicBezTo>
                <a:cubicBezTo>
                  <a:pt x="255" y="443"/>
                  <a:pt x="255" y="443"/>
                  <a:pt x="255" y="443"/>
                </a:cubicBezTo>
                <a:cubicBezTo>
                  <a:pt x="256" y="442"/>
                  <a:pt x="256" y="442"/>
                  <a:pt x="256" y="441"/>
                </a:cubicBezTo>
                <a:cubicBezTo>
                  <a:pt x="257" y="441"/>
                  <a:pt x="257" y="440"/>
                  <a:pt x="257" y="440"/>
                </a:cubicBezTo>
                <a:cubicBezTo>
                  <a:pt x="258" y="439"/>
                  <a:pt x="258" y="438"/>
                  <a:pt x="258" y="438"/>
                </a:cubicBezTo>
                <a:cubicBezTo>
                  <a:pt x="258" y="437"/>
                  <a:pt x="258" y="437"/>
                  <a:pt x="258" y="437"/>
                </a:cubicBezTo>
                <a:cubicBezTo>
                  <a:pt x="258" y="436"/>
                  <a:pt x="258" y="436"/>
                  <a:pt x="258" y="436"/>
                </a:cubicBezTo>
                <a:cubicBezTo>
                  <a:pt x="258" y="436"/>
                  <a:pt x="258" y="436"/>
                  <a:pt x="258" y="435"/>
                </a:cubicBezTo>
                <a:cubicBezTo>
                  <a:pt x="258" y="435"/>
                  <a:pt x="258" y="435"/>
                  <a:pt x="258" y="435"/>
                </a:cubicBezTo>
                <a:cubicBezTo>
                  <a:pt x="258" y="435"/>
                  <a:pt x="258" y="435"/>
                  <a:pt x="258" y="435"/>
                </a:cubicBezTo>
                <a:cubicBezTo>
                  <a:pt x="257" y="435"/>
                  <a:pt x="257" y="434"/>
                  <a:pt x="257" y="434"/>
                </a:cubicBezTo>
                <a:cubicBezTo>
                  <a:pt x="256" y="434"/>
                  <a:pt x="254" y="434"/>
                  <a:pt x="253" y="434"/>
                </a:cubicBezTo>
                <a:cubicBezTo>
                  <a:pt x="252" y="434"/>
                  <a:pt x="252" y="434"/>
                  <a:pt x="252" y="434"/>
                </a:cubicBezTo>
                <a:cubicBezTo>
                  <a:pt x="252" y="434"/>
                  <a:pt x="252" y="434"/>
                  <a:pt x="252" y="434"/>
                </a:cubicBezTo>
                <a:cubicBezTo>
                  <a:pt x="252" y="434"/>
                  <a:pt x="252" y="434"/>
                  <a:pt x="252" y="434"/>
                </a:cubicBezTo>
                <a:cubicBezTo>
                  <a:pt x="251" y="434"/>
                  <a:pt x="251" y="434"/>
                  <a:pt x="251" y="434"/>
                </a:cubicBezTo>
                <a:cubicBezTo>
                  <a:pt x="250" y="435"/>
                  <a:pt x="250" y="435"/>
                  <a:pt x="250" y="435"/>
                </a:cubicBezTo>
                <a:cubicBezTo>
                  <a:pt x="250" y="435"/>
                  <a:pt x="250" y="435"/>
                  <a:pt x="250" y="435"/>
                </a:cubicBezTo>
                <a:cubicBezTo>
                  <a:pt x="249" y="436"/>
                  <a:pt x="248" y="436"/>
                  <a:pt x="248" y="436"/>
                </a:cubicBezTo>
                <a:cubicBezTo>
                  <a:pt x="247" y="437"/>
                  <a:pt x="247" y="437"/>
                  <a:pt x="247" y="437"/>
                </a:cubicBezTo>
                <a:cubicBezTo>
                  <a:pt x="246" y="438"/>
                  <a:pt x="246" y="438"/>
                  <a:pt x="246" y="438"/>
                </a:cubicBezTo>
                <a:cubicBezTo>
                  <a:pt x="246" y="438"/>
                  <a:pt x="246" y="438"/>
                  <a:pt x="246" y="438"/>
                </a:cubicBezTo>
                <a:cubicBezTo>
                  <a:pt x="245" y="438"/>
                  <a:pt x="245" y="438"/>
                  <a:pt x="245" y="438"/>
                </a:cubicBezTo>
                <a:cubicBezTo>
                  <a:pt x="245" y="438"/>
                  <a:pt x="245" y="438"/>
                  <a:pt x="245" y="438"/>
                </a:cubicBezTo>
                <a:cubicBezTo>
                  <a:pt x="246" y="437"/>
                  <a:pt x="246" y="437"/>
                  <a:pt x="246" y="437"/>
                </a:cubicBezTo>
                <a:cubicBezTo>
                  <a:pt x="246" y="436"/>
                  <a:pt x="246" y="436"/>
                  <a:pt x="246" y="436"/>
                </a:cubicBezTo>
                <a:cubicBezTo>
                  <a:pt x="247" y="435"/>
                  <a:pt x="247" y="435"/>
                  <a:pt x="247" y="435"/>
                </a:cubicBezTo>
                <a:cubicBezTo>
                  <a:pt x="246" y="435"/>
                  <a:pt x="246" y="435"/>
                  <a:pt x="246" y="435"/>
                </a:cubicBezTo>
                <a:cubicBezTo>
                  <a:pt x="247" y="434"/>
                  <a:pt x="247" y="434"/>
                  <a:pt x="247" y="434"/>
                </a:cubicBezTo>
                <a:cubicBezTo>
                  <a:pt x="247" y="434"/>
                  <a:pt x="247" y="434"/>
                  <a:pt x="247" y="434"/>
                </a:cubicBezTo>
                <a:cubicBezTo>
                  <a:pt x="247" y="434"/>
                  <a:pt x="247" y="434"/>
                  <a:pt x="247" y="434"/>
                </a:cubicBezTo>
                <a:cubicBezTo>
                  <a:pt x="247" y="434"/>
                  <a:pt x="246" y="434"/>
                  <a:pt x="246" y="434"/>
                </a:cubicBezTo>
                <a:cubicBezTo>
                  <a:pt x="245" y="434"/>
                  <a:pt x="245" y="434"/>
                  <a:pt x="245" y="434"/>
                </a:cubicBezTo>
                <a:cubicBezTo>
                  <a:pt x="245" y="435"/>
                  <a:pt x="245" y="435"/>
                  <a:pt x="244" y="435"/>
                </a:cubicBezTo>
                <a:cubicBezTo>
                  <a:pt x="244" y="436"/>
                  <a:pt x="244" y="436"/>
                  <a:pt x="244" y="436"/>
                </a:cubicBezTo>
                <a:cubicBezTo>
                  <a:pt x="244" y="436"/>
                  <a:pt x="244" y="436"/>
                  <a:pt x="244" y="436"/>
                </a:cubicBezTo>
                <a:cubicBezTo>
                  <a:pt x="243" y="436"/>
                  <a:pt x="243" y="436"/>
                  <a:pt x="243" y="436"/>
                </a:cubicBezTo>
                <a:cubicBezTo>
                  <a:pt x="243" y="436"/>
                  <a:pt x="243" y="436"/>
                  <a:pt x="243" y="436"/>
                </a:cubicBezTo>
                <a:cubicBezTo>
                  <a:pt x="242" y="435"/>
                  <a:pt x="242" y="435"/>
                  <a:pt x="242" y="435"/>
                </a:cubicBezTo>
                <a:cubicBezTo>
                  <a:pt x="241" y="435"/>
                  <a:pt x="241" y="435"/>
                  <a:pt x="240" y="435"/>
                </a:cubicBezTo>
                <a:cubicBezTo>
                  <a:pt x="240" y="435"/>
                  <a:pt x="239" y="435"/>
                  <a:pt x="238" y="435"/>
                </a:cubicBezTo>
                <a:cubicBezTo>
                  <a:pt x="239" y="434"/>
                  <a:pt x="239" y="434"/>
                  <a:pt x="239" y="434"/>
                </a:cubicBezTo>
                <a:cubicBezTo>
                  <a:pt x="239" y="434"/>
                  <a:pt x="239" y="434"/>
                  <a:pt x="239" y="433"/>
                </a:cubicBezTo>
                <a:cubicBezTo>
                  <a:pt x="239" y="433"/>
                  <a:pt x="239" y="433"/>
                  <a:pt x="238" y="433"/>
                </a:cubicBezTo>
                <a:cubicBezTo>
                  <a:pt x="237" y="433"/>
                  <a:pt x="237" y="433"/>
                  <a:pt x="236" y="433"/>
                </a:cubicBezTo>
                <a:cubicBezTo>
                  <a:pt x="236" y="433"/>
                  <a:pt x="235" y="433"/>
                  <a:pt x="234" y="433"/>
                </a:cubicBezTo>
                <a:cubicBezTo>
                  <a:pt x="234" y="432"/>
                  <a:pt x="235" y="432"/>
                  <a:pt x="235" y="432"/>
                </a:cubicBezTo>
                <a:cubicBezTo>
                  <a:pt x="236" y="432"/>
                  <a:pt x="236" y="432"/>
                  <a:pt x="237" y="432"/>
                </a:cubicBezTo>
                <a:cubicBezTo>
                  <a:pt x="237" y="432"/>
                  <a:pt x="237" y="432"/>
                  <a:pt x="237" y="432"/>
                </a:cubicBezTo>
                <a:cubicBezTo>
                  <a:pt x="236" y="432"/>
                  <a:pt x="236" y="432"/>
                  <a:pt x="236" y="432"/>
                </a:cubicBezTo>
                <a:cubicBezTo>
                  <a:pt x="236" y="431"/>
                  <a:pt x="236" y="431"/>
                  <a:pt x="236" y="431"/>
                </a:cubicBezTo>
                <a:cubicBezTo>
                  <a:pt x="235" y="431"/>
                  <a:pt x="235" y="431"/>
                  <a:pt x="235" y="431"/>
                </a:cubicBezTo>
                <a:cubicBezTo>
                  <a:pt x="235" y="430"/>
                  <a:pt x="235" y="430"/>
                  <a:pt x="235" y="429"/>
                </a:cubicBezTo>
                <a:cubicBezTo>
                  <a:pt x="235" y="429"/>
                  <a:pt x="236" y="428"/>
                  <a:pt x="236" y="428"/>
                </a:cubicBezTo>
                <a:cubicBezTo>
                  <a:pt x="236" y="427"/>
                  <a:pt x="236" y="427"/>
                  <a:pt x="236" y="427"/>
                </a:cubicBezTo>
                <a:cubicBezTo>
                  <a:pt x="236" y="427"/>
                  <a:pt x="236" y="427"/>
                  <a:pt x="236" y="427"/>
                </a:cubicBezTo>
                <a:cubicBezTo>
                  <a:pt x="235" y="427"/>
                  <a:pt x="234" y="426"/>
                  <a:pt x="233" y="426"/>
                </a:cubicBezTo>
                <a:cubicBezTo>
                  <a:pt x="233" y="427"/>
                  <a:pt x="233" y="427"/>
                  <a:pt x="233" y="427"/>
                </a:cubicBezTo>
                <a:cubicBezTo>
                  <a:pt x="233" y="427"/>
                  <a:pt x="233" y="427"/>
                  <a:pt x="233" y="426"/>
                </a:cubicBezTo>
                <a:cubicBezTo>
                  <a:pt x="232" y="426"/>
                  <a:pt x="232" y="426"/>
                  <a:pt x="231" y="426"/>
                </a:cubicBezTo>
                <a:cubicBezTo>
                  <a:pt x="231" y="425"/>
                  <a:pt x="230" y="425"/>
                  <a:pt x="229" y="425"/>
                </a:cubicBezTo>
                <a:cubicBezTo>
                  <a:pt x="229" y="425"/>
                  <a:pt x="229" y="426"/>
                  <a:pt x="228" y="426"/>
                </a:cubicBezTo>
                <a:cubicBezTo>
                  <a:pt x="228" y="426"/>
                  <a:pt x="227" y="426"/>
                  <a:pt x="226" y="426"/>
                </a:cubicBezTo>
                <a:cubicBezTo>
                  <a:pt x="226" y="426"/>
                  <a:pt x="225" y="426"/>
                  <a:pt x="225" y="426"/>
                </a:cubicBezTo>
                <a:cubicBezTo>
                  <a:pt x="225" y="427"/>
                  <a:pt x="224" y="427"/>
                  <a:pt x="224" y="428"/>
                </a:cubicBezTo>
                <a:cubicBezTo>
                  <a:pt x="223" y="428"/>
                  <a:pt x="223" y="428"/>
                  <a:pt x="223" y="428"/>
                </a:cubicBezTo>
                <a:cubicBezTo>
                  <a:pt x="223" y="428"/>
                  <a:pt x="223" y="428"/>
                  <a:pt x="223" y="428"/>
                </a:cubicBezTo>
                <a:cubicBezTo>
                  <a:pt x="223" y="428"/>
                  <a:pt x="223" y="428"/>
                  <a:pt x="223" y="428"/>
                </a:cubicBezTo>
                <a:cubicBezTo>
                  <a:pt x="222" y="428"/>
                  <a:pt x="222" y="428"/>
                  <a:pt x="222" y="428"/>
                </a:cubicBezTo>
                <a:cubicBezTo>
                  <a:pt x="221" y="429"/>
                  <a:pt x="221" y="429"/>
                  <a:pt x="221" y="429"/>
                </a:cubicBezTo>
                <a:cubicBezTo>
                  <a:pt x="221" y="429"/>
                  <a:pt x="221" y="429"/>
                  <a:pt x="221" y="429"/>
                </a:cubicBezTo>
                <a:cubicBezTo>
                  <a:pt x="221" y="429"/>
                  <a:pt x="221" y="429"/>
                  <a:pt x="221" y="429"/>
                </a:cubicBezTo>
                <a:cubicBezTo>
                  <a:pt x="220" y="429"/>
                  <a:pt x="220" y="429"/>
                  <a:pt x="220" y="429"/>
                </a:cubicBezTo>
                <a:cubicBezTo>
                  <a:pt x="220" y="428"/>
                  <a:pt x="220" y="428"/>
                  <a:pt x="220" y="428"/>
                </a:cubicBezTo>
                <a:cubicBezTo>
                  <a:pt x="221" y="427"/>
                  <a:pt x="221" y="427"/>
                  <a:pt x="221" y="427"/>
                </a:cubicBezTo>
                <a:cubicBezTo>
                  <a:pt x="220" y="427"/>
                  <a:pt x="220" y="427"/>
                  <a:pt x="220" y="427"/>
                </a:cubicBezTo>
                <a:cubicBezTo>
                  <a:pt x="220" y="426"/>
                  <a:pt x="220" y="426"/>
                  <a:pt x="220" y="426"/>
                </a:cubicBezTo>
                <a:cubicBezTo>
                  <a:pt x="220" y="426"/>
                  <a:pt x="220" y="426"/>
                  <a:pt x="220" y="426"/>
                </a:cubicBezTo>
                <a:cubicBezTo>
                  <a:pt x="220" y="425"/>
                  <a:pt x="220" y="425"/>
                  <a:pt x="220" y="424"/>
                </a:cubicBezTo>
                <a:cubicBezTo>
                  <a:pt x="220" y="424"/>
                  <a:pt x="220" y="423"/>
                  <a:pt x="220" y="423"/>
                </a:cubicBezTo>
                <a:cubicBezTo>
                  <a:pt x="220" y="423"/>
                  <a:pt x="220" y="423"/>
                  <a:pt x="220" y="423"/>
                </a:cubicBezTo>
                <a:cubicBezTo>
                  <a:pt x="220" y="423"/>
                  <a:pt x="220" y="423"/>
                  <a:pt x="220" y="423"/>
                </a:cubicBezTo>
                <a:cubicBezTo>
                  <a:pt x="219" y="422"/>
                  <a:pt x="219" y="422"/>
                  <a:pt x="218" y="422"/>
                </a:cubicBezTo>
                <a:cubicBezTo>
                  <a:pt x="218" y="422"/>
                  <a:pt x="217" y="421"/>
                  <a:pt x="217" y="421"/>
                </a:cubicBezTo>
                <a:cubicBezTo>
                  <a:pt x="217" y="421"/>
                  <a:pt x="217" y="421"/>
                  <a:pt x="217" y="421"/>
                </a:cubicBezTo>
                <a:cubicBezTo>
                  <a:pt x="217" y="422"/>
                  <a:pt x="217" y="422"/>
                  <a:pt x="217" y="422"/>
                </a:cubicBezTo>
                <a:cubicBezTo>
                  <a:pt x="217" y="422"/>
                  <a:pt x="217" y="422"/>
                  <a:pt x="217" y="422"/>
                </a:cubicBezTo>
                <a:cubicBezTo>
                  <a:pt x="217" y="422"/>
                  <a:pt x="217" y="422"/>
                  <a:pt x="217" y="422"/>
                </a:cubicBezTo>
                <a:cubicBezTo>
                  <a:pt x="216" y="421"/>
                  <a:pt x="216" y="421"/>
                  <a:pt x="216" y="421"/>
                </a:cubicBezTo>
                <a:cubicBezTo>
                  <a:pt x="216" y="422"/>
                  <a:pt x="216" y="422"/>
                  <a:pt x="216" y="422"/>
                </a:cubicBezTo>
                <a:cubicBezTo>
                  <a:pt x="216" y="422"/>
                  <a:pt x="216" y="422"/>
                  <a:pt x="216" y="422"/>
                </a:cubicBezTo>
                <a:cubicBezTo>
                  <a:pt x="217" y="423"/>
                  <a:pt x="217" y="423"/>
                  <a:pt x="217" y="423"/>
                </a:cubicBezTo>
                <a:cubicBezTo>
                  <a:pt x="216" y="424"/>
                  <a:pt x="216" y="424"/>
                  <a:pt x="216" y="424"/>
                </a:cubicBezTo>
                <a:cubicBezTo>
                  <a:pt x="216" y="423"/>
                  <a:pt x="216" y="423"/>
                  <a:pt x="216" y="423"/>
                </a:cubicBezTo>
                <a:cubicBezTo>
                  <a:pt x="215" y="424"/>
                  <a:pt x="215" y="424"/>
                  <a:pt x="214" y="425"/>
                </a:cubicBezTo>
                <a:cubicBezTo>
                  <a:pt x="214" y="425"/>
                  <a:pt x="214" y="426"/>
                  <a:pt x="214" y="426"/>
                </a:cubicBezTo>
                <a:cubicBezTo>
                  <a:pt x="214" y="427"/>
                  <a:pt x="214" y="427"/>
                  <a:pt x="213" y="427"/>
                </a:cubicBezTo>
                <a:cubicBezTo>
                  <a:pt x="213" y="427"/>
                  <a:pt x="213" y="427"/>
                  <a:pt x="213" y="427"/>
                </a:cubicBezTo>
                <a:cubicBezTo>
                  <a:pt x="212" y="427"/>
                  <a:pt x="212" y="427"/>
                  <a:pt x="211" y="427"/>
                </a:cubicBezTo>
                <a:cubicBezTo>
                  <a:pt x="211" y="427"/>
                  <a:pt x="211" y="427"/>
                  <a:pt x="211" y="427"/>
                </a:cubicBezTo>
                <a:cubicBezTo>
                  <a:pt x="211" y="427"/>
                  <a:pt x="211" y="427"/>
                  <a:pt x="211" y="427"/>
                </a:cubicBezTo>
                <a:cubicBezTo>
                  <a:pt x="211" y="427"/>
                  <a:pt x="211" y="427"/>
                  <a:pt x="211" y="427"/>
                </a:cubicBezTo>
                <a:cubicBezTo>
                  <a:pt x="211" y="426"/>
                  <a:pt x="211" y="426"/>
                  <a:pt x="211" y="426"/>
                </a:cubicBezTo>
                <a:cubicBezTo>
                  <a:pt x="210" y="426"/>
                  <a:pt x="210" y="426"/>
                  <a:pt x="210" y="426"/>
                </a:cubicBezTo>
                <a:cubicBezTo>
                  <a:pt x="210" y="426"/>
                  <a:pt x="210" y="426"/>
                  <a:pt x="210" y="426"/>
                </a:cubicBezTo>
                <a:cubicBezTo>
                  <a:pt x="210" y="426"/>
                  <a:pt x="210" y="426"/>
                  <a:pt x="210" y="426"/>
                </a:cubicBezTo>
                <a:cubicBezTo>
                  <a:pt x="210" y="426"/>
                  <a:pt x="210" y="426"/>
                  <a:pt x="210" y="426"/>
                </a:cubicBezTo>
                <a:cubicBezTo>
                  <a:pt x="211" y="426"/>
                  <a:pt x="211" y="426"/>
                  <a:pt x="211" y="426"/>
                </a:cubicBezTo>
                <a:cubicBezTo>
                  <a:pt x="211" y="426"/>
                  <a:pt x="211" y="426"/>
                  <a:pt x="211" y="426"/>
                </a:cubicBezTo>
                <a:cubicBezTo>
                  <a:pt x="211" y="425"/>
                  <a:pt x="211" y="425"/>
                  <a:pt x="211" y="425"/>
                </a:cubicBezTo>
                <a:cubicBezTo>
                  <a:pt x="211" y="425"/>
                  <a:pt x="211" y="425"/>
                  <a:pt x="211" y="425"/>
                </a:cubicBezTo>
                <a:cubicBezTo>
                  <a:pt x="210" y="425"/>
                  <a:pt x="210" y="425"/>
                  <a:pt x="210" y="425"/>
                </a:cubicBezTo>
                <a:cubicBezTo>
                  <a:pt x="210" y="425"/>
                  <a:pt x="210" y="425"/>
                  <a:pt x="210" y="425"/>
                </a:cubicBezTo>
                <a:cubicBezTo>
                  <a:pt x="211" y="425"/>
                  <a:pt x="211" y="425"/>
                  <a:pt x="211" y="425"/>
                </a:cubicBezTo>
                <a:cubicBezTo>
                  <a:pt x="211" y="425"/>
                  <a:pt x="211" y="425"/>
                  <a:pt x="211" y="425"/>
                </a:cubicBezTo>
                <a:cubicBezTo>
                  <a:pt x="212" y="424"/>
                  <a:pt x="212" y="424"/>
                  <a:pt x="212" y="424"/>
                </a:cubicBezTo>
                <a:cubicBezTo>
                  <a:pt x="213" y="424"/>
                  <a:pt x="213" y="424"/>
                  <a:pt x="213" y="424"/>
                </a:cubicBezTo>
                <a:cubicBezTo>
                  <a:pt x="213" y="423"/>
                  <a:pt x="213" y="423"/>
                  <a:pt x="213" y="423"/>
                </a:cubicBezTo>
                <a:cubicBezTo>
                  <a:pt x="213" y="423"/>
                  <a:pt x="213" y="423"/>
                  <a:pt x="213" y="423"/>
                </a:cubicBezTo>
                <a:cubicBezTo>
                  <a:pt x="213" y="422"/>
                  <a:pt x="213" y="422"/>
                  <a:pt x="213" y="422"/>
                </a:cubicBezTo>
                <a:cubicBezTo>
                  <a:pt x="214" y="422"/>
                  <a:pt x="214" y="422"/>
                  <a:pt x="214" y="422"/>
                </a:cubicBezTo>
                <a:cubicBezTo>
                  <a:pt x="214" y="422"/>
                  <a:pt x="214" y="422"/>
                  <a:pt x="214" y="422"/>
                </a:cubicBezTo>
                <a:cubicBezTo>
                  <a:pt x="214" y="422"/>
                  <a:pt x="214" y="422"/>
                  <a:pt x="214" y="422"/>
                </a:cubicBezTo>
                <a:cubicBezTo>
                  <a:pt x="214" y="421"/>
                  <a:pt x="214" y="421"/>
                  <a:pt x="214" y="421"/>
                </a:cubicBezTo>
                <a:cubicBezTo>
                  <a:pt x="214" y="420"/>
                  <a:pt x="214" y="420"/>
                  <a:pt x="214" y="420"/>
                </a:cubicBezTo>
                <a:cubicBezTo>
                  <a:pt x="213" y="420"/>
                  <a:pt x="213" y="420"/>
                  <a:pt x="213" y="420"/>
                </a:cubicBezTo>
                <a:cubicBezTo>
                  <a:pt x="213" y="420"/>
                  <a:pt x="213" y="420"/>
                  <a:pt x="213" y="420"/>
                </a:cubicBezTo>
                <a:cubicBezTo>
                  <a:pt x="213" y="420"/>
                  <a:pt x="212" y="420"/>
                  <a:pt x="212" y="419"/>
                </a:cubicBezTo>
                <a:cubicBezTo>
                  <a:pt x="211" y="420"/>
                  <a:pt x="211" y="420"/>
                  <a:pt x="211" y="420"/>
                </a:cubicBezTo>
                <a:cubicBezTo>
                  <a:pt x="210" y="420"/>
                  <a:pt x="210" y="420"/>
                  <a:pt x="210" y="420"/>
                </a:cubicBezTo>
                <a:cubicBezTo>
                  <a:pt x="211" y="419"/>
                  <a:pt x="211" y="419"/>
                  <a:pt x="211" y="419"/>
                </a:cubicBezTo>
                <a:cubicBezTo>
                  <a:pt x="211" y="419"/>
                  <a:pt x="211" y="419"/>
                  <a:pt x="211" y="419"/>
                </a:cubicBezTo>
                <a:cubicBezTo>
                  <a:pt x="210" y="418"/>
                  <a:pt x="210" y="418"/>
                  <a:pt x="210" y="418"/>
                </a:cubicBezTo>
                <a:cubicBezTo>
                  <a:pt x="210" y="418"/>
                  <a:pt x="210" y="418"/>
                  <a:pt x="210" y="418"/>
                </a:cubicBezTo>
                <a:cubicBezTo>
                  <a:pt x="209" y="418"/>
                  <a:pt x="209" y="418"/>
                  <a:pt x="209" y="418"/>
                </a:cubicBezTo>
                <a:cubicBezTo>
                  <a:pt x="209" y="418"/>
                  <a:pt x="208" y="418"/>
                  <a:pt x="208" y="418"/>
                </a:cubicBezTo>
                <a:cubicBezTo>
                  <a:pt x="207" y="417"/>
                  <a:pt x="207" y="417"/>
                  <a:pt x="207" y="417"/>
                </a:cubicBezTo>
                <a:cubicBezTo>
                  <a:pt x="207" y="417"/>
                  <a:pt x="207" y="417"/>
                  <a:pt x="207" y="417"/>
                </a:cubicBezTo>
                <a:cubicBezTo>
                  <a:pt x="205" y="418"/>
                  <a:pt x="204" y="420"/>
                  <a:pt x="203" y="422"/>
                </a:cubicBezTo>
                <a:cubicBezTo>
                  <a:pt x="202" y="424"/>
                  <a:pt x="200" y="426"/>
                  <a:pt x="198" y="427"/>
                </a:cubicBezTo>
                <a:cubicBezTo>
                  <a:pt x="197" y="427"/>
                  <a:pt x="196" y="427"/>
                  <a:pt x="196" y="427"/>
                </a:cubicBezTo>
                <a:cubicBezTo>
                  <a:pt x="195" y="428"/>
                  <a:pt x="195" y="428"/>
                  <a:pt x="195" y="428"/>
                </a:cubicBezTo>
                <a:cubicBezTo>
                  <a:pt x="194" y="428"/>
                  <a:pt x="194" y="428"/>
                  <a:pt x="194" y="428"/>
                </a:cubicBezTo>
                <a:cubicBezTo>
                  <a:pt x="194" y="427"/>
                  <a:pt x="193" y="428"/>
                  <a:pt x="193" y="428"/>
                </a:cubicBezTo>
                <a:cubicBezTo>
                  <a:pt x="193" y="428"/>
                  <a:pt x="192" y="428"/>
                  <a:pt x="192" y="428"/>
                </a:cubicBezTo>
                <a:cubicBezTo>
                  <a:pt x="192" y="428"/>
                  <a:pt x="192" y="428"/>
                  <a:pt x="191" y="428"/>
                </a:cubicBezTo>
                <a:cubicBezTo>
                  <a:pt x="191" y="428"/>
                  <a:pt x="191" y="428"/>
                  <a:pt x="191" y="428"/>
                </a:cubicBezTo>
                <a:cubicBezTo>
                  <a:pt x="190" y="428"/>
                  <a:pt x="190" y="428"/>
                  <a:pt x="190" y="428"/>
                </a:cubicBezTo>
                <a:cubicBezTo>
                  <a:pt x="189" y="429"/>
                  <a:pt x="189" y="429"/>
                  <a:pt x="189" y="429"/>
                </a:cubicBezTo>
                <a:cubicBezTo>
                  <a:pt x="189" y="429"/>
                  <a:pt x="189" y="429"/>
                  <a:pt x="189" y="429"/>
                </a:cubicBezTo>
                <a:cubicBezTo>
                  <a:pt x="190" y="430"/>
                  <a:pt x="190" y="430"/>
                  <a:pt x="190" y="430"/>
                </a:cubicBezTo>
                <a:cubicBezTo>
                  <a:pt x="189" y="430"/>
                  <a:pt x="189" y="429"/>
                  <a:pt x="189" y="429"/>
                </a:cubicBezTo>
                <a:cubicBezTo>
                  <a:pt x="189" y="428"/>
                  <a:pt x="189" y="428"/>
                  <a:pt x="188" y="428"/>
                </a:cubicBezTo>
                <a:cubicBezTo>
                  <a:pt x="189" y="427"/>
                  <a:pt x="189" y="427"/>
                  <a:pt x="190" y="427"/>
                </a:cubicBezTo>
                <a:cubicBezTo>
                  <a:pt x="189" y="427"/>
                  <a:pt x="188" y="427"/>
                  <a:pt x="187" y="427"/>
                </a:cubicBezTo>
                <a:cubicBezTo>
                  <a:pt x="186" y="428"/>
                  <a:pt x="186" y="429"/>
                  <a:pt x="185" y="429"/>
                </a:cubicBezTo>
                <a:cubicBezTo>
                  <a:pt x="184" y="430"/>
                  <a:pt x="184" y="430"/>
                  <a:pt x="184" y="430"/>
                </a:cubicBezTo>
                <a:cubicBezTo>
                  <a:pt x="184" y="431"/>
                  <a:pt x="184" y="431"/>
                  <a:pt x="184" y="431"/>
                </a:cubicBezTo>
                <a:cubicBezTo>
                  <a:pt x="184" y="431"/>
                  <a:pt x="184" y="431"/>
                  <a:pt x="184" y="431"/>
                </a:cubicBezTo>
                <a:cubicBezTo>
                  <a:pt x="184" y="431"/>
                  <a:pt x="185" y="431"/>
                  <a:pt x="185" y="432"/>
                </a:cubicBezTo>
                <a:cubicBezTo>
                  <a:pt x="185" y="432"/>
                  <a:pt x="185" y="433"/>
                  <a:pt x="185" y="433"/>
                </a:cubicBezTo>
                <a:cubicBezTo>
                  <a:pt x="186" y="434"/>
                  <a:pt x="186" y="434"/>
                  <a:pt x="187" y="434"/>
                </a:cubicBezTo>
                <a:cubicBezTo>
                  <a:pt x="187" y="434"/>
                  <a:pt x="187" y="434"/>
                  <a:pt x="187" y="434"/>
                </a:cubicBezTo>
                <a:cubicBezTo>
                  <a:pt x="188" y="433"/>
                  <a:pt x="188" y="433"/>
                  <a:pt x="189" y="434"/>
                </a:cubicBezTo>
                <a:cubicBezTo>
                  <a:pt x="189" y="434"/>
                  <a:pt x="188" y="434"/>
                  <a:pt x="188" y="434"/>
                </a:cubicBezTo>
                <a:cubicBezTo>
                  <a:pt x="188" y="434"/>
                  <a:pt x="188" y="434"/>
                  <a:pt x="188" y="434"/>
                </a:cubicBezTo>
                <a:cubicBezTo>
                  <a:pt x="187" y="434"/>
                  <a:pt x="187" y="434"/>
                  <a:pt x="187" y="434"/>
                </a:cubicBezTo>
                <a:cubicBezTo>
                  <a:pt x="186" y="434"/>
                  <a:pt x="186" y="434"/>
                  <a:pt x="186" y="434"/>
                </a:cubicBezTo>
                <a:cubicBezTo>
                  <a:pt x="185" y="435"/>
                  <a:pt x="185" y="435"/>
                  <a:pt x="185" y="436"/>
                </a:cubicBezTo>
                <a:cubicBezTo>
                  <a:pt x="185" y="436"/>
                  <a:pt x="185" y="437"/>
                  <a:pt x="185" y="437"/>
                </a:cubicBezTo>
                <a:cubicBezTo>
                  <a:pt x="185" y="438"/>
                  <a:pt x="185" y="438"/>
                  <a:pt x="185" y="439"/>
                </a:cubicBezTo>
                <a:cubicBezTo>
                  <a:pt x="184" y="438"/>
                  <a:pt x="184" y="437"/>
                  <a:pt x="185" y="436"/>
                </a:cubicBezTo>
                <a:cubicBezTo>
                  <a:pt x="184" y="437"/>
                  <a:pt x="184" y="437"/>
                  <a:pt x="183" y="437"/>
                </a:cubicBezTo>
                <a:cubicBezTo>
                  <a:pt x="184" y="436"/>
                  <a:pt x="185" y="435"/>
                  <a:pt x="185" y="434"/>
                </a:cubicBezTo>
                <a:cubicBezTo>
                  <a:pt x="184" y="434"/>
                  <a:pt x="184" y="434"/>
                  <a:pt x="183" y="434"/>
                </a:cubicBezTo>
                <a:cubicBezTo>
                  <a:pt x="184" y="434"/>
                  <a:pt x="184" y="434"/>
                  <a:pt x="184" y="434"/>
                </a:cubicBezTo>
                <a:cubicBezTo>
                  <a:pt x="185" y="433"/>
                  <a:pt x="185" y="432"/>
                  <a:pt x="184" y="432"/>
                </a:cubicBezTo>
                <a:cubicBezTo>
                  <a:pt x="184" y="432"/>
                  <a:pt x="184" y="432"/>
                  <a:pt x="184" y="432"/>
                </a:cubicBezTo>
                <a:cubicBezTo>
                  <a:pt x="183" y="432"/>
                  <a:pt x="183" y="432"/>
                  <a:pt x="183" y="432"/>
                </a:cubicBezTo>
                <a:cubicBezTo>
                  <a:pt x="183" y="433"/>
                  <a:pt x="183" y="433"/>
                  <a:pt x="183" y="433"/>
                </a:cubicBezTo>
                <a:cubicBezTo>
                  <a:pt x="181" y="434"/>
                  <a:pt x="180" y="435"/>
                  <a:pt x="179" y="436"/>
                </a:cubicBezTo>
                <a:cubicBezTo>
                  <a:pt x="178" y="437"/>
                  <a:pt x="178" y="437"/>
                  <a:pt x="177" y="438"/>
                </a:cubicBezTo>
                <a:cubicBezTo>
                  <a:pt x="176" y="438"/>
                  <a:pt x="175" y="439"/>
                  <a:pt x="175" y="439"/>
                </a:cubicBezTo>
                <a:cubicBezTo>
                  <a:pt x="174" y="439"/>
                  <a:pt x="174" y="439"/>
                  <a:pt x="174" y="439"/>
                </a:cubicBezTo>
                <a:cubicBezTo>
                  <a:pt x="174" y="439"/>
                  <a:pt x="173" y="439"/>
                  <a:pt x="173" y="439"/>
                </a:cubicBezTo>
                <a:cubicBezTo>
                  <a:pt x="173" y="439"/>
                  <a:pt x="172" y="440"/>
                  <a:pt x="172" y="440"/>
                </a:cubicBezTo>
                <a:cubicBezTo>
                  <a:pt x="172" y="439"/>
                  <a:pt x="172" y="439"/>
                  <a:pt x="172" y="439"/>
                </a:cubicBezTo>
                <a:cubicBezTo>
                  <a:pt x="172" y="439"/>
                  <a:pt x="172" y="439"/>
                  <a:pt x="172" y="439"/>
                </a:cubicBezTo>
                <a:cubicBezTo>
                  <a:pt x="173" y="439"/>
                  <a:pt x="173" y="439"/>
                  <a:pt x="173" y="439"/>
                </a:cubicBezTo>
                <a:cubicBezTo>
                  <a:pt x="173" y="438"/>
                  <a:pt x="173" y="438"/>
                  <a:pt x="173" y="438"/>
                </a:cubicBezTo>
                <a:cubicBezTo>
                  <a:pt x="172" y="439"/>
                  <a:pt x="172" y="438"/>
                  <a:pt x="171" y="438"/>
                </a:cubicBezTo>
                <a:cubicBezTo>
                  <a:pt x="171" y="439"/>
                  <a:pt x="170" y="440"/>
                  <a:pt x="169" y="441"/>
                </a:cubicBezTo>
                <a:cubicBezTo>
                  <a:pt x="169" y="441"/>
                  <a:pt x="168" y="442"/>
                  <a:pt x="168" y="443"/>
                </a:cubicBezTo>
                <a:cubicBezTo>
                  <a:pt x="169" y="443"/>
                  <a:pt x="169" y="443"/>
                  <a:pt x="169" y="443"/>
                </a:cubicBezTo>
                <a:cubicBezTo>
                  <a:pt x="170" y="443"/>
                  <a:pt x="170" y="444"/>
                  <a:pt x="171" y="445"/>
                </a:cubicBezTo>
                <a:cubicBezTo>
                  <a:pt x="170" y="444"/>
                  <a:pt x="169" y="443"/>
                  <a:pt x="168" y="443"/>
                </a:cubicBezTo>
                <a:cubicBezTo>
                  <a:pt x="168" y="443"/>
                  <a:pt x="168" y="443"/>
                  <a:pt x="168" y="443"/>
                </a:cubicBezTo>
                <a:cubicBezTo>
                  <a:pt x="168" y="443"/>
                  <a:pt x="168" y="443"/>
                  <a:pt x="168" y="443"/>
                </a:cubicBezTo>
                <a:cubicBezTo>
                  <a:pt x="168" y="444"/>
                  <a:pt x="167" y="445"/>
                  <a:pt x="166" y="446"/>
                </a:cubicBezTo>
                <a:cubicBezTo>
                  <a:pt x="166" y="446"/>
                  <a:pt x="166" y="446"/>
                  <a:pt x="166" y="446"/>
                </a:cubicBezTo>
                <a:cubicBezTo>
                  <a:pt x="165" y="447"/>
                  <a:pt x="165" y="447"/>
                  <a:pt x="165" y="447"/>
                </a:cubicBezTo>
                <a:cubicBezTo>
                  <a:pt x="165" y="447"/>
                  <a:pt x="165" y="448"/>
                  <a:pt x="164" y="448"/>
                </a:cubicBezTo>
                <a:cubicBezTo>
                  <a:pt x="164" y="449"/>
                  <a:pt x="164" y="449"/>
                  <a:pt x="164" y="449"/>
                </a:cubicBezTo>
                <a:cubicBezTo>
                  <a:pt x="164" y="449"/>
                  <a:pt x="164" y="449"/>
                  <a:pt x="164" y="449"/>
                </a:cubicBezTo>
                <a:cubicBezTo>
                  <a:pt x="164" y="449"/>
                  <a:pt x="164" y="449"/>
                  <a:pt x="164" y="449"/>
                </a:cubicBezTo>
                <a:cubicBezTo>
                  <a:pt x="164" y="449"/>
                  <a:pt x="164" y="449"/>
                  <a:pt x="164" y="449"/>
                </a:cubicBezTo>
                <a:cubicBezTo>
                  <a:pt x="164" y="450"/>
                  <a:pt x="164" y="450"/>
                  <a:pt x="164" y="450"/>
                </a:cubicBezTo>
                <a:cubicBezTo>
                  <a:pt x="164" y="450"/>
                  <a:pt x="164" y="450"/>
                  <a:pt x="164" y="450"/>
                </a:cubicBezTo>
                <a:cubicBezTo>
                  <a:pt x="164" y="450"/>
                  <a:pt x="164" y="450"/>
                  <a:pt x="164" y="450"/>
                </a:cubicBezTo>
                <a:cubicBezTo>
                  <a:pt x="164" y="450"/>
                  <a:pt x="164" y="450"/>
                  <a:pt x="164" y="450"/>
                </a:cubicBezTo>
                <a:cubicBezTo>
                  <a:pt x="164" y="451"/>
                  <a:pt x="164" y="451"/>
                  <a:pt x="164" y="451"/>
                </a:cubicBezTo>
                <a:cubicBezTo>
                  <a:pt x="164" y="451"/>
                  <a:pt x="164" y="451"/>
                  <a:pt x="164" y="451"/>
                </a:cubicBezTo>
                <a:cubicBezTo>
                  <a:pt x="164" y="451"/>
                  <a:pt x="164" y="451"/>
                  <a:pt x="164" y="451"/>
                </a:cubicBezTo>
                <a:cubicBezTo>
                  <a:pt x="164" y="451"/>
                  <a:pt x="164" y="451"/>
                  <a:pt x="164" y="451"/>
                </a:cubicBezTo>
                <a:cubicBezTo>
                  <a:pt x="163" y="452"/>
                  <a:pt x="163" y="452"/>
                  <a:pt x="163" y="452"/>
                </a:cubicBezTo>
                <a:cubicBezTo>
                  <a:pt x="164" y="452"/>
                  <a:pt x="164" y="452"/>
                  <a:pt x="164" y="452"/>
                </a:cubicBezTo>
                <a:cubicBezTo>
                  <a:pt x="164" y="452"/>
                  <a:pt x="164" y="453"/>
                  <a:pt x="164" y="453"/>
                </a:cubicBezTo>
                <a:cubicBezTo>
                  <a:pt x="164" y="453"/>
                  <a:pt x="164" y="453"/>
                  <a:pt x="164" y="453"/>
                </a:cubicBezTo>
                <a:cubicBezTo>
                  <a:pt x="164" y="454"/>
                  <a:pt x="164" y="454"/>
                  <a:pt x="164" y="454"/>
                </a:cubicBezTo>
                <a:cubicBezTo>
                  <a:pt x="164" y="454"/>
                  <a:pt x="164" y="454"/>
                  <a:pt x="164" y="454"/>
                </a:cubicBezTo>
                <a:cubicBezTo>
                  <a:pt x="163" y="454"/>
                  <a:pt x="163" y="454"/>
                  <a:pt x="163" y="454"/>
                </a:cubicBezTo>
                <a:cubicBezTo>
                  <a:pt x="164" y="454"/>
                  <a:pt x="164" y="454"/>
                  <a:pt x="164" y="454"/>
                </a:cubicBezTo>
                <a:cubicBezTo>
                  <a:pt x="164" y="454"/>
                  <a:pt x="164" y="454"/>
                  <a:pt x="164" y="454"/>
                </a:cubicBezTo>
                <a:cubicBezTo>
                  <a:pt x="163" y="455"/>
                  <a:pt x="163" y="456"/>
                  <a:pt x="163" y="456"/>
                </a:cubicBezTo>
                <a:cubicBezTo>
                  <a:pt x="163" y="457"/>
                  <a:pt x="162" y="457"/>
                  <a:pt x="162" y="458"/>
                </a:cubicBezTo>
                <a:cubicBezTo>
                  <a:pt x="161" y="459"/>
                  <a:pt x="160" y="461"/>
                  <a:pt x="158" y="462"/>
                </a:cubicBezTo>
                <a:cubicBezTo>
                  <a:pt x="157" y="463"/>
                  <a:pt x="155" y="464"/>
                  <a:pt x="153" y="464"/>
                </a:cubicBezTo>
                <a:cubicBezTo>
                  <a:pt x="154" y="465"/>
                  <a:pt x="154" y="465"/>
                  <a:pt x="154" y="465"/>
                </a:cubicBezTo>
                <a:cubicBezTo>
                  <a:pt x="152" y="464"/>
                  <a:pt x="151" y="465"/>
                  <a:pt x="149" y="465"/>
                </a:cubicBezTo>
                <a:cubicBezTo>
                  <a:pt x="147" y="466"/>
                  <a:pt x="145" y="465"/>
                  <a:pt x="143" y="465"/>
                </a:cubicBezTo>
                <a:cubicBezTo>
                  <a:pt x="142" y="465"/>
                  <a:pt x="142" y="465"/>
                  <a:pt x="142" y="465"/>
                </a:cubicBezTo>
                <a:cubicBezTo>
                  <a:pt x="142" y="466"/>
                  <a:pt x="142" y="466"/>
                  <a:pt x="142" y="466"/>
                </a:cubicBezTo>
                <a:cubicBezTo>
                  <a:pt x="143" y="467"/>
                  <a:pt x="143" y="469"/>
                  <a:pt x="142" y="471"/>
                </a:cubicBezTo>
                <a:cubicBezTo>
                  <a:pt x="142" y="472"/>
                  <a:pt x="141" y="473"/>
                  <a:pt x="140" y="474"/>
                </a:cubicBezTo>
                <a:cubicBezTo>
                  <a:pt x="139" y="475"/>
                  <a:pt x="139" y="475"/>
                  <a:pt x="139" y="475"/>
                </a:cubicBezTo>
                <a:cubicBezTo>
                  <a:pt x="141" y="475"/>
                  <a:pt x="142" y="475"/>
                  <a:pt x="143" y="476"/>
                </a:cubicBezTo>
                <a:cubicBezTo>
                  <a:pt x="144" y="477"/>
                  <a:pt x="144" y="479"/>
                  <a:pt x="145" y="479"/>
                </a:cubicBezTo>
                <a:cubicBezTo>
                  <a:pt x="146" y="480"/>
                  <a:pt x="146" y="480"/>
                  <a:pt x="147" y="480"/>
                </a:cubicBezTo>
                <a:cubicBezTo>
                  <a:pt x="148" y="480"/>
                  <a:pt x="149" y="481"/>
                  <a:pt x="150" y="482"/>
                </a:cubicBezTo>
                <a:cubicBezTo>
                  <a:pt x="151" y="483"/>
                  <a:pt x="152" y="484"/>
                  <a:pt x="153" y="485"/>
                </a:cubicBezTo>
                <a:cubicBezTo>
                  <a:pt x="153" y="485"/>
                  <a:pt x="153" y="485"/>
                  <a:pt x="153" y="485"/>
                </a:cubicBezTo>
                <a:cubicBezTo>
                  <a:pt x="154" y="486"/>
                  <a:pt x="154" y="486"/>
                  <a:pt x="154" y="486"/>
                </a:cubicBezTo>
                <a:cubicBezTo>
                  <a:pt x="155" y="487"/>
                  <a:pt x="156" y="487"/>
                  <a:pt x="157" y="488"/>
                </a:cubicBezTo>
                <a:cubicBezTo>
                  <a:pt x="157" y="488"/>
                  <a:pt x="157" y="489"/>
                  <a:pt x="158" y="490"/>
                </a:cubicBezTo>
                <a:cubicBezTo>
                  <a:pt x="158" y="490"/>
                  <a:pt x="158" y="490"/>
                  <a:pt x="158" y="490"/>
                </a:cubicBezTo>
                <a:cubicBezTo>
                  <a:pt x="158" y="491"/>
                  <a:pt x="158" y="491"/>
                  <a:pt x="158" y="491"/>
                </a:cubicBezTo>
                <a:cubicBezTo>
                  <a:pt x="158" y="491"/>
                  <a:pt x="158" y="491"/>
                  <a:pt x="158" y="491"/>
                </a:cubicBezTo>
                <a:cubicBezTo>
                  <a:pt x="159" y="492"/>
                  <a:pt x="159" y="492"/>
                  <a:pt x="159" y="492"/>
                </a:cubicBezTo>
                <a:cubicBezTo>
                  <a:pt x="159" y="492"/>
                  <a:pt x="159" y="492"/>
                  <a:pt x="159" y="492"/>
                </a:cubicBezTo>
                <a:cubicBezTo>
                  <a:pt x="158" y="493"/>
                  <a:pt x="159" y="494"/>
                  <a:pt x="159" y="494"/>
                </a:cubicBezTo>
                <a:cubicBezTo>
                  <a:pt x="159" y="495"/>
                  <a:pt x="159" y="495"/>
                  <a:pt x="159" y="495"/>
                </a:cubicBezTo>
                <a:cubicBezTo>
                  <a:pt x="159" y="495"/>
                  <a:pt x="159" y="495"/>
                  <a:pt x="159" y="495"/>
                </a:cubicBezTo>
                <a:cubicBezTo>
                  <a:pt x="159" y="495"/>
                  <a:pt x="159" y="495"/>
                  <a:pt x="159" y="495"/>
                </a:cubicBezTo>
                <a:cubicBezTo>
                  <a:pt x="160" y="496"/>
                  <a:pt x="160" y="496"/>
                  <a:pt x="160" y="496"/>
                </a:cubicBezTo>
                <a:cubicBezTo>
                  <a:pt x="161" y="496"/>
                  <a:pt x="161" y="496"/>
                  <a:pt x="161" y="496"/>
                </a:cubicBezTo>
                <a:cubicBezTo>
                  <a:pt x="161" y="496"/>
                  <a:pt x="161" y="496"/>
                  <a:pt x="161" y="496"/>
                </a:cubicBezTo>
                <a:cubicBezTo>
                  <a:pt x="160" y="496"/>
                  <a:pt x="160" y="496"/>
                  <a:pt x="160" y="496"/>
                </a:cubicBezTo>
                <a:cubicBezTo>
                  <a:pt x="159" y="496"/>
                  <a:pt x="159" y="496"/>
                  <a:pt x="159" y="496"/>
                </a:cubicBezTo>
                <a:cubicBezTo>
                  <a:pt x="160" y="497"/>
                  <a:pt x="160" y="497"/>
                  <a:pt x="160" y="497"/>
                </a:cubicBezTo>
                <a:cubicBezTo>
                  <a:pt x="160" y="497"/>
                  <a:pt x="160" y="497"/>
                  <a:pt x="160" y="497"/>
                </a:cubicBezTo>
                <a:cubicBezTo>
                  <a:pt x="161" y="497"/>
                  <a:pt x="161" y="497"/>
                  <a:pt x="162" y="497"/>
                </a:cubicBezTo>
                <a:cubicBezTo>
                  <a:pt x="162" y="497"/>
                  <a:pt x="162" y="498"/>
                  <a:pt x="163" y="498"/>
                </a:cubicBezTo>
                <a:cubicBezTo>
                  <a:pt x="164" y="498"/>
                  <a:pt x="164" y="498"/>
                  <a:pt x="164" y="498"/>
                </a:cubicBezTo>
                <a:cubicBezTo>
                  <a:pt x="164" y="498"/>
                  <a:pt x="164" y="498"/>
                  <a:pt x="164" y="498"/>
                </a:cubicBezTo>
                <a:cubicBezTo>
                  <a:pt x="165" y="498"/>
                  <a:pt x="165" y="498"/>
                  <a:pt x="165" y="498"/>
                </a:cubicBezTo>
                <a:cubicBezTo>
                  <a:pt x="165" y="498"/>
                  <a:pt x="166" y="498"/>
                  <a:pt x="166" y="498"/>
                </a:cubicBezTo>
                <a:cubicBezTo>
                  <a:pt x="167" y="498"/>
                  <a:pt x="167" y="498"/>
                  <a:pt x="167" y="498"/>
                </a:cubicBezTo>
                <a:cubicBezTo>
                  <a:pt x="167" y="498"/>
                  <a:pt x="167" y="498"/>
                  <a:pt x="167" y="498"/>
                </a:cubicBezTo>
                <a:cubicBezTo>
                  <a:pt x="168" y="496"/>
                  <a:pt x="168" y="496"/>
                  <a:pt x="168" y="496"/>
                </a:cubicBezTo>
                <a:cubicBezTo>
                  <a:pt x="167" y="496"/>
                  <a:pt x="167" y="496"/>
                  <a:pt x="166" y="496"/>
                </a:cubicBezTo>
                <a:cubicBezTo>
                  <a:pt x="166" y="496"/>
                  <a:pt x="167" y="495"/>
                  <a:pt x="167" y="495"/>
                </a:cubicBezTo>
                <a:cubicBezTo>
                  <a:pt x="167" y="496"/>
                  <a:pt x="167" y="496"/>
                  <a:pt x="167" y="496"/>
                </a:cubicBezTo>
                <a:cubicBezTo>
                  <a:pt x="167" y="496"/>
                  <a:pt x="167" y="496"/>
                  <a:pt x="167" y="496"/>
                </a:cubicBezTo>
                <a:cubicBezTo>
                  <a:pt x="168" y="496"/>
                  <a:pt x="168" y="496"/>
                  <a:pt x="168" y="496"/>
                </a:cubicBezTo>
                <a:cubicBezTo>
                  <a:pt x="168" y="497"/>
                  <a:pt x="168" y="497"/>
                  <a:pt x="168" y="497"/>
                </a:cubicBezTo>
                <a:cubicBezTo>
                  <a:pt x="168" y="498"/>
                  <a:pt x="167" y="498"/>
                  <a:pt x="168" y="499"/>
                </a:cubicBezTo>
                <a:cubicBezTo>
                  <a:pt x="168" y="499"/>
                  <a:pt x="169" y="499"/>
                  <a:pt x="170" y="498"/>
                </a:cubicBezTo>
                <a:cubicBezTo>
                  <a:pt x="170" y="498"/>
                  <a:pt x="171" y="498"/>
                  <a:pt x="171" y="498"/>
                </a:cubicBezTo>
                <a:cubicBezTo>
                  <a:pt x="172" y="498"/>
                  <a:pt x="172" y="498"/>
                  <a:pt x="172" y="499"/>
                </a:cubicBezTo>
                <a:cubicBezTo>
                  <a:pt x="173" y="498"/>
                  <a:pt x="173" y="499"/>
                  <a:pt x="174" y="499"/>
                </a:cubicBezTo>
                <a:cubicBezTo>
                  <a:pt x="174" y="499"/>
                  <a:pt x="174" y="500"/>
                  <a:pt x="173" y="500"/>
                </a:cubicBezTo>
                <a:cubicBezTo>
                  <a:pt x="173" y="500"/>
                  <a:pt x="173" y="500"/>
                  <a:pt x="173" y="500"/>
                </a:cubicBezTo>
                <a:cubicBezTo>
                  <a:pt x="172" y="500"/>
                  <a:pt x="172" y="501"/>
                  <a:pt x="172" y="501"/>
                </a:cubicBezTo>
                <a:cubicBezTo>
                  <a:pt x="172" y="502"/>
                  <a:pt x="172" y="502"/>
                  <a:pt x="172" y="503"/>
                </a:cubicBezTo>
                <a:cubicBezTo>
                  <a:pt x="172" y="503"/>
                  <a:pt x="172" y="503"/>
                  <a:pt x="172" y="503"/>
                </a:cubicBezTo>
                <a:cubicBezTo>
                  <a:pt x="172" y="504"/>
                  <a:pt x="172" y="504"/>
                  <a:pt x="172" y="504"/>
                </a:cubicBezTo>
                <a:cubicBezTo>
                  <a:pt x="172" y="505"/>
                  <a:pt x="173" y="505"/>
                  <a:pt x="174" y="505"/>
                </a:cubicBezTo>
                <a:cubicBezTo>
                  <a:pt x="174" y="506"/>
                  <a:pt x="174" y="506"/>
                  <a:pt x="174" y="506"/>
                </a:cubicBezTo>
                <a:cubicBezTo>
                  <a:pt x="174" y="506"/>
                  <a:pt x="174" y="506"/>
                  <a:pt x="174" y="506"/>
                </a:cubicBezTo>
                <a:cubicBezTo>
                  <a:pt x="174" y="507"/>
                  <a:pt x="174" y="507"/>
                  <a:pt x="174" y="507"/>
                </a:cubicBezTo>
                <a:cubicBezTo>
                  <a:pt x="175" y="507"/>
                  <a:pt x="175" y="507"/>
                  <a:pt x="175" y="507"/>
                </a:cubicBezTo>
                <a:cubicBezTo>
                  <a:pt x="175" y="506"/>
                  <a:pt x="175" y="506"/>
                  <a:pt x="175" y="506"/>
                </a:cubicBezTo>
                <a:cubicBezTo>
                  <a:pt x="176" y="505"/>
                  <a:pt x="176" y="505"/>
                  <a:pt x="177" y="505"/>
                </a:cubicBezTo>
                <a:cubicBezTo>
                  <a:pt x="178" y="504"/>
                  <a:pt x="178" y="504"/>
                  <a:pt x="178" y="504"/>
                </a:cubicBezTo>
                <a:cubicBezTo>
                  <a:pt x="178" y="504"/>
                  <a:pt x="178" y="504"/>
                  <a:pt x="178" y="504"/>
                </a:cubicBezTo>
                <a:cubicBezTo>
                  <a:pt x="179" y="505"/>
                  <a:pt x="179" y="505"/>
                  <a:pt x="179" y="505"/>
                </a:cubicBezTo>
                <a:cubicBezTo>
                  <a:pt x="179" y="505"/>
                  <a:pt x="180" y="505"/>
                  <a:pt x="181" y="505"/>
                </a:cubicBezTo>
                <a:cubicBezTo>
                  <a:pt x="182" y="505"/>
                  <a:pt x="182" y="505"/>
                  <a:pt x="183" y="504"/>
                </a:cubicBezTo>
                <a:cubicBezTo>
                  <a:pt x="184" y="504"/>
                  <a:pt x="184" y="504"/>
                  <a:pt x="185" y="505"/>
                </a:cubicBezTo>
                <a:cubicBezTo>
                  <a:pt x="185" y="504"/>
                  <a:pt x="185" y="504"/>
                  <a:pt x="185" y="504"/>
                </a:cubicBezTo>
                <a:cubicBezTo>
                  <a:pt x="186" y="504"/>
                  <a:pt x="186" y="504"/>
                  <a:pt x="186" y="504"/>
                </a:cubicBezTo>
                <a:cubicBezTo>
                  <a:pt x="186" y="505"/>
                  <a:pt x="186" y="505"/>
                  <a:pt x="186" y="505"/>
                </a:cubicBezTo>
                <a:cubicBezTo>
                  <a:pt x="185" y="505"/>
                  <a:pt x="185" y="505"/>
                  <a:pt x="185" y="505"/>
                </a:cubicBezTo>
                <a:cubicBezTo>
                  <a:pt x="185" y="505"/>
                  <a:pt x="185" y="505"/>
                  <a:pt x="185" y="505"/>
                </a:cubicBezTo>
                <a:cubicBezTo>
                  <a:pt x="184" y="505"/>
                  <a:pt x="184" y="505"/>
                  <a:pt x="184" y="505"/>
                </a:cubicBezTo>
                <a:cubicBezTo>
                  <a:pt x="184" y="505"/>
                  <a:pt x="184" y="505"/>
                  <a:pt x="184" y="505"/>
                </a:cubicBezTo>
                <a:cubicBezTo>
                  <a:pt x="183" y="505"/>
                  <a:pt x="182" y="505"/>
                  <a:pt x="183" y="506"/>
                </a:cubicBezTo>
                <a:cubicBezTo>
                  <a:pt x="183" y="506"/>
                  <a:pt x="183" y="507"/>
                  <a:pt x="183" y="507"/>
                </a:cubicBezTo>
                <a:cubicBezTo>
                  <a:pt x="183" y="508"/>
                  <a:pt x="183" y="508"/>
                  <a:pt x="182" y="509"/>
                </a:cubicBezTo>
                <a:cubicBezTo>
                  <a:pt x="181" y="509"/>
                  <a:pt x="181" y="509"/>
                  <a:pt x="181" y="509"/>
                </a:cubicBezTo>
                <a:cubicBezTo>
                  <a:pt x="180" y="509"/>
                  <a:pt x="179" y="509"/>
                  <a:pt x="178" y="509"/>
                </a:cubicBezTo>
                <a:cubicBezTo>
                  <a:pt x="177" y="508"/>
                  <a:pt x="177" y="507"/>
                  <a:pt x="176" y="507"/>
                </a:cubicBezTo>
                <a:cubicBezTo>
                  <a:pt x="176" y="507"/>
                  <a:pt x="175" y="507"/>
                  <a:pt x="175" y="508"/>
                </a:cubicBezTo>
                <a:cubicBezTo>
                  <a:pt x="174" y="508"/>
                  <a:pt x="174" y="508"/>
                  <a:pt x="173" y="508"/>
                </a:cubicBezTo>
                <a:cubicBezTo>
                  <a:pt x="173" y="508"/>
                  <a:pt x="172" y="507"/>
                  <a:pt x="172" y="507"/>
                </a:cubicBezTo>
                <a:cubicBezTo>
                  <a:pt x="171" y="506"/>
                  <a:pt x="171" y="506"/>
                  <a:pt x="171" y="506"/>
                </a:cubicBezTo>
                <a:cubicBezTo>
                  <a:pt x="171" y="506"/>
                  <a:pt x="171" y="506"/>
                  <a:pt x="171" y="506"/>
                </a:cubicBezTo>
                <a:cubicBezTo>
                  <a:pt x="171" y="505"/>
                  <a:pt x="171" y="505"/>
                  <a:pt x="171" y="505"/>
                </a:cubicBezTo>
                <a:cubicBezTo>
                  <a:pt x="170" y="505"/>
                  <a:pt x="170" y="505"/>
                  <a:pt x="170" y="505"/>
                </a:cubicBezTo>
                <a:cubicBezTo>
                  <a:pt x="170" y="504"/>
                  <a:pt x="170" y="504"/>
                  <a:pt x="170" y="504"/>
                </a:cubicBezTo>
                <a:cubicBezTo>
                  <a:pt x="171" y="503"/>
                  <a:pt x="171" y="503"/>
                  <a:pt x="171" y="503"/>
                </a:cubicBezTo>
                <a:cubicBezTo>
                  <a:pt x="171" y="503"/>
                  <a:pt x="171" y="503"/>
                  <a:pt x="171" y="503"/>
                </a:cubicBezTo>
                <a:cubicBezTo>
                  <a:pt x="170" y="502"/>
                  <a:pt x="170" y="502"/>
                  <a:pt x="170" y="502"/>
                </a:cubicBezTo>
                <a:cubicBezTo>
                  <a:pt x="170" y="501"/>
                  <a:pt x="170" y="501"/>
                  <a:pt x="170" y="501"/>
                </a:cubicBezTo>
                <a:cubicBezTo>
                  <a:pt x="169" y="501"/>
                  <a:pt x="169" y="500"/>
                  <a:pt x="169" y="500"/>
                </a:cubicBezTo>
                <a:cubicBezTo>
                  <a:pt x="169" y="500"/>
                  <a:pt x="169" y="500"/>
                  <a:pt x="169" y="500"/>
                </a:cubicBezTo>
                <a:cubicBezTo>
                  <a:pt x="168" y="500"/>
                  <a:pt x="168" y="500"/>
                  <a:pt x="168" y="500"/>
                </a:cubicBezTo>
                <a:cubicBezTo>
                  <a:pt x="168" y="500"/>
                  <a:pt x="168" y="500"/>
                  <a:pt x="168" y="500"/>
                </a:cubicBezTo>
                <a:cubicBezTo>
                  <a:pt x="167" y="500"/>
                  <a:pt x="167" y="500"/>
                  <a:pt x="167" y="500"/>
                </a:cubicBezTo>
                <a:cubicBezTo>
                  <a:pt x="167" y="500"/>
                  <a:pt x="167" y="500"/>
                  <a:pt x="167" y="500"/>
                </a:cubicBezTo>
                <a:cubicBezTo>
                  <a:pt x="167" y="501"/>
                  <a:pt x="167" y="501"/>
                  <a:pt x="167" y="501"/>
                </a:cubicBezTo>
                <a:cubicBezTo>
                  <a:pt x="167" y="501"/>
                  <a:pt x="167" y="501"/>
                  <a:pt x="167" y="501"/>
                </a:cubicBezTo>
                <a:cubicBezTo>
                  <a:pt x="167" y="501"/>
                  <a:pt x="167" y="501"/>
                  <a:pt x="167" y="501"/>
                </a:cubicBezTo>
                <a:cubicBezTo>
                  <a:pt x="167" y="502"/>
                  <a:pt x="167" y="502"/>
                  <a:pt x="167" y="502"/>
                </a:cubicBezTo>
                <a:cubicBezTo>
                  <a:pt x="168" y="503"/>
                  <a:pt x="168" y="503"/>
                  <a:pt x="168" y="503"/>
                </a:cubicBezTo>
                <a:cubicBezTo>
                  <a:pt x="168" y="503"/>
                  <a:pt x="168" y="503"/>
                  <a:pt x="168" y="503"/>
                </a:cubicBezTo>
                <a:cubicBezTo>
                  <a:pt x="169" y="503"/>
                  <a:pt x="169" y="504"/>
                  <a:pt x="170" y="504"/>
                </a:cubicBezTo>
                <a:cubicBezTo>
                  <a:pt x="170" y="505"/>
                  <a:pt x="170" y="505"/>
                  <a:pt x="170" y="505"/>
                </a:cubicBezTo>
                <a:cubicBezTo>
                  <a:pt x="171" y="506"/>
                  <a:pt x="171" y="506"/>
                  <a:pt x="171" y="506"/>
                </a:cubicBezTo>
                <a:cubicBezTo>
                  <a:pt x="171" y="507"/>
                  <a:pt x="171" y="507"/>
                  <a:pt x="171" y="507"/>
                </a:cubicBezTo>
                <a:cubicBezTo>
                  <a:pt x="172" y="507"/>
                  <a:pt x="172" y="508"/>
                  <a:pt x="172" y="508"/>
                </a:cubicBezTo>
                <a:cubicBezTo>
                  <a:pt x="172" y="509"/>
                  <a:pt x="172" y="509"/>
                  <a:pt x="172" y="509"/>
                </a:cubicBezTo>
                <a:cubicBezTo>
                  <a:pt x="172" y="509"/>
                  <a:pt x="172" y="509"/>
                  <a:pt x="172" y="509"/>
                </a:cubicBezTo>
                <a:cubicBezTo>
                  <a:pt x="173" y="509"/>
                  <a:pt x="173" y="509"/>
                  <a:pt x="174" y="509"/>
                </a:cubicBezTo>
                <a:cubicBezTo>
                  <a:pt x="175" y="509"/>
                  <a:pt x="177" y="510"/>
                  <a:pt x="177" y="511"/>
                </a:cubicBezTo>
                <a:cubicBezTo>
                  <a:pt x="177" y="511"/>
                  <a:pt x="177" y="511"/>
                  <a:pt x="177" y="511"/>
                </a:cubicBezTo>
                <a:cubicBezTo>
                  <a:pt x="177" y="512"/>
                  <a:pt x="177" y="512"/>
                  <a:pt x="177" y="512"/>
                </a:cubicBezTo>
                <a:cubicBezTo>
                  <a:pt x="177" y="512"/>
                  <a:pt x="177" y="513"/>
                  <a:pt x="177" y="513"/>
                </a:cubicBezTo>
                <a:cubicBezTo>
                  <a:pt x="177" y="512"/>
                  <a:pt x="177" y="512"/>
                  <a:pt x="177" y="512"/>
                </a:cubicBezTo>
                <a:cubicBezTo>
                  <a:pt x="177" y="512"/>
                  <a:pt x="177" y="512"/>
                  <a:pt x="177" y="512"/>
                </a:cubicBezTo>
                <a:cubicBezTo>
                  <a:pt x="176" y="512"/>
                  <a:pt x="176" y="512"/>
                  <a:pt x="176" y="512"/>
                </a:cubicBezTo>
                <a:cubicBezTo>
                  <a:pt x="175" y="511"/>
                  <a:pt x="175" y="511"/>
                  <a:pt x="175" y="511"/>
                </a:cubicBezTo>
                <a:cubicBezTo>
                  <a:pt x="174" y="511"/>
                  <a:pt x="174" y="511"/>
                  <a:pt x="174" y="511"/>
                </a:cubicBezTo>
                <a:cubicBezTo>
                  <a:pt x="174" y="512"/>
                  <a:pt x="174" y="512"/>
                  <a:pt x="174" y="512"/>
                </a:cubicBezTo>
                <a:cubicBezTo>
                  <a:pt x="173" y="513"/>
                  <a:pt x="173" y="514"/>
                  <a:pt x="172" y="516"/>
                </a:cubicBezTo>
                <a:cubicBezTo>
                  <a:pt x="171" y="515"/>
                  <a:pt x="171" y="515"/>
                  <a:pt x="171" y="515"/>
                </a:cubicBezTo>
                <a:cubicBezTo>
                  <a:pt x="172" y="515"/>
                  <a:pt x="172" y="515"/>
                  <a:pt x="172" y="515"/>
                </a:cubicBezTo>
                <a:cubicBezTo>
                  <a:pt x="171" y="515"/>
                  <a:pt x="171" y="514"/>
                  <a:pt x="170" y="514"/>
                </a:cubicBezTo>
                <a:cubicBezTo>
                  <a:pt x="170" y="514"/>
                  <a:pt x="169" y="515"/>
                  <a:pt x="169" y="515"/>
                </a:cubicBezTo>
                <a:cubicBezTo>
                  <a:pt x="168" y="515"/>
                  <a:pt x="168" y="515"/>
                  <a:pt x="168" y="515"/>
                </a:cubicBezTo>
                <a:cubicBezTo>
                  <a:pt x="167" y="515"/>
                  <a:pt x="167" y="515"/>
                  <a:pt x="166" y="515"/>
                </a:cubicBezTo>
                <a:cubicBezTo>
                  <a:pt x="166" y="514"/>
                  <a:pt x="166" y="514"/>
                  <a:pt x="166" y="514"/>
                </a:cubicBezTo>
                <a:cubicBezTo>
                  <a:pt x="165" y="514"/>
                  <a:pt x="165" y="514"/>
                  <a:pt x="165" y="514"/>
                </a:cubicBezTo>
                <a:cubicBezTo>
                  <a:pt x="164" y="514"/>
                  <a:pt x="163" y="514"/>
                  <a:pt x="163" y="514"/>
                </a:cubicBezTo>
                <a:cubicBezTo>
                  <a:pt x="162" y="514"/>
                  <a:pt x="162" y="514"/>
                  <a:pt x="162" y="514"/>
                </a:cubicBezTo>
                <a:cubicBezTo>
                  <a:pt x="161" y="514"/>
                  <a:pt x="160" y="514"/>
                  <a:pt x="159" y="515"/>
                </a:cubicBezTo>
                <a:cubicBezTo>
                  <a:pt x="159" y="514"/>
                  <a:pt x="159" y="514"/>
                  <a:pt x="159" y="514"/>
                </a:cubicBezTo>
                <a:cubicBezTo>
                  <a:pt x="158" y="513"/>
                  <a:pt x="158" y="513"/>
                  <a:pt x="158" y="513"/>
                </a:cubicBezTo>
                <a:cubicBezTo>
                  <a:pt x="157" y="512"/>
                  <a:pt x="157" y="512"/>
                  <a:pt x="157" y="512"/>
                </a:cubicBezTo>
                <a:cubicBezTo>
                  <a:pt x="157" y="512"/>
                  <a:pt x="157" y="512"/>
                  <a:pt x="157" y="512"/>
                </a:cubicBezTo>
                <a:cubicBezTo>
                  <a:pt x="157" y="512"/>
                  <a:pt x="158" y="512"/>
                  <a:pt x="158" y="511"/>
                </a:cubicBezTo>
                <a:cubicBezTo>
                  <a:pt x="159" y="511"/>
                  <a:pt x="158" y="510"/>
                  <a:pt x="158" y="510"/>
                </a:cubicBezTo>
                <a:cubicBezTo>
                  <a:pt x="158" y="509"/>
                  <a:pt x="159" y="508"/>
                  <a:pt x="159" y="507"/>
                </a:cubicBezTo>
                <a:cubicBezTo>
                  <a:pt x="159" y="506"/>
                  <a:pt x="159" y="506"/>
                  <a:pt x="159" y="506"/>
                </a:cubicBezTo>
                <a:cubicBezTo>
                  <a:pt x="158" y="506"/>
                  <a:pt x="158" y="506"/>
                  <a:pt x="158" y="506"/>
                </a:cubicBezTo>
                <a:cubicBezTo>
                  <a:pt x="158" y="506"/>
                  <a:pt x="159" y="506"/>
                  <a:pt x="159" y="506"/>
                </a:cubicBezTo>
                <a:cubicBezTo>
                  <a:pt x="158" y="505"/>
                  <a:pt x="157" y="505"/>
                  <a:pt x="156" y="505"/>
                </a:cubicBezTo>
                <a:cubicBezTo>
                  <a:pt x="155" y="505"/>
                  <a:pt x="154" y="506"/>
                  <a:pt x="153" y="506"/>
                </a:cubicBezTo>
                <a:cubicBezTo>
                  <a:pt x="153" y="506"/>
                  <a:pt x="152" y="507"/>
                  <a:pt x="152" y="507"/>
                </a:cubicBezTo>
                <a:cubicBezTo>
                  <a:pt x="151" y="508"/>
                  <a:pt x="151" y="508"/>
                  <a:pt x="151" y="508"/>
                </a:cubicBezTo>
                <a:cubicBezTo>
                  <a:pt x="151" y="509"/>
                  <a:pt x="151" y="509"/>
                  <a:pt x="151" y="509"/>
                </a:cubicBezTo>
                <a:cubicBezTo>
                  <a:pt x="150" y="509"/>
                  <a:pt x="150" y="509"/>
                  <a:pt x="150" y="509"/>
                </a:cubicBezTo>
                <a:cubicBezTo>
                  <a:pt x="150" y="508"/>
                  <a:pt x="150" y="508"/>
                  <a:pt x="150" y="508"/>
                </a:cubicBezTo>
                <a:cubicBezTo>
                  <a:pt x="149" y="508"/>
                  <a:pt x="149" y="508"/>
                  <a:pt x="149" y="508"/>
                </a:cubicBezTo>
                <a:cubicBezTo>
                  <a:pt x="150" y="508"/>
                  <a:pt x="150" y="508"/>
                  <a:pt x="150" y="508"/>
                </a:cubicBezTo>
                <a:cubicBezTo>
                  <a:pt x="149" y="508"/>
                  <a:pt x="149" y="508"/>
                  <a:pt x="149" y="508"/>
                </a:cubicBezTo>
                <a:cubicBezTo>
                  <a:pt x="148" y="508"/>
                  <a:pt x="148" y="509"/>
                  <a:pt x="147" y="509"/>
                </a:cubicBezTo>
                <a:cubicBezTo>
                  <a:pt x="146" y="509"/>
                  <a:pt x="146" y="509"/>
                  <a:pt x="146" y="509"/>
                </a:cubicBezTo>
                <a:cubicBezTo>
                  <a:pt x="146" y="510"/>
                  <a:pt x="146" y="510"/>
                  <a:pt x="146" y="510"/>
                </a:cubicBezTo>
                <a:cubicBezTo>
                  <a:pt x="145" y="510"/>
                  <a:pt x="145" y="510"/>
                  <a:pt x="145" y="510"/>
                </a:cubicBezTo>
                <a:cubicBezTo>
                  <a:pt x="145" y="511"/>
                  <a:pt x="145" y="511"/>
                  <a:pt x="145" y="511"/>
                </a:cubicBezTo>
                <a:cubicBezTo>
                  <a:pt x="145" y="511"/>
                  <a:pt x="145" y="511"/>
                  <a:pt x="145" y="511"/>
                </a:cubicBezTo>
                <a:cubicBezTo>
                  <a:pt x="145" y="512"/>
                  <a:pt x="145" y="512"/>
                  <a:pt x="145" y="512"/>
                </a:cubicBezTo>
                <a:cubicBezTo>
                  <a:pt x="145" y="512"/>
                  <a:pt x="145" y="512"/>
                  <a:pt x="145" y="512"/>
                </a:cubicBezTo>
                <a:cubicBezTo>
                  <a:pt x="146" y="512"/>
                  <a:pt x="146" y="512"/>
                  <a:pt x="146" y="512"/>
                </a:cubicBezTo>
                <a:cubicBezTo>
                  <a:pt x="146" y="512"/>
                  <a:pt x="147" y="512"/>
                  <a:pt x="147" y="513"/>
                </a:cubicBezTo>
                <a:cubicBezTo>
                  <a:pt x="147" y="513"/>
                  <a:pt x="147" y="513"/>
                  <a:pt x="147" y="513"/>
                </a:cubicBezTo>
                <a:cubicBezTo>
                  <a:pt x="147" y="513"/>
                  <a:pt x="147" y="513"/>
                  <a:pt x="147" y="513"/>
                </a:cubicBezTo>
                <a:cubicBezTo>
                  <a:pt x="146" y="513"/>
                  <a:pt x="146" y="514"/>
                  <a:pt x="145" y="514"/>
                </a:cubicBezTo>
                <a:cubicBezTo>
                  <a:pt x="145" y="514"/>
                  <a:pt x="144" y="514"/>
                  <a:pt x="144" y="513"/>
                </a:cubicBezTo>
                <a:cubicBezTo>
                  <a:pt x="143" y="513"/>
                  <a:pt x="143" y="513"/>
                  <a:pt x="143" y="513"/>
                </a:cubicBezTo>
                <a:cubicBezTo>
                  <a:pt x="143" y="512"/>
                  <a:pt x="143" y="512"/>
                  <a:pt x="143" y="512"/>
                </a:cubicBezTo>
                <a:cubicBezTo>
                  <a:pt x="141" y="513"/>
                  <a:pt x="141" y="514"/>
                  <a:pt x="139" y="514"/>
                </a:cubicBezTo>
                <a:cubicBezTo>
                  <a:pt x="139" y="515"/>
                  <a:pt x="139" y="515"/>
                  <a:pt x="139" y="515"/>
                </a:cubicBezTo>
                <a:cubicBezTo>
                  <a:pt x="139" y="515"/>
                  <a:pt x="139" y="515"/>
                  <a:pt x="139" y="515"/>
                </a:cubicBezTo>
                <a:cubicBezTo>
                  <a:pt x="139" y="515"/>
                  <a:pt x="139" y="515"/>
                  <a:pt x="139" y="515"/>
                </a:cubicBezTo>
                <a:cubicBezTo>
                  <a:pt x="138" y="516"/>
                  <a:pt x="138" y="516"/>
                  <a:pt x="138" y="516"/>
                </a:cubicBezTo>
                <a:cubicBezTo>
                  <a:pt x="137" y="516"/>
                  <a:pt x="137" y="516"/>
                  <a:pt x="137" y="516"/>
                </a:cubicBezTo>
                <a:cubicBezTo>
                  <a:pt x="138" y="516"/>
                  <a:pt x="138" y="516"/>
                  <a:pt x="138" y="516"/>
                </a:cubicBezTo>
                <a:cubicBezTo>
                  <a:pt x="138" y="517"/>
                  <a:pt x="138" y="517"/>
                  <a:pt x="138" y="517"/>
                </a:cubicBezTo>
                <a:cubicBezTo>
                  <a:pt x="138" y="517"/>
                  <a:pt x="138" y="517"/>
                  <a:pt x="138" y="517"/>
                </a:cubicBezTo>
                <a:cubicBezTo>
                  <a:pt x="137" y="517"/>
                  <a:pt x="137" y="518"/>
                  <a:pt x="136" y="518"/>
                </a:cubicBezTo>
                <a:cubicBezTo>
                  <a:pt x="135" y="517"/>
                  <a:pt x="135" y="517"/>
                  <a:pt x="135" y="517"/>
                </a:cubicBezTo>
                <a:cubicBezTo>
                  <a:pt x="135" y="518"/>
                  <a:pt x="134" y="518"/>
                  <a:pt x="134" y="518"/>
                </a:cubicBezTo>
                <a:cubicBezTo>
                  <a:pt x="134" y="518"/>
                  <a:pt x="134" y="518"/>
                  <a:pt x="134" y="518"/>
                </a:cubicBezTo>
                <a:cubicBezTo>
                  <a:pt x="134" y="519"/>
                  <a:pt x="134" y="519"/>
                  <a:pt x="134" y="519"/>
                </a:cubicBezTo>
                <a:cubicBezTo>
                  <a:pt x="134" y="519"/>
                  <a:pt x="134" y="519"/>
                  <a:pt x="134" y="519"/>
                </a:cubicBezTo>
                <a:cubicBezTo>
                  <a:pt x="134" y="519"/>
                  <a:pt x="134" y="519"/>
                  <a:pt x="134" y="519"/>
                </a:cubicBezTo>
                <a:cubicBezTo>
                  <a:pt x="134" y="520"/>
                  <a:pt x="134" y="520"/>
                  <a:pt x="134" y="520"/>
                </a:cubicBezTo>
                <a:cubicBezTo>
                  <a:pt x="133" y="520"/>
                  <a:pt x="133" y="520"/>
                  <a:pt x="133" y="520"/>
                </a:cubicBezTo>
                <a:cubicBezTo>
                  <a:pt x="133" y="520"/>
                  <a:pt x="133" y="520"/>
                  <a:pt x="133" y="520"/>
                </a:cubicBezTo>
                <a:cubicBezTo>
                  <a:pt x="132" y="520"/>
                  <a:pt x="132" y="520"/>
                  <a:pt x="132" y="520"/>
                </a:cubicBezTo>
                <a:cubicBezTo>
                  <a:pt x="131" y="520"/>
                  <a:pt x="131" y="521"/>
                  <a:pt x="131" y="521"/>
                </a:cubicBezTo>
                <a:cubicBezTo>
                  <a:pt x="130" y="521"/>
                  <a:pt x="130" y="521"/>
                  <a:pt x="130" y="521"/>
                </a:cubicBezTo>
                <a:cubicBezTo>
                  <a:pt x="130" y="521"/>
                  <a:pt x="130" y="521"/>
                  <a:pt x="130" y="521"/>
                </a:cubicBezTo>
                <a:cubicBezTo>
                  <a:pt x="131" y="520"/>
                  <a:pt x="131" y="520"/>
                  <a:pt x="131" y="520"/>
                </a:cubicBezTo>
                <a:cubicBezTo>
                  <a:pt x="131" y="520"/>
                  <a:pt x="131" y="520"/>
                  <a:pt x="132" y="520"/>
                </a:cubicBezTo>
                <a:cubicBezTo>
                  <a:pt x="132" y="520"/>
                  <a:pt x="132" y="519"/>
                  <a:pt x="133" y="519"/>
                </a:cubicBezTo>
                <a:cubicBezTo>
                  <a:pt x="132" y="519"/>
                  <a:pt x="132" y="519"/>
                  <a:pt x="132" y="519"/>
                </a:cubicBezTo>
                <a:cubicBezTo>
                  <a:pt x="132" y="519"/>
                  <a:pt x="132" y="519"/>
                  <a:pt x="132" y="519"/>
                </a:cubicBezTo>
                <a:cubicBezTo>
                  <a:pt x="132" y="519"/>
                  <a:pt x="131" y="519"/>
                  <a:pt x="131" y="520"/>
                </a:cubicBezTo>
                <a:cubicBezTo>
                  <a:pt x="130" y="520"/>
                  <a:pt x="130" y="520"/>
                  <a:pt x="130" y="520"/>
                </a:cubicBezTo>
                <a:cubicBezTo>
                  <a:pt x="130" y="521"/>
                  <a:pt x="130" y="521"/>
                  <a:pt x="130" y="521"/>
                </a:cubicBezTo>
                <a:cubicBezTo>
                  <a:pt x="130" y="522"/>
                  <a:pt x="130" y="522"/>
                  <a:pt x="131" y="523"/>
                </a:cubicBezTo>
                <a:cubicBezTo>
                  <a:pt x="132" y="523"/>
                  <a:pt x="132" y="524"/>
                  <a:pt x="133" y="524"/>
                </a:cubicBezTo>
                <a:cubicBezTo>
                  <a:pt x="134" y="525"/>
                  <a:pt x="134" y="525"/>
                  <a:pt x="135" y="525"/>
                </a:cubicBezTo>
                <a:cubicBezTo>
                  <a:pt x="136" y="525"/>
                  <a:pt x="137" y="525"/>
                  <a:pt x="138" y="525"/>
                </a:cubicBezTo>
                <a:cubicBezTo>
                  <a:pt x="138" y="526"/>
                  <a:pt x="139" y="526"/>
                  <a:pt x="140" y="526"/>
                </a:cubicBezTo>
                <a:cubicBezTo>
                  <a:pt x="141" y="526"/>
                  <a:pt x="142" y="527"/>
                  <a:pt x="143" y="527"/>
                </a:cubicBezTo>
                <a:cubicBezTo>
                  <a:pt x="143" y="527"/>
                  <a:pt x="144" y="527"/>
                  <a:pt x="144" y="528"/>
                </a:cubicBezTo>
                <a:cubicBezTo>
                  <a:pt x="144" y="528"/>
                  <a:pt x="144" y="528"/>
                  <a:pt x="144" y="528"/>
                </a:cubicBezTo>
                <a:cubicBezTo>
                  <a:pt x="144" y="529"/>
                  <a:pt x="145" y="529"/>
                  <a:pt x="145" y="529"/>
                </a:cubicBezTo>
                <a:cubicBezTo>
                  <a:pt x="146" y="529"/>
                  <a:pt x="146" y="529"/>
                  <a:pt x="146" y="529"/>
                </a:cubicBezTo>
                <a:cubicBezTo>
                  <a:pt x="146" y="528"/>
                  <a:pt x="146" y="528"/>
                  <a:pt x="146" y="528"/>
                </a:cubicBezTo>
                <a:cubicBezTo>
                  <a:pt x="145" y="527"/>
                  <a:pt x="145" y="527"/>
                  <a:pt x="145" y="527"/>
                </a:cubicBezTo>
                <a:cubicBezTo>
                  <a:pt x="146" y="527"/>
                  <a:pt x="146" y="527"/>
                  <a:pt x="146" y="527"/>
                </a:cubicBezTo>
                <a:cubicBezTo>
                  <a:pt x="146" y="528"/>
                  <a:pt x="146" y="528"/>
                  <a:pt x="146" y="528"/>
                </a:cubicBezTo>
                <a:cubicBezTo>
                  <a:pt x="146" y="528"/>
                  <a:pt x="147" y="528"/>
                  <a:pt x="147" y="529"/>
                </a:cubicBezTo>
                <a:cubicBezTo>
                  <a:pt x="148" y="529"/>
                  <a:pt x="148" y="529"/>
                  <a:pt x="148" y="529"/>
                </a:cubicBezTo>
                <a:cubicBezTo>
                  <a:pt x="148" y="528"/>
                  <a:pt x="148" y="528"/>
                  <a:pt x="148" y="528"/>
                </a:cubicBezTo>
                <a:cubicBezTo>
                  <a:pt x="148" y="529"/>
                  <a:pt x="148" y="529"/>
                  <a:pt x="148" y="529"/>
                </a:cubicBezTo>
                <a:cubicBezTo>
                  <a:pt x="148" y="529"/>
                  <a:pt x="148" y="529"/>
                  <a:pt x="148" y="529"/>
                </a:cubicBezTo>
                <a:cubicBezTo>
                  <a:pt x="147" y="530"/>
                  <a:pt x="147" y="530"/>
                  <a:pt x="146" y="531"/>
                </a:cubicBezTo>
                <a:cubicBezTo>
                  <a:pt x="146" y="531"/>
                  <a:pt x="146" y="531"/>
                  <a:pt x="146" y="531"/>
                </a:cubicBezTo>
                <a:cubicBezTo>
                  <a:pt x="146" y="531"/>
                  <a:pt x="146" y="531"/>
                  <a:pt x="146" y="531"/>
                </a:cubicBezTo>
                <a:cubicBezTo>
                  <a:pt x="145" y="530"/>
                  <a:pt x="145" y="530"/>
                  <a:pt x="145" y="530"/>
                </a:cubicBezTo>
                <a:cubicBezTo>
                  <a:pt x="144" y="529"/>
                  <a:pt x="144" y="529"/>
                  <a:pt x="143" y="529"/>
                </a:cubicBezTo>
                <a:cubicBezTo>
                  <a:pt x="144" y="528"/>
                  <a:pt x="144" y="528"/>
                  <a:pt x="144" y="528"/>
                </a:cubicBezTo>
                <a:cubicBezTo>
                  <a:pt x="143" y="528"/>
                  <a:pt x="143" y="528"/>
                  <a:pt x="142" y="527"/>
                </a:cubicBezTo>
                <a:cubicBezTo>
                  <a:pt x="142" y="527"/>
                  <a:pt x="141" y="527"/>
                  <a:pt x="141" y="528"/>
                </a:cubicBezTo>
                <a:cubicBezTo>
                  <a:pt x="141" y="528"/>
                  <a:pt x="141" y="529"/>
                  <a:pt x="140" y="529"/>
                </a:cubicBezTo>
                <a:cubicBezTo>
                  <a:pt x="140" y="530"/>
                  <a:pt x="139" y="530"/>
                  <a:pt x="138" y="529"/>
                </a:cubicBezTo>
                <a:cubicBezTo>
                  <a:pt x="138" y="529"/>
                  <a:pt x="138" y="529"/>
                  <a:pt x="138" y="529"/>
                </a:cubicBezTo>
                <a:cubicBezTo>
                  <a:pt x="138" y="530"/>
                  <a:pt x="138" y="530"/>
                  <a:pt x="138" y="530"/>
                </a:cubicBezTo>
                <a:cubicBezTo>
                  <a:pt x="138" y="530"/>
                  <a:pt x="138" y="530"/>
                  <a:pt x="138" y="530"/>
                </a:cubicBezTo>
                <a:cubicBezTo>
                  <a:pt x="138" y="530"/>
                  <a:pt x="139" y="531"/>
                  <a:pt x="139" y="531"/>
                </a:cubicBezTo>
                <a:cubicBezTo>
                  <a:pt x="139" y="532"/>
                  <a:pt x="139" y="532"/>
                  <a:pt x="139" y="532"/>
                </a:cubicBezTo>
                <a:cubicBezTo>
                  <a:pt x="140" y="532"/>
                  <a:pt x="141" y="533"/>
                  <a:pt x="141" y="533"/>
                </a:cubicBezTo>
                <a:cubicBezTo>
                  <a:pt x="141" y="534"/>
                  <a:pt x="141" y="534"/>
                  <a:pt x="141" y="534"/>
                </a:cubicBezTo>
                <a:cubicBezTo>
                  <a:pt x="142" y="534"/>
                  <a:pt x="142" y="534"/>
                  <a:pt x="142" y="534"/>
                </a:cubicBezTo>
                <a:cubicBezTo>
                  <a:pt x="141" y="535"/>
                  <a:pt x="141" y="535"/>
                  <a:pt x="141" y="535"/>
                </a:cubicBezTo>
                <a:cubicBezTo>
                  <a:pt x="141" y="535"/>
                  <a:pt x="141" y="535"/>
                  <a:pt x="141" y="535"/>
                </a:cubicBezTo>
                <a:cubicBezTo>
                  <a:pt x="141" y="536"/>
                  <a:pt x="141" y="537"/>
                  <a:pt x="142" y="538"/>
                </a:cubicBezTo>
                <a:cubicBezTo>
                  <a:pt x="143" y="538"/>
                  <a:pt x="144" y="538"/>
                  <a:pt x="144" y="538"/>
                </a:cubicBezTo>
                <a:cubicBezTo>
                  <a:pt x="146" y="539"/>
                  <a:pt x="148" y="539"/>
                  <a:pt x="150" y="540"/>
                </a:cubicBezTo>
                <a:cubicBezTo>
                  <a:pt x="151" y="541"/>
                  <a:pt x="151" y="540"/>
                  <a:pt x="151" y="540"/>
                </a:cubicBezTo>
                <a:cubicBezTo>
                  <a:pt x="152" y="539"/>
                  <a:pt x="152" y="539"/>
                  <a:pt x="152" y="539"/>
                </a:cubicBezTo>
                <a:cubicBezTo>
                  <a:pt x="153" y="539"/>
                  <a:pt x="153" y="539"/>
                  <a:pt x="153" y="539"/>
                </a:cubicBezTo>
                <a:cubicBezTo>
                  <a:pt x="153" y="539"/>
                  <a:pt x="154" y="539"/>
                  <a:pt x="154" y="539"/>
                </a:cubicBezTo>
                <a:cubicBezTo>
                  <a:pt x="154" y="539"/>
                  <a:pt x="155" y="538"/>
                  <a:pt x="155" y="538"/>
                </a:cubicBezTo>
                <a:cubicBezTo>
                  <a:pt x="156" y="538"/>
                  <a:pt x="156" y="538"/>
                  <a:pt x="157" y="538"/>
                </a:cubicBezTo>
                <a:cubicBezTo>
                  <a:pt x="157" y="538"/>
                  <a:pt x="158" y="538"/>
                  <a:pt x="158" y="538"/>
                </a:cubicBezTo>
                <a:cubicBezTo>
                  <a:pt x="159" y="538"/>
                  <a:pt x="159" y="538"/>
                  <a:pt x="159" y="538"/>
                </a:cubicBezTo>
                <a:cubicBezTo>
                  <a:pt x="161" y="538"/>
                  <a:pt x="162" y="539"/>
                  <a:pt x="162" y="540"/>
                </a:cubicBezTo>
                <a:cubicBezTo>
                  <a:pt x="163" y="541"/>
                  <a:pt x="163" y="541"/>
                  <a:pt x="163" y="541"/>
                </a:cubicBezTo>
                <a:cubicBezTo>
                  <a:pt x="163" y="541"/>
                  <a:pt x="164" y="540"/>
                  <a:pt x="164" y="540"/>
                </a:cubicBezTo>
                <a:cubicBezTo>
                  <a:pt x="163" y="539"/>
                  <a:pt x="163" y="539"/>
                  <a:pt x="163" y="539"/>
                </a:cubicBezTo>
                <a:cubicBezTo>
                  <a:pt x="162" y="539"/>
                  <a:pt x="162" y="538"/>
                  <a:pt x="162" y="538"/>
                </a:cubicBezTo>
                <a:cubicBezTo>
                  <a:pt x="162" y="537"/>
                  <a:pt x="162" y="537"/>
                  <a:pt x="162" y="537"/>
                </a:cubicBezTo>
                <a:cubicBezTo>
                  <a:pt x="162" y="537"/>
                  <a:pt x="162" y="537"/>
                  <a:pt x="162" y="537"/>
                </a:cubicBezTo>
                <a:cubicBezTo>
                  <a:pt x="163" y="538"/>
                  <a:pt x="163" y="538"/>
                  <a:pt x="163" y="538"/>
                </a:cubicBezTo>
                <a:cubicBezTo>
                  <a:pt x="164" y="538"/>
                  <a:pt x="164" y="539"/>
                  <a:pt x="165" y="539"/>
                </a:cubicBezTo>
                <a:cubicBezTo>
                  <a:pt x="165" y="540"/>
                  <a:pt x="165" y="541"/>
                  <a:pt x="165" y="541"/>
                </a:cubicBezTo>
                <a:cubicBezTo>
                  <a:pt x="165" y="542"/>
                  <a:pt x="165" y="542"/>
                  <a:pt x="165" y="542"/>
                </a:cubicBezTo>
                <a:cubicBezTo>
                  <a:pt x="166" y="542"/>
                  <a:pt x="166" y="542"/>
                  <a:pt x="166" y="542"/>
                </a:cubicBezTo>
                <a:cubicBezTo>
                  <a:pt x="167" y="541"/>
                  <a:pt x="167" y="541"/>
                  <a:pt x="167" y="541"/>
                </a:cubicBezTo>
                <a:cubicBezTo>
                  <a:pt x="167" y="540"/>
                  <a:pt x="167" y="540"/>
                  <a:pt x="167" y="540"/>
                </a:cubicBezTo>
                <a:cubicBezTo>
                  <a:pt x="167" y="539"/>
                  <a:pt x="167" y="539"/>
                  <a:pt x="167" y="539"/>
                </a:cubicBezTo>
                <a:cubicBezTo>
                  <a:pt x="168" y="539"/>
                  <a:pt x="168" y="538"/>
                  <a:pt x="169" y="537"/>
                </a:cubicBezTo>
                <a:cubicBezTo>
                  <a:pt x="169" y="537"/>
                  <a:pt x="170" y="536"/>
                  <a:pt x="170" y="536"/>
                </a:cubicBezTo>
                <a:cubicBezTo>
                  <a:pt x="170" y="536"/>
                  <a:pt x="170" y="536"/>
                  <a:pt x="170" y="536"/>
                </a:cubicBezTo>
                <a:cubicBezTo>
                  <a:pt x="170" y="535"/>
                  <a:pt x="170" y="535"/>
                  <a:pt x="170" y="535"/>
                </a:cubicBezTo>
                <a:cubicBezTo>
                  <a:pt x="170" y="535"/>
                  <a:pt x="170" y="535"/>
                  <a:pt x="170" y="535"/>
                </a:cubicBezTo>
                <a:cubicBezTo>
                  <a:pt x="171" y="536"/>
                  <a:pt x="171" y="536"/>
                  <a:pt x="171" y="536"/>
                </a:cubicBezTo>
                <a:cubicBezTo>
                  <a:pt x="171" y="536"/>
                  <a:pt x="172" y="536"/>
                  <a:pt x="172" y="535"/>
                </a:cubicBezTo>
                <a:cubicBezTo>
                  <a:pt x="172" y="535"/>
                  <a:pt x="172" y="535"/>
                  <a:pt x="172" y="535"/>
                </a:cubicBezTo>
                <a:cubicBezTo>
                  <a:pt x="172" y="535"/>
                  <a:pt x="172" y="535"/>
                  <a:pt x="172" y="535"/>
                </a:cubicBezTo>
                <a:cubicBezTo>
                  <a:pt x="172" y="534"/>
                  <a:pt x="172" y="534"/>
                  <a:pt x="172" y="534"/>
                </a:cubicBezTo>
                <a:cubicBezTo>
                  <a:pt x="173" y="535"/>
                  <a:pt x="173" y="535"/>
                  <a:pt x="173" y="535"/>
                </a:cubicBezTo>
                <a:cubicBezTo>
                  <a:pt x="173" y="535"/>
                  <a:pt x="174" y="535"/>
                  <a:pt x="175" y="535"/>
                </a:cubicBezTo>
                <a:cubicBezTo>
                  <a:pt x="175" y="534"/>
                  <a:pt x="175" y="534"/>
                  <a:pt x="175" y="534"/>
                </a:cubicBezTo>
                <a:cubicBezTo>
                  <a:pt x="175" y="534"/>
                  <a:pt x="176" y="533"/>
                  <a:pt x="176" y="532"/>
                </a:cubicBezTo>
                <a:cubicBezTo>
                  <a:pt x="177" y="534"/>
                  <a:pt x="178" y="535"/>
                  <a:pt x="179" y="536"/>
                </a:cubicBezTo>
                <a:cubicBezTo>
                  <a:pt x="179" y="536"/>
                  <a:pt x="179" y="537"/>
                  <a:pt x="179" y="537"/>
                </a:cubicBezTo>
                <a:cubicBezTo>
                  <a:pt x="178" y="538"/>
                  <a:pt x="178" y="538"/>
                  <a:pt x="178" y="539"/>
                </a:cubicBezTo>
                <a:cubicBezTo>
                  <a:pt x="177" y="539"/>
                  <a:pt x="177" y="539"/>
                  <a:pt x="177" y="539"/>
                </a:cubicBezTo>
                <a:cubicBezTo>
                  <a:pt x="177" y="539"/>
                  <a:pt x="177" y="539"/>
                  <a:pt x="177" y="539"/>
                </a:cubicBezTo>
                <a:cubicBezTo>
                  <a:pt x="177" y="539"/>
                  <a:pt x="176" y="539"/>
                  <a:pt x="176" y="539"/>
                </a:cubicBezTo>
                <a:cubicBezTo>
                  <a:pt x="175" y="539"/>
                  <a:pt x="175" y="539"/>
                  <a:pt x="175" y="539"/>
                </a:cubicBezTo>
                <a:cubicBezTo>
                  <a:pt x="175" y="539"/>
                  <a:pt x="175" y="539"/>
                  <a:pt x="175" y="539"/>
                </a:cubicBezTo>
                <a:cubicBezTo>
                  <a:pt x="175" y="539"/>
                  <a:pt x="175" y="539"/>
                  <a:pt x="175" y="539"/>
                </a:cubicBezTo>
                <a:cubicBezTo>
                  <a:pt x="174" y="539"/>
                  <a:pt x="174" y="539"/>
                  <a:pt x="174" y="539"/>
                </a:cubicBezTo>
                <a:cubicBezTo>
                  <a:pt x="174" y="540"/>
                  <a:pt x="174" y="540"/>
                  <a:pt x="174" y="540"/>
                </a:cubicBezTo>
                <a:cubicBezTo>
                  <a:pt x="174" y="541"/>
                  <a:pt x="174" y="541"/>
                  <a:pt x="174" y="541"/>
                </a:cubicBezTo>
                <a:cubicBezTo>
                  <a:pt x="174" y="541"/>
                  <a:pt x="174" y="541"/>
                  <a:pt x="174" y="541"/>
                </a:cubicBezTo>
                <a:cubicBezTo>
                  <a:pt x="175" y="540"/>
                  <a:pt x="175" y="540"/>
                  <a:pt x="175" y="540"/>
                </a:cubicBezTo>
                <a:cubicBezTo>
                  <a:pt x="175" y="540"/>
                  <a:pt x="175" y="540"/>
                  <a:pt x="175" y="540"/>
                </a:cubicBezTo>
                <a:cubicBezTo>
                  <a:pt x="175" y="540"/>
                  <a:pt x="175" y="540"/>
                  <a:pt x="175" y="540"/>
                </a:cubicBezTo>
                <a:cubicBezTo>
                  <a:pt x="176" y="541"/>
                  <a:pt x="176" y="541"/>
                  <a:pt x="176" y="541"/>
                </a:cubicBezTo>
                <a:cubicBezTo>
                  <a:pt x="176" y="542"/>
                  <a:pt x="177" y="543"/>
                  <a:pt x="177" y="543"/>
                </a:cubicBezTo>
                <a:cubicBezTo>
                  <a:pt x="178" y="544"/>
                  <a:pt x="178" y="544"/>
                  <a:pt x="178" y="544"/>
                </a:cubicBezTo>
                <a:cubicBezTo>
                  <a:pt x="178" y="544"/>
                  <a:pt x="178" y="545"/>
                  <a:pt x="178" y="545"/>
                </a:cubicBezTo>
                <a:cubicBezTo>
                  <a:pt x="178" y="546"/>
                  <a:pt x="178" y="546"/>
                  <a:pt x="178" y="546"/>
                </a:cubicBezTo>
                <a:cubicBezTo>
                  <a:pt x="178" y="547"/>
                  <a:pt x="178" y="547"/>
                  <a:pt x="178" y="547"/>
                </a:cubicBezTo>
                <a:cubicBezTo>
                  <a:pt x="178" y="547"/>
                  <a:pt x="179" y="548"/>
                  <a:pt x="179" y="549"/>
                </a:cubicBezTo>
                <a:cubicBezTo>
                  <a:pt x="179" y="549"/>
                  <a:pt x="179" y="549"/>
                  <a:pt x="179" y="549"/>
                </a:cubicBezTo>
                <a:cubicBezTo>
                  <a:pt x="179" y="549"/>
                  <a:pt x="179" y="549"/>
                  <a:pt x="179" y="549"/>
                </a:cubicBezTo>
                <a:cubicBezTo>
                  <a:pt x="179" y="549"/>
                  <a:pt x="179" y="549"/>
                  <a:pt x="179" y="549"/>
                </a:cubicBezTo>
                <a:cubicBezTo>
                  <a:pt x="179" y="550"/>
                  <a:pt x="179" y="550"/>
                  <a:pt x="179" y="550"/>
                </a:cubicBezTo>
                <a:cubicBezTo>
                  <a:pt x="179" y="551"/>
                  <a:pt x="179" y="551"/>
                  <a:pt x="179" y="551"/>
                </a:cubicBezTo>
                <a:cubicBezTo>
                  <a:pt x="179" y="551"/>
                  <a:pt x="178" y="552"/>
                  <a:pt x="178" y="552"/>
                </a:cubicBezTo>
                <a:cubicBezTo>
                  <a:pt x="178" y="553"/>
                  <a:pt x="177" y="554"/>
                  <a:pt x="177" y="554"/>
                </a:cubicBezTo>
                <a:cubicBezTo>
                  <a:pt x="176" y="555"/>
                  <a:pt x="175" y="555"/>
                  <a:pt x="175" y="555"/>
                </a:cubicBezTo>
                <a:cubicBezTo>
                  <a:pt x="174" y="555"/>
                  <a:pt x="174" y="555"/>
                  <a:pt x="174" y="555"/>
                </a:cubicBezTo>
                <a:cubicBezTo>
                  <a:pt x="173" y="555"/>
                  <a:pt x="173" y="555"/>
                  <a:pt x="173" y="555"/>
                </a:cubicBezTo>
                <a:cubicBezTo>
                  <a:pt x="173" y="555"/>
                  <a:pt x="173" y="555"/>
                  <a:pt x="173" y="555"/>
                </a:cubicBezTo>
                <a:cubicBezTo>
                  <a:pt x="172" y="555"/>
                  <a:pt x="172" y="555"/>
                  <a:pt x="172" y="555"/>
                </a:cubicBezTo>
                <a:cubicBezTo>
                  <a:pt x="172" y="556"/>
                  <a:pt x="171" y="556"/>
                  <a:pt x="170" y="555"/>
                </a:cubicBezTo>
                <a:cubicBezTo>
                  <a:pt x="171" y="555"/>
                  <a:pt x="171" y="555"/>
                  <a:pt x="171" y="555"/>
                </a:cubicBezTo>
                <a:cubicBezTo>
                  <a:pt x="170" y="554"/>
                  <a:pt x="170" y="554"/>
                  <a:pt x="170" y="554"/>
                </a:cubicBezTo>
                <a:cubicBezTo>
                  <a:pt x="169" y="554"/>
                  <a:pt x="169" y="554"/>
                  <a:pt x="169" y="554"/>
                </a:cubicBezTo>
                <a:cubicBezTo>
                  <a:pt x="169" y="555"/>
                  <a:pt x="169" y="555"/>
                  <a:pt x="169" y="555"/>
                </a:cubicBezTo>
                <a:cubicBezTo>
                  <a:pt x="169" y="555"/>
                  <a:pt x="168" y="556"/>
                  <a:pt x="168" y="556"/>
                </a:cubicBezTo>
                <a:cubicBezTo>
                  <a:pt x="168" y="556"/>
                  <a:pt x="168" y="556"/>
                  <a:pt x="168" y="556"/>
                </a:cubicBezTo>
                <a:cubicBezTo>
                  <a:pt x="168" y="557"/>
                  <a:pt x="168" y="557"/>
                  <a:pt x="168" y="557"/>
                </a:cubicBezTo>
                <a:cubicBezTo>
                  <a:pt x="168" y="557"/>
                  <a:pt x="168" y="557"/>
                  <a:pt x="168" y="557"/>
                </a:cubicBezTo>
                <a:cubicBezTo>
                  <a:pt x="167" y="557"/>
                  <a:pt x="167" y="557"/>
                  <a:pt x="167" y="557"/>
                </a:cubicBezTo>
                <a:cubicBezTo>
                  <a:pt x="167" y="558"/>
                  <a:pt x="167" y="558"/>
                  <a:pt x="167" y="558"/>
                </a:cubicBezTo>
                <a:cubicBezTo>
                  <a:pt x="166" y="559"/>
                  <a:pt x="165" y="560"/>
                  <a:pt x="164" y="561"/>
                </a:cubicBezTo>
                <a:cubicBezTo>
                  <a:pt x="164" y="561"/>
                  <a:pt x="164" y="561"/>
                  <a:pt x="164" y="561"/>
                </a:cubicBezTo>
                <a:cubicBezTo>
                  <a:pt x="163" y="561"/>
                  <a:pt x="163" y="561"/>
                  <a:pt x="163" y="561"/>
                </a:cubicBezTo>
                <a:cubicBezTo>
                  <a:pt x="163" y="561"/>
                  <a:pt x="162" y="561"/>
                  <a:pt x="162" y="561"/>
                </a:cubicBezTo>
                <a:cubicBezTo>
                  <a:pt x="161" y="561"/>
                  <a:pt x="161" y="561"/>
                  <a:pt x="161" y="561"/>
                </a:cubicBezTo>
                <a:cubicBezTo>
                  <a:pt x="161" y="561"/>
                  <a:pt x="161" y="561"/>
                  <a:pt x="161" y="561"/>
                </a:cubicBezTo>
                <a:cubicBezTo>
                  <a:pt x="161" y="561"/>
                  <a:pt x="161" y="561"/>
                  <a:pt x="161" y="561"/>
                </a:cubicBezTo>
                <a:cubicBezTo>
                  <a:pt x="161" y="562"/>
                  <a:pt x="161" y="562"/>
                  <a:pt x="161" y="562"/>
                </a:cubicBezTo>
                <a:cubicBezTo>
                  <a:pt x="160" y="562"/>
                  <a:pt x="160" y="562"/>
                  <a:pt x="160" y="562"/>
                </a:cubicBezTo>
                <a:cubicBezTo>
                  <a:pt x="159" y="561"/>
                  <a:pt x="159" y="561"/>
                  <a:pt x="159" y="561"/>
                </a:cubicBezTo>
                <a:cubicBezTo>
                  <a:pt x="160" y="561"/>
                  <a:pt x="160" y="561"/>
                  <a:pt x="160" y="561"/>
                </a:cubicBezTo>
                <a:cubicBezTo>
                  <a:pt x="160" y="560"/>
                  <a:pt x="160" y="560"/>
                  <a:pt x="160" y="560"/>
                </a:cubicBezTo>
                <a:cubicBezTo>
                  <a:pt x="160" y="560"/>
                  <a:pt x="160" y="560"/>
                  <a:pt x="160" y="560"/>
                </a:cubicBezTo>
                <a:cubicBezTo>
                  <a:pt x="160" y="560"/>
                  <a:pt x="160" y="560"/>
                  <a:pt x="160" y="560"/>
                </a:cubicBezTo>
                <a:cubicBezTo>
                  <a:pt x="159" y="560"/>
                  <a:pt x="159" y="560"/>
                  <a:pt x="159" y="560"/>
                </a:cubicBezTo>
                <a:cubicBezTo>
                  <a:pt x="159" y="559"/>
                  <a:pt x="159" y="559"/>
                  <a:pt x="159" y="559"/>
                </a:cubicBezTo>
                <a:cubicBezTo>
                  <a:pt x="159" y="560"/>
                  <a:pt x="159" y="560"/>
                  <a:pt x="159" y="560"/>
                </a:cubicBezTo>
                <a:cubicBezTo>
                  <a:pt x="159" y="560"/>
                  <a:pt x="159" y="560"/>
                  <a:pt x="159" y="560"/>
                </a:cubicBezTo>
                <a:cubicBezTo>
                  <a:pt x="159" y="561"/>
                  <a:pt x="159" y="561"/>
                  <a:pt x="159" y="561"/>
                </a:cubicBezTo>
                <a:cubicBezTo>
                  <a:pt x="158" y="561"/>
                  <a:pt x="158" y="561"/>
                  <a:pt x="158" y="561"/>
                </a:cubicBezTo>
                <a:cubicBezTo>
                  <a:pt x="158" y="561"/>
                  <a:pt x="158" y="561"/>
                  <a:pt x="158" y="561"/>
                </a:cubicBezTo>
                <a:cubicBezTo>
                  <a:pt x="158" y="560"/>
                  <a:pt x="158" y="560"/>
                  <a:pt x="158" y="560"/>
                </a:cubicBezTo>
                <a:cubicBezTo>
                  <a:pt x="158" y="560"/>
                  <a:pt x="158" y="560"/>
                  <a:pt x="158" y="560"/>
                </a:cubicBezTo>
                <a:cubicBezTo>
                  <a:pt x="158" y="559"/>
                  <a:pt x="158" y="559"/>
                  <a:pt x="158" y="559"/>
                </a:cubicBezTo>
                <a:cubicBezTo>
                  <a:pt x="158" y="559"/>
                  <a:pt x="157" y="558"/>
                  <a:pt x="157" y="558"/>
                </a:cubicBezTo>
                <a:cubicBezTo>
                  <a:pt x="156" y="558"/>
                  <a:pt x="156" y="558"/>
                  <a:pt x="156" y="558"/>
                </a:cubicBezTo>
                <a:cubicBezTo>
                  <a:pt x="155" y="558"/>
                  <a:pt x="154" y="559"/>
                  <a:pt x="154" y="560"/>
                </a:cubicBezTo>
                <a:cubicBezTo>
                  <a:pt x="154" y="560"/>
                  <a:pt x="154" y="560"/>
                  <a:pt x="154" y="560"/>
                </a:cubicBezTo>
                <a:cubicBezTo>
                  <a:pt x="154" y="561"/>
                  <a:pt x="154" y="561"/>
                  <a:pt x="154" y="561"/>
                </a:cubicBezTo>
                <a:cubicBezTo>
                  <a:pt x="154" y="561"/>
                  <a:pt x="154" y="561"/>
                  <a:pt x="154" y="561"/>
                </a:cubicBezTo>
                <a:cubicBezTo>
                  <a:pt x="155" y="561"/>
                  <a:pt x="155" y="561"/>
                  <a:pt x="155" y="561"/>
                </a:cubicBezTo>
                <a:cubicBezTo>
                  <a:pt x="155" y="561"/>
                  <a:pt x="155" y="561"/>
                  <a:pt x="156" y="562"/>
                </a:cubicBezTo>
                <a:cubicBezTo>
                  <a:pt x="156" y="562"/>
                  <a:pt x="157" y="562"/>
                  <a:pt x="157" y="563"/>
                </a:cubicBezTo>
                <a:cubicBezTo>
                  <a:pt x="157" y="563"/>
                  <a:pt x="157" y="563"/>
                  <a:pt x="157" y="563"/>
                </a:cubicBezTo>
                <a:cubicBezTo>
                  <a:pt x="157" y="563"/>
                  <a:pt x="157" y="563"/>
                  <a:pt x="157" y="563"/>
                </a:cubicBezTo>
                <a:cubicBezTo>
                  <a:pt x="158" y="563"/>
                  <a:pt x="158" y="563"/>
                  <a:pt x="159" y="563"/>
                </a:cubicBezTo>
                <a:cubicBezTo>
                  <a:pt x="158" y="564"/>
                  <a:pt x="158" y="564"/>
                  <a:pt x="158" y="564"/>
                </a:cubicBezTo>
                <a:cubicBezTo>
                  <a:pt x="157" y="564"/>
                  <a:pt x="157" y="564"/>
                  <a:pt x="157" y="564"/>
                </a:cubicBezTo>
                <a:cubicBezTo>
                  <a:pt x="157" y="565"/>
                  <a:pt x="157" y="565"/>
                  <a:pt x="157" y="565"/>
                </a:cubicBezTo>
                <a:cubicBezTo>
                  <a:pt x="156" y="564"/>
                  <a:pt x="156" y="564"/>
                  <a:pt x="156" y="564"/>
                </a:cubicBezTo>
                <a:cubicBezTo>
                  <a:pt x="156" y="563"/>
                  <a:pt x="156" y="563"/>
                  <a:pt x="156" y="563"/>
                </a:cubicBezTo>
                <a:cubicBezTo>
                  <a:pt x="156" y="563"/>
                  <a:pt x="156" y="563"/>
                  <a:pt x="156" y="563"/>
                </a:cubicBezTo>
                <a:cubicBezTo>
                  <a:pt x="155" y="563"/>
                  <a:pt x="155" y="563"/>
                  <a:pt x="155" y="563"/>
                </a:cubicBezTo>
                <a:cubicBezTo>
                  <a:pt x="155" y="562"/>
                  <a:pt x="155" y="562"/>
                  <a:pt x="155" y="562"/>
                </a:cubicBezTo>
                <a:cubicBezTo>
                  <a:pt x="154" y="562"/>
                  <a:pt x="154" y="562"/>
                  <a:pt x="153" y="562"/>
                </a:cubicBezTo>
                <a:cubicBezTo>
                  <a:pt x="153" y="562"/>
                  <a:pt x="153" y="562"/>
                  <a:pt x="152" y="562"/>
                </a:cubicBezTo>
                <a:cubicBezTo>
                  <a:pt x="152" y="563"/>
                  <a:pt x="152" y="563"/>
                  <a:pt x="152" y="563"/>
                </a:cubicBezTo>
                <a:cubicBezTo>
                  <a:pt x="152" y="564"/>
                  <a:pt x="152" y="564"/>
                  <a:pt x="152" y="565"/>
                </a:cubicBezTo>
                <a:cubicBezTo>
                  <a:pt x="152" y="565"/>
                  <a:pt x="152" y="565"/>
                  <a:pt x="152" y="566"/>
                </a:cubicBezTo>
                <a:cubicBezTo>
                  <a:pt x="151" y="566"/>
                  <a:pt x="151" y="566"/>
                  <a:pt x="151" y="566"/>
                </a:cubicBezTo>
                <a:cubicBezTo>
                  <a:pt x="151" y="566"/>
                  <a:pt x="151" y="566"/>
                  <a:pt x="151" y="566"/>
                </a:cubicBezTo>
                <a:cubicBezTo>
                  <a:pt x="152" y="567"/>
                  <a:pt x="152" y="567"/>
                  <a:pt x="152" y="567"/>
                </a:cubicBezTo>
                <a:cubicBezTo>
                  <a:pt x="151" y="567"/>
                  <a:pt x="151" y="567"/>
                  <a:pt x="151" y="567"/>
                </a:cubicBezTo>
                <a:cubicBezTo>
                  <a:pt x="151" y="568"/>
                  <a:pt x="151" y="568"/>
                  <a:pt x="151" y="568"/>
                </a:cubicBezTo>
                <a:cubicBezTo>
                  <a:pt x="152" y="568"/>
                  <a:pt x="152" y="568"/>
                  <a:pt x="152" y="568"/>
                </a:cubicBezTo>
                <a:cubicBezTo>
                  <a:pt x="153" y="567"/>
                  <a:pt x="153" y="567"/>
                  <a:pt x="154" y="566"/>
                </a:cubicBezTo>
                <a:cubicBezTo>
                  <a:pt x="154" y="567"/>
                  <a:pt x="153" y="567"/>
                  <a:pt x="153" y="567"/>
                </a:cubicBezTo>
                <a:cubicBezTo>
                  <a:pt x="153" y="568"/>
                  <a:pt x="152" y="568"/>
                  <a:pt x="152" y="568"/>
                </a:cubicBezTo>
                <a:cubicBezTo>
                  <a:pt x="152" y="569"/>
                  <a:pt x="152" y="569"/>
                  <a:pt x="152" y="569"/>
                </a:cubicBezTo>
                <a:cubicBezTo>
                  <a:pt x="152" y="570"/>
                  <a:pt x="152" y="570"/>
                  <a:pt x="152" y="570"/>
                </a:cubicBezTo>
                <a:cubicBezTo>
                  <a:pt x="152" y="570"/>
                  <a:pt x="152" y="570"/>
                  <a:pt x="152" y="570"/>
                </a:cubicBezTo>
                <a:cubicBezTo>
                  <a:pt x="151" y="570"/>
                  <a:pt x="151" y="569"/>
                  <a:pt x="151" y="569"/>
                </a:cubicBezTo>
                <a:cubicBezTo>
                  <a:pt x="151" y="568"/>
                  <a:pt x="150" y="569"/>
                  <a:pt x="150" y="569"/>
                </a:cubicBezTo>
                <a:cubicBezTo>
                  <a:pt x="149" y="570"/>
                  <a:pt x="149" y="570"/>
                  <a:pt x="149" y="570"/>
                </a:cubicBezTo>
                <a:cubicBezTo>
                  <a:pt x="149" y="571"/>
                  <a:pt x="149" y="571"/>
                  <a:pt x="149" y="571"/>
                </a:cubicBezTo>
                <a:cubicBezTo>
                  <a:pt x="148" y="571"/>
                  <a:pt x="148" y="571"/>
                  <a:pt x="148" y="571"/>
                </a:cubicBezTo>
                <a:cubicBezTo>
                  <a:pt x="147" y="573"/>
                  <a:pt x="146" y="574"/>
                  <a:pt x="146" y="576"/>
                </a:cubicBezTo>
                <a:cubicBezTo>
                  <a:pt x="146" y="577"/>
                  <a:pt x="146" y="577"/>
                  <a:pt x="146" y="577"/>
                </a:cubicBezTo>
                <a:cubicBezTo>
                  <a:pt x="146" y="577"/>
                  <a:pt x="146" y="578"/>
                  <a:pt x="146" y="578"/>
                </a:cubicBezTo>
                <a:cubicBezTo>
                  <a:pt x="146" y="579"/>
                  <a:pt x="146" y="579"/>
                  <a:pt x="146" y="579"/>
                </a:cubicBezTo>
                <a:cubicBezTo>
                  <a:pt x="146" y="579"/>
                  <a:pt x="146" y="579"/>
                  <a:pt x="146" y="579"/>
                </a:cubicBezTo>
                <a:cubicBezTo>
                  <a:pt x="145" y="579"/>
                  <a:pt x="145" y="579"/>
                  <a:pt x="145" y="579"/>
                </a:cubicBezTo>
                <a:cubicBezTo>
                  <a:pt x="145" y="579"/>
                  <a:pt x="145" y="579"/>
                  <a:pt x="145" y="579"/>
                </a:cubicBezTo>
                <a:cubicBezTo>
                  <a:pt x="145" y="579"/>
                  <a:pt x="145" y="579"/>
                  <a:pt x="145" y="579"/>
                </a:cubicBezTo>
                <a:cubicBezTo>
                  <a:pt x="144" y="579"/>
                  <a:pt x="144" y="579"/>
                  <a:pt x="143" y="579"/>
                </a:cubicBezTo>
                <a:cubicBezTo>
                  <a:pt x="144" y="580"/>
                  <a:pt x="144" y="580"/>
                  <a:pt x="144" y="580"/>
                </a:cubicBezTo>
                <a:cubicBezTo>
                  <a:pt x="144" y="580"/>
                  <a:pt x="144" y="580"/>
                  <a:pt x="144" y="580"/>
                </a:cubicBezTo>
                <a:cubicBezTo>
                  <a:pt x="144" y="580"/>
                  <a:pt x="144" y="580"/>
                  <a:pt x="144" y="580"/>
                </a:cubicBezTo>
                <a:cubicBezTo>
                  <a:pt x="144" y="580"/>
                  <a:pt x="144" y="581"/>
                  <a:pt x="145" y="581"/>
                </a:cubicBezTo>
                <a:cubicBezTo>
                  <a:pt x="145" y="581"/>
                  <a:pt x="145" y="581"/>
                  <a:pt x="145" y="581"/>
                </a:cubicBezTo>
                <a:cubicBezTo>
                  <a:pt x="145" y="581"/>
                  <a:pt x="145" y="581"/>
                  <a:pt x="145" y="581"/>
                </a:cubicBezTo>
                <a:cubicBezTo>
                  <a:pt x="144" y="581"/>
                  <a:pt x="144" y="581"/>
                  <a:pt x="144" y="581"/>
                </a:cubicBezTo>
                <a:cubicBezTo>
                  <a:pt x="144" y="582"/>
                  <a:pt x="144" y="582"/>
                  <a:pt x="144" y="582"/>
                </a:cubicBezTo>
                <a:cubicBezTo>
                  <a:pt x="143" y="581"/>
                  <a:pt x="143" y="581"/>
                  <a:pt x="143" y="581"/>
                </a:cubicBezTo>
                <a:cubicBezTo>
                  <a:pt x="143" y="582"/>
                  <a:pt x="143" y="582"/>
                  <a:pt x="143" y="582"/>
                </a:cubicBezTo>
                <a:cubicBezTo>
                  <a:pt x="143" y="583"/>
                  <a:pt x="143" y="583"/>
                  <a:pt x="143" y="583"/>
                </a:cubicBezTo>
                <a:cubicBezTo>
                  <a:pt x="143" y="583"/>
                  <a:pt x="143" y="583"/>
                  <a:pt x="143" y="583"/>
                </a:cubicBezTo>
                <a:cubicBezTo>
                  <a:pt x="143" y="583"/>
                  <a:pt x="143" y="583"/>
                  <a:pt x="143" y="583"/>
                </a:cubicBezTo>
                <a:cubicBezTo>
                  <a:pt x="143" y="583"/>
                  <a:pt x="143" y="583"/>
                  <a:pt x="143" y="583"/>
                </a:cubicBezTo>
                <a:cubicBezTo>
                  <a:pt x="143" y="583"/>
                  <a:pt x="143" y="583"/>
                  <a:pt x="143" y="583"/>
                </a:cubicBezTo>
                <a:cubicBezTo>
                  <a:pt x="144" y="583"/>
                  <a:pt x="144" y="583"/>
                  <a:pt x="144" y="583"/>
                </a:cubicBezTo>
                <a:cubicBezTo>
                  <a:pt x="144" y="583"/>
                  <a:pt x="144" y="583"/>
                  <a:pt x="144" y="583"/>
                </a:cubicBezTo>
                <a:cubicBezTo>
                  <a:pt x="144" y="583"/>
                  <a:pt x="144" y="583"/>
                  <a:pt x="144" y="583"/>
                </a:cubicBezTo>
                <a:cubicBezTo>
                  <a:pt x="145" y="583"/>
                  <a:pt x="145" y="583"/>
                  <a:pt x="145" y="583"/>
                </a:cubicBezTo>
                <a:cubicBezTo>
                  <a:pt x="145" y="584"/>
                  <a:pt x="145" y="584"/>
                  <a:pt x="145" y="584"/>
                </a:cubicBezTo>
                <a:cubicBezTo>
                  <a:pt x="145" y="584"/>
                  <a:pt x="145" y="584"/>
                  <a:pt x="145" y="584"/>
                </a:cubicBezTo>
                <a:cubicBezTo>
                  <a:pt x="145" y="584"/>
                  <a:pt x="145" y="584"/>
                  <a:pt x="145" y="585"/>
                </a:cubicBezTo>
                <a:cubicBezTo>
                  <a:pt x="144" y="585"/>
                  <a:pt x="144" y="585"/>
                  <a:pt x="144" y="585"/>
                </a:cubicBezTo>
                <a:cubicBezTo>
                  <a:pt x="144" y="586"/>
                  <a:pt x="144" y="586"/>
                  <a:pt x="144" y="586"/>
                </a:cubicBezTo>
                <a:cubicBezTo>
                  <a:pt x="145" y="586"/>
                  <a:pt x="145" y="586"/>
                  <a:pt x="145" y="586"/>
                </a:cubicBezTo>
                <a:cubicBezTo>
                  <a:pt x="145" y="586"/>
                  <a:pt x="145" y="586"/>
                  <a:pt x="145" y="586"/>
                </a:cubicBezTo>
                <a:cubicBezTo>
                  <a:pt x="145" y="586"/>
                  <a:pt x="145" y="586"/>
                  <a:pt x="145" y="586"/>
                </a:cubicBezTo>
                <a:cubicBezTo>
                  <a:pt x="145" y="586"/>
                  <a:pt x="145" y="586"/>
                  <a:pt x="145" y="586"/>
                </a:cubicBezTo>
                <a:cubicBezTo>
                  <a:pt x="146" y="586"/>
                  <a:pt x="146" y="587"/>
                  <a:pt x="146" y="587"/>
                </a:cubicBezTo>
                <a:cubicBezTo>
                  <a:pt x="146" y="588"/>
                  <a:pt x="146" y="588"/>
                  <a:pt x="147" y="589"/>
                </a:cubicBezTo>
                <a:cubicBezTo>
                  <a:pt x="147" y="589"/>
                  <a:pt x="147" y="589"/>
                  <a:pt x="147" y="589"/>
                </a:cubicBezTo>
                <a:cubicBezTo>
                  <a:pt x="148" y="589"/>
                  <a:pt x="148" y="589"/>
                  <a:pt x="148" y="589"/>
                </a:cubicBezTo>
                <a:cubicBezTo>
                  <a:pt x="148" y="589"/>
                  <a:pt x="148" y="588"/>
                  <a:pt x="148" y="588"/>
                </a:cubicBezTo>
                <a:cubicBezTo>
                  <a:pt x="148" y="587"/>
                  <a:pt x="148" y="587"/>
                  <a:pt x="149" y="587"/>
                </a:cubicBezTo>
                <a:cubicBezTo>
                  <a:pt x="149" y="588"/>
                  <a:pt x="149" y="588"/>
                  <a:pt x="149" y="588"/>
                </a:cubicBezTo>
                <a:cubicBezTo>
                  <a:pt x="148" y="588"/>
                  <a:pt x="148" y="588"/>
                  <a:pt x="148" y="588"/>
                </a:cubicBezTo>
                <a:cubicBezTo>
                  <a:pt x="149" y="588"/>
                  <a:pt x="149" y="588"/>
                  <a:pt x="149" y="588"/>
                </a:cubicBezTo>
                <a:cubicBezTo>
                  <a:pt x="149" y="588"/>
                  <a:pt x="149" y="588"/>
                  <a:pt x="149" y="588"/>
                </a:cubicBezTo>
                <a:cubicBezTo>
                  <a:pt x="150" y="588"/>
                  <a:pt x="150" y="588"/>
                  <a:pt x="150" y="588"/>
                </a:cubicBezTo>
                <a:cubicBezTo>
                  <a:pt x="150" y="589"/>
                  <a:pt x="150" y="589"/>
                  <a:pt x="150" y="589"/>
                </a:cubicBezTo>
                <a:cubicBezTo>
                  <a:pt x="150" y="590"/>
                  <a:pt x="150" y="590"/>
                  <a:pt x="150" y="590"/>
                </a:cubicBezTo>
                <a:cubicBezTo>
                  <a:pt x="151" y="590"/>
                  <a:pt x="151" y="589"/>
                  <a:pt x="151" y="589"/>
                </a:cubicBezTo>
                <a:cubicBezTo>
                  <a:pt x="151" y="589"/>
                  <a:pt x="151" y="589"/>
                  <a:pt x="151" y="589"/>
                </a:cubicBezTo>
                <a:cubicBezTo>
                  <a:pt x="152" y="589"/>
                  <a:pt x="152" y="589"/>
                  <a:pt x="152" y="589"/>
                </a:cubicBezTo>
                <a:cubicBezTo>
                  <a:pt x="152" y="590"/>
                  <a:pt x="152" y="590"/>
                  <a:pt x="153" y="590"/>
                </a:cubicBezTo>
                <a:cubicBezTo>
                  <a:pt x="152" y="590"/>
                  <a:pt x="152" y="590"/>
                  <a:pt x="152" y="590"/>
                </a:cubicBezTo>
                <a:cubicBezTo>
                  <a:pt x="151" y="590"/>
                  <a:pt x="151" y="590"/>
                  <a:pt x="151" y="590"/>
                </a:cubicBezTo>
                <a:cubicBezTo>
                  <a:pt x="150" y="590"/>
                  <a:pt x="150" y="590"/>
                  <a:pt x="150" y="590"/>
                </a:cubicBezTo>
                <a:cubicBezTo>
                  <a:pt x="151" y="591"/>
                  <a:pt x="151" y="591"/>
                  <a:pt x="151" y="591"/>
                </a:cubicBezTo>
                <a:cubicBezTo>
                  <a:pt x="150" y="591"/>
                  <a:pt x="150" y="591"/>
                  <a:pt x="150" y="591"/>
                </a:cubicBezTo>
                <a:cubicBezTo>
                  <a:pt x="150" y="591"/>
                  <a:pt x="150" y="591"/>
                  <a:pt x="150" y="591"/>
                </a:cubicBezTo>
                <a:cubicBezTo>
                  <a:pt x="149" y="591"/>
                  <a:pt x="149" y="591"/>
                  <a:pt x="149" y="591"/>
                </a:cubicBezTo>
                <a:cubicBezTo>
                  <a:pt x="150" y="592"/>
                  <a:pt x="150" y="592"/>
                  <a:pt x="150" y="592"/>
                </a:cubicBezTo>
                <a:cubicBezTo>
                  <a:pt x="150" y="592"/>
                  <a:pt x="150" y="592"/>
                  <a:pt x="151" y="592"/>
                </a:cubicBezTo>
                <a:cubicBezTo>
                  <a:pt x="151" y="592"/>
                  <a:pt x="151" y="591"/>
                  <a:pt x="151" y="592"/>
                </a:cubicBezTo>
                <a:cubicBezTo>
                  <a:pt x="152" y="592"/>
                  <a:pt x="152" y="592"/>
                  <a:pt x="152" y="592"/>
                </a:cubicBezTo>
                <a:cubicBezTo>
                  <a:pt x="152" y="592"/>
                  <a:pt x="152" y="592"/>
                  <a:pt x="152" y="592"/>
                </a:cubicBezTo>
                <a:cubicBezTo>
                  <a:pt x="153" y="592"/>
                  <a:pt x="153" y="592"/>
                  <a:pt x="153" y="592"/>
                </a:cubicBezTo>
                <a:cubicBezTo>
                  <a:pt x="153" y="592"/>
                  <a:pt x="153" y="592"/>
                  <a:pt x="153" y="592"/>
                </a:cubicBezTo>
                <a:cubicBezTo>
                  <a:pt x="154" y="592"/>
                  <a:pt x="154" y="592"/>
                  <a:pt x="154" y="592"/>
                </a:cubicBezTo>
                <a:cubicBezTo>
                  <a:pt x="155" y="592"/>
                  <a:pt x="155" y="592"/>
                  <a:pt x="155" y="592"/>
                </a:cubicBezTo>
                <a:cubicBezTo>
                  <a:pt x="156" y="593"/>
                  <a:pt x="156" y="593"/>
                  <a:pt x="156" y="593"/>
                </a:cubicBezTo>
                <a:cubicBezTo>
                  <a:pt x="156" y="592"/>
                  <a:pt x="156" y="592"/>
                  <a:pt x="156" y="592"/>
                </a:cubicBezTo>
                <a:cubicBezTo>
                  <a:pt x="157" y="591"/>
                  <a:pt x="157" y="591"/>
                  <a:pt x="157" y="591"/>
                </a:cubicBezTo>
                <a:cubicBezTo>
                  <a:pt x="157" y="591"/>
                  <a:pt x="157" y="591"/>
                  <a:pt x="157" y="591"/>
                </a:cubicBezTo>
                <a:cubicBezTo>
                  <a:pt x="157" y="590"/>
                  <a:pt x="157" y="590"/>
                  <a:pt x="157" y="590"/>
                </a:cubicBezTo>
                <a:cubicBezTo>
                  <a:pt x="157" y="590"/>
                  <a:pt x="157" y="590"/>
                  <a:pt x="157" y="590"/>
                </a:cubicBezTo>
                <a:cubicBezTo>
                  <a:pt x="157" y="590"/>
                  <a:pt x="157" y="590"/>
                  <a:pt x="157" y="590"/>
                </a:cubicBezTo>
                <a:cubicBezTo>
                  <a:pt x="157" y="591"/>
                  <a:pt x="157" y="591"/>
                  <a:pt x="157" y="591"/>
                </a:cubicBezTo>
                <a:cubicBezTo>
                  <a:pt x="158" y="592"/>
                  <a:pt x="158" y="592"/>
                  <a:pt x="158" y="592"/>
                </a:cubicBezTo>
                <a:cubicBezTo>
                  <a:pt x="157" y="592"/>
                  <a:pt x="157" y="592"/>
                  <a:pt x="157" y="592"/>
                </a:cubicBezTo>
                <a:cubicBezTo>
                  <a:pt x="158" y="593"/>
                  <a:pt x="158" y="593"/>
                  <a:pt x="158" y="593"/>
                </a:cubicBezTo>
                <a:cubicBezTo>
                  <a:pt x="158" y="592"/>
                  <a:pt x="158" y="592"/>
                  <a:pt x="158" y="592"/>
                </a:cubicBezTo>
                <a:cubicBezTo>
                  <a:pt x="158" y="592"/>
                  <a:pt x="159" y="591"/>
                  <a:pt x="159" y="591"/>
                </a:cubicBezTo>
                <a:cubicBezTo>
                  <a:pt x="160" y="591"/>
                  <a:pt x="159" y="591"/>
                  <a:pt x="159" y="592"/>
                </a:cubicBezTo>
                <a:cubicBezTo>
                  <a:pt x="158" y="592"/>
                  <a:pt x="158" y="592"/>
                  <a:pt x="158" y="592"/>
                </a:cubicBezTo>
                <a:cubicBezTo>
                  <a:pt x="159" y="592"/>
                  <a:pt x="159" y="593"/>
                  <a:pt x="160" y="593"/>
                </a:cubicBezTo>
                <a:cubicBezTo>
                  <a:pt x="160" y="593"/>
                  <a:pt x="160" y="593"/>
                  <a:pt x="160" y="593"/>
                </a:cubicBezTo>
                <a:cubicBezTo>
                  <a:pt x="160" y="593"/>
                  <a:pt x="160" y="593"/>
                  <a:pt x="160" y="593"/>
                </a:cubicBezTo>
                <a:cubicBezTo>
                  <a:pt x="161" y="592"/>
                  <a:pt x="161" y="592"/>
                  <a:pt x="161" y="592"/>
                </a:cubicBezTo>
                <a:cubicBezTo>
                  <a:pt x="161" y="592"/>
                  <a:pt x="161" y="592"/>
                  <a:pt x="161" y="592"/>
                </a:cubicBezTo>
                <a:cubicBezTo>
                  <a:pt x="162" y="593"/>
                  <a:pt x="162" y="593"/>
                  <a:pt x="162" y="593"/>
                </a:cubicBezTo>
                <a:cubicBezTo>
                  <a:pt x="161" y="593"/>
                  <a:pt x="161" y="593"/>
                  <a:pt x="161" y="593"/>
                </a:cubicBezTo>
                <a:cubicBezTo>
                  <a:pt x="161" y="594"/>
                  <a:pt x="161" y="594"/>
                  <a:pt x="161" y="594"/>
                </a:cubicBezTo>
                <a:cubicBezTo>
                  <a:pt x="161" y="594"/>
                  <a:pt x="161" y="594"/>
                  <a:pt x="161" y="594"/>
                </a:cubicBezTo>
                <a:cubicBezTo>
                  <a:pt x="161" y="595"/>
                  <a:pt x="161" y="595"/>
                  <a:pt x="161" y="595"/>
                </a:cubicBezTo>
                <a:cubicBezTo>
                  <a:pt x="161" y="595"/>
                  <a:pt x="161" y="595"/>
                  <a:pt x="161" y="595"/>
                </a:cubicBezTo>
                <a:cubicBezTo>
                  <a:pt x="160" y="596"/>
                  <a:pt x="160" y="596"/>
                  <a:pt x="160" y="596"/>
                </a:cubicBezTo>
                <a:cubicBezTo>
                  <a:pt x="159" y="596"/>
                  <a:pt x="159" y="596"/>
                  <a:pt x="159" y="596"/>
                </a:cubicBezTo>
                <a:cubicBezTo>
                  <a:pt x="159" y="596"/>
                  <a:pt x="159" y="596"/>
                  <a:pt x="159" y="596"/>
                </a:cubicBezTo>
                <a:cubicBezTo>
                  <a:pt x="159" y="595"/>
                  <a:pt x="159" y="595"/>
                  <a:pt x="159" y="595"/>
                </a:cubicBezTo>
                <a:cubicBezTo>
                  <a:pt x="159" y="595"/>
                  <a:pt x="159" y="595"/>
                  <a:pt x="159" y="595"/>
                </a:cubicBezTo>
                <a:cubicBezTo>
                  <a:pt x="159" y="594"/>
                  <a:pt x="159" y="594"/>
                  <a:pt x="159" y="594"/>
                </a:cubicBezTo>
                <a:cubicBezTo>
                  <a:pt x="158" y="594"/>
                  <a:pt x="158" y="594"/>
                  <a:pt x="158" y="594"/>
                </a:cubicBezTo>
                <a:cubicBezTo>
                  <a:pt x="158" y="594"/>
                  <a:pt x="157" y="594"/>
                  <a:pt x="157" y="594"/>
                </a:cubicBezTo>
                <a:cubicBezTo>
                  <a:pt x="156" y="595"/>
                  <a:pt x="156" y="595"/>
                  <a:pt x="156" y="595"/>
                </a:cubicBezTo>
                <a:cubicBezTo>
                  <a:pt x="156" y="595"/>
                  <a:pt x="156" y="595"/>
                  <a:pt x="156" y="595"/>
                </a:cubicBezTo>
                <a:cubicBezTo>
                  <a:pt x="156" y="595"/>
                  <a:pt x="156" y="595"/>
                  <a:pt x="156" y="595"/>
                </a:cubicBezTo>
                <a:cubicBezTo>
                  <a:pt x="155" y="596"/>
                  <a:pt x="155" y="596"/>
                  <a:pt x="155" y="596"/>
                </a:cubicBezTo>
                <a:cubicBezTo>
                  <a:pt x="155" y="596"/>
                  <a:pt x="155" y="596"/>
                  <a:pt x="156" y="595"/>
                </a:cubicBezTo>
                <a:cubicBezTo>
                  <a:pt x="156" y="595"/>
                  <a:pt x="156" y="594"/>
                  <a:pt x="156" y="594"/>
                </a:cubicBezTo>
                <a:cubicBezTo>
                  <a:pt x="155" y="594"/>
                  <a:pt x="155" y="594"/>
                  <a:pt x="155" y="594"/>
                </a:cubicBezTo>
                <a:cubicBezTo>
                  <a:pt x="155" y="594"/>
                  <a:pt x="155" y="594"/>
                  <a:pt x="155" y="594"/>
                </a:cubicBezTo>
                <a:cubicBezTo>
                  <a:pt x="154" y="593"/>
                  <a:pt x="154" y="593"/>
                  <a:pt x="153" y="593"/>
                </a:cubicBezTo>
                <a:cubicBezTo>
                  <a:pt x="153" y="592"/>
                  <a:pt x="153" y="592"/>
                  <a:pt x="153" y="592"/>
                </a:cubicBezTo>
                <a:cubicBezTo>
                  <a:pt x="152" y="592"/>
                  <a:pt x="152" y="592"/>
                  <a:pt x="152" y="592"/>
                </a:cubicBezTo>
                <a:cubicBezTo>
                  <a:pt x="151" y="592"/>
                  <a:pt x="151" y="592"/>
                  <a:pt x="151" y="592"/>
                </a:cubicBezTo>
                <a:cubicBezTo>
                  <a:pt x="151" y="593"/>
                  <a:pt x="151" y="593"/>
                  <a:pt x="151" y="593"/>
                </a:cubicBezTo>
                <a:cubicBezTo>
                  <a:pt x="152" y="593"/>
                  <a:pt x="152" y="593"/>
                  <a:pt x="152" y="593"/>
                </a:cubicBezTo>
                <a:cubicBezTo>
                  <a:pt x="152" y="593"/>
                  <a:pt x="151" y="593"/>
                  <a:pt x="151" y="594"/>
                </a:cubicBezTo>
                <a:cubicBezTo>
                  <a:pt x="151" y="595"/>
                  <a:pt x="151" y="595"/>
                  <a:pt x="151" y="595"/>
                </a:cubicBezTo>
                <a:cubicBezTo>
                  <a:pt x="150" y="595"/>
                  <a:pt x="150" y="595"/>
                  <a:pt x="150" y="595"/>
                </a:cubicBezTo>
                <a:cubicBezTo>
                  <a:pt x="149" y="596"/>
                  <a:pt x="149" y="596"/>
                  <a:pt x="149" y="596"/>
                </a:cubicBezTo>
                <a:cubicBezTo>
                  <a:pt x="149" y="596"/>
                  <a:pt x="149" y="596"/>
                  <a:pt x="149" y="596"/>
                </a:cubicBezTo>
                <a:cubicBezTo>
                  <a:pt x="148" y="596"/>
                  <a:pt x="148" y="596"/>
                  <a:pt x="148" y="596"/>
                </a:cubicBezTo>
                <a:cubicBezTo>
                  <a:pt x="148" y="597"/>
                  <a:pt x="148" y="597"/>
                  <a:pt x="148" y="597"/>
                </a:cubicBezTo>
                <a:cubicBezTo>
                  <a:pt x="149" y="597"/>
                  <a:pt x="149" y="597"/>
                  <a:pt x="149" y="597"/>
                </a:cubicBezTo>
                <a:cubicBezTo>
                  <a:pt x="150" y="597"/>
                  <a:pt x="150" y="597"/>
                  <a:pt x="150" y="597"/>
                </a:cubicBezTo>
                <a:cubicBezTo>
                  <a:pt x="151" y="597"/>
                  <a:pt x="151" y="597"/>
                  <a:pt x="151" y="597"/>
                </a:cubicBezTo>
                <a:cubicBezTo>
                  <a:pt x="151" y="598"/>
                  <a:pt x="151" y="598"/>
                  <a:pt x="151" y="598"/>
                </a:cubicBezTo>
                <a:cubicBezTo>
                  <a:pt x="150" y="598"/>
                  <a:pt x="150" y="598"/>
                  <a:pt x="150" y="598"/>
                </a:cubicBezTo>
                <a:cubicBezTo>
                  <a:pt x="150" y="599"/>
                  <a:pt x="150" y="599"/>
                  <a:pt x="150" y="599"/>
                </a:cubicBezTo>
                <a:cubicBezTo>
                  <a:pt x="151" y="600"/>
                  <a:pt x="154" y="601"/>
                  <a:pt x="154" y="603"/>
                </a:cubicBezTo>
                <a:cubicBezTo>
                  <a:pt x="155" y="603"/>
                  <a:pt x="155" y="603"/>
                  <a:pt x="155" y="603"/>
                </a:cubicBezTo>
                <a:cubicBezTo>
                  <a:pt x="155" y="604"/>
                  <a:pt x="155" y="604"/>
                  <a:pt x="155" y="604"/>
                </a:cubicBezTo>
                <a:cubicBezTo>
                  <a:pt x="156" y="604"/>
                  <a:pt x="156" y="604"/>
                  <a:pt x="156" y="604"/>
                </a:cubicBezTo>
                <a:cubicBezTo>
                  <a:pt x="156" y="604"/>
                  <a:pt x="156" y="604"/>
                  <a:pt x="156" y="604"/>
                </a:cubicBezTo>
                <a:cubicBezTo>
                  <a:pt x="156" y="605"/>
                  <a:pt x="156" y="605"/>
                  <a:pt x="156" y="605"/>
                </a:cubicBezTo>
                <a:cubicBezTo>
                  <a:pt x="156" y="605"/>
                  <a:pt x="156" y="605"/>
                  <a:pt x="156" y="605"/>
                </a:cubicBezTo>
                <a:cubicBezTo>
                  <a:pt x="156" y="606"/>
                  <a:pt x="156" y="606"/>
                  <a:pt x="156" y="606"/>
                </a:cubicBezTo>
                <a:cubicBezTo>
                  <a:pt x="157" y="606"/>
                  <a:pt x="157" y="606"/>
                  <a:pt x="157" y="606"/>
                </a:cubicBezTo>
                <a:cubicBezTo>
                  <a:pt x="157" y="607"/>
                  <a:pt x="157" y="607"/>
                  <a:pt x="157" y="607"/>
                </a:cubicBezTo>
                <a:cubicBezTo>
                  <a:pt x="160" y="608"/>
                  <a:pt x="164" y="607"/>
                  <a:pt x="166" y="604"/>
                </a:cubicBezTo>
                <a:cubicBezTo>
                  <a:pt x="166" y="604"/>
                  <a:pt x="167" y="605"/>
                  <a:pt x="167" y="604"/>
                </a:cubicBezTo>
                <a:cubicBezTo>
                  <a:pt x="167" y="604"/>
                  <a:pt x="167" y="604"/>
                  <a:pt x="167" y="603"/>
                </a:cubicBezTo>
                <a:cubicBezTo>
                  <a:pt x="168" y="603"/>
                  <a:pt x="168" y="602"/>
                  <a:pt x="167" y="601"/>
                </a:cubicBezTo>
                <a:cubicBezTo>
                  <a:pt x="166" y="601"/>
                  <a:pt x="166" y="601"/>
                  <a:pt x="166" y="601"/>
                </a:cubicBezTo>
                <a:cubicBezTo>
                  <a:pt x="166" y="600"/>
                  <a:pt x="167" y="599"/>
                  <a:pt x="168" y="599"/>
                </a:cubicBezTo>
                <a:cubicBezTo>
                  <a:pt x="168" y="598"/>
                  <a:pt x="168" y="598"/>
                  <a:pt x="168" y="598"/>
                </a:cubicBezTo>
                <a:cubicBezTo>
                  <a:pt x="168" y="597"/>
                  <a:pt x="168" y="597"/>
                  <a:pt x="168" y="596"/>
                </a:cubicBezTo>
                <a:cubicBezTo>
                  <a:pt x="169" y="596"/>
                  <a:pt x="169" y="596"/>
                  <a:pt x="169" y="596"/>
                </a:cubicBezTo>
                <a:cubicBezTo>
                  <a:pt x="170" y="595"/>
                  <a:pt x="170" y="595"/>
                  <a:pt x="170" y="595"/>
                </a:cubicBezTo>
                <a:cubicBezTo>
                  <a:pt x="170" y="595"/>
                  <a:pt x="170" y="595"/>
                  <a:pt x="170" y="595"/>
                </a:cubicBezTo>
                <a:cubicBezTo>
                  <a:pt x="170" y="595"/>
                  <a:pt x="170" y="595"/>
                  <a:pt x="170" y="595"/>
                </a:cubicBezTo>
                <a:cubicBezTo>
                  <a:pt x="171" y="595"/>
                  <a:pt x="171" y="595"/>
                  <a:pt x="171" y="595"/>
                </a:cubicBezTo>
                <a:cubicBezTo>
                  <a:pt x="171" y="595"/>
                  <a:pt x="171" y="595"/>
                  <a:pt x="171" y="595"/>
                </a:cubicBezTo>
                <a:cubicBezTo>
                  <a:pt x="171" y="596"/>
                  <a:pt x="170" y="596"/>
                  <a:pt x="169" y="597"/>
                </a:cubicBezTo>
                <a:cubicBezTo>
                  <a:pt x="169" y="598"/>
                  <a:pt x="169" y="598"/>
                  <a:pt x="169" y="599"/>
                </a:cubicBezTo>
                <a:cubicBezTo>
                  <a:pt x="168" y="600"/>
                  <a:pt x="168" y="600"/>
                  <a:pt x="168" y="601"/>
                </a:cubicBezTo>
                <a:cubicBezTo>
                  <a:pt x="168" y="601"/>
                  <a:pt x="169" y="601"/>
                  <a:pt x="169" y="602"/>
                </a:cubicBezTo>
                <a:cubicBezTo>
                  <a:pt x="170" y="602"/>
                  <a:pt x="169" y="604"/>
                  <a:pt x="169" y="604"/>
                </a:cubicBezTo>
                <a:cubicBezTo>
                  <a:pt x="170" y="605"/>
                  <a:pt x="170" y="605"/>
                  <a:pt x="170" y="605"/>
                </a:cubicBezTo>
                <a:cubicBezTo>
                  <a:pt x="170" y="606"/>
                  <a:pt x="170" y="606"/>
                  <a:pt x="170" y="606"/>
                </a:cubicBezTo>
                <a:cubicBezTo>
                  <a:pt x="171" y="607"/>
                  <a:pt x="171" y="609"/>
                  <a:pt x="172" y="610"/>
                </a:cubicBezTo>
                <a:cubicBezTo>
                  <a:pt x="172" y="611"/>
                  <a:pt x="172" y="611"/>
                  <a:pt x="172" y="611"/>
                </a:cubicBezTo>
                <a:cubicBezTo>
                  <a:pt x="172" y="611"/>
                  <a:pt x="172" y="611"/>
                  <a:pt x="172" y="611"/>
                </a:cubicBezTo>
                <a:cubicBezTo>
                  <a:pt x="172" y="612"/>
                  <a:pt x="172" y="612"/>
                  <a:pt x="172" y="612"/>
                </a:cubicBezTo>
                <a:cubicBezTo>
                  <a:pt x="171" y="612"/>
                  <a:pt x="171" y="612"/>
                  <a:pt x="171" y="612"/>
                </a:cubicBezTo>
                <a:cubicBezTo>
                  <a:pt x="171" y="613"/>
                  <a:pt x="171" y="613"/>
                  <a:pt x="171" y="613"/>
                </a:cubicBezTo>
                <a:cubicBezTo>
                  <a:pt x="171" y="613"/>
                  <a:pt x="171" y="614"/>
                  <a:pt x="171" y="614"/>
                </a:cubicBezTo>
                <a:cubicBezTo>
                  <a:pt x="171" y="615"/>
                  <a:pt x="171" y="615"/>
                  <a:pt x="171" y="615"/>
                </a:cubicBezTo>
                <a:cubicBezTo>
                  <a:pt x="171" y="615"/>
                  <a:pt x="171" y="615"/>
                  <a:pt x="171" y="615"/>
                </a:cubicBezTo>
                <a:cubicBezTo>
                  <a:pt x="171" y="615"/>
                  <a:pt x="171" y="615"/>
                  <a:pt x="171" y="615"/>
                </a:cubicBezTo>
                <a:cubicBezTo>
                  <a:pt x="171" y="616"/>
                  <a:pt x="171" y="616"/>
                  <a:pt x="171" y="616"/>
                </a:cubicBezTo>
                <a:cubicBezTo>
                  <a:pt x="172" y="616"/>
                  <a:pt x="172" y="616"/>
                  <a:pt x="172" y="616"/>
                </a:cubicBezTo>
                <a:cubicBezTo>
                  <a:pt x="172" y="616"/>
                  <a:pt x="172" y="616"/>
                  <a:pt x="172" y="616"/>
                </a:cubicBezTo>
                <a:cubicBezTo>
                  <a:pt x="172" y="616"/>
                  <a:pt x="172" y="616"/>
                  <a:pt x="172" y="616"/>
                </a:cubicBezTo>
                <a:cubicBezTo>
                  <a:pt x="173" y="616"/>
                  <a:pt x="173" y="616"/>
                  <a:pt x="174" y="616"/>
                </a:cubicBezTo>
                <a:cubicBezTo>
                  <a:pt x="174" y="616"/>
                  <a:pt x="173" y="617"/>
                  <a:pt x="173" y="617"/>
                </a:cubicBezTo>
                <a:cubicBezTo>
                  <a:pt x="173" y="617"/>
                  <a:pt x="173" y="617"/>
                  <a:pt x="173" y="617"/>
                </a:cubicBezTo>
                <a:cubicBezTo>
                  <a:pt x="172" y="617"/>
                  <a:pt x="172" y="617"/>
                  <a:pt x="172" y="617"/>
                </a:cubicBezTo>
                <a:cubicBezTo>
                  <a:pt x="172" y="617"/>
                  <a:pt x="172" y="617"/>
                  <a:pt x="172" y="617"/>
                </a:cubicBezTo>
                <a:cubicBezTo>
                  <a:pt x="172" y="618"/>
                  <a:pt x="172" y="618"/>
                  <a:pt x="172" y="619"/>
                </a:cubicBezTo>
                <a:cubicBezTo>
                  <a:pt x="172" y="619"/>
                  <a:pt x="172" y="619"/>
                  <a:pt x="172" y="619"/>
                </a:cubicBezTo>
                <a:cubicBezTo>
                  <a:pt x="172" y="619"/>
                  <a:pt x="172" y="619"/>
                  <a:pt x="172" y="619"/>
                </a:cubicBezTo>
                <a:cubicBezTo>
                  <a:pt x="172" y="620"/>
                  <a:pt x="172" y="620"/>
                  <a:pt x="172" y="620"/>
                </a:cubicBezTo>
                <a:cubicBezTo>
                  <a:pt x="173" y="620"/>
                  <a:pt x="173" y="620"/>
                  <a:pt x="173" y="620"/>
                </a:cubicBezTo>
                <a:cubicBezTo>
                  <a:pt x="173" y="619"/>
                  <a:pt x="173" y="619"/>
                  <a:pt x="173" y="619"/>
                </a:cubicBezTo>
                <a:cubicBezTo>
                  <a:pt x="173" y="619"/>
                  <a:pt x="173" y="619"/>
                  <a:pt x="173" y="619"/>
                </a:cubicBezTo>
                <a:cubicBezTo>
                  <a:pt x="173" y="619"/>
                  <a:pt x="173" y="619"/>
                  <a:pt x="173" y="619"/>
                </a:cubicBezTo>
                <a:cubicBezTo>
                  <a:pt x="173" y="620"/>
                  <a:pt x="173" y="620"/>
                  <a:pt x="173" y="620"/>
                </a:cubicBezTo>
                <a:cubicBezTo>
                  <a:pt x="173" y="620"/>
                  <a:pt x="173" y="620"/>
                  <a:pt x="173" y="620"/>
                </a:cubicBezTo>
                <a:cubicBezTo>
                  <a:pt x="173" y="620"/>
                  <a:pt x="173" y="620"/>
                  <a:pt x="173" y="620"/>
                </a:cubicBezTo>
                <a:cubicBezTo>
                  <a:pt x="172" y="621"/>
                  <a:pt x="172" y="621"/>
                  <a:pt x="172" y="621"/>
                </a:cubicBezTo>
                <a:cubicBezTo>
                  <a:pt x="172" y="621"/>
                  <a:pt x="172" y="621"/>
                  <a:pt x="172" y="621"/>
                </a:cubicBezTo>
                <a:cubicBezTo>
                  <a:pt x="172" y="621"/>
                  <a:pt x="172" y="621"/>
                  <a:pt x="172" y="621"/>
                </a:cubicBezTo>
                <a:cubicBezTo>
                  <a:pt x="172" y="621"/>
                  <a:pt x="172" y="621"/>
                  <a:pt x="172" y="621"/>
                </a:cubicBezTo>
                <a:cubicBezTo>
                  <a:pt x="172" y="621"/>
                  <a:pt x="172" y="621"/>
                  <a:pt x="172" y="621"/>
                </a:cubicBezTo>
                <a:cubicBezTo>
                  <a:pt x="172" y="622"/>
                  <a:pt x="172" y="622"/>
                  <a:pt x="172" y="622"/>
                </a:cubicBezTo>
                <a:cubicBezTo>
                  <a:pt x="171" y="622"/>
                  <a:pt x="171" y="622"/>
                  <a:pt x="171" y="622"/>
                </a:cubicBezTo>
                <a:cubicBezTo>
                  <a:pt x="171" y="622"/>
                  <a:pt x="171" y="622"/>
                  <a:pt x="171" y="622"/>
                </a:cubicBezTo>
                <a:cubicBezTo>
                  <a:pt x="170" y="622"/>
                  <a:pt x="170" y="622"/>
                  <a:pt x="170" y="622"/>
                </a:cubicBezTo>
                <a:cubicBezTo>
                  <a:pt x="170" y="622"/>
                  <a:pt x="170" y="622"/>
                  <a:pt x="170" y="622"/>
                </a:cubicBezTo>
                <a:cubicBezTo>
                  <a:pt x="170" y="622"/>
                  <a:pt x="170" y="622"/>
                  <a:pt x="170" y="622"/>
                </a:cubicBezTo>
                <a:cubicBezTo>
                  <a:pt x="171" y="622"/>
                  <a:pt x="171" y="622"/>
                  <a:pt x="172" y="622"/>
                </a:cubicBezTo>
                <a:cubicBezTo>
                  <a:pt x="172" y="622"/>
                  <a:pt x="172" y="622"/>
                  <a:pt x="172" y="622"/>
                </a:cubicBezTo>
                <a:cubicBezTo>
                  <a:pt x="172" y="623"/>
                  <a:pt x="172" y="623"/>
                  <a:pt x="172" y="623"/>
                </a:cubicBezTo>
                <a:cubicBezTo>
                  <a:pt x="172" y="623"/>
                  <a:pt x="172" y="623"/>
                  <a:pt x="172" y="623"/>
                </a:cubicBezTo>
                <a:cubicBezTo>
                  <a:pt x="173" y="623"/>
                  <a:pt x="173" y="623"/>
                  <a:pt x="173" y="623"/>
                </a:cubicBezTo>
                <a:cubicBezTo>
                  <a:pt x="174" y="622"/>
                  <a:pt x="174" y="622"/>
                  <a:pt x="175" y="622"/>
                </a:cubicBezTo>
                <a:cubicBezTo>
                  <a:pt x="175" y="621"/>
                  <a:pt x="175" y="621"/>
                  <a:pt x="175" y="621"/>
                </a:cubicBezTo>
                <a:cubicBezTo>
                  <a:pt x="175" y="621"/>
                  <a:pt x="176" y="620"/>
                  <a:pt x="176" y="620"/>
                </a:cubicBezTo>
                <a:cubicBezTo>
                  <a:pt x="176" y="620"/>
                  <a:pt x="176" y="620"/>
                  <a:pt x="176" y="620"/>
                </a:cubicBezTo>
                <a:cubicBezTo>
                  <a:pt x="177" y="620"/>
                  <a:pt x="177" y="620"/>
                  <a:pt x="177" y="620"/>
                </a:cubicBezTo>
                <a:cubicBezTo>
                  <a:pt x="177" y="619"/>
                  <a:pt x="177" y="619"/>
                  <a:pt x="177" y="619"/>
                </a:cubicBezTo>
                <a:cubicBezTo>
                  <a:pt x="178" y="619"/>
                  <a:pt x="178" y="619"/>
                  <a:pt x="178" y="619"/>
                </a:cubicBezTo>
                <a:cubicBezTo>
                  <a:pt x="178" y="619"/>
                  <a:pt x="178" y="619"/>
                  <a:pt x="178" y="619"/>
                </a:cubicBezTo>
                <a:cubicBezTo>
                  <a:pt x="179" y="619"/>
                  <a:pt x="179" y="619"/>
                  <a:pt x="179" y="619"/>
                </a:cubicBezTo>
                <a:cubicBezTo>
                  <a:pt x="180" y="618"/>
                  <a:pt x="181" y="617"/>
                  <a:pt x="182" y="617"/>
                </a:cubicBezTo>
                <a:cubicBezTo>
                  <a:pt x="182" y="617"/>
                  <a:pt x="182" y="617"/>
                  <a:pt x="182" y="617"/>
                </a:cubicBezTo>
                <a:cubicBezTo>
                  <a:pt x="182" y="618"/>
                  <a:pt x="182" y="618"/>
                  <a:pt x="182" y="618"/>
                </a:cubicBezTo>
                <a:cubicBezTo>
                  <a:pt x="182" y="618"/>
                  <a:pt x="182" y="618"/>
                  <a:pt x="182" y="618"/>
                </a:cubicBezTo>
                <a:cubicBezTo>
                  <a:pt x="183" y="619"/>
                  <a:pt x="183" y="619"/>
                  <a:pt x="183" y="619"/>
                </a:cubicBezTo>
                <a:cubicBezTo>
                  <a:pt x="183" y="619"/>
                  <a:pt x="183" y="619"/>
                  <a:pt x="183" y="619"/>
                </a:cubicBezTo>
                <a:cubicBezTo>
                  <a:pt x="183" y="619"/>
                  <a:pt x="183" y="619"/>
                  <a:pt x="183" y="619"/>
                </a:cubicBezTo>
                <a:cubicBezTo>
                  <a:pt x="184" y="619"/>
                  <a:pt x="184" y="619"/>
                  <a:pt x="184" y="619"/>
                </a:cubicBezTo>
                <a:cubicBezTo>
                  <a:pt x="184" y="619"/>
                  <a:pt x="184" y="619"/>
                  <a:pt x="184" y="619"/>
                </a:cubicBezTo>
                <a:cubicBezTo>
                  <a:pt x="184" y="619"/>
                  <a:pt x="184" y="619"/>
                  <a:pt x="184" y="619"/>
                </a:cubicBezTo>
                <a:cubicBezTo>
                  <a:pt x="184" y="620"/>
                  <a:pt x="184" y="620"/>
                  <a:pt x="184" y="620"/>
                </a:cubicBezTo>
                <a:cubicBezTo>
                  <a:pt x="185" y="620"/>
                  <a:pt x="185" y="620"/>
                  <a:pt x="185" y="620"/>
                </a:cubicBezTo>
                <a:cubicBezTo>
                  <a:pt x="185" y="620"/>
                  <a:pt x="185" y="620"/>
                  <a:pt x="185" y="620"/>
                </a:cubicBezTo>
                <a:cubicBezTo>
                  <a:pt x="186" y="619"/>
                  <a:pt x="186" y="619"/>
                  <a:pt x="186" y="619"/>
                </a:cubicBezTo>
                <a:cubicBezTo>
                  <a:pt x="186" y="619"/>
                  <a:pt x="186" y="619"/>
                  <a:pt x="186" y="619"/>
                </a:cubicBezTo>
                <a:cubicBezTo>
                  <a:pt x="186" y="618"/>
                  <a:pt x="186" y="618"/>
                  <a:pt x="186" y="618"/>
                </a:cubicBezTo>
                <a:cubicBezTo>
                  <a:pt x="187" y="619"/>
                  <a:pt x="187" y="619"/>
                  <a:pt x="187" y="619"/>
                </a:cubicBezTo>
                <a:cubicBezTo>
                  <a:pt x="187" y="619"/>
                  <a:pt x="187" y="619"/>
                  <a:pt x="187" y="619"/>
                </a:cubicBezTo>
                <a:cubicBezTo>
                  <a:pt x="187" y="620"/>
                  <a:pt x="187" y="620"/>
                  <a:pt x="187" y="620"/>
                </a:cubicBezTo>
                <a:cubicBezTo>
                  <a:pt x="188" y="620"/>
                  <a:pt x="188" y="620"/>
                  <a:pt x="188" y="620"/>
                </a:cubicBezTo>
                <a:cubicBezTo>
                  <a:pt x="189" y="620"/>
                  <a:pt x="189" y="622"/>
                  <a:pt x="189" y="622"/>
                </a:cubicBezTo>
                <a:cubicBezTo>
                  <a:pt x="189" y="623"/>
                  <a:pt x="190" y="623"/>
                  <a:pt x="190" y="624"/>
                </a:cubicBezTo>
                <a:cubicBezTo>
                  <a:pt x="190" y="625"/>
                  <a:pt x="190" y="625"/>
                  <a:pt x="190" y="625"/>
                </a:cubicBezTo>
                <a:cubicBezTo>
                  <a:pt x="191" y="625"/>
                  <a:pt x="191" y="625"/>
                  <a:pt x="191" y="625"/>
                </a:cubicBezTo>
                <a:cubicBezTo>
                  <a:pt x="192" y="625"/>
                  <a:pt x="192" y="625"/>
                  <a:pt x="193" y="624"/>
                </a:cubicBezTo>
                <a:cubicBezTo>
                  <a:pt x="193" y="624"/>
                  <a:pt x="193" y="624"/>
                  <a:pt x="193" y="624"/>
                </a:cubicBezTo>
                <a:cubicBezTo>
                  <a:pt x="193" y="624"/>
                  <a:pt x="193" y="624"/>
                  <a:pt x="193" y="624"/>
                </a:cubicBezTo>
                <a:cubicBezTo>
                  <a:pt x="192" y="623"/>
                  <a:pt x="192" y="623"/>
                  <a:pt x="192" y="623"/>
                </a:cubicBezTo>
                <a:cubicBezTo>
                  <a:pt x="192" y="622"/>
                  <a:pt x="191" y="622"/>
                  <a:pt x="192" y="621"/>
                </a:cubicBezTo>
                <a:cubicBezTo>
                  <a:pt x="192" y="621"/>
                  <a:pt x="192" y="621"/>
                  <a:pt x="192" y="621"/>
                </a:cubicBezTo>
                <a:cubicBezTo>
                  <a:pt x="192" y="620"/>
                  <a:pt x="192" y="620"/>
                  <a:pt x="192" y="619"/>
                </a:cubicBezTo>
                <a:cubicBezTo>
                  <a:pt x="193" y="619"/>
                  <a:pt x="193" y="619"/>
                  <a:pt x="193" y="619"/>
                </a:cubicBezTo>
                <a:cubicBezTo>
                  <a:pt x="193" y="619"/>
                  <a:pt x="194" y="618"/>
                  <a:pt x="194" y="617"/>
                </a:cubicBezTo>
                <a:cubicBezTo>
                  <a:pt x="195" y="617"/>
                  <a:pt x="195" y="617"/>
                  <a:pt x="195" y="617"/>
                </a:cubicBezTo>
                <a:cubicBezTo>
                  <a:pt x="195" y="617"/>
                  <a:pt x="195" y="617"/>
                  <a:pt x="195" y="617"/>
                </a:cubicBezTo>
                <a:cubicBezTo>
                  <a:pt x="195" y="617"/>
                  <a:pt x="195" y="617"/>
                  <a:pt x="195" y="617"/>
                </a:cubicBezTo>
                <a:cubicBezTo>
                  <a:pt x="197" y="617"/>
                  <a:pt x="197" y="617"/>
                  <a:pt x="197" y="617"/>
                </a:cubicBezTo>
                <a:cubicBezTo>
                  <a:pt x="197" y="618"/>
                  <a:pt x="197" y="618"/>
                  <a:pt x="197" y="618"/>
                </a:cubicBezTo>
                <a:cubicBezTo>
                  <a:pt x="197" y="618"/>
                  <a:pt x="198" y="618"/>
                  <a:pt x="198" y="618"/>
                </a:cubicBezTo>
                <a:cubicBezTo>
                  <a:pt x="198" y="618"/>
                  <a:pt x="198" y="618"/>
                  <a:pt x="198" y="618"/>
                </a:cubicBezTo>
                <a:cubicBezTo>
                  <a:pt x="198" y="619"/>
                  <a:pt x="198" y="619"/>
                  <a:pt x="198" y="619"/>
                </a:cubicBezTo>
                <a:cubicBezTo>
                  <a:pt x="197" y="619"/>
                  <a:pt x="197" y="619"/>
                  <a:pt x="197" y="619"/>
                </a:cubicBezTo>
                <a:cubicBezTo>
                  <a:pt x="197" y="619"/>
                  <a:pt x="197" y="619"/>
                  <a:pt x="197" y="619"/>
                </a:cubicBezTo>
                <a:cubicBezTo>
                  <a:pt x="197" y="618"/>
                  <a:pt x="197" y="618"/>
                  <a:pt x="197" y="618"/>
                </a:cubicBezTo>
                <a:cubicBezTo>
                  <a:pt x="196" y="618"/>
                  <a:pt x="196" y="617"/>
                  <a:pt x="196" y="617"/>
                </a:cubicBezTo>
                <a:cubicBezTo>
                  <a:pt x="195" y="617"/>
                  <a:pt x="195" y="617"/>
                  <a:pt x="195" y="618"/>
                </a:cubicBezTo>
                <a:cubicBezTo>
                  <a:pt x="194" y="619"/>
                  <a:pt x="194" y="619"/>
                  <a:pt x="194" y="619"/>
                </a:cubicBezTo>
                <a:cubicBezTo>
                  <a:pt x="194" y="619"/>
                  <a:pt x="194" y="619"/>
                  <a:pt x="194" y="619"/>
                </a:cubicBezTo>
                <a:cubicBezTo>
                  <a:pt x="194" y="620"/>
                  <a:pt x="194" y="620"/>
                  <a:pt x="194" y="620"/>
                </a:cubicBezTo>
                <a:cubicBezTo>
                  <a:pt x="194" y="620"/>
                  <a:pt x="194" y="620"/>
                  <a:pt x="194" y="620"/>
                </a:cubicBezTo>
                <a:cubicBezTo>
                  <a:pt x="195" y="620"/>
                  <a:pt x="195" y="620"/>
                  <a:pt x="195" y="620"/>
                </a:cubicBezTo>
                <a:cubicBezTo>
                  <a:pt x="195" y="621"/>
                  <a:pt x="195" y="621"/>
                  <a:pt x="195" y="621"/>
                </a:cubicBezTo>
                <a:cubicBezTo>
                  <a:pt x="195" y="622"/>
                  <a:pt x="195" y="622"/>
                  <a:pt x="195" y="622"/>
                </a:cubicBezTo>
                <a:cubicBezTo>
                  <a:pt x="195" y="622"/>
                  <a:pt x="195" y="622"/>
                  <a:pt x="195" y="622"/>
                </a:cubicBezTo>
                <a:cubicBezTo>
                  <a:pt x="196" y="622"/>
                  <a:pt x="196" y="622"/>
                  <a:pt x="196" y="622"/>
                </a:cubicBezTo>
                <a:cubicBezTo>
                  <a:pt x="196" y="622"/>
                  <a:pt x="196" y="622"/>
                  <a:pt x="196" y="622"/>
                </a:cubicBezTo>
                <a:cubicBezTo>
                  <a:pt x="197" y="622"/>
                  <a:pt x="198" y="622"/>
                  <a:pt x="199" y="622"/>
                </a:cubicBezTo>
                <a:cubicBezTo>
                  <a:pt x="200" y="621"/>
                  <a:pt x="201" y="620"/>
                  <a:pt x="202" y="620"/>
                </a:cubicBezTo>
                <a:cubicBezTo>
                  <a:pt x="202" y="619"/>
                  <a:pt x="202" y="619"/>
                  <a:pt x="202" y="619"/>
                </a:cubicBezTo>
                <a:cubicBezTo>
                  <a:pt x="203" y="619"/>
                  <a:pt x="203" y="619"/>
                  <a:pt x="204" y="619"/>
                </a:cubicBezTo>
                <a:cubicBezTo>
                  <a:pt x="204" y="619"/>
                  <a:pt x="204" y="619"/>
                  <a:pt x="204" y="619"/>
                </a:cubicBezTo>
                <a:cubicBezTo>
                  <a:pt x="204" y="619"/>
                  <a:pt x="204" y="619"/>
                  <a:pt x="204" y="619"/>
                </a:cubicBezTo>
                <a:cubicBezTo>
                  <a:pt x="204" y="619"/>
                  <a:pt x="204" y="620"/>
                  <a:pt x="204" y="620"/>
                </a:cubicBezTo>
                <a:cubicBezTo>
                  <a:pt x="204" y="620"/>
                  <a:pt x="204" y="620"/>
                  <a:pt x="204" y="620"/>
                </a:cubicBezTo>
                <a:cubicBezTo>
                  <a:pt x="204" y="621"/>
                  <a:pt x="204" y="621"/>
                  <a:pt x="204" y="621"/>
                </a:cubicBezTo>
                <a:cubicBezTo>
                  <a:pt x="204" y="621"/>
                  <a:pt x="204" y="621"/>
                  <a:pt x="204" y="621"/>
                </a:cubicBezTo>
                <a:cubicBezTo>
                  <a:pt x="204" y="621"/>
                  <a:pt x="203" y="621"/>
                  <a:pt x="203" y="622"/>
                </a:cubicBezTo>
                <a:cubicBezTo>
                  <a:pt x="203" y="622"/>
                  <a:pt x="202" y="623"/>
                  <a:pt x="202" y="623"/>
                </a:cubicBezTo>
                <a:cubicBezTo>
                  <a:pt x="202" y="624"/>
                  <a:pt x="201" y="624"/>
                  <a:pt x="201" y="625"/>
                </a:cubicBezTo>
                <a:cubicBezTo>
                  <a:pt x="201" y="625"/>
                  <a:pt x="201" y="626"/>
                  <a:pt x="201" y="627"/>
                </a:cubicBezTo>
                <a:cubicBezTo>
                  <a:pt x="201" y="627"/>
                  <a:pt x="201" y="627"/>
                  <a:pt x="201" y="627"/>
                </a:cubicBezTo>
                <a:cubicBezTo>
                  <a:pt x="201" y="627"/>
                  <a:pt x="201" y="627"/>
                  <a:pt x="201" y="627"/>
                </a:cubicBezTo>
                <a:cubicBezTo>
                  <a:pt x="202" y="627"/>
                  <a:pt x="202" y="627"/>
                  <a:pt x="202" y="627"/>
                </a:cubicBezTo>
                <a:cubicBezTo>
                  <a:pt x="202" y="628"/>
                  <a:pt x="201" y="628"/>
                  <a:pt x="200" y="629"/>
                </a:cubicBezTo>
                <a:cubicBezTo>
                  <a:pt x="200" y="629"/>
                  <a:pt x="200" y="629"/>
                  <a:pt x="200" y="629"/>
                </a:cubicBezTo>
                <a:cubicBezTo>
                  <a:pt x="200" y="629"/>
                  <a:pt x="200" y="630"/>
                  <a:pt x="200" y="630"/>
                </a:cubicBezTo>
                <a:cubicBezTo>
                  <a:pt x="200" y="631"/>
                  <a:pt x="200" y="631"/>
                  <a:pt x="200" y="631"/>
                </a:cubicBezTo>
                <a:cubicBezTo>
                  <a:pt x="200" y="631"/>
                  <a:pt x="200" y="632"/>
                  <a:pt x="200" y="632"/>
                </a:cubicBezTo>
                <a:cubicBezTo>
                  <a:pt x="200" y="633"/>
                  <a:pt x="200" y="633"/>
                  <a:pt x="200" y="633"/>
                </a:cubicBezTo>
                <a:cubicBezTo>
                  <a:pt x="199" y="634"/>
                  <a:pt x="199" y="634"/>
                  <a:pt x="199" y="635"/>
                </a:cubicBezTo>
                <a:cubicBezTo>
                  <a:pt x="200" y="635"/>
                  <a:pt x="200" y="635"/>
                  <a:pt x="200" y="635"/>
                </a:cubicBezTo>
                <a:cubicBezTo>
                  <a:pt x="200" y="635"/>
                  <a:pt x="200" y="635"/>
                  <a:pt x="200" y="635"/>
                </a:cubicBezTo>
                <a:cubicBezTo>
                  <a:pt x="200" y="634"/>
                  <a:pt x="200" y="634"/>
                  <a:pt x="200" y="634"/>
                </a:cubicBezTo>
                <a:cubicBezTo>
                  <a:pt x="201" y="635"/>
                  <a:pt x="201" y="635"/>
                  <a:pt x="201" y="635"/>
                </a:cubicBezTo>
                <a:cubicBezTo>
                  <a:pt x="201" y="635"/>
                  <a:pt x="201" y="635"/>
                  <a:pt x="201" y="636"/>
                </a:cubicBezTo>
                <a:cubicBezTo>
                  <a:pt x="200" y="637"/>
                  <a:pt x="200" y="637"/>
                  <a:pt x="200" y="637"/>
                </a:cubicBezTo>
                <a:cubicBezTo>
                  <a:pt x="200" y="636"/>
                  <a:pt x="200" y="636"/>
                  <a:pt x="200" y="636"/>
                </a:cubicBezTo>
                <a:cubicBezTo>
                  <a:pt x="199" y="636"/>
                  <a:pt x="199" y="636"/>
                  <a:pt x="199" y="636"/>
                </a:cubicBezTo>
                <a:cubicBezTo>
                  <a:pt x="198" y="636"/>
                  <a:pt x="198" y="637"/>
                  <a:pt x="197" y="638"/>
                </a:cubicBezTo>
                <a:cubicBezTo>
                  <a:pt x="197" y="639"/>
                  <a:pt x="197" y="639"/>
                  <a:pt x="197" y="639"/>
                </a:cubicBezTo>
                <a:cubicBezTo>
                  <a:pt x="196" y="639"/>
                  <a:pt x="196" y="639"/>
                  <a:pt x="196" y="639"/>
                </a:cubicBezTo>
                <a:cubicBezTo>
                  <a:pt x="196" y="639"/>
                  <a:pt x="196" y="639"/>
                  <a:pt x="196" y="639"/>
                </a:cubicBezTo>
                <a:cubicBezTo>
                  <a:pt x="196" y="639"/>
                  <a:pt x="196" y="639"/>
                  <a:pt x="196" y="639"/>
                </a:cubicBezTo>
                <a:cubicBezTo>
                  <a:pt x="195" y="639"/>
                  <a:pt x="195" y="639"/>
                  <a:pt x="195" y="639"/>
                </a:cubicBezTo>
                <a:cubicBezTo>
                  <a:pt x="195" y="640"/>
                  <a:pt x="194" y="640"/>
                  <a:pt x="194" y="641"/>
                </a:cubicBezTo>
                <a:cubicBezTo>
                  <a:pt x="194" y="642"/>
                  <a:pt x="194" y="642"/>
                  <a:pt x="193" y="642"/>
                </a:cubicBezTo>
                <a:cubicBezTo>
                  <a:pt x="193" y="643"/>
                  <a:pt x="193" y="643"/>
                  <a:pt x="193" y="644"/>
                </a:cubicBezTo>
                <a:cubicBezTo>
                  <a:pt x="193" y="645"/>
                  <a:pt x="193" y="645"/>
                  <a:pt x="193" y="645"/>
                </a:cubicBezTo>
                <a:cubicBezTo>
                  <a:pt x="192" y="645"/>
                  <a:pt x="192" y="645"/>
                  <a:pt x="192" y="645"/>
                </a:cubicBezTo>
                <a:cubicBezTo>
                  <a:pt x="191" y="645"/>
                  <a:pt x="191" y="645"/>
                  <a:pt x="191" y="645"/>
                </a:cubicBezTo>
                <a:cubicBezTo>
                  <a:pt x="191" y="645"/>
                  <a:pt x="191" y="645"/>
                  <a:pt x="191" y="645"/>
                </a:cubicBezTo>
                <a:cubicBezTo>
                  <a:pt x="190" y="645"/>
                  <a:pt x="190" y="645"/>
                  <a:pt x="190" y="645"/>
                </a:cubicBezTo>
                <a:cubicBezTo>
                  <a:pt x="190" y="646"/>
                  <a:pt x="189" y="647"/>
                  <a:pt x="188" y="647"/>
                </a:cubicBezTo>
                <a:cubicBezTo>
                  <a:pt x="188" y="647"/>
                  <a:pt x="187" y="647"/>
                  <a:pt x="187" y="648"/>
                </a:cubicBezTo>
                <a:cubicBezTo>
                  <a:pt x="186" y="648"/>
                  <a:pt x="185" y="648"/>
                  <a:pt x="185" y="649"/>
                </a:cubicBezTo>
                <a:cubicBezTo>
                  <a:pt x="184" y="650"/>
                  <a:pt x="183" y="651"/>
                  <a:pt x="182" y="651"/>
                </a:cubicBezTo>
                <a:cubicBezTo>
                  <a:pt x="182" y="651"/>
                  <a:pt x="183" y="651"/>
                  <a:pt x="183" y="652"/>
                </a:cubicBezTo>
                <a:cubicBezTo>
                  <a:pt x="183" y="652"/>
                  <a:pt x="183" y="652"/>
                  <a:pt x="183" y="652"/>
                </a:cubicBezTo>
                <a:cubicBezTo>
                  <a:pt x="182" y="652"/>
                  <a:pt x="182" y="652"/>
                  <a:pt x="182" y="652"/>
                </a:cubicBezTo>
                <a:cubicBezTo>
                  <a:pt x="182" y="652"/>
                  <a:pt x="181" y="652"/>
                  <a:pt x="181" y="652"/>
                </a:cubicBezTo>
                <a:cubicBezTo>
                  <a:pt x="181" y="653"/>
                  <a:pt x="181" y="653"/>
                  <a:pt x="181" y="654"/>
                </a:cubicBezTo>
                <a:cubicBezTo>
                  <a:pt x="181" y="654"/>
                  <a:pt x="181" y="654"/>
                  <a:pt x="181" y="654"/>
                </a:cubicBezTo>
                <a:cubicBezTo>
                  <a:pt x="180" y="655"/>
                  <a:pt x="180" y="655"/>
                  <a:pt x="180" y="655"/>
                </a:cubicBezTo>
                <a:cubicBezTo>
                  <a:pt x="180" y="655"/>
                  <a:pt x="180" y="655"/>
                  <a:pt x="180" y="655"/>
                </a:cubicBezTo>
                <a:cubicBezTo>
                  <a:pt x="181" y="656"/>
                  <a:pt x="181" y="656"/>
                  <a:pt x="182" y="657"/>
                </a:cubicBezTo>
                <a:cubicBezTo>
                  <a:pt x="182" y="657"/>
                  <a:pt x="182" y="657"/>
                  <a:pt x="182" y="657"/>
                </a:cubicBezTo>
                <a:cubicBezTo>
                  <a:pt x="182" y="657"/>
                  <a:pt x="182" y="657"/>
                  <a:pt x="182" y="657"/>
                </a:cubicBezTo>
                <a:cubicBezTo>
                  <a:pt x="181" y="657"/>
                  <a:pt x="181" y="657"/>
                  <a:pt x="181" y="657"/>
                </a:cubicBezTo>
                <a:cubicBezTo>
                  <a:pt x="181" y="656"/>
                  <a:pt x="181" y="656"/>
                  <a:pt x="181" y="656"/>
                </a:cubicBezTo>
                <a:cubicBezTo>
                  <a:pt x="180" y="656"/>
                  <a:pt x="180" y="656"/>
                  <a:pt x="180" y="656"/>
                </a:cubicBezTo>
                <a:cubicBezTo>
                  <a:pt x="179" y="656"/>
                  <a:pt x="179" y="656"/>
                  <a:pt x="179" y="656"/>
                </a:cubicBezTo>
                <a:cubicBezTo>
                  <a:pt x="179" y="657"/>
                  <a:pt x="179" y="657"/>
                  <a:pt x="179" y="657"/>
                </a:cubicBezTo>
                <a:cubicBezTo>
                  <a:pt x="179" y="657"/>
                  <a:pt x="179" y="657"/>
                  <a:pt x="179" y="657"/>
                </a:cubicBezTo>
                <a:cubicBezTo>
                  <a:pt x="179" y="657"/>
                  <a:pt x="179" y="658"/>
                  <a:pt x="179" y="658"/>
                </a:cubicBezTo>
                <a:cubicBezTo>
                  <a:pt x="179" y="658"/>
                  <a:pt x="178" y="658"/>
                  <a:pt x="178" y="657"/>
                </a:cubicBezTo>
                <a:cubicBezTo>
                  <a:pt x="178" y="657"/>
                  <a:pt x="178" y="656"/>
                  <a:pt x="177" y="656"/>
                </a:cubicBezTo>
                <a:cubicBezTo>
                  <a:pt x="177" y="655"/>
                  <a:pt x="177" y="655"/>
                  <a:pt x="177" y="655"/>
                </a:cubicBezTo>
                <a:cubicBezTo>
                  <a:pt x="177" y="655"/>
                  <a:pt x="176" y="655"/>
                  <a:pt x="176" y="655"/>
                </a:cubicBezTo>
                <a:cubicBezTo>
                  <a:pt x="176" y="655"/>
                  <a:pt x="176" y="655"/>
                  <a:pt x="175" y="655"/>
                </a:cubicBezTo>
                <a:cubicBezTo>
                  <a:pt x="175" y="655"/>
                  <a:pt x="175" y="655"/>
                  <a:pt x="174" y="655"/>
                </a:cubicBezTo>
                <a:cubicBezTo>
                  <a:pt x="174" y="655"/>
                  <a:pt x="174" y="655"/>
                  <a:pt x="174" y="655"/>
                </a:cubicBezTo>
                <a:cubicBezTo>
                  <a:pt x="173" y="656"/>
                  <a:pt x="173" y="656"/>
                  <a:pt x="173" y="656"/>
                </a:cubicBezTo>
                <a:cubicBezTo>
                  <a:pt x="171" y="657"/>
                  <a:pt x="168" y="659"/>
                  <a:pt x="167" y="661"/>
                </a:cubicBezTo>
                <a:cubicBezTo>
                  <a:pt x="167" y="662"/>
                  <a:pt x="167" y="662"/>
                  <a:pt x="167" y="662"/>
                </a:cubicBezTo>
                <a:cubicBezTo>
                  <a:pt x="167" y="662"/>
                  <a:pt x="167" y="662"/>
                  <a:pt x="167" y="662"/>
                </a:cubicBezTo>
                <a:cubicBezTo>
                  <a:pt x="166" y="663"/>
                  <a:pt x="166" y="663"/>
                  <a:pt x="166" y="663"/>
                </a:cubicBezTo>
                <a:cubicBezTo>
                  <a:pt x="166" y="663"/>
                  <a:pt x="165" y="663"/>
                  <a:pt x="165" y="664"/>
                </a:cubicBezTo>
                <a:cubicBezTo>
                  <a:pt x="165" y="664"/>
                  <a:pt x="165" y="664"/>
                  <a:pt x="165" y="664"/>
                </a:cubicBezTo>
                <a:cubicBezTo>
                  <a:pt x="165" y="664"/>
                  <a:pt x="165" y="664"/>
                  <a:pt x="165" y="664"/>
                </a:cubicBezTo>
                <a:cubicBezTo>
                  <a:pt x="164" y="665"/>
                  <a:pt x="164" y="665"/>
                  <a:pt x="163" y="665"/>
                </a:cubicBezTo>
                <a:cubicBezTo>
                  <a:pt x="163" y="665"/>
                  <a:pt x="163" y="665"/>
                  <a:pt x="163" y="665"/>
                </a:cubicBezTo>
                <a:cubicBezTo>
                  <a:pt x="162" y="665"/>
                  <a:pt x="162" y="665"/>
                  <a:pt x="162" y="666"/>
                </a:cubicBezTo>
                <a:cubicBezTo>
                  <a:pt x="162" y="666"/>
                  <a:pt x="162" y="667"/>
                  <a:pt x="162" y="667"/>
                </a:cubicBezTo>
                <a:cubicBezTo>
                  <a:pt x="162" y="668"/>
                  <a:pt x="162" y="668"/>
                  <a:pt x="162" y="668"/>
                </a:cubicBezTo>
                <a:cubicBezTo>
                  <a:pt x="162" y="669"/>
                  <a:pt x="162" y="669"/>
                  <a:pt x="162" y="669"/>
                </a:cubicBezTo>
                <a:cubicBezTo>
                  <a:pt x="162" y="669"/>
                  <a:pt x="163" y="668"/>
                  <a:pt x="163" y="668"/>
                </a:cubicBezTo>
                <a:cubicBezTo>
                  <a:pt x="163" y="667"/>
                  <a:pt x="163" y="667"/>
                  <a:pt x="163" y="667"/>
                </a:cubicBezTo>
                <a:cubicBezTo>
                  <a:pt x="164" y="667"/>
                  <a:pt x="163" y="666"/>
                  <a:pt x="163" y="666"/>
                </a:cubicBezTo>
                <a:cubicBezTo>
                  <a:pt x="163" y="666"/>
                  <a:pt x="163" y="665"/>
                  <a:pt x="164" y="665"/>
                </a:cubicBezTo>
                <a:cubicBezTo>
                  <a:pt x="164" y="666"/>
                  <a:pt x="164" y="666"/>
                  <a:pt x="164" y="666"/>
                </a:cubicBezTo>
                <a:cubicBezTo>
                  <a:pt x="164" y="667"/>
                  <a:pt x="164" y="667"/>
                  <a:pt x="164" y="667"/>
                </a:cubicBezTo>
                <a:cubicBezTo>
                  <a:pt x="165" y="667"/>
                  <a:pt x="165" y="667"/>
                  <a:pt x="165" y="667"/>
                </a:cubicBezTo>
                <a:cubicBezTo>
                  <a:pt x="166" y="667"/>
                  <a:pt x="166" y="667"/>
                  <a:pt x="166" y="667"/>
                </a:cubicBezTo>
                <a:cubicBezTo>
                  <a:pt x="167" y="666"/>
                  <a:pt x="167" y="666"/>
                  <a:pt x="167" y="666"/>
                </a:cubicBezTo>
                <a:cubicBezTo>
                  <a:pt x="167" y="665"/>
                  <a:pt x="167" y="665"/>
                  <a:pt x="167" y="665"/>
                </a:cubicBezTo>
                <a:cubicBezTo>
                  <a:pt x="167" y="665"/>
                  <a:pt x="167" y="664"/>
                  <a:pt x="166" y="664"/>
                </a:cubicBezTo>
                <a:cubicBezTo>
                  <a:pt x="166" y="664"/>
                  <a:pt x="166" y="664"/>
                  <a:pt x="166" y="664"/>
                </a:cubicBezTo>
                <a:cubicBezTo>
                  <a:pt x="166" y="663"/>
                  <a:pt x="166" y="663"/>
                  <a:pt x="166" y="663"/>
                </a:cubicBezTo>
                <a:cubicBezTo>
                  <a:pt x="167" y="663"/>
                  <a:pt x="167" y="664"/>
                  <a:pt x="167" y="664"/>
                </a:cubicBezTo>
                <a:cubicBezTo>
                  <a:pt x="167" y="665"/>
                  <a:pt x="167" y="665"/>
                  <a:pt x="167" y="665"/>
                </a:cubicBezTo>
                <a:cubicBezTo>
                  <a:pt x="168" y="665"/>
                  <a:pt x="168" y="665"/>
                  <a:pt x="168" y="665"/>
                </a:cubicBezTo>
                <a:cubicBezTo>
                  <a:pt x="167" y="665"/>
                  <a:pt x="167" y="665"/>
                  <a:pt x="167" y="665"/>
                </a:cubicBezTo>
                <a:cubicBezTo>
                  <a:pt x="167" y="666"/>
                  <a:pt x="167" y="666"/>
                  <a:pt x="167" y="666"/>
                </a:cubicBezTo>
                <a:cubicBezTo>
                  <a:pt x="168" y="666"/>
                  <a:pt x="168" y="666"/>
                  <a:pt x="168" y="666"/>
                </a:cubicBezTo>
                <a:cubicBezTo>
                  <a:pt x="168" y="666"/>
                  <a:pt x="168" y="666"/>
                  <a:pt x="168" y="666"/>
                </a:cubicBezTo>
                <a:cubicBezTo>
                  <a:pt x="168" y="666"/>
                  <a:pt x="168" y="666"/>
                  <a:pt x="168" y="666"/>
                </a:cubicBezTo>
                <a:cubicBezTo>
                  <a:pt x="169" y="666"/>
                  <a:pt x="169" y="666"/>
                  <a:pt x="169" y="666"/>
                </a:cubicBezTo>
                <a:cubicBezTo>
                  <a:pt x="169" y="665"/>
                  <a:pt x="169" y="665"/>
                  <a:pt x="170" y="665"/>
                </a:cubicBezTo>
                <a:cubicBezTo>
                  <a:pt x="170" y="665"/>
                  <a:pt x="170" y="665"/>
                  <a:pt x="170" y="665"/>
                </a:cubicBezTo>
                <a:cubicBezTo>
                  <a:pt x="170" y="665"/>
                  <a:pt x="170" y="665"/>
                  <a:pt x="170" y="665"/>
                </a:cubicBezTo>
                <a:cubicBezTo>
                  <a:pt x="170" y="666"/>
                  <a:pt x="170" y="666"/>
                  <a:pt x="170" y="666"/>
                </a:cubicBezTo>
                <a:cubicBezTo>
                  <a:pt x="171" y="665"/>
                  <a:pt x="171" y="665"/>
                  <a:pt x="171" y="665"/>
                </a:cubicBezTo>
                <a:cubicBezTo>
                  <a:pt x="171" y="664"/>
                  <a:pt x="171" y="664"/>
                  <a:pt x="171" y="664"/>
                </a:cubicBezTo>
                <a:cubicBezTo>
                  <a:pt x="171" y="664"/>
                  <a:pt x="171" y="664"/>
                  <a:pt x="171" y="664"/>
                </a:cubicBezTo>
                <a:cubicBezTo>
                  <a:pt x="171" y="664"/>
                  <a:pt x="171" y="664"/>
                  <a:pt x="171" y="664"/>
                </a:cubicBezTo>
                <a:cubicBezTo>
                  <a:pt x="171" y="664"/>
                  <a:pt x="171" y="664"/>
                  <a:pt x="171" y="664"/>
                </a:cubicBezTo>
                <a:cubicBezTo>
                  <a:pt x="172" y="664"/>
                  <a:pt x="172" y="664"/>
                  <a:pt x="172" y="664"/>
                </a:cubicBezTo>
                <a:cubicBezTo>
                  <a:pt x="172" y="663"/>
                  <a:pt x="172" y="663"/>
                  <a:pt x="172" y="663"/>
                </a:cubicBezTo>
                <a:cubicBezTo>
                  <a:pt x="172" y="663"/>
                  <a:pt x="173" y="662"/>
                  <a:pt x="173" y="661"/>
                </a:cubicBezTo>
                <a:cubicBezTo>
                  <a:pt x="173" y="660"/>
                  <a:pt x="173" y="660"/>
                  <a:pt x="173" y="660"/>
                </a:cubicBezTo>
                <a:cubicBezTo>
                  <a:pt x="173" y="660"/>
                  <a:pt x="173" y="660"/>
                  <a:pt x="174" y="659"/>
                </a:cubicBezTo>
                <a:cubicBezTo>
                  <a:pt x="174" y="659"/>
                  <a:pt x="174" y="659"/>
                  <a:pt x="174" y="659"/>
                </a:cubicBezTo>
                <a:cubicBezTo>
                  <a:pt x="175" y="659"/>
                  <a:pt x="175" y="659"/>
                  <a:pt x="175" y="659"/>
                </a:cubicBezTo>
                <a:cubicBezTo>
                  <a:pt x="175" y="660"/>
                  <a:pt x="176" y="660"/>
                  <a:pt x="176" y="660"/>
                </a:cubicBezTo>
                <a:cubicBezTo>
                  <a:pt x="176" y="660"/>
                  <a:pt x="176" y="660"/>
                  <a:pt x="176" y="660"/>
                </a:cubicBezTo>
                <a:cubicBezTo>
                  <a:pt x="175" y="660"/>
                  <a:pt x="175" y="660"/>
                  <a:pt x="175" y="660"/>
                </a:cubicBezTo>
                <a:cubicBezTo>
                  <a:pt x="175" y="660"/>
                  <a:pt x="175" y="660"/>
                  <a:pt x="175" y="660"/>
                </a:cubicBezTo>
                <a:cubicBezTo>
                  <a:pt x="174" y="661"/>
                  <a:pt x="174" y="661"/>
                  <a:pt x="174" y="661"/>
                </a:cubicBezTo>
                <a:cubicBezTo>
                  <a:pt x="174" y="661"/>
                  <a:pt x="174" y="662"/>
                  <a:pt x="174" y="662"/>
                </a:cubicBezTo>
                <a:cubicBezTo>
                  <a:pt x="175" y="663"/>
                  <a:pt x="177" y="662"/>
                  <a:pt x="178" y="661"/>
                </a:cubicBezTo>
                <a:cubicBezTo>
                  <a:pt x="179" y="661"/>
                  <a:pt x="179" y="661"/>
                  <a:pt x="179" y="661"/>
                </a:cubicBezTo>
                <a:cubicBezTo>
                  <a:pt x="179" y="661"/>
                  <a:pt x="179" y="661"/>
                  <a:pt x="179" y="661"/>
                </a:cubicBezTo>
                <a:cubicBezTo>
                  <a:pt x="180" y="661"/>
                  <a:pt x="180" y="661"/>
                  <a:pt x="180" y="661"/>
                </a:cubicBezTo>
                <a:cubicBezTo>
                  <a:pt x="179" y="661"/>
                  <a:pt x="179" y="661"/>
                  <a:pt x="179" y="661"/>
                </a:cubicBezTo>
                <a:cubicBezTo>
                  <a:pt x="179" y="660"/>
                  <a:pt x="179" y="660"/>
                  <a:pt x="179" y="660"/>
                </a:cubicBezTo>
                <a:cubicBezTo>
                  <a:pt x="179" y="660"/>
                  <a:pt x="179" y="660"/>
                  <a:pt x="179" y="660"/>
                </a:cubicBezTo>
                <a:cubicBezTo>
                  <a:pt x="179" y="660"/>
                  <a:pt x="180" y="660"/>
                  <a:pt x="180" y="660"/>
                </a:cubicBezTo>
                <a:cubicBezTo>
                  <a:pt x="180" y="661"/>
                  <a:pt x="180" y="661"/>
                  <a:pt x="180" y="661"/>
                </a:cubicBezTo>
                <a:cubicBezTo>
                  <a:pt x="181" y="661"/>
                  <a:pt x="181" y="661"/>
                  <a:pt x="181" y="661"/>
                </a:cubicBezTo>
                <a:cubicBezTo>
                  <a:pt x="181" y="661"/>
                  <a:pt x="181" y="661"/>
                  <a:pt x="181" y="661"/>
                </a:cubicBezTo>
                <a:cubicBezTo>
                  <a:pt x="181" y="660"/>
                  <a:pt x="181" y="660"/>
                  <a:pt x="181" y="660"/>
                </a:cubicBezTo>
                <a:cubicBezTo>
                  <a:pt x="182" y="659"/>
                  <a:pt x="182" y="659"/>
                  <a:pt x="182" y="659"/>
                </a:cubicBezTo>
                <a:cubicBezTo>
                  <a:pt x="182" y="659"/>
                  <a:pt x="182" y="659"/>
                  <a:pt x="182" y="659"/>
                </a:cubicBezTo>
                <a:cubicBezTo>
                  <a:pt x="182" y="659"/>
                  <a:pt x="182" y="659"/>
                  <a:pt x="182" y="659"/>
                </a:cubicBezTo>
                <a:cubicBezTo>
                  <a:pt x="183" y="659"/>
                  <a:pt x="183" y="659"/>
                  <a:pt x="183" y="659"/>
                </a:cubicBezTo>
                <a:cubicBezTo>
                  <a:pt x="183" y="659"/>
                  <a:pt x="183" y="659"/>
                  <a:pt x="183" y="659"/>
                </a:cubicBezTo>
                <a:cubicBezTo>
                  <a:pt x="184" y="658"/>
                  <a:pt x="184" y="658"/>
                  <a:pt x="185" y="657"/>
                </a:cubicBezTo>
                <a:cubicBezTo>
                  <a:pt x="185" y="657"/>
                  <a:pt x="186" y="657"/>
                  <a:pt x="186" y="657"/>
                </a:cubicBezTo>
                <a:cubicBezTo>
                  <a:pt x="187" y="657"/>
                  <a:pt x="187" y="657"/>
                  <a:pt x="187" y="657"/>
                </a:cubicBezTo>
                <a:cubicBezTo>
                  <a:pt x="187" y="657"/>
                  <a:pt x="187" y="657"/>
                  <a:pt x="187" y="657"/>
                </a:cubicBezTo>
                <a:cubicBezTo>
                  <a:pt x="187" y="657"/>
                  <a:pt x="187" y="657"/>
                  <a:pt x="187" y="657"/>
                </a:cubicBezTo>
                <a:cubicBezTo>
                  <a:pt x="186" y="658"/>
                  <a:pt x="186" y="658"/>
                  <a:pt x="186" y="659"/>
                </a:cubicBezTo>
                <a:cubicBezTo>
                  <a:pt x="187" y="659"/>
                  <a:pt x="187" y="659"/>
                  <a:pt x="187" y="659"/>
                </a:cubicBezTo>
                <a:cubicBezTo>
                  <a:pt x="186" y="660"/>
                  <a:pt x="186" y="660"/>
                  <a:pt x="186" y="660"/>
                </a:cubicBezTo>
                <a:cubicBezTo>
                  <a:pt x="186" y="660"/>
                  <a:pt x="186" y="660"/>
                  <a:pt x="186" y="660"/>
                </a:cubicBezTo>
                <a:cubicBezTo>
                  <a:pt x="187" y="660"/>
                  <a:pt x="187" y="659"/>
                  <a:pt x="187" y="659"/>
                </a:cubicBezTo>
                <a:cubicBezTo>
                  <a:pt x="187" y="658"/>
                  <a:pt x="187" y="657"/>
                  <a:pt x="187" y="657"/>
                </a:cubicBezTo>
                <a:cubicBezTo>
                  <a:pt x="188" y="657"/>
                  <a:pt x="188" y="657"/>
                  <a:pt x="188" y="657"/>
                </a:cubicBezTo>
                <a:cubicBezTo>
                  <a:pt x="189" y="657"/>
                  <a:pt x="189" y="657"/>
                  <a:pt x="189" y="657"/>
                </a:cubicBezTo>
                <a:cubicBezTo>
                  <a:pt x="189" y="656"/>
                  <a:pt x="190" y="656"/>
                  <a:pt x="191" y="656"/>
                </a:cubicBezTo>
                <a:cubicBezTo>
                  <a:pt x="191" y="655"/>
                  <a:pt x="191" y="655"/>
                  <a:pt x="191" y="655"/>
                </a:cubicBezTo>
                <a:cubicBezTo>
                  <a:pt x="192" y="655"/>
                  <a:pt x="192" y="655"/>
                  <a:pt x="192" y="655"/>
                </a:cubicBezTo>
                <a:cubicBezTo>
                  <a:pt x="193" y="655"/>
                  <a:pt x="193" y="655"/>
                  <a:pt x="193" y="655"/>
                </a:cubicBezTo>
                <a:cubicBezTo>
                  <a:pt x="193" y="655"/>
                  <a:pt x="193" y="654"/>
                  <a:pt x="193" y="653"/>
                </a:cubicBezTo>
                <a:cubicBezTo>
                  <a:pt x="194" y="653"/>
                  <a:pt x="194" y="653"/>
                  <a:pt x="194" y="653"/>
                </a:cubicBezTo>
                <a:cubicBezTo>
                  <a:pt x="194" y="653"/>
                  <a:pt x="194" y="653"/>
                  <a:pt x="194" y="653"/>
                </a:cubicBezTo>
                <a:cubicBezTo>
                  <a:pt x="194" y="653"/>
                  <a:pt x="194" y="654"/>
                  <a:pt x="194" y="654"/>
                </a:cubicBezTo>
                <a:cubicBezTo>
                  <a:pt x="194" y="655"/>
                  <a:pt x="194" y="655"/>
                  <a:pt x="194" y="655"/>
                </a:cubicBezTo>
                <a:cubicBezTo>
                  <a:pt x="194" y="655"/>
                  <a:pt x="194" y="655"/>
                  <a:pt x="194" y="655"/>
                </a:cubicBezTo>
                <a:cubicBezTo>
                  <a:pt x="194" y="654"/>
                  <a:pt x="194" y="654"/>
                  <a:pt x="194" y="654"/>
                </a:cubicBezTo>
                <a:cubicBezTo>
                  <a:pt x="195" y="654"/>
                  <a:pt x="195" y="653"/>
                  <a:pt x="195" y="653"/>
                </a:cubicBezTo>
                <a:cubicBezTo>
                  <a:pt x="196" y="652"/>
                  <a:pt x="196" y="652"/>
                  <a:pt x="196" y="652"/>
                </a:cubicBezTo>
                <a:cubicBezTo>
                  <a:pt x="196" y="651"/>
                  <a:pt x="196" y="651"/>
                  <a:pt x="196" y="651"/>
                </a:cubicBezTo>
                <a:cubicBezTo>
                  <a:pt x="195" y="651"/>
                  <a:pt x="195" y="651"/>
                  <a:pt x="195" y="651"/>
                </a:cubicBezTo>
                <a:cubicBezTo>
                  <a:pt x="195" y="651"/>
                  <a:pt x="195" y="651"/>
                  <a:pt x="195" y="651"/>
                </a:cubicBezTo>
                <a:cubicBezTo>
                  <a:pt x="194" y="651"/>
                  <a:pt x="194" y="651"/>
                  <a:pt x="194" y="651"/>
                </a:cubicBezTo>
                <a:cubicBezTo>
                  <a:pt x="194" y="651"/>
                  <a:pt x="194" y="651"/>
                  <a:pt x="194" y="651"/>
                </a:cubicBezTo>
                <a:cubicBezTo>
                  <a:pt x="193" y="652"/>
                  <a:pt x="193" y="652"/>
                  <a:pt x="193" y="652"/>
                </a:cubicBezTo>
                <a:cubicBezTo>
                  <a:pt x="193" y="651"/>
                  <a:pt x="193" y="651"/>
                  <a:pt x="193" y="651"/>
                </a:cubicBezTo>
                <a:cubicBezTo>
                  <a:pt x="194" y="651"/>
                  <a:pt x="194" y="650"/>
                  <a:pt x="195" y="650"/>
                </a:cubicBezTo>
                <a:cubicBezTo>
                  <a:pt x="195" y="649"/>
                  <a:pt x="195" y="649"/>
                  <a:pt x="195" y="649"/>
                </a:cubicBezTo>
                <a:cubicBezTo>
                  <a:pt x="196" y="649"/>
                  <a:pt x="196" y="649"/>
                  <a:pt x="196" y="649"/>
                </a:cubicBezTo>
                <a:cubicBezTo>
                  <a:pt x="197" y="649"/>
                  <a:pt x="197" y="649"/>
                  <a:pt x="197" y="649"/>
                </a:cubicBezTo>
                <a:cubicBezTo>
                  <a:pt x="197" y="648"/>
                  <a:pt x="198" y="647"/>
                  <a:pt x="199" y="647"/>
                </a:cubicBezTo>
                <a:cubicBezTo>
                  <a:pt x="199" y="647"/>
                  <a:pt x="200" y="648"/>
                  <a:pt x="201" y="647"/>
                </a:cubicBezTo>
                <a:cubicBezTo>
                  <a:pt x="201" y="647"/>
                  <a:pt x="201" y="647"/>
                  <a:pt x="201" y="647"/>
                </a:cubicBezTo>
                <a:cubicBezTo>
                  <a:pt x="200" y="647"/>
                  <a:pt x="200" y="647"/>
                  <a:pt x="200" y="647"/>
                </a:cubicBezTo>
                <a:cubicBezTo>
                  <a:pt x="200" y="646"/>
                  <a:pt x="201" y="646"/>
                  <a:pt x="201" y="645"/>
                </a:cubicBezTo>
                <a:cubicBezTo>
                  <a:pt x="201" y="645"/>
                  <a:pt x="201" y="645"/>
                  <a:pt x="201" y="645"/>
                </a:cubicBezTo>
                <a:cubicBezTo>
                  <a:pt x="201" y="644"/>
                  <a:pt x="201" y="644"/>
                  <a:pt x="201" y="644"/>
                </a:cubicBezTo>
                <a:cubicBezTo>
                  <a:pt x="202" y="645"/>
                  <a:pt x="202" y="645"/>
                  <a:pt x="202" y="645"/>
                </a:cubicBezTo>
                <a:cubicBezTo>
                  <a:pt x="202" y="645"/>
                  <a:pt x="202" y="645"/>
                  <a:pt x="202" y="645"/>
                </a:cubicBezTo>
                <a:cubicBezTo>
                  <a:pt x="203" y="645"/>
                  <a:pt x="203" y="645"/>
                  <a:pt x="203" y="645"/>
                </a:cubicBezTo>
                <a:cubicBezTo>
                  <a:pt x="204" y="644"/>
                  <a:pt x="204" y="644"/>
                  <a:pt x="205" y="643"/>
                </a:cubicBezTo>
                <a:cubicBezTo>
                  <a:pt x="205" y="644"/>
                  <a:pt x="205" y="644"/>
                  <a:pt x="205" y="644"/>
                </a:cubicBezTo>
                <a:cubicBezTo>
                  <a:pt x="206" y="643"/>
                  <a:pt x="206" y="643"/>
                  <a:pt x="206" y="643"/>
                </a:cubicBezTo>
                <a:cubicBezTo>
                  <a:pt x="206" y="643"/>
                  <a:pt x="206" y="643"/>
                  <a:pt x="206" y="643"/>
                </a:cubicBezTo>
                <a:cubicBezTo>
                  <a:pt x="206" y="642"/>
                  <a:pt x="206" y="642"/>
                  <a:pt x="206" y="642"/>
                </a:cubicBezTo>
                <a:cubicBezTo>
                  <a:pt x="207" y="643"/>
                  <a:pt x="207" y="643"/>
                  <a:pt x="207" y="643"/>
                </a:cubicBezTo>
                <a:cubicBezTo>
                  <a:pt x="207" y="643"/>
                  <a:pt x="207" y="643"/>
                  <a:pt x="207" y="643"/>
                </a:cubicBezTo>
                <a:cubicBezTo>
                  <a:pt x="208" y="642"/>
                  <a:pt x="208" y="642"/>
                  <a:pt x="208" y="642"/>
                </a:cubicBezTo>
                <a:cubicBezTo>
                  <a:pt x="208" y="641"/>
                  <a:pt x="208" y="641"/>
                  <a:pt x="208" y="641"/>
                </a:cubicBezTo>
                <a:cubicBezTo>
                  <a:pt x="209" y="641"/>
                  <a:pt x="209" y="641"/>
                  <a:pt x="209" y="641"/>
                </a:cubicBezTo>
                <a:cubicBezTo>
                  <a:pt x="209" y="640"/>
                  <a:pt x="209" y="640"/>
                  <a:pt x="209" y="640"/>
                </a:cubicBezTo>
                <a:cubicBezTo>
                  <a:pt x="208" y="640"/>
                  <a:pt x="208" y="640"/>
                  <a:pt x="208" y="640"/>
                </a:cubicBezTo>
                <a:cubicBezTo>
                  <a:pt x="209" y="640"/>
                  <a:pt x="209" y="640"/>
                  <a:pt x="209" y="640"/>
                </a:cubicBezTo>
                <a:cubicBezTo>
                  <a:pt x="209" y="639"/>
                  <a:pt x="209" y="639"/>
                  <a:pt x="209" y="639"/>
                </a:cubicBezTo>
                <a:cubicBezTo>
                  <a:pt x="208" y="639"/>
                  <a:pt x="208" y="639"/>
                  <a:pt x="208" y="639"/>
                </a:cubicBezTo>
                <a:cubicBezTo>
                  <a:pt x="208" y="639"/>
                  <a:pt x="208" y="639"/>
                  <a:pt x="208" y="639"/>
                </a:cubicBezTo>
                <a:cubicBezTo>
                  <a:pt x="207" y="639"/>
                  <a:pt x="207" y="639"/>
                  <a:pt x="207" y="639"/>
                </a:cubicBezTo>
                <a:cubicBezTo>
                  <a:pt x="208" y="638"/>
                  <a:pt x="208" y="638"/>
                  <a:pt x="208" y="638"/>
                </a:cubicBezTo>
                <a:cubicBezTo>
                  <a:pt x="208" y="638"/>
                  <a:pt x="208" y="638"/>
                  <a:pt x="209" y="638"/>
                </a:cubicBezTo>
                <a:cubicBezTo>
                  <a:pt x="209" y="637"/>
                  <a:pt x="209" y="637"/>
                  <a:pt x="209" y="637"/>
                </a:cubicBezTo>
                <a:cubicBezTo>
                  <a:pt x="210" y="637"/>
                  <a:pt x="210" y="637"/>
                  <a:pt x="210" y="637"/>
                </a:cubicBezTo>
                <a:cubicBezTo>
                  <a:pt x="210" y="637"/>
                  <a:pt x="210" y="637"/>
                  <a:pt x="210" y="637"/>
                </a:cubicBezTo>
                <a:cubicBezTo>
                  <a:pt x="210" y="637"/>
                  <a:pt x="210" y="637"/>
                  <a:pt x="210" y="637"/>
                </a:cubicBezTo>
                <a:cubicBezTo>
                  <a:pt x="211" y="637"/>
                  <a:pt x="211" y="637"/>
                  <a:pt x="211" y="637"/>
                </a:cubicBezTo>
                <a:cubicBezTo>
                  <a:pt x="211" y="636"/>
                  <a:pt x="211" y="636"/>
                  <a:pt x="212" y="636"/>
                </a:cubicBezTo>
                <a:cubicBezTo>
                  <a:pt x="212" y="636"/>
                  <a:pt x="212" y="636"/>
                  <a:pt x="212" y="636"/>
                </a:cubicBezTo>
                <a:cubicBezTo>
                  <a:pt x="213" y="635"/>
                  <a:pt x="213" y="635"/>
                  <a:pt x="213" y="635"/>
                </a:cubicBezTo>
                <a:cubicBezTo>
                  <a:pt x="213" y="635"/>
                  <a:pt x="213" y="635"/>
                  <a:pt x="213" y="635"/>
                </a:cubicBezTo>
                <a:cubicBezTo>
                  <a:pt x="214" y="634"/>
                  <a:pt x="214" y="634"/>
                  <a:pt x="214" y="634"/>
                </a:cubicBezTo>
                <a:cubicBezTo>
                  <a:pt x="213" y="634"/>
                  <a:pt x="213" y="634"/>
                  <a:pt x="213" y="634"/>
                </a:cubicBezTo>
                <a:cubicBezTo>
                  <a:pt x="213" y="634"/>
                  <a:pt x="213" y="634"/>
                  <a:pt x="213" y="634"/>
                </a:cubicBezTo>
                <a:cubicBezTo>
                  <a:pt x="213" y="633"/>
                  <a:pt x="213" y="633"/>
                  <a:pt x="213" y="633"/>
                </a:cubicBezTo>
                <a:cubicBezTo>
                  <a:pt x="214" y="633"/>
                  <a:pt x="214" y="633"/>
                  <a:pt x="214" y="633"/>
                </a:cubicBezTo>
                <a:cubicBezTo>
                  <a:pt x="214" y="633"/>
                  <a:pt x="214" y="633"/>
                  <a:pt x="214" y="633"/>
                </a:cubicBezTo>
                <a:cubicBezTo>
                  <a:pt x="215" y="634"/>
                  <a:pt x="215" y="634"/>
                  <a:pt x="215" y="634"/>
                </a:cubicBezTo>
                <a:cubicBezTo>
                  <a:pt x="215" y="634"/>
                  <a:pt x="215" y="634"/>
                  <a:pt x="215" y="634"/>
                </a:cubicBezTo>
                <a:cubicBezTo>
                  <a:pt x="215" y="634"/>
                  <a:pt x="215" y="634"/>
                  <a:pt x="215" y="634"/>
                </a:cubicBezTo>
                <a:cubicBezTo>
                  <a:pt x="216" y="633"/>
                  <a:pt x="216" y="633"/>
                  <a:pt x="216"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8" y="630"/>
                  <a:pt x="218" y="630"/>
                  <a:pt x="218" y="630"/>
                </a:cubicBezTo>
                <a:cubicBezTo>
                  <a:pt x="217" y="630"/>
                  <a:pt x="217" y="630"/>
                  <a:pt x="217" y="630"/>
                </a:cubicBezTo>
                <a:cubicBezTo>
                  <a:pt x="217" y="630"/>
                  <a:pt x="217" y="630"/>
                  <a:pt x="217" y="630"/>
                </a:cubicBezTo>
                <a:cubicBezTo>
                  <a:pt x="217" y="629"/>
                  <a:pt x="217" y="629"/>
                  <a:pt x="217" y="628"/>
                </a:cubicBezTo>
                <a:cubicBezTo>
                  <a:pt x="217" y="628"/>
                  <a:pt x="217" y="628"/>
                  <a:pt x="217" y="628"/>
                </a:cubicBezTo>
                <a:cubicBezTo>
                  <a:pt x="217" y="628"/>
                  <a:pt x="217" y="628"/>
                  <a:pt x="217" y="628"/>
                </a:cubicBezTo>
                <a:cubicBezTo>
                  <a:pt x="218" y="628"/>
                  <a:pt x="218" y="628"/>
                  <a:pt x="218" y="628"/>
                </a:cubicBezTo>
                <a:cubicBezTo>
                  <a:pt x="218" y="629"/>
                  <a:pt x="218" y="629"/>
                  <a:pt x="218" y="629"/>
                </a:cubicBezTo>
                <a:cubicBezTo>
                  <a:pt x="218" y="629"/>
                  <a:pt x="218" y="629"/>
                  <a:pt x="218" y="629"/>
                </a:cubicBezTo>
                <a:cubicBezTo>
                  <a:pt x="218" y="630"/>
                  <a:pt x="218" y="630"/>
                  <a:pt x="218" y="630"/>
                </a:cubicBezTo>
                <a:cubicBezTo>
                  <a:pt x="218" y="630"/>
                  <a:pt x="218" y="630"/>
                  <a:pt x="218" y="630"/>
                </a:cubicBezTo>
                <a:cubicBezTo>
                  <a:pt x="219" y="630"/>
                  <a:pt x="219" y="630"/>
                  <a:pt x="219" y="630"/>
                </a:cubicBezTo>
                <a:cubicBezTo>
                  <a:pt x="219" y="630"/>
                  <a:pt x="219" y="630"/>
                  <a:pt x="219" y="630"/>
                </a:cubicBezTo>
                <a:cubicBezTo>
                  <a:pt x="220" y="629"/>
                  <a:pt x="220" y="629"/>
                  <a:pt x="220" y="629"/>
                </a:cubicBezTo>
                <a:cubicBezTo>
                  <a:pt x="220" y="630"/>
                  <a:pt x="220" y="630"/>
                  <a:pt x="220" y="630"/>
                </a:cubicBezTo>
                <a:cubicBezTo>
                  <a:pt x="221" y="629"/>
                  <a:pt x="221" y="629"/>
                  <a:pt x="221" y="629"/>
                </a:cubicBezTo>
                <a:cubicBezTo>
                  <a:pt x="221" y="629"/>
                  <a:pt x="221" y="629"/>
                  <a:pt x="221" y="629"/>
                </a:cubicBezTo>
                <a:cubicBezTo>
                  <a:pt x="222" y="629"/>
                  <a:pt x="222" y="629"/>
                  <a:pt x="222" y="629"/>
                </a:cubicBezTo>
                <a:cubicBezTo>
                  <a:pt x="222" y="629"/>
                  <a:pt x="222" y="629"/>
                  <a:pt x="222" y="629"/>
                </a:cubicBezTo>
                <a:cubicBezTo>
                  <a:pt x="223" y="628"/>
                  <a:pt x="223" y="628"/>
                  <a:pt x="223" y="628"/>
                </a:cubicBezTo>
                <a:cubicBezTo>
                  <a:pt x="223" y="628"/>
                  <a:pt x="223" y="628"/>
                  <a:pt x="223" y="628"/>
                </a:cubicBezTo>
                <a:cubicBezTo>
                  <a:pt x="223" y="627"/>
                  <a:pt x="223" y="627"/>
                  <a:pt x="223" y="627"/>
                </a:cubicBezTo>
                <a:cubicBezTo>
                  <a:pt x="223" y="627"/>
                  <a:pt x="223" y="627"/>
                  <a:pt x="223" y="627"/>
                </a:cubicBezTo>
                <a:cubicBezTo>
                  <a:pt x="223" y="626"/>
                  <a:pt x="223" y="626"/>
                  <a:pt x="223" y="626"/>
                </a:cubicBezTo>
                <a:cubicBezTo>
                  <a:pt x="223" y="626"/>
                  <a:pt x="222" y="627"/>
                  <a:pt x="222" y="627"/>
                </a:cubicBezTo>
                <a:cubicBezTo>
                  <a:pt x="222" y="627"/>
                  <a:pt x="222" y="626"/>
                  <a:pt x="222" y="626"/>
                </a:cubicBezTo>
                <a:cubicBezTo>
                  <a:pt x="223" y="626"/>
                  <a:pt x="223" y="626"/>
                  <a:pt x="223" y="626"/>
                </a:cubicBezTo>
                <a:cubicBezTo>
                  <a:pt x="224" y="626"/>
                  <a:pt x="224" y="626"/>
                  <a:pt x="224" y="626"/>
                </a:cubicBezTo>
                <a:cubicBezTo>
                  <a:pt x="224" y="625"/>
                  <a:pt x="224" y="625"/>
                  <a:pt x="224" y="625"/>
                </a:cubicBezTo>
                <a:cubicBezTo>
                  <a:pt x="224" y="625"/>
                  <a:pt x="224" y="625"/>
                  <a:pt x="224" y="625"/>
                </a:cubicBezTo>
                <a:cubicBezTo>
                  <a:pt x="224" y="624"/>
                  <a:pt x="224" y="624"/>
                  <a:pt x="224" y="624"/>
                </a:cubicBezTo>
                <a:cubicBezTo>
                  <a:pt x="225" y="623"/>
                  <a:pt x="225" y="623"/>
                  <a:pt x="225" y="623"/>
                </a:cubicBezTo>
                <a:cubicBezTo>
                  <a:pt x="225" y="623"/>
                  <a:pt x="225" y="623"/>
                  <a:pt x="225" y="623"/>
                </a:cubicBezTo>
                <a:cubicBezTo>
                  <a:pt x="225" y="622"/>
                  <a:pt x="226" y="622"/>
                  <a:pt x="226" y="622"/>
                </a:cubicBezTo>
                <a:cubicBezTo>
                  <a:pt x="227" y="622"/>
                  <a:pt x="227" y="622"/>
                  <a:pt x="228" y="621"/>
                </a:cubicBezTo>
                <a:cubicBezTo>
                  <a:pt x="228" y="621"/>
                  <a:pt x="228" y="620"/>
                  <a:pt x="229" y="620"/>
                </a:cubicBezTo>
                <a:cubicBezTo>
                  <a:pt x="229" y="619"/>
                  <a:pt x="229" y="618"/>
                  <a:pt x="228" y="618"/>
                </a:cubicBezTo>
                <a:cubicBezTo>
                  <a:pt x="228" y="618"/>
                  <a:pt x="228" y="618"/>
                  <a:pt x="228" y="618"/>
                </a:cubicBezTo>
                <a:cubicBezTo>
                  <a:pt x="228" y="617"/>
                  <a:pt x="228" y="617"/>
                  <a:pt x="228" y="617"/>
                </a:cubicBezTo>
                <a:cubicBezTo>
                  <a:pt x="227" y="617"/>
                  <a:pt x="227" y="617"/>
                  <a:pt x="227" y="617"/>
                </a:cubicBezTo>
                <a:cubicBezTo>
                  <a:pt x="227" y="617"/>
                  <a:pt x="227" y="617"/>
                  <a:pt x="227" y="617"/>
                </a:cubicBezTo>
                <a:cubicBezTo>
                  <a:pt x="226" y="617"/>
                  <a:pt x="226" y="617"/>
                  <a:pt x="226" y="617"/>
                </a:cubicBezTo>
                <a:cubicBezTo>
                  <a:pt x="226" y="616"/>
                  <a:pt x="226" y="616"/>
                  <a:pt x="226" y="616"/>
                </a:cubicBezTo>
                <a:cubicBezTo>
                  <a:pt x="225" y="616"/>
                  <a:pt x="225" y="616"/>
                  <a:pt x="225" y="616"/>
                </a:cubicBezTo>
                <a:cubicBezTo>
                  <a:pt x="225" y="617"/>
                  <a:pt x="225" y="617"/>
                  <a:pt x="225" y="617"/>
                </a:cubicBezTo>
                <a:cubicBezTo>
                  <a:pt x="224" y="616"/>
                  <a:pt x="224" y="616"/>
                  <a:pt x="224" y="616"/>
                </a:cubicBezTo>
                <a:cubicBezTo>
                  <a:pt x="223" y="617"/>
                  <a:pt x="223" y="617"/>
                  <a:pt x="223" y="617"/>
                </a:cubicBezTo>
                <a:cubicBezTo>
                  <a:pt x="223" y="617"/>
                  <a:pt x="223" y="617"/>
                  <a:pt x="223" y="617"/>
                </a:cubicBezTo>
                <a:cubicBezTo>
                  <a:pt x="223" y="617"/>
                  <a:pt x="223" y="617"/>
                  <a:pt x="223" y="617"/>
                </a:cubicBezTo>
                <a:cubicBezTo>
                  <a:pt x="223" y="616"/>
                  <a:pt x="223" y="616"/>
                  <a:pt x="223" y="616"/>
                </a:cubicBezTo>
                <a:cubicBezTo>
                  <a:pt x="223" y="616"/>
                  <a:pt x="223" y="616"/>
                  <a:pt x="223" y="616"/>
                </a:cubicBezTo>
                <a:cubicBezTo>
                  <a:pt x="223" y="616"/>
                  <a:pt x="223" y="616"/>
                  <a:pt x="223" y="616"/>
                </a:cubicBezTo>
                <a:cubicBezTo>
                  <a:pt x="223" y="616"/>
                  <a:pt x="223" y="616"/>
                  <a:pt x="223" y="616"/>
                </a:cubicBezTo>
                <a:cubicBezTo>
                  <a:pt x="223" y="615"/>
                  <a:pt x="223" y="615"/>
                  <a:pt x="223" y="615"/>
                </a:cubicBezTo>
                <a:cubicBezTo>
                  <a:pt x="223" y="615"/>
                  <a:pt x="223" y="615"/>
                  <a:pt x="223" y="615"/>
                </a:cubicBezTo>
                <a:cubicBezTo>
                  <a:pt x="223" y="614"/>
                  <a:pt x="223" y="614"/>
                  <a:pt x="223" y="614"/>
                </a:cubicBezTo>
                <a:cubicBezTo>
                  <a:pt x="224" y="613"/>
                  <a:pt x="224" y="613"/>
                  <a:pt x="224" y="613"/>
                </a:cubicBezTo>
                <a:cubicBezTo>
                  <a:pt x="224" y="613"/>
                  <a:pt x="224" y="613"/>
                  <a:pt x="224" y="613"/>
                </a:cubicBezTo>
                <a:cubicBezTo>
                  <a:pt x="224" y="613"/>
                  <a:pt x="224" y="613"/>
                  <a:pt x="224" y="613"/>
                </a:cubicBezTo>
                <a:cubicBezTo>
                  <a:pt x="224" y="612"/>
                  <a:pt x="224" y="612"/>
                  <a:pt x="224" y="612"/>
                </a:cubicBezTo>
                <a:cubicBezTo>
                  <a:pt x="225" y="612"/>
                  <a:pt x="225" y="612"/>
                  <a:pt x="225" y="612"/>
                </a:cubicBezTo>
                <a:cubicBezTo>
                  <a:pt x="225" y="612"/>
                  <a:pt x="225" y="612"/>
                  <a:pt x="226" y="612"/>
                </a:cubicBezTo>
                <a:cubicBezTo>
                  <a:pt x="226" y="611"/>
                  <a:pt x="226" y="611"/>
                  <a:pt x="226" y="611"/>
                </a:cubicBezTo>
                <a:cubicBezTo>
                  <a:pt x="226" y="611"/>
                  <a:pt x="226" y="611"/>
                  <a:pt x="226" y="611"/>
                </a:cubicBezTo>
                <a:cubicBezTo>
                  <a:pt x="226" y="611"/>
                  <a:pt x="226" y="611"/>
                  <a:pt x="226" y="611"/>
                </a:cubicBezTo>
                <a:cubicBezTo>
                  <a:pt x="226" y="610"/>
                  <a:pt x="226" y="610"/>
                  <a:pt x="226" y="610"/>
                </a:cubicBezTo>
                <a:cubicBezTo>
                  <a:pt x="226" y="610"/>
                  <a:pt x="226" y="610"/>
                  <a:pt x="226" y="610"/>
                </a:cubicBezTo>
                <a:cubicBezTo>
                  <a:pt x="227" y="610"/>
                  <a:pt x="227" y="610"/>
                  <a:pt x="227" y="610"/>
                </a:cubicBezTo>
                <a:cubicBezTo>
                  <a:pt x="227" y="610"/>
                  <a:pt x="227" y="610"/>
                  <a:pt x="227" y="610"/>
                </a:cubicBezTo>
                <a:cubicBezTo>
                  <a:pt x="227" y="609"/>
                  <a:pt x="227" y="609"/>
                  <a:pt x="227" y="609"/>
                </a:cubicBezTo>
                <a:cubicBezTo>
                  <a:pt x="227" y="609"/>
                  <a:pt x="227" y="609"/>
                  <a:pt x="227" y="609"/>
                </a:cubicBezTo>
                <a:cubicBezTo>
                  <a:pt x="226" y="609"/>
                  <a:pt x="226" y="609"/>
                  <a:pt x="226" y="609"/>
                </a:cubicBezTo>
                <a:cubicBezTo>
                  <a:pt x="226" y="609"/>
                  <a:pt x="226" y="609"/>
                  <a:pt x="226" y="609"/>
                </a:cubicBezTo>
                <a:cubicBezTo>
                  <a:pt x="227" y="609"/>
                  <a:pt x="227" y="609"/>
                  <a:pt x="227" y="609"/>
                </a:cubicBezTo>
                <a:cubicBezTo>
                  <a:pt x="227" y="609"/>
                  <a:pt x="227" y="609"/>
                  <a:pt x="227" y="609"/>
                </a:cubicBezTo>
                <a:cubicBezTo>
                  <a:pt x="227" y="609"/>
                  <a:pt x="227" y="609"/>
                  <a:pt x="227" y="609"/>
                </a:cubicBezTo>
                <a:cubicBezTo>
                  <a:pt x="228" y="609"/>
                  <a:pt x="228" y="609"/>
                  <a:pt x="228" y="609"/>
                </a:cubicBezTo>
                <a:cubicBezTo>
                  <a:pt x="228" y="609"/>
                  <a:pt x="228" y="609"/>
                  <a:pt x="228" y="609"/>
                </a:cubicBezTo>
                <a:cubicBezTo>
                  <a:pt x="228" y="608"/>
                  <a:pt x="228" y="608"/>
                  <a:pt x="228" y="608"/>
                </a:cubicBezTo>
                <a:cubicBezTo>
                  <a:pt x="228" y="607"/>
                  <a:pt x="228" y="607"/>
                  <a:pt x="228" y="607"/>
                </a:cubicBezTo>
                <a:cubicBezTo>
                  <a:pt x="228" y="607"/>
                  <a:pt x="228" y="607"/>
                  <a:pt x="228" y="607"/>
                </a:cubicBezTo>
                <a:cubicBezTo>
                  <a:pt x="228" y="607"/>
                  <a:pt x="228" y="607"/>
                  <a:pt x="228" y="607"/>
                </a:cubicBezTo>
                <a:cubicBezTo>
                  <a:pt x="229" y="608"/>
                  <a:pt x="229" y="608"/>
                  <a:pt x="229" y="608"/>
                </a:cubicBezTo>
                <a:cubicBezTo>
                  <a:pt x="228" y="608"/>
                  <a:pt x="228" y="608"/>
                  <a:pt x="228" y="608"/>
                </a:cubicBezTo>
                <a:cubicBezTo>
                  <a:pt x="228" y="609"/>
                  <a:pt x="228" y="609"/>
                  <a:pt x="228" y="609"/>
                </a:cubicBezTo>
                <a:cubicBezTo>
                  <a:pt x="228" y="609"/>
                  <a:pt x="228" y="609"/>
                  <a:pt x="228" y="609"/>
                </a:cubicBezTo>
                <a:cubicBezTo>
                  <a:pt x="229" y="609"/>
                  <a:pt x="229" y="609"/>
                  <a:pt x="229" y="609"/>
                </a:cubicBezTo>
                <a:cubicBezTo>
                  <a:pt x="229" y="609"/>
                  <a:pt x="229" y="609"/>
                  <a:pt x="229" y="609"/>
                </a:cubicBezTo>
                <a:cubicBezTo>
                  <a:pt x="230" y="609"/>
                  <a:pt x="230" y="609"/>
                  <a:pt x="230" y="609"/>
                </a:cubicBezTo>
                <a:cubicBezTo>
                  <a:pt x="230" y="608"/>
                  <a:pt x="230" y="608"/>
                  <a:pt x="230" y="608"/>
                </a:cubicBezTo>
                <a:cubicBezTo>
                  <a:pt x="230" y="608"/>
                  <a:pt x="231" y="607"/>
                  <a:pt x="231" y="606"/>
                </a:cubicBezTo>
                <a:cubicBezTo>
                  <a:pt x="231" y="606"/>
                  <a:pt x="231" y="606"/>
                  <a:pt x="231" y="606"/>
                </a:cubicBezTo>
                <a:cubicBezTo>
                  <a:pt x="230" y="606"/>
                  <a:pt x="230" y="606"/>
                  <a:pt x="230" y="606"/>
                </a:cubicBezTo>
                <a:cubicBezTo>
                  <a:pt x="230" y="606"/>
                  <a:pt x="230" y="606"/>
                  <a:pt x="230" y="606"/>
                </a:cubicBezTo>
                <a:cubicBezTo>
                  <a:pt x="230" y="606"/>
                  <a:pt x="230" y="606"/>
                  <a:pt x="230" y="606"/>
                </a:cubicBezTo>
                <a:cubicBezTo>
                  <a:pt x="230" y="606"/>
                  <a:pt x="231" y="606"/>
                  <a:pt x="232" y="606"/>
                </a:cubicBezTo>
                <a:cubicBezTo>
                  <a:pt x="233" y="606"/>
                  <a:pt x="233" y="606"/>
                  <a:pt x="233" y="606"/>
                </a:cubicBezTo>
                <a:cubicBezTo>
                  <a:pt x="233" y="605"/>
                  <a:pt x="233" y="605"/>
                  <a:pt x="233" y="605"/>
                </a:cubicBezTo>
                <a:cubicBezTo>
                  <a:pt x="233" y="604"/>
                  <a:pt x="233" y="604"/>
                  <a:pt x="233" y="604"/>
                </a:cubicBezTo>
                <a:cubicBezTo>
                  <a:pt x="234" y="604"/>
                  <a:pt x="234" y="604"/>
                  <a:pt x="234" y="604"/>
                </a:cubicBezTo>
                <a:cubicBezTo>
                  <a:pt x="233" y="603"/>
                  <a:pt x="233" y="603"/>
                  <a:pt x="233" y="603"/>
                </a:cubicBezTo>
                <a:cubicBezTo>
                  <a:pt x="233" y="602"/>
                  <a:pt x="233" y="602"/>
                  <a:pt x="232" y="602"/>
                </a:cubicBezTo>
                <a:cubicBezTo>
                  <a:pt x="232" y="601"/>
                  <a:pt x="232" y="601"/>
                  <a:pt x="232" y="601"/>
                </a:cubicBezTo>
                <a:cubicBezTo>
                  <a:pt x="232" y="601"/>
                  <a:pt x="232" y="601"/>
                  <a:pt x="232" y="601"/>
                </a:cubicBezTo>
                <a:cubicBezTo>
                  <a:pt x="232" y="601"/>
                  <a:pt x="232" y="601"/>
                  <a:pt x="232" y="601"/>
                </a:cubicBezTo>
                <a:cubicBezTo>
                  <a:pt x="232" y="601"/>
                  <a:pt x="232" y="601"/>
                  <a:pt x="232" y="601"/>
                </a:cubicBezTo>
                <a:cubicBezTo>
                  <a:pt x="233" y="601"/>
                  <a:pt x="233" y="601"/>
                  <a:pt x="233" y="601"/>
                </a:cubicBezTo>
                <a:cubicBezTo>
                  <a:pt x="233" y="601"/>
                  <a:pt x="233" y="601"/>
                  <a:pt x="233" y="601"/>
                </a:cubicBezTo>
                <a:cubicBezTo>
                  <a:pt x="233" y="601"/>
                  <a:pt x="233" y="601"/>
                  <a:pt x="233" y="601"/>
                </a:cubicBezTo>
                <a:cubicBezTo>
                  <a:pt x="234" y="601"/>
                  <a:pt x="234" y="601"/>
                  <a:pt x="234" y="601"/>
                </a:cubicBezTo>
                <a:cubicBezTo>
                  <a:pt x="235" y="600"/>
                  <a:pt x="235" y="600"/>
                  <a:pt x="235" y="600"/>
                </a:cubicBezTo>
                <a:cubicBezTo>
                  <a:pt x="235" y="600"/>
                  <a:pt x="235" y="600"/>
                  <a:pt x="235" y="600"/>
                </a:cubicBezTo>
                <a:cubicBezTo>
                  <a:pt x="236" y="599"/>
                  <a:pt x="236" y="599"/>
                  <a:pt x="236" y="599"/>
                </a:cubicBezTo>
                <a:cubicBezTo>
                  <a:pt x="236" y="599"/>
                  <a:pt x="236" y="599"/>
                  <a:pt x="236" y="599"/>
                </a:cubicBezTo>
                <a:cubicBezTo>
                  <a:pt x="236" y="598"/>
                  <a:pt x="236" y="598"/>
                  <a:pt x="236" y="598"/>
                </a:cubicBezTo>
                <a:cubicBezTo>
                  <a:pt x="235" y="598"/>
                  <a:pt x="235" y="598"/>
                  <a:pt x="235" y="598"/>
                </a:cubicBezTo>
                <a:cubicBezTo>
                  <a:pt x="236" y="597"/>
                  <a:pt x="236" y="597"/>
                  <a:pt x="236" y="597"/>
                </a:cubicBezTo>
                <a:cubicBezTo>
                  <a:pt x="236" y="597"/>
                  <a:pt x="237" y="596"/>
                  <a:pt x="238" y="595"/>
                </a:cubicBezTo>
                <a:cubicBezTo>
                  <a:pt x="238" y="595"/>
                  <a:pt x="238" y="595"/>
                  <a:pt x="238" y="594"/>
                </a:cubicBezTo>
                <a:cubicBezTo>
                  <a:pt x="238" y="594"/>
                  <a:pt x="238" y="594"/>
                  <a:pt x="238" y="594"/>
                </a:cubicBezTo>
                <a:cubicBezTo>
                  <a:pt x="239" y="595"/>
                  <a:pt x="239" y="595"/>
                  <a:pt x="239" y="595"/>
                </a:cubicBezTo>
                <a:cubicBezTo>
                  <a:pt x="239" y="594"/>
                  <a:pt x="239" y="594"/>
                  <a:pt x="239" y="594"/>
                </a:cubicBezTo>
                <a:cubicBezTo>
                  <a:pt x="239" y="593"/>
                  <a:pt x="239" y="593"/>
                  <a:pt x="239" y="593"/>
                </a:cubicBezTo>
                <a:cubicBezTo>
                  <a:pt x="239" y="592"/>
                  <a:pt x="240" y="591"/>
                  <a:pt x="240" y="591"/>
                </a:cubicBezTo>
                <a:cubicBezTo>
                  <a:pt x="241" y="591"/>
                  <a:pt x="242" y="591"/>
                  <a:pt x="242" y="590"/>
                </a:cubicBezTo>
                <a:cubicBezTo>
                  <a:pt x="243" y="590"/>
                  <a:pt x="243" y="589"/>
                  <a:pt x="244" y="589"/>
                </a:cubicBezTo>
                <a:cubicBezTo>
                  <a:pt x="245" y="588"/>
                  <a:pt x="246" y="588"/>
                  <a:pt x="246" y="587"/>
                </a:cubicBezTo>
                <a:cubicBezTo>
                  <a:pt x="247" y="586"/>
                  <a:pt x="247" y="585"/>
                  <a:pt x="247" y="584"/>
                </a:cubicBezTo>
                <a:cubicBezTo>
                  <a:pt x="247" y="583"/>
                  <a:pt x="247" y="583"/>
                  <a:pt x="247" y="583"/>
                </a:cubicBezTo>
                <a:cubicBezTo>
                  <a:pt x="248" y="584"/>
                  <a:pt x="248" y="584"/>
                  <a:pt x="248" y="585"/>
                </a:cubicBezTo>
                <a:cubicBezTo>
                  <a:pt x="248" y="585"/>
                  <a:pt x="248" y="586"/>
                  <a:pt x="248" y="586"/>
                </a:cubicBezTo>
                <a:cubicBezTo>
                  <a:pt x="248" y="587"/>
                  <a:pt x="248" y="587"/>
                  <a:pt x="248" y="587"/>
                </a:cubicBezTo>
                <a:cubicBezTo>
                  <a:pt x="248" y="587"/>
                  <a:pt x="248" y="587"/>
                  <a:pt x="248" y="587"/>
                </a:cubicBezTo>
                <a:cubicBezTo>
                  <a:pt x="249" y="587"/>
                  <a:pt x="249" y="587"/>
                  <a:pt x="249" y="587"/>
                </a:cubicBezTo>
                <a:cubicBezTo>
                  <a:pt x="250" y="587"/>
                  <a:pt x="251" y="588"/>
                  <a:pt x="251" y="587"/>
                </a:cubicBezTo>
                <a:cubicBezTo>
                  <a:pt x="251" y="587"/>
                  <a:pt x="252" y="587"/>
                  <a:pt x="252" y="586"/>
                </a:cubicBezTo>
                <a:cubicBezTo>
                  <a:pt x="252" y="586"/>
                  <a:pt x="252" y="585"/>
                  <a:pt x="253" y="584"/>
                </a:cubicBezTo>
                <a:cubicBezTo>
                  <a:pt x="253" y="584"/>
                  <a:pt x="254" y="584"/>
                  <a:pt x="254" y="584"/>
                </a:cubicBezTo>
                <a:cubicBezTo>
                  <a:pt x="254" y="584"/>
                  <a:pt x="255" y="584"/>
                  <a:pt x="255" y="584"/>
                </a:cubicBezTo>
                <a:cubicBezTo>
                  <a:pt x="255" y="584"/>
                  <a:pt x="256" y="584"/>
                  <a:pt x="256" y="584"/>
                </a:cubicBezTo>
                <a:cubicBezTo>
                  <a:pt x="256" y="583"/>
                  <a:pt x="257" y="583"/>
                  <a:pt x="257" y="583"/>
                </a:cubicBezTo>
                <a:cubicBezTo>
                  <a:pt x="256" y="584"/>
                  <a:pt x="254" y="585"/>
                  <a:pt x="253" y="586"/>
                </a:cubicBezTo>
                <a:cubicBezTo>
                  <a:pt x="252" y="587"/>
                  <a:pt x="252" y="587"/>
                  <a:pt x="251" y="588"/>
                </a:cubicBezTo>
                <a:cubicBezTo>
                  <a:pt x="251" y="588"/>
                  <a:pt x="251" y="588"/>
                  <a:pt x="251" y="588"/>
                </a:cubicBezTo>
                <a:cubicBezTo>
                  <a:pt x="251" y="589"/>
                  <a:pt x="252" y="589"/>
                  <a:pt x="252" y="589"/>
                </a:cubicBezTo>
                <a:cubicBezTo>
                  <a:pt x="253" y="590"/>
                  <a:pt x="253" y="590"/>
                  <a:pt x="253" y="590"/>
                </a:cubicBezTo>
                <a:cubicBezTo>
                  <a:pt x="254" y="590"/>
                  <a:pt x="254" y="590"/>
                  <a:pt x="254" y="590"/>
                </a:cubicBezTo>
                <a:cubicBezTo>
                  <a:pt x="254" y="591"/>
                  <a:pt x="255" y="591"/>
                  <a:pt x="256" y="592"/>
                </a:cubicBezTo>
                <a:cubicBezTo>
                  <a:pt x="256" y="591"/>
                  <a:pt x="257" y="592"/>
                  <a:pt x="258" y="593"/>
                </a:cubicBezTo>
                <a:cubicBezTo>
                  <a:pt x="256" y="592"/>
                  <a:pt x="254" y="591"/>
                  <a:pt x="253" y="591"/>
                </a:cubicBezTo>
                <a:cubicBezTo>
                  <a:pt x="252" y="591"/>
                  <a:pt x="251" y="592"/>
                  <a:pt x="251" y="592"/>
                </a:cubicBezTo>
                <a:cubicBezTo>
                  <a:pt x="250" y="592"/>
                  <a:pt x="249" y="591"/>
                  <a:pt x="249" y="591"/>
                </a:cubicBezTo>
                <a:cubicBezTo>
                  <a:pt x="249" y="590"/>
                  <a:pt x="249" y="590"/>
                  <a:pt x="249" y="590"/>
                </a:cubicBezTo>
                <a:cubicBezTo>
                  <a:pt x="248" y="590"/>
                  <a:pt x="248" y="590"/>
                  <a:pt x="248" y="590"/>
                </a:cubicBezTo>
                <a:cubicBezTo>
                  <a:pt x="247" y="591"/>
                  <a:pt x="246" y="591"/>
                  <a:pt x="246" y="592"/>
                </a:cubicBezTo>
                <a:cubicBezTo>
                  <a:pt x="245" y="592"/>
                  <a:pt x="245" y="593"/>
                  <a:pt x="245" y="593"/>
                </a:cubicBezTo>
                <a:cubicBezTo>
                  <a:pt x="244" y="594"/>
                  <a:pt x="243" y="594"/>
                  <a:pt x="242" y="595"/>
                </a:cubicBezTo>
                <a:cubicBezTo>
                  <a:pt x="242" y="595"/>
                  <a:pt x="242" y="595"/>
                  <a:pt x="242" y="595"/>
                </a:cubicBezTo>
                <a:cubicBezTo>
                  <a:pt x="242" y="596"/>
                  <a:pt x="242" y="596"/>
                  <a:pt x="242" y="596"/>
                </a:cubicBezTo>
                <a:cubicBezTo>
                  <a:pt x="242" y="596"/>
                  <a:pt x="242" y="597"/>
                  <a:pt x="243" y="598"/>
                </a:cubicBezTo>
                <a:cubicBezTo>
                  <a:pt x="243" y="598"/>
                  <a:pt x="243" y="598"/>
                  <a:pt x="242" y="599"/>
                </a:cubicBezTo>
                <a:cubicBezTo>
                  <a:pt x="242" y="599"/>
                  <a:pt x="242" y="599"/>
                  <a:pt x="242" y="599"/>
                </a:cubicBezTo>
                <a:cubicBezTo>
                  <a:pt x="242" y="600"/>
                  <a:pt x="242" y="600"/>
                  <a:pt x="242" y="601"/>
                </a:cubicBezTo>
                <a:cubicBezTo>
                  <a:pt x="242" y="601"/>
                  <a:pt x="241" y="602"/>
                  <a:pt x="241" y="602"/>
                </a:cubicBezTo>
                <a:cubicBezTo>
                  <a:pt x="240" y="603"/>
                  <a:pt x="240" y="604"/>
                  <a:pt x="240" y="605"/>
                </a:cubicBezTo>
                <a:cubicBezTo>
                  <a:pt x="239" y="605"/>
                  <a:pt x="239" y="605"/>
                  <a:pt x="239" y="606"/>
                </a:cubicBezTo>
                <a:cubicBezTo>
                  <a:pt x="239" y="606"/>
                  <a:pt x="239" y="607"/>
                  <a:pt x="239" y="607"/>
                </a:cubicBezTo>
                <a:cubicBezTo>
                  <a:pt x="239" y="607"/>
                  <a:pt x="239" y="608"/>
                  <a:pt x="239" y="608"/>
                </a:cubicBezTo>
                <a:cubicBezTo>
                  <a:pt x="239" y="608"/>
                  <a:pt x="240" y="609"/>
                  <a:pt x="240" y="609"/>
                </a:cubicBezTo>
                <a:cubicBezTo>
                  <a:pt x="241" y="609"/>
                  <a:pt x="241" y="609"/>
                  <a:pt x="241" y="609"/>
                </a:cubicBezTo>
                <a:cubicBezTo>
                  <a:pt x="242" y="609"/>
                  <a:pt x="242" y="609"/>
                  <a:pt x="242" y="609"/>
                </a:cubicBezTo>
                <a:cubicBezTo>
                  <a:pt x="242" y="608"/>
                  <a:pt x="243" y="608"/>
                  <a:pt x="243" y="608"/>
                </a:cubicBezTo>
                <a:cubicBezTo>
                  <a:pt x="244" y="607"/>
                  <a:pt x="244" y="607"/>
                  <a:pt x="244" y="607"/>
                </a:cubicBezTo>
                <a:cubicBezTo>
                  <a:pt x="244" y="607"/>
                  <a:pt x="244" y="607"/>
                  <a:pt x="244" y="607"/>
                </a:cubicBezTo>
                <a:cubicBezTo>
                  <a:pt x="244" y="608"/>
                  <a:pt x="244" y="608"/>
                  <a:pt x="243" y="609"/>
                </a:cubicBezTo>
                <a:cubicBezTo>
                  <a:pt x="243" y="609"/>
                  <a:pt x="243" y="609"/>
                  <a:pt x="243" y="609"/>
                </a:cubicBezTo>
                <a:cubicBezTo>
                  <a:pt x="243" y="609"/>
                  <a:pt x="243" y="609"/>
                  <a:pt x="243" y="609"/>
                </a:cubicBezTo>
                <a:cubicBezTo>
                  <a:pt x="243" y="609"/>
                  <a:pt x="243" y="609"/>
                  <a:pt x="243" y="609"/>
                </a:cubicBezTo>
                <a:cubicBezTo>
                  <a:pt x="244" y="610"/>
                  <a:pt x="244" y="610"/>
                  <a:pt x="244" y="610"/>
                </a:cubicBezTo>
                <a:cubicBezTo>
                  <a:pt x="243" y="610"/>
                  <a:pt x="243" y="610"/>
                  <a:pt x="243" y="610"/>
                </a:cubicBezTo>
                <a:cubicBezTo>
                  <a:pt x="242" y="610"/>
                  <a:pt x="242" y="610"/>
                  <a:pt x="242" y="610"/>
                </a:cubicBezTo>
                <a:cubicBezTo>
                  <a:pt x="242" y="610"/>
                  <a:pt x="242" y="610"/>
                  <a:pt x="242" y="610"/>
                </a:cubicBezTo>
                <a:cubicBezTo>
                  <a:pt x="241" y="610"/>
                  <a:pt x="241" y="610"/>
                  <a:pt x="241" y="610"/>
                </a:cubicBezTo>
                <a:cubicBezTo>
                  <a:pt x="242" y="611"/>
                  <a:pt x="242" y="611"/>
                  <a:pt x="242" y="611"/>
                </a:cubicBezTo>
                <a:cubicBezTo>
                  <a:pt x="241" y="611"/>
                  <a:pt x="241" y="611"/>
                  <a:pt x="241" y="611"/>
                </a:cubicBezTo>
                <a:cubicBezTo>
                  <a:pt x="240" y="611"/>
                  <a:pt x="240" y="611"/>
                  <a:pt x="240" y="611"/>
                </a:cubicBezTo>
                <a:cubicBezTo>
                  <a:pt x="240" y="612"/>
                  <a:pt x="240" y="612"/>
                  <a:pt x="240" y="612"/>
                </a:cubicBezTo>
                <a:cubicBezTo>
                  <a:pt x="239" y="611"/>
                  <a:pt x="239" y="611"/>
                  <a:pt x="239" y="611"/>
                </a:cubicBezTo>
                <a:cubicBezTo>
                  <a:pt x="239" y="612"/>
                  <a:pt x="239" y="612"/>
                  <a:pt x="239" y="612"/>
                </a:cubicBezTo>
                <a:cubicBezTo>
                  <a:pt x="238" y="612"/>
                  <a:pt x="238" y="612"/>
                  <a:pt x="238" y="612"/>
                </a:cubicBezTo>
                <a:cubicBezTo>
                  <a:pt x="238" y="612"/>
                  <a:pt x="238" y="612"/>
                  <a:pt x="238" y="612"/>
                </a:cubicBezTo>
                <a:cubicBezTo>
                  <a:pt x="239" y="612"/>
                  <a:pt x="239" y="612"/>
                  <a:pt x="239" y="612"/>
                </a:cubicBezTo>
                <a:cubicBezTo>
                  <a:pt x="238" y="613"/>
                  <a:pt x="238" y="613"/>
                  <a:pt x="238" y="613"/>
                </a:cubicBezTo>
                <a:cubicBezTo>
                  <a:pt x="238" y="613"/>
                  <a:pt x="238" y="613"/>
                  <a:pt x="238" y="613"/>
                </a:cubicBezTo>
                <a:cubicBezTo>
                  <a:pt x="238" y="613"/>
                  <a:pt x="238" y="613"/>
                  <a:pt x="238" y="613"/>
                </a:cubicBezTo>
                <a:cubicBezTo>
                  <a:pt x="238" y="614"/>
                  <a:pt x="238" y="614"/>
                  <a:pt x="238" y="614"/>
                </a:cubicBezTo>
                <a:cubicBezTo>
                  <a:pt x="238" y="614"/>
                  <a:pt x="238" y="614"/>
                  <a:pt x="238" y="614"/>
                </a:cubicBezTo>
                <a:cubicBezTo>
                  <a:pt x="238" y="614"/>
                  <a:pt x="238" y="614"/>
                  <a:pt x="238" y="614"/>
                </a:cubicBezTo>
                <a:cubicBezTo>
                  <a:pt x="239" y="615"/>
                  <a:pt x="239" y="615"/>
                  <a:pt x="239" y="615"/>
                </a:cubicBezTo>
                <a:cubicBezTo>
                  <a:pt x="239" y="615"/>
                  <a:pt x="239" y="615"/>
                  <a:pt x="239" y="615"/>
                </a:cubicBezTo>
                <a:cubicBezTo>
                  <a:pt x="239" y="615"/>
                  <a:pt x="239" y="615"/>
                  <a:pt x="239" y="615"/>
                </a:cubicBezTo>
                <a:cubicBezTo>
                  <a:pt x="240" y="615"/>
                  <a:pt x="240" y="615"/>
                  <a:pt x="240" y="615"/>
                </a:cubicBezTo>
                <a:cubicBezTo>
                  <a:pt x="240" y="615"/>
                  <a:pt x="240" y="615"/>
                  <a:pt x="240" y="615"/>
                </a:cubicBezTo>
                <a:cubicBezTo>
                  <a:pt x="241" y="615"/>
                  <a:pt x="241" y="615"/>
                  <a:pt x="241" y="615"/>
                </a:cubicBezTo>
                <a:cubicBezTo>
                  <a:pt x="241" y="615"/>
                  <a:pt x="241" y="615"/>
                  <a:pt x="241" y="615"/>
                </a:cubicBezTo>
                <a:cubicBezTo>
                  <a:pt x="242" y="614"/>
                  <a:pt x="242" y="614"/>
                  <a:pt x="242" y="614"/>
                </a:cubicBezTo>
                <a:cubicBezTo>
                  <a:pt x="242" y="615"/>
                  <a:pt x="242" y="615"/>
                  <a:pt x="242" y="615"/>
                </a:cubicBezTo>
                <a:cubicBezTo>
                  <a:pt x="243" y="615"/>
                  <a:pt x="243" y="615"/>
                  <a:pt x="243" y="615"/>
                </a:cubicBezTo>
                <a:cubicBezTo>
                  <a:pt x="243" y="615"/>
                  <a:pt x="243" y="615"/>
                  <a:pt x="243" y="615"/>
                </a:cubicBezTo>
                <a:cubicBezTo>
                  <a:pt x="244" y="614"/>
                  <a:pt x="244" y="614"/>
                  <a:pt x="244" y="614"/>
                </a:cubicBezTo>
                <a:cubicBezTo>
                  <a:pt x="244" y="614"/>
                  <a:pt x="244" y="614"/>
                  <a:pt x="244" y="614"/>
                </a:cubicBezTo>
                <a:cubicBezTo>
                  <a:pt x="244" y="614"/>
                  <a:pt x="244" y="614"/>
                  <a:pt x="244" y="614"/>
                </a:cubicBezTo>
                <a:cubicBezTo>
                  <a:pt x="243" y="614"/>
                  <a:pt x="243" y="614"/>
                  <a:pt x="243" y="614"/>
                </a:cubicBezTo>
                <a:cubicBezTo>
                  <a:pt x="242" y="614"/>
                  <a:pt x="242" y="614"/>
                  <a:pt x="242" y="614"/>
                </a:cubicBezTo>
                <a:cubicBezTo>
                  <a:pt x="242" y="613"/>
                  <a:pt x="242" y="613"/>
                  <a:pt x="242" y="613"/>
                </a:cubicBezTo>
                <a:cubicBezTo>
                  <a:pt x="243" y="613"/>
                  <a:pt x="244" y="614"/>
                  <a:pt x="244" y="614"/>
                </a:cubicBezTo>
                <a:cubicBezTo>
                  <a:pt x="244" y="614"/>
                  <a:pt x="244" y="614"/>
                  <a:pt x="244" y="614"/>
                </a:cubicBezTo>
                <a:cubicBezTo>
                  <a:pt x="244" y="614"/>
                  <a:pt x="244" y="614"/>
                  <a:pt x="244" y="614"/>
                </a:cubicBezTo>
                <a:cubicBezTo>
                  <a:pt x="244" y="614"/>
                  <a:pt x="244" y="614"/>
                  <a:pt x="244" y="614"/>
                </a:cubicBezTo>
                <a:cubicBezTo>
                  <a:pt x="245" y="614"/>
                  <a:pt x="245" y="614"/>
                  <a:pt x="245" y="614"/>
                </a:cubicBezTo>
                <a:cubicBezTo>
                  <a:pt x="245" y="614"/>
                  <a:pt x="245" y="614"/>
                  <a:pt x="245" y="614"/>
                </a:cubicBezTo>
                <a:cubicBezTo>
                  <a:pt x="245" y="614"/>
                  <a:pt x="245" y="614"/>
                  <a:pt x="245" y="614"/>
                </a:cubicBezTo>
                <a:cubicBezTo>
                  <a:pt x="245" y="613"/>
                  <a:pt x="245" y="613"/>
                  <a:pt x="245" y="613"/>
                </a:cubicBezTo>
                <a:cubicBezTo>
                  <a:pt x="245" y="613"/>
                  <a:pt x="245" y="613"/>
                  <a:pt x="245" y="613"/>
                </a:cubicBezTo>
                <a:cubicBezTo>
                  <a:pt x="246" y="612"/>
                  <a:pt x="246" y="612"/>
                  <a:pt x="246" y="612"/>
                </a:cubicBezTo>
                <a:cubicBezTo>
                  <a:pt x="246" y="612"/>
                  <a:pt x="246" y="612"/>
                  <a:pt x="246" y="612"/>
                </a:cubicBezTo>
                <a:cubicBezTo>
                  <a:pt x="247" y="612"/>
                  <a:pt x="247" y="612"/>
                  <a:pt x="247" y="612"/>
                </a:cubicBezTo>
                <a:cubicBezTo>
                  <a:pt x="247" y="611"/>
                  <a:pt x="247" y="611"/>
                  <a:pt x="247" y="611"/>
                </a:cubicBezTo>
                <a:cubicBezTo>
                  <a:pt x="247" y="610"/>
                  <a:pt x="247" y="610"/>
                  <a:pt x="247" y="610"/>
                </a:cubicBezTo>
                <a:cubicBezTo>
                  <a:pt x="248" y="610"/>
                  <a:pt x="248" y="610"/>
                  <a:pt x="248" y="610"/>
                </a:cubicBezTo>
                <a:cubicBezTo>
                  <a:pt x="248" y="611"/>
                  <a:pt x="248" y="611"/>
                  <a:pt x="248" y="611"/>
                </a:cubicBezTo>
                <a:cubicBezTo>
                  <a:pt x="248" y="611"/>
                  <a:pt x="248" y="611"/>
                  <a:pt x="248" y="611"/>
                </a:cubicBezTo>
                <a:cubicBezTo>
                  <a:pt x="248" y="610"/>
                  <a:pt x="248" y="610"/>
                  <a:pt x="248" y="610"/>
                </a:cubicBezTo>
                <a:cubicBezTo>
                  <a:pt x="249" y="610"/>
                  <a:pt x="249" y="610"/>
                  <a:pt x="249" y="610"/>
                </a:cubicBezTo>
                <a:cubicBezTo>
                  <a:pt x="249" y="609"/>
                  <a:pt x="249" y="609"/>
                  <a:pt x="249" y="609"/>
                </a:cubicBezTo>
                <a:cubicBezTo>
                  <a:pt x="250" y="608"/>
                  <a:pt x="250" y="608"/>
                  <a:pt x="250" y="608"/>
                </a:cubicBezTo>
                <a:cubicBezTo>
                  <a:pt x="249" y="609"/>
                  <a:pt x="249" y="610"/>
                  <a:pt x="249" y="611"/>
                </a:cubicBezTo>
                <a:cubicBezTo>
                  <a:pt x="248" y="612"/>
                  <a:pt x="248" y="612"/>
                  <a:pt x="248" y="612"/>
                </a:cubicBezTo>
                <a:cubicBezTo>
                  <a:pt x="249" y="612"/>
                  <a:pt x="249" y="612"/>
                  <a:pt x="249" y="612"/>
                </a:cubicBezTo>
                <a:cubicBezTo>
                  <a:pt x="249" y="611"/>
                  <a:pt x="249" y="611"/>
                  <a:pt x="249" y="611"/>
                </a:cubicBezTo>
                <a:cubicBezTo>
                  <a:pt x="249" y="611"/>
                  <a:pt x="249" y="611"/>
                  <a:pt x="249" y="611"/>
                </a:cubicBezTo>
                <a:cubicBezTo>
                  <a:pt x="250" y="610"/>
                  <a:pt x="250" y="610"/>
                  <a:pt x="250" y="610"/>
                </a:cubicBezTo>
                <a:cubicBezTo>
                  <a:pt x="250" y="610"/>
                  <a:pt x="250" y="610"/>
                  <a:pt x="250" y="610"/>
                </a:cubicBezTo>
                <a:cubicBezTo>
                  <a:pt x="250" y="610"/>
                  <a:pt x="250" y="610"/>
                  <a:pt x="250" y="610"/>
                </a:cubicBezTo>
                <a:cubicBezTo>
                  <a:pt x="251" y="609"/>
                  <a:pt x="251" y="609"/>
                  <a:pt x="251" y="609"/>
                </a:cubicBezTo>
                <a:cubicBezTo>
                  <a:pt x="251" y="609"/>
                  <a:pt x="251" y="609"/>
                  <a:pt x="251" y="609"/>
                </a:cubicBezTo>
                <a:cubicBezTo>
                  <a:pt x="252" y="609"/>
                  <a:pt x="252" y="609"/>
                  <a:pt x="252" y="609"/>
                </a:cubicBezTo>
                <a:cubicBezTo>
                  <a:pt x="251" y="608"/>
                  <a:pt x="251" y="608"/>
                  <a:pt x="251" y="608"/>
                </a:cubicBezTo>
                <a:cubicBezTo>
                  <a:pt x="251" y="608"/>
                  <a:pt x="251" y="608"/>
                  <a:pt x="251" y="608"/>
                </a:cubicBezTo>
                <a:cubicBezTo>
                  <a:pt x="251" y="607"/>
                  <a:pt x="251" y="607"/>
                  <a:pt x="251" y="607"/>
                </a:cubicBezTo>
                <a:cubicBezTo>
                  <a:pt x="251" y="607"/>
                  <a:pt x="251" y="607"/>
                  <a:pt x="251" y="607"/>
                </a:cubicBezTo>
                <a:cubicBezTo>
                  <a:pt x="252" y="607"/>
                  <a:pt x="252" y="607"/>
                  <a:pt x="252" y="607"/>
                </a:cubicBezTo>
                <a:cubicBezTo>
                  <a:pt x="252" y="608"/>
                  <a:pt x="252" y="608"/>
                  <a:pt x="252" y="608"/>
                </a:cubicBezTo>
                <a:cubicBezTo>
                  <a:pt x="252" y="608"/>
                  <a:pt x="252" y="608"/>
                  <a:pt x="252" y="608"/>
                </a:cubicBezTo>
                <a:cubicBezTo>
                  <a:pt x="253" y="608"/>
                  <a:pt x="253" y="608"/>
                  <a:pt x="253" y="608"/>
                </a:cubicBezTo>
                <a:cubicBezTo>
                  <a:pt x="253" y="607"/>
                  <a:pt x="253" y="607"/>
                  <a:pt x="253" y="607"/>
                </a:cubicBezTo>
                <a:cubicBezTo>
                  <a:pt x="252" y="607"/>
                  <a:pt x="252" y="607"/>
                  <a:pt x="252" y="607"/>
                </a:cubicBezTo>
                <a:cubicBezTo>
                  <a:pt x="253" y="607"/>
                  <a:pt x="253" y="607"/>
                  <a:pt x="253" y="607"/>
                </a:cubicBezTo>
                <a:cubicBezTo>
                  <a:pt x="253" y="606"/>
                  <a:pt x="253" y="606"/>
                  <a:pt x="253" y="606"/>
                </a:cubicBezTo>
                <a:cubicBezTo>
                  <a:pt x="253" y="605"/>
                  <a:pt x="253" y="605"/>
                  <a:pt x="253" y="605"/>
                </a:cubicBezTo>
                <a:cubicBezTo>
                  <a:pt x="253" y="605"/>
                  <a:pt x="253" y="605"/>
                  <a:pt x="253" y="605"/>
                </a:cubicBezTo>
                <a:cubicBezTo>
                  <a:pt x="253" y="606"/>
                  <a:pt x="253" y="606"/>
                  <a:pt x="253" y="606"/>
                </a:cubicBezTo>
                <a:cubicBezTo>
                  <a:pt x="253" y="607"/>
                  <a:pt x="253" y="607"/>
                  <a:pt x="253" y="607"/>
                </a:cubicBezTo>
                <a:cubicBezTo>
                  <a:pt x="254" y="607"/>
                  <a:pt x="254" y="607"/>
                  <a:pt x="254" y="607"/>
                </a:cubicBezTo>
                <a:cubicBezTo>
                  <a:pt x="254" y="607"/>
                  <a:pt x="254" y="607"/>
                  <a:pt x="254" y="606"/>
                </a:cubicBezTo>
                <a:cubicBezTo>
                  <a:pt x="254" y="606"/>
                  <a:pt x="254" y="606"/>
                  <a:pt x="254" y="606"/>
                </a:cubicBezTo>
                <a:cubicBezTo>
                  <a:pt x="254" y="605"/>
                  <a:pt x="254" y="605"/>
                  <a:pt x="254" y="605"/>
                </a:cubicBezTo>
                <a:cubicBezTo>
                  <a:pt x="254" y="605"/>
                  <a:pt x="254" y="605"/>
                  <a:pt x="254" y="605"/>
                </a:cubicBezTo>
                <a:cubicBezTo>
                  <a:pt x="254" y="605"/>
                  <a:pt x="254" y="605"/>
                  <a:pt x="254" y="605"/>
                </a:cubicBezTo>
                <a:cubicBezTo>
                  <a:pt x="255" y="605"/>
                  <a:pt x="255" y="605"/>
                  <a:pt x="255" y="605"/>
                </a:cubicBezTo>
                <a:cubicBezTo>
                  <a:pt x="255" y="604"/>
                  <a:pt x="255" y="604"/>
                  <a:pt x="255" y="604"/>
                </a:cubicBezTo>
                <a:cubicBezTo>
                  <a:pt x="255" y="603"/>
                  <a:pt x="255" y="603"/>
                  <a:pt x="255" y="603"/>
                </a:cubicBezTo>
                <a:cubicBezTo>
                  <a:pt x="255" y="603"/>
                  <a:pt x="255" y="603"/>
                  <a:pt x="255" y="603"/>
                </a:cubicBezTo>
                <a:cubicBezTo>
                  <a:pt x="255" y="603"/>
                  <a:pt x="255" y="603"/>
                  <a:pt x="255" y="603"/>
                </a:cubicBezTo>
                <a:cubicBezTo>
                  <a:pt x="255" y="603"/>
                  <a:pt x="255" y="603"/>
                  <a:pt x="255" y="603"/>
                </a:cubicBezTo>
                <a:cubicBezTo>
                  <a:pt x="255" y="604"/>
                  <a:pt x="255" y="604"/>
                  <a:pt x="255" y="605"/>
                </a:cubicBezTo>
                <a:cubicBezTo>
                  <a:pt x="256" y="605"/>
                  <a:pt x="256" y="605"/>
                  <a:pt x="256" y="605"/>
                </a:cubicBezTo>
                <a:cubicBezTo>
                  <a:pt x="256" y="606"/>
                  <a:pt x="256" y="606"/>
                  <a:pt x="256" y="606"/>
                </a:cubicBezTo>
                <a:cubicBezTo>
                  <a:pt x="256" y="605"/>
                  <a:pt x="256" y="605"/>
                  <a:pt x="256" y="604"/>
                </a:cubicBezTo>
                <a:cubicBezTo>
                  <a:pt x="256" y="604"/>
                  <a:pt x="256" y="604"/>
                  <a:pt x="256" y="604"/>
                </a:cubicBezTo>
                <a:cubicBezTo>
                  <a:pt x="257" y="604"/>
                  <a:pt x="257" y="604"/>
                  <a:pt x="257" y="604"/>
                </a:cubicBezTo>
                <a:cubicBezTo>
                  <a:pt x="257" y="604"/>
                  <a:pt x="257" y="604"/>
                  <a:pt x="257" y="604"/>
                </a:cubicBezTo>
                <a:cubicBezTo>
                  <a:pt x="257" y="605"/>
                  <a:pt x="258" y="605"/>
                  <a:pt x="258" y="605"/>
                </a:cubicBezTo>
                <a:cubicBezTo>
                  <a:pt x="259" y="605"/>
                  <a:pt x="259" y="605"/>
                  <a:pt x="259" y="605"/>
                </a:cubicBezTo>
                <a:cubicBezTo>
                  <a:pt x="259" y="605"/>
                  <a:pt x="259" y="605"/>
                  <a:pt x="259" y="605"/>
                </a:cubicBezTo>
                <a:cubicBezTo>
                  <a:pt x="260" y="605"/>
                  <a:pt x="260" y="605"/>
                  <a:pt x="260" y="605"/>
                </a:cubicBezTo>
                <a:cubicBezTo>
                  <a:pt x="260" y="605"/>
                  <a:pt x="260" y="605"/>
                  <a:pt x="260" y="605"/>
                </a:cubicBezTo>
                <a:cubicBezTo>
                  <a:pt x="260" y="605"/>
                  <a:pt x="260" y="605"/>
                  <a:pt x="260" y="605"/>
                </a:cubicBezTo>
                <a:cubicBezTo>
                  <a:pt x="260" y="604"/>
                  <a:pt x="260" y="604"/>
                  <a:pt x="260" y="604"/>
                </a:cubicBezTo>
                <a:cubicBezTo>
                  <a:pt x="261" y="604"/>
                  <a:pt x="261" y="604"/>
                  <a:pt x="261" y="604"/>
                </a:cubicBezTo>
                <a:cubicBezTo>
                  <a:pt x="261" y="605"/>
                  <a:pt x="261" y="605"/>
                  <a:pt x="261" y="605"/>
                </a:cubicBezTo>
                <a:cubicBezTo>
                  <a:pt x="261" y="605"/>
                  <a:pt x="261" y="605"/>
                  <a:pt x="261" y="605"/>
                </a:cubicBezTo>
                <a:cubicBezTo>
                  <a:pt x="262" y="605"/>
                  <a:pt x="262" y="605"/>
                  <a:pt x="262" y="605"/>
                </a:cubicBezTo>
                <a:cubicBezTo>
                  <a:pt x="262" y="604"/>
                  <a:pt x="262" y="604"/>
                  <a:pt x="262" y="604"/>
                </a:cubicBezTo>
                <a:cubicBezTo>
                  <a:pt x="262" y="603"/>
                  <a:pt x="262" y="603"/>
                  <a:pt x="262" y="603"/>
                </a:cubicBezTo>
                <a:cubicBezTo>
                  <a:pt x="262" y="602"/>
                  <a:pt x="262" y="602"/>
                  <a:pt x="262" y="602"/>
                </a:cubicBezTo>
                <a:cubicBezTo>
                  <a:pt x="263" y="603"/>
                  <a:pt x="263" y="603"/>
                  <a:pt x="263" y="603"/>
                </a:cubicBezTo>
                <a:cubicBezTo>
                  <a:pt x="263" y="603"/>
                  <a:pt x="263" y="603"/>
                  <a:pt x="263" y="603"/>
                </a:cubicBezTo>
                <a:cubicBezTo>
                  <a:pt x="263" y="604"/>
                  <a:pt x="263" y="604"/>
                  <a:pt x="263" y="604"/>
                </a:cubicBezTo>
                <a:cubicBezTo>
                  <a:pt x="264" y="604"/>
                  <a:pt x="264" y="604"/>
                  <a:pt x="264" y="604"/>
                </a:cubicBezTo>
                <a:cubicBezTo>
                  <a:pt x="264" y="604"/>
                  <a:pt x="264" y="604"/>
                  <a:pt x="264" y="604"/>
                </a:cubicBezTo>
                <a:cubicBezTo>
                  <a:pt x="264" y="604"/>
                  <a:pt x="264" y="604"/>
                  <a:pt x="264" y="604"/>
                </a:cubicBezTo>
                <a:cubicBezTo>
                  <a:pt x="264" y="603"/>
                  <a:pt x="264" y="603"/>
                  <a:pt x="264" y="603"/>
                </a:cubicBezTo>
                <a:cubicBezTo>
                  <a:pt x="265" y="603"/>
                  <a:pt x="265" y="603"/>
                  <a:pt x="265" y="603"/>
                </a:cubicBezTo>
                <a:cubicBezTo>
                  <a:pt x="265" y="602"/>
                  <a:pt x="265" y="602"/>
                  <a:pt x="265" y="602"/>
                </a:cubicBezTo>
                <a:cubicBezTo>
                  <a:pt x="264" y="603"/>
                  <a:pt x="264" y="603"/>
                  <a:pt x="264" y="603"/>
                </a:cubicBezTo>
                <a:cubicBezTo>
                  <a:pt x="264" y="603"/>
                  <a:pt x="264" y="603"/>
                  <a:pt x="264" y="603"/>
                </a:cubicBezTo>
                <a:cubicBezTo>
                  <a:pt x="264" y="603"/>
                  <a:pt x="264" y="603"/>
                  <a:pt x="264" y="603"/>
                </a:cubicBezTo>
                <a:cubicBezTo>
                  <a:pt x="264" y="603"/>
                  <a:pt x="264" y="603"/>
                  <a:pt x="264" y="603"/>
                </a:cubicBezTo>
                <a:cubicBezTo>
                  <a:pt x="264" y="602"/>
                  <a:pt x="264" y="602"/>
                  <a:pt x="264" y="602"/>
                </a:cubicBezTo>
                <a:cubicBezTo>
                  <a:pt x="264" y="602"/>
                  <a:pt x="264" y="602"/>
                  <a:pt x="264" y="602"/>
                </a:cubicBezTo>
                <a:cubicBezTo>
                  <a:pt x="264" y="602"/>
                  <a:pt x="264" y="602"/>
                  <a:pt x="264" y="602"/>
                </a:cubicBezTo>
                <a:cubicBezTo>
                  <a:pt x="264" y="602"/>
                  <a:pt x="264" y="602"/>
                  <a:pt x="264" y="602"/>
                </a:cubicBezTo>
                <a:cubicBezTo>
                  <a:pt x="263" y="602"/>
                  <a:pt x="263" y="602"/>
                  <a:pt x="263" y="602"/>
                </a:cubicBezTo>
                <a:cubicBezTo>
                  <a:pt x="263" y="601"/>
                  <a:pt x="263" y="601"/>
                  <a:pt x="263" y="601"/>
                </a:cubicBezTo>
                <a:cubicBezTo>
                  <a:pt x="262" y="601"/>
                  <a:pt x="262" y="601"/>
                  <a:pt x="262" y="601"/>
                </a:cubicBezTo>
                <a:cubicBezTo>
                  <a:pt x="262" y="601"/>
                  <a:pt x="262" y="601"/>
                  <a:pt x="262" y="601"/>
                </a:cubicBezTo>
                <a:cubicBezTo>
                  <a:pt x="262" y="601"/>
                  <a:pt x="262" y="601"/>
                  <a:pt x="262" y="601"/>
                </a:cubicBezTo>
                <a:cubicBezTo>
                  <a:pt x="262" y="601"/>
                  <a:pt x="262" y="601"/>
                  <a:pt x="262" y="601"/>
                </a:cubicBezTo>
                <a:cubicBezTo>
                  <a:pt x="262" y="601"/>
                  <a:pt x="262" y="601"/>
                  <a:pt x="262" y="601"/>
                </a:cubicBezTo>
                <a:cubicBezTo>
                  <a:pt x="262" y="600"/>
                  <a:pt x="262" y="600"/>
                  <a:pt x="262" y="600"/>
                </a:cubicBezTo>
                <a:cubicBezTo>
                  <a:pt x="263" y="600"/>
                  <a:pt x="263" y="600"/>
                  <a:pt x="263" y="600"/>
                </a:cubicBezTo>
                <a:cubicBezTo>
                  <a:pt x="263" y="600"/>
                  <a:pt x="264" y="600"/>
                  <a:pt x="264" y="600"/>
                </a:cubicBezTo>
                <a:cubicBezTo>
                  <a:pt x="264" y="599"/>
                  <a:pt x="264" y="599"/>
                  <a:pt x="264" y="599"/>
                </a:cubicBezTo>
                <a:cubicBezTo>
                  <a:pt x="265" y="599"/>
                  <a:pt x="265" y="599"/>
                  <a:pt x="265" y="599"/>
                </a:cubicBezTo>
                <a:cubicBezTo>
                  <a:pt x="265" y="598"/>
                  <a:pt x="265" y="598"/>
                  <a:pt x="265" y="598"/>
                </a:cubicBezTo>
                <a:cubicBezTo>
                  <a:pt x="265" y="598"/>
                  <a:pt x="265" y="598"/>
                  <a:pt x="265" y="598"/>
                </a:cubicBezTo>
                <a:cubicBezTo>
                  <a:pt x="264" y="597"/>
                  <a:pt x="264" y="597"/>
                  <a:pt x="264" y="597"/>
                </a:cubicBezTo>
                <a:cubicBezTo>
                  <a:pt x="264" y="597"/>
                  <a:pt x="264" y="597"/>
                  <a:pt x="264" y="597"/>
                </a:cubicBezTo>
                <a:cubicBezTo>
                  <a:pt x="264" y="597"/>
                  <a:pt x="264" y="597"/>
                  <a:pt x="264" y="597"/>
                </a:cubicBezTo>
                <a:cubicBezTo>
                  <a:pt x="264" y="597"/>
                  <a:pt x="264" y="597"/>
                  <a:pt x="264" y="597"/>
                </a:cubicBezTo>
                <a:cubicBezTo>
                  <a:pt x="264" y="596"/>
                  <a:pt x="264" y="596"/>
                  <a:pt x="264" y="596"/>
                </a:cubicBezTo>
                <a:cubicBezTo>
                  <a:pt x="263" y="597"/>
                  <a:pt x="263" y="597"/>
                  <a:pt x="263" y="597"/>
                </a:cubicBezTo>
                <a:cubicBezTo>
                  <a:pt x="263" y="597"/>
                  <a:pt x="263" y="597"/>
                  <a:pt x="263" y="597"/>
                </a:cubicBezTo>
                <a:cubicBezTo>
                  <a:pt x="262" y="598"/>
                  <a:pt x="262" y="598"/>
                  <a:pt x="262" y="598"/>
                </a:cubicBezTo>
                <a:cubicBezTo>
                  <a:pt x="262" y="597"/>
                  <a:pt x="262" y="597"/>
                  <a:pt x="262" y="597"/>
                </a:cubicBezTo>
                <a:cubicBezTo>
                  <a:pt x="261" y="597"/>
                  <a:pt x="261" y="597"/>
                  <a:pt x="261" y="597"/>
                </a:cubicBezTo>
                <a:cubicBezTo>
                  <a:pt x="260" y="598"/>
                  <a:pt x="260" y="598"/>
                  <a:pt x="260" y="598"/>
                </a:cubicBezTo>
                <a:cubicBezTo>
                  <a:pt x="260" y="598"/>
                  <a:pt x="260" y="598"/>
                  <a:pt x="259" y="598"/>
                </a:cubicBezTo>
                <a:cubicBezTo>
                  <a:pt x="260" y="598"/>
                  <a:pt x="260" y="598"/>
                  <a:pt x="260" y="598"/>
                </a:cubicBezTo>
                <a:cubicBezTo>
                  <a:pt x="260" y="597"/>
                  <a:pt x="261" y="597"/>
                  <a:pt x="261" y="597"/>
                </a:cubicBezTo>
                <a:cubicBezTo>
                  <a:pt x="261" y="597"/>
                  <a:pt x="261" y="597"/>
                  <a:pt x="261" y="597"/>
                </a:cubicBezTo>
                <a:cubicBezTo>
                  <a:pt x="262" y="597"/>
                  <a:pt x="262" y="597"/>
                  <a:pt x="262" y="597"/>
                </a:cubicBezTo>
                <a:cubicBezTo>
                  <a:pt x="262" y="597"/>
                  <a:pt x="262" y="597"/>
                  <a:pt x="262" y="597"/>
                </a:cubicBezTo>
                <a:cubicBezTo>
                  <a:pt x="262" y="597"/>
                  <a:pt x="262" y="597"/>
                  <a:pt x="262" y="597"/>
                </a:cubicBezTo>
                <a:cubicBezTo>
                  <a:pt x="263" y="596"/>
                  <a:pt x="263" y="596"/>
                  <a:pt x="263" y="596"/>
                </a:cubicBezTo>
                <a:cubicBezTo>
                  <a:pt x="263" y="596"/>
                  <a:pt x="263" y="596"/>
                  <a:pt x="263" y="596"/>
                </a:cubicBezTo>
                <a:cubicBezTo>
                  <a:pt x="263" y="595"/>
                  <a:pt x="263" y="595"/>
                  <a:pt x="263" y="595"/>
                </a:cubicBezTo>
                <a:cubicBezTo>
                  <a:pt x="263" y="595"/>
                  <a:pt x="263" y="595"/>
                  <a:pt x="263" y="595"/>
                </a:cubicBezTo>
                <a:cubicBezTo>
                  <a:pt x="263" y="595"/>
                  <a:pt x="263" y="595"/>
                  <a:pt x="263" y="595"/>
                </a:cubicBezTo>
                <a:cubicBezTo>
                  <a:pt x="263" y="595"/>
                  <a:pt x="263" y="595"/>
                  <a:pt x="263" y="595"/>
                </a:cubicBezTo>
                <a:cubicBezTo>
                  <a:pt x="264" y="595"/>
                  <a:pt x="264" y="595"/>
                  <a:pt x="264" y="595"/>
                </a:cubicBezTo>
                <a:cubicBezTo>
                  <a:pt x="264" y="595"/>
                  <a:pt x="264" y="595"/>
                  <a:pt x="264" y="595"/>
                </a:cubicBezTo>
                <a:cubicBezTo>
                  <a:pt x="264" y="595"/>
                  <a:pt x="264" y="595"/>
                  <a:pt x="264" y="595"/>
                </a:cubicBezTo>
                <a:cubicBezTo>
                  <a:pt x="264" y="594"/>
                  <a:pt x="264" y="594"/>
                  <a:pt x="264" y="594"/>
                </a:cubicBezTo>
                <a:cubicBezTo>
                  <a:pt x="263" y="594"/>
                  <a:pt x="263" y="594"/>
                  <a:pt x="262" y="595"/>
                </a:cubicBezTo>
                <a:cubicBezTo>
                  <a:pt x="262" y="595"/>
                  <a:pt x="262" y="595"/>
                  <a:pt x="262" y="595"/>
                </a:cubicBezTo>
                <a:cubicBezTo>
                  <a:pt x="262" y="596"/>
                  <a:pt x="262" y="596"/>
                  <a:pt x="262" y="596"/>
                </a:cubicBezTo>
                <a:cubicBezTo>
                  <a:pt x="262" y="596"/>
                  <a:pt x="262" y="596"/>
                  <a:pt x="262" y="596"/>
                </a:cubicBezTo>
                <a:cubicBezTo>
                  <a:pt x="262" y="595"/>
                  <a:pt x="262" y="595"/>
                  <a:pt x="262" y="595"/>
                </a:cubicBezTo>
                <a:cubicBezTo>
                  <a:pt x="262" y="595"/>
                  <a:pt x="262" y="595"/>
                  <a:pt x="262" y="595"/>
                </a:cubicBezTo>
                <a:cubicBezTo>
                  <a:pt x="262" y="594"/>
                  <a:pt x="262" y="594"/>
                  <a:pt x="262" y="594"/>
                </a:cubicBezTo>
                <a:cubicBezTo>
                  <a:pt x="261" y="594"/>
                  <a:pt x="261" y="594"/>
                  <a:pt x="261" y="594"/>
                </a:cubicBezTo>
                <a:cubicBezTo>
                  <a:pt x="260" y="595"/>
                  <a:pt x="260" y="595"/>
                  <a:pt x="260" y="595"/>
                </a:cubicBezTo>
                <a:cubicBezTo>
                  <a:pt x="260" y="595"/>
                  <a:pt x="260" y="595"/>
                  <a:pt x="260" y="595"/>
                </a:cubicBezTo>
                <a:cubicBezTo>
                  <a:pt x="260" y="595"/>
                  <a:pt x="260" y="595"/>
                  <a:pt x="260" y="595"/>
                </a:cubicBezTo>
                <a:cubicBezTo>
                  <a:pt x="260" y="594"/>
                  <a:pt x="260" y="594"/>
                  <a:pt x="260" y="594"/>
                </a:cubicBezTo>
                <a:cubicBezTo>
                  <a:pt x="261" y="594"/>
                  <a:pt x="261" y="594"/>
                  <a:pt x="261" y="594"/>
                </a:cubicBezTo>
                <a:cubicBezTo>
                  <a:pt x="261" y="593"/>
                  <a:pt x="261" y="593"/>
                  <a:pt x="261" y="593"/>
                </a:cubicBezTo>
                <a:cubicBezTo>
                  <a:pt x="261" y="593"/>
                  <a:pt x="261" y="593"/>
                  <a:pt x="261" y="593"/>
                </a:cubicBezTo>
                <a:cubicBezTo>
                  <a:pt x="261" y="593"/>
                  <a:pt x="261" y="593"/>
                  <a:pt x="261" y="593"/>
                </a:cubicBezTo>
                <a:cubicBezTo>
                  <a:pt x="262" y="593"/>
                  <a:pt x="262" y="593"/>
                  <a:pt x="262" y="593"/>
                </a:cubicBezTo>
                <a:cubicBezTo>
                  <a:pt x="262" y="593"/>
                  <a:pt x="262" y="593"/>
                  <a:pt x="262" y="593"/>
                </a:cubicBezTo>
                <a:cubicBezTo>
                  <a:pt x="262" y="592"/>
                  <a:pt x="262" y="592"/>
                  <a:pt x="262" y="592"/>
                </a:cubicBezTo>
                <a:cubicBezTo>
                  <a:pt x="263" y="591"/>
                  <a:pt x="263" y="591"/>
                  <a:pt x="263" y="591"/>
                </a:cubicBezTo>
                <a:cubicBezTo>
                  <a:pt x="263" y="591"/>
                  <a:pt x="263" y="591"/>
                  <a:pt x="263" y="591"/>
                </a:cubicBezTo>
                <a:cubicBezTo>
                  <a:pt x="263" y="590"/>
                  <a:pt x="263" y="590"/>
                  <a:pt x="263" y="590"/>
                </a:cubicBezTo>
                <a:cubicBezTo>
                  <a:pt x="262" y="590"/>
                  <a:pt x="262" y="590"/>
                  <a:pt x="262" y="590"/>
                </a:cubicBezTo>
                <a:cubicBezTo>
                  <a:pt x="262" y="590"/>
                  <a:pt x="262" y="590"/>
                  <a:pt x="262" y="590"/>
                </a:cubicBezTo>
                <a:cubicBezTo>
                  <a:pt x="262" y="590"/>
                  <a:pt x="263" y="590"/>
                  <a:pt x="263" y="589"/>
                </a:cubicBezTo>
                <a:cubicBezTo>
                  <a:pt x="264" y="589"/>
                  <a:pt x="264" y="589"/>
                  <a:pt x="264" y="589"/>
                </a:cubicBezTo>
                <a:cubicBezTo>
                  <a:pt x="264" y="590"/>
                  <a:pt x="264" y="590"/>
                  <a:pt x="264" y="590"/>
                </a:cubicBezTo>
                <a:cubicBezTo>
                  <a:pt x="264" y="590"/>
                  <a:pt x="264" y="590"/>
                  <a:pt x="264" y="590"/>
                </a:cubicBezTo>
                <a:cubicBezTo>
                  <a:pt x="265" y="589"/>
                  <a:pt x="265" y="588"/>
                  <a:pt x="266" y="587"/>
                </a:cubicBezTo>
                <a:cubicBezTo>
                  <a:pt x="267" y="587"/>
                  <a:pt x="267" y="587"/>
                  <a:pt x="267" y="587"/>
                </a:cubicBezTo>
                <a:cubicBezTo>
                  <a:pt x="267" y="588"/>
                  <a:pt x="267" y="588"/>
                  <a:pt x="267" y="588"/>
                </a:cubicBezTo>
                <a:cubicBezTo>
                  <a:pt x="266" y="588"/>
                  <a:pt x="265" y="589"/>
                  <a:pt x="265" y="591"/>
                </a:cubicBezTo>
                <a:cubicBezTo>
                  <a:pt x="265" y="591"/>
                  <a:pt x="265" y="591"/>
                  <a:pt x="264" y="592"/>
                </a:cubicBezTo>
                <a:cubicBezTo>
                  <a:pt x="264" y="592"/>
                  <a:pt x="264" y="592"/>
                  <a:pt x="264" y="592"/>
                </a:cubicBezTo>
                <a:cubicBezTo>
                  <a:pt x="264" y="593"/>
                  <a:pt x="264" y="593"/>
                  <a:pt x="264" y="593"/>
                </a:cubicBezTo>
                <a:cubicBezTo>
                  <a:pt x="264" y="593"/>
                  <a:pt x="264" y="593"/>
                  <a:pt x="264" y="593"/>
                </a:cubicBezTo>
                <a:cubicBezTo>
                  <a:pt x="264" y="593"/>
                  <a:pt x="265" y="593"/>
                  <a:pt x="265" y="593"/>
                </a:cubicBezTo>
                <a:cubicBezTo>
                  <a:pt x="266" y="593"/>
                  <a:pt x="266" y="593"/>
                  <a:pt x="266" y="593"/>
                </a:cubicBezTo>
                <a:cubicBezTo>
                  <a:pt x="266" y="593"/>
                  <a:pt x="266" y="593"/>
                  <a:pt x="266" y="593"/>
                </a:cubicBezTo>
                <a:cubicBezTo>
                  <a:pt x="266" y="592"/>
                  <a:pt x="266" y="592"/>
                  <a:pt x="266" y="592"/>
                </a:cubicBezTo>
                <a:cubicBezTo>
                  <a:pt x="267" y="592"/>
                  <a:pt x="267" y="592"/>
                  <a:pt x="267" y="592"/>
                </a:cubicBezTo>
                <a:cubicBezTo>
                  <a:pt x="267" y="593"/>
                  <a:pt x="267" y="593"/>
                  <a:pt x="267" y="593"/>
                </a:cubicBezTo>
                <a:cubicBezTo>
                  <a:pt x="267" y="593"/>
                  <a:pt x="267" y="593"/>
                  <a:pt x="267" y="593"/>
                </a:cubicBezTo>
                <a:cubicBezTo>
                  <a:pt x="267" y="592"/>
                  <a:pt x="267" y="592"/>
                  <a:pt x="267" y="592"/>
                </a:cubicBezTo>
                <a:cubicBezTo>
                  <a:pt x="267" y="592"/>
                  <a:pt x="268" y="591"/>
                  <a:pt x="268" y="591"/>
                </a:cubicBezTo>
                <a:cubicBezTo>
                  <a:pt x="268" y="592"/>
                  <a:pt x="268" y="592"/>
                  <a:pt x="268" y="592"/>
                </a:cubicBezTo>
                <a:cubicBezTo>
                  <a:pt x="269" y="592"/>
                  <a:pt x="269" y="592"/>
                  <a:pt x="269" y="592"/>
                </a:cubicBezTo>
                <a:cubicBezTo>
                  <a:pt x="269" y="591"/>
                  <a:pt x="269" y="591"/>
                  <a:pt x="269" y="591"/>
                </a:cubicBezTo>
                <a:cubicBezTo>
                  <a:pt x="270" y="591"/>
                  <a:pt x="270" y="591"/>
                  <a:pt x="270" y="591"/>
                </a:cubicBezTo>
                <a:cubicBezTo>
                  <a:pt x="270" y="590"/>
                  <a:pt x="270" y="590"/>
                  <a:pt x="270" y="590"/>
                </a:cubicBezTo>
                <a:cubicBezTo>
                  <a:pt x="271" y="590"/>
                  <a:pt x="271" y="590"/>
                  <a:pt x="271" y="590"/>
                </a:cubicBezTo>
                <a:cubicBezTo>
                  <a:pt x="271" y="590"/>
                  <a:pt x="271" y="590"/>
                  <a:pt x="271" y="590"/>
                </a:cubicBezTo>
                <a:cubicBezTo>
                  <a:pt x="271" y="591"/>
                  <a:pt x="271" y="591"/>
                  <a:pt x="271" y="591"/>
                </a:cubicBezTo>
                <a:cubicBezTo>
                  <a:pt x="272" y="591"/>
                  <a:pt x="272" y="591"/>
                  <a:pt x="272" y="591"/>
                </a:cubicBezTo>
                <a:cubicBezTo>
                  <a:pt x="272" y="591"/>
                  <a:pt x="272" y="591"/>
                  <a:pt x="272" y="591"/>
                </a:cubicBezTo>
                <a:cubicBezTo>
                  <a:pt x="273" y="590"/>
                  <a:pt x="273" y="590"/>
                  <a:pt x="273" y="589"/>
                </a:cubicBezTo>
                <a:cubicBezTo>
                  <a:pt x="274" y="589"/>
                  <a:pt x="274" y="589"/>
                  <a:pt x="274" y="589"/>
                </a:cubicBezTo>
                <a:cubicBezTo>
                  <a:pt x="275" y="589"/>
                  <a:pt x="275" y="589"/>
                  <a:pt x="275" y="589"/>
                </a:cubicBezTo>
                <a:cubicBezTo>
                  <a:pt x="276" y="589"/>
                  <a:pt x="277" y="589"/>
                  <a:pt x="278" y="590"/>
                </a:cubicBezTo>
                <a:cubicBezTo>
                  <a:pt x="278" y="590"/>
                  <a:pt x="277" y="590"/>
                  <a:pt x="277" y="590"/>
                </a:cubicBezTo>
                <a:cubicBezTo>
                  <a:pt x="276" y="589"/>
                  <a:pt x="275" y="589"/>
                  <a:pt x="274" y="589"/>
                </a:cubicBezTo>
                <a:cubicBezTo>
                  <a:pt x="274" y="590"/>
                  <a:pt x="274" y="590"/>
                  <a:pt x="274" y="590"/>
                </a:cubicBezTo>
                <a:cubicBezTo>
                  <a:pt x="274" y="590"/>
                  <a:pt x="274" y="590"/>
                  <a:pt x="274" y="590"/>
                </a:cubicBezTo>
                <a:cubicBezTo>
                  <a:pt x="274" y="590"/>
                  <a:pt x="273" y="591"/>
                  <a:pt x="273" y="591"/>
                </a:cubicBezTo>
                <a:cubicBezTo>
                  <a:pt x="274" y="591"/>
                  <a:pt x="274" y="591"/>
                  <a:pt x="274" y="591"/>
                </a:cubicBezTo>
                <a:cubicBezTo>
                  <a:pt x="273" y="591"/>
                  <a:pt x="273" y="591"/>
                  <a:pt x="273" y="591"/>
                </a:cubicBezTo>
                <a:cubicBezTo>
                  <a:pt x="273" y="592"/>
                  <a:pt x="273" y="592"/>
                  <a:pt x="273" y="592"/>
                </a:cubicBezTo>
                <a:cubicBezTo>
                  <a:pt x="274" y="592"/>
                  <a:pt x="274" y="592"/>
                  <a:pt x="274" y="592"/>
                </a:cubicBezTo>
                <a:cubicBezTo>
                  <a:pt x="274" y="593"/>
                  <a:pt x="274" y="593"/>
                  <a:pt x="274" y="593"/>
                </a:cubicBezTo>
                <a:cubicBezTo>
                  <a:pt x="275" y="593"/>
                  <a:pt x="275" y="593"/>
                  <a:pt x="275" y="593"/>
                </a:cubicBezTo>
                <a:cubicBezTo>
                  <a:pt x="276" y="593"/>
                  <a:pt x="276" y="593"/>
                  <a:pt x="276" y="593"/>
                </a:cubicBezTo>
                <a:cubicBezTo>
                  <a:pt x="276" y="592"/>
                  <a:pt x="276" y="592"/>
                  <a:pt x="276" y="592"/>
                </a:cubicBezTo>
                <a:cubicBezTo>
                  <a:pt x="276" y="593"/>
                  <a:pt x="275" y="594"/>
                  <a:pt x="274" y="594"/>
                </a:cubicBezTo>
                <a:cubicBezTo>
                  <a:pt x="274" y="594"/>
                  <a:pt x="274" y="594"/>
                  <a:pt x="274" y="594"/>
                </a:cubicBezTo>
                <a:cubicBezTo>
                  <a:pt x="274" y="595"/>
                  <a:pt x="274" y="595"/>
                  <a:pt x="274" y="595"/>
                </a:cubicBezTo>
                <a:cubicBezTo>
                  <a:pt x="274" y="595"/>
                  <a:pt x="274" y="595"/>
                  <a:pt x="275" y="595"/>
                </a:cubicBezTo>
                <a:cubicBezTo>
                  <a:pt x="275" y="594"/>
                  <a:pt x="275" y="594"/>
                  <a:pt x="275" y="594"/>
                </a:cubicBezTo>
                <a:cubicBezTo>
                  <a:pt x="276" y="594"/>
                  <a:pt x="276" y="594"/>
                  <a:pt x="276" y="594"/>
                </a:cubicBezTo>
                <a:cubicBezTo>
                  <a:pt x="277" y="594"/>
                  <a:pt x="277" y="594"/>
                  <a:pt x="278" y="594"/>
                </a:cubicBezTo>
                <a:cubicBezTo>
                  <a:pt x="277" y="595"/>
                  <a:pt x="277" y="595"/>
                  <a:pt x="277" y="595"/>
                </a:cubicBezTo>
                <a:cubicBezTo>
                  <a:pt x="276" y="595"/>
                  <a:pt x="276" y="595"/>
                  <a:pt x="276" y="595"/>
                </a:cubicBezTo>
                <a:cubicBezTo>
                  <a:pt x="277" y="596"/>
                  <a:pt x="277" y="596"/>
                  <a:pt x="277" y="596"/>
                </a:cubicBezTo>
                <a:cubicBezTo>
                  <a:pt x="277" y="595"/>
                  <a:pt x="277" y="595"/>
                  <a:pt x="277" y="595"/>
                </a:cubicBezTo>
                <a:cubicBezTo>
                  <a:pt x="278" y="595"/>
                  <a:pt x="278" y="595"/>
                  <a:pt x="278" y="595"/>
                </a:cubicBezTo>
                <a:cubicBezTo>
                  <a:pt x="278" y="596"/>
                  <a:pt x="278" y="596"/>
                  <a:pt x="278" y="596"/>
                </a:cubicBezTo>
                <a:cubicBezTo>
                  <a:pt x="279" y="596"/>
                  <a:pt x="279" y="596"/>
                  <a:pt x="279" y="596"/>
                </a:cubicBezTo>
                <a:cubicBezTo>
                  <a:pt x="279" y="596"/>
                  <a:pt x="279" y="596"/>
                  <a:pt x="279" y="596"/>
                </a:cubicBezTo>
                <a:cubicBezTo>
                  <a:pt x="280" y="595"/>
                  <a:pt x="280" y="595"/>
                  <a:pt x="280" y="595"/>
                </a:cubicBezTo>
                <a:cubicBezTo>
                  <a:pt x="280" y="595"/>
                  <a:pt x="280" y="594"/>
                  <a:pt x="281" y="594"/>
                </a:cubicBezTo>
                <a:cubicBezTo>
                  <a:pt x="281" y="594"/>
                  <a:pt x="281" y="594"/>
                  <a:pt x="281" y="594"/>
                </a:cubicBezTo>
                <a:cubicBezTo>
                  <a:pt x="282" y="594"/>
                  <a:pt x="282" y="594"/>
                  <a:pt x="282" y="594"/>
                </a:cubicBezTo>
                <a:cubicBezTo>
                  <a:pt x="282" y="594"/>
                  <a:pt x="282" y="594"/>
                  <a:pt x="282" y="594"/>
                </a:cubicBezTo>
                <a:cubicBezTo>
                  <a:pt x="281" y="595"/>
                  <a:pt x="281" y="595"/>
                  <a:pt x="281" y="595"/>
                </a:cubicBezTo>
                <a:cubicBezTo>
                  <a:pt x="280" y="596"/>
                  <a:pt x="280" y="597"/>
                  <a:pt x="279" y="597"/>
                </a:cubicBezTo>
                <a:cubicBezTo>
                  <a:pt x="279" y="598"/>
                  <a:pt x="279" y="598"/>
                  <a:pt x="279" y="598"/>
                </a:cubicBezTo>
                <a:cubicBezTo>
                  <a:pt x="279" y="598"/>
                  <a:pt x="279" y="598"/>
                  <a:pt x="279" y="598"/>
                </a:cubicBezTo>
                <a:cubicBezTo>
                  <a:pt x="279" y="598"/>
                  <a:pt x="279" y="598"/>
                  <a:pt x="279" y="598"/>
                </a:cubicBezTo>
                <a:cubicBezTo>
                  <a:pt x="280" y="598"/>
                  <a:pt x="280" y="598"/>
                  <a:pt x="281" y="598"/>
                </a:cubicBezTo>
                <a:cubicBezTo>
                  <a:pt x="281" y="598"/>
                  <a:pt x="282" y="599"/>
                  <a:pt x="282" y="599"/>
                </a:cubicBezTo>
                <a:cubicBezTo>
                  <a:pt x="282" y="599"/>
                  <a:pt x="282" y="599"/>
                  <a:pt x="282" y="599"/>
                </a:cubicBezTo>
                <a:cubicBezTo>
                  <a:pt x="281" y="599"/>
                  <a:pt x="281" y="599"/>
                  <a:pt x="281" y="599"/>
                </a:cubicBezTo>
                <a:cubicBezTo>
                  <a:pt x="282" y="599"/>
                  <a:pt x="282" y="599"/>
                  <a:pt x="282" y="599"/>
                </a:cubicBezTo>
                <a:cubicBezTo>
                  <a:pt x="283" y="600"/>
                  <a:pt x="283" y="600"/>
                  <a:pt x="283" y="600"/>
                </a:cubicBezTo>
                <a:cubicBezTo>
                  <a:pt x="283" y="599"/>
                  <a:pt x="283" y="599"/>
                  <a:pt x="283" y="599"/>
                </a:cubicBezTo>
                <a:cubicBezTo>
                  <a:pt x="283" y="599"/>
                  <a:pt x="283" y="599"/>
                  <a:pt x="283" y="599"/>
                </a:cubicBezTo>
                <a:cubicBezTo>
                  <a:pt x="283" y="599"/>
                  <a:pt x="283" y="599"/>
                  <a:pt x="283" y="599"/>
                </a:cubicBezTo>
                <a:cubicBezTo>
                  <a:pt x="284" y="598"/>
                  <a:pt x="284" y="598"/>
                  <a:pt x="284" y="598"/>
                </a:cubicBezTo>
                <a:cubicBezTo>
                  <a:pt x="284" y="598"/>
                  <a:pt x="285" y="597"/>
                  <a:pt x="285" y="597"/>
                </a:cubicBezTo>
                <a:cubicBezTo>
                  <a:pt x="285" y="596"/>
                  <a:pt x="285" y="596"/>
                  <a:pt x="285" y="596"/>
                </a:cubicBezTo>
                <a:cubicBezTo>
                  <a:pt x="286" y="596"/>
                  <a:pt x="286" y="596"/>
                  <a:pt x="286" y="596"/>
                </a:cubicBezTo>
                <a:cubicBezTo>
                  <a:pt x="286" y="597"/>
                  <a:pt x="286" y="597"/>
                  <a:pt x="286" y="597"/>
                </a:cubicBezTo>
                <a:cubicBezTo>
                  <a:pt x="286" y="597"/>
                  <a:pt x="286" y="598"/>
                  <a:pt x="286" y="598"/>
                </a:cubicBezTo>
                <a:cubicBezTo>
                  <a:pt x="286" y="599"/>
                  <a:pt x="286" y="599"/>
                  <a:pt x="285" y="599"/>
                </a:cubicBezTo>
                <a:cubicBezTo>
                  <a:pt x="285" y="600"/>
                  <a:pt x="285" y="600"/>
                  <a:pt x="285" y="600"/>
                </a:cubicBezTo>
                <a:cubicBezTo>
                  <a:pt x="286" y="600"/>
                  <a:pt x="286" y="600"/>
                  <a:pt x="286" y="600"/>
                </a:cubicBezTo>
                <a:cubicBezTo>
                  <a:pt x="287" y="601"/>
                  <a:pt x="287" y="601"/>
                  <a:pt x="287" y="601"/>
                </a:cubicBezTo>
                <a:cubicBezTo>
                  <a:pt x="287" y="601"/>
                  <a:pt x="287" y="601"/>
                  <a:pt x="287" y="601"/>
                </a:cubicBezTo>
                <a:cubicBezTo>
                  <a:pt x="287" y="602"/>
                  <a:pt x="288" y="602"/>
                  <a:pt x="288" y="602"/>
                </a:cubicBezTo>
                <a:cubicBezTo>
                  <a:pt x="288" y="602"/>
                  <a:pt x="289" y="602"/>
                  <a:pt x="289" y="602"/>
                </a:cubicBezTo>
                <a:cubicBezTo>
                  <a:pt x="289" y="602"/>
                  <a:pt x="290" y="602"/>
                  <a:pt x="290" y="602"/>
                </a:cubicBezTo>
                <a:cubicBezTo>
                  <a:pt x="289" y="602"/>
                  <a:pt x="289" y="602"/>
                  <a:pt x="289" y="602"/>
                </a:cubicBezTo>
                <a:cubicBezTo>
                  <a:pt x="290" y="603"/>
                  <a:pt x="290" y="603"/>
                  <a:pt x="290" y="603"/>
                </a:cubicBezTo>
                <a:cubicBezTo>
                  <a:pt x="290" y="603"/>
                  <a:pt x="290" y="603"/>
                  <a:pt x="290" y="603"/>
                </a:cubicBezTo>
                <a:cubicBezTo>
                  <a:pt x="291" y="604"/>
                  <a:pt x="291" y="604"/>
                  <a:pt x="291" y="604"/>
                </a:cubicBezTo>
                <a:cubicBezTo>
                  <a:pt x="291" y="604"/>
                  <a:pt x="292" y="604"/>
                  <a:pt x="292" y="604"/>
                </a:cubicBezTo>
                <a:cubicBezTo>
                  <a:pt x="293" y="604"/>
                  <a:pt x="293" y="604"/>
                  <a:pt x="293" y="604"/>
                </a:cubicBezTo>
                <a:cubicBezTo>
                  <a:pt x="294" y="604"/>
                  <a:pt x="295" y="603"/>
                  <a:pt x="297" y="603"/>
                </a:cubicBezTo>
                <a:cubicBezTo>
                  <a:pt x="299" y="603"/>
                  <a:pt x="301" y="603"/>
                  <a:pt x="303" y="604"/>
                </a:cubicBezTo>
                <a:cubicBezTo>
                  <a:pt x="304" y="604"/>
                  <a:pt x="304" y="604"/>
                  <a:pt x="304" y="604"/>
                </a:cubicBezTo>
                <a:cubicBezTo>
                  <a:pt x="304" y="604"/>
                  <a:pt x="304" y="604"/>
                  <a:pt x="305" y="604"/>
                </a:cubicBezTo>
                <a:cubicBezTo>
                  <a:pt x="305" y="604"/>
                  <a:pt x="306" y="604"/>
                  <a:pt x="306" y="605"/>
                </a:cubicBezTo>
                <a:cubicBezTo>
                  <a:pt x="307" y="605"/>
                  <a:pt x="308" y="605"/>
                  <a:pt x="308" y="604"/>
                </a:cubicBezTo>
                <a:cubicBezTo>
                  <a:pt x="309" y="604"/>
                  <a:pt x="309" y="604"/>
                  <a:pt x="309" y="604"/>
                </a:cubicBezTo>
                <a:cubicBezTo>
                  <a:pt x="308" y="603"/>
                  <a:pt x="308" y="603"/>
                  <a:pt x="308" y="603"/>
                </a:cubicBezTo>
                <a:cubicBezTo>
                  <a:pt x="308" y="602"/>
                  <a:pt x="308" y="602"/>
                  <a:pt x="308" y="602"/>
                </a:cubicBezTo>
                <a:cubicBezTo>
                  <a:pt x="308" y="602"/>
                  <a:pt x="308" y="602"/>
                  <a:pt x="308" y="602"/>
                </a:cubicBezTo>
                <a:cubicBezTo>
                  <a:pt x="309" y="602"/>
                  <a:pt x="309" y="602"/>
                  <a:pt x="309" y="602"/>
                </a:cubicBezTo>
                <a:cubicBezTo>
                  <a:pt x="309" y="603"/>
                  <a:pt x="309" y="603"/>
                  <a:pt x="309" y="603"/>
                </a:cubicBezTo>
                <a:cubicBezTo>
                  <a:pt x="310" y="603"/>
                  <a:pt x="310" y="602"/>
                  <a:pt x="311" y="602"/>
                </a:cubicBezTo>
                <a:cubicBezTo>
                  <a:pt x="310" y="603"/>
                  <a:pt x="310" y="603"/>
                  <a:pt x="310" y="603"/>
                </a:cubicBezTo>
                <a:cubicBezTo>
                  <a:pt x="309" y="604"/>
                  <a:pt x="309" y="604"/>
                  <a:pt x="309" y="604"/>
                </a:cubicBezTo>
                <a:cubicBezTo>
                  <a:pt x="310" y="604"/>
                  <a:pt x="310" y="604"/>
                  <a:pt x="310" y="604"/>
                </a:cubicBezTo>
                <a:cubicBezTo>
                  <a:pt x="310" y="604"/>
                  <a:pt x="310" y="604"/>
                  <a:pt x="310" y="604"/>
                </a:cubicBezTo>
                <a:cubicBezTo>
                  <a:pt x="310" y="605"/>
                  <a:pt x="310" y="605"/>
                  <a:pt x="310" y="605"/>
                </a:cubicBezTo>
                <a:cubicBezTo>
                  <a:pt x="309" y="605"/>
                  <a:pt x="309" y="605"/>
                  <a:pt x="309" y="605"/>
                </a:cubicBezTo>
                <a:cubicBezTo>
                  <a:pt x="309" y="605"/>
                  <a:pt x="309" y="605"/>
                  <a:pt x="309" y="605"/>
                </a:cubicBezTo>
                <a:cubicBezTo>
                  <a:pt x="309" y="606"/>
                  <a:pt x="309" y="606"/>
                  <a:pt x="309" y="606"/>
                </a:cubicBezTo>
                <a:cubicBezTo>
                  <a:pt x="309" y="606"/>
                  <a:pt x="309" y="606"/>
                  <a:pt x="309" y="606"/>
                </a:cubicBezTo>
                <a:cubicBezTo>
                  <a:pt x="310" y="606"/>
                  <a:pt x="310" y="606"/>
                  <a:pt x="311" y="607"/>
                </a:cubicBezTo>
                <a:cubicBezTo>
                  <a:pt x="311" y="607"/>
                  <a:pt x="311" y="607"/>
                  <a:pt x="311" y="607"/>
                </a:cubicBezTo>
                <a:cubicBezTo>
                  <a:pt x="312" y="608"/>
                  <a:pt x="312" y="608"/>
                  <a:pt x="313" y="608"/>
                </a:cubicBezTo>
                <a:cubicBezTo>
                  <a:pt x="314" y="608"/>
                  <a:pt x="315" y="608"/>
                  <a:pt x="316" y="608"/>
                </a:cubicBezTo>
                <a:cubicBezTo>
                  <a:pt x="317" y="608"/>
                  <a:pt x="317" y="608"/>
                  <a:pt x="317" y="608"/>
                </a:cubicBezTo>
                <a:cubicBezTo>
                  <a:pt x="317" y="608"/>
                  <a:pt x="318" y="607"/>
                  <a:pt x="318" y="607"/>
                </a:cubicBezTo>
                <a:cubicBezTo>
                  <a:pt x="318" y="607"/>
                  <a:pt x="318" y="607"/>
                  <a:pt x="318" y="607"/>
                </a:cubicBezTo>
                <a:cubicBezTo>
                  <a:pt x="319" y="607"/>
                  <a:pt x="319" y="607"/>
                  <a:pt x="319" y="607"/>
                </a:cubicBezTo>
                <a:cubicBezTo>
                  <a:pt x="318" y="606"/>
                  <a:pt x="318" y="606"/>
                  <a:pt x="318" y="606"/>
                </a:cubicBezTo>
                <a:cubicBezTo>
                  <a:pt x="318" y="606"/>
                  <a:pt x="318" y="606"/>
                  <a:pt x="318" y="606"/>
                </a:cubicBezTo>
                <a:cubicBezTo>
                  <a:pt x="319" y="606"/>
                  <a:pt x="319" y="606"/>
                  <a:pt x="319" y="606"/>
                </a:cubicBezTo>
                <a:cubicBezTo>
                  <a:pt x="320" y="606"/>
                  <a:pt x="320" y="605"/>
                  <a:pt x="320" y="605"/>
                </a:cubicBezTo>
                <a:cubicBezTo>
                  <a:pt x="321" y="604"/>
                  <a:pt x="321" y="604"/>
                  <a:pt x="321" y="604"/>
                </a:cubicBezTo>
                <a:cubicBezTo>
                  <a:pt x="322" y="604"/>
                  <a:pt x="322" y="604"/>
                  <a:pt x="322" y="604"/>
                </a:cubicBezTo>
                <a:cubicBezTo>
                  <a:pt x="323" y="605"/>
                  <a:pt x="323" y="605"/>
                  <a:pt x="323" y="605"/>
                </a:cubicBezTo>
                <a:cubicBezTo>
                  <a:pt x="323" y="606"/>
                  <a:pt x="323" y="606"/>
                  <a:pt x="323" y="606"/>
                </a:cubicBezTo>
                <a:cubicBezTo>
                  <a:pt x="324" y="606"/>
                  <a:pt x="324" y="606"/>
                  <a:pt x="324" y="606"/>
                </a:cubicBezTo>
                <a:cubicBezTo>
                  <a:pt x="324" y="606"/>
                  <a:pt x="324" y="606"/>
                  <a:pt x="324" y="606"/>
                </a:cubicBezTo>
                <a:cubicBezTo>
                  <a:pt x="324" y="606"/>
                  <a:pt x="324" y="606"/>
                  <a:pt x="324" y="606"/>
                </a:cubicBezTo>
                <a:cubicBezTo>
                  <a:pt x="323" y="606"/>
                  <a:pt x="323" y="606"/>
                  <a:pt x="323" y="606"/>
                </a:cubicBezTo>
                <a:cubicBezTo>
                  <a:pt x="323" y="607"/>
                  <a:pt x="323" y="608"/>
                  <a:pt x="323" y="608"/>
                </a:cubicBezTo>
                <a:cubicBezTo>
                  <a:pt x="323" y="609"/>
                  <a:pt x="323" y="609"/>
                  <a:pt x="323" y="609"/>
                </a:cubicBezTo>
                <a:cubicBezTo>
                  <a:pt x="323" y="610"/>
                  <a:pt x="323" y="610"/>
                  <a:pt x="323" y="610"/>
                </a:cubicBezTo>
                <a:cubicBezTo>
                  <a:pt x="322" y="610"/>
                  <a:pt x="322" y="610"/>
                  <a:pt x="322" y="610"/>
                </a:cubicBezTo>
                <a:cubicBezTo>
                  <a:pt x="323" y="609"/>
                  <a:pt x="323" y="609"/>
                  <a:pt x="323" y="609"/>
                </a:cubicBezTo>
                <a:cubicBezTo>
                  <a:pt x="322" y="608"/>
                  <a:pt x="322" y="608"/>
                  <a:pt x="322" y="608"/>
                </a:cubicBezTo>
                <a:cubicBezTo>
                  <a:pt x="322" y="608"/>
                  <a:pt x="322" y="608"/>
                  <a:pt x="322" y="608"/>
                </a:cubicBezTo>
                <a:cubicBezTo>
                  <a:pt x="322" y="607"/>
                  <a:pt x="322" y="607"/>
                  <a:pt x="322" y="607"/>
                </a:cubicBezTo>
                <a:cubicBezTo>
                  <a:pt x="322" y="606"/>
                  <a:pt x="322" y="606"/>
                  <a:pt x="322" y="606"/>
                </a:cubicBezTo>
                <a:cubicBezTo>
                  <a:pt x="321" y="605"/>
                  <a:pt x="321" y="605"/>
                  <a:pt x="321" y="605"/>
                </a:cubicBezTo>
                <a:cubicBezTo>
                  <a:pt x="321" y="605"/>
                  <a:pt x="321" y="605"/>
                  <a:pt x="321" y="606"/>
                </a:cubicBezTo>
                <a:cubicBezTo>
                  <a:pt x="320" y="606"/>
                  <a:pt x="320" y="606"/>
                  <a:pt x="320" y="606"/>
                </a:cubicBezTo>
                <a:cubicBezTo>
                  <a:pt x="321" y="607"/>
                  <a:pt x="321" y="607"/>
                  <a:pt x="321" y="607"/>
                </a:cubicBezTo>
                <a:cubicBezTo>
                  <a:pt x="321" y="607"/>
                  <a:pt x="321" y="607"/>
                  <a:pt x="321" y="608"/>
                </a:cubicBezTo>
                <a:cubicBezTo>
                  <a:pt x="321" y="608"/>
                  <a:pt x="321" y="608"/>
                  <a:pt x="321" y="608"/>
                </a:cubicBezTo>
                <a:cubicBezTo>
                  <a:pt x="321" y="608"/>
                  <a:pt x="321" y="608"/>
                  <a:pt x="321" y="608"/>
                </a:cubicBezTo>
                <a:cubicBezTo>
                  <a:pt x="321" y="609"/>
                  <a:pt x="321" y="609"/>
                  <a:pt x="321" y="609"/>
                </a:cubicBezTo>
                <a:cubicBezTo>
                  <a:pt x="321" y="610"/>
                  <a:pt x="321" y="610"/>
                  <a:pt x="321" y="610"/>
                </a:cubicBezTo>
                <a:cubicBezTo>
                  <a:pt x="320" y="610"/>
                  <a:pt x="320" y="610"/>
                  <a:pt x="320" y="610"/>
                </a:cubicBezTo>
                <a:cubicBezTo>
                  <a:pt x="320" y="610"/>
                  <a:pt x="320" y="610"/>
                  <a:pt x="320" y="610"/>
                </a:cubicBezTo>
                <a:cubicBezTo>
                  <a:pt x="319" y="610"/>
                  <a:pt x="319" y="610"/>
                  <a:pt x="319" y="610"/>
                </a:cubicBezTo>
                <a:cubicBezTo>
                  <a:pt x="320" y="611"/>
                  <a:pt x="321" y="611"/>
                  <a:pt x="321" y="612"/>
                </a:cubicBezTo>
                <a:cubicBezTo>
                  <a:pt x="322" y="612"/>
                  <a:pt x="322" y="612"/>
                  <a:pt x="322" y="612"/>
                </a:cubicBezTo>
                <a:cubicBezTo>
                  <a:pt x="322" y="612"/>
                  <a:pt x="322" y="612"/>
                  <a:pt x="322" y="612"/>
                </a:cubicBezTo>
                <a:cubicBezTo>
                  <a:pt x="322" y="612"/>
                  <a:pt x="322" y="612"/>
                  <a:pt x="322" y="612"/>
                </a:cubicBezTo>
                <a:cubicBezTo>
                  <a:pt x="323" y="612"/>
                  <a:pt x="324" y="612"/>
                  <a:pt x="325" y="611"/>
                </a:cubicBezTo>
                <a:cubicBezTo>
                  <a:pt x="325" y="611"/>
                  <a:pt x="325" y="611"/>
                  <a:pt x="325" y="611"/>
                </a:cubicBezTo>
                <a:cubicBezTo>
                  <a:pt x="325" y="612"/>
                  <a:pt x="325" y="612"/>
                  <a:pt x="325" y="612"/>
                </a:cubicBezTo>
                <a:cubicBezTo>
                  <a:pt x="324" y="612"/>
                  <a:pt x="324" y="612"/>
                  <a:pt x="324" y="612"/>
                </a:cubicBezTo>
                <a:cubicBezTo>
                  <a:pt x="324" y="612"/>
                  <a:pt x="324" y="613"/>
                  <a:pt x="323" y="613"/>
                </a:cubicBezTo>
                <a:cubicBezTo>
                  <a:pt x="323" y="613"/>
                  <a:pt x="323" y="613"/>
                  <a:pt x="323" y="613"/>
                </a:cubicBezTo>
                <a:cubicBezTo>
                  <a:pt x="323" y="613"/>
                  <a:pt x="323" y="613"/>
                  <a:pt x="323" y="613"/>
                </a:cubicBezTo>
                <a:cubicBezTo>
                  <a:pt x="324" y="613"/>
                  <a:pt x="325" y="614"/>
                  <a:pt x="326" y="615"/>
                </a:cubicBezTo>
                <a:cubicBezTo>
                  <a:pt x="326" y="615"/>
                  <a:pt x="326" y="615"/>
                  <a:pt x="326" y="615"/>
                </a:cubicBezTo>
                <a:cubicBezTo>
                  <a:pt x="327" y="615"/>
                  <a:pt x="327" y="615"/>
                  <a:pt x="327" y="615"/>
                </a:cubicBezTo>
                <a:cubicBezTo>
                  <a:pt x="328" y="615"/>
                  <a:pt x="328" y="615"/>
                  <a:pt x="328" y="615"/>
                </a:cubicBezTo>
                <a:cubicBezTo>
                  <a:pt x="329" y="615"/>
                  <a:pt x="329" y="615"/>
                  <a:pt x="329" y="615"/>
                </a:cubicBezTo>
                <a:cubicBezTo>
                  <a:pt x="328" y="616"/>
                  <a:pt x="328" y="616"/>
                  <a:pt x="328" y="616"/>
                </a:cubicBezTo>
                <a:cubicBezTo>
                  <a:pt x="328" y="616"/>
                  <a:pt x="328" y="616"/>
                  <a:pt x="328" y="616"/>
                </a:cubicBezTo>
                <a:cubicBezTo>
                  <a:pt x="328" y="616"/>
                  <a:pt x="328" y="616"/>
                  <a:pt x="328" y="616"/>
                </a:cubicBezTo>
                <a:cubicBezTo>
                  <a:pt x="328" y="617"/>
                  <a:pt x="329" y="616"/>
                  <a:pt x="330" y="617"/>
                </a:cubicBezTo>
                <a:cubicBezTo>
                  <a:pt x="331" y="617"/>
                  <a:pt x="331" y="618"/>
                  <a:pt x="331" y="618"/>
                </a:cubicBezTo>
                <a:cubicBezTo>
                  <a:pt x="332" y="619"/>
                  <a:pt x="332" y="619"/>
                  <a:pt x="332" y="619"/>
                </a:cubicBezTo>
                <a:cubicBezTo>
                  <a:pt x="332" y="619"/>
                  <a:pt x="332" y="620"/>
                  <a:pt x="332" y="620"/>
                </a:cubicBezTo>
                <a:cubicBezTo>
                  <a:pt x="333" y="621"/>
                  <a:pt x="333" y="621"/>
                  <a:pt x="333" y="621"/>
                </a:cubicBezTo>
                <a:cubicBezTo>
                  <a:pt x="333" y="622"/>
                  <a:pt x="333" y="622"/>
                  <a:pt x="333" y="622"/>
                </a:cubicBezTo>
                <a:cubicBezTo>
                  <a:pt x="334" y="622"/>
                  <a:pt x="334" y="622"/>
                  <a:pt x="334" y="622"/>
                </a:cubicBezTo>
                <a:cubicBezTo>
                  <a:pt x="334" y="622"/>
                  <a:pt x="334" y="622"/>
                  <a:pt x="334" y="622"/>
                </a:cubicBezTo>
                <a:cubicBezTo>
                  <a:pt x="335" y="623"/>
                  <a:pt x="335" y="623"/>
                  <a:pt x="335" y="623"/>
                </a:cubicBezTo>
                <a:cubicBezTo>
                  <a:pt x="336" y="624"/>
                  <a:pt x="337" y="625"/>
                  <a:pt x="338" y="625"/>
                </a:cubicBezTo>
                <a:cubicBezTo>
                  <a:pt x="339" y="626"/>
                  <a:pt x="339" y="626"/>
                  <a:pt x="339" y="626"/>
                </a:cubicBezTo>
                <a:cubicBezTo>
                  <a:pt x="339" y="626"/>
                  <a:pt x="339" y="626"/>
                  <a:pt x="339" y="626"/>
                </a:cubicBezTo>
                <a:cubicBezTo>
                  <a:pt x="339" y="626"/>
                  <a:pt x="339" y="626"/>
                  <a:pt x="339" y="626"/>
                </a:cubicBezTo>
                <a:cubicBezTo>
                  <a:pt x="340" y="627"/>
                  <a:pt x="340" y="627"/>
                  <a:pt x="340" y="627"/>
                </a:cubicBezTo>
                <a:cubicBezTo>
                  <a:pt x="340" y="627"/>
                  <a:pt x="340" y="627"/>
                  <a:pt x="340" y="627"/>
                </a:cubicBezTo>
                <a:cubicBezTo>
                  <a:pt x="341" y="628"/>
                  <a:pt x="341" y="628"/>
                  <a:pt x="341" y="628"/>
                </a:cubicBezTo>
                <a:cubicBezTo>
                  <a:pt x="341" y="627"/>
                  <a:pt x="341" y="627"/>
                  <a:pt x="341" y="627"/>
                </a:cubicBezTo>
                <a:cubicBezTo>
                  <a:pt x="341" y="627"/>
                  <a:pt x="341" y="627"/>
                  <a:pt x="341" y="627"/>
                </a:cubicBezTo>
                <a:cubicBezTo>
                  <a:pt x="341" y="626"/>
                  <a:pt x="341" y="626"/>
                  <a:pt x="341" y="626"/>
                </a:cubicBezTo>
                <a:cubicBezTo>
                  <a:pt x="342" y="626"/>
                  <a:pt x="342" y="626"/>
                  <a:pt x="342" y="626"/>
                </a:cubicBezTo>
                <a:cubicBezTo>
                  <a:pt x="342" y="626"/>
                  <a:pt x="342" y="626"/>
                  <a:pt x="342" y="626"/>
                </a:cubicBezTo>
                <a:cubicBezTo>
                  <a:pt x="341" y="626"/>
                  <a:pt x="341" y="626"/>
                  <a:pt x="341" y="626"/>
                </a:cubicBezTo>
                <a:cubicBezTo>
                  <a:pt x="342" y="625"/>
                  <a:pt x="342" y="625"/>
                  <a:pt x="342" y="625"/>
                </a:cubicBezTo>
                <a:cubicBezTo>
                  <a:pt x="342" y="626"/>
                  <a:pt x="342" y="626"/>
                  <a:pt x="343" y="625"/>
                </a:cubicBezTo>
                <a:cubicBezTo>
                  <a:pt x="343" y="626"/>
                  <a:pt x="343" y="626"/>
                  <a:pt x="343" y="626"/>
                </a:cubicBezTo>
                <a:cubicBezTo>
                  <a:pt x="344" y="626"/>
                  <a:pt x="344" y="626"/>
                  <a:pt x="344" y="626"/>
                </a:cubicBezTo>
                <a:cubicBezTo>
                  <a:pt x="344" y="626"/>
                  <a:pt x="344" y="626"/>
                  <a:pt x="344" y="626"/>
                </a:cubicBezTo>
                <a:cubicBezTo>
                  <a:pt x="344" y="625"/>
                  <a:pt x="344" y="625"/>
                  <a:pt x="344" y="625"/>
                </a:cubicBezTo>
                <a:cubicBezTo>
                  <a:pt x="344" y="625"/>
                  <a:pt x="344" y="625"/>
                  <a:pt x="344" y="624"/>
                </a:cubicBezTo>
                <a:cubicBezTo>
                  <a:pt x="344" y="624"/>
                  <a:pt x="344" y="624"/>
                  <a:pt x="344" y="624"/>
                </a:cubicBezTo>
                <a:cubicBezTo>
                  <a:pt x="344" y="624"/>
                  <a:pt x="344" y="624"/>
                  <a:pt x="344" y="624"/>
                </a:cubicBezTo>
                <a:cubicBezTo>
                  <a:pt x="344" y="623"/>
                  <a:pt x="344" y="623"/>
                  <a:pt x="344" y="623"/>
                </a:cubicBezTo>
                <a:cubicBezTo>
                  <a:pt x="344" y="623"/>
                  <a:pt x="343" y="622"/>
                  <a:pt x="343" y="622"/>
                </a:cubicBezTo>
                <a:cubicBezTo>
                  <a:pt x="342" y="622"/>
                  <a:pt x="342" y="622"/>
                  <a:pt x="341" y="623"/>
                </a:cubicBezTo>
                <a:cubicBezTo>
                  <a:pt x="342" y="622"/>
                  <a:pt x="342" y="622"/>
                  <a:pt x="342" y="622"/>
                </a:cubicBezTo>
                <a:cubicBezTo>
                  <a:pt x="342" y="621"/>
                  <a:pt x="342" y="621"/>
                  <a:pt x="342" y="621"/>
                </a:cubicBezTo>
                <a:cubicBezTo>
                  <a:pt x="342" y="621"/>
                  <a:pt x="342" y="621"/>
                  <a:pt x="342" y="621"/>
                </a:cubicBezTo>
                <a:cubicBezTo>
                  <a:pt x="341" y="620"/>
                  <a:pt x="341" y="620"/>
                  <a:pt x="341" y="620"/>
                </a:cubicBezTo>
                <a:cubicBezTo>
                  <a:pt x="341" y="620"/>
                  <a:pt x="341" y="620"/>
                  <a:pt x="341" y="620"/>
                </a:cubicBezTo>
                <a:cubicBezTo>
                  <a:pt x="341" y="620"/>
                  <a:pt x="341" y="620"/>
                  <a:pt x="341" y="620"/>
                </a:cubicBezTo>
                <a:cubicBezTo>
                  <a:pt x="340" y="619"/>
                  <a:pt x="339" y="619"/>
                  <a:pt x="338" y="619"/>
                </a:cubicBezTo>
                <a:cubicBezTo>
                  <a:pt x="338" y="619"/>
                  <a:pt x="337" y="619"/>
                  <a:pt x="337" y="619"/>
                </a:cubicBezTo>
                <a:cubicBezTo>
                  <a:pt x="337" y="619"/>
                  <a:pt x="338" y="619"/>
                  <a:pt x="338" y="618"/>
                </a:cubicBezTo>
                <a:cubicBezTo>
                  <a:pt x="338" y="618"/>
                  <a:pt x="338" y="618"/>
                  <a:pt x="338" y="618"/>
                </a:cubicBezTo>
                <a:cubicBezTo>
                  <a:pt x="338" y="618"/>
                  <a:pt x="338" y="617"/>
                  <a:pt x="338" y="617"/>
                </a:cubicBezTo>
                <a:cubicBezTo>
                  <a:pt x="338" y="617"/>
                  <a:pt x="339" y="617"/>
                  <a:pt x="339" y="618"/>
                </a:cubicBezTo>
                <a:cubicBezTo>
                  <a:pt x="340" y="618"/>
                  <a:pt x="340" y="618"/>
                  <a:pt x="341" y="618"/>
                </a:cubicBezTo>
                <a:cubicBezTo>
                  <a:pt x="341" y="618"/>
                  <a:pt x="341" y="618"/>
                  <a:pt x="341" y="618"/>
                </a:cubicBezTo>
                <a:cubicBezTo>
                  <a:pt x="341" y="619"/>
                  <a:pt x="341" y="619"/>
                  <a:pt x="341" y="619"/>
                </a:cubicBezTo>
                <a:cubicBezTo>
                  <a:pt x="341" y="619"/>
                  <a:pt x="342" y="620"/>
                  <a:pt x="343" y="620"/>
                </a:cubicBezTo>
                <a:cubicBezTo>
                  <a:pt x="343" y="620"/>
                  <a:pt x="343" y="620"/>
                  <a:pt x="343" y="620"/>
                </a:cubicBezTo>
                <a:cubicBezTo>
                  <a:pt x="344" y="620"/>
                  <a:pt x="344" y="620"/>
                  <a:pt x="344" y="620"/>
                </a:cubicBezTo>
                <a:cubicBezTo>
                  <a:pt x="344" y="619"/>
                  <a:pt x="343" y="618"/>
                  <a:pt x="344" y="617"/>
                </a:cubicBezTo>
                <a:cubicBezTo>
                  <a:pt x="344" y="618"/>
                  <a:pt x="344" y="618"/>
                  <a:pt x="344" y="619"/>
                </a:cubicBezTo>
                <a:cubicBezTo>
                  <a:pt x="344" y="620"/>
                  <a:pt x="344" y="621"/>
                  <a:pt x="345" y="621"/>
                </a:cubicBezTo>
                <a:cubicBezTo>
                  <a:pt x="345" y="622"/>
                  <a:pt x="346" y="622"/>
                  <a:pt x="346" y="623"/>
                </a:cubicBezTo>
                <a:cubicBezTo>
                  <a:pt x="346" y="623"/>
                  <a:pt x="345" y="624"/>
                  <a:pt x="345" y="624"/>
                </a:cubicBezTo>
                <a:cubicBezTo>
                  <a:pt x="345" y="624"/>
                  <a:pt x="345" y="624"/>
                  <a:pt x="345" y="624"/>
                </a:cubicBezTo>
                <a:cubicBezTo>
                  <a:pt x="346" y="625"/>
                  <a:pt x="346" y="625"/>
                  <a:pt x="346" y="625"/>
                </a:cubicBezTo>
                <a:cubicBezTo>
                  <a:pt x="346" y="625"/>
                  <a:pt x="346" y="625"/>
                  <a:pt x="346" y="625"/>
                </a:cubicBezTo>
                <a:cubicBezTo>
                  <a:pt x="347" y="626"/>
                  <a:pt x="347" y="626"/>
                  <a:pt x="347" y="626"/>
                </a:cubicBezTo>
                <a:cubicBezTo>
                  <a:pt x="347" y="625"/>
                  <a:pt x="347" y="625"/>
                  <a:pt x="347" y="625"/>
                </a:cubicBezTo>
                <a:cubicBezTo>
                  <a:pt x="348" y="625"/>
                  <a:pt x="348" y="625"/>
                  <a:pt x="348" y="625"/>
                </a:cubicBezTo>
                <a:cubicBezTo>
                  <a:pt x="348" y="624"/>
                  <a:pt x="348" y="624"/>
                  <a:pt x="348" y="624"/>
                </a:cubicBezTo>
                <a:cubicBezTo>
                  <a:pt x="348" y="624"/>
                  <a:pt x="348" y="624"/>
                  <a:pt x="348" y="624"/>
                </a:cubicBezTo>
                <a:cubicBezTo>
                  <a:pt x="348" y="625"/>
                  <a:pt x="348" y="625"/>
                  <a:pt x="348" y="625"/>
                </a:cubicBezTo>
                <a:cubicBezTo>
                  <a:pt x="348" y="625"/>
                  <a:pt x="349" y="626"/>
                  <a:pt x="349" y="626"/>
                </a:cubicBezTo>
                <a:cubicBezTo>
                  <a:pt x="349" y="626"/>
                  <a:pt x="350" y="627"/>
                  <a:pt x="350" y="627"/>
                </a:cubicBezTo>
                <a:cubicBezTo>
                  <a:pt x="350" y="628"/>
                  <a:pt x="350" y="628"/>
                  <a:pt x="350" y="628"/>
                </a:cubicBezTo>
                <a:cubicBezTo>
                  <a:pt x="351" y="627"/>
                  <a:pt x="351" y="627"/>
                  <a:pt x="351" y="627"/>
                </a:cubicBezTo>
                <a:cubicBezTo>
                  <a:pt x="351" y="627"/>
                  <a:pt x="351" y="626"/>
                  <a:pt x="351" y="625"/>
                </a:cubicBezTo>
                <a:cubicBezTo>
                  <a:pt x="351" y="625"/>
                  <a:pt x="351" y="624"/>
                  <a:pt x="350" y="624"/>
                </a:cubicBezTo>
                <a:cubicBezTo>
                  <a:pt x="350" y="622"/>
                  <a:pt x="350" y="622"/>
                  <a:pt x="350" y="622"/>
                </a:cubicBezTo>
                <a:cubicBezTo>
                  <a:pt x="351" y="622"/>
                  <a:pt x="351" y="622"/>
                  <a:pt x="351" y="622"/>
                </a:cubicBezTo>
                <a:cubicBezTo>
                  <a:pt x="350" y="621"/>
                  <a:pt x="349" y="620"/>
                  <a:pt x="350" y="619"/>
                </a:cubicBezTo>
                <a:cubicBezTo>
                  <a:pt x="350" y="618"/>
                  <a:pt x="350" y="618"/>
                  <a:pt x="349" y="618"/>
                </a:cubicBezTo>
                <a:cubicBezTo>
                  <a:pt x="349" y="618"/>
                  <a:pt x="349" y="618"/>
                  <a:pt x="349" y="618"/>
                </a:cubicBezTo>
                <a:cubicBezTo>
                  <a:pt x="349" y="617"/>
                  <a:pt x="349" y="617"/>
                  <a:pt x="349" y="617"/>
                </a:cubicBezTo>
                <a:cubicBezTo>
                  <a:pt x="349" y="616"/>
                  <a:pt x="349" y="616"/>
                  <a:pt x="349" y="616"/>
                </a:cubicBezTo>
                <a:cubicBezTo>
                  <a:pt x="349" y="616"/>
                  <a:pt x="349" y="616"/>
                  <a:pt x="349" y="616"/>
                </a:cubicBezTo>
                <a:cubicBezTo>
                  <a:pt x="348" y="616"/>
                  <a:pt x="348" y="616"/>
                  <a:pt x="348" y="616"/>
                </a:cubicBezTo>
                <a:cubicBezTo>
                  <a:pt x="348" y="615"/>
                  <a:pt x="348" y="614"/>
                  <a:pt x="347" y="614"/>
                </a:cubicBezTo>
                <a:cubicBezTo>
                  <a:pt x="347" y="613"/>
                  <a:pt x="347" y="613"/>
                  <a:pt x="347" y="613"/>
                </a:cubicBezTo>
                <a:cubicBezTo>
                  <a:pt x="348" y="614"/>
                  <a:pt x="349" y="615"/>
                  <a:pt x="349" y="615"/>
                </a:cubicBezTo>
                <a:cubicBezTo>
                  <a:pt x="349" y="615"/>
                  <a:pt x="349" y="614"/>
                  <a:pt x="348" y="614"/>
                </a:cubicBezTo>
                <a:cubicBezTo>
                  <a:pt x="348" y="613"/>
                  <a:pt x="349" y="613"/>
                  <a:pt x="349" y="613"/>
                </a:cubicBezTo>
                <a:cubicBezTo>
                  <a:pt x="349" y="613"/>
                  <a:pt x="349" y="613"/>
                  <a:pt x="349" y="614"/>
                </a:cubicBezTo>
                <a:cubicBezTo>
                  <a:pt x="349" y="614"/>
                  <a:pt x="349" y="614"/>
                  <a:pt x="350" y="615"/>
                </a:cubicBezTo>
                <a:cubicBezTo>
                  <a:pt x="350" y="616"/>
                  <a:pt x="350" y="616"/>
                  <a:pt x="350" y="616"/>
                </a:cubicBezTo>
                <a:cubicBezTo>
                  <a:pt x="350" y="616"/>
                  <a:pt x="350" y="616"/>
                  <a:pt x="350" y="616"/>
                </a:cubicBezTo>
                <a:cubicBezTo>
                  <a:pt x="350" y="616"/>
                  <a:pt x="350" y="617"/>
                  <a:pt x="350" y="617"/>
                </a:cubicBezTo>
                <a:cubicBezTo>
                  <a:pt x="350" y="618"/>
                  <a:pt x="350" y="618"/>
                  <a:pt x="350" y="618"/>
                </a:cubicBezTo>
                <a:cubicBezTo>
                  <a:pt x="350" y="618"/>
                  <a:pt x="350" y="618"/>
                  <a:pt x="350" y="618"/>
                </a:cubicBezTo>
                <a:cubicBezTo>
                  <a:pt x="350" y="619"/>
                  <a:pt x="350" y="619"/>
                  <a:pt x="350" y="619"/>
                </a:cubicBezTo>
                <a:cubicBezTo>
                  <a:pt x="351" y="620"/>
                  <a:pt x="351" y="620"/>
                  <a:pt x="351" y="620"/>
                </a:cubicBezTo>
                <a:cubicBezTo>
                  <a:pt x="351" y="620"/>
                  <a:pt x="351" y="620"/>
                  <a:pt x="351" y="620"/>
                </a:cubicBezTo>
                <a:cubicBezTo>
                  <a:pt x="351" y="620"/>
                  <a:pt x="351" y="620"/>
                  <a:pt x="351" y="620"/>
                </a:cubicBezTo>
                <a:cubicBezTo>
                  <a:pt x="352" y="620"/>
                  <a:pt x="352" y="620"/>
                  <a:pt x="352" y="620"/>
                </a:cubicBezTo>
                <a:cubicBezTo>
                  <a:pt x="352" y="620"/>
                  <a:pt x="352" y="621"/>
                  <a:pt x="352" y="622"/>
                </a:cubicBezTo>
                <a:cubicBezTo>
                  <a:pt x="352" y="622"/>
                  <a:pt x="352" y="623"/>
                  <a:pt x="353" y="623"/>
                </a:cubicBezTo>
                <a:cubicBezTo>
                  <a:pt x="353" y="624"/>
                  <a:pt x="353" y="624"/>
                  <a:pt x="353" y="624"/>
                </a:cubicBezTo>
                <a:cubicBezTo>
                  <a:pt x="353" y="625"/>
                  <a:pt x="353" y="625"/>
                  <a:pt x="353" y="625"/>
                </a:cubicBezTo>
                <a:cubicBezTo>
                  <a:pt x="354" y="625"/>
                  <a:pt x="354" y="625"/>
                  <a:pt x="354" y="625"/>
                </a:cubicBezTo>
                <a:cubicBezTo>
                  <a:pt x="354" y="626"/>
                  <a:pt x="354" y="626"/>
                  <a:pt x="354" y="626"/>
                </a:cubicBezTo>
                <a:cubicBezTo>
                  <a:pt x="354" y="626"/>
                  <a:pt x="354" y="626"/>
                  <a:pt x="354" y="626"/>
                </a:cubicBezTo>
                <a:cubicBezTo>
                  <a:pt x="354" y="627"/>
                  <a:pt x="354" y="627"/>
                  <a:pt x="354" y="627"/>
                </a:cubicBezTo>
                <a:cubicBezTo>
                  <a:pt x="354" y="627"/>
                  <a:pt x="355" y="627"/>
                  <a:pt x="355" y="627"/>
                </a:cubicBezTo>
                <a:cubicBezTo>
                  <a:pt x="356" y="627"/>
                  <a:pt x="356" y="627"/>
                  <a:pt x="356" y="627"/>
                </a:cubicBezTo>
                <a:cubicBezTo>
                  <a:pt x="356" y="628"/>
                  <a:pt x="356" y="628"/>
                  <a:pt x="356" y="628"/>
                </a:cubicBezTo>
                <a:cubicBezTo>
                  <a:pt x="356" y="627"/>
                  <a:pt x="356" y="627"/>
                  <a:pt x="356" y="627"/>
                </a:cubicBezTo>
                <a:cubicBezTo>
                  <a:pt x="356" y="627"/>
                  <a:pt x="356" y="627"/>
                  <a:pt x="356" y="627"/>
                </a:cubicBezTo>
                <a:cubicBezTo>
                  <a:pt x="356" y="626"/>
                  <a:pt x="356" y="626"/>
                  <a:pt x="356" y="626"/>
                </a:cubicBezTo>
                <a:cubicBezTo>
                  <a:pt x="356" y="627"/>
                  <a:pt x="356" y="627"/>
                  <a:pt x="356" y="627"/>
                </a:cubicBezTo>
                <a:cubicBezTo>
                  <a:pt x="357" y="628"/>
                  <a:pt x="357" y="628"/>
                  <a:pt x="357" y="628"/>
                </a:cubicBezTo>
                <a:cubicBezTo>
                  <a:pt x="357" y="628"/>
                  <a:pt x="357" y="628"/>
                  <a:pt x="357" y="628"/>
                </a:cubicBezTo>
                <a:cubicBezTo>
                  <a:pt x="357" y="627"/>
                  <a:pt x="357" y="627"/>
                  <a:pt x="357" y="627"/>
                </a:cubicBezTo>
                <a:cubicBezTo>
                  <a:pt x="358" y="627"/>
                  <a:pt x="358" y="627"/>
                  <a:pt x="358" y="626"/>
                </a:cubicBezTo>
                <a:cubicBezTo>
                  <a:pt x="358" y="625"/>
                  <a:pt x="358" y="625"/>
                  <a:pt x="358" y="625"/>
                </a:cubicBezTo>
                <a:cubicBezTo>
                  <a:pt x="358" y="625"/>
                  <a:pt x="358" y="625"/>
                  <a:pt x="358" y="625"/>
                </a:cubicBezTo>
                <a:cubicBezTo>
                  <a:pt x="359" y="624"/>
                  <a:pt x="359" y="624"/>
                  <a:pt x="359" y="624"/>
                </a:cubicBezTo>
                <a:cubicBezTo>
                  <a:pt x="359" y="624"/>
                  <a:pt x="359" y="624"/>
                  <a:pt x="359" y="624"/>
                </a:cubicBezTo>
                <a:cubicBezTo>
                  <a:pt x="359" y="624"/>
                  <a:pt x="359" y="624"/>
                  <a:pt x="359" y="624"/>
                </a:cubicBezTo>
                <a:cubicBezTo>
                  <a:pt x="359" y="625"/>
                  <a:pt x="359" y="625"/>
                  <a:pt x="359" y="625"/>
                </a:cubicBezTo>
                <a:cubicBezTo>
                  <a:pt x="358" y="625"/>
                  <a:pt x="358" y="626"/>
                  <a:pt x="358" y="626"/>
                </a:cubicBezTo>
                <a:cubicBezTo>
                  <a:pt x="358" y="626"/>
                  <a:pt x="358" y="626"/>
                  <a:pt x="358" y="626"/>
                </a:cubicBezTo>
                <a:cubicBezTo>
                  <a:pt x="358" y="627"/>
                  <a:pt x="358" y="627"/>
                  <a:pt x="358" y="627"/>
                </a:cubicBezTo>
                <a:cubicBezTo>
                  <a:pt x="358" y="628"/>
                  <a:pt x="358" y="628"/>
                  <a:pt x="358" y="628"/>
                </a:cubicBezTo>
                <a:cubicBezTo>
                  <a:pt x="358" y="628"/>
                  <a:pt x="358" y="628"/>
                  <a:pt x="358" y="628"/>
                </a:cubicBezTo>
                <a:cubicBezTo>
                  <a:pt x="358" y="628"/>
                  <a:pt x="358" y="628"/>
                  <a:pt x="358" y="628"/>
                </a:cubicBezTo>
                <a:cubicBezTo>
                  <a:pt x="358" y="629"/>
                  <a:pt x="358" y="629"/>
                  <a:pt x="358" y="629"/>
                </a:cubicBezTo>
                <a:cubicBezTo>
                  <a:pt x="358" y="629"/>
                  <a:pt x="358" y="629"/>
                  <a:pt x="358" y="629"/>
                </a:cubicBezTo>
                <a:cubicBezTo>
                  <a:pt x="359" y="630"/>
                  <a:pt x="359" y="630"/>
                  <a:pt x="359" y="630"/>
                </a:cubicBezTo>
                <a:cubicBezTo>
                  <a:pt x="359" y="630"/>
                  <a:pt x="359" y="630"/>
                  <a:pt x="359" y="630"/>
                </a:cubicBezTo>
                <a:cubicBezTo>
                  <a:pt x="359" y="630"/>
                  <a:pt x="359" y="630"/>
                  <a:pt x="359" y="630"/>
                </a:cubicBezTo>
                <a:cubicBezTo>
                  <a:pt x="360" y="630"/>
                  <a:pt x="360" y="630"/>
                  <a:pt x="360" y="630"/>
                </a:cubicBezTo>
                <a:cubicBezTo>
                  <a:pt x="360" y="630"/>
                  <a:pt x="360" y="630"/>
                  <a:pt x="360" y="630"/>
                </a:cubicBezTo>
                <a:cubicBezTo>
                  <a:pt x="360" y="629"/>
                  <a:pt x="360" y="629"/>
                  <a:pt x="360" y="629"/>
                </a:cubicBezTo>
                <a:cubicBezTo>
                  <a:pt x="360" y="629"/>
                  <a:pt x="360" y="629"/>
                  <a:pt x="360" y="629"/>
                </a:cubicBezTo>
                <a:cubicBezTo>
                  <a:pt x="360" y="629"/>
                  <a:pt x="360" y="629"/>
                  <a:pt x="360" y="629"/>
                </a:cubicBezTo>
                <a:cubicBezTo>
                  <a:pt x="361" y="630"/>
                  <a:pt x="361" y="630"/>
                  <a:pt x="361" y="630"/>
                </a:cubicBezTo>
                <a:cubicBezTo>
                  <a:pt x="360" y="631"/>
                  <a:pt x="360" y="631"/>
                  <a:pt x="360" y="631"/>
                </a:cubicBezTo>
                <a:cubicBezTo>
                  <a:pt x="360" y="631"/>
                  <a:pt x="360" y="631"/>
                  <a:pt x="360" y="631"/>
                </a:cubicBezTo>
                <a:cubicBezTo>
                  <a:pt x="359" y="631"/>
                  <a:pt x="359" y="631"/>
                  <a:pt x="359" y="631"/>
                </a:cubicBezTo>
                <a:cubicBezTo>
                  <a:pt x="360" y="632"/>
                  <a:pt x="360" y="632"/>
                  <a:pt x="360" y="632"/>
                </a:cubicBezTo>
                <a:cubicBezTo>
                  <a:pt x="360" y="632"/>
                  <a:pt x="360" y="632"/>
                  <a:pt x="360" y="632"/>
                </a:cubicBezTo>
                <a:cubicBezTo>
                  <a:pt x="360" y="633"/>
                  <a:pt x="360" y="633"/>
                  <a:pt x="360" y="633"/>
                </a:cubicBezTo>
                <a:cubicBezTo>
                  <a:pt x="361" y="633"/>
                  <a:pt x="361" y="633"/>
                  <a:pt x="361" y="633"/>
                </a:cubicBezTo>
                <a:cubicBezTo>
                  <a:pt x="361" y="632"/>
                  <a:pt x="361" y="632"/>
                  <a:pt x="361" y="632"/>
                </a:cubicBezTo>
                <a:cubicBezTo>
                  <a:pt x="361" y="631"/>
                  <a:pt x="361" y="631"/>
                  <a:pt x="361" y="631"/>
                </a:cubicBezTo>
                <a:cubicBezTo>
                  <a:pt x="361" y="631"/>
                  <a:pt x="361" y="631"/>
                  <a:pt x="361" y="631"/>
                </a:cubicBezTo>
                <a:cubicBezTo>
                  <a:pt x="361" y="631"/>
                  <a:pt x="361" y="631"/>
                  <a:pt x="361" y="631"/>
                </a:cubicBezTo>
                <a:cubicBezTo>
                  <a:pt x="362" y="631"/>
                  <a:pt x="363" y="631"/>
                  <a:pt x="364" y="632"/>
                </a:cubicBezTo>
                <a:cubicBezTo>
                  <a:pt x="364" y="632"/>
                  <a:pt x="364" y="632"/>
                  <a:pt x="364" y="632"/>
                </a:cubicBezTo>
                <a:cubicBezTo>
                  <a:pt x="364" y="632"/>
                  <a:pt x="364" y="632"/>
                  <a:pt x="364" y="632"/>
                </a:cubicBezTo>
                <a:cubicBezTo>
                  <a:pt x="363" y="632"/>
                  <a:pt x="363" y="632"/>
                  <a:pt x="363" y="632"/>
                </a:cubicBezTo>
                <a:cubicBezTo>
                  <a:pt x="362" y="631"/>
                  <a:pt x="362" y="631"/>
                  <a:pt x="362" y="631"/>
                </a:cubicBezTo>
                <a:cubicBezTo>
                  <a:pt x="361" y="631"/>
                  <a:pt x="361" y="632"/>
                  <a:pt x="361" y="632"/>
                </a:cubicBezTo>
                <a:cubicBezTo>
                  <a:pt x="361" y="633"/>
                  <a:pt x="361" y="633"/>
                  <a:pt x="361" y="633"/>
                </a:cubicBezTo>
                <a:cubicBezTo>
                  <a:pt x="362" y="634"/>
                  <a:pt x="363" y="634"/>
                  <a:pt x="364" y="635"/>
                </a:cubicBezTo>
                <a:cubicBezTo>
                  <a:pt x="364" y="635"/>
                  <a:pt x="364" y="635"/>
                  <a:pt x="364" y="635"/>
                </a:cubicBezTo>
                <a:cubicBezTo>
                  <a:pt x="364" y="636"/>
                  <a:pt x="364" y="636"/>
                  <a:pt x="364" y="636"/>
                </a:cubicBezTo>
                <a:cubicBezTo>
                  <a:pt x="365" y="636"/>
                  <a:pt x="365" y="636"/>
                  <a:pt x="365" y="636"/>
                </a:cubicBezTo>
                <a:cubicBezTo>
                  <a:pt x="365" y="637"/>
                  <a:pt x="365" y="637"/>
                  <a:pt x="365" y="637"/>
                </a:cubicBezTo>
                <a:cubicBezTo>
                  <a:pt x="365" y="636"/>
                  <a:pt x="365" y="636"/>
                  <a:pt x="365" y="636"/>
                </a:cubicBezTo>
                <a:cubicBezTo>
                  <a:pt x="364" y="636"/>
                  <a:pt x="364" y="636"/>
                  <a:pt x="364" y="636"/>
                </a:cubicBezTo>
                <a:cubicBezTo>
                  <a:pt x="364" y="636"/>
                  <a:pt x="364" y="636"/>
                  <a:pt x="364" y="636"/>
                </a:cubicBezTo>
                <a:cubicBezTo>
                  <a:pt x="363" y="635"/>
                  <a:pt x="363" y="635"/>
                  <a:pt x="362" y="634"/>
                </a:cubicBezTo>
                <a:cubicBezTo>
                  <a:pt x="362" y="634"/>
                  <a:pt x="362" y="634"/>
                  <a:pt x="361" y="634"/>
                </a:cubicBezTo>
                <a:cubicBezTo>
                  <a:pt x="361" y="634"/>
                  <a:pt x="361" y="634"/>
                  <a:pt x="361" y="634"/>
                </a:cubicBezTo>
                <a:cubicBezTo>
                  <a:pt x="361" y="634"/>
                  <a:pt x="361" y="634"/>
                  <a:pt x="361" y="634"/>
                </a:cubicBezTo>
                <a:cubicBezTo>
                  <a:pt x="361" y="635"/>
                  <a:pt x="361" y="635"/>
                  <a:pt x="361" y="635"/>
                </a:cubicBezTo>
                <a:cubicBezTo>
                  <a:pt x="361" y="635"/>
                  <a:pt x="361" y="635"/>
                  <a:pt x="361" y="635"/>
                </a:cubicBezTo>
                <a:cubicBezTo>
                  <a:pt x="361" y="635"/>
                  <a:pt x="361" y="635"/>
                  <a:pt x="361" y="635"/>
                </a:cubicBezTo>
                <a:cubicBezTo>
                  <a:pt x="361" y="636"/>
                  <a:pt x="361" y="636"/>
                  <a:pt x="361" y="636"/>
                </a:cubicBezTo>
                <a:cubicBezTo>
                  <a:pt x="361" y="636"/>
                  <a:pt x="361" y="636"/>
                  <a:pt x="361" y="636"/>
                </a:cubicBezTo>
                <a:cubicBezTo>
                  <a:pt x="361" y="636"/>
                  <a:pt x="361" y="636"/>
                  <a:pt x="361" y="636"/>
                </a:cubicBezTo>
                <a:cubicBezTo>
                  <a:pt x="361" y="637"/>
                  <a:pt x="361" y="637"/>
                  <a:pt x="361" y="637"/>
                </a:cubicBezTo>
                <a:cubicBezTo>
                  <a:pt x="361" y="637"/>
                  <a:pt x="361" y="637"/>
                  <a:pt x="361" y="637"/>
                </a:cubicBezTo>
                <a:cubicBezTo>
                  <a:pt x="362" y="637"/>
                  <a:pt x="362" y="637"/>
                  <a:pt x="362" y="637"/>
                </a:cubicBezTo>
                <a:cubicBezTo>
                  <a:pt x="363" y="637"/>
                  <a:pt x="363" y="637"/>
                  <a:pt x="363" y="637"/>
                </a:cubicBezTo>
                <a:cubicBezTo>
                  <a:pt x="362" y="638"/>
                  <a:pt x="362" y="638"/>
                  <a:pt x="362" y="638"/>
                </a:cubicBezTo>
                <a:cubicBezTo>
                  <a:pt x="362" y="638"/>
                  <a:pt x="362" y="638"/>
                  <a:pt x="362" y="638"/>
                </a:cubicBezTo>
                <a:cubicBezTo>
                  <a:pt x="363" y="639"/>
                  <a:pt x="363" y="639"/>
                  <a:pt x="363" y="639"/>
                </a:cubicBezTo>
                <a:cubicBezTo>
                  <a:pt x="364" y="639"/>
                  <a:pt x="364" y="639"/>
                  <a:pt x="364" y="639"/>
                </a:cubicBezTo>
                <a:cubicBezTo>
                  <a:pt x="364" y="639"/>
                  <a:pt x="364" y="639"/>
                  <a:pt x="364" y="639"/>
                </a:cubicBezTo>
                <a:cubicBezTo>
                  <a:pt x="364" y="639"/>
                  <a:pt x="364" y="639"/>
                  <a:pt x="364" y="639"/>
                </a:cubicBezTo>
                <a:cubicBezTo>
                  <a:pt x="363" y="639"/>
                  <a:pt x="363" y="639"/>
                  <a:pt x="363" y="639"/>
                </a:cubicBezTo>
                <a:cubicBezTo>
                  <a:pt x="362" y="639"/>
                  <a:pt x="362" y="639"/>
                  <a:pt x="362" y="639"/>
                </a:cubicBezTo>
                <a:cubicBezTo>
                  <a:pt x="362" y="639"/>
                  <a:pt x="362" y="639"/>
                  <a:pt x="362" y="639"/>
                </a:cubicBezTo>
                <a:cubicBezTo>
                  <a:pt x="362" y="640"/>
                  <a:pt x="362" y="640"/>
                  <a:pt x="362" y="640"/>
                </a:cubicBezTo>
                <a:cubicBezTo>
                  <a:pt x="361" y="640"/>
                  <a:pt x="361" y="640"/>
                  <a:pt x="361" y="640"/>
                </a:cubicBezTo>
                <a:cubicBezTo>
                  <a:pt x="361" y="640"/>
                  <a:pt x="361" y="640"/>
                  <a:pt x="361" y="640"/>
                </a:cubicBezTo>
                <a:cubicBezTo>
                  <a:pt x="361" y="640"/>
                  <a:pt x="361" y="640"/>
                  <a:pt x="361" y="640"/>
                </a:cubicBezTo>
                <a:cubicBezTo>
                  <a:pt x="362" y="641"/>
                  <a:pt x="362" y="641"/>
                  <a:pt x="363" y="641"/>
                </a:cubicBezTo>
                <a:cubicBezTo>
                  <a:pt x="363" y="641"/>
                  <a:pt x="363" y="641"/>
                  <a:pt x="363" y="641"/>
                </a:cubicBezTo>
                <a:cubicBezTo>
                  <a:pt x="363" y="641"/>
                  <a:pt x="363" y="641"/>
                  <a:pt x="363" y="641"/>
                </a:cubicBezTo>
                <a:cubicBezTo>
                  <a:pt x="364" y="641"/>
                  <a:pt x="364" y="641"/>
                  <a:pt x="364" y="641"/>
                </a:cubicBezTo>
                <a:cubicBezTo>
                  <a:pt x="364" y="641"/>
                  <a:pt x="364" y="641"/>
                  <a:pt x="364" y="641"/>
                </a:cubicBezTo>
                <a:cubicBezTo>
                  <a:pt x="364" y="641"/>
                  <a:pt x="364" y="641"/>
                  <a:pt x="364" y="641"/>
                </a:cubicBezTo>
                <a:cubicBezTo>
                  <a:pt x="364" y="641"/>
                  <a:pt x="364" y="641"/>
                  <a:pt x="364" y="641"/>
                </a:cubicBezTo>
                <a:cubicBezTo>
                  <a:pt x="364" y="642"/>
                  <a:pt x="364" y="642"/>
                  <a:pt x="364" y="642"/>
                </a:cubicBezTo>
                <a:cubicBezTo>
                  <a:pt x="365" y="642"/>
                  <a:pt x="365" y="642"/>
                  <a:pt x="365" y="642"/>
                </a:cubicBezTo>
                <a:cubicBezTo>
                  <a:pt x="365" y="642"/>
                  <a:pt x="365" y="642"/>
                  <a:pt x="365" y="642"/>
                </a:cubicBezTo>
                <a:cubicBezTo>
                  <a:pt x="366" y="642"/>
                  <a:pt x="366" y="642"/>
                  <a:pt x="366" y="642"/>
                </a:cubicBezTo>
                <a:cubicBezTo>
                  <a:pt x="366" y="642"/>
                  <a:pt x="366" y="642"/>
                  <a:pt x="366" y="642"/>
                </a:cubicBezTo>
                <a:cubicBezTo>
                  <a:pt x="366" y="641"/>
                  <a:pt x="366" y="641"/>
                  <a:pt x="366" y="641"/>
                </a:cubicBezTo>
                <a:cubicBezTo>
                  <a:pt x="366" y="641"/>
                  <a:pt x="366" y="641"/>
                  <a:pt x="366" y="641"/>
                </a:cubicBezTo>
                <a:cubicBezTo>
                  <a:pt x="366" y="642"/>
                  <a:pt x="366" y="642"/>
                  <a:pt x="366" y="642"/>
                </a:cubicBezTo>
                <a:cubicBezTo>
                  <a:pt x="366" y="642"/>
                  <a:pt x="366" y="642"/>
                  <a:pt x="366" y="642"/>
                </a:cubicBezTo>
                <a:cubicBezTo>
                  <a:pt x="366" y="643"/>
                  <a:pt x="366" y="643"/>
                  <a:pt x="366" y="643"/>
                </a:cubicBezTo>
                <a:cubicBezTo>
                  <a:pt x="365" y="643"/>
                  <a:pt x="365" y="643"/>
                  <a:pt x="365" y="643"/>
                </a:cubicBezTo>
                <a:cubicBezTo>
                  <a:pt x="365" y="643"/>
                  <a:pt x="365" y="643"/>
                  <a:pt x="365" y="643"/>
                </a:cubicBezTo>
                <a:cubicBezTo>
                  <a:pt x="366" y="644"/>
                  <a:pt x="366" y="644"/>
                  <a:pt x="366" y="644"/>
                </a:cubicBezTo>
                <a:cubicBezTo>
                  <a:pt x="366" y="645"/>
                  <a:pt x="366" y="645"/>
                  <a:pt x="366" y="645"/>
                </a:cubicBezTo>
                <a:cubicBezTo>
                  <a:pt x="367" y="645"/>
                  <a:pt x="367" y="645"/>
                  <a:pt x="367" y="645"/>
                </a:cubicBezTo>
                <a:cubicBezTo>
                  <a:pt x="367" y="646"/>
                  <a:pt x="367" y="646"/>
                  <a:pt x="367" y="646"/>
                </a:cubicBezTo>
                <a:cubicBezTo>
                  <a:pt x="368" y="646"/>
                  <a:pt x="368" y="646"/>
                  <a:pt x="368" y="646"/>
                </a:cubicBezTo>
                <a:cubicBezTo>
                  <a:pt x="368" y="646"/>
                  <a:pt x="368" y="646"/>
                  <a:pt x="368" y="646"/>
                </a:cubicBezTo>
                <a:cubicBezTo>
                  <a:pt x="368" y="646"/>
                  <a:pt x="368" y="646"/>
                  <a:pt x="368" y="646"/>
                </a:cubicBezTo>
                <a:cubicBezTo>
                  <a:pt x="368" y="646"/>
                  <a:pt x="368" y="646"/>
                  <a:pt x="368" y="646"/>
                </a:cubicBezTo>
                <a:cubicBezTo>
                  <a:pt x="368" y="647"/>
                  <a:pt x="368" y="647"/>
                  <a:pt x="368" y="647"/>
                </a:cubicBezTo>
                <a:cubicBezTo>
                  <a:pt x="368" y="647"/>
                  <a:pt x="368" y="647"/>
                  <a:pt x="368" y="647"/>
                </a:cubicBezTo>
                <a:cubicBezTo>
                  <a:pt x="368" y="647"/>
                  <a:pt x="368" y="647"/>
                  <a:pt x="368" y="647"/>
                </a:cubicBezTo>
                <a:cubicBezTo>
                  <a:pt x="369" y="647"/>
                  <a:pt x="369" y="647"/>
                  <a:pt x="369" y="647"/>
                </a:cubicBezTo>
                <a:cubicBezTo>
                  <a:pt x="369" y="647"/>
                  <a:pt x="369" y="647"/>
                  <a:pt x="369" y="647"/>
                </a:cubicBezTo>
                <a:cubicBezTo>
                  <a:pt x="369" y="647"/>
                  <a:pt x="369" y="647"/>
                  <a:pt x="369" y="647"/>
                </a:cubicBezTo>
                <a:cubicBezTo>
                  <a:pt x="369" y="648"/>
                  <a:pt x="369" y="648"/>
                  <a:pt x="369" y="648"/>
                </a:cubicBezTo>
                <a:cubicBezTo>
                  <a:pt x="370" y="649"/>
                  <a:pt x="370" y="649"/>
                  <a:pt x="370" y="649"/>
                </a:cubicBezTo>
                <a:cubicBezTo>
                  <a:pt x="370" y="649"/>
                  <a:pt x="370" y="649"/>
                  <a:pt x="370" y="649"/>
                </a:cubicBezTo>
                <a:cubicBezTo>
                  <a:pt x="370" y="650"/>
                  <a:pt x="370" y="650"/>
                  <a:pt x="370" y="650"/>
                </a:cubicBezTo>
                <a:cubicBezTo>
                  <a:pt x="371" y="651"/>
                  <a:pt x="371" y="651"/>
                  <a:pt x="371" y="651"/>
                </a:cubicBezTo>
                <a:cubicBezTo>
                  <a:pt x="371" y="651"/>
                  <a:pt x="371" y="651"/>
                  <a:pt x="371" y="651"/>
                </a:cubicBezTo>
                <a:cubicBezTo>
                  <a:pt x="371" y="651"/>
                  <a:pt x="371" y="651"/>
                  <a:pt x="371" y="651"/>
                </a:cubicBezTo>
                <a:cubicBezTo>
                  <a:pt x="370" y="651"/>
                  <a:pt x="370" y="651"/>
                  <a:pt x="370" y="651"/>
                </a:cubicBezTo>
                <a:cubicBezTo>
                  <a:pt x="370" y="650"/>
                  <a:pt x="370" y="650"/>
                  <a:pt x="370" y="650"/>
                </a:cubicBezTo>
                <a:cubicBezTo>
                  <a:pt x="369" y="649"/>
                  <a:pt x="369" y="649"/>
                  <a:pt x="369" y="649"/>
                </a:cubicBezTo>
                <a:cubicBezTo>
                  <a:pt x="369" y="649"/>
                  <a:pt x="369" y="649"/>
                  <a:pt x="369" y="649"/>
                </a:cubicBezTo>
                <a:cubicBezTo>
                  <a:pt x="369" y="650"/>
                  <a:pt x="369" y="650"/>
                  <a:pt x="369" y="650"/>
                </a:cubicBezTo>
                <a:cubicBezTo>
                  <a:pt x="369" y="651"/>
                  <a:pt x="369" y="651"/>
                  <a:pt x="369" y="651"/>
                </a:cubicBezTo>
                <a:cubicBezTo>
                  <a:pt x="369" y="651"/>
                  <a:pt x="369" y="651"/>
                  <a:pt x="369" y="651"/>
                </a:cubicBezTo>
                <a:cubicBezTo>
                  <a:pt x="369" y="651"/>
                  <a:pt x="369" y="651"/>
                  <a:pt x="369" y="651"/>
                </a:cubicBezTo>
                <a:cubicBezTo>
                  <a:pt x="369" y="652"/>
                  <a:pt x="369" y="652"/>
                  <a:pt x="369" y="652"/>
                </a:cubicBezTo>
                <a:cubicBezTo>
                  <a:pt x="370" y="652"/>
                  <a:pt x="370" y="652"/>
                  <a:pt x="370" y="652"/>
                </a:cubicBezTo>
                <a:cubicBezTo>
                  <a:pt x="369" y="652"/>
                  <a:pt x="369" y="652"/>
                  <a:pt x="369" y="652"/>
                </a:cubicBezTo>
                <a:cubicBezTo>
                  <a:pt x="369" y="653"/>
                  <a:pt x="369" y="653"/>
                  <a:pt x="369" y="653"/>
                </a:cubicBezTo>
                <a:cubicBezTo>
                  <a:pt x="368" y="653"/>
                  <a:pt x="368" y="653"/>
                  <a:pt x="368" y="653"/>
                </a:cubicBezTo>
                <a:cubicBezTo>
                  <a:pt x="368" y="652"/>
                  <a:pt x="368" y="652"/>
                  <a:pt x="368" y="652"/>
                </a:cubicBezTo>
                <a:cubicBezTo>
                  <a:pt x="369" y="652"/>
                  <a:pt x="369" y="652"/>
                  <a:pt x="369" y="652"/>
                </a:cubicBezTo>
                <a:cubicBezTo>
                  <a:pt x="369" y="651"/>
                  <a:pt x="369" y="651"/>
                  <a:pt x="369" y="651"/>
                </a:cubicBezTo>
                <a:cubicBezTo>
                  <a:pt x="369" y="651"/>
                  <a:pt x="369" y="651"/>
                  <a:pt x="369" y="651"/>
                </a:cubicBezTo>
                <a:cubicBezTo>
                  <a:pt x="369" y="651"/>
                  <a:pt x="369" y="651"/>
                  <a:pt x="369" y="651"/>
                </a:cubicBezTo>
                <a:cubicBezTo>
                  <a:pt x="369" y="651"/>
                  <a:pt x="369" y="651"/>
                  <a:pt x="369" y="651"/>
                </a:cubicBezTo>
                <a:cubicBezTo>
                  <a:pt x="368" y="650"/>
                  <a:pt x="368" y="650"/>
                  <a:pt x="368" y="650"/>
                </a:cubicBezTo>
                <a:cubicBezTo>
                  <a:pt x="369" y="650"/>
                  <a:pt x="369" y="650"/>
                  <a:pt x="369" y="650"/>
                </a:cubicBezTo>
                <a:cubicBezTo>
                  <a:pt x="368" y="650"/>
                  <a:pt x="368" y="650"/>
                  <a:pt x="368" y="650"/>
                </a:cubicBezTo>
                <a:cubicBezTo>
                  <a:pt x="368" y="650"/>
                  <a:pt x="368" y="650"/>
                  <a:pt x="368" y="650"/>
                </a:cubicBezTo>
                <a:cubicBezTo>
                  <a:pt x="368" y="651"/>
                  <a:pt x="368" y="651"/>
                  <a:pt x="368" y="651"/>
                </a:cubicBezTo>
                <a:cubicBezTo>
                  <a:pt x="368" y="651"/>
                  <a:pt x="368" y="651"/>
                  <a:pt x="368" y="651"/>
                </a:cubicBezTo>
                <a:cubicBezTo>
                  <a:pt x="367" y="652"/>
                  <a:pt x="367" y="652"/>
                  <a:pt x="367" y="652"/>
                </a:cubicBezTo>
                <a:cubicBezTo>
                  <a:pt x="367" y="652"/>
                  <a:pt x="367" y="652"/>
                  <a:pt x="367" y="652"/>
                </a:cubicBezTo>
                <a:cubicBezTo>
                  <a:pt x="367" y="653"/>
                  <a:pt x="367" y="653"/>
                  <a:pt x="367" y="653"/>
                </a:cubicBezTo>
                <a:cubicBezTo>
                  <a:pt x="367" y="654"/>
                  <a:pt x="367" y="654"/>
                  <a:pt x="367" y="654"/>
                </a:cubicBezTo>
                <a:cubicBezTo>
                  <a:pt x="367" y="654"/>
                  <a:pt x="367" y="654"/>
                  <a:pt x="367" y="654"/>
                </a:cubicBezTo>
                <a:cubicBezTo>
                  <a:pt x="367" y="654"/>
                  <a:pt x="367" y="654"/>
                  <a:pt x="367" y="654"/>
                </a:cubicBezTo>
                <a:cubicBezTo>
                  <a:pt x="368" y="654"/>
                  <a:pt x="368" y="654"/>
                  <a:pt x="368" y="654"/>
                </a:cubicBezTo>
                <a:cubicBezTo>
                  <a:pt x="368" y="654"/>
                  <a:pt x="368" y="654"/>
                  <a:pt x="368" y="654"/>
                </a:cubicBezTo>
                <a:cubicBezTo>
                  <a:pt x="369" y="655"/>
                  <a:pt x="369" y="655"/>
                  <a:pt x="369" y="655"/>
                </a:cubicBezTo>
                <a:cubicBezTo>
                  <a:pt x="369" y="655"/>
                  <a:pt x="369" y="655"/>
                  <a:pt x="369" y="655"/>
                </a:cubicBezTo>
                <a:cubicBezTo>
                  <a:pt x="369" y="656"/>
                  <a:pt x="369" y="656"/>
                  <a:pt x="369" y="656"/>
                </a:cubicBezTo>
                <a:cubicBezTo>
                  <a:pt x="369" y="656"/>
                  <a:pt x="369" y="656"/>
                  <a:pt x="369" y="656"/>
                </a:cubicBezTo>
                <a:cubicBezTo>
                  <a:pt x="369" y="656"/>
                  <a:pt x="369" y="656"/>
                  <a:pt x="369" y="656"/>
                </a:cubicBezTo>
                <a:cubicBezTo>
                  <a:pt x="369" y="656"/>
                  <a:pt x="370" y="656"/>
                  <a:pt x="370" y="655"/>
                </a:cubicBezTo>
                <a:cubicBezTo>
                  <a:pt x="370" y="655"/>
                  <a:pt x="370" y="655"/>
                  <a:pt x="370" y="655"/>
                </a:cubicBezTo>
                <a:cubicBezTo>
                  <a:pt x="370" y="655"/>
                  <a:pt x="370" y="655"/>
                  <a:pt x="370" y="655"/>
                </a:cubicBezTo>
                <a:cubicBezTo>
                  <a:pt x="370" y="654"/>
                  <a:pt x="370" y="654"/>
                  <a:pt x="370" y="654"/>
                </a:cubicBezTo>
                <a:cubicBezTo>
                  <a:pt x="370" y="654"/>
                  <a:pt x="370" y="654"/>
                  <a:pt x="370" y="654"/>
                </a:cubicBezTo>
                <a:cubicBezTo>
                  <a:pt x="370" y="654"/>
                  <a:pt x="370" y="654"/>
                  <a:pt x="370" y="654"/>
                </a:cubicBezTo>
                <a:cubicBezTo>
                  <a:pt x="371" y="653"/>
                  <a:pt x="371" y="653"/>
                  <a:pt x="371" y="653"/>
                </a:cubicBezTo>
                <a:cubicBezTo>
                  <a:pt x="370" y="653"/>
                  <a:pt x="370" y="653"/>
                  <a:pt x="370" y="653"/>
                </a:cubicBezTo>
                <a:cubicBezTo>
                  <a:pt x="370" y="653"/>
                  <a:pt x="370" y="653"/>
                  <a:pt x="370" y="653"/>
                </a:cubicBezTo>
                <a:cubicBezTo>
                  <a:pt x="371" y="653"/>
                  <a:pt x="371" y="653"/>
                  <a:pt x="371" y="653"/>
                </a:cubicBezTo>
                <a:cubicBezTo>
                  <a:pt x="371" y="653"/>
                  <a:pt x="371" y="653"/>
                  <a:pt x="371" y="653"/>
                </a:cubicBezTo>
                <a:cubicBezTo>
                  <a:pt x="372" y="652"/>
                  <a:pt x="372" y="652"/>
                  <a:pt x="372" y="652"/>
                </a:cubicBezTo>
                <a:cubicBezTo>
                  <a:pt x="372" y="652"/>
                  <a:pt x="373" y="652"/>
                  <a:pt x="373" y="652"/>
                </a:cubicBezTo>
                <a:cubicBezTo>
                  <a:pt x="374" y="652"/>
                  <a:pt x="374" y="652"/>
                  <a:pt x="374" y="652"/>
                </a:cubicBezTo>
                <a:cubicBezTo>
                  <a:pt x="374" y="652"/>
                  <a:pt x="374" y="652"/>
                  <a:pt x="374" y="652"/>
                </a:cubicBezTo>
                <a:cubicBezTo>
                  <a:pt x="375" y="652"/>
                  <a:pt x="375" y="652"/>
                  <a:pt x="375" y="652"/>
                </a:cubicBezTo>
                <a:cubicBezTo>
                  <a:pt x="374" y="653"/>
                  <a:pt x="374" y="653"/>
                  <a:pt x="374" y="653"/>
                </a:cubicBezTo>
                <a:cubicBezTo>
                  <a:pt x="374" y="653"/>
                  <a:pt x="374" y="653"/>
                  <a:pt x="374" y="653"/>
                </a:cubicBezTo>
                <a:cubicBezTo>
                  <a:pt x="374" y="653"/>
                  <a:pt x="373" y="653"/>
                  <a:pt x="372" y="653"/>
                </a:cubicBezTo>
                <a:cubicBezTo>
                  <a:pt x="372" y="653"/>
                  <a:pt x="372" y="653"/>
                  <a:pt x="372" y="653"/>
                </a:cubicBezTo>
                <a:cubicBezTo>
                  <a:pt x="372" y="653"/>
                  <a:pt x="372" y="653"/>
                  <a:pt x="372" y="653"/>
                </a:cubicBezTo>
                <a:cubicBezTo>
                  <a:pt x="372" y="653"/>
                  <a:pt x="372" y="653"/>
                  <a:pt x="372" y="653"/>
                </a:cubicBezTo>
                <a:cubicBezTo>
                  <a:pt x="371" y="654"/>
                  <a:pt x="371" y="654"/>
                  <a:pt x="371" y="654"/>
                </a:cubicBezTo>
                <a:cubicBezTo>
                  <a:pt x="371" y="654"/>
                  <a:pt x="371" y="654"/>
                  <a:pt x="371" y="654"/>
                </a:cubicBezTo>
                <a:cubicBezTo>
                  <a:pt x="372" y="655"/>
                  <a:pt x="372" y="655"/>
                  <a:pt x="372" y="655"/>
                </a:cubicBezTo>
                <a:cubicBezTo>
                  <a:pt x="372" y="655"/>
                  <a:pt x="372" y="655"/>
                  <a:pt x="372" y="655"/>
                </a:cubicBezTo>
                <a:cubicBezTo>
                  <a:pt x="372" y="655"/>
                  <a:pt x="372" y="655"/>
                  <a:pt x="372" y="655"/>
                </a:cubicBezTo>
                <a:cubicBezTo>
                  <a:pt x="371" y="655"/>
                  <a:pt x="371" y="656"/>
                  <a:pt x="371" y="656"/>
                </a:cubicBezTo>
                <a:cubicBezTo>
                  <a:pt x="371" y="657"/>
                  <a:pt x="371" y="657"/>
                  <a:pt x="370" y="658"/>
                </a:cubicBezTo>
                <a:cubicBezTo>
                  <a:pt x="370" y="658"/>
                  <a:pt x="370" y="658"/>
                  <a:pt x="370" y="658"/>
                </a:cubicBezTo>
                <a:cubicBezTo>
                  <a:pt x="370" y="659"/>
                  <a:pt x="370" y="659"/>
                  <a:pt x="370" y="659"/>
                </a:cubicBezTo>
                <a:cubicBezTo>
                  <a:pt x="370" y="659"/>
                  <a:pt x="370" y="659"/>
                  <a:pt x="370" y="659"/>
                </a:cubicBezTo>
                <a:cubicBezTo>
                  <a:pt x="370" y="660"/>
                  <a:pt x="371" y="660"/>
                  <a:pt x="371" y="660"/>
                </a:cubicBezTo>
                <a:cubicBezTo>
                  <a:pt x="372" y="661"/>
                  <a:pt x="372" y="661"/>
                  <a:pt x="372" y="661"/>
                </a:cubicBezTo>
                <a:cubicBezTo>
                  <a:pt x="372" y="660"/>
                  <a:pt x="372" y="660"/>
                  <a:pt x="372" y="660"/>
                </a:cubicBezTo>
                <a:cubicBezTo>
                  <a:pt x="372" y="659"/>
                  <a:pt x="372" y="659"/>
                  <a:pt x="373" y="658"/>
                </a:cubicBezTo>
                <a:cubicBezTo>
                  <a:pt x="373" y="658"/>
                  <a:pt x="373" y="657"/>
                  <a:pt x="373" y="657"/>
                </a:cubicBezTo>
                <a:cubicBezTo>
                  <a:pt x="372" y="657"/>
                  <a:pt x="372" y="657"/>
                  <a:pt x="372" y="657"/>
                </a:cubicBezTo>
                <a:cubicBezTo>
                  <a:pt x="373" y="657"/>
                  <a:pt x="373" y="657"/>
                  <a:pt x="373" y="657"/>
                </a:cubicBezTo>
                <a:cubicBezTo>
                  <a:pt x="373" y="656"/>
                  <a:pt x="374" y="656"/>
                  <a:pt x="374" y="655"/>
                </a:cubicBezTo>
                <a:cubicBezTo>
                  <a:pt x="374" y="655"/>
                  <a:pt x="374" y="655"/>
                  <a:pt x="374" y="655"/>
                </a:cubicBezTo>
                <a:cubicBezTo>
                  <a:pt x="374" y="656"/>
                  <a:pt x="374" y="656"/>
                  <a:pt x="374" y="656"/>
                </a:cubicBezTo>
                <a:cubicBezTo>
                  <a:pt x="374" y="656"/>
                  <a:pt x="374" y="656"/>
                  <a:pt x="374" y="656"/>
                </a:cubicBezTo>
                <a:cubicBezTo>
                  <a:pt x="374" y="657"/>
                  <a:pt x="374" y="657"/>
                  <a:pt x="374" y="657"/>
                </a:cubicBezTo>
                <a:cubicBezTo>
                  <a:pt x="373" y="657"/>
                  <a:pt x="373" y="657"/>
                  <a:pt x="373" y="657"/>
                </a:cubicBezTo>
                <a:cubicBezTo>
                  <a:pt x="374" y="657"/>
                  <a:pt x="374" y="657"/>
                  <a:pt x="374" y="657"/>
                </a:cubicBezTo>
                <a:cubicBezTo>
                  <a:pt x="374" y="658"/>
                  <a:pt x="374" y="658"/>
                  <a:pt x="374" y="658"/>
                </a:cubicBezTo>
                <a:cubicBezTo>
                  <a:pt x="373" y="658"/>
                  <a:pt x="373" y="658"/>
                  <a:pt x="373" y="658"/>
                </a:cubicBezTo>
                <a:cubicBezTo>
                  <a:pt x="373" y="658"/>
                  <a:pt x="373" y="658"/>
                  <a:pt x="373" y="658"/>
                </a:cubicBezTo>
                <a:cubicBezTo>
                  <a:pt x="373" y="659"/>
                  <a:pt x="373" y="659"/>
                  <a:pt x="373" y="659"/>
                </a:cubicBezTo>
                <a:cubicBezTo>
                  <a:pt x="373" y="659"/>
                  <a:pt x="373" y="659"/>
                  <a:pt x="373" y="659"/>
                </a:cubicBezTo>
                <a:cubicBezTo>
                  <a:pt x="374" y="660"/>
                  <a:pt x="374" y="660"/>
                  <a:pt x="374" y="660"/>
                </a:cubicBezTo>
                <a:cubicBezTo>
                  <a:pt x="374" y="660"/>
                  <a:pt x="374" y="660"/>
                  <a:pt x="374" y="660"/>
                </a:cubicBezTo>
                <a:cubicBezTo>
                  <a:pt x="373" y="661"/>
                  <a:pt x="373" y="661"/>
                  <a:pt x="373" y="661"/>
                </a:cubicBezTo>
                <a:cubicBezTo>
                  <a:pt x="373" y="661"/>
                  <a:pt x="373" y="661"/>
                  <a:pt x="373" y="661"/>
                </a:cubicBezTo>
                <a:cubicBezTo>
                  <a:pt x="373" y="661"/>
                  <a:pt x="373" y="661"/>
                  <a:pt x="373" y="661"/>
                </a:cubicBezTo>
                <a:cubicBezTo>
                  <a:pt x="373" y="662"/>
                  <a:pt x="373" y="662"/>
                  <a:pt x="373" y="662"/>
                </a:cubicBezTo>
                <a:cubicBezTo>
                  <a:pt x="372" y="662"/>
                  <a:pt x="372" y="662"/>
                  <a:pt x="372" y="662"/>
                </a:cubicBezTo>
                <a:cubicBezTo>
                  <a:pt x="372" y="663"/>
                  <a:pt x="372" y="663"/>
                  <a:pt x="373" y="664"/>
                </a:cubicBezTo>
                <a:cubicBezTo>
                  <a:pt x="373" y="664"/>
                  <a:pt x="373" y="664"/>
                  <a:pt x="373" y="664"/>
                </a:cubicBezTo>
                <a:cubicBezTo>
                  <a:pt x="373" y="665"/>
                  <a:pt x="373" y="665"/>
                  <a:pt x="373" y="665"/>
                </a:cubicBezTo>
                <a:cubicBezTo>
                  <a:pt x="373" y="664"/>
                  <a:pt x="373" y="664"/>
                  <a:pt x="373" y="664"/>
                </a:cubicBezTo>
                <a:cubicBezTo>
                  <a:pt x="373" y="664"/>
                  <a:pt x="373" y="664"/>
                  <a:pt x="373" y="664"/>
                </a:cubicBezTo>
                <a:cubicBezTo>
                  <a:pt x="374" y="664"/>
                  <a:pt x="374" y="664"/>
                  <a:pt x="374" y="664"/>
                </a:cubicBezTo>
                <a:cubicBezTo>
                  <a:pt x="374" y="663"/>
                  <a:pt x="374" y="663"/>
                  <a:pt x="374" y="663"/>
                </a:cubicBezTo>
                <a:cubicBezTo>
                  <a:pt x="374" y="663"/>
                  <a:pt x="374" y="663"/>
                  <a:pt x="374" y="663"/>
                </a:cubicBezTo>
                <a:cubicBezTo>
                  <a:pt x="374" y="662"/>
                  <a:pt x="374" y="662"/>
                  <a:pt x="374" y="662"/>
                </a:cubicBezTo>
                <a:cubicBezTo>
                  <a:pt x="375" y="661"/>
                  <a:pt x="375" y="661"/>
                  <a:pt x="375" y="661"/>
                </a:cubicBezTo>
                <a:cubicBezTo>
                  <a:pt x="375" y="661"/>
                  <a:pt x="375" y="661"/>
                  <a:pt x="375" y="661"/>
                </a:cubicBezTo>
                <a:cubicBezTo>
                  <a:pt x="375" y="662"/>
                  <a:pt x="375" y="662"/>
                  <a:pt x="375" y="662"/>
                </a:cubicBezTo>
                <a:cubicBezTo>
                  <a:pt x="375" y="662"/>
                  <a:pt x="375" y="662"/>
                  <a:pt x="375" y="662"/>
                </a:cubicBezTo>
                <a:cubicBezTo>
                  <a:pt x="375" y="663"/>
                  <a:pt x="376" y="663"/>
                  <a:pt x="376" y="663"/>
                </a:cubicBezTo>
                <a:cubicBezTo>
                  <a:pt x="376" y="663"/>
                  <a:pt x="376" y="663"/>
                  <a:pt x="376" y="663"/>
                </a:cubicBezTo>
                <a:cubicBezTo>
                  <a:pt x="376" y="663"/>
                  <a:pt x="376" y="663"/>
                  <a:pt x="376" y="663"/>
                </a:cubicBezTo>
                <a:cubicBezTo>
                  <a:pt x="376" y="663"/>
                  <a:pt x="376" y="663"/>
                  <a:pt x="376" y="663"/>
                </a:cubicBezTo>
                <a:cubicBezTo>
                  <a:pt x="377" y="662"/>
                  <a:pt x="377" y="662"/>
                  <a:pt x="377" y="662"/>
                </a:cubicBezTo>
                <a:cubicBezTo>
                  <a:pt x="377" y="663"/>
                  <a:pt x="377" y="663"/>
                  <a:pt x="377" y="663"/>
                </a:cubicBezTo>
                <a:cubicBezTo>
                  <a:pt x="377" y="664"/>
                  <a:pt x="377" y="664"/>
                  <a:pt x="377" y="664"/>
                </a:cubicBezTo>
                <a:cubicBezTo>
                  <a:pt x="377" y="664"/>
                  <a:pt x="377" y="664"/>
                  <a:pt x="377" y="664"/>
                </a:cubicBezTo>
                <a:cubicBezTo>
                  <a:pt x="378" y="663"/>
                  <a:pt x="378" y="663"/>
                  <a:pt x="378" y="663"/>
                </a:cubicBezTo>
                <a:cubicBezTo>
                  <a:pt x="378" y="663"/>
                  <a:pt x="378" y="662"/>
                  <a:pt x="378" y="661"/>
                </a:cubicBezTo>
                <a:cubicBezTo>
                  <a:pt x="378" y="659"/>
                  <a:pt x="378" y="657"/>
                  <a:pt x="377" y="656"/>
                </a:cubicBezTo>
                <a:cubicBezTo>
                  <a:pt x="376" y="655"/>
                  <a:pt x="376" y="655"/>
                  <a:pt x="376" y="655"/>
                </a:cubicBezTo>
                <a:cubicBezTo>
                  <a:pt x="375" y="656"/>
                  <a:pt x="375" y="656"/>
                  <a:pt x="375" y="656"/>
                </a:cubicBezTo>
                <a:cubicBezTo>
                  <a:pt x="376" y="655"/>
                  <a:pt x="376" y="655"/>
                  <a:pt x="376" y="655"/>
                </a:cubicBezTo>
                <a:cubicBezTo>
                  <a:pt x="376" y="655"/>
                  <a:pt x="377" y="654"/>
                  <a:pt x="377" y="654"/>
                </a:cubicBezTo>
                <a:cubicBezTo>
                  <a:pt x="378" y="654"/>
                  <a:pt x="378" y="654"/>
                  <a:pt x="378" y="654"/>
                </a:cubicBezTo>
                <a:cubicBezTo>
                  <a:pt x="378" y="654"/>
                  <a:pt x="378" y="654"/>
                  <a:pt x="378" y="654"/>
                </a:cubicBezTo>
                <a:cubicBezTo>
                  <a:pt x="377" y="655"/>
                  <a:pt x="377" y="655"/>
                  <a:pt x="377" y="655"/>
                </a:cubicBezTo>
                <a:cubicBezTo>
                  <a:pt x="377" y="656"/>
                  <a:pt x="377" y="656"/>
                  <a:pt x="377" y="656"/>
                </a:cubicBezTo>
                <a:cubicBezTo>
                  <a:pt x="378" y="657"/>
                  <a:pt x="379" y="658"/>
                  <a:pt x="379" y="660"/>
                </a:cubicBezTo>
                <a:cubicBezTo>
                  <a:pt x="379" y="660"/>
                  <a:pt x="379" y="660"/>
                  <a:pt x="379" y="660"/>
                </a:cubicBezTo>
                <a:cubicBezTo>
                  <a:pt x="379" y="661"/>
                  <a:pt x="379" y="661"/>
                  <a:pt x="379" y="661"/>
                </a:cubicBezTo>
                <a:cubicBezTo>
                  <a:pt x="379" y="662"/>
                  <a:pt x="379" y="662"/>
                  <a:pt x="379" y="662"/>
                </a:cubicBezTo>
                <a:cubicBezTo>
                  <a:pt x="380" y="663"/>
                  <a:pt x="380" y="663"/>
                  <a:pt x="380" y="663"/>
                </a:cubicBezTo>
                <a:cubicBezTo>
                  <a:pt x="380" y="663"/>
                  <a:pt x="380" y="663"/>
                  <a:pt x="380" y="663"/>
                </a:cubicBezTo>
                <a:cubicBezTo>
                  <a:pt x="379" y="663"/>
                  <a:pt x="379" y="663"/>
                  <a:pt x="379" y="663"/>
                </a:cubicBezTo>
                <a:cubicBezTo>
                  <a:pt x="378" y="664"/>
                  <a:pt x="378" y="664"/>
                  <a:pt x="378" y="664"/>
                </a:cubicBezTo>
                <a:cubicBezTo>
                  <a:pt x="378" y="664"/>
                  <a:pt x="378" y="664"/>
                  <a:pt x="378" y="664"/>
                </a:cubicBezTo>
                <a:cubicBezTo>
                  <a:pt x="378" y="665"/>
                  <a:pt x="378" y="665"/>
                  <a:pt x="378" y="665"/>
                </a:cubicBezTo>
                <a:cubicBezTo>
                  <a:pt x="379" y="666"/>
                  <a:pt x="379" y="668"/>
                  <a:pt x="379" y="669"/>
                </a:cubicBezTo>
                <a:cubicBezTo>
                  <a:pt x="379" y="669"/>
                  <a:pt x="379" y="669"/>
                  <a:pt x="379" y="669"/>
                </a:cubicBezTo>
                <a:cubicBezTo>
                  <a:pt x="379" y="669"/>
                  <a:pt x="379" y="669"/>
                  <a:pt x="379" y="669"/>
                </a:cubicBezTo>
                <a:cubicBezTo>
                  <a:pt x="380" y="669"/>
                  <a:pt x="382" y="668"/>
                  <a:pt x="382" y="667"/>
                </a:cubicBezTo>
                <a:cubicBezTo>
                  <a:pt x="383" y="667"/>
                  <a:pt x="384" y="665"/>
                  <a:pt x="384" y="664"/>
                </a:cubicBezTo>
                <a:cubicBezTo>
                  <a:pt x="384" y="663"/>
                  <a:pt x="385" y="663"/>
                  <a:pt x="384" y="662"/>
                </a:cubicBezTo>
                <a:cubicBezTo>
                  <a:pt x="384" y="661"/>
                  <a:pt x="384" y="660"/>
                  <a:pt x="384" y="659"/>
                </a:cubicBezTo>
                <a:cubicBezTo>
                  <a:pt x="384" y="658"/>
                  <a:pt x="384" y="658"/>
                  <a:pt x="384" y="657"/>
                </a:cubicBezTo>
                <a:cubicBezTo>
                  <a:pt x="384" y="657"/>
                  <a:pt x="384" y="657"/>
                  <a:pt x="384" y="657"/>
                </a:cubicBezTo>
                <a:cubicBezTo>
                  <a:pt x="384" y="657"/>
                  <a:pt x="384" y="657"/>
                  <a:pt x="384" y="657"/>
                </a:cubicBezTo>
                <a:cubicBezTo>
                  <a:pt x="384" y="657"/>
                  <a:pt x="384" y="657"/>
                  <a:pt x="384" y="657"/>
                </a:cubicBezTo>
                <a:cubicBezTo>
                  <a:pt x="385" y="658"/>
                  <a:pt x="384" y="659"/>
                  <a:pt x="384" y="660"/>
                </a:cubicBezTo>
                <a:cubicBezTo>
                  <a:pt x="385" y="661"/>
                  <a:pt x="385" y="662"/>
                  <a:pt x="385" y="663"/>
                </a:cubicBezTo>
                <a:cubicBezTo>
                  <a:pt x="385" y="663"/>
                  <a:pt x="385" y="664"/>
                  <a:pt x="385" y="664"/>
                </a:cubicBezTo>
                <a:cubicBezTo>
                  <a:pt x="385" y="664"/>
                  <a:pt x="385" y="664"/>
                  <a:pt x="385" y="664"/>
                </a:cubicBezTo>
                <a:cubicBezTo>
                  <a:pt x="385" y="665"/>
                  <a:pt x="385" y="665"/>
                  <a:pt x="385" y="665"/>
                </a:cubicBezTo>
                <a:cubicBezTo>
                  <a:pt x="384" y="665"/>
                  <a:pt x="384" y="665"/>
                  <a:pt x="384" y="665"/>
                </a:cubicBezTo>
                <a:cubicBezTo>
                  <a:pt x="384" y="666"/>
                  <a:pt x="384" y="666"/>
                  <a:pt x="384" y="666"/>
                </a:cubicBezTo>
                <a:cubicBezTo>
                  <a:pt x="384" y="667"/>
                  <a:pt x="384" y="667"/>
                  <a:pt x="384" y="667"/>
                </a:cubicBezTo>
                <a:cubicBezTo>
                  <a:pt x="385" y="666"/>
                  <a:pt x="385" y="666"/>
                  <a:pt x="385" y="666"/>
                </a:cubicBezTo>
                <a:cubicBezTo>
                  <a:pt x="385" y="665"/>
                  <a:pt x="385" y="665"/>
                  <a:pt x="385" y="665"/>
                </a:cubicBezTo>
                <a:cubicBezTo>
                  <a:pt x="385" y="664"/>
                  <a:pt x="386" y="664"/>
                  <a:pt x="386" y="664"/>
                </a:cubicBezTo>
                <a:cubicBezTo>
                  <a:pt x="386" y="663"/>
                  <a:pt x="386" y="663"/>
                  <a:pt x="386" y="663"/>
                </a:cubicBezTo>
                <a:cubicBezTo>
                  <a:pt x="386" y="662"/>
                  <a:pt x="386" y="662"/>
                  <a:pt x="386" y="662"/>
                </a:cubicBezTo>
                <a:cubicBezTo>
                  <a:pt x="386" y="662"/>
                  <a:pt x="386" y="662"/>
                  <a:pt x="386" y="662"/>
                </a:cubicBezTo>
                <a:cubicBezTo>
                  <a:pt x="386" y="661"/>
                  <a:pt x="386" y="661"/>
                  <a:pt x="386" y="660"/>
                </a:cubicBezTo>
                <a:cubicBezTo>
                  <a:pt x="387" y="661"/>
                  <a:pt x="387" y="661"/>
                  <a:pt x="387" y="661"/>
                </a:cubicBezTo>
                <a:cubicBezTo>
                  <a:pt x="387" y="661"/>
                  <a:pt x="387" y="661"/>
                  <a:pt x="387" y="661"/>
                </a:cubicBezTo>
                <a:cubicBezTo>
                  <a:pt x="387" y="662"/>
                  <a:pt x="387" y="662"/>
                  <a:pt x="387" y="662"/>
                </a:cubicBezTo>
                <a:cubicBezTo>
                  <a:pt x="387" y="662"/>
                  <a:pt x="387" y="662"/>
                  <a:pt x="387" y="662"/>
                </a:cubicBezTo>
                <a:cubicBezTo>
                  <a:pt x="387" y="663"/>
                  <a:pt x="387" y="663"/>
                  <a:pt x="387" y="663"/>
                </a:cubicBezTo>
                <a:cubicBezTo>
                  <a:pt x="386" y="664"/>
                  <a:pt x="386" y="664"/>
                  <a:pt x="386" y="664"/>
                </a:cubicBezTo>
                <a:cubicBezTo>
                  <a:pt x="386" y="664"/>
                  <a:pt x="386" y="665"/>
                  <a:pt x="386" y="665"/>
                </a:cubicBezTo>
                <a:cubicBezTo>
                  <a:pt x="385" y="666"/>
                  <a:pt x="385" y="666"/>
                  <a:pt x="385" y="666"/>
                </a:cubicBezTo>
                <a:cubicBezTo>
                  <a:pt x="385" y="666"/>
                  <a:pt x="385" y="666"/>
                  <a:pt x="385" y="666"/>
                </a:cubicBezTo>
                <a:cubicBezTo>
                  <a:pt x="385" y="666"/>
                  <a:pt x="385" y="666"/>
                  <a:pt x="385" y="666"/>
                </a:cubicBezTo>
                <a:cubicBezTo>
                  <a:pt x="385" y="667"/>
                  <a:pt x="385" y="667"/>
                  <a:pt x="385" y="667"/>
                </a:cubicBezTo>
                <a:cubicBezTo>
                  <a:pt x="386" y="667"/>
                  <a:pt x="386" y="667"/>
                  <a:pt x="386" y="667"/>
                </a:cubicBezTo>
                <a:cubicBezTo>
                  <a:pt x="386" y="667"/>
                  <a:pt x="386" y="667"/>
                  <a:pt x="386" y="667"/>
                </a:cubicBezTo>
                <a:cubicBezTo>
                  <a:pt x="386" y="667"/>
                  <a:pt x="386" y="667"/>
                  <a:pt x="386" y="667"/>
                </a:cubicBezTo>
                <a:cubicBezTo>
                  <a:pt x="387" y="666"/>
                  <a:pt x="387" y="666"/>
                  <a:pt x="387" y="666"/>
                </a:cubicBezTo>
                <a:cubicBezTo>
                  <a:pt x="387" y="667"/>
                  <a:pt x="387" y="667"/>
                  <a:pt x="387" y="667"/>
                </a:cubicBezTo>
                <a:cubicBezTo>
                  <a:pt x="387" y="667"/>
                  <a:pt x="387" y="667"/>
                  <a:pt x="387" y="667"/>
                </a:cubicBezTo>
                <a:cubicBezTo>
                  <a:pt x="386" y="667"/>
                  <a:pt x="386" y="667"/>
                  <a:pt x="386" y="667"/>
                </a:cubicBezTo>
                <a:cubicBezTo>
                  <a:pt x="385" y="667"/>
                  <a:pt x="385" y="667"/>
                  <a:pt x="385" y="667"/>
                </a:cubicBezTo>
                <a:cubicBezTo>
                  <a:pt x="385" y="667"/>
                  <a:pt x="385" y="667"/>
                  <a:pt x="385" y="667"/>
                </a:cubicBezTo>
                <a:cubicBezTo>
                  <a:pt x="384" y="667"/>
                  <a:pt x="384" y="667"/>
                  <a:pt x="384" y="667"/>
                </a:cubicBezTo>
                <a:cubicBezTo>
                  <a:pt x="384" y="668"/>
                  <a:pt x="384" y="668"/>
                  <a:pt x="384" y="668"/>
                </a:cubicBezTo>
                <a:cubicBezTo>
                  <a:pt x="384" y="668"/>
                  <a:pt x="384" y="668"/>
                  <a:pt x="384" y="668"/>
                </a:cubicBezTo>
                <a:cubicBezTo>
                  <a:pt x="384" y="668"/>
                  <a:pt x="384" y="668"/>
                  <a:pt x="384" y="668"/>
                </a:cubicBezTo>
                <a:cubicBezTo>
                  <a:pt x="384" y="669"/>
                  <a:pt x="384" y="669"/>
                  <a:pt x="384" y="669"/>
                </a:cubicBezTo>
                <a:cubicBezTo>
                  <a:pt x="383" y="669"/>
                  <a:pt x="383" y="669"/>
                  <a:pt x="383" y="669"/>
                </a:cubicBezTo>
                <a:cubicBezTo>
                  <a:pt x="383" y="670"/>
                  <a:pt x="383" y="670"/>
                  <a:pt x="383" y="670"/>
                </a:cubicBezTo>
                <a:cubicBezTo>
                  <a:pt x="383" y="670"/>
                  <a:pt x="383" y="670"/>
                  <a:pt x="383" y="670"/>
                </a:cubicBezTo>
                <a:cubicBezTo>
                  <a:pt x="383" y="670"/>
                  <a:pt x="383" y="670"/>
                  <a:pt x="383" y="670"/>
                </a:cubicBezTo>
                <a:cubicBezTo>
                  <a:pt x="383" y="671"/>
                  <a:pt x="383" y="671"/>
                  <a:pt x="383" y="671"/>
                </a:cubicBezTo>
                <a:cubicBezTo>
                  <a:pt x="382" y="671"/>
                  <a:pt x="382" y="671"/>
                  <a:pt x="382" y="671"/>
                </a:cubicBezTo>
                <a:cubicBezTo>
                  <a:pt x="382" y="671"/>
                  <a:pt x="382" y="671"/>
                  <a:pt x="382" y="671"/>
                </a:cubicBezTo>
                <a:cubicBezTo>
                  <a:pt x="382" y="672"/>
                  <a:pt x="382" y="672"/>
                  <a:pt x="382" y="672"/>
                </a:cubicBezTo>
                <a:cubicBezTo>
                  <a:pt x="382" y="672"/>
                  <a:pt x="382" y="672"/>
                  <a:pt x="382" y="672"/>
                </a:cubicBezTo>
                <a:cubicBezTo>
                  <a:pt x="382" y="671"/>
                  <a:pt x="382" y="671"/>
                  <a:pt x="382" y="671"/>
                </a:cubicBezTo>
                <a:cubicBezTo>
                  <a:pt x="383" y="671"/>
                  <a:pt x="383" y="671"/>
                  <a:pt x="383" y="671"/>
                </a:cubicBezTo>
                <a:cubicBezTo>
                  <a:pt x="383" y="672"/>
                  <a:pt x="383" y="672"/>
                  <a:pt x="383" y="672"/>
                </a:cubicBezTo>
                <a:cubicBezTo>
                  <a:pt x="383" y="672"/>
                  <a:pt x="383" y="672"/>
                  <a:pt x="383" y="672"/>
                </a:cubicBezTo>
                <a:cubicBezTo>
                  <a:pt x="383" y="672"/>
                  <a:pt x="383" y="672"/>
                  <a:pt x="383" y="672"/>
                </a:cubicBezTo>
                <a:cubicBezTo>
                  <a:pt x="384" y="673"/>
                  <a:pt x="384" y="673"/>
                  <a:pt x="384" y="673"/>
                </a:cubicBezTo>
                <a:cubicBezTo>
                  <a:pt x="384" y="673"/>
                  <a:pt x="384" y="673"/>
                  <a:pt x="384" y="673"/>
                </a:cubicBezTo>
                <a:cubicBezTo>
                  <a:pt x="384" y="673"/>
                  <a:pt x="384" y="673"/>
                  <a:pt x="384" y="673"/>
                </a:cubicBezTo>
                <a:cubicBezTo>
                  <a:pt x="383" y="673"/>
                  <a:pt x="383" y="673"/>
                  <a:pt x="383" y="673"/>
                </a:cubicBezTo>
                <a:cubicBezTo>
                  <a:pt x="383" y="672"/>
                  <a:pt x="383" y="672"/>
                  <a:pt x="383" y="672"/>
                </a:cubicBezTo>
                <a:cubicBezTo>
                  <a:pt x="383" y="672"/>
                  <a:pt x="383" y="672"/>
                  <a:pt x="383" y="672"/>
                </a:cubicBezTo>
                <a:cubicBezTo>
                  <a:pt x="382" y="672"/>
                  <a:pt x="382" y="672"/>
                  <a:pt x="382" y="672"/>
                </a:cubicBezTo>
                <a:cubicBezTo>
                  <a:pt x="382" y="672"/>
                  <a:pt x="382" y="672"/>
                  <a:pt x="382" y="672"/>
                </a:cubicBezTo>
                <a:cubicBezTo>
                  <a:pt x="382" y="673"/>
                  <a:pt x="382" y="673"/>
                  <a:pt x="382" y="673"/>
                </a:cubicBezTo>
                <a:cubicBezTo>
                  <a:pt x="382" y="673"/>
                  <a:pt x="382" y="673"/>
                  <a:pt x="382" y="673"/>
                </a:cubicBezTo>
                <a:cubicBezTo>
                  <a:pt x="382" y="674"/>
                  <a:pt x="382" y="674"/>
                  <a:pt x="382" y="674"/>
                </a:cubicBezTo>
                <a:cubicBezTo>
                  <a:pt x="382" y="674"/>
                  <a:pt x="382" y="674"/>
                  <a:pt x="382" y="674"/>
                </a:cubicBezTo>
                <a:cubicBezTo>
                  <a:pt x="382" y="674"/>
                  <a:pt x="382" y="674"/>
                  <a:pt x="382" y="674"/>
                </a:cubicBezTo>
                <a:cubicBezTo>
                  <a:pt x="383" y="674"/>
                  <a:pt x="383" y="674"/>
                  <a:pt x="383" y="674"/>
                </a:cubicBezTo>
                <a:cubicBezTo>
                  <a:pt x="383" y="674"/>
                  <a:pt x="383" y="674"/>
                  <a:pt x="383" y="674"/>
                </a:cubicBezTo>
                <a:cubicBezTo>
                  <a:pt x="383" y="674"/>
                  <a:pt x="383" y="674"/>
                  <a:pt x="383" y="674"/>
                </a:cubicBezTo>
                <a:cubicBezTo>
                  <a:pt x="383" y="674"/>
                  <a:pt x="383" y="674"/>
                  <a:pt x="383" y="674"/>
                </a:cubicBezTo>
                <a:cubicBezTo>
                  <a:pt x="383" y="675"/>
                  <a:pt x="383" y="675"/>
                  <a:pt x="383" y="675"/>
                </a:cubicBezTo>
                <a:cubicBezTo>
                  <a:pt x="383" y="675"/>
                  <a:pt x="383" y="675"/>
                  <a:pt x="383" y="675"/>
                </a:cubicBezTo>
                <a:cubicBezTo>
                  <a:pt x="383" y="675"/>
                  <a:pt x="383" y="675"/>
                  <a:pt x="383" y="675"/>
                </a:cubicBezTo>
                <a:cubicBezTo>
                  <a:pt x="383" y="675"/>
                  <a:pt x="383" y="675"/>
                  <a:pt x="383" y="675"/>
                </a:cubicBezTo>
                <a:cubicBezTo>
                  <a:pt x="383" y="676"/>
                  <a:pt x="383" y="676"/>
                  <a:pt x="383" y="676"/>
                </a:cubicBezTo>
                <a:cubicBezTo>
                  <a:pt x="383" y="677"/>
                  <a:pt x="383" y="677"/>
                  <a:pt x="383" y="677"/>
                </a:cubicBezTo>
                <a:cubicBezTo>
                  <a:pt x="383" y="677"/>
                  <a:pt x="383" y="677"/>
                  <a:pt x="383" y="677"/>
                </a:cubicBezTo>
                <a:cubicBezTo>
                  <a:pt x="383" y="677"/>
                  <a:pt x="383" y="677"/>
                  <a:pt x="383" y="677"/>
                </a:cubicBezTo>
                <a:cubicBezTo>
                  <a:pt x="384" y="677"/>
                  <a:pt x="384" y="677"/>
                  <a:pt x="384" y="677"/>
                </a:cubicBezTo>
                <a:cubicBezTo>
                  <a:pt x="384" y="677"/>
                  <a:pt x="384" y="677"/>
                  <a:pt x="384" y="677"/>
                </a:cubicBezTo>
                <a:cubicBezTo>
                  <a:pt x="385" y="676"/>
                  <a:pt x="385" y="676"/>
                  <a:pt x="385" y="676"/>
                </a:cubicBezTo>
                <a:cubicBezTo>
                  <a:pt x="385" y="676"/>
                  <a:pt x="385" y="676"/>
                  <a:pt x="385" y="676"/>
                </a:cubicBezTo>
                <a:cubicBezTo>
                  <a:pt x="385" y="676"/>
                  <a:pt x="385" y="676"/>
                  <a:pt x="385" y="676"/>
                </a:cubicBezTo>
                <a:cubicBezTo>
                  <a:pt x="385" y="676"/>
                  <a:pt x="385" y="676"/>
                  <a:pt x="385" y="676"/>
                </a:cubicBezTo>
                <a:cubicBezTo>
                  <a:pt x="385" y="676"/>
                  <a:pt x="385" y="676"/>
                  <a:pt x="385" y="676"/>
                </a:cubicBezTo>
                <a:cubicBezTo>
                  <a:pt x="385" y="676"/>
                  <a:pt x="385" y="676"/>
                  <a:pt x="385" y="676"/>
                </a:cubicBezTo>
                <a:cubicBezTo>
                  <a:pt x="385" y="677"/>
                  <a:pt x="385" y="677"/>
                  <a:pt x="385" y="677"/>
                </a:cubicBezTo>
                <a:cubicBezTo>
                  <a:pt x="384" y="677"/>
                  <a:pt x="384" y="677"/>
                  <a:pt x="384" y="677"/>
                </a:cubicBezTo>
                <a:cubicBezTo>
                  <a:pt x="384" y="678"/>
                  <a:pt x="384" y="678"/>
                  <a:pt x="384" y="678"/>
                </a:cubicBezTo>
                <a:cubicBezTo>
                  <a:pt x="384" y="679"/>
                  <a:pt x="384" y="679"/>
                  <a:pt x="384" y="679"/>
                </a:cubicBezTo>
                <a:cubicBezTo>
                  <a:pt x="385" y="680"/>
                  <a:pt x="386" y="681"/>
                  <a:pt x="386" y="681"/>
                </a:cubicBezTo>
                <a:cubicBezTo>
                  <a:pt x="387" y="682"/>
                  <a:pt x="387" y="682"/>
                  <a:pt x="387" y="682"/>
                </a:cubicBezTo>
                <a:cubicBezTo>
                  <a:pt x="386" y="682"/>
                  <a:pt x="386" y="682"/>
                  <a:pt x="386" y="682"/>
                </a:cubicBezTo>
                <a:cubicBezTo>
                  <a:pt x="386" y="682"/>
                  <a:pt x="386" y="682"/>
                  <a:pt x="386" y="682"/>
                </a:cubicBezTo>
                <a:cubicBezTo>
                  <a:pt x="385" y="681"/>
                  <a:pt x="385" y="680"/>
                  <a:pt x="384" y="680"/>
                </a:cubicBezTo>
                <a:cubicBezTo>
                  <a:pt x="384" y="679"/>
                  <a:pt x="384" y="679"/>
                  <a:pt x="384" y="679"/>
                </a:cubicBezTo>
                <a:cubicBezTo>
                  <a:pt x="383" y="680"/>
                  <a:pt x="383" y="680"/>
                  <a:pt x="383" y="680"/>
                </a:cubicBezTo>
                <a:cubicBezTo>
                  <a:pt x="383" y="680"/>
                  <a:pt x="383" y="680"/>
                  <a:pt x="383" y="680"/>
                </a:cubicBezTo>
                <a:cubicBezTo>
                  <a:pt x="384" y="680"/>
                  <a:pt x="384" y="680"/>
                  <a:pt x="384" y="680"/>
                </a:cubicBezTo>
                <a:cubicBezTo>
                  <a:pt x="384" y="681"/>
                  <a:pt x="384" y="681"/>
                  <a:pt x="384" y="681"/>
                </a:cubicBezTo>
                <a:cubicBezTo>
                  <a:pt x="383" y="681"/>
                  <a:pt x="383" y="681"/>
                  <a:pt x="383" y="681"/>
                </a:cubicBezTo>
                <a:cubicBezTo>
                  <a:pt x="383" y="681"/>
                  <a:pt x="383" y="681"/>
                  <a:pt x="383" y="681"/>
                </a:cubicBezTo>
                <a:cubicBezTo>
                  <a:pt x="383" y="681"/>
                  <a:pt x="383" y="681"/>
                  <a:pt x="383" y="681"/>
                </a:cubicBezTo>
                <a:cubicBezTo>
                  <a:pt x="382" y="682"/>
                  <a:pt x="382" y="682"/>
                  <a:pt x="382" y="682"/>
                </a:cubicBezTo>
                <a:cubicBezTo>
                  <a:pt x="383" y="683"/>
                  <a:pt x="383" y="682"/>
                  <a:pt x="384" y="683"/>
                </a:cubicBezTo>
                <a:cubicBezTo>
                  <a:pt x="384" y="683"/>
                  <a:pt x="384" y="683"/>
                  <a:pt x="384" y="683"/>
                </a:cubicBezTo>
                <a:cubicBezTo>
                  <a:pt x="384" y="683"/>
                  <a:pt x="384" y="683"/>
                  <a:pt x="384" y="683"/>
                </a:cubicBezTo>
                <a:cubicBezTo>
                  <a:pt x="384" y="683"/>
                  <a:pt x="384" y="682"/>
                  <a:pt x="384" y="682"/>
                </a:cubicBezTo>
                <a:cubicBezTo>
                  <a:pt x="384" y="681"/>
                  <a:pt x="384" y="681"/>
                  <a:pt x="384" y="681"/>
                </a:cubicBezTo>
                <a:cubicBezTo>
                  <a:pt x="384" y="682"/>
                  <a:pt x="385" y="683"/>
                  <a:pt x="385" y="683"/>
                </a:cubicBezTo>
                <a:cubicBezTo>
                  <a:pt x="385" y="683"/>
                  <a:pt x="385" y="683"/>
                  <a:pt x="385" y="683"/>
                </a:cubicBezTo>
                <a:cubicBezTo>
                  <a:pt x="385" y="684"/>
                  <a:pt x="385" y="684"/>
                  <a:pt x="385" y="684"/>
                </a:cubicBezTo>
                <a:cubicBezTo>
                  <a:pt x="386" y="684"/>
                  <a:pt x="386" y="684"/>
                  <a:pt x="386" y="684"/>
                </a:cubicBezTo>
                <a:cubicBezTo>
                  <a:pt x="386" y="685"/>
                  <a:pt x="386" y="685"/>
                  <a:pt x="386" y="685"/>
                </a:cubicBezTo>
                <a:cubicBezTo>
                  <a:pt x="386" y="686"/>
                  <a:pt x="387" y="686"/>
                  <a:pt x="387" y="686"/>
                </a:cubicBezTo>
                <a:cubicBezTo>
                  <a:pt x="388" y="687"/>
                  <a:pt x="388" y="687"/>
                  <a:pt x="388" y="687"/>
                </a:cubicBezTo>
                <a:cubicBezTo>
                  <a:pt x="388" y="687"/>
                  <a:pt x="388" y="686"/>
                  <a:pt x="389" y="686"/>
                </a:cubicBezTo>
                <a:cubicBezTo>
                  <a:pt x="389" y="686"/>
                  <a:pt x="389" y="686"/>
                  <a:pt x="389" y="686"/>
                </a:cubicBezTo>
                <a:cubicBezTo>
                  <a:pt x="390" y="685"/>
                  <a:pt x="390" y="685"/>
                  <a:pt x="390" y="685"/>
                </a:cubicBezTo>
                <a:cubicBezTo>
                  <a:pt x="390" y="685"/>
                  <a:pt x="390" y="685"/>
                  <a:pt x="390" y="685"/>
                </a:cubicBezTo>
                <a:cubicBezTo>
                  <a:pt x="390" y="685"/>
                  <a:pt x="390" y="685"/>
                  <a:pt x="390" y="685"/>
                </a:cubicBezTo>
                <a:cubicBezTo>
                  <a:pt x="390" y="684"/>
                  <a:pt x="390" y="683"/>
                  <a:pt x="390" y="682"/>
                </a:cubicBezTo>
                <a:cubicBezTo>
                  <a:pt x="390" y="682"/>
                  <a:pt x="391" y="682"/>
                  <a:pt x="391" y="681"/>
                </a:cubicBezTo>
                <a:cubicBezTo>
                  <a:pt x="392" y="680"/>
                  <a:pt x="392" y="680"/>
                  <a:pt x="392" y="680"/>
                </a:cubicBezTo>
                <a:cubicBezTo>
                  <a:pt x="392" y="680"/>
                  <a:pt x="393" y="680"/>
                  <a:pt x="393" y="679"/>
                </a:cubicBezTo>
                <a:cubicBezTo>
                  <a:pt x="393" y="679"/>
                  <a:pt x="393" y="679"/>
                  <a:pt x="393" y="679"/>
                </a:cubicBezTo>
                <a:cubicBezTo>
                  <a:pt x="394" y="679"/>
                  <a:pt x="394" y="679"/>
                  <a:pt x="394" y="679"/>
                </a:cubicBezTo>
                <a:cubicBezTo>
                  <a:pt x="394" y="679"/>
                  <a:pt x="394" y="679"/>
                  <a:pt x="394" y="679"/>
                </a:cubicBezTo>
                <a:cubicBezTo>
                  <a:pt x="394" y="680"/>
                  <a:pt x="394" y="680"/>
                  <a:pt x="393" y="681"/>
                </a:cubicBezTo>
                <a:cubicBezTo>
                  <a:pt x="393" y="681"/>
                  <a:pt x="393" y="681"/>
                  <a:pt x="393" y="681"/>
                </a:cubicBezTo>
                <a:cubicBezTo>
                  <a:pt x="393" y="682"/>
                  <a:pt x="393" y="682"/>
                  <a:pt x="393" y="682"/>
                </a:cubicBezTo>
                <a:cubicBezTo>
                  <a:pt x="393" y="682"/>
                  <a:pt x="393" y="682"/>
                  <a:pt x="393" y="682"/>
                </a:cubicBezTo>
                <a:cubicBezTo>
                  <a:pt x="393" y="682"/>
                  <a:pt x="393" y="683"/>
                  <a:pt x="394" y="683"/>
                </a:cubicBezTo>
                <a:cubicBezTo>
                  <a:pt x="394" y="684"/>
                  <a:pt x="394" y="684"/>
                  <a:pt x="395" y="684"/>
                </a:cubicBezTo>
                <a:cubicBezTo>
                  <a:pt x="396" y="684"/>
                  <a:pt x="396" y="684"/>
                  <a:pt x="396" y="684"/>
                </a:cubicBezTo>
                <a:cubicBezTo>
                  <a:pt x="396" y="684"/>
                  <a:pt x="396" y="684"/>
                  <a:pt x="396" y="684"/>
                </a:cubicBezTo>
                <a:cubicBezTo>
                  <a:pt x="397" y="684"/>
                  <a:pt x="397" y="684"/>
                  <a:pt x="398" y="684"/>
                </a:cubicBezTo>
                <a:cubicBezTo>
                  <a:pt x="398" y="685"/>
                  <a:pt x="398" y="685"/>
                  <a:pt x="399" y="685"/>
                </a:cubicBezTo>
                <a:cubicBezTo>
                  <a:pt x="398" y="685"/>
                  <a:pt x="398" y="685"/>
                  <a:pt x="398" y="685"/>
                </a:cubicBezTo>
                <a:cubicBezTo>
                  <a:pt x="397" y="685"/>
                  <a:pt x="397" y="684"/>
                  <a:pt x="396" y="685"/>
                </a:cubicBezTo>
                <a:cubicBezTo>
                  <a:pt x="395" y="685"/>
                  <a:pt x="395" y="685"/>
                  <a:pt x="395" y="685"/>
                </a:cubicBezTo>
                <a:cubicBezTo>
                  <a:pt x="395" y="685"/>
                  <a:pt x="394" y="685"/>
                  <a:pt x="393" y="684"/>
                </a:cubicBezTo>
                <a:cubicBezTo>
                  <a:pt x="393" y="683"/>
                  <a:pt x="393" y="683"/>
                  <a:pt x="393" y="683"/>
                </a:cubicBezTo>
                <a:cubicBezTo>
                  <a:pt x="392" y="684"/>
                  <a:pt x="392" y="684"/>
                  <a:pt x="392" y="684"/>
                </a:cubicBezTo>
                <a:cubicBezTo>
                  <a:pt x="392" y="684"/>
                  <a:pt x="392" y="684"/>
                  <a:pt x="392" y="684"/>
                </a:cubicBezTo>
                <a:cubicBezTo>
                  <a:pt x="392" y="685"/>
                  <a:pt x="392" y="685"/>
                  <a:pt x="392" y="685"/>
                </a:cubicBezTo>
                <a:cubicBezTo>
                  <a:pt x="393" y="685"/>
                  <a:pt x="393" y="686"/>
                  <a:pt x="392" y="686"/>
                </a:cubicBezTo>
                <a:cubicBezTo>
                  <a:pt x="391" y="686"/>
                  <a:pt x="391" y="686"/>
                  <a:pt x="391" y="686"/>
                </a:cubicBezTo>
                <a:cubicBezTo>
                  <a:pt x="391" y="687"/>
                  <a:pt x="391" y="688"/>
                  <a:pt x="391" y="689"/>
                </a:cubicBezTo>
                <a:cubicBezTo>
                  <a:pt x="391" y="689"/>
                  <a:pt x="391" y="690"/>
                  <a:pt x="391" y="690"/>
                </a:cubicBezTo>
                <a:cubicBezTo>
                  <a:pt x="391" y="690"/>
                  <a:pt x="391" y="690"/>
                  <a:pt x="391" y="690"/>
                </a:cubicBezTo>
                <a:cubicBezTo>
                  <a:pt x="391" y="691"/>
                  <a:pt x="391" y="691"/>
                  <a:pt x="391" y="691"/>
                </a:cubicBezTo>
                <a:cubicBezTo>
                  <a:pt x="391" y="691"/>
                  <a:pt x="391" y="691"/>
                  <a:pt x="391" y="691"/>
                </a:cubicBezTo>
                <a:cubicBezTo>
                  <a:pt x="391" y="692"/>
                  <a:pt x="391" y="692"/>
                  <a:pt x="391" y="692"/>
                </a:cubicBezTo>
                <a:cubicBezTo>
                  <a:pt x="392" y="693"/>
                  <a:pt x="392" y="693"/>
                  <a:pt x="392" y="693"/>
                </a:cubicBezTo>
                <a:cubicBezTo>
                  <a:pt x="393" y="693"/>
                  <a:pt x="393" y="693"/>
                  <a:pt x="393" y="693"/>
                </a:cubicBezTo>
                <a:cubicBezTo>
                  <a:pt x="393" y="692"/>
                  <a:pt x="393" y="692"/>
                  <a:pt x="393" y="692"/>
                </a:cubicBezTo>
                <a:cubicBezTo>
                  <a:pt x="393" y="692"/>
                  <a:pt x="393" y="691"/>
                  <a:pt x="394" y="690"/>
                </a:cubicBezTo>
                <a:cubicBezTo>
                  <a:pt x="394" y="691"/>
                  <a:pt x="394" y="691"/>
                  <a:pt x="394" y="691"/>
                </a:cubicBezTo>
                <a:cubicBezTo>
                  <a:pt x="394" y="691"/>
                  <a:pt x="394" y="691"/>
                  <a:pt x="394" y="691"/>
                </a:cubicBezTo>
                <a:cubicBezTo>
                  <a:pt x="393" y="692"/>
                  <a:pt x="394" y="693"/>
                  <a:pt x="393" y="693"/>
                </a:cubicBezTo>
                <a:cubicBezTo>
                  <a:pt x="393" y="693"/>
                  <a:pt x="393" y="693"/>
                  <a:pt x="393" y="693"/>
                </a:cubicBezTo>
                <a:cubicBezTo>
                  <a:pt x="393" y="694"/>
                  <a:pt x="393" y="694"/>
                  <a:pt x="393" y="694"/>
                </a:cubicBezTo>
                <a:cubicBezTo>
                  <a:pt x="393" y="694"/>
                  <a:pt x="393" y="694"/>
                  <a:pt x="393" y="694"/>
                </a:cubicBezTo>
                <a:cubicBezTo>
                  <a:pt x="394" y="695"/>
                  <a:pt x="393" y="695"/>
                  <a:pt x="393" y="696"/>
                </a:cubicBezTo>
                <a:cubicBezTo>
                  <a:pt x="393" y="696"/>
                  <a:pt x="393" y="696"/>
                  <a:pt x="393" y="696"/>
                </a:cubicBezTo>
                <a:cubicBezTo>
                  <a:pt x="393" y="696"/>
                  <a:pt x="393" y="696"/>
                  <a:pt x="393" y="696"/>
                </a:cubicBezTo>
                <a:cubicBezTo>
                  <a:pt x="394" y="697"/>
                  <a:pt x="394" y="697"/>
                  <a:pt x="394" y="697"/>
                </a:cubicBezTo>
                <a:cubicBezTo>
                  <a:pt x="394" y="697"/>
                  <a:pt x="394" y="697"/>
                  <a:pt x="394" y="697"/>
                </a:cubicBezTo>
                <a:cubicBezTo>
                  <a:pt x="394" y="697"/>
                  <a:pt x="394" y="697"/>
                  <a:pt x="394" y="697"/>
                </a:cubicBezTo>
                <a:cubicBezTo>
                  <a:pt x="394" y="696"/>
                  <a:pt x="394" y="696"/>
                  <a:pt x="394" y="696"/>
                </a:cubicBezTo>
                <a:cubicBezTo>
                  <a:pt x="394" y="696"/>
                  <a:pt x="394" y="696"/>
                  <a:pt x="394" y="696"/>
                </a:cubicBezTo>
                <a:cubicBezTo>
                  <a:pt x="394" y="696"/>
                  <a:pt x="394" y="696"/>
                  <a:pt x="394" y="696"/>
                </a:cubicBezTo>
                <a:cubicBezTo>
                  <a:pt x="395" y="696"/>
                  <a:pt x="395" y="696"/>
                  <a:pt x="395" y="696"/>
                </a:cubicBezTo>
                <a:cubicBezTo>
                  <a:pt x="395" y="696"/>
                  <a:pt x="395" y="696"/>
                  <a:pt x="395" y="696"/>
                </a:cubicBezTo>
                <a:cubicBezTo>
                  <a:pt x="395" y="695"/>
                  <a:pt x="395" y="695"/>
                  <a:pt x="395" y="695"/>
                </a:cubicBezTo>
                <a:cubicBezTo>
                  <a:pt x="395" y="695"/>
                  <a:pt x="395" y="694"/>
                  <a:pt x="395" y="694"/>
                </a:cubicBezTo>
                <a:cubicBezTo>
                  <a:pt x="395" y="693"/>
                  <a:pt x="395" y="693"/>
                  <a:pt x="395" y="693"/>
                </a:cubicBezTo>
                <a:cubicBezTo>
                  <a:pt x="394" y="693"/>
                  <a:pt x="394" y="693"/>
                  <a:pt x="394" y="693"/>
                </a:cubicBezTo>
                <a:cubicBezTo>
                  <a:pt x="394" y="692"/>
                  <a:pt x="394" y="692"/>
                  <a:pt x="394" y="692"/>
                </a:cubicBezTo>
                <a:cubicBezTo>
                  <a:pt x="394" y="692"/>
                  <a:pt x="395" y="691"/>
                  <a:pt x="395" y="691"/>
                </a:cubicBezTo>
                <a:cubicBezTo>
                  <a:pt x="395" y="690"/>
                  <a:pt x="395" y="690"/>
                  <a:pt x="395" y="690"/>
                </a:cubicBezTo>
                <a:cubicBezTo>
                  <a:pt x="395" y="690"/>
                  <a:pt x="395" y="690"/>
                  <a:pt x="395" y="690"/>
                </a:cubicBezTo>
                <a:cubicBezTo>
                  <a:pt x="395" y="691"/>
                  <a:pt x="395" y="691"/>
                  <a:pt x="395" y="691"/>
                </a:cubicBezTo>
                <a:cubicBezTo>
                  <a:pt x="395" y="691"/>
                  <a:pt x="396" y="691"/>
                  <a:pt x="396" y="691"/>
                </a:cubicBezTo>
                <a:cubicBezTo>
                  <a:pt x="395" y="692"/>
                  <a:pt x="395" y="693"/>
                  <a:pt x="395" y="694"/>
                </a:cubicBezTo>
                <a:cubicBezTo>
                  <a:pt x="396" y="695"/>
                  <a:pt x="396" y="695"/>
                  <a:pt x="395" y="696"/>
                </a:cubicBezTo>
                <a:cubicBezTo>
                  <a:pt x="395" y="696"/>
                  <a:pt x="395" y="696"/>
                  <a:pt x="395" y="696"/>
                </a:cubicBezTo>
                <a:cubicBezTo>
                  <a:pt x="396" y="697"/>
                  <a:pt x="396" y="697"/>
                  <a:pt x="396" y="697"/>
                </a:cubicBezTo>
                <a:cubicBezTo>
                  <a:pt x="396" y="696"/>
                  <a:pt x="396" y="696"/>
                  <a:pt x="396" y="696"/>
                </a:cubicBezTo>
                <a:cubicBezTo>
                  <a:pt x="396" y="695"/>
                  <a:pt x="396" y="694"/>
                  <a:pt x="397" y="694"/>
                </a:cubicBezTo>
                <a:cubicBezTo>
                  <a:pt x="397" y="693"/>
                  <a:pt x="397" y="693"/>
                  <a:pt x="397" y="693"/>
                </a:cubicBezTo>
                <a:cubicBezTo>
                  <a:pt x="397" y="692"/>
                  <a:pt x="397" y="692"/>
                  <a:pt x="397" y="692"/>
                </a:cubicBezTo>
                <a:cubicBezTo>
                  <a:pt x="397" y="691"/>
                  <a:pt x="397" y="691"/>
                  <a:pt x="397" y="691"/>
                </a:cubicBezTo>
                <a:cubicBezTo>
                  <a:pt x="398" y="691"/>
                  <a:pt x="398" y="691"/>
                  <a:pt x="398" y="691"/>
                </a:cubicBezTo>
                <a:cubicBezTo>
                  <a:pt x="397" y="692"/>
                  <a:pt x="398" y="692"/>
                  <a:pt x="398" y="692"/>
                </a:cubicBezTo>
                <a:cubicBezTo>
                  <a:pt x="398" y="692"/>
                  <a:pt x="398" y="692"/>
                  <a:pt x="398" y="692"/>
                </a:cubicBezTo>
                <a:cubicBezTo>
                  <a:pt x="398" y="693"/>
                  <a:pt x="398" y="693"/>
                  <a:pt x="398" y="693"/>
                </a:cubicBezTo>
                <a:cubicBezTo>
                  <a:pt x="397" y="693"/>
                  <a:pt x="397" y="694"/>
                  <a:pt x="397" y="694"/>
                </a:cubicBezTo>
                <a:cubicBezTo>
                  <a:pt x="397" y="695"/>
                  <a:pt x="397" y="695"/>
                  <a:pt x="397" y="695"/>
                </a:cubicBezTo>
                <a:cubicBezTo>
                  <a:pt x="397" y="696"/>
                  <a:pt x="397" y="696"/>
                  <a:pt x="397" y="696"/>
                </a:cubicBezTo>
                <a:cubicBezTo>
                  <a:pt x="396" y="696"/>
                  <a:pt x="396" y="697"/>
                  <a:pt x="396" y="697"/>
                </a:cubicBezTo>
                <a:cubicBezTo>
                  <a:pt x="396" y="697"/>
                  <a:pt x="396" y="697"/>
                  <a:pt x="396" y="697"/>
                </a:cubicBezTo>
                <a:cubicBezTo>
                  <a:pt x="396" y="697"/>
                  <a:pt x="396" y="697"/>
                  <a:pt x="396" y="697"/>
                </a:cubicBezTo>
                <a:cubicBezTo>
                  <a:pt x="396" y="697"/>
                  <a:pt x="397" y="697"/>
                  <a:pt x="397" y="696"/>
                </a:cubicBezTo>
                <a:cubicBezTo>
                  <a:pt x="397" y="696"/>
                  <a:pt x="398" y="695"/>
                  <a:pt x="398" y="695"/>
                </a:cubicBezTo>
                <a:cubicBezTo>
                  <a:pt x="399" y="694"/>
                  <a:pt x="399" y="694"/>
                  <a:pt x="399" y="694"/>
                </a:cubicBezTo>
                <a:cubicBezTo>
                  <a:pt x="399" y="695"/>
                  <a:pt x="399" y="695"/>
                  <a:pt x="399" y="695"/>
                </a:cubicBezTo>
                <a:cubicBezTo>
                  <a:pt x="399" y="695"/>
                  <a:pt x="399" y="695"/>
                  <a:pt x="399" y="695"/>
                </a:cubicBezTo>
                <a:cubicBezTo>
                  <a:pt x="399" y="695"/>
                  <a:pt x="399" y="695"/>
                  <a:pt x="399" y="695"/>
                </a:cubicBezTo>
                <a:cubicBezTo>
                  <a:pt x="398" y="695"/>
                  <a:pt x="398" y="695"/>
                  <a:pt x="398" y="695"/>
                </a:cubicBezTo>
                <a:cubicBezTo>
                  <a:pt x="398" y="696"/>
                  <a:pt x="398" y="696"/>
                  <a:pt x="397" y="696"/>
                </a:cubicBezTo>
                <a:cubicBezTo>
                  <a:pt x="397" y="697"/>
                  <a:pt x="397" y="697"/>
                  <a:pt x="397" y="697"/>
                </a:cubicBezTo>
                <a:cubicBezTo>
                  <a:pt x="398" y="697"/>
                  <a:pt x="398" y="697"/>
                  <a:pt x="398" y="697"/>
                </a:cubicBezTo>
                <a:cubicBezTo>
                  <a:pt x="397" y="698"/>
                  <a:pt x="397" y="698"/>
                  <a:pt x="397" y="698"/>
                </a:cubicBezTo>
                <a:cubicBezTo>
                  <a:pt x="397" y="698"/>
                  <a:pt x="397" y="698"/>
                  <a:pt x="397" y="698"/>
                </a:cubicBezTo>
                <a:cubicBezTo>
                  <a:pt x="398" y="698"/>
                  <a:pt x="398" y="698"/>
                  <a:pt x="398" y="698"/>
                </a:cubicBezTo>
                <a:cubicBezTo>
                  <a:pt x="398" y="697"/>
                  <a:pt x="398" y="697"/>
                  <a:pt x="398" y="697"/>
                </a:cubicBezTo>
                <a:cubicBezTo>
                  <a:pt x="398" y="697"/>
                  <a:pt x="398" y="697"/>
                  <a:pt x="398" y="697"/>
                </a:cubicBezTo>
                <a:cubicBezTo>
                  <a:pt x="398" y="698"/>
                  <a:pt x="398" y="698"/>
                  <a:pt x="398" y="698"/>
                </a:cubicBezTo>
                <a:cubicBezTo>
                  <a:pt x="397" y="699"/>
                  <a:pt x="397" y="699"/>
                  <a:pt x="397" y="699"/>
                </a:cubicBezTo>
                <a:cubicBezTo>
                  <a:pt x="397" y="698"/>
                  <a:pt x="397" y="698"/>
                  <a:pt x="397" y="698"/>
                </a:cubicBezTo>
                <a:cubicBezTo>
                  <a:pt x="397" y="698"/>
                  <a:pt x="396" y="698"/>
                  <a:pt x="396" y="698"/>
                </a:cubicBezTo>
                <a:cubicBezTo>
                  <a:pt x="395" y="698"/>
                  <a:pt x="395" y="698"/>
                  <a:pt x="395" y="698"/>
                </a:cubicBezTo>
                <a:cubicBezTo>
                  <a:pt x="395" y="699"/>
                  <a:pt x="395" y="699"/>
                  <a:pt x="395" y="699"/>
                </a:cubicBezTo>
                <a:cubicBezTo>
                  <a:pt x="396" y="699"/>
                  <a:pt x="396" y="699"/>
                  <a:pt x="396" y="700"/>
                </a:cubicBezTo>
                <a:cubicBezTo>
                  <a:pt x="397" y="700"/>
                  <a:pt x="397" y="700"/>
                  <a:pt x="397" y="700"/>
                </a:cubicBezTo>
                <a:cubicBezTo>
                  <a:pt x="397" y="699"/>
                  <a:pt x="397" y="699"/>
                  <a:pt x="397" y="699"/>
                </a:cubicBezTo>
                <a:cubicBezTo>
                  <a:pt x="398" y="700"/>
                  <a:pt x="397" y="701"/>
                  <a:pt x="397" y="701"/>
                </a:cubicBezTo>
                <a:cubicBezTo>
                  <a:pt x="397" y="702"/>
                  <a:pt x="398" y="702"/>
                  <a:pt x="398" y="702"/>
                </a:cubicBezTo>
                <a:cubicBezTo>
                  <a:pt x="399" y="702"/>
                  <a:pt x="398" y="701"/>
                  <a:pt x="398" y="700"/>
                </a:cubicBezTo>
                <a:cubicBezTo>
                  <a:pt x="398" y="700"/>
                  <a:pt x="398" y="700"/>
                  <a:pt x="398" y="700"/>
                </a:cubicBezTo>
                <a:cubicBezTo>
                  <a:pt x="399" y="700"/>
                  <a:pt x="399" y="700"/>
                  <a:pt x="399" y="700"/>
                </a:cubicBezTo>
                <a:cubicBezTo>
                  <a:pt x="399" y="699"/>
                  <a:pt x="399" y="699"/>
                  <a:pt x="399" y="699"/>
                </a:cubicBezTo>
                <a:cubicBezTo>
                  <a:pt x="399" y="698"/>
                  <a:pt x="400" y="698"/>
                  <a:pt x="400" y="697"/>
                </a:cubicBezTo>
                <a:cubicBezTo>
                  <a:pt x="400" y="697"/>
                  <a:pt x="400" y="697"/>
                  <a:pt x="400" y="697"/>
                </a:cubicBezTo>
                <a:cubicBezTo>
                  <a:pt x="401" y="697"/>
                  <a:pt x="401" y="697"/>
                  <a:pt x="401" y="697"/>
                </a:cubicBezTo>
                <a:cubicBezTo>
                  <a:pt x="401" y="697"/>
                  <a:pt x="402" y="696"/>
                  <a:pt x="402" y="696"/>
                </a:cubicBezTo>
                <a:cubicBezTo>
                  <a:pt x="402" y="695"/>
                  <a:pt x="402" y="695"/>
                  <a:pt x="402" y="695"/>
                </a:cubicBezTo>
                <a:cubicBezTo>
                  <a:pt x="402" y="696"/>
                  <a:pt x="402" y="696"/>
                  <a:pt x="402" y="696"/>
                </a:cubicBezTo>
                <a:cubicBezTo>
                  <a:pt x="403" y="696"/>
                  <a:pt x="403" y="696"/>
                  <a:pt x="403" y="696"/>
                </a:cubicBezTo>
                <a:cubicBezTo>
                  <a:pt x="403" y="695"/>
                  <a:pt x="403" y="695"/>
                  <a:pt x="403" y="695"/>
                </a:cubicBezTo>
                <a:cubicBezTo>
                  <a:pt x="403" y="695"/>
                  <a:pt x="403" y="694"/>
                  <a:pt x="404" y="694"/>
                </a:cubicBezTo>
                <a:cubicBezTo>
                  <a:pt x="404" y="694"/>
                  <a:pt x="405" y="693"/>
                  <a:pt x="405" y="693"/>
                </a:cubicBezTo>
                <a:cubicBezTo>
                  <a:pt x="405" y="692"/>
                  <a:pt x="405" y="692"/>
                  <a:pt x="405" y="691"/>
                </a:cubicBezTo>
                <a:cubicBezTo>
                  <a:pt x="405" y="691"/>
                  <a:pt x="406" y="691"/>
                  <a:pt x="406" y="692"/>
                </a:cubicBezTo>
                <a:cubicBezTo>
                  <a:pt x="406" y="693"/>
                  <a:pt x="405" y="693"/>
                  <a:pt x="404" y="694"/>
                </a:cubicBezTo>
                <a:cubicBezTo>
                  <a:pt x="404" y="694"/>
                  <a:pt x="404" y="694"/>
                  <a:pt x="404" y="694"/>
                </a:cubicBezTo>
                <a:cubicBezTo>
                  <a:pt x="403" y="695"/>
                  <a:pt x="403" y="695"/>
                  <a:pt x="403" y="695"/>
                </a:cubicBezTo>
                <a:cubicBezTo>
                  <a:pt x="403" y="695"/>
                  <a:pt x="403" y="695"/>
                  <a:pt x="403" y="695"/>
                </a:cubicBezTo>
                <a:cubicBezTo>
                  <a:pt x="404" y="695"/>
                  <a:pt x="404" y="695"/>
                  <a:pt x="404" y="695"/>
                </a:cubicBezTo>
                <a:cubicBezTo>
                  <a:pt x="404" y="696"/>
                  <a:pt x="404" y="696"/>
                  <a:pt x="404" y="696"/>
                </a:cubicBezTo>
                <a:cubicBezTo>
                  <a:pt x="404" y="696"/>
                  <a:pt x="404" y="696"/>
                  <a:pt x="404" y="696"/>
                </a:cubicBezTo>
                <a:cubicBezTo>
                  <a:pt x="404" y="696"/>
                  <a:pt x="404" y="696"/>
                  <a:pt x="404" y="696"/>
                </a:cubicBezTo>
                <a:cubicBezTo>
                  <a:pt x="404" y="696"/>
                  <a:pt x="404" y="696"/>
                  <a:pt x="404" y="696"/>
                </a:cubicBezTo>
                <a:cubicBezTo>
                  <a:pt x="405" y="696"/>
                  <a:pt x="405" y="696"/>
                  <a:pt x="405" y="696"/>
                </a:cubicBezTo>
                <a:cubicBezTo>
                  <a:pt x="406" y="696"/>
                  <a:pt x="406" y="696"/>
                  <a:pt x="406" y="696"/>
                </a:cubicBezTo>
                <a:cubicBezTo>
                  <a:pt x="406" y="696"/>
                  <a:pt x="406" y="696"/>
                  <a:pt x="406" y="696"/>
                </a:cubicBezTo>
                <a:cubicBezTo>
                  <a:pt x="406" y="696"/>
                  <a:pt x="406" y="696"/>
                  <a:pt x="406" y="696"/>
                </a:cubicBezTo>
                <a:cubicBezTo>
                  <a:pt x="406" y="697"/>
                  <a:pt x="406" y="697"/>
                  <a:pt x="406" y="697"/>
                </a:cubicBezTo>
                <a:cubicBezTo>
                  <a:pt x="406" y="697"/>
                  <a:pt x="406" y="697"/>
                  <a:pt x="406" y="697"/>
                </a:cubicBezTo>
                <a:cubicBezTo>
                  <a:pt x="406" y="697"/>
                  <a:pt x="406" y="697"/>
                  <a:pt x="406" y="697"/>
                </a:cubicBezTo>
                <a:cubicBezTo>
                  <a:pt x="406" y="698"/>
                  <a:pt x="406" y="698"/>
                  <a:pt x="406" y="698"/>
                </a:cubicBezTo>
                <a:cubicBezTo>
                  <a:pt x="406" y="698"/>
                  <a:pt x="406" y="698"/>
                  <a:pt x="406" y="698"/>
                </a:cubicBezTo>
                <a:cubicBezTo>
                  <a:pt x="407" y="699"/>
                  <a:pt x="407" y="699"/>
                  <a:pt x="407" y="699"/>
                </a:cubicBezTo>
                <a:cubicBezTo>
                  <a:pt x="406" y="700"/>
                  <a:pt x="406" y="700"/>
                  <a:pt x="406" y="700"/>
                </a:cubicBezTo>
                <a:cubicBezTo>
                  <a:pt x="406" y="699"/>
                  <a:pt x="406" y="699"/>
                  <a:pt x="406" y="699"/>
                </a:cubicBezTo>
                <a:cubicBezTo>
                  <a:pt x="406" y="699"/>
                  <a:pt x="405" y="698"/>
                  <a:pt x="405" y="698"/>
                </a:cubicBezTo>
                <a:cubicBezTo>
                  <a:pt x="405" y="697"/>
                  <a:pt x="405" y="697"/>
                  <a:pt x="405" y="697"/>
                </a:cubicBezTo>
                <a:cubicBezTo>
                  <a:pt x="405" y="697"/>
                  <a:pt x="405" y="697"/>
                  <a:pt x="405" y="697"/>
                </a:cubicBezTo>
                <a:cubicBezTo>
                  <a:pt x="404" y="697"/>
                  <a:pt x="404" y="697"/>
                  <a:pt x="403" y="698"/>
                </a:cubicBezTo>
                <a:cubicBezTo>
                  <a:pt x="403" y="698"/>
                  <a:pt x="403" y="698"/>
                  <a:pt x="403" y="698"/>
                </a:cubicBezTo>
                <a:cubicBezTo>
                  <a:pt x="402" y="698"/>
                  <a:pt x="402" y="698"/>
                  <a:pt x="402" y="698"/>
                </a:cubicBezTo>
                <a:cubicBezTo>
                  <a:pt x="402" y="699"/>
                  <a:pt x="402" y="699"/>
                  <a:pt x="402" y="699"/>
                </a:cubicBezTo>
                <a:cubicBezTo>
                  <a:pt x="402" y="699"/>
                  <a:pt x="402" y="699"/>
                  <a:pt x="402" y="699"/>
                </a:cubicBezTo>
                <a:cubicBezTo>
                  <a:pt x="401" y="699"/>
                  <a:pt x="401" y="699"/>
                  <a:pt x="401" y="699"/>
                </a:cubicBezTo>
                <a:cubicBezTo>
                  <a:pt x="401" y="699"/>
                  <a:pt x="401" y="699"/>
                  <a:pt x="401" y="699"/>
                </a:cubicBezTo>
                <a:cubicBezTo>
                  <a:pt x="401" y="700"/>
                  <a:pt x="401" y="700"/>
                  <a:pt x="401" y="700"/>
                </a:cubicBezTo>
                <a:cubicBezTo>
                  <a:pt x="400" y="700"/>
                  <a:pt x="400" y="700"/>
                  <a:pt x="400" y="700"/>
                </a:cubicBezTo>
                <a:cubicBezTo>
                  <a:pt x="401" y="699"/>
                  <a:pt x="401" y="699"/>
                  <a:pt x="401" y="699"/>
                </a:cubicBezTo>
                <a:cubicBezTo>
                  <a:pt x="401" y="699"/>
                  <a:pt x="401" y="699"/>
                  <a:pt x="401" y="699"/>
                </a:cubicBezTo>
                <a:cubicBezTo>
                  <a:pt x="402" y="698"/>
                  <a:pt x="402" y="698"/>
                  <a:pt x="402" y="698"/>
                </a:cubicBezTo>
                <a:cubicBezTo>
                  <a:pt x="402" y="698"/>
                  <a:pt x="403" y="697"/>
                  <a:pt x="403" y="697"/>
                </a:cubicBezTo>
                <a:cubicBezTo>
                  <a:pt x="403" y="696"/>
                  <a:pt x="403" y="696"/>
                  <a:pt x="403" y="696"/>
                </a:cubicBezTo>
                <a:cubicBezTo>
                  <a:pt x="403" y="696"/>
                  <a:pt x="403" y="696"/>
                  <a:pt x="403" y="696"/>
                </a:cubicBezTo>
                <a:cubicBezTo>
                  <a:pt x="402" y="696"/>
                  <a:pt x="402" y="696"/>
                  <a:pt x="402" y="696"/>
                </a:cubicBezTo>
                <a:cubicBezTo>
                  <a:pt x="402" y="697"/>
                  <a:pt x="402" y="697"/>
                  <a:pt x="401" y="698"/>
                </a:cubicBezTo>
                <a:cubicBezTo>
                  <a:pt x="400" y="698"/>
                  <a:pt x="400" y="698"/>
                  <a:pt x="400" y="698"/>
                </a:cubicBezTo>
                <a:cubicBezTo>
                  <a:pt x="400" y="699"/>
                  <a:pt x="400" y="699"/>
                  <a:pt x="400" y="699"/>
                </a:cubicBezTo>
                <a:cubicBezTo>
                  <a:pt x="400" y="699"/>
                  <a:pt x="399" y="700"/>
                  <a:pt x="399" y="700"/>
                </a:cubicBezTo>
                <a:cubicBezTo>
                  <a:pt x="399" y="701"/>
                  <a:pt x="399" y="701"/>
                  <a:pt x="399" y="701"/>
                </a:cubicBezTo>
                <a:cubicBezTo>
                  <a:pt x="400" y="701"/>
                  <a:pt x="400" y="701"/>
                  <a:pt x="400" y="701"/>
                </a:cubicBezTo>
                <a:cubicBezTo>
                  <a:pt x="400" y="701"/>
                  <a:pt x="400" y="701"/>
                  <a:pt x="400" y="701"/>
                </a:cubicBezTo>
                <a:cubicBezTo>
                  <a:pt x="400" y="701"/>
                  <a:pt x="400" y="701"/>
                  <a:pt x="400" y="701"/>
                </a:cubicBezTo>
                <a:cubicBezTo>
                  <a:pt x="400" y="701"/>
                  <a:pt x="400" y="701"/>
                  <a:pt x="400" y="701"/>
                </a:cubicBezTo>
                <a:cubicBezTo>
                  <a:pt x="400" y="701"/>
                  <a:pt x="400" y="701"/>
                  <a:pt x="400" y="701"/>
                </a:cubicBezTo>
                <a:cubicBezTo>
                  <a:pt x="399" y="702"/>
                  <a:pt x="399" y="702"/>
                  <a:pt x="399" y="702"/>
                </a:cubicBezTo>
                <a:cubicBezTo>
                  <a:pt x="399" y="702"/>
                  <a:pt x="399" y="702"/>
                  <a:pt x="399" y="703"/>
                </a:cubicBezTo>
                <a:cubicBezTo>
                  <a:pt x="399" y="704"/>
                  <a:pt x="399" y="704"/>
                  <a:pt x="399" y="704"/>
                </a:cubicBezTo>
                <a:cubicBezTo>
                  <a:pt x="399" y="704"/>
                  <a:pt x="399" y="704"/>
                  <a:pt x="399" y="704"/>
                </a:cubicBezTo>
                <a:cubicBezTo>
                  <a:pt x="399" y="705"/>
                  <a:pt x="399" y="705"/>
                  <a:pt x="399" y="705"/>
                </a:cubicBezTo>
                <a:cubicBezTo>
                  <a:pt x="400" y="705"/>
                  <a:pt x="400" y="705"/>
                  <a:pt x="400" y="705"/>
                </a:cubicBezTo>
                <a:cubicBezTo>
                  <a:pt x="400" y="706"/>
                  <a:pt x="400" y="706"/>
                  <a:pt x="400" y="706"/>
                </a:cubicBezTo>
                <a:cubicBezTo>
                  <a:pt x="401" y="706"/>
                  <a:pt x="401" y="706"/>
                  <a:pt x="401" y="706"/>
                </a:cubicBezTo>
                <a:cubicBezTo>
                  <a:pt x="401" y="705"/>
                  <a:pt x="401" y="705"/>
                  <a:pt x="401" y="705"/>
                </a:cubicBezTo>
                <a:cubicBezTo>
                  <a:pt x="401" y="705"/>
                  <a:pt x="401" y="705"/>
                  <a:pt x="401" y="705"/>
                </a:cubicBezTo>
                <a:cubicBezTo>
                  <a:pt x="401" y="705"/>
                  <a:pt x="401" y="704"/>
                  <a:pt x="401" y="704"/>
                </a:cubicBezTo>
                <a:cubicBezTo>
                  <a:pt x="402" y="703"/>
                  <a:pt x="402" y="703"/>
                  <a:pt x="402" y="703"/>
                </a:cubicBezTo>
                <a:cubicBezTo>
                  <a:pt x="402" y="703"/>
                  <a:pt x="402" y="703"/>
                  <a:pt x="402" y="703"/>
                </a:cubicBezTo>
                <a:cubicBezTo>
                  <a:pt x="403" y="703"/>
                  <a:pt x="403" y="703"/>
                  <a:pt x="403" y="703"/>
                </a:cubicBezTo>
                <a:cubicBezTo>
                  <a:pt x="403" y="704"/>
                  <a:pt x="403" y="704"/>
                  <a:pt x="403" y="704"/>
                </a:cubicBezTo>
                <a:cubicBezTo>
                  <a:pt x="402" y="704"/>
                  <a:pt x="402" y="704"/>
                  <a:pt x="402" y="704"/>
                </a:cubicBezTo>
                <a:cubicBezTo>
                  <a:pt x="402" y="704"/>
                  <a:pt x="402" y="704"/>
                  <a:pt x="402" y="704"/>
                </a:cubicBezTo>
                <a:cubicBezTo>
                  <a:pt x="402" y="705"/>
                  <a:pt x="402" y="705"/>
                  <a:pt x="402" y="705"/>
                </a:cubicBezTo>
                <a:cubicBezTo>
                  <a:pt x="402" y="705"/>
                  <a:pt x="402" y="706"/>
                  <a:pt x="401" y="706"/>
                </a:cubicBezTo>
                <a:cubicBezTo>
                  <a:pt x="401" y="706"/>
                  <a:pt x="401" y="707"/>
                  <a:pt x="400" y="707"/>
                </a:cubicBezTo>
                <a:cubicBezTo>
                  <a:pt x="400" y="707"/>
                  <a:pt x="400" y="707"/>
                  <a:pt x="400" y="707"/>
                </a:cubicBezTo>
                <a:cubicBezTo>
                  <a:pt x="400" y="708"/>
                  <a:pt x="401" y="708"/>
                  <a:pt x="401" y="708"/>
                </a:cubicBezTo>
                <a:cubicBezTo>
                  <a:pt x="401" y="708"/>
                  <a:pt x="401" y="708"/>
                  <a:pt x="401" y="708"/>
                </a:cubicBezTo>
                <a:cubicBezTo>
                  <a:pt x="400" y="708"/>
                  <a:pt x="400" y="708"/>
                  <a:pt x="400" y="708"/>
                </a:cubicBezTo>
                <a:cubicBezTo>
                  <a:pt x="400" y="709"/>
                  <a:pt x="400" y="709"/>
                  <a:pt x="400" y="709"/>
                </a:cubicBezTo>
                <a:cubicBezTo>
                  <a:pt x="400" y="709"/>
                  <a:pt x="400" y="709"/>
                  <a:pt x="400" y="709"/>
                </a:cubicBezTo>
                <a:cubicBezTo>
                  <a:pt x="401" y="710"/>
                  <a:pt x="402" y="711"/>
                  <a:pt x="402" y="712"/>
                </a:cubicBezTo>
                <a:cubicBezTo>
                  <a:pt x="402" y="712"/>
                  <a:pt x="402" y="712"/>
                  <a:pt x="402" y="712"/>
                </a:cubicBezTo>
                <a:cubicBezTo>
                  <a:pt x="403" y="713"/>
                  <a:pt x="403" y="712"/>
                  <a:pt x="404" y="713"/>
                </a:cubicBezTo>
                <a:cubicBezTo>
                  <a:pt x="405" y="713"/>
                  <a:pt x="405" y="713"/>
                  <a:pt x="405" y="713"/>
                </a:cubicBezTo>
                <a:cubicBezTo>
                  <a:pt x="405" y="713"/>
                  <a:pt x="405" y="713"/>
                  <a:pt x="406" y="712"/>
                </a:cubicBezTo>
                <a:cubicBezTo>
                  <a:pt x="406" y="712"/>
                  <a:pt x="406" y="712"/>
                  <a:pt x="407" y="712"/>
                </a:cubicBezTo>
                <a:cubicBezTo>
                  <a:pt x="407" y="712"/>
                  <a:pt x="407" y="712"/>
                  <a:pt x="408" y="712"/>
                </a:cubicBezTo>
                <a:cubicBezTo>
                  <a:pt x="408" y="712"/>
                  <a:pt x="408" y="712"/>
                  <a:pt x="408" y="712"/>
                </a:cubicBezTo>
                <a:cubicBezTo>
                  <a:pt x="409" y="712"/>
                  <a:pt x="409" y="712"/>
                  <a:pt x="409" y="712"/>
                </a:cubicBezTo>
                <a:cubicBezTo>
                  <a:pt x="409" y="712"/>
                  <a:pt x="410" y="712"/>
                  <a:pt x="410" y="712"/>
                </a:cubicBezTo>
                <a:cubicBezTo>
                  <a:pt x="410" y="712"/>
                  <a:pt x="410" y="712"/>
                  <a:pt x="410" y="712"/>
                </a:cubicBezTo>
                <a:cubicBezTo>
                  <a:pt x="408" y="712"/>
                  <a:pt x="408" y="712"/>
                  <a:pt x="408" y="712"/>
                </a:cubicBezTo>
                <a:cubicBezTo>
                  <a:pt x="408" y="713"/>
                  <a:pt x="408" y="713"/>
                  <a:pt x="408" y="713"/>
                </a:cubicBezTo>
                <a:cubicBezTo>
                  <a:pt x="409" y="713"/>
                  <a:pt x="409" y="713"/>
                  <a:pt x="409" y="713"/>
                </a:cubicBezTo>
                <a:cubicBezTo>
                  <a:pt x="409" y="713"/>
                  <a:pt x="410" y="713"/>
                  <a:pt x="410" y="713"/>
                </a:cubicBezTo>
                <a:cubicBezTo>
                  <a:pt x="411" y="713"/>
                  <a:pt x="411" y="713"/>
                  <a:pt x="411" y="713"/>
                </a:cubicBezTo>
                <a:cubicBezTo>
                  <a:pt x="411" y="714"/>
                  <a:pt x="411" y="714"/>
                  <a:pt x="411" y="714"/>
                </a:cubicBezTo>
                <a:cubicBezTo>
                  <a:pt x="411" y="715"/>
                  <a:pt x="411" y="715"/>
                  <a:pt x="411" y="715"/>
                </a:cubicBezTo>
                <a:cubicBezTo>
                  <a:pt x="411" y="714"/>
                  <a:pt x="411" y="714"/>
                  <a:pt x="412" y="715"/>
                </a:cubicBezTo>
                <a:cubicBezTo>
                  <a:pt x="412" y="715"/>
                  <a:pt x="412" y="715"/>
                  <a:pt x="412" y="715"/>
                </a:cubicBezTo>
                <a:cubicBezTo>
                  <a:pt x="413" y="715"/>
                  <a:pt x="413" y="714"/>
                  <a:pt x="413" y="714"/>
                </a:cubicBezTo>
                <a:cubicBezTo>
                  <a:pt x="413" y="713"/>
                  <a:pt x="414" y="713"/>
                  <a:pt x="414" y="713"/>
                </a:cubicBezTo>
                <a:cubicBezTo>
                  <a:pt x="414" y="712"/>
                  <a:pt x="414" y="712"/>
                  <a:pt x="414" y="712"/>
                </a:cubicBezTo>
                <a:cubicBezTo>
                  <a:pt x="414" y="711"/>
                  <a:pt x="414" y="711"/>
                  <a:pt x="414" y="711"/>
                </a:cubicBezTo>
                <a:cubicBezTo>
                  <a:pt x="415" y="711"/>
                  <a:pt x="415" y="711"/>
                  <a:pt x="415" y="711"/>
                </a:cubicBezTo>
                <a:cubicBezTo>
                  <a:pt x="415" y="711"/>
                  <a:pt x="415" y="711"/>
                  <a:pt x="415" y="711"/>
                </a:cubicBezTo>
                <a:cubicBezTo>
                  <a:pt x="415" y="711"/>
                  <a:pt x="415" y="711"/>
                  <a:pt x="415" y="711"/>
                </a:cubicBezTo>
                <a:cubicBezTo>
                  <a:pt x="415" y="712"/>
                  <a:pt x="415" y="713"/>
                  <a:pt x="415" y="713"/>
                </a:cubicBezTo>
                <a:cubicBezTo>
                  <a:pt x="414" y="714"/>
                  <a:pt x="414" y="714"/>
                  <a:pt x="414" y="714"/>
                </a:cubicBezTo>
                <a:cubicBezTo>
                  <a:pt x="414" y="714"/>
                  <a:pt x="414" y="714"/>
                  <a:pt x="414" y="714"/>
                </a:cubicBezTo>
                <a:cubicBezTo>
                  <a:pt x="413" y="715"/>
                  <a:pt x="413" y="715"/>
                  <a:pt x="412" y="715"/>
                </a:cubicBezTo>
                <a:cubicBezTo>
                  <a:pt x="411" y="716"/>
                  <a:pt x="411" y="716"/>
                  <a:pt x="411" y="716"/>
                </a:cubicBezTo>
                <a:cubicBezTo>
                  <a:pt x="411" y="716"/>
                  <a:pt x="411" y="716"/>
                  <a:pt x="411" y="716"/>
                </a:cubicBezTo>
                <a:cubicBezTo>
                  <a:pt x="411" y="717"/>
                  <a:pt x="412" y="717"/>
                  <a:pt x="412" y="717"/>
                </a:cubicBezTo>
                <a:cubicBezTo>
                  <a:pt x="413" y="716"/>
                  <a:pt x="413" y="716"/>
                  <a:pt x="413" y="716"/>
                </a:cubicBezTo>
                <a:cubicBezTo>
                  <a:pt x="413" y="717"/>
                  <a:pt x="413" y="717"/>
                  <a:pt x="413" y="717"/>
                </a:cubicBezTo>
                <a:cubicBezTo>
                  <a:pt x="412" y="717"/>
                  <a:pt x="412" y="717"/>
                  <a:pt x="412" y="717"/>
                </a:cubicBezTo>
                <a:cubicBezTo>
                  <a:pt x="413" y="717"/>
                  <a:pt x="413" y="717"/>
                  <a:pt x="413" y="717"/>
                </a:cubicBezTo>
                <a:cubicBezTo>
                  <a:pt x="413" y="717"/>
                  <a:pt x="413" y="717"/>
                  <a:pt x="413" y="717"/>
                </a:cubicBezTo>
                <a:cubicBezTo>
                  <a:pt x="414" y="717"/>
                  <a:pt x="414" y="716"/>
                  <a:pt x="415" y="716"/>
                </a:cubicBezTo>
                <a:cubicBezTo>
                  <a:pt x="415" y="716"/>
                  <a:pt x="415" y="716"/>
                  <a:pt x="415" y="716"/>
                </a:cubicBezTo>
                <a:cubicBezTo>
                  <a:pt x="414" y="717"/>
                  <a:pt x="414" y="717"/>
                  <a:pt x="414" y="717"/>
                </a:cubicBezTo>
                <a:cubicBezTo>
                  <a:pt x="414" y="718"/>
                  <a:pt x="414" y="718"/>
                  <a:pt x="414" y="718"/>
                </a:cubicBezTo>
                <a:cubicBezTo>
                  <a:pt x="414" y="718"/>
                  <a:pt x="414" y="718"/>
                  <a:pt x="414" y="718"/>
                </a:cubicBezTo>
                <a:cubicBezTo>
                  <a:pt x="415" y="718"/>
                  <a:pt x="415" y="718"/>
                  <a:pt x="415" y="718"/>
                </a:cubicBezTo>
                <a:cubicBezTo>
                  <a:pt x="415" y="718"/>
                  <a:pt x="415" y="718"/>
                  <a:pt x="415" y="718"/>
                </a:cubicBezTo>
                <a:cubicBezTo>
                  <a:pt x="415" y="718"/>
                  <a:pt x="415" y="718"/>
                  <a:pt x="415" y="718"/>
                </a:cubicBezTo>
                <a:cubicBezTo>
                  <a:pt x="416" y="718"/>
                  <a:pt x="416" y="718"/>
                  <a:pt x="416" y="718"/>
                </a:cubicBezTo>
                <a:cubicBezTo>
                  <a:pt x="416" y="718"/>
                  <a:pt x="416" y="718"/>
                  <a:pt x="416" y="718"/>
                </a:cubicBezTo>
                <a:cubicBezTo>
                  <a:pt x="415" y="717"/>
                  <a:pt x="415" y="717"/>
                  <a:pt x="415" y="717"/>
                </a:cubicBezTo>
                <a:cubicBezTo>
                  <a:pt x="416" y="717"/>
                  <a:pt x="416" y="717"/>
                  <a:pt x="416" y="717"/>
                </a:cubicBezTo>
                <a:cubicBezTo>
                  <a:pt x="416" y="717"/>
                  <a:pt x="416" y="717"/>
                  <a:pt x="416" y="717"/>
                </a:cubicBezTo>
                <a:cubicBezTo>
                  <a:pt x="416" y="718"/>
                  <a:pt x="416" y="718"/>
                  <a:pt x="416" y="718"/>
                </a:cubicBezTo>
                <a:cubicBezTo>
                  <a:pt x="416" y="718"/>
                  <a:pt x="416" y="719"/>
                  <a:pt x="416" y="719"/>
                </a:cubicBezTo>
                <a:cubicBezTo>
                  <a:pt x="416" y="720"/>
                  <a:pt x="416" y="720"/>
                  <a:pt x="417" y="720"/>
                </a:cubicBezTo>
                <a:cubicBezTo>
                  <a:pt x="417" y="720"/>
                  <a:pt x="417" y="720"/>
                  <a:pt x="417" y="720"/>
                </a:cubicBezTo>
                <a:cubicBezTo>
                  <a:pt x="417" y="720"/>
                  <a:pt x="417" y="720"/>
                  <a:pt x="417" y="720"/>
                </a:cubicBezTo>
                <a:cubicBezTo>
                  <a:pt x="417" y="720"/>
                  <a:pt x="417" y="720"/>
                  <a:pt x="417" y="720"/>
                </a:cubicBezTo>
                <a:cubicBezTo>
                  <a:pt x="417" y="720"/>
                  <a:pt x="417" y="720"/>
                  <a:pt x="417" y="720"/>
                </a:cubicBezTo>
                <a:cubicBezTo>
                  <a:pt x="418" y="720"/>
                  <a:pt x="418" y="720"/>
                  <a:pt x="418" y="720"/>
                </a:cubicBezTo>
                <a:cubicBezTo>
                  <a:pt x="418" y="720"/>
                  <a:pt x="418" y="720"/>
                  <a:pt x="418" y="721"/>
                </a:cubicBezTo>
                <a:cubicBezTo>
                  <a:pt x="418" y="721"/>
                  <a:pt x="418" y="721"/>
                  <a:pt x="418" y="721"/>
                </a:cubicBezTo>
                <a:cubicBezTo>
                  <a:pt x="419" y="721"/>
                  <a:pt x="419" y="721"/>
                  <a:pt x="419" y="721"/>
                </a:cubicBezTo>
                <a:cubicBezTo>
                  <a:pt x="419" y="721"/>
                  <a:pt x="419" y="721"/>
                  <a:pt x="419" y="721"/>
                </a:cubicBezTo>
                <a:cubicBezTo>
                  <a:pt x="419" y="721"/>
                  <a:pt x="419" y="721"/>
                  <a:pt x="419" y="721"/>
                </a:cubicBezTo>
                <a:cubicBezTo>
                  <a:pt x="419" y="720"/>
                  <a:pt x="419" y="720"/>
                  <a:pt x="419" y="720"/>
                </a:cubicBezTo>
                <a:cubicBezTo>
                  <a:pt x="418" y="720"/>
                  <a:pt x="418" y="720"/>
                  <a:pt x="418" y="720"/>
                </a:cubicBezTo>
                <a:cubicBezTo>
                  <a:pt x="418" y="720"/>
                  <a:pt x="418" y="719"/>
                  <a:pt x="418" y="719"/>
                </a:cubicBezTo>
                <a:cubicBezTo>
                  <a:pt x="417" y="718"/>
                  <a:pt x="417" y="718"/>
                  <a:pt x="417" y="718"/>
                </a:cubicBezTo>
                <a:cubicBezTo>
                  <a:pt x="417" y="718"/>
                  <a:pt x="417" y="718"/>
                  <a:pt x="417" y="718"/>
                </a:cubicBezTo>
                <a:cubicBezTo>
                  <a:pt x="417" y="717"/>
                  <a:pt x="417" y="717"/>
                  <a:pt x="417" y="717"/>
                </a:cubicBezTo>
                <a:cubicBezTo>
                  <a:pt x="418" y="717"/>
                  <a:pt x="418" y="717"/>
                  <a:pt x="418" y="716"/>
                </a:cubicBezTo>
                <a:cubicBezTo>
                  <a:pt x="419" y="716"/>
                  <a:pt x="419" y="716"/>
                  <a:pt x="419" y="715"/>
                </a:cubicBezTo>
                <a:cubicBezTo>
                  <a:pt x="419" y="715"/>
                  <a:pt x="419" y="714"/>
                  <a:pt x="419" y="714"/>
                </a:cubicBezTo>
                <a:cubicBezTo>
                  <a:pt x="419" y="713"/>
                  <a:pt x="419" y="713"/>
                  <a:pt x="419" y="713"/>
                </a:cubicBezTo>
                <a:cubicBezTo>
                  <a:pt x="419" y="712"/>
                  <a:pt x="419" y="712"/>
                  <a:pt x="419" y="712"/>
                </a:cubicBezTo>
                <a:cubicBezTo>
                  <a:pt x="419" y="712"/>
                  <a:pt x="419" y="712"/>
                  <a:pt x="419" y="712"/>
                </a:cubicBezTo>
                <a:cubicBezTo>
                  <a:pt x="420" y="712"/>
                  <a:pt x="420" y="712"/>
                  <a:pt x="420" y="712"/>
                </a:cubicBezTo>
                <a:cubicBezTo>
                  <a:pt x="419" y="712"/>
                  <a:pt x="419" y="713"/>
                  <a:pt x="419" y="713"/>
                </a:cubicBezTo>
                <a:cubicBezTo>
                  <a:pt x="420" y="714"/>
                  <a:pt x="420" y="714"/>
                  <a:pt x="420" y="714"/>
                </a:cubicBezTo>
                <a:cubicBezTo>
                  <a:pt x="420" y="714"/>
                  <a:pt x="420" y="715"/>
                  <a:pt x="419" y="715"/>
                </a:cubicBezTo>
                <a:cubicBezTo>
                  <a:pt x="419" y="715"/>
                  <a:pt x="419" y="716"/>
                  <a:pt x="419" y="716"/>
                </a:cubicBezTo>
                <a:cubicBezTo>
                  <a:pt x="418" y="717"/>
                  <a:pt x="418" y="717"/>
                  <a:pt x="418" y="717"/>
                </a:cubicBezTo>
                <a:cubicBezTo>
                  <a:pt x="418" y="717"/>
                  <a:pt x="418" y="717"/>
                  <a:pt x="418" y="717"/>
                </a:cubicBezTo>
                <a:cubicBezTo>
                  <a:pt x="419" y="718"/>
                  <a:pt x="419" y="718"/>
                  <a:pt x="419" y="718"/>
                </a:cubicBezTo>
                <a:cubicBezTo>
                  <a:pt x="420" y="718"/>
                  <a:pt x="420" y="718"/>
                  <a:pt x="420" y="718"/>
                </a:cubicBezTo>
                <a:cubicBezTo>
                  <a:pt x="420" y="718"/>
                  <a:pt x="420" y="717"/>
                  <a:pt x="420" y="717"/>
                </a:cubicBezTo>
                <a:cubicBezTo>
                  <a:pt x="421" y="717"/>
                  <a:pt x="421" y="717"/>
                  <a:pt x="421" y="717"/>
                </a:cubicBezTo>
                <a:cubicBezTo>
                  <a:pt x="421" y="718"/>
                  <a:pt x="421" y="718"/>
                  <a:pt x="421" y="718"/>
                </a:cubicBezTo>
                <a:cubicBezTo>
                  <a:pt x="421" y="718"/>
                  <a:pt x="421" y="718"/>
                  <a:pt x="421" y="718"/>
                </a:cubicBezTo>
                <a:cubicBezTo>
                  <a:pt x="421" y="719"/>
                  <a:pt x="421" y="719"/>
                  <a:pt x="421" y="719"/>
                </a:cubicBezTo>
                <a:cubicBezTo>
                  <a:pt x="421" y="719"/>
                  <a:pt x="421" y="719"/>
                  <a:pt x="421" y="720"/>
                </a:cubicBezTo>
                <a:cubicBezTo>
                  <a:pt x="421" y="720"/>
                  <a:pt x="421" y="720"/>
                  <a:pt x="421" y="720"/>
                </a:cubicBezTo>
                <a:cubicBezTo>
                  <a:pt x="420" y="721"/>
                  <a:pt x="420" y="721"/>
                  <a:pt x="420" y="721"/>
                </a:cubicBezTo>
                <a:cubicBezTo>
                  <a:pt x="419" y="721"/>
                  <a:pt x="419" y="721"/>
                  <a:pt x="419" y="721"/>
                </a:cubicBezTo>
                <a:cubicBezTo>
                  <a:pt x="419" y="721"/>
                  <a:pt x="419" y="721"/>
                  <a:pt x="419" y="721"/>
                </a:cubicBezTo>
                <a:cubicBezTo>
                  <a:pt x="419" y="721"/>
                  <a:pt x="419" y="721"/>
                  <a:pt x="419" y="721"/>
                </a:cubicBezTo>
                <a:cubicBezTo>
                  <a:pt x="420" y="722"/>
                  <a:pt x="420" y="722"/>
                  <a:pt x="421" y="722"/>
                </a:cubicBezTo>
                <a:cubicBezTo>
                  <a:pt x="421" y="723"/>
                  <a:pt x="421" y="723"/>
                  <a:pt x="422" y="724"/>
                </a:cubicBezTo>
                <a:cubicBezTo>
                  <a:pt x="422" y="724"/>
                  <a:pt x="422" y="724"/>
                  <a:pt x="422" y="724"/>
                </a:cubicBezTo>
                <a:cubicBezTo>
                  <a:pt x="422" y="724"/>
                  <a:pt x="422" y="724"/>
                  <a:pt x="422" y="724"/>
                </a:cubicBezTo>
                <a:cubicBezTo>
                  <a:pt x="423" y="724"/>
                  <a:pt x="423" y="724"/>
                  <a:pt x="424" y="724"/>
                </a:cubicBezTo>
                <a:cubicBezTo>
                  <a:pt x="424" y="724"/>
                  <a:pt x="424" y="724"/>
                  <a:pt x="424" y="724"/>
                </a:cubicBezTo>
                <a:cubicBezTo>
                  <a:pt x="424" y="724"/>
                  <a:pt x="424" y="724"/>
                  <a:pt x="424" y="724"/>
                </a:cubicBezTo>
                <a:cubicBezTo>
                  <a:pt x="425" y="723"/>
                  <a:pt x="425" y="723"/>
                  <a:pt x="425" y="723"/>
                </a:cubicBezTo>
                <a:cubicBezTo>
                  <a:pt x="425" y="723"/>
                  <a:pt x="425" y="723"/>
                  <a:pt x="425" y="723"/>
                </a:cubicBezTo>
                <a:cubicBezTo>
                  <a:pt x="426" y="723"/>
                  <a:pt x="426" y="723"/>
                  <a:pt x="426" y="723"/>
                </a:cubicBezTo>
                <a:cubicBezTo>
                  <a:pt x="426" y="723"/>
                  <a:pt x="426" y="723"/>
                  <a:pt x="426" y="723"/>
                </a:cubicBezTo>
                <a:cubicBezTo>
                  <a:pt x="425" y="722"/>
                  <a:pt x="425" y="722"/>
                  <a:pt x="425" y="722"/>
                </a:cubicBezTo>
                <a:cubicBezTo>
                  <a:pt x="425" y="722"/>
                  <a:pt x="425" y="722"/>
                  <a:pt x="425" y="722"/>
                </a:cubicBezTo>
                <a:cubicBezTo>
                  <a:pt x="426" y="722"/>
                  <a:pt x="426" y="722"/>
                  <a:pt x="426" y="722"/>
                </a:cubicBezTo>
                <a:cubicBezTo>
                  <a:pt x="426" y="721"/>
                  <a:pt x="426" y="721"/>
                  <a:pt x="426" y="721"/>
                </a:cubicBezTo>
                <a:cubicBezTo>
                  <a:pt x="426" y="721"/>
                  <a:pt x="426" y="721"/>
                  <a:pt x="426" y="721"/>
                </a:cubicBezTo>
                <a:cubicBezTo>
                  <a:pt x="426" y="720"/>
                  <a:pt x="426" y="720"/>
                  <a:pt x="426" y="720"/>
                </a:cubicBezTo>
                <a:cubicBezTo>
                  <a:pt x="426" y="720"/>
                  <a:pt x="426" y="720"/>
                  <a:pt x="426" y="720"/>
                </a:cubicBezTo>
                <a:cubicBezTo>
                  <a:pt x="426" y="720"/>
                  <a:pt x="426" y="720"/>
                  <a:pt x="426" y="720"/>
                </a:cubicBezTo>
                <a:cubicBezTo>
                  <a:pt x="426" y="720"/>
                  <a:pt x="426" y="720"/>
                  <a:pt x="426" y="720"/>
                </a:cubicBezTo>
                <a:cubicBezTo>
                  <a:pt x="426" y="720"/>
                  <a:pt x="426" y="720"/>
                  <a:pt x="426" y="720"/>
                </a:cubicBezTo>
                <a:cubicBezTo>
                  <a:pt x="427" y="721"/>
                  <a:pt x="427" y="721"/>
                  <a:pt x="427" y="721"/>
                </a:cubicBezTo>
                <a:cubicBezTo>
                  <a:pt x="426" y="721"/>
                  <a:pt x="426" y="721"/>
                  <a:pt x="426" y="721"/>
                </a:cubicBezTo>
                <a:cubicBezTo>
                  <a:pt x="426" y="722"/>
                  <a:pt x="426" y="722"/>
                  <a:pt x="426" y="722"/>
                </a:cubicBezTo>
                <a:cubicBezTo>
                  <a:pt x="426" y="722"/>
                  <a:pt x="426" y="722"/>
                  <a:pt x="426" y="722"/>
                </a:cubicBezTo>
                <a:cubicBezTo>
                  <a:pt x="426" y="723"/>
                  <a:pt x="426" y="723"/>
                  <a:pt x="426" y="723"/>
                </a:cubicBezTo>
                <a:cubicBezTo>
                  <a:pt x="426" y="723"/>
                  <a:pt x="426" y="723"/>
                  <a:pt x="426" y="723"/>
                </a:cubicBezTo>
                <a:cubicBezTo>
                  <a:pt x="426" y="724"/>
                  <a:pt x="426" y="724"/>
                  <a:pt x="426" y="724"/>
                </a:cubicBezTo>
                <a:cubicBezTo>
                  <a:pt x="426" y="724"/>
                  <a:pt x="426" y="724"/>
                  <a:pt x="426" y="724"/>
                </a:cubicBezTo>
                <a:cubicBezTo>
                  <a:pt x="426" y="724"/>
                  <a:pt x="426" y="724"/>
                  <a:pt x="426" y="724"/>
                </a:cubicBezTo>
                <a:cubicBezTo>
                  <a:pt x="425" y="724"/>
                  <a:pt x="425" y="724"/>
                  <a:pt x="425" y="724"/>
                </a:cubicBezTo>
                <a:cubicBezTo>
                  <a:pt x="424" y="724"/>
                  <a:pt x="424" y="724"/>
                  <a:pt x="424" y="724"/>
                </a:cubicBezTo>
                <a:cubicBezTo>
                  <a:pt x="424" y="725"/>
                  <a:pt x="424" y="725"/>
                  <a:pt x="424" y="725"/>
                </a:cubicBezTo>
                <a:cubicBezTo>
                  <a:pt x="424" y="725"/>
                  <a:pt x="425" y="725"/>
                  <a:pt x="425" y="726"/>
                </a:cubicBezTo>
                <a:cubicBezTo>
                  <a:pt x="425" y="726"/>
                  <a:pt x="425" y="726"/>
                  <a:pt x="425" y="726"/>
                </a:cubicBezTo>
                <a:cubicBezTo>
                  <a:pt x="425" y="726"/>
                  <a:pt x="425" y="726"/>
                  <a:pt x="425" y="726"/>
                </a:cubicBezTo>
                <a:cubicBezTo>
                  <a:pt x="426" y="727"/>
                  <a:pt x="426" y="727"/>
                  <a:pt x="426" y="727"/>
                </a:cubicBezTo>
                <a:cubicBezTo>
                  <a:pt x="426" y="727"/>
                  <a:pt x="426" y="727"/>
                  <a:pt x="426" y="727"/>
                </a:cubicBezTo>
                <a:cubicBezTo>
                  <a:pt x="427" y="727"/>
                  <a:pt x="427" y="727"/>
                  <a:pt x="427" y="727"/>
                </a:cubicBezTo>
                <a:cubicBezTo>
                  <a:pt x="428" y="728"/>
                  <a:pt x="428" y="728"/>
                  <a:pt x="428" y="728"/>
                </a:cubicBezTo>
                <a:cubicBezTo>
                  <a:pt x="428" y="728"/>
                  <a:pt x="428" y="728"/>
                  <a:pt x="428" y="728"/>
                </a:cubicBezTo>
                <a:cubicBezTo>
                  <a:pt x="429" y="728"/>
                  <a:pt x="429" y="728"/>
                  <a:pt x="429" y="728"/>
                </a:cubicBezTo>
                <a:cubicBezTo>
                  <a:pt x="429" y="728"/>
                  <a:pt x="429" y="728"/>
                  <a:pt x="429" y="728"/>
                </a:cubicBezTo>
                <a:cubicBezTo>
                  <a:pt x="429" y="727"/>
                  <a:pt x="429" y="727"/>
                  <a:pt x="429" y="727"/>
                </a:cubicBezTo>
                <a:cubicBezTo>
                  <a:pt x="429" y="727"/>
                  <a:pt x="429" y="727"/>
                  <a:pt x="429" y="727"/>
                </a:cubicBezTo>
                <a:cubicBezTo>
                  <a:pt x="429" y="727"/>
                  <a:pt x="429" y="727"/>
                  <a:pt x="429" y="727"/>
                </a:cubicBezTo>
                <a:cubicBezTo>
                  <a:pt x="429" y="727"/>
                  <a:pt x="429" y="727"/>
                  <a:pt x="429" y="727"/>
                </a:cubicBezTo>
                <a:cubicBezTo>
                  <a:pt x="429" y="726"/>
                  <a:pt x="429" y="726"/>
                  <a:pt x="429" y="726"/>
                </a:cubicBezTo>
                <a:cubicBezTo>
                  <a:pt x="429" y="726"/>
                  <a:pt x="429" y="726"/>
                  <a:pt x="429" y="726"/>
                </a:cubicBezTo>
                <a:cubicBezTo>
                  <a:pt x="430" y="726"/>
                  <a:pt x="430" y="726"/>
                  <a:pt x="430" y="726"/>
                </a:cubicBezTo>
                <a:cubicBezTo>
                  <a:pt x="430" y="725"/>
                  <a:pt x="430" y="725"/>
                  <a:pt x="430" y="725"/>
                </a:cubicBezTo>
                <a:cubicBezTo>
                  <a:pt x="430" y="725"/>
                  <a:pt x="430" y="725"/>
                  <a:pt x="430" y="725"/>
                </a:cubicBezTo>
                <a:cubicBezTo>
                  <a:pt x="431" y="725"/>
                  <a:pt x="431" y="725"/>
                  <a:pt x="431" y="725"/>
                </a:cubicBezTo>
                <a:cubicBezTo>
                  <a:pt x="430" y="726"/>
                  <a:pt x="430" y="726"/>
                  <a:pt x="430" y="726"/>
                </a:cubicBezTo>
                <a:cubicBezTo>
                  <a:pt x="430" y="726"/>
                  <a:pt x="430" y="726"/>
                  <a:pt x="430" y="726"/>
                </a:cubicBezTo>
                <a:cubicBezTo>
                  <a:pt x="430" y="727"/>
                  <a:pt x="430" y="727"/>
                  <a:pt x="430" y="727"/>
                </a:cubicBezTo>
                <a:cubicBezTo>
                  <a:pt x="429" y="728"/>
                  <a:pt x="429" y="728"/>
                  <a:pt x="429" y="728"/>
                </a:cubicBezTo>
                <a:cubicBezTo>
                  <a:pt x="429" y="728"/>
                  <a:pt x="429" y="728"/>
                  <a:pt x="429" y="728"/>
                </a:cubicBezTo>
                <a:cubicBezTo>
                  <a:pt x="429" y="728"/>
                  <a:pt x="429" y="728"/>
                  <a:pt x="429" y="728"/>
                </a:cubicBezTo>
                <a:cubicBezTo>
                  <a:pt x="430" y="728"/>
                  <a:pt x="430" y="728"/>
                  <a:pt x="430" y="728"/>
                </a:cubicBezTo>
                <a:cubicBezTo>
                  <a:pt x="430" y="728"/>
                  <a:pt x="430" y="728"/>
                  <a:pt x="430" y="728"/>
                </a:cubicBezTo>
                <a:cubicBezTo>
                  <a:pt x="430" y="729"/>
                  <a:pt x="430" y="729"/>
                  <a:pt x="431" y="729"/>
                </a:cubicBezTo>
                <a:cubicBezTo>
                  <a:pt x="431" y="729"/>
                  <a:pt x="431" y="729"/>
                  <a:pt x="431" y="729"/>
                </a:cubicBezTo>
                <a:cubicBezTo>
                  <a:pt x="431" y="729"/>
                  <a:pt x="431" y="729"/>
                  <a:pt x="431" y="729"/>
                </a:cubicBezTo>
                <a:cubicBezTo>
                  <a:pt x="431" y="729"/>
                  <a:pt x="431" y="729"/>
                  <a:pt x="431" y="729"/>
                </a:cubicBezTo>
                <a:cubicBezTo>
                  <a:pt x="430" y="730"/>
                  <a:pt x="430" y="730"/>
                  <a:pt x="430" y="730"/>
                </a:cubicBezTo>
                <a:cubicBezTo>
                  <a:pt x="430" y="730"/>
                  <a:pt x="430" y="731"/>
                  <a:pt x="431" y="731"/>
                </a:cubicBezTo>
                <a:cubicBezTo>
                  <a:pt x="431" y="731"/>
                  <a:pt x="431" y="731"/>
                  <a:pt x="431" y="731"/>
                </a:cubicBezTo>
                <a:cubicBezTo>
                  <a:pt x="431" y="731"/>
                  <a:pt x="431" y="731"/>
                  <a:pt x="431" y="731"/>
                </a:cubicBezTo>
                <a:cubicBezTo>
                  <a:pt x="431" y="732"/>
                  <a:pt x="431" y="732"/>
                  <a:pt x="432" y="732"/>
                </a:cubicBezTo>
                <a:cubicBezTo>
                  <a:pt x="432" y="731"/>
                  <a:pt x="432" y="731"/>
                  <a:pt x="432" y="731"/>
                </a:cubicBezTo>
                <a:cubicBezTo>
                  <a:pt x="432" y="731"/>
                  <a:pt x="432" y="731"/>
                  <a:pt x="432" y="731"/>
                </a:cubicBezTo>
                <a:cubicBezTo>
                  <a:pt x="432" y="731"/>
                  <a:pt x="432" y="731"/>
                  <a:pt x="432" y="731"/>
                </a:cubicBezTo>
                <a:cubicBezTo>
                  <a:pt x="433" y="732"/>
                  <a:pt x="433" y="732"/>
                  <a:pt x="433" y="732"/>
                </a:cubicBezTo>
                <a:cubicBezTo>
                  <a:pt x="433" y="732"/>
                  <a:pt x="433" y="732"/>
                  <a:pt x="433" y="732"/>
                </a:cubicBezTo>
                <a:cubicBezTo>
                  <a:pt x="433" y="733"/>
                  <a:pt x="433" y="733"/>
                  <a:pt x="433" y="733"/>
                </a:cubicBezTo>
                <a:cubicBezTo>
                  <a:pt x="433" y="733"/>
                  <a:pt x="433" y="733"/>
                  <a:pt x="433" y="733"/>
                </a:cubicBezTo>
                <a:cubicBezTo>
                  <a:pt x="434" y="734"/>
                  <a:pt x="434" y="734"/>
                  <a:pt x="434" y="734"/>
                </a:cubicBezTo>
                <a:cubicBezTo>
                  <a:pt x="435" y="734"/>
                  <a:pt x="435" y="734"/>
                  <a:pt x="435" y="734"/>
                </a:cubicBezTo>
                <a:cubicBezTo>
                  <a:pt x="435" y="734"/>
                  <a:pt x="435" y="734"/>
                  <a:pt x="435" y="734"/>
                </a:cubicBezTo>
                <a:cubicBezTo>
                  <a:pt x="435" y="735"/>
                  <a:pt x="435" y="735"/>
                  <a:pt x="435" y="735"/>
                </a:cubicBezTo>
                <a:cubicBezTo>
                  <a:pt x="435" y="735"/>
                  <a:pt x="435" y="735"/>
                  <a:pt x="435" y="735"/>
                </a:cubicBezTo>
                <a:cubicBezTo>
                  <a:pt x="436" y="736"/>
                  <a:pt x="436" y="736"/>
                  <a:pt x="436" y="736"/>
                </a:cubicBezTo>
                <a:cubicBezTo>
                  <a:pt x="436" y="736"/>
                  <a:pt x="436" y="736"/>
                  <a:pt x="436" y="736"/>
                </a:cubicBezTo>
                <a:cubicBezTo>
                  <a:pt x="435" y="736"/>
                  <a:pt x="435" y="736"/>
                  <a:pt x="435" y="736"/>
                </a:cubicBezTo>
                <a:cubicBezTo>
                  <a:pt x="435" y="737"/>
                  <a:pt x="435" y="737"/>
                  <a:pt x="435" y="737"/>
                </a:cubicBezTo>
                <a:cubicBezTo>
                  <a:pt x="435" y="737"/>
                  <a:pt x="435" y="737"/>
                  <a:pt x="435" y="737"/>
                </a:cubicBezTo>
                <a:cubicBezTo>
                  <a:pt x="435" y="737"/>
                  <a:pt x="435" y="737"/>
                  <a:pt x="435" y="737"/>
                </a:cubicBezTo>
                <a:cubicBezTo>
                  <a:pt x="435" y="737"/>
                  <a:pt x="435" y="737"/>
                  <a:pt x="435" y="737"/>
                </a:cubicBezTo>
                <a:cubicBezTo>
                  <a:pt x="434" y="737"/>
                  <a:pt x="434" y="737"/>
                  <a:pt x="434" y="737"/>
                </a:cubicBezTo>
                <a:cubicBezTo>
                  <a:pt x="434" y="738"/>
                  <a:pt x="434" y="738"/>
                  <a:pt x="434" y="738"/>
                </a:cubicBezTo>
                <a:cubicBezTo>
                  <a:pt x="434" y="739"/>
                  <a:pt x="434" y="739"/>
                  <a:pt x="434" y="739"/>
                </a:cubicBezTo>
                <a:cubicBezTo>
                  <a:pt x="434" y="739"/>
                  <a:pt x="434" y="739"/>
                  <a:pt x="434" y="739"/>
                </a:cubicBezTo>
                <a:cubicBezTo>
                  <a:pt x="433" y="740"/>
                  <a:pt x="433" y="740"/>
                  <a:pt x="433" y="740"/>
                </a:cubicBezTo>
                <a:cubicBezTo>
                  <a:pt x="433" y="740"/>
                  <a:pt x="433" y="740"/>
                  <a:pt x="433" y="740"/>
                </a:cubicBezTo>
                <a:cubicBezTo>
                  <a:pt x="434" y="741"/>
                  <a:pt x="434" y="741"/>
                  <a:pt x="434" y="741"/>
                </a:cubicBezTo>
                <a:cubicBezTo>
                  <a:pt x="434" y="741"/>
                  <a:pt x="434" y="741"/>
                  <a:pt x="434" y="741"/>
                </a:cubicBezTo>
                <a:cubicBezTo>
                  <a:pt x="435" y="740"/>
                  <a:pt x="435" y="740"/>
                  <a:pt x="435" y="740"/>
                </a:cubicBezTo>
                <a:cubicBezTo>
                  <a:pt x="435" y="740"/>
                  <a:pt x="434" y="740"/>
                  <a:pt x="434" y="739"/>
                </a:cubicBezTo>
                <a:cubicBezTo>
                  <a:pt x="435" y="739"/>
                  <a:pt x="435" y="739"/>
                  <a:pt x="435" y="739"/>
                </a:cubicBezTo>
                <a:cubicBezTo>
                  <a:pt x="435" y="739"/>
                  <a:pt x="435" y="739"/>
                  <a:pt x="435" y="739"/>
                </a:cubicBezTo>
                <a:cubicBezTo>
                  <a:pt x="434" y="739"/>
                  <a:pt x="434" y="739"/>
                  <a:pt x="434" y="739"/>
                </a:cubicBezTo>
                <a:cubicBezTo>
                  <a:pt x="435" y="738"/>
                  <a:pt x="435" y="738"/>
                  <a:pt x="435" y="738"/>
                </a:cubicBezTo>
                <a:cubicBezTo>
                  <a:pt x="435" y="738"/>
                  <a:pt x="435" y="738"/>
                  <a:pt x="435" y="738"/>
                </a:cubicBezTo>
                <a:cubicBezTo>
                  <a:pt x="436" y="739"/>
                  <a:pt x="436" y="739"/>
                  <a:pt x="436" y="739"/>
                </a:cubicBezTo>
                <a:cubicBezTo>
                  <a:pt x="436" y="739"/>
                  <a:pt x="436" y="739"/>
                  <a:pt x="436" y="739"/>
                </a:cubicBezTo>
                <a:cubicBezTo>
                  <a:pt x="436" y="740"/>
                  <a:pt x="436" y="740"/>
                  <a:pt x="436" y="740"/>
                </a:cubicBezTo>
                <a:cubicBezTo>
                  <a:pt x="436" y="741"/>
                  <a:pt x="436" y="741"/>
                  <a:pt x="437" y="742"/>
                </a:cubicBezTo>
                <a:cubicBezTo>
                  <a:pt x="437" y="742"/>
                  <a:pt x="437" y="742"/>
                  <a:pt x="437" y="742"/>
                </a:cubicBezTo>
                <a:cubicBezTo>
                  <a:pt x="437" y="742"/>
                  <a:pt x="437" y="743"/>
                  <a:pt x="436" y="743"/>
                </a:cubicBezTo>
                <a:cubicBezTo>
                  <a:pt x="436" y="744"/>
                  <a:pt x="436" y="745"/>
                  <a:pt x="436" y="746"/>
                </a:cubicBezTo>
                <a:cubicBezTo>
                  <a:pt x="436" y="746"/>
                  <a:pt x="436" y="747"/>
                  <a:pt x="436" y="748"/>
                </a:cubicBezTo>
                <a:cubicBezTo>
                  <a:pt x="436" y="749"/>
                  <a:pt x="436" y="749"/>
                  <a:pt x="436" y="749"/>
                </a:cubicBezTo>
                <a:cubicBezTo>
                  <a:pt x="436" y="749"/>
                  <a:pt x="436" y="749"/>
                  <a:pt x="436" y="749"/>
                </a:cubicBezTo>
                <a:cubicBezTo>
                  <a:pt x="435" y="749"/>
                  <a:pt x="435" y="750"/>
                  <a:pt x="435" y="750"/>
                </a:cubicBezTo>
                <a:cubicBezTo>
                  <a:pt x="435" y="750"/>
                  <a:pt x="435" y="750"/>
                  <a:pt x="435" y="750"/>
                </a:cubicBezTo>
                <a:cubicBezTo>
                  <a:pt x="435" y="750"/>
                  <a:pt x="435" y="750"/>
                  <a:pt x="435" y="750"/>
                </a:cubicBezTo>
                <a:cubicBezTo>
                  <a:pt x="434" y="751"/>
                  <a:pt x="434" y="751"/>
                  <a:pt x="434" y="751"/>
                </a:cubicBezTo>
                <a:cubicBezTo>
                  <a:pt x="433" y="751"/>
                  <a:pt x="433" y="751"/>
                  <a:pt x="433" y="751"/>
                </a:cubicBezTo>
                <a:cubicBezTo>
                  <a:pt x="433" y="751"/>
                  <a:pt x="433" y="751"/>
                  <a:pt x="433" y="751"/>
                </a:cubicBezTo>
                <a:cubicBezTo>
                  <a:pt x="432" y="751"/>
                  <a:pt x="432" y="751"/>
                  <a:pt x="432" y="751"/>
                </a:cubicBezTo>
                <a:cubicBezTo>
                  <a:pt x="432" y="751"/>
                  <a:pt x="432" y="751"/>
                  <a:pt x="432" y="751"/>
                </a:cubicBezTo>
                <a:cubicBezTo>
                  <a:pt x="432" y="750"/>
                  <a:pt x="432" y="750"/>
                  <a:pt x="432" y="750"/>
                </a:cubicBezTo>
                <a:cubicBezTo>
                  <a:pt x="432" y="750"/>
                  <a:pt x="432" y="750"/>
                  <a:pt x="432" y="750"/>
                </a:cubicBezTo>
                <a:cubicBezTo>
                  <a:pt x="432" y="750"/>
                  <a:pt x="432" y="750"/>
                  <a:pt x="432" y="750"/>
                </a:cubicBezTo>
                <a:cubicBezTo>
                  <a:pt x="433" y="749"/>
                  <a:pt x="433" y="749"/>
                  <a:pt x="433" y="749"/>
                </a:cubicBezTo>
                <a:cubicBezTo>
                  <a:pt x="432" y="749"/>
                  <a:pt x="432" y="749"/>
                  <a:pt x="432" y="749"/>
                </a:cubicBezTo>
                <a:cubicBezTo>
                  <a:pt x="432" y="748"/>
                  <a:pt x="432" y="748"/>
                  <a:pt x="432" y="748"/>
                </a:cubicBezTo>
                <a:cubicBezTo>
                  <a:pt x="432" y="748"/>
                  <a:pt x="432" y="748"/>
                  <a:pt x="432" y="748"/>
                </a:cubicBezTo>
                <a:cubicBezTo>
                  <a:pt x="433" y="748"/>
                  <a:pt x="433" y="748"/>
                  <a:pt x="433" y="748"/>
                </a:cubicBezTo>
                <a:cubicBezTo>
                  <a:pt x="433" y="749"/>
                  <a:pt x="433" y="749"/>
                  <a:pt x="433" y="749"/>
                </a:cubicBezTo>
                <a:cubicBezTo>
                  <a:pt x="433" y="749"/>
                  <a:pt x="433" y="749"/>
                  <a:pt x="433" y="749"/>
                </a:cubicBezTo>
                <a:cubicBezTo>
                  <a:pt x="433" y="750"/>
                  <a:pt x="433" y="750"/>
                  <a:pt x="433" y="750"/>
                </a:cubicBezTo>
                <a:cubicBezTo>
                  <a:pt x="434" y="750"/>
                  <a:pt x="434" y="750"/>
                  <a:pt x="434" y="750"/>
                </a:cubicBezTo>
                <a:cubicBezTo>
                  <a:pt x="434" y="749"/>
                  <a:pt x="434" y="749"/>
                  <a:pt x="434" y="749"/>
                </a:cubicBezTo>
                <a:cubicBezTo>
                  <a:pt x="434" y="749"/>
                  <a:pt x="434" y="749"/>
                  <a:pt x="434" y="749"/>
                </a:cubicBezTo>
                <a:cubicBezTo>
                  <a:pt x="434" y="749"/>
                  <a:pt x="434" y="749"/>
                  <a:pt x="434" y="749"/>
                </a:cubicBezTo>
                <a:cubicBezTo>
                  <a:pt x="434" y="749"/>
                  <a:pt x="434" y="749"/>
                  <a:pt x="434" y="749"/>
                </a:cubicBezTo>
                <a:cubicBezTo>
                  <a:pt x="434" y="749"/>
                  <a:pt x="434" y="749"/>
                  <a:pt x="434" y="749"/>
                </a:cubicBezTo>
                <a:cubicBezTo>
                  <a:pt x="435" y="749"/>
                  <a:pt x="435" y="749"/>
                  <a:pt x="435" y="749"/>
                </a:cubicBezTo>
                <a:cubicBezTo>
                  <a:pt x="435" y="748"/>
                  <a:pt x="435" y="748"/>
                  <a:pt x="435" y="748"/>
                </a:cubicBezTo>
                <a:cubicBezTo>
                  <a:pt x="435" y="748"/>
                  <a:pt x="435" y="748"/>
                  <a:pt x="435" y="748"/>
                </a:cubicBezTo>
                <a:cubicBezTo>
                  <a:pt x="436" y="748"/>
                  <a:pt x="436" y="748"/>
                  <a:pt x="436" y="748"/>
                </a:cubicBezTo>
                <a:cubicBezTo>
                  <a:pt x="436" y="747"/>
                  <a:pt x="436" y="747"/>
                  <a:pt x="436" y="747"/>
                </a:cubicBezTo>
                <a:cubicBezTo>
                  <a:pt x="435" y="747"/>
                  <a:pt x="435" y="747"/>
                  <a:pt x="435" y="747"/>
                </a:cubicBezTo>
                <a:cubicBezTo>
                  <a:pt x="435" y="746"/>
                  <a:pt x="435" y="746"/>
                  <a:pt x="435" y="746"/>
                </a:cubicBezTo>
                <a:cubicBezTo>
                  <a:pt x="435" y="746"/>
                  <a:pt x="435" y="746"/>
                  <a:pt x="435" y="746"/>
                </a:cubicBezTo>
                <a:cubicBezTo>
                  <a:pt x="435" y="745"/>
                  <a:pt x="435" y="745"/>
                  <a:pt x="435" y="745"/>
                </a:cubicBezTo>
                <a:cubicBezTo>
                  <a:pt x="435" y="745"/>
                  <a:pt x="435" y="745"/>
                  <a:pt x="435" y="745"/>
                </a:cubicBezTo>
                <a:cubicBezTo>
                  <a:pt x="435" y="745"/>
                  <a:pt x="435" y="745"/>
                  <a:pt x="435" y="745"/>
                </a:cubicBezTo>
                <a:cubicBezTo>
                  <a:pt x="435" y="744"/>
                  <a:pt x="435" y="744"/>
                  <a:pt x="435" y="744"/>
                </a:cubicBezTo>
                <a:cubicBezTo>
                  <a:pt x="435" y="744"/>
                  <a:pt x="435" y="744"/>
                  <a:pt x="435" y="744"/>
                </a:cubicBezTo>
                <a:cubicBezTo>
                  <a:pt x="435" y="743"/>
                  <a:pt x="435" y="743"/>
                  <a:pt x="435" y="743"/>
                </a:cubicBezTo>
                <a:cubicBezTo>
                  <a:pt x="435" y="743"/>
                  <a:pt x="435" y="743"/>
                  <a:pt x="435" y="743"/>
                </a:cubicBezTo>
                <a:cubicBezTo>
                  <a:pt x="435" y="744"/>
                  <a:pt x="435" y="744"/>
                  <a:pt x="435" y="744"/>
                </a:cubicBezTo>
                <a:cubicBezTo>
                  <a:pt x="434" y="744"/>
                  <a:pt x="434" y="744"/>
                  <a:pt x="434" y="744"/>
                </a:cubicBezTo>
                <a:cubicBezTo>
                  <a:pt x="434" y="745"/>
                  <a:pt x="434" y="745"/>
                  <a:pt x="434" y="745"/>
                </a:cubicBezTo>
                <a:cubicBezTo>
                  <a:pt x="433" y="745"/>
                  <a:pt x="433" y="745"/>
                  <a:pt x="433" y="745"/>
                </a:cubicBezTo>
                <a:cubicBezTo>
                  <a:pt x="433" y="745"/>
                  <a:pt x="433" y="745"/>
                  <a:pt x="433" y="745"/>
                </a:cubicBezTo>
                <a:cubicBezTo>
                  <a:pt x="433" y="745"/>
                  <a:pt x="433" y="745"/>
                  <a:pt x="433" y="745"/>
                </a:cubicBezTo>
                <a:cubicBezTo>
                  <a:pt x="433" y="746"/>
                  <a:pt x="433" y="746"/>
                  <a:pt x="433" y="746"/>
                </a:cubicBezTo>
                <a:cubicBezTo>
                  <a:pt x="433" y="746"/>
                  <a:pt x="433" y="746"/>
                  <a:pt x="433" y="746"/>
                </a:cubicBezTo>
                <a:cubicBezTo>
                  <a:pt x="432" y="746"/>
                  <a:pt x="432" y="746"/>
                  <a:pt x="432" y="746"/>
                </a:cubicBezTo>
                <a:cubicBezTo>
                  <a:pt x="432" y="747"/>
                  <a:pt x="432" y="747"/>
                  <a:pt x="432" y="747"/>
                </a:cubicBezTo>
                <a:cubicBezTo>
                  <a:pt x="432" y="746"/>
                  <a:pt x="432" y="746"/>
                  <a:pt x="432" y="746"/>
                </a:cubicBezTo>
                <a:cubicBezTo>
                  <a:pt x="432" y="746"/>
                  <a:pt x="432" y="746"/>
                  <a:pt x="432" y="746"/>
                </a:cubicBezTo>
                <a:cubicBezTo>
                  <a:pt x="432" y="746"/>
                  <a:pt x="432" y="745"/>
                  <a:pt x="433" y="745"/>
                </a:cubicBezTo>
                <a:cubicBezTo>
                  <a:pt x="433" y="745"/>
                  <a:pt x="433" y="745"/>
                  <a:pt x="433" y="745"/>
                </a:cubicBezTo>
                <a:cubicBezTo>
                  <a:pt x="434" y="744"/>
                  <a:pt x="434" y="744"/>
                  <a:pt x="434" y="744"/>
                </a:cubicBezTo>
                <a:cubicBezTo>
                  <a:pt x="434" y="743"/>
                  <a:pt x="434" y="743"/>
                  <a:pt x="434" y="743"/>
                </a:cubicBezTo>
                <a:cubicBezTo>
                  <a:pt x="434" y="742"/>
                  <a:pt x="434" y="742"/>
                  <a:pt x="434" y="742"/>
                </a:cubicBezTo>
                <a:cubicBezTo>
                  <a:pt x="434" y="742"/>
                  <a:pt x="433" y="741"/>
                  <a:pt x="433" y="741"/>
                </a:cubicBezTo>
                <a:cubicBezTo>
                  <a:pt x="433" y="741"/>
                  <a:pt x="433" y="741"/>
                  <a:pt x="433" y="741"/>
                </a:cubicBezTo>
                <a:cubicBezTo>
                  <a:pt x="432" y="742"/>
                  <a:pt x="432" y="742"/>
                  <a:pt x="432" y="742"/>
                </a:cubicBezTo>
                <a:cubicBezTo>
                  <a:pt x="431" y="741"/>
                  <a:pt x="431" y="741"/>
                  <a:pt x="431" y="741"/>
                </a:cubicBezTo>
                <a:cubicBezTo>
                  <a:pt x="431" y="741"/>
                  <a:pt x="431" y="741"/>
                  <a:pt x="430" y="741"/>
                </a:cubicBezTo>
                <a:cubicBezTo>
                  <a:pt x="430" y="741"/>
                  <a:pt x="429" y="741"/>
                  <a:pt x="429" y="741"/>
                </a:cubicBezTo>
                <a:cubicBezTo>
                  <a:pt x="428" y="741"/>
                  <a:pt x="428" y="741"/>
                  <a:pt x="427" y="741"/>
                </a:cubicBezTo>
                <a:cubicBezTo>
                  <a:pt x="427" y="741"/>
                  <a:pt x="425" y="741"/>
                  <a:pt x="425" y="741"/>
                </a:cubicBezTo>
                <a:cubicBezTo>
                  <a:pt x="424" y="740"/>
                  <a:pt x="423" y="739"/>
                  <a:pt x="422" y="739"/>
                </a:cubicBezTo>
                <a:cubicBezTo>
                  <a:pt x="422" y="739"/>
                  <a:pt x="421" y="738"/>
                  <a:pt x="421" y="739"/>
                </a:cubicBezTo>
                <a:cubicBezTo>
                  <a:pt x="420" y="739"/>
                  <a:pt x="420" y="740"/>
                  <a:pt x="420" y="741"/>
                </a:cubicBezTo>
                <a:cubicBezTo>
                  <a:pt x="420" y="741"/>
                  <a:pt x="421" y="743"/>
                  <a:pt x="421" y="743"/>
                </a:cubicBezTo>
                <a:cubicBezTo>
                  <a:pt x="421" y="743"/>
                  <a:pt x="422" y="744"/>
                  <a:pt x="422" y="745"/>
                </a:cubicBezTo>
                <a:cubicBezTo>
                  <a:pt x="423" y="745"/>
                  <a:pt x="423" y="746"/>
                  <a:pt x="423" y="746"/>
                </a:cubicBezTo>
                <a:cubicBezTo>
                  <a:pt x="423" y="746"/>
                  <a:pt x="423" y="747"/>
                  <a:pt x="423" y="748"/>
                </a:cubicBezTo>
                <a:cubicBezTo>
                  <a:pt x="423" y="748"/>
                  <a:pt x="423" y="749"/>
                  <a:pt x="423" y="749"/>
                </a:cubicBezTo>
                <a:cubicBezTo>
                  <a:pt x="424" y="750"/>
                  <a:pt x="424" y="750"/>
                  <a:pt x="424" y="750"/>
                </a:cubicBezTo>
                <a:cubicBezTo>
                  <a:pt x="424" y="752"/>
                  <a:pt x="424" y="752"/>
                  <a:pt x="424" y="752"/>
                </a:cubicBezTo>
                <a:cubicBezTo>
                  <a:pt x="424" y="752"/>
                  <a:pt x="424" y="752"/>
                  <a:pt x="424" y="752"/>
                </a:cubicBezTo>
                <a:cubicBezTo>
                  <a:pt x="424" y="752"/>
                  <a:pt x="424" y="752"/>
                  <a:pt x="424" y="752"/>
                </a:cubicBezTo>
                <a:cubicBezTo>
                  <a:pt x="425" y="751"/>
                  <a:pt x="425" y="751"/>
                  <a:pt x="425" y="751"/>
                </a:cubicBezTo>
                <a:cubicBezTo>
                  <a:pt x="425" y="752"/>
                  <a:pt x="425" y="752"/>
                  <a:pt x="425" y="752"/>
                </a:cubicBezTo>
                <a:cubicBezTo>
                  <a:pt x="425" y="752"/>
                  <a:pt x="425" y="752"/>
                  <a:pt x="425" y="752"/>
                </a:cubicBezTo>
                <a:cubicBezTo>
                  <a:pt x="426" y="752"/>
                  <a:pt x="426" y="752"/>
                  <a:pt x="426" y="752"/>
                </a:cubicBezTo>
                <a:cubicBezTo>
                  <a:pt x="425" y="753"/>
                  <a:pt x="425" y="753"/>
                  <a:pt x="425" y="753"/>
                </a:cubicBezTo>
                <a:cubicBezTo>
                  <a:pt x="425" y="753"/>
                  <a:pt x="425" y="753"/>
                  <a:pt x="425" y="753"/>
                </a:cubicBezTo>
                <a:cubicBezTo>
                  <a:pt x="424" y="753"/>
                  <a:pt x="424" y="754"/>
                  <a:pt x="424" y="754"/>
                </a:cubicBezTo>
                <a:cubicBezTo>
                  <a:pt x="424" y="755"/>
                  <a:pt x="425" y="755"/>
                  <a:pt x="425" y="755"/>
                </a:cubicBezTo>
                <a:cubicBezTo>
                  <a:pt x="426" y="754"/>
                  <a:pt x="426" y="754"/>
                  <a:pt x="426" y="754"/>
                </a:cubicBezTo>
                <a:cubicBezTo>
                  <a:pt x="426" y="755"/>
                  <a:pt x="426" y="755"/>
                  <a:pt x="426" y="755"/>
                </a:cubicBezTo>
                <a:cubicBezTo>
                  <a:pt x="425" y="756"/>
                  <a:pt x="425" y="756"/>
                  <a:pt x="425" y="756"/>
                </a:cubicBezTo>
                <a:cubicBezTo>
                  <a:pt x="426" y="756"/>
                  <a:pt x="426" y="756"/>
                  <a:pt x="426" y="756"/>
                </a:cubicBezTo>
                <a:cubicBezTo>
                  <a:pt x="426" y="757"/>
                  <a:pt x="426" y="757"/>
                  <a:pt x="426" y="757"/>
                </a:cubicBezTo>
                <a:cubicBezTo>
                  <a:pt x="425" y="758"/>
                  <a:pt x="425" y="758"/>
                  <a:pt x="425" y="758"/>
                </a:cubicBezTo>
                <a:cubicBezTo>
                  <a:pt x="425" y="758"/>
                  <a:pt x="425" y="757"/>
                  <a:pt x="425" y="757"/>
                </a:cubicBezTo>
                <a:cubicBezTo>
                  <a:pt x="425" y="757"/>
                  <a:pt x="425" y="756"/>
                  <a:pt x="425" y="756"/>
                </a:cubicBezTo>
                <a:cubicBezTo>
                  <a:pt x="425" y="756"/>
                  <a:pt x="425" y="756"/>
                  <a:pt x="425" y="757"/>
                </a:cubicBezTo>
                <a:cubicBezTo>
                  <a:pt x="425" y="757"/>
                  <a:pt x="425" y="757"/>
                  <a:pt x="425" y="758"/>
                </a:cubicBezTo>
                <a:cubicBezTo>
                  <a:pt x="425" y="759"/>
                  <a:pt x="425" y="759"/>
                  <a:pt x="425" y="759"/>
                </a:cubicBezTo>
                <a:cubicBezTo>
                  <a:pt x="425" y="759"/>
                  <a:pt x="426" y="759"/>
                  <a:pt x="426" y="759"/>
                </a:cubicBezTo>
                <a:cubicBezTo>
                  <a:pt x="427" y="759"/>
                  <a:pt x="427" y="759"/>
                  <a:pt x="428" y="759"/>
                </a:cubicBezTo>
                <a:cubicBezTo>
                  <a:pt x="428" y="759"/>
                  <a:pt x="429" y="760"/>
                  <a:pt x="430" y="760"/>
                </a:cubicBezTo>
                <a:cubicBezTo>
                  <a:pt x="430" y="761"/>
                  <a:pt x="430" y="761"/>
                  <a:pt x="430" y="761"/>
                </a:cubicBezTo>
                <a:cubicBezTo>
                  <a:pt x="428" y="760"/>
                  <a:pt x="428" y="760"/>
                  <a:pt x="428" y="760"/>
                </a:cubicBezTo>
                <a:cubicBezTo>
                  <a:pt x="428" y="760"/>
                  <a:pt x="428" y="760"/>
                  <a:pt x="428" y="760"/>
                </a:cubicBezTo>
                <a:cubicBezTo>
                  <a:pt x="428" y="760"/>
                  <a:pt x="427" y="760"/>
                  <a:pt x="427" y="760"/>
                </a:cubicBezTo>
                <a:cubicBezTo>
                  <a:pt x="427" y="760"/>
                  <a:pt x="426" y="760"/>
                  <a:pt x="426" y="760"/>
                </a:cubicBezTo>
                <a:cubicBezTo>
                  <a:pt x="425" y="760"/>
                  <a:pt x="425" y="760"/>
                  <a:pt x="425" y="760"/>
                </a:cubicBezTo>
                <a:cubicBezTo>
                  <a:pt x="425" y="761"/>
                  <a:pt x="425" y="761"/>
                  <a:pt x="425" y="761"/>
                </a:cubicBezTo>
                <a:cubicBezTo>
                  <a:pt x="425" y="762"/>
                  <a:pt x="425" y="762"/>
                  <a:pt x="425" y="762"/>
                </a:cubicBezTo>
                <a:cubicBezTo>
                  <a:pt x="425" y="763"/>
                  <a:pt x="425" y="763"/>
                  <a:pt x="425" y="763"/>
                </a:cubicBezTo>
                <a:cubicBezTo>
                  <a:pt x="425" y="763"/>
                  <a:pt x="426" y="764"/>
                  <a:pt x="426" y="764"/>
                </a:cubicBezTo>
                <a:cubicBezTo>
                  <a:pt x="425" y="765"/>
                  <a:pt x="426" y="766"/>
                  <a:pt x="426" y="766"/>
                </a:cubicBezTo>
                <a:cubicBezTo>
                  <a:pt x="426" y="766"/>
                  <a:pt x="425" y="767"/>
                  <a:pt x="425" y="768"/>
                </a:cubicBezTo>
                <a:cubicBezTo>
                  <a:pt x="425" y="768"/>
                  <a:pt x="425" y="769"/>
                  <a:pt x="425" y="769"/>
                </a:cubicBezTo>
                <a:cubicBezTo>
                  <a:pt x="425" y="770"/>
                  <a:pt x="425" y="771"/>
                  <a:pt x="425" y="772"/>
                </a:cubicBezTo>
                <a:cubicBezTo>
                  <a:pt x="425" y="773"/>
                  <a:pt x="425" y="773"/>
                  <a:pt x="425" y="773"/>
                </a:cubicBezTo>
                <a:cubicBezTo>
                  <a:pt x="425" y="774"/>
                  <a:pt x="425" y="774"/>
                  <a:pt x="425" y="775"/>
                </a:cubicBezTo>
                <a:cubicBezTo>
                  <a:pt x="425" y="775"/>
                  <a:pt x="425" y="776"/>
                  <a:pt x="425" y="777"/>
                </a:cubicBezTo>
                <a:cubicBezTo>
                  <a:pt x="425" y="777"/>
                  <a:pt x="424" y="777"/>
                  <a:pt x="424" y="778"/>
                </a:cubicBezTo>
                <a:cubicBezTo>
                  <a:pt x="424" y="778"/>
                  <a:pt x="424" y="779"/>
                  <a:pt x="424" y="779"/>
                </a:cubicBezTo>
                <a:cubicBezTo>
                  <a:pt x="424" y="779"/>
                  <a:pt x="424" y="781"/>
                  <a:pt x="424" y="781"/>
                </a:cubicBezTo>
                <a:cubicBezTo>
                  <a:pt x="424" y="782"/>
                  <a:pt x="424" y="782"/>
                  <a:pt x="424" y="782"/>
                </a:cubicBezTo>
                <a:cubicBezTo>
                  <a:pt x="424" y="783"/>
                  <a:pt x="424" y="783"/>
                  <a:pt x="424" y="783"/>
                </a:cubicBezTo>
                <a:cubicBezTo>
                  <a:pt x="424" y="784"/>
                  <a:pt x="424" y="784"/>
                  <a:pt x="424" y="784"/>
                </a:cubicBezTo>
                <a:cubicBezTo>
                  <a:pt x="424" y="785"/>
                  <a:pt x="424" y="785"/>
                  <a:pt x="424" y="785"/>
                </a:cubicBezTo>
                <a:cubicBezTo>
                  <a:pt x="423" y="786"/>
                  <a:pt x="423" y="786"/>
                  <a:pt x="423" y="786"/>
                </a:cubicBezTo>
                <a:cubicBezTo>
                  <a:pt x="423" y="786"/>
                  <a:pt x="423" y="786"/>
                  <a:pt x="423" y="787"/>
                </a:cubicBezTo>
                <a:cubicBezTo>
                  <a:pt x="422" y="787"/>
                  <a:pt x="423" y="787"/>
                  <a:pt x="423" y="788"/>
                </a:cubicBezTo>
                <a:cubicBezTo>
                  <a:pt x="422" y="788"/>
                  <a:pt x="422" y="789"/>
                  <a:pt x="422" y="789"/>
                </a:cubicBezTo>
                <a:cubicBezTo>
                  <a:pt x="422" y="790"/>
                  <a:pt x="422" y="790"/>
                  <a:pt x="422" y="790"/>
                </a:cubicBezTo>
                <a:cubicBezTo>
                  <a:pt x="421" y="792"/>
                  <a:pt x="421" y="792"/>
                  <a:pt x="421" y="792"/>
                </a:cubicBezTo>
                <a:cubicBezTo>
                  <a:pt x="422" y="793"/>
                  <a:pt x="422" y="793"/>
                  <a:pt x="422" y="793"/>
                </a:cubicBezTo>
                <a:cubicBezTo>
                  <a:pt x="422" y="794"/>
                  <a:pt x="422" y="794"/>
                  <a:pt x="422" y="794"/>
                </a:cubicBezTo>
                <a:cubicBezTo>
                  <a:pt x="422" y="795"/>
                  <a:pt x="422" y="795"/>
                  <a:pt x="422" y="795"/>
                </a:cubicBezTo>
                <a:cubicBezTo>
                  <a:pt x="422" y="795"/>
                  <a:pt x="422" y="796"/>
                  <a:pt x="422" y="797"/>
                </a:cubicBezTo>
                <a:cubicBezTo>
                  <a:pt x="422" y="798"/>
                  <a:pt x="423" y="798"/>
                  <a:pt x="423" y="798"/>
                </a:cubicBezTo>
                <a:cubicBezTo>
                  <a:pt x="424" y="800"/>
                  <a:pt x="424" y="800"/>
                  <a:pt x="424" y="800"/>
                </a:cubicBezTo>
                <a:cubicBezTo>
                  <a:pt x="423" y="801"/>
                  <a:pt x="423" y="801"/>
                  <a:pt x="423" y="801"/>
                </a:cubicBezTo>
                <a:cubicBezTo>
                  <a:pt x="424" y="802"/>
                  <a:pt x="424" y="802"/>
                  <a:pt x="424" y="802"/>
                </a:cubicBezTo>
                <a:cubicBezTo>
                  <a:pt x="424" y="802"/>
                  <a:pt x="424" y="803"/>
                  <a:pt x="424" y="803"/>
                </a:cubicBezTo>
                <a:cubicBezTo>
                  <a:pt x="425" y="804"/>
                  <a:pt x="425" y="805"/>
                  <a:pt x="425" y="805"/>
                </a:cubicBezTo>
                <a:cubicBezTo>
                  <a:pt x="424" y="806"/>
                  <a:pt x="424" y="806"/>
                  <a:pt x="424" y="806"/>
                </a:cubicBezTo>
                <a:cubicBezTo>
                  <a:pt x="424" y="807"/>
                  <a:pt x="424" y="807"/>
                  <a:pt x="424" y="807"/>
                </a:cubicBezTo>
                <a:cubicBezTo>
                  <a:pt x="424" y="809"/>
                  <a:pt x="424" y="809"/>
                  <a:pt x="424" y="809"/>
                </a:cubicBezTo>
                <a:cubicBezTo>
                  <a:pt x="424" y="809"/>
                  <a:pt x="423" y="810"/>
                  <a:pt x="423" y="811"/>
                </a:cubicBezTo>
                <a:cubicBezTo>
                  <a:pt x="423" y="811"/>
                  <a:pt x="422" y="812"/>
                  <a:pt x="422" y="812"/>
                </a:cubicBezTo>
                <a:cubicBezTo>
                  <a:pt x="422" y="813"/>
                  <a:pt x="422" y="813"/>
                  <a:pt x="423" y="814"/>
                </a:cubicBezTo>
                <a:cubicBezTo>
                  <a:pt x="423" y="814"/>
                  <a:pt x="423" y="814"/>
                  <a:pt x="423" y="814"/>
                </a:cubicBezTo>
                <a:cubicBezTo>
                  <a:pt x="424" y="815"/>
                  <a:pt x="424" y="815"/>
                  <a:pt x="424" y="815"/>
                </a:cubicBezTo>
                <a:cubicBezTo>
                  <a:pt x="425" y="816"/>
                  <a:pt x="425" y="816"/>
                  <a:pt x="425" y="816"/>
                </a:cubicBezTo>
                <a:cubicBezTo>
                  <a:pt x="425" y="816"/>
                  <a:pt x="426" y="818"/>
                  <a:pt x="426" y="819"/>
                </a:cubicBezTo>
                <a:cubicBezTo>
                  <a:pt x="427" y="819"/>
                  <a:pt x="427" y="820"/>
                  <a:pt x="427" y="820"/>
                </a:cubicBezTo>
                <a:cubicBezTo>
                  <a:pt x="426" y="821"/>
                  <a:pt x="426" y="821"/>
                  <a:pt x="426" y="821"/>
                </a:cubicBezTo>
                <a:cubicBezTo>
                  <a:pt x="426" y="823"/>
                  <a:pt x="426" y="823"/>
                  <a:pt x="426" y="823"/>
                </a:cubicBezTo>
                <a:cubicBezTo>
                  <a:pt x="427" y="824"/>
                  <a:pt x="427" y="824"/>
                  <a:pt x="427" y="824"/>
                </a:cubicBezTo>
                <a:cubicBezTo>
                  <a:pt x="427" y="825"/>
                  <a:pt x="427" y="825"/>
                  <a:pt x="427" y="825"/>
                </a:cubicBezTo>
                <a:cubicBezTo>
                  <a:pt x="427" y="826"/>
                  <a:pt x="427" y="826"/>
                  <a:pt x="427" y="826"/>
                </a:cubicBezTo>
                <a:cubicBezTo>
                  <a:pt x="428" y="827"/>
                  <a:pt x="428" y="827"/>
                  <a:pt x="428" y="827"/>
                </a:cubicBezTo>
                <a:cubicBezTo>
                  <a:pt x="429" y="828"/>
                  <a:pt x="429" y="828"/>
                  <a:pt x="429" y="828"/>
                </a:cubicBezTo>
                <a:cubicBezTo>
                  <a:pt x="430" y="829"/>
                  <a:pt x="430" y="829"/>
                  <a:pt x="430" y="829"/>
                </a:cubicBezTo>
                <a:cubicBezTo>
                  <a:pt x="431" y="831"/>
                  <a:pt x="431" y="831"/>
                  <a:pt x="431" y="831"/>
                </a:cubicBezTo>
                <a:cubicBezTo>
                  <a:pt x="432" y="832"/>
                  <a:pt x="432" y="832"/>
                  <a:pt x="432" y="832"/>
                </a:cubicBezTo>
                <a:cubicBezTo>
                  <a:pt x="432" y="833"/>
                  <a:pt x="432" y="833"/>
                  <a:pt x="432" y="833"/>
                </a:cubicBezTo>
                <a:cubicBezTo>
                  <a:pt x="432" y="833"/>
                  <a:pt x="432" y="833"/>
                  <a:pt x="432" y="834"/>
                </a:cubicBezTo>
                <a:cubicBezTo>
                  <a:pt x="432" y="834"/>
                  <a:pt x="432" y="834"/>
                  <a:pt x="433" y="834"/>
                </a:cubicBezTo>
                <a:cubicBezTo>
                  <a:pt x="433" y="834"/>
                  <a:pt x="433" y="834"/>
                  <a:pt x="434" y="835"/>
                </a:cubicBezTo>
                <a:cubicBezTo>
                  <a:pt x="434" y="835"/>
                  <a:pt x="435" y="835"/>
                  <a:pt x="435" y="835"/>
                </a:cubicBezTo>
                <a:cubicBezTo>
                  <a:pt x="435" y="835"/>
                  <a:pt x="435" y="835"/>
                  <a:pt x="435" y="835"/>
                </a:cubicBezTo>
                <a:cubicBezTo>
                  <a:pt x="435" y="835"/>
                  <a:pt x="435" y="834"/>
                  <a:pt x="435" y="834"/>
                </a:cubicBezTo>
                <a:cubicBezTo>
                  <a:pt x="436" y="833"/>
                  <a:pt x="436" y="833"/>
                  <a:pt x="436" y="833"/>
                </a:cubicBezTo>
                <a:cubicBezTo>
                  <a:pt x="436" y="834"/>
                  <a:pt x="436" y="834"/>
                  <a:pt x="436" y="834"/>
                </a:cubicBezTo>
                <a:cubicBezTo>
                  <a:pt x="436" y="834"/>
                  <a:pt x="436" y="834"/>
                  <a:pt x="436" y="834"/>
                </a:cubicBezTo>
                <a:cubicBezTo>
                  <a:pt x="436" y="835"/>
                  <a:pt x="436" y="835"/>
                  <a:pt x="436" y="835"/>
                </a:cubicBezTo>
                <a:cubicBezTo>
                  <a:pt x="436" y="836"/>
                  <a:pt x="435" y="836"/>
                  <a:pt x="435" y="836"/>
                </a:cubicBezTo>
                <a:cubicBezTo>
                  <a:pt x="435" y="836"/>
                  <a:pt x="435" y="837"/>
                  <a:pt x="435" y="837"/>
                </a:cubicBezTo>
                <a:cubicBezTo>
                  <a:pt x="435" y="838"/>
                  <a:pt x="435" y="838"/>
                  <a:pt x="435" y="838"/>
                </a:cubicBezTo>
                <a:cubicBezTo>
                  <a:pt x="436" y="839"/>
                  <a:pt x="436" y="839"/>
                  <a:pt x="436" y="839"/>
                </a:cubicBezTo>
                <a:cubicBezTo>
                  <a:pt x="436" y="839"/>
                  <a:pt x="436" y="840"/>
                  <a:pt x="436" y="840"/>
                </a:cubicBezTo>
                <a:cubicBezTo>
                  <a:pt x="436" y="841"/>
                  <a:pt x="436" y="841"/>
                  <a:pt x="436" y="841"/>
                </a:cubicBezTo>
                <a:cubicBezTo>
                  <a:pt x="437" y="842"/>
                  <a:pt x="437" y="842"/>
                  <a:pt x="437" y="842"/>
                </a:cubicBezTo>
                <a:cubicBezTo>
                  <a:pt x="438" y="843"/>
                  <a:pt x="438" y="843"/>
                  <a:pt x="439" y="843"/>
                </a:cubicBezTo>
                <a:cubicBezTo>
                  <a:pt x="440" y="843"/>
                  <a:pt x="440" y="843"/>
                  <a:pt x="440" y="844"/>
                </a:cubicBezTo>
                <a:cubicBezTo>
                  <a:pt x="440" y="844"/>
                  <a:pt x="440" y="845"/>
                  <a:pt x="440" y="845"/>
                </a:cubicBezTo>
                <a:cubicBezTo>
                  <a:pt x="439" y="845"/>
                  <a:pt x="439" y="846"/>
                  <a:pt x="439" y="846"/>
                </a:cubicBezTo>
                <a:cubicBezTo>
                  <a:pt x="439" y="847"/>
                  <a:pt x="439" y="848"/>
                  <a:pt x="439" y="848"/>
                </a:cubicBezTo>
                <a:cubicBezTo>
                  <a:pt x="440" y="849"/>
                  <a:pt x="440" y="849"/>
                  <a:pt x="440" y="849"/>
                </a:cubicBezTo>
                <a:cubicBezTo>
                  <a:pt x="441" y="850"/>
                  <a:pt x="441" y="850"/>
                  <a:pt x="441" y="850"/>
                </a:cubicBezTo>
                <a:cubicBezTo>
                  <a:pt x="441" y="850"/>
                  <a:pt x="441" y="851"/>
                  <a:pt x="442" y="851"/>
                </a:cubicBezTo>
                <a:cubicBezTo>
                  <a:pt x="442" y="851"/>
                  <a:pt x="443" y="852"/>
                  <a:pt x="443" y="852"/>
                </a:cubicBezTo>
                <a:cubicBezTo>
                  <a:pt x="443" y="853"/>
                  <a:pt x="443" y="853"/>
                  <a:pt x="443" y="854"/>
                </a:cubicBezTo>
                <a:cubicBezTo>
                  <a:pt x="443" y="854"/>
                  <a:pt x="443" y="854"/>
                  <a:pt x="443" y="854"/>
                </a:cubicBezTo>
                <a:cubicBezTo>
                  <a:pt x="444" y="854"/>
                  <a:pt x="444" y="854"/>
                  <a:pt x="444" y="854"/>
                </a:cubicBezTo>
                <a:cubicBezTo>
                  <a:pt x="445" y="854"/>
                  <a:pt x="444" y="854"/>
                  <a:pt x="445" y="855"/>
                </a:cubicBezTo>
                <a:cubicBezTo>
                  <a:pt x="445" y="855"/>
                  <a:pt x="445" y="855"/>
                  <a:pt x="445" y="855"/>
                </a:cubicBezTo>
                <a:cubicBezTo>
                  <a:pt x="446" y="856"/>
                  <a:pt x="446" y="856"/>
                  <a:pt x="446" y="856"/>
                </a:cubicBezTo>
                <a:cubicBezTo>
                  <a:pt x="446" y="857"/>
                  <a:pt x="446" y="857"/>
                  <a:pt x="446" y="857"/>
                </a:cubicBezTo>
                <a:cubicBezTo>
                  <a:pt x="446" y="857"/>
                  <a:pt x="446" y="857"/>
                  <a:pt x="446" y="857"/>
                </a:cubicBezTo>
                <a:cubicBezTo>
                  <a:pt x="447" y="858"/>
                  <a:pt x="447" y="858"/>
                  <a:pt x="447" y="858"/>
                </a:cubicBezTo>
                <a:cubicBezTo>
                  <a:pt x="448" y="858"/>
                  <a:pt x="448" y="858"/>
                  <a:pt x="448" y="858"/>
                </a:cubicBezTo>
                <a:cubicBezTo>
                  <a:pt x="448" y="859"/>
                  <a:pt x="448" y="859"/>
                  <a:pt x="448" y="859"/>
                </a:cubicBezTo>
                <a:cubicBezTo>
                  <a:pt x="447" y="860"/>
                  <a:pt x="447" y="860"/>
                  <a:pt x="447" y="860"/>
                </a:cubicBezTo>
                <a:cubicBezTo>
                  <a:pt x="448" y="860"/>
                  <a:pt x="448" y="860"/>
                  <a:pt x="448" y="860"/>
                </a:cubicBezTo>
                <a:cubicBezTo>
                  <a:pt x="448" y="861"/>
                  <a:pt x="448" y="861"/>
                  <a:pt x="448" y="861"/>
                </a:cubicBezTo>
                <a:cubicBezTo>
                  <a:pt x="448" y="862"/>
                  <a:pt x="448" y="862"/>
                  <a:pt x="448" y="862"/>
                </a:cubicBezTo>
                <a:cubicBezTo>
                  <a:pt x="447" y="862"/>
                  <a:pt x="447" y="862"/>
                  <a:pt x="447" y="862"/>
                </a:cubicBezTo>
                <a:cubicBezTo>
                  <a:pt x="448" y="863"/>
                  <a:pt x="448" y="863"/>
                  <a:pt x="448" y="863"/>
                </a:cubicBezTo>
                <a:cubicBezTo>
                  <a:pt x="448" y="863"/>
                  <a:pt x="448" y="863"/>
                  <a:pt x="448" y="863"/>
                </a:cubicBezTo>
                <a:cubicBezTo>
                  <a:pt x="449" y="863"/>
                  <a:pt x="450" y="863"/>
                  <a:pt x="450" y="863"/>
                </a:cubicBezTo>
                <a:cubicBezTo>
                  <a:pt x="450" y="863"/>
                  <a:pt x="453" y="864"/>
                  <a:pt x="454" y="864"/>
                </a:cubicBezTo>
                <a:cubicBezTo>
                  <a:pt x="454" y="864"/>
                  <a:pt x="455" y="864"/>
                  <a:pt x="455" y="864"/>
                </a:cubicBezTo>
                <a:cubicBezTo>
                  <a:pt x="456" y="864"/>
                  <a:pt x="456" y="865"/>
                  <a:pt x="456" y="865"/>
                </a:cubicBezTo>
                <a:cubicBezTo>
                  <a:pt x="458" y="866"/>
                  <a:pt x="458" y="866"/>
                  <a:pt x="458" y="866"/>
                </a:cubicBezTo>
                <a:cubicBezTo>
                  <a:pt x="458" y="866"/>
                  <a:pt x="459" y="867"/>
                  <a:pt x="459" y="867"/>
                </a:cubicBezTo>
                <a:cubicBezTo>
                  <a:pt x="460" y="867"/>
                  <a:pt x="460" y="867"/>
                  <a:pt x="460" y="867"/>
                </a:cubicBezTo>
                <a:cubicBezTo>
                  <a:pt x="461" y="867"/>
                  <a:pt x="461" y="867"/>
                  <a:pt x="461" y="867"/>
                </a:cubicBezTo>
                <a:cubicBezTo>
                  <a:pt x="461" y="867"/>
                  <a:pt x="461" y="867"/>
                  <a:pt x="461" y="867"/>
                </a:cubicBezTo>
                <a:cubicBezTo>
                  <a:pt x="462" y="868"/>
                  <a:pt x="462" y="868"/>
                  <a:pt x="462" y="868"/>
                </a:cubicBezTo>
                <a:cubicBezTo>
                  <a:pt x="463" y="868"/>
                  <a:pt x="463" y="868"/>
                  <a:pt x="463" y="868"/>
                </a:cubicBezTo>
                <a:cubicBezTo>
                  <a:pt x="463" y="869"/>
                  <a:pt x="463" y="869"/>
                  <a:pt x="463" y="869"/>
                </a:cubicBezTo>
                <a:cubicBezTo>
                  <a:pt x="464" y="869"/>
                  <a:pt x="464" y="869"/>
                  <a:pt x="464" y="869"/>
                </a:cubicBezTo>
                <a:cubicBezTo>
                  <a:pt x="464" y="869"/>
                  <a:pt x="464" y="869"/>
                  <a:pt x="464" y="869"/>
                </a:cubicBezTo>
                <a:cubicBezTo>
                  <a:pt x="465" y="870"/>
                  <a:pt x="465" y="870"/>
                  <a:pt x="465" y="870"/>
                </a:cubicBezTo>
                <a:cubicBezTo>
                  <a:pt x="465" y="870"/>
                  <a:pt x="466" y="870"/>
                  <a:pt x="466" y="871"/>
                </a:cubicBezTo>
                <a:cubicBezTo>
                  <a:pt x="467" y="871"/>
                  <a:pt x="467" y="872"/>
                  <a:pt x="468" y="872"/>
                </a:cubicBezTo>
                <a:cubicBezTo>
                  <a:pt x="468" y="873"/>
                  <a:pt x="469" y="873"/>
                  <a:pt x="469" y="874"/>
                </a:cubicBezTo>
                <a:cubicBezTo>
                  <a:pt x="470" y="874"/>
                  <a:pt x="470" y="875"/>
                  <a:pt x="470" y="875"/>
                </a:cubicBezTo>
                <a:cubicBezTo>
                  <a:pt x="470" y="876"/>
                  <a:pt x="470" y="876"/>
                  <a:pt x="470" y="876"/>
                </a:cubicBezTo>
                <a:cubicBezTo>
                  <a:pt x="470" y="877"/>
                  <a:pt x="470" y="877"/>
                  <a:pt x="470" y="877"/>
                </a:cubicBezTo>
                <a:cubicBezTo>
                  <a:pt x="471" y="878"/>
                  <a:pt x="471" y="878"/>
                  <a:pt x="471" y="878"/>
                </a:cubicBezTo>
                <a:cubicBezTo>
                  <a:pt x="471" y="878"/>
                  <a:pt x="471" y="878"/>
                  <a:pt x="471" y="878"/>
                </a:cubicBezTo>
                <a:cubicBezTo>
                  <a:pt x="471" y="879"/>
                  <a:pt x="471" y="879"/>
                  <a:pt x="471" y="879"/>
                </a:cubicBezTo>
                <a:cubicBezTo>
                  <a:pt x="471" y="879"/>
                  <a:pt x="471" y="879"/>
                  <a:pt x="471" y="879"/>
                </a:cubicBezTo>
                <a:cubicBezTo>
                  <a:pt x="471" y="880"/>
                  <a:pt x="471" y="880"/>
                  <a:pt x="471" y="880"/>
                </a:cubicBezTo>
                <a:cubicBezTo>
                  <a:pt x="472" y="881"/>
                  <a:pt x="472" y="881"/>
                  <a:pt x="472" y="881"/>
                </a:cubicBezTo>
                <a:cubicBezTo>
                  <a:pt x="472" y="882"/>
                  <a:pt x="472" y="882"/>
                  <a:pt x="472" y="882"/>
                </a:cubicBezTo>
                <a:cubicBezTo>
                  <a:pt x="472" y="882"/>
                  <a:pt x="472" y="882"/>
                  <a:pt x="472" y="882"/>
                </a:cubicBezTo>
                <a:cubicBezTo>
                  <a:pt x="473" y="883"/>
                  <a:pt x="473" y="883"/>
                  <a:pt x="473" y="883"/>
                </a:cubicBezTo>
                <a:cubicBezTo>
                  <a:pt x="473" y="883"/>
                  <a:pt x="474" y="884"/>
                  <a:pt x="474" y="884"/>
                </a:cubicBezTo>
                <a:cubicBezTo>
                  <a:pt x="474" y="885"/>
                  <a:pt x="474" y="885"/>
                  <a:pt x="474" y="885"/>
                </a:cubicBezTo>
                <a:cubicBezTo>
                  <a:pt x="474" y="886"/>
                  <a:pt x="474" y="886"/>
                  <a:pt x="474" y="886"/>
                </a:cubicBezTo>
                <a:cubicBezTo>
                  <a:pt x="474" y="887"/>
                  <a:pt x="474" y="887"/>
                  <a:pt x="474" y="887"/>
                </a:cubicBezTo>
                <a:cubicBezTo>
                  <a:pt x="475" y="887"/>
                  <a:pt x="475" y="887"/>
                  <a:pt x="475" y="887"/>
                </a:cubicBezTo>
                <a:cubicBezTo>
                  <a:pt x="476" y="889"/>
                  <a:pt x="476" y="889"/>
                  <a:pt x="476" y="889"/>
                </a:cubicBezTo>
                <a:cubicBezTo>
                  <a:pt x="477" y="890"/>
                  <a:pt x="477" y="890"/>
                  <a:pt x="477" y="890"/>
                </a:cubicBezTo>
                <a:cubicBezTo>
                  <a:pt x="476" y="890"/>
                  <a:pt x="476" y="890"/>
                  <a:pt x="476" y="890"/>
                </a:cubicBezTo>
                <a:cubicBezTo>
                  <a:pt x="476" y="891"/>
                  <a:pt x="476" y="891"/>
                  <a:pt x="476" y="891"/>
                </a:cubicBezTo>
                <a:cubicBezTo>
                  <a:pt x="476" y="891"/>
                  <a:pt x="476" y="891"/>
                  <a:pt x="477" y="892"/>
                </a:cubicBezTo>
                <a:cubicBezTo>
                  <a:pt x="477" y="892"/>
                  <a:pt x="477" y="892"/>
                  <a:pt x="478" y="892"/>
                </a:cubicBezTo>
                <a:cubicBezTo>
                  <a:pt x="478" y="894"/>
                  <a:pt x="478" y="894"/>
                  <a:pt x="478" y="894"/>
                </a:cubicBezTo>
                <a:cubicBezTo>
                  <a:pt x="478" y="894"/>
                  <a:pt x="478" y="895"/>
                  <a:pt x="478" y="895"/>
                </a:cubicBezTo>
                <a:cubicBezTo>
                  <a:pt x="478" y="895"/>
                  <a:pt x="479" y="895"/>
                  <a:pt x="479" y="896"/>
                </a:cubicBezTo>
                <a:cubicBezTo>
                  <a:pt x="479" y="896"/>
                  <a:pt x="480" y="897"/>
                  <a:pt x="480" y="897"/>
                </a:cubicBezTo>
                <a:cubicBezTo>
                  <a:pt x="480" y="898"/>
                  <a:pt x="480" y="898"/>
                  <a:pt x="480" y="898"/>
                </a:cubicBezTo>
                <a:cubicBezTo>
                  <a:pt x="480" y="899"/>
                  <a:pt x="480" y="899"/>
                  <a:pt x="480" y="899"/>
                </a:cubicBezTo>
                <a:cubicBezTo>
                  <a:pt x="480" y="899"/>
                  <a:pt x="480" y="899"/>
                  <a:pt x="480" y="899"/>
                </a:cubicBezTo>
                <a:cubicBezTo>
                  <a:pt x="481" y="900"/>
                  <a:pt x="481" y="900"/>
                  <a:pt x="481" y="900"/>
                </a:cubicBezTo>
                <a:cubicBezTo>
                  <a:pt x="481" y="901"/>
                  <a:pt x="481" y="901"/>
                  <a:pt x="482" y="901"/>
                </a:cubicBezTo>
                <a:cubicBezTo>
                  <a:pt x="482" y="902"/>
                  <a:pt x="482" y="902"/>
                  <a:pt x="483" y="902"/>
                </a:cubicBezTo>
                <a:cubicBezTo>
                  <a:pt x="483" y="902"/>
                  <a:pt x="484" y="903"/>
                  <a:pt x="484" y="903"/>
                </a:cubicBezTo>
                <a:cubicBezTo>
                  <a:pt x="485" y="904"/>
                  <a:pt x="485" y="904"/>
                  <a:pt x="485" y="904"/>
                </a:cubicBezTo>
                <a:cubicBezTo>
                  <a:pt x="487" y="905"/>
                  <a:pt x="487" y="905"/>
                  <a:pt x="487" y="905"/>
                </a:cubicBezTo>
                <a:cubicBezTo>
                  <a:pt x="487" y="906"/>
                  <a:pt x="487" y="906"/>
                  <a:pt x="487" y="906"/>
                </a:cubicBezTo>
                <a:cubicBezTo>
                  <a:pt x="488" y="907"/>
                  <a:pt x="488" y="907"/>
                  <a:pt x="488" y="907"/>
                </a:cubicBezTo>
                <a:cubicBezTo>
                  <a:pt x="488" y="907"/>
                  <a:pt x="488" y="907"/>
                  <a:pt x="489" y="907"/>
                </a:cubicBezTo>
                <a:cubicBezTo>
                  <a:pt x="490" y="907"/>
                  <a:pt x="489" y="908"/>
                  <a:pt x="490" y="908"/>
                </a:cubicBezTo>
                <a:cubicBezTo>
                  <a:pt x="490" y="909"/>
                  <a:pt x="490" y="909"/>
                  <a:pt x="490" y="909"/>
                </a:cubicBezTo>
                <a:cubicBezTo>
                  <a:pt x="491" y="909"/>
                  <a:pt x="491" y="910"/>
                  <a:pt x="491" y="910"/>
                </a:cubicBezTo>
                <a:cubicBezTo>
                  <a:pt x="492" y="911"/>
                  <a:pt x="492" y="911"/>
                  <a:pt x="492" y="911"/>
                </a:cubicBezTo>
                <a:cubicBezTo>
                  <a:pt x="491" y="912"/>
                  <a:pt x="491" y="912"/>
                  <a:pt x="491" y="912"/>
                </a:cubicBezTo>
                <a:cubicBezTo>
                  <a:pt x="492" y="913"/>
                  <a:pt x="492" y="913"/>
                  <a:pt x="492" y="913"/>
                </a:cubicBezTo>
                <a:cubicBezTo>
                  <a:pt x="491" y="913"/>
                  <a:pt x="491" y="913"/>
                  <a:pt x="491" y="913"/>
                </a:cubicBezTo>
                <a:cubicBezTo>
                  <a:pt x="491" y="914"/>
                  <a:pt x="491" y="914"/>
                  <a:pt x="491" y="914"/>
                </a:cubicBezTo>
                <a:cubicBezTo>
                  <a:pt x="490" y="914"/>
                  <a:pt x="490" y="914"/>
                  <a:pt x="490" y="914"/>
                </a:cubicBezTo>
                <a:cubicBezTo>
                  <a:pt x="490" y="915"/>
                  <a:pt x="490" y="915"/>
                  <a:pt x="490" y="915"/>
                </a:cubicBezTo>
                <a:cubicBezTo>
                  <a:pt x="491" y="915"/>
                  <a:pt x="491" y="915"/>
                  <a:pt x="491" y="915"/>
                </a:cubicBezTo>
                <a:cubicBezTo>
                  <a:pt x="491" y="915"/>
                  <a:pt x="491" y="915"/>
                  <a:pt x="491" y="915"/>
                </a:cubicBezTo>
                <a:cubicBezTo>
                  <a:pt x="491" y="916"/>
                  <a:pt x="491" y="916"/>
                  <a:pt x="491" y="916"/>
                </a:cubicBezTo>
                <a:cubicBezTo>
                  <a:pt x="492" y="916"/>
                  <a:pt x="492" y="916"/>
                  <a:pt x="492" y="916"/>
                </a:cubicBezTo>
                <a:cubicBezTo>
                  <a:pt x="493" y="916"/>
                  <a:pt x="493" y="916"/>
                  <a:pt x="493" y="916"/>
                </a:cubicBezTo>
                <a:cubicBezTo>
                  <a:pt x="492" y="916"/>
                  <a:pt x="492" y="916"/>
                  <a:pt x="492" y="916"/>
                </a:cubicBezTo>
                <a:cubicBezTo>
                  <a:pt x="492" y="917"/>
                  <a:pt x="492" y="917"/>
                  <a:pt x="492" y="917"/>
                </a:cubicBezTo>
                <a:cubicBezTo>
                  <a:pt x="491" y="917"/>
                  <a:pt x="491" y="917"/>
                  <a:pt x="491" y="917"/>
                </a:cubicBezTo>
                <a:cubicBezTo>
                  <a:pt x="491" y="916"/>
                  <a:pt x="491" y="916"/>
                  <a:pt x="491" y="916"/>
                </a:cubicBezTo>
                <a:cubicBezTo>
                  <a:pt x="490" y="916"/>
                  <a:pt x="490" y="916"/>
                  <a:pt x="490" y="916"/>
                </a:cubicBezTo>
                <a:cubicBezTo>
                  <a:pt x="489" y="916"/>
                  <a:pt x="489" y="916"/>
                  <a:pt x="489" y="916"/>
                </a:cubicBezTo>
                <a:cubicBezTo>
                  <a:pt x="489" y="916"/>
                  <a:pt x="488" y="916"/>
                  <a:pt x="488" y="916"/>
                </a:cubicBezTo>
                <a:cubicBezTo>
                  <a:pt x="487" y="916"/>
                  <a:pt x="487" y="916"/>
                  <a:pt x="487" y="916"/>
                </a:cubicBezTo>
                <a:cubicBezTo>
                  <a:pt x="486" y="915"/>
                  <a:pt x="485" y="915"/>
                  <a:pt x="485" y="916"/>
                </a:cubicBezTo>
                <a:cubicBezTo>
                  <a:pt x="485" y="916"/>
                  <a:pt x="485" y="916"/>
                  <a:pt x="485" y="916"/>
                </a:cubicBezTo>
                <a:cubicBezTo>
                  <a:pt x="485" y="916"/>
                  <a:pt x="486" y="916"/>
                  <a:pt x="486" y="917"/>
                </a:cubicBezTo>
                <a:cubicBezTo>
                  <a:pt x="486" y="917"/>
                  <a:pt x="487" y="917"/>
                  <a:pt x="487" y="917"/>
                </a:cubicBezTo>
                <a:cubicBezTo>
                  <a:pt x="488" y="918"/>
                  <a:pt x="488" y="918"/>
                  <a:pt x="488" y="918"/>
                </a:cubicBezTo>
                <a:cubicBezTo>
                  <a:pt x="488" y="918"/>
                  <a:pt x="488" y="918"/>
                  <a:pt x="489" y="918"/>
                </a:cubicBezTo>
                <a:cubicBezTo>
                  <a:pt x="489" y="919"/>
                  <a:pt x="489" y="919"/>
                  <a:pt x="489" y="920"/>
                </a:cubicBezTo>
                <a:cubicBezTo>
                  <a:pt x="489" y="920"/>
                  <a:pt x="489" y="920"/>
                  <a:pt x="489" y="920"/>
                </a:cubicBezTo>
                <a:cubicBezTo>
                  <a:pt x="490" y="921"/>
                  <a:pt x="490" y="921"/>
                  <a:pt x="490" y="921"/>
                </a:cubicBezTo>
                <a:cubicBezTo>
                  <a:pt x="491" y="921"/>
                  <a:pt x="491" y="921"/>
                  <a:pt x="491" y="921"/>
                </a:cubicBezTo>
                <a:cubicBezTo>
                  <a:pt x="492" y="922"/>
                  <a:pt x="492" y="922"/>
                  <a:pt x="492" y="922"/>
                </a:cubicBezTo>
                <a:cubicBezTo>
                  <a:pt x="492" y="922"/>
                  <a:pt x="492" y="922"/>
                  <a:pt x="493" y="922"/>
                </a:cubicBezTo>
                <a:cubicBezTo>
                  <a:pt x="493" y="922"/>
                  <a:pt x="493" y="922"/>
                  <a:pt x="494" y="922"/>
                </a:cubicBezTo>
                <a:cubicBezTo>
                  <a:pt x="494" y="923"/>
                  <a:pt x="494" y="923"/>
                  <a:pt x="494" y="923"/>
                </a:cubicBezTo>
                <a:cubicBezTo>
                  <a:pt x="494" y="924"/>
                  <a:pt x="494" y="924"/>
                  <a:pt x="494" y="924"/>
                </a:cubicBezTo>
                <a:cubicBezTo>
                  <a:pt x="495" y="924"/>
                  <a:pt x="495" y="924"/>
                  <a:pt x="495" y="924"/>
                </a:cubicBezTo>
                <a:cubicBezTo>
                  <a:pt x="495" y="923"/>
                  <a:pt x="495" y="923"/>
                  <a:pt x="495" y="923"/>
                </a:cubicBezTo>
                <a:cubicBezTo>
                  <a:pt x="496" y="923"/>
                  <a:pt x="496" y="923"/>
                  <a:pt x="496" y="923"/>
                </a:cubicBezTo>
                <a:cubicBezTo>
                  <a:pt x="496" y="923"/>
                  <a:pt x="496" y="923"/>
                  <a:pt x="496" y="923"/>
                </a:cubicBezTo>
                <a:cubicBezTo>
                  <a:pt x="497" y="923"/>
                  <a:pt x="497" y="923"/>
                  <a:pt x="497" y="923"/>
                </a:cubicBezTo>
                <a:cubicBezTo>
                  <a:pt x="497" y="923"/>
                  <a:pt x="497" y="923"/>
                  <a:pt x="497" y="923"/>
                </a:cubicBezTo>
                <a:cubicBezTo>
                  <a:pt x="498" y="922"/>
                  <a:pt x="498" y="922"/>
                  <a:pt x="498" y="922"/>
                </a:cubicBezTo>
                <a:cubicBezTo>
                  <a:pt x="497" y="922"/>
                  <a:pt x="497" y="922"/>
                  <a:pt x="497" y="922"/>
                </a:cubicBezTo>
                <a:cubicBezTo>
                  <a:pt x="497" y="921"/>
                  <a:pt x="497" y="921"/>
                  <a:pt x="497" y="921"/>
                </a:cubicBezTo>
                <a:cubicBezTo>
                  <a:pt x="498" y="921"/>
                  <a:pt x="498" y="921"/>
                  <a:pt x="498" y="921"/>
                </a:cubicBezTo>
                <a:cubicBezTo>
                  <a:pt x="498" y="922"/>
                  <a:pt x="498" y="922"/>
                  <a:pt x="498" y="922"/>
                </a:cubicBezTo>
                <a:cubicBezTo>
                  <a:pt x="498" y="922"/>
                  <a:pt x="498" y="922"/>
                  <a:pt x="498" y="922"/>
                </a:cubicBezTo>
                <a:cubicBezTo>
                  <a:pt x="498" y="923"/>
                  <a:pt x="498" y="923"/>
                  <a:pt x="498" y="923"/>
                </a:cubicBezTo>
                <a:cubicBezTo>
                  <a:pt x="498" y="924"/>
                  <a:pt x="498" y="924"/>
                  <a:pt x="498" y="924"/>
                </a:cubicBezTo>
                <a:cubicBezTo>
                  <a:pt x="498" y="924"/>
                  <a:pt x="498" y="925"/>
                  <a:pt x="499" y="925"/>
                </a:cubicBezTo>
                <a:cubicBezTo>
                  <a:pt x="499" y="926"/>
                  <a:pt x="500" y="926"/>
                  <a:pt x="501" y="926"/>
                </a:cubicBezTo>
                <a:cubicBezTo>
                  <a:pt x="501" y="927"/>
                  <a:pt x="502" y="927"/>
                  <a:pt x="502" y="927"/>
                </a:cubicBezTo>
                <a:cubicBezTo>
                  <a:pt x="503" y="927"/>
                  <a:pt x="503" y="928"/>
                  <a:pt x="504" y="928"/>
                </a:cubicBezTo>
                <a:cubicBezTo>
                  <a:pt x="504" y="928"/>
                  <a:pt x="505" y="931"/>
                  <a:pt x="505" y="931"/>
                </a:cubicBezTo>
                <a:cubicBezTo>
                  <a:pt x="505" y="932"/>
                  <a:pt x="505" y="933"/>
                  <a:pt x="505" y="933"/>
                </a:cubicBezTo>
                <a:cubicBezTo>
                  <a:pt x="505" y="933"/>
                  <a:pt x="505" y="934"/>
                  <a:pt x="505" y="934"/>
                </a:cubicBezTo>
                <a:cubicBezTo>
                  <a:pt x="505" y="936"/>
                  <a:pt x="505" y="936"/>
                  <a:pt x="505" y="936"/>
                </a:cubicBezTo>
                <a:cubicBezTo>
                  <a:pt x="505" y="936"/>
                  <a:pt x="505" y="936"/>
                  <a:pt x="505" y="936"/>
                </a:cubicBezTo>
                <a:cubicBezTo>
                  <a:pt x="504" y="937"/>
                  <a:pt x="504" y="937"/>
                  <a:pt x="504" y="937"/>
                </a:cubicBezTo>
                <a:cubicBezTo>
                  <a:pt x="503" y="937"/>
                  <a:pt x="504" y="937"/>
                  <a:pt x="504" y="938"/>
                </a:cubicBezTo>
                <a:cubicBezTo>
                  <a:pt x="503" y="938"/>
                  <a:pt x="504" y="938"/>
                  <a:pt x="504" y="938"/>
                </a:cubicBezTo>
                <a:cubicBezTo>
                  <a:pt x="504" y="938"/>
                  <a:pt x="504" y="938"/>
                  <a:pt x="504" y="938"/>
                </a:cubicBezTo>
                <a:cubicBezTo>
                  <a:pt x="505" y="938"/>
                  <a:pt x="505" y="938"/>
                  <a:pt x="505" y="938"/>
                </a:cubicBezTo>
                <a:cubicBezTo>
                  <a:pt x="505" y="938"/>
                  <a:pt x="505" y="938"/>
                  <a:pt x="506" y="939"/>
                </a:cubicBezTo>
                <a:cubicBezTo>
                  <a:pt x="506" y="939"/>
                  <a:pt x="506" y="939"/>
                  <a:pt x="507" y="939"/>
                </a:cubicBezTo>
                <a:cubicBezTo>
                  <a:pt x="508" y="940"/>
                  <a:pt x="508" y="940"/>
                  <a:pt x="508" y="940"/>
                </a:cubicBezTo>
                <a:cubicBezTo>
                  <a:pt x="508" y="941"/>
                  <a:pt x="509" y="941"/>
                  <a:pt x="509" y="941"/>
                </a:cubicBezTo>
                <a:cubicBezTo>
                  <a:pt x="510" y="942"/>
                  <a:pt x="510" y="942"/>
                  <a:pt x="511" y="942"/>
                </a:cubicBezTo>
                <a:cubicBezTo>
                  <a:pt x="511" y="943"/>
                  <a:pt x="512" y="944"/>
                  <a:pt x="513" y="944"/>
                </a:cubicBezTo>
                <a:cubicBezTo>
                  <a:pt x="513" y="945"/>
                  <a:pt x="514" y="946"/>
                  <a:pt x="514" y="946"/>
                </a:cubicBezTo>
                <a:cubicBezTo>
                  <a:pt x="515" y="946"/>
                  <a:pt x="516" y="947"/>
                  <a:pt x="516" y="947"/>
                </a:cubicBezTo>
                <a:cubicBezTo>
                  <a:pt x="517" y="947"/>
                  <a:pt x="517" y="948"/>
                  <a:pt x="517" y="948"/>
                </a:cubicBezTo>
                <a:cubicBezTo>
                  <a:pt x="518" y="949"/>
                  <a:pt x="518" y="950"/>
                  <a:pt x="518" y="951"/>
                </a:cubicBezTo>
                <a:cubicBezTo>
                  <a:pt x="518" y="951"/>
                  <a:pt x="519" y="952"/>
                  <a:pt x="519" y="952"/>
                </a:cubicBezTo>
                <a:cubicBezTo>
                  <a:pt x="519" y="952"/>
                  <a:pt x="520" y="952"/>
                  <a:pt x="520" y="952"/>
                </a:cubicBezTo>
                <a:cubicBezTo>
                  <a:pt x="520" y="952"/>
                  <a:pt x="521" y="951"/>
                  <a:pt x="521" y="951"/>
                </a:cubicBezTo>
                <a:cubicBezTo>
                  <a:pt x="521" y="951"/>
                  <a:pt x="522" y="951"/>
                  <a:pt x="522" y="951"/>
                </a:cubicBezTo>
                <a:cubicBezTo>
                  <a:pt x="522" y="950"/>
                  <a:pt x="523" y="950"/>
                  <a:pt x="523" y="950"/>
                </a:cubicBezTo>
                <a:cubicBezTo>
                  <a:pt x="523" y="948"/>
                  <a:pt x="523" y="948"/>
                  <a:pt x="523" y="948"/>
                </a:cubicBezTo>
                <a:cubicBezTo>
                  <a:pt x="522" y="947"/>
                  <a:pt x="522" y="947"/>
                  <a:pt x="522" y="947"/>
                </a:cubicBezTo>
                <a:cubicBezTo>
                  <a:pt x="521" y="946"/>
                  <a:pt x="521" y="946"/>
                  <a:pt x="521" y="946"/>
                </a:cubicBezTo>
                <a:cubicBezTo>
                  <a:pt x="521" y="946"/>
                  <a:pt x="521" y="946"/>
                  <a:pt x="521" y="946"/>
                </a:cubicBezTo>
                <a:cubicBezTo>
                  <a:pt x="521" y="945"/>
                  <a:pt x="521" y="945"/>
                  <a:pt x="521" y="945"/>
                </a:cubicBezTo>
                <a:cubicBezTo>
                  <a:pt x="520" y="944"/>
                  <a:pt x="520" y="944"/>
                  <a:pt x="520" y="944"/>
                </a:cubicBezTo>
                <a:cubicBezTo>
                  <a:pt x="520" y="944"/>
                  <a:pt x="520" y="944"/>
                  <a:pt x="520" y="944"/>
                </a:cubicBezTo>
                <a:cubicBezTo>
                  <a:pt x="519" y="943"/>
                  <a:pt x="519" y="943"/>
                  <a:pt x="519" y="943"/>
                </a:cubicBezTo>
                <a:cubicBezTo>
                  <a:pt x="519" y="943"/>
                  <a:pt x="519" y="943"/>
                  <a:pt x="519" y="943"/>
                </a:cubicBezTo>
                <a:cubicBezTo>
                  <a:pt x="518" y="942"/>
                  <a:pt x="518" y="942"/>
                  <a:pt x="518" y="942"/>
                </a:cubicBezTo>
                <a:cubicBezTo>
                  <a:pt x="517" y="941"/>
                  <a:pt x="517" y="942"/>
                  <a:pt x="517" y="942"/>
                </a:cubicBezTo>
                <a:cubicBezTo>
                  <a:pt x="517" y="943"/>
                  <a:pt x="517" y="943"/>
                  <a:pt x="517" y="943"/>
                </a:cubicBezTo>
                <a:cubicBezTo>
                  <a:pt x="516" y="943"/>
                  <a:pt x="516" y="943"/>
                  <a:pt x="516" y="943"/>
                </a:cubicBezTo>
                <a:cubicBezTo>
                  <a:pt x="515" y="942"/>
                  <a:pt x="515" y="942"/>
                  <a:pt x="515" y="942"/>
                </a:cubicBezTo>
                <a:cubicBezTo>
                  <a:pt x="515" y="942"/>
                  <a:pt x="515" y="942"/>
                  <a:pt x="515" y="942"/>
                </a:cubicBezTo>
                <a:cubicBezTo>
                  <a:pt x="514" y="941"/>
                  <a:pt x="514" y="941"/>
                  <a:pt x="514" y="941"/>
                </a:cubicBezTo>
                <a:cubicBezTo>
                  <a:pt x="514" y="940"/>
                  <a:pt x="514" y="940"/>
                  <a:pt x="514" y="940"/>
                </a:cubicBezTo>
                <a:cubicBezTo>
                  <a:pt x="514" y="939"/>
                  <a:pt x="514" y="939"/>
                  <a:pt x="514" y="939"/>
                </a:cubicBezTo>
                <a:cubicBezTo>
                  <a:pt x="514" y="937"/>
                  <a:pt x="514" y="937"/>
                  <a:pt x="514" y="937"/>
                </a:cubicBezTo>
                <a:cubicBezTo>
                  <a:pt x="514" y="937"/>
                  <a:pt x="514" y="937"/>
                  <a:pt x="514" y="937"/>
                </a:cubicBezTo>
                <a:cubicBezTo>
                  <a:pt x="513" y="936"/>
                  <a:pt x="513" y="936"/>
                  <a:pt x="513" y="936"/>
                </a:cubicBezTo>
                <a:cubicBezTo>
                  <a:pt x="513" y="934"/>
                  <a:pt x="513" y="934"/>
                  <a:pt x="513" y="934"/>
                </a:cubicBezTo>
                <a:cubicBezTo>
                  <a:pt x="513" y="934"/>
                  <a:pt x="512" y="933"/>
                  <a:pt x="512" y="933"/>
                </a:cubicBezTo>
                <a:cubicBezTo>
                  <a:pt x="511" y="933"/>
                  <a:pt x="511" y="932"/>
                  <a:pt x="511" y="932"/>
                </a:cubicBezTo>
                <a:cubicBezTo>
                  <a:pt x="511" y="931"/>
                  <a:pt x="511" y="931"/>
                  <a:pt x="511" y="931"/>
                </a:cubicBezTo>
                <a:cubicBezTo>
                  <a:pt x="510" y="931"/>
                  <a:pt x="510" y="931"/>
                  <a:pt x="510" y="930"/>
                </a:cubicBezTo>
                <a:cubicBezTo>
                  <a:pt x="510" y="930"/>
                  <a:pt x="510" y="928"/>
                  <a:pt x="510" y="928"/>
                </a:cubicBezTo>
                <a:cubicBezTo>
                  <a:pt x="510" y="927"/>
                  <a:pt x="510" y="927"/>
                  <a:pt x="509" y="926"/>
                </a:cubicBezTo>
                <a:cubicBezTo>
                  <a:pt x="509" y="925"/>
                  <a:pt x="509" y="925"/>
                  <a:pt x="509" y="925"/>
                </a:cubicBezTo>
                <a:cubicBezTo>
                  <a:pt x="509" y="925"/>
                  <a:pt x="508" y="924"/>
                  <a:pt x="508" y="924"/>
                </a:cubicBezTo>
                <a:cubicBezTo>
                  <a:pt x="508" y="923"/>
                  <a:pt x="507" y="923"/>
                  <a:pt x="507" y="922"/>
                </a:cubicBezTo>
                <a:cubicBezTo>
                  <a:pt x="507" y="923"/>
                  <a:pt x="507" y="923"/>
                  <a:pt x="507" y="923"/>
                </a:cubicBezTo>
                <a:cubicBezTo>
                  <a:pt x="507" y="924"/>
                  <a:pt x="507" y="924"/>
                  <a:pt x="507" y="924"/>
                </a:cubicBezTo>
                <a:cubicBezTo>
                  <a:pt x="507" y="924"/>
                  <a:pt x="507" y="924"/>
                  <a:pt x="507" y="924"/>
                </a:cubicBezTo>
                <a:cubicBezTo>
                  <a:pt x="507" y="925"/>
                  <a:pt x="507" y="925"/>
                  <a:pt x="507" y="925"/>
                </a:cubicBezTo>
                <a:cubicBezTo>
                  <a:pt x="506" y="924"/>
                  <a:pt x="506" y="924"/>
                  <a:pt x="506" y="924"/>
                </a:cubicBezTo>
                <a:cubicBezTo>
                  <a:pt x="506" y="923"/>
                  <a:pt x="506" y="923"/>
                  <a:pt x="506" y="923"/>
                </a:cubicBezTo>
                <a:cubicBezTo>
                  <a:pt x="506" y="922"/>
                  <a:pt x="506" y="922"/>
                  <a:pt x="506" y="922"/>
                </a:cubicBezTo>
                <a:cubicBezTo>
                  <a:pt x="506" y="921"/>
                  <a:pt x="506" y="921"/>
                  <a:pt x="506" y="921"/>
                </a:cubicBezTo>
                <a:cubicBezTo>
                  <a:pt x="506" y="921"/>
                  <a:pt x="506" y="921"/>
                  <a:pt x="506" y="921"/>
                </a:cubicBezTo>
                <a:cubicBezTo>
                  <a:pt x="505" y="920"/>
                  <a:pt x="505" y="920"/>
                  <a:pt x="505" y="920"/>
                </a:cubicBezTo>
                <a:cubicBezTo>
                  <a:pt x="504" y="919"/>
                  <a:pt x="504" y="919"/>
                  <a:pt x="504" y="919"/>
                </a:cubicBezTo>
                <a:cubicBezTo>
                  <a:pt x="504" y="919"/>
                  <a:pt x="503" y="918"/>
                  <a:pt x="503" y="917"/>
                </a:cubicBezTo>
                <a:cubicBezTo>
                  <a:pt x="502" y="917"/>
                  <a:pt x="502" y="917"/>
                  <a:pt x="502" y="917"/>
                </a:cubicBezTo>
                <a:cubicBezTo>
                  <a:pt x="501" y="915"/>
                  <a:pt x="501" y="915"/>
                  <a:pt x="501" y="915"/>
                </a:cubicBezTo>
                <a:cubicBezTo>
                  <a:pt x="500" y="914"/>
                  <a:pt x="500" y="914"/>
                  <a:pt x="500" y="914"/>
                </a:cubicBezTo>
                <a:cubicBezTo>
                  <a:pt x="500" y="913"/>
                  <a:pt x="500" y="913"/>
                  <a:pt x="500" y="913"/>
                </a:cubicBezTo>
                <a:cubicBezTo>
                  <a:pt x="500" y="912"/>
                  <a:pt x="500" y="912"/>
                  <a:pt x="500" y="912"/>
                </a:cubicBezTo>
                <a:cubicBezTo>
                  <a:pt x="500" y="911"/>
                  <a:pt x="500" y="911"/>
                  <a:pt x="500" y="911"/>
                </a:cubicBezTo>
                <a:cubicBezTo>
                  <a:pt x="500" y="910"/>
                  <a:pt x="500" y="910"/>
                  <a:pt x="500" y="910"/>
                </a:cubicBezTo>
                <a:cubicBezTo>
                  <a:pt x="499" y="910"/>
                  <a:pt x="499" y="910"/>
                  <a:pt x="499" y="910"/>
                </a:cubicBezTo>
                <a:cubicBezTo>
                  <a:pt x="498" y="911"/>
                  <a:pt x="498" y="911"/>
                  <a:pt x="498" y="911"/>
                </a:cubicBezTo>
                <a:cubicBezTo>
                  <a:pt x="498" y="910"/>
                  <a:pt x="498" y="910"/>
                  <a:pt x="498" y="910"/>
                </a:cubicBezTo>
                <a:cubicBezTo>
                  <a:pt x="498" y="908"/>
                  <a:pt x="498" y="908"/>
                  <a:pt x="498" y="908"/>
                </a:cubicBezTo>
                <a:cubicBezTo>
                  <a:pt x="497" y="908"/>
                  <a:pt x="497" y="908"/>
                  <a:pt x="497" y="908"/>
                </a:cubicBezTo>
                <a:cubicBezTo>
                  <a:pt x="496" y="908"/>
                  <a:pt x="497" y="908"/>
                  <a:pt x="497" y="908"/>
                </a:cubicBezTo>
                <a:cubicBezTo>
                  <a:pt x="496" y="907"/>
                  <a:pt x="496" y="907"/>
                  <a:pt x="496" y="907"/>
                </a:cubicBezTo>
                <a:cubicBezTo>
                  <a:pt x="496" y="907"/>
                  <a:pt x="496" y="907"/>
                  <a:pt x="496" y="907"/>
                </a:cubicBezTo>
                <a:cubicBezTo>
                  <a:pt x="495" y="907"/>
                  <a:pt x="495" y="907"/>
                  <a:pt x="495" y="907"/>
                </a:cubicBezTo>
                <a:cubicBezTo>
                  <a:pt x="495" y="906"/>
                  <a:pt x="495" y="906"/>
                  <a:pt x="495" y="906"/>
                </a:cubicBezTo>
                <a:cubicBezTo>
                  <a:pt x="495" y="905"/>
                  <a:pt x="495" y="905"/>
                  <a:pt x="495" y="905"/>
                </a:cubicBezTo>
                <a:cubicBezTo>
                  <a:pt x="495" y="904"/>
                  <a:pt x="495" y="904"/>
                  <a:pt x="495" y="904"/>
                </a:cubicBezTo>
                <a:cubicBezTo>
                  <a:pt x="495" y="904"/>
                  <a:pt x="494" y="904"/>
                  <a:pt x="494" y="903"/>
                </a:cubicBezTo>
                <a:cubicBezTo>
                  <a:pt x="493" y="903"/>
                  <a:pt x="492" y="902"/>
                  <a:pt x="492" y="901"/>
                </a:cubicBezTo>
                <a:cubicBezTo>
                  <a:pt x="490" y="901"/>
                  <a:pt x="490" y="901"/>
                  <a:pt x="490" y="901"/>
                </a:cubicBezTo>
                <a:cubicBezTo>
                  <a:pt x="490" y="900"/>
                  <a:pt x="490" y="900"/>
                  <a:pt x="490" y="900"/>
                </a:cubicBezTo>
                <a:cubicBezTo>
                  <a:pt x="490" y="900"/>
                  <a:pt x="488" y="898"/>
                  <a:pt x="488" y="898"/>
                </a:cubicBezTo>
                <a:cubicBezTo>
                  <a:pt x="488" y="898"/>
                  <a:pt x="488" y="897"/>
                  <a:pt x="488" y="897"/>
                </a:cubicBezTo>
                <a:cubicBezTo>
                  <a:pt x="488" y="895"/>
                  <a:pt x="488" y="895"/>
                  <a:pt x="488" y="895"/>
                </a:cubicBezTo>
                <a:cubicBezTo>
                  <a:pt x="488" y="894"/>
                  <a:pt x="488" y="894"/>
                  <a:pt x="488" y="894"/>
                </a:cubicBezTo>
                <a:cubicBezTo>
                  <a:pt x="488" y="894"/>
                  <a:pt x="488" y="894"/>
                  <a:pt x="488" y="894"/>
                </a:cubicBezTo>
                <a:cubicBezTo>
                  <a:pt x="487" y="892"/>
                  <a:pt x="487" y="892"/>
                  <a:pt x="487" y="892"/>
                </a:cubicBezTo>
                <a:cubicBezTo>
                  <a:pt x="486" y="891"/>
                  <a:pt x="486" y="891"/>
                  <a:pt x="486" y="891"/>
                </a:cubicBezTo>
                <a:cubicBezTo>
                  <a:pt x="486" y="890"/>
                  <a:pt x="486" y="889"/>
                  <a:pt x="486" y="889"/>
                </a:cubicBezTo>
                <a:cubicBezTo>
                  <a:pt x="486" y="888"/>
                  <a:pt x="486" y="887"/>
                  <a:pt x="486" y="887"/>
                </a:cubicBezTo>
                <a:cubicBezTo>
                  <a:pt x="487" y="885"/>
                  <a:pt x="487" y="885"/>
                  <a:pt x="487" y="885"/>
                </a:cubicBezTo>
                <a:cubicBezTo>
                  <a:pt x="487" y="885"/>
                  <a:pt x="487" y="885"/>
                  <a:pt x="487" y="885"/>
                </a:cubicBezTo>
                <a:cubicBezTo>
                  <a:pt x="488" y="886"/>
                  <a:pt x="488" y="885"/>
                  <a:pt x="488" y="885"/>
                </a:cubicBezTo>
                <a:cubicBezTo>
                  <a:pt x="488" y="885"/>
                  <a:pt x="488" y="885"/>
                  <a:pt x="488" y="885"/>
                </a:cubicBezTo>
                <a:cubicBezTo>
                  <a:pt x="491" y="887"/>
                  <a:pt x="491" y="887"/>
                  <a:pt x="491" y="887"/>
                </a:cubicBezTo>
                <a:cubicBezTo>
                  <a:pt x="491" y="887"/>
                  <a:pt x="491" y="887"/>
                  <a:pt x="491" y="887"/>
                </a:cubicBezTo>
                <a:cubicBezTo>
                  <a:pt x="493" y="887"/>
                  <a:pt x="493" y="887"/>
                  <a:pt x="493" y="887"/>
                </a:cubicBezTo>
                <a:cubicBezTo>
                  <a:pt x="493" y="886"/>
                  <a:pt x="493" y="886"/>
                  <a:pt x="493" y="886"/>
                </a:cubicBezTo>
                <a:cubicBezTo>
                  <a:pt x="494" y="887"/>
                  <a:pt x="494" y="887"/>
                  <a:pt x="494" y="887"/>
                </a:cubicBezTo>
                <a:cubicBezTo>
                  <a:pt x="495" y="888"/>
                  <a:pt x="495" y="888"/>
                  <a:pt x="495" y="888"/>
                </a:cubicBezTo>
                <a:cubicBezTo>
                  <a:pt x="495" y="889"/>
                  <a:pt x="495" y="889"/>
                  <a:pt x="495" y="889"/>
                </a:cubicBezTo>
                <a:cubicBezTo>
                  <a:pt x="497" y="889"/>
                  <a:pt x="497" y="889"/>
                  <a:pt x="497" y="889"/>
                </a:cubicBezTo>
                <a:cubicBezTo>
                  <a:pt x="497" y="889"/>
                  <a:pt x="498" y="889"/>
                  <a:pt x="498" y="889"/>
                </a:cubicBezTo>
                <a:cubicBezTo>
                  <a:pt x="499" y="890"/>
                  <a:pt x="499" y="890"/>
                  <a:pt x="499" y="891"/>
                </a:cubicBezTo>
                <a:cubicBezTo>
                  <a:pt x="498" y="891"/>
                  <a:pt x="498" y="891"/>
                  <a:pt x="498" y="891"/>
                </a:cubicBezTo>
                <a:cubicBezTo>
                  <a:pt x="498" y="892"/>
                  <a:pt x="498" y="892"/>
                  <a:pt x="498" y="893"/>
                </a:cubicBezTo>
                <a:cubicBezTo>
                  <a:pt x="498" y="893"/>
                  <a:pt x="498" y="894"/>
                  <a:pt x="498" y="894"/>
                </a:cubicBezTo>
                <a:cubicBezTo>
                  <a:pt x="500" y="895"/>
                  <a:pt x="500" y="895"/>
                  <a:pt x="500" y="895"/>
                </a:cubicBezTo>
                <a:cubicBezTo>
                  <a:pt x="500" y="897"/>
                  <a:pt x="500" y="897"/>
                  <a:pt x="500" y="897"/>
                </a:cubicBezTo>
                <a:cubicBezTo>
                  <a:pt x="500" y="898"/>
                  <a:pt x="500" y="898"/>
                  <a:pt x="500" y="898"/>
                </a:cubicBezTo>
                <a:cubicBezTo>
                  <a:pt x="500" y="898"/>
                  <a:pt x="500" y="899"/>
                  <a:pt x="500" y="899"/>
                </a:cubicBezTo>
                <a:cubicBezTo>
                  <a:pt x="500" y="900"/>
                  <a:pt x="501" y="900"/>
                  <a:pt x="501" y="900"/>
                </a:cubicBezTo>
                <a:cubicBezTo>
                  <a:pt x="502" y="900"/>
                  <a:pt x="502" y="901"/>
                  <a:pt x="502" y="902"/>
                </a:cubicBezTo>
                <a:cubicBezTo>
                  <a:pt x="503" y="903"/>
                  <a:pt x="503" y="903"/>
                  <a:pt x="503" y="903"/>
                </a:cubicBezTo>
                <a:cubicBezTo>
                  <a:pt x="503" y="904"/>
                  <a:pt x="503" y="904"/>
                  <a:pt x="503" y="904"/>
                </a:cubicBezTo>
                <a:cubicBezTo>
                  <a:pt x="504" y="904"/>
                  <a:pt x="504" y="904"/>
                  <a:pt x="504" y="904"/>
                </a:cubicBezTo>
                <a:cubicBezTo>
                  <a:pt x="504" y="904"/>
                  <a:pt x="504" y="904"/>
                  <a:pt x="504" y="904"/>
                </a:cubicBezTo>
                <a:cubicBezTo>
                  <a:pt x="504" y="905"/>
                  <a:pt x="504" y="905"/>
                  <a:pt x="504" y="905"/>
                </a:cubicBezTo>
                <a:cubicBezTo>
                  <a:pt x="505" y="907"/>
                  <a:pt x="505" y="907"/>
                  <a:pt x="505" y="907"/>
                </a:cubicBezTo>
                <a:cubicBezTo>
                  <a:pt x="505" y="907"/>
                  <a:pt x="505" y="907"/>
                  <a:pt x="505" y="907"/>
                </a:cubicBezTo>
                <a:cubicBezTo>
                  <a:pt x="505" y="908"/>
                  <a:pt x="506" y="908"/>
                  <a:pt x="506" y="908"/>
                </a:cubicBezTo>
                <a:cubicBezTo>
                  <a:pt x="507" y="908"/>
                  <a:pt x="506" y="908"/>
                  <a:pt x="506" y="908"/>
                </a:cubicBezTo>
                <a:cubicBezTo>
                  <a:pt x="506" y="909"/>
                  <a:pt x="506" y="909"/>
                  <a:pt x="506" y="909"/>
                </a:cubicBezTo>
                <a:cubicBezTo>
                  <a:pt x="507" y="910"/>
                  <a:pt x="507" y="910"/>
                  <a:pt x="507" y="910"/>
                </a:cubicBezTo>
                <a:cubicBezTo>
                  <a:pt x="507" y="910"/>
                  <a:pt x="508" y="911"/>
                  <a:pt x="508" y="911"/>
                </a:cubicBezTo>
                <a:cubicBezTo>
                  <a:pt x="509" y="912"/>
                  <a:pt x="509" y="912"/>
                  <a:pt x="509" y="913"/>
                </a:cubicBezTo>
                <a:cubicBezTo>
                  <a:pt x="510" y="913"/>
                  <a:pt x="511" y="914"/>
                  <a:pt x="511" y="914"/>
                </a:cubicBezTo>
                <a:cubicBezTo>
                  <a:pt x="511" y="915"/>
                  <a:pt x="514" y="915"/>
                  <a:pt x="515" y="915"/>
                </a:cubicBezTo>
                <a:cubicBezTo>
                  <a:pt x="516" y="915"/>
                  <a:pt x="515" y="916"/>
                  <a:pt x="515" y="917"/>
                </a:cubicBezTo>
                <a:cubicBezTo>
                  <a:pt x="515" y="917"/>
                  <a:pt x="515" y="918"/>
                  <a:pt x="515" y="918"/>
                </a:cubicBezTo>
                <a:cubicBezTo>
                  <a:pt x="515" y="918"/>
                  <a:pt x="515" y="919"/>
                  <a:pt x="516" y="919"/>
                </a:cubicBezTo>
                <a:cubicBezTo>
                  <a:pt x="516" y="920"/>
                  <a:pt x="516" y="920"/>
                  <a:pt x="516" y="920"/>
                </a:cubicBezTo>
                <a:cubicBezTo>
                  <a:pt x="516" y="920"/>
                  <a:pt x="517" y="921"/>
                  <a:pt x="517" y="921"/>
                </a:cubicBezTo>
                <a:cubicBezTo>
                  <a:pt x="518" y="921"/>
                  <a:pt x="518" y="921"/>
                  <a:pt x="519" y="921"/>
                </a:cubicBezTo>
                <a:cubicBezTo>
                  <a:pt x="520" y="922"/>
                  <a:pt x="520" y="922"/>
                  <a:pt x="520" y="922"/>
                </a:cubicBezTo>
                <a:cubicBezTo>
                  <a:pt x="520" y="922"/>
                  <a:pt x="520" y="923"/>
                  <a:pt x="520" y="923"/>
                </a:cubicBezTo>
                <a:cubicBezTo>
                  <a:pt x="520" y="924"/>
                  <a:pt x="520" y="924"/>
                  <a:pt x="520" y="924"/>
                </a:cubicBezTo>
                <a:cubicBezTo>
                  <a:pt x="521" y="924"/>
                  <a:pt x="521" y="924"/>
                  <a:pt x="521" y="924"/>
                </a:cubicBezTo>
                <a:cubicBezTo>
                  <a:pt x="522" y="924"/>
                  <a:pt x="522" y="924"/>
                  <a:pt x="522" y="924"/>
                </a:cubicBezTo>
                <a:cubicBezTo>
                  <a:pt x="523" y="924"/>
                  <a:pt x="523" y="924"/>
                  <a:pt x="523" y="924"/>
                </a:cubicBezTo>
                <a:cubicBezTo>
                  <a:pt x="524" y="926"/>
                  <a:pt x="524" y="926"/>
                  <a:pt x="524" y="926"/>
                </a:cubicBezTo>
                <a:cubicBezTo>
                  <a:pt x="525" y="927"/>
                  <a:pt x="525" y="927"/>
                  <a:pt x="525" y="927"/>
                </a:cubicBezTo>
                <a:cubicBezTo>
                  <a:pt x="524" y="927"/>
                  <a:pt x="524" y="927"/>
                  <a:pt x="524" y="927"/>
                </a:cubicBezTo>
                <a:cubicBezTo>
                  <a:pt x="524" y="927"/>
                  <a:pt x="524" y="927"/>
                  <a:pt x="524" y="927"/>
                </a:cubicBezTo>
                <a:cubicBezTo>
                  <a:pt x="524" y="928"/>
                  <a:pt x="523" y="928"/>
                  <a:pt x="523" y="928"/>
                </a:cubicBezTo>
                <a:cubicBezTo>
                  <a:pt x="523" y="929"/>
                  <a:pt x="523" y="929"/>
                  <a:pt x="523" y="929"/>
                </a:cubicBezTo>
                <a:cubicBezTo>
                  <a:pt x="523" y="929"/>
                  <a:pt x="523" y="930"/>
                  <a:pt x="523" y="930"/>
                </a:cubicBezTo>
                <a:cubicBezTo>
                  <a:pt x="523" y="930"/>
                  <a:pt x="523" y="931"/>
                  <a:pt x="524" y="931"/>
                </a:cubicBezTo>
                <a:cubicBezTo>
                  <a:pt x="523" y="931"/>
                  <a:pt x="523" y="931"/>
                  <a:pt x="523" y="931"/>
                </a:cubicBezTo>
                <a:cubicBezTo>
                  <a:pt x="523" y="932"/>
                  <a:pt x="523" y="932"/>
                  <a:pt x="524" y="932"/>
                </a:cubicBezTo>
                <a:cubicBezTo>
                  <a:pt x="524" y="932"/>
                  <a:pt x="524" y="932"/>
                  <a:pt x="524" y="931"/>
                </a:cubicBezTo>
                <a:cubicBezTo>
                  <a:pt x="525" y="932"/>
                  <a:pt x="525" y="932"/>
                  <a:pt x="525" y="932"/>
                </a:cubicBezTo>
                <a:cubicBezTo>
                  <a:pt x="525" y="932"/>
                  <a:pt x="525" y="932"/>
                  <a:pt x="525" y="932"/>
                </a:cubicBezTo>
                <a:cubicBezTo>
                  <a:pt x="526" y="931"/>
                  <a:pt x="526" y="931"/>
                  <a:pt x="526" y="931"/>
                </a:cubicBezTo>
                <a:cubicBezTo>
                  <a:pt x="526" y="932"/>
                  <a:pt x="526" y="932"/>
                  <a:pt x="526" y="932"/>
                </a:cubicBezTo>
                <a:cubicBezTo>
                  <a:pt x="525" y="932"/>
                  <a:pt x="525" y="932"/>
                  <a:pt x="525" y="932"/>
                </a:cubicBezTo>
                <a:cubicBezTo>
                  <a:pt x="525" y="933"/>
                  <a:pt x="525" y="933"/>
                  <a:pt x="525" y="933"/>
                </a:cubicBezTo>
                <a:cubicBezTo>
                  <a:pt x="525" y="933"/>
                  <a:pt x="526" y="933"/>
                  <a:pt x="526" y="933"/>
                </a:cubicBezTo>
                <a:cubicBezTo>
                  <a:pt x="526" y="933"/>
                  <a:pt x="526" y="932"/>
                  <a:pt x="527" y="932"/>
                </a:cubicBezTo>
                <a:cubicBezTo>
                  <a:pt x="527" y="933"/>
                  <a:pt x="527" y="933"/>
                  <a:pt x="527" y="933"/>
                </a:cubicBezTo>
                <a:cubicBezTo>
                  <a:pt x="528" y="934"/>
                  <a:pt x="528" y="934"/>
                  <a:pt x="528" y="934"/>
                </a:cubicBezTo>
                <a:cubicBezTo>
                  <a:pt x="529" y="934"/>
                  <a:pt x="529" y="934"/>
                  <a:pt x="529" y="934"/>
                </a:cubicBezTo>
                <a:cubicBezTo>
                  <a:pt x="530" y="935"/>
                  <a:pt x="530" y="935"/>
                  <a:pt x="530" y="935"/>
                </a:cubicBezTo>
                <a:cubicBezTo>
                  <a:pt x="530" y="934"/>
                  <a:pt x="530" y="934"/>
                  <a:pt x="530" y="934"/>
                </a:cubicBezTo>
                <a:cubicBezTo>
                  <a:pt x="531" y="935"/>
                  <a:pt x="531" y="935"/>
                  <a:pt x="531" y="935"/>
                </a:cubicBezTo>
                <a:cubicBezTo>
                  <a:pt x="532" y="936"/>
                  <a:pt x="532" y="936"/>
                  <a:pt x="532" y="936"/>
                </a:cubicBezTo>
                <a:cubicBezTo>
                  <a:pt x="531" y="937"/>
                  <a:pt x="531" y="937"/>
                  <a:pt x="531" y="937"/>
                </a:cubicBezTo>
                <a:cubicBezTo>
                  <a:pt x="531" y="937"/>
                  <a:pt x="531" y="937"/>
                  <a:pt x="531" y="937"/>
                </a:cubicBezTo>
                <a:cubicBezTo>
                  <a:pt x="531" y="938"/>
                  <a:pt x="531" y="938"/>
                  <a:pt x="531" y="938"/>
                </a:cubicBezTo>
                <a:cubicBezTo>
                  <a:pt x="532" y="937"/>
                  <a:pt x="532" y="937"/>
                  <a:pt x="532" y="937"/>
                </a:cubicBezTo>
                <a:cubicBezTo>
                  <a:pt x="533" y="937"/>
                  <a:pt x="533" y="937"/>
                  <a:pt x="533" y="937"/>
                </a:cubicBezTo>
                <a:cubicBezTo>
                  <a:pt x="533" y="938"/>
                  <a:pt x="533" y="938"/>
                  <a:pt x="533" y="938"/>
                </a:cubicBezTo>
                <a:cubicBezTo>
                  <a:pt x="532" y="939"/>
                  <a:pt x="532" y="939"/>
                  <a:pt x="532" y="939"/>
                </a:cubicBezTo>
                <a:cubicBezTo>
                  <a:pt x="532" y="939"/>
                  <a:pt x="533" y="939"/>
                  <a:pt x="533" y="940"/>
                </a:cubicBezTo>
                <a:cubicBezTo>
                  <a:pt x="534" y="940"/>
                  <a:pt x="534" y="940"/>
                  <a:pt x="534" y="940"/>
                </a:cubicBezTo>
                <a:cubicBezTo>
                  <a:pt x="535" y="940"/>
                  <a:pt x="535" y="940"/>
                  <a:pt x="535" y="940"/>
                </a:cubicBezTo>
                <a:cubicBezTo>
                  <a:pt x="535" y="941"/>
                  <a:pt x="535" y="941"/>
                  <a:pt x="535" y="941"/>
                </a:cubicBezTo>
                <a:cubicBezTo>
                  <a:pt x="535" y="941"/>
                  <a:pt x="535" y="941"/>
                  <a:pt x="535" y="941"/>
                </a:cubicBezTo>
                <a:cubicBezTo>
                  <a:pt x="535" y="942"/>
                  <a:pt x="535" y="942"/>
                  <a:pt x="535" y="942"/>
                </a:cubicBezTo>
                <a:cubicBezTo>
                  <a:pt x="536" y="942"/>
                  <a:pt x="537" y="942"/>
                  <a:pt x="537" y="943"/>
                </a:cubicBezTo>
                <a:cubicBezTo>
                  <a:pt x="538" y="943"/>
                  <a:pt x="538" y="944"/>
                  <a:pt x="539" y="944"/>
                </a:cubicBezTo>
                <a:cubicBezTo>
                  <a:pt x="539" y="944"/>
                  <a:pt x="540" y="946"/>
                  <a:pt x="540" y="946"/>
                </a:cubicBezTo>
                <a:cubicBezTo>
                  <a:pt x="540" y="947"/>
                  <a:pt x="540" y="947"/>
                  <a:pt x="541" y="947"/>
                </a:cubicBezTo>
                <a:cubicBezTo>
                  <a:pt x="541" y="947"/>
                  <a:pt x="542" y="949"/>
                  <a:pt x="542" y="949"/>
                </a:cubicBezTo>
                <a:cubicBezTo>
                  <a:pt x="542" y="949"/>
                  <a:pt x="544" y="951"/>
                  <a:pt x="544" y="951"/>
                </a:cubicBezTo>
                <a:cubicBezTo>
                  <a:pt x="545" y="951"/>
                  <a:pt x="545" y="951"/>
                  <a:pt x="545" y="951"/>
                </a:cubicBezTo>
                <a:cubicBezTo>
                  <a:pt x="545" y="952"/>
                  <a:pt x="545" y="952"/>
                  <a:pt x="545" y="952"/>
                </a:cubicBezTo>
                <a:cubicBezTo>
                  <a:pt x="546" y="953"/>
                  <a:pt x="546" y="953"/>
                  <a:pt x="546" y="953"/>
                </a:cubicBezTo>
                <a:cubicBezTo>
                  <a:pt x="547" y="954"/>
                  <a:pt x="547" y="954"/>
                  <a:pt x="547" y="954"/>
                </a:cubicBezTo>
                <a:cubicBezTo>
                  <a:pt x="547" y="954"/>
                  <a:pt x="548" y="955"/>
                  <a:pt x="548" y="956"/>
                </a:cubicBezTo>
                <a:cubicBezTo>
                  <a:pt x="548" y="956"/>
                  <a:pt x="548" y="957"/>
                  <a:pt x="548" y="957"/>
                </a:cubicBezTo>
                <a:cubicBezTo>
                  <a:pt x="548" y="958"/>
                  <a:pt x="548" y="958"/>
                  <a:pt x="548" y="959"/>
                </a:cubicBezTo>
                <a:cubicBezTo>
                  <a:pt x="548" y="959"/>
                  <a:pt x="549" y="960"/>
                  <a:pt x="549" y="960"/>
                </a:cubicBezTo>
                <a:cubicBezTo>
                  <a:pt x="549" y="961"/>
                  <a:pt x="550" y="961"/>
                  <a:pt x="550" y="962"/>
                </a:cubicBezTo>
                <a:cubicBezTo>
                  <a:pt x="550" y="962"/>
                  <a:pt x="551" y="963"/>
                  <a:pt x="551" y="963"/>
                </a:cubicBezTo>
                <a:cubicBezTo>
                  <a:pt x="551" y="964"/>
                  <a:pt x="551" y="965"/>
                  <a:pt x="551" y="965"/>
                </a:cubicBezTo>
                <a:cubicBezTo>
                  <a:pt x="550" y="966"/>
                  <a:pt x="550" y="966"/>
                  <a:pt x="549" y="966"/>
                </a:cubicBezTo>
                <a:cubicBezTo>
                  <a:pt x="549" y="967"/>
                  <a:pt x="549" y="967"/>
                  <a:pt x="549" y="967"/>
                </a:cubicBezTo>
                <a:cubicBezTo>
                  <a:pt x="549" y="968"/>
                  <a:pt x="549" y="968"/>
                  <a:pt x="550" y="968"/>
                </a:cubicBezTo>
                <a:cubicBezTo>
                  <a:pt x="551" y="968"/>
                  <a:pt x="551" y="969"/>
                  <a:pt x="550" y="969"/>
                </a:cubicBezTo>
                <a:cubicBezTo>
                  <a:pt x="550" y="969"/>
                  <a:pt x="550" y="969"/>
                  <a:pt x="549" y="969"/>
                </a:cubicBezTo>
                <a:cubicBezTo>
                  <a:pt x="549" y="969"/>
                  <a:pt x="548" y="969"/>
                  <a:pt x="548" y="970"/>
                </a:cubicBezTo>
                <a:cubicBezTo>
                  <a:pt x="548" y="971"/>
                  <a:pt x="548" y="971"/>
                  <a:pt x="548" y="971"/>
                </a:cubicBezTo>
                <a:cubicBezTo>
                  <a:pt x="549" y="972"/>
                  <a:pt x="549" y="972"/>
                  <a:pt x="549" y="972"/>
                </a:cubicBezTo>
                <a:cubicBezTo>
                  <a:pt x="549" y="973"/>
                  <a:pt x="549" y="973"/>
                  <a:pt x="549" y="973"/>
                </a:cubicBezTo>
                <a:cubicBezTo>
                  <a:pt x="549" y="974"/>
                  <a:pt x="551" y="975"/>
                  <a:pt x="551" y="975"/>
                </a:cubicBezTo>
                <a:cubicBezTo>
                  <a:pt x="551" y="975"/>
                  <a:pt x="552" y="976"/>
                  <a:pt x="552" y="977"/>
                </a:cubicBezTo>
                <a:cubicBezTo>
                  <a:pt x="552" y="977"/>
                  <a:pt x="553" y="978"/>
                  <a:pt x="554" y="978"/>
                </a:cubicBezTo>
                <a:cubicBezTo>
                  <a:pt x="554" y="979"/>
                  <a:pt x="555" y="979"/>
                  <a:pt x="556" y="979"/>
                </a:cubicBezTo>
                <a:cubicBezTo>
                  <a:pt x="557" y="979"/>
                  <a:pt x="557" y="980"/>
                  <a:pt x="557" y="980"/>
                </a:cubicBezTo>
                <a:cubicBezTo>
                  <a:pt x="557" y="980"/>
                  <a:pt x="558" y="980"/>
                  <a:pt x="558" y="980"/>
                </a:cubicBezTo>
                <a:cubicBezTo>
                  <a:pt x="559" y="981"/>
                  <a:pt x="560" y="981"/>
                  <a:pt x="560" y="981"/>
                </a:cubicBezTo>
                <a:cubicBezTo>
                  <a:pt x="561" y="982"/>
                  <a:pt x="561" y="982"/>
                  <a:pt x="561" y="982"/>
                </a:cubicBezTo>
                <a:cubicBezTo>
                  <a:pt x="562" y="984"/>
                  <a:pt x="562" y="984"/>
                  <a:pt x="562" y="984"/>
                </a:cubicBezTo>
                <a:cubicBezTo>
                  <a:pt x="562" y="984"/>
                  <a:pt x="563" y="985"/>
                  <a:pt x="563" y="985"/>
                </a:cubicBezTo>
                <a:cubicBezTo>
                  <a:pt x="564" y="985"/>
                  <a:pt x="565" y="986"/>
                  <a:pt x="565" y="986"/>
                </a:cubicBezTo>
                <a:cubicBezTo>
                  <a:pt x="566" y="986"/>
                  <a:pt x="569" y="987"/>
                  <a:pt x="570" y="987"/>
                </a:cubicBezTo>
                <a:cubicBezTo>
                  <a:pt x="570" y="987"/>
                  <a:pt x="571" y="987"/>
                  <a:pt x="571" y="987"/>
                </a:cubicBezTo>
                <a:cubicBezTo>
                  <a:pt x="573" y="987"/>
                  <a:pt x="573" y="987"/>
                  <a:pt x="573" y="987"/>
                </a:cubicBezTo>
                <a:cubicBezTo>
                  <a:pt x="574" y="988"/>
                  <a:pt x="574" y="988"/>
                  <a:pt x="574" y="988"/>
                </a:cubicBezTo>
                <a:cubicBezTo>
                  <a:pt x="574" y="989"/>
                  <a:pt x="577" y="991"/>
                  <a:pt x="577" y="991"/>
                </a:cubicBezTo>
                <a:cubicBezTo>
                  <a:pt x="577" y="991"/>
                  <a:pt x="578" y="992"/>
                  <a:pt x="579" y="992"/>
                </a:cubicBezTo>
                <a:cubicBezTo>
                  <a:pt x="580" y="993"/>
                  <a:pt x="581" y="993"/>
                  <a:pt x="582" y="993"/>
                </a:cubicBezTo>
                <a:cubicBezTo>
                  <a:pt x="582" y="993"/>
                  <a:pt x="583" y="994"/>
                  <a:pt x="584" y="994"/>
                </a:cubicBezTo>
                <a:cubicBezTo>
                  <a:pt x="585" y="994"/>
                  <a:pt x="585" y="994"/>
                  <a:pt x="585" y="994"/>
                </a:cubicBezTo>
                <a:cubicBezTo>
                  <a:pt x="585" y="995"/>
                  <a:pt x="586" y="995"/>
                  <a:pt x="587" y="995"/>
                </a:cubicBezTo>
                <a:cubicBezTo>
                  <a:pt x="587" y="996"/>
                  <a:pt x="588" y="996"/>
                  <a:pt x="588" y="996"/>
                </a:cubicBezTo>
                <a:cubicBezTo>
                  <a:pt x="589" y="996"/>
                  <a:pt x="590" y="996"/>
                  <a:pt x="591" y="996"/>
                </a:cubicBezTo>
                <a:cubicBezTo>
                  <a:pt x="591" y="997"/>
                  <a:pt x="592" y="997"/>
                  <a:pt x="592" y="997"/>
                </a:cubicBezTo>
                <a:cubicBezTo>
                  <a:pt x="594" y="997"/>
                  <a:pt x="594" y="997"/>
                  <a:pt x="594" y="997"/>
                </a:cubicBezTo>
                <a:cubicBezTo>
                  <a:pt x="594" y="998"/>
                  <a:pt x="594" y="998"/>
                  <a:pt x="594" y="998"/>
                </a:cubicBezTo>
                <a:cubicBezTo>
                  <a:pt x="596" y="999"/>
                  <a:pt x="596" y="999"/>
                  <a:pt x="596" y="999"/>
                </a:cubicBezTo>
                <a:cubicBezTo>
                  <a:pt x="597" y="999"/>
                  <a:pt x="597" y="999"/>
                  <a:pt x="597" y="999"/>
                </a:cubicBezTo>
                <a:cubicBezTo>
                  <a:pt x="597" y="999"/>
                  <a:pt x="598" y="1000"/>
                  <a:pt x="598" y="1000"/>
                </a:cubicBezTo>
                <a:cubicBezTo>
                  <a:pt x="599" y="1000"/>
                  <a:pt x="599" y="1000"/>
                  <a:pt x="599" y="1000"/>
                </a:cubicBezTo>
                <a:cubicBezTo>
                  <a:pt x="600" y="1001"/>
                  <a:pt x="601" y="1001"/>
                  <a:pt x="601" y="1001"/>
                </a:cubicBezTo>
                <a:cubicBezTo>
                  <a:pt x="602" y="1001"/>
                  <a:pt x="603" y="1001"/>
                  <a:pt x="603" y="1001"/>
                </a:cubicBezTo>
                <a:cubicBezTo>
                  <a:pt x="604" y="1002"/>
                  <a:pt x="605" y="1002"/>
                  <a:pt x="606" y="1002"/>
                </a:cubicBezTo>
                <a:cubicBezTo>
                  <a:pt x="606" y="1003"/>
                  <a:pt x="607" y="1003"/>
                  <a:pt x="607" y="1003"/>
                </a:cubicBezTo>
                <a:cubicBezTo>
                  <a:pt x="608" y="1003"/>
                  <a:pt x="609" y="1003"/>
                  <a:pt x="610" y="1003"/>
                </a:cubicBezTo>
                <a:cubicBezTo>
                  <a:pt x="610" y="1003"/>
                  <a:pt x="611" y="1003"/>
                  <a:pt x="611" y="1003"/>
                </a:cubicBezTo>
                <a:cubicBezTo>
                  <a:pt x="612" y="1002"/>
                  <a:pt x="612" y="1002"/>
                  <a:pt x="612" y="1002"/>
                </a:cubicBezTo>
                <a:cubicBezTo>
                  <a:pt x="614" y="1002"/>
                  <a:pt x="614" y="1002"/>
                  <a:pt x="614" y="1002"/>
                </a:cubicBezTo>
                <a:cubicBezTo>
                  <a:pt x="616" y="1001"/>
                  <a:pt x="616" y="1001"/>
                  <a:pt x="616" y="1001"/>
                </a:cubicBezTo>
                <a:cubicBezTo>
                  <a:pt x="617" y="1000"/>
                  <a:pt x="617" y="1000"/>
                  <a:pt x="617" y="1000"/>
                </a:cubicBezTo>
                <a:cubicBezTo>
                  <a:pt x="617" y="1000"/>
                  <a:pt x="618" y="1000"/>
                  <a:pt x="619" y="1000"/>
                </a:cubicBezTo>
                <a:cubicBezTo>
                  <a:pt x="619" y="1000"/>
                  <a:pt x="620" y="1000"/>
                  <a:pt x="621" y="1000"/>
                </a:cubicBezTo>
                <a:cubicBezTo>
                  <a:pt x="620" y="999"/>
                  <a:pt x="620" y="999"/>
                  <a:pt x="620" y="999"/>
                </a:cubicBezTo>
                <a:cubicBezTo>
                  <a:pt x="619" y="999"/>
                  <a:pt x="619" y="999"/>
                  <a:pt x="619" y="999"/>
                </a:cubicBezTo>
                <a:cubicBezTo>
                  <a:pt x="620" y="998"/>
                  <a:pt x="620" y="998"/>
                  <a:pt x="620" y="998"/>
                </a:cubicBezTo>
                <a:cubicBezTo>
                  <a:pt x="621" y="998"/>
                  <a:pt x="621" y="998"/>
                  <a:pt x="621" y="998"/>
                </a:cubicBezTo>
                <a:cubicBezTo>
                  <a:pt x="621" y="999"/>
                  <a:pt x="621" y="999"/>
                  <a:pt x="621" y="999"/>
                </a:cubicBezTo>
                <a:cubicBezTo>
                  <a:pt x="622" y="999"/>
                  <a:pt x="622" y="999"/>
                  <a:pt x="622" y="999"/>
                </a:cubicBezTo>
                <a:cubicBezTo>
                  <a:pt x="623" y="1000"/>
                  <a:pt x="623" y="1000"/>
                  <a:pt x="623" y="1000"/>
                </a:cubicBezTo>
                <a:cubicBezTo>
                  <a:pt x="624" y="999"/>
                  <a:pt x="624" y="999"/>
                  <a:pt x="624" y="999"/>
                </a:cubicBezTo>
                <a:cubicBezTo>
                  <a:pt x="625" y="1000"/>
                  <a:pt x="625" y="1000"/>
                  <a:pt x="625" y="1000"/>
                </a:cubicBezTo>
                <a:cubicBezTo>
                  <a:pt x="625" y="1000"/>
                  <a:pt x="625" y="1000"/>
                  <a:pt x="625" y="1000"/>
                </a:cubicBezTo>
                <a:cubicBezTo>
                  <a:pt x="626" y="1000"/>
                  <a:pt x="626" y="1000"/>
                  <a:pt x="626" y="1000"/>
                </a:cubicBezTo>
                <a:cubicBezTo>
                  <a:pt x="626" y="1000"/>
                  <a:pt x="626" y="1000"/>
                  <a:pt x="626" y="1000"/>
                </a:cubicBezTo>
                <a:cubicBezTo>
                  <a:pt x="627" y="1001"/>
                  <a:pt x="627" y="1001"/>
                  <a:pt x="627" y="1001"/>
                </a:cubicBezTo>
                <a:cubicBezTo>
                  <a:pt x="628" y="1002"/>
                  <a:pt x="628" y="1002"/>
                  <a:pt x="628" y="1002"/>
                </a:cubicBezTo>
                <a:cubicBezTo>
                  <a:pt x="628" y="1002"/>
                  <a:pt x="628" y="1002"/>
                  <a:pt x="628" y="1002"/>
                </a:cubicBezTo>
                <a:cubicBezTo>
                  <a:pt x="628" y="1002"/>
                  <a:pt x="629" y="1003"/>
                  <a:pt x="629" y="1003"/>
                </a:cubicBezTo>
                <a:cubicBezTo>
                  <a:pt x="630" y="1003"/>
                  <a:pt x="632" y="1005"/>
                  <a:pt x="633" y="1006"/>
                </a:cubicBezTo>
                <a:cubicBezTo>
                  <a:pt x="633" y="1006"/>
                  <a:pt x="634" y="1007"/>
                  <a:pt x="634" y="1007"/>
                </a:cubicBezTo>
                <a:cubicBezTo>
                  <a:pt x="634" y="1008"/>
                  <a:pt x="635" y="1009"/>
                  <a:pt x="636" y="1009"/>
                </a:cubicBezTo>
                <a:cubicBezTo>
                  <a:pt x="636" y="1010"/>
                  <a:pt x="637" y="1010"/>
                  <a:pt x="638" y="1011"/>
                </a:cubicBezTo>
                <a:cubicBezTo>
                  <a:pt x="638" y="1011"/>
                  <a:pt x="639" y="1012"/>
                  <a:pt x="639" y="1012"/>
                </a:cubicBezTo>
                <a:cubicBezTo>
                  <a:pt x="639" y="1012"/>
                  <a:pt x="640" y="1013"/>
                  <a:pt x="641" y="1013"/>
                </a:cubicBezTo>
                <a:cubicBezTo>
                  <a:pt x="641" y="1014"/>
                  <a:pt x="643" y="1015"/>
                  <a:pt x="643" y="1015"/>
                </a:cubicBezTo>
                <a:cubicBezTo>
                  <a:pt x="644" y="1015"/>
                  <a:pt x="645" y="1016"/>
                  <a:pt x="646" y="1016"/>
                </a:cubicBezTo>
                <a:cubicBezTo>
                  <a:pt x="647" y="1016"/>
                  <a:pt x="647" y="1016"/>
                  <a:pt x="648" y="1016"/>
                </a:cubicBezTo>
                <a:cubicBezTo>
                  <a:pt x="649" y="1016"/>
                  <a:pt x="649" y="1016"/>
                  <a:pt x="649" y="1016"/>
                </a:cubicBezTo>
                <a:cubicBezTo>
                  <a:pt x="650" y="1016"/>
                  <a:pt x="650" y="1016"/>
                  <a:pt x="650" y="1016"/>
                </a:cubicBezTo>
                <a:cubicBezTo>
                  <a:pt x="651" y="1016"/>
                  <a:pt x="651" y="1016"/>
                  <a:pt x="651" y="1016"/>
                </a:cubicBezTo>
                <a:cubicBezTo>
                  <a:pt x="652" y="1017"/>
                  <a:pt x="652" y="1017"/>
                  <a:pt x="652" y="1017"/>
                </a:cubicBezTo>
                <a:cubicBezTo>
                  <a:pt x="653" y="1017"/>
                  <a:pt x="653" y="1017"/>
                  <a:pt x="653" y="1017"/>
                </a:cubicBezTo>
                <a:cubicBezTo>
                  <a:pt x="654" y="1018"/>
                  <a:pt x="654" y="1018"/>
                  <a:pt x="654" y="1018"/>
                </a:cubicBezTo>
                <a:cubicBezTo>
                  <a:pt x="654" y="1018"/>
                  <a:pt x="654" y="1018"/>
                  <a:pt x="654" y="1018"/>
                </a:cubicBezTo>
                <a:cubicBezTo>
                  <a:pt x="654" y="1018"/>
                  <a:pt x="654" y="1018"/>
                  <a:pt x="655" y="1018"/>
                </a:cubicBezTo>
                <a:cubicBezTo>
                  <a:pt x="655" y="1018"/>
                  <a:pt x="655" y="1018"/>
                  <a:pt x="655" y="1018"/>
                </a:cubicBezTo>
                <a:cubicBezTo>
                  <a:pt x="655" y="1018"/>
                  <a:pt x="656" y="1018"/>
                  <a:pt x="656" y="1018"/>
                </a:cubicBezTo>
                <a:cubicBezTo>
                  <a:pt x="657" y="1018"/>
                  <a:pt x="658" y="1019"/>
                  <a:pt x="658" y="1019"/>
                </a:cubicBezTo>
                <a:cubicBezTo>
                  <a:pt x="659" y="1019"/>
                  <a:pt x="659" y="1019"/>
                  <a:pt x="659" y="1019"/>
                </a:cubicBezTo>
                <a:cubicBezTo>
                  <a:pt x="660" y="1020"/>
                  <a:pt x="660" y="1020"/>
                  <a:pt x="661" y="1020"/>
                </a:cubicBezTo>
                <a:cubicBezTo>
                  <a:pt x="661" y="1020"/>
                  <a:pt x="661" y="1020"/>
                  <a:pt x="662" y="1020"/>
                </a:cubicBezTo>
                <a:cubicBezTo>
                  <a:pt x="662" y="1020"/>
                  <a:pt x="662" y="1020"/>
                  <a:pt x="662" y="1020"/>
                </a:cubicBezTo>
                <a:cubicBezTo>
                  <a:pt x="663" y="1020"/>
                  <a:pt x="663" y="1020"/>
                  <a:pt x="663" y="1020"/>
                </a:cubicBezTo>
                <a:cubicBezTo>
                  <a:pt x="663" y="1020"/>
                  <a:pt x="663" y="1020"/>
                  <a:pt x="664" y="1021"/>
                </a:cubicBezTo>
                <a:cubicBezTo>
                  <a:pt x="664" y="1021"/>
                  <a:pt x="666" y="1021"/>
                  <a:pt x="667" y="1021"/>
                </a:cubicBezTo>
                <a:cubicBezTo>
                  <a:pt x="667" y="1021"/>
                  <a:pt x="667" y="1020"/>
                  <a:pt x="667" y="1020"/>
                </a:cubicBezTo>
                <a:cubicBezTo>
                  <a:pt x="667" y="1019"/>
                  <a:pt x="667" y="1019"/>
                  <a:pt x="667" y="1019"/>
                </a:cubicBezTo>
                <a:cubicBezTo>
                  <a:pt x="668" y="1019"/>
                  <a:pt x="668" y="1019"/>
                  <a:pt x="668" y="1019"/>
                </a:cubicBezTo>
                <a:cubicBezTo>
                  <a:pt x="668" y="1019"/>
                  <a:pt x="668" y="1019"/>
                  <a:pt x="668" y="1019"/>
                </a:cubicBezTo>
                <a:cubicBezTo>
                  <a:pt x="668" y="1019"/>
                  <a:pt x="668" y="1019"/>
                  <a:pt x="668" y="1019"/>
                </a:cubicBezTo>
                <a:cubicBezTo>
                  <a:pt x="669" y="1019"/>
                  <a:pt x="669" y="1019"/>
                  <a:pt x="669" y="1019"/>
                </a:cubicBezTo>
                <a:cubicBezTo>
                  <a:pt x="670" y="1020"/>
                  <a:pt x="670" y="1020"/>
                  <a:pt x="670" y="1020"/>
                </a:cubicBezTo>
                <a:cubicBezTo>
                  <a:pt x="670" y="1021"/>
                  <a:pt x="670" y="1021"/>
                  <a:pt x="670" y="1021"/>
                </a:cubicBezTo>
                <a:cubicBezTo>
                  <a:pt x="671" y="1021"/>
                  <a:pt x="671" y="1021"/>
                  <a:pt x="671" y="1021"/>
                </a:cubicBezTo>
                <a:cubicBezTo>
                  <a:pt x="671" y="1022"/>
                  <a:pt x="671" y="1022"/>
                  <a:pt x="671" y="1022"/>
                </a:cubicBezTo>
                <a:cubicBezTo>
                  <a:pt x="671" y="1022"/>
                  <a:pt x="671" y="1022"/>
                  <a:pt x="671" y="1022"/>
                </a:cubicBezTo>
                <a:cubicBezTo>
                  <a:pt x="670" y="1022"/>
                  <a:pt x="670" y="1022"/>
                  <a:pt x="670" y="1022"/>
                </a:cubicBezTo>
                <a:cubicBezTo>
                  <a:pt x="669" y="1022"/>
                  <a:pt x="669" y="1022"/>
                  <a:pt x="669" y="1022"/>
                </a:cubicBezTo>
                <a:cubicBezTo>
                  <a:pt x="669" y="1022"/>
                  <a:pt x="669" y="1022"/>
                  <a:pt x="669" y="1022"/>
                </a:cubicBezTo>
                <a:cubicBezTo>
                  <a:pt x="669" y="1022"/>
                  <a:pt x="669" y="1022"/>
                  <a:pt x="669" y="1022"/>
                </a:cubicBezTo>
                <a:cubicBezTo>
                  <a:pt x="669" y="1023"/>
                  <a:pt x="669" y="1023"/>
                  <a:pt x="669" y="1023"/>
                </a:cubicBezTo>
                <a:cubicBezTo>
                  <a:pt x="670" y="1024"/>
                  <a:pt x="670" y="1024"/>
                  <a:pt x="670" y="1024"/>
                </a:cubicBezTo>
                <a:cubicBezTo>
                  <a:pt x="670" y="1024"/>
                  <a:pt x="670" y="1024"/>
                  <a:pt x="670" y="1024"/>
                </a:cubicBezTo>
                <a:cubicBezTo>
                  <a:pt x="671" y="1025"/>
                  <a:pt x="671" y="1025"/>
                  <a:pt x="671" y="1025"/>
                </a:cubicBezTo>
                <a:cubicBezTo>
                  <a:pt x="672" y="1026"/>
                  <a:pt x="672" y="1026"/>
                  <a:pt x="672" y="1026"/>
                </a:cubicBezTo>
                <a:cubicBezTo>
                  <a:pt x="672" y="1026"/>
                  <a:pt x="674" y="1027"/>
                  <a:pt x="674" y="1027"/>
                </a:cubicBezTo>
                <a:cubicBezTo>
                  <a:pt x="675" y="1028"/>
                  <a:pt x="675" y="1028"/>
                  <a:pt x="675" y="1029"/>
                </a:cubicBezTo>
                <a:cubicBezTo>
                  <a:pt x="675" y="1029"/>
                  <a:pt x="676" y="1030"/>
                  <a:pt x="676" y="1030"/>
                </a:cubicBezTo>
                <a:cubicBezTo>
                  <a:pt x="677" y="1031"/>
                  <a:pt x="677" y="1031"/>
                  <a:pt x="678" y="1031"/>
                </a:cubicBezTo>
                <a:cubicBezTo>
                  <a:pt x="678" y="1032"/>
                  <a:pt x="680" y="1033"/>
                  <a:pt x="680" y="1034"/>
                </a:cubicBezTo>
                <a:cubicBezTo>
                  <a:pt x="681" y="1034"/>
                  <a:pt x="681" y="1035"/>
                  <a:pt x="681" y="1035"/>
                </a:cubicBezTo>
                <a:cubicBezTo>
                  <a:pt x="682" y="1035"/>
                  <a:pt x="682" y="1035"/>
                  <a:pt x="682" y="1035"/>
                </a:cubicBezTo>
                <a:cubicBezTo>
                  <a:pt x="681" y="1036"/>
                  <a:pt x="681" y="1036"/>
                  <a:pt x="681" y="1036"/>
                </a:cubicBezTo>
                <a:cubicBezTo>
                  <a:pt x="681" y="1036"/>
                  <a:pt x="681" y="1036"/>
                  <a:pt x="681" y="1036"/>
                </a:cubicBezTo>
                <a:cubicBezTo>
                  <a:pt x="681" y="1037"/>
                  <a:pt x="681" y="1037"/>
                  <a:pt x="681" y="1037"/>
                </a:cubicBezTo>
                <a:cubicBezTo>
                  <a:pt x="682" y="1037"/>
                  <a:pt x="682" y="1037"/>
                  <a:pt x="682" y="1037"/>
                </a:cubicBezTo>
                <a:cubicBezTo>
                  <a:pt x="682" y="1038"/>
                  <a:pt x="682" y="1038"/>
                  <a:pt x="682" y="1038"/>
                </a:cubicBezTo>
                <a:cubicBezTo>
                  <a:pt x="681" y="1039"/>
                  <a:pt x="681" y="1039"/>
                  <a:pt x="681" y="1039"/>
                </a:cubicBezTo>
                <a:cubicBezTo>
                  <a:pt x="681" y="1040"/>
                  <a:pt x="681" y="1040"/>
                  <a:pt x="681" y="1040"/>
                </a:cubicBezTo>
                <a:cubicBezTo>
                  <a:pt x="681" y="1042"/>
                  <a:pt x="681" y="1042"/>
                  <a:pt x="681" y="1042"/>
                </a:cubicBezTo>
                <a:cubicBezTo>
                  <a:pt x="683" y="1043"/>
                  <a:pt x="683" y="1043"/>
                  <a:pt x="683" y="1043"/>
                </a:cubicBezTo>
                <a:cubicBezTo>
                  <a:pt x="683" y="1043"/>
                  <a:pt x="684" y="1043"/>
                  <a:pt x="684" y="1044"/>
                </a:cubicBezTo>
                <a:cubicBezTo>
                  <a:pt x="685" y="1044"/>
                  <a:pt x="685" y="1044"/>
                  <a:pt x="685" y="1044"/>
                </a:cubicBezTo>
                <a:cubicBezTo>
                  <a:pt x="686" y="1045"/>
                  <a:pt x="686" y="1045"/>
                  <a:pt x="686" y="1045"/>
                </a:cubicBezTo>
                <a:cubicBezTo>
                  <a:pt x="686" y="1044"/>
                  <a:pt x="686" y="1044"/>
                  <a:pt x="686" y="1044"/>
                </a:cubicBezTo>
                <a:cubicBezTo>
                  <a:pt x="687" y="1043"/>
                  <a:pt x="687" y="1043"/>
                  <a:pt x="687" y="1043"/>
                </a:cubicBezTo>
                <a:cubicBezTo>
                  <a:pt x="687" y="1043"/>
                  <a:pt x="687" y="1043"/>
                  <a:pt x="687" y="1043"/>
                </a:cubicBezTo>
                <a:cubicBezTo>
                  <a:pt x="686" y="1043"/>
                  <a:pt x="686" y="1042"/>
                  <a:pt x="685" y="1042"/>
                </a:cubicBezTo>
                <a:cubicBezTo>
                  <a:pt x="685" y="1042"/>
                  <a:pt x="685" y="1041"/>
                  <a:pt x="685" y="1041"/>
                </a:cubicBezTo>
                <a:cubicBezTo>
                  <a:pt x="685" y="1041"/>
                  <a:pt x="685" y="1041"/>
                  <a:pt x="686" y="1041"/>
                </a:cubicBezTo>
                <a:cubicBezTo>
                  <a:pt x="686" y="1041"/>
                  <a:pt x="687" y="1042"/>
                  <a:pt x="687" y="1042"/>
                </a:cubicBezTo>
                <a:cubicBezTo>
                  <a:pt x="689" y="1044"/>
                  <a:pt x="689" y="1044"/>
                  <a:pt x="689" y="1044"/>
                </a:cubicBezTo>
                <a:cubicBezTo>
                  <a:pt x="688" y="1045"/>
                  <a:pt x="688" y="1045"/>
                  <a:pt x="688" y="1045"/>
                </a:cubicBezTo>
                <a:cubicBezTo>
                  <a:pt x="689" y="1045"/>
                  <a:pt x="689" y="1045"/>
                  <a:pt x="689" y="1045"/>
                </a:cubicBezTo>
                <a:cubicBezTo>
                  <a:pt x="690" y="1046"/>
                  <a:pt x="690" y="1046"/>
                  <a:pt x="691" y="1046"/>
                </a:cubicBezTo>
                <a:cubicBezTo>
                  <a:pt x="692" y="1046"/>
                  <a:pt x="692" y="1046"/>
                  <a:pt x="692" y="1047"/>
                </a:cubicBezTo>
                <a:cubicBezTo>
                  <a:pt x="693" y="1047"/>
                  <a:pt x="695" y="1048"/>
                  <a:pt x="695" y="1048"/>
                </a:cubicBezTo>
                <a:cubicBezTo>
                  <a:pt x="695" y="1049"/>
                  <a:pt x="696" y="1049"/>
                  <a:pt x="696" y="1050"/>
                </a:cubicBezTo>
                <a:cubicBezTo>
                  <a:pt x="695" y="1051"/>
                  <a:pt x="695" y="1051"/>
                  <a:pt x="695" y="1051"/>
                </a:cubicBezTo>
                <a:cubicBezTo>
                  <a:pt x="695" y="1051"/>
                  <a:pt x="695" y="1051"/>
                  <a:pt x="695" y="1051"/>
                </a:cubicBezTo>
                <a:cubicBezTo>
                  <a:pt x="695" y="1052"/>
                  <a:pt x="695" y="1052"/>
                  <a:pt x="695" y="1052"/>
                </a:cubicBezTo>
                <a:cubicBezTo>
                  <a:pt x="696" y="1053"/>
                  <a:pt x="696" y="1053"/>
                  <a:pt x="696" y="1053"/>
                </a:cubicBezTo>
                <a:cubicBezTo>
                  <a:pt x="696" y="1053"/>
                  <a:pt x="696" y="1053"/>
                  <a:pt x="697" y="1053"/>
                </a:cubicBezTo>
                <a:cubicBezTo>
                  <a:pt x="697" y="1053"/>
                  <a:pt x="697" y="1053"/>
                  <a:pt x="697" y="1053"/>
                </a:cubicBezTo>
                <a:cubicBezTo>
                  <a:pt x="698" y="1052"/>
                  <a:pt x="698" y="1052"/>
                  <a:pt x="698" y="1052"/>
                </a:cubicBezTo>
                <a:cubicBezTo>
                  <a:pt x="697" y="1052"/>
                  <a:pt x="697" y="1052"/>
                  <a:pt x="697" y="1052"/>
                </a:cubicBezTo>
                <a:cubicBezTo>
                  <a:pt x="697" y="1052"/>
                  <a:pt x="697" y="1051"/>
                  <a:pt x="696" y="1051"/>
                </a:cubicBezTo>
                <a:cubicBezTo>
                  <a:pt x="696" y="1051"/>
                  <a:pt x="697" y="1051"/>
                  <a:pt x="697" y="1051"/>
                </a:cubicBezTo>
                <a:cubicBezTo>
                  <a:pt x="698" y="1051"/>
                  <a:pt x="698" y="1052"/>
                  <a:pt x="699" y="1052"/>
                </a:cubicBezTo>
                <a:cubicBezTo>
                  <a:pt x="699" y="1052"/>
                  <a:pt x="699" y="1052"/>
                  <a:pt x="699" y="1053"/>
                </a:cubicBezTo>
                <a:cubicBezTo>
                  <a:pt x="699" y="1054"/>
                  <a:pt x="699" y="1054"/>
                  <a:pt x="699" y="1054"/>
                </a:cubicBezTo>
                <a:cubicBezTo>
                  <a:pt x="700" y="1053"/>
                  <a:pt x="700" y="1053"/>
                  <a:pt x="700" y="1053"/>
                </a:cubicBezTo>
                <a:cubicBezTo>
                  <a:pt x="699" y="1054"/>
                  <a:pt x="699" y="1054"/>
                  <a:pt x="699" y="1054"/>
                </a:cubicBezTo>
                <a:cubicBezTo>
                  <a:pt x="700" y="1054"/>
                  <a:pt x="700" y="1054"/>
                  <a:pt x="700" y="1054"/>
                </a:cubicBezTo>
                <a:cubicBezTo>
                  <a:pt x="700" y="1054"/>
                  <a:pt x="700" y="1055"/>
                  <a:pt x="700" y="1055"/>
                </a:cubicBezTo>
                <a:cubicBezTo>
                  <a:pt x="700" y="1055"/>
                  <a:pt x="700" y="1055"/>
                  <a:pt x="701" y="1055"/>
                </a:cubicBezTo>
                <a:cubicBezTo>
                  <a:pt x="701" y="1056"/>
                  <a:pt x="701" y="1055"/>
                  <a:pt x="701" y="1055"/>
                </a:cubicBezTo>
                <a:cubicBezTo>
                  <a:pt x="701" y="1054"/>
                  <a:pt x="701" y="1054"/>
                  <a:pt x="701" y="1054"/>
                </a:cubicBezTo>
                <a:cubicBezTo>
                  <a:pt x="702" y="1054"/>
                  <a:pt x="702" y="1054"/>
                  <a:pt x="702" y="1054"/>
                </a:cubicBezTo>
                <a:cubicBezTo>
                  <a:pt x="703" y="1054"/>
                  <a:pt x="703" y="1054"/>
                  <a:pt x="704" y="1054"/>
                </a:cubicBezTo>
                <a:cubicBezTo>
                  <a:pt x="704" y="1054"/>
                  <a:pt x="704" y="1054"/>
                  <a:pt x="704" y="1053"/>
                </a:cubicBezTo>
                <a:cubicBezTo>
                  <a:pt x="705" y="1053"/>
                  <a:pt x="705" y="1054"/>
                  <a:pt x="705" y="1054"/>
                </a:cubicBezTo>
                <a:cubicBezTo>
                  <a:pt x="705" y="1054"/>
                  <a:pt x="705" y="1054"/>
                  <a:pt x="705" y="1054"/>
                </a:cubicBezTo>
                <a:cubicBezTo>
                  <a:pt x="706" y="1054"/>
                  <a:pt x="707" y="1054"/>
                  <a:pt x="707" y="1055"/>
                </a:cubicBezTo>
                <a:cubicBezTo>
                  <a:pt x="707" y="1055"/>
                  <a:pt x="708" y="1055"/>
                  <a:pt x="708" y="1055"/>
                </a:cubicBezTo>
                <a:cubicBezTo>
                  <a:pt x="708" y="1056"/>
                  <a:pt x="709" y="1057"/>
                  <a:pt x="709" y="1057"/>
                </a:cubicBezTo>
                <a:cubicBezTo>
                  <a:pt x="709" y="1058"/>
                  <a:pt x="710" y="1058"/>
                  <a:pt x="711" y="1058"/>
                </a:cubicBezTo>
                <a:cubicBezTo>
                  <a:pt x="711" y="1058"/>
                  <a:pt x="711" y="1058"/>
                  <a:pt x="712" y="1058"/>
                </a:cubicBezTo>
                <a:cubicBezTo>
                  <a:pt x="713" y="1058"/>
                  <a:pt x="712" y="1057"/>
                  <a:pt x="712" y="1057"/>
                </a:cubicBezTo>
                <a:cubicBezTo>
                  <a:pt x="713" y="1058"/>
                  <a:pt x="713" y="1058"/>
                  <a:pt x="713" y="1058"/>
                </a:cubicBezTo>
                <a:cubicBezTo>
                  <a:pt x="714" y="1059"/>
                  <a:pt x="714" y="1059"/>
                  <a:pt x="714" y="1059"/>
                </a:cubicBezTo>
                <a:cubicBezTo>
                  <a:pt x="714" y="1059"/>
                  <a:pt x="714" y="1060"/>
                  <a:pt x="714" y="1061"/>
                </a:cubicBezTo>
                <a:cubicBezTo>
                  <a:pt x="714" y="1062"/>
                  <a:pt x="715" y="1061"/>
                  <a:pt x="715" y="1061"/>
                </a:cubicBezTo>
                <a:cubicBezTo>
                  <a:pt x="716" y="1061"/>
                  <a:pt x="716" y="1061"/>
                  <a:pt x="716" y="1061"/>
                </a:cubicBezTo>
                <a:cubicBezTo>
                  <a:pt x="717" y="1061"/>
                  <a:pt x="717" y="1061"/>
                  <a:pt x="717" y="1061"/>
                </a:cubicBezTo>
                <a:cubicBezTo>
                  <a:pt x="717" y="1060"/>
                  <a:pt x="717" y="1060"/>
                  <a:pt x="717" y="1060"/>
                </a:cubicBezTo>
                <a:cubicBezTo>
                  <a:pt x="717" y="1060"/>
                  <a:pt x="718" y="1060"/>
                  <a:pt x="718" y="1060"/>
                </a:cubicBezTo>
                <a:cubicBezTo>
                  <a:pt x="718" y="1060"/>
                  <a:pt x="720" y="1060"/>
                  <a:pt x="720" y="1059"/>
                </a:cubicBezTo>
                <a:cubicBezTo>
                  <a:pt x="720" y="1059"/>
                  <a:pt x="720" y="1059"/>
                  <a:pt x="720" y="1059"/>
                </a:cubicBezTo>
                <a:cubicBezTo>
                  <a:pt x="719" y="1058"/>
                  <a:pt x="719" y="1058"/>
                  <a:pt x="719" y="1057"/>
                </a:cubicBezTo>
                <a:cubicBezTo>
                  <a:pt x="718" y="1057"/>
                  <a:pt x="718" y="1056"/>
                  <a:pt x="717" y="1056"/>
                </a:cubicBezTo>
                <a:cubicBezTo>
                  <a:pt x="717" y="1056"/>
                  <a:pt x="717" y="1055"/>
                  <a:pt x="717" y="1055"/>
                </a:cubicBezTo>
                <a:cubicBezTo>
                  <a:pt x="717" y="1054"/>
                  <a:pt x="717" y="1054"/>
                  <a:pt x="717" y="1054"/>
                </a:cubicBezTo>
                <a:cubicBezTo>
                  <a:pt x="719" y="1053"/>
                  <a:pt x="719" y="1053"/>
                  <a:pt x="719" y="1053"/>
                </a:cubicBezTo>
                <a:cubicBezTo>
                  <a:pt x="721" y="1052"/>
                  <a:pt x="721" y="1052"/>
                  <a:pt x="721" y="1052"/>
                </a:cubicBezTo>
                <a:cubicBezTo>
                  <a:pt x="721" y="1051"/>
                  <a:pt x="721" y="1051"/>
                  <a:pt x="721" y="1051"/>
                </a:cubicBezTo>
                <a:cubicBezTo>
                  <a:pt x="722" y="1050"/>
                  <a:pt x="722" y="1050"/>
                  <a:pt x="722" y="1050"/>
                </a:cubicBezTo>
                <a:cubicBezTo>
                  <a:pt x="722" y="1050"/>
                  <a:pt x="723" y="1049"/>
                  <a:pt x="723" y="1049"/>
                </a:cubicBezTo>
                <a:cubicBezTo>
                  <a:pt x="724" y="1049"/>
                  <a:pt x="724" y="1049"/>
                  <a:pt x="725" y="1049"/>
                </a:cubicBezTo>
                <a:cubicBezTo>
                  <a:pt x="725" y="1049"/>
                  <a:pt x="726" y="1049"/>
                  <a:pt x="726" y="1049"/>
                </a:cubicBezTo>
                <a:cubicBezTo>
                  <a:pt x="727" y="1049"/>
                  <a:pt x="727" y="1050"/>
                  <a:pt x="728" y="1050"/>
                </a:cubicBezTo>
                <a:cubicBezTo>
                  <a:pt x="728" y="1051"/>
                  <a:pt x="729" y="1051"/>
                  <a:pt x="730" y="1052"/>
                </a:cubicBezTo>
                <a:cubicBezTo>
                  <a:pt x="730" y="1052"/>
                  <a:pt x="730" y="1053"/>
                  <a:pt x="730" y="1053"/>
                </a:cubicBezTo>
                <a:cubicBezTo>
                  <a:pt x="730" y="1053"/>
                  <a:pt x="730" y="1053"/>
                  <a:pt x="730" y="1053"/>
                </a:cubicBezTo>
                <a:cubicBezTo>
                  <a:pt x="731" y="1053"/>
                  <a:pt x="731" y="1053"/>
                  <a:pt x="731" y="1053"/>
                </a:cubicBezTo>
                <a:cubicBezTo>
                  <a:pt x="731" y="1053"/>
                  <a:pt x="731" y="1053"/>
                  <a:pt x="731" y="1053"/>
                </a:cubicBezTo>
                <a:cubicBezTo>
                  <a:pt x="732" y="1053"/>
                  <a:pt x="732" y="1053"/>
                  <a:pt x="732" y="1053"/>
                </a:cubicBezTo>
                <a:cubicBezTo>
                  <a:pt x="732" y="1053"/>
                  <a:pt x="732" y="1053"/>
                  <a:pt x="732" y="1053"/>
                </a:cubicBezTo>
                <a:cubicBezTo>
                  <a:pt x="733" y="1053"/>
                  <a:pt x="733" y="1053"/>
                  <a:pt x="733" y="1053"/>
                </a:cubicBezTo>
                <a:cubicBezTo>
                  <a:pt x="732" y="1054"/>
                  <a:pt x="732" y="1054"/>
                  <a:pt x="732" y="1054"/>
                </a:cubicBezTo>
                <a:cubicBezTo>
                  <a:pt x="732" y="1054"/>
                  <a:pt x="732" y="1054"/>
                  <a:pt x="732" y="1054"/>
                </a:cubicBezTo>
                <a:cubicBezTo>
                  <a:pt x="731" y="1055"/>
                  <a:pt x="731" y="1055"/>
                  <a:pt x="731" y="1055"/>
                </a:cubicBezTo>
                <a:cubicBezTo>
                  <a:pt x="731" y="1055"/>
                  <a:pt x="731" y="1055"/>
                  <a:pt x="731" y="1055"/>
                </a:cubicBezTo>
                <a:cubicBezTo>
                  <a:pt x="730" y="1056"/>
                  <a:pt x="730" y="1056"/>
                  <a:pt x="730" y="1056"/>
                </a:cubicBezTo>
                <a:cubicBezTo>
                  <a:pt x="731" y="1057"/>
                  <a:pt x="731" y="1057"/>
                  <a:pt x="731" y="1057"/>
                </a:cubicBezTo>
                <a:cubicBezTo>
                  <a:pt x="732" y="1059"/>
                  <a:pt x="732" y="1059"/>
                  <a:pt x="732" y="1059"/>
                </a:cubicBezTo>
                <a:cubicBezTo>
                  <a:pt x="732" y="1060"/>
                  <a:pt x="732" y="1060"/>
                  <a:pt x="732" y="1060"/>
                </a:cubicBezTo>
                <a:cubicBezTo>
                  <a:pt x="732" y="1060"/>
                  <a:pt x="733" y="1060"/>
                  <a:pt x="734" y="1061"/>
                </a:cubicBezTo>
                <a:cubicBezTo>
                  <a:pt x="734" y="1060"/>
                  <a:pt x="734" y="1060"/>
                  <a:pt x="734" y="1060"/>
                </a:cubicBezTo>
                <a:cubicBezTo>
                  <a:pt x="734" y="1060"/>
                  <a:pt x="734" y="1059"/>
                  <a:pt x="735" y="1060"/>
                </a:cubicBezTo>
                <a:cubicBezTo>
                  <a:pt x="735" y="1059"/>
                  <a:pt x="735" y="1058"/>
                  <a:pt x="735" y="1058"/>
                </a:cubicBezTo>
                <a:cubicBezTo>
                  <a:pt x="735" y="1058"/>
                  <a:pt x="736" y="1058"/>
                  <a:pt x="736" y="1059"/>
                </a:cubicBezTo>
                <a:cubicBezTo>
                  <a:pt x="736" y="1058"/>
                  <a:pt x="737" y="1058"/>
                  <a:pt x="737" y="1057"/>
                </a:cubicBezTo>
                <a:cubicBezTo>
                  <a:pt x="737" y="1057"/>
                  <a:pt x="737" y="1057"/>
                  <a:pt x="737" y="1057"/>
                </a:cubicBezTo>
                <a:cubicBezTo>
                  <a:pt x="738" y="1056"/>
                  <a:pt x="738" y="1056"/>
                  <a:pt x="738" y="1056"/>
                </a:cubicBezTo>
                <a:cubicBezTo>
                  <a:pt x="738" y="1056"/>
                  <a:pt x="739" y="1056"/>
                  <a:pt x="739" y="1056"/>
                </a:cubicBezTo>
                <a:cubicBezTo>
                  <a:pt x="738" y="1055"/>
                  <a:pt x="738" y="1053"/>
                  <a:pt x="737" y="1051"/>
                </a:cubicBezTo>
                <a:cubicBezTo>
                  <a:pt x="737" y="1052"/>
                  <a:pt x="737" y="1052"/>
                  <a:pt x="737" y="1052"/>
                </a:cubicBezTo>
                <a:cubicBezTo>
                  <a:pt x="737" y="1051"/>
                  <a:pt x="737" y="1051"/>
                  <a:pt x="737" y="1051"/>
                </a:cubicBezTo>
                <a:cubicBezTo>
                  <a:pt x="736" y="1050"/>
                  <a:pt x="736" y="1050"/>
                  <a:pt x="736" y="1050"/>
                </a:cubicBezTo>
                <a:cubicBezTo>
                  <a:pt x="734" y="1049"/>
                  <a:pt x="734" y="1049"/>
                  <a:pt x="734" y="1049"/>
                </a:cubicBezTo>
                <a:cubicBezTo>
                  <a:pt x="733" y="1047"/>
                  <a:pt x="733" y="1047"/>
                  <a:pt x="733" y="1047"/>
                </a:cubicBezTo>
                <a:cubicBezTo>
                  <a:pt x="732" y="1047"/>
                  <a:pt x="732" y="1047"/>
                  <a:pt x="732" y="1047"/>
                </a:cubicBezTo>
                <a:cubicBezTo>
                  <a:pt x="732" y="1047"/>
                  <a:pt x="732" y="1047"/>
                  <a:pt x="732" y="1047"/>
                </a:cubicBezTo>
                <a:cubicBezTo>
                  <a:pt x="731" y="1047"/>
                  <a:pt x="731" y="1047"/>
                  <a:pt x="731" y="1047"/>
                </a:cubicBezTo>
                <a:cubicBezTo>
                  <a:pt x="730" y="1046"/>
                  <a:pt x="730" y="1046"/>
                  <a:pt x="729" y="1046"/>
                </a:cubicBezTo>
                <a:cubicBezTo>
                  <a:pt x="729" y="1046"/>
                  <a:pt x="728" y="1046"/>
                  <a:pt x="728" y="1046"/>
                </a:cubicBezTo>
                <a:cubicBezTo>
                  <a:pt x="727" y="1046"/>
                  <a:pt x="727" y="1046"/>
                  <a:pt x="727" y="1046"/>
                </a:cubicBezTo>
                <a:cubicBezTo>
                  <a:pt x="726" y="1045"/>
                  <a:pt x="726" y="1045"/>
                  <a:pt x="726" y="1045"/>
                </a:cubicBezTo>
                <a:cubicBezTo>
                  <a:pt x="725" y="1045"/>
                  <a:pt x="725" y="1045"/>
                  <a:pt x="725" y="1045"/>
                </a:cubicBezTo>
                <a:cubicBezTo>
                  <a:pt x="724" y="1045"/>
                  <a:pt x="724" y="1045"/>
                  <a:pt x="723" y="1045"/>
                </a:cubicBezTo>
                <a:cubicBezTo>
                  <a:pt x="722" y="1045"/>
                  <a:pt x="722" y="1045"/>
                  <a:pt x="722" y="1045"/>
                </a:cubicBezTo>
                <a:cubicBezTo>
                  <a:pt x="721" y="1046"/>
                  <a:pt x="720" y="1047"/>
                  <a:pt x="720" y="1047"/>
                </a:cubicBezTo>
                <a:cubicBezTo>
                  <a:pt x="719" y="1047"/>
                  <a:pt x="719" y="1048"/>
                  <a:pt x="719" y="1048"/>
                </a:cubicBezTo>
                <a:cubicBezTo>
                  <a:pt x="718" y="1048"/>
                  <a:pt x="718" y="1048"/>
                  <a:pt x="717" y="1048"/>
                </a:cubicBezTo>
                <a:cubicBezTo>
                  <a:pt x="716" y="1048"/>
                  <a:pt x="716" y="1049"/>
                  <a:pt x="715" y="1049"/>
                </a:cubicBezTo>
                <a:cubicBezTo>
                  <a:pt x="714" y="1050"/>
                  <a:pt x="714" y="1050"/>
                  <a:pt x="713" y="1051"/>
                </a:cubicBezTo>
                <a:cubicBezTo>
                  <a:pt x="712" y="1051"/>
                  <a:pt x="711" y="1051"/>
                  <a:pt x="710" y="1050"/>
                </a:cubicBezTo>
                <a:cubicBezTo>
                  <a:pt x="710" y="1050"/>
                  <a:pt x="709" y="1050"/>
                  <a:pt x="708" y="1049"/>
                </a:cubicBezTo>
                <a:cubicBezTo>
                  <a:pt x="708" y="1049"/>
                  <a:pt x="708" y="1049"/>
                  <a:pt x="708" y="1049"/>
                </a:cubicBezTo>
                <a:cubicBezTo>
                  <a:pt x="708" y="1048"/>
                  <a:pt x="708" y="1048"/>
                  <a:pt x="708" y="1048"/>
                </a:cubicBezTo>
                <a:cubicBezTo>
                  <a:pt x="707" y="1048"/>
                  <a:pt x="707" y="1048"/>
                  <a:pt x="707" y="1048"/>
                </a:cubicBezTo>
                <a:cubicBezTo>
                  <a:pt x="707" y="1048"/>
                  <a:pt x="707" y="1049"/>
                  <a:pt x="708" y="1049"/>
                </a:cubicBezTo>
                <a:cubicBezTo>
                  <a:pt x="707" y="1049"/>
                  <a:pt x="706" y="1049"/>
                  <a:pt x="705" y="1049"/>
                </a:cubicBezTo>
                <a:cubicBezTo>
                  <a:pt x="705" y="1049"/>
                  <a:pt x="705" y="1049"/>
                  <a:pt x="705" y="1049"/>
                </a:cubicBezTo>
                <a:cubicBezTo>
                  <a:pt x="705" y="1048"/>
                  <a:pt x="705" y="1048"/>
                  <a:pt x="705" y="1048"/>
                </a:cubicBezTo>
                <a:cubicBezTo>
                  <a:pt x="704" y="1048"/>
                  <a:pt x="704" y="1048"/>
                  <a:pt x="704" y="1048"/>
                </a:cubicBezTo>
                <a:cubicBezTo>
                  <a:pt x="704" y="1047"/>
                  <a:pt x="704" y="1047"/>
                  <a:pt x="704" y="1047"/>
                </a:cubicBezTo>
                <a:cubicBezTo>
                  <a:pt x="704" y="1046"/>
                  <a:pt x="703" y="1046"/>
                  <a:pt x="703" y="1045"/>
                </a:cubicBezTo>
                <a:cubicBezTo>
                  <a:pt x="703" y="1045"/>
                  <a:pt x="703" y="1045"/>
                  <a:pt x="703" y="1045"/>
                </a:cubicBezTo>
                <a:cubicBezTo>
                  <a:pt x="702" y="1045"/>
                  <a:pt x="702" y="1045"/>
                  <a:pt x="702" y="1045"/>
                </a:cubicBezTo>
                <a:cubicBezTo>
                  <a:pt x="703" y="1045"/>
                  <a:pt x="703" y="1045"/>
                  <a:pt x="703" y="1045"/>
                </a:cubicBezTo>
                <a:cubicBezTo>
                  <a:pt x="703" y="1045"/>
                  <a:pt x="703" y="1045"/>
                  <a:pt x="703" y="1045"/>
                </a:cubicBezTo>
                <a:cubicBezTo>
                  <a:pt x="702" y="1045"/>
                  <a:pt x="702" y="1045"/>
                  <a:pt x="702" y="1045"/>
                </a:cubicBezTo>
                <a:cubicBezTo>
                  <a:pt x="701" y="1044"/>
                  <a:pt x="701" y="1044"/>
                  <a:pt x="700" y="1043"/>
                </a:cubicBezTo>
                <a:cubicBezTo>
                  <a:pt x="700" y="1043"/>
                  <a:pt x="699" y="1042"/>
                  <a:pt x="698" y="1041"/>
                </a:cubicBezTo>
                <a:cubicBezTo>
                  <a:pt x="698" y="1041"/>
                  <a:pt x="698" y="1041"/>
                  <a:pt x="698" y="1041"/>
                </a:cubicBezTo>
                <a:cubicBezTo>
                  <a:pt x="698" y="1041"/>
                  <a:pt x="697" y="1040"/>
                  <a:pt x="697" y="1040"/>
                </a:cubicBezTo>
                <a:cubicBezTo>
                  <a:pt x="697" y="1040"/>
                  <a:pt x="697" y="1039"/>
                  <a:pt x="696" y="1039"/>
                </a:cubicBezTo>
                <a:cubicBezTo>
                  <a:pt x="696" y="1038"/>
                  <a:pt x="696" y="1037"/>
                  <a:pt x="696" y="1036"/>
                </a:cubicBezTo>
                <a:cubicBezTo>
                  <a:pt x="695" y="1036"/>
                  <a:pt x="695" y="1036"/>
                  <a:pt x="695" y="1036"/>
                </a:cubicBezTo>
                <a:cubicBezTo>
                  <a:pt x="695" y="1036"/>
                  <a:pt x="695" y="1036"/>
                  <a:pt x="695" y="1036"/>
                </a:cubicBezTo>
                <a:cubicBezTo>
                  <a:pt x="695" y="1036"/>
                  <a:pt x="695" y="1036"/>
                  <a:pt x="695" y="1036"/>
                </a:cubicBezTo>
                <a:cubicBezTo>
                  <a:pt x="695" y="1035"/>
                  <a:pt x="694" y="1035"/>
                  <a:pt x="694" y="1035"/>
                </a:cubicBezTo>
                <a:cubicBezTo>
                  <a:pt x="694" y="1034"/>
                  <a:pt x="694" y="1034"/>
                  <a:pt x="694" y="1034"/>
                </a:cubicBezTo>
                <a:cubicBezTo>
                  <a:pt x="694" y="1034"/>
                  <a:pt x="694" y="1034"/>
                  <a:pt x="694" y="1034"/>
                </a:cubicBezTo>
                <a:cubicBezTo>
                  <a:pt x="694" y="1033"/>
                  <a:pt x="694" y="1032"/>
                  <a:pt x="695" y="1032"/>
                </a:cubicBezTo>
                <a:cubicBezTo>
                  <a:pt x="695" y="1032"/>
                  <a:pt x="695" y="1032"/>
                  <a:pt x="695" y="1032"/>
                </a:cubicBezTo>
                <a:cubicBezTo>
                  <a:pt x="695" y="1031"/>
                  <a:pt x="695" y="1031"/>
                  <a:pt x="695" y="1031"/>
                </a:cubicBezTo>
                <a:cubicBezTo>
                  <a:pt x="695" y="1030"/>
                  <a:pt x="695" y="1030"/>
                  <a:pt x="695" y="1030"/>
                </a:cubicBezTo>
                <a:cubicBezTo>
                  <a:pt x="695" y="1030"/>
                  <a:pt x="695" y="1030"/>
                  <a:pt x="695" y="1030"/>
                </a:cubicBezTo>
                <a:cubicBezTo>
                  <a:pt x="695" y="1030"/>
                  <a:pt x="695" y="1030"/>
                  <a:pt x="695" y="1030"/>
                </a:cubicBezTo>
                <a:cubicBezTo>
                  <a:pt x="694" y="1030"/>
                  <a:pt x="694" y="1030"/>
                  <a:pt x="694" y="1030"/>
                </a:cubicBezTo>
                <a:cubicBezTo>
                  <a:pt x="694" y="1029"/>
                  <a:pt x="694" y="1029"/>
                  <a:pt x="694" y="1029"/>
                </a:cubicBezTo>
                <a:cubicBezTo>
                  <a:pt x="695" y="1029"/>
                  <a:pt x="695" y="1028"/>
                  <a:pt x="695" y="1027"/>
                </a:cubicBezTo>
                <a:cubicBezTo>
                  <a:pt x="695" y="1027"/>
                  <a:pt x="695" y="1027"/>
                  <a:pt x="695" y="1027"/>
                </a:cubicBezTo>
                <a:cubicBezTo>
                  <a:pt x="695" y="1026"/>
                  <a:pt x="695" y="1026"/>
                  <a:pt x="695" y="1026"/>
                </a:cubicBezTo>
                <a:cubicBezTo>
                  <a:pt x="695" y="1026"/>
                  <a:pt x="695" y="1026"/>
                  <a:pt x="695" y="1026"/>
                </a:cubicBezTo>
                <a:cubicBezTo>
                  <a:pt x="695" y="1026"/>
                  <a:pt x="695" y="1026"/>
                  <a:pt x="695" y="1026"/>
                </a:cubicBezTo>
                <a:cubicBezTo>
                  <a:pt x="695" y="1025"/>
                  <a:pt x="695" y="1025"/>
                  <a:pt x="695" y="1025"/>
                </a:cubicBezTo>
                <a:cubicBezTo>
                  <a:pt x="695" y="1025"/>
                  <a:pt x="695" y="1025"/>
                  <a:pt x="695" y="1025"/>
                </a:cubicBezTo>
                <a:cubicBezTo>
                  <a:pt x="696" y="1025"/>
                  <a:pt x="696" y="1025"/>
                  <a:pt x="696" y="1025"/>
                </a:cubicBezTo>
                <a:cubicBezTo>
                  <a:pt x="696" y="1025"/>
                  <a:pt x="696" y="1025"/>
                  <a:pt x="696" y="1025"/>
                </a:cubicBezTo>
                <a:cubicBezTo>
                  <a:pt x="696" y="1025"/>
                  <a:pt x="696" y="1026"/>
                  <a:pt x="696" y="1026"/>
                </a:cubicBezTo>
                <a:cubicBezTo>
                  <a:pt x="696" y="1026"/>
                  <a:pt x="696" y="1026"/>
                  <a:pt x="696" y="1026"/>
                </a:cubicBezTo>
                <a:cubicBezTo>
                  <a:pt x="696" y="1025"/>
                  <a:pt x="696" y="1025"/>
                  <a:pt x="696" y="1025"/>
                </a:cubicBezTo>
                <a:cubicBezTo>
                  <a:pt x="696" y="1025"/>
                  <a:pt x="696" y="1025"/>
                  <a:pt x="696" y="1025"/>
                </a:cubicBezTo>
                <a:cubicBezTo>
                  <a:pt x="696" y="1025"/>
                  <a:pt x="696" y="1025"/>
                  <a:pt x="696" y="1025"/>
                </a:cubicBezTo>
                <a:cubicBezTo>
                  <a:pt x="696" y="1024"/>
                  <a:pt x="696" y="1024"/>
                  <a:pt x="696" y="1024"/>
                </a:cubicBezTo>
                <a:cubicBezTo>
                  <a:pt x="696" y="1023"/>
                  <a:pt x="696" y="1023"/>
                  <a:pt x="696" y="1023"/>
                </a:cubicBezTo>
                <a:cubicBezTo>
                  <a:pt x="696" y="1022"/>
                  <a:pt x="696" y="1022"/>
                  <a:pt x="696" y="1022"/>
                </a:cubicBezTo>
                <a:cubicBezTo>
                  <a:pt x="696" y="1022"/>
                  <a:pt x="696" y="1022"/>
                  <a:pt x="696" y="1022"/>
                </a:cubicBezTo>
                <a:cubicBezTo>
                  <a:pt x="696" y="1021"/>
                  <a:pt x="696" y="1021"/>
                  <a:pt x="696" y="1021"/>
                </a:cubicBezTo>
                <a:cubicBezTo>
                  <a:pt x="696" y="1020"/>
                  <a:pt x="696" y="1019"/>
                  <a:pt x="696" y="1018"/>
                </a:cubicBezTo>
                <a:cubicBezTo>
                  <a:pt x="696" y="1018"/>
                  <a:pt x="696" y="1018"/>
                  <a:pt x="696" y="1018"/>
                </a:cubicBezTo>
                <a:cubicBezTo>
                  <a:pt x="696" y="1017"/>
                  <a:pt x="696" y="1017"/>
                  <a:pt x="696" y="1017"/>
                </a:cubicBezTo>
                <a:cubicBezTo>
                  <a:pt x="696" y="1017"/>
                  <a:pt x="696" y="1017"/>
                  <a:pt x="696" y="1017"/>
                </a:cubicBezTo>
                <a:cubicBezTo>
                  <a:pt x="696" y="1017"/>
                  <a:pt x="696" y="1017"/>
                  <a:pt x="696" y="1017"/>
                </a:cubicBezTo>
                <a:cubicBezTo>
                  <a:pt x="696" y="1016"/>
                  <a:pt x="696" y="1016"/>
                  <a:pt x="696" y="1016"/>
                </a:cubicBezTo>
                <a:cubicBezTo>
                  <a:pt x="697" y="1015"/>
                  <a:pt x="697" y="1015"/>
                  <a:pt x="697" y="1015"/>
                </a:cubicBezTo>
                <a:cubicBezTo>
                  <a:pt x="696" y="1015"/>
                  <a:pt x="696" y="1015"/>
                  <a:pt x="696" y="1015"/>
                </a:cubicBezTo>
                <a:cubicBezTo>
                  <a:pt x="697" y="1015"/>
                  <a:pt x="697" y="1015"/>
                  <a:pt x="697" y="1015"/>
                </a:cubicBezTo>
                <a:cubicBezTo>
                  <a:pt x="698" y="1014"/>
                  <a:pt x="698" y="1014"/>
                  <a:pt x="698" y="1014"/>
                </a:cubicBezTo>
                <a:cubicBezTo>
                  <a:pt x="698" y="1013"/>
                  <a:pt x="698" y="1013"/>
                  <a:pt x="698" y="1013"/>
                </a:cubicBezTo>
                <a:cubicBezTo>
                  <a:pt x="698" y="1012"/>
                  <a:pt x="698" y="1012"/>
                  <a:pt x="698" y="1012"/>
                </a:cubicBezTo>
                <a:cubicBezTo>
                  <a:pt x="698" y="1011"/>
                  <a:pt x="698" y="1010"/>
                  <a:pt x="697" y="1009"/>
                </a:cubicBezTo>
                <a:cubicBezTo>
                  <a:pt x="697" y="1009"/>
                  <a:pt x="697" y="1009"/>
                  <a:pt x="697" y="1009"/>
                </a:cubicBezTo>
                <a:cubicBezTo>
                  <a:pt x="698" y="1009"/>
                  <a:pt x="698" y="1009"/>
                  <a:pt x="698" y="1009"/>
                </a:cubicBezTo>
                <a:cubicBezTo>
                  <a:pt x="698" y="1009"/>
                  <a:pt x="698" y="1009"/>
                  <a:pt x="698" y="1009"/>
                </a:cubicBezTo>
                <a:cubicBezTo>
                  <a:pt x="698" y="1008"/>
                  <a:pt x="698" y="1008"/>
                  <a:pt x="698" y="1008"/>
                </a:cubicBezTo>
                <a:cubicBezTo>
                  <a:pt x="698" y="1008"/>
                  <a:pt x="698" y="1008"/>
                  <a:pt x="698" y="1008"/>
                </a:cubicBezTo>
                <a:cubicBezTo>
                  <a:pt x="698" y="1008"/>
                  <a:pt x="698" y="1008"/>
                  <a:pt x="698" y="1008"/>
                </a:cubicBezTo>
                <a:cubicBezTo>
                  <a:pt x="698" y="1008"/>
                  <a:pt x="698" y="1008"/>
                  <a:pt x="698" y="1008"/>
                </a:cubicBezTo>
                <a:cubicBezTo>
                  <a:pt x="698" y="1007"/>
                  <a:pt x="698" y="1007"/>
                  <a:pt x="698" y="1007"/>
                </a:cubicBezTo>
                <a:cubicBezTo>
                  <a:pt x="697" y="1007"/>
                  <a:pt x="697" y="1007"/>
                  <a:pt x="697" y="1007"/>
                </a:cubicBezTo>
                <a:cubicBezTo>
                  <a:pt x="697" y="1006"/>
                  <a:pt x="696" y="1006"/>
                  <a:pt x="696" y="1005"/>
                </a:cubicBezTo>
                <a:cubicBezTo>
                  <a:pt x="695" y="1005"/>
                  <a:pt x="695" y="1005"/>
                  <a:pt x="695" y="1005"/>
                </a:cubicBezTo>
                <a:cubicBezTo>
                  <a:pt x="695" y="1005"/>
                  <a:pt x="695" y="1005"/>
                  <a:pt x="695" y="1005"/>
                </a:cubicBezTo>
                <a:cubicBezTo>
                  <a:pt x="695" y="1006"/>
                  <a:pt x="695" y="1006"/>
                  <a:pt x="695" y="1006"/>
                </a:cubicBezTo>
                <a:cubicBezTo>
                  <a:pt x="695" y="1006"/>
                  <a:pt x="695" y="1006"/>
                  <a:pt x="695" y="1006"/>
                </a:cubicBezTo>
                <a:cubicBezTo>
                  <a:pt x="695" y="1006"/>
                  <a:pt x="695" y="1006"/>
                  <a:pt x="695" y="1006"/>
                </a:cubicBezTo>
                <a:cubicBezTo>
                  <a:pt x="694" y="1006"/>
                  <a:pt x="694" y="1006"/>
                  <a:pt x="694" y="1006"/>
                </a:cubicBezTo>
                <a:cubicBezTo>
                  <a:pt x="694" y="1006"/>
                  <a:pt x="694" y="1006"/>
                  <a:pt x="694" y="1005"/>
                </a:cubicBezTo>
                <a:cubicBezTo>
                  <a:pt x="693" y="1005"/>
                  <a:pt x="693" y="1005"/>
                  <a:pt x="693" y="1005"/>
                </a:cubicBezTo>
                <a:cubicBezTo>
                  <a:pt x="693" y="1006"/>
                  <a:pt x="693" y="1006"/>
                  <a:pt x="693" y="1006"/>
                </a:cubicBezTo>
                <a:cubicBezTo>
                  <a:pt x="692" y="1006"/>
                  <a:pt x="692" y="1006"/>
                  <a:pt x="692" y="1006"/>
                </a:cubicBezTo>
                <a:cubicBezTo>
                  <a:pt x="692" y="1005"/>
                  <a:pt x="692" y="1005"/>
                  <a:pt x="692" y="1005"/>
                </a:cubicBezTo>
                <a:cubicBezTo>
                  <a:pt x="692" y="1005"/>
                  <a:pt x="692" y="1005"/>
                  <a:pt x="692" y="1005"/>
                </a:cubicBezTo>
                <a:cubicBezTo>
                  <a:pt x="693" y="1004"/>
                  <a:pt x="693" y="1004"/>
                  <a:pt x="693" y="1004"/>
                </a:cubicBezTo>
                <a:cubicBezTo>
                  <a:pt x="693" y="1004"/>
                  <a:pt x="693" y="1004"/>
                  <a:pt x="693" y="1004"/>
                </a:cubicBezTo>
                <a:cubicBezTo>
                  <a:pt x="692" y="1003"/>
                  <a:pt x="692" y="1002"/>
                  <a:pt x="691" y="1002"/>
                </a:cubicBezTo>
                <a:cubicBezTo>
                  <a:pt x="690" y="1002"/>
                  <a:pt x="689" y="1002"/>
                  <a:pt x="688" y="1002"/>
                </a:cubicBezTo>
                <a:cubicBezTo>
                  <a:pt x="687" y="1001"/>
                  <a:pt x="687" y="1001"/>
                  <a:pt x="686" y="1001"/>
                </a:cubicBezTo>
                <a:cubicBezTo>
                  <a:pt x="686" y="1001"/>
                  <a:pt x="686" y="1001"/>
                  <a:pt x="686" y="1001"/>
                </a:cubicBezTo>
                <a:cubicBezTo>
                  <a:pt x="685" y="1002"/>
                  <a:pt x="684" y="1002"/>
                  <a:pt x="683" y="1002"/>
                </a:cubicBezTo>
                <a:cubicBezTo>
                  <a:pt x="683" y="1002"/>
                  <a:pt x="682" y="1002"/>
                  <a:pt x="682" y="1002"/>
                </a:cubicBezTo>
                <a:cubicBezTo>
                  <a:pt x="681" y="1001"/>
                  <a:pt x="681" y="1001"/>
                  <a:pt x="680" y="1001"/>
                </a:cubicBezTo>
                <a:cubicBezTo>
                  <a:pt x="680" y="1001"/>
                  <a:pt x="680" y="1001"/>
                  <a:pt x="680" y="1001"/>
                </a:cubicBezTo>
                <a:cubicBezTo>
                  <a:pt x="680" y="1001"/>
                  <a:pt x="680" y="1001"/>
                  <a:pt x="680" y="1001"/>
                </a:cubicBezTo>
                <a:cubicBezTo>
                  <a:pt x="680" y="1002"/>
                  <a:pt x="680" y="1002"/>
                  <a:pt x="680" y="1002"/>
                </a:cubicBezTo>
                <a:cubicBezTo>
                  <a:pt x="679" y="1002"/>
                  <a:pt x="679" y="1002"/>
                  <a:pt x="679" y="1002"/>
                </a:cubicBezTo>
                <a:cubicBezTo>
                  <a:pt x="678" y="1002"/>
                  <a:pt x="678" y="1003"/>
                  <a:pt x="677" y="1003"/>
                </a:cubicBezTo>
                <a:cubicBezTo>
                  <a:pt x="677" y="1003"/>
                  <a:pt x="676" y="1002"/>
                  <a:pt x="676" y="1002"/>
                </a:cubicBezTo>
                <a:cubicBezTo>
                  <a:pt x="675" y="1002"/>
                  <a:pt x="675" y="1002"/>
                  <a:pt x="675" y="1002"/>
                </a:cubicBezTo>
                <a:cubicBezTo>
                  <a:pt x="674" y="1003"/>
                  <a:pt x="673" y="1003"/>
                  <a:pt x="672" y="1002"/>
                </a:cubicBezTo>
                <a:cubicBezTo>
                  <a:pt x="671" y="1002"/>
                  <a:pt x="670" y="1002"/>
                  <a:pt x="669" y="1003"/>
                </a:cubicBezTo>
                <a:cubicBezTo>
                  <a:pt x="669" y="1003"/>
                  <a:pt x="669" y="1003"/>
                  <a:pt x="669" y="1003"/>
                </a:cubicBezTo>
                <a:cubicBezTo>
                  <a:pt x="669" y="1002"/>
                  <a:pt x="669" y="1002"/>
                  <a:pt x="669" y="1002"/>
                </a:cubicBezTo>
                <a:cubicBezTo>
                  <a:pt x="669" y="1002"/>
                  <a:pt x="669" y="1002"/>
                  <a:pt x="669" y="1002"/>
                </a:cubicBezTo>
                <a:cubicBezTo>
                  <a:pt x="667" y="1002"/>
                  <a:pt x="666" y="1002"/>
                  <a:pt x="666" y="1003"/>
                </a:cubicBezTo>
                <a:cubicBezTo>
                  <a:pt x="665" y="1003"/>
                  <a:pt x="665" y="1003"/>
                  <a:pt x="665" y="1003"/>
                </a:cubicBezTo>
                <a:cubicBezTo>
                  <a:pt x="665" y="1003"/>
                  <a:pt x="665" y="1003"/>
                  <a:pt x="665" y="1003"/>
                </a:cubicBezTo>
                <a:cubicBezTo>
                  <a:pt x="664" y="1003"/>
                  <a:pt x="664" y="1003"/>
                  <a:pt x="664" y="1003"/>
                </a:cubicBezTo>
                <a:cubicBezTo>
                  <a:pt x="664" y="1002"/>
                  <a:pt x="664" y="1002"/>
                  <a:pt x="664" y="1002"/>
                </a:cubicBezTo>
                <a:cubicBezTo>
                  <a:pt x="663" y="1002"/>
                  <a:pt x="663" y="1002"/>
                  <a:pt x="663" y="1002"/>
                </a:cubicBezTo>
                <a:cubicBezTo>
                  <a:pt x="662" y="1002"/>
                  <a:pt x="662" y="1002"/>
                  <a:pt x="662" y="1002"/>
                </a:cubicBezTo>
                <a:cubicBezTo>
                  <a:pt x="662" y="1003"/>
                  <a:pt x="662" y="1003"/>
                  <a:pt x="662" y="1003"/>
                </a:cubicBezTo>
                <a:cubicBezTo>
                  <a:pt x="661" y="1002"/>
                  <a:pt x="661" y="1002"/>
                  <a:pt x="661" y="1002"/>
                </a:cubicBezTo>
                <a:cubicBezTo>
                  <a:pt x="661" y="1002"/>
                  <a:pt x="661" y="1002"/>
                  <a:pt x="661" y="1002"/>
                </a:cubicBezTo>
                <a:cubicBezTo>
                  <a:pt x="660" y="1001"/>
                  <a:pt x="660" y="1001"/>
                  <a:pt x="660" y="1001"/>
                </a:cubicBezTo>
                <a:cubicBezTo>
                  <a:pt x="660" y="1001"/>
                  <a:pt x="660" y="1001"/>
                  <a:pt x="660" y="1001"/>
                </a:cubicBezTo>
                <a:cubicBezTo>
                  <a:pt x="661" y="1000"/>
                  <a:pt x="661" y="1000"/>
                  <a:pt x="661" y="1000"/>
                </a:cubicBezTo>
                <a:cubicBezTo>
                  <a:pt x="661" y="1000"/>
                  <a:pt x="661" y="1000"/>
                  <a:pt x="661" y="1000"/>
                </a:cubicBezTo>
                <a:cubicBezTo>
                  <a:pt x="661" y="1000"/>
                  <a:pt x="661" y="1000"/>
                  <a:pt x="661" y="1000"/>
                </a:cubicBezTo>
                <a:cubicBezTo>
                  <a:pt x="662" y="999"/>
                  <a:pt x="662" y="999"/>
                  <a:pt x="662" y="999"/>
                </a:cubicBezTo>
                <a:cubicBezTo>
                  <a:pt x="662" y="999"/>
                  <a:pt x="662" y="999"/>
                  <a:pt x="662" y="999"/>
                </a:cubicBezTo>
                <a:cubicBezTo>
                  <a:pt x="663" y="998"/>
                  <a:pt x="663" y="998"/>
                  <a:pt x="663" y="998"/>
                </a:cubicBezTo>
                <a:cubicBezTo>
                  <a:pt x="664" y="998"/>
                  <a:pt x="664" y="997"/>
                  <a:pt x="664" y="996"/>
                </a:cubicBezTo>
                <a:cubicBezTo>
                  <a:pt x="665" y="995"/>
                  <a:pt x="665" y="995"/>
                  <a:pt x="665" y="994"/>
                </a:cubicBezTo>
                <a:cubicBezTo>
                  <a:pt x="665" y="994"/>
                  <a:pt x="665" y="994"/>
                  <a:pt x="665" y="994"/>
                </a:cubicBezTo>
                <a:cubicBezTo>
                  <a:pt x="664" y="993"/>
                  <a:pt x="664" y="993"/>
                  <a:pt x="664" y="993"/>
                </a:cubicBezTo>
                <a:cubicBezTo>
                  <a:pt x="664" y="993"/>
                  <a:pt x="664" y="993"/>
                  <a:pt x="664" y="993"/>
                </a:cubicBezTo>
                <a:cubicBezTo>
                  <a:pt x="664" y="992"/>
                  <a:pt x="664" y="992"/>
                  <a:pt x="664" y="992"/>
                </a:cubicBezTo>
                <a:cubicBezTo>
                  <a:pt x="664" y="991"/>
                  <a:pt x="664" y="991"/>
                  <a:pt x="664" y="991"/>
                </a:cubicBezTo>
                <a:cubicBezTo>
                  <a:pt x="664" y="991"/>
                  <a:pt x="664" y="991"/>
                  <a:pt x="664" y="991"/>
                </a:cubicBezTo>
                <a:cubicBezTo>
                  <a:pt x="664" y="991"/>
                  <a:pt x="664" y="991"/>
                  <a:pt x="664" y="991"/>
                </a:cubicBezTo>
                <a:cubicBezTo>
                  <a:pt x="664" y="991"/>
                  <a:pt x="664" y="991"/>
                  <a:pt x="664" y="991"/>
                </a:cubicBezTo>
                <a:cubicBezTo>
                  <a:pt x="664" y="991"/>
                  <a:pt x="664" y="991"/>
                  <a:pt x="664" y="991"/>
                </a:cubicBezTo>
                <a:cubicBezTo>
                  <a:pt x="664" y="992"/>
                  <a:pt x="664" y="992"/>
                  <a:pt x="664" y="992"/>
                </a:cubicBezTo>
                <a:cubicBezTo>
                  <a:pt x="665" y="991"/>
                  <a:pt x="665" y="991"/>
                  <a:pt x="665" y="990"/>
                </a:cubicBezTo>
                <a:cubicBezTo>
                  <a:pt x="665" y="990"/>
                  <a:pt x="665" y="990"/>
                  <a:pt x="665" y="990"/>
                </a:cubicBezTo>
                <a:cubicBezTo>
                  <a:pt x="664" y="990"/>
                  <a:pt x="664" y="990"/>
                  <a:pt x="664" y="990"/>
                </a:cubicBezTo>
                <a:cubicBezTo>
                  <a:pt x="664" y="990"/>
                  <a:pt x="664" y="990"/>
                  <a:pt x="664" y="990"/>
                </a:cubicBezTo>
                <a:cubicBezTo>
                  <a:pt x="664" y="989"/>
                  <a:pt x="664" y="989"/>
                  <a:pt x="664" y="989"/>
                </a:cubicBezTo>
                <a:cubicBezTo>
                  <a:pt x="665" y="988"/>
                  <a:pt x="665" y="988"/>
                  <a:pt x="665" y="988"/>
                </a:cubicBezTo>
                <a:cubicBezTo>
                  <a:pt x="665" y="988"/>
                  <a:pt x="665" y="987"/>
                  <a:pt x="665" y="987"/>
                </a:cubicBezTo>
                <a:cubicBezTo>
                  <a:pt x="666" y="986"/>
                  <a:pt x="666" y="986"/>
                  <a:pt x="666" y="985"/>
                </a:cubicBezTo>
                <a:cubicBezTo>
                  <a:pt x="665" y="985"/>
                  <a:pt x="665" y="985"/>
                  <a:pt x="665" y="985"/>
                </a:cubicBezTo>
                <a:cubicBezTo>
                  <a:pt x="665" y="985"/>
                  <a:pt x="665" y="985"/>
                  <a:pt x="665" y="985"/>
                </a:cubicBezTo>
                <a:cubicBezTo>
                  <a:pt x="664" y="985"/>
                  <a:pt x="664" y="985"/>
                  <a:pt x="664" y="985"/>
                </a:cubicBezTo>
                <a:cubicBezTo>
                  <a:pt x="664" y="984"/>
                  <a:pt x="664" y="984"/>
                  <a:pt x="664" y="984"/>
                </a:cubicBezTo>
                <a:cubicBezTo>
                  <a:pt x="664" y="984"/>
                  <a:pt x="664" y="984"/>
                  <a:pt x="664" y="984"/>
                </a:cubicBezTo>
                <a:cubicBezTo>
                  <a:pt x="664" y="983"/>
                  <a:pt x="664" y="983"/>
                  <a:pt x="664" y="983"/>
                </a:cubicBezTo>
                <a:cubicBezTo>
                  <a:pt x="665" y="983"/>
                  <a:pt x="665" y="982"/>
                  <a:pt x="665" y="982"/>
                </a:cubicBezTo>
                <a:cubicBezTo>
                  <a:pt x="666" y="981"/>
                  <a:pt x="666" y="981"/>
                  <a:pt x="666" y="981"/>
                </a:cubicBezTo>
                <a:cubicBezTo>
                  <a:pt x="666" y="982"/>
                  <a:pt x="666" y="982"/>
                  <a:pt x="666" y="982"/>
                </a:cubicBezTo>
                <a:cubicBezTo>
                  <a:pt x="666" y="982"/>
                  <a:pt x="666" y="982"/>
                  <a:pt x="666" y="982"/>
                </a:cubicBezTo>
                <a:cubicBezTo>
                  <a:pt x="666" y="983"/>
                  <a:pt x="666" y="983"/>
                  <a:pt x="666" y="983"/>
                </a:cubicBezTo>
                <a:cubicBezTo>
                  <a:pt x="666" y="983"/>
                  <a:pt x="666" y="984"/>
                  <a:pt x="666" y="984"/>
                </a:cubicBezTo>
                <a:cubicBezTo>
                  <a:pt x="667" y="984"/>
                  <a:pt x="667" y="984"/>
                  <a:pt x="667" y="984"/>
                </a:cubicBezTo>
                <a:cubicBezTo>
                  <a:pt x="667" y="984"/>
                  <a:pt x="667" y="984"/>
                  <a:pt x="667" y="984"/>
                </a:cubicBezTo>
                <a:cubicBezTo>
                  <a:pt x="667" y="985"/>
                  <a:pt x="667" y="985"/>
                  <a:pt x="667" y="986"/>
                </a:cubicBezTo>
                <a:cubicBezTo>
                  <a:pt x="667" y="986"/>
                  <a:pt x="667" y="986"/>
                  <a:pt x="667" y="986"/>
                </a:cubicBezTo>
                <a:cubicBezTo>
                  <a:pt x="667" y="986"/>
                  <a:pt x="667" y="986"/>
                  <a:pt x="667" y="986"/>
                </a:cubicBezTo>
                <a:cubicBezTo>
                  <a:pt x="667" y="986"/>
                  <a:pt x="667" y="986"/>
                  <a:pt x="667" y="986"/>
                </a:cubicBezTo>
                <a:cubicBezTo>
                  <a:pt x="667" y="985"/>
                  <a:pt x="668" y="984"/>
                  <a:pt x="668" y="983"/>
                </a:cubicBezTo>
                <a:cubicBezTo>
                  <a:pt x="668" y="982"/>
                  <a:pt x="668" y="982"/>
                  <a:pt x="668" y="982"/>
                </a:cubicBezTo>
                <a:cubicBezTo>
                  <a:pt x="668" y="982"/>
                  <a:pt x="668" y="982"/>
                  <a:pt x="668" y="982"/>
                </a:cubicBezTo>
                <a:cubicBezTo>
                  <a:pt x="669" y="981"/>
                  <a:pt x="669" y="981"/>
                  <a:pt x="669" y="981"/>
                </a:cubicBezTo>
                <a:cubicBezTo>
                  <a:pt x="669" y="980"/>
                  <a:pt x="669" y="980"/>
                  <a:pt x="669" y="980"/>
                </a:cubicBezTo>
                <a:cubicBezTo>
                  <a:pt x="669" y="980"/>
                  <a:pt x="669" y="980"/>
                  <a:pt x="669" y="980"/>
                </a:cubicBezTo>
                <a:cubicBezTo>
                  <a:pt x="669" y="979"/>
                  <a:pt x="669" y="979"/>
                  <a:pt x="669" y="979"/>
                </a:cubicBezTo>
                <a:cubicBezTo>
                  <a:pt x="669" y="979"/>
                  <a:pt x="669" y="979"/>
                  <a:pt x="669" y="979"/>
                </a:cubicBezTo>
                <a:cubicBezTo>
                  <a:pt x="670" y="978"/>
                  <a:pt x="670" y="978"/>
                  <a:pt x="670" y="978"/>
                </a:cubicBezTo>
                <a:cubicBezTo>
                  <a:pt x="670" y="978"/>
                  <a:pt x="670" y="978"/>
                  <a:pt x="670" y="978"/>
                </a:cubicBezTo>
                <a:cubicBezTo>
                  <a:pt x="670" y="978"/>
                  <a:pt x="670" y="978"/>
                  <a:pt x="670" y="978"/>
                </a:cubicBezTo>
                <a:cubicBezTo>
                  <a:pt x="669" y="978"/>
                  <a:pt x="669" y="978"/>
                  <a:pt x="669" y="978"/>
                </a:cubicBezTo>
                <a:cubicBezTo>
                  <a:pt x="669" y="978"/>
                  <a:pt x="669" y="978"/>
                  <a:pt x="669" y="978"/>
                </a:cubicBezTo>
                <a:cubicBezTo>
                  <a:pt x="669" y="978"/>
                  <a:pt x="669" y="978"/>
                  <a:pt x="669" y="978"/>
                </a:cubicBezTo>
                <a:cubicBezTo>
                  <a:pt x="669" y="979"/>
                  <a:pt x="669" y="979"/>
                  <a:pt x="669" y="979"/>
                </a:cubicBezTo>
                <a:cubicBezTo>
                  <a:pt x="668" y="978"/>
                  <a:pt x="668" y="978"/>
                  <a:pt x="668" y="978"/>
                </a:cubicBezTo>
                <a:cubicBezTo>
                  <a:pt x="668" y="978"/>
                  <a:pt x="668" y="978"/>
                  <a:pt x="668" y="978"/>
                </a:cubicBezTo>
                <a:cubicBezTo>
                  <a:pt x="668" y="978"/>
                  <a:pt x="668" y="978"/>
                  <a:pt x="668" y="978"/>
                </a:cubicBezTo>
                <a:cubicBezTo>
                  <a:pt x="669" y="978"/>
                  <a:pt x="669" y="978"/>
                  <a:pt x="669" y="978"/>
                </a:cubicBezTo>
                <a:cubicBezTo>
                  <a:pt x="669" y="977"/>
                  <a:pt x="669" y="977"/>
                  <a:pt x="669" y="977"/>
                </a:cubicBezTo>
                <a:cubicBezTo>
                  <a:pt x="670" y="977"/>
                  <a:pt x="670" y="977"/>
                  <a:pt x="670" y="977"/>
                </a:cubicBezTo>
                <a:cubicBezTo>
                  <a:pt x="670" y="976"/>
                  <a:pt x="670" y="976"/>
                  <a:pt x="670" y="976"/>
                </a:cubicBezTo>
                <a:cubicBezTo>
                  <a:pt x="670" y="976"/>
                  <a:pt x="670" y="976"/>
                  <a:pt x="670" y="976"/>
                </a:cubicBezTo>
                <a:cubicBezTo>
                  <a:pt x="670" y="976"/>
                  <a:pt x="670" y="976"/>
                  <a:pt x="670" y="976"/>
                </a:cubicBezTo>
                <a:cubicBezTo>
                  <a:pt x="669" y="976"/>
                  <a:pt x="669" y="976"/>
                  <a:pt x="669" y="976"/>
                </a:cubicBezTo>
                <a:cubicBezTo>
                  <a:pt x="669" y="976"/>
                  <a:pt x="669" y="976"/>
                  <a:pt x="669" y="976"/>
                </a:cubicBezTo>
                <a:cubicBezTo>
                  <a:pt x="668" y="976"/>
                  <a:pt x="668" y="976"/>
                  <a:pt x="668" y="976"/>
                </a:cubicBezTo>
                <a:cubicBezTo>
                  <a:pt x="669" y="976"/>
                  <a:pt x="669" y="976"/>
                  <a:pt x="669" y="976"/>
                </a:cubicBezTo>
                <a:cubicBezTo>
                  <a:pt x="669" y="975"/>
                  <a:pt x="669" y="975"/>
                  <a:pt x="670" y="974"/>
                </a:cubicBezTo>
                <a:cubicBezTo>
                  <a:pt x="670" y="973"/>
                  <a:pt x="670" y="972"/>
                  <a:pt x="670" y="971"/>
                </a:cubicBezTo>
                <a:cubicBezTo>
                  <a:pt x="670" y="971"/>
                  <a:pt x="670" y="971"/>
                  <a:pt x="670" y="970"/>
                </a:cubicBezTo>
                <a:cubicBezTo>
                  <a:pt x="671" y="970"/>
                  <a:pt x="671" y="970"/>
                  <a:pt x="671" y="969"/>
                </a:cubicBezTo>
                <a:cubicBezTo>
                  <a:pt x="672" y="969"/>
                  <a:pt x="672" y="969"/>
                  <a:pt x="673" y="968"/>
                </a:cubicBezTo>
                <a:cubicBezTo>
                  <a:pt x="673" y="967"/>
                  <a:pt x="674" y="966"/>
                  <a:pt x="674" y="965"/>
                </a:cubicBezTo>
                <a:cubicBezTo>
                  <a:pt x="674" y="965"/>
                  <a:pt x="674" y="965"/>
                  <a:pt x="674" y="965"/>
                </a:cubicBezTo>
                <a:cubicBezTo>
                  <a:pt x="674" y="964"/>
                  <a:pt x="674" y="964"/>
                  <a:pt x="674" y="964"/>
                </a:cubicBezTo>
                <a:cubicBezTo>
                  <a:pt x="674" y="964"/>
                  <a:pt x="674" y="963"/>
                  <a:pt x="673" y="962"/>
                </a:cubicBezTo>
                <a:cubicBezTo>
                  <a:pt x="673" y="962"/>
                  <a:pt x="673" y="962"/>
                  <a:pt x="673" y="962"/>
                </a:cubicBezTo>
                <a:cubicBezTo>
                  <a:pt x="672" y="962"/>
                  <a:pt x="672" y="962"/>
                  <a:pt x="672" y="962"/>
                </a:cubicBezTo>
                <a:cubicBezTo>
                  <a:pt x="671" y="963"/>
                  <a:pt x="670" y="962"/>
                  <a:pt x="670" y="962"/>
                </a:cubicBezTo>
                <a:cubicBezTo>
                  <a:pt x="669" y="962"/>
                  <a:pt x="668" y="962"/>
                  <a:pt x="667" y="962"/>
                </a:cubicBezTo>
                <a:cubicBezTo>
                  <a:pt x="666" y="961"/>
                  <a:pt x="665" y="961"/>
                  <a:pt x="664" y="962"/>
                </a:cubicBezTo>
                <a:cubicBezTo>
                  <a:pt x="663" y="962"/>
                  <a:pt x="662" y="963"/>
                  <a:pt x="660" y="963"/>
                </a:cubicBezTo>
                <a:cubicBezTo>
                  <a:pt x="659" y="963"/>
                  <a:pt x="658" y="963"/>
                  <a:pt x="657" y="963"/>
                </a:cubicBezTo>
                <a:cubicBezTo>
                  <a:pt x="656" y="964"/>
                  <a:pt x="655" y="964"/>
                  <a:pt x="653" y="964"/>
                </a:cubicBezTo>
                <a:cubicBezTo>
                  <a:pt x="652" y="964"/>
                  <a:pt x="651" y="965"/>
                  <a:pt x="651" y="965"/>
                </a:cubicBezTo>
                <a:cubicBezTo>
                  <a:pt x="650" y="966"/>
                  <a:pt x="650" y="967"/>
                  <a:pt x="650" y="967"/>
                </a:cubicBezTo>
                <a:cubicBezTo>
                  <a:pt x="650" y="969"/>
                  <a:pt x="649" y="971"/>
                  <a:pt x="650" y="972"/>
                </a:cubicBezTo>
                <a:cubicBezTo>
                  <a:pt x="650" y="973"/>
                  <a:pt x="650" y="973"/>
                  <a:pt x="650" y="973"/>
                </a:cubicBezTo>
                <a:cubicBezTo>
                  <a:pt x="650" y="973"/>
                  <a:pt x="649" y="974"/>
                  <a:pt x="649" y="974"/>
                </a:cubicBezTo>
                <a:cubicBezTo>
                  <a:pt x="648" y="975"/>
                  <a:pt x="648" y="976"/>
                  <a:pt x="648" y="977"/>
                </a:cubicBezTo>
                <a:cubicBezTo>
                  <a:pt x="647" y="978"/>
                  <a:pt x="646" y="979"/>
                  <a:pt x="645" y="980"/>
                </a:cubicBezTo>
                <a:cubicBezTo>
                  <a:pt x="645" y="980"/>
                  <a:pt x="644" y="980"/>
                  <a:pt x="644" y="980"/>
                </a:cubicBezTo>
                <a:cubicBezTo>
                  <a:pt x="644" y="982"/>
                  <a:pt x="644" y="982"/>
                  <a:pt x="644" y="982"/>
                </a:cubicBezTo>
                <a:cubicBezTo>
                  <a:pt x="644" y="982"/>
                  <a:pt x="644" y="982"/>
                  <a:pt x="644" y="982"/>
                </a:cubicBezTo>
                <a:cubicBezTo>
                  <a:pt x="645" y="982"/>
                  <a:pt x="644" y="983"/>
                  <a:pt x="644" y="983"/>
                </a:cubicBezTo>
                <a:cubicBezTo>
                  <a:pt x="643" y="984"/>
                  <a:pt x="641" y="984"/>
                  <a:pt x="640" y="983"/>
                </a:cubicBezTo>
                <a:cubicBezTo>
                  <a:pt x="640" y="982"/>
                  <a:pt x="640" y="982"/>
                  <a:pt x="640" y="982"/>
                </a:cubicBezTo>
                <a:cubicBezTo>
                  <a:pt x="640" y="982"/>
                  <a:pt x="640" y="982"/>
                  <a:pt x="640" y="982"/>
                </a:cubicBezTo>
                <a:cubicBezTo>
                  <a:pt x="639" y="982"/>
                  <a:pt x="638" y="983"/>
                  <a:pt x="638" y="982"/>
                </a:cubicBezTo>
                <a:cubicBezTo>
                  <a:pt x="636" y="982"/>
                  <a:pt x="634" y="984"/>
                  <a:pt x="633" y="984"/>
                </a:cubicBezTo>
                <a:cubicBezTo>
                  <a:pt x="632" y="984"/>
                  <a:pt x="632" y="984"/>
                  <a:pt x="631" y="984"/>
                </a:cubicBezTo>
                <a:cubicBezTo>
                  <a:pt x="631" y="984"/>
                  <a:pt x="630" y="984"/>
                  <a:pt x="629" y="984"/>
                </a:cubicBezTo>
                <a:cubicBezTo>
                  <a:pt x="629" y="985"/>
                  <a:pt x="628" y="985"/>
                  <a:pt x="628" y="985"/>
                </a:cubicBezTo>
                <a:cubicBezTo>
                  <a:pt x="627" y="985"/>
                  <a:pt x="627" y="985"/>
                  <a:pt x="627" y="985"/>
                </a:cubicBezTo>
                <a:cubicBezTo>
                  <a:pt x="627" y="985"/>
                  <a:pt x="627" y="985"/>
                  <a:pt x="626" y="985"/>
                </a:cubicBezTo>
                <a:cubicBezTo>
                  <a:pt x="626" y="985"/>
                  <a:pt x="625" y="986"/>
                  <a:pt x="624" y="986"/>
                </a:cubicBezTo>
                <a:cubicBezTo>
                  <a:pt x="623" y="986"/>
                  <a:pt x="622" y="986"/>
                  <a:pt x="622" y="985"/>
                </a:cubicBezTo>
                <a:cubicBezTo>
                  <a:pt x="621" y="984"/>
                  <a:pt x="621" y="984"/>
                  <a:pt x="621" y="984"/>
                </a:cubicBezTo>
                <a:cubicBezTo>
                  <a:pt x="621" y="984"/>
                  <a:pt x="620" y="983"/>
                  <a:pt x="619" y="983"/>
                </a:cubicBezTo>
                <a:cubicBezTo>
                  <a:pt x="619" y="983"/>
                  <a:pt x="618" y="982"/>
                  <a:pt x="618" y="982"/>
                </a:cubicBezTo>
                <a:cubicBezTo>
                  <a:pt x="617" y="982"/>
                  <a:pt x="616" y="982"/>
                  <a:pt x="615" y="982"/>
                </a:cubicBezTo>
                <a:cubicBezTo>
                  <a:pt x="614" y="981"/>
                  <a:pt x="614" y="981"/>
                  <a:pt x="614" y="981"/>
                </a:cubicBezTo>
                <a:cubicBezTo>
                  <a:pt x="612" y="979"/>
                  <a:pt x="611" y="978"/>
                  <a:pt x="610" y="976"/>
                </a:cubicBezTo>
                <a:cubicBezTo>
                  <a:pt x="610" y="975"/>
                  <a:pt x="610" y="974"/>
                  <a:pt x="609" y="973"/>
                </a:cubicBezTo>
                <a:cubicBezTo>
                  <a:pt x="608" y="972"/>
                  <a:pt x="607" y="971"/>
                  <a:pt x="607" y="970"/>
                </a:cubicBezTo>
                <a:cubicBezTo>
                  <a:pt x="606" y="970"/>
                  <a:pt x="606" y="969"/>
                  <a:pt x="605" y="969"/>
                </a:cubicBezTo>
                <a:cubicBezTo>
                  <a:pt x="605" y="969"/>
                  <a:pt x="605" y="968"/>
                  <a:pt x="605" y="968"/>
                </a:cubicBezTo>
                <a:cubicBezTo>
                  <a:pt x="604" y="967"/>
                  <a:pt x="604" y="967"/>
                  <a:pt x="604" y="966"/>
                </a:cubicBezTo>
                <a:cubicBezTo>
                  <a:pt x="604" y="965"/>
                  <a:pt x="603" y="964"/>
                  <a:pt x="603" y="964"/>
                </a:cubicBezTo>
                <a:cubicBezTo>
                  <a:pt x="603" y="963"/>
                  <a:pt x="604" y="962"/>
                  <a:pt x="604" y="962"/>
                </a:cubicBezTo>
                <a:cubicBezTo>
                  <a:pt x="603" y="961"/>
                  <a:pt x="603" y="961"/>
                  <a:pt x="603" y="961"/>
                </a:cubicBezTo>
                <a:cubicBezTo>
                  <a:pt x="602" y="960"/>
                  <a:pt x="602" y="960"/>
                  <a:pt x="602" y="960"/>
                </a:cubicBezTo>
                <a:cubicBezTo>
                  <a:pt x="602" y="961"/>
                  <a:pt x="602" y="961"/>
                  <a:pt x="602" y="961"/>
                </a:cubicBezTo>
                <a:cubicBezTo>
                  <a:pt x="603" y="961"/>
                  <a:pt x="603" y="961"/>
                  <a:pt x="603" y="961"/>
                </a:cubicBezTo>
                <a:cubicBezTo>
                  <a:pt x="603" y="961"/>
                  <a:pt x="603" y="962"/>
                  <a:pt x="603" y="962"/>
                </a:cubicBezTo>
                <a:cubicBezTo>
                  <a:pt x="603" y="963"/>
                  <a:pt x="603" y="963"/>
                  <a:pt x="603" y="963"/>
                </a:cubicBezTo>
                <a:cubicBezTo>
                  <a:pt x="602" y="962"/>
                  <a:pt x="602" y="962"/>
                  <a:pt x="602" y="962"/>
                </a:cubicBezTo>
                <a:cubicBezTo>
                  <a:pt x="602" y="962"/>
                  <a:pt x="602" y="961"/>
                  <a:pt x="602" y="961"/>
                </a:cubicBezTo>
                <a:cubicBezTo>
                  <a:pt x="601" y="961"/>
                  <a:pt x="601" y="961"/>
                  <a:pt x="601" y="961"/>
                </a:cubicBezTo>
                <a:cubicBezTo>
                  <a:pt x="601" y="960"/>
                  <a:pt x="601" y="960"/>
                  <a:pt x="601" y="960"/>
                </a:cubicBezTo>
                <a:cubicBezTo>
                  <a:pt x="601" y="959"/>
                  <a:pt x="601" y="958"/>
                  <a:pt x="601" y="957"/>
                </a:cubicBezTo>
                <a:cubicBezTo>
                  <a:pt x="601" y="956"/>
                  <a:pt x="601" y="956"/>
                  <a:pt x="601" y="956"/>
                </a:cubicBezTo>
                <a:cubicBezTo>
                  <a:pt x="600" y="956"/>
                  <a:pt x="600" y="956"/>
                  <a:pt x="600" y="956"/>
                </a:cubicBezTo>
                <a:cubicBezTo>
                  <a:pt x="600" y="955"/>
                  <a:pt x="600" y="955"/>
                  <a:pt x="600" y="954"/>
                </a:cubicBezTo>
                <a:cubicBezTo>
                  <a:pt x="600" y="954"/>
                  <a:pt x="600" y="954"/>
                  <a:pt x="600" y="954"/>
                </a:cubicBezTo>
                <a:cubicBezTo>
                  <a:pt x="600" y="954"/>
                  <a:pt x="600" y="954"/>
                  <a:pt x="600" y="954"/>
                </a:cubicBezTo>
                <a:cubicBezTo>
                  <a:pt x="601" y="953"/>
                  <a:pt x="601" y="952"/>
                  <a:pt x="601" y="952"/>
                </a:cubicBezTo>
                <a:cubicBezTo>
                  <a:pt x="601" y="951"/>
                  <a:pt x="601" y="950"/>
                  <a:pt x="601" y="949"/>
                </a:cubicBezTo>
                <a:cubicBezTo>
                  <a:pt x="601" y="948"/>
                  <a:pt x="601" y="946"/>
                  <a:pt x="601" y="945"/>
                </a:cubicBezTo>
                <a:cubicBezTo>
                  <a:pt x="601" y="944"/>
                  <a:pt x="601" y="942"/>
                  <a:pt x="601" y="941"/>
                </a:cubicBezTo>
                <a:cubicBezTo>
                  <a:pt x="600" y="940"/>
                  <a:pt x="600" y="940"/>
                  <a:pt x="600" y="940"/>
                </a:cubicBezTo>
                <a:cubicBezTo>
                  <a:pt x="601" y="940"/>
                  <a:pt x="601" y="940"/>
                  <a:pt x="601" y="940"/>
                </a:cubicBezTo>
                <a:cubicBezTo>
                  <a:pt x="601" y="939"/>
                  <a:pt x="601" y="939"/>
                  <a:pt x="601" y="939"/>
                </a:cubicBezTo>
                <a:cubicBezTo>
                  <a:pt x="601" y="939"/>
                  <a:pt x="601" y="938"/>
                  <a:pt x="602" y="938"/>
                </a:cubicBezTo>
                <a:cubicBezTo>
                  <a:pt x="602" y="937"/>
                  <a:pt x="602" y="937"/>
                  <a:pt x="602" y="937"/>
                </a:cubicBezTo>
                <a:cubicBezTo>
                  <a:pt x="601" y="937"/>
                  <a:pt x="601" y="937"/>
                  <a:pt x="601" y="937"/>
                </a:cubicBezTo>
                <a:cubicBezTo>
                  <a:pt x="601" y="936"/>
                  <a:pt x="601" y="936"/>
                  <a:pt x="601" y="935"/>
                </a:cubicBezTo>
                <a:cubicBezTo>
                  <a:pt x="601" y="935"/>
                  <a:pt x="601" y="934"/>
                  <a:pt x="601" y="934"/>
                </a:cubicBezTo>
                <a:cubicBezTo>
                  <a:pt x="602" y="934"/>
                  <a:pt x="602" y="934"/>
                  <a:pt x="602" y="934"/>
                </a:cubicBezTo>
                <a:cubicBezTo>
                  <a:pt x="603" y="934"/>
                  <a:pt x="603" y="934"/>
                  <a:pt x="603" y="934"/>
                </a:cubicBezTo>
                <a:cubicBezTo>
                  <a:pt x="602" y="934"/>
                  <a:pt x="602" y="934"/>
                  <a:pt x="602" y="934"/>
                </a:cubicBezTo>
                <a:cubicBezTo>
                  <a:pt x="603" y="934"/>
                  <a:pt x="603" y="934"/>
                  <a:pt x="603" y="934"/>
                </a:cubicBezTo>
                <a:cubicBezTo>
                  <a:pt x="603" y="934"/>
                  <a:pt x="603" y="934"/>
                  <a:pt x="603" y="934"/>
                </a:cubicBezTo>
                <a:cubicBezTo>
                  <a:pt x="604" y="933"/>
                  <a:pt x="604" y="933"/>
                  <a:pt x="604" y="933"/>
                </a:cubicBezTo>
                <a:cubicBezTo>
                  <a:pt x="605" y="932"/>
                  <a:pt x="605" y="932"/>
                  <a:pt x="605" y="932"/>
                </a:cubicBezTo>
                <a:cubicBezTo>
                  <a:pt x="604" y="931"/>
                  <a:pt x="604" y="931"/>
                  <a:pt x="604" y="931"/>
                </a:cubicBezTo>
                <a:cubicBezTo>
                  <a:pt x="604" y="931"/>
                  <a:pt x="605" y="931"/>
                  <a:pt x="605" y="930"/>
                </a:cubicBezTo>
                <a:cubicBezTo>
                  <a:pt x="605" y="929"/>
                  <a:pt x="605" y="929"/>
                  <a:pt x="605" y="929"/>
                </a:cubicBezTo>
                <a:cubicBezTo>
                  <a:pt x="605" y="929"/>
                  <a:pt x="605" y="929"/>
                  <a:pt x="605" y="929"/>
                </a:cubicBezTo>
                <a:cubicBezTo>
                  <a:pt x="605" y="929"/>
                  <a:pt x="605" y="929"/>
                  <a:pt x="605" y="929"/>
                </a:cubicBezTo>
                <a:cubicBezTo>
                  <a:pt x="604" y="928"/>
                  <a:pt x="604" y="928"/>
                  <a:pt x="604" y="928"/>
                </a:cubicBezTo>
                <a:cubicBezTo>
                  <a:pt x="604" y="928"/>
                  <a:pt x="604" y="927"/>
                  <a:pt x="603" y="927"/>
                </a:cubicBezTo>
                <a:cubicBezTo>
                  <a:pt x="603" y="927"/>
                  <a:pt x="603" y="927"/>
                  <a:pt x="603" y="927"/>
                </a:cubicBezTo>
                <a:cubicBezTo>
                  <a:pt x="603" y="926"/>
                  <a:pt x="603" y="926"/>
                  <a:pt x="603" y="925"/>
                </a:cubicBezTo>
                <a:cubicBezTo>
                  <a:pt x="603" y="925"/>
                  <a:pt x="603" y="924"/>
                  <a:pt x="603" y="924"/>
                </a:cubicBezTo>
                <a:cubicBezTo>
                  <a:pt x="603" y="923"/>
                  <a:pt x="603" y="923"/>
                  <a:pt x="603" y="923"/>
                </a:cubicBezTo>
                <a:cubicBezTo>
                  <a:pt x="602" y="923"/>
                  <a:pt x="602" y="923"/>
                  <a:pt x="602" y="923"/>
                </a:cubicBezTo>
                <a:cubicBezTo>
                  <a:pt x="602" y="922"/>
                  <a:pt x="602" y="922"/>
                  <a:pt x="602" y="922"/>
                </a:cubicBezTo>
                <a:cubicBezTo>
                  <a:pt x="603" y="922"/>
                  <a:pt x="603" y="921"/>
                  <a:pt x="603" y="920"/>
                </a:cubicBezTo>
                <a:cubicBezTo>
                  <a:pt x="603" y="920"/>
                  <a:pt x="603" y="920"/>
                  <a:pt x="603" y="920"/>
                </a:cubicBezTo>
                <a:cubicBezTo>
                  <a:pt x="602" y="920"/>
                  <a:pt x="602" y="920"/>
                  <a:pt x="602" y="920"/>
                </a:cubicBezTo>
                <a:cubicBezTo>
                  <a:pt x="602" y="920"/>
                  <a:pt x="602" y="920"/>
                  <a:pt x="601" y="919"/>
                </a:cubicBezTo>
                <a:cubicBezTo>
                  <a:pt x="601" y="919"/>
                  <a:pt x="601" y="919"/>
                  <a:pt x="601" y="919"/>
                </a:cubicBezTo>
                <a:cubicBezTo>
                  <a:pt x="602" y="919"/>
                  <a:pt x="602" y="919"/>
                  <a:pt x="602" y="919"/>
                </a:cubicBezTo>
                <a:cubicBezTo>
                  <a:pt x="602" y="919"/>
                  <a:pt x="603" y="920"/>
                  <a:pt x="603" y="919"/>
                </a:cubicBezTo>
                <a:cubicBezTo>
                  <a:pt x="603" y="918"/>
                  <a:pt x="603" y="918"/>
                  <a:pt x="603" y="918"/>
                </a:cubicBezTo>
                <a:cubicBezTo>
                  <a:pt x="604" y="917"/>
                  <a:pt x="604" y="917"/>
                  <a:pt x="604" y="917"/>
                </a:cubicBezTo>
                <a:cubicBezTo>
                  <a:pt x="604" y="917"/>
                  <a:pt x="604" y="917"/>
                  <a:pt x="604" y="917"/>
                </a:cubicBezTo>
                <a:cubicBezTo>
                  <a:pt x="603" y="916"/>
                  <a:pt x="603" y="916"/>
                  <a:pt x="603" y="916"/>
                </a:cubicBezTo>
                <a:cubicBezTo>
                  <a:pt x="603" y="916"/>
                  <a:pt x="603" y="916"/>
                  <a:pt x="603" y="916"/>
                </a:cubicBezTo>
                <a:cubicBezTo>
                  <a:pt x="603" y="915"/>
                  <a:pt x="603" y="915"/>
                  <a:pt x="603" y="915"/>
                </a:cubicBezTo>
                <a:cubicBezTo>
                  <a:pt x="604" y="915"/>
                  <a:pt x="604" y="915"/>
                  <a:pt x="604" y="915"/>
                </a:cubicBezTo>
                <a:cubicBezTo>
                  <a:pt x="605" y="915"/>
                  <a:pt x="605" y="915"/>
                  <a:pt x="605" y="915"/>
                </a:cubicBezTo>
                <a:cubicBezTo>
                  <a:pt x="605" y="914"/>
                  <a:pt x="605" y="914"/>
                  <a:pt x="605" y="914"/>
                </a:cubicBezTo>
                <a:cubicBezTo>
                  <a:pt x="605" y="914"/>
                  <a:pt x="605" y="914"/>
                  <a:pt x="605" y="914"/>
                </a:cubicBezTo>
                <a:cubicBezTo>
                  <a:pt x="605" y="914"/>
                  <a:pt x="605" y="914"/>
                  <a:pt x="605" y="914"/>
                </a:cubicBezTo>
                <a:cubicBezTo>
                  <a:pt x="605" y="913"/>
                  <a:pt x="605" y="913"/>
                  <a:pt x="605" y="913"/>
                </a:cubicBezTo>
                <a:cubicBezTo>
                  <a:pt x="605" y="913"/>
                  <a:pt x="605" y="913"/>
                  <a:pt x="605" y="913"/>
                </a:cubicBezTo>
                <a:cubicBezTo>
                  <a:pt x="605" y="913"/>
                  <a:pt x="605" y="913"/>
                  <a:pt x="605" y="913"/>
                </a:cubicBezTo>
                <a:cubicBezTo>
                  <a:pt x="606" y="913"/>
                  <a:pt x="606" y="913"/>
                  <a:pt x="606" y="912"/>
                </a:cubicBezTo>
                <a:cubicBezTo>
                  <a:pt x="607" y="913"/>
                  <a:pt x="607" y="913"/>
                  <a:pt x="607" y="913"/>
                </a:cubicBezTo>
                <a:cubicBezTo>
                  <a:pt x="607" y="913"/>
                  <a:pt x="607" y="913"/>
                  <a:pt x="607" y="913"/>
                </a:cubicBezTo>
                <a:cubicBezTo>
                  <a:pt x="607" y="912"/>
                  <a:pt x="607" y="912"/>
                  <a:pt x="608" y="911"/>
                </a:cubicBezTo>
                <a:cubicBezTo>
                  <a:pt x="608" y="912"/>
                  <a:pt x="608" y="912"/>
                  <a:pt x="609" y="911"/>
                </a:cubicBezTo>
                <a:cubicBezTo>
                  <a:pt x="609" y="911"/>
                  <a:pt x="609" y="911"/>
                  <a:pt x="610" y="911"/>
                </a:cubicBezTo>
                <a:cubicBezTo>
                  <a:pt x="609" y="910"/>
                  <a:pt x="609" y="910"/>
                  <a:pt x="609" y="910"/>
                </a:cubicBezTo>
                <a:cubicBezTo>
                  <a:pt x="609" y="910"/>
                  <a:pt x="609" y="909"/>
                  <a:pt x="608" y="909"/>
                </a:cubicBezTo>
                <a:cubicBezTo>
                  <a:pt x="609" y="909"/>
                  <a:pt x="610" y="909"/>
                  <a:pt x="611" y="909"/>
                </a:cubicBezTo>
                <a:cubicBezTo>
                  <a:pt x="611" y="909"/>
                  <a:pt x="611" y="909"/>
                  <a:pt x="611" y="909"/>
                </a:cubicBezTo>
                <a:cubicBezTo>
                  <a:pt x="612" y="909"/>
                  <a:pt x="613" y="909"/>
                  <a:pt x="614" y="909"/>
                </a:cubicBezTo>
                <a:cubicBezTo>
                  <a:pt x="613" y="909"/>
                  <a:pt x="613" y="909"/>
                  <a:pt x="613" y="909"/>
                </a:cubicBezTo>
                <a:cubicBezTo>
                  <a:pt x="615" y="909"/>
                  <a:pt x="616" y="908"/>
                  <a:pt x="617" y="907"/>
                </a:cubicBezTo>
                <a:cubicBezTo>
                  <a:pt x="618" y="906"/>
                  <a:pt x="618" y="906"/>
                  <a:pt x="618" y="906"/>
                </a:cubicBezTo>
                <a:cubicBezTo>
                  <a:pt x="618" y="906"/>
                  <a:pt x="618" y="905"/>
                  <a:pt x="619" y="905"/>
                </a:cubicBezTo>
                <a:cubicBezTo>
                  <a:pt x="619" y="905"/>
                  <a:pt x="619" y="905"/>
                  <a:pt x="620" y="905"/>
                </a:cubicBezTo>
                <a:cubicBezTo>
                  <a:pt x="620" y="905"/>
                  <a:pt x="620" y="905"/>
                  <a:pt x="620" y="905"/>
                </a:cubicBezTo>
                <a:cubicBezTo>
                  <a:pt x="621" y="905"/>
                  <a:pt x="621" y="904"/>
                  <a:pt x="621" y="904"/>
                </a:cubicBezTo>
                <a:cubicBezTo>
                  <a:pt x="620" y="904"/>
                  <a:pt x="620" y="904"/>
                  <a:pt x="620" y="904"/>
                </a:cubicBezTo>
                <a:cubicBezTo>
                  <a:pt x="620" y="904"/>
                  <a:pt x="620" y="903"/>
                  <a:pt x="620" y="903"/>
                </a:cubicBezTo>
                <a:cubicBezTo>
                  <a:pt x="619" y="902"/>
                  <a:pt x="619" y="902"/>
                  <a:pt x="619" y="902"/>
                </a:cubicBezTo>
                <a:cubicBezTo>
                  <a:pt x="620" y="901"/>
                  <a:pt x="620" y="901"/>
                  <a:pt x="620" y="901"/>
                </a:cubicBezTo>
                <a:cubicBezTo>
                  <a:pt x="620" y="901"/>
                  <a:pt x="620" y="901"/>
                  <a:pt x="620" y="901"/>
                </a:cubicBezTo>
                <a:cubicBezTo>
                  <a:pt x="621" y="901"/>
                  <a:pt x="621" y="901"/>
                  <a:pt x="621" y="901"/>
                </a:cubicBezTo>
                <a:cubicBezTo>
                  <a:pt x="621" y="901"/>
                  <a:pt x="621" y="901"/>
                  <a:pt x="621" y="901"/>
                </a:cubicBezTo>
                <a:cubicBezTo>
                  <a:pt x="621" y="902"/>
                  <a:pt x="621" y="902"/>
                  <a:pt x="621" y="902"/>
                </a:cubicBezTo>
                <a:cubicBezTo>
                  <a:pt x="622" y="903"/>
                  <a:pt x="623" y="902"/>
                  <a:pt x="624" y="902"/>
                </a:cubicBezTo>
                <a:cubicBezTo>
                  <a:pt x="625" y="902"/>
                  <a:pt x="626" y="901"/>
                  <a:pt x="627" y="901"/>
                </a:cubicBezTo>
                <a:cubicBezTo>
                  <a:pt x="629" y="900"/>
                  <a:pt x="632" y="900"/>
                  <a:pt x="634" y="901"/>
                </a:cubicBezTo>
                <a:cubicBezTo>
                  <a:pt x="635" y="902"/>
                  <a:pt x="636" y="902"/>
                  <a:pt x="638" y="902"/>
                </a:cubicBezTo>
                <a:cubicBezTo>
                  <a:pt x="639" y="902"/>
                  <a:pt x="639" y="902"/>
                  <a:pt x="639" y="902"/>
                </a:cubicBezTo>
                <a:cubicBezTo>
                  <a:pt x="639" y="902"/>
                  <a:pt x="639" y="901"/>
                  <a:pt x="638" y="901"/>
                </a:cubicBezTo>
                <a:cubicBezTo>
                  <a:pt x="638" y="900"/>
                  <a:pt x="638" y="900"/>
                  <a:pt x="638" y="900"/>
                </a:cubicBezTo>
                <a:cubicBezTo>
                  <a:pt x="639" y="900"/>
                  <a:pt x="639" y="900"/>
                  <a:pt x="639" y="901"/>
                </a:cubicBezTo>
                <a:cubicBezTo>
                  <a:pt x="639" y="900"/>
                  <a:pt x="639" y="900"/>
                  <a:pt x="639" y="900"/>
                </a:cubicBezTo>
                <a:cubicBezTo>
                  <a:pt x="640" y="899"/>
                  <a:pt x="640" y="899"/>
                  <a:pt x="640" y="899"/>
                </a:cubicBezTo>
                <a:cubicBezTo>
                  <a:pt x="640" y="900"/>
                  <a:pt x="640" y="900"/>
                  <a:pt x="640" y="900"/>
                </a:cubicBezTo>
                <a:cubicBezTo>
                  <a:pt x="641" y="900"/>
                  <a:pt x="641" y="900"/>
                  <a:pt x="641" y="900"/>
                </a:cubicBezTo>
                <a:cubicBezTo>
                  <a:pt x="641" y="901"/>
                  <a:pt x="642" y="902"/>
                  <a:pt x="642" y="902"/>
                </a:cubicBezTo>
                <a:cubicBezTo>
                  <a:pt x="642" y="902"/>
                  <a:pt x="642" y="902"/>
                  <a:pt x="642" y="902"/>
                </a:cubicBezTo>
                <a:cubicBezTo>
                  <a:pt x="643" y="903"/>
                  <a:pt x="643" y="903"/>
                  <a:pt x="643" y="903"/>
                </a:cubicBezTo>
                <a:cubicBezTo>
                  <a:pt x="644" y="903"/>
                  <a:pt x="644" y="903"/>
                  <a:pt x="644" y="903"/>
                </a:cubicBezTo>
                <a:cubicBezTo>
                  <a:pt x="645" y="902"/>
                  <a:pt x="645" y="902"/>
                  <a:pt x="645" y="902"/>
                </a:cubicBezTo>
                <a:cubicBezTo>
                  <a:pt x="645" y="903"/>
                  <a:pt x="645" y="903"/>
                  <a:pt x="645" y="903"/>
                </a:cubicBezTo>
                <a:cubicBezTo>
                  <a:pt x="645" y="904"/>
                  <a:pt x="645" y="904"/>
                  <a:pt x="645" y="904"/>
                </a:cubicBezTo>
                <a:cubicBezTo>
                  <a:pt x="645" y="905"/>
                  <a:pt x="645" y="905"/>
                  <a:pt x="645" y="905"/>
                </a:cubicBezTo>
                <a:cubicBezTo>
                  <a:pt x="646" y="905"/>
                  <a:pt x="646" y="905"/>
                  <a:pt x="646" y="905"/>
                </a:cubicBezTo>
                <a:cubicBezTo>
                  <a:pt x="646" y="904"/>
                  <a:pt x="646" y="904"/>
                  <a:pt x="646" y="904"/>
                </a:cubicBezTo>
                <a:cubicBezTo>
                  <a:pt x="647" y="905"/>
                  <a:pt x="647" y="905"/>
                  <a:pt x="647" y="905"/>
                </a:cubicBezTo>
                <a:cubicBezTo>
                  <a:pt x="648" y="905"/>
                  <a:pt x="648" y="905"/>
                  <a:pt x="648" y="905"/>
                </a:cubicBezTo>
                <a:cubicBezTo>
                  <a:pt x="648" y="905"/>
                  <a:pt x="648" y="905"/>
                  <a:pt x="648" y="905"/>
                </a:cubicBezTo>
                <a:cubicBezTo>
                  <a:pt x="649" y="905"/>
                  <a:pt x="649" y="905"/>
                  <a:pt x="649" y="905"/>
                </a:cubicBezTo>
                <a:cubicBezTo>
                  <a:pt x="649" y="904"/>
                  <a:pt x="650" y="904"/>
                  <a:pt x="650" y="904"/>
                </a:cubicBezTo>
                <a:cubicBezTo>
                  <a:pt x="650" y="904"/>
                  <a:pt x="651" y="905"/>
                  <a:pt x="651" y="905"/>
                </a:cubicBezTo>
                <a:cubicBezTo>
                  <a:pt x="652" y="905"/>
                  <a:pt x="652" y="905"/>
                  <a:pt x="652" y="905"/>
                </a:cubicBezTo>
                <a:cubicBezTo>
                  <a:pt x="652" y="904"/>
                  <a:pt x="652" y="904"/>
                  <a:pt x="652" y="904"/>
                </a:cubicBezTo>
                <a:cubicBezTo>
                  <a:pt x="652" y="904"/>
                  <a:pt x="652" y="904"/>
                  <a:pt x="652" y="904"/>
                </a:cubicBezTo>
                <a:cubicBezTo>
                  <a:pt x="652" y="904"/>
                  <a:pt x="652" y="904"/>
                  <a:pt x="652" y="904"/>
                </a:cubicBezTo>
                <a:cubicBezTo>
                  <a:pt x="652" y="903"/>
                  <a:pt x="652" y="903"/>
                  <a:pt x="652" y="903"/>
                </a:cubicBezTo>
                <a:cubicBezTo>
                  <a:pt x="652" y="902"/>
                  <a:pt x="652" y="902"/>
                  <a:pt x="652" y="902"/>
                </a:cubicBezTo>
                <a:cubicBezTo>
                  <a:pt x="652" y="902"/>
                  <a:pt x="652" y="902"/>
                  <a:pt x="652" y="902"/>
                </a:cubicBezTo>
                <a:cubicBezTo>
                  <a:pt x="652" y="903"/>
                  <a:pt x="652" y="903"/>
                  <a:pt x="652" y="903"/>
                </a:cubicBezTo>
                <a:cubicBezTo>
                  <a:pt x="653" y="903"/>
                  <a:pt x="654" y="903"/>
                  <a:pt x="655" y="904"/>
                </a:cubicBezTo>
                <a:cubicBezTo>
                  <a:pt x="655" y="904"/>
                  <a:pt x="656" y="904"/>
                  <a:pt x="656" y="904"/>
                </a:cubicBezTo>
                <a:cubicBezTo>
                  <a:pt x="656" y="905"/>
                  <a:pt x="656" y="905"/>
                  <a:pt x="656" y="905"/>
                </a:cubicBezTo>
                <a:cubicBezTo>
                  <a:pt x="657" y="905"/>
                  <a:pt x="657" y="905"/>
                  <a:pt x="657" y="905"/>
                </a:cubicBezTo>
                <a:cubicBezTo>
                  <a:pt x="657" y="904"/>
                  <a:pt x="656" y="903"/>
                  <a:pt x="655" y="903"/>
                </a:cubicBezTo>
                <a:cubicBezTo>
                  <a:pt x="655" y="902"/>
                  <a:pt x="655" y="902"/>
                  <a:pt x="655" y="902"/>
                </a:cubicBezTo>
                <a:cubicBezTo>
                  <a:pt x="655" y="901"/>
                  <a:pt x="655" y="901"/>
                  <a:pt x="655" y="901"/>
                </a:cubicBezTo>
                <a:cubicBezTo>
                  <a:pt x="655" y="901"/>
                  <a:pt x="655" y="901"/>
                  <a:pt x="655" y="901"/>
                </a:cubicBezTo>
                <a:cubicBezTo>
                  <a:pt x="655" y="901"/>
                  <a:pt x="655" y="901"/>
                  <a:pt x="655" y="901"/>
                </a:cubicBezTo>
                <a:cubicBezTo>
                  <a:pt x="656" y="901"/>
                  <a:pt x="656" y="901"/>
                  <a:pt x="656" y="901"/>
                </a:cubicBezTo>
                <a:cubicBezTo>
                  <a:pt x="656" y="901"/>
                  <a:pt x="656" y="901"/>
                  <a:pt x="656" y="901"/>
                </a:cubicBezTo>
                <a:cubicBezTo>
                  <a:pt x="657" y="900"/>
                  <a:pt x="657" y="900"/>
                  <a:pt x="657" y="900"/>
                </a:cubicBezTo>
                <a:cubicBezTo>
                  <a:pt x="657" y="900"/>
                  <a:pt x="657" y="900"/>
                  <a:pt x="657" y="900"/>
                </a:cubicBezTo>
                <a:cubicBezTo>
                  <a:pt x="657" y="900"/>
                  <a:pt x="657" y="900"/>
                  <a:pt x="657" y="900"/>
                </a:cubicBezTo>
                <a:cubicBezTo>
                  <a:pt x="656" y="899"/>
                  <a:pt x="657" y="899"/>
                  <a:pt x="656" y="898"/>
                </a:cubicBezTo>
                <a:cubicBezTo>
                  <a:pt x="656" y="899"/>
                  <a:pt x="656" y="899"/>
                  <a:pt x="656" y="899"/>
                </a:cubicBezTo>
                <a:cubicBezTo>
                  <a:pt x="655" y="900"/>
                  <a:pt x="655" y="900"/>
                  <a:pt x="655" y="900"/>
                </a:cubicBezTo>
                <a:cubicBezTo>
                  <a:pt x="655" y="900"/>
                  <a:pt x="655" y="900"/>
                  <a:pt x="654" y="899"/>
                </a:cubicBezTo>
                <a:cubicBezTo>
                  <a:pt x="654" y="899"/>
                  <a:pt x="654" y="899"/>
                  <a:pt x="654" y="899"/>
                </a:cubicBezTo>
                <a:cubicBezTo>
                  <a:pt x="654" y="899"/>
                  <a:pt x="654" y="899"/>
                  <a:pt x="654" y="899"/>
                </a:cubicBezTo>
                <a:cubicBezTo>
                  <a:pt x="655" y="898"/>
                  <a:pt x="656" y="898"/>
                  <a:pt x="657" y="897"/>
                </a:cubicBezTo>
                <a:cubicBezTo>
                  <a:pt x="657" y="897"/>
                  <a:pt x="657" y="897"/>
                  <a:pt x="658" y="896"/>
                </a:cubicBezTo>
                <a:cubicBezTo>
                  <a:pt x="658" y="896"/>
                  <a:pt x="659" y="896"/>
                  <a:pt x="659" y="896"/>
                </a:cubicBezTo>
                <a:cubicBezTo>
                  <a:pt x="660" y="896"/>
                  <a:pt x="660" y="896"/>
                  <a:pt x="660" y="896"/>
                </a:cubicBezTo>
                <a:cubicBezTo>
                  <a:pt x="661" y="896"/>
                  <a:pt x="661" y="896"/>
                  <a:pt x="661" y="896"/>
                </a:cubicBezTo>
                <a:cubicBezTo>
                  <a:pt x="662" y="896"/>
                  <a:pt x="663" y="896"/>
                  <a:pt x="663" y="896"/>
                </a:cubicBezTo>
                <a:cubicBezTo>
                  <a:pt x="664" y="896"/>
                  <a:pt x="664" y="896"/>
                  <a:pt x="664" y="896"/>
                </a:cubicBezTo>
                <a:cubicBezTo>
                  <a:pt x="665" y="896"/>
                  <a:pt x="665" y="896"/>
                  <a:pt x="665" y="896"/>
                </a:cubicBezTo>
                <a:cubicBezTo>
                  <a:pt x="665" y="896"/>
                  <a:pt x="666" y="896"/>
                  <a:pt x="666" y="895"/>
                </a:cubicBezTo>
                <a:cubicBezTo>
                  <a:pt x="666" y="895"/>
                  <a:pt x="665" y="894"/>
                  <a:pt x="666" y="894"/>
                </a:cubicBezTo>
                <a:cubicBezTo>
                  <a:pt x="667" y="894"/>
                  <a:pt x="667" y="894"/>
                  <a:pt x="667" y="894"/>
                </a:cubicBezTo>
                <a:cubicBezTo>
                  <a:pt x="667" y="895"/>
                  <a:pt x="667" y="895"/>
                  <a:pt x="667" y="895"/>
                </a:cubicBezTo>
                <a:cubicBezTo>
                  <a:pt x="667" y="896"/>
                  <a:pt x="668" y="896"/>
                  <a:pt x="668" y="897"/>
                </a:cubicBezTo>
                <a:cubicBezTo>
                  <a:pt x="669" y="897"/>
                  <a:pt x="670" y="896"/>
                  <a:pt x="671" y="896"/>
                </a:cubicBezTo>
                <a:cubicBezTo>
                  <a:pt x="672" y="895"/>
                  <a:pt x="672" y="895"/>
                  <a:pt x="673" y="895"/>
                </a:cubicBezTo>
                <a:cubicBezTo>
                  <a:pt x="673" y="896"/>
                  <a:pt x="673" y="896"/>
                  <a:pt x="673" y="896"/>
                </a:cubicBezTo>
                <a:cubicBezTo>
                  <a:pt x="674" y="896"/>
                  <a:pt x="675" y="896"/>
                  <a:pt x="676" y="895"/>
                </a:cubicBezTo>
                <a:cubicBezTo>
                  <a:pt x="677" y="895"/>
                  <a:pt x="678" y="895"/>
                  <a:pt x="679" y="896"/>
                </a:cubicBezTo>
                <a:cubicBezTo>
                  <a:pt x="678" y="896"/>
                  <a:pt x="678" y="896"/>
                  <a:pt x="678" y="896"/>
                </a:cubicBezTo>
                <a:cubicBezTo>
                  <a:pt x="679" y="897"/>
                  <a:pt x="681" y="897"/>
                  <a:pt x="683" y="898"/>
                </a:cubicBezTo>
                <a:cubicBezTo>
                  <a:pt x="682" y="898"/>
                  <a:pt x="682" y="898"/>
                  <a:pt x="682" y="898"/>
                </a:cubicBezTo>
                <a:cubicBezTo>
                  <a:pt x="683" y="899"/>
                  <a:pt x="684" y="899"/>
                  <a:pt x="684" y="900"/>
                </a:cubicBezTo>
                <a:cubicBezTo>
                  <a:pt x="684" y="901"/>
                  <a:pt x="684" y="901"/>
                  <a:pt x="684" y="901"/>
                </a:cubicBezTo>
                <a:cubicBezTo>
                  <a:pt x="685" y="901"/>
                  <a:pt x="685" y="901"/>
                  <a:pt x="686" y="901"/>
                </a:cubicBezTo>
                <a:cubicBezTo>
                  <a:pt x="686" y="901"/>
                  <a:pt x="687" y="901"/>
                  <a:pt x="687" y="901"/>
                </a:cubicBezTo>
                <a:cubicBezTo>
                  <a:pt x="688" y="900"/>
                  <a:pt x="688" y="900"/>
                  <a:pt x="688" y="900"/>
                </a:cubicBezTo>
                <a:cubicBezTo>
                  <a:pt x="688" y="900"/>
                  <a:pt x="688" y="899"/>
                  <a:pt x="688" y="899"/>
                </a:cubicBezTo>
                <a:cubicBezTo>
                  <a:pt x="688" y="900"/>
                  <a:pt x="689" y="900"/>
                  <a:pt x="690" y="899"/>
                </a:cubicBezTo>
                <a:cubicBezTo>
                  <a:pt x="690" y="899"/>
                  <a:pt x="690" y="899"/>
                  <a:pt x="690" y="899"/>
                </a:cubicBezTo>
                <a:cubicBezTo>
                  <a:pt x="691" y="899"/>
                  <a:pt x="691" y="899"/>
                  <a:pt x="691" y="899"/>
                </a:cubicBezTo>
                <a:cubicBezTo>
                  <a:pt x="691" y="899"/>
                  <a:pt x="691" y="898"/>
                  <a:pt x="691" y="898"/>
                </a:cubicBezTo>
                <a:cubicBezTo>
                  <a:pt x="691" y="897"/>
                  <a:pt x="692" y="897"/>
                  <a:pt x="692" y="897"/>
                </a:cubicBezTo>
                <a:cubicBezTo>
                  <a:pt x="692" y="898"/>
                  <a:pt x="692" y="898"/>
                  <a:pt x="692" y="898"/>
                </a:cubicBezTo>
                <a:cubicBezTo>
                  <a:pt x="693" y="899"/>
                  <a:pt x="693" y="899"/>
                  <a:pt x="693" y="899"/>
                </a:cubicBezTo>
                <a:cubicBezTo>
                  <a:pt x="694" y="899"/>
                  <a:pt x="695" y="899"/>
                  <a:pt x="696" y="900"/>
                </a:cubicBezTo>
                <a:cubicBezTo>
                  <a:pt x="696" y="901"/>
                  <a:pt x="696" y="901"/>
                  <a:pt x="696" y="901"/>
                </a:cubicBezTo>
                <a:cubicBezTo>
                  <a:pt x="697" y="902"/>
                  <a:pt x="697" y="902"/>
                  <a:pt x="697" y="902"/>
                </a:cubicBezTo>
                <a:cubicBezTo>
                  <a:pt x="697" y="902"/>
                  <a:pt x="697" y="902"/>
                  <a:pt x="697" y="902"/>
                </a:cubicBezTo>
                <a:cubicBezTo>
                  <a:pt x="698" y="903"/>
                  <a:pt x="699" y="905"/>
                  <a:pt x="700" y="905"/>
                </a:cubicBezTo>
                <a:cubicBezTo>
                  <a:pt x="700" y="905"/>
                  <a:pt x="701" y="906"/>
                  <a:pt x="701" y="906"/>
                </a:cubicBezTo>
                <a:cubicBezTo>
                  <a:pt x="701" y="906"/>
                  <a:pt x="702" y="907"/>
                  <a:pt x="702" y="907"/>
                </a:cubicBezTo>
                <a:cubicBezTo>
                  <a:pt x="702" y="909"/>
                  <a:pt x="702" y="911"/>
                  <a:pt x="702" y="912"/>
                </a:cubicBezTo>
                <a:cubicBezTo>
                  <a:pt x="701" y="913"/>
                  <a:pt x="701" y="914"/>
                  <a:pt x="701" y="915"/>
                </a:cubicBezTo>
                <a:cubicBezTo>
                  <a:pt x="701" y="916"/>
                  <a:pt x="701" y="916"/>
                  <a:pt x="701" y="916"/>
                </a:cubicBezTo>
                <a:cubicBezTo>
                  <a:pt x="701" y="916"/>
                  <a:pt x="701" y="916"/>
                  <a:pt x="701" y="916"/>
                </a:cubicBezTo>
                <a:cubicBezTo>
                  <a:pt x="702" y="916"/>
                  <a:pt x="702" y="916"/>
                  <a:pt x="702" y="915"/>
                </a:cubicBezTo>
                <a:cubicBezTo>
                  <a:pt x="703" y="915"/>
                  <a:pt x="703" y="915"/>
                  <a:pt x="703" y="915"/>
                </a:cubicBezTo>
                <a:cubicBezTo>
                  <a:pt x="703" y="915"/>
                  <a:pt x="703" y="915"/>
                  <a:pt x="703" y="915"/>
                </a:cubicBezTo>
                <a:cubicBezTo>
                  <a:pt x="703" y="916"/>
                  <a:pt x="703" y="916"/>
                  <a:pt x="703" y="916"/>
                </a:cubicBezTo>
                <a:cubicBezTo>
                  <a:pt x="703" y="916"/>
                  <a:pt x="703" y="916"/>
                  <a:pt x="703" y="916"/>
                </a:cubicBezTo>
                <a:cubicBezTo>
                  <a:pt x="703" y="917"/>
                  <a:pt x="702" y="917"/>
                  <a:pt x="702" y="917"/>
                </a:cubicBezTo>
                <a:cubicBezTo>
                  <a:pt x="702" y="918"/>
                  <a:pt x="702" y="918"/>
                  <a:pt x="702" y="918"/>
                </a:cubicBezTo>
                <a:cubicBezTo>
                  <a:pt x="702" y="918"/>
                  <a:pt x="702" y="918"/>
                  <a:pt x="702" y="918"/>
                </a:cubicBezTo>
                <a:cubicBezTo>
                  <a:pt x="703" y="920"/>
                  <a:pt x="703" y="922"/>
                  <a:pt x="704" y="923"/>
                </a:cubicBezTo>
                <a:cubicBezTo>
                  <a:pt x="705" y="924"/>
                  <a:pt x="705" y="924"/>
                  <a:pt x="705" y="924"/>
                </a:cubicBezTo>
                <a:cubicBezTo>
                  <a:pt x="705" y="923"/>
                  <a:pt x="705" y="923"/>
                  <a:pt x="705" y="923"/>
                </a:cubicBezTo>
                <a:cubicBezTo>
                  <a:pt x="705" y="923"/>
                  <a:pt x="705" y="923"/>
                  <a:pt x="705" y="923"/>
                </a:cubicBezTo>
                <a:cubicBezTo>
                  <a:pt x="705" y="923"/>
                  <a:pt x="705" y="922"/>
                  <a:pt x="706" y="922"/>
                </a:cubicBezTo>
                <a:cubicBezTo>
                  <a:pt x="706" y="922"/>
                  <a:pt x="706" y="923"/>
                  <a:pt x="706" y="923"/>
                </a:cubicBezTo>
                <a:cubicBezTo>
                  <a:pt x="706" y="924"/>
                  <a:pt x="706" y="924"/>
                  <a:pt x="706" y="924"/>
                </a:cubicBezTo>
                <a:cubicBezTo>
                  <a:pt x="705" y="925"/>
                  <a:pt x="705" y="925"/>
                  <a:pt x="705" y="925"/>
                </a:cubicBezTo>
                <a:cubicBezTo>
                  <a:pt x="706" y="925"/>
                  <a:pt x="706" y="925"/>
                  <a:pt x="706" y="925"/>
                </a:cubicBezTo>
                <a:cubicBezTo>
                  <a:pt x="706" y="925"/>
                  <a:pt x="707" y="925"/>
                  <a:pt x="707" y="925"/>
                </a:cubicBezTo>
                <a:cubicBezTo>
                  <a:pt x="707" y="926"/>
                  <a:pt x="707" y="926"/>
                  <a:pt x="707" y="926"/>
                </a:cubicBezTo>
                <a:cubicBezTo>
                  <a:pt x="707" y="926"/>
                  <a:pt x="707" y="926"/>
                  <a:pt x="707" y="927"/>
                </a:cubicBezTo>
                <a:cubicBezTo>
                  <a:pt x="708" y="927"/>
                  <a:pt x="708" y="928"/>
                  <a:pt x="708" y="928"/>
                </a:cubicBezTo>
                <a:cubicBezTo>
                  <a:pt x="708" y="929"/>
                  <a:pt x="708" y="929"/>
                  <a:pt x="709" y="930"/>
                </a:cubicBezTo>
                <a:cubicBezTo>
                  <a:pt x="709" y="930"/>
                  <a:pt x="710" y="930"/>
                  <a:pt x="710" y="931"/>
                </a:cubicBezTo>
                <a:cubicBezTo>
                  <a:pt x="711" y="931"/>
                  <a:pt x="712" y="933"/>
                  <a:pt x="712" y="934"/>
                </a:cubicBezTo>
                <a:cubicBezTo>
                  <a:pt x="712" y="935"/>
                  <a:pt x="712" y="935"/>
                  <a:pt x="713" y="935"/>
                </a:cubicBezTo>
                <a:cubicBezTo>
                  <a:pt x="713" y="935"/>
                  <a:pt x="713" y="935"/>
                  <a:pt x="713" y="935"/>
                </a:cubicBezTo>
                <a:cubicBezTo>
                  <a:pt x="714" y="936"/>
                  <a:pt x="715" y="935"/>
                  <a:pt x="716" y="935"/>
                </a:cubicBezTo>
                <a:cubicBezTo>
                  <a:pt x="716" y="935"/>
                  <a:pt x="716" y="935"/>
                  <a:pt x="716" y="935"/>
                </a:cubicBezTo>
                <a:cubicBezTo>
                  <a:pt x="717" y="935"/>
                  <a:pt x="717" y="935"/>
                  <a:pt x="717" y="935"/>
                </a:cubicBezTo>
                <a:cubicBezTo>
                  <a:pt x="718" y="935"/>
                  <a:pt x="718" y="934"/>
                  <a:pt x="718" y="933"/>
                </a:cubicBezTo>
                <a:cubicBezTo>
                  <a:pt x="718" y="932"/>
                  <a:pt x="718" y="932"/>
                  <a:pt x="718" y="932"/>
                </a:cubicBezTo>
                <a:cubicBezTo>
                  <a:pt x="718" y="932"/>
                  <a:pt x="719" y="931"/>
                  <a:pt x="719" y="931"/>
                </a:cubicBezTo>
                <a:cubicBezTo>
                  <a:pt x="719" y="930"/>
                  <a:pt x="719" y="930"/>
                  <a:pt x="719" y="930"/>
                </a:cubicBezTo>
                <a:cubicBezTo>
                  <a:pt x="719" y="928"/>
                  <a:pt x="719" y="927"/>
                  <a:pt x="719" y="925"/>
                </a:cubicBezTo>
                <a:cubicBezTo>
                  <a:pt x="720" y="924"/>
                  <a:pt x="720" y="922"/>
                  <a:pt x="719" y="921"/>
                </a:cubicBezTo>
                <a:cubicBezTo>
                  <a:pt x="718" y="921"/>
                  <a:pt x="718" y="920"/>
                  <a:pt x="718" y="920"/>
                </a:cubicBezTo>
                <a:cubicBezTo>
                  <a:pt x="718" y="919"/>
                  <a:pt x="718" y="919"/>
                  <a:pt x="718" y="918"/>
                </a:cubicBezTo>
                <a:cubicBezTo>
                  <a:pt x="718" y="917"/>
                  <a:pt x="717" y="915"/>
                  <a:pt x="716" y="914"/>
                </a:cubicBezTo>
                <a:cubicBezTo>
                  <a:pt x="715" y="913"/>
                  <a:pt x="715" y="912"/>
                  <a:pt x="715" y="911"/>
                </a:cubicBezTo>
                <a:cubicBezTo>
                  <a:pt x="715" y="910"/>
                  <a:pt x="714" y="910"/>
                  <a:pt x="714" y="909"/>
                </a:cubicBezTo>
                <a:cubicBezTo>
                  <a:pt x="715" y="908"/>
                  <a:pt x="715" y="908"/>
                  <a:pt x="715" y="908"/>
                </a:cubicBezTo>
                <a:cubicBezTo>
                  <a:pt x="715" y="907"/>
                  <a:pt x="714" y="907"/>
                  <a:pt x="713" y="906"/>
                </a:cubicBezTo>
                <a:cubicBezTo>
                  <a:pt x="713" y="905"/>
                  <a:pt x="713" y="904"/>
                  <a:pt x="712" y="903"/>
                </a:cubicBezTo>
                <a:cubicBezTo>
                  <a:pt x="711" y="900"/>
                  <a:pt x="710" y="898"/>
                  <a:pt x="710" y="895"/>
                </a:cubicBezTo>
                <a:cubicBezTo>
                  <a:pt x="710" y="895"/>
                  <a:pt x="710" y="894"/>
                  <a:pt x="710" y="894"/>
                </a:cubicBezTo>
                <a:cubicBezTo>
                  <a:pt x="710" y="894"/>
                  <a:pt x="710" y="894"/>
                  <a:pt x="710" y="894"/>
                </a:cubicBezTo>
                <a:cubicBezTo>
                  <a:pt x="710" y="894"/>
                  <a:pt x="710" y="894"/>
                  <a:pt x="710" y="894"/>
                </a:cubicBezTo>
                <a:cubicBezTo>
                  <a:pt x="710" y="893"/>
                  <a:pt x="710" y="893"/>
                  <a:pt x="710" y="893"/>
                </a:cubicBezTo>
                <a:cubicBezTo>
                  <a:pt x="710" y="893"/>
                  <a:pt x="710" y="893"/>
                  <a:pt x="710" y="893"/>
                </a:cubicBezTo>
                <a:cubicBezTo>
                  <a:pt x="710" y="892"/>
                  <a:pt x="710" y="892"/>
                  <a:pt x="710" y="892"/>
                </a:cubicBezTo>
                <a:cubicBezTo>
                  <a:pt x="710" y="892"/>
                  <a:pt x="710" y="892"/>
                  <a:pt x="710" y="892"/>
                </a:cubicBezTo>
                <a:cubicBezTo>
                  <a:pt x="710" y="891"/>
                  <a:pt x="710" y="891"/>
                  <a:pt x="710" y="891"/>
                </a:cubicBezTo>
                <a:cubicBezTo>
                  <a:pt x="710" y="891"/>
                  <a:pt x="710" y="891"/>
                  <a:pt x="710" y="891"/>
                </a:cubicBezTo>
                <a:cubicBezTo>
                  <a:pt x="710" y="891"/>
                  <a:pt x="710" y="891"/>
                  <a:pt x="710" y="891"/>
                </a:cubicBezTo>
                <a:cubicBezTo>
                  <a:pt x="710" y="891"/>
                  <a:pt x="710" y="891"/>
                  <a:pt x="710" y="891"/>
                </a:cubicBezTo>
                <a:cubicBezTo>
                  <a:pt x="710" y="890"/>
                  <a:pt x="710" y="890"/>
                  <a:pt x="710" y="890"/>
                </a:cubicBezTo>
                <a:cubicBezTo>
                  <a:pt x="710" y="890"/>
                  <a:pt x="710" y="890"/>
                  <a:pt x="710" y="890"/>
                </a:cubicBezTo>
                <a:cubicBezTo>
                  <a:pt x="710" y="890"/>
                  <a:pt x="710" y="890"/>
                  <a:pt x="710" y="890"/>
                </a:cubicBezTo>
                <a:cubicBezTo>
                  <a:pt x="711" y="890"/>
                  <a:pt x="711" y="890"/>
                  <a:pt x="711" y="890"/>
                </a:cubicBezTo>
                <a:cubicBezTo>
                  <a:pt x="711" y="889"/>
                  <a:pt x="711" y="889"/>
                  <a:pt x="711" y="889"/>
                </a:cubicBezTo>
                <a:cubicBezTo>
                  <a:pt x="711" y="889"/>
                  <a:pt x="711" y="889"/>
                  <a:pt x="711" y="889"/>
                </a:cubicBezTo>
                <a:cubicBezTo>
                  <a:pt x="710" y="889"/>
                  <a:pt x="710" y="889"/>
                  <a:pt x="710" y="889"/>
                </a:cubicBezTo>
                <a:cubicBezTo>
                  <a:pt x="711" y="888"/>
                  <a:pt x="711" y="888"/>
                  <a:pt x="711" y="888"/>
                </a:cubicBezTo>
                <a:cubicBezTo>
                  <a:pt x="711" y="888"/>
                  <a:pt x="711" y="888"/>
                  <a:pt x="711" y="888"/>
                </a:cubicBezTo>
                <a:cubicBezTo>
                  <a:pt x="711" y="888"/>
                  <a:pt x="711" y="888"/>
                  <a:pt x="711" y="888"/>
                </a:cubicBezTo>
                <a:cubicBezTo>
                  <a:pt x="711" y="887"/>
                  <a:pt x="711" y="887"/>
                  <a:pt x="711" y="887"/>
                </a:cubicBezTo>
                <a:cubicBezTo>
                  <a:pt x="711" y="887"/>
                  <a:pt x="711" y="887"/>
                  <a:pt x="711" y="887"/>
                </a:cubicBezTo>
                <a:cubicBezTo>
                  <a:pt x="711" y="887"/>
                  <a:pt x="711" y="887"/>
                  <a:pt x="711" y="887"/>
                </a:cubicBezTo>
                <a:cubicBezTo>
                  <a:pt x="711" y="886"/>
                  <a:pt x="711" y="886"/>
                  <a:pt x="711" y="886"/>
                </a:cubicBezTo>
                <a:cubicBezTo>
                  <a:pt x="711" y="886"/>
                  <a:pt x="711" y="886"/>
                  <a:pt x="711" y="886"/>
                </a:cubicBezTo>
                <a:cubicBezTo>
                  <a:pt x="711" y="885"/>
                  <a:pt x="711" y="885"/>
                  <a:pt x="711" y="885"/>
                </a:cubicBezTo>
                <a:cubicBezTo>
                  <a:pt x="711" y="885"/>
                  <a:pt x="711" y="885"/>
                  <a:pt x="711" y="885"/>
                </a:cubicBezTo>
                <a:cubicBezTo>
                  <a:pt x="712" y="885"/>
                  <a:pt x="712" y="885"/>
                  <a:pt x="712" y="885"/>
                </a:cubicBezTo>
                <a:cubicBezTo>
                  <a:pt x="712" y="885"/>
                  <a:pt x="712" y="885"/>
                  <a:pt x="712" y="885"/>
                </a:cubicBezTo>
                <a:cubicBezTo>
                  <a:pt x="713" y="884"/>
                  <a:pt x="713" y="884"/>
                  <a:pt x="713" y="884"/>
                </a:cubicBezTo>
                <a:cubicBezTo>
                  <a:pt x="713" y="884"/>
                  <a:pt x="713" y="884"/>
                  <a:pt x="713" y="884"/>
                </a:cubicBezTo>
                <a:cubicBezTo>
                  <a:pt x="714" y="884"/>
                  <a:pt x="714" y="884"/>
                  <a:pt x="714" y="884"/>
                </a:cubicBezTo>
                <a:cubicBezTo>
                  <a:pt x="714" y="883"/>
                  <a:pt x="714" y="883"/>
                  <a:pt x="714" y="883"/>
                </a:cubicBezTo>
                <a:cubicBezTo>
                  <a:pt x="713" y="883"/>
                  <a:pt x="713" y="883"/>
                  <a:pt x="713" y="883"/>
                </a:cubicBezTo>
                <a:cubicBezTo>
                  <a:pt x="714" y="882"/>
                  <a:pt x="714" y="882"/>
                  <a:pt x="714" y="882"/>
                </a:cubicBezTo>
                <a:cubicBezTo>
                  <a:pt x="714" y="882"/>
                  <a:pt x="714" y="881"/>
                  <a:pt x="714" y="881"/>
                </a:cubicBezTo>
                <a:cubicBezTo>
                  <a:pt x="714" y="880"/>
                  <a:pt x="714" y="880"/>
                  <a:pt x="714" y="880"/>
                </a:cubicBezTo>
                <a:cubicBezTo>
                  <a:pt x="714" y="880"/>
                  <a:pt x="714" y="880"/>
                  <a:pt x="714" y="880"/>
                </a:cubicBezTo>
                <a:cubicBezTo>
                  <a:pt x="715" y="881"/>
                  <a:pt x="715" y="881"/>
                  <a:pt x="715" y="881"/>
                </a:cubicBezTo>
                <a:cubicBezTo>
                  <a:pt x="715" y="881"/>
                  <a:pt x="715" y="881"/>
                  <a:pt x="715" y="881"/>
                </a:cubicBezTo>
                <a:cubicBezTo>
                  <a:pt x="716" y="881"/>
                  <a:pt x="716" y="881"/>
                  <a:pt x="716" y="881"/>
                </a:cubicBezTo>
                <a:cubicBezTo>
                  <a:pt x="716" y="881"/>
                  <a:pt x="716" y="881"/>
                  <a:pt x="716" y="881"/>
                </a:cubicBezTo>
                <a:cubicBezTo>
                  <a:pt x="717" y="880"/>
                  <a:pt x="717" y="880"/>
                  <a:pt x="717" y="880"/>
                </a:cubicBezTo>
                <a:cubicBezTo>
                  <a:pt x="716" y="880"/>
                  <a:pt x="716" y="880"/>
                  <a:pt x="716" y="880"/>
                </a:cubicBezTo>
                <a:cubicBezTo>
                  <a:pt x="716" y="879"/>
                  <a:pt x="715" y="879"/>
                  <a:pt x="715" y="878"/>
                </a:cubicBezTo>
                <a:cubicBezTo>
                  <a:pt x="715" y="878"/>
                  <a:pt x="716" y="878"/>
                  <a:pt x="716" y="879"/>
                </a:cubicBezTo>
                <a:cubicBezTo>
                  <a:pt x="716" y="879"/>
                  <a:pt x="716" y="879"/>
                  <a:pt x="717" y="879"/>
                </a:cubicBezTo>
                <a:cubicBezTo>
                  <a:pt x="717" y="879"/>
                  <a:pt x="717" y="879"/>
                  <a:pt x="717" y="879"/>
                </a:cubicBezTo>
                <a:cubicBezTo>
                  <a:pt x="718" y="879"/>
                  <a:pt x="718" y="879"/>
                  <a:pt x="718" y="879"/>
                </a:cubicBezTo>
                <a:cubicBezTo>
                  <a:pt x="718" y="879"/>
                  <a:pt x="718" y="879"/>
                  <a:pt x="718" y="879"/>
                </a:cubicBezTo>
                <a:cubicBezTo>
                  <a:pt x="718" y="878"/>
                  <a:pt x="718" y="878"/>
                  <a:pt x="718" y="878"/>
                </a:cubicBezTo>
                <a:cubicBezTo>
                  <a:pt x="719" y="878"/>
                  <a:pt x="719" y="878"/>
                  <a:pt x="719" y="878"/>
                </a:cubicBezTo>
                <a:cubicBezTo>
                  <a:pt x="719" y="879"/>
                  <a:pt x="719" y="879"/>
                  <a:pt x="719" y="879"/>
                </a:cubicBezTo>
                <a:cubicBezTo>
                  <a:pt x="719" y="878"/>
                  <a:pt x="719" y="878"/>
                  <a:pt x="719" y="878"/>
                </a:cubicBezTo>
                <a:cubicBezTo>
                  <a:pt x="720" y="878"/>
                  <a:pt x="720" y="878"/>
                  <a:pt x="720" y="878"/>
                </a:cubicBezTo>
                <a:cubicBezTo>
                  <a:pt x="720" y="878"/>
                  <a:pt x="720" y="878"/>
                  <a:pt x="720" y="878"/>
                </a:cubicBezTo>
                <a:cubicBezTo>
                  <a:pt x="720" y="877"/>
                  <a:pt x="720" y="877"/>
                  <a:pt x="720" y="877"/>
                </a:cubicBezTo>
                <a:cubicBezTo>
                  <a:pt x="721" y="877"/>
                  <a:pt x="722" y="877"/>
                  <a:pt x="722" y="876"/>
                </a:cubicBezTo>
                <a:cubicBezTo>
                  <a:pt x="722" y="876"/>
                  <a:pt x="722" y="876"/>
                  <a:pt x="722" y="876"/>
                </a:cubicBezTo>
                <a:cubicBezTo>
                  <a:pt x="722" y="875"/>
                  <a:pt x="722" y="875"/>
                  <a:pt x="722" y="875"/>
                </a:cubicBezTo>
                <a:cubicBezTo>
                  <a:pt x="723" y="875"/>
                  <a:pt x="724" y="875"/>
                  <a:pt x="725" y="874"/>
                </a:cubicBezTo>
                <a:cubicBezTo>
                  <a:pt x="725" y="874"/>
                  <a:pt x="725" y="874"/>
                  <a:pt x="725" y="874"/>
                </a:cubicBezTo>
                <a:cubicBezTo>
                  <a:pt x="725" y="873"/>
                  <a:pt x="725" y="873"/>
                  <a:pt x="725" y="873"/>
                </a:cubicBezTo>
                <a:cubicBezTo>
                  <a:pt x="725" y="873"/>
                  <a:pt x="725" y="873"/>
                  <a:pt x="725" y="873"/>
                </a:cubicBezTo>
                <a:cubicBezTo>
                  <a:pt x="725" y="872"/>
                  <a:pt x="725" y="872"/>
                  <a:pt x="725" y="872"/>
                </a:cubicBezTo>
                <a:cubicBezTo>
                  <a:pt x="725" y="872"/>
                  <a:pt x="725" y="872"/>
                  <a:pt x="725" y="872"/>
                </a:cubicBezTo>
                <a:cubicBezTo>
                  <a:pt x="725" y="872"/>
                  <a:pt x="725" y="872"/>
                  <a:pt x="725" y="872"/>
                </a:cubicBezTo>
                <a:cubicBezTo>
                  <a:pt x="726" y="871"/>
                  <a:pt x="727" y="870"/>
                  <a:pt x="728" y="870"/>
                </a:cubicBezTo>
                <a:cubicBezTo>
                  <a:pt x="728" y="869"/>
                  <a:pt x="728" y="869"/>
                  <a:pt x="729" y="869"/>
                </a:cubicBezTo>
                <a:cubicBezTo>
                  <a:pt x="730" y="868"/>
                  <a:pt x="731" y="868"/>
                  <a:pt x="732" y="868"/>
                </a:cubicBezTo>
                <a:cubicBezTo>
                  <a:pt x="733" y="868"/>
                  <a:pt x="733" y="868"/>
                  <a:pt x="733" y="868"/>
                </a:cubicBezTo>
                <a:cubicBezTo>
                  <a:pt x="733" y="868"/>
                  <a:pt x="733" y="867"/>
                  <a:pt x="734" y="866"/>
                </a:cubicBezTo>
                <a:cubicBezTo>
                  <a:pt x="734" y="867"/>
                  <a:pt x="734" y="867"/>
                  <a:pt x="734" y="867"/>
                </a:cubicBezTo>
                <a:cubicBezTo>
                  <a:pt x="734" y="867"/>
                  <a:pt x="734" y="867"/>
                  <a:pt x="734" y="867"/>
                </a:cubicBezTo>
                <a:cubicBezTo>
                  <a:pt x="734" y="867"/>
                  <a:pt x="734" y="867"/>
                  <a:pt x="734" y="867"/>
                </a:cubicBezTo>
                <a:cubicBezTo>
                  <a:pt x="735" y="865"/>
                  <a:pt x="735" y="865"/>
                  <a:pt x="735" y="865"/>
                </a:cubicBezTo>
                <a:cubicBezTo>
                  <a:pt x="735" y="865"/>
                  <a:pt x="735" y="865"/>
                  <a:pt x="735" y="865"/>
                </a:cubicBezTo>
                <a:cubicBezTo>
                  <a:pt x="736" y="864"/>
                  <a:pt x="736" y="864"/>
                  <a:pt x="737" y="863"/>
                </a:cubicBezTo>
                <a:cubicBezTo>
                  <a:pt x="738" y="863"/>
                  <a:pt x="738" y="863"/>
                  <a:pt x="738" y="863"/>
                </a:cubicBezTo>
                <a:cubicBezTo>
                  <a:pt x="739" y="862"/>
                  <a:pt x="739" y="862"/>
                  <a:pt x="739" y="862"/>
                </a:cubicBezTo>
                <a:cubicBezTo>
                  <a:pt x="739" y="862"/>
                  <a:pt x="740" y="862"/>
                  <a:pt x="740" y="862"/>
                </a:cubicBezTo>
                <a:cubicBezTo>
                  <a:pt x="740" y="862"/>
                  <a:pt x="741" y="862"/>
                  <a:pt x="741" y="862"/>
                </a:cubicBezTo>
                <a:cubicBezTo>
                  <a:pt x="741" y="862"/>
                  <a:pt x="741" y="862"/>
                  <a:pt x="741" y="862"/>
                </a:cubicBezTo>
                <a:cubicBezTo>
                  <a:pt x="742" y="862"/>
                  <a:pt x="743" y="861"/>
                  <a:pt x="744" y="861"/>
                </a:cubicBezTo>
                <a:cubicBezTo>
                  <a:pt x="744" y="860"/>
                  <a:pt x="744" y="860"/>
                  <a:pt x="744" y="860"/>
                </a:cubicBezTo>
                <a:cubicBezTo>
                  <a:pt x="745" y="860"/>
                  <a:pt x="745" y="860"/>
                  <a:pt x="745" y="860"/>
                </a:cubicBezTo>
                <a:cubicBezTo>
                  <a:pt x="745" y="859"/>
                  <a:pt x="745" y="859"/>
                  <a:pt x="745" y="859"/>
                </a:cubicBezTo>
                <a:cubicBezTo>
                  <a:pt x="744" y="859"/>
                  <a:pt x="744" y="859"/>
                  <a:pt x="744" y="859"/>
                </a:cubicBezTo>
                <a:cubicBezTo>
                  <a:pt x="744" y="859"/>
                  <a:pt x="744" y="859"/>
                  <a:pt x="744" y="859"/>
                </a:cubicBezTo>
                <a:cubicBezTo>
                  <a:pt x="743" y="859"/>
                  <a:pt x="743" y="859"/>
                  <a:pt x="743" y="859"/>
                </a:cubicBezTo>
                <a:cubicBezTo>
                  <a:pt x="743" y="859"/>
                  <a:pt x="743" y="859"/>
                  <a:pt x="743" y="859"/>
                </a:cubicBezTo>
                <a:cubicBezTo>
                  <a:pt x="742" y="859"/>
                  <a:pt x="742" y="859"/>
                  <a:pt x="742" y="859"/>
                </a:cubicBezTo>
                <a:cubicBezTo>
                  <a:pt x="742" y="860"/>
                  <a:pt x="742" y="860"/>
                  <a:pt x="742" y="860"/>
                </a:cubicBezTo>
                <a:cubicBezTo>
                  <a:pt x="741" y="860"/>
                  <a:pt x="741" y="860"/>
                  <a:pt x="741" y="860"/>
                </a:cubicBezTo>
                <a:cubicBezTo>
                  <a:pt x="741" y="859"/>
                  <a:pt x="740" y="859"/>
                  <a:pt x="740" y="859"/>
                </a:cubicBezTo>
                <a:cubicBezTo>
                  <a:pt x="740" y="859"/>
                  <a:pt x="740" y="859"/>
                  <a:pt x="740" y="859"/>
                </a:cubicBezTo>
                <a:cubicBezTo>
                  <a:pt x="740" y="859"/>
                  <a:pt x="740" y="859"/>
                  <a:pt x="740" y="859"/>
                </a:cubicBezTo>
                <a:cubicBezTo>
                  <a:pt x="741" y="859"/>
                  <a:pt x="741" y="859"/>
                  <a:pt x="741" y="859"/>
                </a:cubicBezTo>
                <a:cubicBezTo>
                  <a:pt x="741" y="859"/>
                  <a:pt x="741" y="859"/>
                  <a:pt x="741" y="859"/>
                </a:cubicBezTo>
                <a:cubicBezTo>
                  <a:pt x="742" y="859"/>
                  <a:pt x="742" y="859"/>
                  <a:pt x="742" y="859"/>
                </a:cubicBezTo>
                <a:cubicBezTo>
                  <a:pt x="743" y="858"/>
                  <a:pt x="743" y="858"/>
                  <a:pt x="743" y="858"/>
                </a:cubicBezTo>
                <a:cubicBezTo>
                  <a:pt x="743" y="858"/>
                  <a:pt x="743" y="858"/>
                  <a:pt x="743" y="858"/>
                </a:cubicBezTo>
                <a:cubicBezTo>
                  <a:pt x="742" y="858"/>
                  <a:pt x="742" y="858"/>
                  <a:pt x="742" y="858"/>
                </a:cubicBezTo>
                <a:cubicBezTo>
                  <a:pt x="742" y="858"/>
                  <a:pt x="742" y="858"/>
                  <a:pt x="742" y="858"/>
                </a:cubicBezTo>
                <a:cubicBezTo>
                  <a:pt x="743" y="857"/>
                  <a:pt x="743" y="857"/>
                  <a:pt x="743" y="857"/>
                </a:cubicBezTo>
                <a:cubicBezTo>
                  <a:pt x="743" y="857"/>
                  <a:pt x="743" y="857"/>
                  <a:pt x="743" y="857"/>
                </a:cubicBezTo>
                <a:cubicBezTo>
                  <a:pt x="743" y="857"/>
                  <a:pt x="743" y="857"/>
                  <a:pt x="743" y="857"/>
                </a:cubicBezTo>
                <a:cubicBezTo>
                  <a:pt x="743" y="856"/>
                  <a:pt x="743" y="856"/>
                  <a:pt x="743" y="856"/>
                </a:cubicBezTo>
                <a:cubicBezTo>
                  <a:pt x="742" y="856"/>
                  <a:pt x="740" y="856"/>
                  <a:pt x="740" y="855"/>
                </a:cubicBezTo>
                <a:cubicBezTo>
                  <a:pt x="741" y="855"/>
                  <a:pt x="741" y="856"/>
                  <a:pt x="742" y="856"/>
                </a:cubicBezTo>
                <a:cubicBezTo>
                  <a:pt x="743" y="855"/>
                  <a:pt x="743" y="855"/>
                  <a:pt x="743" y="855"/>
                </a:cubicBezTo>
                <a:cubicBezTo>
                  <a:pt x="743" y="855"/>
                  <a:pt x="743" y="855"/>
                  <a:pt x="743" y="855"/>
                </a:cubicBezTo>
                <a:cubicBezTo>
                  <a:pt x="743" y="855"/>
                  <a:pt x="743" y="855"/>
                  <a:pt x="743" y="855"/>
                </a:cubicBezTo>
                <a:cubicBezTo>
                  <a:pt x="744" y="856"/>
                  <a:pt x="744" y="856"/>
                  <a:pt x="744" y="856"/>
                </a:cubicBezTo>
                <a:cubicBezTo>
                  <a:pt x="744" y="856"/>
                  <a:pt x="744" y="856"/>
                  <a:pt x="744" y="856"/>
                </a:cubicBezTo>
                <a:cubicBezTo>
                  <a:pt x="745" y="856"/>
                  <a:pt x="745" y="856"/>
                  <a:pt x="745" y="856"/>
                </a:cubicBezTo>
                <a:cubicBezTo>
                  <a:pt x="745" y="856"/>
                  <a:pt x="745" y="856"/>
                  <a:pt x="745" y="856"/>
                </a:cubicBezTo>
                <a:cubicBezTo>
                  <a:pt x="746" y="856"/>
                  <a:pt x="746" y="856"/>
                  <a:pt x="746" y="856"/>
                </a:cubicBezTo>
                <a:cubicBezTo>
                  <a:pt x="746" y="856"/>
                  <a:pt x="746" y="856"/>
                  <a:pt x="746" y="856"/>
                </a:cubicBezTo>
                <a:cubicBezTo>
                  <a:pt x="746" y="856"/>
                  <a:pt x="746" y="856"/>
                  <a:pt x="746" y="856"/>
                </a:cubicBezTo>
                <a:cubicBezTo>
                  <a:pt x="747" y="856"/>
                  <a:pt x="747" y="855"/>
                  <a:pt x="748" y="854"/>
                </a:cubicBezTo>
                <a:cubicBezTo>
                  <a:pt x="748" y="854"/>
                  <a:pt x="748" y="854"/>
                  <a:pt x="748" y="854"/>
                </a:cubicBezTo>
                <a:cubicBezTo>
                  <a:pt x="748" y="854"/>
                  <a:pt x="748" y="854"/>
                  <a:pt x="748" y="854"/>
                </a:cubicBezTo>
                <a:cubicBezTo>
                  <a:pt x="748" y="853"/>
                  <a:pt x="748" y="852"/>
                  <a:pt x="748" y="852"/>
                </a:cubicBezTo>
                <a:cubicBezTo>
                  <a:pt x="748" y="851"/>
                  <a:pt x="747" y="852"/>
                  <a:pt x="747" y="852"/>
                </a:cubicBezTo>
                <a:cubicBezTo>
                  <a:pt x="747" y="853"/>
                  <a:pt x="747" y="853"/>
                  <a:pt x="747" y="853"/>
                </a:cubicBezTo>
                <a:cubicBezTo>
                  <a:pt x="746" y="854"/>
                  <a:pt x="746" y="854"/>
                  <a:pt x="746" y="854"/>
                </a:cubicBezTo>
                <a:cubicBezTo>
                  <a:pt x="746" y="854"/>
                  <a:pt x="746" y="854"/>
                  <a:pt x="746" y="854"/>
                </a:cubicBezTo>
                <a:cubicBezTo>
                  <a:pt x="745" y="854"/>
                  <a:pt x="745" y="854"/>
                  <a:pt x="745" y="854"/>
                </a:cubicBezTo>
                <a:cubicBezTo>
                  <a:pt x="745" y="853"/>
                  <a:pt x="745" y="853"/>
                  <a:pt x="745" y="853"/>
                </a:cubicBezTo>
                <a:cubicBezTo>
                  <a:pt x="746" y="853"/>
                  <a:pt x="746" y="853"/>
                  <a:pt x="746" y="853"/>
                </a:cubicBezTo>
                <a:cubicBezTo>
                  <a:pt x="746" y="854"/>
                  <a:pt x="746" y="854"/>
                  <a:pt x="746" y="854"/>
                </a:cubicBezTo>
                <a:cubicBezTo>
                  <a:pt x="746" y="853"/>
                  <a:pt x="746" y="853"/>
                  <a:pt x="746" y="853"/>
                </a:cubicBezTo>
                <a:cubicBezTo>
                  <a:pt x="746" y="853"/>
                  <a:pt x="746" y="853"/>
                  <a:pt x="746" y="853"/>
                </a:cubicBezTo>
                <a:cubicBezTo>
                  <a:pt x="746" y="852"/>
                  <a:pt x="746" y="852"/>
                  <a:pt x="746" y="851"/>
                </a:cubicBezTo>
                <a:cubicBezTo>
                  <a:pt x="746" y="851"/>
                  <a:pt x="746" y="851"/>
                  <a:pt x="746" y="851"/>
                </a:cubicBezTo>
                <a:cubicBezTo>
                  <a:pt x="746" y="851"/>
                  <a:pt x="746" y="851"/>
                  <a:pt x="746" y="851"/>
                </a:cubicBezTo>
                <a:cubicBezTo>
                  <a:pt x="745" y="851"/>
                  <a:pt x="745" y="851"/>
                  <a:pt x="745" y="851"/>
                </a:cubicBezTo>
                <a:cubicBezTo>
                  <a:pt x="745" y="851"/>
                  <a:pt x="745" y="851"/>
                  <a:pt x="745" y="851"/>
                </a:cubicBezTo>
                <a:cubicBezTo>
                  <a:pt x="744" y="851"/>
                  <a:pt x="744" y="851"/>
                  <a:pt x="744" y="851"/>
                </a:cubicBezTo>
                <a:cubicBezTo>
                  <a:pt x="744" y="851"/>
                  <a:pt x="743" y="851"/>
                  <a:pt x="743" y="851"/>
                </a:cubicBezTo>
                <a:cubicBezTo>
                  <a:pt x="742" y="851"/>
                  <a:pt x="742" y="851"/>
                  <a:pt x="742" y="851"/>
                </a:cubicBezTo>
                <a:cubicBezTo>
                  <a:pt x="742" y="851"/>
                  <a:pt x="742" y="851"/>
                  <a:pt x="742" y="851"/>
                </a:cubicBezTo>
                <a:cubicBezTo>
                  <a:pt x="743" y="851"/>
                  <a:pt x="743" y="851"/>
                  <a:pt x="743" y="851"/>
                </a:cubicBezTo>
                <a:cubicBezTo>
                  <a:pt x="744" y="851"/>
                  <a:pt x="744" y="851"/>
                  <a:pt x="744" y="851"/>
                </a:cubicBezTo>
                <a:cubicBezTo>
                  <a:pt x="744" y="850"/>
                  <a:pt x="744" y="850"/>
                  <a:pt x="744" y="850"/>
                </a:cubicBezTo>
                <a:cubicBezTo>
                  <a:pt x="744" y="849"/>
                  <a:pt x="744" y="849"/>
                  <a:pt x="744" y="849"/>
                </a:cubicBezTo>
                <a:cubicBezTo>
                  <a:pt x="744" y="850"/>
                  <a:pt x="744" y="850"/>
                  <a:pt x="744" y="850"/>
                </a:cubicBezTo>
                <a:cubicBezTo>
                  <a:pt x="745" y="850"/>
                  <a:pt x="745" y="850"/>
                  <a:pt x="745" y="850"/>
                </a:cubicBezTo>
                <a:cubicBezTo>
                  <a:pt x="746" y="850"/>
                  <a:pt x="746" y="850"/>
                  <a:pt x="746" y="850"/>
                </a:cubicBezTo>
                <a:cubicBezTo>
                  <a:pt x="746" y="850"/>
                  <a:pt x="746" y="850"/>
                  <a:pt x="746" y="850"/>
                </a:cubicBezTo>
                <a:cubicBezTo>
                  <a:pt x="746" y="849"/>
                  <a:pt x="746" y="849"/>
                  <a:pt x="746" y="849"/>
                </a:cubicBezTo>
                <a:cubicBezTo>
                  <a:pt x="746" y="849"/>
                  <a:pt x="746" y="849"/>
                  <a:pt x="746" y="849"/>
                </a:cubicBezTo>
                <a:cubicBezTo>
                  <a:pt x="747" y="849"/>
                  <a:pt x="747" y="849"/>
                  <a:pt x="747" y="849"/>
                </a:cubicBezTo>
                <a:cubicBezTo>
                  <a:pt x="747" y="849"/>
                  <a:pt x="747" y="849"/>
                  <a:pt x="747" y="849"/>
                </a:cubicBezTo>
                <a:cubicBezTo>
                  <a:pt x="748" y="849"/>
                  <a:pt x="748" y="849"/>
                  <a:pt x="748" y="849"/>
                </a:cubicBezTo>
                <a:cubicBezTo>
                  <a:pt x="748" y="849"/>
                  <a:pt x="748" y="849"/>
                  <a:pt x="748" y="849"/>
                </a:cubicBezTo>
                <a:cubicBezTo>
                  <a:pt x="747" y="848"/>
                  <a:pt x="747" y="848"/>
                  <a:pt x="747" y="848"/>
                </a:cubicBezTo>
                <a:cubicBezTo>
                  <a:pt x="747" y="848"/>
                  <a:pt x="747" y="848"/>
                  <a:pt x="747" y="848"/>
                </a:cubicBezTo>
                <a:cubicBezTo>
                  <a:pt x="747" y="848"/>
                  <a:pt x="747" y="848"/>
                  <a:pt x="747" y="848"/>
                </a:cubicBezTo>
                <a:cubicBezTo>
                  <a:pt x="747" y="847"/>
                  <a:pt x="747" y="847"/>
                  <a:pt x="747" y="847"/>
                </a:cubicBezTo>
                <a:cubicBezTo>
                  <a:pt x="747" y="847"/>
                  <a:pt x="747" y="847"/>
                  <a:pt x="747" y="847"/>
                </a:cubicBezTo>
                <a:cubicBezTo>
                  <a:pt x="747" y="847"/>
                  <a:pt x="747" y="847"/>
                  <a:pt x="747" y="847"/>
                </a:cubicBezTo>
                <a:cubicBezTo>
                  <a:pt x="748" y="847"/>
                  <a:pt x="748" y="847"/>
                  <a:pt x="748" y="847"/>
                </a:cubicBezTo>
                <a:cubicBezTo>
                  <a:pt x="748" y="847"/>
                  <a:pt x="748" y="847"/>
                  <a:pt x="748" y="847"/>
                </a:cubicBezTo>
                <a:cubicBezTo>
                  <a:pt x="747" y="846"/>
                  <a:pt x="747" y="846"/>
                  <a:pt x="747" y="846"/>
                </a:cubicBezTo>
                <a:cubicBezTo>
                  <a:pt x="747" y="846"/>
                  <a:pt x="747" y="846"/>
                  <a:pt x="747" y="846"/>
                </a:cubicBezTo>
                <a:cubicBezTo>
                  <a:pt x="747" y="846"/>
                  <a:pt x="747" y="846"/>
                  <a:pt x="747" y="846"/>
                </a:cubicBezTo>
                <a:cubicBezTo>
                  <a:pt x="747" y="846"/>
                  <a:pt x="747" y="846"/>
                  <a:pt x="747" y="846"/>
                </a:cubicBezTo>
                <a:cubicBezTo>
                  <a:pt x="747" y="845"/>
                  <a:pt x="747" y="845"/>
                  <a:pt x="747" y="844"/>
                </a:cubicBezTo>
                <a:cubicBezTo>
                  <a:pt x="747" y="844"/>
                  <a:pt x="746" y="843"/>
                  <a:pt x="746" y="843"/>
                </a:cubicBezTo>
                <a:cubicBezTo>
                  <a:pt x="745" y="843"/>
                  <a:pt x="745" y="843"/>
                  <a:pt x="745" y="843"/>
                </a:cubicBezTo>
                <a:cubicBezTo>
                  <a:pt x="745" y="843"/>
                  <a:pt x="745" y="843"/>
                  <a:pt x="745" y="843"/>
                </a:cubicBezTo>
                <a:cubicBezTo>
                  <a:pt x="745" y="842"/>
                  <a:pt x="745" y="842"/>
                  <a:pt x="745" y="842"/>
                </a:cubicBezTo>
                <a:cubicBezTo>
                  <a:pt x="744" y="841"/>
                  <a:pt x="744" y="841"/>
                  <a:pt x="744" y="841"/>
                </a:cubicBezTo>
                <a:cubicBezTo>
                  <a:pt x="744" y="841"/>
                  <a:pt x="744" y="841"/>
                  <a:pt x="744" y="841"/>
                </a:cubicBezTo>
                <a:cubicBezTo>
                  <a:pt x="744" y="841"/>
                  <a:pt x="744" y="841"/>
                  <a:pt x="744" y="841"/>
                </a:cubicBezTo>
                <a:cubicBezTo>
                  <a:pt x="744" y="841"/>
                  <a:pt x="744" y="840"/>
                  <a:pt x="744" y="840"/>
                </a:cubicBezTo>
                <a:cubicBezTo>
                  <a:pt x="744" y="840"/>
                  <a:pt x="744" y="840"/>
                  <a:pt x="744" y="840"/>
                </a:cubicBezTo>
                <a:cubicBezTo>
                  <a:pt x="745" y="840"/>
                  <a:pt x="745" y="840"/>
                  <a:pt x="745" y="840"/>
                </a:cubicBezTo>
                <a:cubicBezTo>
                  <a:pt x="745" y="839"/>
                  <a:pt x="745" y="839"/>
                  <a:pt x="745" y="839"/>
                </a:cubicBezTo>
                <a:cubicBezTo>
                  <a:pt x="745" y="839"/>
                  <a:pt x="745" y="839"/>
                  <a:pt x="745" y="839"/>
                </a:cubicBezTo>
                <a:cubicBezTo>
                  <a:pt x="744" y="838"/>
                  <a:pt x="744" y="838"/>
                  <a:pt x="744" y="838"/>
                </a:cubicBezTo>
                <a:cubicBezTo>
                  <a:pt x="744" y="838"/>
                  <a:pt x="744" y="838"/>
                  <a:pt x="744" y="838"/>
                </a:cubicBezTo>
                <a:cubicBezTo>
                  <a:pt x="743" y="837"/>
                  <a:pt x="743" y="837"/>
                  <a:pt x="743" y="837"/>
                </a:cubicBezTo>
                <a:cubicBezTo>
                  <a:pt x="743" y="837"/>
                  <a:pt x="743" y="837"/>
                  <a:pt x="743" y="837"/>
                </a:cubicBezTo>
                <a:cubicBezTo>
                  <a:pt x="742" y="836"/>
                  <a:pt x="741" y="836"/>
                  <a:pt x="741" y="835"/>
                </a:cubicBezTo>
                <a:cubicBezTo>
                  <a:pt x="741" y="834"/>
                  <a:pt x="741" y="834"/>
                  <a:pt x="741" y="834"/>
                </a:cubicBezTo>
                <a:cubicBezTo>
                  <a:pt x="741" y="834"/>
                  <a:pt x="741" y="834"/>
                  <a:pt x="741" y="834"/>
                </a:cubicBezTo>
                <a:cubicBezTo>
                  <a:pt x="742" y="835"/>
                  <a:pt x="742" y="835"/>
                  <a:pt x="742" y="835"/>
                </a:cubicBezTo>
                <a:cubicBezTo>
                  <a:pt x="743" y="836"/>
                  <a:pt x="743" y="836"/>
                  <a:pt x="743" y="836"/>
                </a:cubicBezTo>
                <a:cubicBezTo>
                  <a:pt x="743" y="836"/>
                  <a:pt x="743" y="836"/>
                  <a:pt x="743" y="836"/>
                </a:cubicBezTo>
                <a:cubicBezTo>
                  <a:pt x="744" y="837"/>
                  <a:pt x="744" y="837"/>
                  <a:pt x="744" y="837"/>
                </a:cubicBezTo>
                <a:cubicBezTo>
                  <a:pt x="744" y="837"/>
                  <a:pt x="744" y="837"/>
                  <a:pt x="744" y="837"/>
                </a:cubicBezTo>
                <a:cubicBezTo>
                  <a:pt x="745" y="836"/>
                  <a:pt x="745" y="836"/>
                  <a:pt x="745" y="836"/>
                </a:cubicBezTo>
                <a:cubicBezTo>
                  <a:pt x="745" y="835"/>
                  <a:pt x="745" y="835"/>
                  <a:pt x="745" y="835"/>
                </a:cubicBezTo>
                <a:cubicBezTo>
                  <a:pt x="744" y="835"/>
                  <a:pt x="744" y="835"/>
                  <a:pt x="744" y="835"/>
                </a:cubicBezTo>
                <a:cubicBezTo>
                  <a:pt x="743" y="834"/>
                  <a:pt x="742" y="833"/>
                  <a:pt x="741" y="833"/>
                </a:cubicBezTo>
                <a:cubicBezTo>
                  <a:pt x="740" y="832"/>
                  <a:pt x="740" y="832"/>
                  <a:pt x="740" y="832"/>
                </a:cubicBezTo>
                <a:cubicBezTo>
                  <a:pt x="740" y="832"/>
                  <a:pt x="740" y="832"/>
                  <a:pt x="740" y="832"/>
                </a:cubicBezTo>
                <a:cubicBezTo>
                  <a:pt x="740" y="832"/>
                  <a:pt x="740" y="831"/>
                  <a:pt x="739" y="831"/>
                </a:cubicBezTo>
                <a:cubicBezTo>
                  <a:pt x="739" y="831"/>
                  <a:pt x="739" y="831"/>
                  <a:pt x="738" y="831"/>
                </a:cubicBezTo>
                <a:cubicBezTo>
                  <a:pt x="738" y="830"/>
                  <a:pt x="738" y="830"/>
                  <a:pt x="738" y="830"/>
                </a:cubicBezTo>
                <a:cubicBezTo>
                  <a:pt x="738" y="830"/>
                  <a:pt x="738" y="830"/>
                  <a:pt x="738" y="830"/>
                </a:cubicBezTo>
                <a:cubicBezTo>
                  <a:pt x="738" y="829"/>
                  <a:pt x="738" y="829"/>
                  <a:pt x="739" y="828"/>
                </a:cubicBezTo>
                <a:cubicBezTo>
                  <a:pt x="739" y="829"/>
                  <a:pt x="739" y="829"/>
                  <a:pt x="739" y="829"/>
                </a:cubicBezTo>
                <a:cubicBezTo>
                  <a:pt x="739" y="830"/>
                  <a:pt x="739" y="830"/>
                  <a:pt x="739" y="830"/>
                </a:cubicBezTo>
                <a:cubicBezTo>
                  <a:pt x="739" y="830"/>
                  <a:pt x="739" y="830"/>
                  <a:pt x="739" y="830"/>
                </a:cubicBezTo>
                <a:cubicBezTo>
                  <a:pt x="740" y="831"/>
                  <a:pt x="740" y="831"/>
                  <a:pt x="740" y="831"/>
                </a:cubicBezTo>
                <a:cubicBezTo>
                  <a:pt x="740" y="831"/>
                  <a:pt x="740" y="831"/>
                  <a:pt x="740" y="831"/>
                </a:cubicBezTo>
                <a:cubicBezTo>
                  <a:pt x="741" y="831"/>
                  <a:pt x="741" y="831"/>
                  <a:pt x="741" y="831"/>
                </a:cubicBezTo>
                <a:cubicBezTo>
                  <a:pt x="741" y="832"/>
                  <a:pt x="741" y="832"/>
                  <a:pt x="741" y="832"/>
                </a:cubicBezTo>
                <a:cubicBezTo>
                  <a:pt x="742" y="832"/>
                  <a:pt x="742" y="832"/>
                  <a:pt x="742" y="832"/>
                </a:cubicBezTo>
                <a:cubicBezTo>
                  <a:pt x="742" y="832"/>
                  <a:pt x="743" y="832"/>
                  <a:pt x="743" y="833"/>
                </a:cubicBezTo>
                <a:cubicBezTo>
                  <a:pt x="744" y="833"/>
                  <a:pt x="744" y="833"/>
                  <a:pt x="744" y="833"/>
                </a:cubicBezTo>
                <a:cubicBezTo>
                  <a:pt x="744" y="833"/>
                  <a:pt x="744" y="833"/>
                  <a:pt x="744" y="833"/>
                </a:cubicBezTo>
                <a:cubicBezTo>
                  <a:pt x="744" y="833"/>
                  <a:pt x="744" y="833"/>
                  <a:pt x="744" y="833"/>
                </a:cubicBezTo>
                <a:cubicBezTo>
                  <a:pt x="745" y="833"/>
                  <a:pt x="744" y="832"/>
                  <a:pt x="744" y="832"/>
                </a:cubicBezTo>
                <a:cubicBezTo>
                  <a:pt x="743" y="831"/>
                  <a:pt x="743" y="831"/>
                  <a:pt x="743" y="830"/>
                </a:cubicBezTo>
                <a:cubicBezTo>
                  <a:pt x="742" y="830"/>
                  <a:pt x="742" y="830"/>
                  <a:pt x="742" y="830"/>
                </a:cubicBezTo>
                <a:cubicBezTo>
                  <a:pt x="742" y="829"/>
                  <a:pt x="742" y="829"/>
                  <a:pt x="742" y="829"/>
                </a:cubicBezTo>
                <a:cubicBezTo>
                  <a:pt x="743" y="830"/>
                  <a:pt x="743" y="831"/>
                  <a:pt x="744" y="831"/>
                </a:cubicBezTo>
                <a:cubicBezTo>
                  <a:pt x="744" y="830"/>
                  <a:pt x="743" y="830"/>
                  <a:pt x="743" y="830"/>
                </a:cubicBezTo>
                <a:cubicBezTo>
                  <a:pt x="743" y="829"/>
                  <a:pt x="743" y="828"/>
                  <a:pt x="743" y="828"/>
                </a:cubicBezTo>
                <a:cubicBezTo>
                  <a:pt x="743" y="827"/>
                  <a:pt x="743" y="826"/>
                  <a:pt x="744" y="825"/>
                </a:cubicBezTo>
                <a:cubicBezTo>
                  <a:pt x="744" y="825"/>
                  <a:pt x="744" y="825"/>
                  <a:pt x="744" y="825"/>
                </a:cubicBezTo>
                <a:cubicBezTo>
                  <a:pt x="743" y="824"/>
                  <a:pt x="743" y="824"/>
                  <a:pt x="743" y="824"/>
                </a:cubicBezTo>
                <a:cubicBezTo>
                  <a:pt x="743" y="824"/>
                  <a:pt x="743" y="824"/>
                  <a:pt x="743" y="824"/>
                </a:cubicBezTo>
                <a:cubicBezTo>
                  <a:pt x="744" y="823"/>
                  <a:pt x="744" y="823"/>
                  <a:pt x="744" y="823"/>
                </a:cubicBezTo>
                <a:cubicBezTo>
                  <a:pt x="745" y="823"/>
                  <a:pt x="746" y="822"/>
                  <a:pt x="746" y="822"/>
                </a:cubicBezTo>
                <a:cubicBezTo>
                  <a:pt x="746" y="821"/>
                  <a:pt x="746" y="821"/>
                  <a:pt x="746" y="821"/>
                </a:cubicBezTo>
                <a:cubicBezTo>
                  <a:pt x="747" y="821"/>
                  <a:pt x="747" y="821"/>
                  <a:pt x="747" y="821"/>
                </a:cubicBezTo>
                <a:cubicBezTo>
                  <a:pt x="747" y="822"/>
                  <a:pt x="747" y="822"/>
                  <a:pt x="747" y="822"/>
                </a:cubicBezTo>
                <a:cubicBezTo>
                  <a:pt x="748" y="822"/>
                  <a:pt x="748" y="822"/>
                  <a:pt x="748" y="822"/>
                </a:cubicBezTo>
                <a:cubicBezTo>
                  <a:pt x="747" y="822"/>
                  <a:pt x="747" y="823"/>
                  <a:pt x="746" y="823"/>
                </a:cubicBezTo>
                <a:cubicBezTo>
                  <a:pt x="746" y="823"/>
                  <a:pt x="746" y="823"/>
                  <a:pt x="746" y="823"/>
                </a:cubicBezTo>
                <a:cubicBezTo>
                  <a:pt x="745" y="823"/>
                  <a:pt x="745" y="823"/>
                  <a:pt x="745" y="823"/>
                </a:cubicBezTo>
                <a:cubicBezTo>
                  <a:pt x="745" y="824"/>
                  <a:pt x="745" y="824"/>
                  <a:pt x="745" y="824"/>
                </a:cubicBezTo>
                <a:cubicBezTo>
                  <a:pt x="745" y="825"/>
                  <a:pt x="745" y="825"/>
                  <a:pt x="746" y="825"/>
                </a:cubicBezTo>
                <a:cubicBezTo>
                  <a:pt x="745" y="825"/>
                  <a:pt x="745" y="826"/>
                  <a:pt x="744" y="826"/>
                </a:cubicBezTo>
                <a:cubicBezTo>
                  <a:pt x="745" y="826"/>
                  <a:pt x="745" y="826"/>
                  <a:pt x="745" y="826"/>
                </a:cubicBezTo>
                <a:cubicBezTo>
                  <a:pt x="745" y="826"/>
                  <a:pt x="745" y="826"/>
                  <a:pt x="745" y="826"/>
                </a:cubicBezTo>
                <a:cubicBezTo>
                  <a:pt x="746" y="827"/>
                  <a:pt x="746" y="827"/>
                  <a:pt x="746" y="827"/>
                </a:cubicBezTo>
                <a:cubicBezTo>
                  <a:pt x="745" y="827"/>
                  <a:pt x="745" y="827"/>
                  <a:pt x="745" y="827"/>
                </a:cubicBezTo>
                <a:cubicBezTo>
                  <a:pt x="744" y="828"/>
                  <a:pt x="744" y="828"/>
                  <a:pt x="744" y="828"/>
                </a:cubicBezTo>
                <a:cubicBezTo>
                  <a:pt x="745" y="828"/>
                  <a:pt x="745" y="828"/>
                  <a:pt x="745" y="828"/>
                </a:cubicBezTo>
                <a:cubicBezTo>
                  <a:pt x="746" y="828"/>
                  <a:pt x="746" y="828"/>
                  <a:pt x="746" y="828"/>
                </a:cubicBezTo>
                <a:cubicBezTo>
                  <a:pt x="746" y="828"/>
                  <a:pt x="746" y="828"/>
                  <a:pt x="746" y="828"/>
                </a:cubicBezTo>
                <a:cubicBezTo>
                  <a:pt x="746" y="829"/>
                  <a:pt x="746" y="829"/>
                  <a:pt x="746" y="829"/>
                </a:cubicBezTo>
                <a:cubicBezTo>
                  <a:pt x="745" y="829"/>
                  <a:pt x="745" y="829"/>
                  <a:pt x="745" y="829"/>
                </a:cubicBezTo>
                <a:cubicBezTo>
                  <a:pt x="745" y="829"/>
                  <a:pt x="745" y="829"/>
                  <a:pt x="745" y="829"/>
                </a:cubicBezTo>
                <a:cubicBezTo>
                  <a:pt x="745" y="830"/>
                  <a:pt x="745" y="830"/>
                  <a:pt x="745" y="830"/>
                </a:cubicBezTo>
                <a:cubicBezTo>
                  <a:pt x="745" y="830"/>
                  <a:pt x="745" y="830"/>
                  <a:pt x="745" y="830"/>
                </a:cubicBezTo>
                <a:cubicBezTo>
                  <a:pt x="745" y="831"/>
                  <a:pt x="745" y="831"/>
                  <a:pt x="745" y="831"/>
                </a:cubicBezTo>
                <a:cubicBezTo>
                  <a:pt x="745" y="831"/>
                  <a:pt x="746" y="831"/>
                  <a:pt x="746" y="832"/>
                </a:cubicBezTo>
                <a:cubicBezTo>
                  <a:pt x="746" y="831"/>
                  <a:pt x="746" y="831"/>
                  <a:pt x="746" y="831"/>
                </a:cubicBezTo>
                <a:cubicBezTo>
                  <a:pt x="747" y="832"/>
                  <a:pt x="747" y="832"/>
                  <a:pt x="747" y="832"/>
                </a:cubicBezTo>
                <a:cubicBezTo>
                  <a:pt x="748" y="832"/>
                  <a:pt x="748" y="832"/>
                  <a:pt x="748" y="832"/>
                </a:cubicBezTo>
                <a:cubicBezTo>
                  <a:pt x="747" y="832"/>
                  <a:pt x="747" y="832"/>
                  <a:pt x="747" y="832"/>
                </a:cubicBezTo>
                <a:cubicBezTo>
                  <a:pt x="747" y="833"/>
                  <a:pt x="747" y="833"/>
                  <a:pt x="747" y="833"/>
                </a:cubicBezTo>
                <a:cubicBezTo>
                  <a:pt x="748" y="833"/>
                  <a:pt x="748" y="833"/>
                  <a:pt x="748" y="833"/>
                </a:cubicBezTo>
                <a:cubicBezTo>
                  <a:pt x="748" y="834"/>
                  <a:pt x="748" y="834"/>
                  <a:pt x="748" y="834"/>
                </a:cubicBezTo>
                <a:cubicBezTo>
                  <a:pt x="748" y="834"/>
                  <a:pt x="748" y="834"/>
                  <a:pt x="748" y="834"/>
                </a:cubicBezTo>
                <a:cubicBezTo>
                  <a:pt x="748" y="835"/>
                  <a:pt x="748" y="835"/>
                  <a:pt x="748" y="835"/>
                </a:cubicBezTo>
                <a:cubicBezTo>
                  <a:pt x="749" y="835"/>
                  <a:pt x="749" y="835"/>
                  <a:pt x="749" y="835"/>
                </a:cubicBezTo>
                <a:cubicBezTo>
                  <a:pt x="748" y="836"/>
                  <a:pt x="748" y="836"/>
                  <a:pt x="748" y="836"/>
                </a:cubicBezTo>
                <a:cubicBezTo>
                  <a:pt x="748" y="837"/>
                  <a:pt x="747" y="837"/>
                  <a:pt x="747" y="838"/>
                </a:cubicBezTo>
                <a:cubicBezTo>
                  <a:pt x="747" y="839"/>
                  <a:pt x="747" y="839"/>
                  <a:pt x="747" y="840"/>
                </a:cubicBezTo>
                <a:cubicBezTo>
                  <a:pt x="747" y="841"/>
                  <a:pt x="747" y="841"/>
                  <a:pt x="747" y="841"/>
                </a:cubicBezTo>
                <a:cubicBezTo>
                  <a:pt x="747" y="841"/>
                  <a:pt x="747" y="841"/>
                  <a:pt x="747" y="841"/>
                </a:cubicBezTo>
                <a:cubicBezTo>
                  <a:pt x="747" y="840"/>
                  <a:pt x="747" y="840"/>
                  <a:pt x="747" y="840"/>
                </a:cubicBezTo>
                <a:cubicBezTo>
                  <a:pt x="747" y="840"/>
                  <a:pt x="748" y="839"/>
                  <a:pt x="748" y="839"/>
                </a:cubicBezTo>
                <a:cubicBezTo>
                  <a:pt x="748" y="839"/>
                  <a:pt x="748" y="839"/>
                  <a:pt x="748" y="839"/>
                </a:cubicBezTo>
                <a:cubicBezTo>
                  <a:pt x="748" y="838"/>
                  <a:pt x="749" y="838"/>
                  <a:pt x="749" y="838"/>
                </a:cubicBezTo>
                <a:cubicBezTo>
                  <a:pt x="749" y="838"/>
                  <a:pt x="749" y="838"/>
                  <a:pt x="749" y="838"/>
                </a:cubicBezTo>
                <a:cubicBezTo>
                  <a:pt x="749" y="837"/>
                  <a:pt x="749" y="837"/>
                  <a:pt x="749" y="837"/>
                </a:cubicBezTo>
                <a:cubicBezTo>
                  <a:pt x="749" y="836"/>
                  <a:pt x="750" y="836"/>
                  <a:pt x="750" y="835"/>
                </a:cubicBezTo>
                <a:cubicBezTo>
                  <a:pt x="751" y="835"/>
                  <a:pt x="751" y="835"/>
                  <a:pt x="751" y="835"/>
                </a:cubicBezTo>
                <a:cubicBezTo>
                  <a:pt x="751" y="835"/>
                  <a:pt x="751" y="835"/>
                  <a:pt x="751" y="835"/>
                </a:cubicBezTo>
                <a:cubicBezTo>
                  <a:pt x="751" y="835"/>
                  <a:pt x="751" y="835"/>
                  <a:pt x="751" y="835"/>
                </a:cubicBezTo>
                <a:cubicBezTo>
                  <a:pt x="751" y="834"/>
                  <a:pt x="751" y="834"/>
                  <a:pt x="751" y="834"/>
                </a:cubicBezTo>
                <a:cubicBezTo>
                  <a:pt x="751" y="834"/>
                  <a:pt x="751" y="833"/>
                  <a:pt x="752" y="832"/>
                </a:cubicBezTo>
                <a:cubicBezTo>
                  <a:pt x="752" y="832"/>
                  <a:pt x="753" y="831"/>
                  <a:pt x="753" y="831"/>
                </a:cubicBezTo>
                <a:cubicBezTo>
                  <a:pt x="753" y="830"/>
                  <a:pt x="753" y="830"/>
                  <a:pt x="753" y="830"/>
                </a:cubicBezTo>
                <a:cubicBezTo>
                  <a:pt x="752" y="829"/>
                  <a:pt x="752" y="829"/>
                  <a:pt x="752" y="829"/>
                </a:cubicBezTo>
                <a:cubicBezTo>
                  <a:pt x="752" y="829"/>
                  <a:pt x="752" y="829"/>
                  <a:pt x="752" y="829"/>
                </a:cubicBezTo>
                <a:cubicBezTo>
                  <a:pt x="753" y="828"/>
                  <a:pt x="753" y="828"/>
                  <a:pt x="753" y="828"/>
                </a:cubicBezTo>
                <a:cubicBezTo>
                  <a:pt x="753" y="828"/>
                  <a:pt x="753" y="828"/>
                  <a:pt x="753" y="828"/>
                </a:cubicBezTo>
                <a:cubicBezTo>
                  <a:pt x="753" y="828"/>
                  <a:pt x="753" y="828"/>
                  <a:pt x="753" y="828"/>
                </a:cubicBezTo>
                <a:cubicBezTo>
                  <a:pt x="752" y="827"/>
                  <a:pt x="752" y="827"/>
                  <a:pt x="752" y="827"/>
                </a:cubicBezTo>
                <a:cubicBezTo>
                  <a:pt x="751" y="827"/>
                  <a:pt x="751" y="827"/>
                  <a:pt x="751" y="827"/>
                </a:cubicBezTo>
                <a:cubicBezTo>
                  <a:pt x="751" y="826"/>
                  <a:pt x="751" y="826"/>
                  <a:pt x="751" y="826"/>
                </a:cubicBezTo>
                <a:cubicBezTo>
                  <a:pt x="751" y="826"/>
                  <a:pt x="751" y="826"/>
                  <a:pt x="751" y="826"/>
                </a:cubicBezTo>
                <a:cubicBezTo>
                  <a:pt x="751" y="825"/>
                  <a:pt x="751" y="824"/>
                  <a:pt x="751" y="824"/>
                </a:cubicBezTo>
                <a:cubicBezTo>
                  <a:pt x="751" y="823"/>
                  <a:pt x="750" y="823"/>
                  <a:pt x="750" y="822"/>
                </a:cubicBezTo>
                <a:cubicBezTo>
                  <a:pt x="750" y="822"/>
                  <a:pt x="750" y="821"/>
                  <a:pt x="749" y="821"/>
                </a:cubicBezTo>
                <a:cubicBezTo>
                  <a:pt x="749" y="820"/>
                  <a:pt x="749" y="819"/>
                  <a:pt x="750" y="818"/>
                </a:cubicBezTo>
                <a:cubicBezTo>
                  <a:pt x="750" y="819"/>
                  <a:pt x="750" y="819"/>
                  <a:pt x="750" y="819"/>
                </a:cubicBezTo>
                <a:cubicBezTo>
                  <a:pt x="750" y="820"/>
                  <a:pt x="750" y="821"/>
                  <a:pt x="750" y="821"/>
                </a:cubicBezTo>
                <a:cubicBezTo>
                  <a:pt x="750" y="821"/>
                  <a:pt x="750" y="822"/>
                  <a:pt x="751" y="822"/>
                </a:cubicBezTo>
                <a:cubicBezTo>
                  <a:pt x="751" y="823"/>
                  <a:pt x="752" y="824"/>
                  <a:pt x="753" y="824"/>
                </a:cubicBezTo>
                <a:cubicBezTo>
                  <a:pt x="753" y="824"/>
                  <a:pt x="754" y="824"/>
                  <a:pt x="754" y="824"/>
                </a:cubicBezTo>
                <a:cubicBezTo>
                  <a:pt x="754" y="824"/>
                  <a:pt x="754" y="825"/>
                  <a:pt x="754" y="825"/>
                </a:cubicBezTo>
                <a:cubicBezTo>
                  <a:pt x="754" y="826"/>
                  <a:pt x="754" y="826"/>
                  <a:pt x="754" y="826"/>
                </a:cubicBezTo>
                <a:cubicBezTo>
                  <a:pt x="754" y="826"/>
                  <a:pt x="754" y="826"/>
                  <a:pt x="754" y="826"/>
                </a:cubicBezTo>
                <a:cubicBezTo>
                  <a:pt x="754" y="826"/>
                  <a:pt x="754" y="826"/>
                  <a:pt x="754" y="826"/>
                </a:cubicBezTo>
                <a:cubicBezTo>
                  <a:pt x="755" y="826"/>
                  <a:pt x="755" y="825"/>
                  <a:pt x="755" y="824"/>
                </a:cubicBezTo>
                <a:cubicBezTo>
                  <a:pt x="756" y="824"/>
                  <a:pt x="757" y="823"/>
                  <a:pt x="757" y="822"/>
                </a:cubicBezTo>
                <a:cubicBezTo>
                  <a:pt x="758" y="821"/>
                  <a:pt x="758" y="821"/>
                  <a:pt x="758" y="821"/>
                </a:cubicBezTo>
                <a:cubicBezTo>
                  <a:pt x="757" y="821"/>
                  <a:pt x="757" y="821"/>
                  <a:pt x="757" y="821"/>
                </a:cubicBezTo>
                <a:cubicBezTo>
                  <a:pt x="757" y="820"/>
                  <a:pt x="757" y="820"/>
                  <a:pt x="757" y="820"/>
                </a:cubicBezTo>
                <a:cubicBezTo>
                  <a:pt x="758" y="821"/>
                  <a:pt x="758" y="821"/>
                  <a:pt x="758" y="821"/>
                </a:cubicBezTo>
                <a:cubicBezTo>
                  <a:pt x="758" y="821"/>
                  <a:pt x="758" y="820"/>
                  <a:pt x="759" y="820"/>
                </a:cubicBezTo>
                <a:cubicBezTo>
                  <a:pt x="759" y="820"/>
                  <a:pt x="759" y="819"/>
                  <a:pt x="759" y="819"/>
                </a:cubicBezTo>
                <a:cubicBezTo>
                  <a:pt x="759" y="818"/>
                  <a:pt x="760" y="817"/>
                  <a:pt x="760" y="816"/>
                </a:cubicBezTo>
                <a:cubicBezTo>
                  <a:pt x="760" y="816"/>
                  <a:pt x="760" y="816"/>
                  <a:pt x="760" y="816"/>
                </a:cubicBezTo>
                <a:cubicBezTo>
                  <a:pt x="760" y="815"/>
                  <a:pt x="760" y="815"/>
                  <a:pt x="760" y="815"/>
                </a:cubicBezTo>
                <a:cubicBezTo>
                  <a:pt x="760" y="815"/>
                  <a:pt x="760" y="815"/>
                  <a:pt x="760" y="815"/>
                </a:cubicBezTo>
                <a:cubicBezTo>
                  <a:pt x="760" y="814"/>
                  <a:pt x="760" y="814"/>
                  <a:pt x="760" y="813"/>
                </a:cubicBezTo>
                <a:cubicBezTo>
                  <a:pt x="760" y="813"/>
                  <a:pt x="760" y="813"/>
                  <a:pt x="760" y="813"/>
                </a:cubicBezTo>
                <a:cubicBezTo>
                  <a:pt x="760" y="813"/>
                  <a:pt x="760" y="813"/>
                  <a:pt x="760" y="813"/>
                </a:cubicBezTo>
                <a:cubicBezTo>
                  <a:pt x="759" y="813"/>
                  <a:pt x="759" y="813"/>
                  <a:pt x="759" y="813"/>
                </a:cubicBezTo>
                <a:cubicBezTo>
                  <a:pt x="758" y="813"/>
                  <a:pt x="758" y="813"/>
                  <a:pt x="758" y="813"/>
                </a:cubicBezTo>
                <a:cubicBezTo>
                  <a:pt x="758" y="813"/>
                  <a:pt x="758" y="813"/>
                  <a:pt x="758" y="813"/>
                </a:cubicBezTo>
                <a:cubicBezTo>
                  <a:pt x="758" y="812"/>
                  <a:pt x="758" y="812"/>
                  <a:pt x="758" y="812"/>
                </a:cubicBezTo>
                <a:cubicBezTo>
                  <a:pt x="759" y="812"/>
                  <a:pt x="759" y="812"/>
                  <a:pt x="759" y="812"/>
                </a:cubicBezTo>
                <a:cubicBezTo>
                  <a:pt x="759" y="812"/>
                  <a:pt x="759" y="812"/>
                  <a:pt x="759" y="812"/>
                </a:cubicBezTo>
                <a:cubicBezTo>
                  <a:pt x="760" y="812"/>
                  <a:pt x="760" y="812"/>
                  <a:pt x="760" y="812"/>
                </a:cubicBezTo>
                <a:cubicBezTo>
                  <a:pt x="760" y="812"/>
                  <a:pt x="760" y="812"/>
                  <a:pt x="760" y="812"/>
                </a:cubicBezTo>
                <a:cubicBezTo>
                  <a:pt x="761" y="812"/>
                  <a:pt x="761" y="812"/>
                  <a:pt x="761" y="812"/>
                </a:cubicBezTo>
                <a:cubicBezTo>
                  <a:pt x="761" y="812"/>
                  <a:pt x="761" y="812"/>
                  <a:pt x="761" y="812"/>
                </a:cubicBezTo>
                <a:cubicBezTo>
                  <a:pt x="761" y="812"/>
                  <a:pt x="761" y="812"/>
                  <a:pt x="761" y="812"/>
                </a:cubicBezTo>
                <a:cubicBezTo>
                  <a:pt x="762" y="812"/>
                  <a:pt x="762" y="812"/>
                  <a:pt x="763" y="812"/>
                </a:cubicBezTo>
                <a:cubicBezTo>
                  <a:pt x="763" y="811"/>
                  <a:pt x="763" y="811"/>
                  <a:pt x="763" y="811"/>
                </a:cubicBezTo>
                <a:cubicBezTo>
                  <a:pt x="764" y="811"/>
                  <a:pt x="764" y="811"/>
                  <a:pt x="764" y="811"/>
                </a:cubicBezTo>
                <a:cubicBezTo>
                  <a:pt x="764" y="811"/>
                  <a:pt x="764" y="811"/>
                  <a:pt x="764" y="811"/>
                </a:cubicBezTo>
                <a:cubicBezTo>
                  <a:pt x="765" y="811"/>
                  <a:pt x="766" y="811"/>
                  <a:pt x="766" y="810"/>
                </a:cubicBezTo>
                <a:cubicBezTo>
                  <a:pt x="767" y="810"/>
                  <a:pt x="767" y="810"/>
                  <a:pt x="768" y="810"/>
                </a:cubicBezTo>
                <a:cubicBezTo>
                  <a:pt x="769" y="810"/>
                  <a:pt x="769" y="810"/>
                  <a:pt x="769" y="810"/>
                </a:cubicBezTo>
                <a:cubicBezTo>
                  <a:pt x="769" y="810"/>
                  <a:pt x="769" y="810"/>
                  <a:pt x="769" y="810"/>
                </a:cubicBezTo>
                <a:cubicBezTo>
                  <a:pt x="769" y="810"/>
                  <a:pt x="769" y="810"/>
                  <a:pt x="769" y="810"/>
                </a:cubicBezTo>
                <a:cubicBezTo>
                  <a:pt x="770" y="810"/>
                  <a:pt x="771" y="809"/>
                  <a:pt x="772" y="809"/>
                </a:cubicBezTo>
                <a:cubicBezTo>
                  <a:pt x="773" y="808"/>
                  <a:pt x="773" y="808"/>
                  <a:pt x="773" y="808"/>
                </a:cubicBezTo>
                <a:cubicBezTo>
                  <a:pt x="772" y="808"/>
                  <a:pt x="772" y="808"/>
                  <a:pt x="772" y="808"/>
                </a:cubicBezTo>
                <a:cubicBezTo>
                  <a:pt x="772" y="808"/>
                  <a:pt x="772" y="808"/>
                  <a:pt x="772" y="808"/>
                </a:cubicBezTo>
                <a:cubicBezTo>
                  <a:pt x="771" y="808"/>
                  <a:pt x="771" y="808"/>
                  <a:pt x="771" y="808"/>
                </a:cubicBezTo>
                <a:cubicBezTo>
                  <a:pt x="770" y="809"/>
                  <a:pt x="770" y="809"/>
                  <a:pt x="770" y="809"/>
                </a:cubicBezTo>
                <a:cubicBezTo>
                  <a:pt x="769" y="809"/>
                  <a:pt x="769" y="809"/>
                  <a:pt x="769" y="809"/>
                </a:cubicBezTo>
                <a:cubicBezTo>
                  <a:pt x="770" y="808"/>
                  <a:pt x="771" y="808"/>
                  <a:pt x="771" y="808"/>
                </a:cubicBezTo>
                <a:cubicBezTo>
                  <a:pt x="771" y="807"/>
                  <a:pt x="771" y="807"/>
                  <a:pt x="771" y="807"/>
                </a:cubicBezTo>
                <a:cubicBezTo>
                  <a:pt x="771" y="807"/>
                  <a:pt x="771" y="807"/>
                  <a:pt x="771" y="807"/>
                </a:cubicBezTo>
                <a:cubicBezTo>
                  <a:pt x="770" y="807"/>
                  <a:pt x="770" y="807"/>
                  <a:pt x="770" y="807"/>
                </a:cubicBezTo>
                <a:cubicBezTo>
                  <a:pt x="770" y="808"/>
                  <a:pt x="769" y="808"/>
                  <a:pt x="768" y="808"/>
                </a:cubicBezTo>
                <a:cubicBezTo>
                  <a:pt x="767" y="808"/>
                  <a:pt x="766" y="808"/>
                  <a:pt x="766" y="809"/>
                </a:cubicBezTo>
                <a:cubicBezTo>
                  <a:pt x="765" y="809"/>
                  <a:pt x="765" y="809"/>
                  <a:pt x="765" y="809"/>
                </a:cubicBezTo>
                <a:cubicBezTo>
                  <a:pt x="765" y="809"/>
                  <a:pt x="765" y="809"/>
                  <a:pt x="765" y="809"/>
                </a:cubicBezTo>
                <a:cubicBezTo>
                  <a:pt x="764" y="809"/>
                  <a:pt x="764" y="809"/>
                  <a:pt x="764" y="809"/>
                </a:cubicBezTo>
                <a:cubicBezTo>
                  <a:pt x="764" y="809"/>
                  <a:pt x="764" y="809"/>
                  <a:pt x="764" y="809"/>
                </a:cubicBezTo>
                <a:cubicBezTo>
                  <a:pt x="763" y="809"/>
                  <a:pt x="763" y="809"/>
                  <a:pt x="763" y="809"/>
                </a:cubicBezTo>
                <a:cubicBezTo>
                  <a:pt x="763" y="809"/>
                  <a:pt x="762" y="810"/>
                  <a:pt x="761" y="809"/>
                </a:cubicBezTo>
                <a:cubicBezTo>
                  <a:pt x="761" y="809"/>
                  <a:pt x="761" y="809"/>
                  <a:pt x="761" y="809"/>
                </a:cubicBezTo>
                <a:cubicBezTo>
                  <a:pt x="761" y="809"/>
                  <a:pt x="761" y="809"/>
                  <a:pt x="761" y="809"/>
                </a:cubicBezTo>
                <a:cubicBezTo>
                  <a:pt x="762" y="808"/>
                  <a:pt x="763" y="808"/>
                  <a:pt x="764" y="807"/>
                </a:cubicBezTo>
                <a:cubicBezTo>
                  <a:pt x="765" y="807"/>
                  <a:pt x="766" y="807"/>
                  <a:pt x="766" y="806"/>
                </a:cubicBezTo>
                <a:cubicBezTo>
                  <a:pt x="767" y="806"/>
                  <a:pt x="767" y="806"/>
                  <a:pt x="767" y="806"/>
                </a:cubicBezTo>
                <a:cubicBezTo>
                  <a:pt x="768" y="806"/>
                  <a:pt x="768" y="806"/>
                  <a:pt x="768" y="806"/>
                </a:cubicBezTo>
                <a:cubicBezTo>
                  <a:pt x="769" y="806"/>
                  <a:pt x="770" y="806"/>
                  <a:pt x="771" y="806"/>
                </a:cubicBezTo>
                <a:cubicBezTo>
                  <a:pt x="771" y="805"/>
                  <a:pt x="772" y="805"/>
                  <a:pt x="772" y="805"/>
                </a:cubicBezTo>
                <a:cubicBezTo>
                  <a:pt x="774" y="805"/>
                  <a:pt x="774" y="805"/>
                  <a:pt x="774" y="805"/>
                </a:cubicBezTo>
                <a:cubicBezTo>
                  <a:pt x="774" y="805"/>
                  <a:pt x="774" y="805"/>
                  <a:pt x="774" y="805"/>
                </a:cubicBezTo>
                <a:cubicBezTo>
                  <a:pt x="774" y="805"/>
                  <a:pt x="774" y="805"/>
                  <a:pt x="774" y="805"/>
                </a:cubicBezTo>
                <a:cubicBezTo>
                  <a:pt x="775" y="805"/>
                  <a:pt x="776" y="805"/>
                  <a:pt x="777" y="805"/>
                </a:cubicBezTo>
                <a:cubicBezTo>
                  <a:pt x="777" y="805"/>
                  <a:pt x="777" y="805"/>
                  <a:pt x="777" y="805"/>
                </a:cubicBezTo>
                <a:cubicBezTo>
                  <a:pt x="777" y="804"/>
                  <a:pt x="777" y="804"/>
                  <a:pt x="777" y="804"/>
                </a:cubicBezTo>
                <a:cubicBezTo>
                  <a:pt x="777" y="803"/>
                  <a:pt x="777" y="802"/>
                  <a:pt x="778" y="801"/>
                </a:cubicBezTo>
                <a:cubicBezTo>
                  <a:pt x="778" y="802"/>
                  <a:pt x="779" y="802"/>
                  <a:pt x="779" y="803"/>
                </a:cubicBezTo>
                <a:cubicBezTo>
                  <a:pt x="779" y="804"/>
                  <a:pt x="779" y="804"/>
                  <a:pt x="779" y="804"/>
                </a:cubicBezTo>
                <a:cubicBezTo>
                  <a:pt x="780" y="804"/>
                  <a:pt x="780" y="804"/>
                  <a:pt x="780" y="804"/>
                </a:cubicBezTo>
                <a:cubicBezTo>
                  <a:pt x="780" y="803"/>
                  <a:pt x="780" y="803"/>
                  <a:pt x="780" y="803"/>
                </a:cubicBezTo>
                <a:cubicBezTo>
                  <a:pt x="781" y="803"/>
                  <a:pt x="781" y="803"/>
                  <a:pt x="781" y="803"/>
                </a:cubicBezTo>
                <a:cubicBezTo>
                  <a:pt x="782" y="802"/>
                  <a:pt x="782" y="802"/>
                  <a:pt x="783" y="801"/>
                </a:cubicBezTo>
                <a:cubicBezTo>
                  <a:pt x="783" y="802"/>
                  <a:pt x="783" y="803"/>
                  <a:pt x="782" y="803"/>
                </a:cubicBezTo>
                <a:cubicBezTo>
                  <a:pt x="782" y="803"/>
                  <a:pt x="782" y="803"/>
                  <a:pt x="782" y="803"/>
                </a:cubicBezTo>
                <a:cubicBezTo>
                  <a:pt x="783" y="803"/>
                  <a:pt x="783" y="803"/>
                  <a:pt x="783" y="803"/>
                </a:cubicBezTo>
                <a:cubicBezTo>
                  <a:pt x="783" y="803"/>
                  <a:pt x="784" y="803"/>
                  <a:pt x="784" y="803"/>
                </a:cubicBezTo>
                <a:cubicBezTo>
                  <a:pt x="785" y="802"/>
                  <a:pt x="786" y="802"/>
                  <a:pt x="786" y="802"/>
                </a:cubicBezTo>
                <a:cubicBezTo>
                  <a:pt x="787" y="802"/>
                  <a:pt x="787" y="802"/>
                  <a:pt x="787" y="802"/>
                </a:cubicBezTo>
                <a:cubicBezTo>
                  <a:pt x="787" y="802"/>
                  <a:pt x="787" y="802"/>
                  <a:pt x="787" y="802"/>
                </a:cubicBezTo>
                <a:cubicBezTo>
                  <a:pt x="787" y="801"/>
                  <a:pt x="787" y="801"/>
                  <a:pt x="787" y="800"/>
                </a:cubicBezTo>
                <a:cubicBezTo>
                  <a:pt x="787" y="799"/>
                  <a:pt x="786" y="799"/>
                  <a:pt x="786" y="798"/>
                </a:cubicBezTo>
                <a:cubicBezTo>
                  <a:pt x="785" y="798"/>
                  <a:pt x="785" y="798"/>
                  <a:pt x="785" y="798"/>
                </a:cubicBezTo>
                <a:cubicBezTo>
                  <a:pt x="786" y="799"/>
                  <a:pt x="786" y="799"/>
                  <a:pt x="786" y="799"/>
                </a:cubicBezTo>
                <a:cubicBezTo>
                  <a:pt x="786" y="799"/>
                  <a:pt x="786" y="799"/>
                  <a:pt x="786" y="799"/>
                </a:cubicBezTo>
                <a:cubicBezTo>
                  <a:pt x="786" y="799"/>
                  <a:pt x="786" y="799"/>
                  <a:pt x="787" y="800"/>
                </a:cubicBezTo>
                <a:cubicBezTo>
                  <a:pt x="787" y="800"/>
                  <a:pt x="787" y="801"/>
                  <a:pt x="787" y="801"/>
                </a:cubicBezTo>
                <a:cubicBezTo>
                  <a:pt x="786" y="801"/>
                  <a:pt x="786" y="801"/>
                  <a:pt x="785" y="801"/>
                </a:cubicBezTo>
                <a:cubicBezTo>
                  <a:pt x="785" y="802"/>
                  <a:pt x="785" y="802"/>
                  <a:pt x="785" y="802"/>
                </a:cubicBezTo>
                <a:cubicBezTo>
                  <a:pt x="784" y="801"/>
                  <a:pt x="784" y="801"/>
                  <a:pt x="784" y="801"/>
                </a:cubicBezTo>
                <a:cubicBezTo>
                  <a:pt x="784" y="801"/>
                  <a:pt x="784" y="801"/>
                  <a:pt x="784" y="801"/>
                </a:cubicBezTo>
                <a:cubicBezTo>
                  <a:pt x="783" y="801"/>
                  <a:pt x="783" y="801"/>
                  <a:pt x="783" y="801"/>
                </a:cubicBezTo>
                <a:cubicBezTo>
                  <a:pt x="783" y="799"/>
                  <a:pt x="783" y="799"/>
                  <a:pt x="783" y="799"/>
                </a:cubicBezTo>
                <a:cubicBezTo>
                  <a:pt x="782" y="799"/>
                  <a:pt x="782" y="799"/>
                  <a:pt x="782" y="799"/>
                </a:cubicBezTo>
                <a:cubicBezTo>
                  <a:pt x="782" y="799"/>
                  <a:pt x="782" y="799"/>
                  <a:pt x="782" y="799"/>
                </a:cubicBezTo>
                <a:cubicBezTo>
                  <a:pt x="782" y="799"/>
                  <a:pt x="782" y="799"/>
                  <a:pt x="782" y="799"/>
                </a:cubicBezTo>
                <a:cubicBezTo>
                  <a:pt x="782" y="798"/>
                  <a:pt x="782" y="798"/>
                  <a:pt x="782" y="798"/>
                </a:cubicBezTo>
                <a:cubicBezTo>
                  <a:pt x="782" y="797"/>
                  <a:pt x="782" y="797"/>
                  <a:pt x="782" y="797"/>
                </a:cubicBezTo>
                <a:cubicBezTo>
                  <a:pt x="781" y="797"/>
                  <a:pt x="781" y="797"/>
                  <a:pt x="781" y="797"/>
                </a:cubicBezTo>
                <a:cubicBezTo>
                  <a:pt x="781" y="797"/>
                  <a:pt x="781" y="797"/>
                  <a:pt x="781" y="797"/>
                </a:cubicBezTo>
                <a:cubicBezTo>
                  <a:pt x="780" y="797"/>
                  <a:pt x="780" y="797"/>
                  <a:pt x="780" y="797"/>
                </a:cubicBezTo>
                <a:cubicBezTo>
                  <a:pt x="780" y="796"/>
                  <a:pt x="780" y="796"/>
                  <a:pt x="780" y="796"/>
                </a:cubicBezTo>
                <a:cubicBezTo>
                  <a:pt x="780" y="795"/>
                  <a:pt x="780" y="795"/>
                  <a:pt x="780" y="795"/>
                </a:cubicBezTo>
                <a:cubicBezTo>
                  <a:pt x="781" y="795"/>
                  <a:pt x="781" y="795"/>
                  <a:pt x="781" y="795"/>
                </a:cubicBezTo>
                <a:cubicBezTo>
                  <a:pt x="781" y="795"/>
                  <a:pt x="781" y="795"/>
                  <a:pt x="781" y="795"/>
                </a:cubicBezTo>
                <a:cubicBezTo>
                  <a:pt x="781" y="795"/>
                  <a:pt x="781" y="795"/>
                  <a:pt x="781" y="795"/>
                </a:cubicBezTo>
                <a:cubicBezTo>
                  <a:pt x="781" y="795"/>
                  <a:pt x="781" y="795"/>
                  <a:pt x="781" y="795"/>
                </a:cubicBezTo>
                <a:cubicBezTo>
                  <a:pt x="781" y="794"/>
                  <a:pt x="781" y="794"/>
                  <a:pt x="781" y="794"/>
                </a:cubicBezTo>
                <a:cubicBezTo>
                  <a:pt x="782" y="794"/>
                  <a:pt x="782" y="794"/>
                  <a:pt x="782" y="794"/>
                </a:cubicBezTo>
                <a:cubicBezTo>
                  <a:pt x="782" y="794"/>
                  <a:pt x="782" y="794"/>
                  <a:pt x="782" y="794"/>
                </a:cubicBezTo>
                <a:cubicBezTo>
                  <a:pt x="783" y="794"/>
                  <a:pt x="783" y="794"/>
                  <a:pt x="783" y="794"/>
                </a:cubicBezTo>
                <a:cubicBezTo>
                  <a:pt x="783" y="793"/>
                  <a:pt x="783" y="793"/>
                  <a:pt x="783" y="793"/>
                </a:cubicBezTo>
                <a:cubicBezTo>
                  <a:pt x="782" y="793"/>
                  <a:pt x="782" y="793"/>
                  <a:pt x="782" y="793"/>
                </a:cubicBezTo>
                <a:cubicBezTo>
                  <a:pt x="782" y="793"/>
                  <a:pt x="782" y="793"/>
                  <a:pt x="782" y="793"/>
                </a:cubicBezTo>
                <a:cubicBezTo>
                  <a:pt x="782" y="792"/>
                  <a:pt x="782" y="792"/>
                  <a:pt x="782" y="792"/>
                </a:cubicBezTo>
                <a:cubicBezTo>
                  <a:pt x="781" y="792"/>
                  <a:pt x="781" y="792"/>
                  <a:pt x="781" y="792"/>
                </a:cubicBezTo>
                <a:cubicBezTo>
                  <a:pt x="781" y="792"/>
                  <a:pt x="781" y="792"/>
                  <a:pt x="781" y="792"/>
                </a:cubicBezTo>
                <a:cubicBezTo>
                  <a:pt x="781" y="791"/>
                  <a:pt x="781" y="791"/>
                  <a:pt x="781" y="791"/>
                </a:cubicBezTo>
                <a:cubicBezTo>
                  <a:pt x="782" y="790"/>
                  <a:pt x="782" y="790"/>
                  <a:pt x="782" y="790"/>
                </a:cubicBezTo>
                <a:cubicBezTo>
                  <a:pt x="782" y="789"/>
                  <a:pt x="782" y="788"/>
                  <a:pt x="783" y="787"/>
                </a:cubicBezTo>
                <a:cubicBezTo>
                  <a:pt x="784" y="787"/>
                  <a:pt x="784" y="787"/>
                  <a:pt x="784" y="787"/>
                </a:cubicBezTo>
                <a:cubicBezTo>
                  <a:pt x="784" y="787"/>
                  <a:pt x="784" y="787"/>
                  <a:pt x="784" y="787"/>
                </a:cubicBezTo>
                <a:cubicBezTo>
                  <a:pt x="784" y="786"/>
                  <a:pt x="784" y="786"/>
                  <a:pt x="784" y="786"/>
                </a:cubicBezTo>
                <a:cubicBezTo>
                  <a:pt x="784" y="786"/>
                  <a:pt x="784" y="786"/>
                  <a:pt x="784" y="786"/>
                </a:cubicBezTo>
                <a:cubicBezTo>
                  <a:pt x="784" y="786"/>
                  <a:pt x="784" y="786"/>
                  <a:pt x="784" y="786"/>
                </a:cubicBezTo>
                <a:cubicBezTo>
                  <a:pt x="785" y="785"/>
                  <a:pt x="785" y="785"/>
                  <a:pt x="785" y="785"/>
                </a:cubicBezTo>
                <a:cubicBezTo>
                  <a:pt x="785" y="785"/>
                  <a:pt x="785" y="785"/>
                  <a:pt x="785" y="785"/>
                </a:cubicBezTo>
                <a:cubicBezTo>
                  <a:pt x="785" y="785"/>
                  <a:pt x="785" y="785"/>
                  <a:pt x="785" y="785"/>
                </a:cubicBezTo>
                <a:cubicBezTo>
                  <a:pt x="785" y="784"/>
                  <a:pt x="785" y="784"/>
                  <a:pt x="785" y="784"/>
                </a:cubicBezTo>
                <a:cubicBezTo>
                  <a:pt x="785" y="784"/>
                  <a:pt x="785" y="784"/>
                  <a:pt x="785" y="784"/>
                </a:cubicBezTo>
                <a:cubicBezTo>
                  <a:pt x="785" y="784"/>
                  <a:pt x="785" y="784"/>
                  <a:pt x="785" y="784"/>
                </a:cubicBezTo>
                <a:cubicBezTo>
                  <a:pt x="785" y="784"/>
                  <a:pt x="785" y="784"/>
                  <a:pt x="785" y="784"/>
                </a:cubicBezTo>
                <a:cubicBezTo>
                  <a:pt x="785" y="783"/>
                  <a:pt x="785" y="783"/>
                  <a:pt x="786" y="783"/>
                </a:cubicBezTo>
                <a:cubicBezTo>
                  <a:pt x="786" y="782"/>
                  <a:pt x="786" y="782"/>
                  <a:pt x="786" y="782"/>
                </a:cubicBezTo>
                <a:cubicBezTo>
                  <a:pt x="787" y="783"/>
                  <a:pt x="787" y="783"/>
                  <a:pt x="787" y="783"/>
                </a:cubicBezTo>
                <a:cubicBezTo>
                  <a:pt x="788" y="783"/>
                  <a:pt x="788" y="783"/>
                  <a:pt x="788" y="783"/>
                </a:cubicBezTo>
                <a:cubicBezTo>
                  <a:pt x="788" y="783"/>
                  <a:pt x="788" y="783"/>
                  <a:pt x="788" y="783"/>
                </a:cubicBezTo>
                <a:cubicBezTo>
                  <a:pt x="788" y="783"/>
                  <a:pt x="788" y="783"/>
                  <a:pt x="788" y="783"/>
                </a:cubicBezTo>
                <a:cubicBezTo>
                  <a:pt x="788" y="782"/>
                  <a:pt x="788" y="782"/>
                  <a:pt x="788" y="782"/>
                </a:cubicBezTo>
                <a:cubicBezTo>
                  <a:pt x="789" y="783"/>
                  <a:pt x="789" y="783"/>
                  <a:pt x="789" y="783"/>
                </a:cubicBezTo>
                <a:cubicBezTo>
                  <a:pt x="789" y="782"/>
                  <a:pt x="789" y="782"/>
                  <a:pt x="789" y="782"/>
                </a:cubicBezTo>
                <a:cubicBezTo>
                  <a:pt x="790" y="782"/>
                  <a:pt x="790" y="782"/>
                  <a:pt x="790" y="782"/>
                </a:cubicBezTo>
                <a:cubicBezTo>
                  <a:pt x="790" y="782"/>
                  <a:pt x="790" y="782"/>
                  <a:pt x="790" y="782"/>
                </a:cubicBezTo>
                <a:cubicBezTo>
                  <a:pt x="790" y="781"/>
                  <a:pt x="790" y="781"/>
                  <a:pt x="790" y="781"/>
                </a:cubicBezTo>
                <a:cubicBezTo>
                  <a:pt x="791" y="781"/>
                  <a:pt x="791" y="781"/>
                  <a:pt x="791" y="781"/>
                </a:cubicBezTo>
                <a:cubicBezTo>
                  <a:pt x="791" y="781"/>
                  <a:pt x="791" y="781"/>
                  <a:pt x="791" y="781"/>
                </a:cubicBezTo>
                <a:cubicBezTo>
                  <a:pt x="792" y="781"/>
                  <a:pt x="792" y="781"/>
                  <a:pt x="792" y="781"/>
                </a:cubicBezTo>
                <a:cubicBezTo>
                  <a:pt x="792" y="781"/>
                  <a:pt x="792" y="781"/>
                  <a:pt x="792" y="781"/>
                </a:cubicBezTo>
                <a:cubicBezTo>
                  <a:pt x="793" y="781"/>
                  <a:pt x="793" y="781"/>
                  <a:pt x="793" y="781"/>
                </a:cubicBezTo>
                <a:cubicBezTo>
                  <a:pt x="793" y="780"/>
                  <a:pt x="793" y="780"/>
                  <a:pt x="793" y="780"/>
                </a:cubicBezTo>
                <a:cubicBezTo>
                  <a:pt x="793" y="780"/>
                  <a:pt x="793" y="780"/>
                  <a:pt x="793" y="780"/>
                </a:cubicBezTo>
                <a:cubicBezTo>
                  <a:pt x="793" y="779"/>
                  <a:pt x="793" y="779"/>
                  <a:pt x="793" y="779"/>
                </a:cubicBezTo>
                <a:cubicBezTo>
                  <a:pt x="793" y="779"/>
                  <a:pt x="793" y="779"/>
                  <a:pt x="794" y="778"/>
                </a:cubicBezTo>
                <a:cubicBezTo>
                  <a:pt x="794" y="778"/>
                  <a:pt x="794" y="777"/>
                  <a:pt x="794" y="777"/>
                </a:cubicBezTo>
                <a:cubicBezTo>
                  <a:pt x="794" y="776"/>
                  <a:pt x="794" y="776"/>
                  <a:pt x="794" y="776"/>
                </a:cubicBezTo>
                <a:cubicBezTo>
                  <a:pt x="794" y="776"/>
                  <a:pt x="794" y="776"/>
                  <a:pt x="794" y="776"/>
                </a:cubicBezTo>
                <a:cubicBezTo>
                  <a:pt x="795" y="776"/>
                  <a:pt x="795" y="776"/>
                  <a:pt x="795" y="776"/>
                </a:cubicBezTo>
                <a:cubicBezTo>
                  <a:pt x="795" y="776"/>
                  <a:pt x="795" y="776"/>
                  <a:pt x="795" y="776"/>
                </a:cubicBezTo>
                <a:cubicBezTo>
                  <a:pt x="795" y="776"/>
                  <a:pt x="795" y="776"/>
                  <a:pt x="795" y="776"/>
                </a:cubicBezTo>
                <a:cubicBezTo>
                  <a:pt x="795" y="777"/>
                  <a:pt x="795" y="777"/>
                  <a:pt x="795" y="777"/>
                </a:cubicBezTo>
                <a:cubicBezTo>
                  <a:pt x="796" y="777"/>
                  <a:pt x="796" y="777"/>
                  <a:pt x="796" y="777"/>
                </a:cubicBezTo>
                <a:cubicBezTo>
                  <a:pt x="796" y="777"/>
                  <a:pt x="796" y="777"/>
                  <a:pt x="796" y="777"/>
                </a:cubicBezTo>
                <a:cubicBezTo>
                  <a:pt x="795" y="777"/>
                  <a:pt x="795" y="777"/>
                  <a:pt x="795" y="777"/>
                </a:cubicBezTo>
                <a:cubicBezTo>
                  <a:pt x="795" y="777"/>
                  <a:pt x="795" y="777"/>
                  <a:pt x="795" y="777"/>
                </a:cubicBezTo>
                <a:cubicBezTo>
                  <a:pt x="795" y="778"/>
                  <a:pt x="795" y="778"/>
                  <a:pt x="795" y="778"/>
                </a:cubicBezTo>
                <a:cubicBezTo>
                  <a:pt x="795" y="778"/>
                  <a:pt x="795" y="778"/>
                  <a:pt x="795" y="778"/>
                </a:cubicBezTo>
                <a:cubicBezTo>
                  <a:pt x="796" y="778"/>
                  <a:pt x="796" y="778"/>
                  <a:pt x="796" y="778"/>
                </a:cubicBezTo>
                <a:cubicBezTo>
                  <a:pt x="796" y="778"/>
                  <a:pt x="796" y="778"/>
                  <a:pt x="796" y="778"/>
                </a:cubicBezTo>
                <a:cubicBezTo>
                  <a:pt x="796" y="778"/>
                  <a:pt x="796" y="778"/>
                  <a:pt x="796" y="778"/>
                </a:cubicBezTo>
                <a:cubicBezTo>
                  <a:pt x="796" y="777"/>
                  <a:pt x="796" y="777"/>
                  <a:pt x="796" y="777"/>
                </a:cubicBezTo>
                <a:cubicBezTo>
                  <a:pt x="797" y="777"/>
                  <a:pt x="797" y="777"/>
                  <a:pt x="797" y="777"/>
                </a:cubicBezTo>
                <a:cubicBezTo>
                  <a:pt x="798" y="777"/>
                  <a:pt x="798" y="777"/>
                  <a:pt x="798" y="777"/>
                </a:cubicBezTo>
                <a:cubicBezTo>
                  <a:pt x="797" y="778"/>
                  <a:pt x="797" y="778"/>
                  <a:pt x="797" y="778"/>
                </a:cubicBezTo>
                <a:cubicBezTo>
                  <a:pt x="798" y="778"/>
                  <a:pt x="798" y="778"/>
                  <a:pt x="798" y="778"/>
                </a:cubicBezTo>
                <a:cubicBezTo>
                  <a:pt x="798" y="779"/>
                  <a:pt x="798" y="779"/>
                  <a:pt x="798" y="779"/>
                </a:cubicBezTo>
                <a:cubicBezTo>
                  <a:pt x="798" y="778"/>
                  <a:pt x="798" y="778"/>
                  <a:pt x="798" y="778"/>
                </a:cubicBezTo>
                <a:cubicBezTo>
                  <a:pt x="799" y="778"/>
                  <a:pt x="799" y="778"/>
                  <a:pt x="799" y="778"/>
                </a:cubicBezTo>
                <a:cubicBezTo>
                  <a:pt x="799" y="778"/>
                  <a:pt x="799" y="778"/>
                  <a:pt x="799" y="778"/>
                </a:cubicBezTo>
                <a:cubicBezTo>
                  <a:pt x="799" y="777"/>
                  <a:pt x="799" y="777"/>
                  <a:pt x="799" y="777"/>
                </a:cubicBezTo>
                <a:cubicBezTo>
                  <a:pt x="799" y="777"/>
                  <a:pt x="799" y="777"/>
                  <a:pt x="799" y="777"/>
                </a:cubicBezTo>
                <a:cubicBezTo>
                  <a:pt x="798" y="777"/>
                  <a:pt x="798" y="777"/>
                  <a:pt x="798" y="777"/>
                </a:cubicBezTo>
                <a:cubicBezTo>
                  <a:pt x="798" y="776"/>
                  <a:pt x="798" y="776"/>
                  <a:pt x="798" y="776"/>
                </a:cubicBezTo>
                <a:cubicBezTo>
                  <a:pt x="798" y="776"/>
                  <a:pt x="798" y="776"/>
                  <a:pt x="798" y="776"/>
                </a:cubicBezTo>
                <a:cubicBezTo>
                  <a:pt x="799" y="776"/>
                  <a:pt x="799" y="776"/>
                  <a:pt x="799" y="776"/>
                </a:cubicBezTo>
                <a:cubicBezTo>
                  <a:pt x="799" y="777"/>
                  <a:pt x="799" y="777"/>
                  <a:pt x="799" y="777"/>
                </a:cubicBezTo>
                <a:cubicBezTo>
                  <a:pt x="799" y="777"/>
                  <a:pt x="799" y="777"/>
                  <a:pt x="799" y="777"/>
                </a:cubicBezTo>
                <a:cubicBezTo>
                  <a:pt x="800" y="778"/>
                  <a:pt x="800" y="778"/>
                  <a:pt x="800" y="778"/>
                </a:cubicBezTo>
                <a:cubicBezTo>
                  <a:pt x="800" y="777"/>
                  <a:pt x="800" y="777"/>
                  <a:pt x="800" y="777"/>
                </a:cubicBezTo>
                <a:cubicBezTo>
                  <a:pt x="800" y="777"/>
                  <a:pt x="800" y="777"/>
                  <a:pt x="800" y="777"/>
                </a:cubicBezTo>
                <a:cubicBezTo>
                  <a:pt x="801" y="777"/>
                  <a:pt x="801" y="777"/>
                  <a:pt x="801" y="777"/>
                </a:cubicBezTo>
                <a:cubicBezTo>
                  <a:pt x="801" y="777"/>
                  <a:pt x="801" y="777"/>
                  <a:pt x="801" y="777"/>
                </a:cubicBezTo>
                <a:cubicBezTo>
                  <a:pt x="801" y="776"/>
                  <a:pt x="801" y="776"/>
                  <a:pt x="801" y="776"/>
                </a:cubicBezTo>
                <a:cubicBezTo>
                  <a:pt x="801" y="776"/>
                  <a:pt x="801" y="776"/>
                  <a:pt x="801" y="776"/>
                </a:cubicBezTo>
                <a:cubicBezTo>
                  <a:pt x="802" y="776"/>
                  <a:pt x="802" y="776"/>
                  <a:pt x="802" y="776"/>
                </a:cubicBezTo>
                <a:cubicBezTo>
                  <a:pt x="802" y="776"/>
                  <a:pt x="802" y="776"/>
                  <a:pt x="802" y="776"/>
                </a:cubicBezTo>
                <a:cubicBezTo>
                  <a:pt x="803" y="776"/>
                  <a:pt x="803" y="776"/>
                  <a:pt x="803" y="776"/>
                </a:cubicBezTo>
                <a:cubicBezTo>
                  <a:pt x="803" y="775"/>
                  <a:pt x="803" y="775"/>
                  <a:pt x="803" y="775"/>
                </a:cubicBezTo>
                <a:cubicBezTo>
                  <a:pt x="804" y="775"/>
                  <a:pt x="804" y="775"/>
                  <a:pt x="804" y="775"/>
                </a:cubicBezTo>
                <a:cubicBezTo>
                  <a:pt x="804" y="775"/>
                  <a:pt x="804" y="775"/>
                  <a:pt x="804" y="775"/>
                </a:cubicBezTo>
                <a:cubicBezTo>
                  <a:pt x="804" y="775"/>
                  <a:pt x="804" y="775"/>
                  <a:pt x="804" y="775"/>
                </a:cubicBezTo>
                <a:cubicBezTo>
                  <a:pt x="804" y="774"/>
                  <a:pt x="804" y="774"/>
                  <a:pt x="804" y="774"/>
                </a:cubicBezTo>
                <a:cubicBezTo>
                  <a:pt x="803" y="774"/>
                  <a:pt x="803" y="774"/>
                  <a:pt x="803" y="774"/>
                </a:cubicBezTo>
                <a:cubicBezTo>
                  <a:pt x="803" y="774"/>
                  <a:pt x="803" y="774"/>
                  <a:pt x="803" y="774"/>
                </a:cubicBezTo>
                <a:cubicBezTo>
                  <a:pt x="803" y="774"/>
                  <a:pt x="803" y="774"/>
                  <a:pt x="803" y="774"/>
                </a:cubicBezTo>
                <a:cubicBezTo>
                  <a:pt x="804" y="774"/>
                  <a:pt x="804" y="774"/>
                  <a:pt x="804" y="774"/>
                </a:cubicBezTo>
                <a:cubicBezTo>
                  <a:pt x="804" y="774"/>
                  <a:pt x="804" y="774"/>
                  <a:pt x="804" y="774"/>
                </a:cubicBezTo>
                <a:cubicBezTo>
                  <a:pt x="804" y="774"/>
                  <a:pt x="805" y="774"/>
                  <a:pt x="805" y="775"/>
                </a:cubicBezTo>
                <a:cubicBezTo>
                  <a:pt x="806" y="774"/>
                  <a:pt x="806" y="774"/>
                  <a:pt x="806" y="774"/>
                </a:cubicBezTo>
                <a:cubicBezTo>
                  <a:pt x="806" y="774"/>
                  <a:pt x="806" y="774"/>
                  <a:pt x="806" y="774"/>
                </a:cubicBezTo>
                <a:cubicBezTo>
                  <a:pt x="807" y="774"/>
                  <a:pt x="807" y="773"/>
                  <a:pt x="808" y="773"/>
                </a:cubicBezTo>
                <a:cubicBezTo>
                  <a:pt x="808" y="773"/>
                  <a:pt x="808" y="773"/>
                  <a:pt x="808" y="773"/>
                </a:cubicBezTo>
                <a:cubicBezTo>
                  <a:pt x="807" y="772"/>
                  <a:pt x="807" y="772"/>
                  <a:pt x="807" y="772"/>
                </a:cubicBezTo>
                <a:cubicBezTo>
                  <a:pt x="807" y="773"/>
                  <a:pt x="807" y="773"/>
                  <a:pt x="807" y="773"/>
                </a:cubicBezTo>
                <a:cubicBezTo>
                  <a:pt x="806" y="773"/>
                  <a:pt x="806" y="773"/>
                  <a:pt x="806" y="773"/>
                </a:cubicBezTo>
                <a:cubicBezTo>
                  <a:pt x="806" y="772"/>
                  <a:pt x="806" y="772"/>
                  <a:pt x="806" y="772"/>
                </a:cubicBezTo>
                <a:cubicBezTo>
                  <a:pt x="806" y="772"/>
                  <a:pt x="806" y="772"/>
                  <a:pt x="806" y="772"/>
                </a:cubicBezTo>
                <a:cubicBezTo>
                  <a:pt x="807" y="772"/>
                  <a:pt x="807" y="772"/>
                  <a:pt x="807" y="772"/>
                </a:cubicBezTo>
                <a:cubicBezTo>
                  <a:pt x="806" y="771"/>
                  <a:pt x="806" y="771"/>
                  <a:pt x="806" y="771"/>
                </a:cubicBezTo>
                <a:cubicBezTo>
                  <a:pt x="806" y="771"/>
                  <a:pt x="806" y="771"/>
                  <a:pt x="806" y="771"/>
                </a:cubicBezTo>
                <a:cubicBezTo>
                  <a:pt x="806" y="771"/>
                  <a:pt x="806" y="771"/>
                  <a:pt x="806" y="771"/>
                </a:cubicBezTo>
                <a:cubicBezTo>
                  <a:pt x="807" y="770"/>
                  <a:pt x="807" y="770"/>
                  <a:pt x="807" y="770"/>
                </a:cubicBezTo>
                <a:cubicBezTo>
                  <a:pt x="807" y="770"/>
                  <a:pt x="807" y="770"/>
                  <a:pt x="807" y="770"/>
                </a:cubicBezTo>
                <a:cubicBezTo>
                  <a:pt x="807" y="770"/>
                  <a:pt x="807" y="770"/>
                  <a:pt x="807" y="770"/>
                </a:cubicBezTo>
                <a:cubicBezTo>
                  <a:pt x="807" y="770"/>
                  <a:pt x="807" y="770"/>
                  <a:pt x="807" y="770"/>
                </a:cubicBezTo>
                <a:cubicBezTo>
                  <a:pt x="807" y="770"/>
                  <a:pt x="807" y="770"/>
                  <a:pt x="807" y="770"/>
                </a:cubicBezTo>
                <a:cubicBezTo>
                  <a:pt x="807" y="771"/>
                  <a:pt x="807" y="771"/>
                  <a:pt x="807" y="771"/>
                </a:cubicBezTo>
                <a:cubicBezTo>
                  <a:pt x="808" y="771"/>
                  <a:pt x="809" y="771"/>
                  <a:pt x="809" y="771"/>
                </a:cubicBezTo>
                <a:cubicBezTo>
                  <a:pt x="810" y="770"/>
                  <a:pt x="810" y="770"/>
                  <a:pt x="810" y="770"/>
                </a:cubicBezTo>
                <a:cubicBezTo>
                  <a:pt x="810" y="770"/>
                  <a:pt x="810" y="770"/>
                  <a:pt x="810" y="770"/>
                </a:cubicBezTo>
                <a:cubicBezTo>
                  <a:pt x="810" y="770"/>
                  <a:pt x="810" y="770"/>
                  <a:pt x="810" y="770"/>
                </a:cubicBezTo>
                <a:cubicBezTo>
                  <a:pt x="811" y="771"/>
                  <a:pt x="811" y="771"/>
                  <a:pt x="811" y="771"/>
                </a:cubicBezTo>
                <a:cubicBezTo>
                  <a:pt x="811" y="770"/>
                  <a:pt x="811" y="770"/>
                  <a:pt x="811" y="770"/>
                </a:cubicBezTo>
                <a:cubicBezTo>
                  <a:pt x="812" y="770"/>
                  <a:pt x="812" y="770"/>
                  <a:pt x="812" y="770"/>
                </a:cubicBezTo>
                <a:cubicBezTo>
                  <a:pt x="812" y="770"/>
                  <a:pt x="813" y="769"/>
                  <a:pt x="813" y="769"/>
                </a:cubicBezTo>
                <a:cubicBezTo>
                  <a:pt x="813" y="769"/>
                  <a:pt x="813" y="769"/>
                  <a:pt x="813" y="769"/>
                </a:cubicBezTo>
                <a:cubicBezTo>
                  <a:pt x="813" y="769"/>
                  <a:pt x="813" y="769"/>
                  <a:pt x="813" y="769"/>
                </a:cubicBezTo>
                <a:cubicBezTo>
                  <a:pt x="812" y="768"/>
                  <a:pt x="812" y="768"/>
                  <a:pt x="812" y="768"/>
                </a:cubicBezTo>
                <a:cubicBezTo>
                  <a:pt x="812" y="768"/>
                  <a:pt x="812" y="768"/>
                  <a:pt x="812" y="768"/>
                </a:cubicBezTo>
                <a:cubicBezTo>
                  <a:pt x="812" y="768"/>
                  <a:pt x="812" y="768"/>
                  <a:pt x="812" y="768"/>
                </a:cubicBezTo>
                <a:cubicBezTo>
                  <a:pt x="813" y="768"/>
                  <a:pt x="813" y="768"/>
                  <a:pt x="813" y="768"/>
                </a:cubicBezTo>
                <a:cubicBezTo>
                  <a:pt x="814" y="767"/>
                  <a:pt x="814" y="767"/>
                  <a:pt x="814" y="767"/>
                </a:cubicBezTo>
                <a:cubicBezTo>
                  <a:pt x="814" y="768"/>
                  <a:pt x="814" y="768"/>
                  <a:pt x="814" y="768"/>
                </a:cubicBezTo>
                <a:cubicBezTo>
                  <a:pt x="813" y="768"/>
                  <a:pt x="813" y="769"/>
                  <a:pt x="813" y="769"/>
                </a:cubicBezTo>
                <a:cubicBezTo>
                  <a:pt x="814" y="770"/>
                  <a:pt x="814" y="770"/>
                  <a:pt x="814" y="770"/>
                </a:cubicBezTo>
                <a:cubicBezTo>
                  <a:pt x="815" y="769"/>
                  <a:pt x="815" y="769"/>
                  <a:pt x="815" y="769"/>
                </a:cubicBezTo>
                <a:cubicBezTo>
                  <a:pt x="815" y="769"/>
                  <a:pt x="816" y="769"/>
                  <a:pt x="817" y="768"/>
                </a:cubicBezTo>
                <a:cubicBezTo>
                  <a:pt x="817" y="768"/>
                  <a:pt x="818" y="767"/>
                  <a:pt x="819" y="767"/>
                </a:cubicBezTo>
                <a:cubicBezTo>
                  <a:pt x="820" y="766"/>
                  <a:pt x="821" y="766"/>
                  <a:pt x="821" y="766"/>
                </a:cubicBezTo>
                <a:cubicBezTo>
                  <a:pt x="822" y="765"/>
                  <a:pt x="823" y="764"/>
                  <a:pt x="823" y="764"/>
                </a:cubicBezTo>
                <a:cubicBezTo>
                  <a:pt x="823" y="763"/>
                  <a:pt x="823" y="763"/>
                  <a:pt x="823" y="763"/>
                </a:cubicBezTo>
                <a:cubicBezTo>
                  <a:pt x="823" y="763"/>
                  <a:pt x="823" y="763"/>
                  <a:pt x="823" y="763"/>
                </a:cubicBezTo>
                <a:cubicBezTo>
                  <a:pt x="822" y="762"/>
                  <a:pt x="822" y="762"/>
                  <a:pt x="822" y="762"/>
                </a:cubicBezTo>
                <a:cubicBezTo>
                  <a:pt x="823" y="763"/>
                  <a:pt x="823" y="763"/>
                  <a:pt x="824" y="764"/>
                </a:cubicBezTo>
                <a:cubicBezTo>
                  <a:pt x="824" y="764"/>
                  <a:pt x="824" y="764"/>
                  <a:pt x="824" y="764"/>
                </a:cubicBezTo>
                <a:cubicBezTo>
                  <a:pt x="824" y="764"/>
                  <a:pt x="824" y="764"/>
                  <a:pt x="824" y="764"/>
                </a:cubicBezTo>
                <a:cubicBezTo>
                  <a:pt x="825" y="763"/>
                  <a:pt x="825" y="763"/>
                  <a:pt x="825" y="763"/>
                </a:cubicBezTo>
                <a:cubicBezTo>
                  <a:pt x="825" y="763"/>
                  <a:pt x="825" y="763"/>
                  <a:pt x="825" y="763"/>
                </a:cubicBezTo>
                <a:cubicBezTo>
                  <a:pt x="824" y="764"/>
                  <a:pt x="823" y="765"/>
                  <a:pt x="823" y="766"/>
                </a:cubicBezTo>
                <a:cubicBezTo>
                  <a:pt x="822" y="767"/>
                  <a:pt x="822" y="767"/>
                  <a:pt x="822" y="767"/>
                </a:cubicBezTo>
                <a:cubicBezTo>
                  <a:pt x="821" y="767"/>
                  <a:pt x="821" y="767"/>
                  <a:pt x="821" y="767"/>
                </a:cubicBezTo>
                <a:cubicBezTo>
                  <a:pt x="821" y="768"/>
                  <a:pt x="821" y="768"/>
                  <a:pt x="821" y="768"/>
                </a:cubicBezTo>
                <a:cubicBezTo>
                  <a:pt x="822" y="768"/>
                  <a:pt x="822" y="768"/>
                  <a:pt x="822" y="768"/>
                </a:cubicBezTo>
                <a:cubicBezTo>
                  <a:pt x="822" y="768"/>
                  <a:pt x="822" y="768"/>
                  <a:pt x="822" y="768"/>
                </a:cubicBezTo>
                <a:cubicBezTo>
                  <a:pt x="822" y="768"/>
                  <a:pt x="822" y="768"/>
                  <a:pt x="822" y="768"/>
                </a:cubicBezTo>
                <a:cubicBezTo>
                  <a:pt x="822" y="768"/>
                  <a:pt x="822" y="768"/>
                  <a:pt x="822" y="768"/>
                </a:cubicBezTo>
                <a:cubicBezTo>
                  <a:pt x="823" y="768"/>
                  <a:pt x="823" y="768"/>
                  <a:pt x="824" y="768"/>
                </a:cubicBezTo>
                <a:cubicBezTo>
                  <a:pt x="824" y="768"/>
                  <a:pt x="825" y="768"/>
                  <a:pt x="825" y="768"/>
                </a:cubicBezTo>
                <a:cubicBezTo>
                  <a:pt x="826" y="768"/>
                  <a:pt x="826" y="768"/>
                  <a:pt x="826" y="768"/>
                </a:cubicBezTo>
                <a:cubicBezTo>
                  <a:pt x="827" y="768"/>
                  <a:pt x="827" y="768"/>
                  <a:pt x="828" y="768"/>
                </a:cubicBezTo>
                <a:cubicBezTo>
                  <a:pt x="828" y="768"/>
                  <a:pt x="828" y="768"/>
                  <a:pt x="828" y="768"/>
                </a:cubicBezTo>
                <a:cubicBezTo>
                  <a:pt x="828" y="768"/>
                  <a:pt x="828" y="768"/>
                  <a:pt x="828" y="768"/>
                </a:cubicBezTo>
                <a:cubicBezTo>
                  <a:pt x="829" y="768"/>
                  <a:pt x="829" y="768"/>
                  <a:pt x="829" y="768"/>
                </a:cubicBezTo>
                <a:cubicBezTo>
                  <a:pt x="829" y="768"/>
                  <a:pt x="830" y="768"/>
                  <a:pt x="830" y="768"/>
                </a:cubicBezTo>
                <a:cubicBezTo>
                  <a:pt x="830" y="768"/>
                  <a:pt x="831" y="768"/>
                  <a:pt x="831" y="768"/>
                </a:cubicBezTo>
                <a:cubicBezTo>
                  <a:pt x="830" y="768"/>
                  <a:pt x="830" y="768"/>
                  <a:pt x="830" y="768"/>
                </a:cubicBezTo>
                <a:cubicBezTo>
                  <a:pt x="829" y="768"/>
                  <a:pt x="829" y="768"/>
                  <a:pt x="829" y="768"/>
                </a:cubicBezTo>
                <a:cubicBezTo>
                  <a:pt x="828" y="769"/>
                  <a:pt x="827" y="769"/>
                  <a:pt x="827" y="769"/>
                </a:cubicBezTo>
                <a:cubicBezTo>
                  <a:pt x="826" y="770"/>
                  <a:pt x="826" y="770"/>
                  <a:pt x="826" y="770"/>
                </a:cubicBezTo>
                <a:cubicBezTo>
                  <a:pt x="826" y="770"/>
                  <a:pt x="826" y="770"/>
                  <a:pt x="826" y="770"/>
                </a:cubicBezTo>
                <a:cubicBezTo>
                  <a:pt x="826" y="771"/>
                  <a:pt x="826" y="771"/>
                  <a:pt x="826" y="771"/>
                </a:cubicBezTo>
                <a:cubicBezTo>
                  <a:pt x="826" y="771"/>
                  <a:pt x="826" y="771"/>
                  <a:pt x="826" y="771"/>
                </a:cubicBezTo>
                <a:cubicBezTo>
                  <a:pt x="825" y="770"/>
                  <a:pt x="825" y="770"/>
                  <a:pt x="825" y="770"/>
                </a:cubicBezTo>
                <a:cubicBezTo>
                  <a:pt x="825" y="770"/>
                  <a:pt x="825" y="770"/>
                  <a:pt x="825" y="770"/>
                </a:cubicBezTo>
                <a:cubicBezTo>
                  <a:pt x="824" y="769"/>
                  <a:pt x="824" y="769"/>
                  <a:pt x="824" y="769"/>
                </a:cubicBezTo>
                <a:cubicBezTo>
                  <a:pt x="824" y="769"/>
                  <a:pt x="823" y="769"/>
                  <a:pt x="822" y="770"/>
                </a:cubicBezTo>
                <a:cubicBezTo>
                  <a:pt x="822" y="770"/>
                  <a:pt x="822" y="770"/>
                  <a:pt x="822" y="770"/>
                </a:cubicBezTo>
                <a:cubicBezTo>
                  <a:pt x="821" y="771"/>
                  <a:pt x="821" y="771"/>
                  <a:pt x="821" y="771"/>
                </a:cubicBezTo>
                <a:cubicBezTo>
                  <a:pt x="819" y="772"/>
                  <a:pt x="817" y="773"/>
                  <a:pt x="816" y="774"/>
                </a:cubicBezTo>
                <a:cubicBezTo>
                  <a:pt x="816" y="774"/>
                  <a:pt x="816" y="774"/>
                  <a:pt x="816" y="774"/>
                </a:cubicBezTo>
                <a:cubicBezTo>
                  <a:pt x="816" y="774"/>
                  <a:pt x="816" y="774"/>
                  <a:pt x="816" y="774"/>
                </a:cubicBezTo>
                <a:cubicBezTo>
                  <a:pt x="817" y="774"/>
                  <a:pt x="817" y="774"/>
                  <a:pt x="817" y="774"/>
                </a:cubicBezTo>
                <a:cubicBezTo>
                  <a:pt x="816" y="775"/>
                  <a:pt x="816" y="775"/>
                  <a:pt x="816" y="775"/>
                </a:cubicBezTo>
                <a:cubicBezTo>
                  <a:pt x="815" y="775"/>
                  <a:pt x="815" y="775"/>
                  <a:pt x="815" y="775"/>
                </a:cubicBezTo>
                <a:cubicBezTo>
                  <a:pt x="815" y="775"/>
                  <a:pt x="815" y="775"/>
                  <a:pt x="815" y="775"/>
                </a:cubicBezTo>
                <a:cubicBezTo>
                  <a:pt x="815" y="775"/>
                  <a:pt x="814" y="775"/>
                  <a:pt x="814" y="775"/>
                </a:cubicBezTo>
                <a:cubicBezTo>
                  <a:pt x="814" y="775"/>
                  <a:pt x="814" y="775"/>
                  <a:pt x="814" y="775"/>
                </a:cubicBezTo>
                <a:cubicBezTo>
                  <a:pt x="814" y="776"/>
                  <a:pt x="814" y="776"/>
                  <a:pt x="814" y="776"/>
                </a:cubicBezTo>
                <a:cubicBezTo>
                  <a:pt x="814" y="776"/>
                  <a:pt x="814" y="776"/>
                  <a:pt x="813" y="776"/>
                </a:cubicBezTo>
                <a:cubicBezTo>
                  <a:pt x="813" y="777"/>
                  <a:pt x="813" y="777"/>
                  <a:pt x="813" y="777"/>
                </a:cubicBezTo>
                <a:cubicBezTo>
                  <a:pt x="813" y="777"/>
                  <a:pt x="813" y="777"/>
                  <a:pt x="813" y="777"/>
                </a:cubicBezTo>
                <a:cubicBezTo>
                  <a:pt x="813" y="778"/>
                  <a:pt x="813" y="778"/>
                  <a:pt x="813" y="779"/>
                </a:cubicBezTo>
                <a:cubicBezTo>
                  <a:pt x="813" y="779"/>
                  <a:pt x="812" y="779"/>
                  <a:pt x="812" y="780"/>
                </a:cubicBezTo>
                <a:cubicBezTo>
                  <a:pt x="812" y="780"/>
                  <a:pt x="813" y="781"/>
                  <a:pt x="813" y="782"/>
                </a:cubicBezTo>
                <a:cubicBezTo>
                  <a:pt x="813" y="782"/>
                  <a:pt x="813" y="782"/>
                  <a:pt x="813" y="782"/>
                </a:cubicBezTo>
                <a:cubicBezTo>
                  <a:pt x="813" y="783"/>
                  <a:pt x="813" y="783"/>
                  <a:pt x="813" y="783"/>
                </a:cubicBezTo>
                <a:cubicBezTo>
                  <a:pt x="814" y="783"/>
                  <a:pt x="814" y="783"/>
                  <a:pt x="814" y="783"/>
                </a:cubicBezTo>
                <a:cubicBezTo>
                  <a:pt x="814" y="783"/>
                  <a:pt x="814" y="783"/>
                  <a:pt x="814" y="783"/>
                </a:cubicBezTo>
                <a:cubicBezTo>
                  <a:pt x="814" y="783"/>
                  <a:pt x="814" y="783"/>
                  <a:pt x="814" y="783"/>
                </a:cubicBezTo>
                <a:cubicBezTo>
                  <a:pt x="815" y="783"/>
                  <a:pt x="815" y="783"/>
                  <a:pt x="815" y="783"/>
                </a:cubicBezTo>
                <a:cubicBezTo>
                  <a:pt x="815" y="784"/>
                  <a:pt x="815" y="784"/>
                  <a:pt x="815" y="784"/>
                </a:cubicBezTo>
                <a:cubicBezTo>
                  <a:pt x="815" y="785"/>
                  <a:pt x="815" y="785"/>
                  <a:pt x="815" y="785"/>
                </a:cubicBezTo>
                <a:cubicBezTo>
                  <a:pt x="815" y="785"/>
                  <a:pt x="815" y="785"/>
                  <a:pt x="815" y="785"/>
                </a:cubicBezTo>
                <a:cubicBezTo>
                  <a:pt x="816" y="785"/>
                  <a:pt x="816" y="785"/>
                  <a:pt x="816" y="785"/>
                </a:cubicBezTo>
                <a:cubicBezTo>
                  <a:pt x="816" y="786"/>
                  <a:pt x="816" y="786"/>
                  <a:pt x="816" y="786"/>
                </a:cubicBezTo>
                <a:cubicBezTo>
                  <a:pt x="816" y="786"/>
                  <a:pt x="816" y="786"/>
                  <a:pt x="816" y="786"/>
                </a:cubicBezTo>
                <a:cubicBezTo>
                  <a:pt x="816" y="785"/>
                  <a:pt x="816" y="785"/>
                  <a:pt x="816" y="785"/>
                </a:cubicBezTo>
                <a:cubicBezTo>
                  <a:pt x="816" y="785"/>
                  <a:pt x="816" y="785"/>
                  <a:pt x="816" y="785"/>
                </a:cubicBezTo>
                <a:cubicBezTo>
                  <a:pt x="817" y="785"/>
                  <a:pt x="817" y="785"/>
                  <a:pt x="817" y="785"/>
                </a:cubicBezTo>
                <a:cubicBezTo>
                  <a:pt x="817" y="785"/>
                  <a:pt x="817" y="785"/>
                  <a:pt x="817" y="785"/>
                </a:cubicBezTo>
                <a:cubicBezTo>
                  <a:pt x="817" y="785"/>
                  <a:pt x="817" y="785"/>
                  <a:pt x="817" y="785"/>
                </a:cubicBezTo>
                <a:cubicBezTo>
                  <a:pt x="818" y="785"/>
                  <a:pt x="818" y="785"/>
                  <a:pt x="818" y="785"/>
                </a:cubicBezTo>
                <a:cubicBezTo>
                  <a:pt x="818" y="784"/>
                  <a:pt x="818" y="784"/>
                  <a:pt x="818" y="784"/>
                </a:cubicBezTo>
                <a:cubicBezTo>
                  <a:pt x="818" y="784"/>
                  <a:pt x="818" y="784"/>
                  <a:pt x="818" y="784"/>
                </a:cubicBezTo>
                <a:cubicBezTo>
                  <a:pt x="819" y="783"/>
                  <a:pt x="819" y="783"/>
                  <a:pt x="819" y="783"/>
                </a:cubicBezTo>
                <a:cubicBezTo>
                  <a:pt x="819" y="783"/>
                  <a:pt x="819" y="783"/>
                  <a:pt x="819" y="783"/>
                </a:cubicBezTo>
                <a:cubicBezTo>
                  <a:pt x="819" y="783"/>
                  <a:pt x="819" y="783"/>
                  <a:pt x="819" y="783"/>
                </a:cubicBezTo>
                <a:cubicBezTo>
                  <a:pt x="819" y="783"/>
                  <a:pt x="819" y="783"/>
                  <a:pt x="819" y="783"/>
                </a:cubicBezTo>
                <a:cubicBezTo>
                  <a:pt x="819" y="784"/>
                  <a:pt x="819" y="784"/>
                  <a:pt x="819" y="784"/>
                </a:cubicBezTo>
                <a:cubicBezTo>
                  <a:pt x="819" y="784"/>
                  <a:pt x="819" y="784"/>
                  <a:pt x="819" y="784"/>
                </a:cubicBezTo>
                <a:cubicBezTo>
                  <a:pt x="820" y="784"/>
                  <a:pt x="820" y="784"/>
                  <a:pt x="820" y="784"/>
                </a:cubicBezTo>
                <a:cubicBezTo>
                  <a:pt x="820" y="783"/>
                  <a:pt x="820" y="783"/>
                  <a:pt x="820" y="783"/>
                </a:cubicBezTo>
                <a:cubicBezTo>
                  <a:pt x="820" y="783"/>
                  <a:pt x="820" y="783"/>
                  <a:pt x="820" y="783"/>
                </a:cubicBezTo>
                <a:cubicBezTo>
                  <a:pt x="820" y="783"/>
                  <a:pt x="820" y="783"/>
                  <a:pt x="820" y="783"/>
                </a:cubicBezTo>
                <a:cubicBezTo>
                  <a:pt x="821" y="783"/>
                  <a:pt x="821" y="783"/>
                  <a:pt x="821" y="783"/>
                </a:cubicBezTo>
                <a:cubicBezTo>
                  <a:pt x="822" y="783"/>
                  <a:pt x="822" y="783"/>
                  <a:pt x="822" y="783"/>
                </a:cubicBezTo>
                <a:cubicBezTo>
                  <a:pt x="822" y="782"/>
                  <a:pt x="822" y="782"/>
                  <a:pt x="822" y="782"/>
                </a:cubicBezTo>
                <a:cubicBezTo>
                  <a:pt x="822" y="781"/>
                  <a:pt x="822" y="781"/>
                  <a:pt x="822" y="781"/>
                </a:cubicBezTo>
                <a:cubicBezTo>
                  <a:pt x="822" y="781"/>
                  <a:pt x="822" y="781"/>
                  <a:pt x="822" y="781"/>
                </a:cubicBezTo>
                <a:cubicBezTo>
                  <a:pt x="823" y="781"/>
                  <a:pt x="823" y="781"/>
                  <a:pt x="823" y="781"/>
                </a:cubicBezTo>
                <a:cubicBezTo>
                  <a:pt x="823" y="780"/>
                  <a:pt x="823" y="780"/>
                  <a:pt x="823" y="780"/>
                </a:cubicBezTo>
                <a:cubicBezTo>
                  <a:pt x="823" y="780"/>
                  <a:pt x="823" y="780"/>
                  <a:pt x="823" y="780"/>
                </a:cubicBezTo>
                <a:cubicBezTo>
                  <a:pt x="824" y="779"/>
                  <a:pt x="824" y="779"/>
                  <a:pt x="824" y="779"/>
                </a:cubicBezTo>
                <a:cubicBezTo>
                  <a:pt x="824" y="779"/>
                  <a:pt x="825" y="778"/>
                  <a:pt x="825" y="778"/>
                </a:cubicBezTo>
                <a:cubicBezTo>
                  <a:pt x="825" y="777"/>
                  <a:pt x="825" y="777"/>
                  <a:pt x="825" y="777"/>
                </a:cubicBezTo>
                <a:cubicBezTo>
                  <a:pt x="825" y="777"/>
                  <a:pt x="825" y="777"/>
                  <a:pt x="825" y="777"/>
                </a:cubicBezTo>
                <a:cubicBezTo>
                  <a:pt x="825" y="777"/>
                  <a:pt x="825" y="777"/>
                  <a:pt x="825" y="777"/>
                </a:cubicBezTo>
                <a:cubicBezTo>
                  <a:pt x="825" y="777"/>
                  <a:pt x="825" y="777"/>
                  <a:pt x="825" y="777"/>
                </a:cubicBezTo>
                <a:cubicBezTo>
                  <a:pt x="825" y="777"/>
                  <a:pt x="825" y="777"/>
                  <a:pt x="825" y="777"/>
                </a:cubicBezTo>
                <a:cubicBezTo>
                  <a:pt x="825" y="776"/>
                  <a:pt x="825" y="776"/>
                  <a:pt x="825" y="776"/>
                </a:cubicBezTo>
                <a:cubicBezTo>
                  <a:pt x="825" y="776"/>
                  <a:pt x="825" y="776"/>
                  <a:pt x="825" y="776"/>
                </a:cubicBezTo>
                <a:cubicBezTo>
                  <a:pt x="825" y="776"/>
                  <a:pt x="825" y="776"/>
                  <a:pt x="825" y="776"/>
                </a:cubicBezTo>
                <a:cubicBezTo>
                  <a:pt x="826" y="776"/>
                  <a:pt x="826" y="776"/>
                  <a:pt x="826" y="776"/>
                </a:cubicBezTo>
                <a:cubicBezTo>
                  <a:pt x="826" y="776"/>
                  <a:pt x="826" y="776"/>
                  <a:pt x="826" y="776"/>
                </a:cubicBezTo>
                <a:cubicBezTo>
                  <a:pt x="826" y="776"/>
                  <a:pt x="826" y="776"/>
                  <a:pt x="826" y="776"/>
                </a:cubicBezTo>
                <a:cubicBezTo>
                  <a:pt x="827" y="776"/>
                  <a:pt x="827" y="776"/>
                  <a:pt x="827" y="776"/>
                </a:cubicBezTo>
                <a:cubicBezTo>
                  <a:pt x="827" y="776"/>
                  <a:pt x="827" y="776"/>
                  <a:pt x="827" y="776"/>
                </a:cubicBezTo>
                <a:cubicBezTo>
                  <a:pt x="827" y="776"/>
                  <a:pt x="827" y="776"/>
                  <a:pt x="827" y="776"/>
                </a:cubicBezTo>
                <a:cubicBezTo>
                  <a:pt x="827" y="775"/>
                  <a:pt x="827" y="775"/>
                  <a:pt x="827" y="775"/>
                </a:cubicBezTo>
                <a:cubicBezTo>
                  <a:pt x="828" y="775"/>
                  <a:pt x="828" y="775"/>
                  <a:pt x="828" y="775"/>
                </a:cubicBezTo>
                <a:cubicBezTo>
                  <a:pt x="828" y="775"/>
                  <a:pt x="828" y="776"/>
                  <a:pt x="828" y="776"/>
                </a:cubicBezTo>
                <a:cubicBezTo>
                  <a:pt x="828" y="776"/>
                  <a:pt x="828" y="776"/>
                  <a:pt x="828" y="776"/>
                </a:cubicBezTo>
                <a:cubicBezTo>
                  <a:pt x="828" y="777"/>
                  <a:pt x="828" y="777"/>
                  <a:pt x="828" y="777"/>
                </a:cubicBezTo>
                <a:cubicBezTo>
                  <a:pt x="829" y="777"/>
                  <a:pt x="829" y="777"/>
                  <a:pt x="829" y="777"/>
                </a:cubicBezTo>
                <a:cubicBezTo>
                  <a:pt x="829" y="776"/>
                  <a:pt x="829" y="776"/>
                  <a:pt x="829" y="776"/>
                </a:cubicBezTo>
                <a:cubicBezTo>
                  <a:pt x="829" y="777"/>
                  <a:pt x="829" y="777"/>
                  <a:pt x="829" y="777"/>
                </a:cubicBezTo>
                <a:cubicBezTo>
                  <a:pt x="830" y="776"/>
                  <a:pt x="830" y="776"/>
                  <a:pt x="830" y="776"/>
                </a:cubicBezTo>
                <a:cubicBezTo>
                  <a:pt x="830" y="776"/>
                  <a:pt x="830" y="776"/>
                  <a:pt x="830" y="776"/>
                </a:cubicBezTo>
                <a:cubicBezTo>
                  <a:pt x="830" y="776"/>
                  <a:pt x="830" y="776"/>
                  <a:pt x="830" y="776"/>
                </a:cubicBezTo>
                <a:cubicBezTo>
                  <a:pt x="830" y="775"/>
                  <a:pt x="830" y="775"/>
                  <a:pt x="830" y="775"/>
                </a:cubicBezTo>
                <a:cubicBezTo>
                  <a:pt x="831" y="775"/>
                  <a:pt x="831" y="775"/>
                  <a:pt x="832" y="775"/>
                </a:cubicBezTo>
                <a:cubicBezTo>
                  <a:pt x="831" y="774"/>
                  <a:pt x="831" y="774"/>
                  <a:pt x="831" y="774"/>
                </a:cubicBezTo>
                <a:cubicBezTo>
                  <a:pt x="831" y="774"/>
                  <a:pt x="831" y="774"/>
                  <a:pt x="831" y="774"/>
                </a:cubicBezTo>
                <a:cubicBezTo>
                  <a:pt x="832" y="774"/>
                  <a:pt x="832" y="774"/>
                  <a:pt x="832" y="774"/>
                </a:cubicBezTo>
                <a:cubicBezTo>
                  <a:pt x="832" y="774"/>
                  <a:pt x="832" y="774"/>
                  <a:pt x="832" y="774"/>
                </a:cubicBezTo>
                <a:cubicBezTo>
                  <a:pt x="833" y="774"/>
                  <a:pt x="833" y="774"/>
                  <a:pt x="833" y="774"/>
                </a:cubicBezTo>
                <a:cubicBezTo>
                  <a:pt x="833" y="774"/>
                  <a:pt x="833" y="774"/>
                  <a:pt x="833" y="774"/>
                </a:cubicBezTo>
                <a:cubicBezTo>
                  <a:pt x="834" y="774"/>
                  <a:pt x="834" y="774"/>
                  <a:pt x="834" y="774"/>
                </a:cubicBezTo>
                <a:cubicBezTo>
                  <a:pt x="835" y="774"/>
                  <a:pt x="835" y="774"/>
                  <a:pt x="835" y="774"/>
                </a:cubicBezTo>
                <a:cubicBezTo>
                  <a:pt x="835" y="773"/>
                  <a:pt x="835" y="773"/>
                  <a:pt x="835" y="773"/>
                </a:cubicBezTo>
                <a:cubicBezTo>
                  <a:pt x="835" y="773"/>
                  <a:pt x="836" y="773"/>
                  <a:pt x="836" y="773"/>
                </a:cubicBezTo>
                <a:cubicBezTo>
                  <a:pt x="836" y="773"/>
                  <a:pt x="836" y="773"/>
                  <a:pt x="836" y="773"/>
                </a:cubicBezTo>
                <a:cubicBezTo>
                  <a:pt x="837" y="773"/>
                  <a:pt x="838" y="772"/>
                  <a:pt x="839" y="772"/>
                </a:cubicBezTo>
                <a:cubicBezTo>
                  <a:pt x="839" y="772"/>
                  <a:pt x="840" y="772"/>
                  <a:pt x="840" y="772"/>
                </a:cubicBezTo>
                <a:cubicBezTo>
                  <a:pt x="841" y="772"/>
                  <a:pt x="841" y="772"/>
                  <a:pt x="841" y="772"/>
                </a:cubicBezTo>
                <a:cubicBezTo>
                  <a:pt x="841" y="771"/>
                  <a:pt x="841" y="771"/>
                  <a:pt x="841" y="771"/>
                </a:cubicBezTo>
                <a:cubicBezTo>
                  <a:pt x="841" y="771"/>
                  <a:pt x="841" y="771"/>
                  <a:pt x="841" y="771"/>
                </a:cubicBezTo>
                <a:cubicBezTo>
                  <a:pt x="841" y="771"/>
                  <a:pt x="842" y="770"/>
                  <a:pt x="842" y="770"/>
                </a:cubicBezTo>
                <a:cubicBezTo>
                  <a:pt x="843" y="770"/>
                  <a:pt x="843" y="770"/>
                  <a:pt x="843" y="770"/>
                </a:cubicBezTo>
                <a:cubicBezTo>
                  <a:pt x="843" y="770"/>
                  <a:pt x="843" y="770"/>
                  <a:pt x="843" y="770"/>
                </a:cubicBezTo>
                <a:cubicBezTo>
                  <a:pt x="843" y="770"/>
                  <a:pt x="843" y="770"/>
                  <a:pt x="843" y="770"/>
                </a:cubicBezTo>
                <a:cubicBezTo>
                  <a:pt x="843" y="770"/>
                  <a:pt x="844" y="770"/>
                  <a:pt x="844" y="770"/>
                </a:cubicBezTo>
                <a:cubicBezTo>
                  <a:pt x="845" y="770"/>
                  <a:pt x="845" y="770"/>
                  <a:pt x="845" y="770"/>
                </a:cubicBezTo>
                <a:cubicBezTo>
                  <a:pt x="845" y="770"/>
                  <a:pt x="845" y="770"/>
                  <a:pt x="845" y="770"/>
                </a:cubicBezTo>
                <a:cubicBezTo>
                  <a:pt x="845" y="769"/>
                  <a:pt x="845" y="769"/>
                  <a:pt x="845" y="769"/>
                </a:cubicBezTo>
                <a:cubicBezTo>
                  <a:pt x="846" y="769"/>
                  <a:pt x="846" y="769"/>
                  <a:pt x="846" y="769"/>
                </a:cubicBezTo>
                <a:cubicBezTo>
                  <a:pt x="846" y="769"/>
                  <a:pt x="846" y="769"/>
                  <a:pt x="846" y="769"/>
                </a:cubicBezTo>
                <a:cubicBezTo>
                  <a:pt x="847" y="769"/>
                  <a:pt x="847" y="769"/>
                  <a:pt x="847" y="769"/>
                </a:cubicBezTo>
                <a:cubicBezTo>
                  <a:pt x="847" y="769"/>
                  <a:pt x="847" y="769"/>
                  <a:pt x="847" y="769"/>
                </a:cubicBezTo>
                <a:cubicBezTo>
                  <a:pt x="847" y="769"/>
                  <a:pt x="847" y="769"/>
                  <a:pt x="847" y="769"/>
                </a:cubicBezTo>
                <a:cubicBezTo>
                  <a:pt x="847" y="769"/>
                  <a:pt x="847" y="769"/>
                  <a:pt x="847" y="769"/>
                </a:cubicBezTo>
                <a:cubicBezTo>
                  <a:pt x="847" y="768"/>
                  <a:pt x="847" y="768"/>
                  <a:pt x="847" y="768"/>
                </a:cubicBezTo>
                <a:cubicBezTo>
                  <a:pt x="846" y="768"/>
                  <a:pt x="846" y="768"/>
                  <a:pt x="846" y="768"/>
                </a:cubicBezTo>
                <a:cubicBezTo>
                  <a:pt x="846" y="768"/>
                  <a:pt x="846" y="768"/>
                  <a:pt x="845" y="768"/>
                </a:cubicBezTo>
                <a:cubicBezTo>
                  <a:pt x="845" y="768"/>
                  <a:pt x="844" y="768"/>
                  <a:pt x="844" y="768"/>
                </a:cubicBezTo>
                <a:cubicBezTo>
                  <a:pt x="844" y="768"/>
                  <a:pt x="844" y="768"/>
                  <a:pt x="844" y="768"/>
                </a:cubicBezTo>
                <a:cubicBezTo>
                  <a:pt x="844" y="768"/>
                  <a:pt x="844" y="768"/>
                  <a:pt x="844" y="768"/>
                </a:cubicBezTo>
                <a:cubicBezTo>
                  <a:pt x="845" y="768"/>
                  <a:pt x="845" y="767"/>
                  <a:pt x="845" y="767"/>
                </a:cubicBezTo>
                <a:cubicBezTo>
                  <a:pt x="845" y="767"/>
                  <a:pt x="845" y="767"/>
                  <a:pt x="845" y="767"/>
                </a:cubicBezTo>
                <a:cubicBezTo>
                  <a:pt x="845" y="766"/>
                  <a:pt x="845" y="766"/>
                  <a:pt x="845" y="766"/>
                </a:cubicBezTo>
                <a:cubicBezTo>
                  <a:pt x="845" y="766"/>
                  <a:pt x="845" y="766"/>
                  <a:pt x="845" y="766"/>
                </a:cubicBezTo>
                <a:cubicBezTo>
                  <a:pt x="846" y="766"/>
                  <a:pt x="846" y="766"/>
                  <a:pt x="846" y="766"/>
                </a:cubicBezTo>
                <a:cubicBezTo>
                  <a:pt x="846" y="766"/>
                  <a:pt x="846" y="766"/>
                  <a:pt x="846" y="766"/>
                </a:cubicBezTo>
                <a:cubicBezTo>
                  <a:pt x="846" y="766"/>
                  <a:pt x="846" y="766"/>
                  <a:pt x="846" y="766"/>
                </a:cubicBezTo>
                <a:cubicBezTo>
                  <a:pt x="847" y="765"/>
                  <a:pt x="847" y="765"/>
                  <a:pt x="847" y="765"/>
                </a:cubicBezTo>
                <a:cubicBezTo>
                  <a:pt x="848" y="766"/>
                  <a:pt x="848" y="766"/>
                  <a:pt x="848" y="766"/>
                </a:cubicBezTo>
                <a:cubicBezTo>
                  <a:pt x="848" y="766"/>
                  <a:pt x="848" y="766"/>
                  <a:pt x="848" y="766"/>
                </a:cubicBezTo>
                <a:cubicBezTo>
                  <a:pt x="849" y="766"/>
                  <a:pt x="849" y="766"/>
                  <a:pt x="849" y="766"/>
                </a:cubicBezTo>
                <a:cubicBezTo>
                  <a:pt x="849" y="766"/>
                  <a:pt x="849" y="766"/>
                  <a:pt x="849" y="766"/>
                </a:cubicBezTo>
                <a:cubicBezTo>
                  <a:pt x="849" y="766"/>
                  <a:pt x="849" y="766"/>
                  <a:pt x="849" y="766"/>
                </a:cubicBezTo>
                <a:cubicBezTo>
                  <a:pt x="850" y="766"/>
                  <a:pt x="850" y="766"/>
                  <a:pt x="850" y="766"/>
                </a:cubicBezTo>
                <a:cubicBezTo>
                  <a:pt x="850" y="766"/>
                  <a:pt x="850" y="766"/>
                  <a:pt x="850" y="766"/>
                </a:cubicBezTo>
                <a:cubicBezTo>
                  <a:pt x="851" y="765"/>
                  <a:pt x="852" y="765"/>
                  <a:pt x="852" y="765"/>
                </a:cubicBezTo>
                <a:cubicBezTo>
                  <a:pt x="853" y="764"/>
                  <a:pt x="853" y="764"/>
                  <a:pt x="853" y="764"/>
                </a:cubicBezTo>
                <a:cubicBezTo>
                  <a:pt x="853" y="763"/>
                  <a:pt x="853" y="763"/>
                  <a:pt x="853" y="763"/>
                </a:cubicBezTo>
                <a:cubicBezTo>
                  <a:pt x="853" y="763"/>
                  <a:pt x="853" y="763"/>
                  <a:pt x="853" y="763"/>
                </a:cubicBezTo>
                <a:cubicBezTo>
                  <a:pt x="854" y="763"/>
                  <a:pt x="854" y="763"/>
                  <a:pt x="854" y="763"/>
                </a:cubicBezTo>
                <a:cubicBezTo>
                  <a:pt x="855" y="763"/>
                  <a:pt x="855" y="763"/>
                  <a:pt x="855" y="763"/>
                </a:cubicBezTo>
                <a:cubicBezTo>
                  <a:pt x="855" y="762"/>
                  <a:pt x="855" y="762"/>
                  <a:pt x="855" y="762"/>
                </a:cubicBezTo>
                <a:cubicBezTo>
                  <a:pt x="855" y="762"/>
                  <a:pt x="855" y="762"/>
                  <a:pt x="855" y="762"/>
                </a:cubicBezTo>
                <a:cubicBezTo>
                  <a:pt x="855" y="762"/>
                  <a:pt x="855" y="762"/>
                  <a:pt x="855" y="762"/>
                </a:cubicBezTo>
                <a:cubicBezTo>
                  <a:pt x="854" y="762"/>
                  <a:pt x="854" y="762"/>
                  <a:pt x="854" y="762"/>
                </a:cubicBezTo>
                <a:cubicBezTo>
                  <a:pt x="855" y="761"/>
                  <a:pt x="855" y="761"/>
                  <a:pt x="855" y="761"/>
                </a:cubicBezTo>
                <a:cubicBezTo>
                  <a:pt x="855" y="761"/>
                  <a:pt x="855" y="761"/>
                  <a:pt x="855" y="761"/>
                </a:cubicBezTo>
                <a:cubicBezTo>
                  <a:pt x="855" y="761"/>
                  <a:pt x="855" y="761"/>
                  <a:pt x="855" y="761"/>
                </a:cubicBezTo>
                <a:cubicBezTo>
                  <a:pt x="854" y="760"/>
                  <a:pt x="854" y="760"/>
                  <a:pt x="854" y="760"/>
                </a:cubicBezTo>
                <a:cubicBezTo>
                  <a:pt x="854" y="759"/>
                  <a:pt x="854" y="759"/>
                  <a:pt x="854" y="759"/>
                </a:cubicBezTo>
                <a:cubicBezTo>
                  <a:pt x="853" y="760"/>
                  <a:pt x="853" y="760"/>
                  <a:pt x="853" y="760"/>
                </a:cubicBezTo>
                <a:cubicBezTo>
                  <a:pt x="853" y="760"/>
                  <a:pt x="853" y="760"/>
                  <a:pt x="853" y="760"/>
                </a:cubicBezTo>
                <a:cubicBezTo>
                  <a:pt x="852" y="760"/>
                  <a:pt x="852" y="760"/>
                  <a:pt x="852" y="760"/>
                </a:cubicBezTo>
                <a:cubicBezTo>
                  <a:pt x="852" y="759"/>
                  <a:pt x="852" y="759"/>
                  <a:pt x="852" y="759"/>
                </a:cubicBezTo>
                <a:cubicBezTo>
                  <a:pt x="852" y="759"/>
                  <a:pt x="852" y="759"/>
                  <a:pt x="852" y="759"/>
                </a:cubicBezTo>
                <a:cubicBezTo>
                  <a:pt x="852" y="759"/>
                  <a:pt x="852" y="759"/>
                  <a:pt x="852" y="759"/>
                </a:cubicBezTo>
                <a:cubicBezTo>
                  <a:pt x="852" y="759"/>
                  <a:pt x="852" y="759"/>
                  <a:pt x="852" y="759"/>
                </a:cubicBezTo>
                <a:cubicBezTo>
                  <a:pt x="851" y="759"/>
                  <a:pt x="851" y="759"/>
                  <a:pt x="851" y="759"/>
                </a:cubicBezTo>
                <a:cubicBezTo>
                  <a:pt x="851" y="759"/>
                  <a:pt x="851" y="759"/>
                  <a:pt x="851" y="759"/>
                </a:cubicBezTo>
                <a:cubicBezTo>
                  <a:pt x="851" y="759"/>
                  <a:pt x="851" y="759"/>
                  <a:pt x="851" y="759"/>
                </a:cubicBezTo>
                <a:cubicBezTo>
                  <a:pt x="850" y="759"/>
                  <a:pt x="850" y="759"/>
                  <a:pt x="850" y="759"/>
                </a:cubicBezTo>
                <a:cubicBezTo>
                  <a:pt x="850" y="759"/>
                  <a:pt x="850" y="759"/>
                  <a:pt x="850" y="759"/>
                </a:cubicBezTo>
                <a:cubicBezTo>
                  <a:pt x="850" y="758"/>
                  <a:pt x="850" y="758"/>
                  <a:pt x="850" y="758"/>
                </a:cubicBezTo>
                <a:cubicBezTo>
                  <a:pt x="851" y="758"/>
                  <a:pt x="851" y="758"/>
                  <a:pt x="851" y="758"/>
                </a:cubicBezTo>
                <a:cubicBezTo>
                  <a:pt x="851" y="757"/>
                  <a:pt x="851" y="757"/>
                  <a:pt x="851" y="757"/>
                </a:cubicBezTo>
                <a:cubicBezTo>
                  <a:pt x="851" y="756"/>
                  <a:pt x="851" y="756"/>
                  <a:pt x="851" y="756"/>
                </a:cubicBezTo>
                <a:cubicBezTo>
                  <a:pt x="851" y="755"/>
                  <a:pt x="851" y="755"/>
                  <a:pt x="851" y="755"/>
                </a:cubicBezTo>
                <a:cubicBezTo>
                  <a:pt x="851" y="755"/>
                  <a:pt x="852" y="755"/>
                  <a:pt x="852" y="755"/>
                </a:cubicBezTo>
                <a:cubicBezTo>
                  <a:pt x="852" y="754"/>
                  <a:pt x="852" y="754"/>
                  <a:pt x="852" y="753"/>
                </a:cubicBezTo>
                <a:cubicBezTo>
                  <a:pt x="851" y="753"/>
                  <a:pt x="851" y="753"/>
                  <a:pt x="851" y="753"/>
                </a:cubicBezTo>
                <a:cubicBezTo>
                  <a:pt x="851" y="753"/>
                  <a:pt x="851" y="753"/>
                  <a:pt x="851" y="753"/>
                </a:cubicBezTo>
                <a:cubicBezTo>
                  <a:pt x="851" y="752"/>
                  <a:pt x="851" y="752"/>
                  <a:pt x="851" y="752"/>
                </a:cubicBezTo>
                <a:cubicBezTo>
                  <a:pt x="851" y="752"/>
                  <a:pt x="851" y="752"/>
                  <a:pt x="851" y="752"/>
                </a:cubicBezTo>
                <a:cubicBezTo>
                  <a:pt x="850" y="752"/>
                  <a:pt x="850" y="752"/>
                  <a:pt x="850" y="752"/>
                </a:cubicBezTo>
                <a:cubicBezTo>
                  <a:pt x="850" y="752"/>
                  <a:pt x="850" y="752"/>
                  <a:pt x="850" y="752"/>
                </a:cubicBezTo>
                <a:cubicBezTo>
                  <a:pt x="849" y="753"/>
                  <a:pt x="849" y="753"/>
                  <a:pt x="849" y="753"/>
                </a:cubicBezTo>
                <a:cubicBezTo>
                  <a:pt x="849" y="753"/>
                  <a:pt x="849" y="754"/>
                  <a:pt x="848" y="754"/>
                </a:cubicBezTo>
                <a:cubicBezTo>
                  <a:pt x="848" y="754"/>
                  <a:pt x="848" y="755"/>
                  <a:pt x="847" y="755"/>
                </a:cubicBezTo>
                <a:cubicBezTo>
                  <a:pt x="847" y="756"/>
                  <a:pt x="847" y="757"/>
                  <a:pt x="847" y="757"/>
                </a:cubicBezTo>
                <a:cubicBezTo>
                  <a:pt x="846" y="758"/>
                  <a:pt x="846" y="759"/>
                  <a:pt x="845" y="759"/>
                </a:cubicBezTo>
                <a:cubicBezTo>
                  <a:pt x="844" y="760"/>
                  <a:pt x="844" y="760"/>
                  <a:pt x="844" y="760"/>
                </a:cubicBezTo>
                <a:cubicBezTo>
                  <a:pt x="844" y="761"/>
                  <a:pt x="844" y="761"/>
                  <a:pt x="844" y="761"/>
                </a:cubicBezTo>
                <a:cubicBezTo>
                  <a:pt x="844" y="762"/>
                  <a:pt x="844" y="762"/>
                  <a:pt x="844" y="762"/>
                </a:cubicBezTo>
                <a:cubicBezTo>
                  <a:pt x="844" y="762"/>
                  <a:pt x="844" y="762"/>
                  <a:pt x="844" y="762"/>
                </a:cubicBezTo>
                <a:cubicBezTo>
                  <a:pt x="844" y="763"/>
                  <a:pt x="844" y="763"/>
                  <a:pt x="844" y="764"/>
                </a:cubicBezTo>
                <a:cubicBezTo>
                  <a:pt x="844" y="765"/>
                  <a:pt x="844" y="765"/>
                  <a:pt x="844" y="765"/>
                </a:cubicBezTo>
                <a:cubicBezTo>
                  <a:pt x="844" y="765"/>
                  <a:pt x="843" y="765"/>
                  <a:pt x="843" y="765"/>
                </a:cubicBezTo>
                <a:cubicBezTo>
                  <a:pt x="843" y="765"/>
                  <a:pt x="843" y="765"/>
                  <a:pt x="843" y="765"/>
                </a:cubicBezTo>
                <a:cubicBezTo>
                  <a:pt x="842" y="765"/>
                  <a:pt x="842" y="765"/>
                  <a:pt x="842" y="765"/>
                </a:cubicBezTo>
                <a:cubicBezTo>
                  <a:pt x="841" y="765"/>
                  <a:pt x="841" y="765"/>
                  <a:pt x="841" y="765"/>
                </a:cubicBezTo>
                <a:cubicBezTo>
                  <a:pt x="841" y="765"/>
                  <a:pt x="841" y="765"/>
                  <a:pt x="841" y="765"/>
                </a:cubicBezTo>
                <a:cubicBezTo>
                  <a:pt x="841" y="764"/>
                  <a:pt x="841" y="764"/>
                  <a:pt x="841" y="764"/>
                </a:cubicBezTo>
                <a:cubicBezTo>
                  <a:pt x="841" y="764"/>
                  <a:pt x="841" y="763"/>
                  <a:pt x="841" y="763"/>
                </a:cubicBezTo>
                <a:cubicBezTo>
                  <a:pt x="840" y="764"/>
                  <a:pt x="839" y="765"/>
                  <a:pt x="838" y="765"/>
                </a:cubicBezTo>
                <a:cubicBezTo>
                  <a:pt x="837" y="765"/>
                  <a:pt x="837" y="765"/>
                  <a:pt x="837" y="765"/>
                </a:cubicBezTo>
                <a:cubicBezTo>
                  <a:pt x="837" y="765"/>
                  <a:pt x="837" y="765"/>
                  <a:pt x="837" y="765"/>
                </a:cubicBezTo>
                <a:cubicBezTo>
                  <a:pt x="836" y="765"/>
                  <a:pt x="836" y="764"/>
                  <a:pt x="835" y="764"/>
                </a:cubicBezTo>
                <a:cubicBezTo>
                  <a:pt x="835" y="764"/>
                  <a:pt x="835" y="764"/>
                  <a:pt x="835" y="764"/>
                </a:cubicBezTo>
                <a:cubicBezTo>
                  <a:pt x="834" y="764"/>
                  <a:pt x="834" y="764"/>
                  <a:pt x="834" y="764"/>
                </a:cubicBezTo>
                <a:cubicBezTo>
                  <a:pt x="834" y="764"/>
                  <a:pt x="834" y="764"/>
                  <a:pt x="834" y="764"/>
                </a:cubicBezTo>
                <a:cubicBezTo>
                  <a:pt x="833" y="764"/>
                  <a:pt x="833" y="764"/>
                  <a:pt x="833" y="764"/>
                </a:cubicBezTo>
                <a:cubicBezTo>
                  <a:pt x="833" y="764"/>
                  <a:pt x="833" y="764"/>
                  <a:pt x="832" y="765"/>
                </a:cubicBezTo>
                <a:cubicBezTo>
                  <a:pt x="831" y="765"/>
                  <a:pt x="831" y="765"/>
                  <a:pt x="831" y="765"/>
                </a:cubicBezTo>
                <a:cubicBezTo>
                  <a:pt x="832" y="764"/>
                  <a:pt x="832" y="764"/>
                  <a:pt x="832" y="764"/>
                </a:cubicBezTo>
                <a:cubicBezTo>
                  <a:pt x="832" y="764"/>
                  <a:pt x="832" y="764"/>
                  <a:pt x="832" y="764"/>
                </a:cubicBezTo>
                <a:cubicBezTo>
                  <a:pt x="832" y="764"/>
                  <a:pt x="832" y="764"/>
                  <a:pt x="832" y="764"/>
                </a:cubicBezTo>
                <a:cubicBezTo>
                  <a:pt x="832" y="764"/>
                  <a:pt x="832" y="764"/>
                  <a:pt x="832" y="764"/>
                </a:cubicBezTo>
                <a:cubicBezTo>
                  <a:pt x="831" y="764"/>
                  <a:pt x="830" y="763"/>
                  <a:pt x="830" y="763"/>
                </a:cubicBezTo>
                <a:cubicBezTo>
                  <a:pt x="829" y="763"/>
                  <a:pt x="829" y="763"/>
                  <a:pt x="829" y="763"/>
                </a:cubicBezTo>
                <a:cubicBezTo>
                  <a:pt x="828" y="763"/>
                  <a:pt x="828" y="763"/>
                  <a:pt x="828" y="763"/>
                </a:cubicBezTo>
                <a:cubicBezTo>
                  <a:pt x="828" y="762"/>
                  <a:pt x="828" y="762"/>
                  <a:pt x="828" y="762"/>
                </a:cubicBezTo>
                <a:cubicBezTo>
                  <a:pt x="827" y="762"/>
                  <a:pt x="827" y="762"/>
                  <a:pt x="827" y="762"/>
                </a:cubicBezTo>
                <a:cubicBezTo>
                  <a:pt x="827" y="761"/>
                  <a:pt x="827" y="761"/>
                  <a:pt x="827" y="761"/>
                </a:cubicBezTo>
                <a:cubicBezTo>
                  <a:pt x="827" y="761"/>
                  <a:pt x="827" y="761"/>
                  <a:pt x="827" y="761"/>
                </a:cubicBezTo>
                <a:cubicBezTo>
                  <a:pt x="828" y="761"/>
                  <a:pt x="828" y="761"/>
                  <a:pt x="828" y="761"/>
                </a:cubicBezTo>
                <a:cubicBezTo>
                  <a:pt x="828" y="761"/>
                  <a:pt x="828" y="761"/>
                  <a:pt x="828" y="761"/>
                </a:cubicBezTo>
                <a:cubicBezTo>
                  <a:pt x="828" y="761"/>
                  <a:pt x="828" y="761"/>
                  <a:pt x="828" y="761"/>
                </a:cubicBezTo>
                <a:cubicBezTo>
                  <a:pt x="828" y="760"/>
                  <a:pt x="828" y="760"/>
                  <a:pt x="827" y="760"/>
                </a:cubicBezTo>
                <a:cubicBezTo>
                  <a:pt x="827" y="760"/>
                  <a:pt x="826" y="760"/>
                  <a:pt x="826" y="760"/>
                </a:cubicBezTo>
                <a:cubicBezTo>
                  <a:pt x="825" y="759"/>
                  <a:pt x="825" y="759"/>
                  <a:pt x="824" y="759"/>
                </a:cubicBezTo>
                <a:cubicBezTo>
                  <a:pt x="824" y="759"/>
                  <a:pt x="824" y="759"/>
                  <a:pt x="824" y="759"/>
                </a:cubicBezTo>
                <a:cubicBezTo>
                  <a:pt x="824" y="759"/>
                  <a:pt x="824" y="759"/>
                  <a:pt x="824" y="759"/>
                </a:cubicBezTo>
                <a:cubicBezTo>
                  <a:pt x="823" y="758"/>
                  <a:pt x="823" y="758"/>
                  <a:pt x="823" y="758"/>
                </a:cubicBezTo>
                <a:cubicBezTo>
                  <a:pt x="823" y="758"/>
                  <a:pt x="823" y="758"/>
                  <a:pt x="823" y="758"/>
                </a:cubicBezTo>
                <a:cubicBezTo>
                  <a:pt x="822" y="757"/>
                  <a:pt x="822" y="757"/>
                  <a:pt x="822" y="757"/>
                </a:cubicBezTo>
                <a:cubicBezTo>
                  <a:pt x="822" y="757"/>
                  <a:pt x="822" y="756"/>
                  <a:pt x="822" y="756"/>
                </a:cubicBezTo>
                <a:cubicBezTo>
                  <a:pt x="822" y="755"/>
                  <a:pt x="822" y="755"/>
                  <a:pt x="822" y="755"/>
                </a:cubicBezTo>
                <a:cubicBezTo>
                  <a:pt x="822" y="755"/>
                  <a:pt x="822" y="755"/>
                  <a:pt x="822" y="755"/>
                </a:cubicBezTo>
                <a:cubicBezTo>
                  <a:pt x="821" y="755"/>
                  <a:pt x="821" y="755"/>
                  <a:pt x="821" y="755"/>
                </a:cubicBezTo>
                <a:cubicBezTo>
                  <a:pt x="821" y="754"/>
                  <a:pt x="821" y="754"/>
                  <a:pt x="821" y="754"/>
                </a:cubicBezTo>
                <a:cubicBezTo>
                  <a:pt x="821" y="754"/>
                  <a:pt x="821" y="754"/>
                  <a:pt x="821" y="754"/>
                </a:cubicBezTo>
                <a:cubicBezTo>
                  <a:pt x="821" y="753"/>
                  <a:pt x="821" y="753"/>
                  <a:pt x="821" y="753"/>
                </a:cubicBezTo>
                <a:cubicBezTo>
                  <a:pt x="822" y="753"/>
                  <a:pt x="822" y="753"/>
                  <a:pt x="822" y="753"/>
                </a:cubicBezTo>
                <a:cubicBezTo>
                  <a:pt x="822" y="752"/>
                  <a:pt x="822" y="752"/>
                  <a:pt x="822" y="752"/>
                </a:cubicBezTo>
                <a:cubicBezTo>
                  <a:pt x="821" y="752"/>
                  <a:pt x="821" y="752"/>
                  <a:pt x="821" y="752"/>
                </a:cubicBezTo>
                <a:cubicBezTo>
                  <a:pt x="822" y="752"/>
                  <a:pt x="822" y="752"/>
                  <a:pt x="822" y="752"/>
                </a:cubicBezTo>
                <a:cubicBezTo>
                  <a:pt x="821" y="751"/>
                  <a:pt x="821" y="751"/>
                  <a:pt x="821" y="751"/>
                </a:cubicBezTo>
                <a:cubicBezTo>
                  <a:pt x="821" y="751"/>
                  <a:pt x="820" y="751"/>
                  <a:pt x="820" y="751"/>
                </a:cubicBezTo>
                <a:cubicBezTo>
                  <a:pt x="819" y="752"/>
                  <a:pt x="819" y="752"/>
                  <a:pt x="819" y="752"/>
                </a:cubicBezTo>
                <a:cubicBezTo>
                  <a:pt x="819" y="751"/>
                  <a:pt x="819" y="751"/>
                  <a:pt x="819" y="751"/>
                </a:cubicBezTo>
                <a:cubicBezTo>
                  <a:pt x="819" y="751"/>
                  <a:pt x="819" y="751"/>
                  <a:pt x="819" y="751"/>
                </a:cubicBezTo>
                <a:cubicBezTo>
                  <a:pt x="818" y="752"/>
                  <a:pt x="818" y="752"/>
                  <a:pt x="818" y="752"/>
                </a:cubicBezTo>
                <a:cubicBezTo>
                  <a:pt x="819" y="751"/>
                  <a:pt x="819" y="751"/>
                  <a:pt x="819" y="751"/>
                </a:cubicBezTo>
                <a:cubicBezTo>
                  <a:pt x="819" y="751"/>
                  <a:pt x="820" y="750"/>
                  <a:pt x="820" y="749"/>
                </a:cubicBezTo>
                <a:cubicBezTo>
                  <a:pt x="821" y="749"/>
                  <a:pt x="821" y="748"/>
                  <a:pt x="821" y="748"/>
                </a:cubicBezTo>
                <a:cubicBezTo>
                  <a:pt x="821" y="747"/>
                  <a:pt x="821" y="746"/>
                  <a:pt x="821" y="746"/>
                </a:cubicBezTo>
                <a:cubicBezTo>
                  <a:pt x="822" y="746"/>
                  <a:pt x="822" y="745"/>
                  <a:pt x="822" y="745"/>
                </a:cubicBezTo>
                <a:cubicBezTo>
                  <a:pt x="823" y="745"/>
                  <a:pt x="823" y="744"/>
                  <a:pt x="823" y="744"/>
                </a:cubicBezTo>
                <a:cubicBezTo>
                  <a:pt x="823" y="744"/>
                  <a:pt x="823" y="744"/>
                  <a:pt x="823" y="744"/>
                </a:cubicBezTo>
                <a:cubicBezTo>
                  <a:pt x="823" y="744"/>
                  <a:pt x="823" y="744"/>
                  <a:pt x="823" y="744"/>
                </a:cubicBezTo>
                <a:cubicBezTo>
                  <a:pt x="822" y="744"/>
                  <a:pt x="822" y="744"/>
                  <a:pt x="822" y="744"/>
                </a:cubicBezTo>
                <a:cubicBezTo>
                  <a:pt x="823" y="744"/>
                  <a:pt x="823" y="744"/>
                  <a:pt x="823" y="744"/>
                </a:cubicBezTo>
                <a:cubicBezTo>
                  <a:pt x="823" y="745"/>
                  <a:pt x="823" y="745"/>
                  <a:pt x="823" y="745"/>
                </a:cubicBezTo>
                <a:cubicBezTo>
                  <a:pt x="822" y="745"/>
                  <a:pt x="822" y="745"/>
                  <a:pt x="822" y="745"/>
                </a:cubicBezTo>
                <a:cubicBezTo>
                  <a:pt x="822" y="745"/>
                  <a:pt x="822" y="745"/>
                  <a:pt x="822" y="745"/>
                </a:cubicBezTo>
                <a:cubicBezTo>
                  <a:pt x="822" y="744"/>
                  <a:pt x="822" y="744"/>
                  <a:pt x="822" y="744"/>
                </a:cubicBezTo>
                <a:cubicBezTo>
                  <a:pt x="821" y="744"/>
                  <a:pt x="821" y="744"/>
                  <a:pt x="821" y="744"/>
                </a:cubicBezTo>
                <a:cubicBezTo>
                  <a:pt x="821" y="744"/>
                  <a:pt x="821" y="744"/>
                  <a:pt x="821" y="744"/>
                </a:cubicBezTo>
                <a:cubicBezTo>
                  <a:pt x="821" y="745"/>
                  <a:pt x="820" y="745"/>
                  <a:pt x="820" y="745"/>
                </a:cubicBezTo>
                <a:cubicBezTo>
                  <a:pt x="820" y="744"/>
                  <a:pt x="820" y="744"/>
                  <a:pt x="820" y="744"/>
                </a:cubicBezTo>
                <a:cubicBezTo>
                  <a:pt x="820" y="744"/>
                  <a:pt x="820" y="744"/>
                  <a:pt x="820" y="744"/>
                </a:cubicBezTo>
                <a:cubicBezTo>
                  <a:pt x="820" y="744"/>
                  <a:pt x="820" y="744"/>
                  <a:pt x="820" y="744"/>
                </a:cubicBezTo>
                <a:cubicBezTo>
                  <a:pt x="819" y="744"/>
                  <a:pt x="819" y="744"/>
                  <a:pt x="818" y="745"/>
                </a:cubicBezTo>
                <a:cubicBezTo>
                  <a:pt x="818" y="745"/>
                  <a:pt x="817" y="745"/>
                  <a:pt x="816" y="746"/>
                </a:cubicBezTo>
                <a:cubicBezTo>
                  <a:pt x="816" y="745"/>
                  <a:pt x="816" y="745"/>
                  <a:pt x="816" y="745"/>
                </a:cubicBezTo>
                <a:cubicBezTo>
                  <a:pt x="816" y="745"/>
                  <a:pt x="816" y="745"/>
                  <a:pt x="816" y="745"/>
                </a:cubicBezTo>
                <a:cubicBezTo>
                  <a:pt x="816" y="745"/>
                  <a:pt x="815" y="744"/>
                  <a:pt x="815" y="744"/>
                </a:cubicBezTo>
                <a:cubicBezTo>
                  <a:pt x="815" y="743"/>
                  <a:pt x="815" y="743"/>
                  <a:pt x="815" y="743"/>
                </a:cubicBezTo>
                <a:cubicBezTo>
                  <a:pt x="815" y="743"/>
                  <a:pt x="815" y="743"/>
                  <a:pt x="815" y="743"/>
                </a:cubicBezTo>
                <a:cubicBezTo>
                  <a:pt x="814" y="743"/>
                  <a:pt x="813" y="743"/>
                  <a:pt x="813" y="743"/>
                </a:cubicBezTo>
                <a:cubicBezTo>
                  <a:pt x="812" y="742"/>
                  <a:pt x="812" y="742"/>
                  <a:pt x="812" y="742"/>
                </a:cubicBezTo>
                <a:cubicBezTo>
                  <a:pt x="811" y="742"/>
                  <a:pt x="811" y="742"/>
                  <a:pt x="811" y="742"/>
                </a:cubicBezTo>
                <a:cubicBezTo>
                  <a:pt x="811" y="742"/>
                  <a:pt x="810" y="741"/>
                  <a:pt x="810" y="741"/>
                </a:cubicBezTo>
                <a:cubicBezTo>
                  <a:pt x="811" y="741"/>
                  <a:pt x="811" y="741"/>
                  <a:pt x="811" y="741"/>
                </a:cubicBezTo>
                <a:cubicBezTo>
                  <a:pt x="811" y="741"/>
                  <a:pt x="811" y="741"/>
                  <a:pt x="811" y="741"/>
                </a:cubicBezTo>
                <a:cubicBezTo>
                  <a:pt x="811" y="741"/>
                  <a:pt x="811" y="741"/>
                  <a:pt x="811" y="741"/>
                </a:cubicBezTo>
                <a:cubicBezTo>
                  <a:pt x="812" y="741"/>
                  <a:pt x="813" y="741"/>
                  <a:pt x="813" y="741"/>
                </a:cubicBezTo>
                <a:cubicBezTo>
                  <a:pt x="814" y="741"/>
                  <a:pt x="814" y="741"/>
                  <a:pt x="814" y="741"/>
                </a:cubicBezTo>
                <a:cubicBezTo>
                  <a:pt x="814" y="740"/>
                  <a:pt x="814" y="740"/>
                  <a:pt x="814" y="740"/>
                </a:cubicBezTo>
                <a:cubicBezTo>
                  <a:pt x="814" y="741"/>
                  <a:pt x="815" y="741"/>
                  <a:pt x="815" y="741"/>
                </a:cubicBezTo>
                <a:cubicBezTo>
                  <a:pt x="816" y="741"/>
                  <a:pt x="816" y="741"/>
                  <a:pt x="817" y="742"/>
                </a:cubicBezTo>
                <a:cubicBezTo>
                  <a:pt x="817" y="742"/>
                  <a:pt x="817" y="742"/>
                  <a:pt x="817" y="742"/>
                </a:cubicBezTo>
                <a:cubicBezTo>
                  <a:pt x="818" y="742"/>
                  <a:pt x="818" y="742"/>
                  <a:pt x="819" y="742"/>
                </a:cubicBezTo>
                <a:cubicBezTo>
                  <a:pt x="819" y="742"/>
                  <a:pt x="820" y="741"/>
                  <a:pt x="820" y="741"/>
                </a:cubicBezTo>
                <a:cubicBezTo>
                  <a:pt x="821" y="741"/>
                  <a:pt x="821" y="740"/>
                  <a:pt x="822" y="740"/>
                </a:cubicBezTo>
                <a:cubicBezTo>
                  <a:pt x="822" y="740"/>
                  <a:pt x="822" y="739"/>
                  <a:pt x="823" y="739"/>
                </a:cubicBezTo>
                <a:cubicBezTo>
                  <a:pt x="823" y="738"/>
                  <a:pt x="824" y="738"/>
                  <a:pt x="824" y="738"/>
                </a:cubicBezTo>
                <a:cubicBezTo>
                  <a:pt x="825" y="738"/>
                  <a:pt x="825" y="738"/>
                  <a:pt x="825" y="738"/>
                </a:cubicBezTo>
                <a:cubicBezTo>
                  <a:pt x="825" y="737"/>
                  <a:pt x="825" y="737"/>
                  <a:pt x="825" y="737"/>
                </a:cubicBezTo>
                <a:cubicBezTo>
                  <a:pt x="825" y="736"/>
                  <a:pt x="825" y="736"/>
                  <a:pt x="825" y="736"/>
                </a:cubicBezTo>
                <a:cubicBezTo>
                  <a:pt x="826" y="736"/>
                  <a:pt x="826" y="736"/>
                  <a:pt x="826" y="736"/>
                </a:cubicBezTo>
                <a:cubicBezTo>
                  <a:pt x="825" y="735"/>
                  <a:pt x="825" y="734"/>
                  <a:pt x="824" y="734"/>
                </a:cubicBezTo>
                <a:cubicBezTo>
                  <a:pt x="823" y="733"/>
                  <a:pt x="823" y="733"/>
                  <a:pt x="823" y="733"/>
                </a:cubicBezTo>
                <a:cubicBezTo>
                  <a:pt x="824" y="733"/>
                  <a:pt x="825" y="733"/>
                  <a:pt x="825" y="734"/>
                </a:cubicBezTo>
                <a:cubicBezTo>
                  <a:pt x="825" y="734"/>
                  <a:pt x="825" y="734"/>
                  <a:pt x="825" y="734"/>
                </a:cubicBezTo>
                <a:cubicBezTo>
                  <a:pt x="825" y="733"/>
                  <a:pt x="825" y="733"/>
                  <a:pt x="825" y="733"/>
                </a:cubicBezTo>
                <a:cubicBezTo>
                  <a:pt x="825" y="733"/>
                  <a:pt x="825" y="732"/>
                  <a:pt x="824" y="732"/>
                </a:cubicBezTo>
                <a:cubicBezTo>
                  <a:pt x="824" y="732"/>
                  <a:pt x="823" y="731"/>
                  <a:pt x="823" y="731"/>
                </a:cubicBezTo>
                <a:cubicBezTo>
                  <a:pt x="821" y="730"/>
                  <a:pt x="820" y="730"/>
                  <a:pt x="818" y="730"/>
                </a:cubicBezTo>
                <a:cubicBezTo>
                  <a:pt x="817" y="730"/>
                  <a:pt x="816" y="730"/>
                  <a:pt x="815" y="730"/>
                </a:cubicBezTo>
                <a:cubicBezTo>
                  <a:pt x="813" y="730"/>
                  <a:pt x="811" y="731"/>
                  <a:pt x="808" y="732"/>
                </a:cubicBezTo>
                <a:cubicBezTo>
                  <a:pt x="808" y="732"/>
                  <a:pt x="807" y="732"/>
                  <a:pt x="806" y="733"/>
                </a:cubicBezTo>
                <a:cubicBezTo>
                  <a:pt x="803" y="734"/>
                  <a:pt x="799" y="736"/>
                  <a:pt x="796" y="738"/>
                </a:cubicBezTo>
                <a:cubicBezTo>
                  <a:pt x="796" y="738"/>
                  <a:pt x="795" y="739"/>
                  <a:pt x="794" y="739"/>
                </a:cubicBezTo>
                <a:cubicBezTo>
                  <a:pt x="794" y="740"/>
                  <a:pt x="793" y="740"/>
                  <a:pt x="792" y="741"/>
                </a:cubicBezTo>
                <a:cubicBezTo>
                  <a:pt x="791" y="742"/>
                  <a:pt x="790" y="743"/>
                  <a:pt x="789" y="745"/>
                </a:cubicBezTo>
                <a:cubicBezTo>
                  <a:pt x="788" y="746"/>
                  <a:pt x="787" y="748"/>
                  <a:pt x="786" y="749"/>
                </a:cubicBezTo>
                <a:cubicBezTo>
                  <a:pt x="785" y="750"/>
                  <a:pt x="785" y="750"/>
                  <a:pt x="784" y="751"/>
                </a:cubicBezTo>
                <a:cubicBezTo>
                  <a:pt x="783" y="752"/>
                  <a:pt x="782" y="752"/>
                  <a:pt x="781" y="753"/>
                </a:cubicBezTo>
                <a:cubicBezTo>
                  <a:pt x="781" y="752"/>
                  <a:pt x="782" y="750"/>
                  <a:pt x="784" y="749"/>
                </a:cubicBezTo>
                <a:cubicBezTo>
                  <a:pt x="784" y="748"/>
                  <a:pt x="785" y="748"/>
                  <a:pt x="785" y="747"/>
                </a:cubicBezTo>
                <a:cubicBezTo>
                  <a:pt x="786" y="746"/>
                  <a:pt x="787" y="745"/>
                  <a:pt x="787" y="744"/>
                </a:cubicBezTo>
                <a:cubicBezTo>
                  <a:pt x="788" y="743"/>
                  <a:pt x="788" y="742"/>
                  <a:pt x="789" y="741"/>
                </a:cubicBezTo>
                <a:cubicBezTo>
                  <a:pt x="789" y="740"/>
                  <a:pt x="790" y="740"/>
                  <a:pt x="791" y="739"/>
                </a:cubicBezTo>
                <a:cubicBezTo>
                  <a:pt x="791" y="738"/>
                  <a:pt x="791" y="737"/>
                  <a:pt x="792" y="737"/>
                </a:cubicBezTo>
                <a:cubicBezTo>
                  <a:pt x="793" y="736"/>
                  <a:pt x="793" y="736"/>
                  <a:pt x="793" y="735"/>
                </a:cubicBezTo>
                <a:cubicBezTo>
                  <a:pt x="793" y="735"/>
                  <a:pt x="793" y="735"/>
                  <a:pt x="793" y="735"/>
                </a:cubicBezTo>
                <a:cubicBezTo>
                  <a:pt x="794" y="734"/>
                  <a:pt x="794" y="734"/>
                  <a:pt x="794" y="734"/>
                </a:cubicBezTo>
                <a:cubicBezTo>
                  <a:pt x="795" y="734"/>
                  <a:pt x="796" y="733"/>
                  <a:pt x="796" y="732"/>
                </a:cubicBezTo>
                <a:cubicBezTo>
                  <a:pt x="797" y="732"/>
                  <a:pt x="797" y="732"/>
                  <a:pt x="797" y="732"/>
                </a:cubicBezTo>
                <a:cubicBezTo>
                  <a:pt x="797" y="732"/>
                  <a:pt x="797" y="732"/>
                  <a:pt x="797" y="732"/>
                </a:cubicBezTo>
                <a:cubicBezTo>
                  <a:pt x="798" y="732"/>
                  <a:pt x="798" y="732"/>
                  <a:pt x="798" y="732"/>
                </a:cubicBezTo>
                <a:cubicBezTo>
                  <a:pt x="799" y="731"/>
                  <a:pt x="799" y="730"/>
                  <a:pt x="799" y="730"/>
                </a:cubicBezTo>
                <a:cubicBezTo>
                  <a:pt x="800" y="729"/>
                  <a:pt x="801" y="729"/>
                  <a:pt x="802" y="729"/>
                </a:cubicBezTo>
                <a:cubicBezTo>
                  <a:pt x="802" y="729"/>
                  <a:pt x="803" y="729"/>
                  <a:pt x="804" y="729"/>
                </a:cubicBezTo>
                <a:cubicBezTo>
                  <a:pt x="804" y="729"/>
                  <a:pt x="804" y="729"/>
                  <a:pt x="804" y="729"/>
                </a:cubicBezTo>
                <a:cubicBezTo>
                  <a:pt x="805" y="728"/>
                  <a:pt x="805" y="728"/>
                  <a:pt x="805" y="728"/>
                </a:cubicBezTo>
                <a:cubicBezTo>
                  <a:pt x="806" y="727"/>
                  <a:pt x="805" y="725"/>
                  <a:pt x="806" y="724"/>
                </a:cubicBezTo>
                <a:cubicBezTo>
                  <a:pt x="806" y="723"/>
                  <a:pt x="807" y="723"/>
                  <a:pt x="808" y="722"/>
                </a:cubicBezTo>
                <a:cubicBezTo>
                  <a:pt x="808" y="722"/>
                  <a:pt x="809" y="721"/>
                  <a:pt x="809" y="721"/>
                </a:cubicBezTo>
                <a:cubicBezTo>
                  <a:pt x="810" y="720"/>
                  <a:pt x="810" y="720"/>
                  <a:pt x="810" y="720"/>
                </a:cubicBezTo>
                <a:cubicBezTo>
                  <a:pt x="811" y="719"/>
                  <a:pt x="812" y="720"/>
                  <a:pt x="813" y="720"/>
                </a:cubicBezTo>
                <a:cubicBezTo>
                  <a:pt x="813" y="719"/>
                  <a:pt x="814" y="719"/>
                  <a:pt x="814" y="719"/>
                </a:cubicBezTo>
                <a:cubicBezTo>
                  <a:pt x="817" y="719"/>
                  <a:pt x="820" y="719"/>
                  <a:pt x="823" y="719"/>
                </a:cubicBezTo>
                <a:cubicBezTo>
                  <a:pt x="823" y="719"/>
                  <a:pt x="824" y="719"/>
                  <a:pt x="825" y="719"/>
                </a:cubicBezTo>
                <a:cubicBezTo>
                  <a:pt x="826" y="719"/>
                  <a:pt x="826" y="719"/>
                  <a:pt x="826" y="719"/>
                </a:cubicBezTo>
                <a:cubicBezTo>
                  <a:pt x="827" y="719"/>
                  <a:pt x="827" y="719"/>
                  <a:pt x="827" y="719"/>
                </a:cubicBezTo>
                <a:cubicBezTo>
                  <a:pt x="828" y="718"/>
                  <a:pt x="829" y="719"/>
                  <a:pt x="830" y="719"/>
                </a:cubicBezTo>
                <a:cubicBezTo>
                  <a:pt x="830" y="720"/>
                  <a:pt x="831" y="720"/>
                  <a:pt x="832" y="720"/>
                </a:cubicBezTo>
                <a:cubicBezTo>
                  <a:pt x="832" y="719"/>
                  <a:pt x="832" y="719"/>
                  <a:pt x="832" y="719"/>
                </a:cubicBezTo>
                <a:cubicBezTo>
                  <a:pt x="833" y="719"/>
                  <a:pt x="833" y="719"/>
                  <a:pt x="833" y="719"/>
                </a:cubicBezTo>
                <a:cubicBezTo>
                  <a:pt x="836" y="719"/>
                  <a:pt x="839" y="719"/>
                  <a:pt x="841" y="720"/>
                </a:cubicBezTo>
                <a:cubicBezTo>
                  <a:pt x="842" y="720"/>
                  <a:pt x="842" y="721"/>
                  <a:pt x="843" y="721"/>
                </a:cubicBezTo>
                <a:cubicBezTo>
                  <a:pt x="844" y="720"/>
                  <a:pt x="844" y="720"/>
                  <a:pt x="844" y="720"/>
                </a:cubicBezTo>
                <a:cubicBezTo>
                  <a:pt x="845" y="720"/>
                  <a:pt x="847" y="719"/>
                  <a:pt x="849" y="720"/>
                </a:cubicBezTo>
                <a:cubicBezTo>
                  <a:pt x="851" y="720"/>
                  <a:pt x="852" y="720"/>
                  <a:pt x="854" y="719"/>
                </a:cubicBezTo>
                <a:cubicBezTo>
                  <a:pt x="854" y="719"/>
                  <a:pt x="855" y="719"/>
                  <a:pt x="855" y="718"/>
                </a:cubicBezTo>
                <a:cubicBezTo>
                  <a:pt x="854" y="718"/>
                  <a:pt x="854" y="718"/>
                  <a:pt x="854" y="718"/>
                </a:cubicBezTo>
                <a:cubicBezTo>
                  <a:pt x="856" y="717"/>
                  <a:pt x="857" y="717"/>
                  <a:pt x="857" y="716"/>
                </a:cubicBezTo>
                <a:cubicBezTo>
                  <a:pt x="858" y="716"/>
                  <a:pt x="858" y="716"/>
                  <a:pt x="858" y="716"/>
                </a:cubicBezTo>
                <a:cubicBezTo>
                  <a:pt x="858" y="716"/>
                  <a:pt x="858" y="716"/>
                  <a:pt x="858" y="716"/>
                </a:cubicBezTo>
                <a:moveTo>
                  <a:pt x="700" y="1051"/>
                </a:moveTo>
                <a:cubicBezTo>
                  <a:pt x="701" y="1051"/>
                  <a:pt x="701" y="1051"/>
                  <a:pt x="701" y="1051"/>
                </a:cubicBezTo>
                <a:cubicBezTo>
                  <a:pt x="700" y="1051"/>
                  <a:pt x="700" y="1051"/>
                  <a:pt x="700" y="1051"/>
                </a:cubicBezTo>
                <a:moveTo>
                  <a:pt x="701" y="1050"/>
                </a:moveTo>
                <a:cubicBezTo>
                  <a:pt x="700" y="1051"/>
                  <a:pt x="700" y="1051"/>
                  <a:pt x="700" y="1051"/>
                </a:cubicBezTo>
                <a:cubicBezTo>
                  <a:pt x="700" y="1051"/>
                  <a:pt x="700" y="1051"/>
                  <a:pt x="700" y="1051"/>
                </a:cubicBezTo>
                <a:cubicBezTo>
                  <a:pt x="701" y="1050"/>
                  <a:pt x="701" y="1050"/>
                  <a:pt x="701" y="1050"/>
                </a:cubicBezTo>
                <a:cubicBezTo>
                  <a:pt x="701" y="1049"/>
                  <a:pt x="701" y="1049"/>
                  <a:pt x="701" y="1049"/>
                </a:cubicBezTo>
                <a:cubicBezTo>
                  <a:pt x="701" y="1049"/>
                  <a:pt x="701" y="1049"/>
                  <a:pt x="701" y="1049"/>
                </a:cubicBezTo>
                <a:cubicBezTo>
                  <a:pt x="701" y="1049"/>
                  <a:pt x="701" y="1049"/>
                  <a:pt x="701" y="1049"/>
                </a:cubicBezTo>
                <a:cubicBezTo>
                  <a:pt x="701" y="1050"/>
                  <a:pt x="701" y="1050"/>
                  <a:pt x="701" y="1050"/>
                </a:cubicBezTo>
                <a:moveTo>
                  <a:pt x="702" y="1046"/>
                </a:moveTo>
                <a:cubicBezTo>
                  <a:pt x="702" y="1046"/>
                  <a:pt x="702" y="1046"/>
                  <a:pt x="702" y="1046"/>
                </a:cubicBezTo>
                <a:cubicBezTo>
                  <a:pt x="702" y="1046"/>
                  <a:pt x="702" y="1046"/>
                  <a:pt x="702" y="1046"/>
                </a:cubicBezTo>
                <a:cubicBezTo>
                  <a:pt x="702" y="1046"/>
                  <a:pt x="702" y="1046"/>
                  <a:pt x="702" y="1046"/>
                </a:cubicBezTo>
                <a:moveTo>
                  <a:pt x="702" y="1046"/>
                </a:moveTo>
                <a:cubicBezTo>
                  <a:pt x="701" y="1045"/>
                  <a:pt x="701" y="1045"/>
                  <a:pt x="701" y="1045"/>
                </a:cubicBezTo>
                <a:cubicBezTo>
                  <a:pt x="701" y="1045"/>
                  <a:pt x="701" y="1045"/>
                  <a:pt x="701" y="1045"/>
                </a:cubicBezTo>
                <a:cubicBezTo>
                  <a:pt x="701" y="1045"/>
                  <a:pt x="701" y="1045"/>
                  <a:pt x="702" y="1046"/>
                </a:cubicBezTo>
                <a:moveTo>
                  <a:pt x="700" y="1046"/>
                </a:moveTo>
                <a:cubicBezTo>
                  <a:pt x="700" y="1046"/>
                  <a:pt x="700" y="1046"/>
                  <a:pt x="700" y="1046"/>
                </a:cubicBezTo>
                <a:cubicBezTo>
                  <a:pt x="700" y="1046"/>
                  <a:pt x="700" y="1046"/>
                  <a:pt x="700" y="1046"/>
                </a:cubicBezTo>
                <a:cubicBezTo>
                  <a:pt x="700" y="1046"/>
                  <a:pt x="700" y="1046"/>
                  <a:pt x="700" y="1046"/>
                </a:cubicBezTo>
                <a:moveTo>
                  <a:pt x="643" y="440"/>
                </a:moveTo>
                <a:cubicBezTo>
                  <a:pt x="643" y="440"/>
                  <a:pt x="643" y="440"/>
                  <a:pt x="643" y="440"/>
                </a:cubicBezTo>
                <a:cubicBezTo>
                  <a:pt x="643" y="440"/>
                  <a:pt x="643" y="440"/>
                  <a:pt x="643" y="440"/>
                </a:cubicBezTo>
                <a:cubicBezTo>
                  <a:pt x="643" y="440"/>
                  <a:pt x="643" y="440"/>
                  <a:pt x="643" y="440"/>
                </a:cubicBezTo>
                <a:moveTo>
                  <a:pt x="732" y="937"/>
                </a:moveTo>
                <a:cubicBezTo>
                  <a:pt x="732" y="937"/>
                  <a:pt x="732" y="936"/>
                  <a:pt x="732" y="936"/>
                </a:cubicBezTo>
                <a:cubicBezTo>
                  <a:pt x="732" y="935"/>
                  <a:pt x="732" y="935"/>
                  <a:pt x="732" y="935"/>
                </a:cubicBezTo>
                <a:cubicBezTo>
                  <a:pt x="733" y="935"/>
                  <a:pt x="733" y="935"/>
                  <a:pt x="733" y="935"/>
                </a:cubicBezTo>
                <a:cubicBezTo>
                  <a:pt x="733" y="935"/>
                  <a:pt x="733" y="935"/>
                  <a:pt x="733" y="935"/>
                </a:cubicBezTo>
                <a:cubicBezTo>
                  <a:pt x="734" y="936"/>
                  <a:pt x="734" y="936"/>
                  <a:pt x="734" y="936"/>
                </a:cubicBezTo>
                <a:cubicBezTo>
                  <a:pt x="734" y="937"/>
                  <a:pt x="734" y="937"/>
                  <a:pt x="734" y="937"/>
                </a:cubicBezTo>
                <a:cubicBezTo>
                  <a:pt x="734" y="938"/>
                  <a:pt x="734" y="938"/>
                  <a:pt x="734" y="938"/>
                </a:cubicBezTo>
                <a:cubicBezTo>
                  <a:pt x="735" y="938"/>
                  <a:pt x="735" y="938"/>
                  <a:pt x="735" y="938"/>
                </a:cubicBezTo>
                <a:cubicBezTo>
                  <a:pt x="735" y="939"/>
                  <a:pt x="735" y="939"/>
                  <a:pt x="735" y="940"/>
                </a:cubicBezTo>
                <a:cubicBezTo>
                  <a:pt x="735" y="940"/>
                  <a:pt x="735" y="940"/>
                  <a:pt x="735" y="940"/>
                </a:cubicBezTo>
                <a:cubicBezTo>
                  <a:pt x="735" y="941"/>
                  <a:pt x="735" y="941"/>
                  <a:pt x="735" y="941"/>
                </a:cubicBezTo>
                <a:cubicBezTo>
                  <a:pt x="734" y="941"/>
                  <a:pt x="734" y="941"/>
                  <a:pt x="734" y="941"/>
                </a:cubicBezTo>
                <a:cubicBezTo>
                  <a:pt x="734" y="941"/>
                  <a:pt x="734" y="941"/>
                  <a:pt x="734" y="941"/>
                </a:cubicBezTo>
                <a:cubicBezTo>
                  <a:pt x="734" y="942"/>
                  <a:pt x="734" y="942"/>
                  <a:pt x="734" y="942"/>
                </a:cubicBezTo>
                <a:cubicBezTo>
                  <a:pt x="733" y="942"/>
                  <a:pt x="733" y="942"/>
                  <a:pt x="733" y="942"/>
                </a:cubicBezTo>
                <a:cubicBezTo>
                  <a:pt x="733" y="941"/>
                  <a:pt x="733" y="941"/>
                  <a:pt x="733" y="941"/>
                </a:cubicBezTo>
                <a:cubicBezTo>
                  <a:pt x="732" y="941"/>
                  <a:pt x="732" y="941"/>
                  <a:pt x="732" y="941"/>
                </a:cubicBezTo>
                <a:cubicBezTo>
                  <a:pt x="732" y="941"/>
                  <a:pt x="731" y="940"/>
                  <a:pt x="731" y="939"/>
                </a:cubicBezTo>
                <a:cubicBezTo>
                  <a:pt x="731" y="939"/>
                  <a:pt x="731" y="939"/>
                  <a:pt x="731" y="939"/>
                </a:cubicBezTo>
                <a:cubicBezTo>
                  <a:pt x="731" y="939"/>
                  <a:pt x="732" y="938"/>
                  <a:pt x="732" y="938"/>
                </a:cubicBezTo>
                <a:cubicBezTo>
                  <a:pt x="732" y="937"/>
                  <a:pt x="732" y="937"/>
                  <a:pt x="732" y="937"/>
                </a:cubicBezTo>
                <a:moveTo>
                  <a:pt x="735" y="944"/>
                </a:moveTo>
                <a:cubicBezTo>
                  <a:pt x="735" y="944"/>
                  <a:pt x="735" y="944"/>
                  <a:pt x="735" y="944"/>
                </a:cubicBezTo>
                <a:cubicBezTo>
                  <a:pt x="735" y="944"/>
                  <a:pt x="735" y="943"/>
                  <a:pt x="734" y="943"/>
                </a:cubicBezTo>
                <a:cubicBezTo>
                  <a:pt x="734" y="943"/>
                  <a:pt x="734" y="943"/>
                  <a:pt x="734" y="942"/>
                </a:cubicBezTo>
                <a:cubicBezTo>
                  <a:pt x="734" y="942"/>
                  <a:pt x="734" y="942"/>
                  <a:pt x="734" y="942"/>
                </a:cubicBezTo>
                <a:cubicBezTo>
                  <a:pt x="735" y="942"/>
                  <a:pt x="735" y="942"/>
                  <a:pt x="735" y="942"/>
                </a:cubicBezTo>
                <a:cubicBezTo>
                  <a:pt x="735" y="942"/>
                  <a:pt x="735" y="942"/>
                  <a:pt x="735" y="942"/>
                </a:cubicBezTo>
                <a:cubicBezTo>
                  <a:pt x="735" y="941"/>
                  <a:pt x="735" y="941"/>
                  <a:pt x="736" y="941"/>
                </a:cubicBezTo>
                <a:cubicBezTo>
                  <a:pt x="736" y="942"/>
                  <a:pt x="736" y="942"/>
                  <a:pt x="736" y="942"/>
                </a:cubicBezTo>
                <a:cubicBezTo>
                  <a:pt x="736" y="942"/>
                  <a:pt x="736" y="942"/>
                  <a:pt x="736" y="942"/>
                </a:cubicBezTo>
                <a:cubicBezTo>
                  <a:pt x="736" y="942"/>
                  <a:pt x="736" y="942"/>
                  <a:pt x="736" y="942"/>
                </a:cubicBezTo>
                <a:cubicBezTo>
                  <a:pt x="737" y="943"/>
                  <a:pt x="737" y="943"/>
                  <a:pt x="737" y="943"/>
                </a:cubicBezTo>
                <a:cubicBezTo>
                  <a:pt x="737" y="944"/>
                  <a:pt x="737" y="944"/>
                  <a:pt x="737" y="945"/>
                </a:cubicBezTo>
                <a:cubicBezTo>
                  <a:pt x="737" y="946"/>
                  <a:pt x="737" y="946"/>
                  <a:pt x="736" y="946"/>
                </a:cubicBezTo>
                <a:cubicBezTo>
                  <a:pt x="735" y="946"/>
                  <a:pt x="735" y="946"/>
                  <a:pt x="735" y="945"/>
                </a:cubicBezTo>
                <a:cubicBezTo>
                  <a:pt x="735" y="945"/>
                  <a:pt x="735" y="944"/>
                  <a:pt x="735" y="944"/>
                </a:cubicBezTo>
                <a:moveTo>
                  <a:pt x="766" y="965"/>
                </a:moveTo>
                <a:cubicBezTo>
                  <a:pt x="767" y="964"/>
                  <a:pt x="767" y="964"/>
                  <a:pt x="767" y="964"/>
                </a:cubicBezTo>
                <a:cubicBezTo>
                  <a:pt x="767" y="963"/>
                  <a:pt x="767" y="963"/>
                  <a:pt x="767" y="963"/>
                </a:cubicBezTo>
                <a:cubicBezTo>
                  <a:pt x="767" y="964"/>
                  <a:pt x="767" y="965"/>
                  <a:pt x="766" y="965"/>
                </a:cubicBezTo>
                <a:cubicBezTo>
                  <a:pt x="766" y="966"/>
                  <a:pt x="766" y="966"/>
                  <a:pt x="765" y="966"/>
                </a:cubicBezTo>
                <a:cubicBezTo>
                  <a:pt x="765" y="966"/>
                  <a:pt x="764" y="966"/>
                  <a:pt x="764" y="966"/>
                </a:cubicBezTo>
                <a:cubicBezTo>
                  <a:pt x="764" y="966"/>
                  <a:pt x="764" y="966"/>
                  <a:pt x="764" y="966"/>
                </a:cubicBezTo>
                <a:cubicBezTo>
                  <a:pt x="763" y="966"/>
                  <a:pt x="763" y="966"/>
                  <a:pt x="763" y="966"/>
                </a:cubicBezTo>
                <a:cubicBezTo>
                  <a:pt x="763" y="966"/>
                  <a:pt x="763" y="966"/>
                  <a:pt x="763" y="966"/>
                </a:cubicBezTo>
                <a:cubicBezTo>
                  <a:pt x="763" y="965"/>
                  <a:pt x="763" y="965"/>
                  <a:pt x="763" y="965"/>
                </a:cubicBezTo>
                <a:cubicBezTo>
                  <a:pt x="763" y="965"/>
                  <a:pt x="763" y="965"/>
                  <a:pt x="763" y="965"/>
                </a:cubicBezTo>
                <a:cubicBezTo>
                  <a:pt x="763" y="965"/>
                  <a:pt x="764" y="964"/>
                  <a:pt x="764" y="964"/>
                </a:cubicBezTo>
                <a:cubicBezTo>
                  <a:pt x="765" y="964"/>
                  <a:pt x="765" y="964"/>
                  <a:pt x="765" y="964"/>
                </a:cubicBezTo>
                <a:cubicBezTo>
                  <a:pt x="765" y="965"/>
                  <a:pt x="766" y="965"/>
                  <a:pt x="766" y="965"/>
                </a:cubicBezTo>
                <a:moveTo>
                  <a:pt x="776" y="960"/>
                </a:moveTo>
                <a:cubicBezTo>
                  <a:pt x="776" y="961"/>
                  <a:pt x="775" y="961"/>
                  <a:pt x="775" y="960"/>
                </a:cubicBezTo>
                <a:cubicBezTo>
                  <a:pt x="774" y="959"/>
                  <a:pt x="774" y="959"/>
                  <a:pt x="774" y="959"/>
                </a:cubicBezTo>
                <a:cubicBezTo>
                  <a:pt x="774" y="959"/>
                  <a:pt x="774" y="959"/>
                  <a:pt x="774" y="959"/>
                </a:cubicBezTo>
                <a:cubicBezTo>
                  <a:pt x="774" y="959"/>
                  <a:pt x="774" y="959"/>
                  <a:pt x="775" y="959"/>
                </a:cubicBezTo>
                <a:cubicBezTo>
                  <a:pt x="775" y="960"/>
                  <a:pt x="775" y="960"/>
                  <a:pt x="776" y="960"/>
                </a:cubicBezTo>
                <a:cubicBezTo>
                  <a:pt x="776" y="960"/>
                  <a:pt x="776" y="960"/>
                  <a:pt x="776" y="960"/>
                </a:cubicBezTo>
                <a:moveTo>
                  <a:pt x="769" y="956"/>
                </a:moveTo>
                <a:cubicBezTo>
                  <a:pt x="769" y="956"/>
                  <a:pt x="769" y="956"/>
                  <a:pt x="769" y="956"/>
                </a:cubicBezTo>
                <a:cubicBezTo>
                  <a:pt x="769" y="956"/>
                  <a:pt x="769" y="956"/>
                  <a:pt x="769" y="956"/>
                </a:cubicBezTo>
                <a:cubicBezTo>
                  <a:pt x="769" y="956"/>
                  <a:pt x="769" y="956"/>
                  <a:pt x="769" y="956"/>
                </a:cubicBezTo>
                <a:cubicBezTo>
                  <a:pt x="768" y="956"/>
                  <a:pt x="768" y="956"/>
                  <a:pt x="768" y="956"/>
                </a:cubicBezTo>
                <a:cubicBezTo>
                  <a:pt x="767" y="956"/>
                  <a:pt x="767" y="956"/>
                  <a:pt x="767" y="956"/>
                </a:cubicBezTo>
                <a:cubicBezTo>
                  <a:pt x="767" y="956"/>
                  <a:pt x="767" y="956"/>
                  <a:pt x="767" y="956"/>
                </a:cubicBezTo>
                <a:cubicBezTo>
                  <a:pt x="766" y="956"/>
                  <a:pt x="766" y="956"/>
                  <a:pt x="766" y="955"/>
                </a:cubicBezTo>
                <a:cubicBezTo>
                  <a:pt x="767" y="955"/>
                  <a:pt x="767" y="955"/>
                  <a:pt x="767" y="955"/>
                </a:cubicBezTo>
                <a:cubicBezTo>
                  <a:pt x="767" y="955"/>
                  <a:pt x="768" y="956"/>
                  <a:pt x="768" y="956"/>
                </a:cubicBezTo>
                <a:cubicBezTo>
                  <a:pt x="769" y="956"/>
                  <a:pt x="769" y="956"/>
                  <a:pt x="769" y="956"/>
                </a:cubicBezTo>
                <a:moveTo>
                  <a:pt x="777" y="961"/>
                </a:moveTo>
                <a:cubicBezTo>
                  <a:pt x="776" y="961"/>
                  <a:pt x="776" y="961"/>
                  <a:pt x="776" y="960"/>
                </a:cubicBezTo>
                <a:cubicBezTo>
                  <a:pt x="777" y="960"/>
                  <a:pt x="777" y="960"/>
                  <a:pt x="777" y="961"/>
                </a:cubicBezTo>
                <a:cubicBezTo>
                  <a:pt x="777" y="961"/>
                  <a:pt x="777" y="961"/>
                  <a:pt x="777" y="961"/>
                </a:cubicBezTo>
                <a:cubicBezTo>
                  <a:pt x="777" y="961"/>
                  <a:pt x="777" y="961"/>
                  <a:pt x="777" y="961"/>
                </a:cubicBezTo>
                <a:moveTo>
                  <a:pt x="737" y="937"/>
                </a:moveTo>
                <a:cubicBezTo>
                  <a:pt x="737" y="936"/>
                  <a:pt x="737" y="936"/>
                  <a:pt x="737" y="936"/>
                </a:cubicBezTo>
                <a:cubicBezTo>
                  <a:pt x="737" y="936"/>
                  <a:pt x="737" y="936"/>
                  <a:pt x="737" y="936"/>
                </a:cubicBezTo>
                <a:cubicBezTo>
                  <a:pt x="737" y="936"/>
                  <a:pt x="737" y="936"/>
                  <a:pt x="737" y="936"/>
                </a:cubicBezTo>
                <a:cubicBezTo>
                  <a:pt x="738" y="936"/>
                  <a:pt x="738" y="936"/>
                  <a:pt x="738" y="936"/>
                </a:cubicBezTo>
                <a:cubicBezTo>
                  <a:pt x="738" y="936"/>
                  <a:pt x="738" y="936"/>
                  <a:pt x="738" y="936"/>
                </a:cubicBezTo>
                <a:cubicBezTo>
                  <a:pt x="738" y="937"/>
                  <a:pt x="738" y="937"/>
                  <a:pt x="737" y="937"/>
                </a:cubicBezTo>
                <a:moveTo>
                  <a:pt x="754" y="951"/>
                </a:moveTo>
                <a:cubicBezTo>
                  <a:pt x="755" y="951"/>
                  <a:pt x="755" y="952"/>
                  <a:pt x="755" y="952"/>
                </a:cubicBezTo>
                <a:cubicBezTo>
                  <a:pt x="755" y="952"/>
                  <a:pt x="755" y="952"/>
                  <a:pt x="755" y="952"/>
                </a:cubicBezTo>
                <a:cubicBezTo>
                  <a:pt x="754" y="952"/>
                  <a:pt x="754" y="952"/>
                  <a:pt x="754" y="952"/>
                </a:cubicBezTo>
                <a:cubicBezTo>
                  <a:pt x="754" y="952"/>
                  <a:pt x="754" y="952"/>
                  <a:pt x="754" y="952"/>
                </a:cubicBezTo>
                <a:cubicBezTo>
                  <a:pt x="754" y="951"/>
                  <a:pt x="754" y="951"/>
                  <a:pt x="754" y="951"/>
                </a:cubicBezTo>
                <a:cubicBezTo>
                  <a:pt x="754" y="951"/>
                  <a:pt x="754" y="951"/>
                  <a:pt x="753" y="951"/>
                </a:cubicBezTo>
                <a:cubicBezTo>
                  <a:pt x="752" y="950"/>
                  <a:pt x="752" y="950"/>
                  <a:pt x="752" y="950"/>
                </a:cubicBezTo>
                <a:cubicBezTo>
                  <a:pt x="753" y="950"/>
                  <a:pt x="753" y="950"/>
                  <a:pt x="753" y="950"/>
                </a:cubicBezTo>
                <a:cubicBezTo>
                  <a:pt x="753" y="950"/>
                  <a:pt x="753" y="950"/>
                  <a:pt x="753" y="950"/>
                </a:cubicBezTo>
                <a:cubicBezTo>
                  <a:pt x="753" y="949"/>
                  <a:pt x="753" y="948"/>
                  <a:pt x="752" y="948"/>
                </a:cubicBezTo>
                <a:cubicBezTo>
                  <a:pt x="752" y="948"/>
                  <a:pt x="752" y="947"/>
                  <a:pt x="752" y="947"/>
                </a:cubicBezTo>
                <a:cubicBezTo>
                  <a:pt x="752" y="946"/>
                  <a:pt x="752" y="946"/>
                  <a:pt x="752" y="946"/>
                </a:cubicBezTo>
                <a:cubicBezTo>
                  <a:pt x="752" y="946"/>
                  <a:pt x="752" y="946"/>
                  <a:pt x="752" y="946"/>
                </a:cubicBezTo>
                <a:cubicBezTo>
                  <a:pt x="752" y="947"/>
                  <a:pt x="753" y="947"/>
                  <a:pt x="752" y="948"/>
                </a:cubicBezTo>
                <a:cubicBezTo>
                  <a:pt x="753" y="949"/>
                  <a:pt x="753" y="949"/>
                  <a:pt x="753" y="949"/>
                </a:cubicBezTo>
                <a:cubicBezTo>
                  <a:pt x="753" y="949"/>
                  <a:pt x="753" y="950"/>
                  <a:pt x="753" y="950"/>
                </a:cubicBezTo>
                <a:cubicBezTo>
                  <a:pt x="753" y="950"/>
                  <a:pt x="753" y="950"/>
                  <a:pt x="753" y="950"/>
                </a:cubicBezTo>
                <a:cubicBezTo>
                  <a:pt x="753" y="950"/>
                  <a:pt x="753" y="950"/>
                  <a:pt x="753" y="950"/>
                </a:cubicBezTo>
                <a:cubicBezTo>
                  <a:pt x="754" y="950"/>
                  <a:pt x="754" y="951"/>
                  <a:pt x="754" y="951"/>
                </a:cubicBezTo>
                <a:moveTo>
                  <a:pt x="735" y="924"/>
                </a:moveTo>
                <a:cubicBezTo>
                  <a:pt x="735" y="925"/>
                  <a:pt x="735" y="925"/>
                  <a:pt x="735" y="925"/>
                </a:cubicBezTo>
                <a:cubicBezTo>
                  <a:pt x="734" y="925"/>
                  <a:pt x="734" y="924"/>
                  <a:pt x="734" y="924"/>
                </a:cubicBezTo>
                <a:cubicBezTo>
                  <a:pt x="733" y="924"/>
                  <a:pt x="733" y="924"/>
                  <a:pt x="733" y="924"/>
                </a:cubicBezTo>
                <a:cubicBezTo>
                  <a:pt x="733" y="924"/>
                  <a:pt x="733" y="924"/>
                  <a:pt x="733" y="924"/>
                </a:cubicBezTo>
                <a:cubicBezTo>
                  <a:pt x="733" y="924"/>
                  <a:pt x="733" y="924"/>
                  <a:pt x="733" y="924"/>
                </a:cubicBezTo>
                <a:cubicBezTo>
                  <a:pt x="732" y="924"/>
                  <a:pt x="731" y="924"/>
                  <a:pt x="731" y="925"/>
                </a:cubicBezTo>
                <a:cubicBezTo>
                  <a:pt x="730" y="925"/>
                  <a:pt x="729" y="925"/>
                  <a:pt x="729" y="925"/>
                </a:cubicBezTo>
                <a:cubicBezTo>
                  <a:pt x="729" y="925"/>
                  <a:pt x="729" y="925"/>
                  <a:pt x="729" y="925"/>
                </a:cubicBezTo>
                <a:cubicBezTo>
                  <a:pt x="728" y="925"/>
                  <a:pt x="728" y="925"/>
                  <a:pt x="728" y="925"/>
                </a:cubicBezTo>
                <a:cubicBezTo>
                  <a:pt x="727" y="925"/>
                  <a:pt x="727" y="924"/>
                  <a:pt x="727" y="924"/>
                </a:cubicBezTo>
                <a:cubicBezTo>
                  <a:pt x="728" y="924"/>
                  <a:pt x="728" y="924"/>
                  <a:pt x="728" y="924"/>
                </a:cubicBezTo>
                <a:cubicBezTo>
                  <a:pt x="728" y="924"/>
                  <a:pt x="728" y="924"/>
                  <a:pt x="728" y="925"/>
                </a:cubicBezTo>
                <a:cubicBezTo>
                  <a:pt x="729" y="925"/>
                  <a:pt x="729" y="925"/>
                  <a:pt x="729" y="925"/>
                </a:cubicBezTo>
                <a:cubicBezTo>
                  <a:pt x="729" y="925"/>
                  <a:pt x="729" y="925"/>
                  <a:pt x="729" y="925"/>
                </a:cubicBezTo>
                <a:cubicBezTo>
                  <a:pt x="729" y="924"/>
                  <a:pt x="730" y="924"/>
                  <a:pt x="730" y="923"/>
                </a:cubicBezTo>
                <a:cubicBezTo>
                  <a:pt x="730" y="923"/>
                  <a:pt x="730" y="924"/>
                  <a:pt x="731" y="924"/>
                </a:cubicBezTo>
                <a:cubicBezTo>
                  <a:pt x="732" y="924"/>
                  <a:pt x="732" y="924"/>
                  <a:pt x="733" y="924"/>
                </a:cubicBezTo>
                <a:cubicBezTo>
                  <a:pt x="734" y="924"/>
                  <a:pt x="734" y="924"/>
                  <a:pt x="734" y="924"/>
                </a:cubicBezTo>
                <a:cubicBezTo>
                  <a:pt x="734" y="923"/>
                  <a:pt x="735" y="924"/>
                  <a:pt x="735" y="924"/>
                </a:cubicBezTo>
                <a:moveTo>
                  <a:pt x="747" y="946"/>
                </a:moveTo>
                <a:cubicBezTo>
                  <a:pt x="747" y="946"/>
                  <a:pt x="747" y="946"/>
                  <a:pt x="747" y="946"/>
                </a:cubicBezTo>
                <a:cubicBezTo>
                  <a:pt x="747" y="946"/>
                  <a:pt x="747" y="946"/>
                  <a:pt x="747" y="946"/>
                </a:cubicBezTo>
                <a:cubicBezTo>
                  <a:pt x="747" y="946"/>
                  <a:pt x="747" y="946"/>
                  <a:pt x="747" y="946"/>
                </a:cubicBezTo>
                <a:cubicBezTo>
                  <a:pt x="748" y="947"/>
                  <a:pt x="748" y="947"/>
                  <a:pt x="748" y="947"/>
                </a:cubicBezTo>
                <a:cubicBezTo>
                  <a:pt x="748" y="947"/>
                  <a:pt x="748" y="947"/>
                  <a:pt x="749" y="948"/>
                </a:cubicBezTo>
                <a:cubicBezTo>
                  <a:pt x="748" y="947"/>
                  <a:pt x="748" y="947"/>
                  <a:pt x="748" y="947"/>
                </a:cubicBezTo>
                <a:cubicBezTo>
                  <a:pt x="748" y="947"/>
                  <a:pt x="747" y="947"/>
                  <a:pt x="747" y="947"/>
                </a:cubicBezTo>
                <a:cubicBezTo>
                  <a:pt x="747" y="947"/>
                  <a:pt x="747" y="946"/>
                  <a:pt x="747" y="946"/>
                </a:cubicBezTo>
                <a:moveTo>
                  <a:pt x="757" y="944"/>
                </a:moveTo>
                <a:cubicBezTo>
                  <a:pt x="757" y="944"/>
                  <a:pt x="757" y="943"/>
                  <a:pt x="757" y="943"/>
                </a:cubicBezTo>
                <a:cubicBezTo>
                  <a:pt x="757" y="943"/>
                  <a:pt x="757" y="943"/>
                  <a:pt x="757" y="943"/>
                </a:cubicBezTo>
                <a:cubicBezTo>
                  <a:pt x="757" y="943"/>
                  <a:pt x="757" y="943"/>
                  <a:pt x="757" y="943"/>
                </a:cubicBezTo>
                <a:cubicBezTo>
                  <a:pt x="758" y="944"/>
                  <a:pt x="757" y="944"/>
                  <a:pt x="757" y="944"/>
                </a:cubicBezTo>
                <a:moveTo>
                  <a:pt x="746" y="938"/>
                </a:moveTo>
                <a:cubicBezTo>
                  <a:pt x="746" y="939"/>
                  <a:pt x="746" y="939"/>
                  <a:pt x="746" y="939"/>
                </a:cubicBezTo>
                <a:cubicBezTo>
                  <a:pt x="746" y="939"/>
                  <a:pt x="746" y="939"/>
                  <a:pt x="746" y="939"/>
                </a:cubicBezTo>
                <a:cubicBezTo>
                  <a:pt x="746" y="939"/>
                  <a:pt x="745" y="938"/>
                  <a:pt x="745" y="938"/>
                </a:cubicBezTo>
                <a:cubicBezTo>
                  <a:pt x="745" y="938"/>
                  <a:pt x="745" y="938"/>
                  <a:pt x="745" y="938"/>
                </a:cubicBezTo>
                <a:cubicBezTo>
                  <a:pt x="745" y="938"/>
                  <a:pt x="745" y="938"/>
                  <a:pt x="745" y="938"/>
                </a:cubicBezTo>
                <a:cubicBezTo>
                  <a:pt x="746" y="938"/>
                  <a:pt x="746" y="938"/>
                  <a:pt x="746" y="938"/>
                </a:cubicBezTo>
                <a:cubicBezTo>
                  <a:pt x="746" y="937"/>
                  <a:pt x="746" y="937"/>
                  <a:pt x="746" y="937"/>
                </a:cubicBezTo>
                <a:cubicBezTo>
                  <a:pt x="746" y="937"/>
                  <a:pt x="746" y="937"/>
                  <a:pt x="746" y="937"/>
                </a:cubicBezTo>
                <a:cubicBezTo>
                  <a:pt x="746" y="936"/>
                  <a:pt x="746" y="936"/>
                  <a:pt x="746" y="936"/>
                </a:cubicBezTo>
                <a:cubicBezTo>
                  <a:pt x="746" y="936"/>
                  <a:pt x="746" y="936"/>
                  <a:pt x="746" y="936"/>
                </a:cubicBezTo>
                <a:cubicBezTo>
                  <a:pt x="746" y="935"/>
                  <a:pt x="746" y="935"/>
                  <a:pt x="746" y="935"/>
                </a:cubicBezTo>
                <a:cubicBezTo>
                  <a:pt x="745" y="935"/>
                  <a:pt x="745" y="935"/>
                  <a:pt x="745" y="934"/>
                </a:cubicBezTo>
                <a:cubicBezTo>
                  <a:pt x="744" y="934"/>
                  <a:pt x="744" y="934"/>
                  <a:pt x="744" y="934"/>
                </a:cubicBezTo>
                <a:cubicBezTo>
                  <a:pt x="744" y="934"/>
                  <a:pt x="743" y="934"/>
                  <a:pt x="743" y="933"/>
                </a:cubicBezTo>
                <a:cubicBezTo>
                  <a:pt x="742" y="933"/>
                  <a:pt x="742" y="933"/>
                  <a:pt x="742" y="933"/>
                </a:cubicBezTo>
                <a:cubicBezTo>
                  <a:pt x="742" y="933"/>
                  <a:pt x="742" y="933"/>
                  <a:pt x="742" y="933"/>
                </a:cubicBezTo>
                <a:cubicBezTo>
                  <a:pt x="742" y="932"/>
                  <a:pt x="742" y="932"/>
                  <a:pt x="742" y="932"/>
                </a:cubicBezTo>
                <a:cubicBezTo>
                  <a:pt x="742" y="932"/>
                  <a:pt x="742" y="932"/>
                  <a:pt x="742" y="932"/>
                </a:cubicBezTo>
                <a:cubicBezTo>
                  <a:pt x="742" y="932"/>
                  <a:pt x="742" y="932"/>
                  <a:pt x="742" y="932"/>
                </a:cubicBezTo>
                <a:cubicBezTo>
                  <a:pt x="743" y="933"/>
                  <a:pt x="743" y="933"/>
                  <a:pt x="743" y="933"/>
                </a:cubicBezTo>
                <a:cubicBezTo>
                  <a:pt x="743" y="933"/>
                  <a:pt x="743" y="933"/>
                  <a:pt x="743" y="933"/>
                </a:cubicBezTo>
                <a:cubicBezTo>
                  <a:pt x="743" y="934"/>
                  <a:pt x="744" y="934"/>
                  <a:pt x="744" y="934"/>
                </a:cubicBezTo>
                <a:cubicBezTo>
                  <a:pt x="745" y="934"/>
                  <a:pt x="745" y="934"/>
                  <a:pt x="745" y="935"/>
                </a:cubicBezTo>
                <a:cubicBezTo>
                  <a:pt x="746" y="935"/>
                  <a:pt x="746" y="935"/>
                  <a:pt x="746" y="935"/>
                </a:cubicBezTo>
                <a:cubicBezTo>
                  <a:pt x="746" y="935"/>
                  <a:pt x="746" y="936"/>
                  <a:pt x="746" y="936"/>
                </a:cubicBezTo>
                <a:cubicBezTo>
                  <a:pt x="746" y="936"/>
                  <a:pt x="746" y="936"/>
                  <a:pt x="746" y="936"/>
                </a:cubicBezTo>
                <a:cubicBezTo>
                  <a:pt x="746" y="937"/>
                  <a:pt x="746" y="937"/>
                  <a:pt x="746" y="937"/>
                </a:cubicBezTo>
                <a:cubicBezTo>
                  <a:pt x="746" y="938"/>
                  <a:pt x="746" y="938"/>
                  <a:pt x="746" y="938"/>
                </a:cubicBezTo>
                <a:cubicBezTo>
                  <a:pt x="746" y="938"/>
                  <a:pt x="746" y="938"/>
                  <a:pt x="746" y="938"/>
                </a:cubicBezTo>
                <a:moveTo>
                  <a:pt x="768" y="962"/>
                </a:moveTo>
                <a:cubicBezTo>
                  <a:pt x="768" y="963"/>
                  <a:pt x="767" y="963"/>
                  <a:pt x="767" y="963"/>
                </a:cubicBezTo>
                <a:cubicBezTo>
                  <a:pt x="767" y="962"/>
                  <a:pt x="767" y="962"/>
                  <a:pt x="767" y="962"/>
                </a:cubicBezTo>
                <a:cubicBezTo>
                  <a:pt x="767" y="962"/>
                  <a:pt x="767" y="962"/>
                  <a:pt x="767" y="962"/>
                </a:cubicBezTo>
                <a:cubicBezTo>
                  <a:pt x="768" y="962"/>
                  <a:pt x="768" y="962"/>
                  <a:pt x="768" y="962"/>
                </a:cubicBezTo>
                <a:moveTo>
                  <a:pt x="772" y="960"/>
                </a:moveTo>
                <a:cubicBezTo>
                  <a:pt x="773" y="960"/>
                  <a:pt x="773" y="960"/>
                  <a:pt x="773" y="960"/>
                </a:cubicBezTo>
                <a:cubicBezTo>
                  <a:pt x="772" y="960"/>
                  <a:pt x="772" y="960"/>
                  <a:pt x="772" y="960"/>
                </a:cubicBezTo>
                <a:moveTo>
                  <a:pt x="740" y="925"/>
                </a:moveTo>
                <a:cubicBezTo>
                  <a:pt x="740" y="926"/>
                  <a:pt x="740" y="926"/>
                  <a:pt x="740" y="926"/>
                </a:cubicBezTo>
                <a:cubicBezTo>
                  <a:pt x="740" y="926"/>
                  <a:pt x="740" y="927"/>
                  <a:pt x="740" y="927"/>
                </a:cubicBezTo>
                <a:cubicBezTo>
                  <a:pt x="739" y="927"/>
                  <a:pt x="739" y="927"/>
                  <a:pt x="739" y="928"/>
                </a:cubicBezTo>
                <a:cubicBezTo>
                  <a:pt x="739" y="928"/>
                  <a:pt x="739" y="929"/>
                  <a:pt x="739" y="929"/>
                </a:cubicBezTo>
                <a:cubicBezTo>
                  <a:pt x="739" y="930"/>
                  <a:pt x="739" y="930"/>
                  <a:pt x="739" y="930"/>
                </a:cubicBezTo>
                <a:cubicBezTo>
                  <a:pt x="739" y="930"/>
                  <a:pt x="739" y="930"/>
                  <a:pt x="739" y="930"/>
                </a:cubicBezTo>
                <a:cubicBezTo>
                  <a:pt x="739" y="930"/>
                  <a:pt x="739" y="930"/>
                  <a:pt x="739" y="930"/>
                </a:cubicBezTo>
                <a:cubicBezTo>
                  <a:pt x="739" y="930"/>
                  <a:pt x="739" y="930"/>
                  <a:pt x="739" y="930"/>
                </a:cubicBezTo>
                <a:cubicBezTo>
                  <a:pt x="738" y="929"/>
                  <a:pt x="738" y="929"/>
                  <a:pt x="738" y="929"/>
                </a:cubicBezTo>
                <a:cubicBezTo>
                  <a:pt x="737" y="929"/>
                  <a:pt x="737" y="929"/>
                  <a:pt x="737" y="929"/>
                </a:cubicBezTo>
                <a:cubicBezTo>
                  <a:pt x="738" y="929"/>
                  <a:pt x="738" y="929"/>
                  <a:pt x="738" y="929"/>
                </a:cubicBezTo>
                <a:cubicBezTo>
                  <a:pt x="738" y="929"/>
                  <a:pt x="738" y="929"/>
                  <a:pt x="738" y="929"/>
                </a:cubicBezTo>
                <a:cubicBezTo>
                  <a:pt x="739" y="928"/>
                  <a:pt x="739" y="928"/>
                  <a:pt x="739" y="928"/>
                </a:cubicBezTo>
                <a:cubicBezTo>
                  <a:pt x="739" y="928"/>
                  <a:pt x="739" y="928"/>
                  <a:pt x="739" y="928"/>
                </a:cubicBezTo>
                <a:cubicBezTo>
                  <a:pt x="739" y="927"/>
                  <a:pt x="739" y="927"/>
                  <a:pt x="739" y="927"/>
                </a:cubicBezTo>
                <a:cubicBezTo>
                  <a:pt x="739" y="927"/>
                  <a:pt x="739" y="926"/>
                  <a:pt x="739" y="926"/>
                </a:cubicBezTo>
                <a:cubicBezTo>
                  <a:pt x="739" y="925"/>
                  <a:pt x="739" y="925"/>
                  <a:pt x="739" y="925"/>
                </a:cubicBezTo>
                <a:cubicBezTo>
                  <a:pt x="739" y="925"/>
                  <a:pt x="739" y="925"/>
                  <a:pt x="739" y="925"/>
                </a:cubicBezTo>
                <a:cubicBezTo>
                  <a:pt x="738" y="925"/>
                  <a:pt x="738" y="924"/>
                  <a:pt x="738" y="924"/>
                </a:cubicBezTo>
                <a:cubicBezTo>
                  <a:pt x="738" y="924"/>
                  <a:pt x="738" y="924"/>
                  <a:pt x="738" y="924"/>
                </a:cubicBezTo>
                <a:cubicBezTo>
                  <a:pt x="737" y="924"/>
                  <a:pt x="737" y="924"/>
                  <a:pt x="737" y="923"/>
                </a:cubicBezTo>
                <a:cubicBezTo>
                  <a:pt x="737" y="922"/>
                  <a:pt x="737" y="922"/>
                  <a:pt x="737" y="922"/>
                </a:cubicBezTo>
                <a:cubicBezTo>
                  <a:pt x="736" y="922"/>
                  <a:pt x="736" y="922"/>
                  <a:pt x="736" y="922"/>
                </a:cubicBezTo>
                <a:cubicBezTo>
                  <a:pt x="736" y="922"/>
                  <a:pt x="736" y="922"/>
                  <a:pt x="736" y="922"/>
                </a:cubicBezTo>
                <a:cubicBezTo>
                  <a:pt x="735" y="922"/>
                  <a:pt x="735" y="922"/>
                  <a:pt x="735" y="922"/>
                </a:cubicBezTo>
                <a:cubicBezTo>
                  <a:pt x="735" y="922"/>
                  <a:pt x="735" y="922"/>
                  <a:pt x="735" y="922"/>
                </a:cubicBezTo>
                <a:cubicBezTo>
                  <a:pt x="735" y="922"/>
                  <a:pt x="736" y="922"/>
                  <a:pt x="736" y="922"/>
                </a:cubicBezTo>
                <a:cubicBezTo>
                  <a:pt x="737" y="922"/>
                  <a:pt x="737" y="922"/>
                  <a:pt x="737" y="922"/>
                </a:cubicBezTo>
                <a:cubicBezTo>
                  <a:pt x="737" y="923"/>
                  <a:pt x="737" y="923"/>
                  <a:pt x="738" y="924"/>
                </a:cubicBezTo>
                <a:cubicBezTo>
                  <a:pt x="738" y="924"/>
                  <a:pt x="738" y="924"/>
                  <a:pt x="738" y="924"/>
                </a:cubicBezTo>
                <a:cubicBezTo>
                  <a:pt x="739" y="925"/>
                  <a:pt x="739" y="925"/>
                  <a:pt x="739" y="925"/>
                </a:cubicBezTo>
                <a:cubicBezTo>
                  <a:pt x="740" y="925"/>
                  <a:pt x="740" y="925"/>
                  <a:pt x="740" y="925"/>
                </a:cubicBezTo>
                <a:cubicBezTo>
                  <a:pt x="740" y="925"/>
                  <a:pt x="740" y="925"/>
                  <a:pt x="740" y="925"/>
                </a:cubicBezTo>
                <a:moveTo>
                  <a:pt x="755" y="946"/>
                </a:moveTo>
                <a:cubicBezTo>
                  <a:pt x="754" y="946"/>
                  <a:pt x="754" y="946"/>
                  <a:pt x="754" y="946"/>
                </a:cubicBezTo>
                <a:cubicBezTo>
                  <a:pt x="755" y="946"/>
                  <a:pt x="755" y="946"/>
                  <a:pt x="755" y="946"/>
                </a:cubicBezTo>
                <a:cubicBezTo>
                  <a:pt x="755" y="946"/>
                  <a:pt x="755" y="946"/>
                  <a:pt x="755" y="946"/>
                </a:cubicBezTo>
                <a:moveTo>
                  <a:pt x="750" y="948"/>
                </a:moveTo>
                <a:cubicBezTo>
                  <a:pt x="750" y="948"/>
                  <a:pt x="750" y="948"/>
                  <a:pt x="750" y="948"/>
                </a:cubicBezTo>
                <a:cubicBezTo>
                  <a:pt x="750" y="948"/>
                  <a:pt x="749" y="948"/>
                  <a:pt x="749" y="948"/>
                </a:cubicBezTo>
                <a:cubicBezTo>
                  <a:pt x="749" y="948"/>
                  <a:pt x="750" y="948"/>
                  <a:pt x="750" y="948"/>
                </a:cubicBezTo>
                <a:moveTo>
                  <a:pt x="752" y="942"/>
                </a:moveTo>
                <a:cubicBezTo>
                  <a:pt x="752" y="943"/>
                  <a:pt x="752" y="943"/>
                  <a:pt x="752" y="943"/>
                </a:cubicBezTo>
                <a:cubicBezTo>
                  <a:pt x="750" y="943"/>
                  <a:pt x="750" y="943"/>
                  <a:pt x="750" y="943"/>
                </a:cubicBezTo>
                <a:cubicBezTo>
                  <a:pt x="750" y="943"/>
                  <a:pt x="750" y="943"/>
                  <a:pt x="750" y="943"/>
                </a:cubicBezTo>
                <a:cubicBezTo>
                  <a:pt x="751" y="942"/>
                  <a:pt x="751" y="942"/>
                  <a:pt x="751" y="942"/>
                </a:cubicBezTo>
                <a:cubicBezTo>
                  <a:pt x="751" y="942"/>
                  <a:pt x="751" y="942"/>
                  <a:pt x="751" y="942"/>
                </a:cubicBezTo>
                <a:cubicBezTo>
                  <a:pt x="751" y="942"/>
                  <a:pt x="751" y="942"/>
                  <a:pt x="751" y="942"/>
                </a:cubicBezTo>
                <a:cubicBezTo>
                  <a:pt x="750" y="941"/>
                  <a:pt x="750" y="941"/>
                  <a:pt x="750" y="941"/>
                </a:cubicBezTo>
                <a:cubicBezTo>
                  <a:pt x="750" y="941"/>
                  <a:pt x="750" y="941"/>
                  <a:pt x="750" y="941"/>
                </a:cubicBezTo>
                <a:cubicBezTo>
                  <a:pt x="750" y="941"/>
                  <a:pt x="750" y="941"/>
                  <a:pt x="750" y="941"/>
                </a:cubicBezTo>
                <a:cubicBezTo>
                  <a:pt x="750" y="940"/>
                  <a:pt x="750" y="940"/>
                  <a:pt x="750" y="940"/>
                </a:cubicBezTo>
                <a:cubicBezTo>
                  <a:pt x="749" y="939"/>
                  <a:pt x="749" y="939"/>
                  <a:pt x="749" y="939"/>
                </a:cubicBezTo>
                <a:cubicBezTo>
                  <a:pt x="749" y="939"/>
                  <a:pt x="749" y="939"/>
                  <a:pt x="749" y="939"/>
                </a:cubicBezTo>
                <a:cubicBezTo>
                  <a:pt x="749" y="939"/>
                  <a:pt x="749" y="939"/>
                  <a:pt x="749" y="939"/>
                </a:cubicBezTo>
                <a:cubicBezTo>
                  <a:pt x="749" y="939"/>
                  <a:pt x="749" y="939"/>
                  <a:pt x="749" y="939"/>
                </a:cubicBezTo>
                <a:cubicBezTo>
                  <a:pt x="749" y="939"/>
                  <a:pt x="750" y="940"/>
                  <a:pt x="750" y="940"/>
                </a:cubicBezTo>
                <a:cubicBezTo>
                  <a:pt x="750" y="940"/>
                  <a:pt x="750" y="940"/>
                  <a:pt x="750" y="940"/>
                </a:cubicBezTo>
                <a:cubicBezTo>
                  <a:pt x="750" y="941"/>
                  <a:pt x="750" y="941"/>
                  <a:pt x="750" y="941"/>
                </a:cubicBezTo>
                <a:cubicBezTo>
                  <a:pt x="750" y="941"/>
                  <a:pt x="750" y="941"/>
                  <a:pt x="750" y="941"/>
                </a:cubicBezTo>
                <a:cubicBezTo>
                  <a:pt x="751" y="941"/>
                  <a:pt x="751" y="942"/>
                  <a:pt x="752" y="942"/>
                </a:cubicBezTo>
                <a:moveTo>
                  <a:pt x="760" y="953"/>
                </a:moveTo>
                <a:cubicBezTo>
                  <a:pt x="760" y="953"/>
                  <a:pt x="760" y="953"/>
                  <a:pt x="760" y="953"/>
                </a:cubicBezTo>
                <a:cubicBezTo>
                  <a:pt x="760" y="953"/>
                  <a:pt x="760" y="953"/>
                  <a:pt x="760" y="953"/>
                </a:cubicBezTo>
                <a:cubicBezTo>
                  <a:pt x="760" y="954"/>
                  <a:pt x="759" y="954"/>
                  <a:pt x="759" y="953"/>
                </a:cubicBezTo>
                <a:cubicBezTo>
                  <a:pt x="758" y="953"/>
                  <a:pt x="758" y="953"/>
                  <a:pt x="758" y="953"/>
                </a:cubicBezTo>
                <a:cubicBezTo>
                  <a:pt x="758" y="953"/>
                  <a:pt x="758" y="953"/>
                  <a:pt x="758" y="953"/>
                </a:cubicBezTo>
                <a:cubicBezTo>
                  <a:pt x="759" y="953"/>
                  <a:pt x="759" y="953"/>
                  <a:pt x="759" y="953"/>
                </a:cubicBezTo>
                <a:cubicBezTo>
                  <a:pt x="759" y="953"/>
                  <a:pt x="759" y="953"/>
                  <a:pt x="759" y="953"/>
                </a:cubicBezTo>
                <a:cubicBezTo>
                  <a:pt x="759" y="953"/>
                  <a:pt x="759" y="953"/>
                  <a:pt x="759" y="953"/>
                </a:cubicBezTo>
                <a:cubicBezTo>
                  <a:pt x="760" y="953"/>
                  <a:pt x="760" y="953"/>
                  <a:pt x="760" y="953"/>
                </a:cubicBezTo>
                <a:cubicBezTo>
                  <a:pt x="760" y="953"/>
                  <a:pt x="760" y="953"/>
                  <a:pt x="760" y="953"/>
                </a:cubicBezTo>
                <a:moveTo>
                  <a:pt x="761" y="955"/>
                </a:moveTo>
                <a:cubicBezTo>
                  <a:pt x="761" y="955"/>
                  <a:pt x="761" y="955"/>
                  <a:pt x="761" y="955"/>
                </a:cubicBezTo>
                <a:cubicBezTo>
                  <a:pt x="761" y="956"/>
                  <a:pt x="761" y="956"/>
                  <a:pt x="761" y="956"/>
                </a:cubicBezTo>
                <a:cubicBezTo>
                  <a:pt x="760" y="956"/>
                  <a:pt x="760" y="956"/>
                  <a:pt x="760" y="956"/>
                </a:cubicBezTo>
                <a:cubicBezTo>
                  <a:pt x="759" y="957"/>
                  <a:pt x="759" y="957"/>
                  <a:pt x="758" y="957"/>
                </a:cubicBezTo>
                <a:cubicBezTo>
                  <a:pt x="759" y="957"/>
                  <a:pt x="759" y="956"/>
                  <a:pt x="760" y="956"/>
                </a:cubicBezTo>
                <a:cubicBezTo>
                  <a:pt x="760" y="956"/>
                  <a:pt x="760" y="956"/>
                  <a:pt x="760" y="956"/>
                </a:cubicBezTo>
                <a:cubicBezTo>
                  <a:pt x="760" y="955"/>
                  <a:pt x="760" y="955"/>
                  <a:pt x="760" y="955"/>
                </a:cubicBezTo>
                <a:cubicBezTo>
                  <a:pt x="761" y="955"/>
                  <a:pt x="761" y="955"/>
                  <a:pt x="761" y="955"/>
                </a:cubicBezTo>
                <a:cubicBezTo>
                  <a:pt x="761" y="955"/>
                  <a:pt x="761" y="955"/>
                  <a:pt x="761" y="955"/>
                </a:cubicBezTo>
                <a:cubicBezTo>
                  <a:pt x="761" y="955"/>
                  <a:pt x="761" y="955"/>
                  <a:pt x="761" y="955"/>
                </a:cubicBezTo>
                <a:cubicBezTo>
                  <a:pt x="761" y="954"/>
                  <a:pt x="761" y="954"/>
                  <a:pt x="761" y="954"/>
                </a:cubicBezTo>
                <a:cubicBezTo>
                  <a:pt x="761" y="954"/>
                  <a:pt x="761" y="954"/>
                  <a:pt x="761" y="954"/>
                </a:cubicBezTo>
                <a:cubicBezTo>
                  <a:pt x="760" y="954"/>
                  <a:pt x="760" y="954"/>
                  <a:pt x="760" y="954"/>
                </a:cubicBezTo>
                <a:cubicBezTo>
                  <a:pt x="761" y="954"/>
                  <a:pt x="761" y="954"/>
                  <a:pt x="761" y="954"/>
                </a:cubicBezTo>
                <a:cubicBezTo>
                  <a:pt x="761" y="954"/>
                  <a:pt x="761" y="954"/>
                  <a:pt x="761" y="954"/>
                </a:cubicBezTo>
                <a:cubicBezTo>
                  <a:pt x="761" y="954"/>
                  <a:pt x="761" y="954"/>
                  <a:pt x="761" y="954"/>
                </a:cubicBezTo>
                <a:cubicBezTo>
                  <a:pt x="760" y="953"/>
                  <a:pt x="760" y="953"/>
                  <a:pt x="760" y="953"/>
                </a:cubicBezTo>
                <a:cubicBezTo>
                  <a:pt x="761" y="954"/>
                  <a:pt x="761" y="954"/>
                  <a:pt x="761" y="954"/>
                </a:cubicBezTo>
                <a:cubicBezTo>
                  <a:pt x="761" y="953"/>
                  <a:pt x="761" y="953"/>
                  <a:pt x="761" y="953"/>
                </a:cubicBezTo>
                <a:cubicBezTo>
                  <a:pt x="762" y="955"/>
                  <a:pt x="762" y="955"/>
                  <a:pt x="762" y="955"/>
                </a:cubicBezTo>
                <a:cubicBezTo>
                  <a:pt x="761" y="955"/>
                  <a:pt x="761" y="955"/>
                  <a:pt x="761" y="955"/>
                </a:cubicBezTo>
                <a:cubicBezTo>
                  <a:pt x="761" y="955"/>
                  <a:pt x="761" y="955"/>
                  <a:pt x="761" y="955"/>
                </a:cubicBezTo>
                <a:moveTo>
                  <a:pt x="1392" y="799"/>
                </a:moveTo>
                <a:cubicBezTo>
                  <a:pt x="1392" y="798"/>
                  <a:pt x="1392" y="798"/>
                  <a:pt x="1392" y="798"/>
                </a:cubicBezTo>
                <a:cubicBezTo>
                  <a:pt x="1392" y="799"/>
                  <a:pt x="1392" y="799"/>
                  <a:pt x="1392" y="799"/>
                </a:cubicBezTo>
                <a:moveTo>
                  <a:pt x="1323" y="657"/>
                </a:moveTo>
                <a:cubicBezTo>
                  <a:pt x="1323" y="657"/>
                  <a:pt x="1323" y="657"/>
                  <a:pt x="1323" y="657"/>
                </a:cubicBezTo>
                <a:cubicBezTo>
                  <a:pt x="1323" y="657"/>
                  <a:pt x="1323" y="657"/>
                  <a:pt x="1323" y="657"/>
                </a:cubicBezTo>
                <a:moveTo>
                  <a:pt x="1360" y="763"/>
                </a:moveTo>
                <a:cubicBezTo>
                  <a:pt x="1359" y="763"/>
                  <a:pt x="1359" y="763"/>
                  <a:pt x="1359" y="763"/>
                </a:cubicBezTo>
                <a:cubicBezTo>
                  <a:pt x="1360" y="763"/>
                  <a:pt x="1360" y="763"/>
                  <a:pt x="1360" y="763"/>
                </a:cubicBezTo>
                <a:cubicBezTo>
                  <a:pt x="1360" y="763"/>
                  <a:pt x="1360" y="763"/>
                  <a:pt x="1360" y="763"/>
                </a:cubicBezTo>
                <a:moveTo>
                  <a:pt x="1360" y="763"/>
                </a:moveTo>
                <a:cubicBezTo>
                  <a:pt x="1359" y="763"/>
                  <a:pt x="1359" y="763"/>
                  <a:pt x="1359" y="763"/>
                </a:cubicBezTo>
                <a:cubicBezTo>
                  <a:pt x="1360" y="763"/>
                  <a:pt x="1360" y="763"/>
                  <a:pt x="1360" y="763"/>
                </a:cubicBezTo>
                <a:cubicBezTo>
                  <a:pt x="1360" y="763"/>
                  <a:pt x="1360" y="763"/>
                  <a:pt x="1360" y="763"/>
                </a:cubicBezTo>
                <a:moveTo>
                  <a:pt x="1537" y="735"/>
                </a:moveTo>
                <a:cubicBezTo>
                  <a:pt x="1536" y="735"/>
                  <a:pt x="1535" y="735"/>
                  <a:pt x="1536" y="736"/>
                </a:cubicBezTo>
                <a:cubicBezTo>
                  <a:pt x="1536" y="737"/>
                  <a:pt x="1536" y="737"/>
                  <a:pt x="1537" y="737"/>
                </a:cubicBezTo>
                <a:cubicBezTo>
                  <a:pt x="1537" y="737"/>
                  <a:pt x="1538" y="737"/>
                  <a:pt x="1538" y="737"/>
                </a:cubicBezTo>
                <a:cubicBezTo>
                  <a:pt x="1538" y="738"/>
                  <a:pt x="1536" y="738"/>
                  <a:pt x="1536" y="738"/>
                </a:cubicBezTo>
                <a:cubicBezTo>
                  <a:pt x="1535" y="739"/>
                  <a:pt x="1536" y="740"/>
                  <a:pt x="1537" y="740"/>
                </a:cubicBezTo>
                <a:cubicBezTo>
                  <a:pt x="1537" y="741"/>
                  <a:pt x="1537" y="741"/>
                  <a:pt x="1537" y="741"/>
                </a:cubicBezTo>
                <a:cubicBezTo>
                  <a:pt x="1537" y="742"/>
                  <a:pt x="1537" y="742"/>
                  <a:pt x="1537" y="743"/>
                </a:cubicBezTo>
                <a:cubicBezTo>
                  <a:pt x="1538" y="743"/>
                  <a:pt x="1538" y="743"/>
                  <a:pt x="1538" y="743"/>
                </a:cubicBezTo>
                <a:cubicBezTo>
                  <a:pt x="1537" y="744"/>
                  <a:pt x="1537" y="744"/>
                  <a:pt x="1537" y="744"/>
                </a:cubicBezTo>
                <a:cubicBezTo>
                  <a:pt x="1537" y="744"/>
                  <a:pt x="1537" y="745"/>
                  <a:pt x="1537" y="745"/>
                </a:cubicBezTo>
                <a:cubicBezTo>
                  <a:pt x="1537" y="745"/>
                  <a:pt x="1536" y="745"/>
                  <a:pt x="1536" y="746"/>
                </a:cubicBezTo>
                <a:cubicBezTo>
                  <a:pt x="1536" y="747"/>
                  <a:pt x="1536" y="747"/>
                  <a:pt x="1536" y="747"/>
                </a:cubicBezTo>
                <a:cubicBezTo>
                  <a:pt x="1535" y="748"/>
                  <a:pt x="1534" y="747"/>
                  <a:pt x="1533" y="747"/>
                </a:cubicBezTo>
                <a:cubicBezTo>
                  <a:pt x="1533" y="747"/>
                  <a:pt x="1532" y="747"/>
                  <a:pt x="1531" y="747"/>
                </a:cubicBezTo>
                <a:cubicBezTo>
                  <a:pt x="1530" y="747"/>
                  <a:pt x="1530" y="747"/>
                  <a:pt x="1530" y="748"/>
                </a:cubicBezTo>
                <a:cubicBezTo>
                  <a:pt x="1529" y="749"/>
                  <a:pt x="1530" y="749"/>
                  <a:pt x="1529" y="749"/>
                </a:cubicBezTo>
                <a:cubicBezTo>
                  <a:pt x="1528" y="750"/>
                  <a:pt x="1528" y="749"/>
                  <a:pt x="1527" y="750"/>
                </a:cubicBezTo>
                <a:cubicBezTo>
                  <a:pt x="1526" y="750"/>
                  <a:pt x="1526" y="750"/>
                  <a:pt x="1526" y="751"/>
                </a:cubicBezTo>
                <a:cubicBezTo>
                  <a:pt x="1526" y="751"/>
                  <a:pt x="1526" y="752"/>
                  <a:pt x="1526" y="753"/>
                </a:cubicBezTo>
                <a:cubicBezTo>
                  <a:pt x="1526" y="753"/>
                  <a:pt x="1526" y="753"/>
                  <a:pt x="1526" y="753"/>
                </a:cubicBezTo>
                <a:cubicBezTo>
                  <a:pt x="1526" y="753"/>
                  <a:pt x="1526" y="754"/>
                  <a:pt x="1525" y="754"/>
                </a:cubicBezTo>
                <a:cubicBezTo>
                  <a:pt x="1525" y="755"/>
                  <a:pt x="1525" y="755"/>
                  <a:pt x="1526" y="755"/>
                </a:cubicBezTo>
                <a:cubicBezTo>
                  <a:pt x="1525" y="755"/>
                  <a:pt x="1525" y="755"/>
                  <a:pt x="1525" y="755"/>
                </a:cubicBezTo>
                <a:cubicBezTo>
                  <a:pt x="1525" y="755"/>
                  <a:pt x="1525" y="755"/>
                  <a:pt x="1525" y="755"/>
                </a:cubicBezTo>
                <a:cubicBezTo>
                  <a:pt x="1524" y="755"/>
                  <a:pt x="1523" y="755"/>
                  <a:pt x="1522" y="755"/>
                </a:cubicBezTo>
                <a:cubicBezTo>
                  <a:pt x="1521" y="755"/>
                  <a:pt x="1521" y="755"/>
                  <a:pt x="1520" y="756"/>
                </a:cubicBezTo>
                <a:cubicBezTo>
                  <a:pt x="1520" y="757"/>
                  <a:pt x="1520" y="757"/>
                  <a:pt x="1520" y="757"/>
                </a:cubicBezTo>
                <a:cubicBezTo>
                  <a:pt x="1520" y="757"/>
                  <a:pt x="1519" y="757"/>
                  <a:pt x="1519" y="757"/>
                </a:cubicBezTo>
                <a:cubicBezTo>
                  <a:pt x="1519" y="757"/>
                  <a:pt x="1519" y="757"/>
                  <a:pt x="1519" y="757"/>
                </a:cubicBezTo>
                <a:cubicBezTo>
                  <a:pt x="1518" y="757"/>
                  <a:pt x="1518" y="757"/>
                  <a:pt x="1518" y="757"/>
                </a:cubicBezTo>
                <a:cubicBezTo>
                  <a:pt x="1517" y="758"/>
                  <a:pt x="1516" y="758"/>
                  <a:pt x="1516" y="759"/>
                </a:cubicBezTo>
                <a:cubicBezTo>
                  <a:pt x="1516" y="758"/>
                  <a:pt x="1516" y="758"/>
                  <a:pt x="1516" y="758"/>
                </a:cubicBezTo>
                <a:cubicBezTo>
                  <a:pt x="1515" y="758"/>
                  <a:pt x="1515" y="758"/>
                  <a:pt x="1514" y="758"/>
                </a:cubicBezTo>
                <a:cubicBezTo>
                  <a:pt x="1513" y="758"/>
                  <a:pt x="1513" y="759"/>
                  <a:pt x="1513" y="760"/>
                </a:cubicBezTo>
                <a:cubicBezTo>
                  <a:pt x="1511" y="758"/>
                  <a:pt x="1508" y="761"/>
                  <a:pt x="1506" y="762"/>
                </a:cubicBezTo>
                <a:cubicBezTo>
                  <a:pt x="1506" y="763"/>
                  <a:pt x="1505" y="765"/>
                  <a:pt x="1505" y="765"/>
                </a:cubicBezTo>
                <a:cubicBezTo>
                  <a:pt x="1504" y="764"/>
                  <a:pt x="1505" y="764"/>
                  <a:pt x="1505" y="763"/>
                </a:cubicBezTo>
                <a:cubicBezTo>
                  <a:pt x="1505" y="763"/>
                  <a:pt x="1506" y="762"/>
                  <a:pt x="1506" y="762"/>
                </a:cubicBezTo>
                <a:cubicBezTo>
                  <a:pt x="1505" y="762"/>
                  <a:pt x="1504" y="763"/>
                  <a:pt x="1503" y="763"/>
                </a:cubicBezTo>
                <a:cubicBezTo>
                  <a:pt x="1503" y="764"/>
                  <a:pt x="1503" y="764"/>
                  <a:pt x="1503" y="765"/>
                </a:cubicBezTo>
                <a:cubicBezTo>
                  <a:pt x="1503" y="767"/>
                  <a:pt x="1504" y="768"/>
                  <a:pt x="1505" y="770"/>
                </a:cubicBezTo>
                <a:cubicBezTo>
                  <a:pt x="1506" y="771"/>
                  <a:pt x="1507" y="773"/>
                  <a:pt x="1508" y="772"/>
                </a:cubicBezTo>
                <a:cubicBezTo>
                  <a:pt x="1508" y="771"/>
                  <a:pt x="1509" y="770"/>
                  <a:pt x="1509" y="770"/>
                </a:cubicBezTo>
                <a:cubicBezTo>
                  <a:pt x="1510" y="771"/>
                  <a:pt x="1510" y="771"/>
                  <a:pt x="1510" y="772"/>
                </a:cubicBezTo>
                <a:cubicBezTo>
                  <a:pt x="1511" y="772"/>
                  <a:pt x="1512" y="771"/>
                  <a:pt x="1512" y="771"/>
                </a:cubicBezTo>
                <a:cubicBezTo>
                  <a:pt x="1513" y="771"/>
                  <a:pt x="1513" y="771"/>
                  <a:pt x="1513" y="771"/>
                </a:cubicBezTo>
                <a:cubicBezTo>
                  <a:pt x="1514" y="771"/>
                  <a:pt x="1515" y="771"/>
                  <a:pt x="1515" y="772"/>
                </a:cubicBezTo>
                <a:cubicBezTo>
                  <a:pt x="1515" y="772"/>
                  <a:pt x="1513" y="772"/>
                  <a:pt x="1513" y="774"/>
                </a:cubicBezTo>
                <a:cubicBezTo>
                  <a:pt x="1513" y="774"/>
                  <a:pt x="1514" y="774"/>
                  <a:pt x="1514" y="775"/>
                </a:cubicBezTo>
                <a:cubicBezTo>
                  <a:pt x="1514" y="775"/>
                  <a:pt x="1513" y="775"/>
                  <a:pt x="1513" y="775"/>
                </a:cubicBezTo>
                <a:cubicBezTo>
                  <a:pt x="1513" y="775"/>
                  <a:pt x="1513" y="775"/>
                  <a:pt x="1512" y="775"/>
                </a:cubicBezTo>
                <a:cubicBezTo>
                  <a:pt x="1512" y="775"/>
                  <a:pt x="1512" y="775"/>
                  <a:pt x="1511" y="775"/>
                </a:cubicBezTo>
                <a:cubicBezTo>
                  <a:pt x="1511" y="775"/>
                  <a:pt x="1511" y="775"/>
                  <a:pt x="1510" y="775"/>
                </a:cubicBezTo>
                <a:cubicBezTo>
                  <a:pt x="1509" y="775"/>
                  <a:pt x="1508" y="774"/>
                  <a:pt x="1507" y="774"/>
                </a:cubicBezTo>
                <a:cubicBezTo>
                  <a:pt x="1507" y="774"/>
                  <a:pt x="1507" y="775"/>
                  <a:pt x="1507" y="775"/>
                </a:cubicBezTo>
                <a:cubicBezTo>
                  <a:pt x="1506" y="776"/>
                  <a:pt x="1506" y="776"/>
                  <a:pt x="1505" y="776"/>
                </a:cubicBezTo>
                <a:cubicBezTo>
                  <a:pt x="1505" y="777"/>
                  <a:pt x="1505" y="777"/>
                  <a:pt x="1505" y="777"/>
                </a:cubicBezTo>
                <a:cubicBezTo>
                  <a:pt x="1504" y="777"/>
                  <a:pt x="1504" y="777"/>
                  <a:pt x="1503" y="777"/>
                </a:cubicBezTo>
                <a:cubicBezTo>
                  <a:pt x="1503" y="777"/>
                  <a:pt x="1501" y="777"/>
                  <a:pt x="1501" y="777"/>
                </a:cubicBezTo>
                <a:cubicBezTo>
                  <a:pt x="1500" y="778"/>
                  <a:pt x="1500" y="779"/>
                  <a:pt x="1499" y="779"/>
                </a:cubicBezTo>
                <a:cubicBezTo>
                  <a:pt x="1498" y="780"/>
                  <a:pt x="1497" y="781"/>
                  <a:pt x="1495" y="781"/>
                </a:cubicBezTo>
                <a:cubicBezTo>
                  <a:pt x="1495" y="780"/>
                  <a:pt x="1494" y="780"/>
                  <a:pt x="1494" y="780"/>
                </a:cubicBezTo>
                <a:cubicBezTo>
                  <a:pt x="1493" y="780"/>
                  <a:pt x="1493" y="779"/>
                  <a:pt x="1493" y="779"/>
                </a:cubicBezTo>
                <a:cubicBezTo>
                  <a:pt x="1494" y="779"/>
                  <a:pt x="1494" y="779"/>
                  <a:pt x="1494" y="779"/>
                </a:cubicBezTo>
                <a:cubicBezTo>
                  <a:pt x="1494" y="779"/>
                  <a:pt x="1494" y="779"/>
                  <a:pt x="1494" y="779"/>
                </a:cubicBezTo>
                <a:cubicBezTo>
                  <a:pt x="1494" y="778"/>
                  <a:pt x="1494" y="778"/>
                  <a:pt x="1494" y="778"/>
                </a:cubicBezTo>
                <a:cubicBezTo>
                  <a:pt x="1494" y="777"/>
                  <a:pt x="1495" y="777"/>
                  <a:pt x="1495" y="776"/>
                </a:cubicBezTo>
                <a:cubicBezTo>
                  <a:pt x="1495" y="775"/>
                  <a:pt x="1494" y="774"/>
                  <a:pt x="1493" y="774"/>
                </a:cubicBezTo>
                <a:cubicBezTo>
                  <a:pt x="1493" y="774"/>
                  <a:pt x="1492" y="774"/>
                  <a:pt x="1492" y="773"/>
                </a:cubicBezTo>
                <a:cubicBezTo>
                  <a:pt x="1492" y="773"/>
                  <a:pt x="1491" y="773"/>
                  <a:pt x="1491" y="772"/>
                </a:cubicBezTo>
                <a:cubicBezTo>
                  <a:pt x="1490" y="772"/>
                  <a:pt x="1490" y="772"/>
                  <a:pt x="1489" y="772"/>
                </a:cubicBezTo>
                <a:cubicBezTo>
                  <a:pt x="1488" y="772"/>
                  <a:pt x="1488" y="772"/>
                  <a:pt x="1487" y="772"/>
                </a:cubicBezTo>
                <a:cubicBezTo>
                  <a:pt x="1487" y="771"/>
                  <a:pt x="1488" y="770"/>
                  <a:pt x="1488" y="770"/>
                </a:cubicBezTo>
                <a:cubicBezTo>
                  <a:pt x="1489" y="770"/>
                  <a:pt x="1489" y="770"/>
                  <a:pt x="1490" y="769"/>
                </a:cubicBezTo>
                <a:cubicBezTo>
                  <a:pt x="1490" y="768"/>
                  <a:pt x="1492" y="768"/>
                  <a:pt x="1493" y="768"/>
                </a:cubicBezTo>
                <a:cubicBezTo>
                  <a:pt x="1493" y="767"/>
                  <a:pt x="1494" y="767"/>
                  <a:pt x="1495" y="767"/>
                </a:cubicBezTo>
                <a:cubicBezTo>
                  <a:pt x="1495" y="766"/>
                  <a:pt x="1496" y="764"/>
                  <a:pt x="1495" y="764"/>
                </a:cubicBezTo>
                <a:cubicBezTo>
                  <a:pt x="1494" y="764"/>
                  <a:pt x="1494" y="764"/>
                  <a:pt x="1494" y="764"/>
                </a:cubicBezTo>
                <a:cubicBezTo>
                  <a:pt x="1494" y="765"/>
                  <a:pt x="1494" y="765"/>
                  <a:pt x="1493" y="765"/>
                </a:cubicBezTo>
                <a:cubicBezTo>
                  <a:pt x="1492" y="764"/>
                  <a:pt x="1492" y="764"/>
                  <a:pt x="1492" y="764"/>
                </a:cubicBezTo>
                <a:cubicBezTo>
                  <a:pt x="1492" y="764"/>
                  <a:pt x="1492" y="764"/>
                  <a:pt x="1492" y="764"/>
                </a:cubicBezTo>
                <a:cubicBezTo>
                  <a:pt x="1491" y="764"/>
                  <a:pt x="1491" y="764"/>
                  <a:pt x="1491" y="764"/>
                </a:cubicBezTo>
                <a:cubicBezTo>
                  <a:pt x="1490" y="764"/>
                  <a:pt x="1489" y="764"/>
                  <a:pt x="1488" y="765"/>
                </a:cubicBezTo>
                <a:cubicBezTo>
                  <a:pt x="1487" y="765"/>
                  <a:pt x="1486" y="765"/>
                  <a:pt x="1486" y="764"/>
                </a:cubicBezTo>
                <a:cubicBezTo>
                  <a:pt x="1485" y="764"/>
                  <a:pt x="1485" y="764"/>
                  <a:pt x="1485" y="764"/>
                </a:cubicBezTo>
                <a:cubicBezTo>
                  <a:pt x="1484" y="763"/>
                  <a:pt x="1484" y="763"/>
                  <a:pt x="1484" y="763"/>
                </a:cubicBezTo>
                <a:cubicBezTo>
                  <a:pt x="1482" y="762"/>
                  <a:pt x="1482" y="762"/>
                  <a:pt x="1482" y="762"/>
                </a:cubicBezTo>
                <a:cubicBezTo>
                  <a:pt x="1483" y="762"/>
                  <a:pt x="1484" y="762"/>
                  <a:pt x="1483" y="761"/>
                </a:cubicBezTo>
                <a:cubicBezTo>
                  <a:pt x="1483" y="761"/>
                  <a:pt x="1479" y="761"/>
                  <a:pt x="1480" y="760"/>
                </a:cubicBezTo>
                <a:cubicBezTo>
                  <a:pt x="1481" y="759"/>
                  <a:pt x="1483" y="760"/>
                  <a:pt x="1484" y="760"/>
                </a:cubicBezTo>
                <a:cubicBezTo>
                  <a:pt x="1484" y="761"/>
                  <a:pt x="1485" y="761"/>
                  <a:pt x="1486" y="761"/>
                </a:cubicBezTo>
                <a:cubicBezTo>
                  <a:pt x="1487" y="761"/>
                  <a:pt x="1487" y="760"/>
                  <a:pt x="1488" y="760"/>
                </a:cubicBezTo>
                <a:cubicBezTo>
                  <a:pt x="1487" y="759"/>
                  <a:pt x="1486" y="760"/>
                  <a:pt x="1486" y="760"/>
                </a:cubicBezTo>
                <a:cubicBezTo>
                  <a:pt x="1485" y="760"/>
                  <a:pt x="1484" y="760"/>
                  <a:pt x="1484" y="760"/>
                </a:cubicBezTo>
                <a:cubicBezTo>
                  <a:pt x="1482" y="758"/>
                  <a:pt x="1484" y="756"/>
                  <a:pt x="1482" y="755"/>
                </a:cubicBezTo>
                <a:cubicBezTo>
                  <a:pt x="1482" y="756"/>
                  <a:pt x="1483" y="758"/>
                  <a:pt x="1482" y="759"/>
                </a:cubicBezTo>
                <a:cubicBezTo>
                  <a:pt x="1481" y="759"/>
                  <a:pt x="1481" y="759"/>
                  <a:pt x="1481" y="759"/>
                </a:cubicBezTo>
                <a:cubicBezTo>
                  <a:pt x="1480" y="759"/>
                  <a:pt x="1480" y="759"/>
                  <a:pt x="1479" y="759"/>
                </a:cubicBezTo>
                <a:cubicBezTo>
                  <a:pt x="1479" y="760"/>
                  <a:pt x="1479" y="760"/>
                  <a:pt x="1478" y="760"/>
                </a:cubicBezTo>
                <a:cubicBezTo>
                  <a:pt x="1478" y="760"/>
                  <a:pt x="1478" y="760"/>
                  <a:pt x="1477" y="760"/>
                </a:cubicBezTo>
                <a:cubicBezTo>
                  <a:pt x="1477" y="760"/>
                  <a:pt x="1476" y="760"/>
                  <a:pt x="1475" y="760"/>
                </a:cubicBezTo>
                <a:cubicBezTo>
                  <a:pt x="1475" y="761"/>
                  <a:pt x="1475" y="761"/>
                  <a:pt x="1475" y="762"/>
                </a:cubicBezTo>
                <a:cubicBezTo>
                  <a:pt x="1475" y="763"/>
                  <a:pt x="1475" y="763"/>
                  <a:pt x="1474" y="763"/>
                </a:cubicBezTo>
                <a:cubicBezTo>
                  <a:pt x="1474" y="764"/>
                  <a:pt x="1473" y="765"/>
                  <a:pt x="1473" y="766"/>
                </a:cubicBezTo>
                <a:cubicBezTo>
                  <a:pt x="1472" y="767"/>
                  <a:pt x="1471" y="767"/>
                  <a:pt x="1470" y="767"/>
                </a:cubicBezTo>
                <a:cubicBezTo>
                  <a:pt x="1470" y="767"/>
                  <a:pt x="1469" y="768"/>
                  <a:pt x="1469" y="769"/>
                </a:cubicBezTo>
                <a:cubicBezTo>
                  <a:pt x="1469" y="768"/>
                  <a:pt x="1469" y="768"/>
                  <a:pt x="1468" y="768"/>
                </a:cubicBezTo>
                <a:cubicBezTo>
                  <a:pt x="1468" y="768"/>
                  <a:pt x="1468" y="769"/>
                  <a:pt x="1468" y="769"/>
                </a:cubicBezTo>
                <a:cubicBezTo>
                  <a:pt x="1468" y="770"/>
                  <a:pt x="1468" y="770"/>
                  <a:pt x="1468" y="771"/>
                </a:cubicBezTo>
                <a:cubicBezTo>
                  <a:pt x="1469" y="771"/>
                  <a:pt x="1469" y="771"/>
                  <a:pt x="1469" y="771"/>
                </a:cubicBezTo>
                <a:cubicBezTo>
                  <a:pt x="1469" y="772"/>
                  <a:pt x="1469" y="772"/>
                  <a:pt x="1468" y="772"/>
                </a:cubicBezTo>
                <a:cubicBezTo>
                  <a:pt x="1468" y="773"/>
                  <a:pt x="1468" y="774"/>
                  <a:pt x="1468" y="775"/>
                </a:cubicBezTo>
                <a:cubicBezTo>
                  <a:pt x="1468" y="776"/>
                  <a:pt x="1468" y="776"/>
                  <a:pt x="1467" y="777"/>
                </a:cubicBezTo>
                <a:cubicBezTo>
                  <a:pt x="1467" y="777"/>
                  <a:pt x="1465" y="777"/>
                  <a:pt x="1465" y="777"/>
                </a:cubicBezTo>
                <a:cubicBezTo>
                  <a:pt x="1464" y="776"/>
                  <a:pt x="1465" y="776"/>
                  <a:pt x="1464" y="775"/>
                </a:cubicBezTo>
                <a:cubicBezTo>
                  <a:pt x="1463" y="775"/>
                  <a:pt x="1463" y="775"/>
                  <a:pt x="1463" y="775"/>
                </a:cubicBezTo>
                <a:cubicBezTo>
                  <a:pt x="1462" y="776"/>
                  <a:pt x="1463" y="776"/>
                  <a:pt x="1463" y="777"/>
                </a:cubicBezTo>
                <a:cubicBezTo>
                  <a:pt x="1463" y="778"/>
                  <a:pt x="1462" y="778"/>
                  <a:pt x="1462" y="779"/>
                </a:cubicBezTo>
                <a:cubicBezTo>
                  <a:pt x="1462" y="780"/>
                  <a:pt x="1462" y="779"/>
                  <a:pt x="1463" y="779"/>
                </a:cubicBezTo>
                <a:cubicBezTo>
                  <a:pt x="1463" y="780"/>
                  <a:pt x="1462" y="780"/>
                  <a:pt x="1462" y="781"/>
                </a:cubicBezTo>
                <a:cubicBezTo>
                  <a:pt x="1461" y="782"/>
                  <a:pt x="1461" y="782"/>
                  <a:pt x="1461" y="782"/>
                </a:cubicBezTo>
                <a:cubicBezTo>
                  <a:pt x="1461" y="783"/>
                  <a:pt x="1461" y="783"/>
                  <a:pt x="1461" y="784"/>
                </a:cubicBezTo>
                <a:cubicBezTo>
                  <a:pt x="1461" y="785"/>
                  <a:pt x="1461" y="785"/>
                  <a:pt x="1461" y="786"/>
                </a:cubicBezTo>
                <a:cubicBezTo>
                  <a:pt x="1461" y="787"/>
                  <a:pt x="1461" y="787"/>
                  <a:pt x="1461" y="787"/>
                </a:cubicBezTo>
                <a:cubicBezTo>
                  <a:pt x="1461" y="788"/>
                  <a:pt x="1462" y="790"/>
                  <a:pt x="1460" y="790"/>
                </a:cubicBezTo>
                <a:cubicBezTo>
                  <a:pt x="1458" y="790"/>
                  <a:pt x="1458" y="790"/>
                  <a:pt x="1457" y="792"/>
                </a:cubicBezTo>
                <a:cubicBezTo>
                  <a:pt x="1456" y="792"/>
                  <a:pt x="1456" y="793"/>
                  <a:pt x="1456" y="793"/>
                </a:cubicBezTo>
                <a:cubicBezTo>
                  <a:pt x="1456" y="794"/>
                  <a:pt x="1456" y="795"/>
                  <a:pt x="1456" y="796"/>
                </a:cubicBezTo>
                <a:cubicBezTo>
                  <a:pt x="1456" y="796"/>
                  <a:pt x="1455" y="797"/>
                  <a:pt x="1455" y="797"/>
                </a:cubicBezTo>
                <a:cubicBezTo>
                  <a:pt x="1455" y="797"/>
                  <a:pt x="1454" y="798"/>
                  <a:pt x="1454" y="798"/>
                </a:cubicBezTo>
                <a:cubicBezTo>
                  <a:pt x="1453" y="798"/>
                  <a:pt x="1453" y="799"/>
                  <a:pt x="1453" y="799"/>
                </a:cubicBezTo>
                <a:cubicBezTo>
                  <a:pt x="1454" y="799"/>
                  <a:pt x="1454" y="799"/>
                  <a:pt x="1454" y="799"/>
                </a:cubicBezTo>
                <a:cubicBezTo>
                  <a:pt x="1454" y="799"/>
                  <a:pt x="1455" y="799"/>
                  <a:pt x="1455" y="800"/>
                </a:cubicBezTo>
                <a:cubicBezTo>
                  <a:pt x="1455" y="800"/>
                  <a:pt x="1455" y="801"/>
                  <a:pt x="1456" y="801"/>
                </a:cubicBezTo>
                <a:cubicBezTo>
                  <a:pt x="1456" y="802"/>
                  <a:pt x="1457" y="802"/>
                  <a:pt x="1457" y="803"/>
                </a:cubicBezTo>
                <a:cubicBezTo>
                  <a:pt x="1456" y="803"/>
                  <a:pt x="1456" y="803"/>
                  <a:pt x="1455" y="803"/>
                </a:cubicBezTo>
                <a:cubicBezTo>
                  <a:pt x="1455" y="803"/>
                  <a:pt x="1455" y="803"/>
                  <a:pt x="1455" y="803"/>
                </a:cubicBezTo>
                <a:cubicBezTo>
                  <a:pt x="1454" y="804"/>
                  <a:pt x="1454" y="804"/>
                  <a:pt x="1454" y="804"/>
                </a:cubicBezTo>
                <a:cubicBezTo>
                  <a:pt x="1454" y="804"/>
                  <a:pt x="1454" y="804"/>
                  <a:pt x="1453" y="803"/>
                </a:cubicBezTo>
                <a:cubicBezTo>
                  <a:pt x="1453" y="803"/>
                  <a:pt x="1453" y="802"/>
                  <a:pt x="1452" y="802"/>
                </a:cubicBezTo>
                <a:cubicBezTo>
                  <a:pt x="1451" y="803"/>
                  <a:pt x="1451" y="803"/>
                  <a:pt x="1451" y="803"/>
                </a:cubicBezTo>
                <a:cubicBezTo>
                  <a:pt x="1451" y="803"/>
                  <a:pt x="1451" y="802"/>
                  <a:pt x="1451" y="802"/>
                </a:cubicBezTo>
                <a:cubicBezTo>
                  <a:pt x="1450" y="804"/>
                  <a:pt x="1448" y="803"/>
                  <a:pt x="1447" y="804"/>
                </a:cubicBezTo>
                <a:cubicBezTo>
                  <a:pt x="1447" y="804"/>
                  <a:pt x="1447" y="804"/>
                  <a:pt x="1447" y="805"/>
                </a:cubicBezTo>
                <a:cubicBezTo>
                  <a:pt x="1446" y="805"/>
                  <a:pt x="1445" y="805"/>
                  <a:pt x="1445" y="805"/>
                </a:cubicBezTo>
                <a:cubicBezTo>
                  <a:pt x="1446" y="806"/>
                  <a:pt x="1447" y="806"/>
                  <a:pt x="1447" y="807"/>
                </a:cubicBezTo>
                <a:cubicBezTo>
                  <a:pt x="1448" y="807"/>
                  <a:pt x="1448" y="808"/>
                  <a:pt x="1448" y="808"/>
                </a:cubicBezTo>
                <a:cubicBezTo>
                  <a:pt x="1448" y="809"/>
                  <a:pt x="1447" y="809"/>
                  <a:pt x="1447" y="809"/>
                </a:cubicBezTo>
                <a:cubicBezTo>
                  <a:pt x="1446" y="810"/>
                  <a:pt x="1446" y="810"/>
                  <a:pt x="1446" y="810"/>
                </a:cubicBezTo>
                <a:cubicBezTo>
                  <a:pt x="1445" y="810"/>
                  <a:pt x="1445" y="811"/>
                  <a:pt x="1446" y="811"/>
                </a:cubicBezTo>
                <a:cubicBezTo>
                  <a:pt x="1446" y="812"/>
                  <a:pt x="1446" y="812"/>
                  <a:pt x="1445" y="813"/>
                </a:cubicBezTo>
                <a:cubicBezTo>
                  <a:pt x="1445" y="813"/>
                  <a:pt x="1445" y="813"/>
                  <a:pt x="1445" y="813"/>
                </a:cubicBezTo>
                <a:cubicBezTo>
                  <a:pt x="1444" y="814"/>
                  <a:pt x="1444" y="814"/>
                  <a:pt x="1444" y="814"/>
                </a:cubicBezTo>
                <a:cubicBezTo>
                  <a:pt x="1444" y="814"/>
                  <a:pt x="1444" y="814"/>
                  <a:pt x="1444" y="814"/>
                </a:cubicBezTo>
                <a:cubicBezTo>
                  <a:pt x="1444" y="813"/>
                  <a:pt x="1442" y="813"/>
                  <a:pt x="1442" y="813"/>
                </a:cubicBezTo>
                <a:cubicBezTo>
                  <a:pt x="1440" y="813"/>
                  <a:pt x="1439" y="813"/>
                  <a:pt x="1438" y="812"/>
                </a:cubicBezTo>
                <a:cubicBezTo>
                  <a:pt x="1438" y="812"/>
                  <a:pt x="1438" y="812"/>
                  <a:pt x="1438" y="812"/>
                </a:cubicBezTo>
                <a:cubicBezTo>
                  <a:pt x="1437" y="812"/>
                  <a:pt x="1437" y="812"/>
                  <a:pt x="1437" y="812"/>
                </a:cubicBezTo>
                <a:cubicBezTo>
                  <a:pt x="1436" y="813"/>
                  <a:pt x="1436" y="813"/>
                  <a:pt x="1436" y="813"/>
                </a:cubicBezTo>
                <a:cubicBezTo>
                  <a:pt x="1435" y="813"/>
                  <a:pt x="1435" y="813"/>
                  <a:pt x="1435" y="813"/>
                </a:cubicBezTo>
                <a:cubicBezTo>
                  <a:pt x="1434" y="813"/>
                  <a:pt x="1434" y="812"/>
                  <a:pt x="1433" y="812"/>
                </a:cubicBezTo>
                <a:cubicBezTo>
                  <a:pt x="1432" y="812"/>
                  <a:pt x="1432" y="813"/>
                  <a:pt x="1432" y="814"/>
                </a:cubicBezTo>
                <a:cubicBezTo>
                  <a:pt x="1431" y="814"/>
                  <a:pt x="1430" y="814"/>
                  <a:pt x="1430" y="814"/>
                </a:cubicBezTo>
                <a:cubicBezTo>
                  <a:pt x="1429" y="814"/>
                  <a:pt x="1428" y="813"/>
                  <a:pt x="1428" y="814"/>
                </a:cubicBezTo>
                <a:cubicBezTo>
                  <a:pt x="1428" y="815"/>
                  <a:pt x="1428" y="815"/>
                  <a:pt x="1428" y="815"/>
                </a:cubicBezTo>
                <a:cubicBezTo>
                  <a:pt x="1429" y="816"/>
                  <a:pt x="1429" y="816"/>
                  <a:pt x="1429" y="816"/>
                </a:cubicBezTo>
                <a:cubicBezTo>
                  <a:pt x="1430" y="816"/>
                  <a:pt x="1428" y="817"/>
                  <a:pt x="1429" y="817"/>
                </a:cubicBezTo>
                <a:cubicBezTo>
                  <a:pt x="1429" y="818"/>
                  <a:pt x="1430" y="817"/>
                  <a:pt x="1430" y="817"/>
                </a:cubicBezTo>
                <a:cubicBezTo>
                  <a:pt x="1430" y="817"/>
                  <a:pt x="1430" y="817"/>
                  <a:pt x="1430" y="817"/>
                </a:cubicBezTo>
                <a:cubicBezTo>
                  <a:pt x="1431" y="818"/>
                  <a:pt x="1431" y="818"/>
                  <a:pt x="1431" y="818"/>
                </a:cubicBezTo>
                <a:cubicBezTo>
                  <a:pt x="1431" y="818"/>
                  <a:pt x="1432" y="818"/>
                  <a:pt x="1432" y="819"/>
                </a:cubicBezTo>
                <a:cubicBezTo>
                  <a:pt x="1432" y="819"/>
                  <a:pt x="1433" y="820"/>
                  <a:pt x="1432" y="820"/>
                </a:cubicBezTo>
                <a:cubicBezTo>
                  <a:pt x="1432" y="819"/>
                  <a:pt x="1431" y="819"/>
                  <a:pt x="1431" y="819"/>
                </a:cubicBezTo>
                <a:cubicBezTo>
                  <a:pt x="1431" y="818"/>
                  <a:pt x="1430" y="818"/>
                  <a:pt x="1430" y="818"/>
                </a:cubicBezTo>
                <a:cubicBezTo>
                  <a:pt x="1429" y="818"/>
                  <a:pt x="1428" y="817"/>
                  <a:pt x="1428" y="818"/>
                </a:cubicBezTo>
                <a:cubicBezTo>
                  <a:pt x="1428" y="819"/>
                  <a:pt x="1429" y="819"/>
                  <a:pt x="1429" y="820"/>
                </a:cubicBezTo>
                <a:cubicBezTo>
                  <a:pt x="1430" y="820"/>
                  <a:pt x="1430" y="821"/>
                  <a:pt x="1429" y="821"/>
                </a:cubicBezTo>
                <a:cubicBezTo>
                  <a:pt x="1428" y="820"/>
                  <a:pt x="1428" y="819"/>
                  <a:pt x="1427" y="819"/>
                </a:cubicBezTo>
                <a:cubicBezTo>
                  <a:pt x="1426" y="819"/>
                  <a:pt x="1425" y="818"/>
                  <a:pt x="1426" y="819"/>
                </a:cubicBezTo>
                <a:cubicBezTo>
                  <a:pt x="1426" y="820"/>
                  <a:pt x="1427" y="821"/>
                  <a:pt x="1428" y="822"/>
                </a:cubicBezTo>
                <a:cubicBezTo>
                  <a:pt x="1427" y="822"/>
                  <a:pt x="1426" y="821"/>
                  <a:pt x="1426" y="821"/>
                </a:cubicBezTo>
                <a:cubicBezTo>
                  <a:pt x="1425" y="821"/>
                  <a:pt x="1425" y="820"/>
                  <a:pt x="1425" y="819"/>
                </a:cubicBezTo>
                <a:cubicBezTo>
                  <a:pt x="1425" y="818"/>
                  <a:pt x="1424" y="818"/>
                  <a:pt x="1423" y="817"/>
                </a:cubicBezTo>
                <a:cubicBezTo>
                  <a:pt x="1422" y="817"/>
                  <a:pt x="1422" y="817"/>
                  <a:pt x="1423" y="816"/>
                </a:cubicBezTo>
                <a:cubicBezTo>
                  <a:pt x="1423" y="816"/>
                  <a:pt x="1423" y="815"/>
                  <a:pt x="1422" y="815"/>
                </a:cubicBezTo>
                <a:cubicBezTo>
                  <a:pt x="1422" y="815"/>
                  <a:pt x="1422" y="816"/>
                  <a:pt x="1421" y="816"/>
                </a:cubicBezTo>
                <a:cubicBezTo>
                  <a:pt x="1421" y="817"/>
                  <a:pt x="1420" y="816"/>
                  <a:pt x="1420" y="817"/>
                </a:cubicBezTo>
                <a:cubicBezTo>
                  <a:pt x="1421" y="818"/>
                  <a:pt x="1421" y="818"/>
                  <a:pt x="1421" y="818"/>
                </a:cubicBezTo>
                <a:cubicBezTo>
                  <a:pt x="1420" y="819"/>
                  <a:pt x="1420" y="819"/>
                  <a:pt x="1420" y="819"/>
                </a:cubicBezTo>
                <a:cubicBezTo>
                  <a:pt x="1420" y="820"/>
                  <a:pt x="1420" y="820"/>
                  <a:pt x="1421" y="821"/>
                </a:cubicBezTo>
                <a:cubicBezTo>
                  <a:pt x="1421" y="821"/>
                  <a:pt x="1421" y="822"/>
                  <a:pt x="1422" y="822"/>
                </a:cubicBezTo>
                <a:cubicBezTo>
                  <a:pt x="1422" y="823"/>
                  <a:pt x="1422" y="823"/>
                  <a:pt x="1422" y="824"/>
                </a:cubicBezTo>
                <a:cubicBezTo>
                  <a:pt x="1423" y="825"/>
                  <a:pt x="1424" y="825"/>
                  <a:pt x="1425" y="826"/>
                </a:cubicBezTo>
                <a:cubicBezTo>
                  <a:pt x="1425" y="827"/>
                  <a:pt x="1426" y="827"/>
                  <a:pt x="1425" y="828"/>
                </a:cubicBezTo>
                <a:cubicBezTo>
                  <a:pt x="1425" y="828"/>
                  <a:pt x="1424" y="829"/>
                  <a:pt x="1424" y="828"/>
                </a:cubicBezTo>
                <a:cubicBezTo>
                  <a:pt x="1424" y="828"/>
                  <a:pt x="1424" y="828"/>
                  <a:pt x="1424" y="828"/>
                </a:cubicBezTo>
                <a:cubicBezTo>
                  <a:pt x="1424" y="828"/>
                  <a:pt x="1424" y="826"/>
                  <a:pt x="1423" y="827"/>
                </a:cubicBezTo>
                <a:cubicBezTo>
                  <a:pt x="1423" y="827"/>
                  <a:pt x="1423" y="827"/>
                  <a:pt x="1423" y="827"/>
                </a:cubicBezTo>
                <a:cubicBezTo>
                  <a:pt x="1422" y="827"/>
                  <a:pt x="1422" y="827"/>
                  <a:pt x="1422" y="828"/>
                </a:cubicBezTo>
                <a:cubicBezTo>
                  <a:pt x="1422" y="828"/>
                  <a:pt x="1423" y="829"/>
                  <a:pt x="1423" y="830"/>
                </a:cubicBezTo>
                <a:cubicBezTo>
                  <a:pt x="1422" y="830"/>
                  <a:pt x="1422" y="830"/>
                  <a:pt x="1421" y="830"/>
                </a:cubicBezTo>
                <a:cubicBezTo>
                  <a:pt x="1421" y="830"/>
                  <a:pt x="1420" y="830"/>
                  <a:pt x="1420" y="830"/>
                </a:cubicBezTo>
                <a:cubicBezTo>
                  <a:pt x="1421" y="831"/>
                  <a:pt x="1421" y="831"/>
                  <a:pt x="1421" y="831"/>
                </a:cubicBezTo>
                <a:cubicBezTo>
                  <a:pt x="1422" y="831"/>
                  <a:pt x="1422" y="831"/>
                  <a:pt x="1422" y="831"/>
                </a:cubicBezTo>
                <a:cubicBezTo>
                  <a:pt x="1422" y="832"/>
                  <a:pt x="1423" y="832"/>
                  <a:pt x="1423" y="832"/>
                </a:cubicBezTo>
                <a:cubicBezTo>
                  <a:pt x="1424" y="832"/>
                  <a:pt x="1424" y="832"/>
                  <a:pt x="1424" y="832"/>
                </a:cubicBezTo>
                <a:cubicBezTo>
                  <a:pt x="1424" y="833"/>
                  <a:pt x="1424" y="833"/>
                  <a:pt x="1424" y="833"/>
                </a:cubicBezTo>
                <a:cubicBezTo>
                  <a:pt x="1424" y="833"/>
                  <a:pt x="1424" y="833"/>
                  <a:pt x="1425" y="833"/>
                </a:cubicBezTo>
                <a:cubicBezTo>
                  <a:pt x="1425" y="833"/>
                  <a:pt x="1425" y="833"/>
                  <a:pt x="1426" y="834"/>
                </a:cubicBezTo>
                <a:cubicBezTo>
                  <a:pt x="1427" y="834"/>
                  <a:pt x="1427" y="834"/>
                  <a:pt x="1427" y="834"/>
                </a:cubicBezTo>
                <a:cubicBezTo>
                  <a:pt x="1427" y="834"/>
                  <a:pt x="1427" y="834"/>
                  <a:pt x="1427" y="835"/>
                </a:cubicBezTo>
                <a:cubicBezTo>
                  <a:pt x="1428" y="836"/>
                  <a:pt x="1430" y="835"/>
                  <a:pt x="1430" y="837"/>
                </a:cubicBezTo>
                <a:cubicBezTo>
                  <a:pt x="1430" y="838"/>
                  <a:pt x="1430" y="838"/>
                  <a:pt x="1430" y="839"/>
                </a:cubicBezTo>
                <a:cubicBezTo>
                  <a:pt x="1430" y="839"/>
                  <a:pt x="1431" y="840"/>
                  <a:pt x="1430" y="841"/>
                </a:cubicBezTo>
                <a:cubicBezTo>
                  <a:pt x="1430" y="841"/>
                  <a:pt x="1429" y="840"/>
                  <a:pt x="1429" y="840"/>
                </a:cubicBezTo>
                <a:cubicBezTo>
                  <a:pt x="1429" y="839"/>
                  <a:pt x="1428" y="839"/>
                  <a:pt x="1428" y="839"/>
                </a:cubicBezTo>
                <a:cubicBezTo>
                  <a:pt x="1427" y="838"/>
                  <a:pt x="1427" y="838"/>
                  <a:pt x="1427" y="838"/>
                </a:cubicBezTo>
                <a:cubicBezTo>
                  <a:pt x="1426" y="838"/>
                  <a:pt x="1425" y="838"/>
                  <a:pt x="1424" y="838"/>
                </a:cubicBezTo>
                <a:cubicBezTo>
                  <a:pt x="1422" y="839"/>
                  <a:pt x="1424" y="839"/>
                  <a:pt x="1424" y="840"/>
                </a:cubicBezTo>
                <a:cubicBezTo>
                  <a:pt x="1424" y="841"/>
                  <a:pt x="1424" y="842"/>
                  <a:pt x="1425" y="842"/>
                </a:cubicBezTo>
                <a:cubicBezTo>
                  <a:pt x="1425" y="842"/>
                  <a:pt x="1426" y="842"/>
                  <a:pt x="1426" y="843"/>
                </a:cubicBezTo>
                <a:cubicBezTo>
                  <a:pt x="1425" y="843"/>
                  <a:pt x="1425" y="843"/>
                  <a:pt x="1425" y="843"/>
                </a:cubicBezTo>
                <a:cubicBezTo>
                  <a:pt x="1425" y="843"/>
                  <a:pt x="1424" y="845"/>
                  <a:pt x="1424" y="844"/>
                </a:cubicBezTo>
                <a:cubicBezTo>
                  <a:pt x="1423" y="844"/>
                  <a:pt x="1424" y="843"/>
                  <a:pt x="1424" y="843"/>
                </a:cubicBezTo>
                <a:cubicBezTo>
                  <a:pt x="1423" y="842"/>
                  <a:pt x="1423" y="842"/>
                  <a:pt x="1423" y="842"/>
                </a:cubicBezTo>
                <a:cubicBezTo>
                  <a:pt x="1422" y="842"/>
                  <a:pt x="1422" y="842"/>
                  <a:pt x="1422" y="842"/>
                </a:cubicBezTo>
                <a:cubicBezTo>
                  <a:pt x="1421" y="843"/>
                  <a:pt x="1422" y="843"/>
                  <a:pt x="1422" y="844"/>
                </a:cubicBezTo>
                <a:cubicBezTo>
                  <a:pt x="1422" y="845"/>
                  <a:pt x="1423" y="846"/>
                  <a:pt x="1423" y="846"/>
                </a:cubicBezTo>
                <a:cubicBezTo>
                  <a:pt x="1424" y="849"/>
                  <a:pt x="1424" y="849"/>
                  <a:pt x="1424" y="849"/>
                </a:cubicBezTo>
                <a:cubicBezTo>
                  <a:pt x="1424" y="849"/>
                  <a:pt x="1424" y="849"/>
                  <a:pt x="1424" y="850"/>
                </a:cubicBezTo>
                <a:cubicBezTo>
                  <a:pt x="1424" y="851"/>
                  <a:pt x="1424" y="851"/>
                  <a:pt x="1424" y="852"/>
                </a:cubicBezTo>
                <a:cubicBezTo>
                  <a:pt x="1424" y="852"/>
                  <a:pt x="1423" y="851"/>
                  <a:pt x="1423" y="850"/>
                </a:cubicBezTo>
                <a:cubicBezTo>
                  <a:pt x="1422" y="850"/>
                  <a:pt x="1422" y="850"/>
                  <a:pt x="1422" y="850"/>
                </a:cubicBezTo>
                <a:cubicBezTo>
                  <a:pt x="1422" y="849"/>
                  <a:pt x="1422" y="849"/>
                  <a:pt x="1422" y="849"/>
                </a:cubicBezTo>
                <a:cubicBezTo>
                  <a:pt x="1422" y="848"/>
                  <a:pt x="1422" y="848"/>
                  <a:pt x="1421" y="848"/>
                </a:cubicBezTo>
                <a:cubicBezTo>
                  <a:pt x="1421" y="848"/>
                  <a:pt x="1421" y="848"/>
                  <a:pt x="1421" y="849"/>
                </a:cubicBezTo>
                <a:cubicBezTo>
                  <a:pt x="1420" y="850"/>
                  <a:pt x="1420" y="850"/>
                  <a:pt x="1420" y="850"/>
                </a:cubicBezTo>
                <a:cubicBezTo>
                  <a:pt x="1420" y="850"/>
                  <a:pt x="1420" y="851"/>
                  <a:pt x="1420" y="851"/>
                </a:cubicBezTo>
                <a:cubicBezTo>
                  <a:pt x="1419" y="851"/>
                  <a:pt x="1419" y="850"/>
                  <a:pt x="1419" y="849"/>
                </a:cubicBezTo>
                <a:cubicBezTo>
                  <a:pt x="1419" y="848"/>
                  <a:pt x="1418" y="848"/>
                  <a:pt x="1417" y="847"/>
                </a:cubicBezTo>
                <a:cubicBezTo>
                  <a:pt x="1417" y="847"/>
                  <a:pt x="1417" y="846"/>
                  <a:pt x="1416" y="846"/>
                </a:cubicBezTo>
                <a:cubicBezTo>
                  <a:pt x="1416" y="847"/>
                  <a:pt x="1416" y="848"/>
                  <a:pt x="1416" y="849"/>
                </a:cubicBezTo>
                <a:cubicBezTo>
                  <a:pt x="1416" y="849"/>
                  <a:pt x="1416" y="849"/>
                  <a:pt x="1415" y="849"/>
                </a:cubicBezTo>
                <a:cubicBezTo>
                  <a:pt x="1415" y="848"/>
                  <a:pt x="1415" y="848"/>
                  <a:pt x="1415" y="848"/>
                </a:cubicBezTo>
                <a:cubicBezTo>
                  <a:pt x="1415" y="848"/>
                  <a:pt x="1415" y="848"/>
                  <a:pt x="1415" y="848"/>
                </a:cubicBezTo>
                <a:cubicBezTo>
                  <a:pt x="1414" y="848"/>
                  <a:pt x="1415" y="847"/>
                  <a:pt x="1414" y="847"/>
                </a:cubicBezTo>
                <a:cubicBezTo>
                  <a:pt x="1414" y="846"/>
                  <a:pt x="1414" y="846"/>
                  <a:pt x="1414" y="846"/>
                </a:cubicBezTo>
                <a:cubicBezTo>
                  <a:pt x="1413" y="846"/>
                  <a:pt x="1414" y="845"/>
                  <a:pt x="1414" y="844"/>
                </a:cubicBezTo>
                <a:cubicBezTo>
                  <a:pt x="1415" y="843"/>
                  <a:pt x="1414" y="843"/>
                  <a:pt x="1413" y="842"/>
                </a:cubicBezTo>
                <a:cubicBezTo>
                  <a:pt x="1413" y="841"/>
                  <a:pt x="1412" y="841"/>
                  <a:pt x="1412" y="841"/>
                </a:cubicBezTo>
                <a:cubicBezTo>
                  <a:pt x="1412" y="840"/>
                  <a:pt x="1412" y="840"/>
                  <a:pt x="1411" y="840"/>
                </a:cubicBezTo>
                <a:cubicBezTo>
                  <a:pt x="1411" y="840"/>
                  <a:pt x="1411" y="840"/>
                  <a:pt x="1410" y="839"/>
                </a:cubicBezTo>
                <a:cubicBezTo>
                  <a:pt x="1410" y="839"/>
                  <a:pt x="1411" y="838"/>
                  <a:pt x="1412" y="838"/>
                </a:cubicBezTo>
                <a:cubicBezTo>
                  <a:pt x="1412" y="837"/>
                  <a:pt x="1412" y="836"/>
                  <a:pt x="1413" y="836"/>
                </a:cubicBezTo>
                <a:cubicBezTo>
                  <a:pt x="1414" y="836"/>
                  <a:pt x="1414" y="837"/>
                  <a:pt x="1415" y="836"/>
                </a:cubicBezTo>
                <a:cubicBezTo>
                  <a:pt x="1415" y="835"/>
                  <a:pt x="1416" y="835"/>
                  <a:pt x="1417" y="836"/>
                </a:cubicBezTo>
                <a:cubicBezTo>
                  <a:pt x="1417" y="836"/>
                  <a:pt x="1418" y="836"/>
                  <a:pt x="1418" y="836"/>
                </a:cubicBezTo>
                <a:cubicBezTo>
                  <a:pt x="1419" y="837"/>
                  <a:pt x="1419" y="837"/>
                  <a:pt x="1420" y="837"/>
                </a:cubicBezTo>
                <a:cubicBezTo>
                  <a:pt x="1420" y="837"/>
                  <a:pt x="1421" y="837"/>
                  <a:pt x="1421" y="838"/>
                </a:cubicBezTo>
                <a:cubicBezTo>
                  <a:pt x="1422" y="839"/>
                  <a:pt x="1422" y="839"/>
                  <a:pt x="1422" y="839"/>
                </a:cubicBezTo>
                <a:cubicBezTo>
                  <a:pt x="1423" y="839"/>
                  <a:pt x="1422" y="837"/>
                  <a:pt x="1423" y="837"/>
                </a:cubicBezTo>
                <a:cubicBezTo>
                  <a:pt x="1423" y="837"/>
                  <a:pt x="1423" y="837"/>
                  <a:pt x="1423" y="837"/>
                </a:cubicBezTo>
                <a:cubicBezTo>
                  <a:pt x="1424" y="837"/>
                  <a:pt x="1425" y="838"/>
                  <a:pt x="1424" y="837"/>
                </a:cubicBezTo>
                <a:cubicBezTo>
                  <a:pt x="1424" y="836"/>
                  <a:pt x="1422" y="836"/>
                  <a:pt x="1422" y="836"/>
                </a:cubicBezTo>
                <a:cubicBezTo>
                  <a:pt x="1421" y="835"/>
                  <a:pt x="1421" y="835"/>
                  <a:pt x="1421" y="835"/>
                </a:cubicBezTo>
                <a:cubicBezTo>
                  <a:pt x="1420" y="835"/>
                  <a:pt x="1421" y="835"/>
                  <a:pt x="1420" y="836"/>
                </a:cubicBezTo>
                <a:cubicBezTo>
                  <a:pt x="1419" y="835"/>
                  <a:pt x="1419" y="835"/>
                  <a:pt x="1419" y="835"/>
                </a:cubicBezTo>
                <a:cubicBezTo>
                  <a:pt x="1419" y="834"/>
                  <a:pt x="1419" y="835"/>
                  <a:pt x="1419" y="835"/>
                </a:cubicBezTo>
                <a:cubicBezTo>
                  <a:pt x="1418" y="835"/>
                  <a:pt x="1418" y="835"/>
                  <a:pt x="1418" y="835"/>
                </a:cubicBezTo>
                <a:cubicBezTo>
                  <a:pt x="1417" y="835"/>
                  <a:pt x="1416" y="835"/>
                  <a:pt x="1416" y="835"/>
                </a:cubicBezTo>
                <a:cubicBezTo>
                  <a:pt x="1415" y="835"/>
                  <a:pt x="1415" y="835"/>
                  <a:pt x="1415" y="835"/>
                </a:cubicBezTo>
                <a:cubicBezTo>
                  <a:pt x="1415" y="835"/>
                  <a:pt x="1415" y="835"/>
                  <a:pt x="1415" y="835"/>
                </a:cubicBezTo>
                <a:cubicBezTo>
                  <a:pt x="1414" y="835"/>
                  <a:pt x="1414" y="835"/>
                  <a:pt x="1414" y="835"/>
                </a:cubicBezTo>
                <a:cubicBezTo>
                  <a:pt x="1412" y="835"/>
                  <a:pt x="1413" y="834"/>
                  <a:pt x="1412" y="834"/>
                </a:cubicBezTo>
                <a:cubicBezTo>
                  <a:pt x="1411" y="835"/>
                  <a:pt x="1412" y="835"/>
                  <a:pt x="1411" y="835"/>
                </a:cubicBezTo>
                <a:cubicBezTo>
                  <a:pt x="1410" y="836"/>
                  <a:pt x="1411" y="834"/>
                  <a:pt x="1410" y="834"/>
                </a:cubicBezTo>
                <a:cubicBezTo>
                  <a:pt x="1410" y="833"/>
                  <a:pt x="1410" y="833"/>
                  <a:pt x="1410" y="833"/>
                </a:cubicBezTo>
                <a:cubicBezTo>
                  <a:pt x="1409" y="833"/>
                  <a:pt x="1409" y="833"/>
                  <a:pt x="1409" y="833"/>
                </a:cubicBezTo>
                <a:cubicBezTo>
                  <a:pt x="1409" y="832"/>
                  <a:pt x="1409" y="832"/>
                  <a:pt x="1409" y="832"/>
                </a:cubicBezTo>
                <a:cubicBezTo>
                  <a:pt x="1409" y="832"/>
                  <a:pt x="1409" y="832"/>
                  <a:pt x="1409" y="832"/>
                </a:cubicBezTo>
                <a:cubicBezTo>
                  <a:pt x="1409" y="831"/>
                  <a:pt x="1409" y="831"/>
                  <a:pt x="1409" y="831"/>
                </a:cubicBezTo>
                <a:cubicBezTo>
                  <a:pt x="1408" y="831"/>
                  <a:pt x="1408" y="831"/>
                  <a:pt x="1409" y="830"/>
                </a:cubicBezTo>
                <a:cubicBezTo>
                  <a:pt x="1409" y="830"/>
                  <a:pt x="1409" y="830"/>
                  <a:pt x="1409" y="830"/>
                </a:cubicBezTo>
                <a:cubicBezTo>
                  <a:pt x="1410" y="830"/>
                  <a:pt x="1410" y="830"/>
                  <a:pt x="1410" y="830"/>
                </a:cubicBezTo>
                <a:cubicBezTo>
                  <a:pt x="1410" y="831"/>
                  <a:pt x="1411" y="831"/>
                  <a:pt x="1411" y="830"/>
                </a:cubicBezTo>
                <a:cubicBezTo>
                  <a:pt x="1411" y="829"/>
                  <a:pt x="1411" y="829"/>
                  <a:pt x="1410" y="829"/>
                </a:cubicBezTo>
                <a:cubicBezTo>
                  <a:pt x="1410" y="829"/>
                  <a:pt x="1409" y="829"/>
                  <a:pt x="1409" y="829"/>
                </a:cubicBezTo>
                <a:cubicBezTo>
                  <a:pt x="1409" y="829"/>
                  <a:pt x="1409" y="829"/>
                  <a:pt x="1408" y="829"/>
                </a:cubicBezTo>
                <a:cubicBezTo>
                  <a:pt x="1408" y="829"/>
                  <a:pt x="1408" y="829"/>
                  <a:pt x="1407" y="829"/>
                </a:cubicBezTo>
                <a:cubicBezTo>
                  <a:pt x="1407" y="828"/>
                  <a:pt x="1407" y="828"/>
                  <a:pt x="1407" y="828"/>
                </a:cubicBezTo>
                <a:cubicBezTo>
                  <a:pt x="1406" y="827"/>
                  <a:pt x="1406" y="827"/>
                  <a:pt x="1406" y="827"/>
                </a:cubicBezTo>
                <a:cubicBezTo>
                  <a:pt x="1405" y="827"/>
                  <a:pt x="1405" y="827"/>
                  <a:pt x="1405" y="827"/>
                </a:cubicBezTo>
                <a:cubicBezTo>
                  <a:pt x="1405" y="826"/>
                  <a:pt x="1405" y="826"/>
                  <a:pt x="1405" y="826"/>
                </a:cubicBezTo>
                <a:cubicBezTo>
                  <a:pt x="1405" y="825"/>
                  <a:pt x="1405" y="825"/>
                  <a:pt x="1404" y="825"/>
                </a:cubicBezTo>
                <a:cubicBezTo>
                  <a:pt x="1404" y="824"/>
                  <a:pt x="1404" y="824"/>
                  <a:pt x="1404" y="824"/>
                </a:cubicBezTo>
                <a:cubicBezTo>
                  <a:pt x="1404" y="824"/>
                  <a:pt x="1404" y="824"/>
                  <a:pt x="1404" y="824"/>
                </a:cubicBezTo>
                <a:cubicBezTo>
                  <a:pt x="1404" y="824"/>
                  <a:pt x="1404" y="824"/>
                  <a:pt x="1404" y="824"/>
                </a:cubicBezTo>
                <a:cubicBezTo>
                  <a:pt x="1403" y="823"/>
                  <a:pt x="1403" y="823"/>
                  <a:pt x="1403" y="823"/>
                </a:cubicBezTo>
                <a:cubicBezTo>
                  <a:pt x="1403" y="823"/>
                  <a:pt x="1403" y="823"/>
                  <a:pt x="1403" y="822"/>
                </a:cubicBezTo>
                <a:cubicBezTo>
                  <a:pt x="1403" y="822"/>
                  <a:pt x="1403" y="822"/>
                  <a:pt x="1403" y="822"/>
                </a:cubicBezTo>
                <a:cubicBezTo>
                  <a:pt x="1402" y="821"/>
                  <a:pt x="1402" y="821"/>
                  <a:pt x="1402" y="821"/>
                </a:cubicBezTo>
                <a:cubicBezTo>
                  <a:pt x="1402" y="820"/>
                  <a:pt x="1401" y="820"/>
                  <a:pt x="1401" y="820"/>
                </a:cubicBezTo>
                <a:cubicBezTo>
                  <a:pt x="1400" y="819"/>
                  <a:pt x="1398" y="818"/>
                  <a:pt x="1399" y="817"/>
                </a:cubicBezTo>
                <a:cubicBezTo>
                  <a:pt x="1399" y="818"/>
                  <a:pt x="1399" y="818"/>
                  <a:pt x="1399" y="818"/>
                </a:cubicBezTo>
                <a:cubicBezTo>
                  <a:pt x="1400" y="818"/>
                  <a:pt x="1399" y="817"/>
                  <a:pt x="1399" y="817"/>
                </a:cubicBezTo>
                <a:cubicBezTo>
                  <a:pt x="1399" y="816"/>
                  <a:pt x="1399" y="816"/>
                  <a:pt x="1399" y="815"/>
                </a:cubicBezTo>
                <a:cubicBezTo>
                  <a:pt x="1398" y="815"/>
                  <a:pt x="1399" y="815"/>
                  <a:pt x="1399" y="814"/>
                </a:cubicBezTo>
                <a:cubicBezTo>
                  <a:pt x="1399" y="814"/>
                  <a:pt x="1399" y="813"/>
                  <a:pt x="1399" y="813"/>
                </a:cubicBezTo>
                <a:cubicBezTo>
                  <a:pt x="1400" y="812"/>
                  <a:pt x="1400" y="812"/>
                  <a:pt x="1400" y="812"/>
                </a:cubicBezTo>
                <a:cubicBezTo>
                  <a:pt x="1399" y="811"/>
                  <a:pt x="1399" y="811"/>
                  <a:pt x="1399" y="811"/>
                </a:cubicBezTo>
                <a:cubicBezTo>
                  <a:pt x="1399" y="811"/>
                  <a:pt x="1400" y="810"/>
                  <a:pt x="1400" y="809"/>
                </a:cubicBezTo>
                <a:cubicBezTo>
                  <a:pt x="1399" y="809"/>
                  <a:pt x="1399" y="809"/>
                  <a:pt x="1399" y="809"/>
                </a:cubicBezTo>
                <a:cubicBezTo>
                  <a:pt x="1400" y="808"/>
                  <a:pt x="1400" y="808"/>
                  <a:pt x="1400" y="808"/>
                </a:cubicBezTo>
                <a:cubicBezTo>
                  <a:pt x="1399" y="807"/>
                  <a:pt x="1399" y="807"/>
                  <a:pt x="1399" y="807"/>
                </a:cubicBezTo>
                <a:cubicBezTo>
                  <a:pt x="1399" y="807"/>
                  <a:pt x="1400" y="807"/>
                  <a:pt x="1400" y="807"/>
                </a:cubicBezTo>
                <a:cubicBezTo>
                  <a:pt x="1400" y="807"/>
                  <a:pt x="1400" y="807"/>
                  <a:pt x="1400" y="807"/>
                </a:cubicBezTo>
                <a:cubicBezTo>
                  <a:pt x="1400" y="805"/>
                  <a:pt x="1400" y="805"/>
                  <a:pt x="1400" y="805"/>
                </a:cubicBezTo>
                <a:cubicBezTo>
                  <a:pt x="1400" y="804"/>
                  <a:pt x="1399" y="804"/>
                  <a:pt x="1398" y="804"/>
                </a:cubicBezTo>
                <a:cubicBezTo>
                  <a:pt x="1398" y="804"/>
                  <a:pt x="1397" y="803"/>
                  <a:pt x="1397" y="802"/>
                </a:cubicBezTo>
                <a:cubicBezTo>
                  <a:pt x="1396" y="802"/>
                  <a:pt x="1396" y="801"/>
                  <a:pt x="1395" y="801"/>
                </a:cubicBezTo>
                <a:cubicBezTo>
                  <a:pt x="1394" y="800"/>
                  <a:pt x="1394" y="800"/>
                  <a:pt x="1394" y="800"/>
                </a:cubicBezTo>
                <a:cubicBezTo>
                  <a:pt x="1394" y="799"/>
                  <a:pt x="1394" y="799"/>
                  <a:pt x="1394" y="799"/>
                </a:cubicBezTo>
                <a:cubicBezTo>
                  <a:pt x="1394" y="799"/>
                  <a:pt x="1393" y="799"/>
                  <a:pt x="1392" y="799"/>
                </a:cubicBezTo>
                <a:cubicBezTo>
                  <a:pt x="1392" y="798"/>
                  <a:pt x="1392" y="798"/>
                  <a:pt x="1391" y="797"/>
                </a:cubicBezTo>
                <a:cubicBezTo>
                  <a:pt x="1391" y="797"/>
                  <a:pt x="1390" y="797"/>
                  <a:pt x="1389" y="797"/>
                </a:cubicBezTo>
                <a:cubicBezTo>
                  <a:pt x="1388" y="796"/>
                  <a:pt x="1388" y="795"/>
                  <a:pt x="1387" y="794"/>
                </a:cubicBezTo>
                <a:cubicBezTo>
                  <a:pt x="1385" y="793"/>
                  <a:pt x="1384" y="792"/>
                  <a:pt x="1383" y="791"/>
                </a:cubicBezTo>
                <a:cubicBezTo>
                  <a:pt x="1382" y="790"/>
                  <a:pt x="1381" y="790"/>
                  <a:pt x="1380" y="789"/>
                </a:cubicBezTo>
                <a:cubicBezTo>
                  <a:pt x="1379" y="789"/>
                  <a:pt x="1379" y="789"/>
                  <a:pt x="1378" y="789"/>
                </a:cubicBezTo>
                <a:cubicBezTo>
                  <a:pt x="1377" y="789"/>
                  <a:pt x="1377" y="789"/>
                  <a:pt x="1376" y="789"/>
                </a:cubicBezTo>
                <a:cubicBezTo>
                  <a:pt x="1375" y="788"/>
                  <a:pt x="1375" y="788"/>
                  <a:pt x="1375" y="787"/>
                </a:cubicBezTo>
                <a:cubicBezTo>
                  <a:pt x="1374" y="787"/>
                  <a:pt x="1374" y="787"/>
                  <a:pt x="1373" y="786"/>
                </a:cubicBezTo>
                <a:cubicBezTo>
                  <a:pt x="1372" y="785"/>
                  <a:pt x="1371" y="784"/>
                  <a:pt x="1371" y="783"/>
                </a:cubicBezTo>
                <a:cubicBezTo>
                  <a:pt x="1370" y="782"/>
                  <a:pt x="1370" y="782"/>
                  <a:pt x="1371" y="782"/>
                </a:cubicBezTo>
                <a:cubicBezTo>
                  <a:pt x="1371" y="782"/>
                  <a:pt x="1371" y="782"/>
                  <a:pt x="1371" y="782"/>
                </a:cubicBezTo>
                <a:cubicBezTo>
                  <a:pt x="1372" y="782"/>
                  <a:pt x="1372" y="782"/>
                  <a:pt x="1372" y="782"/>
                </a:cubicBezTo>
                <a:cubicBezTo>
                  <a:pt x="1372" y="781"/>
                  <a:pt x="1371" y="781"/>
                  <a:pt x="1371" y="781"/>
                </a:cubicBezTo>
                <a:cubicBezTo>
                  <a:pt x="1370" y="780"/>
                  <a:pt x="1370" y="780"/>
                  <a:pt x="1369" y="779"/>
                </a:cubicBezTo>
                <a:cubicBezTo>
                  <a:pt x="1369" y="778"/>
                  <a:pt x="1369" y="778"/>
                  <a:pt x="1368" y="778"/>
                </a:cubicBezTo>
                <a:cubicBezTo>
                  <a:pt x="1368" y="778"/>
                  <a:pt x="1367" y="777"/>
                  <a:pt x="1367" y="777"/>
                </a:cubicBezTo>
                <a:cubicBezTo>
                  <a:pt x="1368" y="778"/>
                  <a:pt x="1369" y="777"/>
                  <a:pt x="1369" y="776"/>
                </a:cubicBezTo>
                <a:cubicBezTo>
                  <a:pt x="1369" y="775"/>
                  <a:pt x="1368" y="774"/>
                  <a:pt x="1367" y="774"/>
                </a:cubicBezTo>
                <a:cubicBezTo>
                  <a:pt x="1367" y="773"/>
                  <a:pt x="1366" y="772"/>
                  <a:pt x="1365" y="772"/>
                </a:cubicBezTo>
                <a:cubicBezTo>
                  <a:pt x="1365" y="772"/>
                  <a:pt x="1364" y="772"/>
                  <a:pt x="1364" y="772"/>
                </a:cubicBezTo>
                <a:cubicBezTo>
                  <a:pt x="1364" y="773"/>
                  <a:pt x="1364" y="773"/>
                  <a:pt x="1364" y="774"/>
                </a:cubicBezTo>
                <a:cubicBezTo>
                  <a:pt x="1364" y="774"/>
                  <a:pt x="1364" y="774"/>
                  <a:pt x="1363" y="775"/>
                </a:cubicBezTo>
                <a:cubicBezTo>
                  <a:pt x="1363" y="775"/>
                  <a:pt x="1363" y="775"/>
                  <a:pt x="1363" y="775"/>
                </a:cubicBezTo>
                <a:cubicBezTo>
                  <a:pt x="1362" y="775"/>
                  <a:pt x="1363" y="776"/>
                  <a:pt x="1362" y="777"/>
                </a:cubicBezTo>
                <a:cubicBezTo>
                  <a:pt x="1361" y="778"/>
                  <a:pt x="1361" y="776"/>
                  <a:pt x="1361" y="775"/>
                </a:cubicBezTo>
                <a:cubicBezTo>
                  <a:pt x="1360" y="775"/>
                  <a:pt x="1360" y="775"/>
                  <a:pt x="1360" y="774"/>
                </a:cubicBezTo>
                <a:cubicBezTo>
                  <a:pt x="1361" y="774"/>
                  <a:pt x="1361" y="774"/>
                  <a:pt x="1361" y="774"/>
                </a:cubicBezTo>
                <a:cubicBezTo>
                  <a:pt x="1360" y="773"/>
                  <a:pt x="1360" y="773"/>
                  <a:pt x="1360" y="773"/>
                </a:cubicBezTo>
                <a:cubicBezTo>
                  <a:pt x="1360" y="773"/>
                  <a:pt x="1360" y="773"/>
                  <a:pt x="1360" y="772"/>
                </a:cubicBezTo>
                <a:cubicBezTo>
                  <a:pt x="1360" y="772"/>
                  <a:pt x="1359" y="771"/>
                  <a:pt x="1359" y="770"/>
                </a:cubicBezTo>
                <a:cubicBezTo>
                  <a:pt x="1360" y="770"/>
                  <a:pt x="1360" y="770"/>
                  <a:pt x="1360" y="770"/>
                </a:cubicBezTo>
                <a:cubicBezTo>
                  <a:pt x="1361" y="770"/>
                  <a:pt x="1361" y="770"/>
                  <a:pt x="1361" y="770"/>
                </a:cubicBezTo>
                <a:cubicBezTo>
                  <a:pt x="1361" y="769"/>
                  <a:pt x="1361" y="769"/>
                  <a:pt x="1361" y="769"/>
                </a:cubicBezTo>
                <a:cubicBezTo>
                  <a:pt x="1362" y="769"/>
                  <a:pt x="1360" y="767"/>
                  <a:pt x="1360" y="768"/>
                </a:cubicBezTo>
                <a:cubicBezTo>
                  <a:pt x="1359" y="768"/>
                  <a:pt x="1359" y="769"/>
                  <a:pt x="1358" y="769"/>
                </a:cubicBezTo>
                <a:cubicBezTo>
                  <a:pt x="1359" y="768"/>
                  <a:pt x="1358" y="768"/>
                  <a:pt x="1357" y="768"/>
                </a:cubicBezTo>
                <a:cubicBezTo>
                  <a:pt x="1356" y="768"/>
                  <a:pt x="1357" y="769"/>
                  <a:pt x="1356" y="769"/>
                </a:cubicBezTo>
                <a:cubicBezTo>
                  <a:pt x="1355" y="769"/>
                  <a:pt x="1355" y="769"/>
                  <a:pt x="1355" y="769"/>
                </a:cubicBezTo>
                <a:cubicBezTo>
                  <a:pt x="1355" y="769"/>
                  <a:pt x="1355" y="770"/>
                  <a:pt x="1354" y="770"/>
                </a:cubicBezTo>
                <a:cubicBezTo>
                  <a:pt x="1354" y="770"/>
                  <a:pt x="1353" y="771"/>
                  <a:pt x="1352" y="771"/>
                </a:cubicBezTo>
                <a:cubicBezTo>
                  <a:pt x="1352" y="770"/>
                  <a:pt x="1352" y="770"/>
                  <a:pt x="1352" y="770"/>
                </a:cubicBezTo>
                <a:cubicBezTo>
                  <a:pt x="1351" y="770"/>
                  <a:pt x="1351" y="771"/>
                  <a:pt x="1350" y="772"/>
                </a:cubicBezTo>
                <a:cubicBezTo>
                  <a:pt x="1350" y="773"/>
                  <a:pt x="1350" y="773"/>
                  <a:pt x="1350" y="773"/>
                </a:cubicBezTo>
                <a:cubicBezTo>
                  <a:pt x="1350" y="774"/>
                  <a:pt x="1351" y="773"/>
                  <a:pt x="1351" y="773"/>
                </a:cubicBezTo>
                <a:cubicBezTo>
                  <a:pt x="1351" y="774"/>
                  <a:pt x="1351" y="774"/>
                  <a:pt x="1351" y="774"/>
                </a:cubicBezTo>
                <a:cubicBezTo>
                  <a:pt x="1352" y="775"/>
                  <a:pt x="1352" y="775"/>
                  <a:pt x="1352" y="775"/>
                </a:cubicBezTo>
                <a:cubicBezTo>
                  <a:pt x="1353" y="775"/>
                  <a:pt x="1353" y="776"/>
                  <a:pt x="1352" y="777"/>
                </a:cubicBezTo>
                <a:cubicBezTo>
                  <a:pt x="1352" y="776"/>
                  <a:pt x="1352" y="776"/>
                  <a:pt x="1352" y="776"/>
                </a:cubicBezTo>
                <a:cubicBezTo>
                  <a:pt x="1351" y="777"/>
                  <a:pt x="1351" y="777"/>
                  <a:pt x="1351" y="777"/>
                </a:cubicBezTo>
                <a:cubicBezTo>
                  <a:pt x="1351" y="777"/>
                  <a:pt x="1351" y="778"/>
                  <a:pt x="1351" y="778"/>
                </a:cubicBezTo>
                <a:cubicBezTo>
                  <a:pt x="1351" y="779"/>
                  <a:pt x="1351" y="780"/>
                  <a:pt x="1351" y="781"/>
                </a:cubicBezTo>
                <a:cubicBezTo>
                  <a:pt x="1352" y="782"/>
                  <a:pt x="1352" y="783"/>
                  <a:pt x="1353" y="784"/>
                </a:cubicBezTo>
                <a:cubicBezTo>
                  <a:pt x="1354" y="785"/>
                  <a:pt x="1354" y="785"/>
                  <a:pt x="1355" y="785"/>
                </a:cubicBezTo>
                <a:cubicBezTo>
                  <a:pt x="1356" y="786"/>
                  <a:pt x="1357" y="786"/>
                  <a:pt x="1357" y="787"/>
                </a:cubicBezTo>
                <a:cubicBezTo>
                  <a:pt x="1358" y="788"/>
                  <a:pt x="1359" y="788"/>
                  <a:pt x="1360" y="789"/>
                </a:cubicBezTo>
                <a:cubicBezTo>
                  <a:pt x="1361" y="789"/>
                  <a:pt x="1361" y="790"/>
                  <a:pt x="1361" y="791"/>
                </a:cubicBezTo>
                <a:cubicBezTo>
                  <a:pt x="1361" y="792"/>
                  <a:pt x="1361" y="793"/>
                  <a:pt x="1362" y="794"/>
                </a:cubicBezTo>
                <a:cubicBezTo>
                  <a:pt x="1362" y="796"/>
                  <a:pt x="1363" y="798"/>
                  <a:pt x="1365" y="800"/>
                </a:cubicBezTo>
                <a:cubicBezTo>
                  <a:pt x="1366" y="800"/>
                  <a:pt x="1366" y="801"/>
                  <a:pt x="1367" y="801"/>
                </a:cubicBezTo>
                <a:cubicBezTo>
                  <a:pt x="1367" y="802"/>
                  <a:pt x="1367" y="802"/>
                  <a:pt x="1368" y="802"/>
                </a:cubicBezTo>
                <a:cubicBezTo>
                  <a:pt x="1368" y="802"/>
                  <a:pt x="1368" y="803"/>
                  <a:pt x="1369" y="803"/>
                </a:cubicBezTo>
                <a:cubicBezTo>
                  <a:pt x="1370" y="803"/>
                  <a:pt x="1371" y="804"/>
                  <a:pt x="1372" y="804"/>
                </a:cubicBezTo>
                <a:cubicBezTo>
                  <a:pt x="1373" y="804"/>
                  <a:pt x="1374" y="804"/>
                  <a:pt x="1375" y="804"/>
                </a:cubicBezTo>
                <a:cubicBezTo>
                  <a:pt x="1376" y="804"/>
                  <a:pt x="1376" y="804"/>
                  <a:pt x="1377" y="804"/>
                </a:cubicBezTo>
                <a:cubicBezTo>
                  <a:pt x="1377" y="804"/>
                  <a:pt x="1378" y="805"/>
                  <a:pt x="1377" y="805"/>
                </a:cubicBezTo>
                <a:cubicBezTo>
                  <a:pt x="1377" y="806"/>
                  <a:pt x="1376" y="806"/>
                  <a:pt x="1376" y="806"/>
                </a:cubicBezTo>
                <a:cubicBezTo>
                  <a:pt x="1375" y="807"/>
                  <a:pt x="1376" y="808"/>
                  <a:pt x="1376" y="808"/>
                </a:cubicBezTo>
                <a:cubicBezTo>
                  <a:pt x="1377" y="809"/>
                  <a:pt x="1378" y="809"/>
                  <a:pt x="1379" y="809"/>
                </a:cubicBezTo>
                <a:cubicBezTo>
                  <a:pt x="1379" y="810"/>
                  <a:pt x="1380" y="810"/>
                  <a:pt x="1381" y="811"/>
                </a:cubicBezTo>
                <a:cubicBezTo>
                  <a:pt x="1382" y="811"/>
                  <a:pt x="1383" y="811"/>
                  <a:pt x="1384" y="812"/>
                </a:cubicBezTo>
                <a:cubicBezTo>
                  <a:pt x="1385" y="812"/>
                  <a:pt x="1385" y="813"/>
                  <a:pt x="1386" y="814"/>
                </a:cubicBezTo>
                <a:cubicBezTo>
                  <a:pt x="1387" y="814"/>
                  <a:pt x="1387" y="814"/>
                  <a:pt x="1388" y="815"/>
                </a:cubicBezTo>
                <a:cubicBezTo>
                  <a:pt x="1389" y="815"/>
                  <a:pt x="1390" y="815"/>
                  <a:pt x="1390" y="816"/>
                </a:cubicBezTo>
                <a:cubicBezTo>
                  <a:pt x="1391" y="817"/>
                  <a:pt x="1393" y="818"/>
                  <a:pt x="1393" y="820"/>
                </a:cubicBezTo>
                <a:cubicBezTo>
                  <a:pt x="1393" y="820"/>
                  <a:pt x="1393" y="821"/>
                  <a:pt x="1393" y="821"/>
                </a:cubicBezTo>
                <a:cubicBezTo>
                  <a:pt x="1392" y="822"/>
                  <a:pt x="1392" y="822"/>
                  <a:pt x="1392" y="822"/>
                </a:cubicBezTo>
                <a:cubicBezTo>
                  <a:pt x="1392" y="823"/>
                  <a:pt x="1391" y="822"/>
                  <a:pt x="1390" y="822"/>
                </a:cubicBezTo>
                <a:cubicBezTo>
                  <a:pt x="1390" y="821"/>
                  <a:pt x="1390" y="820"/>
                  <a:pt x="1389" y="820"/>
                </a:cubicBezTo>
                <a:cubicBezTo>
                  <a:pt x="1389" y="818"/>
                  <a:pt x="1389" y="818"/>
                  <a:pt x="1389" y="818"/>
                </a:cubicBezTo>
                <a:cubicBezTo>
                  <a:pt x="1389" y="818"/>
                  <a:pt x="1388" y="818"/>
                  <a:pt x="1388" y="818"/>
                </a:cubicBezTo>
                <a:cubicBezTo>
                  <a:pt x="1387" y="818"/>
                  <a:pt x="1386" y="818"/>
                  <a:pt x="1385" y="818"/>
                </a:cubicBezTo>
                <a:cubicBezTo>
                  <a:pt x="1384" y="817"/>
                  <a:pt x="1384" y="817"/>
                  <a:pt x="1384" y="817"/>
                </a:cubicBezTo>
                <a:cubicBezTo>
                  <a:pt x="1384" y="817"/>
                  <a:pt x="1384" y="817"/>
                  <a:pt x="1385" y="816"/>
                </a:cubicBezTo>
                <a:cubicBezTo>
                  <a:pt x="1384" y="816"/>
                  <a:pt x="1383" y="816"/>
                  <a:pt x="1383" y="816"/>
                </a:cubicBezTo>
                <a:cubicBezTo>
                  <a:pt x="1382" y="817"/>
                  <a:pt x="1382" y="817"/>
                  <a:pt x="1382" y="817"/>
                </a:cubicBezTo>
                <a:cubicBezTo>
                  <a:pt x="1382" y="818"/>
                  <a:pt x="1381" y="818"/>
                  <a:pt x="1381" y="818"/>
                </a:cubicBezTo>
                <a:cubicBezTo>
                  <a:pt x="1381" y="819"/>
                  <a:pt x="1381" y="819"/>
                  <a:pt x="1381" y="820"/>
                </a:cubicBezTo>
                <a:cubicBezTo>
                  <a:pt x="1380" y="820"/>
                  <a:pt x="1380" y="820"/>
                  <a:pt x="1380" y="821"/>
                </a:cubicBezTo>
                <a:cubicBezTo>
                  <a:pt x="1380" y="821"/>
                  <a:pt x="1380" y="821"/>
                  <a:pt x="1380" y="822"/>
                </a:cubicBezTo>
                <a:cubicBezTo>
                  <a:pt x="1380" y="822"/>
                  <a:pt x="1379" y="822"/>
                  <a:pt x="1379" y="823"/>
                </a:cubicBezTo>
                <a:cubicBezTo>
                  <a:pt x="1379" y="824"/>
                  <a:pt x="1380" y="824"/>
                  <a:pt x="1381" y="824"/>
                </a:cubicBezTo>
                <a:cubicBezTo>
                  <a:pt x="1382" y="824"/>
                  <a:pt x="1382" y="825"/>
                  <a:pt x="1383" y="826"/>
                </a:cubicBezTo>
                <a:cubicBezTo>
                  <a:pt x="1384" y="826"/>
                  <a:pt x="1384" y="826"/>
                  <a:pt x="1384" y="827"/>
                </a:cubicBezTo>
                <a:cubicBezTo>
                  <a:pt x="1384" y="828"/>
                  <a:pt x="1384" y="829"/>
                  <a:pt x="1384" y="830"/>
                </a:cubicBezTo>
                <a:cubicBezTo>
                  <a:pt x="1384" y="831"/>
                  <a:pt x="1383" y="830"/>
                  <a:pt x="1383" y="830"/>
                </a:cubicBezTo>
                <a:cubicBezTo>
                  <a:pt x="1382" y="830"/>
                  <a:pt x="1381" y="830"/>
                  <a:pt x="1381" y="831"/>
                </a:cubicBezTo>
                <a:cubicBezTo>
                  <a:pt x="1380" y="831"/>
                  <a:pt x="1380" y="832"/>
                  <a:pt x="1380" y="833"/>
                </a:cubicBezTo>
                <a:cubicBezTo>
                  <a:pt x="1380" y="834"/>
                  <a:pt x="1380" y="835"/>
                  <a:pt x="1379" y="835"/>
                </a:cubicBezTo>
                <a:cubicBezTo>
                  <a:pt x="1378" y="836"/>
                  <a:pt x="1378" y="836"/>
                  <a:pt x="1377" y="837"/>
                </a:cubicBezTo>
                <a:cubicBezTo>
                  <a:pt x="1377" y="837"/>
                  <a:pt x="1377" y="838"/>
                  <a:pt x="1377" y="838"/>
                </a:cubicBezTo>
                <a:cubicBezTo>
                  <a:pt x="1376" y="839"/>
                  <a:pt x="1376" y="839"/>
                  <a:pt x="1376" y="839"/>
                </a:cubicBezTo>
                <a:cubicBezTo>
                  <a:pt x="1375" y="839"/>
                  <a:pt x="1374" y="839"/>
                  <a:pt x="1374" y="838"/>
                </a:cubicBezTo>
                <a:cubicBezTo>
                  <a:pt x="1374" y="838"/>
                  <a:pt x="1374" y="837"/>
                  <a:pt x="1374" y="836"/>
                </a:cubicBezTo>
                <a:cubicBezTo>
                  <a:pt x="1374" y="836"/>
                  <a:pt x="1375" y="836"/>
                  <a:pt x="1375" y="835"/>
                </a:cubicBezTo>
                <a:cubicBezTo>
                  <a:pt x="1375" y="834"/>
                  <a:pt x="1376" y="834"/>
                  <a:pt x="1375" y="833"/>
                </a:cubicBezTo>
                <a:cubicBezTo>
                  <a:pt x="1375" y="833"/>
                  <a:pt x="1375" y="833"/>
                  <a:pt x="1375" y="833"/>
                </a:cubicBezTo>
                <a:cubicBezTo>
                  <a:pt x="1376" y="832"/>
                  <a:pt x="1376" y="832"/>
                  <a:pt x="1376" y="832"/>
                </a:cubicBezTo>
                <a:cubicBezTo>
                  <a:pt x="1376" y="832"/>
                  <a:pt x="1377" y="832"/>
                  <a:pt x="1377" y="832"/>
                </a:cubicBezTo>
                <a:cubicBezTo>
                  <a:pt x="1378" y="831"/>
                  <a:pt x="1377" y="829"/>
                  <a:pt x="1376" y="829"/>
                </a:cubicBezTo>
                <a:cubicBezTo>
                  <a:pt x="1376" y="828"/>
                  <a:pt x="1376" y="827"/>
                  <a:pt x="1376" y="826"/>
                </a:cubicBezTo>
                <a:cubicBezTo>
                  <a:pt x="1376" y="826"/>
                  <a:pt x="1375" y="825"/>
                  <a:pt x="1375" y="825"/>
                </a:cubicBezTo>
                <a:cubicBezTo>
                  <a:pt x="1375" y="823"/>
                  <a:pt x="1374" y="820"/>
                  <a:pt x="1373" y="820"/>
                </a:cubicBezTo>
                <a:cubicBezTo>
                  <a:pt x="1372" y="821"/>
                  <a:pt x="1371" y="820"/>
                  <a:pt x="1370" y="820"/>
                </a:cubicBezTo>
                <a:cubicBezTo>
                  <a:pt x="1369" y="819"/>
                  <a:pt x="1369" y="819"/>
                  <a:pt x="1369" y="818"/>
                </a:cubicBezTo>
                <a:cubicBezTo>
                  <a:pt x="1369" y="817"/>
                  <a:pt x="1369" y="816"/>
                  <a:pt x="1368" y="815"/>
                </a:cubicBezTo>
                <a:cubicBezTo>
                  <a:pt x="1367" y="815"/>
                  <a:pt x="1366" y="815"/>
                  <a:pt x="1365" y="815"/>
                </a:cubicBezTo>
                <a:cubicBezTo>
                  <a:pt x="1364" y="815"/>
                  <a:pt x="1366" y="814"/>
                  <a:pt x="1365" y="814"/>
                </a:cubicBezTo>
                <a:cubicBezTo>
                  <a:pt x="1365" y="814"/>
                  <a:pt x="1364" y="814"/>
                  <a:pt x="1364" y="814"/>
                </a:cubicBezTo>
                <a:cubicBezTo>
                  <a:pt x="1363" y="814"/>
                  <a:pt x="1363" y="814"/>
                  <a:pt x="1362" y="813"/>
                </a:cubicBezTo>
                <a:cubicBezTo>
                  <a:pt x="1362" y="812"/>
                  <a:pt x="1362" y="810"/>
                  <a:pt x="1360" y="810"/>
                </a:cubicBezTo>
                <a:cubicBezTo>
                  <a:pt x="1359" y="810"/>
                  <a:pt x="1359" y="810"/>
                  <a:pt x="1359" y="810"/>
                </a:cubicBezTo>
                <a:cubicBezTo>
                  <a:pt x="1358" y="810"/>
                  <a:pt x="1358" y="810"/>
                  <a:pt x="1358" y="810"/>
                </a:cubicBezTo>
                <a:cubicBezTo>
                  <a:pt x="1358" y="809"/>
                  <a:pt x="1357" y="809"/>
                  <a:pt x="1357" y="810"/>
                </a:cubicBezTo>
                <a:cubicBezTo>
                  <a:pt x="1356" y="810"/>
                  <a:pt x="1356" y="810"/>
                  <a:pt x="1356" y="809"/>
                </a:cubicBezTo>
                <a:cubicBezTo>
                  <a:pt x="1356" y="809"/>
                  <a:pt x="1355" y="809"/>
                  <a:pt x="1355" y="808"/>
                </a:cubicBezTo>
                <a:cubicBezTo>
                  <a:pt x="1354" y="808"/>
                  <a:pt x="1354" y="808"/>
                  <a:pt x="1354" y="808"/>
                </a:cubicBezTo>
                <a:cubicBezTo>
                  <a:pt x="1353" y="808"/>
                  <a:pt x="1353" y="807"/>
                  <a:pt x="1353" y="807"/>
                </a:cubicBezTo>
                <a:cubicBezTo>
                  <a:pt x="1352" y="806"/>
                  <a:pt x="1351" y="806"/>
                  <a:pt x="1351" y="806"/>
                </a:cubicBezTo>
                <a:cubicBezTo>
                  <a:pt x="1351" y="805"/>
                  <a:pt x="1351" y="805"/>
                  <a:pt x="1350" y="804"/>
                </a:cubicBezTo>
                <a:cubicBezTo>
                  <a:pt x="1350" y="803"/>
                  <a:pt x="1349" y="803"/>
                  <a:pt x="1348" y="802"/>
                </a:cubicBezTo>
                <a:cubicBezTo>
                  <a:pt x="1347" y="801"/>
                  <a:pt x="1347" y="800"/>
                  <a:pt x="1346" y="800"/>
                </a:cubicBezTo>
                <a:cubicBezTo>
                  <a:pt x="1345" y="799"/>
                  <a:pt x="1345" y="799"/>
                  <a:pt x="1344" y="799"/>
                </a:cubicBezTo>
                <a:cubicBezTo>
                  <a:pt x="1344" y="799"/>
                  <a:pt x="1343" y="800"/>
                  <a:pt x="1343" y="799"/>
                </a:cubicBezTo>
                <a:cubicBezTo>
                  <a:pt x="1343" y="798"/>
                  <a:pt x="1344" y="798"/>
                  <a:pt x="1343" y="797"/>
                </a:cubicBezTo>
                <a:cubicBezTo>
                  <a:pt x="1343" y="797"/>
                  <a:pt x="1342" y="797"/>
                  <a:pt x="1342" y="796"/>
                </a:cubicBezTo>
                <a:cubicBezTo>
                  <a:pt x="1341" y="796"/>
                  <a:pt x="1341" y="796"/>
                  <a:pt x="1341" y="796"/>
                </a:cubicBezTo>
                <a:cubicBezTo>
                  <a:pt x="1340" y="795"/>
                  <a:pt x="1341" y="795"/>
                  <a:pt x="1340" y="794"/>
                </a:cubicBezTo>
                <a:cubicBezTo>
                  <a:pt x="1340" y="794"/>
                  <a:pt x="1339" y="794"/>
                  <a:pt x="1339" y="794"/>
                </a:cubicBezTo>
                <a:cubicBezTo>
                  <a:pt x="1339" y="792"/>
                  <a:pt x="1339" y="792"/>
                  <a:pt x="1339" y="792"/>
                </a:cubicBezTo>
                <a:cubicBezTo>
                  <a:pt x="1339" y="792"/>
                  <a:pt x="1339" y="791"/>
                  <a:pt x="1339" y="791"/>
                </a:cubicBezTo>
                <a:cubicBezTo>
                  <a:pt x="1339" y="790"/>
                  <a:pt x="1338" y="790"/>
                  <a:pt x="1338" y="789"/>
                </a:cubicBezTo>
                <a:cubicBezTo>
                  <a:pt x="1337" y="788"/>
                  <a:pt x="1338" y="786"/>
                  <a:pt x="1337" y="785"/>
                </a:cubicBezTo>
                <a:cubicBezTo>
                  <a:pt x="1336" y="784"/>
                  <a:pt x="1335" y="784"/>
                  <a:pt x="1334" y="784"/>
                </a:cubicBezTo>
                <a:cubicBezTo>
                  <a:pt x="1333" y="783"/>
                  <a:pt x="1332" y="782"/>
                  <a:pt x="1331" y="782"/>
                </a:cubicBezTo>
                <a:cubicBezTo>
                  <a:pt x="1331" y="781"/>
                  <a:pt x="1331" y="781"/>
                  <a:pt x="1331" y="782"/>
                </a:cubicBezTo>
                <a:cubicBezTo>
                  <a:pt x="1330" y="782"/>
                  <a:pt x="1330" y="782"/>
                  <a:pt x="1330" y="782"/>
                </a:cubicBezTo>
                <a:cubicBezTo>
                  <a:pt x="1330" y="781"/>
                  <a:pt x="1329" y="781"/>
                  <a:pt x="1329" y="781"/>
                </a:cubicBezTo>
                <a:cubicBezTo>
                  <a:pt x="1328" y="781"/>
                  <a:pt x="1328" y="780"/>
                  <a:pt x="1327" y="781"/>
                </a:cubicBezTo>
                <a:cubicBezTo>
                  <a:pt x="1326" y="781"/>
                  <a:pt x="1326" y="781"/>
                  <a:pt x="1326" y="782"/>
                </a:cubicBezTo>
                <a:cubicBezTo>
                  <a:pt x="1325" y="782"/>
                  <a:pt x="1325" y="783"/>
                  <a:pt x="1325" y="783"/>
                </a:cubicBezTo>
                <a:cubicBezTo>
                  <a:pt x="1324" y="783"/>
                  <a:pt x="1324" y="783"/>
                  <a:pt x="1323" y="783"/>
                </a:cubicBezTo>
                <a:cubicBezTo>
                  <a:pt x="1323" y="784"/>
                  <a:pt x="1323" y="785"/>
                  <a:pt x="1322" y="786"/>
                </a:cubicBezTo>
                <a:cubicBezTo>
                  <a:pt x="1321" y="786"/>
                  <a:pt x="1320" y="786"/>
                  <a:pt x="1319" y="786"/>
                </a:cubicBezTo>
                <a:cubicBezTo>
                  <a:pt x="1319" y="786"/>
                  <a:pt x="1319" y="786"/>
                  <a:pt x="1319" y="786"/>
                </a:cubicBezTo>
                <a:cubicBezTo>
                  <a:pt x="1318" y="787"/>
                  <a:pt x="1318" y="787"/>
                  <a:pt x="1317" y="787"/>
                </a:cubicBezTo>
                <a:cubicBezTo>
                  <a:pt x="1316" y="788"/>
                  <a:pt x="1316" y="788"/>
                  <a:pt x="1316" y="788"/>
                </a:cubicBezTo>
                <a:cubicBezTo>
                  <a:pt x="1316" y="788"/>
                  <a:pt x="1316" y="789"/>
                  <a:pt x="1316" y="789"/>
                </a:cubicBezTo>
                <a:cubicBezTo>
                  <a:pt x="1315" y="789"/>
                  <a:pt x="1315" y="789"/>
                  <a:pt x="1315" y="789"/>
                </a:cubicBezTo>
                <a:cubicBezTo>
                  <a:pt x="1315" y="790"/>
                  <a:pt x="1315" y="790"/>
                  <a:pt x="1315" y="790"/>
                </a:cubicBezTo>
                <a:cubicBezTo>
                  <a:pt x="1314" y="790"/>
                  <a:pt x="1314" y="790"/>
                  <a:pt x="1314" y="790"/>
                </a:cubicBezTo>
                <a:cubicBezTo>
                  <a:pt x="1313" y="791"/>
                  <a:pt x="1313" y="791"/>
                  <a:pt x="1313" y="791"/>
                </a:cubicBezTo>
                <a:cubicBezTo>
                  <a:pt x="1313" y="791"/>
                  <a:pt x="1313" y="791"/>
                  <a:pt x="1313" y="791"/>
                </a:cubicBezTo>
                <a:cubicBezTo>
                  <a:pt x="1313" y="791"/>
                  <a:pt x="1313" y="791"/>
                  <a:pt x="1313" y="792"/>
                </a:cubicBezTo>
                <a:cubicBezTo>
                  <a:pt x="1313" y="792"/>
                  <a:pt x="1313" y="792"/>
                  <a:pt x="1313" y="792"/>
                </a:cubicBezTo>
                <a:cubicBezTo>
                  <a:pt x="1313" y="792"/>
                  <a:pt x="1312" y="792"/>
                  <a:pt x="1312" y="792"/>
                </a:cubicBezTo>
                <a:cubicBezTo>
                  <a:pt x="1312" y="792"/>
                  <a:pt x="1311" y="792"/>
                  <a:pt x="1311" y="793"/>
                </a:cubicBezTo>
                <a:cubicBezTo>
                  <a:pt x="1310" y="793"/>
                  <a:pt x="1310" y="793"/>
                  <a:pt x="1310" y="793"/>
                </a:cubicBezTo>
                <a:cubicBezTo>
                  <a:pt x="1310" y="793"/>
                  <a:pt x="1310" y="792"/>
                  <a:pt x="1310" y="793"/>
                </a:cubicBezTo>
                <a:cubicBezTo>
                  <a:pt x="1310" y="793"/>
                  <a:pt x="1311" y="794"/>
                  <a:pt x="1310" y="794"/>
                </a:cubicBezTo>
                <a:cubicBezTo>
                  <a:pt x="1310" y="794"/>
                  <a:pt x="1309" y="793"/>
                  <a:pt x="1309" y="793"/>
                </a:cubicBezTo>
                <a:cubicBezTo>
                  <a:pt x="1309" y="793"/>
                  <a:pt x="1308" y="793"/>
                  <a:pt x="1308" y="793"/>
                </a:cubicBezTo>
                <a:cubicBezTo>
                  <a:pt x="1308" y="793"/>
                  <a:pt x="1308" y="794"/>
                  <a:pt x="1307" y="793"/>
                </a:cubicBezTo>
                <a:cubicBezTo>
                  <a:pt x="1307" y="793"/>
                  <a:pt x="1307" y="793"/>
                  <a:pt x="1307" y="793"/>
                </a:cubicBezTo>
                <a:cubicBezTo>
                  <a:pt x="1307" y="792"/>
                  <a:pt x="1307" y="792"/>
                  <a:pt x="1306" y="792"/>
                </a:cubicBezTo>
                <a:cubicBezTo>
                  <a:pt x="1306" y="792"/>
                  <a:pt x="1305" y="792"/>
                  <a:pt x="1304" y="792"/>
                </a:cubicBezTo>
                <a:cubicBezTo>
                  <a:pt x="1304" y="791"/>
                  <a:pt x="1304" y="790"/>
                  <a:pt x="1304" y="790"/>
                </a:cubicBezTo>
                <a:cubicBezTo>
                  <a:pt x="1303" y="791"/>
                  <a:pt x="1303" y="791"/>
                  <a:pt x="1303" y="791"/>
                </a:cubicBezTo>
                <a:cubicBezTo>
                  <a:pt x="1302" y="790"/>
                  <a:pt x="1302" y="790"/>
                  <a:pt x="1302" y="790"/>
                </a:cubicBezTo>
                <a:cubicBezTo>
                  <a:pt x="1303" y="790"/>
                  <a:pt x="1303" y="790"/>
                  <a:pt x="1303" y="789"/>
                </a:cubicBezTo>
                <a:cubicBezTo>
                  <a:pt x="1303" y="789"/>
                  <a:pt x="1302" y="788"/>
                  <a:pt x="1302" y="789"/>
                </a:cubicBezTo>
                <a:cubicBezTo>
                  <a:pt x="1302" y="790"/>
                  <a:pt x="1302" y="790"/>
                  <a:pt x="1302" y="790"/>
                </a:cubicBezTo>
                <a:cubicBezTo>
                  <a:pt x="1302" y="790"/>
                  <a:pt x="1302" y="790"/>
                  <a:pt x="1302" y="790"/>
                </a:cubicBezTo>
                <a:cubicBezTo>
                  <a:pt x="1302" y="790"/>
                  <a:pt x="1302" y="790"/>
                  <a:pt x="1301" y="790"/>
                </a:cubicBezTo>
                <a:cubicBezTo>
                  <a:pt x="1301" y="790"/>
                  <a:pt x="1301" y="791"/>
                  <a:pt x="1300" y="790"/>
                </a:cubicBezTo>
                <a:cubicBezTo>
                  <a:pt x="1299" y="791"/>
                  <a:pt x="1299" y="790"/>
                  <a:pt x="1299" y="790"/>
                </a:cubicBezTo>
                <a:cubicBezTo>
                  <a:pt x="1299" y="789"/>
                  <a:pt x="1299" y="789"/>
                  <a:pt x="1298" y="789"/>
                </a:cubicBezTo>
                <a:cubicBezTo>
                  <a:pt x="1298" y="789"/>
                  <a:pt x="1298" y="789"/>
                  <a:pt x="1298" y="789"/>
                </a:cubicBezTo>
                <a:cubicBezTo>
                  <a:pt x="1297" y="789"/>
                  <a:pt x="1297" y="789"/>
                  <a:pt x="1296" y="789"/>
                </a:cubicBezTo>
                <a:cubicBezTo>
                  <a:pt x="1296" y="789"/>
                  <a:pt x="1296" y="789"/>
                  <a:pt x="1296" y="789"/>
                </a:cubicBezTo>
                <a:cubicBezTo>
                  <a:pt x="1295" y="788"/>
                  <a:pt x="1294" y="789"/>
                  <a:pt x="1293" y="790"/>
                </a:cubicBezTo>
                <a:cubicBezTo>
                  <a:pt x="1293" y="790"/>
                  <a:pt x="1293" y="790"/>
                  <a:pt x="1292" y="791"/>
                </a:cubicBezTo>
                <a:cubicBezTo>
                  <a:pt x="1292" y="791"/>
                  <a:pt x="1292" y="791"/>
                  <a:pt x="1291" y="791"/>
                </a:cubicBezTo>
                <a:cubicBezTo>
                  <a:pt x="1290" y="791"/>
                  <a:pt x="1290" y="792"/>
                  <a:pt x="1290" y="793"/>
                </a:cubicBezTo>
                <a:cubicBezTo>
                  <a:pt x="1289" y="793"/>
                  <a:pt x="1289" y="794"/>
                  <a:pt x="1289" y="794"/>
                </a:cubicBezTo>
                <a:cubicBezTo>
                  <a:pt x="1289" y="795"/>
                  <a:pt x="1289" y="795"/>
                  <a:pt x="1289" y="795"/>
                </a:cubicBezTo>
                <a:cubicBezTo>
                  <a:pt x="1289" y="795"/>
                  <a:pt x="1289" y="795"/>
                  <a:pt x="1289" y="795"/>
                </a:cubicBezTo>
                <a:cubicBezTo>
                  <a:pt x="1289" y="796"/>
                  <a:pt x="1289" y="796"/>
                  <a:pt x="1289" y="796"/>
                </a:cubicBezTo>
                <a:cubicBezTo>
                  <a:pt x="1289" y="796"/>
                  <a:pt x="1289" y="796"/>
                  <a:pt x="1289" y="797"/>
                </a:cubicBezTo>
                <a:cubicBezTo>
                  <a:pt x="1289" y="798"/>
                  <a:pt x="1289" y="798"/>
                  <a:pt x="1289" y="798"/>
                </a:cubicBezTo>
                <a:cubicBezTo>
                  <a:pt x="1289" y="798"/>
                  <a:pt x="1290" y="798"/>
                  <a:pt x="1290" y="799"/>
                </a:cubicBezTo>
                <a:cubicBezTo>
                  <a:pt x="1289" y="799"/>
                  <a:pt x="1289" y="799"/>
                  <a:pt x="1288" y="799"/>
                </a:cubicBezTo>
                <a:cubicBezTo>
                  <a:pt x="1289" y="799"/>
                  <a:pt x="1289" y="799"/>
                  <a:pt x="1289" y="799"/>
                </a:cubicBezTo>
                <a:cubicBezTo>
                  <a:pt x="1289" y="799"/>
                  <a:pt x="1290" y="799"/>
                  <a:pt x="1290" y="799"/>
                </a:cubicBezTo>
                <a:cubicBezTo>
                  <a:pt x="1290" y="799"/>
                  <a:pt x="1290" y="799"/>
                  <a:pt x="1290" y="799"/>
                </a:cubicBezTo>
                <a:cubicBezTo>
                  <a:pt x="1290" y="800"/>
                  <a:pt x="1290" y="800"/>
                  <a:pt x="1290" y="800"/>
                </a:cubicBezTo>
                <a:cubicBezTo>
                  <a:pt x="1291" y="800"/>
                  <a:pt x="1291" y="800"/>
                  <a:pt x="1291" y="800"/>
                </a:cubicBezTo>
                <a:cubicBezTo>
                  <a:pt x="1291" y="801"/>
                  <a:pt x="1290" y="801"/>
                  <a:pt x="1290" y="801"/>
                </a:cubicBezTo>
                <a:cubicBezTo>
                  <a:pt x="1289" y="802"/>
                  <a:pt x="1290" y="801"/>
                  <a:pt x="1290" y="802"/>
                </a:cubicBezTo>
                <a:cubicBezTo>
                  <a:pt x="1291" y="802"/>
                  <a:pt x="1290" y="804"/>
                  <a:pt x="1290" y="804"/>
                </a:cubicBezTo>
                <a:cubicBezTo>
                  <a:pt x="1289" y="805"/>
                  <a:pt x="1288" y="805"/>
                  <a:pt x="1288" y="806"/>
                </a:cubicBezTo>
                <a:cubicBezTo>
                  <a:pt x="1287" y="806"/>
                  <a:pt x="1286" y="806"/>
                  <a:pt x="1285" y="807"/>
                </a:cubicBezTo>
                <a:cubicBezTo>
                  <a:pt x="1284" y="807"/>
                  <a:pt x="1283" y="808"/>
                  <a:pt x="1283" y="809"/>
                </a:cubicBezTo>
                <a:cubicBezTo>
                  <a:pt x="1281" y="810"/>
                  <a:pt x="1280" y="810"/>
                  <a:pt x="1278" y="811"/>
                </a:cubicBezTo>
                <a:cubicBezTo>
                  <a:pt x="1276" y="811"/>
                  <a:pt x="1274" y="811"/>
                  <a:pt x="1273" y="814"/>
                </a:cubicBezTo>
                <a:cubicBezTo>
                  <a:pt x="1274" y="814"/>
                  <a:pt x="1275" y="815"/>
                  <a:pt x="1274" y="815"/>
                </a:cubicBezTo>
                <a:cubicBezTo>
                  <a:pt x="1273" y="816"/>
                  <a:pt x="1272" y="816"/>
                  <a:pt x="1271" y="817"/>
                </a:cubicBezTo>
                <a:cubicBezTo>
                  <a:pt x="1271" y="818"/>
                  <a:pt x="1270" y="819"/>
                  <a:pt x="1269" y="819"/>
                </a:cubicBezTo>
                <a:cubicBezTo>
                  <a:pt x="1269" y="820"/>
                  <a:pt x="1268" y="822"/>
                  <a:pt x="1267" y="823"/>
                </a:cubicBezTo>
                <a:cubicBezTo>
                  <a:pt x="1267" y="823"/>
                  <a:pt x="1266" y="824"/>
                  <a:pt x="1266" y="826"/>
                </a:cubicBezTo>
                <a:cubicBezTo>
                  <a:pt x="1266" y="826"/>
                  <a:pt x="1266" y="827"/>
                  <a:pt x="1267" y="827"/>
                </a:cubicBezTo>
                <a:cubicBezTo>
                  <a:pt x="1267" y="828"/>
                  <a:pt x="1267" y="829"/>
                  <a:pt x="1267" y="829"/>
                </a:cubicBezTo>
                <a:cubicBezTo>
                  <a:pt x="1267" y="830"/>
                  <a:pt x="1269" y="830"/>
                  <a:pt x="1269" y="831"/>
                </a:cubicBezTo>
                <a:cubicBezTo>
                  <a:pt x="1270" y="832"/>
                  <a:pt x="1269" y="832"/>
                  <a:pt x="1269" y="833"/>
                </a:cubicBezTo>
                <a:cubicBezTo>
                  <a:pt x="1268" y="833"/>
                  <a:pt x="1267" y="834"/>
                  <a:pt x="1267" y="834"/>
                </a:cubicBezTo>
                <a:cubicBezTo>
                  <a:pt x="1266" y="835"/>
                  <a:pt x="1265" y="835"/>
                  <a:pt x="1265" y="836"/>
                </a:cubicBezTo>
                <a:cubicBezTo>
                  <a:pt x="1264" y="836"/>
                  <a:pt x="1263" y="837"/>
                  <a:pt x="1263" y="838"/>
                </a:cubicBezTo>
                <a:cubicBezTo>
                  <a:pt x="1263" y="839"/>
                  <a:pt x="1263" y="839"/>
                  <a:pt x="1263" y="839"/>
                </a:cubicBezTo>
                <a:cubicBezTo>
                  <a:pt x="1263" y="839"/>
                  <a:pt x="1263" y="839"/>
                  <a:pt x="1263" y="840"/>
                </a:cubicBezTo>
                <a:cubicBezTo>
                  <a:pt x="1263" y="840"/>
                  <a:pt x="1263" y="841"/>
                  <a:pt x="1263" y="841"/>
                </a:cubicBezTo>
                <a:cubicBezTo>
                  <a:pt x="1263" y="842"/>
                  <a:pt x="1262" y="842"/>
                  <a:pt x="1262" y="842"/>
                </a:cubicBezTo>
                <a:cubicBezTo>
                  <a:pt x="1261" y="842"/>
                  <a:pt x="1260" y="842"/>
                  <a:pt x="1260" y="842"/>
                </a:cubicBezTo>
                <a:cubicBezTo>
                  <a:pt x="1259" y="842"/>
                  <a:pt x="1258" y="843"/>
                  <a:pt x="1257" y="843"/>
                </a:cubicBezTo>
                <a:cubicBezTo>
                  <a:pt x="1257" y="844"/>
                  <a:pt x="1256" y="845"/>
                  <a:pt x="1256" y="845"/>
                </a:cubicBezTo>
                <a:cubicBezTo>
                  <a:pt x="1255" y="846"/>
                  <a:pt x="1255" y="847"/>
                  <a:pt x="1255" y="848"/>
                </a:cubicBezTo>
                <a:cubicBezTo>
                  <a:pt x="1254" y="849"/>
                  <a:pt x="1254" y="849"/>
                  <a:pt x="1254" y="849"/>
                </a:cubicBezTo>
                <a:cubicBezTo>
                  <a:pt x="1253" y="849"/>
                  <a:pt x="1253" y="849"/>
                  <a:pt x="1253" y="849"/>
                </a:cubicBezTo>
                <a:cubicBezTo>
                  <a:pt x="1252" y="848"/>
                  <a:pt x="1252" y="848"/>
                  <a:pt x="1252" y="848"/>
                </a:cubicBezTo>
                <a:cubicBezTo>
                  <a:pt x="1251" y="848"/>
                  <a:pt x="1251" y="848"/>
                  <a:pt x="1251" y="849"/>
                </a:cubicBezTo>
                <a:cubicBezTo>
                  <a:pt x="1250" y="850"/>
                  <a:pt x="1249" y="849"/>
                  <a:pt x="1248" y="849"/>
                </a:cubicBezTo>
                <a:cubicBezTo>
                  <a:pt x="1248" y="849"/>
                  <a:pt x="1247" y="849"/>
                  <a:pt x="1246" y="849"/>
                </a:cubicBezTo>
                <a:cubicBezTo>
                  <a:pt x="1245" y="849"/>
                  <a:pt x="1244" y="849"/>
                  <a:pt x="1243" y="849"/>
                </a:cubicBezTo>
                <a:cubicBezTo>
                  <a:pt x="1242" y="849"/>
                  <a:pt x="1241" y="849"/>
                  <a:pt x="1240" y="849"/>
                </a:cubicBezTo>
                <a:cubicBezTo>
                  <a:pt x="1240" y="849"/>
                  <a:pt x="1239" y="849"/>
                  <a:pt x="1238" y="849"/>
                </a:cubicBezTo>
                <a:cubicBezTo>
                  <a:pt x="1237" y="850"/>
                  <a:pt x="1237" y="850"/>
                  <a:pt x="1236" y="851"/>
                </a:cubicBezTo>
                <a:cubicBezTo>
                  <a:pt x="1235" y="851"/>
                  <a:pt x="1234" y="851"/>
                  <a:pt x="1233" y="851"/>
                </a:cubicBezTo>
                <a:cubicBezTo>
                  <a:pt x="1233" y="851"/>
                  <a:pt x="1232" y="852"/>
                  <a:pt x="1232" y="853"/>
                </a:cubicBezTo>
                <a:cubicBezTo>
                  <a:pt x="1232" y="853"/>
                  <a:pt x="1232" y="854"/>
                  <a:pt x="1232" y="854"/>
                </a:cubicBezTo>
                <a:cubicBezTo>
                  <a:pt x="1231" y="854"/>
                  <a:pt x="1231" y="855"/>
                  <a:pt x="1230" y="855"/>
                </a:cubicBezTo>
                <a:cubicBezTo>
                  <a:pt x="1230" y="855"/>
                  <a:pt x="1229" y="855"/>
                  <a:pt x="1229" y="854"/>
                </a:cubicBezTo>
                <a:cubicBezTo>
                  <a:pt x="1228" y="854"/>
                  <a:pt x="1228" y="854"/>
                  <a:pt x="1227" y="853"/>
                </a:cubicBezTo>
                <a:cubicBezTo>
                  <a:pt x="1227" y="853"/>
                  <a:pt x="1226" y="851"/>
                  <a:pt x="1226" y="851"/>
                </a:cubicBezTo>
                <a:cubicBezTo>
                  <a:pt x="1226" y="851"/>
                  <a:pt x="1226" y="851"/>
                  <a:pt x="1226" y="851"/>
                </a:cubicBezTo>
                <a:cubicBezTo>
                  <a:pt x="1227" y="850"/>
                  <a:pt x="1225" y="850"/>
                  <a:pt x="1225" y="849"/>
                </a:cubicBezTo>
                <a:cubicBezTo>
                  <a:pt x="1225" y="848"/>
                  <a:pt x="1225" y="848"/>
                  <a:pt x="1225" y="848"/>
                </a:cubicBezTo>
                <a:cubicBezTo>
                  <a:pt x="1225" y="847"/>
                  <a:pt x="1224" y="847"/>
                  <a:pt x="1224" y="847"/>
                </a:cubicBezTo>
                <a:cubicBezTo>
                  <a:pt x="1223" y="846"/>
                  <a:pt x="1223" y="846"/>
                  <a:pt x="1222" y="846"/>
                </a:cubicBezTo>
                <a:cubicBezTo>
                  <a:pt x="1222" y="845"/>
                  <a:pt x="1222" y="845"/>
                  <a:pt x="1222" y="845"/>
                </a:cubicBezTo>
                <a:cubicBezTo>
                  <a:pt x="1221" y="845"/>
                  <a:pt x="1220" y="845"/>
                  <a:pt x="1220" y="845"/>
                </a:cubicBezTo>
                <a:cubicBezTo>
                  <a:pt x="1219" y="845"/>
                  <a:pt x="1219" y="845"/>
                  <a:pt x="1218" y="845"/>
                </a:cubicBezTo>
                <a:cubicBezTo>
                  <a:pt x="1217" y="845"/>
                  <a:pt x="1217" y="846"/>
                  <a:pt x="1216" y="846"/>
                </a:cubicBezTo>
                <a:cubicBezTo>
                  <a:pt x="1215" y="847"/>
                  <a:pt x="1215" y="847"/>
                  <a:pt x="1214" y="846"/>
                </a:cubicBezTo>
                <a:cubicBezTo>
                  <a:pt x="1213" y="846"/>
                  <a:pt x="1213" y="846"/>
                  <a:pt x="1212" y="846"/>
                </a:cubicBezTo>
                <a:cubicBezTo>
                  <a:pt x="1212" y="846"/>
                  <a:pt x="1211" y="846"/>
                  <a:pt x="1211" y="846"/>
                </a:cubicBezTo>
                <a:cubicBezTo>
                  <a:pt x="1210" y="846"/>
                  <a:pt x="1209" y="846"/>
                  <a:pt x="1208" y="847"/>
                </a:cubicBezTo>
                <a:cubicBezTo>
                  <a:pt x="1208" y="845"/>
                  <a:pt x="1208" y="845"/>
                  <a:pt x="1208" y="845"/>
                </a:cubicBezTo>
                <a:cubicBezTo>
                  <a:pt x="1208" y="845"/>
                  <a:pt x="1208" y="844"/>
                  <a:pt x="1209" y="843"/>
                </a:cubicBezTo>
                <a:cubicBezTo>
                  <a:pt x="1209" y="842"/>
                  <a:pt x="1209" y="840"/>
                  <a:pt x="1209" y="839"/>
                </a:cubicBezTo>
                <a:cubicBezTo>
                  <a:pt x="1208" y="838"/>
                  <a:pt x="1209" y="837"/>
                  <a:pt x="1209" y="835"/>
                </a:cubicBezTo>
                <a:cubicBezTo>
                  <a:pt x="1209" y="835"/>
                  <a:pt x="1208" y="834"/>
                  <a:pt x="1208" y="834"/>
                </a:cubicBezTo>
                <a:cubicBezTo>
                  <a:pt x="1207" y="834"/>
                  <a:pt x="1207" y="835"/>
                  <a:pt x="1206" y="835"/>
                </a:cubicBezTo>
                <a:cubicBezTo>
                  <a:pt x="1206" y="834"/>
                  <a:pt x="1207" y="833"/>
                  <a:pt x="1206" y="833"/>
                </a:cubicBezTo>
                <a:cubicBezTo>
                  <a:pt x="1205" y="832"/>
                  <a:pt x="1205" y="832"/>
                  <a:pt x="1205" y="832"/>
                </a:cubicBezTo>
                <a:cubicBezTo>
                  <a:pt x="1204" y="831"/>
                  <a:pt x="1205" y="830"/>
                  <a:pt x="1205" y="830"/>
                </a:cubicBezTo>
                <a:cubicBezTo>
                  <a:pt x="1205" y="829"/>
                  <a:pt x="1205" y="828"/>
                  <a:pt x="1205" y="827"/>
                </a:cubicBezTo>
                <a:cubicBezTo>
                  <a:pt x="1205" y="826"/>
                  <a:pt x="1205" y="826"/>
                  <a:pt x="1206" y="826"/>
                </a:cubicBezTo>
                <a:cubicBezTo>
                  <a:pt x="1206" y="825"/>
                  <a:pt x="1207" y="825"/>
                  <a:pt x="1207" y="824"/>
                </a:cubicBezTo>
                <a:cubicBezTo>
                  <a:pt x="1207" y="823"/>
                  <a:pt x="1208" y="821"/>
                  <a:pt x="1208" y="819"/>
                </a:cubicBezTo>
                <a:cubicBezTo>
                  <a:pt x="1208" y="818"/>
                  <a:pt x="1209" y="816"/>
                  <a:pt x="1210" y="815"/>
                </a:cubicBezTo>
                <a:cubicBezTo>
                  <a:pt x="1210" y="814"/>
                  <a:pt x="1210" y="813"/>
                  <a:pt x="1210" y="812"/>
                </a:cubicBezTo>
                <a:cubicBezTo>
                  <a:pt x="1210" y="811"/>
                  <a:pt x="1210" y="810"/>
                  <a:pt x="1209" y="809"/>
                </a:cubicBezTo>
                <a:cubicBezTo>
                  <a:pt x="1209" y="809"/>
                  <a:pt x="1209" y="808"/>
                  <a:pt x="1209" y="807"/>
                </a:cubicBezTo>
                <a:cubicBezTo>
                  <a:pt x="1209" y="806"/>
                  <a:pt x="1209" y="806"/>
                  <a:pt x="1209" y="806"/>
                </a:cubicBezTo>
                <a:cubicBezTo>
                  <a:pt x="1208" y="805"/>
                  <a:pt x="1208" y="805"/>
                  <a:pt x="1208" y="805"/>
                </a:cubicBezTo>
                <a:cubicBezTo>
                  <a:pt x="1208" y="804"/>
                  <a:pt x="1208" y="804"/>
                  <a:pt x="1208" y="804"/>
                </a:cubicBezTo>
                <a:cubicBezTo>
                  <a:pt x="1208" y="803"/>
                  <a:pt x="1208" y="802"/>
                  <a:pt x="1209" y="802"/>
                </a:cubicBezTo>
                <a:cubicBezTo>
                  <a:pt x="1209" y="801"/>
                  <a:pt x="1210" y="801"/>
                  <a:pt x="1210" y="800"/>
                </a:cubicBezTo>
                <a:cubicBezTo>
                  <a:pt x="1210" y="800"/>
                  <a:pt x="1210" y="800"/>
                  <a:pt x="1209" y="800"/>
                </a:cubicBezTo>
                <a:cubicBezTo>
                  <a:pt x="1209" y="801"/>
                  <a:pt x="1209" y="801"/>
                  <a:pt x="1209" y="801"/>
                </a:cubicBezTo>
                <a:cubicBezTo>
                  <a:pt x="1208" y="800"/>
                  <a:pt x="1210" y="799"/>
                  <a:pt x="1210" y="799"/>
                </a:cubicBezTo>
                <a:cubicBezTo>
                  <a:pt x="1209" y="799"/>
                  <a:pt x="1209" y="799"/>
                  <a:pt x="1209" y="799"/>
                </a:cubicBezTo>
                <a:cubicBezTo>
                  <a:pt x="1208" y="799"/>
                  <a:pt x="1209" y="798"/>
                  <a:pt x="1209" y="798"/>
                </a:cubicBezTo>
                <a:cubicBezTo>
                  <a:pt x="1209" y="797"/>
                  <a:pt x="1209" y="797"/>
                  <a:pt x="1209" y="797"/>
                </a:cubicBezTo>
                <a:cubicBezTo>
                  <a:pt x="1208" y="798"/>
                  <a:pt x="1208" y="798"/>
                  <a:pt x="1208" y="798"/>
                </a:cubicBezTo>
                <a:cubicBezTo>
                  <a:pt x="1207" y="797"/>
                  <a:pt x="1207" y="797"/>
                  <a:pt x="1207" y="797"/>
                </a:cubicBezTo>
                <a:cubicBezTo>
                  <a:pt x="1208" y="796"/>
                  <a:pt x="1208" y="796"/>
                  <a:pt x="1208" y="796"/>
                </a:cubicBezTo>
                <a:cubicBezTo>
                  <a:pt x="1208" y="796"/>
                  <a:pt x="1208" y="796"/>
                  <a:pt x="1208" y="796"/>
                </a:cubicBezTo>
                <a:cubicBezTo>
                  <a:pt x="1207" y="796"/>
                  <a:pt x="1207" y="796"/>
                  <a:pt x="1207" y="796"/>
                </a:cubicBezTo>
                <a:cubicBezTo>
                  <a:pt x="1207" y="796"/>
                  <a:pt x="1207" y="796"/>
                  <a:pt x="1207" y="796"/>
                </a:cubicBezTo>
                <a:cubicBezTo>
                  <a:pt x="1207" y="795"/>
                  <a:pt x="1207" y="795"/>
                  <a:pt x="1207" y="795"/>
                </a:cubicBezTo>
                <a:cubicBezTo>
                  <a:pt x="1206" y="794"/>
                  <a:pt x="1206" y="795"/>
                  <a:pt x="1206" y="795"/>
                </a:cubicBezTo>
                <a:cubicBezTo>
                  <a:pt x="1206" y="795"/>
                  <a:pt x="1206" y="795"/>
                  <a:pt x="1206" y="794"/>
                </a:cubicBezTo>
                <a:cubicBezTo>
                  <a:pt x="1206" y="793"/>
                  <a:pt x="1206" y="793"/>
                  <a:pt x="1206" y="793"/>
                </a:cubicBezTo>
                <a:cubicBezTo>
                  <a:pt x="1207" y="793"/>
                  <a:pt x="1207" y="793"/>
                  <a:pt x="1207" y="793"/>
                </a:cubicBezTo>
                <a:cubicBezTo>
                  <a:pt x="1207" y="792"/>
                  <a:pt x="1207" y="792"/>
                  <a:pt x="1207" y="792"/>
                </a:cubicBezTo>
                <a:cubicBezTo>
                  <a:pt x="1207" y="792"/>
                  <a:pt x="1207" y="792"/>
                  <a:pt x="1207" y="792"/>
                </a:cubicBezTo>
                <a:cubicBezTo>
                  <a:pt x="1207" y="792"/>
                  <a:pt x="1207" y="792"/>
                  <a:pt x="1207" y="792"/>
                </a:cubicBezTo>
                <a:cubicBezTo>
                  <a:pt x="1208" y="791"/>
                  <a:pt x="1208" y="791"/>
                  <a:pt x="1208" y="791"/>
                </a:cubicBezTo>
                <a:cubicBezTo>
                  <a:pt x="1208" y="791"/>
                  <a:pt x="1209" y="791"/>
                  <a:pt x="1209" y="791"/>
                </a:cubicBezTo>
                <a:cubicBezTo>
                  <a:pt x="1210" y="791"/>
                  <a:pt x="1210" y="791"/>
                  <a:pt x="1211" y="791"/>
                </a:cubicBezTo>
                <a:cubicBezTo>
                  <a:pt x="1211" y="790"/>
                  <a:pt x="1212" y="790"/>
                  <a:pt x="1212" y="790"/>
                </a:cubicBezTo>
                <a:cubicBezTo>
                  <a:pt x="1213" y="790"/>
                  <a:pt x="1213" y="791"/>
                  <a:pt x="1213" y="790"/>
                </a:cubicBezTo>
                <a:cubicBezTo>
                  <a:pt x="1212" y="790"/>
                  <a:pt x="1212" y="790"/>
                  <a:pt x="1212" y="790"/>
                </a:cubicBezTo>
                <a:cubicBezTo>
                  <a:pt x="1212" y="789"/>
                  <a:pt x="1213" y="789"/>
                  <a:pt x="1213" y="789"/>
                </a:cubicBezTo>
                <a:cubicBezTo>
                  <a:pt x="1213" y="788"/>
                  <a:pt x="1214" y="787"/>
                  <a:pt x="1215" y="787"/>
                </a:cubicBezTo>
                <a:cubicBezTo>
                  <a:pt x="1215" y="787"/>
                  <a:pt x="1215" y="787"/>
                  <a:pt x="1215" y="787"/>
                </a:cubicBezTo>
                <a:cubicBezTo>
                  <a:pt x="1216" y="787"/>
                  <a:pt x="1216" y="787"/>
                  <a:pt x="1216" y="787"/>
                </a:cubicBezTo>
                <a:cubicBezTo>
                  <a:pt x="1216" y="787"/>
                  <a:pt x="1216" y="787"/>
                  <a:pt x="1217" y="787"/>
                </a:cubicBezTo>
                <a:cubicBezTo>
                  <a:pt x="1217" y="787"/>
                  <a:pt x="1217" y="787"/>
                  <a:pt x="1217" y="787"/>
                </a:cubicBezTo>
                <a:cubicBezTo>
                  <a:pt x="1218" y="787"/>
                  <a:pt x="1218" y="787"/>
                  <a:pt x="1219" y="788"/>
                </a:cubicBezTo>
                <a:cubicBezTo>
                  <a:pt x="1220" y="788"/>
                  <a:pt x="1220" y="788"/>
                  <a:pt x="1221" y="789"/>
                </a:cubicBezTo>
                <a:cubicBezTo>
                  <a:pt x="1221" y="789"/>
                  <a:pt x="1221" y="789"/>
                  <a:pt x="1221" y="789"/>
                </a:cubicBezTo>
                <a:cubicBezTo>
                  <a:pt x="1221" y="789"/>
                  <a:pt x="1221" y="789"/>
                  <a:pt x="1221" y="789"/>
                </a:cubicBezTo>
                <a:cubicBezTo>
                  <a:pt x="1222" y="788"/>
                  <a:pt x="1222" y="788"/>
                  <a:pt x="1223" y="788"/>
                </a:cubicBezTo>
                <a:cubicBezTo>
                  <a:pt x="1223" y="788"/>
                  <a:pt x="1223" y="788"/>
                  <a:pt x="1223" y="788"/>
                </a:cubicBezTo>
                <a:cubicBezTo>
                  <a:pt x="1224" y="788"/>
                  <a:pt x="1224" y="788"/>
                  <a:pt x="1225" y="788"/>
                </a:cubicBezTo>
                <a:cubicBezTo>
                  <a:pt x="1226" y="789"/>
                  <a:pt x="1227" y="789"/>
                  <a:pt x="1228" y="788"/>
                </a:cubicBezTo>
                <a:cubicBezTo>
                  <a:pt x="1228" y="788"/>
                  <a:pt x="1228" y="788"/>
                  <a:pt x="1229" y="788"/>
                </a:cubicBezTo>
                <a:cubicBezTo>
                  <a:pt x="1229" y="788"/>
                  <a:pt x="1229" y="788"/>
                  <a:pt x="1230" y="788"/>
                </a:cubicBezTo>
                <a:cubicBezTo>
                  <a:pt x="1230" y="788"/>
                  <a:pt x="1230" y="789"/>
                  <a:pt x="1231" y="789"/>
                </a:cubicBezTo>
                <a:cubicBezTo>
                  <a:pt x="1231" y="789"/>
                  <a:pt x="1231" y="788"/>
                  <a:pt x="1232" y="789"/>
                </a:cubicBezTo>
                <a:cubicBezTo>
                  <a:pt x="1233" y="789"/>
                  <a:pt x="1233" y="789"/>
                  <a:pt x="1234" y="789"/>
                </a:cubicBezTo>
                <a:cubicBezTo>
                  <a:pt x="1235" y="789"/>
                  <a:pt x="1236" y="790"/>
                  <a:pt x="1237" y="790"/>
                </a:cubicBezTo>
                <a:cubicBezTo>
                  <a:pt x="1239" y="790"/>
                  <a:pt x="1241" y="789"/>
                  <a:pt x="1243" y="789"/>
                </a:cubicBezTo>
                <a:cubicBezTo>
                  <a:pt x="1243" y="790"/>
                  <a:pt x="1244" y="789"/>
                  <a:pt x="1244" y="789"/>
                </a:cubicBezTo>
                <a:cubicBezTo>
                  <a:pt x="1245" y="789"/>
                  <a:pt x="1245" y="789"/>
                  <a:pt x="1245" y="789"/>
                </a:cubicBezTo>
                <a:cubicBezTo>
                  <a:pt x="1245" y="790"/>
                  <a:pt x="1245" y="790"/>
                  <a:pt x="1245" y="790"/>
                </a:cubicBezTo>
                <a:cubicBezTo>
                  <a:pt x="1246" y="790"/>
                  <a:pt x="1246" y="790"/>
                  <a:pt x="1246" y="790"/>
                </a:cubicBezTo>
                <a:cubicBezTo>
                  <a:pt x="1247" y="790"/>
                  <a:pt x="1247" y="790"/>
                  <a:pt x="1247" y="790"/>
                </a:cubicBezTo>
                <a:cubicBezTo>
                  <a:pt x="1248" y="790"/>
                  <a:pt x="1248" y="790"/>
                  <a:pt x="1248" y="790"/>
                </a:cubicBezTo>
                <a:cubicBezTo>
                  <a:pt x="1248" y="790"/>
                  <a:pt x="1248" y="790"/>
                  <a:pt x="1248" y="790"/>
                </a:cubicBezTo>
                <a:cubicBezTo>
                  <a:pt x="1249" y="789"/>
                  <a:pt x="1250" y="789"/>
                  <a:pt x="1250" y="790"/>
                </a:cubicBezTo>
                <a:cubicBezTo>
                  <a:pt x="1250" y="790"/>
                  <a:pt x="1250" y="790"/>
                  <a:pt x="1250" y="790"/>
                </a:cubicBezTo>
                <a:cubicBezTo>
                  <a:pt x="1251" y="790"/>
                  <a:pt x="1251" y="790"/>
                  <a:pt x="1251" y="790"/>
                </a:cubicBezTo>
                <a:cubicBezTo>
                  <a:pt x="1252" y="790"/>
                  <a:pt x="1252" y="790"/>
                  <a:pt x="1252" y="790"/>
                </a:cubicBezTo>
                <a:cubicBezTo>
                  <a:pt x="1252" y="791"/>
                  <a:pt x="1253" y="791"/>
                  <a:pt x="1254" y="791"/>
                </a:cubicBezTo>
                <a:cubicBezTo>
                  <a:pt x="1254" y="791"/>
                  <a:pt x="1255" y="791"/>
                  <a:pt x="1256" y="790"/>
                </a:cubicBezTo>
                <a:cubicBezTo>
                  <a:pt x="1257" y="790"/>
                  <a:pt x="1257" y="790"/>
                  <a:pt x="1257" y="790"/>
                </a:cubicBezTo>
                <a:cubicBezTo>
                  <a:pt x="1257" y="790"/>
                  <a:pt x="1257" y="790"/>
                  <a:pt x="1257" y="790"/>
                </a:cubicBezTo>
                <a:cubicBezTo>
                  <a:pt x="1258" y="789"/>
                  <a:pt x="1258" y="789"/>
                  <a:pt x="1258" y="788"/>
                </a:cubicBezTo>
                <a:cubicBezTo>
                  <a:pt x="1259" y="786"/>
                  <a:pt x="1259" y="785"/>
                  <a:pt x="1259" y="783"/>
                </a:cubicBezTo>
                <a:cubicBezTo>
                  <a:pt x="1260" y="782"/>
                  <a:pt x="1260" y="782"/>
                  <a:pt x="1260" y="781"/>
                </a:cubicBezTo>
                <a:cubicBezTo>
                  <a:pt x="1260" y="780"/>
                  <a:pt x="1260" y="779"/>
                  <a:pt x="1260" y="779"/>
                </a:cubicBezTo>
                <a:cubicBezTo>
                  <a:pt x="1261" y="778"/>
                  <a:pt x="1261" y="779"/>
                  <a:pt x="1261" y="778"/>
                </a:cubicBezTo>
                <a:cubicBezTo>
                  <a:pt x="1261" y="777"/>
                  <a:pt x="1260" y="777"/>
                  <a:pt x="1260" y="778"/>
                </a:cubicBezTo>
                <a:cubicBezTo>
                  <a:pt x="1260" y="778"/>
                  <a:pt x="1260" y="776"/>
                  <a:pt x="1260" y="776"/>
                </a:cubicBezTo>
                <a:cubicBezTo>
                  <a:pt x="1260" y="775"/>
                  <a:pt x="1260" y="774"/>
                  <a:pt x="1260" y="774"/>
                </a:cubicBezTo>
                <a:cubicBezTo>
                  <a:pt x="1260" y="773"/>
                  <a:pt x="1260" y="772"/>
                  <a:pt x="1260" y="771"/>
                </a:cubicBezTo>
                <a:cubicBezTo>
                  <a:pt x="1260" y="771"/>
                  <a:pt x="1260" y="770"/>
                  <a:pt x="1261" y="770"/>
                </a:cubicBezTo>
                <a:cubicBezTo>
                  <a:pt x="1262" y="770"/>
                  <a:pt x="1263" y="772"/>
                  <a:pt x="1263" y="773"/>
                </a:cubicBezTo>
                <a:cubicBezTo>
                  <a:pt x="1263" y="773"/>
                  <a:pt x="1264" y="774"/>
                  <a:pt x="1264" y="775"/>
                </a:cubicBezTo>
                <a:cubicBezTo>
                  <a:pt x="1265" y="775"/>
                  <a:pt x="1265" y="775"/>
                  <a:pt x="1265" y="775"/>
                </a:cubicBezTo>
                <a:cubicBezTo>
                  <a:pt x="1265" y="776"/>
                  <a:pt x="1265" y="776"/>
                  <a:pt x="1265" y="776"/>
                </a:cubicBezTo>
                <a:cubicBezTo>
                  <a:pt x="1265" y="776"/>
                  <a:pt x="1265" y="775"/>
                  <a:pt x="1264" y="774"/>
                </a:cubicBezTo>
                <a:cubicBezTo>
                  <a:pt x="1264" y="774"/>
                  <a:pt x="1264" y="773"/>
                  <a:pt x="1264" y="772"/>
                </a:cubicBezTo>
                <a:cubicBezTo>
                  <a:pt x="1263" y="771"/>
                  <a:pt x="1263" y="771"/>
                  <a:pt x="1262" y="770"/>
                </a:cubicBezTo>
                <a:cubicBezTo>
                  <a:pt x="1262" y="769"/>
                  <a:pt x="1261" y="769"/>
                  <a:pt x="1260" y="769"/>
                </a:cubicBezTo>
                <a:cubicBezTo>
                  <a:pt x="1260" y="768"/>
                  <a:pt x="1260" y="767"/>
                  <a:pt x="1260" y="766"/>
                </a:cubicBezTo>
                <a:cubicBezTo>
                  <a:pt x="1260" y="766"/>
                  <a:pt x="1258" y="765"/>
                  <a:pt x="1259" y="765"/>
                </a:cubicBezTo>
                <a:cubicBezTo>
                  <a:pt x="1260" y="766"/>
                  <a:pt x="1260" y="766"/>
                  <a:pt x="1260" y="766"/>
                </a:cubicBezTo>
                <a:cubicBezTo>
                  <a:pt x="1260" y="767"/>
                  <a:pt x="1261" y="768"/>
                  <a:pt x="1262" y="768"/>
                </a:cubicBezTo>
                <a:cubicBezTo>
                  <a:pt x="1262" y="768"/>
                  <a:pt x="1261" y="768"/>
                  <a:pt x="1261" y="767"/>
                </a:cubicBezTo>
                <a:cubicBezTo>
                  <a:pt x="1261" y="766"/>
                  <a:pt x="1261" y="766"/>
                  <a:pt x="1261" y="766"/>
                </a:cubicBezTo>
                <a:cubicBezTo>
                  <a:pt x="1261" y="766"/>
                  <a:pt x="1261" y="766"/>
                  <a:pt x="1261" y="766"/>
                </a:cubicBezTo>
                <a:cubicBezTo>
                  <a:pt x="1261" y="765"/>
                  <a:pt x="1261" y="765"/>
                  <a:pt x="1261" y="765"/>
                </a:cubicBezTo>
                <a:cubicBezTo>
                  <a:pt x="1261" y="765"/>
                  <a:pt x="1260" y="764"/>
                  <a:pt x="1260" y="763"/>
                </a:cubicBezTo>
                <a:cubicBezTo>
                  <a:pt x="1261" y="763"/>
                  <a:pt x="1261" y="763"/>
                  <a:pt x="1261" y="763"/>
                </a:cubicBezTo>
                <a:cubicBezTo>
                  <a:pt x="1261" y="762"/>
                  <a:pt x="1260" y="762"/>
                  <a:pt x="1260" y="762"/>
                </a:cubicBezTo>
                <a:cubicBezTo>
                  <a:pt x="1260" y="763"/>
                  <a:pt x="1260" y="763"/>
                  <a:pt x="1260" y="763"/>
                </a:cubicBezTo>
                <a:cubicBezTo>
                  <a:pt x="1259" y="762"/>
                  <a:pt x="1259" y="762"/>
                  <a:pt x="1259" y="762"/>
                </a:cubicBezTo>
                <a:cubicBezTo>
                  <a:pt x="1258" y="762"/>
                  <a:pt x="1258" y="762"/>
                  <a:pt x="1258" y="762"/>
                </a:cubicBezTo>
                <a:cubicBezTo>
                  <a:pt x="1258" y="761"/>
                  <a:pt x="1258" y="761"/>
                  <a:pt x="1258" y="761"/>
                </a:cubicBezTo>
                <a:cubicBezTo>
                  <a:pt x="1257" y="761"/>
                  <a:pt x="1257" y="761"/>
                  <a:pt x="1257" y="761"/>
                </a:cubicBezTo>
                <a:cubicBezTo>
                  <a:pt x="1256" y="760"/>
                  <a:pt x="1256" y="760"/>
                  <a:pt x="1256" y="760"/>
                </a:cubicBezTo>
                <a:cubicBezTo>
                  <a:pt x="1256" y="760"/>
                  <a:pt x="1256" y="759"/>
                  <a:pt x="1256" y="759"/>
                </a:cubicBezTo>
                <a:cubicBezTo>
                  <a:pt x="1255" y="758"/>
                  <a:pt x="1254" y="758"/>
                  <a:pt x="1254" y="756"/>
                </a:cubicBezTo>
                <a:cubicBezTo>
                  <a:pt x="1254" y="756"/>
                  <a:pt x="1255" y="756"/>
                  <a:pt x="1255" y="755"/>
                </a:cubicBezTo>
                <a:cubicBezTo>
                  <a:pt x="1255" y="755"/>
                  <a:pt x="1255" y="755"/>
                  <a:pt x="1254" y="755"/>
                </a:cubicBezTo>
                <a:cubicBezTo>
                  <a:pt x="1253" y="754"/>
                  <a:pt x="1253" y="754"/>
                  <a:pt x="1253" y="754"/>
                </a:cubicBezTo>
                <a:cubicBezTo>
                  <a:pt x="1253" y="754"/>
                  <a:pt x="1253" y="754"/>
                  <a:pt x="1253" y="754"/>
                </a:cubicBezTo>
                <a:cubicBezTo>
                  <a:pt x="1254" y="753"/>
                  <a:pt x="1253" y="753"/>
                  <a:pt x="1254" y="753"/>
                </a:cubicBezTo>
                <a:cubicBezTo>
                  <a:pt x="1254" y="753"/>
                  <a:pt x="1254" y="753"/>
                  <a:pt x="1254" y="753"/>
                </a:cubicBezTo>
                <a:cubicBezTo>
                  <a:pt x="1255" y="753"/>
                  <a:pt x="1256" y="753"/>
                  <a:pt x="1255" y="753"/>
                </a:cubicBezTo>
                <a:cubicBezTo>
                  <a:pt x="1255" y="752"/>
                  <a:pt x="1254" y="752"/>
                  <a:pt x="1253" y="753"/>
                </a:cubicBezTo>
                <a:cubicBezTo>
                  <a:pt x="1253" y="753"/>
                  <a:pt x="1253" y="753"/>
                  <a:pt x="1253" y="753"/>
                </a:cubicBezTo>
                <a:cubicBezTo>
                  <a:pt x="1252" y="753"/>
                  <a:pt x="1252" y="753"/>
                  <a:pt x="1252" y="753"/>
                </a:cubicBezTo>
                <a:cubicBezTo>
                  <a:pt x="1252" y="753"/>
                  <a:pt x="1252" y="753"/>
                  <a:pt x="1252" y="753"/>
                </a:cubicBezTo>
                <a:cubicBezTo>
                  <a:pt x="1251" y="753"/>
                  <a:pt x="1251" y="753"/>
                  <a:pt x="1251" y="753"/>
                </a:cubicBezTo>
                <a:cubicBezTo>
                  <a:pt x="1251" y="752"/>
                  <a:pt x="1251" y="753"/>
                  <a:pt x="1251" y="752"/>
                </a:cubicBezTo>
                <a:cubicBezTo>
                  <a:pt x="1251" y="752"/>
                  <a:pt x="1251" y="752"/>
                  <a:pt x="1251" y="752"/>
                </a:cubicBezTo>
                <a:cubicBezTo>
                  <a:pt x="1251" y="752"/>
                  <a:pt x="1252" y="752"/>
                  <a:pt x="1252" y="751"/>
                </a:cubicBezTo>
                <a:cubicBezTo>
                  <a:pt x="1251" y="751"/>
                  <a:pt x="1251" y="750"/>
                  <a:pt x="1251" y="751"/>
                </a:cubicBezTo>
                <a:cubicBezTo>
                  <a:pt x="1250" y="751"/>
                  <a:pt x="1250" y="751"/>
                  <a:pt x="1250" y="751"/>
                </a:cubicBezTo>
                <a:cubicBezTo>
                  <a:pt x="1250" y="751"/>
                  <a:pt x="1249" y="751"/>
                  <a:pt x="1249" y="751"/>
                </a:cubicBezTo>
                <a:cubicBezTo>
                  <a:pt x="1249" y="750"/>
                  <a:pt x="1248" y="750"/>
                  <a:pt x="1247" y="750"/>
                </a:cubicBezTo>
                <a:cubicBezTo>
                  <a:pt x="1247" y="751"/>
                  <a:pt x="1248" y="751"/>
                  <a:pt x="1247" y="751"/>
                </a:cubicBezTo>
                <a:cubicBezTo>
                  <a:pt x="1247" y="751"/>
                  <a:pt x="1247" y="750"/>
                  <a:pt x="1247" y="749"/>
                </a:cubicBezTo>
                <a:cubicBezTo>
                  <a:pt x="1246" y="749"/>
                  <a:pt x="1246" y="749"/>
                  <a:pt x="1245" y="749"/>
                </a:cubicBezTo>
                <a:cubicBezTo>
                  <a:pt x="1245" y="748"/>
                  <a:pt x="1245" y="748"/>
                  <a:pt x="1245" y="748"/>
                </a:cubicBezTo>
                <a:cubicBezTo>
                  <a:pt x="1244" y="748"/>
                  <a:pt x="1244" y="748"/>
                  <a:pt x="1244" y="748"/>
                </a:cubicBezTo>
                <a:cubicBezTo>
                  <a:pt x="1244" y="748"/>
                  <a:pt x="1243" y="748"/>
                  <a:pt x="1243" y="748"/>
                </a:cubicBezTo>
                <a:cubicBezTo>
                  <a:pt x="1242" y="748"/>
                  <a:pt x="1242" y="748"/>
                  <a:pt x="1242" y="747"/>
                </a:cubicBezTo>
                <a:cubicBezTo>
                  <a:pt x="1242" y="747"/>
                  <a:pt x="1242" y="747"/>
                  <a:pt x="1242" y="747"/>
                </a:cubicBezTo>
                <a:cubicBezTo>
                  <a:pt x="1241" y="747"/>
                  <a:pt x="1241" y="747"/>
                  <a:pt x="1241" y="747"/>
                </a:cubicBezTo>
                <a:cubicBezTo>
                  <a:pt x="1241" y="747"/>
                  <a:pt x="1241" y="747"/>
                  <a:pt x="1240" y="747"/>
                </a:cubicBezTo>
                <a:cubicBezTo>
                  <a:pt x="1240" y="748"/>
                  <a:pt x="1240" y="748"/>
                  <a:pt x="1240" y="748"/>
                </a:cubicBezTo>
                <a:cubicBezTo>
                  <a:pt x="1240" y="748"/>
                  <a:pt x="1240" y="748"/>
                  <a:pt x="1240" y="748"/>
                </a:cubicBezTo>
                <a:cubicBezTo>
                  <a:pt x="1239" y="748"/>
                  <a:pt x="1239" y="748"/>
                  <a:pt x="1239" y="747"/>
                </a:cubicBezTo>
                <a:cubicBezTo>
                  <a:pt x="1239" y="747"/>
                  <a:pt x="1238" y="746"/>
                  <a:pt x="1238" y="746"/>
                </a:cubicBezTo>
                <a:cubicBezTo>
                  <a:pt x="1237" y="745"/>
                  <a:pt x="1236" y="745"/>
                  <a:pt x="1237" y="745"/>
                </a:cubicBezTo>
                <a:cubicBezTo>
                  <a:pt x="1237" y="745"/>
                  <a:pt x="1241" y="745"/>
                  <a:pt x="1239" y="744"/>
                </a:cubicBezTo>
                <a:cubicBezTo>
                  <a:pt x="1238" y="743"/>
                  <a:pt x="1238" y="743"/>
                  <a:pt x="1238" y="743"/>
                </a:cubicBezTo>
                <a:cubicBezTo>
                  <a:pt x="1238" y="744"/>
                  <a:pt x="1238" y="744"/>
                  <a:pt x="1238" y="744"/>
                </a:cubicBezTo>
                <a:cubicBezTo>
                  <a:pt x="1237" y="744"/>
                  <a:pt x="1238" y="744"/>
                  <a:pt x="1237" y="743"/>
                </a:cubicBezTo>
                <a:cubicBezTo>
                  <a:pt x="1237" y="743"/>
                  <a:pt x="1237" y="743"/>
                  <a:pt x="1237" y="743"/>
                </a:cubicBezTo>
                <a:cubicBezTo>
                  <a:pt x="1237" y="742"/>
                  <a:pt x="1238" y="743"/>
                  <a:pt x="1238" y="743"/>
                </a:cubicBezTo>
                <a:cubicBezTo>
                  <a:pt x="1239" y="743"/>
                  <a:pt x="1239" y="743"/>
                  <a:pt x="1239" y="743"/>
                </a:cubicBezTo>
                <a:cubicBezTo>
                  <a:pt x="1239" y="742"/>
                  <a:pt x="1239" y="743"/>
                  <a:pt x="1238" y="742"/>
                </a:cubicBezTo>
                <a:cubicBezTo>
                  <a:pt x="1239" y="741"/>
                  <a:pt x="1239" y="741"/>
                  <a:pt x="1239" y="741"/>
                </a:cubicBezTo>
                <a:cubicBezTo>
                  <a:pt x="1238" y="742"/>
                  <a:pt x="1238" y="742"/>
                  <a:pt x="1238" y="742"/>
                </a:cubicBezTo>
                <a:cubicBezTo>
                  <a:pt x="1238" y="742"/>
                  <a:pt x="1237" y="742"/>
                  <a:pt x="1237" y="742"/>
                </a:cubicBezTo>
                <a:cubicBezTo>
                  <a:pt x="1236" y="742"/>
                  <a:pt x="1236" y="742"/>
                  <a:pt x="1236" y="741"/>
                </a:cubicBezTo>
                <a:cubicBezTo>
                  <a:pt x="1236" y="740"/>
                  <a:pt x="1236" y="740"/>
                  <a:pt x="1236" y="740"/>
                </a:cubicBezTo>
                <a:cubicBezTo>
                  <a:pt x="1237" y="740"/>
                  <a:pt x="1237" y="740"/>
                  <a:pt x="1237" y="740"/>
                </a:cubicBezTo>
                <a:cubicBezTo>
                  <a:pt x="1237" y="740"/>
                  <a:pt x="1238" y="740"/>
                  <a:pt x="1238" y="739"/>
                </a:cubicBezTo>
                <a:cubicBezTo>
                  <a:pt x="1239" y="739"/>
                  <a:pt x="1239" y="739"/>
                  <a:pt x="1239" y="739"/>
                </a:cubicBezTo>
                <a:cubicBezTo>
                  <a:pt x="1239" y="739"/>
                  <a:pt x="1239" y="739"/>
                  <a:pt x="1239" y="739"/>
                </a:cubicBezTo>
                <a:cubicBezTo>
                  <a:pt x="1240" y="739"/>
                  <a:pt x="1240" y="739"/>
                  <a:pt x="1240" y="739"/>
                </a:cubicBezTo>
                <a:cubicBezTo>
                  <a:pt x="1241" y="739"/>
                  <a:pt x="1241" y="739"/>
                  <a:pt x="1241" y="739"/>
                </a:cubicBezTo>
                <a:cubicBezTo>
                  <a:pt x="1241" y="738"/>
                  <a:pt x="1241" y="738"/>
                  <a:pt x="1241" y="738"/>
                </a:cubicBezTo>
                <a:cubicBezTo>
                  <a:pt x="1242" y="739"/>
                  <a:pt x="1242" y="739"/>
                  <a:pt x="1242" y="738"/>
                </a:cubicBezTo>
                <a:cubicBezTo>
                  <a:pt x="1242" y="738"/>
                  <a:pt x="1243" y="738"/>
                  <a:pt x="1243" y="738"/>
                </a:cubicBezTo>
                <a:cubicBezTo>
                  <a:pt x="1243" y="738"/>
                  <a:pt x="1244" y="739"/>
                  <a:pt x="1244" y="739"/>
                </a:cubicBezTo>
                <a:cubicBezTo>
                  <a:pt x="1244" y="738"/>
                  <a:pt x="1244" y="737"/>
                  <a:pt x="1245" y="737"/>
                </a:cubicBezTo>
                <a:cubicBezTo>
                  <a:pt x="1245" y="737"/>
                  <a:pt x="1245" y="737"/>
                  <a:pt x="1245" y="737"/>
                </a:cubicBezTo>
                <a:cubicBezTo>
                  <a:pt x="1246" y="738"/>
                  <a:pt x="1246" y="737"/>
                  <a:pt x="1247" y="737"/>
                </a:cubicBezTo>
                <a:cubicBezTo>
                  <a:pt x="1247" y="737"/>
                  <a:pt x="1247" y="737"/>
                  <a:pt x="1247" y="737"/>
                </a:cubicBezTo>
                <a:cubicBezTo>
                  <a:pt x="1248" y="737"/>
                  <a:pt x="1248" y="737"/>
                  <a:pt x="1248" y="737"/>
                </a:cubicBezTo>
                <a:cubicBezTo>
                  <a:pt x="1248" y="737"/>
                  <a:pt x="1248" y="738"/>
                  <a:pt x="1249" y="738"/>
                </a:cubicBezTo>
                <a:cubicBezTo>
                  <a:pt x="1249" y="739"/>
                  <a:pt x="1249" y="740"/>
                  <a:pt x="1250" y="740"/>
                </a:cubicBezTo>
                <a:cubicBezTo>
                  <a:pt x="1250" y="741"/>
                  <a:pt x="1250" y="741"/>
                  <a:pt x="1251" y="740"/>
                </a:cubicBezTo>
                <a:cubicBezTo>
                  <a:pt x="1251" y="740"/>
                  <a:pt x="1252" y="739"/>
                  <a:pt x="1252" y="739"/>
                </a:cubicBezTo>
                <a:cubicBezTo>
                  <a:pt x="1253" y="739"/>
                  <a:pt x="1252" y="739"/>
                  <a:pt x="1253" y="739"/>
                </a:cubicBezTo>
                <a:cubicBezTo>
                  <a:pt x="1253" y="739"/>
                  <a:pt x="1253" y="740"/>
                  <a:pt x="1253" y="740"/>
                </a:cubicBezTo>
                <a:cubicBezTo>
                  <a:pt x="1254" y="740"/>
                  <a:pt x="1254" y="739"/>
                  <a:pt x="1254" y="739"/>
                </a:cubicBezTo>
                <a:cubicBezTo>
                  <a:pt x="1255" y="739"/>
                  <a:pt x="1255" y="739"/>
                  <a:pt x="1255" y="739"/>
                </a:cubicBezTo>
                <a:cubicBezTo>
                  <a:pt x="1255" y="738"/>
                  <a:pt x="1255" y="738"/>
                  <a:pt x="1255" y="738"/>
                </a:cubicBezTo>
                <a:cubicBezTo>
                  <a:pt x="1256" y="738"/>
                  <a:pt x="1256" y="739"/>
                  <a:pt x="1256" y="739"/>
                </a:cubicBezTo>
                <a:cubicBezTo>
                  <a:pt x="1257" y="740"/>
                  <a:pt x="1257" y="739"/>
                  <a:pt x="1258" y="739"/>
                </a:cubicBezTo>
                <a:cubicBezTo>
                  <a:pt x="1258" y="739"/>
                  <a:pt x="1258" y="739"/>
                  <a:pt x="1258" y="739"/>
                </a:cubicBezTo>
                <a:cubicBezTo>
                  <a:pt x="1258" y="739"/>
                  <a:pt x="1259" y="739"/>
                  <a:pt x="1259" y="739"/>
                </a:cubicBezTo>
                <a:cubicBezTo>
                  <a:pt x="1258" y="739"/>
                  <a:pt x="1258" y="739"/>
                  <a:pt x="1258" y="739"/>
                </a:cubicBezTo>
                <a:cubicBezTo>
                  <a:pt x="1258" y="738"/>
                  <a:pt x="1258" y="738"/>
                  <a:pt x="1258" y="738"/>
                </a:cubicBezTo>
                <a:cubicBezTo>
                  <a:pt x="1258" y="738"/>
                  <a:pt x="1258" y="738"/>
                  <a:pt x="1258" y="737"/>
                </a:cubicBezTo>
                <a:cubicBezTo>
                  <a:pt x="1258" y="737"/>
                  <a:pt x="1258" y="736"/>
                  <a:pt x="1258" y="736"/>
                </a:cubicBezTo>
                <a:cubicBezTo>
                  <a:pt x="1258" y="735"/>
                  <a:pt x="1257" y="735"/>
                  <a:pt x="1258" y="734"/>
                </a:cubicBezTo>
                <a:cubicBezTo>
                  <a:pt x="1258" y="734"/>
                  <a:pt x="1257" y="734"/>
                  <a:pt x="1258" y="733"/>
                </a:cubicBezTo>
                <a:cubicBezTo>
                  <a:pt x="1258" y="733"/>
                  <a:pt x="1258" y="733"/>
                  <a:pt x="1258" y="733"/>
                </a:cubicBezTo>
                <a:cubicBezTo>
                  <a:pt x="1257" y="733"/>
                  <a:pt x="1257" y="732"/>
                  <a:pt x="1257" y="732"/>
                </a:cubicBezTo>
                <a:cubicBezTo>
                  <a:pt x="1256" y="731"/>
                  <a:pt x="1256" y="731"/>
                  <a:pt x="1256" y="731"/>
                </a:cubicBezTo>
                <a:cubicBezTo>
                  <a:pt x="1256" y="731"/>
                  <a:pt x="1256" y="731"/>
                  <a:pt x="1256" y="731"/>
                </a:cubicBezTo>
                <a:cubicBezTo>
                  <a:pt x="1256" y="730"/>
                  <a:pt x="1256" y="730"/>
                  <a:pt x="1256" y="730"/>
                </a:cubicBezTo>
                <a:cubicBezTo>
                  <a:pt x="1256" y="730"/>
                  <a:pt x="1256" y="730"/>
                  <a:pt x="1256" y="729"/>
                </a:cubicBezTo>
                <a:cubicBezTo>
                  <a:pt x="1256" y="729"/>
                  <a:pt x="1255" y="729"/>
                  <a:pt x="1255" y="728"/>
                </a:cubicBezTo>
                <a:cubicBezTo>
                  <a:pt x="1255" y="728"/>
                  <a:pt x="1256" y="728"/>
                  <a:pt x="1257" y="728"/>
                </a:cubicBezTo>
                <a:cubicBezTo>
                  <a:pt x="1257" y="729"/>
                  <a:pt x="1257" y="729"/>
                  <a:pt x="1257" y="729"/>
                </a:cubicBezTo>
                <a:cubicBezTo>
                  <a:pt x="1258" y="729"/>
                  <a:pt x="1258" y="729"/>
                  <a:pt x="1258" y="728"/>
                </a:cubicBezTo>
                <a:cubicBezTo>
                  <a:pt x="1259" y="728"/>
                  <a:pt x="1259" y="728"/>
                  <a:pt x="1260" y="728"/>
                </a:cubicBezTo>
                <a:cubicBezTo>
                  <a:pt x="1260" y="729"/>
                  <a:pt x="1260" y="729"/>
                  <a:pt x="1260" y="729"/>
                </a:cubicBezTo>
                <a:cubicBezTo>
                  <a:pt x="1260" y="729"/>
                  <a:pt x="1260" y="730"/>
                  <a:pt x="1260" y="730"/>
                </a:cubicBezTo>
                <a:cubicBezTo>
                  <a:pt x="1261" y="732"/>
                  <a:pt x="1261" y="732"/>
                  <a:pt x="1261" y="732"/>
                </a:cubicBezTo>
                <a:cubicBezTo>
                  <a:pt x="1261" y="732"/>
                  <a:pt x="1261" y="732"/>
                  <a:pt x="1261" y="732"/>
                </a:cubicBezTo>
                <a:cubicBezTo>
                  <a:pt x="1261" y="731"/>
                  <a:pt x="1261" y="731"/>
                  <a:pt x="1261" y="731"/>
                </a:cubicBezTo>
                <a:cubicBezTo>
                  <a:pt x="1262" y="731"/>
                  <a:pt x="1262" y="732"/>
                  <a:pt x="1263" y="732"/>
                </a:cubicBezTo>
                <a:cubicBezTo>
                  <a:pt x="1263" y="732"/>
                  <a:pt x="1264" y="732"/>
                  <a:pt x="1264" y="732"/>
                </a:cubicBezTo>
                <a:cubicBezTo>
                  <a:pt x="1265" y="732"/>
                  <a:pt x="1265" y="732"/>
                  <a:pt x="1266" y="732"/>
                </a:cubicBezTo>
                <a:cubicBezTo>
                  <a:pt x="1266" y="732"/>
                  <a:pt x="1266" y="733"/>
                  <a:pt x="1267" y="733"/>
                </a:cubicBezTo>
                <a:cubicBezTo>
                  <a:pt x="1267" y="733"/>
                  <a:pt x="1268" y="732"/>
                  <a:pt x="1269" y="732"/>
                </a:cubicBezTo>
                <a:cubicBezTo>
                  <a:pt x="1269" y="732"/>
                  <a:pt x="1270" y="731"/>
                  <a:pt x="1270" y="731"/>
                </a:cubicBezTo>
                <a:cubicBezTo>
                  <a:pt x="1271" y="731"/>
                  <a:pt x="1272" y="731"/>
                  <a:pt x="1272" y="730"/>
                </a:cubicBezTo>
                <a:cubicBezTo>
                  <a:pt x="1271" y="731"/>
                  <a:pt x="1271" y="731"/>
                  <a:pt x="1271" y="731"/>
                </a:cubicBezTo>
                <a:cubicBezTo>
                  <a:pt x="1270" y="731"/>
                  <a:pt x="1270" y="731"/>
                  <a:pt x="1270" y="731"/>
                </a:cubicBezTo>
                <a:cubicBezTo>
                  <a:pt x="1270" y="731"/>
                  <a:pt x="1269" y="731"/>
                  <a:pt x="1269" y="730"/>
                </a:cubicBezTo>
                <a:cubicBezTo>
                  <a:pt x="1269" y="730"/>
                  <a:pt x="1269" y="730"/>
                  <a:pt x="1269" y="730"/>
                </a:cubicBezTo>
                <a:cubicBezTo>
                  <a:pt x="1269" y="729"/>
                  <a:pt x="1269" y="729"/>
                  <a:pt x="1269" y="729"/>
                </a:cubicBezTo>
                <a:cubicBezTo>
                  <a:pt x="1269" y="729"/>
                  <a:pt x="1269" y="729"/>
                  <a:pt x="1270" y="728"/>
                </a:cubicBezTo>
                <a:cubicBezTo>
                  <a:pt x="1271" y="727"/>
                  <a:pt x="1273" y="727"/>
                  <a:pt x="1274" y="726"/>
                </a:cubicBezTo>
                <a:cubicBezTo>
                  <a:pt x="1275" y="726"/>
                  <a:pt x="1276" y="726"/>
                  <a:pt x="1277" y="725"/>
                </a:cubicBezTo>
                <a:cubicBezTo>
                  <a:pt x="1278" y="724"/>
                  <a:pt x="1278" y="724"/>
                  <a:pt x="1278" y="723"/>
                </a:cubicBezTo>
                <a:cubicBezTo>
                  <a:pt x="1279" y="722"/>
                  <a:pt x="1279" y="723"/>
                  <a:pt x="1280" y="723"/>
                </a:cubicBezTo>
                <a:cubicBezTo>
                  <a:pt x="1280" y="723"/>
                  <a:pt x="1280" y="723"/>
                  <a:pt x="1280" y="723"/>
                </a:cubicBezTo>
                <a:cubicBezTo>
                  <a:pt x="1279" y="722"/>
                  <a:pt x="1279" y="722"/>
                  <a:pt x="1279" y="722"/>
                </a:cubicBezTo>
                <a:cubicBezTo>
                  <a:pt x="1279" y="722"/>
                  <a:pt x="1279" y="722"/>
                  <a:pt x="1279" y="721"/>
                </a:cubicBezTo>
                <a:cubicBezTo>
                  <a:pt x="1279" y="721"/>
                  <a:pt x="1279" y="721"/>
                  <a:pt x="1279" y="721"/>
                </a:cubicBezTo>
                <a:cubicBezTo>
                  <a:pt x="1279" y="721"/>
                  <a:pt x="1279" y="721"/>
                  <a:pt x="1279" y="721"/>
                </a:cubicBezTo>
                <a:cubicBezTo>
                  <a:pt x="1279" y="721"/>
                  <a:pt x="1279" y="721"/>
                  <a:pt x="1279" y="721"/>
                </a:cubicBezTo>
                <a:cubicBezTo>
                  <a:pt x="1279" y="720"/>
                  <a:pt x="1279" y="720"/>
                  <a:pt x="1279" y="720"/>
                </a:cubicBezTo>
                <a:cubicBezTo>
                  <a:pt x="1279" y="720"/>
                  <a:pt x="1279" y="719"/>
                  <a:pt x="1279" y="718"/>
                </a:cubicBezTo>
                <a:cubicBezTo>
                  <a:pt x="1279" y="718"/>
                  <a:pt x="1279" y="717"/>
                  <a:pt x="1279" y="717"/>
                </a:cubicBezTo>
                <a:cubicBezTo>
                  <a:pt x="1279" y="716"/>
                  <a:pt x="1279" y="716"/>
                  <a:pt x="1280" y="716"/>
                </a:cubicBezTo>
                <a:cubicBezTo>
                  <a:pt x="1280" y="715"/>
                  <a:pt x="1281" y="715"/>
                  <a:pt x="1281" y="715"/>
                </a:cubicBezTo>
                <a:cubicBezTo>
                  <a:pt x="1283" y="714"/>
                  <a:pt x="1284" y="714"/>
                  <a:pt x="1285" y="714"/>
                </a:cubicBezTo>
                <a:cubicBezTo>
                  <a:pt x="1286" y="713"/>
                  <a:pt x="1286" y="713"/>
                  <a:pt x="1287" y="713"/>
                </a:cubicBezTo>
                <a:cubicBezTo>
                  <a:pt x="1287" y="712"/>
                  <a:pt x="1288" y="712"/>
                  <a:pt x="1288" y="712"/>
                </a:cubicBezTo>
                <a:cubicBezTo>
                  <a:pt x="1289" y="712"/>
                  <a:pt x="1290" y="710"/>
                  <a:pt x="1291" y="711"/>
                </a:cubicBezTo>
                <a:cubicBezTo>
                  <a:pt x="1291" y="711"/>
                  <a:pt x="1292" y="710"/>
                  <a:pt x="1292" y="710"/>
                </a:cubicBezTo>
                <a:cubicBezTo>
                  <a:pt x="1292" y="710"/>
                  <a:pt x="1293" y="710"/>
                  <a:pt x="1293" y="711"/>
                </a:cubicBezTo>
                <a:cubicBezTo>
                  <a:pt x="1294" y="711"/>
                  <a:pt x="1294" y="711"/>
                  <a:pt x="1295" y="711"/>
                </a:cubicBezTo>
                <a:cubicBezTo>
                  <a:pt x="1296" y="710"/>
                  <a:pt x="1296" y="710"/>
                  <a:pt x="1296" y="710"/>
                </a:cubicBezTo>
                <a:cubicBezTo>
                  <a:pt x="1296" y="710"/>
                  <a:pt x="1296" y="711"/>
                  <a:pt x="1296" y="711"/>
                </a:cubicBezTo>
                <a:cubicBezTo>
                  <a:pt x="1297" y="709"/>
                  <a:pt x="1297" y="709"/>
                  <a:pt x="1297" y="709"/>
                </a:cubicBezTo>
                <a:cubicBezTo>
                  <a:pt x="1297" y="709"/>
                  <a:pt x="1296" y="709"/>
                  <a:pt x="1296" y="708"/>
                </a:cubicBezTo>
                <a:cubicBezTo>
                  <a:pt x="1295" y="708"/>
                  <a:pt x="1295" y="707"/>
                  <a:pt x="1294" y="707"/>
                </a:cubicBezTo>
                <a:cubicBezTo>
                  <a:pt x="1294" y="707"/>
                  <a:pt x="1294" y="707"/>
                  <a:pt x="1294" y="707"/>
                </a:cubicBezTo>
                <a:cubicBezTo>
                  <a:pt x="1293" y="707"/>
                  <a:pt x="1293" y="707"/>
                  <a:pt x="1293" y="707"/>
                </a:cubicBezTo>
                <a:cubicBezTo>
                  <a:pt x="1294" y="707"/>
                  <a:pt x="1294" y="707"/>
                  <a:pt x="1294" y="707"/>
                </a:cubicBezTo>
                <a:cubicBezTo>
                  <a:pt x="1294" y="706"/>
                  <a:pt x="1296" y="707"/>
                  <a:pt x="1296" y="708"/>
                </a:cubicBezTo>
                <a:cubicBezTo>
                  <a:pt x="1296" y="707"/>
                  <a:pt x="1296" y="707"/>
                  <a:pt x="1296" y="707"/>
                </a:cubicBezTo>
                <a:cubicBezTo>
                  <a:pt x="1295" y="706"/>
                  <a:pt x="1295" y="706"/>
                  <a:pt x="1295" y="706"/>
                </a:cubicBezTo>
                <a:cubicBezTo>
                  <a:pt x="1294" y="706"/>
                  <a:pt x="1294" y="706"/>
                  <a:pt x="1294" y="706"/>
                </a:cubicBezTo>
                <a:cubicBezTo>
                  <a:pt x="1294" y="705"/>
                  <a:pt x="1295" y="706"/>
                  <a:pt x="1295" y="705"/>
                </a:cubicBezTo>
                <a:cubicBezTo>
                  <a:pt x="1296" y="705"/>
                  <a:pt x="1295" y="704"/>
                  <a:pt x="1296" y="704"/>
                </a:cubicBezTo>
                <a:cubicBezTo>
                  <a:pt x="1296" y="703"/>
                  <a:pt x="1296" y="703"/>
                  <a:pt x="1296" y="703"/>
                </a:cubicBezTo>
                <a:cubicBezTo>
                  <a:pt x="1297" y="702"/>
                  <a:pt x="1297" y="702"/>
                  <a:pt x="1297" y="702"/>
                </a:cubicBezTo>
                <a:cubicBezTo>
                  <a:pt x="1298" y="702"/>
                  <a:pt x="1298" y="701"/>
                  <a:pt x="1299" y="700"/>
                </a:cubicBezTo>
                <a:cubicBezTo>
                  <a:pt x="1299" y="699"/>
                  <a:pt x="1299" y="697"/>
                  <a:pt x="1300" y="695"/>
                </a:cubicBezTo>
                <a:cubicBezTo>
                  <a:pt x="1300" y="695"/>
                  <a:pt x="1300" y="694"/>
                  <a:pt x="1300" y="693"/>
                </a:cubicBezTo>
                <a:cubicBezTo>
                  <a:pt x="1301" y="693"/>
                  <a:pt x="1301" y="694"/>
                  <a:pt x="1301" y="694"/>
                </a:cubicBezTo>
                <a:cubicBezTo>
                  <a:pt x="1303" y="693"/>
                  <a:pt x="1303" y="693"/>
                  <a:pt x="1303" y="693"/>
                </a:cubicBezTo>
                <a:cubicBezTo>
                  <a:pt x="1304" y="692"/>
                  <a:pt x="1304" y="692"/>
                  <a:pt x="1304" y="692"/>
                </a:cubicBezTo>
                <a:cubicBezTo>
                  <a:pt x="1305" y="692"/>
                  <a:pt x="1305" y="692"/>
                  <a:pt x="1305" y="692"/>
                </a:cubicBezTo>
                <a:cubicBezTo>
                  <a:pt x="1305" y="691"/>
                  <a:pt x="1305" y="691"/>
                  <a:pt x="1305" y="690"/>
                </a:cubicBezTo>
                <a:cubicBezTo>
                  <a:pt x="1306" y="689"/>
                  <a:pt x="1307" y="689"/>
                  <a:pt x="1308" y="689"/>
                </a:cubicBezTo>
                <a:cubicBezTo>
                  <a:pt x="1309" y="688"/>
                  <a:pt x="1311" y="688"/>
                  <a:pt x="1312" y="688"/>
                </a:cubicBezTo>
                <a:cubicBezTo>
                  <a:pt x="1313" y="688"/>
                  <a:pt x="1314" y="687"/>
                  <a:pt x="1314" y="688"/>
                </a:cubicBezTo>
                <a:cubicBezTo>
                  <a:pt x="1315" y="688"/>
                  <a:pt x="1315" y="689"/>
                  <a:pt x="1315" y="689"/>
                </a:cubicBezTo>
                <a:cubicBezTo>
                  <a:pt x="1316" y="689"/>
                  <a:pt x="1316" y="689"/>
                  <a:pt x="1316" y="690"/>
                </a:cubicBezTo>
                <a:cubicBezTo>
                  <a:pt x="1317" y="690"/>
                  <a:pt x="1317" y="690"/>
                  <a:pt x="1317" y="690"/>
                </a:cubicBezTo>
                <a:cubicBezTo>
                  <a:pt x="1317" y="690"/>
                  <a:pt x="1317" y="689"/>
                  <a:pt x="1317" y="689"/>
                </a:cubicBezTo>
                <a:cubicBezTo>
                  <a:pt x="1317" y="689"/>
                  <a:pt x="1318" y="689"/>
                  <a:pt x="1317" y="689"/>
                </a:cubicBezTo>
                <a:cubicBezTo>
                  <a:pt x="1316" y="689"/>
                  <a:pt x="1316" y="689"/>
                  <a:pt x="1316" y="689"/>
                </a:cubicBezTo>
                <a:cubicBezTo>
                  <a:pt x="1316" y="687"/>
                  <a:pt x="1316" y="687"/>
                  <a:pt x="1316" y="687"/>
                </a:cubicBezTo>
                <a:cubicBezTo>
                  <a:pt x="1316" y="687"/>
                  <a:pt x="1316" y="687"/>
                  <a:pt x="1316" y="687"/>
                </a:cubicBezTo>
                <a:cubicBezTo>
                  <a:pt x="1316" y="686"/>
                  <a:pt x="1316" y="687"/>
                  <a:pt x="1316" y="686"/>
                </a:cubicBezTo>
                <a:cubicBezTo>
                  <a:pt x="1316" y="686"/>
                  <a:pt x="1317" y="686"/>
                  <a:pt x="1317" y="685"/>
                </a:cubicBezTo>
                <a:cubicBezTo>
                  <a:pt x="1317" y="685"/>
                  <a:pt x="1318" y="685"/>
                  <a:pt x="1318" y="685"/>
                </a:cubicBezTo>
                <a:cubicBezTo>
                  <a:pt x="1319" y="685"/>
                  <a:pt x="1319" y="685"/>
                  <a:pt x="1319" y="685"/>
                </a:cubicBezTo>
                <a:cubicBezTo>
                  <a:pt x="1320" y="685"/>
                  <a:pt x="1320" y="685"/>
                  <a:pt x="1321" y="685"/>
                </a:cubicBezTo>
                <a:cubicBezTo>
                  <a:pt x="1321" y="685"/>
                  <a:pt x="1322" y="684"/>
                  <a:pt x="1322" y="685"/>
                </a:cubicBezTo>
                <a:cubicBezTo>
                  <a:pt x="1322" y="685"/>
                  <a:pt x="1322" y="685"/>
                  <a:pt x="1322" y="685"/>
                </a:cubicBezTo>
                <a:cubicBezTo>
                  <a:pt x="1323" y="686"/>
                  <a:pt x="1323" y="686"/>
                  <a:pt x="1323" y="686"/>
                </a:cubicBezTo>
                <a:cubicBezTo>
                  <a:pt x="1323" y="687"/>
                  <a:pt x="1323" y="687"/>
                  <a:pt x="1323" y="687"/>
                </a:cubicBezTo>
                <a:cubicBezTo>
                  <a:pt x="1324" y="688"/>
                  <a:pt x="1324" y="688"/>
                  <a:pt x="1324" y="688"/>
                </a:cubicBezTo>
                <a:cubicBezTo>
                  <a:pt x="1325" y="688"/>
                  <a:pt x="1324" y="686"/>
                  <a:pt x="1324" y="686"/>
                </a:cubicBezTo>
                <a:cubicBezTo>
                  <a:pt x="1324" y="685"/>
                  <a:pt x="1324" y="686"/>
                  <a:pt x="1325" y="686"/>
                </a:cubicBezTo>
                <a:cubicBezTo>
                  <a:pt x="1325" y="686"/>
                  <a:pt x="1325" y="686"/>
                  <a:pt x="1325" y="686"/>
                </a:cubicBezTo>
                <a:cubicBezTo>
                  <a:pt x="1326" y="687"/>
                  <a:pt x="1326" y="687"/>
                  <a:pt x="1326" y="687"/>
                </a:cubicBezTo>
                <a:cubicBezTo>
                  <a:pt x="1326" y="687"/>
                  <a:pt x="1326" y="686"/>
                  <a:pt x="1326" y="686"/>
                </a:cubicBezTo>
                <a:cubicBezTo>
                  <a:pt x="1325" y="685"/>
                  <a:pt x="1326" y="684"/>
                  <a:pt x="1326" y="684"/>
                </a:cubicBezTo>
                <a:cubicBezTo>
                  <a:pt x="1326" y="683"/>
                  <a:pt x="1326" y="683"/>
                  <a:pt x="1326" y="683"/>
                </a:cubicBezTo>
                <a:cubicBezTo>
                  <a:pt x="1327" y="683"/>
                  <a:pt x="1327" y="683"/>
                  <a:pt x="1327" y="683"/>
                </a:cubicBezTo>
                <a:cubicBezTo>
                  <a:pt x="1328" y="684"/>
                  <a:pt x="1329" y="683"/>
                  <a:pt x="1330" y="683"/>
                </a:cubicBezTo>
                <a:cubicBezTo>
                  <a:pt x="1331" y="683"/>
                  <a:pt x="1332" y="685"/>
                  <a:pt x="1333" y="686"/>
                </a:cubicBezTo>
                <a:cubicBezTo>
                  <a:pt x="1333" y="686"/>
                  <a:pt x="1334" y="687"/>
                  <a:pt x="1334" y="687"/>
                </a:cubicBezTo>
                <a:cubicBezTo>
                  <a:pt x="1335" y="687"/>
                  <a:pt x="1334" y="686"/>
                  <a:pt x="1334" y="686"/>
                </a:cubicBezTo>
                <a:cubicBezTo>
                  <a:pt x="1333" y="686"/>
                  <a:pt x="1333" y="686"/>
                  <a:pt x="1333" y="686"/>
                </a:cubicBezTo>
                <a:cubicBezTo>
                  <a:pt x="1333" y="685"/>
                  <a:pt x="1333" y="685"/>
                  <a:pt x="1333" y="685"/>
                </a:cubicBezTo>
                <a:cubicBezTo>
                  <a:pt x="1332" y="684"/>
                  <a:pt x="1332" y="684"/>
                  <a:pt x="1332" y="683"/>
                </a:cubicBezTo>
                <a:cubicBezTo>
                  <a:pt x="1331" y="683"/>
                  <a:pt x="1331" y="683"/>
                  <a:pt x="1330" y="683"/>
                </a:cubicBezTo>
                <a:cubicBezTo>
                  <a:pt x="1329" y="683"/>
                  <a:pt x="1329" y="682"/>
                  <a:pt x="1328" y="682"/>
                </a:cubicBezTo>
                <a:cubicBezTo>
                  <a:pt x="1328" y="681"/>
                  <a:pt x="1328" y="681"/>
                  <a:pt x="1328" y="681"/>
                </a:cubicBezTo>
                <a:cubicBezTo>
                  <a:pt x="1329" y="681"/>
                  <a:pt x="1329" y="681"/>
                  <a:pt x="1329" y="681"/>
                </a:cubicBezTo>
                <a:cubicBezTo>
                  <a:pt x="1329" y="681"/>
                  <a:pt x="1329" y="681"/>
                  <a:pt x="1329" y="681"/>
                </a:cubicBezTo>
                <a:cubicBezTo>
                  <a:pt x="1329" y="680"/>
                  <a:pt x="1329" y="680"/>
                  <a:pt x="1329" y="680"/>
                </a:cubicBezTo>
                <a:cubicBezTo>
                  <a:pt x="1328" y="680"/>
                  <a:pt x="1328" y="680"/>
                  <a:pt x="1328" y="680"/>
                </a:cubicBezTo>
                <a:cubicBezTo>
                  <a:pt x="1328" y="680"/>
                  <a:pt x="1328" y="680"/>
                  <a:pt x="1328" y="680"/>
                </a:cubicBezTo>
                <a:cubicBezTo>
                  <a:pt x="1327" y="679"/>
                  <a:pt x="1329" y="679"/>
                  <a:pt x="1329" y="678"/>
                </a:cubicBezTo>
                <a:cubicBezTo>
                  <a:pt x="1328" y="678"/>
                  <a:pt x="1326" y="679"/>
                  <a:pt x="1326" y="677"/>
                </a:cubicBezTo>
                <a:cubicBezTo>
                  <a:pt x="1327" y="677"/>
                  <a:pt x="1327" y="677"/>
                  <a:pt x="1327" y="677"/>
                </a:cubicBezTo>
                <a:cubicBezTo>
                  <a:pt x="1327" y="677"/>
                  <a:pt x="1327" y="677"/>
                  <a:pt x="1327" y="677"/>
                </a:cubicBezTo>
                <a:cubicBezTo>
                  <a:pt x="1327" y="677"/>
                  <a:pt x="1327" y="677"/>
                  <a:pt x="1328" y="677"/>
                </a:cubicBezTo>
                <a:cubicBezTo>
                  <a:pt x="1328" y="677"/>
                  <a:pt x="1328" y="677"/>
                  <a:pt x="1329" y="676"/>
                </a:cubicBezTo>
                <a:cubicBezTo>
                  <a:pt x="1329" y="676"/>
                  <a:pt x="1329" y="675"/>
                  <a:pt x="1328" y="675"/>
                </a:cubicBezTo>
                <a:cubicBezTo>
                  <a:pt x="1328" y="674"/>
                  <a:pt x="1328" y="674"/>
                  <a:pt x="1328" y="674"/>
                </a:cubicBezTo>
                <a:cubicBezTo>
                  <a:pt x="1328" y="674"/>
                  <a:pt x="1328" y="674"/>
                  <a:pt x="1328" y="674"/>
                </a:cubicBezTo>
                <a:cubicBezTo>
                  <a:pt x="1327" y="673"/>
                  <a:pt x="1327" y="673"/>
                  <a:pt x="1327" y="673"/>
                </a:cubicBezTo>
                <a:cubicBezTo>
                  <a:pt x="1327" y="672"/>
                  <a:pt x="1326" y="671"/>
                  <a:pt x="1327" y="671"/>
                </a:cubicBezTo>
                <a:cubicBezTo>
                  <a:pt x="1327" y="671"/>
                  <a:pt x="1327" y="669"/>
                  <a:pt x="1327" y="669"/>
                </a:cubicBezTo>
                <a:cubicBezTo>
                  <a:pt x="1327" y="668"/>
                  <a:pt x="1327" y="667"/>
                  <a:pt x="1327" y="666"/>
                </a:cubicBezTo>
                <a:cubicBezTo>
                  <a:pt x="1327" y="666"/>
                  <a:pt x="1327" y="665"/>
                  <a:pt x="1326" y="665"/>
                </a:cubicBezTo>
                <a:cubicBezTo>
                  <a:pt x="1325" y="664"/>
                  <a:pt x="1325" y="665"/>
                  <a:pt x="1325" y="666"/>
                </a:cubicBezTo>
                <a:cubicBezTo>
                  <a:pt x="1325" y="665"/>
                  <a:pt x="1325" y="665"/>
                  <a:pt x="1325" y="665"/>
                </a:cubicBezTo>
                <a:cubicBezTo>
                  <a:pt x="1325" y="664"/>
                  <a:pt x="1325" y="664"/>
                  <a:pt x="1325" y="663"/>
                </a:cubicBezTo>
                <a:cubicBezTo>
                  <a:pt x="1324" y="663"/>
                  <a:pt x="1324" y="663"/>
                  <a:pt x="1324" y="663"/>
                </a:cubicBezTo>
                <a:cubicBezTo>
                  <a:pt x="1324" y="664"/>
                  <a:pt x="1324" y="664"/>
                  <a:pt x="1324" y="664"/>
                </a:cubicBezTo>
                <a:cubicBezTo>
                  <a:pt x="1323" y="664"/>
                  <a:pt x="1323" y="664"/>
                  <a:pt x="1323" y="664"/>
                </a:cubicBezTo>
                <a:cubicBezTo>
                  <a:pt x="1323" y="663"/>
                  <a:pt x="1323" y="662"/>
                  <a:pt x="1323" y="662"/>
                </a:cubicBezTo>
                <a:cubicBezTo>
                  <a:pt x="1323" y="661"/>
                  <a:pt x="1323" y="660"/>
                  <a:pt x="1323" y="660"/>
                </a:cubicBezTo>
                <a:cubicBezTo>
                  <a:pt x="1323" y="659"/>
                  <a:pt x="1323" y="659"/>
                  <a:pt x="1323" y="658"/>
                </a:cubicBezTo>
                <a:cubicBezTo>
                  <a:pt x="1323" y="657"/>
                  <a:pt x="1323" y="657"/>
                  <a:pt x="1323" y="657"/>
                </a:cubicBezTo>
                <a:cubicBezTo>
                  <a:pt x="1323" y="657"/>
                  <a:pt x="1323" y="658"/>
                  <a:pt x="1323" y="659"/>
                </a:cubicBezTo>
                <a:cubicBezTo>
                  <a:pt x="1324" y="660"/>
                  <a:pt x="1324" y="660"/>
                  <a:pt x="1324" y="660"/>
                </a:cubicBezTo>
                <a:cubicBezTo>
                  <a:pt x="1324" y="660"/>
                  <a:pt x="1324" y="660"/>
                  <a:pt x="1324" y="660"/>
                </a:cubicBezTo>
                <a:cubicBezTo>
                  <a:pt x="1324" y="660"/>
                  <a:pt x="1324" y="660"/>
                  <a:pt x="1325" y="659"/>
                </a:cubicBezTo>
                <a:cubicBezTo>
                  <a:pt x="1325" y="659"/>
                  <a:pt x="1325" y="659"/>
                  <a:pt x="1324" y="658"/>
                </a:cubicBezTo>
                <a:cubicBezTo>
                  <a:pt x="1324" y="657"/>
                  <a:pt x="1324" y="657"/>
                  <a:pt x="1324" y="657"/>
                </a:cubicBezTo>
                <a:cubicBezTo>
                  <a:pt x="1323" y="657"/>
                  <a:pt x="1323" y="657"/>
                  <a:pt x="1323" y="657"/>
                </a:cubicBezTo>
                <a:cubicBezTo>
                  <a:pt x="1323" y="656"/>
                  <a:pt x="1323" y="655"/>
                  <a:pt x="1323" y="654"/>
                </a:cubicBezTo>
                <a:cubicBezTo>
                  <a:pt x="1323" y="653"/>
                  <a:pt x="1323" y="652"/>
                  <a:pt x="1323" y="651"/>
                </a:cubicBezTo>
                <a:cubicBezTo>
                  <a:pt x="1324" y="650"/>
                  <a:pt x="1324" y="650"/>
                  <a:pt x="1324" y="650"/>
                </a:cubicBezTo>
                <a:cubicBezTo>
                  <a:pt x="1324" y="651"/>
                  <a:pt x="1324" y="651"/>
                  <a:pt x="1324" y="651"/>
                </a:cubicBezTo>
                <a:cubicBezTo>
                  <a:pt x="1325" y="651"/>
                  <a:pt x="1325" y="651"/>
                  <a:pt x="1325" y="651"/>
                </a:cubicBezTo>
                <a:cubicBezTo>
                  <a:pt x="1325" y="651"/>
                  <a:pt x="1326" y="651"/>
                  <a:pt x="1326" y="651"/>
                </a:cubicBezTo>
                <a:cubicBezTo>
                  <a:pt x="1326" y="650"/>
                  <a:pt x="1325" y="650"/>
                  <a:pt x="1326" y="650"/>
                </a:cubicBezTo>
                <a:cubicBezTo>
                  <a:pt x="1326" y="651"/>
                  <a:pt x="1326" y="651"/>
                  <a:pt x="1326" y="652"/>
                </a:cubicBezTo>
                <a:cubicBezTo>
                  <a:pt x="1327" y="652"/>
                  <a:pt x="1328" y="652"/>
                  <a:pt x="1328" y="652"/>
                </a:cubicBezTo>
                <a:cubicBezTo>
                  <a:pt x="1327" y="651"/>
                  <a:pt x="1327" y="651"/>
                  <a:pt x="1327" y="651"/>
                </a:cubicBezTo>
                <a:cubicBezTo>
                  <a:pt x="1327" y="650"/>
                  <a:pt x="1327" y="650"/>
                  <a:pt x="1328" y="650"/>
                </a:cubicBezTo>
                <a:cubicBezTo>
                  <a:pt x="1328" y="649"/>
                  <a:pt x="1328" y="649"/>
                  <a:pt x="1329" y="648"/>
                </a:cubicBezTo>
                <a:cubicBezTo>
                  <a:pt x="1329" y="648"/>
                  <a:pt x="1330" y="648"/>
                  <a:pt x="1330" y="649"/>
                </a:cubicBezTo>
                <a:cubicBezTo>
                  <a:pt x="1330" y="649"/>
                  <a:pt x="1329" y="650"/>
                  <a:pt x="1329" y="651"/>
                </a:cubicBezTo>
                <a:cubicBezTo>
                  <a:pt x="1329" y="652"/>
                  <a:pt x="1330" y="650"/>
                  <a:pt x="1330" y="650"/>
                </a:cubicBezTo>
                <a:cubicBezTo>
                  <a:pt x="1331" y="650"/>
                  <a:pt x="1330" y="651"/>
                  <a:pt x="1331" y="651"/>
                </a:cubicBezTo>
                <a:cubicBezTo>
                  <a:pt x="1331" y="652"/>
                  <a:pt x="1331" y="650"/>
                  <a:pt x="1331" y="650"/>
                </a:cubicBezTo>
                <a:cubicBezTo>
                  <a:pt x="1331" y="649"/>
                  <a:pt x="1330" y="649"/>
                  <a:pt x="1330" y="648"/>
                </a:cubicBezTo>
                <a:cubicBezTo>
                  <a:pt x="1330" y="646"/>
                  <a:pt x="1331" y="645"/>
                  <a:pt x="1333" y="646"/>
                </a:cubicBezTo>
                <a:cubicBezTo>
                  <a:pt x="1333" y="646"/>
                  <a:pt x="1333" y="646"/>
                  <a:pt x="1333" y="646"/>
                </a:cubicBezTo>
                <a:cubicBezTo>
                  <a:pt x="1334" y="645"/>
                  <a:pt x="1334" y="645"/>
                  <a:pt x="1334" y="645"/>
                </a:cubicBezTo>
                <a:cubicBezTo>
                  <a:pt x="1335" y="645"/>
                  <a:pt x="1335" y="645"/>
                  <a:pt x="1336" y="645"/>
                </a:cubicBezTo>
                <a:cubicBezTo>
                  <a:pt x="1337" y="645"/>
                  <a:pt x="1337" y="646"/>
                  <a:pt x="1338" y="646"/>
                </a:cubicBezTo>
                <a:cubicBezTo>
                  <a:pt x="1338" y="647"/>
                  <a:pt x="1338" y="648"/>
                  <a:pt x="1338" y="649"/>
                </a:cubicBezTo>
                <a:cubicBezTo>
                  <a:pt x="1337" y="649"/>
                  <a:pt x="1337" y="649"/>
                  <a:pt x="1336" y="649"/>
                </a:cubicBezTo>
                <a:cubicBezTo>
                  <a:pt x="1336" y="650"/>
                  <a:pt x="1335" y="650"/>
                  <a:pt x="1335" y="650"/>
                </a:cubicBezTo>
                <a:cubicBezTo>
                  <a:pt x="1335" y="650"/>
                  <a:pt x="1336" y="650"/>
                  <a:pt x="1336" y="650"/>
                </a:cubicBezTo>
                <a:cubicBezTo>
                  <a:pt x="1338" y="649"/>
                  <a:pt x="1338" y="649"/>
                  <a:pt x="1338" y="649"/>
                </a:cubicBezTo>
                <a:cubicBezTo>
                  <a:pt x="1339" y="650"/>
                  <a:pt x="1337" y="651"/>
                  <a:pt x="1337" y="652"/>
                </a:cubicBezTo>
                <a:cubicBezTo>
                  <a:pt x="1338" y="651"/>
                  <a:pt x="1338" y="651"/>
                  <a:pt x="1338" y="651"/>
                </a:cubicBezTo>
                <a:cubicBezTo>
                  <a:pt x="1338" y="651"/>
                  <a:pt x="1338" y="651"/>
                  <a:pt x="1338" y="651"/>
                </a:cubicBezTo>
                <a:cubicBezTo>
                  <a:pt x="1339" y="652"/>
                  <a:pt x="1339" y="652"/>
                  <a:pt x="1339" y="652"/>
                </a:cubicBezTo>
                <a:cubicBezTo>
                  <a:pt x="1340" y="652"/>
                  <a:pt x="1340" y="652"/>
                  <a:pt x="1340" y="652"/>
                </a:cubicBezTo>
                <a:cubicBezTo>
                  <a:pt x="1341" y="651"/>
                  <a:pt x="1342" y="652"/>
                  <a:pt x="1342" y="653"/>
                </a:cubicBezTo>
                <a:cubicBezTo>
                  <a:pt x="1342" y="654"/>
                  <a:pt x="1341" y="655"/>
                  <a:pt x="1341" y="656"/>
                </a:cubicBezTo>
                <a:cubicBezTo>
                  <a:pt x="1341" y="656"/>
                  <a:pt x="1341" y="656"/>
                  <a:pt x="1340" y="656"/>
                </a:cubicBezTo>
                <a:cubicBezTo>
                  <a:pt x="1340" y="655"/>
                  <a:pt x="1340" y="655"/>
                  <a:pt x="1340" y="655"/>
                </a:cubicBezTo>
                <a:cubicBezTo>
                  <a:pt x="1339" y="655"/>
                  <a:pt x="1339" y="658"/>
                  <a:pt x="1339" y="656"/>
                </a:cubicBezTo>
                <a:cubicBezTo>
                  <a:pt x="1338" y="656"/>
                  <a:pt x="1338" y="656"/>
                  <a:pt x="1338" y="656"/>
                </a:cubicBezTo>
                <a:cubicBezTo>
                  <a:pt x="1338" y="655"/>
                  <a:pt x="1339" y="655"/>
                  <a:pt x="1339" y="655"/>
                </a:cubicBezTo>
                <a:cubicBezTo>
                  <a:pt x="1338" y="654"/>
                  <a:pt x="1338" y="655"/>
                  <a:pt x="1338" y="655"/>
                </a:cubicBezTo>
                <a:cubicBezTo>
                  <a:pt x="1337" y="656"/>
                  <a:pt x="1337" y="657"/>
                  <a:pt x="1337" y="658"/>
                </a:cubicBezTo>
                <a:cubicBezTo>
                  <a:pt x="1337" y="658"/>
                  <a:pt x="1337" y="660"/>
                  <a:pt x="1337" y="660"/>
                </a:cubicBezTo>
                <a:cubicBezTo>
                  <a:pt x="1336" y="659"/>
                  <a:pt x="1336" y="660"/>
                  <a:pt x="1335" y="660"/>
                </a:cubicBezTo>
                <a:cubicBezTo>
                  <a:pt x="1336" y="660"/>
                  <a:pt x="1336" y="660"/>
                  <a:pt x="1336" y="660"/>
                </a:cubicBezTo>
                <a:cubicBezTo>
                  <a:pt x="1336" y="661"/>
                  <a:pt x="1336" y="661"/>
                  <a:pt x="1336" y="661"/>
                </a:cubicBezTo>
                <a:cubicBezTo>
                  <a:pt x="1335" y="661"/>
                  <a:pt x="1335" y="661"/>
                  <a:pt x="1335" y="661"/>
                </a:cubicBezTo>
                <a:cubicBezTo>
                  <a:pt x="1335" y="662"/>
                  <a:pt x="1334" y="662"/>
                  <a:pt x="1334" y="662"/>
                </a:cubicBezTo>
                <a:cubicBezTo>
                  <a:pt x="1333" y="662"/>
                  <a:pt x="1333" y="662"/>
                  <a:pt x="1333" y="662"/>
                </a:cubicBezTo>
                <a:cubicBezTo>
                  <a:pt x="1333" y="662"/>
                  <a:pt x="1335" y="662"/>
                  <a:pt x="1335" y="663"/>
                </a:cubicBezTo>
                <a:cubicBezTo>
                  <a:pt x="1334" y="663"/>
                  <a:pt x="1334" y="663"/>
                  <a:pt x="1334" y="663"/>
                </a:cubicBezTo>
                <a:cubicBezTo>
                  <a:pt x="1332" y="664"/>
                  <a:pt x="1332" y="664"/>
                  <a:pt x="1332" y="664"/>
                </a:cubicBezTo>
                <a:cubicBezTo>
                  <a:pt x="1333" y="664"/>
                  <a:pt x="1333" y="664"/>
                  <a:pt x="1333" y="664"/>
                </a:cubicBezTo>
                <a:cubicBezTo>
                  <a:pt x="1333" y="664"/>
                  <a:pt x="1333" y="664"/>
                  <a:pt x="1333" y="665"/>
                </a:cubicBezTo>
                <a:cubicBezTo>
                  <a:pt x="1333" y="665"/>
                  <a:pt x="1333" y="665"/>
                  <a:pt x="1333" y="665"/>
                </a:cubicBezTo>
                <a:cubicBezTo>
                  <a:pt x="1333" y="666"/>
                  <a:pt x="1333" y="666"/>
                  <a:pt x="1333" y="666"/>
                </a:cubicBezTo>
                <a:cubicBezTo>
                  <a:pt x="1334" y="667"/>
                  <a:pt x="1334" y="667"/>
                  <a:pt x="1334" y="667"/>
                </a:cubicBezTo>
                <a:cubicBezTo>
                  <a:pt x="1333" y="668"/>
                  <a:pt x="1332" y="667"/>
                  <a:pt x="1332" y="668"/>
                </a:cubicBezTo>
                <a:cubicBezTo>
                  <a:pt x="1333" y="668"/>
                  <a:pt x="1332" y="669"/>
                  <a:pt x="1332" y="669"/>
                </a:cubicBezTo>
                <a:cubicBezTo>
                  <a:pt x="1333" y="669"/>
                  <a:pt x="1334" y="669"/>
                  <a:pt x="1334" y="670"/>
                </a:cubicBezTo>
                <a:cubicBezTo>
                  <a:pt x="1334" y="671"/>
                  <a:pt x="1334" y="671"/>
                  <a:pt x="1334" y="671"/>
                </a:cubicBezTo>
                <a:cubicBezTo>
                  <a:pt x="1333" y="671"/>
                  <a:pt x="1334" y="671"/>
                  <a:pt x="1333" y="671"/>
                </a:cubicBezTo>
                <a:cubicBezTo>
                  <a:pt x="1333" y="671"/>
                  <a:pt x="1333" y="671"/>
                  <a:pt x="1333" y="671"/>
                </a:cubicBezTo>
                <a:cubicBezTo>
                  <a:pt x="1332" y="672"/>
                  <a:pt x="1332" y="672"/>
                  <a:pt x="1332" y="672"/>
                </a:cubicBezTo>
                <a:cubicBezTo>
                  <a:pt x="1333" y="672"/>
                  <a:pt x="1333" y="672"/>
                  <a:pt x="1333" y="672"/>
                </a:cubicBezTo>
                <a:cubicBezTo>
                  <a:pt x="1334" y="672"/>
                  <a:pt x="1334" y="672"/>
                  <a:pt x="1334" y="672"/>
                </a:cubicBezTo>
                <a:cubicBezTo>
                  <a:pt x="1335" y="673"/>
                  <a:pt x="1335" y="672"/>
                  <a:pt x="1335" y="672"/>
                </a:cubicBezTo>
                <a:cubicBezTo>
                  <a:pt x="1335" y="672"/>
                  <a:pt x="1335" y="672"/>
                  <a:pt x="1335" y="672"/>
                </a:cubicBezTo>
                <a:cubicBezTo>
                  <a:pt x="1336" y="673"/>
                  <a:pt x="1336" y="673"/>
                  <a:pt x="1336" y="673"/>
                </a:cubicBezTo>
                <a:cubicBezTo>
                  <a:pt x="1335" y="673"/>
                  <a:pt x="1335" y="673"/>
                  <a:pt x="1335" y="673"/>
                </a:cubicBezTo>
                <a:cubicBezTo>
                  <a:pt x="1335" y="674"/>
                  <a:pt x="1336" y="674"/>
                  <a:pt x="1336" y="674"/>
                </a:cubicBezTo>
                <a:cubicBezTo>
                  <a:pt x="1336" y="675"/>
                  <a:pt x="1336" y="675"/>
                  <a:pt x="1335" y="676"/>
                </a:cubicBezTo>
                <a:cubicBezTo>
                  <a:pt x="1334" y="676"/>
                  <a:pt x="1335" y="676"/>
                  <a:pt x="1335" y="676"/>
                </a:cubicBezTo>
                <a:cubicBezTo>
                  <a:pt x="1337" y="676"/>
                  <a:pt x="1337" y="676"/>
                  <a:pt x="1337" y="676"/>
                </a:cubicBezTo>
                <a:cubicBezTo>
                  <a:pt x="1337" y="676"/>
                  <a:pt x="1336" y="677"/>
                  <a:pt x="1337" y="678"/>
                </a:cubicBezTo>
                <a:cubicBezTo>
                  <a:pt x="1338" y="676"/>
                  <a:pt x="1338" y="676"/>
                  <a:pt x="1338" y="676"/>
                </a:cubicBezTo>
                <a:cubicBezTo>
                  <a:pt x="1338" y="676"/>
                  <a:pt x="1339" y="677"/>
                  <a:pt x="1339" y="677"/>
                </a:cubicBezTo>
                <a:cubicBezTo>
                  <a:pt x="1340" y="677"/>
                  <a:pt x="1340" y="678"/>
                  <a:pt x="1341" y="678"/>
                </a:cubicBezTo>
                <a:cubicBezTo>
                  <a:pt x="1341" y="677"/>
                  <a:pt x="1341" y="677"/>
                  <a:pt x="1341" y="677"/>
                </a:cubicBezTo>
                <a:cubicBezTo>
                  <a:pt x="1342" y="677"/>
                  <a:pt x="1342" y="677"/>
                  <a:pt x="1342" y="677"/>
                </a:cubicBezTo>
                <a:cubicBezTo>
                  <a:pt x="1342" y="677"/>
                  <a:pt x="1342" y="677"/>
                  <a:pt x="1343" y="677"/>
                </a:cubicBezTo>
                <a:cubicBezTo>
                  <a:pt x="1344" y="677"/>
                  <a:pt x="1343" y="676"/>
                  <a:pt x="1343" y="676"/>
                </a:cubicBezTo>
                <a:cubicBezTo>
                  <a:pt x="1343" y="676"/>
                  <a:pt x="1343" y="676"/>
                  <a:pt x="1343" y="676"/>
                </a:cubicBezTo>
                <a:cubicBezTo>
                  <a:pt x="1343" y="676"/>
                  <a:pt x="1342" y="676"/>
                  <a:pt x="1342" y="676"/>
                </a:cubicBezTo>
                <a:cubicBezTo>
                  <a:pt x="1343" y="675"/>
                  <a:pt x="1343" y="675"/>
                  <a:pt x="1343" y="675"/>
                </a:cubicBezTo>
                <a:cubicBezTo>
                  <a:pt x="1343" y="675"/>
                  <a:pt x="1344" y="675"/>
                  <a:pt x="1344" y="676"/>
                </a:cubicBezTo>
                <a:cubicBezTo>
                  <a:pt x="1345" y="676"/>
                  <a:pt x="1345" y="676"/>
                  <a:pt x="1344" y="677"/>
                </a:cubicBezTo>
                <a:cubicBezTo>
                  <a:pt x="1344" y="677"/>
                  <a:pt x="1343" y="676"/>
                  <a:pt x="1343" y="677"/>
                </a:cubicBezTo>
                <a:cubicBezTo>
                  <a:pt x="1343" y="678"/>
                  <a:pt x="1343" y="678"/>
                  <a:pt x="1343" y="679"/>
                </a:cubicBezTo>
                <a:cubicBezTo>
                  <a:pt x="1342" y="680"/>
                  <a:pt x="1340" y="680"/>
                  <a:pt x="1341" y="681"/>
                </a:cubicBezTo>
                <a:cubicBezTo>
                  <a:pt x="1342" y="682"/>
                  <a:pt x="1342" y="682"/>
                  <a:pt x="1342" y="682"/>
                </a:cubicBezTo>
                <a:cubicBezTo>
                  <a:pt x="1342" y="682"/>
                  <a:pt x="1343" y="681"/>
                  <a:pt x="1343" y="681"/>
                </a:cubicBezTo>
                <a:cubicBezTo>
                  <a:pt x="1344" y="681"/>
                  <a:pt x="1344" y="681"/>
                  <a:pt x="1344" y="681"/>
                </a:cubicBezTo>
                <a:cubicBezTo>
                  <a:pt x="1344" y="682"/>
                  <a:pt x="1344" y="682"/>
                  <a:pt x="1344" y="682"/>
                </a:cubicBezTo>
                <a:cubicBezTo>
                  <a:pt x="1344" y="682"/>
                  <a:pt x="1344" y="682"/>
                  <a:pt x="1344" y="682"/>
                </a:cubicBezTo>
                <a:cubicBezTo>
                  <a:pt x="1344" y="682"/>
                  <a:pt x="1344" y="682"/>
                  <a:pt x="1344" y="682"/>
                </a:cubicBezTo>
                <a:cubicBezTo>
                  <a:pt x="1345" y="682"/>
                  <a:pt x="1345" y="682"/>
                  <a:pt x="1345" y="682"/>
                </a:cubicBezTo>
                <a:cubicBezTo>
                  <a:pt x="1345" y="682"/>
                  <a:pt x="1345" y="683"/>
                  <a:pt x="1345" y="682"/>
                </a:cubicBezTo>
                <a:cubicBezTo>
                  <a:pt x="1346" y="682"/>
                  <a:pt x="1346" y="682"/>
                  <a:pt x="1346" y="681"/>
                </a:cubicBezTo>
                <a:cubicBezTo>
                  <a:pt x="1346" y="681"/>
                  <a:pt x="1346" y="681"/>
                  <a:pt x="1346" y="681"/>
                </a:cubicBezTo>
                <a:cubicBezTo>
                  <a:pt x="1347" y="680"/>
                  <a:pt x="1347" y="680"/>
                  <a:pt x="1348" y="680"/>
                </a:cubicBezTo>
                <a:cubicBezTo>
                  <a:pt x="1348" y="680"/>
                  <a:pt x="1348" y="680"/>
                  <a:pt x="1348" y="680"/>
                </a:cubicBezTo>
                <a:cubicBezTo>
                  <a:pt x="1349" y="680"/>
                  <a:pt x="1349" y="680"/>
                  <a:pt x="1349" y="679"/>
                </a:cubicBezTo>
                <a:cubicBezTo>
                  <a:pt x="1350" y="680"/>
                  <a:pt x="1350" y="680"/>
                  <a:pt x="1350" y="680"/>
                </a:cubicBezTo>
                <a:cubicBezTo>
                  <a:pt x="1350" y="680"/>
                  <a:pt x="1350" y="679"/>
                  <a:pt x="1350" y="679"/>
                </a:cubicBezTo>
                <a:cubicBezTo>
                  <a:pt x="1351" y="678"/>
                  <a:pt x="1351" y="678"/>
                  <a:pt x="1351" y="678"/>
                </a:cubicBezTo>
                <a:cubicBezTo>
                  <a:pt x="1352" y="678"/>
                  <a:pt x="1352" y="678"/>
                  <a:pt x="1352" y="678"/>
                </a:cubicBezTo>
                <a:cubicBezTo>
                  <a:pt x="1352" y="678"/>
                  <a:pt x="1352" y="678"/>
                  <a:pt x="1352" y="678"/>
                </a:cubicBezTo>
                <a:cubicBezTo>
                  <a:pt x="1352" y="678"/>
                  <a:pt x="1353" y="678"/>
                  <a:pt x="1353" y="677"/>
                </a:cubicBezTo>
                <a:cubicBezTo>
                  <a:pt x="1354" y="677"/>
                  <a:pt x="1354" y="677"/>
                  <a:pt x="1354" y="677"/>
                </a:cubicBezTo>
                <a:cubicBezTo>
                  <a:pt x="1355" y="677"/>
                  <a:pt x="1355" y="677"/>
                  <a:pt x="1355" y="677"/>
                </a:cubicBezTo>
                <a:cubicBezTo>
                  <a:pt x="1356" y="677"/>
                  <a:pt x="1356" y="677"/>
                  <a:pt x="1356" y="677"/>
                </a:cubicBezTo>
                <a:cubicBezTo>
                  <a:pt x="1357" y="678"/>
                  <a:pt x="1357" y="678"/>
                  <a:pt x="1357" y="678"/>
                </a:cubicBezTo>
                <a:cubicBezTo>
                  <a:pt x="1357" y="678"/>
                  <a:pt x="1357" y="678"/>
                  <a:pt x="1357" y="678"/>
                </a:cubicBezTo>
                <a:cubicBezTo>
                  <a:pt x="1357" y="679"/>
                  <a:pt x="1357" y="679"/>
                  <a:pt x="1357" y="679"/>
                </a:cubicBezTo>
                <a:cubicBezTo>
                  <a:pt x="1358" y="679"/>
                  <a:pt x="1358" y="679"/>
                  <a:pt x="1358" y="679"/>
                </a:cubicBezTo>
                <a:cubicBezTo>
                  <a:pt x="1359" y="680"/>
                  <a:pt x="1359" y="680"/>
                  <a:pt x="1359" y="680"/>
                </a:cubicBezTo>
                <a:cubicBezTo>
                  <a:pt x="1360" y="680"/>
                  <a:pt x="1360" y="680"/>
                  <a:pt x="1360" y="680"/>
                </a:cubicBezTo>
                <a:cubicBezTo>
                  <a:pt x="1361" y="680"/>
                  <a:pt x="1361" y="680"/>
                  <a:pt x="1361" y="680"/>
                </a:cubicBezTo>
                <a:cubicBezTo>
                  <a:pt x="1361" y="681"/>
                  <a:pt x="1361" y="681"/>
                  <a:pt x="1361" y="681"/>
                </a:cubicBezTo>
                <a:cubicBezTo>
                  <a:pt x="1361" y="682"/>
                  <a:pt x="1361" y="682"/>
                  <a:pt x="1361" y="682"/>
                </a:cubicBezTo>
                <a:cubicBezTo>
                  <a:pt x="1362" y="682"/>
                  <a:pt x="1362" y="682"/>
                  <a:pt x="1362" y="682"/>
                </a:cubicBezTo>
                <a:cubicBezTo>
                  <a:pt x="1361" y="683"/>
                  <a:pt x="1361" y="683"/>
                  <a:pt x="1361" y="683"/>
                </a:cubicBezTo>
                <a:cubicBezTo>
                  <a:pt x="1361" y="684"/>
                  <a:pt x="1364" y="685"/>
                  <a:pt x="1364" y="684"/>
                </a:cubicBezTo>
                <a:cubicBezTo>
                  <a:pt x="1366" y="685"/>
                  <a:pt x="1366" y="685"/>
                  <a:pt x="1366" y="685"/>
                </a:cubicBezTo>
                <a:cubicBezTo>
                  <a:pt x="1367" y="686"/>
                  <a:pt x="1367" y="686"/>
                  <a:pt x="1367" y="686"/>
                </a:cubicBezTo>
                <a:cubicBezTo>
                  <a:pt x="1367" y="686"/>
                  <a:pt x="1367" y="685"/>
                  <a:pt x="1367" y="685"/>
                </a:cubicBezTo>
                <a:cubicBezTo>
                  <a:pt x="1366" y="684"/>
                  <a:pt x="1367" y="684"/>
                  <a:pt x="1367" y="683"/>
                </a:cubicBezTo>
                <a:cubicBezTo>
                  <a:pt x="1366" y="683"/>
                  <a:pt x="1365" y="683"/>
                  <a:pt x="1366" y="682"/>
                </a:cubicBezTo>
                <a:cubicBezTo>
                  <a:pt x="1366" y="681"/>
                  <a:pt x="1368" y="681"/>
                  <a:pt x="1368" y="681"/>
                </a:cubicBezTo>
                <a:cubicBezTo>
                  <a:pt x="1369" y="681"/>
                  <a:pt x="1370" y="680"/>
                  <a:pt x="1371" y="680"/>
                </a:cubicBezTo>
                <a:cubicBezTo>
                  <a:pt x="1372" y="680"/>
                  <a:pt x="1373" y="680"/>
                  <a:pt x="1374" y="679"/>
                </a:cubicBezTo>
                <a:cubicBezTo>
                  <a:pt x="1375" y="679"/>
                  <a:pt x="1376" y="679"/>
                  <a:pt x="1377" y="678"/>
                </a:cubicBezTo>
                <a:cubicBezTo>
                  <a:pt x="1378" y="678"/>
                  <a:pt x="1379" y="676"/>
                  <a:pt x="1380" y="675"/>
                </a:cubicBezTo>
                <a:cubicBezTo>
                  <a:pt x="1380" y="675"/>
                  <a:pt x="1382" y="675"/>
                  <a:pt x="1382" y="674"/>
                </a:cubicBezTo>
                <a:cubicBezTo>
                  <a:pt x="1383" y="674"/>
                  <a:pt x="1384" y="673"/>
                  <a:pt x="1385" y="673"/>
                </a:cubicBezTo>
                <a:cubicBezTo>
                  <a:pt x="1387" y="672"/>
                  <a:pt x="1389" y="672"/>
                  <a:pt x="1391" y="672"/>
                </a:cubicBezTo>
                <a:cubicBezTo>
                  <a:pt x="1392" y="671"/>
                  <a:pt x="1393" y="672"/>
                  <a:pt x="1394" y="672"/>
                </a:cubicBezTo>
                <a:cubicBezTo>
                  <a:pt x="1394" y="673"/>
                  <a:pt x="1395" y="673"/>
                  <a:pt x="1395" y="674"/>
                </a:cubicBezTo>
                <a:cubicBezTo>
                  <a:pt x="1395" y="674"/>
                  <a:pt x="1394" y="674"/>
                  <a:pt x="1394" y="673"/>
                </a:cubicBezTo>
                <a:cubicBezTo>
                  <a:pt x="1393" y="672"/>
                  <a:pt x="1393" y="672"/>
                  <a:pt x="1393" y="672"/>
                </a:cubicBezTo>
                <a:cubicBezTo>
                  <a:pt x="1392" y="673"/>
                  <a:pt x="1393" y="675"/>
                  <a:pt x="1393" y="676"/>
                </a:cubicBezTo>
                <a:cubicBezTo>
                  <a:pt x="1393" y="676"/>
                  <a:pt x="1394" y="677"/>
                  <a:pt x="1394" y="677"/>
                </a:cubicBezTo>
                <a:cubicBezTo>
                  <a:pt x="1395" y="677"/>
                  <a:pt x="1396" y="677"/>
                  <a:pt x="1396" y="677"/>
                </a:cubicBezTo>
                <a:cubicBezTo>
                  <a:pt x="1398" y="677"/>
                  <a:pt x="1399" y="677"/>
                  <a:pt x="1401" y="676"/>
                </a:cubicBezTo>
                <a:cubicBezTo>
                  <a:pt x="1402" y="675"/>
                  <a:pt x="1403" y="674"/>
                  <a:pt x="1403" y="672"/>
                </a:cubicBezTo>
                <a:cubicBezTo>
                  <a:pt x="1403" y="672"/>
                  <a:pt x="1402" y="671"/>
                  <a:pt x="1403" y="670"/>
                </a:cubicBezTo>
                <a:cubicBezTo>
                  <a:pt x="1403" y="670"/>
                  <a:pt x="1403" y="670"/>
                  <a:pt x="1404" y="670"/>
                </a:cubicBezTo>
                <a:cubicBezTo>
                  <a:pt x="1404" y="670"/>
                  <a:pt x="1404" y="670"/>
                  <a:pt x="1404" y="670"/>
                </a:cubicBezTo>
                <a:cubicBezTo>
                  <a:pt x="1406" y="670"/>
                  <a:pt x="1407" y="670"/>
                  <a:pt x="1408" y="668"/>
                </a:cubicBezTo>
                <a:cubicBezTo>
                  <a:pt x="1408" y="668"/>
                  <a:pt x="1409" y="667"/>
                  <a:pt x="1409" y="666"/>
                </a:cubicBezTo>
                <a:cubicBezTo>
                  <a:pt x="1410" y="666"/>
                  <a:pt x="1410" y="665"/>
                  <a:pt x="1410" y="664"/>
                </a:cubicBezTo>
                <a:cubicBezTo>
                  <a:pt x="1411" y="665"/>
                  <a:pt x="1410" y="666"/>
                  <a:pt x="1409" y="667"/>
                </a:cubicBezTo>
                <a:cubicBezTo>
                  <a:pt x="1409" y="668"/>
                  <a:pt x="1408" y="669"/>
                  <a:pt x="1407" y="670"/>
                </a:cubicBezTo>
                <a:cubicBezTo>
                  <a:pt x="1408" y="670"/>
                  <a:pt x="1408" y="670"/>
                  <a:pt x="1408" y="670"/>
                </a:cubicBezTo>
                <a:cubicBezTo>
                  <a:pt x="1408" y="670"/>
                  <a:pt x="1408" y="670"/>
                  <a:pt x="1409" y="671"/>
                </a:cubicBezTo>
                <a:cubicBezTo>
                  <a:pt x="1409" y="671"/>
                  <a:pt x="1410" y="671"/>
                  <a:pt x="1411" y="671"/>
                </a:cubicBezTo>
                <a:cubicBezTo>
                  <a:pt x="1412" y="670"/>
                  <a:pt x="1411" y="669"/>
                  <a:pt x="1411" y="669"/>
                </a:cubicBezTo>
                <a:cubicBezTo>
                  <a:pt x="1411" y="668"/>
                  <a:pt x="1412" y="667"/>
                  <a:pt x="1412" y="667"/>
                </a:cubicBezTo>
                <a:cubicBezTo>
                  <a:pt x="1412" y="666"/>
                  <a:pt x="1412" y="666"/>
                  <a:pt x="1411" y="666"/>
                </a:cubicBezTo>
                <a:cubicBezTo>
                  <a:pt x="1411" y="665"/>
                  <a:pt x="1411" y="665"/>
                  <a:pt x="1411" y="664"/>
                </a:cubicBezTo>
                <a:cubicBezTo>
                  <a:pt x="1411" y="663"/>
                  <a:pt x="1411" y="663"/>
                  <a:pt x="1411" y="662"/>
                </a:cubicBezTo>
                <a:cubicBezTo>
                  <a:pt x="1410" y="662"/>
                  <a:pt x="1411" y="663"/>
                  <a:pt x="1411" y="664"/>
                </a:cubicBezTo>
                <a:cubicBezTo>
                  <a:pt x="1410" y="665"/>
                  <a:pt x="1410" y="664"/>
                  <a:pt x="1410" y="664"/>
                </a:cubicBezTo>
                <a:cubicBezTo>
                  <a:pt x="1410" y="663"/>
                  <a:pt x="1410" y="662"/>
                  <a:pt x="1410" y="661"/>
                </a:cubicBezTo>
                <a:cubicBezTo>
                  <a:pt x="1410" y="659"/>
                  <a:pt x="1410" y="658"/>
                  <a:pt x="1410" y="657"/>
                </a:cubicBezTo>
                <a:cubicBezTo>
                  <a:pt x="1410" y="656"/>
                  <a:pt x="1410" y="656"/>
                  <a:pt x="1410" y="655"/>
                </a:cubicBezTo>
                <a:cubicBezTo>
                  <a:pt x="1409" y="654"/>
                  <a:pt x="1410" y="654"/>
                  <a:pt x="1410" y="653"/>
                </a:cubicBezTo>
                <a:cubicBezTo>
                  <a:pt x="1410" y="653"/>
                  <a:pt x="1410" y="653"/>
                  <a:pt x="1410" y="653"/>
                </a:cubicBezTo>
                <a:cubicBezTo>
                  <a:pt x="1410" y="653"/>
                  <a:pt x="1410" y="653"/>
                  <a:pt x="1410" y="652"/>
                </a:cubicBezTo>
                <a:cubicBezTo>
                  <a:pt x="1410" y="652"/>
                  <a:pt x="1410" y="652"/>
                  <a:pt x="1410" y="651"/>
                </a:cubicBezTo>
                <a:cubicBezTo>
                  <a:pt x="1410" y="650"/>
                  <a:pt x="1410" y="650"/>
                  <a:pt x="1410" y="649"/>
                </a:cubicBezTo>
                <a:cubicBezTo>
                  <a:pt x="1410" y="649"/>
                  <a:pt x="1410" y="648"/>
                  <a:pt x="1410" y="648"/>
                </a:cubicBezTo>
                <a:cubicBezTo>
                  <a:pt x="1411" y="647"/>
                  <a:pt x="1412" y="647"/>
                  <a:pt x="1412" y="646"/>
                </a:cubicBezTo>
                <a:cubicBezTo>
                  <a:pt x="1413" y="645"/>
                  <a:pt x="1412" y="644"/>
                  <a:pt x="1412" y="643"/>
                </a:cubicBezTo>
                <a:cubicBezTo>
                  <a:pt x="1412" y="642"/>
                  <a:pt x="1413" y="642"/>
                  <a:pt x="1413" y="641"/>
                </a:cubicBezTo>
                <a:cubicBezTo>
                  <a:pt x="1413" y="640"/>
                  <a:pt x="1414" y="640"/>
                  <a:pt x="1414" y="639"/>
                </a:cubicBezTo>
                <a:cubicBezTo>
                  <a:pt x="1415" y="638"/>
                  <a:pt x="1416" y="638"/>
                  <a:pt x="1417" y="638"/>
                </a:cubicBezTo>
                <a:cubicBezTo>
                  <a:pt x="1418" y="638"/>
                  <a:pt x="1418" y="638"/>
                  <a:pt x="1419" y="637"/>
                </a:cubicBezTo>
                <a:cubicBezTo>
                  <a:pt x="1419" y="637"/>
                  <a:pt x="1420" y="636"/>
                  <a:pt x="1420" y="637"/>
                </a:cubicBezTo>
                <a:cubicBezTo>
                  <a:pt x="1421" y="638"/>
                  <a:pt x="1421" y="638"/>
                  <a:pt x="1421" y="638"/>
                </a:cubicBezTo>
                <a:cubicBezTo>
                  <a:pt x="1421" y="638"/>
                  <a:pt x="1421" y="638"/>
                  <a:pt x="1421" y="639"/>
                </a:cubicBezTo>
                <a:cubicBezTo>
                  <a:pt x="1422" y="639"/>
                  <a:pt x="1423" y="640"/>
                  <a:pt x="1423" y="641"/>
                </a:cubicBezTo>
                <a:cubicBezTo>
                  <a:pt x="1424" y="641"/>
                  <a:pt x="1425" y="642"/>
                  <a:pt x="1425" y="643"/>
                </a:cubicBezTo>
                <a:cubicBezTo>
                  <a:pt x="1425" y="643"/>
                  <a:pt x="1425" y="644"/>
                  <a:pt x="1425" y="645"/>
                </a:cubicBezTo>
                <a:cubicBezTo>
                  <a:pt x="1426" y="645"/>
                  <a:pt x="1427" y="645"/>
                  <a:pt x="1427" y="646"/>
                </a:cubicBezTo>
                <a:cubicBezTo>
                  <a:pt x="1428" y="646"/>
                  <a:pt x="1428" y="646"/>
                  <a:pt x="1429" y="646"/>
                </a:cubicBezTo>
                <a:cubicBezTo>
                  <a:pt x="1430" y="645"/>
                  <a:pt x="1431" y="645"/>
                  <a:pt x="1431" y="644"/>
                </a:cubicBezTo>
                <a:cubicBezTo>
                  <a:pt x="1433" y="643"/>
                  <a:pt x="1433" y="641"/>
                  <a:pt x="1432" y="639"/>
                </a:cubicBezTo>
                <a:cubicBezTo>
                  <a:pt x="1432" y="639"/>
                  <a:pt x="1432" y="638"/>
                  <a:pt x="1432" y="637"/>
                </a:cubicBezTo>
                <a:cubicBezTo>
                  <a:pt x="1432" y="636"/>
                  <a:pt x="1432" y="635"/>
                  <a:pt x="1432" y="635"/>
                </a:cubicBezTo>
                <a:cubicBezTo>
                  <a:pt x="1432" y="634"/>
                  <a:pt x="1433" y="632"/>
                  <a:pt x="1433" y="631"/>
                </a:cubicBezTo>
                <a:cubicBezTo>
                  <a:pt x="1433" y="631"/>
                  <a:pt x="1433" y="630"/>
                  <a:pt x="1433" y="630"/>
                </a:cubicBezTo>
                <a:cubicBezTo>
                  <a:pt x="1433" y="629"/>
                  <a:pt x="1434" y="629"/>
                  <a:pt x="1433" y="629"/>
                </a:cubicBezTo>
                <a:cubicBezTo>
                  <a:pt x="1433" y="628"/>
                  <a:pt x="1433" y="628"/>
                  <a:pt x="1432" y="628"/>
                </a:cubicBezTo>
                <a:cubicBezTo>
                  <a:pt x="1432" y="629"/>
                  <a:pt x="1432" y="629"/>
                  <a:pt x="1432" y="629"/>
                </a:cubicBezTo>
                <a:cubicBezTo>
                  <a:pt x="1431" y="630"/>
                  <a:pt x="1431" y="630"/>
                  <a:pt x="1431" y="630"/>
                </a:cubicBezTo>
                <a:cubicBezTo>
                  <a:pt x="1430" y="630"/>
                  <a:pt x="1430" y="630"/>
                  <a:pt x="1430" y="629"/>
                </a:cubicBezTo>
                <a:cubicBezTo>
                  <a:pt x="1429" y="629"/>
                  <a:pt x="1428" y="629"/>
                  <a:pt x="1428" y="628"/>
                </a:cubicBezTo>
                <a:cubicBezTo>
                  <a:pt x="1428" y="627"/>
                  <a:pt x="1428" y="627"/>
                  <a:pt x="1428" y="626"/>
                </a:cubicBezTo>
                <a:cubicBezTo>
                  <a:pt x="1427" y="626"/>
                  <a:pt x="1427" y="626"/>
                  <a:pt x="1427" y="625"/>
                </a:cubicBezTo>
                <a:cubicBezTo>
                  <a:pt x="1426" y="625"/>
                  <a:pt x="1426" y="624"/>
                  <a:pt x="1427" y="624"/>
                </a:cubicBezTo>
                <a:cubicBezTo>
                  <a:pt x="1428" y="624"/>
                  <a:pt x="1428" y="624"/>
                  <a:pt x="1428" y="624"/>
                </a:cubicBezTo>
                <a:cubicBezTo>
                  <a:pt x="1428" y="624"/>
                  <a:pt x="1428" y="624"/>
                  <a:pt x="1428" y="624"/>
                </a:cubicBezTo>
                <a:cubicBezTo>
                  <a:pt x="1429" y="623"/>
                  <a:pt x="1429" y="623"/>
                  <a:pt x="1429" y="623"/>
                </a:cubicBezTo>
                <a:cubicBezTo>
                  <a:pt x="1429" y="623"/>
                  <a:pt x="1428" y="623"/>
                  <a:pt x="1428" y="623"/>
                </a:cubicBezTo>
                <a:cubicBezTo>
                  <a:pt x="1427" y="623"/>
                  <a:pt x="1427" y="623"/>
                  <a:pt x="1427" y="623"/>
                </a:cubicBezTo>
                <a:cubicBezTo>
                  <a:pt x="1426" y="623"/>
                  <a:pt x="1427" y="623"/>
                  <a:pt x="1427" y="623"/>
                </a:cubicBezTo>
                <a:cubicBezTo>
                  <a:pt x="1426" y="622"/>
                  <a:pt x="1426" y="622"/>
                  <a:pt x="1426" y="622"/>
                </a:cubicBezTo>
                <a:cubicBezTo>
                  <a:pt x="1426" y="621"/>
                  <a:pt x="1426" y="621"/>
                  <a:pt x="1427" y="621"/>
                </a:cubicBezTo>
                <a:cubicBezTo>
                  <a:pt x="1427" y="621"/>
                  <a:pt x="1427" y="621"/>
                  <a:pt x="1427" y="621"/>
                </a:cubicBezTo>
                <a:cubicBezTo>
                  <a:pt x="1428" y="620"/>
                  <a:pt x="1427" y="620"/>
                  <a:pt x="1427" y="619"/>
                </a:cubicBezTo>
                <a:cubicBezTo>
                  <a:pt x="1427" y="619"/>
                  <a:pt x="1427" y="619"/>
                  <a:pt x="1427" y="619"/>
                </a:cubicBezTo>
                <a:cubicBezTo>
                  <a:pt x="1427" y="617"/>
                  <a:pt x="1427" y="617"/>
                  <a:pt x="1427" y="617"/>
                </a:cubicBezTo>
                <a:cubicBezTo>
                  <a:pt x="1427" y="617"/>
                  <a:pt x="1427" y="617"/>
                  <a:pt x="1427" y="617"/>
                </a:cubicBezTo>
                <a:cubicBezTo>
                  <a:pt x="1428" y="617"/>
                  <a:pt x="1428" y="617"/>
                  <a:pt x="1428" y="617"/>
                </a:cubicBezTo>
                <a:cubicBezTo>
                  <a:pt x="1428" y="616"/>
                  <a:pt x="1428" y="616"/>
                  <a:pt x="1428" y="616"/>
                </a:cubicBezTo>
                <a:cubicBezTo>
                  <a:pt x="1429" y="616"/>
                  <a:pt x="1429" y="617"/>
                  <a:pt x="1430" y="616"/>
                </a:cubicBezTo>
                <a:cubicBezTo>
                  <a:pt x="1431" y="617"/>
                  <a:pt x="1431" y="617"/>
                  <a:pt x="1431" y="617"/>
                </a:cubicBezTo>
                <a:cubicBezTo>
                  <a:pt x="1431" y="616"/>
                  <a:pt x="1430" y="616"/>
                  <a:pt x="1430" y="615"/>
                </a:cubicBezTo>
                <a:cubicBezTo>
                  <a:pt x="1430" y="615"/>
                  <a:pt x="1430" y="615"/>
                  <a:pt x="1431" y="615"/>
                </a:cubicBezTo>
                <a:cubicBezTo>
                  <a:pt x="1431" y="616"/>
                  <a:pt x="1431" y="615"/>
                  <a:pt x="1431" y="615"/>
                </a:cubicBezTo>
                <a:cubicBezTo>
                  <a:pt x="1432" y="615"/>
                  <a:pt x="1432" y="615"/>
                  <a:pt x="1432" y="615"/>
                </a:cubicBezTo>
                <a:cubicBezTo>
                  <a:pt x="1432" y="614"/>
                  <a:pt x="1432" y="614"/>
                  <a:pt x="1433" y="614"/>
                </a:cubicBezTo>
                <a:cubicBezTo>
                  <a:pt x="1433" y="615"/>
                  <a:pt x="1434" y="614"/>
                  <a:pt x="1434" y="614"/>
                </a:cubicBezTo>
                <a:cubicBezTo>
                  <a:pt x="1434" y="613"/>
                  <a:pt x="1433" y="613"/>
                  <a:pt x="1433" y="612"/>
                </a:cubicBezTo>
                <a:cubicBezTo>
                  <a:pt x="1434" y="613"/>
                  <a:pt x="1434" y="615"/>
                  <a:pt x="1435" y="614"/>
                </a:cubicBezTo>
                <a:cubicBezTo>
                  <a:pt x="1435" y="614"/>
                  <a:pt x="1435" y="614"/>
                  <a:pt x="1435" y="614"/>
                </a:cubicBezTo>
                <a:cubicBezTo>
                  <a:pt x="1435" y="614"/>
                  <a:pt x="1435" y="613"/>
                  <a:pt x="1435" y="613"/>
                </a:cubicBezTo>
                <a:cubicBezTo>
                  <a:pt x="1436" y="613"/>
                  <a:pt x="1436" y="614"/>
                  <a:pt x="1437" y="613"/>
                </a:cubicBezTo>
                <a:cubicBezTo>
                  <a:pt x="1437" y="613"/>
                  <a:pt x="1437" y="613"/>
                  <a:pt x="1437" y="613"/>
                </a:cubicBezTo>
                <a:cubicBezTo>
                  <a:pt x="1438" y="613"/>
                  <a:pt x="1438" y="613"/>
                  <a:pt x="1438" y="613"/>
                </a:cubicBezTo>
                <a:cubicBezTo>
                  <a:pt x="1438" y="613"/>
                  <a:pt x="1438" y="613"/>
                  <a:pt x="1438" y="613"/>
                </a:cubicBezTo>
                <a:cubicBezTo>
                  <a:pt x="1438" y="613"/>
                  <a:pt x="1438" y="613"/>
                  <a:pt x="1438" y="613"/>
                </a:cubicBezTo>
                <a:cubicBezTo>
                  <a:pt x="1439" y="614"/>
                  <a:pt x="1439" y="614"/>
                  <a:pt x="1439" y="614"/>
                </a:cubicBezTo>
                <a:cubicBezTo>
                  <a:pt x="1439" y="613"/>
                  <a:pt x="1440" y="613"/>
                  <a:pt x="1440" y="613"/>
                </a:cubicBezTo>
                <a:cubicBezTo>
                  <a:pt x="1440" y="612"/>
                  <a:pt x="1440" y="612"/>
                  <a:pt x="1440" y="612"/>
                </a:cubicBezTo>
                <a:cubicBezTo>
                  <a:pt x="1441" y="612"/>
                  <a:pt x="1440" y="613"/>
                  <a:pt x="1441" y="613"/>
                </a:cubicBezTo>
                <a:cubicBezTo>
                  <a:pt x="1442" y="613"/>
                  <a:pt x="1441" y="612"/>
                  <a:pt x="1441" y="612"/>
                </a:cubicBezTo>
                <a:cubicBezTo>
                  <a:pt x="1442" y="611"/>
                  <a:pt x="1442" y="612"/>
                  <a:pt x="1442" y="612"/>
                </a:cubicBezTo>
                <a:cubicBezTo>
                  <a:pt x="1442" y="612"/>
                  <a:pt x="1442" y="613"/>
                  <a:pt x="1442" y="613"/>
                </a:cubicBezTo>
                <a:cubicBezTo>
                  <a:pt x="1443" y="613"/>
                  <a:pt x="1443" y="612"/>
                  <a:pt x="1443" y="612"/>
                </a:cubicBezTo>
                <a:cubicBezTo>
                  <a:pt x="1444" y="612"/>
                  <a:pt x="1444" y="612"/>
                  <a:pt x="1444" y="612"/>
                </a:cubicBezTo>
                <a:cubicBezTo>
                  <a:pt x="1444" y="612"/>
                  <a:pt x="1444" y="612"/>
                  <a:pt x="1444" y="612"/>
                </a:cubicBezTo>
                <a:cubicBezTo>
                  <a:pt x="1445" y="612"/>
                  <a:pt x="1445" y="612"/>
                  <a:pt x="1445" y="612"/>
                </a:cubicBezTo>
                <a:cubicBezTo>
                  <a:pt x="1446" y="613"/>
                  <a:pt x="1446" y="613"/>
                  <a:pt x="1447" y="613"/>
                </a:cubicBezTo>
                <a:cubicBezTo>
                  <a:pt x="1448" y="613"/>
                  <a:pt x="1448" y="613"/>
                  <a:pt x="1449" y="613"/>
                </a:cubicBezTo>
                <a:cubicBezTo>
                  <a:pt x="1449" y="614"/>
                  <a:pt x="1450" y="614"/>
                  <a:pt x="1450" y="614"/>
                </a:cubicBezTo>
                <a:cubicBezTo>
                  <a:pt x="1451" y="614"/>
                  <a:pt x="1452" y="614"/>
                  <a:pt x="1453" y="615"/>
                </a:cubicBezTo>
                <a:cubicBezTo>
                  <a:pt x="1454" y="615"/>
                  <a:pt x="1456" y="615"/>
                  <a:pt x="1457" y="614"/>
                </a:cubicBezTo>
                <a:cubicBezTo>
                  <a:pt x="1457" y="614"/>
                  <a:pt x="1458" y="615"/>
                  <a:pt x="1458" y="616"/>
                </a:cubicBezTo>
                <a:cubicBezTo>
                  <a:pt x="1457" y="616"/>
                  <a:pt x="1457" y="616"/>
                  <a:pt x="1457" y="616"/>
                </a:cubicBezTo>
                <a:cubicBezTo>
                  <a:pt x="1457" y="616"/>
                  <a:pt x="1457" y="616"/>
                  <a:pt x="1457" y="616"/>
                </a:cubicBezTo>
                <a:cubicBezTo>
                  <a:pt x="1456" y="617"/>
                  <a:pt x="1456" y="616"/>
                  <a:pt x="1456" y="617"/>
                </a:cubicBezTo>
                <a:cubicBezTo>
                  <a:pt x="1456" y="617"/>
                  <a:pt x="1456" y="618"/>
                  <a:pt x="1455" y="618"/>
                </a:cubicBezTo>
                <a:cubicBezTo>
                  <a:pt x="1455" y="620"/>
                  <a:pt x="1454" y="621"/>
                  <a:pt x="1453" y="622"/>
                </a:cubicBezTo>
                <a:cubicBezTo>
                  <a:pt x="1452" y="623"/>
                  <a:pt x="1453" y="625"/>
                  <a:pt x="1453" y="626"/>
                </a:cubicBezTo>
                <a:cubicBezTo>
                  <a:pt x="1454" y="627"/>
                  <a:pt x="1454" y="628"/>
                  <a:pt x="1454" y="629"/>
                </a:cubicBezTo>
                <a:cubicBezTo>
                  <a:pt x="1454" y="629"/>
                  <a:pt x="1453" y="630"/>
                  <a:pt x="1454" y="631"/>
                </a:cubicBezTo>
                <a:cubicBezTo>
                  <a:pt x="1454" y="631"/>
                  <a:pt x="1454" y="632"/>
                  <a:pt x="1455" y="633"/>
                </a:cubicBezTo>
                <a:cubicBezTo>
                  <a:pt x="1455" y="634"/>
                  <a:pt x="1455" y="634"/>
                  <a:pt x="1455" y="634"/>
                </a:cubicBezTo>
                <a:cubicBezTo>
                  <a:pt x="1455" y="634"/>
                  <a:pt x="1455" y="634"/>
                  <a:pt x="1455" y="634"/>
                </a:cubicBezTo>
                <a:cubicBezTo>
                  <a:pt x="1456" y="635"/>
                  <a:pt x="1454" y="635"/>
                  <a:pt x="1454" y="636"/>
                </a:cubicBezTo>
                <a:cubicBezTo>
                  <a:pt x="1454" y="636"/>
                  <a:pt x="1454" y="637"/>
                  <a:pt x="1453" y="637"/>
                </a:cubicBezTo>
                <a:cubicBezTo>
                  <a:pt x="1453" y="637"/>
                  <a:pt x="1453" y="638"/>
                  <a:pt x="1452" y="638"/>
                </a:cubicBezTo>
                <a:cubicBezTo>
                  <a:pt x="1452" y="639"/>
                  <a:pt x="1452" y="639"/>
                  <a:pt x="1452" y="639"/>
                </a:cubicBezTo>
                <a:cubicBezTo>
                  <a:pt x="1452" y="639"/>
                  <a:pt x="1453" y="639"/>
                  <a:pt x="1453" y="639"/>
                </a:cubicBezTo>
                <a:cubicBezTo>
                  <a:pt x="1454" y="639"/>
                  <a:pt x="1454" y="639"/>
                  <a:pt x="1454" y="640"/>
                </a:cubicBezTo>
                <a:cubicBezTo>
                  <a:pt x="1454" y="641"/>
                  <a:pt x="1454" y="641"/>
                  <a:pt x="1455" y="641"/>
                </a:cubicBezTo>
                <a:cubicBezTo>
                  <a:pt x="1455" y="641"/>
                  <a:pt x="1456" y="642"/>
                  <a:pt x="1456" y="642"/>
                </a:cubicBezTo>
                <a:cubicBezTo>
                  <a:pt x="1456" y="643"/>
                  <a:pt x="1456" y="643"/>
                  <a:pt x="1456" y="644"/>
                </a:cubicBezTo>
                <a:cubicBezTo>
                  <a:pt x="1456" y="644"/>
                  <a:pt x="1455" y="644"/>
                  <a:pt x="1455" y="644"/>
                </a:cubicBezTo>
                <a:cubicBezTo>
                  <a:pt x="1455" y="645"/>
                  <a:pt x="1455" y="645"/>
                  <a:pt x="1455" y="646"/>
                </a:cubicBezTo>
                <a:cubicBezTo>
                  <a:pt x="1455" y="647"/>
                  <a:pt x="1455" y="647"/>
                  <a:pt x="1454" y="648"/>
                </a:cubicBezTo>
                <a:cubicBezTo>
                  <a:pt x="1455" y="648"/>
                  <a:pt x="1455" y="648"/>
                  <a:pt x="1455" y="647"/>
                </a:cubicBezTo>
                <a:cubicBezTo>
                  <a:pt x="1455" y="647"/>
                  <a:pt x="1456" y="647"/>
                  <a:pt x="1456" y="647"/>
                </a:cubicBezTo>
                <a:cubicBezTo>
                  <a:pt x="1456" y="648"/>
                  <a:pt x="1456" y="648"/>
                  <a:pt x="1456" y="648"/>
                </a:cubicBezTo>
                <a:cubicBezTo>
                  <a:pt x="1456" y="649"/>
                  <a:pt x="1456" y="649"/>
                  <a:pt x="1457" y="649"/>
                </a:cubicBezTo>
                <a:cubicBezTo>
                  <a:pt x="1457" y="650"/>
                  <a:pt x="1457" y="650"/>
                  <a:pt x="1457" y="651"/>
                </a:cubicBezTo>
                <a:cubicBezTo>
                  <a:pt x="1457" y="651"/>
                  <a:pt x="1457" y="651"/>
                  <a:pt x="1457" y="651"/>
                </a:cubicBezTo>
                <a:cubicBezTo>
                  <a:pt x="1458" y="652"/>
                  <a:pt x="1458" y="652"/>
                  <a:pt x="1458" y="653"/>
                </a:cubicBezTo>
                <a:cubicBezTo>
                  <a:pt x="1458" y="654"/>
                  <a:pt x="1458" y="654"/>
                  <a:pt x="1458" y="655"/>
                </a:cubicBezTo>
                <a:cubicBezTo>
                  <a:pt x="1458" y="656"/>
                  <a:pt x="1457" y="656"/>
                  <a:pt x="1456" y="657"/>
                </a:cubicBezTo>
                <a:cubicBezTo>
                  <a:pt x="1456" y="657"/>
                  <a:pt x="1456" y="657"/>
                  <a:pt x="1456" y="658"/>
                </a:cubicBezTo>
                <a:cubicBezTo>
                  <a:pt x="1456" y="657"/>
                  <a:pt x="1456" y="657"/>
                  <a:pt x="1456" y="657"/>
                </a:cubicBezTo>
                <a:cubicBezTo>
                  <a:pt x="1456" y="657"/>
                  <a:pt x="1457" y="657"/>
                  <a:pt x="1458" y="656"/>
                </a:cubicBezTo>
                <a:cubicBezTo>
                  <a:pt x="1458" y="657"/>
                  <a:pt x="1458" y="658"/>
                  <a:pt x="1459" y="657"/>
                </a:cubicBezTo>
                <a:cubicBezTo>
                  <a:pt x="1460" y="657"/>
                  <a:pt x="1460" y="656"/>
                  <a:pt x="1461" y="657"/>
                </a:cubicBezTo>
                <a:cubicBezTo>
                  <a:pt x="1461" y="658"/>
                  <a:pt x="1461" y="659"/>
                  <a:pt x="1462" y="659"/>
                </a:cubicBezTo>
                <a:cubicBezTo>
                  <a:pt x="1463" y="658"/>
                  <a:pt x="1463" y="657"/>
                  <a:pt x="1465" y="658"/>
                </a:cubicBezTo>
                <a:cubicBezTo>
                  <a:pt x="1465" y="658"/>
                  <a:pt x="1466" y="658"/>
                  <a:pt x="1467" y="658"/>
                </a:cubicBezTo>
                <a:cubicBezTo>
                  <a:pt x="1467" y="659"/>
                  <a:pt x="1466" y="659"/>
                  <a:pt x="1466" y="660"/>
                </a:cubicBezTo>
                <a:cubicBezTo>
                  <a:pt x="1466" y="660"/>
                  <a:pt x="1466" y="661"/>
                  <a:pt x="1466" y="662"/>
                </a:cubicBezTo>
                <a:cubicBezTo>
                  <a:pt x="1467" y="661"/>
                  <a:pt x="1467" y="660"/>
                  <a:pt x="1469" y="661"/>
                </a:cubicBezTo>
                <a:cubicBezTo>
                  <a:pt x="1469" y="659"/>
                  <a:pt x="1472" y="660"/>
                  <a:pt x="1473" y="660"/>
                </a:cubicBezTo>
                <a:cubicBezTo>
                  <a:pt x="1474" y="660"/>
                  <a:pt x="1474" y="661"/>
                  <a:pt x="1474" y="662"/>
                </a:cubicBezTo>
                <a:cubicBezTo>
                  <a:pt x="1474" y="662"/>
                  <a:pt x="1474" y="662"/>
                  <a:pt x="1474" y="662"/>
                </a:cubicBezTo>
                <a:cubicBezTo>
                  <a:pt x="1475" y="662"/>
                  <a:pt x="1475" y="662"/>
                  <a:pt x="1475" y="662"/>
                </a:cubicBezTo>
                <a:cubicBezTo>
                  <a:pt x="1476" y="663"/>
                  <a:pt x="1476" y="663"/>
                  <a:pt x="1476" y="663"/>
                </a:cubicBezTo>
                <a:cubicBezTo>
                  <a:pt x="1476" y="663"/>
                  <a:pt x="1477" y="663"/>
                  <a:pt x="1477" y="664"/>
                </a:cubicBezTo>
                <a:cubicBezTo>
                  <a:pt x="1476" y="664"/>
                  <a:pt x="1476" y="664"/>
                  <a:pt x="1476" y="664"/>
                </a:cubicBezTo>
                <a:cubicBezTo>
                  <a:pt x="1476" y="665"/>
                  <a:pt x="1477" y="665"/>
                  <a:pt x="1477" y="665"/>
                </a:cubicBezTo>
                <a:cubicBezTo>
                  <a:pt x="1476" y="666"/>
                  <a:pt x="1476" y="666"/>
                  <a:pt x="1476" y="666"/>
                </a:cubicBezTo>
                <a:cubicBezTo>
                  <a:pt x="1476" y="667"/>
                  <a:pt x="1476" y="667"/>
                  <a:pt x="1476" y="667"/>
                </a:cubicBezTo>
                <a:cubicBezTo>
                  <a:pt x="1477" y="668"/>
                  <a:pt x="1477" y="668"/>
                  <a:pt x="1477" y="668"/>
                </a:cubicBezTo>
                <a:cubicBezTo>
                  <a:pt x="1477" y="669"/>
                  <a:pt x="1477" y="669"/>
                  <a:pt x="1477" y="669"/>
                </a:cubicBezTo>
                <a:cubicBezTo>
                  <a:pt x="1477" y="670"/>
                  <a:pt x="1477" y="670"/>
                  <a:pt x="1477" y="670"/>
                </a:cubicBezTo>
                <a:cubicBezTo>
                  <a:pt x="1476" y="671"/>
                  <a:pt x="1476" y="671"/>
                  <a:pt x="1476" y="671"/>
                </a:cubicBezTo>
                <a:cubicBezTo>
                  <a:pt x="1476" y="670"/>
                  <a:pt x="1475" y="672"/>
                  <a:pt x="1476" y="672"/>
                </a:cubicBezTo>
                <a:cubicBezTo>
                  <a:pt x="1476" y="673"/>
                  <a:pt x="1477" y="673"/>
                  <a:pt x="1477" y="673"/>
                </a:cubicBezTo>
                <a:cubicBezTo>
                  <a:pt x="1477" y="674"/>
                  <a:pt x="1477" y="674"/>
                  <a:pt x="1477" y="674"/>
                </a:cubicBezTo>
                <a:cubicBezTo>
                  <a:pt x="1478" y="674"/>
                  <a:pt x="1478" y="674"/>
                  <a:pt x="1478" y="675"/>
                </a:cubicBezTo>
                <a:cubicBezTo>
                  <a:pt x="1478" y="675"/>
                  <a:pt x="1478" y="675"/>
                  <a:pt x="1478" y="676"/>
                </a:cubicBezTo>
                <a:cubicBezTo>
                  <a:pt x="1478" y="676"/>
                  <a:pt x="1478" y="676"/>
                  <a:pt x="1478" y="676"/>
                </a:cubicBezTo>
                <a:cubicBezTo>
                  <a:pt x="1479" y="677"/>
                  <a:pt x="1479" y="678"/>
                  <a:pt x="1480" y="679"/>
                </a:cubicBezTo>
                <a:cubicBezTo>
                  <a:pt x="1480" y="679"/>
                  <a:pt x="1481" y="680"/>
                  <a:pt x="1482" y="680"/>
                </a:cubicBezTo>
                <a:cubicBezTo>
                  <a:pt x="1482" y="680"/>
                  <a:pt x="1483" y="681"/>
                  <a:pt x="1483" y="682"/>
                </a:cubicBezTo>
                <a:cubicBezTo>
                  <a:pt x="1483" y="682"/>
                  <a:pt x="1482" y="684"/>
                  <a:pt x="1483" y="684"/>
                </a:cubicBezTo>
                <a:cubicBezTo>
                  <a:pt x="1483" y="684"/>
                  <a:pt x="1484" y="684"/>
                  <a:pt x="1484" y="684"/>
                </a:cubicBezTo>
                <a:cubicBezTo>
                  <a:pt x="1484" y="684"/>
                  <a:pt x="1485" y="684"/>
                  <a:pt x="1485" y="684"/>
                </a:cubicBezTo>
                <a:cubicBezTo>
                  <a:pt x="1486" y="684"/>
                  <a:pt x="1486" y="684"/>
                  <a:pt x="1486" y="685"/>
                </a:cubicBezTo>
                <a:cubicBezTo>
                  <a:pt x="1487" y="685"/>
                  <a:pt x="1487" y="685"/>
                  <a:pt x="1487" y="685"/>
                </a:cubicBezTo>
                <a:cubicBezTo>
                  <a:pt x="1487" y="686"/>
                  <a:pt x="1487" y="685"/>
                  <a:pt x="1486" y="686"/>
                </a:cubicBezTo>
                <a:cubicBezTo>
                  <a:pt x="1486" y="686"/>
                  <a:pt x="1488" y="687"/>
                  <a:pt x="1488" y="687"/>
                </a:cubicBezTo>
                <a:cubicBezTo>
                  <a:pt x="1488" y="688"/>
                  <a:pt x="1489" y="689"/>
                  <a:pt x="1488" y="689"/>
                </a:cubicBezTo>
                <a:cubicBezTo>
                  <a:pt x="1487" y="689"/>
                  <a:pt x="1487" y="689"/>
                  <a:pt x="1487" y="689"/>
                </a:cubicBezTo>
                <a:cubicBezTo>
                  <a:pt x="1487" y="690"/>
                  <a:pt x="1487" y="690"/>
                  <a:pt x="1487" y="690"/>
                </a:cubicBezTo>
                <a:cubicBezTo>
                  <a:pt x="1486" y="691"/>
                  <a:pt x="1485" y="692"/>
                  <a:pt x="1483" y="692"/>
                </a:cubicBezTo>
                <a:cubicBezTo>
                  <a:pt x="1482" y="691"/>
                  <a:pt x="1482" y="691"/>
                  <a:pt x="1482" y="690"/>
                </a:cubicBezTo>
                <a:cubicBezTo>
                  <a:pt x="1481" y="690"/>
                  <a:pt x="1480" y="690"/>
                  <a:pt x="1480" y="690"/>
                </a:cubicBezTo>
                <a:cubicBezTo>
                  <a:pt x="1479" y="691"/>
                  <a:pt x="1479" y="691"/>
                  <a:pt x="1479" y="691"/>
                </a:cubicBezTo>
                <a:cubicBezTo>
                  <a:pt x="1479" y="692"/>
                  <a:pt x="1479" y="692"/>
                  <a:pt x="1479" y="692"/>
                </a:cubicBezTo>
                <a:cubicBezTo>
                  <a:pt x="1479" y="693"/>
                  <a:pt x="1479" y="694"/>
                  <a:pt x="1480" y="694"/>
                </a:cubicBezTo>
                <a:cubicBezTo>
                  <a:pt x="1480" y="695"/>
                  <a:pt x="1481" y="695"/>
                  <a:pt x="1481" y="696"/>
                </a:cubicBezTo>
                <a:cubicBezTo>
                  <a:pt x="1480" y="696"/>
                  <a:pt x="1480" y="696"/>
                  <a:pt x="1480" y="697"/>
                </a:cubicBezTo>
                <a:cubicBezTo>
                  <a:pt x="1481" y="697"/>
                  <a:pt x="1481" y="697"/>
                  <a:pt x="1481" y="697"/>
                </a:cubicBezTo>
                <a:cubicBezTo>
                  <a:pt x="1481" y="698"/>
                  <a:pt x="1481" y="698"/>
                  <a:pt x="1481" y="698"/>
                </a:cubicBezTo>
                <a:cubicBezTo>
                  <a:pt x="1481" y="699"/>
                  <a:pt x="1481" y="699"/>
                  <a:pt x="1481" y="700"/>
                </a:cubicBezTo>
                <a:cubicBezTo>
                  <a:pt x="1481" y="701"/>
                  <a:pt x="1481" y="701"/>
                  <a:pt x="1482" y="701"/>
                </a:cubicBezTo>
                <a:cubicBezTo>
                  <a:pt x="1482" y="702"/>
                  <a:pt x="1482" y="702"/>
                  <a:pt x="1482" y="703"/>
                </a:cubicBezTo>
                <a:cubicBezTo>
                  <a:pt x="1483" y="703"/>
                  <a:pt x="1483" y="703"/>
                  <a:pt x="1484" y="703"/>
                </a:cubicBezTo>
                <a:cubicBezTo>
                  <a:pt x="1485" y="703"/>
                  <a:pt x="1486" y="703"/>
                  <a:pt x="1486" y="702"/>
                </a:cubicBezTo>
                <a:cubicBezTo>
                  <a:pt x="1486" y="701"/>
                  <a:pt x="1486" y="700"/>
                  <a:pt x="1488" y="700"/>
                </a:cubicBezTo>
                <a:cubicBezTo>
                  <a:pt x="1488" y="701"/>
                  <a:pt x="1489" y="701"/>
                  <a:pt x="1489" y="701"/>
                </a:cubicBezTo>
                <a:cubicBezTo>
                  <a:pt x="1490" y="701"/>
                  <a:pt x="1491" y="701"/>
                  <a:pt x="1491" y="700"/>
                </a:cubicBezTo>
                <a:cubicBezTo>
                  <a:pt x="1492" y="700"/>
                  <a:pt x="1494" y="699"/>
                  <a:pt x="1494" y="700"/>
                </a:cubicBezTo>
                <a:cubicBezTo>
                  <a:pt x="1495" y="700"/>
                  <a:pt x="1495" y="700"/>
                  <a:pt x="1495" y="700"/>
                </a:cubicBezTo>
                <a:cubicBezTo>
                  <a:pt x="1496" y="700"/>
                  <a:pt x="1497" y="701"/>
                  <a:pt x="1497" y="701"/>
                </a:cubicBezTo>
                <a:cubicBezTo>
                  <a:pt x="1497" y="702"/>
                  <a:pt x="1498" y="703"/>
                  <a:pt x="1498" y="704"/>
                </a:cubicBezTo>
                <a:cubicBezTo>
                  <a:pt x="1498" y="704"/>
                  <a:pt x="1498" y="704"/>
                  <a:pt x="1498" y="705"/>
                </a:cubicBezTo>
                <a:cubicBezTo>
                  <a:pt x="1499" y="705"/>
                  <a:pt x="1499" y="705"/>
                  <a:pt x="1499" y="705"/>
                </a:cubicBezTo>
                <a:cubicBezTo>
                  <a:pt x="1500" y="706"/>
                  <a:pt x="1500" y="706"/>
                  <a:pt x="1500" y="706"/>
                </a:cubicBezTo>
                <a:cubicBezTo>
                  <a:pt x="1500" y="707"/>
                  <a:pt x="1499" y="707"/>
                  <a:pt x="1499" y="707"/>
                </a:cubicBezTo>
                <a:cubicBezTo>
                  <a:pt x="1498" y="707"/>
                  <a:pt x="1497" y="707"/>
                  <a:pt x="1498" y="708"/>
                </a:cubicBezTo>
                <a:cubicBezTo>
                  <a:pt x="1498" y="708"/>
                  <a:pt x="1499" y="708"/>
                  <a:pt x="1499" y="709"/>
                </a:cubicBezTo>
                <a:cubicBezTo>
                  <a:pt x="1499" y="709"/>
                  <a:pt x="1499" y="710"/>
                  <a:pt x="1499" y="710"/>
                </a:cubicBezTo>
                <a:cubicBezTo>
                  <a:pt x="1499" y="711"/>
                  <a:pt x="1499" y="710"/>
                  <a:pt x="1499" y="711"/>
                </a:cubicBezTo>
                <a:cubicBezTo>
                  <a:pt x="1499" y="711"/>
                  <a:pt x="1499" y="712"/>
                  <a:pt x="1498" y="712"/>
                </a:cubicBezTo>
                <a:cubicBezTo>
                  <a:pt x="1499" y="712"/>
                  <a:pt x="1499" y="712"/>
                  <a:pt x="1499" y="712"/>
                </a:cubicBezTo>
                <a:cubicBezTo>
                  <a:pt x="1500" y="712"/>
                  <a:pt x="1501" y="712"/>
                  <a:pt x="1501" y="712"/>
                </a:cubicBezTo>
                <a:cubicBezTo>
                  <a:pt x="1502" y="713"/>
                  <a:pt x="1502" y="713"/>
                  <a:pt x="1502" y="713"/>
                </a:cubicBezTo>
                <a:cubicBezTo>
                  <a:pt x="1502" y="713"/>
                  <a:pt x="1503" y="712"/>
                  <a:pt x="1503" y="712"/>
                </a:cubicBezTo>
                <a:cubicBezTo>
                  <a:pt x="1504" y="712"/>
                  <a:pt x="1504" y="712"/>
                  <a:pt x="1505" y="713"/>
                </a:cubicBezTo>
                <a:cubicBezTo>
                  <a:pt x="1505" y="714"/>
                  <a:pt x="1506" y="714"/>
                  <a:pt x="1506" y="714"/>
                </a:cubicBezTo>
                <a:cubicBezTo>
                  <a:pt x="1506" y="715"/>
                  <a:pt x="1506" y="715"/>
                  <a:pt x="1506" y="715"/>
                </a:cubicBezTo>
                <a:cubicBezTo>
                  <a:pt x="1506" y="715"/>
                  <a:pt x="1506" y="715"/>
                  <a:pt x="1506" y="716"/>
                </a:cubicBezTo>
                <a:cubicBezTo>
                  <a:pt x="1507" y="717"/>
                  <a:pt x="1507" y="717"/>
                  <a:pt x="1507" y="717"/>
                </a:cubicBezTo>
                <a:cubicBezTo>
                  <a:pt x="1507" y="717"/>
                  <a:pt x="1507" y="717"/>
                  <a:pt x="1507" y="718"/>
                </a:cubicBezTo>
                <a:cubicBezTo>
                  <a:pt x="1507" y="718"/>
                  <a:pt x="1506" y="719"/>
                  <a:pt x="1507" y="720"/>
                </a:cubicBezTo>
                <a:cubicBezTo>
                  <a:pt x="1508" y="720"/>
                  <a:pt x="1508" y="720"/>
                  <a:pt x="1508" y="720"/>
                </a:cubicBezTo>
                <a:cubicBezTo>
                  <a:pt x="1508" y="721"/>
                  <a:pt x="1508" y="721"/>
                  <a:pt x="1508" y="721"/>
                </a:cubicBezTo>
                <a:cubicBezTo>
                  <a:pt x="1508" y="721"/>
                  <a:pt x="1508" y="721"/>
                  <a:pt x="1508" y="721"/>
                </a:cubicBezTo>
                <a:cubicBezTo>
                  <a:pt x="1509" y="721"/>
                  <a:pt x="1510" y="721"/>
                  <a:pt x="1510" y="721"/>
                </a:cubicBezTo>
                <a:cubicBezTo>
                  <a:pt x="1511" y="721"/>
                  <a:pt x="1512" y="721"/>
                  <a:pt x="1512" y="722"/>
                </a:cubicBezTo>
                <a:cubicBezTo>
                  <a:pt x="1513" y="722"/>
                  <a:pt x="1515" y="722"/>
                  <a:pt x="1515" y="723"/>
                </a:cubicBezTo>
                <a:cubicBezTo>
                  <a:pt x="1515" y="723"/>
                  <a:pt x="1516" y="722"/>
                  <a:pt x="1516" y="722"/>
                </a:cubicBezTo>
                <a:cubicBezTo>
                  <a:pt x="1516" y="721"/>
                  <a:pt x="1517" y="722"/>
                  <a:pt x="1517" y="722"/>
                </a:cubicBezTo>
                <a:cubicBezTo>
                  <a:pt x="1517" y="722"/>
                  <a:pt x="1518" y="722"/>
                  <a:pt x="1518" y="722"/>
                </a:cubicBezTo>
                <a:cubicBezTo>
                  <a:pt x="1519" y="721"/>
                  <a:pt x="1520" y="720"/>
                  <a:pt x="1521" y="721"/>
                </a:cubicBezTo>
                <a:cubicBezTo>
                  <a:pt x="1522" y="722"/>
                  <a:pt x="1522" y="724"/>
                  <a:pt x="1523" y="725"/>
                </a:cubicBezTo>
                <a:cubicBezTo>
                  <a:pt x="1523" y="725"/>
                  <a:pt x="1524" y="725"/>
                  <a:pt x="1524" y="726"/>
                </a:cubicBezTo>
                <a:cubicBezTo>
                  <a:pt x="1524" y="726"/>
                  <a:pt x="1525" y="726"/>
                  <a:pt x="1525" y="726"/>
                </a:cubicBezTo>
                <a:cubicBezTo>
                  <a:pt x="1525" y="725"/>
                  <a:pt x="1525" y="724"/>
                  <a:pt x="1526" y="724"/>
                </a:cubicBezTo>
                <a:cubicBezTo>
                  <a:pt x="1527" y="725"/>
                  <a:pt x="1527" y="725"/>
                  <a:pt x="1527" y="725"/>
                </a:cubicBezTo>
                <a:cubicBezTo>
                  <a:pt x="1527" y="725"/>
                  <a:pt x="1527" y="726"/>
                  <a:pt x="1528" y="726"/>
                </a:cubicBezTo>
                <a:cubicBezTo>
                  <a:pt x="1529" y="726"/>
                  <a:pt x="1529" y="726"/>
                  <a:pt x="1529" y="726"/>
                </a:cubicBezTo>
                <a:cubicBezTo>
                  <a:pt x="1531" y="727"/>
                  <a:pt x="1531" y="727"/>
                  <a:pt x="1531" y="727"/>
                </a:cubicBezTo>
                <a:cubicBezTo>
                  <a:pt x="1531" y="727"/>
                  <a:pt x="1531" y="727"/>
                  <a:pt x="1532" y="727"/>
                </a:cubicBezTo>
                <a:cubicBezTo>
                  <a:pt x="1533" y="727"/>
                  <a:pt x="1533" y="727"/>
                  <a:pt x="1533" y="728"/>
                </a:cubicBezTo>
                <a:cubicBezTo>
                  <a:pt x="1533" y="728"/>
                  <a:pt x="1533" y="728"/>
                  <a:pt x="1534" y="728"/>
                </a:cubicBezTo>
                <a:cubicBezTo>
                  <a:pt x="1534" y="728"/>
                  <a:pt x="1534" y="728"/>
                  <a:pt x="1535" y="728"/>
                </a:cubicBezTo>
                <a:cubicBezTo>
                  <a:pt x="1535" y="728"/>
                  <a:pt x="1535" y="729"/>
                  <a:pt x="1535" y="729"/>
                </a:cubicBezTo>
                <a:cubicBezTo>
                  <a:pt x="1536" y="729"/>
                  <a:pt x="1536" y="730"/>
                  <a:pt x="1536" y="730"/>
                </a:cubicBezTo>
                <a:cubicBezTo>
                  <a:pt x="1537" y="730"/>
                  <a:pt x="1537" y="729"/>
                  <a:pt x="1537" y="729"/>
                </a:cubicBezTo>
                <a:cubicBezTo>
                  <a:pt x="1538" y="729"/>
                  <a:pt x="1538" y="729"/>
                  <a:pt x="1538" y="729"/>
                </a:cubicBezTo>
                <a:cubicBezTo>
                  <a:pt x="1539" y="730"/>
                  <a:pt x="1538" y="731"/>
                  <a:pt x="1538" y="731"/>
                </a:cubicBezTo>
                <a:cubicBezTo>
                  <a:pt x="1539" y="732"/>
                  <a:pt x="1539" y="732"/>
                  <a:pt x="1539" y="733"/>
                </a:cubicBezTo>
                <a:cubicBezTo>
                  <a:pt x="1538" y="733"/>
                  <a:pt x="1537" y="734"/>
                  <a:pt x="1537" y="735"/>
                </a:cubicBezTo>
                <a:moveTo>
                  <a:pt x="1360" y="763"/>
                </a:moveTo>
                <a:cubicBezTo>
                  <a:pt x="1360" y="763"/>
                  <a:pt x="1360" y="763"/>
                  <a:pt x="1360" y="763"/>
                </a:cubicBezTo>
                <a:cubicBezTo>
                  <a:pt x="1359" y="763"/>
                  <a:pt x="1359" y="763"/>
                  <a:pt x="1359" y="763"/>
                </a:cubicBezTo>
                <a:cubicBezTo>
                  <a:pt x="1360" y="763"/>
                  <a:pt x="1360" y="763"/>
                  <a:pt x="1360" y="763"/>
                </a:cubicBezTo>
                <a:moveTo>
                  <a:pt x="1392" y="798"/>
                </a:moveTo>
                <a:cubicBezTo>
                  <a:pt x="1392" y="798"/>
                  <a:pt x="1392" y="798"/>
                  <a:pt x="1392" y="798"/>
                </a:cubicBezTo>
                <a:cubicBezTo>
                  <a:pt x="1392" y="797"/>
                  <a:pt x="1392" y="797"/>
                  <a:pt x="1392" y="797"/>
                </a:cubicBezTo>
                <a:cubicBezTo>
                  <a:pt x="1392" y="798"/>
                  <a:pt x="1392" y="798"/>
                  <a:pt x="1392" y="798"/>
                </a:cubicBezTo>
                <a:moveTo>
                  <a:pt x="1364" y="480"/>
                </a:moveTo>
                <a:cubicBezTo>
                  <a:pt x="1364" y="479"/>
                  <a:pt x="1365" y="479"/>
                  <a:pt x="1365" y="479"/>
                </a:cubicBezTo>
                <a:cubicBezTo>
                  <a:pt x="1365" y="478"/>
                  <a:pt x="1365" y="478"/>
                  <a:pt x="1365" y="478"/>
                </a:cubicBezTo>
                <a:cubicBezTo>
                  <a:pt x="1365" y="477"/>
                  <a:pt x="1365" y="477"/>
                  <a:pt x="1365" y="478"/>
                </a:cubicBezTo>
                <a:cubicBezTo>
                  <a:pt x="1365" y="478"/>
                  <a:pt x="1365" y="478"/>
                  <a:pt x="1365" y="478"/>
                </a:cubicBezTo>
                <a:cubicBezTo>
                  <a:pt x="1366" y="477"/>
                  <a:pt x="1365" y="477"/>
                  <a:pt x="1365" y="477"/>
                </a:cubicBezTo>
                <a:cubicBezTo>
                  <a:pt x="1365" y="476"/>
                  <a:pt x="1366" y="476"/>
                  <a:pt x="1366" y="476"/>
                </a:cubicBezTo>
                <a:cubicBezTo>
                  <a:pt x="1366" y="476"/>
                  <a:pt x="1366" y="477"/>
                  <a:pt x="1366" y="477"/>
                </a:cubicBezTo>
                <a:cubicBezTo>
                  <a:pt x="1366" y="476"/>
                  <a:pt x="1366" y="476"/>
                  <a:pt x="1366" y="475"/>
                </a:cubicBezTo>
                <a:cubicBezTo>
                  <a:pt x="1367" y="475"/>
                  <a:pt x="1367" y="476"/>
                  <a:pt x="1367" y="476"/>
                </a:cubicBezTo>
                <a:cubicBezTo>
                  <a:pt x="1367" y="476"/>
                  <a:pt x="1367" y="475"/>
                  <a:pt x="1368" y="475"/>
                </a:cubicBezTo>
                <a:cubicBezTo>
                  <a:pt x="1368" y="475"/>
                  <a:pt x="1368" y="476"/>
                  <a:pt x="1368" y="476"/>
                </a:cubicBezTo>
                <a:cubicBezTo>
                  <a:pt x="1368" y="477"/>
                  <a:pt x="1367" y="477"/>
                  <a:pt x="1367" y="478"/>
                </a:cubicBezTo>
                <a:cubicBezTo>
                  <a:pt x="1367" y="479"/>
                  <a:pt x="1367" y="479"/>
                  <a:pt x="1366" y="479"/>
                </a:cubicBezTo>
                <a:cubicBezTo>
                  <a:pt x="1366" y="479"/>
                  <a:pt x="1365" y="480"/>
                  <a:pt x="1365" y="480"/>
                </a:cubicBezTo>
                <a:cubicBezTo>
                  <a:pt x="1364" y="480"/>
                  <a:pt x="1364" y="480"/>
                  <a:pt x="1364" y="480"/>
                </a:cubicBezTo>
                <a:moveTo>
                  <a:pt x="1360" y="482"/>
                </a:moveTo>
                <a:cubicBezTo>
                  <a:pt x="1359" y="480"/>
                  <a:pt x="1359" y="480"/>
                  <a:pt x="1359" y="480"/>
                </a:cubicBezTo>
                <a:cubicBezTo>
                  <a:pt x="1359" y="479"/>
                  <a:pt x="1360" y="479"/>
                  <a:pt x="1360" y="479"/>
                </a:cubicBezTo>
                <a:cubicBezTo>
                  <a:pt x="1359" y="479"/>
                  <a:pt x="1360" y="479"/>
                  <a:pt x="1360" y="478"/>
                </a:cubicBezTo>
                <a:cubicBezTo>
                  <a:pt x="1360" y="478"/>
                  <a:pt x="1360" y="478"/>
                  <a:pt x="1361" y="478"/>
                </a:cubicBezTo>
                <a:cubicBezTo>
                  <a:pt x="1361" y="478"/>
                  <a:pt x="1361" y="478"/>
                  <a:pt x="1361" y="478"/>
                </a:cubicBezTo>
                <a:cubicBezTo>
                  <a:pt x="1361" y="478"/>
                  <a:pt x="1361" y="478"/>
                  <a:pt x="1362" y="478"/>
                </a:cubicBezTo>
                <a:cubicBezTo>
                  <a:pt x="1362" y="478"/>
                  <a:pt x="1362" y="479"/>
                  <a:pt x="1363" y="479"/>
                </a:cubicBezTo>
                <a:cubicBezTo>
                  <a:pt x="1363" y="479"/>
                  <a:pt x="1363" y="479"/>
                  <a:pt x="1363" y="479"/>
                </a:cubicBezTo>
                <a:cubicBezTo>
                  <a:pt x="1363" y="478"/>
                  <a:pt x="1363" y="478"/>
                  <a:pt x="1363" y="479"/>
                </a:cubicBezTo>
                <a:cubicBezTo>
                  <a:pt x="1363" y="479"/>
                  <a:pt x="1363" y="480"/>
                  <a:pt x="1362" y="480"/>
                </a:cubicBezTo>
                <a:cubicBezTo>
                  <a:pt x="1362" y="480"/>
                  <a:pt x="1362" y="480"/>
                  <a:pt x="1362" y="480"/>
                </a:cubicBezTo>
                <a:cubicBezTo>
                  <a:pt x="1362" y="481"/>
                  <a:pt x="1362" y="481"/>
                  <a:pt x="1362" y="481"/>
                </a:cubicBezTo>
                <a:cubicBezTo>
                  <a:pt x="1362" y="481"/>
                  <a:pt x="1361" y="482"/>
                  <a:pt x="1361" y="481"/>
                </a:cubicBezTo>
                <a:cubicBezTo>
                  <a:pt x="1361" y="482"/>
                  <a:pt x="1361" y="482"/>
                  <a:pt x="1361" y="482"/>
                </a:cubicBezTo>
                <a:cubicBezTo>
                  <a:pt x="1360" y="482"/>
                  <a:pt x="1360" y="482"/>
                  <a:pt x="1360" y="482"/>
                </a:cubicBezTo>
                <a:cubicBezTo>
                  <a:pt x="1360" y="482"/>
                  <a:pt x="1359" y="481"/>
                  <a:pt x="1360" y="482"/>
                </a:cubicBezTo>
                <a:moveTo>
                  <a:pt x="1357" y="482"/>
                </a:moveTo>
                <a:cubicBezTo>
                  <a:pt x="1358" y="482"/>
                  <a:pt x="1358" y="481"/>
                  <a:pt x="1358" y="480"/>
                </a:cubicBezTo>
                <a:cubicBezTo>
                  <a:pt x="1359" y="481"/>
                  <a:pt x="1359" y="481"/>
                  <a:pt x="1359" y="481"/>
                </a:cubicBezTo>
                <a:cubicBezTo>
                  <a:pt x="1359" y="481"/>
                  <a:pt x="1359" y="482"/>
                  <a:pt x="1358" y="482"/>
                </a:cubicBezTo>
                <a:cubicBezTo>
                  <a:pt x="1358" y="483"/>
                  <a:pt x="1358" y="483"/>
                  <a:pt x="1358" y="483"/>
                </a:cubicBezTo>
                <a:cubicBezTo>
                  <a:pt x="1357" y="482"/>
                  <a:pt x="1357" y="482"/>
                  <a:pt x="1357" y="482"/>
                </a:cubicBezTo>
                <a:moveTo>
                  <a:pt x="1374" y="483"/>
                </a:moveTo>
                <a:cubicBezTo>
                  <a:pt x="1373" y="483"/>
                  <a:pt x="1374" y="482"/>
                  <a:pt x="1374" y="482"/>
                </a:cubicBezTo>
                <a:cubicBezTo>
                  <a:pt x="1375" y="481"/>
                  <a:pt x="1375" y="481"/>
                  <a:pt x="1375" y="481"/>
                </a:cubicBezTo>
                <a:cubicBezTo>
                  <a:pt x="1375" y="481"/>
                  <a:pt x="1375" y="481"/>
                  <a:pt x="1375" y="481"/>
                </a:cubicBezTo>
                <a:cubicBezTo>
                  <a:pt x="1375" y="480"/>
                  <a:pt x="1375" y="480"/>
                  <a:pt x="1375" y="480"/>
                </a:cubicBezTo>
                <a:cubicBezTo>
                  <a:pt x="1375" y="480"/>
                  <a:pt x="1375" y="480"/>
                  <a:pt x="1375" y="480"/>
                </a:cubicBezTo>
                <a:cubicBezTo>
                  <a:pt x="1375" y="480"/>
                  <a:pt x="1375" y="480"/>
                  <a:pt x="1375" y="480"/>
                </a:cubicBezTo>
                <a:cubicBezTo>
                  <a:pt x="1376" y="479"/>
                  <a:pt x="1376" y="479"/>
                  <a:pt x="1376" y="479"/>
                </a:cubicBezTo>
                <a:cubicBezTo>
                  <a:pt x="1376" y="479"/>
                  <a:pt x="1376" y="479"/>
                  <a:pt x="1376" y="479"/>
                </a:cubicBezTo>
                <a:cubicBezTo>
                  <a:pt x="1376" y="480"/>
                  <a:pt x="1376" y="480"/>
                  <a:pt x="1376" y="480"/>
                </a:cubicBezTo>
                <a:cubicBezTo>
                  <a:pt x="1377" y="481"/>
                  <a:pt x="1377" y="481"/>
                  <a:pt x="1377" y="481"/>
                </a:cubicBezTo>
                <a:cubicBezTo>
                  <a:pt x="1377" y="482"/>
                  <a:pt x="1377" y="482"/>
                  <a:pt x="1376" y="482"/>
                </a:cubicBezTo>
                <a:cubicBezTo>
                  <a:pt x="1376" y="483"/>
                  <a:pt x="1375" y="483"/>
                  <a:pt x="1375" y="482"/>
                </a:cubicBezTo>
                <a:cubicBezTo>
                  <a:pt x="1375" y="482"/>
                  <a:pt x="1375" y="482"/>
                  <a:pt x="1375" y="482"/>
                </a:cubicBezTo>
                <a:cubicBezTo>
                  <a:pt x="1374" y="483"/>
                  <a:pt x="1374" y="483"/>
                  <a:pt x="1374" y="483"/>
                </a:cubicBezTo>
                <a:moveTo>
                  <a:pt x="1369" y="484"/>
                </a:moveTo>
                <a:cubicBezTo>
                  <a:pt x="1369" y="484"/>
                  <a:pt x="1369" y="484"/>
                  <a:pt x="1369" y="484"/>
                </a:cubicBezTo>
                <a:cubicBezTo>
                  <a:pt x="1369" y="483"/>
                  <a:pt x="1370" y="483"/>
                  <a:pt x="1370" y="484"/>
                </a:cubicBezTo>
                <a:cubicBezTo>
                  <a:pt x="1370" y="484"/>
                  <a:pt x="1370" y="484"/>
                  <a:pt x="1370" y="484"/>
                </a:cubicBezTo>
                <a:cubicBezTo>
                  <a:pt x="1371" y="484"/>
                  <a:pt x="1370" y="485"/>
                  <a:pt x="1369" y="484"/>
                </a:cubicBezTo>
                <a:moveTo>
                  <a:pt x="1370" y="476"/>
                </a:moveTo>
                <a:cubicBezTo>
                  <a:pt x="1369" y="476"/>
                  <a:pt x="1369" y="476"/>
                  <a:pt x="1369" y="477"/>
                </a:cubicBezTo>
                <a:cubicBezTo>
                  <a:pt x="1368" y="478"/>
                  <a:pt x="1368" y="478"/>
                  <a:pt x="1368" y="478"/>
                </a:cubicBezTo>
                <a:cubicBezTo>
                  <a:pt x="1368" y="478"/>
                  <a:pt x="1368" y="478"/>
                  <a:pt x="1368" y="478"/>
                </a:cubicBezTo>
                <a:cubicBezTo>
                  <a:pt x="1367" y="478"/>
                  <a:pt x="1368" y="477"/>
                  <a:pt x="1368" y="477"/>
                </a:cubicBezTo>
                <a:cubicBezTo>
                  <a:pt x="1369" y="476"/>
                  <a:pt x="1368" y="475"/>
                  <a:pt x="1369" y="475"/>
                </a:cubicBezTo>
                <a:cubicBezTo>
                  <a:pt x="1370" y="475"/>
                  <a:pt x="1370" y="475"/>
                  <a:pt x="1370" y="476"/>
                </a:cubicBezTo>
                <a:moveTo>
                  <a:pt x="1372" y="466"/>
                </a:moveTo>
                <a:cubicBezTo>
                  <a:pt x="1372" y="466"/>
                  <a:pt x="1372" y="465"/>
                  <a:pt x="1372" y="464"/>
                </a:cubicBezTo>
                <a:cubicBezTo>
                  <a:pt x="1373" y="463"/>
                  <a:pt x="1373" y="463"/>
                  <a:pt x="1374" y="462"/>
                </a:cubicBezTo>
                <a:cubicBezTo>
                  <a:pt x="1375" y="461"/>
                  <a:pt x="1375" y="459"/>
                  <a:pt x="1377" y="459"/>
                </a:cubicBezTo>
                <a:cubicBezTo>
                  <a:pt x="1377" y="460"/>
                  <a:pt x="1377" y="462"/>
                  <a:pt x="1376" y="462"/>
                </a:cubicBezTo>
                <a:cubicBezTo>
                  <a:pt x="1375" y="464"/>
                  <a:pt x="1375" y="465"/>
                  <a:pt x="1373" y="465"/>
                </a:cubicBezTo>
                <a:cubicBezTo>
                  <a:pt x="1373" y="465"/>
                  <a:pt x="1373" y="466"/>
                  <a:pt x="1373" y="466"/>
                </a:cubicBezTo>
                <a:cubicBezTo>
                  <a:pt x="1372" y="466"/>
                  <a:pt x="1372" y="466"/>
                  <a:pt x="1372" y="466"/>
                </a:cubicBezTo>
                <a:moveTo>
                  <a:pt x="1365" y="471"/>
                </a:moveTo>
                <a:cubicBezTo>
                  <a:pt x="1365" y="470"/>
                  <a:pt x="1365" y="470"/>
                  <a:pt x="1366" y="470"/>
                </a:cubicBezTo>
                <a:cubicBezTo>
                  <a:pt x="1366" y="470"/>
                  <a:pt x="1366" y="470"/>
                  <a:pt x="1366" y="470"/>
                </a:cubicBezTo>
                <a:cubicBezTo>
                  <a:pt x="1366" y="469"/>
                  <a:pt x="1366" y="469"/>
                  <a:pt x="1366" y="469"/>
                </a:cubicBezTo>
                <a:cubicBezTo>
                  <a:pt x="1366" y="469"/>
                  <a:pt x="1365" y="468"/>
                  <a:pt x="1366" y="468"/>
                </a:cubicBezTo>
                <a:cubicBezTo>
                  <a:pt x="1366" y="468"/>
                  <a:pt x="1366" y="469"/>
                  <a:pt x="1366" y="469"/>
                </a:cubicBezTo>
                <a:cubicBezTo>
                  <a:pt x="1366" y="469"/>
                  <a:pt x="1366" y="469"/>
                  <a:pt x="1367" y="469"/>
                </a:cubicBezTo>
                <a:cubicBezTo>
                  <a:pt x="1367" y="468"/>
                  <a:pt x="1367" y="468"/>
                  <a:pt x="1367" y="468"/>
                </a:cubicBezTo>
                <a:cubicBezTo>
                  <a:pt x="1367" y="468"/>
                  <a:pt x="1367" y="469"/>
                  <a:pt x="1367" y="469"/>
                </a:cubicBezTo>
                <a:cubicBezTo>
                  <a:pt x="1368" y="468"/>
                  <a:pt x="1368" y="468"/>
                  <a:pt x="1368" y="468"/>
                </a:cubicBezTo>
                <a:cubicBezTo>
                  <a:pt x="1368" y="469"/>
                  <a:pt x="1368" y="469"/>
                  <a:pt x="1369" y="469"/>
                </a:cubicBezTo>
                <a:cubicBezTo>
                  <a:pt x="1369" y="468"/>
                  <a:pt x="1369" y="468"/>
                  <a:pt x="1369" y="468"/>
                </a:cubicBezTo>
                <a:cubicBezTo>
                  <a:pt x="1369" y="467"/>
                  <a:pt x="1369" y="467"/>
                  <a:pt x="1369" y="467"/>
                </a:cubicBezTo>
                <a:cubicBezTo>
                  <a:pt x="1369" y="467"/>
                  <a:pt x="1369" y="467"/>
                  <a:pt x="1369" y="467"/>
                </a:cubicBezTo>
                <a:cubicBezTo>
                  <a:pt x="1368" y="467"/>
                  <a:pt x="1368" y="466"/>
                  <a:pt x="1369" y="466"/>
                </a:cubicBezTo>
                <a:cubicBezTo>
                  <a:pt x="1369" y="466"/>
                  <a:pt x="1369" y="467"/>
                  <a:pt x="1369" y="468"/>
                </a:cubicBezTo>
                <a:cubicBezTo>
                  <a:pt x="1370" y="468"/>
                  <a:pt x="1370" y="468"/>
                  <a:pt x="1370" y="468"/>
                </a:cubicBezTo>
                <a:cubicBezTo>
                  <a:pt x="1370" y="468"/>
                  <a:pt x="1370" y="468"/>
                  <a:pt x="1370" y="468"/>
                </a:cubicBezTo>
                <a:cubicBezTo>
                  <a:pt x="1370" y="468"/>
                  <a:pt x="1370" y="467"/>
                  <a:pt x="1370" y="467"/>
                </a:cubicBezTo>
                <a:cubicBezTo>
                  <a:pt x="1370" y="466"/>
                  <a:pt x="1370" y="466"/>
                  <a:pt x="1370" y="466"/>
                </a:cubicBezTo>
                <a:cubicBezTo>
                  <a:pt x="1370" y="466"/>
                  <a:pt x="1369" y="465"/>
                  <a:pt x="1370" y="465"/>
                </a:cubicBezTo>
                <a:cubicBezTo>
                  <a:pt x="1370" y="465"/>
                  <a:pt x="1370" y="465"/>
                  <a:pt x="1370" y="466"/>
                </a:cubicBezTo>
                <a:cubicBezTo>
                  <a:pt x="1371" y="466"/>
                  <a:pt x="1371" y="467"/>
                  <a:pt x="1371" y="467"/>
                </a:cubicBezTo>
                <a:cubicBezTo>
                  <a:pt x="1371" y="468"/>
                  <a:pt x="1371" y="468"/>
                  <a:pt x="1371" y="468"/>
                </a:cubicBezTo>
                <a:cubicBezTo>
                  <a:pt x="1372" y="468"/>
                  <a:pt x="1372" y="468"/>
                  <a:pt x="1372" y="468"/>
                </a:cubicBezTo>
                <a:cubicBezTo>
                  <a:pt x="1372" y="468"/>
                  <a:pt x="1372" y="468"/>
                  <a:pt x="1372" y="468"/>
                </a:cubicBezTo>
                <a:cubicBezTo>
                  <a:pt x="1372" y="468"/>
                  <a:pt x="1372" y="468"/>
                  <a:pt x="1372" y="468"/>
                </a:cubicBezTo>
                <a:cubicBezTo>
                  <a:pt x="1371" y="469"/>
                  <a:pt x="1371" y="469"/>
                  <a:pt x="1371" y="469"/>
                </a:cubicBezTo>
                <a:cubicBezTo>
                  <a:pt x="1371" y="469"/>
                  <a:pt x="1372" y="469"/>
                  <a:pt x="1372" y="470"/>
                </a:cubicBezTo>
                <a:cubicBezTo>
                  <a:pt x="1372" y="471"/>
                  <a:pt x="1372" y="471"/>
                  <a:pt x="1371" y="472"/>
                </a:cubicBezTo>
                <a:cubicBezTo>
                  <a:pt x="1371" y="472"/>
                  <a:pt x="1369" y="473"/>
                  <a:pt x="1368" y="472"/>
                </a:cubicBezTo>
                <a:cubicBezTo>
                  <a:pt x="1368" y="471"/>
                  <a:pt x="1368" y="471"/>
                  <a:pt x="1369" y="471"/>
                </a:cubicBezTo>
                <a:cubicBezTo>
                  <a:pt x="1369" y="471"/>
                  <a:pt x="1370" y="470"/>
                  <a:pt x="1371" y="470"/>
                </a:cubicBezTo>
                <a:cubicBezTo>
                  <a:pt x="1371" y="470"/>
                  <a:pt x="1370" y="469"/>
                  <a:pt x="1370" y="470"/>
                </a:cubicBezTo>
                <a:cubicBezTo>
                  <a:pt x="1369" y="470"/>
                  <a:pt x="1369" y="470"/>
                  <a:pt x="1369" y="470"/>
                </a:cubicBezTo>
                <a:cubicBezTo>
                  <a:pt x="1368" y="471"/>
                  <a:pt x="1368" y="471"/>
                  <a:pt x="1368" y="471"/>
                </a:cubicBezTo>
                <a:cubicBezTo>
                  <a:pt x="1367" y="470"/>
                  <a:pt x="1367" y="470"/>
                  <a:pt x="1367" y="470"/>
                </a:cubicBezTo>
                <a:cubicBezTo>
                  <a:pt x="1367" y="470"/>
                  <a:pt x="1367" y="473"/>
                  <a:pt x="1366" y="472"/>
                </a:cubicBezTo>
                <a:cubicBezTo>
                  <a:pt x="1366" y="471"/>
                  <a:pt x="1366" y="471"/>
                  <a:pt x="1366" y="471"/>
                </a:cubicBezTo>
                <a:cubicBezTo>
                  <a:pt x="1365" y="471"/>
                  <a:pt x="1365" y="471"/>
                  <a:pt x="1365" y="471"/>
                </a:cubicBezTo>
                <a:moveTo>
                  <a:pt x="1321" y="559"/>
                </a:moveTo>
                <a:cubicBezTo>
                  <a:pt x="1321" y="558"/>
                  <a:pt x="1321" y="558"/>
                  <a:pt x="1321" y="558"/>
                </a:cubicBezTo>
                <a:cubicBezTo>
                  <a:pt x="1322" y="558"/>
                  <a:pt x="1322" y="558"/>
                  <a:pt x="1322" y="558"/>
                </a:cubicBezTo>
                <a:cubicBezTo>
                  <a:pt x="1323" y="558"/>
                  <a:pt x="1323" y="558"/>
                  <a:pt x="1323" y="558"/>
                </a:cubicBezTo>
                <a:cubicBezTo>
                  <a:pt x="1323" y="558"/>
                  <a:pt x="1323" y="558"/>
                  <a:pt x="1323" y="558"/>
                </a:cubicBezTo>
                <a:cubicBezTo>
                  <a:pt x="1323" y="558"/>
                  <a:pt x="1323" y="559"/>
                  <a:pt x="1323" y="559"/>
                </a:cubicBezTo>
                <a:cubicBezTo>
                  <a:pt x="1323" y="560"/>
                  <a:pt x="1322" y="560"/>
                  <a:pt x="1322" y="560"/>
                </a:cubicBezTo>
                <a:cubicBezTo>
                  <a:pt x="1321" y="559"/>
                  <a:pt x="1321" y="559"/>
                  <a:pt x="1321" y="559"/>
                </a:cubicBezTo>
                <a:cubicBezTo>
                  <a:pt x="1321" y="559"/>
                  <a:pt x="1321" y="559"/>
                  <a:pt x="1321" y="559"/>
                </a:cubicBezTo>
                <a:moveTo>
                  <a:pt x="1318" y="564"/>
                </a:moveTo>
                <a:cubicBezTo>
                  <a:pt x="1319" y="564"/>
                  <a:pt x="1319" y="564"/>
                  <a:pt x="1319" y="564"/>
                </a:cubicBezTo>
                <a:cubicBezTo>
                  <a:pt x="1319" y="564"/>
                  <a:pt x="1319" y="563"/>
                  <a:pt x="1320" y="563"/>
                </a:cubicBezTo>
                <a:cubicBezTo>
                  <a:pt x="1320" y="563"/>
                  <a:pt x="1320" y="564"/>
                  <a:pt x="1320" y="565"/>
                </a:cubicBezTo>
                <a:cubicBezTo>
                  <a:pt x="1320" y="565"/>
                  <a:pt x="1319" y="565"/>
                  <a:pt x="1319" y="565"/>
                </a:cubicBezTo>
                <a:cubicBezTo>
                  <a:pt x="1318" y="565"/>
                  <a:pt x="1318" y="564"/>
                  <a:pt x="1318" y="564"/>
                </a:cubicBezTo>
                <a:moveTo>
                  <a:pt x="1323" y="561"/>
                </a:moveTo>
                <a:cubicBezTo>
                  <a:pt x="1323" y="562"/>
                  <a:pt x="1323" y="562"/>
                  <a:pt x="1322" y="562"/>
                </a:cubicBezTo>
                <a:cubicBezTo>
                  <a:pt x="1321" y="562"/>
                  <a:pt x="1323" y="561"/>
                  <a:pt x="1323" y="561"/>
                </a:cubicBezTo>
                <a:moveTo>
                  <a:pt x="1307" y="574"/>
                </a:moveTo>
                <a:cubicBezTo>
                  <a:pt x="1308" y="572"/>
                  <a:pt x="1309" y="574"/>
                  <a:pt x="1309" y="575"/>
                </a:cubicBezTo>
                <a:cubicBezTo>
                  <a:pt x="1308" y="576"/>
                  <a:pt x="1307" y="574"/>
                  <a:pt x="1307" y="574"/>
                </a:cubicBezTo>
                <a:moveTo>
                  <a:pt x="1356" y="482"/>
                </a:moveTo>
                <a:cubicBezTo>
                  <a:pt x="1356" y="482"/>
                  <a:pt x="1356" y="481"/>
                  <a:pt x="1357" y="481"/>
                </a:cubicBezTo>
                <a:cubicBezTo>
                  <a:pt x="1356" y="482"/>
                  <a:pt x="1356" y="482"/>
                  <a:pt x="1356" y="482"/>
                </a:cubicBezTo>
                <a:cubicBezTo>
                  <a:pt x="1357" y="483"/>
                  <a:pt x="1357" y="484"/>
                  <a:pt x="1356" y="484"/>
                </a:cubicBezTo>
                <a:cubicBezTo>
                  <a:pt x="1356" y="484"/>
                  <a:pt x="1356" y="483"/>
                  <a:pt x="1356" y="482"/>
                </a:cubicBezTo>
                <a:moveTo>
                  <a:pt x="1306" y="575"/>
                </a:moveTo>
                <a:cubicBezTo>
                  <a:pt x="1306" y="575"/>
                  <a:pt x="1307" y="575"/>
                  <a:pt x="1307" y="576"/>
                </a:cubicBezTo>
                <a:cubicBezTo>
                  <a:pt x="1307" y="576"/>
                  <a:pt x="1307" y="576"/>
                  <a:pt x="1307" y="576"/>
                </a:cubicBezTo>
                <a:cubicBezTo>
                  <a:pt x="1306" y="577"/>
                  <a:pt x="1306" y="576"/>
                  <a:pt x="1306" y="575"/>
                </a:cubicBezTo>
                <a:moveTo>
                  <a:pt x="1355" y="485"/>
                </a:moveTo>
                <a:cubicBezTo>
                  <a:pt x="1355" y="485"/>
                  <a:pt x="1355" y="485"/>
                  <a:pt x="1355" y="485"/>
                </a:cubicBezTo>
                <a:cubicBezTo>
                  <a:pt x="1355" y="485"/>
                  <a:pt x="1355" y="485"/>
                  <a:pt x="1355" y="485"/>
                </a:cubicBezTo>
                <a:moveTo>
                  <a:pt x="1355" y="485"/>
                </a:moveTo>
                <a:cubicBezTo>
                  <a:pt x="1355" y="485"/>
                  <a:pt x="1355" y="484"/>
                  <a:pt x="1355" y="484"/>
                </a:cubicBezTo>
                <a:cubicBezTo>
                  <a:pt x="1355" y="484"/>
                  <a:pt x="1356" y="484"/>
                  <a:pt x="1356" y="484"/>
                </a:cubicBezTo>
                <a:cubicBezTo>
                  <a:pt x="1356" y="485"/>
                  <a:pt x="1356" y="485"/>
                  <a:pt x="1356" y="486"/>
                </a:cubicBezTo>
                <a:cubicBezTo>
                  <a:pt x="1355" y="486"/>
                  <a:pt x="1354" y="486"/>
                  <a:pt x="1355" y="485"/>
                </a:cubicBezTo>
                <a:moveTo>
                  <a:pt x="1325" y="556"/>
                </a:moveTo>
                <a:cubicBezTo>
                  <a:pt x="1325" y="556"/>
                  <a:pt x="1325" y="556"/>
                  <a:pt x="1325" y="556"/>
                </a:cubicBezTo>
                <a:cubicBezTo>
                  <a:pt x="1326" y="557"/>
                  <a:pt x="1326" y="557"/>
                  <a:pt x="1326" y="556"/>
                </a:cubicBezTo>
                <a:cubicBezTo>
                  <a:pt x="1326" y="556"/>
                  <a:pt x="1326" y="556"/>
                  <a:pt x="1326" y="555"/>
                </a:cubicBezTo>
                <a:cubicBezTo>
                  <a:pt x="1328" y="555"/>
                  <a:pt x="1328" y="555"/>
                  <a:pt x="1328" y="555"/>
                </a:cubicBezTo>
                <a:cubicBezTo>
                  <a:pt x="1329" y="555"/>
                  <a:pt x="1329" y="555"/>
                  <a:pt x="1329" y="556"/>
                </a:cubicBezTo>
                <a:cubicBezTo>
                  <a:pt x="1329" y="556"/>
                  <a:pt x="1330" y="556"/>
                  <a:pt x="1330" y="556"/>
                </a:cubicBezTo>
                <a:cubicBezTo>
                  <a:pt x="1329" y="557"/>
                  <a:pt x="1328" y="557"/>
                  <a:pt x="1328" y="557"/>
                </a:cubicBezTo>
                <a:cubicBezTo>
                  <a:pt x="1327" y="558"/>
                  <a:pt x="1327" y="558"/>
                  <a:pt x="1326" y="558"/>
                </a:cubicBezTo>
                <a:cubicBezTo>
                  <a:pt x="1325" y="558"/>
                  <a:pt x="1325" y="559"/>
                  <a:pt x="1324" y="558"/>
                </a:cubicBezTo>
                <a:cubicBezTo>
                  <a:pt x="1323" y="558"/>
                  <a:pt x="1325" y="557"/>
                  <a:pt x="1325" y="556"/>
                </a:cubicBezTo>
                <a:moveTo>
                  <a:pt x="1325" y="554"/>
                </a:moveTo>
                <a:cubicBezTo>
                  <a:pt x="1325" y="554"/>
                  <a:pt x="1326" y="554"/>
                  <a:pt x="1327" y="553"/>
                </a:cubicBezTo>
                <a:cubicBezTo>
                  <a:pt x="1327" y="553"/>
                  <a:pt x="1327" y="553"/>
                  <a:pt x="1328" y="552"/>
                </a:cubicBezTo>
                <a:cubicBezTo>
                  <a:pt x="1327" y="553"/>
                  <a:pt x="1328" y="555"/>
                  <a:pt x="1326" y="554"/>
                </a:cubicBezTo>
                <a:cubicBezTo>
                  <a:pt x="1326" y="554"/>
                  <a:pt x="1326" y="554"/>
                  <a:pt x="1326" y="554"/>
                </a:cubicBezTo>
                <a:cubicBezTo>
                  <a:pt x="1324" y="554"/>
                  <a:pt x="1324" y="554"/>
                  <a:pt x="1324" y="554"/>
                </a:cubicBezTo>
                <a:cubicBezTo>
                  <a:pt x="1324" y="554"/>
                  <a:pt x="1324" y="554"/>
                  <a:pt x="1325" y="554"/>
                </a:cubicBezTo>
                <a:moveTo>
                  <a:pt x="1420" y="439"/>
                </a:moveTo>
                <a:cubicBezTo>
                  <a:pt x="1420" y="438"/>
                  <a:pt x="1420" y="438"/>
                  <a:pt x="1420" y="438"/>
                </a:cubicBezTo>
                <a:cubicBezTo>
                  <a:pt x="1421" y="438"/>
                  <a:pt x="1421" y="438"/>
                  <a:pt x="1421" y="438"/>
                </a:cubicBezTo>
                <a:cubicBezTo>
                  <a:pt x="1421" y="439"/>
                  <a:pt x="1421" y="438"/>
                  <a:pt x="1422" y="438"/>
                </a:cubicBezTo>
                <a:cubicBezTo>
                  <a:pt x="1422" y="439"/>
                  <a:pt x="1422" y="439"/>
                  <a:pt x="1422" y="439"/>
                </a:cubicBezTo>
                <a:cubicBezTo>
                  <a:pt x="1423" y="440"/>
                  <a:pt x="1423" y="440"/>
                  <a:pt x="1423" y="440"/>
                </a:cubicBezTo>
                <a:cubicBezTo>
                  <a:pt x="1423" y="440"/>
                  <a:pt x="1423" y="440"/>
                  <a:pt x="1423" y="440"/>
                </a:cubicBezTo>
                <a:cubicBezTo>
                  <a:pt x="1422" y="440"/>
                  <a:pt x="1422" y="440"/>
                  <a:pt x="1422" y="440"/>
                </a:cubicBezTo>
                <a:cubicBezTo>
                  <a:pt x="1421" y="440"/>
                  <a:pt x="1421" y="440"/>
                  <a:pt x="1421" y="440"/>
                </a:cubicBezTo>
                <a:cubicBezTo>
                  <a:pt x="1420" y="440"/>
                  <a:pt x="1420" y="440"/>
                  <a:pt x="1420" y="440"/>
                </a:cubicBezTo>
                <a:cubicBezTo>
                  <a:pt x="1419" y="438"/>
                  <a:pt x="1419" y="438"/>
                  <a:pt x="1419" y="438"/>
                </a:cubicBezTo>
                <a:cubicBezTo>
                  <a:pt x="1419" y="438"/>
                  <a:pt x="1420" y="439"/>
                  <a:pt x="1420" y="439"/>
                </a:cubicBezTo>
                <a:moveTo>
                  <a:pt x="1399" y="443"/>
                </a:moveTo>
                <a:cubicBezTo>
                  <a:pt x="1399" y="443"/>
                  <a:pt x="1399" y="443"/>
                  <a:pt x="1399" y="443"/>
                </a:cubicBezTo>
                <a:cubicBezTo>
                  <a:pt x="1399" y="442"/>
                  <a:pt x="1401" y="443"/>
                  <a:pt x="1400" y="444"/>
                </a:cubicBezTo>
                <a:cubicBezTo>
                  <a:pt x="1399" y="443"/>
                  <a:pt x="1399" y="443"/>
                  <a:pt x="1399" y="443"/>
                </a:cubicBezTo>
                <a:moveTo>
                  <a:pt x="1374" y="482"/>
                </a:moveTo>
                <a:cubicBezTo>
                  <a:pt x="1373" y="482"/>
                  <a:pt x="1373" y="482"/>
                  <a:pt x="1372" y="482"/>
                </a:cubicBezTo>
                <a:cubicBezTo>
                  <a:pt x="1372" y="482"/>
                  <a:pt x="1372" y="483"/>
                  <a:pt x="1371" y="483"/>
                </a:cubicBezTo>
                <a:cubicBezTo>
                  <a:pt x="1371" y="483"/>
                  <a:pt x="1371" y="482"/>
                  <a:pt x="1372" y="482"/>
                </a:cubicBezTo>
                <a:cubicBezTo>
                  <a:pt x="1372" y="481"/>
                  <a:pt x="1372" y="481"/>
                  <a:pt x="1372" y="481"/>
                </a:cubicBezTo>
                <a:cubicBezTo>
                  <a:pt x="1372" y="481"/>
                  <a:pt x="1372" y="481"/>
                  <a:pt x="1372" y="481"/>
                </a:cubicBezTo>
                <a:cubicBezTo>
                  <a:pt x="1373" y="481"/>
                  <a:pt x="1373" y="481"/>
                  <a:pt x="1373" y="481"/>
                </a:cubicBezTo>
                <a:cubicBezTo>
                  <a:pt x="1373" y="481"/>
                  <a:pt x="1373" y="481"/>
                  <a:pt x="1373" y="480"/>
                </a:cubicBezTo>
                <a:cubicBezTo>
                  <a:pt x="1374" y="480"/>
                  <a:pt x="1374" y="481"/>
                  <a:pt x="1374" y="482"/>
                </a:cubicBezTo>
                <a:moveTo>
                  <a:pt x="1408" y="445"/>
                </a:moveTo>
                <a:cubicBezTo>
                  <a:pt x="1409" y="445"/>
                  <a:pt x="1409" y="445"/>
                  <a:pt x="1409" y="445"/>
                </a:cubicBezTo>
                <a:cubicBezTo>
                  <a:pt x="1410" y="445"/>
                  <a:pt x="1410" y="445"/>
                  <a:pt x="1410" y="445"/>
                </a:cubicBezTo>
                <a:cubicBezTo>
                  <a:pt x="1410" y="446"/>
                  <a:pt x="1410" y="446"/>
                  <a:pt x="1410" y="446"/>
                </a:cubicBezTo>
                <a:cubicBezTo>
                  <a:pt x="1410" y="446"/>
                  <a:pt x="1410" y="447"/>
                  <a:pt x="1409" y="447"/>
                </a:cubicBezTo>
                <a:cubicBezTo>
                  <a:pt x="1408" y="447"/>
                  <a:pt x="1408" y="446"/>
                  <a:pt x="1408" y="445"/>
                </a:cubicBezTo>
                <a:moveTo>
                  <a:pt x="1417" y="433"/>
                </a:moveTo>
                <a:cubicBezTo>
                  <a:pt x="1416" y="433"/>
                  <a:pt x="1416" y="433"/>
                  <a:pt x="1416" y="433"/>
                </a:cubicBezTo>
                <a:cubicBezTo>
                  <a:pt x="1416" y="432"/>
                  <a:pt x="1417" y="433"/>
                  <a:pt x="1417" y="433"/>
                </a:cubicBezTo>
                <a:cubicBezTo>
                  <a:pt x="1418" y="433"/>
                  <a:pt x="1418" y="432"/>
                  <a:pt x="1418" y="432"/>
                </a:cubicBezTo>
                <a:cubicBezTo>
                  <a:pt x="1418" y="432"/>
                  <a:pt x="1419" y="432"/>
                  <a:pt x="1419" y="432"/>
                </a:cubicBezTo>
                <a:cubicBezTo>
                  <a:pt x="1419" y="433"/>
                  <a:pt x="1419" y="433"/>
                  <a:pt x="1419" y="433"/>
                </a:cubicBezTo>
                <a:cubicBezTo>
                  <a:pt x="1419" y="432"/>
                  <a:pt x="1419" y="432"/>
                  <a:pt x="1419" y="432"/>
                </a:cubicBezTo>
                <a:cubicBezTo>
                  <a:pt x="1420" y="432"/>
                  <a:pt x="1419" y="432"/>
                  <a:pt x="1420" y="432"/>
                </a:cubicBezTo>
                <a:cubicBezTo>
                  <a:pt x="1420" y="431"/>
                  <a:pt x="1420" y="431"/>
                  <a:pt x="1420" y="431"/>
                </a:cubicBezTo>
                <a:cubicBezTo>
                  <a:pt x="1421" y="431"/>
                  <a:pt x="1421" y="432"/>
                  <a:pt x="1421" y="432"/>
                </a:cubicBezTo>
                <a:cubicBezTo>
                  <a:pt x="1421" y="433"/>
                  <a:pt x="1421" y="433"/>
                  <a:pt x="1421" y="432"/>
                </a:cubicBezTo>
                <a:cubicBezTo>
                  <a:pt x="1422" y="432"/>
                  <a:pt x="1422" y="432"/>
                  <a:pt x="1422" y="432"/>
                </a:cubicBezTo>
                <a:cubicBezTo>
                  <a:pt x="1422" y="431"/>
                  <a:pt x="1422" y="431"/>
                  <a:pt x="1422" y="431"/>
                </a:cubicBezTo>
                <a:cubicBezTo>
                  <a:pt x="1422" y="430"/>
                  <a:pt x="1422" y="430"/>
                  <a:pt x="1422" y="430"/>
                </a:cubicBezTo>
                <a:cubicBezTo>
                  <a:pt x="1422" y="431"/>
                  <a:pt x="1422" y="431"/>
                  <a:pt x="1422" y="431"/>
                </a:cubicBezTo>
                <a:cubicBezTo>
                  <a:pt x="1423" y="431"/>
                  <a:pt x="1423" y="432"/>
                  <a:pt x="1423" y="432"/>
                </a:cubicBezTo>
                <a:cubicBezTo>
                  <a:pt x="1424" y="431"/>
                  <a:pt x="1424" y="431"/>
                  <a:pt x="1424" y="431"/>
                </a:cubicBezTo>
                <a:cubicBezTo>
                  <a:pt x="1424" y="430"/>
                  <a:pt x="1423" y="430"/>
                  <a:pt x="1424" y="430"/>
                </a:cubicBezTo>
                <a:cubicBezTo>
                  <a:pt x="1424" y="429"/>
                  <a:pt x="1424" y="429"/>
                  <a:pt x="1425" y="429"/>
                </a:cubicBezTo>
                <a:cubicBezTo>
                  <a:pt x="1425" y="429"/>
                  <a:pt x="1425" y="430"/>
                  <a:pt x="1426" y="429"/>
                </a:cubicBezTo>
                <a:cubicBezTo>
                  <a:pt x="1425" y="429"/>
                  <a:pt x="1425" y="429"/>
                  <a:pt x="1425" y="429"/>
                </a:cubicBezTo>
                <a:cubicBezTo>
                  <a:pt x="1426" y="428"/>
                  <a:pt x="1426" y="428"/>
                  <a:pt x="1426" y="428"/>
                </a:cubicBezTo>
                <a:cubicBezTo>
                  <a:pt x="1426" y="429"/>
                  <a:pt x="1426" y="429"/>
                  <a:pt x="1426" y="429"/>
                </a:cubicBezTo>
                <a:cubicBezTo>
                  <a:pt x="1427" y="430"/>
                  <a:pt x="1426" y="429"/>
                  <a:pt x="1426" y="430"/>
                </a:cubicBezTo>
                <a:cubicBezTo>
                  <a:pt x="1426" y="431"/>
                  <a:pt x="1426" y="431"/>
                  <a:pt x="1426" y="431"/>
                </a:cubicBezTo>
                <a:cubicBezTo>
                  <a:pt x="1426" y="431"/>
                  <a:pt x="1426" y="431"/>
                  <a:pt x="1426" y="431"/>
                </a:cubicBezTo>
                <a:cubicBezTo>
                  <a:pt x="1425" y="431"/>
                  <a:pt x="1425" y="431"/>
                  <a:pt x="1425" y="431"/>
                </a:cubicBezTo>
                <a:cubicBezTo>
                  <a:pt x="1425" y="432"/>
                  <a:pt x="1425" y="432"/>
                  <a:pt x="1425" y="432"/>
                </a:cubicBezTo>
                <a:cubicBezTo>
                  <a:pt x="1425" y="432"/>
                  <a:pt x="1424" y="432"/>
                  <a:pt x="1424" y="432"/>
                </a:cubicBezTo>
                <a:cubicBezTo>
                  <a:pt x="1424" y="433"/>
                  <a:pt x="1424" y="433"/>
                  <a:pt x="1424" y="433"/>
                </a:cubicBezTo>
                <a:cubicBezTo>
                  <a:pt x="1424" y="433"/>
                  <a:pt x="1424" y="433"/>
                  <a:pt x="1424" y="433"/>
                </a:cubicBezTo>
                <a:cubicBezTo>
                  <a:pt x="1424" y="434"/>
                  <a:pt x="1423" y="434"/>
                  <a:pt x="1423" y="434"/>
                </a:cubicBezTo>
                <a:cubicBezTo>
                  <a:pt x="1421" y="435"/>
                  <a:pt x="1421" y="435"/>
                  <a:pt x="1421" y="435"/>
                </a:cubicBezTo>
                <a:cubicBezTo>
                  <a:pt x="1421" y="435"/>
                  <a:pt x="1421" y="434"/>
                  <a:pt x="1421" y="435"/>
                </a:cubicBezTo>
                <a:cubicBezTo>
                  <a:pt x="1420" y="435"/>
                  <a:pt x="1421" y="435"/>
                  <a:pt x="1420" y="435"/>
                </a:cubicBezTo>
                <a:cubicBezTo>
                  <a:pt x="1420" y="435"/>
                  <a:pt x="1420" y="435"/>
                  <a:pt x="1420" y="435"/>
                </a:cubicBezTo>
                <a:cubicBezTo>
                  <a:pt x="1420" y="436"/>
                  <a:pt x="1420" y="436"/>
                  <a:pt x="1420" y="436"/>
                </a:cubicBezTo>
                <a:cubicBezTo>
                  <a:pt x="1419" y="435"/>
                  <a:pt x="1419" y="435"/>
                  <a:pt x="1419" y="435"/>
                </a:cubicBezTo>
                <a:cubicBezTo>
                  <a:pt x="1419" y="435"/>
                  <a:pt x="1419" y="435"/>
                  <a:pt x="1419" y="435"/>
                </a:cubicBezTo>
                <a:cubicBezTo>
                  <a:pt x="1419" y="436"/>
                  <a:pt x="1419" y="436"/>
                  <a:pt x="1419" y="435"/>
                </a:cubicBezTo>
                <a:cubicBezTo>
                  <a:pt x="1418" y="435"/>
                  <a:pt x="1418" y="435"/>
                  <a:pt x="1418" y="435"/>
                </a:cubicBezTo>
                <a:cubicBezTo>
                  <a:pt x="1418" y="435"/>
                  <a:pt x="1418" y="436"/>
                  <a:pt x="1418" y="436"/>
                </a:cubicBezTo>
                <a:cubicBezTo>
                  <a:pt x="1417" y="435"/>
                  <a:pt x="1418" y="434"/>
                  <a:pt x="1418" y="434"/>
                </a:cubicBezTo>
                <a:cubicBezTo>
                  <a:pt x="1418" y="434"/>
                  <a:pt x="1419" y="433"/>
                  <a:pt x="1418" y="433"/>
                </a:cubicBezTo>
                <a:cubicBezTo>
                  <a:pt x="1418" y="433"/>
                  <a:pt x="1417" y="433"/>
                  <a:pt x="1417" y="433"/>
                </a:cubicBezTo>
                <a:cubicBezTo>
                  <a:pt x="1417" y="433"/>
                  <a:pt x="1417" y="433"/>
                  <a:pt x="1417" y="433"/>
                </a:cubicBezTo>
                <a:moveTo>
                  <a:pt x="1400" y="441"/>
                </a:moveTo>
                <a:cubicBezTo>
                  <a:pt x="1400" y="440"/>
                  <a:pt x="1400" y="441"/>
                  <a:pt x="1400" y="440"/>
                </a:cubicBezTo>
                <a:cubicBezTo>
                  <a:pt x="1401" y="440"/>
                  <a:pt x="1401" y="440"/>
                  <a:pt x="1401" y="440"/>
                </a:cubicBezTo>
                <a:cubicBezTo>
                  <a:pt x="1401" y="440"/>
                  <a:pt x="1401" y="440"/>
                  <a:pt x="1401" y="440"/>
                </a:cubicBezTo>
                <a:cubicBezTo>
                  <a:pt x="1402" y="441"/>
                  <a:pt x="1402" y="441"/>
                  <a:pt x="1402" y="441"/>
                </a:cubicBezTo>
                <a:cubicBezTo>
                  <a:pt x="1402" y="442"/>
                  <a:pt x="1401" y="442"/>
                  <a:pt x="1402" y="442"/>
                </a:cubicBezTo>
                <a:cubicBezTo>
                  <a:pt x="1402" y="441"/>
                  <a:pt x="1402" y="441"/>
                  <a:pt x="1403" y="442"/>
                </a:cubicBezTo>
                <a:cubicBezTo>
                  <a:pt x="1403" y="442"/>
                  <a:pt x="1403" y="442"/>
                  <a:pt x="1403" y="443"/>
                </a:cubicBezTo>
                <a:cubicBezTo>
                  <a:pt x="1404" y="443"/>
                  <a:pt x="1404" y="443"/>
                  <a:pt x="1404" y="443"/>
                </a:cubicBezTo>
                <a:cubicBezTo>
                  <a:pt x="1404" y="443"/>
                  <a:pt x="1404" y="443"/>
                  <a:pt x="1403" y="444"/>
                </a:cubicBezTo>
                <a:cubicBezTo>
                  <a:pt x="1403" y="444"/>
                  <a:pt x="1403" y="444"/>
                  <a:pt x="1403" y="444"/>
                </a:cubicBezTo>
                <a:cubicBezTo>
                  <a:pt x="1402" y="444"/>
                  <a:pt x="1402" y="444"/>
                  <a:pt x="1402" y="444"/>
                </a:cubicBezTo>
                <a:cubicBezTo>
                  <a:pt x="1401" y="444"/>
                  <a:pt x="1401" y="444"/>
                  <a:pt x="1401" y="444"/>
                </a:cubicBezTo>
                <a:cubicBezTo>
                  <a:pt x="1401" y="443"/>
                  <a:pt x="1401" y="443"/>
                  <a:pt x="1401" y="442"/>
                </a:cubicBezTo>
                <a:cubicBezTo>
                  <a:pt x="1401" y="442"/>
                  <a:pt x="1401" y="442"/>
                  <a:pt x="1401" y="442"/>
                </a:cubicBezTo>
                <a:cubicBezTo>
                  <a:pt x="1400" y="441"/>
                  <a:pt x="1400" y="441"/>
                  <a:pt x="1400" y="441"/>
                </a:cubicBezTo>
                <a:moveTo>
                  <a:pt x="1401" y="446"/>
                </a:moveTo>
                <a:cubicBezTo>
                  <a:pt x="1402" y="445"/>
                  <a:pt x="1402" y="447"/>
                  <a:pt x="1402" y="447"/>
                </a:cubicBezTo>
                <a:cubicBezTo>
                  <a:pt x="1401" y="448"/>
                  <a:pt x="1401" y="448"/>
                  <a:pt x="1401" y="448"/>
                </a:cubicBezTo>
                <a:cubicBezTo>
                  <a:pt x="1401" y="448"/>
                  <a:pt x="1401" y="449"/>
                  <a:pt x="1400" y="449"/>
                </a:cubicBezTo>
                <a:cubicBezTo>
                  <a:pt x="1400" y="448"/>
                  <a:pt x="1400" y="447"/>
                  <a:pt x="1400" y="447"/>
                </a:cubicBezTo>
                <a:cubicBezTo>
                  <a:pt x="1401" y="446"/>
                  <a:pt x="1401" y="446"/>
                  <a:pt x="1401" y="446"/>
                </a:cubicBezTo>
                <a:cubicBezTo>
                  <a:pt x="1401" y="446"/>
                  <a:pt x="1401" y="446"/>
                  <a:pt x="1401" y="446"/>
                </a:cubicBezTo>
                <a:moveTo>
                  <a:pt x="1406" y="444"/>
                </a:moveTo>
                <a:cubicBezTo>
                  <a:pt x="1406" y="443"/>
                  <a:pt x="1406" y="443"/>
                  <a:pt x="1406" y="442"/>
                </a:cubicBezTo>
                <a:cubicBezTo>
                  <a:pt x="1407" y="441"/>
                  <a:pt x="1407" y="441"/>
                  <a:pt x="1407" y="441"/>
                </a:cubicBezTo>
                <a:cubicBezTo>
                  <a:pt x="1407" y="441"/>
                  <a:pt x="1407" y="440"/>
                  <a:pt x="1408" y="441"/>
                </a:cubicBezTo>
                <a:cubicBezTo>
                  <a:pt x="1408" y="441"/>
                  <a:pt x="1408" y="441"/>
                  <a:pt x="1408" y="442"/>
                </a:cubicBezTo>
                <a:cubicBezTo>
                  <a:pt x="1408" y="442"/>
                  <a:pt x="1408" y="443"/>
                  <a:pt x="1408" y="443"/>
                </a:cubicBezTo>
                <a:cubicBezTo>
                  <a:pt x="1408" y="444"/>
                  <a:pt x="1408" y="444"/>
                  <a:pt x="1408" y="444"/>
                </a:cubicBezTo>
                <a:cubicBezTo>
                  <a:pt x="1408" y="444"/>
                  <a:pt x="1408" y="444"/>
                  <a:pt x="1408" y="444"/>
                </a:cubicBezTo>
                <a:cubicBezTo>
                  <a:pt x="1408" y="444"/>
                  <a:pt x="1408" y="444"/>
                  <a:pt x="1408" y="444"/>
                </a:cubicBezTo>
                <a:cubicBezTo>
                  <a:pt x="1407" y="444"/>
                  <a:pt x="1407" y="444"/>
                  <a:pt x="1407" y="444"/>
                </a:cubicBezTo>
                <a:cubicBezTo>
                  <a:pt x="1407" y="444"/>
                  <a:pt x="1407" y="444"/>
                  <a:pt x="1407" y="444"/>
                </a:cubicBezTo>
                <a:cubicBezTo>
                  <a:pt x="1407" y="443"/>
                  <a:pt x="1407" y="443"/>
                  <a:pt x="1407" y="444"/>
                </a:cubicBezTo>
                <a:cubicBezTo>
                  <a:pt x="1406" y="444"/>
                  <a:pt x="1406" y="444"/>
                  <a:pt x="1406" y="444"/>
                </a:cubicBezTo>
                <a:cubicBezTo>
                  <a:pt x="1406" y="444"/>
                  <a:pt x="1406" y="444"/>
                  <a:pt x="1406" y="444"/>
                </a:cubicBezTo>
                <a:moveTo>
                  <a:pt x="1439" y="424"/>
                </a:moveTo>
                <a:cubicBezTo>
                  <a:pt x="1439" y="424"/>
                  <a:pt x="1439" y="424"/>
                  <a:pt x="1439" y="424"/>
                </a:cubicBezTo>
                <a:cubicBezTo>
                  <a:pt x="1440" y="424"/>
                  <a:pt x="1440" y="424"/>
                  <a:pt x="1440" y="424"/>
                </a:cubicBezTo>
                <a:cubicBezTo>
                  <a:pt x="1440" y="423"/>
                  <a:pt x="1440" y="423"/>
                  <a:pt x="1441" y="423"/>
                </a:cubicBezTo>
                <a:cubicBezTo>
                  <a:pt x="1441" y="424"/>
                  <a:pt x="1441" y="424"/>
                  <a:pt x="1442" y="425"/>
                </a:cubicBezTo>
                <a:cubicBezTo>
                  <a:pt x="1442" y="424"/>
                  <a:pt x="1440" y="423"/>
                  <a:pt x="1441" y="422"/>
                </a:cubicBezTo>
                <a:cubicBezTo>
                  <a:pt x="1441" y="422"/>
                  <a:pt x="1441" y="422"/>
                  <a:pt x="1441" y="422"/>
                </a:cubicBezTo>
                <a:cubicBezTo>
                  <a:pt x="1442" y="422"/>
                  <a:pt x="1442" y="422"/>
                  <a:pt x="1442" y="422"/>
                </a:cubicBezTo>
                <a:cubicBezTo>
                  <a:pt x="1442" y="423"/>
                  <a:pt x="1442" y="423"/>
                  <a:pt x="1442" y="423"/>
                </a:cubicBezTo>
                <a:cubicBezTo>
                  <a:pt x="1443" y="423"/>
                  <a:pt x="1443" y="423"/>
                  <a:pt x="1444" y="423"/>
                </a:cubicBezTo>
                <a:cubicBezTo>
                  <a:pt x="1444" y="424"/>
                  <a:pt x="1443" y="424"/>
                  <a:pt x="1443" y="424"/>
                </a:cubicBezTo>
                <a:cubicBezTo>
                  <a:pt x="1443" y="425"/>
                  <a:pt x="1443" y="425"/>
                  <a:pt x="1443" y="425"/>
                </a:cubicBezTo>
                <a:cubicBezTo>
                  <a:pt x="1443" y="425"/>
                  <a:pt x="1443" y="425"/>
                  <a:pt x="1443" y="425"/>
                </a:cubicBezTo>
                <a:cubicBezTo>
                  <a:pt x="1444" y="425"/>
                  <a:pt x="1444" y="424"/>
                  <a:pt x="1444" y="424"/>
                </a:cubicBezTo>
                <a:cubicBezTo>
                  <a:pt x="1445" y="424"/>
                  <a:pt x="1445" y="424"/>
                  <a:pt x="1445" y="425"/>
                </a:cubicBezTo>
                <a:cubicBezTo>
                  <a:pt x="1445" y="425"/>
                  <a:pt x="1444" y="426"/>
                  <a:pt x="1444" y="426"/>
                </a:cubicBezTo>
                <a:cubicBezTo>
                  <a:pt x="1443" y="426"/>
                  <a:pt x="1443" y="426"/>
                  <a:pt x="1442" y="426"/>
                </a:cubicBezTo>
                <a:cubicBezTo>
                  <a:pt x="1441" y="426"/>
                  <a:pt x="1441" y="426"/>
                  <a:pt x="1441" y="426"/>
                </a:cubicBezTo>
                <a:cubicBezTo>
                  <a:pt x="1441" y="427"/>
                  <a:pt x="1441" y="427"/>
                  <a:pt x="1441" y="427"/>
                </a:cubicBezTo>
                <a:cubicBezTo>
                  <a:pt x="1440" y="427"/>
                  <a:pt x="1440" y="427"/>
                  <a:pt x="1440" y="427"/>
                </a:cubicBezTo>
                <a:cubicBezTo>
                  <a:pt x="1440" y="426"/>
                  <a:pt x="1440" y="426"/>
                  <a:pt x="1440" y="425"/>
                </a:cubicBezTo>
                <a:cubicBezTo>
                  <a:pt x="1440" y="425"/>
                  <a:pt x="1440" y="425"/>
                  <a:pt x="1440" y="425"/>
                </a:cubicBezTo>
                <a:cubicBezTo>
                  <a:pt x="1440" y="425"/>
                  <a:pt x="1439" y="425"/>
                  <a:pt x="1439" y="424"/>
                </a:cubicBezTo>
                <a:moveTo>
                  <a:pt x="1434" y="424"/>
                </a:moveTo>
                <a:cubicBezTo>
                  <a:pt x="1434" y="423"/>
                  <a:pt x="1435" y="423"/>
                  <a:pt x="1435" y="423"/>
                </a:cubicBezTo>
                <a:cubicBezTo>
                  <a:pt x="1435" y="424"/>
                  <a:pt x="1435" y="424"/>
                  <a:pt x="1435" y="424"/>
                </a:cubicBezTo>
                <a:cubicBezTo>
                  <a:pt x="1435" y="425"/>
                  <a:pt x="1435" y="425"/>
                  <a:pt x="1435" y="425"/>
                </a:cubicBezTo>
                <a:cubicBezTo>
                  <a:pt x="1435" y="425"/>
                  <a:pt x="1435" y="425"/>
                  <a:pt x="1435" y="425"/>
                </a:cubicBezTo>
                <a:cubicBezTo>
                  <a:pt x="1434" y="424"/>
                  <a:pt x="1434" y="424"/>
                  <a:pt x="1434" y="424"/>
                </a:cubicBezTo>
                <a:moveTo>
                  <a:pt x="1426" y="435"/>
                </a:moveTo>
                <a:cubicBezTo>
                  <a:pt x="1426" y="435"/>
                  <a:pt x="1427" y="435"/>
                  <a:pt x="1427" y="435"/>
                </a:cubicBezTo>
                <a:cubicBezTo>
                  <a:pt x="1428" y="436"/>
                  <a:pt x="1427" y="437"/>
                  <a:pt x="1427" y="437"/>
                </a:cubicBezTo>
                <a:cubicBezTo>
                  <a:pt x="1425" y="439"/>
                  <a:pt x="1425" y="439"/>
                  <a:pt x="1425" y="439"/>
                </a:cubicBezTo>
                <a:cubicBezTo>
                  <a:pt x="1425" y="439"/>
                  <a:pt x="1425" y="439"/>
                  <a:pt x="1425" y="439"/>
                </a:cubicBezTo>
                <a:cubicBezTo>
                  <a:pt x="1426" y="439"/>
                  <a:pt x="1426" y="439"/>
                  <a:pt x="1425" y="439"/>
                </a:cubicBezTo>
                <a:cubicBezTo>
                  <a:pt x="1425" y="440"/>
                  <a:pt x="1425" y="440"/>
                  <a:pt x="1425" y="440"/>
                </a:cubicBezTo>
                <a:cubicBezTo>
                  <a:pt x="1424" y="440"/>
                  <a:pt x="1424" y="439"/>
                  <a:pt x="1424" y="438"/>
                </a:cubicBezTo>
                <a:cubicBezTo>
                  <a:pt x="1424" y="437"/>
                  <a:pt x="1424" y="437"/>
                  <a:pt x="1424" y="437"/>
                </a:cubicBezTo>
                <a:cubicBezTo>
                  <a:pt x="1424" y="438"/>
                  <a:pt x="1424" y="439"/>
                  <a:pt x="1423" y="438"/>
                </a:cubicBezTo>
                <a:cubicBezTo>
                  <a:pt x="1422" y="437"/>
                  <a:pt x="1423" y="438"/>
                  <a:pt x="1423" y="437"/>
                </a:cubicBezTo>
                <a:cubicBezTo>
                  <a:pt x="1423" y="437"/>
                  <a:pt x="1423" y="437"/>
                  <a:pt x="1423" y="436"/>
                </a:cubicBezTo>
                <a:cubicBezTo>
                  <a:pt x="1423" y="436"/>
                  <a:pt x="1423" y="436"/>
                  <a:pt x="1423" y="436"/>
                </a:cubicBezTo>
                <a:cubicBezTo>
                  <a:pt x="1424" y="435"/>
                  <a:pt x="1424" y="435"/>
                  <a:pt x="1424" y="435"/>
                </a:cubicBezTo>
                <a:cubicBezTo>
                  <a:pt x="1424" y="436"/>
                  <a:pt x="1424" y="436"/>
                  <a:pt x="1424" y="436"/>
                </a:cubicBezTo>
                <a:cubicBezTo>
                  <a:pt x="1425" y="435"/>
                  <a:pt x="1425" y="435"/>
                  <a:pt x="1425" y="435"/>
                </a:cubicBezTo>
                <a:cubicBezTo>
                  <a:pt x="1425" y="436"/>
                  <a:pt x="1425" y="436"/>
                  <a:pt x="1425" y="436"/>
                </a:cubicBezTo>
                <a:cubicBezTo>
                  <a:pt x="1426" y="435"/>
                  <a:pt x="1425" y="435"/>
                  <a:pt x="1426" y="435"/>
                </a:cubicBezTo>
                <a:moveTo>
                  <a:pt x="1430" y="426"/>
                </a:moveTo>
                <a:cubicBezTo>
                  <a:pt x="1429" y="426"/>
                  <a:pt x="1429" y="426"/>
                  <a:pt x="1429" y="426"/>
                </a:cubicBezTo>
                <a:cubicBezTo>
                  <a:pt x="1429" y="425"/>
                  <a:pt x="1429" y="425"/>
                  <a:pt x="1430" y="425"/>
                </a:cubicBezTo>
                <a:cubicBezTo>
                  <a:pt x="1431" y="425"/>
                  <a:pt x="1431" y="425"/>
                  <a:pt x="1431" y="425"/>
                </a:cubicBezTo>
                <a:cubicBezTo>
                  <a:pt x="1431" y="425"/>
                  <a:pt x="1431" y="426"/>
                  <a:pt x="1431" y="426"/>
                </a:cubicBezTo>
                <a:cubicBezTo>
                  <a:pt x="1431" y="426"/>
                  <a:pt x="1431" y="426"/>
                  <a:pt x="1431" y="426"/>
                </a:cubicBezTo>
                <a:cubicBezTo>
                  <a:pt x="1431" y="426"/>
                  <a:pt x="1431" y="426"/>
                  <a:pt x="1431" y="426"/>
                </a:cubicBezTo>
                <a:cubicBezTo>
                  <a:pt x="1432" y="426"/>
                  <a:pt x="1431" y="427"/>
                  <a:pt x="1431" y="427"/>
                </a:cubicBezTo>
                <a:cubicBezTo>
                  <a:pt x="1430" y="427"/>
                  <a:pt x="1430" y="427"/>
                  <a:pt x="1430" y="427"/>
                </a:cubicBezTo>
                <a:cubicBezTo>
                  <a:pt x="1429" y="426"/>
                  <a:pt x="1429" y="426"/>
                  <a:pt x="1429" y="426"/>
                </a:cubicBezTo>
                <a:cubicBezTo>
                  <a:pt x="1430" y="426"/>
                  <a:pt x="1430" y="426"/>
                  <a:pt x="1430" y="426"/>
                </a:cubicBezTo>
                <a:moveTo>
                  <a:pt x="1428" y="433"/>
                </a:moveTo>
                <a:cubicBezTo>
                  <a:pt x="1428" y="433"/>
                  <a:pt x="1427" y="431"/>
                  <a:pt x="1428" y="431"/>
                </a:cubicBezTo>
                <a:cubicBezTo>
                  <a:pt x="1429" y="431"/>
                  <a:pt x="1429" y="431"/>
                  <a:pt x="1429" y="431"/>
                </a:cubicBezTo>
                <a:cubicBezTo>
                  <a:pt x="1429" y="431"/>
                  <a:pt x="1429" y="431"/>
                  <a:pt x="1429" y="431"/>
                </a:cubicBezTo>
                <a:cubicBezTo>
                  <a:pt x="1430" y="431"/>
                  <a:pt x="1430" y="431"/>
                  <a:pt x="1430" y="431"/>
                </a:cubicBezTo>
                <a:cubicBezTo>
                  <a:pt x="1430" y="432"/>
                  <a:pt x="1430" y="432"/>
                  <a:pt x="1431" y="433"/>
                </a:cubicBezTo>
                <a:cubicBezTo>
                  <a:pt x="1431" y="433"/>
                  <a:pt x="1431" y="434"/>
                  <a:pt x="1430" y="434"/>
                </a:cubicBezTo>
                <a:cubicBezTo>
                  <a:pt x="1430" y="435"/>
                  <a:pt x="1429" y="435"/>
                  <a:pt x="1429" y="435"/>
                </a:cubicBezTo>
                <a:cubicBezTo>
                  <a:pt x="1428" y="435"/>
                  <a:pt x="1428" y="434"/>
                  <a:pt x="1428" y="434"/>
                </a:cubicBezTo>
                <a:cubicBezTo>
                  <a:pt x="1428" y="433"/>
                  <a:pt x="1428" y="433"/>
                  <a:pt x="1428" y="433"/>
                </a:cubicBezTo>
                <a:moveTo>
                  <a:pt x="1408" y="448"/>
                </a:moveTo>
                <a:cubicBezTo>
                  <a:pt x="1408" y="449"/>
                  <a:pt x="1408" y="449"/>
                  <a:pt x="1408" y="449"/>
                </a:cubicBezTo>
                <a:cubicBezTo>
                  <a:pt x="1407" y="450"/>
                  <a:pt x="1407" y="450"/>
                  <a:pt x="1407" y="449"/>
                </a:cubicBezTo>
                <a:cubicBezTo>
                  <a:pt x="1406" y="448"/>
                  <a:pt x="1407" y="448"/>
                  <a:pt x="1407" y="448"/>
                </a:cubicBezTo>
                <a:cubicBezTo>
                  <a:pt x="1407" y="447"/>
                  <a:pt x="1408" y="447"/>
                  <a:pt x="1408" y="448"/>
                </a:cubicBezTo>
                <a:moveTo>
                  <a:pt x="1385" y="466"/>
                </a:moveTo>
                <a:cubicBezTo>
                  <a:pt x="1385" y="466"/>
                  <a:pt x="1386" y="467"/>
                  <a:pt x="1386" y="467"/>
                </a:cubicBezTo>
                <a:cubicBezTo>
                  <a:pt x="1385" y="468"/>
                  <a:pt x="1385" y="468"/>
                  <a:pt x="1385" y="468"/>
                </a:cubicBezTo>
                <a:cubicBezTo>
                  <a:pt x="1384" y="469"/>
                  <a:pt x="1384" y="468"/>
                  <a:pt x="1384" y="467"/>
                </a:cubicBezTo>
                <a:cubicBezTo>
                  <a:pt x="1384" y="467"/>
                  <a:pt x="1384" y="466"/>
                  <a:pt x="1385" y="466"/>
                </a:cubicBezTo>
                <a:moveTo>
                  <a:pt x="1396" y="443"/>
                </a:moveTo>
                <a:cubicBezTo>
                  <a:pt x="1397" y="442"/>
                  <a:pt x="1397" y="442"/>
                  <a:pt x="1397" y="442"/>
                </a:cubicBezTo>
                <a:cubicBezTo>
                  <a:pt x="1397" y="441"/>
                  <a:pt x="1397" y="441"/>
                  <a:pt x="1397" y="441"/>
                </a:cubicBezTo>
                <a:cubicBezTo>
                  <a:pt x="1397" y="441"/>
                  <a:pt x="1397" y="441"/>
                  <a:pt x="1398" y="440"/>
                </a:cubicBezTo>
                <a:cubicBezTo>
                  <a:pt x="1398" y="441"/>
                  <a:pt x="1398" y="441"/>
                  <a:pt x="1398" y="441"/>
                </a:cubicBezTo>
                <a:cubicBezTo>
                  <a:pt x="1398" y="442"/>
                  <a:pt x="1398" y="442"/>
                  <a:pt x="1398" y="442"/>
                </a:cubicBezTo>
                <a:cubicBezTo>
                  <a:pt x="1398" y="442"/>
                  <a:pt x="1398" y="442"/>
                  <a:pt x="1398" y="443"/>
                </a:cubicBezTo>
                <a:cubicBezTo>
                  <a:pt x="1398" y="443"/>
                  <a:pt x="1398" y="443"/>
                  <a:pt x="1397" y="443"/>
                </a:cubicBezTo>
                <a:cubicBezTo>
                  <a:pt x="1396" y="443"/>
                  <a:pt x="1396" y="443"/>
                  <a:pt x="1396" y="443"/>
                </a:cubicBezTo>
                <a:moveTo>
                  <a:pt x="1385" y="465"/>
                </a:moveTo>
                <a:cubicBezTo>
                  <a:pt x="1384" y="464"/>
                  <a:pt x="1386" y="463"/>
                  <a:pt x="1386" y="463"/>
                </a:cubicBezTo>
                <a:cubicBezTo>
                  <a:pt x="1387" y="463"/>
                  <a:pt x="1387" y="463"/>
                  <a:pt x="1387" y="463"/>
                </a:cubicBezTo>
                <a:cubicBezTo>
                  <a:pt x="1386" y="463"/>
                  <a:pt x="1386" y="465"/>
                  <a:pt x="1385" y="465"/>
                </a:cubicBezTo>
                <a:moveTo>
                  <a:pt x="1378" y="474"/>
                </a:moveTo>
                <a:cubicBezTo>
                  <a:pt x="1379" y="474"/>
                  <a:pt x="1379" y="475"/>
                  <a:pt x="1379" y="475"/>
                </a:cubicBezTo>
                <a:cubicBezTo>
                  <a:pt x="1378" y="475"/>
                  <a:pt x="1378" y="476"/>
                  <a:pt x="1378" y="476"/>
                </a:cubicBezTo>
                <a:cubicBezTo>
                  <a:pt x="1377" y="476"/>
                  <a:pt x="1377" y="476"/>
                  <a:pt x="1377" y="476"/>
                </a:cubicBezTo>
                <a:cubicBezTo>
                  <a:pt x="1377" y="475"/>
                  <a:pt x="1377" y="473"/>
                  <a:pt x="1378" y="474"/>
                </a:cubicBezTo>
                <a:moveTo>
                  <a:pt x="1379" y="473"/>
                </a:moveTo>
                <a:cubicBezTo>
                  <a:pt x="1378" y="473"/>
                  <a:pt x="1377" y="473"/>
                  <a:pt x="1377" y="474"/>
                </a:cubicBezTo>
                <a:cubicBezTo>
                  <a:pt x="1376" y="475"/>
                  <a:pt x="1376" y="476"/>
                  <a:pt x="1375" y="476"/>
                </a:cubicBezTo>
                <a:cubicBezTo>
                  <a:pt x="1375" y="476"/>
                  <a:pt x="1376" y="475"/>
                  <a:pt x="1375" y="474"/>
                </a:cubicBezTo>
                <a:cubicBezTo>
                  <a:pt x="1375" y="475"/>
                  <a:pt x="1375" y="475"/>
                  <a:pt x="1375" y="476"/>
                </a:cubicBezTo>
                <a:cubicBezTo>
                  <a:pt x="1374" y="475"/>
                  <a:pt x="1374" y="475"/>
                  <a:pt x="1374" y="475"/>
                </a:cubicBezTo>
                <a:cubicBezTo>
                  <a:pt x="1374" y="476"/>
                  <a:pt x="1374" y="476"/>
                  <a:pt x="1374" y="476"/>
                </a:cubicBezTo>
                <a:cubicBezTo>
                  <a:pt x="1374" y="477"/>
                  <a:pt x="1374" y="477"/>
                  <a:pt x="1374" y="477"/>
                </a:cubicBezTo>
                <a:cubicBezTo>
                  <a:pt x="1374" y="478"/>
                  <a:pt x="1373" y="477"/>
                  <a:pt x="1373" y="477"/>
                </a:cubicBezTo>
                <a:cubicBezTo>
                  <a:pt x="1373" y="477"/>
                  <a:pt x="1373" y="477"/>
                  <a:pt x="1372" y="477"/>
                </a:cubicBezTo>
                <a:cubicBezTo>
                  <a:pt x="1372" y="477"/>
                  <a:pt x="1372" y="477"/>
                  <a:pt x="1372" y="477"/>
                </a:cubicBezTo>
                <a:cubicBezTo>
                  <a:pt x="1373" y="475"/>
                  <a:pt x="1373" y="475"/>
                  <a:pt x="1373" y="475"/>
                </a:cubicBezTo>
                <a:cubicBezTo>
                  <a:pt x="1373" y="475"/>
                  <a:pt x="1373" y="475"/>
                  <a:pt x="1373" y="474"/>
                </a:cubicBezTo>
                <a:cubicBezTo>
                  <a:pt x="1372" y="476"/>
                  <a:pt x="1371" y="476"/>
                  <a:pt x="1370" y="477"/>
                </a:cubicBezTo>
                <a:cubicBezTo>
                  <a:pt x="1370" y="479"/>
                  <a:pt x="1369" y="478"/>
                  <a:pt x="1370" y="477"/>
                </a:cubicBezTo>
                <a:cubicBezTo>
                  <a:pt x="1370" y="477"/>
                  <a:pt x="1370" y="476"/>
                  <a:pt x="1371" y="475"/>
                </a:cubicBezTo>
                <a:cubicBezTo>
                  <a:pt x="1371" y="475"/>
                  <a:pt x="1371" y="475"/>
                  <a:pt x="1371" y="474"/>
                </a:cubicBezTo>
                <a:cubicBezTo>
                  <a:pt x="1371" y="474"/>
                  <a:pt x="1371" y="473"/>
                  <a:pt x="1371" y="473"/>
                </a:cubicBezTo>
                <a:cubicBezTo>
                  <a:pt x="1372" y="473"/>
                  <a:pt x="1372" y="473"/>
                  <a:pt x="1372" y="473"/>
                </a:cubicBezTo>
                <a:cubicBezTo>
                  <a:pt x="1373" y="472"/>
                  <a:pt x="1373" y="472"/>
                  <a:pt x="1373" y="472"/>
                </a:cubicBezTo>
                <a:cubicBezTo>
                  <a:pt x="1373" y="472"/>
                  <a:pt x="1373" y="472"/>
                  <a:pt x="1373" y="472"/>
                </a:cubicBezTo>
                <a:cubicBezTo>
                  <a:pt x="1372" y="471"/>
                  <a:pt x="1372" y="471"/>
                  <a:pt x="1372" y="471"/>
                </a:cubicBezTo>
                <a:cubicBezTo>
                  <a:pt x="1373" y="470"/>
                  <a:pt x="1373" y="470"/>
                  <a:pt x="1373" y="470"/>
                </a:cubicBezTo>
                <a:cubicBezTo>
                  <a:pt x="1373" y="470"/>
                  <a:pt x="1373" y="470"/>
                  <a:pt x="1373" y="470"/>
                </a:cubicBezTo>
                <a:cubicBezTo>
                  <a:pt x="1373" y="469"/>
                  <a:pt x="1373" y="469"/>
                  <a:pt x="1373" y="469"/>
                </a:cubicBezTo>
                <a:cubicBezTo>
                  <a:pt x="1372" y="468"/>
                  <a:pt x="1373" y="469"/>
                  <a:pt x="1373" y="468"/>
                </a:cubicBezTo>
                <a:cubicBezTo>
                  <a:pt x="1374" y="468"/>
                  <a:pt x="1373" y="467"/>
                  <a:pt x="1373" y="466"/>
                </a:cubicBezTo>
                <a:cubicBezTo>
                  <a:pt x="1374" y="466"/>
                  <a:pt x="1375" y="465"/>
                  <a:pt x="1375" y="465"/>
                </a:cubicBezTo>
                <a:cubicBezTo>
                  <a:pt x="1376" y="466"/>
                  <a:pt x="1375" y="467"/>
                  <a:pt x="1375" y="467"/>
                </a:cubicBezTo>
                <a:cubicBezTo>
                  <a:pt x="1374" y="469"/>
                  <a:pt x="1374" y="469"/>
                  <a:pt x="1374" y="469"/>
                </a:cubicBezTo>
                <a:cubicBezTo>
                  <a:pt x="1375" y="470"/>
                  <a:pt x="1375" y="469"/>
                  <a:pt x="1375" y="469"/>
                </a:cubicBezTo>
                <a:cubicBezTo>
                  <a:pt x="1375" y="469"/>
                  <a:pt x="1376" y="469"/>
                  <a:pt x="1376" y="469"/>
                </a:cubicBezTo>
                <a:cubicBezTo>
                  <a:pt x="1376" y="470"/>
                  <a:pt x="1376" y="471"/>
                  <a:pt x="1375" y="471"/>
                </a:cubicBezTo>
                <a:cubicBezTo>
                  <a:pt x="1375" y="472"/>
                  <a:pt x="1374" y="473"/>
                  <a:pt x="1375" y="473"/>
                </a:cubicBezTo>
                <a:cubicBezTo>
                  <a:pt x="1375" y="473"/>
                  <a:pt x="1375" y="472"/>
                  <a:pt x="1375" y="472"/>
                </a:cubicBezTo>
                <a:cubicBezTo>
                  <a:pt x="1376" y="471"/>
                  <a:pt x="1376" y="471"/>
                  <a:pt x="1376" y="471"/>
                </a:cubicBezTo>
                <a:cubicBezTo>
                  <a:pt x="1377" y="471"/>
                  <a:pt x="1376" y="471"/>
                  <a:pt x="1377" y="471"/>
                </a:cubicBezTo>
                <a:cubicBezTo>
                  <a:pt x="1377" y="471"/>
                  <a:pt x="1376" y="470"/>
                  <a:pt x="1377" y="470"/>
                </a:cubicBezTo>
                <a:cubicBezTo>
                  <a:pt x="1377" y="469"/>
                  <a:pt x="1377" y="469"/>
                  <a:pt x="1377" y="469"/>
                </a:cubicBezTo>
                <a:cubicBezTo>
                  <a:pt x="1377" y="468"/>
                  <a:pt x="1377" y="468"/>
                  <a:pt x="1377" y="468"/>
                </a:cubicBezTo>
                <a:cubicBezTo>
                  <a:pt x="1377" y="468"/>
                  <a:pt x="1377" y="468"/>
                  <a:pt x="1377" y="468"/>
                </a:cubicBezTo>
                <a:cubicBezTo>
                  <a:pt x="1378" y="468"/>
                  <a:pt x="1378" y="468"/>
                  <a:pt x="1378" y="468"/>
                </a:cubicBezTo>
                <a:cubicBezTo>
                  <a:pt x="1378" y="467"/>
                  <a:pt x="1378" y="467"/>
                  <a:pt x="1378" y="467"/>
                </a:cubicBezTo>
                <a:cubicBezTo>
                  <a:pt x="1378" y="466"/>
                  <a:pt x="1378" y="467"/>
                  <a:pt x="1378" y="467"/>
                </a:cubicBezTo>
                <a:cubicBezTo>
                  <a:pt x="1379" y="468"/>
                  <a:pt x="1379" y="468"/>
                  <a:pt x="1379" y="468"/>
                </a:cubicBezTo>
                <a:cubicBezTo>
                  <a:pt x="1379" y="468"/>
                  <a:pt x="1380" y="469"/>
                  <a:pt x="1380" y="469"/>
                </a:cubicBezTo>
                <a:cubicBezTo>
                  <a:pt x="1380" y="470"/>
                  <a:pt x="1380" y="470"/>
                  <a:pt x="1380" y="471"/>
                </a:cubicBezTo>
                <a:cubicBezTo>
                  <a:pt x="1380" y="472"/>
                  <a:pt x="1380" y="472"/>
                  <a:pt x="1379" y="472"/>
                </a:cubicBezTo>
                <a:cubicBezTo>
                  <a:pt x="1379" y="473"/>
                  <a:pt x="1379" y="473"/>
                  <a:pt x="1379" y="473"/>
                </a:cubicBezTo>
                <a:moveTo>
                  <a:pt x="1382" y="464"/>
                </a:moveTo>
                <a:cubicBezTo>
                  <a:pt x="1381" y="463"/>
                  <a:pt x="1381" y="463"/>
                  <a:pt x="1381" y="463"/>
                </a:cubicBezTo>
                <a:cubicBezTo>
                  <a:pt x="1383" y="462"/>
                  <a:pt x="1383" y="462"/>
                  <a:pt x="1383" y="462"/>
                </a:cubicBezTo>
                <a:cubicBezTo>
                  <a:pt x="1383" y="462"/>
                  <a:pt x="1384" y="461"/>
                  <a:pt x="1384" y="461"/>
                </a:cubicBezTo>
                <a:cubicBezTo>
                  <a:pt x="1384" y="461"/>
                  <a:pt x="1383" y="461"/>
                  <a:pt x="1383" y="461"/>
                </a:cubicBezTo>
                <a:cubicBezTo>
                  <a:pt x="1382" y="461"/>
                  <a:pt x="1382" y="461"/>
                  <a:pt x="1382" y="461"/>
                </a:cubicBezTo>
                <a:cubicBezTo>
                  <a:pt x="1382" y="460"/>
                  <a:pt x="1384" y="460"/>
                  <a:pt x="1384" y="460"/>
                </a:cubicBezTo>
                <a:cubicBezTo>
                  <a:pt x="1384" y="459"/>
                  <a:pt x="1384" y="460"/>
                  <a:pt x="1384" y="460"/>
                </a:cubicBezTo>
                <a:cubicBezTo>
                  <a:pt x="1384" y="460"/>
                  <a:pt x="1384" y="460"/>
                  <a:pt x="1384" y="460"/>
                </a:cubicBezTo>
                <a:cubicBezTo>
                  <a:pt x="1383" y="459"/>
                  <a:pt x="1383" y="459"/>
                  <a:pt x="1383" y="459"/>
                </a:cubicBezTo>
                <a:cubicBezTo>
                  <a:pt x="1382" y="459"/>
                  <a:pt x="1382" y="459"/>
                  <a:pt x="1383" y="459"/>
                </a:cubicBezTo>
                <a:cubicBezTo>
                  <a:pt x="1384" y="459"/>
                  <a:pt x="1384" y="459"/>
                  <a:pt x="1383" y="458"/>
                </a:cubicBezTo>
                <a:cubicBezTo>
                  <a:pt x="1383" y="458"/>
                  <a:pt x="1383" y="458"/>
                  <a:pt x="1383" y="458"/>
                </a:cubicBezTo>
                <a:cubicBezTo>
                  <a:pt x="1382" y="458"/>
                  <a:pt x="1382" y="458"/>
                  <a:pt x="1382" y="458"/>
                </a:cubicBezTo>
                <a:cubicBezTo>
                  <a:pt x="1382" y="457"/>
                  <a:pt x="1383" y="457"/>
                  <a:pt x="1383" y="457"/>
                </a:cubicBezTo>
                <a:cubicBezTo>
                  <a:pt x="1383" y="457"/>
                  <a:pt x="1383" y="457"/>
                  <a:pt x="1383" y="457"/>
                </a:cubicBezTo>
                <a:cubicBezTo>
                  <a:pt x="1384" y="457"/>
                  <a:pt x="1384" y="457"/>
                  <a:pt x="1385" y="457"/>
                </a:cubicBezTo>
                <a:cubicBezTo>
                  <a:pt x="1385" y="457"/>
                  <a:pt x="1385" y="458"/>
                  <a:pt x="1385" y="458"/>
                </a:cubicBezTo>
                <a:cubicBezTo>
                  <a:pt x="1386" y="457"/>
                  <a:pt x="1385" y="457"/>
                  <a:pt x="1385" y="457"/>
                </a:cubicBezTo>
                <a:cubicBezTo>
                  <a:pt x="1386" y="457"/>
                  <a:pt x="1386" y="457"/>
                  <a:pt x="1386" y="457"/>
                </a:cubicBezTo>
                <a:cubicBezTo>
                  <a:pt x="1386" y="456"/>
                  <a:pt x="1385" y="456"/>
                  <a:pt x="1384" y="456"/>
                </a:cubicBezTo>
                <a:cubicBezTo>
                  <a:pt x="1384" y="455"/>
                  <a:pt x="1384" y="455"/>
                  <a:pt x="1385" y="455"/>
                </a:cubicBezTo>
                <a:cubicBezTo>
                  <a:pt x="1385" y="456"/>
                  <a:pt x="1385" y="456"/>
                  <a:pt x="1385" y="456"/>
                </a:cubicBezTo>
                <a:cubicBezTo>
                  <a:pt x="1386" y="455"/>
                  <a:pt x="1385" y="455"/>
                  <a:pt x="1385" y="455"/>
                </a:cubicBezTo>
                <a:cubicBezTo>
                  <a:pt x="1385" y="454"/>
                  <a:pt x="1386" y="455"/>
                  <a:pt x="1386" y="456"/>
                </a:cubicBezTo>
                <a:cubicBezTo>
                  <a:pt x="1387" y="456"/>
                  <a:pt x="1387" y="456"/>
                  <a:pt x="1387" y="455"/>
                </a:cubicBezTo>
                <a:cubicBezTo>
                  <a:pt x="1387" y="455"/>
                  <a:pt x="1386" y="454"/>
                  <a:pt x="1386" y="454"/>
                </a:cubicBezTo>
                <a:cubicBezTo>
                  <a:pt x="1387" y="453"/>
                  <a:pt x="1387" y="455"/>
                  <a:pt x="1387" y="455"/>
                </a:cubicBezTo>
                <a:cubicBezTo>
                  <a:pt x="1387" y="454"/>
                  <a:pt x="1387" y="454"/>
                  <a:pt x="1387" y="454"/>
                </a:cubicBezTo>
                <a:cubicBezTo>
                  <a:pt x="1388" y="454"/>
                  <a:pt x="1388" y="454"/>
                  <a:pt x="1388" y="454"/>
                </a:cubicBezTo>
                <a:cubicBezTo>
                  <a:pt x="1388" y="454"/>
                  <a:pt x="1388" y="453"/>
                  <a:pt x="1389" y="454"/>
                </a:cubicBezTo>
                <a:cubicBezTo>
                  <a:pt x="1389" y="454"/>
                  <a:pt x="1388" y="456"/>
                  <a:pt x="1388" y="456"/>
                </a:cubicBezTo>
                <a:cubicBezTo>
                  <a:pt x="1389" y="457"/>
                  <a:pt x="1389" y="455"/>
                  <a:pt x="1389" y="455"/>
                </a:cubicBezTo>
                <a:cubicBezTo>
                  <a:pt x="1390" y="455"/>
                  <a:pt x="1390" y="455"/>
                  <a:pt x="1390" y="455"/>
                </a:cubicBezTo>
                <a:cubicBezTo>
                  <a:pt x="1389" y="456"/>
                  <a:pt x="1389" y="456"/>
                  <a:pt x="1389" y="456"/>
                </a:cubicBezTo>
                <a:cubicBezTo>
                  <a:pt x="1389" y="456"/>
                  <a:pt x="1389" y="457"/>
                  <a:pt x="1389" y="457"/>
                </a:cubicBezTo>
                <a:cubicBezTo>
                  <a:pt x="1390" y="456"/>
                  <a:pt x="1390" y="456"/>
                  <a:pt x="1390" y="456"/>
                </a:cubicBezTo>
                <a:cubicBezTo>
                  <a:pt x="1390" y="457"/>
                  <a:pt x="1390" y="458"/>
                  <a:pt x="1390" y="458"/>
                </a:cubicBezTo>
                <a:cubicBezTo>
                  <a:pt x="1389" y="458"/>
                  <a:pt x="1389" y="458"/>
                  <a:pt x="1389" y="458"/>
                </a:cubicBezTo>
                <a:cubicBezTo>
                  <a:pt x="1389" y="459"/>
                  <a:pt x="1389" y="459"/>
                  <a:pt x="1389" y="460"/>
                </a:cubicBezTo>
                <a:cubicBezTo>
                  <a:pt x="1389" y="460"/>
                  <a:pt x="1389" y="461"/>
                  <a:pt x="1389" y="461"/>
                </a:cubicBezTo>
                <a:cubicBezTo>
                  <a:pt x="1387" y="462"/>
                  <a:pt x="1387" y="462"/>
                  <a:pt x="1387" y="462"/>
                </a:cubicBezTo>
                <a:cubicBezTo>
                  <a:pt x="1386" y="462"/>
                  <a:pt x="1387" y="461"/>
                  <a:pt x="1386" y="461"/>
                </a:cubicBezTo>
                <a:cubicBezTo>
                  <a:pt x="1386" y="460"/>
                  <a:pt x="1386" y="461"/>
                  <a:pt x="1386" y="461"/>
                </a:cubicBezTo>
                <a:cubicBezTo>
                  <a:pt x="1385" y="462"/>
                  <a:pt x="1385" y="462"/>
                  <a:pt x="1384" y="463"/>
                </a:cubicBezTo>
                <a:cubicBezTo>
                  <a:pt x="1384" y="463"/>
                  <a:pt x="1384" y="463"/>
                  <a:pt x="1384" y="464"/>
                </a:cubicBezTo>
                <a:cubicBezTo>
                  <a:pt x="1384" y="464"/>
                  <a:pt x="1384" y="465"/>
                  <a:pt x="1383" y="464"/>
                </a:cubicBezTo>
                <a:cubicBezTo>
                  <a:pt x="1383" y="464"/>
                  <a:pt x="1384" y="464"/>
                  <a:pt x="1383" y="463"/>
                </a:cubicBezTo>
                <a:cubicBezTo>
                  <a:pt x="1383" y="463"/>
                  <a:pt x="1383" y="463"/>
                  <a:pt x="1383" y="463"/>
                </a:cubicBezTo>
                <a:cubicBezTo>
                  <a:pt x="1382" y="464"/>
                  <a:pt x="1382" y="464"/>
                  <a:pt x="1382" y="464"/>
                </a:cubicBezTo>
                <a:moveTo>
                  <a:pt x="1377" y="465"/>
                </a:moveTo>
                <a:cubicBezTo>
                  <a:pt x="1378" y="465"/>
                  <a:pt x="1378" y="465"/>
                  <a:pt x="1378" y="465"/>
                </a:cubicBezTo>
                <a:cubicBezTo>
                  <a:pt x="1379" y="465"/>
                  <a:pt x="1379" y="465"/>
                  <a:pt x="1379" y="465"/>
                </a:cubicBezTo>
                <a:cubicBezTo>
                  <a:pt x="1380" y="465"/>
                  <a:pt x="1380" y="465"/>
                  <a:pt x="1380" y="465"/>
                </a:cubicBezTo>
                <a:cubicBezTo>
                  <a:pt x="1380" y="467"/>
                  <a:pt x="1380" y="467"/>
                  <a:pt x="1380" y="467"/>
                </a:cubicBezTo>
                <a:cubicBezTo>
                  <a:pt x="1379" y="467"/>
                  <a:pt x="1379" y="466"/>
                  <a:pt x="1378" y="466"/>
                </a:cubicBezTo>
                <a:cubicBezTo>
                  <a:pt x="1378" y="466"/>
                  <a:pt x="1377" y="466"/>
                  <a:pt x="1377" y="465"/>
                </a:cubicBezTo>
                <a:moveTo>
                  <a:pt x="1390" y="454"/>
                </a:moveTo>
                <a:cubicBezTo>
                  <a:pt x="1389" y="453"/>
                  <a:pt x="1390" y="453"/>
                  <a:pt x="1390" y="453"/>
                </a:cubicBezTo>
                <a:cubicBezTo>
                  <a:pt x="1391" y="453"/>
                  <a:pt x="1391" y="453"/>
                  <a:pt x="1391" y="453"/>
                </a:cubicBezTo>
                <a:cubicBezTo>
                  <a:pt x="1391" y="453"/>
                  <a:pt x="1391" y="454"/>
                  <a:pt x="1392" y="453"/>
                </a:cubicBezTo>
                <a:cubicBezTo>
                  <a:pt x="1393" y="453"/>
                  <a:pt x="1392" y="452"/>
                  <a:pt x="1391" y="452"/>
                </a:cubicBezTo>
                <a:cubicBezTo>
                  <a:pt x="1391" y="451"/>
                  <a:pt x="1391" y="451"/>
                  <a:pt x="1392" y="451"/>
                </a:cubicBezTo>
                <a:cubicBezTo>
                  <a:pt x="1392" y="451"/>
                  <a:pt x="1393" y="451"/>
                  <a:pt x="1394" y="452"/>
                </a:cubicBezTo>
                <a:cubicBezTo>
                  <a:pt x="1395" y="452"/>
                  <a:pt x="1395" y="452"/>
                  <a:pt x="1395" y="452"/>
                </a:cubicBezTo>
                <a:cubicBezTo>
                  <a:pt x="1395" y="453"/>
                  <a:pt x="1395" y="454"/>
                  <a:pt x="1394" y="454"/>
                </a:cubicBezTo>
                <a:cubicBezTo>
                  <a:pt x="1393" y="454"/>
                  <a:pt x="1393" y="454"/>
                  <a:pt x="1393" y="454"/>
                </a:cubicBezTo>
                <a:cubicBezTo>
                  <a:pt x="1393" y="454"/>
                  <a:pt x="1393" y="454"/>
                  <a:pt x="1392" y="454"/>
                </a:cubicBezTo>
                <a:cubicBezTo>
                  <a:pt x="1391" y="455"/>
                  <a:pt x="1391" y="455"/>
                  <a:pt x="1390" y="454"/>
                </a:cubicBezTo>
                <a:moveTo>
                  <a:pt x="1396" y="445"/>
                </a:moveTo>
                <a:cubicBezTo>
                  <a:pt x="1397" y="445"/>
                  <a:pt x="1397" y="445"/>
                  <a:pt x="1397" y="445"/>
                </a:cubicBezTo>
                <a:cubicBezTo>
                  <a:pt x="1397" y="444"/>
                  <a:pt x="1397" y="444"/>
                  <a:pt x="1397" y="444"/>
                </a:cubicBezTo>
                <a:cubicBezTo>
                  <a:pt x="1397" y="444"/>
                  <a:pt x="1397" y="444"/>
                  <a:pt x="1397" y="444"/>
                </a:cubicBezTo>
                <a:cubicBezTo>
                  <a:pt x="1398" y="444"/>
                  <a:pt x="1397" y="444"/>
                  <a:pt x="1398" y="444"/>
                </a:cubicBezTo>
                <a:cubicBezTo>
                  <a:pt x="1398" y="444"/>
                  <a:pt x="1398" y="444"/>
                  <a:pt x="1398" y="444"/>
                </a:cubicBezTo>
                <a:cubicBezTo>
                  <a:pt x="1398" y="445"/>
                  <a:pt x="1398" y="445"/>
                  <a:pt x="1398" y="445"/>
                </a:cubicBezTo>
                <a:cubicBezTo>
                  <a:pt x="1399" y="446"/>
                  <a:pt x="1399" y="446"/>
                  <a:pt x="1399" y="446"/>
                </a:cubicBezTo>
                <a:cubicBezTo>
                  <a:pt x="1399" y="446"/>
                  <a:pt x="1400" y="444"/>
                  <a:pt x="1400" y="445"/>
                </a:cubicBezTo>
                <a:cubicBezTo>
                  <a:pt x="1400" y="445"/>
                  <a:pt x="1400" y="446"/>
                  <a:pt x="1401" y="445"/>
                </a:cubicBezTo>
                <a:cubicBezTo>
                  <a:pt x="1401" y="445"/>
                  <a:pt x="1401" y="446"/>
                  <a:pt x="1400" y="446"/>
                </a:cubicBezTo>
                <a:cubicBezTo>
                  <a:pt x="1400" y="447"/>
                  <a:pt x="1400" y="447"/>
                  <a:pt x="1399" y="448"/>
                </a:cubicBezTo>
                <a:cubicBezTo>
                  <a:pt x="1399" y="449"/>
                  <a:pt x="1399" y="450"/>
                  <a:pt x="1397" y="450"/>
                </a:cubicBezTo>
                <a:cubicBezTo>
                  <a:pt x="1397" y="449"/>
                  <a:pt x="1397" y="449"/>
                  <a:pt x="1397" y="449"/>
                </a:cubicBezTo>
                <a:cubicBezTo>
                  <a:pt x="1396" y="448"/>
                  <a:pt x="1396" y="448"/>
                  <a:pt x="1395" y="447"/>
                </a:cubicBezTo>
                <a:cubicBezTo>
                  <a:pt x="1395" y="446"/>
                  <a:pt x="1395" y="446"/>
                  <a:pt x="1395" y="446"/>
                </a:cubicBezTo>
                <a:cubicBezTo>
                  <a:pt x="1396" y="446"/>
                  <a:pt x="1396" y="446"/>
                  <a:pt x="1396" y="446"/>
                </a:cubicBezTo>
                <a:cubicBezTo>
                  <a:pt x="1396" y="446"/>
                  <a:pt x="1396" y="446"/>
                  <a:pt x="1395" y="446"/>
                </a:cubicBezTo>
                <a:cubicBezTo>
                  <a:pt x="1395" y="445"/>
                  <a:pt x="1396" y="445"/>
                  <a:pt x="1396" y="445"/>
                </a:cubicBezTo>
                <a:moveTo>
                  <a:pt x="1394" y="446"/>
                </a:moveTo>
                <a:cubicBezTo>
                  <a:pt x="1394" y="445"/>
                  <a:pt x="1394" y="445"/>
                  <a:pt x="1394" y="444"/>
                </a:cubicBezTo>
                <a:cubicBezTo>
                  <a:pt x="1394" y="443"/>
                  <a:pt x="1395" y="443"/>
                  <a:pt x="1395" y="444"/>
                </a:cubicBezTo>
                <a:cubicBezTo>
                  <a:pt x="1395" y="444"/>
                  <a:pt x="1395" y="444"/>
                  <a:pt x="1395" y="444"/>
                </a:cubicBezTo>
                <a:cubicBezTo>
                  <a:pt x="1396" y="443"/>
                  <a:pt x="1396" y="443"/>
                  <a:pt x="1396" y="444"/>
                </a:cubicBezTo>
                <a:cubicBezTo>
                  <a:pt x="1396" y="445"/>
                  <a:pt x="1395" y="445"/>
                  <a:pt x="1395" y="445"/>
                </a:cubicBezTo>
                <a:cubicBezTo>
                  <a:pt x="1394" y="446"/>
                  <a:pt x="1394" y="446"/>
                  <a:pt x="1394" y="446"/>
                </a:cubicBezTo>
                <a:moveTo>
                  <a:pt x="1394" y="449"/>
                </a:moveTo>
                <a:cubicBezTo>
                  <a:pt x="1394" y="448"/>
                  <a:pt x="1394" y="448"/>
                  <a:pt x="1394" y="448"/>
                </a:cubicBezTo>
                <a:cubicBezTo>
                  <a:pt x="1395" y="448"/>
                  <a:pt x="1395" y="448"/>
                  <a:pt x="1395" y="448"/>
                </a:cubicBezTo>
                <a:cubicBezTo>
                  <a:pt x="1395" y="448"/>
                  <a:pt x="1395" y="448"/>
                  <a:pt x="1395" y="448"/>
                </a:cubicBezTo>
                <a:cubicBezTo>
                  <a:pt x="1395" y="449"/>
                  <a:pt x="1397" y="449"/>
                  <a:pt x="1396" y="450"/>
                </a:cubicBezTo>
                <a:cubicBezTo>
                  <a:pt x="1396" y="451"/>
                  <a:pt x="1394" y="452"/>
                  <a:pt x="1395" y="450"/>
                </a:cubicBezTo>
                <a:cubicBezTo>
                  <a:pt x="1395" y="450"/>
                  <a:pt x="1395" y="449"/>
                  <a:pt x="1394" y="449"/>
                </a:cubicBezTo>
                <a:moveTo>
                  <a:pt x="1392" y="451"/>
                </a:moveTo>
                <a:cubicBezTo>
                  <a:pt x="1392" y="451"/>
                  <a:pt x="1392" y="450"/>
                  <a:pt x="1392" y="450"/>
                </a:cubicBezTo>
                <a:cubicBezTo>
                  <a:pt x="1392" y="449"/>
                  <a:pt x="1392" y="449"/>
                  <a:pt x="1392" y="449"/>
                </a:cubicBezTo>
                <a:cubicBezTo>
                  <a:pt x="1393" y="450"/>
                  <a:pt x="1393" y="450"/>
                  <a:pt x="1393" y="450"/>
                </a:cubicBezTo>
                <a:cubicBezTo>
                  <a:pt x="1394" y="449"/>
                  <a:pt x="1394" y="449"/>
                  <a:pt x="1394" y="449"/>
                </a:cubicBezTo>
                <a:cubicBezTo>
                  <a:pt x="1394" y="450"/>
                  <a:pt x="1394" y="450"/>
                  <a:pt x="1394" y="450"/>
                </a:cubicBezTo>
                <a:cubicBezTo>
                  <a:pt x="1394" y="451"/>
                  <a:pt x="1394" y="451"/>
                  <a:pt x="1394" y="451"/>
                </a:cubicBezTo>
                <a:cubicBezTo>
                  <a:pt x="1392" y="451"/>
                  <a:pt x="1392" y="451"/>
                  <a:pt x="1392" y="451"/>
                </a:cubicBezTo>
                <a:moveTo>
                  <a:pt x="1383" y="468"/>
                </a:moveTo>
                <a:cubicBezTo>
                  <a:pt x="1384" y="469"/>
                  <a:pt x="1384" y="469"/>
                  <a:pt x="1384" y="469"/>
                </a:cubicBezTo>
                <a:cubicBezTo>
                  <a:pt x="1382" y="470"/>
                  <a:pt x="1382" y="470"/>
                  <a:pt x="1382" y="470"/>
                </a:cubicBezTo>
                <a:cubicBezTo>
                  <a:pt x="1382" y="470"/>
                  <a:pt x="1381" y="469"/>
                  <a:pt x="1382" y="469"/>
                </a:cubicBezTo>
                <a:cubicBezTo>
                  <a:pt x="1382" y="468"/>
                  <a:pt x="1382" y="468"/>
                  <a:pt x="1382" y="468"/>
                </a:cubicBezTo>
                <a:cubicBezTo>
                  <a:pt x="1383" y="468"/>
                  <a:pt x="1382" y="467"/>
                  <a:pt x="1383" y="468"/>
                </a:cubicBezTo>
                <a:cubicBezTo>
                  <a:pt x="1383" y="468"/>
                  <a:pt x="1383" y="468"/>
                  <a:pt x="1383" y="468"/>
                </a:cubicBezTo>
                <a:moveTo>
                  <a:pt x="1304" y="609"/>
                </a:moveTo>
                <a:cubicBezTo>
                  <a:pt x="1304" y="608"/>
                  <a:pt x="1304" y="607"/>
                  <a:pt x="1305" y="608"/>
                </a:cubicBezTo>
                <a:cubicBezTo>
                  <a:pt x="1305" y="608"/>
                  <a:pt x="1305" y="610"/>
                  <a:pt x="1305" y="610"/>
                </a:cubicBezTo>
                <a:cubicBezTo>
                  <a:pt x="1305" y="610"/>
                  <a:pt x="1304" y="609"/>
                  <a:pt x="1304" y="609"/>
                </a:cubicBezTo>
                <a:moveTo>
                  <a:pt x="1301" y="584"/>
                </a:moveTo>
                <a:cubicBezTo>
                  <a:pt x="1301" y="584"/>
                  <a:pt x="1302" y="583"/>
                  <a:pt x="1302" y="583"/>
                </a:cubicBezTo>
                <a:cubicBezTo>
                  <a:pt x="1302" y="583"/>
                  <a:pt x="1303" y="583"/>
                  <a:pt x="1303" y="583"/>
                </a:cubicBezTo>
                <a:cubicBezTo>
                  <a:pt x="1303" y="582"/>
                  <a:pt x="1303" y="582"/>
                  <a:pt x="1303" y="582"/>
                </a:cubicBezTo>
                <a:cubicBezTo>
                  <a:pt x="1304" y="582"/>
                  <a:pt x="1304" y="582"/>
                  <a:pt x="1304" y="582"/>
                </a:cubicBezTo>
                <a:cubicBezTo>
                  <a:pt x="1304" y="581"/>
                  <a:pt x="1304" y="581"/>
                  <a:pt x="1304" y="581"/>
                </a:cubicBezTo>
                <a:cubicBezTo>
                  <a:pt x="1304" y="581"/>
                  <a:pt x="1305" y="581"/>
                  <a:pt x="1305" y="581"/>
                </a:cubicBezTo>
                <a:cubicBezTo>
                  <a:pt x="1306" y="581"/>
                  <a:pt x="1306" y="581"/>
                  <a:pt x="1306" y="581"/>
                </a:cubicBezTo>
                <a:cubicBezTo>
                  <a:pt x="1307" y="581"/>
                  <a:pt x="1306" y="581"/>
                  <a:pt x="1306" y="582"/>
                </a:cubicBezTo>
                <a:cubicBezTo>
                  <a:pt x="1308" y="581"/>
                  <a:pt x="1308" y="581"/>
                  <a:pt x="1308" y="581"/>
                </a:cubicBezTo>
                <a:cubicBezTo>
                  <a:pt x="1308" y="583"/>
                  <a:pt x="1308" y="583"/>
                  <a:pt x="1308" y="583"/>
                </a:cubicBezTo>
                <a:cubicBezTo>
                  <a:pt x="1308" y="582"/>
                  <a:pt x="1309" y="582"/>
                  <a:pt x="1309" y="582"/>
                </a:cubicBezTo>
                <a:cubicBezTo>
                  <a:pt x="1309" y="582"/>
                  <a:pt x="1309" y="582"/>
                  <a:pt x="1310" y="582"/>
                </a:cubicBezTo>
                <a:cubicBezTo>
                  <a:pt x="1310" y="582"/>
                  <a:pt x="1310" y="582"/>
                  <a:pt x="1310" y="582"/>
                </a:cubicBezTo>
                <a:cubicBezTo>
                  <a:pt x="1311" y="582"/>
                  <a:pt x="1311" y="582"/>
                  <a:pt x="1311" y="582"/>
                </a:cubicBezTo>
                <a:cubicBezTo>
                  <a:pt x="1311" y="582"/>
                  <a:pt x="1311" y="582"/>
                  <a:pt x="1312" y="582"/>
                </a:cubicBezTo>
                <a:cubicBezTo>
                  <a:pt x="1312" y="582"/>
                  <a:pt x="1312" y="582"/>
                  <a:pt x="1313" y="581"/>
                </a:cubicBezTo>
                <a:cubicBezTo>
                  <a:pt x="1314" y="581"/>
                  <a:pt x="1314" y="581"/>
                  <a:pt x="1314" y="581"/>
                </a:cubicBezTo>
                <a:cubicBezTo>
                  <a:pt x="1313" y="581"/>
                  <a:pt x="1312" y="581"/>
                  <a:pt x="1312" y="581"/>
                </a:cubicBezTo>
                <a:cubicBezTo>
                  <a:pt x="1312" y="581"/>
                  <a:pt x="1311" y="581"/>
                  <a:pt x="1311" y="581"/>
                </a:cubicBezTo>
                <a:cubicBezTo>
                  <a:pt x="1311" y="581"/>
                  <a:pt x="1311" y="581"/>
                  <a:pt x="1310" y="581"/>
                </a:cubicBezTo>
                <a:cubicBezTo>
                  <a:pt x="1309" y="581"/>
                  <a:pt x="1309" y="581"/>
                  <a:pt x="1309" y="581"/>
                </a:cubicBezTo>
                <a:cubicBezTo>
                  <a:pt x="1309" y="581"/>
                  <a:pt x="1308" y="581"/>
                  <a:pt x="1308" y="581"/>
                </a:cubicBezTo>
                <a:cubicBezTo>
                  <a:pt x="1307" y="580"/>
                  <a:pt x="1307" y="580"/>
                  <a:pt x="1306" y="580"/>
                </a:cubicBezTo>
                <a:cubicBezTo>
                  <a:pt x="1305" y="580"/>
                  <a:pt x="1305" y="580"/>
                  <a:pt x="1304" y="580"/>
                </a:cubicBezTo>
                <a:cubicBezTo>
                  <a:pt x="1303" y="580"/>
                  <a:pt x="1303" y="580"/>
                  <a:pt x="1303" y="580"/>
                </a:cubicBezTo>
                <a:cubicBezTo>
                  <a:pt x="1302" y="580"/>
                  <a:pt x="1302" y="579"/>
                  <a:pt x="1302" y="579"/>
                </a:cubicBezTo>
                <a:cubicBezTo>
                  <a:pt x="1303" y="579"/>
                  <a:pt x="1303" y="579"/>
                  <a:pt x="1303" y="580"/>
                </a:cubicBezTo>
                <a:cubicBezTo>
                  <a:pt x="1304" y="580"/>
                  <a:pt x="1304" y="579"/>
                  <a:pt x="1304" y="579"/>
                </a:cubicBezTo>
                <a:cubicBezTo>
                  <a:pt x="1304" y="578"/>
                  <a:pt x="1304" y="578"/>
                  <a:pt x="1303" y="578"/>
                </a:cubicBezTo>
                <a:cubicBezTo>
                  <a:pt x="1303" y="577"/>
                  <a:pt x="1303" y="577"/>
                  <a:pt x="1303" y="577"/>
                </a:cubicBezTo>
                <a:cubicBezTo>
                  <a:pt x="1303" y="576"/>
                  <a:pt x="1303" y="576"/>
                  <a:pt x="1303" y="576"/>
                </a:cubicBezTo>
                <a:cubicBezTo>
                  <a:pt x="1304" y="576"/>
                  <a:pt x="1304" y="577"/>
                  <a:pt x="1304" y="578"/>
                </a:cubicBezTo>
                <a:cubicBezTo>
                  <a:pt x="1305" y="579"/>
                  <a:pt x="1305" y="579"/>
                  <a:pt x="1305" y="579"/>
                </a:cubicBezTo>
                <a:cubicBezTo>
                  <a:pt x="1306" y="579"/>
                  <a:pt x="1305" y="578"/>
                  <a:pt x="1305" y="578"/>
                </a:cubicBezTo>
                <a:cubicBezTo>
                  <a:pt x="1305" y="577"/>
                  <a:pt x="1305" y="577"/>
                  <a:pt x="1306" y="577"/>
                </a:cubicBezTo>
                <a:cubicBezTo>
                  <a:pt x="1307" y="578"/>
                  <a:pt x="1307" y="578"/>
                  <a:pt x="1307" y="578"/>
                </a:cubicBezTo>
                <a:cubicBezTo>
                  <a:pt x="1307" y="577"/>
                  <a:pt x="1307" y="577"/>
                  <a:pt x="1307" y="577"/>
                </a:cubicBezTo>
                <a:cubicBezTo>
                  <a:pt x="1308" y="577"/>
                  <a:pt x="1308" y="577"/>
                  <a:pt x="1308" y="577"/>
                </a:cubicBezTo>
                <a:cubicBezTo>
                  <a:pt x="1308" y="578"/>
                  <a:pt x="1308" y="578"/>
                  <a:pt x="1307" y="579"/>
                </a:cubicBezTo>
                <a:cubicBezTo>
                  <a:pt x="1308" y="578"/>
                  <a:pt x="1308" y="578"/>
                  <a:pt x="1308" y="578"/>
                </a:cubicBezTo>
                <a:cubicBezTo>
                  <a:pt x="1309" y="577"/>
                  <a:pt x="1308" y="578"/>
                  <a:pt x="1309" y="578"/>
                </a:cubicBezTo>
                <a:cubicBezTo>
                  <a:pt x="1309" y="578"/>
                  <a:pt x="1311" y="579"/>
                  <a:pt x="1311" y="578"/>
                </a:cubicBezTo>
                <a:cubicBezTo>
                  <a:pt x="1310" y="578"/>
                  <a:pt x="1310" y="578"/>
                  <a:pt x="1310" y="578"/>
                </a:cubicBezTo>
                <a:cubicBezTo>
                  <a:pt x="1309" y="577"/>
                  <a:pt x="1309" y="577"/>
                  <a:pt x="1309" y="577"/>
                </a:cubicBezTo>
                <a:cubicBezTo>
                  <a:pt x="1309" y="576"/>
                  <a:pt x="1309" y="575"/>
                  <a:pt x="1309" y="575"/>
                </a:cubicBezTo>
                <a:cubicBezTo>
                  <a:pt x="1310" y="574"/>
                  <a:pt x="1311" y="574"/>
                  <a:pt x="1311" y="575"/>
                </a:cubicBezTo>
                <a:cubicBezTo>
                  <a:pt x="1312" y="575"/>
                  <a:pt x="1312" y="577"/>
                  <a:pt x="1312" y="578"/>
                </a:cubicBezTo>
                <a:cubicBezTo>
                  <a:pt x="1313" y="578"/>
                  <a:pt x="1312" y="576"/>
                  <a:pt x="1312" y="575"/>
                </a:cubicBezTo>
                <a:cubicBezTo>
                  <a:pt x="1312" y="575"/>
                  <a:pt x="1311" y="574"/>
                  <a:pt x="1312" y="574"/>
                </a:cubicBezTo>
                <a:cubicBezTo>
                  <a:pt x="1312" y="573"/>
                  <a:pt x="1312" y="574"/>
                  <a:pt x="1312" y="574"/>
                </a:cubicBezTo>
                <a:cubicBezTo>
                  <a:pt x="1313" y="574"/>
                  <a:pt x="1312" y="574"/>
                  <a:pt x="1313" y="573"/>
                </a:cubicBezTo>
                <a:cubicBezTo>
                  <a:pt x="1313" y="572"/>
                  <a:pt x="1314" y="574"/>
                  <a:pt x="1315" y="574"/>
                </a:cubicBezTo>
                <a:cubicBezTo>
                  <a:pt x="1315" y="575"/>
                  <a:pt x="1316" y="576"/>
                  <a:pt x="1315" y="577"/>
                </a:cubicBezTo>
                <a:cubicBezTo>
                  <a:pt x="1315" y="578"/>
                  <a:pt x="1315" y="578"/>
                  <a:pt x="1315" y="578"/>
                </a:cubicBezTo>
                <a:cubicBezTo>
                  <a:pt x="1315" y="578"/>
                  <a:pt x="1316" y="578"/>
                  <a:pt x="1316" y="578"/>
                </a:cubicBezTo>
                <a:cubicBezTo>
                  <a:pt x="1317" y="578"/>
                  <a:pt x="1317" y="578"/>
                  <a:pt x="1317" y="578"/>
                </a:cubicBezTo>
                <a:cubicBezTo>
                  <a:pt x="1317" y="577"/>
                  <a:pt x="1316" y="577"/>
                  <a:pt x="1316" y="577"/>
                </a:cubicBezTo>
                <a:cubicBezTo>
                  <a:pt x="1316" y="577"/>
                  <a:pt x="1316" y="577"/>
                  <a:pt x="1316" y="577"/>
                </a:cubicBezTo>
                <a:cubicBezTo>
                  <a:pt x="1316" y="577"/>
                  <a:pt x="1316" y="577"/>
                  <a:pt x="1316" y="577"/>
                </a:cubicBezTo>
                <a:cubicBezTo>
                  <a:pt x="1316" y="575"/>
                  <a:pt x="1316" y="575"/>
                  <a:pt x="1316" y="575"/>
                </a:cubicBezTo>
                <a:cubicBezTo>
                  <a:pt x="1316" y="576"/>
                  <a:pt x="1317" y="576"/>
                  <a:pt x="1317" y="576"/>
                </a:cubicBezTo>
                <a:cubicBezTo>
                  <a:pt x="1318" y="576"/>
                  <a:pt x="1318" y="576"/>
                  <a:pt x="1318" y="576"/>
                </a:cubicBezTo>
                <a:cubicBezTo>
                  <a:pt x="1318" y="576"/>
                  <a:pt x="1318" y="576"/>
                  <a:pt x="1318" y="576"/>
                </a:cubicBezTo>
                <a:cubicBezTo>
                  <a:pt x="1318" y="576"/>
                  <a:pt x="1318" y="575"/>
                  <a:pt x="1318" y="575"/>
                </a:cubicBezTo>
                <a:cubicBezTo>
                  <a:pt x="1318" y="575"/>
                  <a:pt x="1317" y="575"/>
                  <a:pt x="1317" y="575"/>
                </a:cubicBezTo>
                <a:cubicBezTo>
                  <a:pt x="1317" y="575"/>
                  <a:pt x="1317" y="575"/>
                  <a:pt x="1317" y="575"/>
                </a:cubicBezTo>
                <a:cubicBezTo>
                  <a:pt x="1316" y="575"/>
                  <a:pt x="1315" y="574"/>
                  <a:pt x="1315" y="573"/>
                </a:cubicBezTo>
                <a:cubicBezTo>
                  <a:pt x="1314" y="573"/>
                  <a:pt x="1314" y="572"/>
                  <a:pt x="1313" y="572"/>
                </a:cubicBezTo>
                <a:cubicBezTo>
                  <a:pt x="1312" y="571"/>
                  <a:pt x="1312" y="572"/>
                  <a:pt x="1312" y="572"/>
                </a:cubicBezTo>
                <a:cubicBezTo>
                  <a:pt x="1312" y="572"/>
                  <a:pt x="1311" y="572"/>
                  <a:pt x="1311" y="572"/>
                </a:cubicBezTo>
                <a:cubicBezTo>
                  <a:pt x="1310" y="571"/>
                  <a:pt x="1310" y="571"/>
                  <a:pt x="1311" y="570"/>
                </a:cubicBezTo>
                <a:cubicBezTo>
                  <a:pt x="1311" y="570"/>
                  <a:pt x="1312" y="570"/>
                  <a:pt x="1313" y="570"/>
                </a:cubicBezTo>
                <a:cubicBezTo>
                  <a:pt x="1313" y="571"/>
                  <a:pt x="1312" y="571"/>
                  <a:pt x="1313" y="571"/>
                </a:cubicBezTo>
                <a:cubicBezTo>
                  <a:pt x="1314" y="570"/>
                  <a:pt x="1314" y="570"/>
                  <a:pt x="1314" y="570"/>
                </a:cubicBezTo>
                <a:cubicBezTo>
                  <a:pt x="1315" y="571"/>
                  <a:pt x="1315" y="571"/>
                  <a:pt x="1315" y="571"/>
                </a:cubicBezTo>
                <a:cubicBezTo>
                  <a:pt x="1315" y="571"/>
                  <a:pt x="1315" y="569"/>
                  <a:pt x="1316" y="570"/>
                </a:cubicBezTo>
                <a:cubicBezTo>
                  <a:pt x="1316" y="570"/>
                  <a:pt x="1316" y="571"/>
                  <a:pt x="1316" y="571"/>
                </a:cubicBezTo>
                <a:cubicBezTo>
                  <a:pt x="1317" y="570"/>
                  <a:pt x="1317" y="570"/>
                  <a:pt x="1317" y="570"/>
                </a:cubicBezTo>
                <a:cubicBezTo>
                  <a:pt x="1317" y="570"/>
                  <a:pt x="1319" y="571"/>
                  <a:pt x="1319" y="572"/>
                </a:cubicBezTo>
                <a:cubicBezTo>
                  <a:pt x="1319" y="571"/>
                  <a:pt x="1319" y="571"/>
                  <a:pt x="1319" y="571"/>
                </a:cubicBezTo>
                <a:cubicBezTo>
                  <a:pt x="1320" y="571"/>
                  <a:pt x="1320" y="571"/>
                  <a:pt x="1320" y="571"/>
                </a:cubicBezTo>
                <a:cubicBezTo>
                  <a:pt x="1320" y="571"/>
                  <a:pt x="1319" y="571"/>
                  <a:pt x="1319" y="570"/>
                </a:cubicBezTo>
                <a:cubicBezTo>
                  <a:pt x="1320" y="569"/>
                  <a:pt x="1320" y="569"/>
                  <a:pt x="1322" y="569"/>
                </a:cubicBezTo>
                <a:cubicBezTo>
                  <a:pt x="1322" y="569"/>
                  <a:pt x="1322" y="569"/>
                  <a:pt x="1322" y="569"/>
                </a:cubicBezTo>
                <a:cubicBezTo>
                  <a:pt x="1323" y="569"/>
                  <a:pt x="1323" y="569"/>
                  <a:pt x="1323" y="568"/>
                </a:cubicBezTo>
                <a:cubicBezTo>
                  <a:pt x="1322" y="568"/>
                  <a:pt x="1321" y="568"/>
                  <a:pt x="1320" y="568"/>
                </a:cubicBezTo>
                <a:cubicBezTo>
                  <a:pt x="1320" y="569"/>
                  <a:pt x="1318" y="570"/>
                  <a:pt x="1318" y="569"/>
                </a:cubicBezTo>
                <a:cubicBezTo>
                  <a:pt x="1318" y="568"/>
                  <a:pt x="1319" y="568"/>
                  <a:pt x="1318" y="568"/>
                </a:cubicBezTo>
                <a:cubicBezTo>
                  <a:pt x="1317" y="568"/>
                  <a:pt x="1317" y="568"/>
                  <a:pt x="1317" y="568"/>
                </a:cubicBezTo>
                <a:cubicBezTo>
                  <a:pt x="1317" y="568"/>
                  <a:pt x="1315" y="569"/>
                  <a:pt x="1316" y="568"/>
                </a:cubicBezTo>
                <a:cubicBezTo>
                  <a:pt x="1316" y="567"/>
                  <a:pt x="1317" y="568"/>
                  <a:pt x="1317" y="567"/>
                </a:cubicBezTo>
                <a:cubicBezTo>
                  <a:pt x="1316" y="567"/>
                  <a:pt x="1314" y="566"/>
                  <a:pt x="1315" y="566"/>
                </a:cubicBezTo>
                <a:cubicBezTo>
                  <a:pt x="1316" y="565"/>
                  <a:pt x="1316" y="564"/>
                  <a:pt x="1317" y="564"/>
                </a:cubicBezTo>
                <a:cubicBezTo>
                  <a:pt x="1318" y="565"/>
                  <a:pt x="1318" y="565"/>
                  <a:pt x="1318" y="565"/>
                </a:cubicBezTo>
                <a:cubicBezTo>
                  <a:pt x="1318" y="566"/>
                  <a:pt x="1318" y="566"/>
                  <a:pt x="1318" y="566"/>
                </a:cubicBezTo>
                <a:cubicBezTo>
                  <a:pt x="1319" y="566"/>
                  <a:pt x="1319" y="565"/>
                  <a:pt x="1320" y="565"/>
                </a:cubicBezTo>
                <a:cubicBezTo>
                  <a:pt x="1321" y="565"/>
                  <a:pt x="1321" y="565"/>
                  <a:pt x="1320" y="566"/>
                </a:cubicBezTo>
                <a:cubicBezTo>
                  <a:pt x="1321" y="566"/>
                  <a:pt x="1321" y="565"/>
                  <a:pt x="1322" y="565"/>
                </a:cubicBezTo>
                <a:cubicBezTo>
                  <a:pt x="1323" y="565"/>
                  <a:pt x="1323" y="566"/>
                  <a:pt x="1323" y="566"/>
                </a:cubicBezTo>
                <a:cubicBezTo>
                  <a:pt x="1323" y="567"/>
                  <a:pt x="1324" y="568"/>
                  <a:pt x="1324" y="568"/>
                </a:cubicBezTo>
                <a:cubicBezTo>
                  <a:pt x="1325" y="568"/>
                  <a:pt x="1325" y="569"/>
                  <a:pt x="1326" y="570"/>
                </a:cubicBezTo>
                <a:cubicBezTo>
                  <a:pt x="1326" y="569"/>
                  <a:pt x="1325" y="568"/>
                  <a:pt x="1325" y="568"/>
                </a:cubicBezTo>
                <a:cubicBezTo>
                  <a:pt x="1325" y="568"/>
                  <a:pt x="1324" y="567"/>
                  <a:pt x="1324" y="567"/>
                </a:cubicBezTo>
                <a:cubicBezTo>
                  <a:pt x="1323" y="566"/>
                  <a:pt x="1323" y="566"/>
                  <a:pt x="1323" y="565"/>
                </a:cubicBezTo>
                <a:cubicBezTo>
                  <a:pt x="1323" y="565"/>
                  <a:pt x="1322" y="564"/>
                  <a:pt x="1322" y="564"/>
                </a:cubicBezTo>
                <a:cubicBezTo>
                  <a:pt x="1323" y="563"/>
                  <a:pt x="1323" y="563"/>
                  <a:pt x="1323" y="563"/>
                </a:cubicBezTo>
                <a:cubicBezTo>
                  <a:pt x="1323" y="563"/>
                  <a:pt x="1323" y="564"/>
                  <a:pt x="1323" y="564"/>
                </a:cubicBezTo>
                <a:cubicBezTo>
                  <a:pt x="1323" y="564"/>
                  <a:pt x="1324" y="564"/>
                  <a:pt x="1324" y="565"/>
                </a:cubicBezTo>
                <a:cubicBezTo>
                  <a:pt x="1325" y="566"/>
                  <a:pt x="1325" y="568"/>
                  <a:pt x="1327" y="567"/>
                </a:cubicBezTo>
                <a:cubicBezTo>
                  <a:pt x="1327" y="566"/>
                  <a:pt x="1326" y="566"/>
                  <a:pt x="1325" y="566"/>
                </a:cubicBezTo>
                <a:cubicBezTo>
                  <a:pt x="1325" y="565"/>
                  <a:pt x="1326" y="565"/>
                  <a:pt x="1326" y="565"/>
                </a:cubicBezTo>
                <a:cubicBezTo>
                  <a:pt x="1326" y="564"/>
                  <a:pt x="1325" y="564"/>
                  <a:pt x="1324" y="564"/>
                </a:cubicBezTo>
                <a:cubicBezTo>
                  <a:pt x="1324" y="564"/>
                  <a:pt x="1323" y="563"/>
                  <a:pt x="1324" y="563"/>
                </a:cubicBezTo>
                <a:cubicBezTo>
                  <a:pt x="1324" y="564"/>
                  <a:pt x="1324" y="563"/>
                  <a:pt x="1325" y="563"/>
                </a:cubicBezTo>
                <a:cubicBezTo>
                  <a:pt x="1325" y="562"/>
                  <a:pt x="1326" y="563"/>
                  <a:pt x="1327" y="563"/>
                </a:cubicBezTo>
                <a:cubicBezTo>
                  <a:pt x="1326" y="562"/>
                  <a:pt x="1326" y="562"/>
                  <a:pt x="1326" y="562"/>
                </a:cubicBezTo>
                <a:cubicBezTo>
                  <a:pt x="1327" y="562"/>
                  <a:pt x="1327" y="562"/>
                  <a:pt x="1328" y="562"/>
                </a:cubicBezTo>
                <a:cubicBezTo>
                  <a:pt x="1327" y="561"/>
                  <a:pt x="1327" y="561"/>
                  <a:pt x="1327" y="561"/>
                </a:cubicBezTo>
                <a:cubicBezTo>
                  <a:pt x="1326" y="561"/>
                  <a:pt x="1326" y="561"/>
                  <a:pt x="1326" y="561"/>
                </a:cubicBezTo>
                <a:cubicBezTo>
                  <a:pt x="1326" y="560"/>
                  <a:pt x="1326" y="560"/>
                  <a:pt x="1326" y="560"/>
                </a:cubicBezTo>
                <a:cubicBezTo>
                  <a:pt x="1326" y="560"/>
                  <a:pt x="1327" y="560"/>
                  <a:pt x="1327" y="560"/>
                </a:cubicBezTo>
                <a:cubicBezTo>
                  <a:pt x="1327" y="559"/>
                  <a:pt x="1326" y="559"/>
                  <a:pt x="1327" y="559"/>
                </a:cubicBezTo>
                <a:cubicBezTo>
                  <a:pt x="1328" y="558"/>
                  <a:pt x="1328" y="558"/>
                  <a:pt x="1328" y="558"/>
                </a:cubicBezTo>
                <a:cubicBezTo>
                  <a:pt x="1328" y="558"/>
                  <a:pt x="1328" y="559"/>
                  <a:pt x="1328" y="559"/>
                </a:cubicBezTo>
                <a:cubicBezTo>
                  <a:pt x="1329" y="559"/>
                  <a:pt x="1329" y="558"/>
                  <a:pt x="1329" y="558"/>
                </a:cubicBezTo>
                <a:cubicBezTo>
                  <a:pt x="1330" y="559"/>
                  <a:pt x="1330" y="559"/>
                  <a:pt x="1330" y="559"/>
                </a:cubicBezTo>
                <a:cubicBezTo>
                  <a:pt x="1330" y="560"/>
                  <a:pt x="1330" y="560"/>
                  <a:pt x="1330" y="560"/>
                </a:cubicBezTo>
                <a:cubicBezTo>
                  <a:pt x="1330" y="559"/>
                  <a:pt x="1330" y="559"/>
                  <a:pt x="1330" y="559"/>
                </a:cubicBezTo>
                <a:cubicBezTo>
                  <a:pt x="1331" y="559"/>
                  <a:pt x="1332" y="559"/>
                  <a:pt x="1332" y="559"/>
                </a:cubicBezTo>
                <a:cubicBezTo>
                  <a:pt x="1332" y="559"/>
                  <a:pt x="1332" y="559"/>
                  <a:pt x="1331" y="559"/>
                </a:cubicBezTo>
                <a:cubicBezTo>
                  <a:pt x="1331" y="559"/>
                  <a:pt x="1330" y="559"/>
                  <a:pt x="1330" y="558"/>
                </a:cubicBezTo>
                <a:cubicBezTo>
                  <a:pt x="1331" y="558"/>
                  <a:pt x="1332" y="558"/>
                  <a:pt x="1332" y="558"/>
                </a:cubicBezTo>
                <a:cubicBezTo>
                  <a:pt x="1332" y="557"/>
                  <a:pt x="1332" y="557"/>
                  <a:pt x="1332" y="557"/>
                </a:cubicBezTo>
                <a:cubicBezTo>
                  <a:pt x="1332" y="557"/>
                  <a:pt x="1332" y="557"/>
                  <a:pt x="1332" y="557"/>
                </a:cubicBezTo>
                <a:cubicBezTo>
                  <a:pt x="1331" y="557"/>
                  <a:pt x="1331" y="558"/>
                  <a:pt x="1331" y="557"/>
                </a:cubicBezTo>
                <a:cubicBezTo>
                  <a:pt x="1331" y="556"/>
                  <a:pt x="1332" y="556"/>
                  <a:pt x="1332" y="557"/>
                </a:cubicBezTo>
                <a:cubicBezTo>
                  <a:pt x="1332" y="556"/>
                  <a:pt x="1332" y="556"/>
                  <a:pt x="1332" y="556"/>
                </a:cubicBezTo>
                <a:cubicBezTo>
                  <a:pt x="1333" y="557"/>
                  <a:pt x="1333" y="556"/>
                  <a:pt x="1333" y="556"/>
                </a:cubicBezTo>
                <a:cubicBezTo>
                  <a:pt x="1333" y="555"/>
                  <a:pt x="1333" y="555"/>
                  <a:pt x="1334" y="555"/>
                </a:cubicBezTo>
                <a:cubicBezTo>
                  <a:pt x="1334" y="556"/>
                  <a:pt x="1334" y="556"/>
                  <a:pt x="1334" y="556"/>
                </a:cubicBezTo>
                <a:cubicBezTo>
                  <a:pt x="1334" y="556"/>
                  <a:pt x="1334" y="557"/>
                  <a:pt x="1335" y="557"/>
                </a:cubicBezTo>
                <a:cubicBezTo>
                  <a:pt x="1335" y="558"/>
                  <a:pt x="1335" y="558"/>
                  <a:pt x="1335" y="559"/>
                </a:cubicBezTo>
                <a:cubicBezTo>
                  <a:pt x="1334" y="560"/>
                  <a:pt x="1335" y="559"/>
                  <a:pt x="1336" y="559"/>
                </a:cubicBezTo>
                <a:cubicBezTo>
                  <a:pt x="1336" y="560"/>
                  <a:pt x="1336" y="560"/>
                  <a:pt x="1336" y="560"/>
                </a:cubicBezTo>
                <a:cubicBezTo>
                  <a:pt x="1337" y="560"/>
                  <a:pt x="1337" y="560"/>
                  <a:pt x="1337" y="560"/>
                </a:cubicBezTo>
                <a:cubicBezTo>
                  <a:pt x="1337" y="561"/>
                  <a:pt x="1337" y="561"/>
                  <a:pt x="1337" y="561"/>
                </a:cubicBezTo>
                <a:cubicBezTo>
                  <a:pt x="1338" y="561"/>
                  <a:pt x="1338" y="560"/>
                  <a:pt x="1337" y="560"/>
                </a:cubicBezTo>
                <a:cubicBezTo>
                  <a:pt x="1337" y="559"/>
                  <a:pt x="1337" y="559"/>
                  <a:pt x="1337" y="559"/>
                </a:cubicBezTo>
                <a:cubicBezTo>
                  <a:pt x="1336" y="559"/>
                  <a:pt x="1336" y="559"/>
                  <a:pt x="1336" y="559"/>
                </a:cubicBezTo>
                <a:cubicBezTo>
                  <a:pt x="1337" y="558"/>
                  <a:pt x="1337" y="558"/>
                  <a:pt x="1337" y="558"/>
                </a:cubicBezTo>
                <a:cubicBezTo>
                  <a:pt x="1337" y="558"/>
                  <a:pt x="1337" y="558"/>
                  <a:pt x="1338" y="558"/>
                </a:cubicBezTo>
                <a:cubicBezTo>
                  <a:pt x="1338" y="558"/>
                  <a:pt x="1339" y="558"/>
                  <a:pt x="1339" y="558"/>
                </a:cubicBezTo>
                <a:cubicBezTo>
                  <a:pt x="1339" y="558"/>
                  <a:pt x="1340" y="558"/>
                  <a:pt x="1340" y="558"/>
                </a:cubicBezTo>
                <a:cubicBezTo>
                  <a:pt x="1340" y="558"/>
                  <a:pt x="1340" y="558"/>
                  <a:pt x="1341" y="558"/>
                </a:cubicBezTo>
                <a:cubicBezTo>
                  <a:pt x="1341" y="558"/>
                  <a:pt x="1341" y="558"/>
                  <a:pt x="1341" y="558"/>
                </a:cubicBezTo>
                <a:cubicBezTo>
                  <a:pt x="1341" y="558"/>
                  <a:pt x="1342" y="558"/>
                  <a:pt x="1342" y="558"/>
                </a:cubicBezTo>
                <a:cubicBezTo>
                  <a:pt x="1341" y="557"/>
                  <a:pt x="1341" y="557"/>
                  <a:pt x="1341" y="557"/>
                </a:cubicBezTo>
                <a:cubicBezTo>
                  <a:pt x="1341" y="557"/>
                  <a:pt x="1341" y="557"/>
                  <a:pt x="1341" y="557"/>
                </a:cubicBezTo>
                <a:cubicBezTo>
                  <a:pt x="1341" y="556"/>
                  <a:pt x="1342" y="556"/>
                  <a:pt x="1341" y="556"/>
                </a:cubicBezTo>
                <a:cubicBezTo>
                  <a:pt x="1341" y="556"/>
                  <a:pt x="1341" y="556"/>
                  <a:pt x="1341" y="556"/>
                </a:cubicBezTo>
                <a:cubicBezTo>
                  <a:pt x="1340" y="556"/>
                  <a:pt x="1340" y="556"/>
                  <a:pt x="1341" y="555"/>
                </a:cubicBezTo>
                <a:cubicBezTo>
                  <a:pt x="1341" y="555"/>
                  <a:pt x="1341" y="555"/>
                  <a:pt x="1342" y="554"/>
                </a:cubicBezTo>
                <a:cubicBezTo>
                  <a:pt x="1343" y="554"/>
                  <a:pt x="1343" y="554"/>
                  <a:pt x="1343" y="554"/>
                </a:cubicBezTo>
                <a:cubicBezTo>
                  <a:pt x="1343" y="554"/>
                  <a:pt x="1343" y="554"/>
                  <a:pt x="1343" y="554"/>
                </a:cubicBezTo>
                <a:cubicBezTo>
                  <a:pt x="1344" y="554"/>
                  <a:pt x="1343" y="554"/>
                  <a:pt x="1344" y="553"/>
                </a:cubicBezTo>
                <a:cubicBezTo>
                  <a:pt x="1345" y="553"/>
                  <a:pt x="1345" y="553"/>
                  <a:pt x="1345" y="553"/>
                </a:cubicBezTo>
                <a:cubicBezTo>
                  <a:pt x="1346" y="552"/>
                  <a:pt x="1346" y="552"/>
                  <a:pt x="1346" y="552"/>
                </a:cubicBezTo>
                <a:cubicBezTo>
                  <a:pt x="1345" y="552"/>
                  <a:pt x="1343" y="552"/>
                  <a:pt x="1343" y="552"/>
                </a:cubicBezTo>
                <a:cubicBezTo>
                  <a:pt x="1343" y="551"/>
                  <a:pt x="1343" y="551"/>
                  <a:pt x="1343" y="551"/>
                </a:cubicBezTo>
                <a:cubicBezTo>
                  <a:pt x="1344" y="550"/>
                  <a:pt x="1344" y="550"/>
                  <a:pt x="1344" y="550"/>
                </a:cubicBezTo>
                <a:cubicBezTo>
                  <a:pt x="1345" y="550"/>
                  <a:pt x="1345" y="550"/>
                  <a:pt x="1345" y="550"/>
                </a:cubicBezTo>
                <a:cubicBezTo>
                  <a:pt x="1345" y="549"/>
                  <a:pt x="1345" y="549"/>
                  <a:pt x="1344" y="549"/>
                </a:cubicBezTo>
                <a:cubicBezTo>
                  <a:pt x="1344" y="549"/>
                  <a:pt x="1345" y="549"/>
                  <a:pt x="1344" y="548"/>
                </a:cubicBezTo>
                <a:cubicBezTo>
                  <a:pt x="1344" y="549"/>
                  <a:pt x="1344" y="549"/>
                  <a:pt x="1344" y="549"/>
                </a:cubicBezTo>
                <a:cubicBezTo>
                  <a:pt x="1343" y="550"/>
                  <a:pt x="1343" y="550"/>
                  <a:pt x="1342" y="550"/>
                </a:cubicBezTo>
                <a:cubicBezTo>
                  <a:pt x="1341" y="551"/>
                  <a:pt x="1340" y="551"/>
                  <a:pt x="1339" y="552"/>
                </a:cubicBezTo>
                <a:cubicBezTo>
                  <a:pt x="1340" y="552"/>
                  <a:pt x="1341" y="552"/>
                  <a:pt x="1341" y="551"/>
                </a:cubicBezTo>
                <a:cubicBezTo>
                  <a:pt x="1342" y="551"/>
                  <a:pt x="1343" y="552"/>
                  <a:pt x="1342" y="553"/>
                </a:cubicBezTo>
                <a:cubicBezTo>
                  <a:pt x="1342" y="553"/>
                  <a:pt x="1341" y="554"/>
                  <a:pt x="1340" y="554"/>
                </a:cubicBezTo>
                <a:cubicBezTo>
                  <a:pt x="1340" y="554"/>
                  <a:pt x="1340" y="555"/>
                  <a:pt x="1340" y="555"/>
                </a:cubicBezTo>
                <a:cubicBezTo>
                  <a:pt x="1339" y="556"/>
                  <a:pt x="1337" y="556"/>
                  <a:pt x="1336" y="557"/>
                </a:cubicBezTo>
                <a:cubicBezTo>
                  <a:pt x="1336" y="557"/>
                  <a:pt x="1336" y="557"/>
                  <a:pt x="1335" y="556"/>
                </a:cubicBezTo>
                <a:cubicBezTo>
                  <a:pt x="1335" y="556"/>
                  <a:pt x="1334" y="555"/>
                  <a:pt x="1334" y="555"/>
                </a:cubicBezTo>
                <a:cubicBezTo>
                  <a:pt x="1334" y="554"/>
                  <a:pt x="1337" y="554"/>
                  <a:pt x="1336" y="553"/>
                </a:cubicBezTo>
                <a:cubicBezTo>
                  <a:pt x="1336" y="552"/>
                  <a:pt x="1334" y="554"/>
                  <a:pt x="1334" y="554"/>
                </a:cubicBezTo>
                <a:cubicBezTo>
                  <a:pt x="1333" y="554"/>
                  <a:pt x="1333" y="555"/>
                  <a:pt x="1333" y="554"/>
                </a:cubicBezTo>
                <a:cubicBezTo>
                  <a:pt x="1333" y="553"/>
                  <a:pt x="1334" y="553"/>
                  <a:pt x="1334" y="553"/>
                </a:cubicBezTo>
                <a:cubicBezTo>
                  <a:pt x="1332" y="553"/>
                  <a:pt x="1332" y="553"/>
                  <a:pt x="1332" y="553"/>
                </a:cubicBezTo>
                <a:cubicBezTo>
                  <a:pt x="1333" y="552"/>
                  <a:pt x="1334" y="552"/>
                  <a:pt x="1335" y="552"/>
                </a:cubicBezTo>
                <a:cubicBezTo>
                  <a:pt x="1335" y="551"/>
                  <a:pt x="1335" y="551"/>
                  <a:pt x="1336" y="551"/>
                </a:cubicBezTo>
                <a:cubicBezTo>
                  <a:pt x="1337" y="550"/>
                  <a:pt x="1337" y="550"/>
                  <a:pt x="1337" y="550"/>
                </a:cubicBezTo>
                <a:cubicBezTo>
                  <a:pt x="1336" y="550"/>
                  <a:pt x="1336" y="550"/>
                  <a:pt x="1336" y="549"/>
                </a:cubicBezTo>
                <a:cubicBezTo>
                  <a:pt x="1336" y="548"/>
                  <a:pt x="1336" y="547"/>
                  <a:pt x="1337" y="548"/>
                </a:cubicBezTo>
                <a:cubicBezTo>
                  <a:pt x="1337" y="548"/>
                  <a:pt x="1337" y="548"/>
                  <a:pt x="1337" y="548"/>
                </a:cubicBezTo>
                <a:cubicBezTo>
                  <a:pt x="1337" y="547"/>
                  <a:pt x="1337" y="547"/>
                  <a:pt x="1337" y="547"/>
                </a:cubicBezTo>
                <a:cubicBezTo>
                  <a:pt x="1337" y="546"/>
                  <a:pt x="1337" y="546"/>
                  <a:pt x="1338" y="546"/>
                </a:cubicBezTo>
                <a:cubicBezTo>
                  <a:pt x="1338" y="546"/>
                  <a:pt x="1338" y="546"/>
                  <a:pt x="1338" y="546"/>
                </a:cubicBezTo>
                <a:cubicBezTo>
                  <a:pt x="1338" y="546"/>
                  <a:pt x="1338" y="546"/>
                  <a:pt x="1338" y="545"/>
                </a:cubicBezTo>
                <a:cubicBezTo>
                  <a:pt x="1339" y="545"/>
                  <a:pt x="1339" y="545"/>
                  <a:pt x="1339" y="545"/>
                </a:cubicBezTo>
                <a:cubicBezTo>
                  <a:pt x="1339" y="544"/>
                  <a:pt x="1339" y="544"/>
                  <a:pt x="1339" y="544"/>
                </a:cubicBezTo>
                <a:cubicBezTo>
                  <a:pt x="1340" y="544"/>
                  <a:pt x="1340" y="544"/>
                  <a:pt x="1340" y="544"/>
                </a:cubicBezTo>
                <a:cubicBezTo>
                  <a:pt x="1340" y="543"/>
                  <a:pt x="1340" y="543"/>
                  <a:pt x="1340" y="543"/>
                </a:cubicBezTo>
                <a:cubicBezTo>
                  <a:pt x="1339" y="543"/>
                  <a:pt x="1339" y="543"/>
                  <a:pt x="1339" y="543"/>
                </a:cubicBezTo>
                <a:cubicBezTo>
                  <a:pt x="1339" y="543"/>
                  <a:pt x="1339" y="543"/>
                  <a:pt x="1339" y="543"/>
                </a:cubicBezTo>
                <a:cubicBezTo>
                  <a:pt x="1340" y="543"/>
                  <a:pt x="1340" y="543"/>
                  <a:pt x="1341" y="543"/>
                </a:cubicBezTo>
                <a:cubicBezTo>
                  <a:pt x="1341" y="544"/>
                  <a:pt x="1342" y="543"/>
                  <a:pt x="1341" y="543"/>
                </a:cubicBezTo>
                <a:cubicBezTo>
                  <a:pt x="1340" y="543"/>
                  <a:pt x="1340" y="543"/>
                  <a:pt x="1340" y="543"/>
                </a:cubicBezTo>
                <a:cubicBezTo>
                  <a:pt x="1340" y="542"/>
                  <a:pt x="1341" y="542"/>
                  <a:pt x="1341" y="542"/>
                </a:cubicBezTo>
                <a:cubicBezTo>
                  <a:pt x="1341" y="542"/>
                  <a:pt x="1341" y="542"/>
                  <a:pt x="1341" y="542"/>
                </a:cubicBezTo>
                <a:cubicBezTo>
                  <a:pt x="1342" y="542"/>
                  <a:pt x="1342" y="542"/>
                  <a:pt x="1342" y="541"/>
                </a:cubicBezTo>
                <a:cubicBezTo>
                  <a:pt x="1342" y="541"/>
                  <a:pt x="1342" y="541"/>
                  <a:pt x="1342" y="540"/>
                </a:cubicBezTo>
                <a:cubicBezTo>
                  <a:pt x="1343" y="540"/>
                  <a:pt x="1343" y="540"/>
                  <a:pt x="1343" y="540"/>
                </a:cubicBezTo>
                <a:cubicBezTo>
                  <a:pt x="1343" y="541"/>
                  <a:pt x="1343" y="541"/>
                  <a:pt x="1343" y="541"/>
                </a:cubicBezTo>
                <a:cubicBezTo>
                  <a:pt x="1343" y="542"/>
                  <a:pt x="1343" y="542"/>
                  <a:pt x="1343" y="542"/>
                </a:cubicBezTo>
                <a:cubicBezTo>
                  <a:pt x="1344" y="543"/>
                  <a:pt x="1344" y="543"/>
                  <a:pt x="1344" y="543"/>
                </a:cubicBezTo>
                <a:cubicBezTo>
                  <a:pt x="1344" y="543"/>
                  <a:pt x="1344" y="543"/>
                  <a:pt x="1344" y="543"/>
                </a:cubicBezTo>
                <a:cubicBezTo>
                  <a:pt x="1344" y="543"/>
                  <a:pt x="1345" y="543"/>
                  <a:pt x="1345" y="543"/>
                </a:cubicBezTo>
                <a:cubicBezTo>
                  <a:pt x="1344" y="544"/>
                  <a:pt x="1344" y="544"/>
                  <a:pt x="1344" y="544"/>
                </a:cubicBezTo>
                <a:cubicBezTo>
                  <a:pt x="1345" y="545"/>
                  <a:pt x="1345" y="543"/>
                  <a:pt x="1345" y="543"/>
                </a:cubicBezTo>
                <a:cubicBezTo>
                  <a:pt x="1345" y="543"/>
                  <a:pt x="1345" y="543"/>
                  <a:pt x="1345" y="543"/>
                </a:cubicBezTo>
                <a:cubicBezTo>
                  <a:pt x="1346" y="542"/>
                  <a:pt x="1346" y="542"/>
                  <a:pt x="1346" y="542"/>
                </a:cubicBezTo>
                <a:cubicBezTo>
                  <a:pt x="1347" y="542"/>
                  <a:pt x="1346" y="542"/>
                  <a:pt x="1346" y="542"/>
                </a:cubicBezTo>
                <a:cubicBezTo>
                  <a:pt x="1346" y="541"/>
                  <a:pt x="1347" y="541"/>
                  <a:pt x="1347" y="540"/>
                </a:cubicBezTo>
                <a:cubicBezTo>
                  <a:pt x="1347" y="540"/>
                  <a:pt x="1346" y="540"/>
                  <a:pt x="1346" y="540"/>
                </a:cubicBezTo>
                <a:cubicBezTo>
                  <a:pt x="1346" y="540"/>
                  <a:pt x="1346" y="540"/>
                  <a:pt x="1346" y="540"/>
                </a:cubicBezTo>
                <a:cubicBezTo>
                  <a:pt x="1346" y="540"/>
                  <a:pt x="1346" y="540"/>
                  <a:pt x="1346" y="540"/>
                </a:cubicBezTo>
                <a:cubicBezTo>
                  <a:pt x="1345" y="540"/>
                  <a:pt x="1345" y="540"/>
                  <a:pt x="1345" y="540"/>
                </a:cubicBezTo>
                <a:cubicBezTo>
                  <a:pt x="1345" y="539"/>
                  <a:pt x="1345" y="539"/>
                  <a:pt x="1345" y="539"/>
                </a:cubicBezTo>
                <a:cubicBezTo>
                  <a:pt x="1345" y="538"/>
                  <a:pt x="1345" y="538"/>
                  <a:pt x="1346" y="538"/>
                </a:cubicBezTo>
                <a:cubicBezTo>
                  <a:pt x="1347" y="538"/>
                  <a:pt x="1347" y="538"/>
                  <a:pt x="1347" y="538"/>
                </a:cubicBezTo>
                <a:cubicBezTo>
                  <a:pt x="1346" y="537"/>
                  <a:pt x="1346" y="537"/>
                  <a:pt x="1346" y="537"/>
                </a:cubicBezTo>
                <a:cubicBezTo>
                  <a:pt x="1347" y="537"/>
                  <a:pt x="1347" y="537"/>
                  <a:pt x="1347" y="537"/>
                </a:cubicBezTo>
                <a:cubicBezTo>
                  <a:pt x="1347" y="537"/>
                  <a:pt x="1348" y="537"/>
                  <a:pt x="1348" y="537"/>
                </a:cubicBezTo>
                <a:cubicBezTo>
                  <a:pt x="1348" y="536"/>
                  <a:pt x="1347" y="537"/>
                  <a:pt x="1348" y="536"/>
                </a:cubicBezTo>
                <a:cubicBezTo>
                  <a:pt x="1347" y="536"/>
                  <a:pt x="1347" y="535"/>
                  <a:pt x="1346" y="535"/>
                </a:cubicBezTo>
                <a:cubicBezTo>
                  <a:pt x="1347" y="534"/>
                  <a:pt x="1347" y="535"/>
                  <a:pt x="1348" y="534"/>
                </a:cubicBezTo>
                <a:cubicBezTo>
                  <a:pt x="1348" y="534"/>
                  <a:pt x="1348" y="534"/>
                  <a:pt x="1348" y="534"/>
                </a:cubicBezTo>
                <a:cubicBezTo>
                  <a:pt x="1348" y="533"/>
                  <a:pt x="1349" y="533"/>
                  <a:pt x="1349" y="533"/>
                </a:cubicBezTo>
                <a:cubicBezTo>
                  <a:pt x="1349" y="533"/>
                  <a:pt x="1350" y="533"/>
                  <a:pt x="1351" y="533"/>
                </a:cubicBezTo>
                <a:cubicBezTo>
                  <a:pt x="1351" y="532"/>
                  <a:pt x="1352" y="533"/>
                  <a:pt x="1352" y="532"/>
                </a:cubicBezTo>
                <a:cubicBezTo>
                  <a:pt x="1353" y="532"/>
                  <a:pt x="1353" y="532"/>
                  <a:pt x="1353" y="532"/>
                </a:cubicBezTo>
                <a:cubicBezTo>
                  <a:pt x="1354" y="531"/>
                  <a:pt x="1355" y="530"/>
                  <a:pt x="1355" y="529"/>
                </a:cubicBezTo>
                <a:cubicBezTo>
                  <a:pt x="1355" y="528"/>
                  <a:pt x="1354" y="530"/>
                  <a:pt x="1353" y="530"/>
                </a:cubicBezTo>
                <a:cubicBezTo>
                  <a:pt x="1353" y="531"/>
                  <a:pt x="1353" y="532"/>
                  <a:pt x="1352" y="531"/>
                </a:cubicBezTo>
                <a:cubicBezTo>
                  <a:pt x="1351" y="531"/>
                  <a:pt x="1351" y="531"/>
                  <a:pt x="1351" y="531"/>
                </a:cubicBezTo>
                <a:cubicBezTo>
                  <a:pt x="1352" y="531"/>
                  <a:pt x="1352" y="531"/>
                  <a:pt x="1352" y="531"/>
                </a:cubicBezTo>
                <a:cubicBezTo>
                  <a:pt x="1352" y="530"/>
                  <a:pt x="1352" y="530"/>
                  <a:pt x="1352" y="530"/>
                </a:cubicBezTo>
                <a:cubicBezTo>
                  <a:pt x="1351" y="530"/>
                  <a:pt x="1351" y="530"/>
                  <a:pt x="1351" y="530"/>
                </a:cubicBezTo>
                <a:cubicBezTo>
                  <a:pt x="1352" y="529"/>
                  <a:pt x="1352" y="529"/>
                  <a:pt x="1352" y="529"/>
                </a:cubicBezTo>
                <a:cubicBezTo>
                  <a:pt x="1352" y="529"/>
                  <a:pt x="1352" y="528"/>
                  <a:pt x="1352" y="528"/>
                </a:cubicBezTo>
                <a:cubicBezTo>
                  <a:pt x="1353" y="527"/>
                  <a:pt x="1353" y="527"/>
                  <a:pt x="1353" y="527"/>
                </a:cubicBezTo>
                <a:cubicBezTo>
                  <a:pt x="1353" y="526"/>
                  <a:pt x="1353" y="527"/>
                  <a:pt x="1353" y="526"/>
                </a:cubicBezTo>
                <a:cubicBezTo>
                  <a:pt x="1353" y="524"/>
                  <a:pt x="1353" y="524"/>
                  <a:pt x="1353" y="524"/>
                </a:cubicBezTo>
                <a:cubicBezTo>
                  <a:pt x="1352" y="525"/>
                  <a:pt x="1352" y="525"/>
                  <a:pt x="1352" y="525"/>
                </a:cubicBezTo>
                <a:cubicBezTo>
                  <a:pt x="1352" y="525"/>
                  <a:pt x="1352" y="524"/>
                  <a:pt x="1352" y="523"/>
                </a:cubicBezTo>
                <a:cubicBezTo>
                  <a:pt x="1352" y="523"/>
                  <a:pt x="1352" y="522"/>
                  <a:pt x="1353" y="522"/>
                </a:cubicBezTo>
                <a:cubicBezTo>
                  <a:pt x="1353" y="523"/>
                  <a:pt x="1353" y="523"/>
                  <a:pt x="1354" y="524"/>
                </a:cubicBezTo>
                <a:cubicBezTo>
                  <a:pt x="1354" y="524"/>
                  <a:pt x="1354" y="523"/>
                  <a:pt x="1354" y="523"/>
                </a:cubicBezTo>
                <a:cubicBezTo>
                  <a:pt x="1354" y="522"/>
                  <a:pt x="1353" y="522"/>
                  <a:pt x="1353" y="522"/>
                </a:cubicBezTo>
                <a:cubicBezTo>
                  <a:pt x="1354" y="521"/>
                  <a:pt x="1354" y="521"/>
                  <a:pt x="1354" y="521"/>
                </a:cubicBezTo>
                <a:cubicBezTo>
                  <a:pt x="1354" y="521"/>
                  <a:pt x="1354" y="521"/>
                  <a:pt x="1353" y="520"/>
                </a:cubicBezTo>
                <a:cubicBezTo>
                  <a:pt x="1353" y="520"/>
                  <a:pt x="1354" y="519"/>
                  <a:pt x="1354" y="519"/>
                </a:cubicBezTo>
                <a:cubicBezTo>
                  <a:pt x="1355" y="518"/>
                  <a:pt x="1355" y="518"/>
                  <a:pt x="1355" y="519"/>
                </a:cubicBezTo>
                <a:cubicBezTo>
                  <a:pt x="1356" y="519"/>
                  <a:pt x="1356" y="519"/>
                  <a:pt x="1356" y="519"/>
                </a:cubicBezTo>
                <a:cubicBezTo>
                  <a:pt x="1356" y="520"/>
                  <a:pt x="1357" y="520"/>
                  <a:pt x="1357" y="520"/>
                </a:cubicBezTo>
                <a:cubicBezTo>
                  <a:pt x="1357" y="519"/>
                  <a:pt x="1357" y="519"/>
                  <a:pt x="1356" y="518"/>
                </a:cubicBezTo>
                <a:cubicBezTo>
                  <a:pt x="1356" y="518"/>
                  <a:pt x="1355" y="518"/>
                  <a:pt x="1356" y="517"/>
                </a:cubicBezTo>
                <a:cubicBezTo>
                  <a:pt x="1355" y="517"/>
                  <a:pt x="1354" y="517"/>
                  <a:pt x="1354" y="516"/>
                </a:cubicBezTo>
                <a:cubicBezTo>
                  <a:pt x="1354" y="516"/>
                  <a:pt x="1354" y="516"/>
                  <a:pt x="1355" y="516"/>
                </a:cubicBezTo>
                <a:cubicBezTo>
                  <a:pt x="1356" y="515"/>
                  <a:pt x="1356" y="515"/>
                  <a:pt x="1357" y="515"/>
                </a:cubicBezTo>
                <a:cubicBezTo>
                  <a:pt x="1357" y="515"/>
                  <a:pt x="1358" y="514"/>
                  <a:pt x="1358" y="514"/>
                </a:cubicBezTo>
                <a:cubicBezTo>
                  <a:pt x="1359" y="514"/>
                  <a:pt x="1359" y="514"/>
                  <a:pt x="1359" y="514"/>
                </a:cubicBezTo>
                <a:cubicBezTo>
                  <a:pt x="1359" y="514"/>
                  <a:pt x="1359" y="514"/>
                  <a:pt x="1359" y="514"/>
                </a:cubicBezTo>
                <a:cubicBezTo>
                  <a:pt x="1359" y="515"/>
                  <a:pt x="1359" y="515"/>
                  <a:pt x="1359" y="515"/>
                </a:cubicBezTo>
                <a:cubicBezTo>
                  <a:pt x="1359" y="515"/>
                  <a:pt x="1359" y="515"/>
                  <a:pt x="1359" y="515"/>
                </a:cubicBezTo>
                <a:cubicBezTo>
                  <a:pt x="1359" y="516"/>
                  <a:pt x="1360" y="516"/>
                  <a:pt x="1360" y="515"/>
                </a:cubicBezTo>
                <a:cubicBezTo>
                  <a:pt x="1360" y="515"/>
                  <a:pt x="1360" y="515"/>
                  <a:pt x="1361" y="515"/>
                </a:cubicBezTo>
                <a:cubicBezTo>
                  <a:pt x="1361" y="515"/>
                  <a:pt x="1360" y="514"/>
                  <a:pt x="1360" y="514"/>
                </a:cubicBezTo>
                <a:cubicBezTo>
                  <a:pt x="1360" y="513"/>
                  <a:pt x="1361" y="513"/>
                  <a:pt x="1361" y="514"/>
                </a:cubicBezTo>
                <a:cubicBezTo>
                  <a:pt x="1361" y="514"/>
                  <a:pt x="1361" y="514"/>
                  <a:pt x="1362" y="514"/>
                </a:cubicBezTo>
                <a:cubicBezTo>
                  <a:pt x="1362" y="514"/>
                  <a:pt x="1362" y="514"/>
                  <a:pt x="1363" y="513"/>
                </a:cubicBezTo>
                <a:cubicBezTo>
                  <a:pt x="1364" y="513"/>
                  <a:pt x="1364" y="513"/>
                  <a:pt x="1364" y="513"/>
                </a:cubicBezTo>
                <a:cubicBezTo>
                  <a:pt x="1364" y="512"/>
                  <a:pt x="1364" y="512"/>
                  <a:pt x="1363" y="512"/>
                </a:cubicBezTo>
                <a:cubicBezTo>
                  <a:pt x="1362" y="513"/>
                  <a:pt x="1362" y="513"/>
                  <a:pt x="1362" y="513"/>
                </a:cubicBezTo>
                <a:cubicBezTo>
                  <a:pt x="1362" y="513"/>
                  <a:pt x="1362" y="513"/>
                  <a:pt x="1361" y="513"/>
                </a:cubicBezTo>
                <a:cubicBezTo>
                  <a:pt x="1361" y="512"/>
                  <a:pt x="1360" y="513"/>
                  <a:pt x="1360" y="513"/>
                </a:cubicBezTo>
                <a:cubicBezTo>
                  <a:pt x="1360" y="513"/>
                  <a:pt x="1359" y="512"/>
                  <a:pt x="1358" y="512"/>
                </a:cubicBezTo>
                <a:cubicBezTo>
                  <a:pt x="1358" y="512"/>
                  <a:pt x="1358" y="513"/>
                  <a:pt x="1357" y="513"/>
                </a:cubicBezTo>
                <a:cubicBezTo>
                  <a:pt x="1357" y="512"/>
                  <a:pt x="1357" y="512"/>
                  <a:pt x="1357" y="512"/>
                </a:cubicBezTo>
                <a:cubicBezTo>
                  <a:pt x="1357" y="512"/>
                  <a:pt x="1356" y="512"/>
                  <a:pt x="1356" y="512"/>
                </a:cubicBezTo>
                <a:cubicBezTo>
                  <a:pt x="1356" y="512"/>
                  <a:pt x="1356" y="512"/>
                  <a:pt x="1356" y="511"/>
                </a:cubicBezTo>
                <a:cubicBezTo>
                  <a:pt x="1357" y="510"/>
                  <a:pt x="1357" y="510"/>
                  <a:pt x="1356" y="509"/>
                </a:cubicBezTo>
                <a:cubicBezTo>
                  <a:pt x="1356" y="509"/>
                  <a:pt x="1357" y="508"/>
                  <a:pt x="1357" y="509"/>
                </a:cubicBezTo>
                <a:cubicBezTo>
                  <a:pt x="1358" y="509"/>
                  <a:pt x="1357" y="510"/>
                  <a:pt x="1358" y="510"/>
                </a:cubicBezTo>
                <a:cubicBezTo>
                  <a:pt x="1358" y="509"/>
                  <a:pt x="1358" y="509"/>
                  <a:pt x="1358" y="509"/>
                </a:cubicBezTo>
                <a:cubicBezTo>
                  <a:pt x="1359" y="508"/>
                  <a:pt x="1360" y="509"/>
                  <a:pt x="1360" y="509"/>
                </a:cubicBezTo>
                <a:cubicBezTo>
                  <a:pt x="1360" y="509"/>
                  <a:pt x="1359" y="508"/>
                  <a:pt x="1359" y="508"/>
                </a:cubicBezTo>
                <a:cubicBezTo>
                  <a:pt x="1360" y="508"/>
                  <a:pt x="1360" y="508"/>
                  <a:pt x="1360" y="508"/>
                </a:cubicBezTo>
                <a:cubicBezTo>
                  <a:pt x="1360" y="508"/>
                  <a:pt x="1361" y="508"/>
                  <a:pt x="1361" y="508"/>
                </a:cubicBezTo>
                <a:cubicBezTo>
                  <a:pt x="1360" y="507"/>
                  <a:pt x="1360" y="507"/>
                  <a:pt x="1359" y="508"/>
                </a:cubicBezTo>
                <a:cubicBezTo>
                  <a:pt x="1358" y="508"/>
                  <a:pt x="1358" y="508"/>
                  <a:pt x="1357" y="508"/>
                </a:cubicBezTo>
                <a:cubicBezTo>
                  <a:pt x="1357" y="508"/>
                  <a:pt x="1358" y="508"/>
                  <a:pt x="1358" y="507"/>
                </a:cubicBezTo>
                <a:cubicBezTo>
                  <a:pt x="1359" y="507"/>
                  <a:pt x="1359" y="507"/>
                  <a:pt x="1359" y="507"/>
                </a:cubicBezTo>
                <a:cubicBezTo>
                  <a:pt x="1359" y="507"/>
                  <a:pt x="1359" y="507"/>
                  <a:pt x="1359" y="507"/>
                </a:cubicBezTo>
                <a:cubicBezTo>
                  <a:pt x="1360" y="506"/>
                  <a:pt x="1358" y="506"/>
                  <a:pt x="1358" y="506"/>
                </a:cubicBezTo>
                <a:cubicBezTo>
                  <a:pt x="1358" y="505"/>
                  <a:pt x="1359" y="506"/>
                  <a:pt x="1359" y="506"/>
                </a:cubicBezTo>
                <a:cubicBezTo>
                  <a:pt x="1360" y="506"/>
                  <a:pt x="1360" y="506"/>
                  <a:pt x="1361" y="506"/>
                </a:cubicBezTo>
                <a:cubicBezTo>
                  <a:pt x="1361" y="506"/>
                  <a:pt x="1361" y="506"/>
                  <a:pt x="1361" y="506"/>
                </a:cubicBezTo>
                <a:cubicBezTo>
                  <a:pt x="1362" y="505"/>
                  <a:pt x="1362" y="505"/>
                  <a:pt x="1362" y="505"/>
                </a:cubicBezTo>
                <a:cubicBezTo>
                  <a:pt x="1362" y="505"/>
                  <a:pt x="1360" y="505"/>
                  <a:pt x="1361" y="504"/>
                </a:cubicBezTo>
                <a:cubicBezTo>
                  <a:pt x="1359" y="504"/>
                  <a:pt x="1359" y="504"/>
                  <a:pt x="1359" y="504"/>
                </a:cubicBezTo>
                <a:cubicBezTo>
                  <a:pt x="1360" y="504"/>
                  <a:pt x="1360" y="504"/>
                  <a:pt x="1360" y="504"/>
                </a:cubicBezTo>
                <a:cubicBezTo>
                  <a:pt x="1361" y="504"/>
                  <a:pt x="1362" y="505"/>
                  <a:pt x="1361" y="504"/>
                </a:cubicBezTo>
                <a:cubicBezTo>
                  <a:pt x="1361" y="503"/>
                  <a:pt x="1361" y="503"/>
                  <a:pt x="1361" y="503"/>
                </a:cubicBezTo>
                <a:cubicBezTo>
                  <a:pt x="1360" y="503"/>
                  <a:pt x="1360" y="502"/>
                  <a:pt x="1359" y="502"/>
                </a:cubicBezTo>
                <a:cubicBezTo>
                  <a:pt x="1360" y="502"/>
                  <a:pt x="1361" y="502"/>
                  <a:pt x="1361" y="502"/>
                </a:cubicBezTo>
                <a:cubicBezTo>
                  <a:pt x="1361" y="501"/>
                  <a:pt x="1361" y="501"/>
                  <a:pt x="1361" y="501"/>
                </a:cubicBezTo>
                <a:cubicBezTo>
                  <a:pt x="1362" y="501"/>
                  <a:pt x="1362" y="501"/>
                  <a:pt x="1362" y="501"/>
                </a:cubicBezTo>
                <a:cubicBezTo>
                  <a:pt x="1362" y="501"/>
                  <a:pt x="1362" y="501"/>
                  <a:pt x="1362" y="501"/>
                </a:cubicBezTo>
                <a:cubicBezTo>
                  <a:pt x="1362" y="501"/>
                  <a:pt x="1362" y="502"/>
                  <a:pt x="1362" y="502"/>
                </a:cubicBezTo>
                <a:cubicBezTo>
                  <a:pt x="1363" y="501"/>
                  <a:pt x="1363" y="500"/>
                  <a:pt x="1363" y="500"/>
                </a:cubicBezTo>
                <a:cubicBezTo>
                  <a:pt x="1363" y="500"/>
                  <a:pt x="1363" y="501"/>
                  <a:pt x="1363" y="501"/>
                </a:cubicBezTo>
                <a:cubicBezTo>
                  <a:pt x="1364" y="501"/>
                  <a:pt x="1364" y="500"/>
                  <a:pt x="1364" y="500"/>
                </a:cubicBezTo>
                <a:cubicBezTo>
                  <a:pt x="1365" y="500"/>
                  <a:pt x="1366" y="500"/>
                  <a:pt x="1366" y="500"/>
                </a:cubicBezTo>
                <a:cubicBezTo>
                  <a:pt x="1367" y="499"/>
                  <a:pt x="1365" y="500"/>
                  <a:pt x="1365" y="499"/>
                </a:cubicBezTo>
                <a:cubicBezTo>
                  <a:pt x="1365" y="499"/>
                  <a:pt x="1365" y="499"/>
                  <a:pt x="1365" y="499"/>
                </a:cubicBezTo>
                <a:cubicBezTo>
                  <a:pt x="1365" y="498"/>
                  <a:pt x="1365" y="498"/>
                  <a:pt x="1366" y="498"/>
                </a:cubicBezTo>
                <a:cubicBezTo>
                  <a:pt x="1366" y="499"/>
                  <a:pt x="1366" y="498"/>
                  <a:pt x="1366" y="498"/>
                </a:cubicBezTo>
                <a:cubicBezTo>
                  <a:pt x="1367" y="498"/>
                  <a:pt x="1367" y="498"/>
                  <a:pt x="1367" y="498"/>
                </a:cubicBezTo>
                <a:cubicBezTo>
                  <a:pt x="1367" y="498"/>
                  <a:pt x="1367" y="498"/>
                  <a:pt x="1367" y="498"/>
                </a:cubicBezTo>
                <a:cubicBezTo>
                  <a:pt x="1367" y="498"/>
                  <a:pt x="1367" y="498"/>
                  <a:pt x="1367" y="498"/>
                </a:cubicBezTo>
                <a:cubicBezTo>
                  <a:pt x="1368" y="497"/>
                  <a:pt x="1368" y="497"/>
                  <a:pt x="1368" y="497"/>
                </a:cubicBezTo>
                <a:cubicBezTo>
                  <a:pt x="1369" y="497"/>
                  <a:pt x="1368" y="498"/>
                  <a:pt x="1369" y="498"/>
                </a:cubicBezTo>
                <a:cubicBezTo>
                  <a:pt x="1369" y="499"/>
                  <a:pt x="1369" y="498"/>
                  <a:pt x="1369" y="498"/>
                </a:cubicBezTo>
                <a:cubicBezTo>
                  <a:pt x="1369" y="497"/>
                  <a:pt x="1370" y="497"/>
                  <a:pt x="1371" y="497"/>
                </a:cubicBezTo>
                <a:cubicBezTo>
                  <a:pt x="1372" y="498"/>
                  <a:pt x="1372" y="498"/>
                  <a:pt x="1372" y="498"/>
                </a:cubicBezTo>
                <a:cubicBezTo>
                  <a:pt x="1372" y="498"/>
                  <a:pt x="1371" y="499"/>
                  <a:pt x="1372" y="499"/>
                </a:cubicBezTo>
                <a:cubicBezTo>
                  <a:pt x="1372" y="499"/>
                  <a:pt x="1372" y="499"/>
                  <a:pt x="1372" y="499"/>
                </a:cubicBezTo>
                <a:cubicBezTo>
                  <a:pt x="1372" y="498"/>
                  <a:pt x="1372" y="498"/>
                  <a:pt x="1372" y="498"/>
                </a:cubicBezTo>
                <a:cubicBezTo>
                  <a:pt x="1372" y="497"/>
                  <a:pt x="1372" y="497"/>
                  <a:pt x="1372" y="497"/>
                </a:cubicBezTo>
                <a:cubicBezTo>
                  <a:pt x="1372" y="497"/>
                  <a:pt x="1373" y="497"/>
                  <a:pt x="1373" y="497"/>
                </a:cubicBezTo>
                <a:cubicBezTo>
                  <a:pt x="1373" y="498"/>
                  <a:pt x="1375" y="498"/>
                  <a:pt x="1374" y="497"/>
                </a:cubicBezTo>
                <a:cubicBezTo>
                  <a:pt x="1373" y="497"/>
                  <a:pt x="1371" y="496"/>
                  <a:pt x="1370" y="496"/>
                </a:cubicBezTo>
                <a:cubicBezTo>
                  <a:pt x="1370" y="496"/>
                  <a:pt x="1370" y="496"/>
                  <a:pt x="1371" y="495"/>
                </a:cubicBezTo>
                <a:cubicBezTo>
                  <a:pt x="1370" y="495"/>
                  <a:pt x="1370" y="496"/>
                  <a:pt x="1369" y="496"/>
                </a:cubicBezTo>
                <a:cubicBezTo>
                  <a:pt x="1368" y="496"/>
                  <a:pt x="1368" y="496"/>
                  <a:pt x="1368" y="496"/>
                </a:cubicBezTo>
                <a:cubicBezTo>
                  <a:pt x="1368" y="496"/>
                  <a:pt x="1368" y="497"/>
                  <a:pt x="1367" y="497"/>
                </a:cubicBezTo>
                <a:cubicBezTo>
                  <a:pt x="1367" y="497"/>
                  <a:pt x="1367" y="496"/>
                  <a:pt x="1367" y="496"/>
                </a:cubicBezTo>
                <a:cubicBezTo>
                  <a:pt x="1367" y="496"/>
                  <a:pt x="1367" y="496"/>
                  <a:pt x="1366" y="496"/>
                </a:cubicBezTo>
                <a:cubicBezTo>
                  <a:pt x="1366" y="496"/>
                  <a:pt x="1366" y="496"/>
                  <a:pt x="1365" y="496"/>
                </a:cubicBezTo>
                <a:cubicBezTo>
                  <a:pt x="1365" y="496"/>
                  <a:pt x="1366" y="495"/>
                  <a:pt x="1366" y="495"/>
                </a:cubicBezTo>
                <a:cubicBezTo>
                  <a:pt x="1366" y="494"/>
                  <a:pt x="1367" y="493"/>
                  <a:pt x="1367" y="493"/>
                </a:cubicBezTo>
                <a:cubicBezTo>
                  <a:pt x="1368" y="493"/>
                  <a:pt x="1368" y="494"/>
                  <a:pt x="1368" y="494"/>
                </a:cubicBezTo>
                <a:cubicBezTo>
                  <a:pt x="1370" y="493"/>
                  <a:pt x="1370" y="493"/>
                  <a:pt x="1370" y="493"/>
                </a:cubicBezTo>
                <a:cubicBezTo>
                  <a:pt x="1369" y="493"/>
                  <a:pt x="1369" y="493"/>
                  <a:pt x="1370" y="493"/>
                </a:cubicBezTo>
                <a:cubicBezTo>
                  <a:pt x="1370" y="492"/>
                  <a:pt x="1370" y="492"/>
                  <a:pt x="1370" y="492"/>
                </a:cubicBezTo>
                <a:cubicBezTo>
                  <a:pt x="1370" y="493"/>
                  <a:pt x="1370" y="493"/>
                  <a:pt x="1370" y="493"/>
                </a:cubicBezTo>
                <a:cubicBezTo>
                  <a:pt x="1371" y="492"/>
                  <a:pt x="1371" y="492"/>
                  <a:pt x="1371" y="492"/>
                </a:cubicBezTo>
                <a:cubicBezTo>
                  <a:pt x="1372" y="493"/>
                  <a:pt x="1372" y="493"/>
                  <a:pt x="1372" y="493"/>
                </a:cubicBezTo>
                <a:cubicBezTo>
                  <a:pt x="1373" y="493"/>
                  <a:pt x="1373" y="494"/>
                  <a:pt x="1373" y="494"/>
                </a:cubicBezTo>
                <a:cubicBezTo>
                  <a:pt x="1373" y="494"/>
                  <a:pt x="1374" y="497"/>
                  <a:pt x="1374" y="495"/>
                </a:cubicBezTo>
                <a:cubicBezTo>
                  <a:pt x="1373" y="494"/>
                  <a:pt x="1373" y="494"/>
                  <a:pt x="1373" y="494"/>
                </a:cubicBezTo>
                <a:cubicBezTo>
                  <a:pt x="1373" y="494"/>
                  <a:pt x="1373" y="493"/>
                  <a:pt x="1373" y="493"/>
                </a:cubicBezTo>
                <a:cubicBezTo>
                  <a:pt x="1373" y="492"/>
                  <a:pt x="1373" y="492"/>
                  <a:pt x="1374" y="492"/>
                </a:cubicBezTo>
                <a:cubicBezTo>
                  <a:pt x="1375" y="491"/>
                  <a:pt x="1375" y="491"/>
                  <a:pt x="1375" y="491"/>
                </a:cubicBezTo>
                <a:cubicBezTo>
                  <a:pt x="1375" y="491"/>
                  <a:pt x="1375" y="491"/>
                  <a:pt x="1375" y="491"/>
                </a:cubicBezTo>
                <a:cubicBezTo>
                  <a:pt x="1374" y="491"/>
                  <a:pt x="1374" y="491"/>
                  <a:pt x="1374" y="491"/>
                </a:cubicBezTo>
                <a:cubicBezTo>
                  <a:pt x="1373" y="491"/>
                  <a:pt x="1373" y="492"/>
                  <a:pt x="1373" y="492"/>
                </a:cubicBezTo>
                <a:cubicBezTo>
                  <a:pt x="1371" y="491"/>
                  <a:pt x="1371" y="491"/>
                  <a:pt x="1371" y="491"/>
                </a:cubicBezTo>
                <a:cubicBezTo>
                  <a:pt x="1371" y="490"/>
                  <a:pt x="1371" y="490"/>
                  <a:pt x="1371" y="490"/>
                </a:cubicBezTo>
                <a:cubicBezTo>
                  <a:pt x="1372" y="491"/>
                  <a:pt x="1372" y="491"/>
                  <a:pt x="1372" y="491"/>
                </a:cubicBezTo>
                <a:cubicBezTo>
                  <a:pt x="1372" y="490"/>
                  <a:pt x="1372" y="490"/>
                  <a:pt x="1372" y="490"/>
                </a:cubicBezTo>
                <a:cubicBezTo>
                  <a:pt x="1372" y="490"/>
                  <a:pt x="1372" y="490"/>
                  <a:pt x="1372" y="490"/>
                </a:cubicBezTo>
                <a:cubicBezTo>
                  <a:pt x="1372" y="490"/>
                  <a:pt x="1372" y="490"/>
                  <a:pt x="1372" y="490"/>
                </a:cubicBezTo>
                <a:cubicBezTo>
                  <a:pt x="1371" y="490"/>
                  <a:pt x="1371" y="490"/>
                  <a:pt x="1371" y="490"/>
                </a:cubicBezTo>
                <a:cubicBezTo>
                  <a:pt x="1370" y="490"/>
                  <a:pt x="1370" y="490"/>
                  <a:pt x="1370" y="490"/>
                </a:cubicBezTo>
                <a:cubicBezTo>
                  <a:pt x="1371" y="489"/>
                  <a:pt x="1371" y="489"/>
                  <a:pt x="1371" y="489"/>
                </a:cubicBezTo>
                <a:cubicBezTo>
                  <a:pt x="1371" y="488"/>
                  <a:pt x="1371" y="488"/>
                  <a:pt x="1371" y="488"/>
                </a:cubicBezTo>
                <a:cubicBezTo>
                  <a:pt x="1372" y="488"/>
                  <a:pt x="1372" y="488"/>
                  <a:pt x="1372" y="489"/>
                </a:cubicBezTo>
                <a:cubicBezTo>
                  <a:pt x="1372" y="489"/>
                  <a:pt x="1372" y="489"/>
                  <a:pt x="1373" y="489"/>
                </a:cubicBezTo>
                <a:cubicBezTo>
                  <a:pt x="1373" y="489"/>
                  <a:pt x="1374" y="489"/>
                  <a:pt x="1373" y="488"/>
                </a:cubicBezTo>
                <a:cubicBezTo>
                  <a:pt x="1373" y="488"/>
                  <a:pt x="1373" y="488"/>
                  <a:pt x="1373" y="488"/>
                </a:cubicBezTo>
                <a:cubicBezTo>
                  <a:pt x="1372" y="488"/>
                  <a:pt x="1373" y="488"/>
                  <a:pt x="1373" y="488"/>
                </a:cubicBezTo>
                <a:cubicBezTo>
                  <a:pt x="1374" y="488"/>
                  <a:pt x="1374" y="488"/>
                  <a:pt x="1374" y="489"/>
                </a:cubicBezTo>
                <a:cubicBezTo>
                  <a:pt x="1374" y="489"/>
                  <a:pt x="1375" y="489"/>
                  <a:pt x="1375" y="489"/>
                </a:cubicBezTo>
                <a:cubicBezTo>
                  <a:pt x="1374" y="488"/>
                  <a:pt x="1374" y="488"/>
                  <a:pt x="1374" y="488"/>
                </a:cubicBezTo>
                <a:cubicBezTo>
                  <a:pt x="1374" y="487"/>
                  <a:pt x="1372" y="486"/>
                  <a:pt x="1372" y="487"/>
                </a:cubicBezTo>
                <a:cubicBezTo>
                  <a:pt x="1371" y="488"/>
                  <a:pt x="1370" y="489"/>
                  <a:pt x="1369" y="489"/>
                </a:cubicBezTo>
                <a:cubicBezTo>
                  <a:pt x="1368" y="489"/>
                  <a:pt x="1368" y="490"/>
                  <a:pt x="1368" y="489"/>
                </a:cubicBezTo>
                <a:cubicBezTo>
                  <a:pt x="1368" y="489"/>
                  <a:pt x="1368" y="489"/>
                  <a:pt x="1368" y="489"/>
                </a:cubicBezTo>
                <a:cubicBezTo>
                  <a:pt x="1368" y="488"/>
                  <a:pt x="1368" y="488"/>
                  <a:pt x="1368" y="488"/>
                </a:cubicBezTo>
                <a:cubicBezTo>
                  <a:pt x="1368" y="488"/>
                  <a:pt x="1368" y="488"/>
                  <a:pt x="1369" y="488"/>
                </a:cubicBezTo>
                <a:cubicBezTo>
                  <a:pt x="1369" y="488"/>
                  <a:pt x="1369" y="488"/>
                  <a:pt x="1370" y="488"/>
                </a:cubicBezTo>
                <a:cubicBezTo>
                  <a:pt x="1370" y="487"/>
                  <a:pt x="1369" y="487"/>
                  <a:pt x="1370" y="487"/>
                </a:cubicBezTo>
                <a:cubicBezTo>
                  <a:pt x="1369" y="487"/>
                  <a:pt x="1367" y="487"/>
                  <a:pt x="1368" y="486"/>
                </a:cubicBezTo>
                <a:cubicBezTo>
                  <a:pt x="1370" y="486"/>
                  <a:pt x="1370" y="486"/>
                  <a:pt x="1370" y="486"/>
                </a:cubicBezTo>
                <a:cubicBezTo>
                  <a:pt x="1370" y="486"/>
                  <a:pt x="1370" y="486"/>
                  <a:pt x="1370" y="486"/>
                </a:cubicBezTo>
                <a:cubicBezTo>
                  <a:pt x="1370" y="485"/>
                  <a:pt x="1370" y="485"/>
                  <a:pt x="1370" y="485"/>
                </a:cubicBezTo>
                <a:cubicBezTo>
                  <a:pt x="1370" y="486"/>
                  <a:pt x="1370" y="486"/>
                  <a:pt x="1371" y="486"/>
                </a:cubicBezTo>
                <a:cubicBezTo>
                  <a:pt x="1371" y="485"/>
                  <a:pt x="1371" y="485"/>
                  <a:pt x="1371" y="485"/>
                </a:cubicBezTo>
                <a:cubicBezTo>
                  <a:pt x="1372" y="485"/>
                  <a:pt x="1372" y="485"/>
                  <a:pt x="1373" y="485"/>
                </a:cubicBezTo>
                <a:cubicBezTo>
                  <a:pt x="1373" y="486"/>
                  <a:pt x="1373" y="486"/>
                  <a:pt x="1373" y="486"/>
                </a:cubicBezTo>
                <a:cubicBezTo>
                  <a:pt x="1373" y="486"/>
                  <a:pt x="1373" y="485"/>
                  <a:pt x="1374" y="484"/>
                </a:cubicBezTo>
                <a:cubicBezTo>
                  <a:pt x="1374" y="484"/>
                  <a:pt x="1374" y="484"/>
                  <a:pt x="1374" y="484"/>
                </a:cubicBezTo>
                <a:cubicBezTo>
                  <a:pt x="1375" y="484"/>
                  <a:pt x="1374" y="485"/>
                  <a:pt x="1375" y="485"/>
                </a:cubicBezTo>
                <a:cubicBezTo>
                  <a:pt x="1375" y="485"/>
                  <a:pt x="1375" y="484"/>
                  <a:pt x="1376" y="484"/>
                </a:cubicBezTo>
                <a:cubicBezTo>
                  <a:pt x="1376" y="483"/>
                  <a:pt x="1376" y="483"/>
                  <a:pt x="1377" y="483"/>
                </a:cubicBezTo>
                <a:cubicBezTo>
                  <a:pt x="1377" y="484"/>
                  <a:pt x="1378" y="486"/>
                  <a:pt x="1379" y="487"/>
                </a:cubicBezTo>
                <a:cubicBezTo>
                  <a:pt x="1379" y="486"/>
                  <a:pt x="1379" y="486"/>
                  <a:pt x="1378" y="485"/>
                </a:cubicBezTo>
                <a:cubicBezTo>
                  <a:pt x="1378" y="485"/>
                  <a:pt x="1378" y="484"/>
                  <a:pt x="1378" y="484"/>
                </a:cubicBezTo>
                <a:cubicBezTo>
                  <a:pt x="1379" y="484"/>
                  <a:pt x="1379" y="484"/>
                  <a:pt x="1379" y="485"/>
                </a:cubicBezTo>
                <a:cubicBezTo>
                  <a:pt x="1379" y="485"/>
                  <a:pt x="1379" y="484"/>
                  <a:pt x="1379" y="484"/>
                </a:cubicBezTo>
                <a:cubicBezTo>
                  <a:pt x="1379" y="483"/>
                  <a:pt x="1379" y="483"/>
                  <a:pt x="1379" y="483"/>
                </a:cubicBezTo>
                <a:cubicBezTo>
                  <a:pt x="1379" y="482"/>
                  <a:pt x="1379" y="482"/>
                  <a:pt x="1379" y="482"/>
                </a:cubicBezTo>
                <a:cubicBezTo>
                  <a:pt x="1380" y="482"/>
                  <a:pt x="1380" y="483"/>
                  <a:pt x="1381" y="482"/>
                </a:cubicBezTo>
                <a:cubicBezTo>
                  <a:pt x="1380" y="481"/>
                  <a:pt x="1380" y="481"/>
                  <a:pt x="1380" y="481"/>
                </a:cubicBezTo>
                <a:cubicBezTo>
                  <a:pt x="1379" y="481"/>
                  <a:pt x="1379" y="481"/>
                  <a:pt x="1379" y="481"/>
                </a:cubicBezTo>
                <a:cubicBezTo>
                  <a:pt x="1378" y="481"/>
                  <a:pt x="1378" y="481"/>
                  <a:pt x="1378" y="481"/>
                </a:cubicBezTo>
                <a:cubicBezTo>
                  <a:pt x="1378" y="481"/>
                  <a:pt x="1378" y="481"/>
                  <a:pt x="1378" y="481"/>
                </a:cubicBezTo>
                <a:cubicBezTo>
                  <a:pt x="1379" y="480"/>
                  <a:pt x="1379" y="480"/>
                  <a:pt x="1379" y="480"/>
                </a:cubicBezTo>
                <a:cubicBezTo>
                  <a:pt x="1379" y="480"/>
                  <a:pt x="1379" y="480"/>
                  <a:pt x="1379" y="480"/>
                </a:cubicBezTo>
                <a:cubicBezTo>
                  <a:pt x="1380" y="480"/>
                  <a:pt x="1380" y="480"/>
                  <a:pt x="1380" y="480"/>
                </a:cubicBezTo>
                <a:cubicBezTo>
                  <a:pt x="1381" y="480"/>
                  <a:pt x="1381" y="481"/>
                  <a:pt x="1381" y="481"/>
                </a:cubicBezTo>
                <a:cubicBezTo>
                  <a:pt x="1381" y="480"/>
                  <a:pt x="1380" y="480"/>
                  <a:pt x="1380" y="479"/>
                </a:cubicBezTo>
                <a:cubicBezTo>
                  <a:pt x="1380" y="479"/>
                  <a:pt x="1380" y="478"/>
                  <a:pt x="1379" y="478"/>
                </a:cubicBezTo>
                <a:cubicBezTo>
                  <a:pt x="1379" y="477"/>
                  <a:pt x="1378" y="477"/>
                  <a:pt x="1378" y="477"/>
                </a:cubicBezTo>
                <a:cubicBezTo>
                  <a:pt x="1378" y="476"/>
                  <a:pt x="1379" y="476"/>
                  <a:pt x="1380" y="476"/>
                </a:cubicBezTo>
                <a:cubicBezTo>
                  <a:pt x="1380" y="476"/>
                  <a:pt x="1381" y="476"/>
                  <a:pt x="1381" y="476"/>
                </a:cubicBezTo>
                <a:cubicBezTo>
                  <a:pt x="1382" y="476"/>
                  <a:pt x="1382" y="476"/>
                  <a:pt x="1382" y="476"/>
                </a:cubicBezTo>
                <a:cubicBezTo>
                  <a:pt x="1382" y="477"/>
                  <a:pt x="1382" y="477"/>
                  <a:pt x="1382" y="477"/>
                </a:cubicBezTo>
                <a:cubicBezTo>
                  <a:pt x="1382" y="477"/>
                  <a:pt x="1382" y="477"/>
                  <a:pt x="1383" y="477"/>
                </a:cubicBezTo>
                <a:cubicBezTo>
                  <a:pt x="1383" y="477"/>
                  <a:pt x="1383" y="476"/>
                  <a:pt x="1384" y="477"/>
                </a:cubicBezTo>
                <a:cubicBezTo>
                  <a:pt x="1384" y="477"/>
                  <a:pt x="1384" y="477"/>
                  <a:pt x="1384" y="478"/>
                </a:cubicBezTo>
                <a:cubicBezTo>
                  <a:pt x="1384" y="478"/>
                  <a:pt x="1385" y="478"/>
                  <a:pt x="1385" y="479"/>
                </a:cubicBezTo>
                <a:cubicBezTo>
                  <a:pt x="1385" y="479"/>
                  <a:pt x="1385" y="481"/>
                  <a:pt x="1385" y="479"/>
                </a:cubicBezTo>
                <a:cubicBezTo>
                  <a:pt x="1386" y="478"/>
                  <a:pt x="1385" y="478"/>
                  <a:pt x="1385" y="477"/>
                </a:cubicBezTo>
                <a:cubicBezTo>
                  <a:pt x="1384" y="477"/>
                  <a:pt x="1384" y="476"/>
                  <a:pt x="1385" y="476"/>
                </a:cubicBezTo>
                <a:cubicBezTo>
                  <a:pt x="1385" y="476"/>
                  <a:pt x="1386" y="477"/>
                  <a:pt x="1386" y="477"/>
                </a:cubicBezTo>
                <a:cubicBezTo>
                  <a:pt x="1387" y="477"/>
                  <a:pt x="1386" y="476"/>
                  <a:pt x="1386" y="476"/>
                </a:cubicBezTo>
                <a:cubicBezTo>
                  <a:pt x="1386" y="475"/>
                  <a:pt x="1386" y="475"/>
                  <a:pt x="1387" y="475"/>
                </a:cubicBezTo>
                <a:cubicBezTo>
                  <a:pt x="1387" y="476"/>
                  <a:pt x="1387" y="476"/>
                  <a:pt x="1388" y="476"/>
                </a:cubicBezTo>
                <a:cubicBezTo>
                  <a:pt x="1387" y="475"/>
                  <a:pt x="1387" y="475"/>
                  <a:pt x="1387" y="475"/>
                </a:cubicBezTo>
                <a:cubicBezTo>
                  <a:pt x="1387" y="475"/>
                  <a:pt x="1386" y="475"/>
                  <a:pt x="1386" y="475"/>
                </a:cubicBezTo>
                <a:cubicBezTo>
                  <a:pt x="1386" y="474"/>
                  <a:pt x="1387" y="474"/>
                  <a:pt x="1386" y="473"/>
                </a:cubicBezTo>
                <a:cubicBezTo>
                  <a:pt x="1385" y="474"/>
                  <a:pt x="1385" y="474"/>
                  <a:pt x="1385" y="474"/>
                </a:cubicBezTo>
                <a:cubicBezTo>
                  <a:pt x="1385" y="474"/>
                  <a:pt x="1384" y="475"/>
                  <a:pt x="1384" y="475"/>
                </a:cubicBezTo>
                <a:cubicBezTo>
                  <a:pt x="1383" y="475"/>
                  <a:pt x="1383" y="474"/>
                  <a:pt x="1383" y="474"/>
                </a:cubicBezTo>
                <a:cubicBezTo>
                  <a:pt x="1383" y="474"/>
                  <a:pt x="1382" y="475"/>
                  <a:pt x="1382" y="475"/>
                </a:cubicBezTo>
                <a:cubicBezTo>
                  <a:pt x="1381" y="475"/>
                  <a:pt x="1380" y="475"/>
                  <a:pt x="1380" y="475"/>
                </a:cubicBezTo>
                <a:cubicBezTo>
                  <a:pt x="1380" y="475"/>
                  <a:pt x="1379" y="474"/>
                  <a:pt x="1380" y="474"/>
                </a:cubicBezTo>
                <a:cubicBezTo>
                  <a:pt x="1380" y="473"/>
                  <a:pt x="1380" y="473"/>
                  <a:pt x="1380" y="473"/>
                </a:cubicBezTo>
                <a:cubicBezTo>
                  <a:pt x="1380" y="473"/>
                  <a:pt x="1380" y="473"/>
                  <a:pt x="1380" y="473"/>
                </a:cubicBezTo>
                <a:cubicBezTo>
                  <a:pt x="1380" y="472"/>
                  <a:pt x="1380" y="472"/>
                  <a:pt x="1380" y="472"/>
                </a:cubicBezTo>
                <a:cubicBezTo>
                  <a:pt x="1380" y="472"/>
                  <a:pt x="1380" y="471"/>
                  <a:pt x="1381" y="471"/>
                </a:cubicBezTo>
                <a:cubicBezTo>
                  <a:pt x="1382" y="471"/>
                  <a:pt x="1382" y="471"/>
                  <a:pt x="1382" y="471"/>
                </a:cubicBezTo>
                <a:cubicBezTo>
                  <a:pt x="1383" y="470"/>
                  <a:pt x="1383" y="470"/>
                  <a:pt x="1383" y="471"/>
                </a:cubicBezTo>
                <a:cubicBezTo>
                  <a:pt x="1383" y="471"/>
                  <a:pt x="1384" y="472"/>
                  <a:pt x="1384" y="471"/>
                </a:cubicBezTo>
                <a:cubicBezTo>
                  <a:pt x="1384" y="471"/>
                  <a:pt x="1383" y="471"/>
                  <a:pt x="1384" y="470"/>
                </a:cubicBezTo>
                <a:cubicBezTo>
                  <a:pt x="1384" y="470"/>
                  <a:pt x="1385" y="470"/>
                  <a:pt x="1385" y="470"/>
                </a:cubicBezTo>
                <a:cubicBezTo>
                  <a:pt x="1386" y="471"/>
                  <a:pt x="1386" y="471"/>
                  <a:pt x="1387" y="471"/>
                </a:cubicBezTo>
                <a:cubicBezTo>
                  <a:pt x="1386" y="470"/>
                  <a:pt x="1386" y="470"/>
                  <a:pt x="1386" y="470"/>
                </a:cubicBezTo>
                <a:cubicBezTo>
                  <a:pt x="1386" y="470"/>
                  <a:pt x="1386" y="470"/>
                  <a:pt x="1386" y="470"/>
                </a:cubicBezTo>
                <a:cubicBezTo>
                  <a:pt x="1386" y="470"/>
                  <a:pt x="1385" y="470"/>
                  <a:pt x="1385" y="470"/>
                </a:cubicBezTo>
                <a:cubicBezTo>
                  <a:pt x="1385" y="470"/>
                  <a:pt x="1385" y="470"/>
                  <a:pt x="1385" y="469"/>
                </a:cubicBezTo>
                <a:cubicBezTo>
                  <a:pt x="1384" y="469"/>
                  <a:pt x="1386" y="468"/>
                  <a:pt x="1386" y="469"/>
                </a:cubicBezTo>
                <a:cubicBezTo>
                  <a:pt x="1387" y="469"/>
                  <a:pt x="1387" y="470"/>
                  <a:pt x="1388" y="469"/>
                </a:cubicBezTo>
                <a:cubicBezTo>
                  <a:pt x="1388" y="469"/>
                  <a:pt x="1387" y="468"/>
                  <a:pt x="1387" y="468"/>
                </a:cubicBezTo>
                <a:cubicBezTo>
                  <a:pt x="1386" y="467"/>
                  <a:pt x="1387" y="467"/>
                  <a:pt x="1388" y="467"/>
                </a:cubicBezTo>
                <a:cubicBezTo>
                  <a:pt x="1388" y="467"/>
                  <a:pt x="1388" y="467"/>
                  <a:pt x="1388" y="467"/>
                </a:cubicBezTo>
                <a:cubicBezTo>
                  <a:pt x="1389" y="467"/>
                  <a:pt x="1388" y="467"/>
                  <a:pt x="1388" y="467"/>
                </a:cubicBezTo>
                <a:cubicBezTo>
                  <a:pt x="1388" y="466"/>
                  <a:pt x="1388" y="466"/>
                  <a:pt x="1388" y="466"/>
                </a:cubicBezTo>
                <a:cubicBezTo>
                  <a:pt x="1387" y="466"/>
                  <a:pt x="1387" y="466"/>
                  <a:pt x="1387" y="466"/>
                </a:cubicBezTo>
                <a:cubicBezTo>
                  <a:pt x="1386" y="466"/>
                  <a:pt x="1386" y="466"/>
                  <a:pt x="1386" y="466"/>
                </a:cubicBezTo>
                <a:cubicBezTo>
                  <a:pt x="1386" y="465"/>
                  <a:pt x="1386" y="465"/>
                  <a:pt x="1386" y="465"/>
                </a:cubicBezTo>
                <a:cubicBezTo>
                  <a:pt x="1386" y="465"/>
                  <a:pt x="1386" y="464"/>
                  <a:pt x="1387" y="464"/>
                </a:cubicBezTo>
                <a:cubicBezTo>
                  <a:pt x="1387" y="464"/>
                  <a:pt x="1387" y="464"/>
                  <a:pt x="1387" y="463"/>
                </a:cubicBezTo>
                <a:cubicBezTo>
                  <a:pt x="1387" y="463"/>
                  <a:pt x="1387" y="463"/>
                  <a:pt x="1387" y="463"/>
                </a:cubicBezTo>
                <a:cubicBezTo>
                  <a:pt x="1388" y="462"/>
                  <a:pt x="1388" y="462"/>
                  <a:pt x="1388" y="462"/>
                </a:cubicBezTo>
                <a:cubicBezTo>
                  <a:pt x="1389" y="462"/>
                  <a:pt x="1389" y="462"/>
                  <a:pt x="1389" y="462"/>
                </a:cubicBezTo>
                <a:cubicBezTo>
                  <a:pt x="1389" y="462"/>
                  <a:pt x="1391" y="462"/>
                  <a:pt x="1390" y="462"/>
                </a:cubicBezTo>
                <a:cubicBezTo>
                  <a:pt x="1390" y="461"/>
                  <a:pt x="1390" y="461"/>
                  <a:pt x="1390" y="460"/>
                </a:cubicBezTo>
                <a:cubicBezTo>
                  <a:pt x="1389" y="459"/>
                  <a:pt x="1390" y="459"/>
                  <a:pt x="1390" y="459"/>
                </a:cubicBezTo>
                <a:cubicBezTo>
                  <a:pt x="1391" y="458"/>
                  <a:pt x="1391" y="457"/>
                  <a:pt x="1391" y="457"/>
                </a:cubicBezTo>
                <a:cubicBezTo>
                  <a:pt x="1391" y="456"/>
                  <a:pt x="1391" y="456"/>
                  <a:pt x="1391" y="456"/>
                </a:cubicBezTo>
                <a:cubicBezTo>
                  <a:pt x="1391" y="456"/>
                  <a:pt x="1391" y="456"/>
                  <a:pt x="1392" y="456"/>
                </a:cubicBezTo>
                <a:cubicBezTo>
                  <a:pt x="1392" y="456"/>
                  <a:pt x="1392" y="457"/>
                  <a:pt x="1393" y="457"/>
                </a:cubicBezTo>
                <a:cubicBezTo>
                  <a:pt x="1393" y="458"/>
                  <a:pt x="1392" y="460"/>
                  <a:pt x="1393" y="460"/>
                </a:cubicBezTo>
                <a:cubicBezTo>
                  <a:pt x="1393" y="461"/>
                  <a:pt x="1393" y="459"/>
                  <a:pt x="1393" y="459"/>
                </a:cubicBezTo>
                <a:cubicBezTo>
                  <a:pt x="1393" y="459"/>
                  <a:pt x="1394" y="460"/>
                  <a:pt x="1394" y="460"/>
                </a:cubicBezTo>
                <a:cubicBezTo>
                  <a:pt x="1394" y="459"/>
                  <a:pt x="1394" y="459"/>
                  <a:pt x="1395" y="459"/>
                </a:cubicBezTo>
                <a:cubicBezTo>
                  <a:pt x="1395" y="459"/>
                  <a:pt x="1396" y="459"/>
                  <a:pt x="1396" y="459"/>
                </a:cubicBezTo>
                <a:cubicBezTo>
                  <a:pt x="1397" y="459"/>
                  <a:pt x="1396" y="458"/>
                  <a:pt x="1395" y="458"/>
                </a:cubicBezTo>
                <a:cubicBezTo>
                  <a:pt x="1394" y="458"/>
                  <a:pt x="1394" y="457"/>
                  <a:pt x="1394" y="457"/>
                </a:cubicBezTo>
                <a:cubicBezTo>
                  <a:pt x="1393" y="456"/>
                  <a:pt x="1393" y="456"/>
                  <a:pt x="1393" y="456"/>
                </a:cubicBezTo>
                <a:cubicBezTo>
                  <a:pt x="1393" y="455"/>
                  <a:pt x="1394" y="455"/>
                  <a:pt x="1394" y="455"/>
                </a:cubicBezTo>
                <a:cubicBezTo>
                  <a:pt x="1395" y="454"/>
                  <a:pt x="1395" y="454"/>
                  <a:pt x="1395" y="455"/>
                </a:cubicBezTo>
                <a:cubicBezTo>
                  <a:pt x="1395" y="456"/>
                  <a:pt x="1396" y="456"/>
                  <a:pt x="1396" y="456"/>
                </a:cubicBezTo>
                <a:cubicBezTo>
                  <a:pt x="1396" y="457"/>
                  <a:pt x="1396" y="457"/>
                  <a:pt x="1397" y="458"/>
                </a:cubicBezTo>
                <a:cubicBezTo>
                  <a:pt x="1398" y="458"/>
                  <a:pt x="1398" y="458"/>
                  <a:pt x="1398" y="458"/>
                </a:cubicBezTo>
                <a:cubicBezTo>
                  <a:pt x="1399" y="458"/>
                  <a:pt x="1399" y="458"/>
                  <a:pt x="1399" y="458"/>
                </a:cubicBezTo>
                <a:cubicBezTo>
                  <a:pt x="1400" y="459"/>
                  <a:pt x="1398" y="459"/>
                  <a:pt x="1398" y="460"/>
                </a:cubicBezTo>
                <a:cubicBezTo>
                  <a:pt x="1398" y="460"/>
                  <a:pt x="1398" y="460"/>
                  <a:pt x="1398" y="460"/>
                </a:cubicBezTo>
                <a:cubicBezTo>
                  <a:pt x="1399" y="460"/>
                  <a:pt x="1399" y="460"/>
                  <a:pt x="1399" y="460"/>
                </a:cubicBezTo>
                <a:cubicBezTo>
                  <a:pt x="1399" y="460"/>
                  <a:pt x="1399" y="460"/>
                  <a:pt x="1399" y="460"/>
                </a:cubicBezTo>
                <a:cubicBezTo>
                  <a:pt x="1399" y="460"/>
                  <a:pt x="1399" y="460"/>
                  <a:pt x="1399" y="460"/>
                </a:cubicBezTo>
                <a:cubicBezTo>
                  <a:pt x="1399" y="460"/>
                  <a:pt x="1399" y="460"/>
                  <a:pt x="1400" y="460"/>
                </a:cubicBezTo>
                <a:cubicBezTo>
                  <a:pt x="1400" y="460"/>
                  <a:pt x="1400" y="459"/>
                  <a:pt x="1399" y="458"/>
                </a:cubicBezTo>
                <a:cubicBezTo>
                  <a:pt x="1399" y="457"/>
                  <a:pt x="1398" y="457"/>
                  <a:pt x="1398" y="457"/>
                </a:cubicBezTo>
                <a:cubicBezTo>
                  <a:pt x="1397" y="457"/>
                  <a:pt x="1396" y="457"/>
                  <a:pt x="1396" y="456"/>
                </a:cubicBezTo>
                <a:cubicBezTo>
                  <a:pt x="1396" y="455"/>
                  <a:pt x="1397" y="455"/>
                  <a:pt x="1398" y="454"/>
                </a:cubicBezTo>
                <a:cubicBezTo>
                  <a:pt x="1397" y="454"/>
                  <a:pt x="1396" y="455"/>
                  <a:pt x="1396" y="453"/>
                </a:cubicBezTo>
                <a:cubicBezTo>
                  <a:pt x="1396" y="453"/>
                  <a:pt x="1396" y="453"/>
                  <a:pt x="1397" y="452"/>
                </a:cubicBezTo>
                <a:cubicBezTo>
                  <a:pt x="1397" y="452"/>
                  <a:pt x="1397" y="451"/>
                  <a:pt x="1397" y="451"/>
                </a:cubicBezTo>
                <a:cubicBezTo>
                  <a:pt x="1397" y="451"/>
                  <a:pt x="1397" y="451"/>
                  <a:pt x="1398" y="450"/>
                </a:cubicBezTo>
                <a:cubicBezTo>
                  <a:pt x="1398" y="450"/>
                  <a:pt x="1398" y="450"/>
                  <a:pt x="1398" y="450"/>
                </a:cubicBezTo>
                <a:cubicBezTo>
                  <a:pt x="1399" y="450"/>
                  <a:pt x="1400" y="450"/>
                  <a:pt x="1400" y="450"/>
                </a:cubicBezTo>
                <a:cubicBezTo>
                  <a:pt x="1401" y="449"/>
                  <a:pt x="1401" y="449"/>
                  <a:pt x="1401" y="450"/>
                </a:cubicBezTo>
                <a:cubicBezTo>
                  <a:pt x="1402" y="450"/>
                  <a:pt x="1401" y="451"/>
                  <a:pt x="1401" y="452"/>
                </a:cubicBezTo>
                <a:cubicBezTo>
                  <a:pt x="1401" y="452"/>
                  <a:pt x="1401" y="453"/>
                  <a:pt x="1401" y="453"/>
                </a:cubicBezTo>
                <a:cubicBezTo>
                  <a:pt x="1401" y="454"/>
                  <a:pt x="1401" y="454"/>
                  <a:pt x="1401" y="455"/>
                </a:cubicBezTo>
                <a:cubicBezTo>
                  <a:pt x="1400" y="455"/>
                  <a:pt x="1400" y="456"/>
                  <a:pt x="1400" y="456"/>
                </a:cubicBezTo>
                <a:cubicBezTo>
                  <a:pt x="1400" y="457"/>
                  <a:pt x="1400" y="457"/>
                  <a:pt x="1400" y="457"/>
                </a:cubicBezTo>
                <a:cubicBezTo>
                  <a:pt x="1400" y="457"/>
                  <a:pt x="1401" y="456"/>
                  <a:pt x="1401" y="456"/>
                </a:cubicBezTo>
                <a:cubicBezTo>
                  <a:pt x="1401" y="455"/>
                  <a:pt x="1401" y="454"/>
                  <a:pt x="1401" y="454"/>
                </a:cubicBezTo>
                <a:cubicBezTo>
                  <a:pt x="1402" y="453"/>
                  <a:pt x="1402" y="453"/>
                  <a:pt x="1403" y="454"/>
                </a:cubicBezTo>
                <a:cubicBezTo>
                  <a:pt x="1403" y="454"/>
                  <a:pt x="1404" y="454"/>
                  <a:pt x="1404" y="454"/>
                </a:cubicBezTo>
                <a:cubicBezTo>
                  <a:pt x="1404" y="454"/>
                  <a:pt x="1403" y="454"/>
                  <a:pt x="1403" y="453"/>
                </a:cubicBezTo>
                <a:cubicBezTo>
                  <a:pt x="1402" y="453"/>
                  <a:pt x="1402" y="453"/>
                  <a:pt x="1402" y="452"/>
                </a:cubicBezTo>
                <a:cubicBezTo>
                  <a:pt x="1402" y="451"/>
                  <a:pt x="1402" y="451"/>
                  <a:pt x="1402" y="451"/>
                </a:cubicBezTo>
                <a:cubicBezTo>
                  <a:pt x="1402" y="450"/>
                  <a:pt x="1402" y="449"/>
                  <a:pt x="1403" y="449"/>
                </a:cubicBezTo>
                <a:cubicBezTo>
                  <a:pt x="1403" y="450"/>
                  <a:pt x="1403" y="450"/>
                  <a:pt x="1403" y="450"/>
                </a:cubicBezTo>
                <a:cubicBezTo>
                  <a:pt x="1403" y="450"/>
                  <a:pt x="1403" y="449"/>
                  <a:pt x="1403" y="449"/>
                </a:cubicBezTo>
                <a:cubicBezTo>
                  <a:pt x="1403" y="448"/>
                  <a:pt x="1403" y="448"/>
                  <a:pt x="1403" y="448"/>
                </a:cubicBezTo>
                <a:cubicBezTo>
                  <a:pt x="1404" y="448"/>
                  <a:pt x="1404" y="448"/>
                  <a:pt x="1404" y="448"/>
                </a:cubicBezTo>
                <a:cubicBezTo>
                  <a:pt x="1404" y="447"/>
                  <a:pt x="1404" y="447"/>
                  <a:pt x="1404" y="447"/>
                </a:cubicBezTo>
                <a:cubicBezTo>
                  <a:pt x="1405" y="446"/>
                  <a:pt x="1405" y="446"/>
                  <a:pt x="1405" y="446"/>
                </a:cubicBezTo>
                <a:cubicBezTo>
                  <a:pt x="1406" y="447"/>
                  <a:pt x="1406" y="448"/>
                  <a:pt x="1406" y="450"/>
                </a:cubicBezTo>
                <a:cubicBezTo>
                  <a:pt x="1405" y="450"/>
                  <a:pt x="1405" y="451"/>
                  <a:pt x="1405" y="451"/>
                </a:cubicBezTo>
                <a:cubicBezTo>
                  <a:pt x="1405" y="452"/>
                  <a:pt x="1406" y="452"/>
                  <a:pt x="1406" y="453"/>
                </a:cubicBezTo>
                <a:cubicBezTo>
                  <a:pt x="1406" y="454"/>
                  <a:pt x="1405" y="454"/>
                  <a:pt x="1405" y="454"/>
                </a:cubicBezTo>
                <a:cubicBezTo>
                  <a:pt x="1405" y="454"/>
                  <a:pt x="1405" y="455"/>
                  <a:pt x="1405" y="456"/>
                </a:cubicBezTo>
                <a:cubicBezTo>
                  <a:pt x="1405" y="456"/>
                  <a:pt x="1405" y="457"/>
                  <a:pt x="1404" y="457"/>
                </a:cubicBezTo>
                <a:cubicBezTo>
                  <a:pt x="1404" y="458"/>
                  <a:pt x="1403" y="458"/>
                  <a:pt x="1403" y="458"/>
                </a:cubicBezTo>
                <a:cubicBezTo>
                  <a:pt x="1402" y="459"/>
                  <a:pt x="1402" y="459"/>
                  <a:pt x="1402" y="459"/>
                </a:cubicBezTo>
                <a:cubicBezTo>
                  <a:pt x="1402" y="460"/>
                  <a:pt x="1403" y="460"/>
                  <a:pt x="1403" y="459"/>
                </a:cubicBezTo>
                <a:cubicBezTo>
                  <a:pt x="1403" y="459"/>
                  <a:pt x="1404" y="458"/>
                  <a:pt x="1404" y="458"/>
                </a:cubicBezTo>
                <a:cubicBezTo>
                  <a:pt x="1405" y="458"/>
                  <a:pt x="1405" y="457"/>
                  <a:pt x="1405" y="457"/>
                </a:cubicBezTo>
                <a:cubicBezTo>
                  <a:pt x="1405" y="456"/>
                  <a:pt x="1406" y="456"/>
                  <a:pt x="1406" y="455"/>
                </a:cubicBezTo>
                <a:cubicBezTo>
                  <a:pt x="1406" y="454"/>
                  <a:pt x="1406" y="454"/>
                  <a:pt x="1406" y="454"/>
                </a:cubicBezTo>
                <a:cubicBezTo>
                  <a:pt x="1407" y="455"/>
                  <a:pt x="1407" y="455"/>
                  <a:pt x="1407" y="455"/>
                </a:cubicBezTo>
                <a:cubicBezTo>
                  <a:pt x="1408" y="455"/>
                  <a:pt x="1408" y="455"/>
                  <a:pt x="1409" y="455"/>
                </a:cubicBezTo>
                <a:cubicBezTo>
                  <a:pt x="1409" y="455"/>
                  <a:pt x="1408" y="455"/>
                  <a:pt x="1408" y="454"/>
                </a:cubicBezTo>
                <a:cubicBezTo>
                  <a:pt x="1407" y="453"/>
                  <a:pt x="1407" y="453"/>
                  <a:pt x="1407" y="453"/>
                </a:cubicBezTo>
                <a:cubicBezTo>
                  <a:pt x="1407" y="453"/>
                  <a:pt x="1407" y="453"/>
                  <a:pt x="1407" y="453"/>
                </a:cubicBezTo>
                <a:cubicBezTo>
                  <a:pt x="1406" y="452"/>
                  <a:pt x="1406" y="452"/>
                  <a:pt x="1406" y="452"/>
                </a:cubicBezTo>
                <a:cubicBezTo>
                  <a:pt x="1407" y="451"/>
                  <a:pt x="1407" y="451"/>
                  <a:pt x="1407" y="451"/>
                </a:cubicBezTo>
                <a:cubicBezTo>
                  <a:pt x="1406" y="450"/>
                  <a:pt x="1406" y="450"/>
                  <a:pt x="1406" y="450"/>
                </a:cubicBezTo>
                <a:cubicBezTo>
                  <a:pt x="1406" y="450"/>
                  <a:pt x="1408" y="450"/>
                  <a:pt x="1408" y="449"/>
                </a:cubicBezTo>
                <a:cubicBezTo>
                  <a:pt x="1408" y="449"/>
                  <a:pt x="1408" y="448"/>
                  <a:pt x="1409" y="448"/>
                </a:cubicBezTo>
                <a:cubicBezTo>
                  <a:pt x="1409" y="447"/>
                  <a:pt x="1410" y="447"/>
                  <a:pt x="1410" y="447"/>
                </a:cubicBezTo>
                <a:cubicBezTo>
                  <a:pt x="1410" y="447"/>
                  <a:pt x="1409" y="448"/>
                  <a:pt x="1409" y="449"/>
                </a:cubicBezTo>
                <a:cubicBezTo>
                  <a:pt x="1409" y="449"/>
                  <a:pt x="1410" y="450"/>
                  <a:pt x="1410" y="449"/>
                </a:cubicBezTo>
                <a:cubicBezTo>
                  <a:pt x="1411" y="448"/>
                  <a:pt x="1411" y="448"/>
                  <a:pt x="1411" y="448"/>
                </a:cubicBezTo>
                <a:cubicBezTo>
                  <a:pt x="1411" y="448"/>
                  <a:pt x="1411" y="448"/>
                  <a:pt x="1411" y="449"/>
                </a:cubicBezTo>
                <a:cubicBezTo>
                  <a:pt x="1411" y="449"/>
                  <a:pt x="1411" y="449"/>
                  <a:pt x="1411" y="449"/>
                </a:cubicBezTo>
                <a:cubicBezTo>
                  <a:pt x="1411" y="449"/>
                  <a:pt x="1411" y="448"/>
                  <a:pt x="1411" y="448"/>
                </a:cubicBezTo>
                <a:cubicBezTo>
                  <a:pt x="1411" y="447"/>
                  <a:pt x="1412" y="447"/>
                  <a:pt x="1412" y="447"/>
                </a:cubicBezTo>
                <a:cubicBezTo>
                  <a:pt x="1411" y="446"/>
                  <a:pt x="1411" y="446"/>
                  <a:pt x="1411" y="446"/>
                </a:cubicBezTo>
                <a:cubicBezTo>
                  <a:pt x="1412" y="445"/>
                  <a:pt x="1412" y="445"/>
                  <a:pt x="1412" y="445"/>
                </a:cubicBezTo>
                <a:cubicBezTo>
                  <a:pt x="1412" y="444"/>
                  <a:pt x="1413" y="446"/>
                  <a:pt x="1413" y="446"/>
                </a:cubicBezTo>
                <a:cubicBezTo>
                  <a:pt x="1414" y="447"/>
                  <a:pt x="1414" y="447"/>
                  <a:pt x="1414" y="447"/>
                </a:cubicBezTo>
                <a:cubicBezTo>
                  <a:pt x="1415" y="447"/>
                  <a:pt x="1415" y="447"/>
                  <a:pt x="1415" y="448"/>
                </a:cubicBezTo>
                <a:cubicBezTo>
                  <a:pt x="1416" y="449"/>
                  <a:pt x="1416" y="450"/>
                  <a:pt x="1417" y="451"/>
                </a:cubicBezTo>
                <a:cubicBezTo>
                  <a:pt x="1418" y="451"/>
                  <a:pt x="1417" y="449"/>
                  <a:pt x="1417" y="449"/>
                </a:cubicBezTo>
                <a:cubicBezTo>
                  <a:pt x="1417" y="449"/>
                  <a:pt x="1417" y="448"/>
                  <a:pt x="1416" y="448"/>
                </a:cubicBezTo>
                <a:cubicBezTo>
                  <a:pt x="1416" y="448"/>
                  <a:pt x="1416" y="448"/>
                  <a:pt x="1416" y="447"/>
                </a:cubicBezTo>
                <a:cubicBezTo>
                  <a:pt x="1416" y="446"/>
                  <a:pt x="1417" y="445"/>
                  <a:pt x="1417" y="447"/>
                </a:cubicBezTo>
                <a:cubicBezTo>
                  <a:pt x="1417" y="447"/>
                  <a:pt x="1417" y="446"/>
                  <a:pt x="1417" y="445"/>
                </a:cubicBezTo>
                <a:cubicBezTo>
                  <a:pt x="1417" y="445"/>
                  <a:pt x="1417" y="445"/>
                  <a:pt x="1417" y="445"/>
                </a:cubicBezTo>
                <a:cubicBezTo>
                  <a:pt x="1416" y="445"/>
                  <a:pt x="1416" y="445"/>
                  <a:pt x="1416" y="445"/>
                </a:cubicBezTo>
                <a:cubicBezTo>
                  <a:pt x="1415" y="445"/>
                  <a:pt x="1415" y="445"/>
                  <a:pt x="1415" y="445"/>
                </a:cubicBezTo>
                <a:cubicBezTo>
                  <a:pt x="1415" y="445"/>
                  <a:pt x="1416" y="445"/>
                  <a:pt x="1416" y="444"/>
                </a:cubicBezTo>
                <a:cubicBezTo>
                  <a:pt x="1417" y="444"/>
                  <a:pt x="1417" y="444"/>
                  <a:pt x="1417" y="444"/>
                </a:cubicBezTo>
                <a:cubicBezTo>
                  <a:pt x="1417" y="443"/>
                  <a:pt x="1417" y="443"/>
                  <a:pt x="1417" y="443"/>
                </a:cubicBezTo>
                <a:cubicBezTo>
                  <a:pt x="1417" y="443"/>
                  <a:pt x="1416" y="444"/>
                  <a:pt x="1415" y="444"/>
                </a:cubicBezTo>
                <a:cubicBezTo>
                  <a:pt x="1415" y="444"/>
                  <a:pt x="1415" y="444"/>
                  <a:pt x="1415" y="444"/>
                </a:cubicBezTo>
                <a:cubicBezTo>
                  <a:pt x="1414" y="444"/>
                  <a:pt x="1414" y="444"/>
                  <a:pt x="1414" y="444"/>
                </a:cubicBezTo>
                <a:cubicBezTo>
                  <a:pt x="1413" y="443"/>
                  <a:pt x="1413" y="443"/>
                  <a:pt x="1413" y="443"/>
                </a:cubicBezTo>
                <a:cubicBezTo>
                  <a:pt x="1413" y="443"/>
                  <a:pt x="1413" y="443"/>
                  <a:pt x="1413" y="442"/>
                </a:cubicBezTo>
                <a:cubicBezTo>
                  <a:pt x="1413" y="442"/>
                  <a:pt x="1411" y="442"/>
                  <a:pt x="1411" y="441"/>
                </a:cubicBezTo>
                <a:cubicBezTo>
                  <a:pt x="1412" y="440"/>
                  <a:pt x="1413" y="440"/>
                  <a:pt x="1413" y="441"/>
                </a:cubicBezTo>
                <a:cubicBezTo>
                  <a:pt x="1414" y="441"/>
                  <a:pt x="1413" y="440"/>
                  <a:pt x="1413" y="439"/>
                </a:cubicBezTo>
                <a:cubicBezTo>
                  <a:pt x="1414" y="439"/>
                  <a:pt x="1414" y="440"/>
                  <a:pt x="1414" y="440"/>
                </a:cubicBezTo>
                <a:cubicBezTo>
                  <a:pt x="1415" y="440"/>
                  <a:pt x="1414" y="439"/>
                  <a:pt x="1414" y="438"/>
                </a:cubicBezTo>
                <a:cubicBezTo>
                  <a:pt x="1415" y="438"/>
                  <a:pt x="1415" y="440"/>
                  <a:pt x="1415" y="440"/>
                </a:cubicBezTo>
                <a:cubicBezTo>
                  <a:pt x="1415" y="441"/>
                  <a:pt x="1415" y="442"/>
                  <a:pt x="1415" y="443"/>
                </a:cubicBezTo>
                <a:cubicBezTo>
                  <a:pt x="1416" y="443"/>
                  <a:pt x="1416" y="442"/>
                  <a:pt x="1416" y="441"/>
                </a:cubicBezTo>
                <a:cubicBezTo>
                  <a:pt x="1416" y="441"/>
                  <a:pt x="1415" y="440"/>
                  <a:pt x="1416" y="440"/>
                </a:cubicBezTo>
                <a:cubicBezTo>
                  <a:pt x="1416" y="439"/>
                  <a:pt x="1416" y="439"/>
                  <a:pt x="1416" y="439"/>
                </a:cubicBezTo>
                <a:cubicBezTo>
                  <a:pt x="1416" y="440"/>
                  <a:pt x="1416" y="440"/>
                  <a:pt x="1416" y="440"/>
                </a:cubicBezTo>
                <a:cubicBezTo>
                  <a:pt x="1417" y="439"/>
                  <a:pt x="1417" y="439"/>
                  <a:pt x="1417" y="439"/>
                </a:cubicBezTo>
                <a:cubicBezTo>
                  <a:pt x="1417" y="440"/>
                  <a:pt x="1417" y="441"/>
                  <a:pt x="1418" y="440"/>
                </a:cubicBezTo>
                <a:cubicBezTo>
                  <a:pt x="1418" y="440"/>
                  <a:pt x="1418" y="440"/>
                  <a:pt x="1418" y="440"/>
                </a:cubicBezTo>
                <a:cubicBezTo>
                  <a:pt x="1418" y="440"/>
                  <a:pt x="1418" y="440"/>
                  <a:pt x="1418" y="440"/>
                </a:cubicBezTo>
                <a:cubicBezTo>
                  <a:pt x="1419" y="440"/>
                  <a:pt x="1418" y="442"/>
                  <a:pt x="1418" y="442"/>
                </a:cubicBezTo>
                <a:cubicBezTo>
                  <a:pt x="1418" y="443"/>
                  <a:pt x="1420" y="443"/>
                  <a:pt x="1420" y="443"/>
                </a:cubicBezTo>
                <a:cubicBezTo>
                  <a:pt x="1420" y="443"/>
                  <a:pt x="1420" y="443"/>
                  <a:pt x="1419" y="442"/>
                </a:cubicBezTo>
                <a:cubicBezTo>
                  <a:pt x="1419" y="442"/>
                  <a:pt x="1419" y="442"/>
                  <a:pt x="1419" y="441"/>
                </a:cubicBezTo>
                <a:cubicBezTo>
                  <a:pt x="1419" y="441"/>
                  <a:pt x="1419" y="440"/>
                  <a:pt x="1420" y="441"/>
                </a:cubicBezTo>
                <a:cubicBezTo>
                  <a:pt x="1420" y="441"/>
                  <a:pt x="1420" y="441"/>
                  <a:pt x="1420" y="441"/>
                </a:cubicBezTo>
                <a:cubicBezTo>
                  <a:pt x="1421" y="441"/>
                  <a:pt x="1421" y="441"/>
                  <a:pt x="1421" y="441"/>
                </a:cubicBezTo>
                <a:cubicBezTo>
                  <a:pt x="1422" y="441"/>
                  <a:pt x="1422" y="441"/>
                  <a:pt x="1422" y="441"/>
                </a:cubicBezTo>
                <a:cubicBezTo>
                  <a:pt x="1422" y="441"/>
                  <a:pt x="1423" y="441"/>
                  <a:pt x="1423" y="442"/>
                </a:cubicBezTo>
                <a:cubicBezTo>
                  <a:pt x="1423" y="442"/>
                  <a:pt x="1422" y="443"/>
                  <a:pt x="1422" y="443"/>
                </a:cubicBezTo>
                <a:cubicBezTo>
                  <a:pt x="1421" y="443"/>
                  <a:pt x="1418" y="443"/>
                  <a:pt x="1419" y="445"/>
                </a:cubicBezTo>
                <a:cubicBezTo>
                  <a:pt x="1419" y="445"/>
                  <a:pt x="1419" y="444"/>
                  <a:pt x="1420" y="444"/>
                </a:cubicBezTo>
                <a:cubicBezTo>
                  <a:pt x="1421" y="444"/>
                  <a:pt x="1421" y="444"/>
                  <a:pt x="1421" y="444"/>
                </a:cubicBezTo>
                <a:cubicBezTo>
                  <a:pt x="1422" y="444"/>
                  <a:pt x="1422" y="443"/>
                  <a:pt x="1423" y="443"/>
                </a:cubicBezTo>
                <a:cubicBezTo>
                  <a:pt x="1423" y="443"/>
                  <a:pt x="1423" y="444"/>
                  <a:pt x="1423" y="445"/>
                </a:cubicBezTo>
                <a:cubicBezTo>
                  <a:pt x="1424" y="445"/>
                  <a:pt x="1424" y="445"/>
                  <a:pt x="1424" y="445"/>
                </a:cubicBezTo>
                <a:cubicBezTo>
                  <a:pt x="1424" y="446"/>
                  <a:pt x="1424" y="446"/>
                  <a:pt x="1424" y="446"/>
                </a:cubicBezTo>
                <a:cubicBezTo>
                  <a:pt x="1424" y="446"/>
                  <a:pt x="1424" y="446"/>
                  <a:pt x="1425" y="446"/>
                </a:cubicBezTo>
                <a:cubicBezTo>
                  <a:pt x="1425" y="446"/>
                  <a:pt x="1425" y="446"/>
                  <a:pt x="1425" y="446"/>
                </a:cubicBezTo>
                <a:cubicBezTo>
                  <a:pt x="1425" y="446"/>
                  <a:pt x="1425" y="446"/>
                  <a:pt x="1425" y="446"/>
                </a:cubicBezTo>
                <a:cubicBezTo>
                  <a:pt x="1426" y="446"/>
                  <a:pt x="1425" y="446"/>
                  <a:pt x="1426" y="446"/>
                </a:cubicBezTo>
                <a:cubicBezTo>
                  <a:pt x="1426" y="446"/>
                  <a:pt x="1426" y="446"/>
                  <a:pt x="1426" y="446"/>
                </a:cubicBezTo>
                <a:cubicBezTo>
                  <a:pt x="1427" y="445"/>
                  <a:pt x="1426" y="445"/>
                  <a:pt x="1426" y="445"/>
                </a:cubicBezTo>
                <a:cubicBezTo>
                  <a:pt x="1426" y="445"/>
                  <a:pt x="1425" y="444"/>
                  <a:pt x="1425" y="444"/>
                </a:cubicBezTo>
                <a:cubicBezTo>
                  <a:pt x="1424" y="443"/>
                  <a:pt x="1426" y="443"/>
                  <a:pt x="1426" y="443"/>
                </a:cubicBezTo>
                <a:cubicBezTo>
                  <a:pt x="1426" y="442"/>
                  <a:pt x="1425" y="442"/>
                  <a:pt x="1426" y="442"/>
                </a:cubicBezTo>
                <a:cubicBezTo>
                  <a:pt x="1426" y="442"/>
                  <a:pt x="1426" y="442"/>
                  <a:pt x="1425" y="442"/>
                </a:cubicBezTo>
                <a:cubicBezTo>
                  <a:pt x="1425" y="442"/>
                  <a:pt x="1425" y="442"/>
                  <a:pt x="1425" y="441"/>
                </a:cubicBezTo>
                <a:cubicBezTo>
                  <a:pt x="1424" y="441"/>
                  <a:pt x="1425" y="441"/>
                  <a:pt x="1425" y="441"/>
                </a:cubicBezTo>
                <a:cubicBezTo>
                  <a:pt x="1427" y="441"/>
                  <a:pt x="1427" y="441"/>
                  <a:pt x="1427" y="441"/>
                </a:cubicBezTo>
                <a:cubicBezTo>
                  <a:pt x="1425" y="440"/>
                  <a:pt x="1425" y="440"/>
                  <a:pt x="1425" y="440"/>
                </a:cubicBezTo>
                <a:cubicBezTo>
                  <a:pt x="1425" y="440"/>
                  <a:pt x="1426" y="440"/>
                  <a:pt x="1426" y="440"/>
                </a:cubicBezTo>
                <a:cubicBezTo>
                  <a:pt x="1427" y="440"/>
                  <a:pt x="1427" y="440"/>
                  <a:pt x="1427" y="439"/>
                </a:cubicBezTo>
                <a:cubicBezTo>
                  <a:pt x="1427" y="438"/>
                  <a:pt x="1427" y="438"/>
                  <a:pt x="1428" y="437"/>
                </a:cubicBezTo>
                <a:cubicBezTo>
                  <a:pt x="1428" y="437"/>
                  <a:pt x="1428" y="436"/>
                  <a:pt x="1429" y="436"/>
                </a:cubicBezTo>
                <a:cubicBezTo>
                  <a:pt x="1430" y="436"/>
                  <a:pt x="1430" y="436"/>
                  <a:pt x="1431" y="436"/>
                </a:cubicBezTo>
                <a:cubicBezTo>
                  <a:pt x="1432" y="436"/>
                  <a:pt x="1432" y="436"/>
                  <a:pt x="1432" y="436"/>
                </a:cubicBezTo>
                <a:cubicBezTo>
                  <a:pt x="1432" y="435"/>
                  <a:pt x="1432" y="435"/>
                  <a:pt x="1432" y="435"/>
                </a:cubicBezTo>
                <a:cubicBezTo>
                  <a:pt x="1431" y="435"/>
                  <a:pt x="1431" y="435"/>
                  <a:pt x="1431" y="435"/>
                </a:cubicBezTo>
                <a:cubicBezTo>
                  <a:pt x="1431" y="434"/>
                  <a:pt x="1431" y="434"/>
                  <a:pt x="1431" y="434"/>
                </a:cubicBezTo>
                <a:cubicBezTo>
                  <a:pt x="1432" y="433"/>
                  <a:pt x="1432" y="433"/>
                  <a:pt x="1432" y="432"/>
                </a:cubicBezTo>
                <a:cubicBezTo>
                  <a:pt x="1432" y="432"/>
                  <a:pt x="1433" y="431"/>
                  <a:pt x="1433" y="432"/>
                </a:cubicBezTo>
                <a:cubicBezTo>
                  <a:pt x="1434" y="432"/>
                  <a:pt x="1434" y="433"/>
                  <a:pt x="1434" y="433"/>
                </a:cubicBezTo>
                <a:cubicBezTo>
                  <a:pt x="1435" y="433"/>
                  <a:pt x="1435" y="433"/>
                  <a:pt x="1435" y="432"/>
                </a:cubicBezTo>
                <a:cubicBezTo>
                  <a:pt x="1435" y="432"/>
                  <a:pt x="1434" y="431"/>
                  <a:pt x="1434" y="431"/>
                </a:cubicBezTo>
                <a:cubicBezTo>
                  <a:pt x="1433" y="430"/>
                  <a:pt x="1433" y="431"/>
                  <a:pt x="1432" y="430"/>
                </a:cubicBezTo>
                <a:cubicBezTo>
                  <a:pt x="1432" y="430"/>
                  <a:pt x="1432" y="430"/>
                  <a:pt x="1432" y="429"/>
                </a:cubicBezTo>
                <a:cubicBezTo>
                  <a:pt x="1432" y="428"/>
                  <a:pt x="1432" y="428"/>
                  <a:pt x="1432" y="428"/>
                </a:cubicBezTo>
                <a:cubicBezTo>
                  <a:pt x="1433" y="428"/>
                  <a:pt x="1433" y="428"/>
                  <a:pt x="1433" y="428"/>
                </a:cubicBezTo>
                <a:cubicBezTo>
                  <a:pt x="1433" y="429"/>
                  <a:pt x="1433" y="429"/>
                  <a:pt x="1433" y="429"/>
                </a:cubicBezTo>
                <a:cubicBezTo>
                  <a:pt x="1434" y="429"/>
                  <a:pt x="1434" y="429"/>
                  <a:pt x="1434" y="429"/>
                </a:cubicBezTo>
                <a:cubicBezTo>
                  <a:pt x="1434" y="430"/>
                  <a:pt x="1434" y="430"/>
                  <a:pt x="1434" y="430"/>
                </a:cubicBezTo>
                <a:cubicBezTo>
                  <a:pt x="1435" y="429"/>
                  <a:pt x="1434" y="428"/>
                  <a:pt x="1435" y="428"/>
                </a:cubicBezTo>
                <a:cubicBezTo>
                  <a:pt x="1435" y="428"/>
                  <a:pt x="1434" y="428"/>
                  <a:pt x="1434" y="427"/>
                </a:cubicBezTo>
                <a:cubicBezTo>
                  <a:pt x="1434" y="426"/>
                  <a:pt x="1434" y="426"/>
                  <a:pt x="1434" y="426"/>
                </a:cubicBezTo>
                <a:cubicBezTo>
                  <a:pt x="1435" y="426"/>
                  <a:pt x="1435" y="426"/>
                  <a:pt x="1435" y="426"/>
                </a:cubicBezTo>
                <a:cubicBezTo>
                  <a:pt x="1436" y="426"/>
                  <a:pt x="1436" y="427"/>
                  <a:pt x="1435" y="427"/>
                </a:cubicBezTo>
                <a:cubicBezTo>
                  <a:pt x="1437" y="428"/>
                  <a:pt x="1436" y="426"/>
                  <a:pt x="1437" y="426"/>
                </a:cubicBezTo>
                <a:cubicBezTo>
                  <a:pt x="1437" y="427"/>
                  <a:pt x="1437" y="427"/>
                  <a:pt x="1437" y="427"/>
                </a:cubicBezTo>
                <a:cubicBezTo>
                  <a:pt x="1437" y="428"/>
                  <a:pt x="1436" y="428"/>
                  <a:pt x="1437" y="428"/>
                </a:cubicBezTo>
                <a:cubicBezTo>
                  <a:pt x="1437" y="428"/>
                  <a:pt x="1437" y="427"/>
                  <a:pt x="1438" y="427"/>
                </a:cubicBezTo>
                <a:cubicBezTo>
                  <a:pt x="1439" y="428"/>
                  <a:pt x="1439" y="428"/>
                  <a:pt x="1439" y="428"/>
                </a:cubicBezTo>
                <a:cubicBezTo>
                  <a:pt x="1439" y="429"/>
                  <a:pt x="1438" y="430"/>
                  <a:pt x="1439" y="430"/>
                </a:cubicBezTo>
                <a:cubicBezTo>
                  <a:pt x="1439" y="429"/>
                  <a:pt x="1439" y="428"/>
                  <a:pt x="1439" y="428"/>
                </a:cubicBezTo>
                <a:cubicBezTo>
                  <a:pt x="1439" y="426"/>
                  <a:pt x="1439" y="426"/>
                  <a:pt x="1439" y="426"/>
                </a:cubicBezTo>
                <a:cubicBezTo>
                  <a:pt x="1440" y="426"/>
                  <a:pt x="1440" y="427"/>
                  <a:pt x="1440" y="428"/>
                </a:cubicBezTo>
                <a:cubicBezTo>
                  <a:pt x="1440" y="428"/>
                  <a:pt x="1440" y="428"/>
                  <a:pt x="1441" y="428"/>
                </a:cubicBezTo>
                <a:cubicBezTo>
                  <a:pt x="1441" y="427"/>
                  <a:pt x="1441" y="427"/>
                  <a:pt x="1442" y="428"/>
                </a:cubicBezTo>
                <a:cubicBezTo>
                  <a:pt x="1442" y="428"/>
                  <a:pt x="1442" y="427"/>
                  <a:pt x="1443" y="427"/>
                </a:cubicBezTo>
                <a:cubicBezTo>
                  <a:pt x="1443" y="428"/>
                  <a:pt x="1443" y="428"/>
                  <a:pt x="1443" y="429"/>
                </a:cubicBezTo>
                <a:cubicBezTo>
                  <a:pt x="1442" y="430"/>
                  <a:pt x="1442" y="430"/>
                  <a:pt x="1442" y="430"/>
                </a:cubicBezTo>
                <a:cubicBezTo>
                  <a:pt x="1441" y="430"/>
                  <a:pt x="1441" y="430"/>
                  <a:pt x="1441" y="430"/>
                </a:cubicBezTo>
                <a:cubicBezTo>
                  <a:pt x="1441" y="431"/>
                  <a:pt x="1441" y="431"/>
                  <a:pt x="1441" y="431"/>
                </a:cubicBezTo>
                <a:cubicBezTo>
                  <a:pt x="1441" y="432"/>
                  <a:pt x="1440" y="432"/>
                  <a:pt x="1440" y="432"/>
                </a:cubicBezTo>
                <a:cubicBezTo>
                  <a:pt x="1439" y="432"/>
                  <a:pt x="1439" y="433"/>
                  <a:pt x="1439" y="433"/>
                </a:cubicBezTo>
                <a:cubicBezTo>
                  <a:pt x="1438" y="434"/>
                  <a:pt x="1438" y="434"/>
                  <a:pt x="1437" y="435"/>
                </a:cubicBezTo>
                <a:cubicBezTo>
                  <a:pt x="1438" y="435"/>
                  <a:pt x="1438" y="435"/>
                  <a:pt x="1438" y="436"/>
                </a:cubicBezTo>
                <a:cubicBezTo>
                  <a:pt x="1438" y="436"/>
                  <a:pt x="1439" y="437"/>
                  <a:pt x="1439" y="438"/>
                </a:cubicBezTo>
                <a:cubicBezTo>
                  <a:pt x="1438" y="438"/>
                  <a:pt x="1438" y="438"/>
                  <a:pt x="1438" y="439"/>
                </a:cubicBezTo>
                <a:cubicBezTo>
                  <a:pt x="1438" y="439"/>
                  <a:pt x="1438" y="439"/>
                  <a:pt x="1438" y="439"/>
                </a:cubicBezTo>
                <a:cubicBezTo>
                  <a:pt x="1438" y="440"/>
                  <a:pt x="1438" y="440"/>
                  <a:pt x="1437" y="440"/>
                </a:cubicBezTo>
                <a:cubicBezTo>
                  <a:pt x="1437" y="440"/>
                  <a:pt x="1437" y="441"/>
                  <a:pt x="1437" y="441"/>
                </a:cubicBezTo>
                <a:cubicBezTo>
                  <a:pt x="1436" y="442"/>
                  <a:pt x="1436" y="444"/>
                  <a:pt x="1437" y="444"/>
                </a:cubicBezTo>
                <a:cubicBezTo>
                  <a:pt x="1437" y="444"/>
                  <a:pt x="1437" y="444"/>
                  <a:pt x="1437" y="443"/>
                </a:cubicBezTo>
                <a:cubicBezTo>
                  <a:pt x="1437" y="443"/>
                  <a:pt x="1437" y="443"/>
                  <a:pt x="1437" y="443"/>
                </a:cubicBezTo>
                <a:cubicBezTo>
                  <a:pt x="1437" y="443"/>
                  <a:pt x="1437" y="444"/>
                  <a:pt x="1438" y="444"/>
                </a:cubicBezTo>
                <a:cubicBezTo>
                  <a:pt x="1438" y="444"/>
                  <a:pt x="1438" y="443"/>
                  <a:pt x="1439" y="442"/>
                </a:cubicBezTo>
                <a:cubicBezTo>
                  <a:pt x="1439" y="442"/>
                  <a:pt x="1439" y="441"/>
                  <a:pt x="1440" y="440"/>
                </a:cubicBezTo>
                <a:cubicBezTo>
                  <a:pt x="1440" y="439"/>
                  <a:pt x="1440" y="439"/>
                  <a:pt x="1440" y="439"/>
                </a:cubicBezTo>
                <a:cubicBezTo>
                  <a:pt x="1440" y="439"/>
                  <a:pt x="1440" y="439"/>
                  <a:pt x="1440" y="439"/>
                </a:cubicBezTo>
                <a:cubicBezTo>
                  <a:pt x="1439" y="438"/>
                  <a:pt x="1441" y="437"/>
                  <a:pt x="1442" y="436"/>
                </a:cubicBezTo>
                <a:cubicBezTo>
                  <a:pt x="1443" y="435"/>
                  <a:pt x="1443" y="433"/>
                  <a:pt x="1444" y="432"/>
                </a:cubicBezTo>
                <a:cubicBezTo>
                  <a:pt x="1444" y="431"/>
                  <a:pt x="1445" y="430"/>
                  <a:pt x="1445" y="430"/>
                </a:cubicBezTo>
                <a:cubicBezTo>
                  <a:pt x="1445" y="429"/>
                  <a:pt x="1445" y="428"/>
                  <a:pt x="1446" y="428"/>
                </a:cubicBezTo>
                <a:cubicBezTo>
                  <a:pt x="1446" y="427"/>
                  <a:pt x="1448" y="425"/>
                  <a:pt x="1448" y="427"/>
                </a:cubicBezTo>
                <a:cubicBezTo>
                  <a:pt x="1449" y="428"/>
                  <a:pt x="1448" y="428"/>
                  <a:pt x="1448" y="429"/>
                </a:cubicBezTo>
                <a:cubicBezTo>
                  <a:pt x="1448" y="429"/>
                  <a:pt x="1448" y="429"/>
                  <a:pt x="1448" y="430"/>
                </a:cubicBezTo>
                <a:cubicBezTo>
                  <a:pt x="1448" y="430"/>
                  <a:pt x="1448" y="431"/>
                  <a:pt x="1448" y="432"/>
                </a:cubicBezTo>
                <a:cubicBezTo>
                  <a:pt x="1446" y="433"/>
                  <a:pt x="1446" y="433"/>
                  <a:pt x="1446" y="433"/>
                </a:cubicBezTo>
                <a:cubicBezTo>
                  <a:pt x="1446" y="433"/>
                  <a:pt x="1447" y="433"/>
                  <a:pt x="1447" y="433"/>
                </a:cubicBezTo>
                <a:cubicBezTo>
                  <a:pt x="1447" y="432"/>
                  <a:pt x="1448" y="432"/>
                  <a:pt x="1448" y="432"/>
                </a:cubicBezTo>
                <a:cubicBezTo>
                  <a:pt x="1448" y="433"/>
                  <a:pt x="1448" y="434"/>
                  <a:pt x="1448" y="435"/>
                </a:cubicBezTo>
                <a:cubicBezTo>
                  <a:pt x="1447" y="435"/>
                  <a:pt x="1447" y="436"/>
                  <a:pt x="1447" y="437"/>
                </a:cubicBezTo>
                <a:cubicBezTo>
                  <a:pt x="1447" y="437"/>
                  <a:pt x="1447" y="438"/>
                  <a:pt x="1447" y="438"/>
                </a:cubicBezTo>
                <a:cubicBezTo>
                  <a:pt x="1447" y="439"/>
                  <a:pt x="1447" y="438"/>
                  <a:pt x="1447" y="438"/>
                </a:cubicBezTo>
                <a:cubicBezTo>
                  <a:pt x="1448" y="437"/>
                  <a:pt x="1448" y="437"/>
                  <a:pt x="1448" y="437"/>
                </a:cubicBezTo>
                <a:cubicBezTo>
                  <a:pt x="1448" y="437"/>
                  <a:pt x="1448" y="437"/>
                  <a:pt x="1448" y="437"/>
                </a:cubicBezTo>
                <a:cubicBezTo>
                  <a:pt x="1449" y="437"/>
                  <a:pt x="1449" y="437"/>
                  <a:pt x="1449" y="437"/>
                </a:cubicBezTo>
                <a:cubicBezTo>
                  <a:pt x="1449" y="436"/>
                  <a:pt x="1449" y="436"/>
                  <a:pt x="1449" y="436"/>
                </a:cubicBezTo>
                <a:cubicBezTo>
                  <a:pt x="1449" y="436"/>
                  <a:pt x="1449" y="436"/>
                  <a:pt x="1449" y="436"/>
                </a:cubicBezTo>
                <a:cubicBezTo>
                  <a:pt x="1450" y="436"/>
                  <a:pt x="1450" y="436"/>
                  <a:pt x="1451" y="436"/>
                </a:cubicBezTo>
                <a:cubicBezTo>
                  <a:pt x="1451" y="436"/>
                  <a:pt x="1450" y="435"/>
                  <a:pt x="1450" y="435"/>
                </a:cubicBezTo>
                <a:cubicBezTo>
                  <a:pt x="1450" y="434"/>
                  <a:pt x="1450" y="433"/>
                  <a:pt x="1451" y="433"/>
                </a:cubicBezTo>
                <a:cubicBezTo>
                  <a:pt x="1451" y="434"/>
                  <a:pt x="1452" y="435"/>
                  <a:pt x="1452" y="434"/>
                </a:cubicBezTo>
                <a:cubicBezTo>
                  <a:pt x="1451" y="433"/>
                  <a:pt x="1451" y="433"/>
                  <a:pt x="1451" y="433"/>
                </a:cubicBezTo>
                <a:cubicBezTo>
                  <a:pt x="1451" y="433"/>
                  <a:pt x="1451" y="432"/>
                  <a:pt x="1451" y="432"/>
                </a:cubicBezTo>
                <a:cubicBezTo>
                  <a:pt x="1451" y="432"/>
                  <a:pt x="1451" y="432"/>
                  <a:pt x="1451" y="432"/>
                </a:cubicBezTo>
                <a:cubicBezTo>
                  <a:pt x="1451" y="431"/>
                  <a:pt x="1451" y="431"/>
                  <a:pt x="1451" y="431"/>
                </a:cubicBezTo>
                <a:cubicBezTo>
                  <a:pt x="1451" y="431"/>
                  <a:pt x="1451" y="431"/>
                  <a:pt x="1451" y="431"/>
                </a:cubicBezTo>
                <a:cubicBezTo>
                  <a:pt x="1452" y="431"/>
                  <a:pt x="1452" y="431"/>
                  <a:pt x="1452" y="431"/>
                </a:cubicBezTo>
                <a:cubicBezTo>
                  <a:pt x="1452" y="431"/>
                  <a:pt x="1452" y="431"/>
                  <a:pt x="1452" y="430"/>
                </a:cubicBezTo>
                <a:cubicBezTo>
                  <a:pt x="1452" y="430"/>
                  <a:pt x="1452" y="430"/>
                  <a:pt x="1452" y="430"/>
                </a:cubicBezTo>
                <a:cubicBezTo>
                  <a:pt x="1453" y="429"/>
                  <a:pt x="1453" y="429"/>
                  <a:pt x="1453" y="429"/>
                </a:cubicBezTo>
                <a:cubicBezTo>
                  <a:pt x="1453" y="429"/>
                  <a:pt x="1453" y="429"/>
                  <a:pt x="1453" y="429"/>
                </a:cubicBezTo>
                <a:cubicBezTo>
                  <a:pt x="1454" y="429"/>
                  <a:pt x="1454" y="429"/>
                  <a:pt x="1454" y="429"/>
                </a:cubicBezTo>
                <a:cubicBezTo>
                  <a:pt x="1454" y="429"/>
                  <a:pt x="1454" y="429"/>
                  <a:pt x="1454" y="429"/>
                </a:cubicBezTo>
                <a:cubicBezTo>
                  <a:pt x="1454" y="429"/>
                  <a:pt x="1454" y="429"/>
                  <a:pt x="1454" y="429"/>
                </a:cubicBezTo>
                <a:cubicBezTo>
                  <a:pt x="1453" y="427"/>
                  <a:pt x="1453" y="427"/>
                  <a:pt x="1453" y="427"/>
                </a:cubicBezTo>
                <a:cubicBezTo>
                  <a:pt x="1453" y="427"/>
                  <a:pt x="1452" y="427"/>
                  <a:pt x="1452" y="427"/>
                </a:cubicBezTo>
                <a:cubicBezTo>
                  <a:pt x="1452" y="428"/>
                  <a:pt x="1452" y="428"/>
                  <a:pt x="1452" y="427"/>
                </a:cubicBezTo>
                <a:cubicBezTo>
                  <a:pt x="1451" y="427"/>
                  <a:pt x="1451" y="427"/>
                  <a:pt x="1451" y="426"/>
                </a:cubicBezTo>
                <a:cubicBezTo>
                  <a:pt x="1451" y="426"/>
                  <a:pt x="1452" y="426"/>
                  <a:pt x="1452" y="426"/>
                </a:cubicBezTo>
                <a:cubicBezTo>
                  <a:pt x="1452" y="426"/>
                  <a:pt x="1453" y="427"/>
                  <a:pt x="1452" y="426"/>
                </a:cubicBezTo>
                <a:cubicBezTo>
                  <a:pt x="1452" y="426"/>
                  <a:pt x="1451" y="425"/>
                  <a:pt x="1452" y="425"/>
                </a:cubicBezTo>
                <a:cubicBezTo>
                  <a:pt x="1452" y="425"/>
                  <a:pt x="1453" y="425"/>
                  <a:pt x="1453" y="425"/>
                </a:cubicBezTo>
                <a:cubicBezTo>
                  <a:pt x="1453" y="425"/>
                  <a:pt x="1453" y="425"/>
                  <a:pt x="1453" y="425"/>
                </a:cubicBezTo>
                <a:cubicBezTo>
                  <a:pt x="1453" y="426"/>
                  <a:pt x="1453" y="426"/>
                  <a:pt x="1453" y="426"/>
                </a:cubicBezTo>
                <a:cubicBezTo>
                  <a:pt x="1454" y="426"/>
                  <a:pt x="1454" y="426"/>
                  <a:pt x="1454" y="426"/>
                </a:cubicBezTo>
                <a:cubicBezTo>
                  <a:pt x="1454" y="425"/>
                  <a:pt x="1454" y="425"/>
                  <a:pt x="1454" y="424"/>
                </a:cubicBezTo>
                <a:cubicBezTo>
                  <a:pt x="1454" y="424"/>
                  <a:pt x="1454" y="424"/>
                  <a:pt x="1454" y="423"/>
                </a:cubicBezTo>
                <a:cubicBezTo>
                  <a:pt x="1455" y="423"/>
                  <a:pt x="1455" y="423"/>
                  <a:pt x="1455" y="423"/>
                </a:cubicBezTo>
                <a:cubicBezTo>
                  <a:pt x="1455" y="424"/>
                  <a:pt x="1455" y="424"/>
                  <a:pt x="1455" y="424"/>
                </a:cubicBezTo>
                <a:cubicBezTo>
                  <a:pt x="1456" y="424"/>
                  <a:pt x="1456" y="424"/>
                  <a:pt x="1456" y="424"/>
                </a:cubicBezTo>
                <a:cubicBezTo>
                  <a:pt x="1456" y="424"/>
                  <a:pt x="1456" y="424"/>
                  <a:pt x="1456" y="424"/>
                </a:cubicBezTo>
                <a:cubicBezTo>
                  <a:pt x="1456" y="424"/>
                  <a:pt x="1457" y="425"/>
                  <a:pt x="1457" y="424"/>
                </a:cubicBezTo>
                <a:cubicBezTo>
                  <a:pt x="1457" y="424"/>
                  <a:pt x="1457" y="424"/>
                  <a:pt x="1457" y="424"/>
                </a:cubicBezTo>
                <a:cubicBezTo>
                  <a:pt x="1457" y="424"/>
                  <a:pt x="1457" y="424"/>
                  <a:pt x="1457" y="424"/>
                </a:cubicBezTo>
                <a:cubicBezTo>
                  <a:pt x="1458" y="424"/>
                  <a:pt x="1458" y="424"/>
                  <a:pt x="1458" y="424"/>
                </a:cubicBezTo>
                <a:cubicBezTo>
                  <a:pt x="1458" y="423"/>
                  <a:pt x="1458" y="423"/>
                  <a:pt x="1458" y="423"/>
                </a:cubicBezTo>
                <a:cubicBezTo>
                  <a:pt x="1459" y="424"/>
                  <a:pt x="1458" y="425"/>
                  <a:pt x="1458" y="425"/>
                </a:cubicBezTo>
                <a:cubicBezTo>
                  <a:pt x="1460" y="425"/>
                  <a:pt x="1460" y="425"/>
                  <a:pt x="1460" y="425"/>
                </a:cubicBezTo>
                <a:cubicBezTo>
                  <a:pt x="1460" y="425"/>
                  <a:pt x="1460" y="425"/>
                  <a:pt x="1460" y="426"/>
                </a:cubicBezTo>
                <a:cubicBezTo>
                  <a:pt x="1460" y="427"/>
                  <a:pt x="1460" y="427"/>
                  <a:pt x="1460" y="427"/>
                </a:cubicBezTo>
                <a:cubicBezTo>
                  <a:pt x="1460" y="428"/>
                  <a:pt x="1460" y="428"/>
                  <a:pt x="1459" y="428"/>
                </a:cubicBezTo>
                <a:cubicBezTo>
                  <a:pt x="1460" y="428"/>
                  <a:pt x="1460" y="428"/>
                  <a:pt x="1460" y="428"/>
                </a:cubicBezTo>
                <a:cubicBezTo>
                  <a:pt x="1460" y="429"/>
                  <a:pt x="1459" y="429"/>
                  <a:pt x="1459" y="429"/>
                </a:cubicBezTo>
                <a:cubicBezTo>
                  <a:pt x="1459" y="429"/>
                  <a:pt x="1459" y="429"/>
                  <a:pt x="1459" y="429"/>
                </a:cubicBezTo>
                <a:cubicBezTo>
                  <a:pt x="1458" y="429"/>
                  <a:pt x="1458" y="429"/>
                  <a:pt x="1458" y="429"/>
                </a:cubicBezTo>
                <a:cubicBezTo>
                  <a:pt x="1458" y="429"/>
                  <a:pt x="1459" y="429"/>
                  <a:pt x="1459" y="430"/>
                </a:cubicBezTo>
                <a:cubicBezTo>
                  <a:pt x="1458" y="431"/>
                  <a:pt x="1458" y="430"/>
                  <a:pt x="1457" y="429"/>
                </a:cubicBezTo>
                <a:cubicBezTo>
                  <a:pt x="1457" y="429"/>
                  <a:pt x="1457" y="429"/>
                  <a:pt x="1456" y="430"/>
                </a:cubicBezTo>
                <a:cubicBezTo>
                  <a:pt x="1455" y="430"/>
                  <a:pt x="1455" y="430"/>
                  <a:pt x="1455" y="430"/>
                </a:cubicBezTo>
                <a:cubicBezTo>
                  <a:pt x="1455" y="430"/>
                  <a:pt x="1456" y="430"/>
                  <a:pt x="1456" y="430"/>
                </a:cubicBezTo>
                <a:cubicBezTo>
                  <a:pt x="1457" y="430"/>
                  <a:pt x="1457" y="430"/>
                  <a:pt x="1457" y="430"/>
                </a:cubicBezTo>
                <a:cubicBezTo>
                  <a:pt x="1457" y="431"/>
                  <a:pt x="1457" y="431"/>
                  <a:pt x="1457" y="431"/>
                </a:cubicBezTo>
                <a:cubicBezTo>
                  <a:pt x="1457" y="431"/>
                  <a:pt x="1458" y="430"/>
                  <a:pt x="1458" y="431"/>
                </a:cubicBezTo>
                <a:cubicBezTo>
                  <a:pt x="1458" y="431"/>
                  <a:pt x="1457" y="432"/>
                  <a:pt x="1457" y="432"/>
                </a:cubicBezTo>
                <a:cubicBezTo>
                  <a:pt x="1456" y="432"/>
                  <a:pt x="1456" y="432"/>
                  <a:pt x="1456" y="432"/>
                </a:cubicBezTo>
                <a:cubicBezTo>
                  <a:pt x="1455" y="433"/>
                  <a:pt x="1455" y="433"/>
                  <a:pt x="1454" y="433"/>
                </a:cubicBezTo>
                <a:cubicBezTo>
                  <a:pt x="1455" y="434"/>
                  <a:pt x="1458" y="431"/>
                  <a:pt x="1459" y="431"/>
                </a:cubicBezTo>
                <a:cubicBezTo>
                  <a:pt x="1459" y="433"/>
                  <a:pt x="1458" y="434"/>
                  <a:pt x="1457" y="435"/>
                </a:cubicBezTo>
                <a:cubicBezTo>
                  <a:pt x="1456" y="435"/>
                  <a:pt x="1456" y="436"/>
                  <a:pt x="1456" y="436"/>
                </a:cubicBezTo>
                <a:cubicBezTo>
                  <a:pt x="1456" y="436"/>
                  <a:pt x="1457" y="436"/>
                  <a:pt x="1457" y="436"/>
                </a:cubicBezTo>
                <a:cubicBezTo>
                  <a:pt x="1457" y="436"/>
                  <a:pt x="1457" y="436"/>
                  <a:pt x="1457" y="436"/>
                </a:cubicBezTo>
                <a:cubicBezTo>
                  <a:pt x="1458" y="437"/>
                  <a:pt x="1458" y="436"/>
                  <a:pt x="1459" y="435"/>
                </a:cubicBezTo>
                <a:cubicBezTo>
                  <a:pt x="1459" y="436"/>
                  <a:pt x="1459" y="436"/>
                  <a:pt x="1459" y="436"/>
                </a:cubicBezTo>
                <a:cubicBezTo>
                  <a:pt x="1458" y="437"/>
                  <a:pt x="1458" y="437"/>
                  <a:pt x="1458" y="437"/>
                </a:cubicBezTo>
                <a:cubicBezTo>
                  <a:pt x="1458" y="438"/>
                  <a:pt x="1458" y="439"/>
                  <a:pt x="1458" y="440"/>
                </a:cubicBezTo>
                <a:cubicBezTo>
                  <a:pt x="1458" y="440"/>
                  <a:pt x="1458" y="441"/>
                  <a:pt x="1458" y="442"/>
                </a:cubicBezTo>
                <a:cubicBezTo>
                  <a:pt x="1458" y="442"/>
                  <a:pt x="1457" y="443"/>
                  <a:pt x="1458" y="444"/>
                </a:cubicBezTo>
                <a:cubicBezTo>
                  <a:pt x="1459" y="444"/>
                  <a:pt x="1458" y="441"/>
                  <a:pt x="1458" y="440"/>
                </a:cubicBezTo>
                <a:cubicBezTo>
                  <a:pt x="1458" y="439"/>
                  <a:pt x="1459" y="438"/>
                  <a:pt x="1459" y="438"/>
                </a:cubicBezTo>
                <a:cubicBezTo>
                  <a:pt x="1459" y="437"/>
                  <a:pt x="1459" y="436"/>
                  <a:pt x="1460" y="436"/>
                </a:cubicBezTo>
                <a:cubicBezTo>
                  <a:pt x="1460" y="437"/>
                  <a:pt x="1460" y="437"/>
                  <a:pt x="1460" y="437"/>
                </a:cubicBezTo>
                <a:cubicBezTo>
                  <a:pt x="1460" y="436"/>
                  <a:pt x="1460" y="436"/>
                  <a:pt x="1460" y="436"/>
                </a:cubicBezTo>
                <a:cubicBezTo>
                  <a:pt x="1460" y="435"/>
                  <a:pt x="1460" y="435"/>
                  <a:pt x="1460" y="435"/>
                </a:cubicBezTo>
                <a:cubicBezTo>
                  <a:pt x="1460" y="434"/>
                  <a:pt x="1460" y="434"/>
                  <a:pt x="1460" y="434"/>
                </a:cubicBezTo>
                <a:cubicBezTo>
                  <a:pt x="1460" y="433"/>
                  <a:pt x="1460" y="433"/>
                  <a:pt x="1460" y="432"/>
                </a:cubicBezTo>
                <a:cubicBezTo>
                  <a:pt x="1461" y="432"/>
                  <a:pt x="1461" y="432"/>
                  <a:pt x="1461" y="432"/>
                </a:cubicBezTo>
                <a:cubicBezTo>
                  <a:pt x="1461" y="431"/>
                  <a:pt x="1461" y="431"/>
                  <a:pt x="1461" y="431"/>
                </a:cubicBezTo>
                <a:cubicBezTo>
                  <a:pt x="1461" y="430"/>
                  <a:pt x="1461" y="429"/>
                  <a:pt x="1462" y="428"/>
                </a:cubicBezTo>
                <a:cubicBezTo>
                  <a:pt x="1462" y="428"/>
                  <a:pt x="1463" y="428"/>
                  <a:pt x="1464" y="428"/>
                </a:cubicBezTo>
                <a:cubicBezTo>
                  <a:pt x="1464" y="428"/>
                  <a:pt x="1464" y="428"/>
                  <a:pt x="1464" y="428"/>
                </a:cubicBezTo>
                <a:cubicBezTo>
                  <a:pt x="1464" y="428"/>
                  <a:pt x="1464" y="428"/>
                  <a:pt x="1464" y="428"/>
                </a:cubicBezTo>
                <a:cubicBezTo>
                  <a:pt x="1465" y="428"/>
                  <a:pt x="1465" y="428"/>
                  <a:pt x="1465" y="428"/>
                </a:cubicBezTo>
                <a:cubicBezTo>
                  <a:pt x="1465" y="429"/>
                  <a:pt x="1465" y="429"/>
                  <a:pt x="1465" y="429"/>
                </a:cubicBezTo>
                <a:cubicBezTo>
                  <a:pt x="1466" y="430"/>
                  <a:pt x="1466" y="430"/>
                  <a:pt x="1466" y="430"/>
                </a:cubicBezTo>
                <a:cubicBezTo>
                  <a:pt x="1466" y="430"/>
                  <a:pt x="1465" y="431"/>
                  <a:pt x="1466" y="431"/>
                </a:cubicBezTo>
                <a:cubicBezTo>
                  <a:pt x="1466" y="431"/>
                  <a:pt x="1465" y="432"/>
                  <a:pt x="1466" y="432"/>
                </a:cubicBezTo>
                <a:cubicBezTo>
                  <a:pt x="1466" y="432"/>
                  <a:pt x="1466" y="432"/>
                  <a:pt x="1466" y="432"/>
                </a:cubicBezTo>
                <a:cubicBezTo>
                  <a:pt x="1467" y="431"/>
                  <a:pt x="1467" y="431"/>
                  <a:pt x="1467" y="431"/>
                </a:cubicBezTo>
                <a:cubicBezTo>
                  <a:pt x="1468" y="431"/>
                  <a:pt x="1468" y="431"/>
                  <a:pt x="1468" y="431"/>
                </a:cubicBezTo>
                <a:cubicBezTo>
                  <a:pt x="1469" y="431"/>
                  <a:pt x="1468" y="431"/>
                  <a:pt x="1469" y="431"/>
                </a:cubicBezTo>
                <a:cubicBezTo>
                  <a:pt x="1469" y="431"/>
                  <a:pt x="1468" y="432"/>
                  <a:pt x="1468" y="433"/>
                </a:cubicBezTo>
                <a:cubicBezTo>
                  <a:pt x="1469" y="433"/>
                  <a:pt x="1469" y="432"/>
                  <a:pt x="1470" y="431"/>
                </a:cubicBezTo>
                <a:cubicBezTo>
                  <a:pt x="1471" y="431"/>
                  <a:pt x="1471" y="431"/>
                  <a:pt x="1472" y="431"/>
                </a:cubicBezTo>
                <a:cubicBezTo>
                  <a:pt x="1472" y="432"/>
                  <a:pt x="1472" y="432"/>
                  <a:pt x="1471" y="432"/>
                </a:cubicBezTo>
                <a:cubicBezTo>
                  <a:pt x="1471" y="433"/>
                  <a:pt x="1471" y="433"/>
                  <a:pt x="1472" y="433"/>
                </a:cubicBezTo>
                <a:cubicBezTo>
                  <a:pt x="1472" y="433"/>
                  <a:pt x="1472" y="433"/>
                  <a:pt x="1472" y="433"/>
                </a:cubicBezTo>
                <a:cubicBezTo>
                  <a:pt x="1473" y="433"/>
                  <a:pt x="1473" y="433"/>
                  <a:pt x="1473" y="433"/>
                </a:cubicBezTo>
                <a:cubicBezTo>
                  <a:pt x="1473" y="435"/>
                  <a:pt x="1471" y="434"/>
                  <a:pt x="1471" y="435"/>
                </a:cubicBezTo>
                <a:cubicBezTo>
                  <a:pt x="1471" y="435"/>
                  <a:pt x="1472" y="435"/>
                  <a:pt x="1473" y="435"/>
                </a:cubicBezTo>
                <a:cubicBezTo>
                  <a:pt x="1473" y="435"/>
                  <a:pt x="1474" y="434"/>
                  <a:pt x="1474" y="435"/>
                </a:cubicBezTo>
                <a:cubicBezTo>
                  <a:pt x="1474" y="435"/>
                  <a:pt x="1474" y="435"/>
                  <a:pt x="1474" y="435"/>
                </a:cubicBezTo>
                <a:cubicBezTo>
                  <a:pt x="1475" y="436"/>
                  <a:pt x="1475" y="436"/>
                  <a:pt x="1475" y="436"/>
                </a:cubicBezTo>
                <a:cubicBezTo>
                  <a:pt x="1475" y="436"/>
                  <a:pt x="1475" y="437"/>
                  <a:pt x="1476" y="437"/>
                </a:cubicBezTo>
                <a:cubicBezTo>
                  <a:pt x="1476" y="437"/>
                  <a:pt x="1476" y="437"/>
                  <a:pt x="1476" y="436"/>
                </a:cubicBezTo>
                <a:cubicBezTo>
                  <a:pt x="1477" y="436"/>
                  <a:pt x="1477" y="437"/>
                  <a:pt x="1477" y="437"/>
                </a:cubicBezTo>
                <a:cubicBezTo>
                  <a:pt x="1477" y="438"/>
                  <a:pt x="1477" y="438"/>
                  <a:pt x="1477" y="439"/>
                </a:cubicBezTo>
                <a:cubicBezTo>
                  <a:pt x="1477" y="439"/>
                  <a:pt x="1477" y="439"/>
                  <a:pt x="1477" y="439"/>
                </a:cubicBezTo>
                <a:cubicBezTo>
                  <a:pt x="1477" y="440"/>
                  <a:pt x="1477" y="440"/>
                  <a:pt x="1476" y="440"/>
                </a:cubicBezTo>
                <a:cubicBezTo>
                  <a:pt x="1476" y="440"/>
                  <a:pt x="1475" y="440"/>
                  <a:pt x="1474" y="440"/>
                </a:cubicBezTo>
                <a:cubicBezTo>
                  <a:pt x="1474" y="441"/>
                  <a:pt x="1474" y="441"/>
                  <a:pt x="1474" y="441"/>
                </a:cubicBezTo>
                <a:cubicBezTo>
                  <a:pt x="1474" y="441"/>
                  <a:pt x="1474" y="441"/>
                  <a:pt x="1474" y="441"/>
                </a:cubicBezTo>
                <a:cubicBezTo>
                  <a:pt x="1473" y="442"/>
                  <a:pt x="1473" y="442"/>
                  <a:pt x="1473" y="442"/>
                </a:cubicBezTo>
                <a:cubicBezTo>
                  <a:pt x="1473" y="442"/>
                  <a:pt x="1473" y="443"/>
                  <a:pt x="1473" y="443"/>
                </a:cubicBezTo>
                <a:cubicBezTo>
                  <a:pt x="1472" y="444"/>
                  <a:pt x="1472" y="444"/>
                  <a:pt x="1472" y="444"/>
                </a:cubicBezTo>
                <a:cubicBezTo>
                  <a:pt x="1471" y="444"/>
                  <a:pt x="1471" y="444"/>
                  <a:pt x="1470" y="444"/>
                </a:cubicBezTo>
                <a:cubicBezTo>
                  <a:pt x="1469" y="444"/>
                  <a:pt x="1467" y="443"/>
                  <a:pt x="1466" y="443"/>
                </a:cubicBezTo>
                <a:cubicBezTo>
                  <a:pt x="1465" y="443"/>
                  <a:pt x="1464" y="443"/>
                  <a:pt x="1462" y="442"/>
                </a:cubicBezTo>
                <a:cubicBezTo>
                  <a:pt x="1461" y="442"/>
                  <a:pt x="1461" y="442"/>
                  <a:pt x="1461" y="442"/>
                </a:cubicBezTo>
                <a:cubicBezTo>
                  <a:pt x="1460" y="442"/>
                  <a:pt x="1462" y="442"/>
                  <a:pt x="1462" y="443"/>
                </a:cubicBezTo>
                <a:cubicBezTo>
                  <a:pt x="1462" y="443"/>
                  <a:pt x="1461" y="443"/>
                  <a:pt x="1461" y="443"/>
                </a:cubicBezTo>
                <a:cubicBezTo>
                  <a:pt x="1461" y="444"/>
                  <a:pt x="1462" y="444"/>
                  <a:pt x="1462" y="444"/>
                </a:cubicBezTo>
                <a:cubicBezTo>
                  <a:pt x="1462" y="443"/>
                  <a:pt x="1462" y="443"/>
                  <a:pt x="1462" y="443"/>
                </a:cubicBezTo>
                <a:cubicBezTo>
                  <a:pt x="1463" y="444"/>
                  <a:pt x="1463" y="444"/>
                  <a:pt x="1463" y="444"/>
                </a:cubicBezTo>
                <a:cubicBezTo>
                  <a:pt x="1463" y="444"/>
                  <a:pt x="1463" y="444"/>
                  <a:pt x="1463" y="444"/>
                </a:cubicBezTo>
                <a:cubicBezTo>
                  <a:pt x="1464" y="444"/>
                  <a:pt x="1465" y="444"/>
                  <a:pt x="1465" y="445"/>
                </a:cubicBezTo>
                <a:cubicBezTo>
                  <a:pt x="1465" y="445"/>
                  <a:pt x="1465" y="445"/>
                  <a:pt x="1465" y="445"/>
                </a:cubicBezTo>
                <a:cubicBezTo>
                  <a:pt x="1466" y="445"/>
                  <a:pt x="1466" y="445"/>
                  <a:pt x="1466" y="445"/>
                </a:cubicBezTo>
                <a:cubicBezTo>
                  <a:pt x="1466" y="445"/>
                  <a:pt x="1467" y="445"/>
                  <a:pt x="1467" y="446"/>
                </a:cubicBezTo>
                <a:cubicBezTo>
                  <a:pt x="1468" y="446"/>
                  <a:pt x="1469" y="446"/>
                  <a:pt x="1467" y="447"/>
                </a:cubicBezTo>
                <a:cubicBezTo>
                  <a:pt x="1467" y="447"/>
                  <a:pt x="1466" y="447"/>
                  <a:pt x="1466" y="448"/>
                </a:cubicBezTo>
                <a:cubicBezTo>
                  <a:pt x="1466" y="449"/>
                  <a:pt x="1468" y="447"/>
                  <a:pt x="1468" y="447"/>
                </a:cubicBezTo>
                <a:cubicBezTo>
                  <a:pt x="1468" y="447"/>
                  <a:pt x="1468" y="447"/>
                  <a:pt x="1468" y="447"/>
                </a:cubicBezTo>
                <a:cubicBezTo>
                  <a:pt x="1469" y="448"/>
                  <a:pt x="1469" y="449"/>
                  <a:pt x="1468" y="450"/>
                </a:cubicBezTo>
                <a:cubicBezTo>
                  <a:pt x="1468" y="450"/>
                  <a:pt x="1468" y="450"/>
                  <a:pt x="1468" y="451"/>
                </a:cubicBezTo>
                <a:cubicBezTo>
                  <a:pt x="1467" y="452"/>
                  <a:pt x="1467" y="452"/>
                  <a:pt x="1467" y="452"/>
                </a:cubicBezTo>
                <a:cubicBezTo>
                  <a:pt x="1468" y="452"/>
                  <a:pt x="1468" y="451"/>
                  <a:pt x="1468" y="451"/>
                </a:cubicBezTo>
                <a:cubicBezTo>
                  <a:pt x="1469" y="451"/>
                  <a:pt x="1469" y="451"/>
                  <a:pt x="1469" y="451"/>
                </a:cubicBezTo>
                <a:cubicBezTo>
                  <a:pt x="1470" y="450"/>
                  <a:pt x="1470" y="450"/>
                  <a:pt x="1470" y="450"/>
                </a:cubicBezTo>
                <a:cubicBezTo>
                  <a:pt x="1470" y="451"/>
                  <a:pt x="1470" y="451"/>
                  <a:pt x="1470" y="451"/>
                </a:cubicBezTo>
                <a:cubicBezTo>
                  <a:pt x="1471" y="451"/>
                  <a:pt x="1471" y="451"/>
                  <a:pt x="1471" y="451"/>
                </a:cubicBezTo>
                <a:cubicBezTo>
                  <a:pt x="1471" y="451"/>
                  <a:pt x="1471" y="452"/>
                  <a:pt x="1472" y="451"/>
                </a:cubicBezTo>
                <a:cubicBezTo>
                  <a:pt x="1472" y="451"/>
                  <a:pt x="1471" y="451"/>
                  <a:pt x="1471" y="450"/>
                </a:cubicBezTo>
                <a:cubicBezTo>
                  <a:pt x="1472" y="450"/>
                  <a:pt x="1472" y="450"/>
                  <a:pt x="1472" y="450"/>
                </a:cubicBezTo>
                <a:cubicBezTo>
                  <a:pt x="1472" y="449"/>
                  <a:pt x="1472" y="449"/>
                  <a:pt x="1472" y="449"/>
                </a:cubicBezTo>
                <a:cubicBezTo>
                  <a:pt x="1472" y="448"/>
                  <a:pt x="1472" y="448"/>
                  <a:pt x="1472" y="448"/>
                </a:cubicBezTo>
                <a:cubicBezTo>
                  <a:pt x="1472" y="448"/>
                  <a:pt x="1472" y="448"/>
                  <a:pt x="1472" y="448"/>
                </a:cubicBezTo>
                <a:cubicBezTo>
                  <a:pt x="1472" y="449"/>
                  <a:pt x="1472" y="449"/>
                  <a:pt x="1472" y="449"/>
                </a:cubicBezTo>
                <a:cubicBezTo>
                  <a:pt x="1472" y="449"/>
                  <a:pt x="1472" y="449"/>
                  <a:pt x="1472" y="449"/>
                </a:cubicBezTo>
                <a:cubicBezTo>
                  <a:pt x="1473" y="449"/>
                  <a:pt x="1473" y="449"/>
                  <a:pt x="1473" y="449"/>
                </a:cubicBezTo>
                <a:cubicBezTo>
                  <a:pt x="1473" y="450"/>
                  <a:pt x="1473" y="450"/>
                  <a:pt x="1473" y="451"/>
                </a:cubicBezTo>
                <a:cubicBezTo>
                  <a:pt x="1473" y="452"/>
                  <a:pt x="1473" y="452"/>
                  <a:pt x="1474" y="451"/>
                </a:cubicBezTo>
                <a:cubicBezTo>
                  <a:pt x="1474" y="451"/>
                  <a:pt x="1473" y="450"/>
                  <a:pt x="1474" y="449"/>
                </a:cubicBezTo>
                <a:cubicBezTo>
                  <a:pt x="1475" y="449"/>
                  <a:pt x="1475" y="449"/>
                  <a:pt x="1475" y="450"/>
                </a:cubicBezTo>
                <a:cubicBezTo>
                  <a:pt x="1475" y="450"/>
                  <a:pt x="1476" y="449"/>
                  <a:pt x="1476" y="449"/>
                </a:cubicBezTo>
                <a:cubicBezTo>
                  <a:pt x="1476" y="450"/>
                  <a:pt x="1476" y="451"/>
                  <a:pt x="1477" y="452"/>
                </a:cubicBezTo>
                <a:cubicBezTo>
                  <a:pt x="1477" y="453"/>
                  <a:pt x="1477" y="454"/>
                  <a:pt x="1476" y="455"/>
                </a:cubicBezTo>
                <a:cubicBezTo>
                  <a:pt x="1476" y="455"/>
                  <a:pt x="1475" y="455"/>
                  <a:pt x="1474" y="455"/>
                </a:cubicBezTo>
                <a:cubicBezTo>
                  <a:pt x="1473" y="454"/>
                  <a:pt x="1474" y="454"/>
                  <a:pt x="1473" y="453"/>
                </a:cubicBezTo>
                <a:cubicBezTo>
                  <a:pt x="1472" y="452"/>
                  <a:pt x="1472" y="452"/>
                  <a:pt x="1472" y="452"/>
                </a:cubicBezTo>
                <a:cubicBezTo>
                  <a:pt x="1471" y="452"/>
                  <a:pt x="1472" y="453"/>
                  <a:pt x="1472" y="454"/>
                </a:cubicBezTo>
                <a:cubicBezTo>
                  <a:pt x="1472" y="454"/>
                  <a:pt x="1472" y="456"/>
                  <a:pt x="1471" y="456"/>
                </a:cubicBezTo>
                <a:cubicBezTo>
                  <a:pt x="1471" y="457"/>
                  <a:pt x="1470" y="458"/>
                  <a:pt x="1470" y="458"/>
                </a:cubicBezTo>
                <a:cubicBezTo>
                  <a:pt x="1469" y="458"/>
                  <a:pt x="1469" y="458"/>
                  <a:pt x="1468" y="458"/>
                </a:cubicBezTo>
                <a:cubicBezTo>
                  <a:pt x="1468" y="459"/>
                  <a:pt x="1468" y="459"/>
                  <a:pt x="1468" y="459"/>
                </a:cubicBezTo>
                <a:cubicBezTo>
                  <a:pt x="1467" y="459"/>
                  <a:pt x="1467" y="459"/>
                  <a:pt x="1467" y="459"/>
                </a:cubicBezTo>
                <a:cubicBezTo>
                  <a:pt x="1467" y="459"/>
                  <a:pt x="1467" y="459"/>
                  <a:pt x="1466" y="459"/>
                </a:cubicBezTo>
                <a:cubicBezTo>
                  <a:pt x="1465" y="460"/>
                  <a:pt x="1466" y="461"/>
                  <a:pt x="1465" y="462"/>
                </a:cubicBezTo>
                <a:cubicBezTo>
                  <a:pt x="1465" y="463"/>
                  <a:pt x="1464" y="464"/>
                  <a:pt x="1463" y="464"/>
                </a:cubicBezTo>
                <a:cubicBezTo>
                  <a:pt x="1462" y="465"/>
                  <a:pt x="1461" y="466"/>
                  <a:pt x="1460" y="466"/>
                </a:cubicBezTo>
                <a:cubicBezTo>
                  <a:pt x="1459" y="467"/>
                  <a:pt x="1461" y="467"/>
                  <a:pt x="1462" y="467"/>
                </a:cubicBezTo>
                <a:cubicBezTo>
                  <a:pt x="1463" y="468"/>
                  <a:pt x="1462" y="469"/>
                  <a:pt x="1461" y="470"/>
                </a:cubicBezTo>
                <a:cubicBezTo>
                  <a:pt x="1461" y="471"/>
                  <a:pt x="1460" y="473"/>
                  <a:pt x="1460" y="474"/>
                </a:cubicBezTo>
                <a:cubicBezTo>
                  <a:pt x="1460" y="475"/>
                  <a:pt x="1461" y="477"/>
                  <a:pt x="1461" y="478"/>
                </a:cubicBezTo>
                <a:cubicBezTo>
                  <a:pt x="1461" y="480"/>
                  <a:pt x="1462" y="480"/>
                  <a:pt x="1464" y="481"/>
                </a:cubicBezTo>
                <a:cubicBezTo>
                  <a:pt x="1465" y="481"/>
                  <a:pt x="1466" y="482"/>
                  <a:pt x="1466" y="483"/>
                </a:cubicBezTo>
                <a:cubicBezTo>
                  <a:pt x="1467" y="483"/>
                  <a:pt x="1467" y="484"/>
                  <a:pt x="1467" y="485"/>
                </a:cubicBezTo>
                <a:cubicBezTo>
                  <a:pt x="1468" y="486"/>
                  <a:pt x="1468" y="486"/>
                  <a:pt x="1469" y="487"/>
                </a:cubicBezTo>
                <a:cubicBezTo>
                  <a:pt x="1469" y="487"/>
                  <a:pt x="1470" y="488"/>
                  <a:pt x="1470" y="488"/>
                </a:cubicBezTo>
                <a:cubicBezTo>
                  <a:pt x="1470" y="489"/>
                  <a:pt x="1470" y="489"/>
                  <a:pt x="1470" y="490"/>
                </a:cubicBezTo>
                <a:cubicBezTo>
                  <a:pt x="1470" y="491"/>
                  <a:pt x="1470" y="491"/>
                  <a:pt x="1470" y="492"/>
                </a:cubicBezTo>
                <a:cubicBezTo>
                  <a:pt x="1470" y="493"/>
                  <a:pt x="1469" y="493"/>
                  <a:pt x="1469" y="494"/>
                </a:cubicBezTo>
                <a:cubicBezTo>
                  <a:pt x="1468" y="494"/>
                  <a:pt x="1467" y="496"/>
                  <a:pt x="1467" y="497"/>
                </a:cubicBezTo>
                <a:cubicBezTo>
                  <a:pt x="1466" y="498"/>
                  <a:pt x="1465" y="500"/>
                  <a:pt x="1464" y="501"/>
                </a:cubicBezTo>
                <a:cubicBezTo>
                  <a:pt x="1464" y="503"/>
                  <a:pt x="1464" y="504"/>
                  <a:pt x="1465" y="505"/>
                </a:cubicBezTo>
                <a:cubicBezTo>
                  <a:pt x="1466" y="506"/>
                  <a:pt x="1466" y="506"/>
                  <a:pt x="1466" y="507"/>
                </a:cubicBezTo>
                <a:cubicBezTo>
                  <a:pt x="1466" y="508"/>
                  <a:pt x="1467" y="508"/>
                  <a:pt x="1467" y="509"/>
                </a:cubicBezTo>
                <a:cubicBezTo>
                  <a:pt x="1467" y="510"/>
                  <a:pt x="1467" y="511"/>
                  <a:pt x="1468" y="512"/>
                </a:cubicBezTo>
                <a:cubicBezTo>
                  <a:pt x="1468" y="514"/>
                  <a:pt x="1469" y="514"/>
                  <a:pt x="1470" y="516"/>
                </a:cubicBezTo>
                <a:cubicBezTo>
                  <a:pt x="1470" y="516"/>
                  <a:pt x="1470" y="517"/>
                  <a:pt x="1470" y="518"/>
                </a:cubicBezTo>
                <a:cubicBezTo>
                  <a:pt x="1470" y="519"/>
                  <a:pt x="1471" y="519"/>
                  <a:pt x="1471" y="520"/>
                </a:cubicBezTo>
                <a:cubicBezTo>
                  <a:pt x="1471" y="521"/>
                  <a:pt x="1471" y="522"/>
                  <a:pt x="1471" y="522"/>
                </a:cubicBezTo>
                <a:cubicBezTo>
                  <a:pt x="1471" y="523"/>
                  <a:pt x="1471" y="523"/>
                  <a:pt x="1470" y="523"/>
                </a:cubicBezTo>
                <a:cubicBezTo>
                  <a:pt x="1470" y="523"/>
                  <a:pt x="1469" y="523"/>
                  <a:pt x="1469" y="523"/>
                </a:cubicBezTo>
                <a:cubicBezTo>
                  <a:pt x="1468" y="524"/>
                  <a:pt x="1469" y="524"/>
                  <a:pt x="1469" y="524"/>
                </a:cubicBezTo>
                <a:cubicBezTo>
                  <a:pt x="1469" y="525"/>
                  <a:pt x="1469" y="525"/>
                  <a:pt x="1469" y="525"/>
                </a:cubicBezTo>
                <a:cubicBezTo>
                  <a:pt x="1469" y="526"/>
                  <a:pt x="1469" y="526"/>
                  <a:pt x="1469" y="526"/>
                </a:cubicBezTo>
                <a:cubicBezTo>
                  <a:pt x="1469" y="527"/>
                  <a:pt x="1469" y="528"/>
                  <a:pt x="1468" y="529"/>
                </a:cubicBezTo>
                <a:cubicBezTo>
                  <a:pt x="1468" y="529"/>
                  <a:pt x="1467" y="530"/>
                  <a:pt x="1468" y="530"/>
                </a:cubicBezTo>
                <a:cubicBezTo>
                  <a:pt x="1469" y="531"/>
                  <a:pt x="1469" y="530"/>
                  <a:pt x="1469" y="532"/>
                </a:cubicBezTo>
                <a:cubicBezTo>
                  <a:pt x="1469" y="532"/>
                  <a:pt x="1469" y="532"/>
                  <a:pt x="1469" y="532"/>
                </a:cubicBezTo>
                <a:cubicBezTo>
                  <a:pt x="1468" y="533"/>
                  <a:pt x="1468" y="533"/>
                  <a:pt x="1468" y="533"/>
                </a:cubicBezTo>
                <a:cubicBezTo>
                  <a:pt x="1468" y="533"/>
                  <a:pt x="1467" y="534"/>
                  <a:pt x="1468" y="534"/>
                </a:cubicBezTo>
                <a:cubicBezTo>
                  <a:pt x="1468" y="535"/>
                  <a:pt x="1468" y="536"/>
                  <a:pt x="1469" y="536"/>
                </a:cubicBezTo>
                <a:cubicBezTo>
                  <a:pt x="1469" y="537"/>
                  <a:pt x="1470" y="537"/>
                  <a:pt x="1471" y="537"/>
                </a:cubicBezTo>
                <a:cubicBezTo>
                  <a:pt x="1471" y="537"/>
                  <a:pt x="1471" y="538"/>
                  <a:pt x="1471" y="539"/>
                </a:cubicBezTo>
                <a:cubicBezTo>
                  <a:pt x="1472" y="539"/>
                  <a:pt x="1472" y="539"/>
                  <a:pt x="1472" y="539"/>
                </a:cubicBezTo>
                <a:cubicBezTo>
                  <a:pt x="1472" y="540"/>
                  <a:pt x="1471" y="540"/>
                  <a:pt x="1471" y="540"/>
                </a:cubicBezTo>
                <a:cubicBezTo>
                  <a:pt x="1470" y="541"/>
                  <a:pt x="1470" y="541"/>
                  <a:pt x="1470" y="542"/>
                </a:cubicBezTo>
                <a:cubicBezTo>
                  <a:pt x="1471" y="542"/>
                  <a:pt x="1471" y="542"/>
                  <a:pt x="1471" y="542"/>
                </a:cubicBezTo>
                <a:cubicBezTo>
                  <a:pt x="1471" y="543"/>
                  <a:pt x="1471" y="543"/>
                  <a:pt x="1471" y="544"/>
                </a:cubicBezTo>
                <a:cubicBezTo>
                  <a:pt x="1471" y="544"/>
                  <a:pt x="1472" y="544"/>
                  <a:pt x="1472" y="545"/>
                </a:cubicBezTo>
                <a:cubicBezTo>
                  <a:pt x="1473" y="545"/>
                  <a:pt x="1473" y="545"/>
                  <a:pt x="1473" y="545"/>
                </a:cubicBezTo>
                <a:cubicBezTo>
                  <a:pt x="1473" y="546"/>
                  <a:pt x="1473" y="546"/>
                  <a:pt x="1473" y="546"/>
                </a:cubicBezTo>
                <a:cubicBezTo>
                  <a:pt x="1474" y="546"/>
                  <a:pt x="1474" y="546"/>
                  <a:pt x="1474" y="546"/>
                </a:cubicBezTo>
                <a:cubicBezTo>
                  <a:pt x="1474" y="546"/>
                  <a:pt x="1474" y="546"/>
                  <a:pt x="1474" y="546"/>
                </a:cubicBezTo>
                <a:cubicBezTo>
                  <a:pt x="1474" y="547"/>
                  <a:pt x="1474" y="547"/>
                  <a:pt x="1474" y="548"/>
                </a:cubicBezTo>
                <a:cubicBezTo>
                  <a:pt x="1474" y="549"/>
                  <a:pt x="1474" y="549"/>
                  <a:pt x="1474" y="550"/>
                </a:cubicBezTo>
                <a:cubicBezTo>
                  <a:pt x="1473" y="550"/>
                  <a:pt x="1473" y="551"/>
                  <a:pt x="1472" y="552"/>
                </a:cubicBezTo>
                <a:cubicBezTo>
                  <a:pt x="1472" y="552"/>
                  <a:pt x="1472" y="552"/>
                  <a:pt x="1472" y="552"/>
                </a:cubicBezTo>
                <a:cubicBezTo>
                  <a:pt x="1471" y="553"/>
                  <a:pt x="1471" y="553"/>
                  <a:pt x="1471" y="553"/>
                </a:cubicBezTo>
                <a:cubicBezTo>
                  <a:pt x="1469" y="554"/>
                  <a:pt x="1472" y="555"/>
                  <a:pt x="1472" y="556"/>
                </a:cubicBezTo>
                <a:cubicBezTo>
                  <a:pt x="1473" y="557"/>
                  <a:pt x="1473" y="557"/>
                  <a:pt x="1474" y="558"/>
                </a:cubicBezTo>
                <a:cubicBezTo>
                  <a:pt x="1475" y="558"/>
                  <a:pt x="1476" y="558"/>
                  <a:pt x="1476" y="559"/>
                </a:cubicBezTo>
                <a:cubicBezTo>
                  <a:pt x="1477" y="559"/>
                  <a:pt x="1477" y="560"/>
                  <a:pt x="1477" y="560"/>
                </a:cubicBezTo>
                <a:cubicBezTo>
                  <a:pt x="1478" y="561"/>
                  <a:pt x="1478" y="561"/>
                  <a:pt x="1479" y="562"/>
                </a:cubicBezTo>
                <a:cubicBezTo>
                  <a:pt x="1479" y="562"/>
                  <a:pt x="1479" y="563"/>
                  <a:pt x="1479" y="563"/>
                </a:cubicBezTo>
                <a:cubicBezTo>
                  <a:pt x="1479" y="563"/>
                  <a:pt x="1479" y="564"/>
                  <a:pt x="1480" y="564"/>
                </a:cubicBezTo>
                <a:cubicBezTo>
                  <a:pt x="1480" y="564"/>
                  <a:pt x="1481" y="566"/>
                  <a:pt x="1481" y="566"/>
                </a:cubicBezTo>
                <a:cubicBezTo>
                  <a:pt x="1481" y="567"/>
                  <a:pt x="1480" y="567"/>
                  <a:pt x="1480" y="567"/>
                </a:cubicBezTo>
                <a:cubicBezTo>
                  <a:pt x="1480" y="568"/>
                  <a:pt x="1480" y="568"/>
                  <a:pt x="1480" y="569"/>
                </a:cubicBezTo>
                <a:cubicBezTo>
                  <a:pt x="1480" y="570"/>
                  <a:pt x="1479" y="570"/>
                  <a:pt x="1479" y="571"/>
                </a:cubicBezTo>
                <a:cubicBezTo>
                  <a:pt x="1479" y="572"/>
                  <a:pt x="1478" y="573"/>
                  <a:pt x="1477" y="573"/>
                </a:cubicBezTo>
                <a:cubicBezTo>
                  <a:pt x="1477" y="574"/>
                  <a:pt x="1477" y="575"/>
                  <a:pt x="1476" y="575"/>
                </a:cubicBezTo>
                <a:cubicBezTo>
                  <a:pt x="1476" y="576"/>
                  <a:pt x="1475" y="576"/>
                  <a:pt x="1475" y="577"/>
                </a:cubicBezTo>
                <a:cubicBezTo>
                  <a:pt x="1474" y="578"/>
                  <a:pt x="1474" y="578"/>
                  <a:pt x="1473" y="579"/>
                </a:cubicBezTo>
                <a:cubicBezTo>
                  <a:pt x="1472" y="581"/>
                  <a:pt x="1471" y="582"/>
                  <a:pt x="1470" y="584"/>
                </a:cubicBezTo>
                <a:cubicBezTo>
                  <a:pt x="1469" y="584"/>
                  <a:pt x="1469" y="585"/>
                  <a:pt x="1468" y="586"/>
                </a:cubicBezTo>
                <a:cubicBezTo>
                  <a:pt x="1468" y="586"/>
                  <a:pt x="1468" y="586"/>
                  <a:pt x="1467" y="587"/>
                </a:cubicBezTo>
                <a:cubicBezTo>
                  <a:pt x="1467" y="587"/>
                  <a:pt x="1467" y="587"/>
                  <a:pt x="1467" y="588"/>
                </a:cubicBezTo>
                <a:cubicBezTo>
                  <a:pt x="1466" y="588"/>
                  <a:pt x="1466" y="588"/>
                  <a:pt x="1466" y="588"/>
                </a:cubicBezTo>
                <a:cubicBezTo>
                  <a:pt x="1465" y="590"/>
                  <a:pt x="1465" y="590"/>
                  <a:pt x="1465" y="590"/>
                </a:cubicBezTo>
                <a:cubicBezTo>
                  <a:pt x="1465" y="590"/>
                  <a:pt x="1464" y="591"/>
                  <a:pt x="1463" y="592"/>
                </a:cubicBezTo>
                <a:cubicBezTo>
                  <a:pt x="1462" y="592"/>
                  <a:pt x="1462" y="593"/>
                  <a:pt x="1461" y="593"/>
                </a:cubicBezTo>
                <a:cubicBezTo>
                  <a:pt x="1461" y="594"/>
                  <a:pt x="1460" y="594"/>
                  <a:pt x="1460" y="595"/>
                </a:cubicBezTo>
                <a:cubicBezTo>
                  <a:pt x="1459" y="596"/>
                  <a:pt x="1458" y="596"/>
                  <a:pt x="1458" y="597"/>
                </a:cubicBezTo>
                <a:cubicBezTo>
                  <a:pt x="1457" y="598"/>
                  <a:pt x="1456" y="599"/>
                  <a:pt x="1456" y="600"/>
                </a:cubicBezTo>
                <a:cubicBezTo>
                  <a:pt x="1455" y="599"/>
                  <a:pt x="1455" y="599"/>
                  <a:pt x="1455" y="600"/>
                </a:cubicBezTo>
                <a:cubicBezTo>
                  <a:pt x="1455" y="600"/>
                  <a:pt x="1455" y="601"/>
                  <a:pt x="1455" y="600"/>
                </a:cubicBezTo>
                <a:cubicBezTo>
                  <a:pt x="1454" y="600"/>
                  <a:pt x="1454" y="600"/>
                  <a:pt x="1454" y="600"/>
                </a:cubicBezTo>
                <a:cubicBezTo>
                  <a:pt x="1454" y="600"/>
                  <a:pt x="1454" y="600"/>
                  <a:pt x="1454" y="600"/>
                </a:cubicBezTo>
                <a:cubicBezTo>
                  <a:pt x="1453" y="601"/>
                  <a:pt x="1453" y="601"/>
                  <a:pt x="1453" y="601"/>
                </a:cubicBezTo>
                <a:cubicBezTo>
                  <a:pt x="1452" y="600"/>
                  <a:pt x="1452" y="600"/>
                  <a:pt x="1452" y="600"/>
                </a:cubicBezTo>
                <a:cubicBezTo>
                  <a:pt x="1452" y="600"/>
                  <a:pt x="1451" y="600"/>
                  <a:pt x="1451" y="600"/>
                </a:cubicBezTo>
                <a:cubicBezTo>
                  <a:pt x="1450" y="600"/>
                  <a:pt x="1450" y="600"/>
                  <a:pt x="1450" y="601"/>
                </a:cubicBezTo>
                <a:cubicBezTo>
                  <a:pt x="1449" y="601"/>
                  <a:pt x="1449" y="601"/>
                  <a:pt x="1449" y="601"/>
                </a:cubicBezTo>
                <a:cubicBezTo>
                  <a:pt x="1449" y="600"/>
                  <a:pt x="1448" y="601"/>
                  <a:pt x="1448" y="601"/>
                </a:cubicBezTo>
                <a:cubicBezTo>
                  <a:pt x="1447" y="601"/>
                  <a:pt x="1447" y="601"/>
                  <a:pt x="1447" y="601"/>
                </a:cubicBezTo>
                <a:cubicBezTo>
                  <a:pt x="1447" y="602"/>
                  <a:pt x="1447" y="602"/>
                  <a:pt x="1447" y="602"/>
                </a:cubicBezTo>
                <a:cubicBezTo>
                  <a:pt x="1447" y="601"/>
                  <a:pt x="1447" y="601"/>
                  <a:pt x="1447" y="601"/>
                </a:cubicBezTo>
                <a:cubicBezTo>
                  <a:pt x="1446" y="601"/>
                  <a:pt x="1446" y="602"/>
                  <a:pt x="1446" y="602"/>
                </a:cubicBezTo>
                <a:cubicBezTo>
                  <a:pt x="1446" y="602"/>
                  <a:pt x="1445" y="601"/>
                  <a:pt x="1445" y="601"/>
                </a:cubicBezTo>
                <a:cubicBezTo>
                  <a:pt x="1445" y="601"/>
                  <a:pt x="1445" y="602"/>
                  <a:pt x="1444" y="601"/>
                </a:cubicBezTo>
                <a:cubicBezTo>
                  <a:pt x="1444" y="601"/>
                  <a:pt x="1443" y="601"/>
                  <a:pt x="1443" y="601"/>
                </a:cubicBezTo>
                <a:cubicBezTo>
                  <a:pt x="1443" y="601"/>
                  <a:pt x="1444" y="602"/>
                  <a:pt x="1444" y="603"/>
                </a:cubicBezTo>
                <a:cubicBezTo>
                  <a:pt x="1443" y="602"/>
                  <a:pt x="1443" y="602"/>
                  <a:pt x="1443" y="602"/>
                </a:cubicBezTo>
                <a:cubicBezTo>
                  <a:pt x="1442" y="602"/>
                  <a:pt x="1442" y="602"/>
                  <a:pt x="1442" y="602"/>
                </a:cubicBezTo>
                <a:cubicBezTo>
                  <a:pt x="1442" y="602"/>
                  <a:pt x="1443" y="603"/>
                  <a:pt x="1443" y="603"/>
                </a:cubicBezTo>
                <a:cubicBezTo>
                  <a:pt x="1442" y="603"/>
                  <a:pt x="1442" y="603"/>
                  <a:pt x="1442" y="603"/>
                </a:cubicBezTo>
                <a:cubicBezTo>
                  <a:pt x="1441" y="603"/>
                  <a:pt x="1441" y="604"/>
                  <a:pt x="1441" y="604"/>
                </a:cubicBezTo>
                <a:cubicBezTo>
                  <a:pt x="1440" y="604"/>
                  <a:pt x="1440" y="604"/>
                  <a:pt x="1440" y="604"/>
                </a:cubicBezTo>
                <a:cubicBezTo>
                  <a:pt x="1440" y="604"/>
                  <a:pt x="1439" y="604"/>
                  <a:pt x="1439" y="604"/>
                </a:cubicBezTo>
                <a:cubicBezTo>
                  <a:pt x="1438" y="604"/>
                  <a:pt x="1438" y="605"/>
                  <a:pt x="1437" y="604"/>
                </a:cubicBezTo>
                <a:cubicBezTo>
                  <a:pt x="1437" y="605"/>
                  <a:pt x="1437" y="605"/>
                  <a:pt x="1437" y="605"/>
                </a:cubicBezTo>
                <a:cubicBezTo>
                  <a:pt x="1436" y="605"/>
                  <a:pt x="1435" y="605"/>
                  <a:pt x="1435" y="604"/>
                </a:cubicBezTo>
                <a:cubicBezTo>
                  <a:pt x="1435" y="605"/>
                  <a:pt x="1434" y="606"/>
                  <a:pt x="1434" y="605"/>
                </a:cubicBezTo>
                <a:cubicBezTo>
                  <a:pt x="1434" y="605"/>
                  <a:pt x="1433" y="608"/>
                  <a:pt x="1433" y="606"/>
                </a:cubicBezTo>
                <a:cubicBezTo>
                  <a:pt x="1432" y="607"/>
                  <a:pt x="1433" y="606"/>
                  <a:pt x="1432" y="606"/>
                </a:cubicBezTo>
                <a:cubicBezTo>
                  <a:pt x="1432" y="606"/>
                  <a:pt x="1432" y="606"/>
                  <a:pt x="1432" y="606"/>
                </a:cubicBezTo>
                <a:cubicBezTo>
                  <a:pt x="1431" y="606"/>
                  <a:pt x="1431" y="607"/>
                  <a:pt x="1431" y="606"/>
                </a:cubicBezTo>
                <a:cubicBezTo>
                  <a:pt x="1430" y="607"/>
                  <a:pt x="1430" y="606"/>
                  <a:pt x="1430" y="607"/>
                </a:cubicBezTo>
                <a:cubicBezTo>
                  <a:pt x="1429" y="607"/>
                  <a:pt x="1429" y="607"/>
                  <a:pt x="1429" y="607"/>
                </a:cubicBezTo>
                <a:cubicBezTo>
                  <a:pt x="1428" y="607"/>
                  <a:pt x="1428" y="607"/>
                  <a:pt x="1428" y="607"/>
                </a:cubicBezTo>
                <a:cubicBezTo>
                  <a:pt x="1427" y="607"/>
                  <a:pt x="1427" y="607"/>
                  <a:pt x="1427" y="607"/>
                </a:cubicBezTo>
                <a:cubicBezTo>
                  <a:pt x="1426" y="607"/>
                  <a:pt x="1427" y="607"/>
                  <a:pt x="1427" y="606"/>
                </a:cubicBezTo>
                <a:cubicBezTo>
                  <a:pt x="1426" y="606"/>
                  <a:pt x="1426" y="607"/>
                  <a:pt x="1426" y="607"/>
                </a:cubicBezTo>
                <a:cubicBezTo>
                  <a:pt x="1425" y="608"/>
                  <a:pt x="1425" y="608"/>
                  <a:pt x="1425" y="609"/>
                </a:cubicBezTo>
                <a:cubicBezTo>
                  <a:pt x="1424" y="609"/>
                  <a:pt x="1424" y="609"/>
                  <a:pt x="1424" y="609"/>
                </a:cubicBezTo>
                <a:cubicBezTo>
                  <a:pt x="1423" y="609"/>
                  <a:pt x="1423" y="609"/>
                  <a:pt x="1423" y="609"/>
                </a:cubicBezTo>
                <a:cubicBezTo>
                  <a:pt x="1422" y="609"/>
                  <a:pt x="1424" y="609"/>
                  <a:pt x="1424" y="608"/>
                </a:cubicBezTo>
                <a:cubicBezTo>
                  <a:pt x="1424" y="608"/>
                  <a:pt x="1424" y="608"/>
                  <a:pt x="1424" y="608"/>
                </a:cubicBezTo>
                <a:cubicBezTo>
                  <a:pt x="1424" y="607"/>
                  <a:pt x="1425" y="607"/>
                  <a:pt x="1425" y="607"/>
                </a:cubicBezTo>
                <a:cubicBezTo>
                  <a:pt x="1425" y="606"/>
                  <a:pt x="1424" y="607"/>
                  <a:pt x="1424" y="606"/>
                </a:cubicBezTo>
                <a:cubicBezTo>
                  <a:pt x="1423" y="606"/>
                  <a:pt x="1423" y="605"/>
                  <a:pt x="1423" y="606"/>
                </a:cubicBezTo>
                <a:cubicBezTo>
                  <a:pt x="1422" y="605"/>
                  <a:pt x="1422" y="604"/>
                  <a:pt x="1423" y="604"/>
                </a:cubicBezTo>
                <a:cubicBezTo>
                  <a:pt x="1423" y="603"/>
                  <a:pt x="1424" y="603"/>
                  <a:pt x="1423" y="603"/>
                </a:cubicBezTo>
                <a:cubicBezTo>
                  <a:pt x="1423" y="603"/>
                  <a:pt x="1422" y="603"/>
                  <a:pt x="1421" y="604"/>
                </a:cubicBezTo>
                <a:cubicBezTo>
                  <a:pt x="1421" y="604"/>
                  <a:pt x="1420" y="604"/>
                  <a:pt x="1421" y="603"/>
                </a:cubicBezTo>
                <a:cubicBezTo>
                  <a:pt x="1421" y="603"/>
                  <a:pt x="1421" y="603"/>
                  <a:pt x="1420" y="603"/>
                </a:cubicBezTo>
                <a:cubicBezTo>
                  <a:pt x="1420" y="603"/>
                  <a:pt x="1420" y="604"/>
                  <a:pt x="1420" y="603"/>
                </a:cubicBezTo>
                <a:cubicBezTo>
                  <a:pt x="1419" y="603"/>
                  <a:pt x="1420" y="602"/>
                  <a:pt x="1420" y="602"/>
                </a:cubicBezTo>
                <a:cubicBezTo>
                  <a:pt x="1420" y="602"/>
                  <a:pt x="1420" y="602"/>
                  <a:pt x="1419" y="602"/>
                </a:cubicBezTo>
                <a:cubicBezTo>
                  <a:pt x="1419" y="602"/>
                  <a:pt x="1419" y="602"/>
                  <a:pt x="1419" y="602"/>
                </a:cubicBezTo>
                <a:cubicBezTo>
                  <a:pt x="1418" y="602"/>
                  <a:pt x="1418" y="602"/>
                  <a:pt x="1418" y="602"/>
                </a:cubicBezTo>
                <a:cubicBezTo>
                  <a:pt x="1418" y="601"/>
                  <a:pt x="1418" y="601"/>
                  <a:pt x="1417" y="601"/>
                </a:cubicBezTo>
                <a:cubicBezTo>
                  <a:pt x="1417" y="601"/>
                  <a:pt x="1417" y="601"/>
                  <a:pt x="1416" y="601"/>
                </a:cubicBezTo>
                <a:cubicBezTo>
                  <a:pt x="1416" y="600"/>
                  <a:pt x="1416" y="600"/>
                  <a:pt x="1416" y="600"/>
                </a:cubicBezTo>
                <a:cubicBezTo>
                  <a:pt x="1416" y="600"/>
                  <a:pt x="1416" y="600"/>
                  <a:pt x="1416" y="600"/>
                </a:cubicBezTo>
                <a:cubicBezTo>
                  <a:pt x="1415" y="600"/>
                  <a:pt x="1415" y="600"/>
                  <a:pt x="1415" y="600"/>
                </a:cubicBezTo>
                <a:cubicBezTo>
                  <a:pt x="1415" y="599"/>
                  <a:pt x="1415" y="598"/>
                  <a:pt x="1414" y="599"/>
                </a:cubicBezTo>
                <a:cubicBezTo>
                  <a:pt x="1414" y="600"/>
                  <a:pt x="1414" y="600"/>
                  <a:pt x="1413" y="600"/>
                </a:cubicBezTo>
                <a:cubicBezTo>
                  <a:pt x="1413" y="599"/>
                  <a:pt x="1413" y="599"/>
                  <a:pt x="1413" y="599"/>
                </a:cubicBezTo>
                <a:cubicBezTo>
                  <a:pt x="1413" y="599"/>
                  <a:pt x="1412" y="599"/>
                  <a:pt x="1412" y="598"/>
                </a:cubicBezTo>
                <a:cubicBezTo>
                  <a:pt x="1412" y="598"/>
                  <a:pt x="1412" y="598"/>
                  <a:pt x="1412" y="598"/>
                </a:cubicBezTo>
                <a:cubicBezTo>
                  <a:pt x="1412" y="598"/>
                  <a:pt x="1413" y="598"/>
                  <a:pt x="1413" y="597"/>
                </a:cubicBezTo>
                <a:cubicBezTo>
                  <a:pt x="1412" y="597"/>
                  <a:pt x="1412" y="597"/>
                  <a:pt x="1412" y="596"/>
                </a:cubicBezTo>
                <a:cubicBezTo>
                  <a:pt x="1412" y="595"/>
                  <a:pt x="1412" y="595"/>
                  <a:pt x="1412" y="595"/>
                </a:cubicBezTo>
                <a:cubicBezTo>
                  <a:pt x="1412" y="594"/>
                  <a:pt x="1412" y="594"/>
                  <a:pt x="1412" y="594"/>
                </a:cubicBezTo>
                <a:cubicBezTo>
                  <a:pt x="1412" y="593"/>
                  <a:pt x="1412" y="593"/>
                  <a:pt x="1412" y="593"/>
                </a:cubicBezTo>
                <a:cubicBezTo>
                  <a:pt x="1412" y="592"/>
                  <a:pt x="1413" y="593"/>
                  <a:pt x="1413" y="592"/>
                </a:cubicBezTo>
                <a:cubicBezTo>
                  <a:pt x="1413" y="591"/>
                  <a:pt x="1412" y="591"/>
                  <a:pt x="1412" y="590"/>
                </a:cubicBezTo>
                <a:cubicBezTo>
                  <a:pt x="1412" y="591"/>
                  <a:pt x="1413" y="591"/>
                  <a:pt x="1413" y="590"/>
                </a:cubicBezTo>
                <a:cubicBezTo>
                  <a:pt x="1413" y="590"/>
                  <a:pt x="1413" y="590"/>
                  <a:pt x="1413" y="590"/>
                </a:cubicBezTo>
                <a:cubicBezTo>
                  <a:pt x="1413" y="589"/>
                  <a:pt x="1413" y="589"/>
                  <a:pt x="1413" y="589"/>
                </a:cubicBezTo>
                <a:cubicBezTo>
                  <a:pt x="1413" y="589"/>
                  <a:pt x="1413" y="589"/>
                  <a:pt x="1413" y="589"/>
                </a:cubicBezTo>
                <a:cubicBezTo>
                  <a:pt x="1413" y="588"/>
                  <a:pt x="1413" y="588"/>
                  <a:pt x="1413" y="588"/>
                </a:cubicBezTo>
                <a:cubicBezTo>
                  <a:pt x="1413" y="588"/>
                  <a:pt x="1412" y="587"/>
                  <a:pt x="1413" y="587"/>
                </a:cubicBezTo>
                <a:cubicBezTo>
                  <a:pt x="1413" y="587"/>
                  <a:pt x="1413" y="587"/>
                  <a:pt x="1413" y="587"/>
                </a:cubicBezTo>
                <a:cubicBezTo>
                  <a:pt x="1413" y="586"/>
                  <a:pt x="1413" y="586"/>
                  <a:pt x="1413" y="586"/>
                </a:cubicBezTo>
                <a:cubicBezTo>
                  <a:pt x="1413" y="587"/>
                  <a:pt x="1413" y="587"/>
                  <a:pt x="1413" y="586"/>
                </a:cubicBezTo>
                <a:cubicBezTo>
                  <a:pt x="1413" y="586"/>
                  <a:pt x="1413" y="586"/>
                  <a:pt x="1413" y="586"/>
                </a:cubicBezTo>
                <a:cubicBezTo>
                  <a:pt x="1413" y="586"/>
                  <a:pt x="1413" y="585"/>
                  <a:pt x="1414" y="585"/>
                </a:cubicBezTo>
                <a:cubicBezTo>
                  <a:pt x="1414" y="585"/>
                  <a:pt x="1414" y="585"/>
                  <a:pt x="1414" y="585"/>
                </a:cubicBezTo>
                <a:cubicBezTo>
                  <a:pt x="1413" y="585"/>
                  <a:pt x="1413" y="585"/>
                  <a:pt x="1413" y="585"/>
                </a:cubicBezTo>
                <a:cubicBezTo>
                  <a:pt x="1413" y="584"/>
                  <a:pt x="1413" y="584"/>
                  <a:pt x="1413" y="584"/>
                </a:cubicBezTo>
                <a:cubicBezTo>
                  <a:pt x="1413" y="584"/>
                  <a:pt x="1414" y="584"/>
                  <a:pt x="1413" y="583"/>
                </a:cubicBezTo>
                <a:cubicBezTo>
                  <a:pt x="1413" y="583"/>
                  <a:pt x="1413" y="582"/>
                  <a:pt x="1413" y="582"/>
                </a:cubicBezTo>
                <a:cubicBezTo>
                  <a:pt x="1413" y="581"/>
                  <a:pt x="1412" y="581"/>
                  <a:pt x="1412" y="580"/>
                </a:cubicBezTo>
                <a:cubicBezTo>
                  <a:pt x="1412" y="580"/>
                  <a:pt x="1411" y="579"/>
                  <a:pt x="1411" y="579"/>
                </a:cubicBezTo>
                <a:cubicBezTo>
                  <a:pt x="1412" y="578"/>
                  <a:pt x="1411" y="578"/>
                  <a:pt x="1412" y="577"/>
                </a:cubicBezTo>
                <a:cubicBezTo>
                  <a:pt x="1412" y="577"/>
                  <a:pt x="1412" y="576"/>
                  <a:pt x="1412" y="575"/>
                </a:cubicBezTo>
                <a:cubicBezTo>
                  <a:pt x="1412" y="576"/>
                  <a:pt x="1412" y="576"/>
                  <a:pt x="1412" y="576"/>
                </a:cubicBezTo>
                <a:cubicBezTo>
                  <a:pt x="1412" y="575"/>
                  <a:pt x="1412" y="575"/>
                  <a:pt x="1412" y="574"/>
                </a:cubicBezTo>
                <a:cubicBezTo>
                  <a:pt x="1411" y="574"/>
                  <a:pt x="1411" y="574"/>
                  <a:pt x="1411" y="574"/>
                </a:cubicBezTo>
                <a:cubicBezTo>
                  <a:pt x="1410" y="575"/>
                  <a:pt x="1411" y="573"/>
                  <a:pt x="1411" y="572"/>
                </a:cubicBezTo>
                <a:cubicBezTo>
                  <a:pt x="1411" y="571"/>
                  <a:pt x="1411" y="571"/>
                  <a:pt x="1411" y="571"/>
                </a:cubicBezTo>
                <a:cubicBezTo>
                  <a:pt x="1410" y="571"/>
                  <a:pt x="1410" y="571"/>
                  <a:pt x="1410" y="571"/>
                </a:cubicBezTo>
                <a:cubicBezTo>
                  <a:pt x="1410" y="569"/>
                  <a:pt x="1410" y="569"/>
                  <a:pt x="1410" y="569"/>
                </a:cubicBezTo>
                <a:cubicBezTo>
                  <a:pt x="1411" y="569"/>
                  <a:pt x="1411" y="569"/>
                  <a:pt x="1411" y="569"/>
                </a:cubicBezTo>
                <a:cubicBezTo>
                  <a:pt x="1411" y="569"/>
                  <a:pt x="1410" y="568"/>
                  <a:pt x="1410" y="568"/>
                </a:cubicBezTo>
                <a:cubicBezTo>
                  <a:pt x="1411" y="568"/>
                  <a:pt x="1411" y="567"/>
                  <a:pt x="1411" y="567"/>
                </a:cubicBezTo>
                <a:cubicBezTo>
                  <a:pt x="1412" y="567"/>
                  <a:pt x="1412" y="566"/>
                  <a:pt x="1413" y="566"/>
                </a:cubicBezTo>
                <a:cubicBezTo>
                  <a:pt x="1413" y="565"/>
                  <a:pt x="1413" y="565"/>
                  <a:pt x="1413" y="565"/>
                </a:cubicBezTo>
                <a:cubicBezTo>
                  <a:pt x="1413" y="565"/>
                  <a:pt x="1413" y="564"/>
                  <a:pt x="1413" y="564"/>
                </a:cubicBezTo>
                <a:cubicBezTo>
                  <a:pt x="1414" y="564"/>
                  <a:pt x="1414" y="564"/>
                  <a:pt x="1414" y="564"/>
                </a:cubicBezTo>
                <a:cubicBezTo>
                  <a:pt x="1414" y="564"/>
                  <a:pt x="1414" y="563"/>
                  <a:pt x="1413" y="563"/>
                </a:cubicBezTo>
                <a:cubicBezTo>
                  <a:pt x="1413" y="561"/>
                  <a:pt x="1413" y="561"/>
                  <a:pt x="1413" y="561"/>
                </a:cubicBezTo>
                <a:cubicBezTo>
                  <a:pt x="1413" y="561"/>
                  <a:pt x="1414" y="561"/>
                  <a:pt x="1414" y="561"/>
                </a:cubicBezTo>
                <a:cubicBezTo>
                  <a:pt x="1415" y="561"/>
                  <a:pt x="1415" y="561"/>
                  <a:pt x="1416" y="561"/>
                </a:cubicBezTo>
                <a:cubicBezTo>
                  <a:pt x="1416" y="561"/>
                  <a:pt x="1416" y="562"/>
                  <a:pt x="1416" y="562"/>
                </a:cubicBezTo>
                <a:cubicBezTo>
                  <a:pt x="1416" y="563"/>
                  <a:pt x="1416" y="562"/>
                  <a:pt x="1417" y="562"/>
                </a:cubicBezTo>
                <a:cubicBezTo>
                  <a:pt x="1417" y="561"/>
                  <a:pt x="1419" y="561"/>
                  <a:pt x="1419" y="560"/>
                </a:cubicBezTo>
                <a:cubicBezTo>
                  <a:pt x="1419" y="559"/>
                  <a:pt x="1418" y="558"/>
                  <a:pt x="1418" y="558"/>
                </a:cubicBezTo>
                <a:cubicBezTo>
                  <a:pt x="1418" y="557"/>
                  <a:pt x="1418" y="557"/>
                  <a:pt x="1419" y="558"/>
                </a:cubicBezTo>
                <a:cubicBezTo>
                  <a:pt x="1419" y="558"/>
                  <a:pt x="1419" y="558"/>
                  <a:pt x="1419" y="557"/>
                </a:cubicBezTo>
                <a:cubicBezTo>
                  <a:pt x="1420" y="557"/>
                  <a:pt x="1420" y="556"/>
                  <a:pt x="1420" y="556"/>
                </a:cubicBezTo>
                <a:cubicBezTo>
                  <a:pt x="1420" y="555"/>
                  <a:pt x="1420" y="555"/>
                  <a:pt x="1421" y="554"/>
                </a:cubicBezTo>
                <a:cubicBezTo>
                  <a:pt x="1421" y="554"/>
                  <a:pt x="1421" y="554"/>
                  <a:pt x="1421" y="554"/>
                </a:cubicBezTo>
                <a:cubicBezTo>
                  <a:pt x="1421" y="555"/>
                  <a:pt x="1421" y="555"/>
                  <a:pt x="1422" y="555"/>
                </a:cubicBezTo>
                <a:cubicBezTo>
                  <a:pt x="1422" y="554"/>
                  <a:pt x="1422" y="554"/>
                  <a:pt x="1422" y="553"/>
                </a:cubicBezTo>
                <a:cubicBezTo>
                  <a:pt x="1423" y="552"/>
                  <a:pt x="1423" y="552"/>
                  <a:pt x="1423" y="552"/>
                </a:cubicBezTo>
                <a:cubicBezTo>
                  <a:pt x="1424" y="552"/>
                  <a:pt x="1424" y="552"/>
                  <a:pt x="1424" y="552"/>
                </a:cubicBezTo>
                <a:cubicBezTo>
                  <a:pt x="1426" y="551"/>
                  <a:pt x="1426" y="551"/>
                  <a:pt x="1426" y="551"/>
                </a:cubicBezTo>
                <a:cubicBezTo>
                  <a:pt x="1426" y="550"/>
                  <a:pt x="1425" y="549"/>
                  <a:pt x="1426" y="549"/>
                </a:cubicBezTo>
                <a:cubicBezTo>
                  <a:pt x="1426" y="549"/>
                  <a:pt x="1426" y="549"/>
                  <a:pt x="1427" y="549"/>
                </a:cubicBezTo>
                <a:cubicBezTo>
                  <a:pt x="1427" y="548"/>
                  <a:pt x="1427" y="548"/>
                  <a:pt x="1427" y="548"/>
                </a:cubicBezTo>
                <a:cubicBezTo>
                  <a:pt x="1428" y="547"/>
                  <a:pt x="1428" y="547"/>
                  <a:pt x="1428" y="546"/>
                </a:cubicBezTo>
                <a:cubicBezTo>
                  <a:pt x="1429" y="545"/>
                  <a:pt x="1429" y="545"/>
                  <a:pt x="1429" y="545"/>
                </a:cubicBezTo>
                <a:cubicBezTo>
                  <a:pt x="1430" y="545"/>
                  <a:pt x="1430" y="545"/>
                  <a:pt x="1430" y="544"/>
                </a:cubicBezTo>
                <a:cubicBezTo>
                  <a:pt x="1430" y="544"/>
                  <a:pt x="1430" y="543"/>
                  <a:pt x="1431" y="543"/>
                </a:cubicBezTo>
                <a:cubicBezTo>
                  <a:pt x="1431" y="543"/>
                  <a:pt x="1431" y="543"/>
                  <a:pt x="1431" y="543"/>
                </a:cubicBezTo>
                <a:cubicBezTo>
                  <a:pt x="1431" y="543"/>
                  <a:pt x="1431" y="543"/>
                  <a:pt x="1431" y="543"/>
                </a:cubicBezTo>
                <a:cubicBezTo>
                  <a:pt x="1431" y="542"/>
                  <a:pt x="1431" y="542"/>
                  <a:pt x="1432" y="542"/>
                </a:cubicBezTo>
                <a:cubicBezTo>
                  <a:pt x="1432" y="542"/>
                  <a:pt x="1432" y="542"/>
                  <a:pt x="1432" y="542"/>
                </a:cubicBezTo>
                <a:cubicBezTo>
                  <a:pt x="1432" y="541"/>
                  <a:pt x="1432" y="541"/>
                  <a:pt x="1432" y="541"/>
                </a:cubicBezTo>
                <a:cubicBezTo>
                  <a:pt x="1433" y="540"/>
                  <a:pt x="1432" y="539"/>
                  <a:pt x="1433" y="539"/>
                </a:cubicBezTo>
                <a:cubicBezTo>
                  <a:pt x="1433" y="539"/>
                  <a:pt x="1433" y="539"/>
                  <a:pt x="1434" y="538"/>
                </a:cubicBezTo>
                <a:cubicBezTo>
                  <a:pt x="1434" y="537"/>
                  <a:pt x="1434" y="537"/>
                  <a:pt x="1434" y="537"/>
                </a:cubicBezTo>
                <a:cubicBezTo>
                  <a:pt x="1434" y="537"/>
                  <a:pt x="1434" y="536"/>
                  <a:pt x="1434" y="537"/>
                </a:cubicBezTo>
                <a:cubicBezTo>
                  <a:pt x="1435" y="536"/>
                  <a:pt x="1435" y="536"/>
                  <a:pt x="1435" y="536"/>
                </a:cubicBezTo>
                <a:cubicBezTo>
                  <a:pt x="1435" y="536"/>
                  <a:pt x="1436" y="536"/>
                  <a:pt x="1436" y="536"/>
                </a:cubicBezTo>
                <a:cubicBezTo>
                  <a:pt x="1436" y="536"/>
                  <a:pt x="1437" y="535"/>
                  <a:pt x="1437" y="535"/>
                </a:cubicBezTo>
                <a:cubicBezTo>
                  <a:pt x="1438" y="535"/>
                  <a:pt x="1438" y="537"/>
                  <a:pt x="1438" y="537"/>
                </a:cubicBezTo>
                <a:cubicBezTo>
                  <a:pt x="1440" y="536"/>
                  <a:pt x="1438" y="535"/>
                  <a:pt x="1438" y="535"/>
                </a:cubicBezTo>
                <a:cubicBezTo>
                  <a:pt x="1438" y="535"/>
                  <a:pt x="1438" y="534"/>
                  <a:pt x="1438" y="534"/>
                </a:cubicBezTo>
                <a:cubicBezTo>
                  <a:pt x="1439" y="534"/>
                  <a:pt x="1439" y="534"/>
                  <a:pt x="1439" y="534"/>
                </a:cubicBezTo>
                <a:cubicBezTo>
                  <a:pt x="1439" y="534"/>
                  <a:pt x="1439" y="534"/>
                  <a:pt x="1439" y="534"/>
                </a:cubicBezTo>
                <a:cubicBezTo>
                  <a:pt x="1439" y="533"/>
                  <a:pt x="1439" y="533"/>
                  <a:pt x="1439" y="532"/>
                </a:cubicBezTo>
                <a:cubicBezTo>
                  <a:pt x="1438" y="532"/>
                  <a:pt x="1438" y="532"/>
                  <a:pt x="1438" y="531"/>
                </a:cubicBezTo>
                <a:cubicBezTo>
                  <a:pt x="1438" y="531"/>
                  <a:pt x="1439" y="531"/>
                  <a:pt x="1439" y="530"/>
                </a:cubicBezTo>
                <a:cubicBezTo>
                  <a:pt x="1439" y="529"/>
                  <a:pt x="1439" y="529"/>
                  <a:pt x="1439" y="529"/>
                </a:cubicBezTo>
                <a:cubicBezTo>
                  <a:pt x="1439" y="529"/>
                  <a:pt x="1439" y="529"/>
                  <a:pt x="1439" y="528"/>
                </a:cubicBezTo>
                <a:cubicBezTo>
                  <a:pt x="1438" y="528"/>
                  <a:pt x="1438" y="528"/>
                  <a:pt x="1438" y="528"/>
                </a:cubicBezTo>
                <a:cubicBezTo>
                  <a:pt x="1439" y="527"/>
                  <a:pt x="1439" y="527"/>
                  <a:pt x="1439" y="526"/>
                </a:cubicBezTo>
                <a:cubicBezTo>
                  <a:pt x="1438" y="525"/>
                  <a:pt x="1438" y="525"/>
                  <a:pt x="1438" y="525"/>
                </a:cubicBezTo>
                <a:cubicBezTo>
                  <a:pt x="1438" y="525"/>
                  <a:pt x="1438" y="525"/>
                  <a:pt x="1438" y="525"/>
                </a:cubicBezTo>
                <a:cubicBezTo>
                  <a:pt x="1437" y="524"/>
                  <a:pt x="1437" y="524"/>
                  <a:pt x="1437" y="524"/>
                </a:cubicBezTo>
                <a:cubicBezTo>
                  <a:pt x="1437" y="524"/>
                  <a:pt x="1437" y="524"/>
                  <a:pt x="1436" y="524"/>
                </a:cubicBezTo>
                <a:cubicBezTo>
                  <a:pt x="1436" y="523"/>
                  <a:pt x="1436" y="523"/>
                  <a:pt x="1436" y="523"/>
                </a:cubicBezTo>
                <a:cubicBezTo>
                  <a:pt x="1435" y="524"/>
                  <a:pt x="1435" y="524"/>
                  <a:pt x="1435" y="524"/>
                </a:cubicBezTo>
                <a:cubicBezTo>
                  <a:pt x="1435" y="523"/>
                  <a:pt x="1434" y="522"/>
                  <a:pt x="1434" y="522"/>
                </a:cubicBezTo>
                <a:cubicBezTo>
                  <a:pt x="1434" y="521"/>
                  <a:pt x="1434" y="521"/>
                  <a:pt x="1434" y="520"/>
                </a:cubicBezTo>
                <a:cubicBezTo>
                  <a:pt x="1434" y="520"/>
                  <a:pt x="1435" y="519"/>
                  <a:pt x="1435" y="519"/>
                </a:cubicBezTo>
                <a:cubicBezTo>
                  <a:pt x="1434" y="519"/>
                  <a:pt x="1434" y="521"/>
                  <a:pt x="1433" y="521"/>
                </a:cubicBezTo>
                <a:cubicBezTo>
                  <a:pt x="1433" y="521"/>
                  <a:pt x="1433" y="521"/>
                  <a:pt x="1433" y="521"/>
                </a:cubicBezTo>
                <a:cubicBezTo>
                  <a:pt x="1433" y="522"/>
                  <a:pt x="1433" y="522"/>
                  <a:pt x="1433" y="522"/>
                </a:cubicBezTo>
                <a:cubicBezTo>
                  <a:pt x="1432" y="521"/>
                  <a:pt x="1432" y="521"/>
                  <a:pt x="1432" y="521"/>
                </a:cubicBezTo>
                <a:cubicBezTo>
                  <a:pt x="1432" y="521"/>
                  <a:pt x="1432" y="521"/>
                  <a:pt x="1432" y="521"/>
                </a:cubicBezTo>
                <a:cubicBezTo>
                  <a:pt x="1431" y="521"/>
                  <a:pt x="1431" y="521"/>
                  <a:pt x="1431" y="521"/>
                </a:cubicBezTo>
                <a:cubicBezTo>
                  <a:pt x="1431" y="521"/>
                  <a:pt x="1431" y="521"/>
                  <a:pt x="1430" y="521"/>
                </a:cubicBezTo>
                <a:cubicBezTo>
                  <a:pt x="1430" y="521"/>
                  <a:pt x="1430" y="521"/>
                  <a:pt x="1430" y="521"/>
                </a:cubicBezTo>
                <a:cubicBezTo>
                  <a:pt x="1429" y="522"/>
                  <a:pt x="1429" y="522"/>
                  <a:pt x="1429" y="522"/>
                </a:cubicBezTo>
                <a:cubicBezTo>
                  <a:pt x="1430" y="521"/>
                  <a:pt x="1429" y="521"/>
                  <a:pt x="1429" y="521"/>
                </a:cubicBezTo>
                <a:cubicBezTo>
                  <a:pt x="1428" y="521"/>
                  <a:pt x="1428" y="521"/>
                  <a:pt x="1428" y="521"/>
                </a:cubicBezTo>
                <a:cubicBezTo>
                  <a:pt x="1428" y="520"/>
                  <a:pt x="1428" y="520"/>
                  <a:pt x="1428" y="520"/>
                </a:cubicBezTo>
                <a:cubicBezTo>
                  <a:pt x="1427" y="521"/>
                  <a:pt x="1427" y="521"/>
                  <a:pt x="1427" y="521"/>
                </a:cubicBezTo>
                <a:cubicBezTo>
                  <a:pt x="1427" y="521"/>
                  <a:pt x="1427" y="521"/>
                  <a:pt x="1427" y="521"/>
                </a:cubicBezTo>
                <a:cubicBezTo>
                  <a:pt x="1426" y="520"/>
                  <a:pt x="1426" y="520"/>
                  <a:pt x="1426" y="520"/>
                </a:cubicBezTo>
                <a:cubicBezTo>
                  <a:pt x="1426" y="521"/>
                  <a:pt x="1426" y="521"/>
                  <a:pt x="1426" y="521"/>
                </a:cubicBezTo>
                <a:cubicBezTo>
                  <a:pt x="1425" y="521"/>
                  <a:pt x="1425" y="521"/>
                  <a:pt x="1425" y="521"/>
                </a:cubicBezTo>
                <a:cubicBezTo>
                  <a:pt x="1425" y="521"/>
                  <a:pt x="1425" y="521"/>
                  <a:pt x="1425" y="521"/>
                </a:cubicBezTo>
                <a:cubicBezTo>
                  <a:pt x="1425" y="520"/>
                  <a:pt x="1425" y="520"/>
                  <a:pt x="1425" y="520"/>
                </a:cubicBezTo>
                <a:cubicBezTo>
                  <a:pt x="1424" y="521"/>
                  <a:pt x="1424" y="521"/>
                  <a:pt x="1424" y="521"/>
                </a:cubicBezTo>
                <a:cubicBezTo>
                  <a:pt x="1424" y="522"/>
                  <a:pt x="1424" y="522"/>
                  <a:pt x="1424" y="523"/>
                </a:cubicBezTo>
                <a:cubicBezTo>
                  <a:pt x="1424" y="521"/>
                  <a:pt x="1424" y="521"/>
                  <a:pt x="1424" y="521"/>
                </a:cubicBezTo>
                <a:cubicBezTo>
                  <a:pt x="1423" y="521"/>
                  <a:pt x="1423" y="521"/>
                  <a:pt x="1423" y="521"/>
                </a:cubicBezTo>
                <a:cubicBezTo>
                  <a:pt x="1422" y="520"/>
                  <a:pt x="1422" y="519"/>
                  <a:pt x="1421" y="519"/>
                </a:cubicBezTo>
                <a:cubicBezTo>
                  <a:pt x="1421" y="520"/>
                  <a:pt x="1421" y="521"/>
                  <a:pt x="1421" y="521"/>
                </a:cubicBezTo>
                <a:cubicBezTo>
                  <a:pt x="1420" y="521"/>
                  <a:pt x="1420" y="521"/>
                  <a:pt x="1420" y="521"/>
                </a:cubicBezTo>
                <a:cubicBezTo>
                  <a:pt x="1420" y="521"/>
                  <a:pt x="1420" y="521"/>
                  <a:pt x="1420" y="521"/>
                </a:cubicBezTo>
                <a:cubicBezTo>
                  <a:pt x="1420" y="521"/>
                  <a:pt x="1420" y="521"/>
                  <a:pt x="1420" y="521"/>
                </a:cubicBezTo>
                <a:cubicBezTo>
                  <a:pt x="1420" y="520"/>
                  <a:pt x="1420" y="520"/>
                  <a:pt x="1420" y="520"/>
                </a:cubicBezTo>
                <a:cubicBezTo>
                  <a:pt x="1419" y="520"/>
                  <a:pt x="1419" y="520"/>
                  <a:pt x="1419" y="521"/>
                </a:cubicBezTo>
                <a:cubicBezTo>
                  <a:pt x="1419" y="522"/>
                  <a:pt x="1419" y="522"/>
                  <a:pt x="1419" y="522"/>
                </a:cubicBezTo>
                <a:cubicBezTo>
                  <a:pt x="1418" y="522"/>
                  <a:pt x="1418" y="522"/>
                  <a:pt x="1418" y="522"/>
                </a:cubicBezTo>
                <a:cubicBezTo>
                  <a:pt x="1418" y="522"/>
                  <a:pt x="1418" y="522"/>
                  <a:pt x="1418" y="523"/>
                </a:cubicBezTo>
                <a:cubicBezTo>
                  <a:pt x="1418" y="523"/>
                  <a:pt x="1418" y="523"/>
                  <a:pt x="1418" y="523"/>
                </a:cubicBezTo>
                <a:cubicBezTo>
                  <a:pt x="1419" y="523"/>
                  <a:pt x="1419" y="523"/>
                  <a:pt x="1419" y="523"/>
                </a:cubicBezTo>
                <a:cubicBezTo>
                  <a:pt x="1419" y="524"/>
                  <a:pt x="1418" y="524"/>
                  <a:pt x="1418" y="524"/>
                </a:cubicBezTo>
                <a:cubicBezTo>
                  <a:pt x="1418" y="524"/>
                  <a:pt x="1419" y="524"/>
                  <a:pt x="1419" y="525"/>
                </a:cubicBezTo>
                <a:cubicBezTo>
                  <a:pt x="1418" y="525"/>
                  <a:pt x="1417" y="524"/>
                  <a:pt x="1417" y="524"/>
                </a:cubicBezTo>
                <a:cubicBezTo>
                  <a:pt x="1416" y="523"/>
                  <a:pt x="1416" y="522"/>
                  <a:pt x="1415" y="522"/>
                </a:cubicBezTo>
                <a:cubicBezTo>
                  <a:pt x="1415" y="523"/>
                  <a:pt x="1415" y="523"/>
                  <a:pt x="1415" y="523"/>
                </a:cubicBezTo>
                <a:cubicBezTo>
                  <a:pt x="1416" y="523"/>
                  <a:pt x="1416" y="524"/>
                  <a:pt x="1416" y="524"/>
                </a:cubicBezTo>
                <a:cubicBezTo>
                  <a:pt x="1416" y="524"/>
                  <a:pt x="1417" y="524"/>
                  <a:pt x="1417" y="525"/>
                </a:cubicBezTo>
                <a:cubicBezTo>
                  <a:pt x="1417" y="525"/>
                  <a:pt x="1417" y="525"/>
                  <a:pt x="1417" y="525"/>
                </a:cubicBezTo>
                <a:cubicBezTo>
                  <a:pt x="1416" y="525"/>
                  <a:pt x="1416" y="525"/>
                  <a:pt x="1416" y="525"/>
                </a:cubicBezTo>
                <a:cubicBezTo>
                  <a:pt x="1416" y="526"/>
                  <a:pt x="1417" y="526"/>
                  <a:pt x="1417" y="526"/>
                </a:cubicBezTo>
                <a:cubicBezTo>
                  <a:pt x="1417" y="527"/>
                  <a:pt x="1416" y="527"/>
                  <a:pt x="1416" y="527"/>
                </a:cubicBezTo>
                <a:cubicBezTo>
                  <a:pt x="1416" y="527"/>
                  <a:pt x="1415" y="527"/>
                  <a:pt x="1415" y="527"/>
                </a:cubicBezTo>
                <a:cubicBezTo>
                  <a:pt x="1414" y="527"/>
                  <a:pt x="1414" y="527"/>
                  <a:pt x="1414" y="527"/>
                </a:cubicBezTo>
                <a:cubicBezTo>
                  <a:pt x="1413" y="528"/>
                  <a:pt x="1413" y="528"/>
                  <a:pt x="1413" y="528"/>
                </a:cubicBezTo>
                <a:cubicBezTo>
                  <a:pt x="1412" y="528"/>
                  <a:pt x="1412" y="528"/>
                  <a:pt x="1412" y="528"/>
                </a:cubicBezTo>
                <a:cubicBezTo>
                  <a:pt x="1411" y="529"/>
                  <a:pt x="1412" y="529"/>
                  <a:pt x="1413" y="529"/>
                </a:cubicBezTo>
                <a:cubicBezTo>
                  <a:pt x="1413" y="530"/>
                  <a:pt x="1413" y="530"/>
                  <a:pt x="1413" y="530"/>
                </a:cubicBezTo>
                <a:cubicBezTo>
                  <a:pt x="1413" y="530"/>
                  <a:pt x="1414" y="531"/>
                  <a:pt x="1414" y="531"/>
                </a:cubicBezTo>
                <a:cubicBezTo>
                  <a:pt x="1414" y="531"/>
                  <a:pt x="1414" y="531"/>
                  <a:pt x="1414" y="531"/>
                </a:cubicBezTo>
                <a:cubicBezTo>
                  <a:pt x="1414" y="532"/>
                  <a:pt x="1414" y="532"/>
                  <a:pt x="1414" y="532"/>
                </a:cubicBezTo>
                <a:cubicBezTo>
                  <a:pt x="1414" y="533"/>
                  <a:pt x="1413" y="533"/>
                  <a:pt x="1413" y="533"/>
                </a:cubicBezTo>
                <a:cubicBezTo>
                  <a:pt x="1413" y="534"/>
                  <a:pt x="1413" y="534"/>
                  <a:pt x="1413" y="534"/>
                </a:cubicBezTo>
                <a:cubicBezTo>
                  <a:pt x="1412" y="534"/>
                  <a:pt x="1412" y="534"/>
                  <a:pt x="1412" y="535"/>
                </a:cubicBezTo>
                <a:cubicBezTo>
                  <a:pt x="1412" y="535"/>
                  <a:pt x="1412" y="535"/>
                  <a:pt x="1412" y="535"/>
                </a:cubicBezTo>
                <a:cubicBezTo>
                  <a:pt x="1411" y="535"/>
                  <a:pt x="1411" y="535"/>
                  <a:pt x="1411" y="535"/>
                </a:cubicBezTo>
                <a:cubicBezTo>
                  <a:pt x="1411" y="536"/>
                  <a:pt x="1411" y="536"/>
                  <a:pt x="1411" y="537"/>
                </a:cubicBezTo>
                <a:cubicBezTo>
                  <a:pt x="1410" y="536"/>
                  <a:pt x="1410" y="536"/>
                  <a:pt x="1410" y="537"/>
                </a:cubicBezTo>
                <a:cubicBezTo>
                  <a:pt x="1411" y="537"/>
                  <a:pt x="1411" y="537"/>
                  <a:pt x="1411" y="537"/>
                </a:cubicBezTo>
                <a:cubicBezTo>
                  <a:pt x="1412" y="538"/>
                  <a:pt x="1412" y="538"/>
                  <a:pt x="1412" y="538"/>
                </a:cubicBezTo>
                <a:cubicBezTo>
                  <a:pt x="1412" y="538"/>
                  <a:pt x="1412" y="538"/>
                  <a:pt x="1412" y="538"/>
                </a:cubicBezTo>
                <a:cubicBezTo>
                  <a:pt x="1412" y="539"/>
                  <a:pt x="1412" y="539"/>
                  <a:pt x="1412" y="539"/>
                </a:cubicBezTo>
                <a:cubicBezTo>
                  <a:pt x="1411" y="539"/>
                  <a:pt x="1411" y="538"/>
                  <a:pt x="1411" y="538"/>
                </a:cubicBezTo>
                <a:cubicBezTo>
                  <a:pt x="1410" y="539"/>
                  <a:pt x="1411" y="539"/>
                  <a:pt x="1411" y="540"/>
                </a:cubicBezTo>
                <a:cubicBezTo>
                  <a:pt x="1412" y="540"/>
                  <a:pt x="1412" y="540"/>
                  <a:pt x="1412" y="541"/>
                </a:cubicBezTo>
                <a:cubicBezTo>
                  <a:pt x="1412" y="540"/>
                  <a:pt x="1412" y="540"/>
                  <a:pt x="1413" y="540"/>
                </a:cubicBezTo>
                <a:cubicBezTo>
                  <a:pt x="1413" y="540"/>
                  <a:pt x="1413" y="541"/>
                  <a:pt x="1413" y="541"/>
                </a:cubicBezTo>
                <a:cubicBezTo>
                  <a:pt x="1413" y="541"/>
                  <a:pt x="1413" y="541"/>
                  <a:pt x="1413" y="541"/>
                </a:cubicBezTo>
                <a:cubicBezTo>
                  <a:pt x="1413" y="542"/>
                  <a:pt x="1413" y="542"/>
                  <a:pt x="1413" y="542"/>
                </a:cubicBezTo>
                <a:cubicBezTo>
                  <a:pt x="1413" y="542"/>
                  <a:pt x="1413" y="542"/>
                  <a:pt x="1413" y="542"/>
                </a:cubicBezTo>
                <a:cubicBezTo>
                  <a:pt x="1413" y="542"/>
                  <a:pt x="1413" y="542"/>
                  <a:pt x="1413" y="542"/>
                </a:cubicBezTo>
                <a:cubicBezTo>
                  <a:pt x="1413" y="542"/>
                  <a:pt x="1413" y="542"/>
                  <a:pt x="1413" y="542"/>
                </a:cubicBezTo>
                <a:cubicBezTo>
                  <a:pt x="1414" y="542"/>
                  <a:pt x="1414" y="542"/>
                  <a:pt x="1414" y="542"/>
                </a:cubicBezTo>
                <a:cubicBezTo>
                  <a:pt x="1414" y="542"/>
                  <a:pt x="1413" y="543"/>
                  <a:pt x="1413" y="543"/>
                </a:cubicBezTo>
                <a:cubicBezTo>
                  <a:pt x="1413" y="544"/>
                  <a:pt x="1412" y="545"/>
                  <a:pt x="1412" y="544"/>
                </a:cubicBezTo>
                <a:cubicBezTo>
                  <a:pt x="1412" y="545"/>
                  <a:pt x="1412" y="545"/>
                  <a:pt x="1412" y="545"/>
                </a:cubicBezTo>
                <a:cubicBezTo>
                  <a:pt x="1411" y="545"/>
                  <a:pt x="1411" y="545"/>
                  <a:pt x="1411" y="545"/>
                </a:cubicBezTo>
                <a:cubicBezTo>
                  <a:pt x="1411" y="546"/>
                  <a:pt x="1411" y="546"/>
                  <a:pt x="1411" y="546"/>
                </a:cubicBezTo>
                <a:cubicBezTo>
                  <a:pt x="1410" y="546"/>
                  <a:pt x="1410" y="546"/>
                  <a:pt x="1410" y="547"/>
                </a:cubicBezTo>
                <a:cubicBezTo>
                  <a:pt x="1410" y="547"/>
                  <a:pt x="1409" y="548"/>
                  <a:pt x="1409" y="548"/>
                </a:cubicBezTo>
                <a:cubicBezTo>
                  <a:pt x="1409" y="549"/>
                  <a:pt x="1409" y="550"/>
                  <a:pt x="1408" y="551"/>
                </a:cubicBezTo>
                <a:cubicBezTo>
                  <a:pt x="1408" y="552"/>
                  <a:pt x="1408" y="552"/>
                  <a:pt x="1408" y="552"/>
                </a:cubicBezTo>
                <a:cubicBezTo>
                  <a:pt x="1408" y="553"/>
                  <a:pt x="1408" y="553"/>
                  <a:pt x="1408" y="553"/>
                </a:cubicBezTo>
                <a:cubicBezTo>
                  <a:pt x="1407" y="552"/>
                  <a:pt x="1407" y="552"/>
                  <a:pt x="1407" y="552"/>
                </a:cubicBezTo>
                <a:cubicBezTo>
                  <a:pt x="1407" y="552"/>
                  <a:pt x="1407" y="553"/>
                  <a:pt x="1407" y="553"/>
                </a:cubicBezTo>
                <a:cubicBezTo>
                  <a:pt x="1407" y="553"/>
                  <a:pt x="1406" y="553"/>
                  <a:pt x="1406" y="553"/>
                </a:cubicBezTo>
                <a:cubicBezTo>
                  <a:pt x="1406" y="553"/>
                  <a:pt x="1406" y="553"/>
                  <a:pt x="1406" y="553"/>
                </a:cubicBezTo>
                <a:cubicBezTo>
                  <a:pt x="1406" y="553"/>
                  <a:pt x="1406" y="555"/>
                  <a:pt x="1405" y="554"/>
                </a:cubicBezTo>
                <a:cubicBezTo>
                  <a:pt x="1405" y="554"/>
                  <a:pt x="1405" y="553"/>
                  <a:pt x="1405" y="554"/>
                </a:cubicBezTo>
                <a:cubicBezTo>
                  <a:pt x="1405" y="554"/>
                  <a:pt x="1405" y="554"/>
                  <a:pt x="1405" y="554"/>
                </a:cubicBezTo>
                <a:cubicBezTo>
                  <a:pt x="1404" y="555"/>
                  <a:pt x="1404" y="555"/>
                  <a:pt x="1404" y="555"/>
                </a:cubicBezTo>
                <a:cubicBezTo>
                  <a:pt x="1403" y="555"/>
                  <a:pt x="1403" y="555"/>
                  <a:pt x="1403" y="555"/>
                </a:cubicBezTo>
                <a:cubicBezTo>
                  <a:pt x="1403" y="555"/>
                  <a:pt x="1402" y="556"/>
                  <a:pt x="1402" y="556"/>
                </a:cubicBezTo>
                <a:cubicBezTo>
                  <a:pt x="1401" y="557"/>
                  <a:pt x="1401" y="559"/>
                  <a:pt x="1400" y="557"/>
                </a:cubicBezTo>
                <a:cubicBezTo>
                  <a:pt x="1400" y="557"/>
                  <a:pt x="1400" y="556"/>
                  <a:pt x="1399" y="556"/>
                </a:cubicBezTo>
                <a:cubicBezTo>
                  <a:pt x="1399" y="556"/>
                  <a:pt x="1400" y="558"/>
                  <a:pt x="1400" y="558"/>
                </a:cubicBezTo>
                <a:cubicBezTo>
                  <a:pt x="1400" y="558"/>
                  <a:pt x="1399" y="558"/>
                  <a:pt x="1399" y="558"/>
                </a:cubicBezTo>
                <a:cubicBezTo>
                  <a:pt x="1399" y="558"/>
                  <a:pt x="1399" y="558"/>
                  <a:pt x="1399" y="558"/>
                </a:cubicBezTo>
                <a:cubicBezTo>
                  <a:pt x="1398" y="558"/>
                  <a:pt x="1398" y="558"/>
                  <a:pt x="1398" y="558"/>
                </a:cubicBezTo>
                <a:cubicBezTo>
                  <a:pt x="1398" y="558"/>
                  <a:pt x="1398" y="559"/>
                  <a:pt x="1398" y="559"/>
                </a:cubicBezTo>
                <a:cubicBezTo>
                  <a:pt x="1397" y="560"/>
                  <a:pt x="1397" y="560"/>
                  <a:pt x="1397" y="560"/>
                </a:cubicBezTo>
                <a:cubicBezTo>
                  <a:pt x="1397" y="561"/>
                  <a:pt x="1397" y="561"/>
                  <a:pt x="1397" y="561"/>
                </a:cubicBezTo>
                <a:cubicBezTo>
                  <a:pt x="1397" y="561"/>
                  <a:pt x="1397" y="561"/>
                  <a:pt x="1397" y="561"/>
                </a:cubicBezTo>
                <a:cubicBezTo>
                  <a:pt x="1397" y="562"/>
                  <a:pt x="1397" y="562"/>
                  <a:pt x="1396" y="562"/>
                </a:cubicBezTo>
                <a:cubicBezTo>
                  <a:pt x="1396" y="562"/>
                  <a:pt x="1396" y="561"/>
                  <a:pt x="1395" y="561"/>
                </a:cubicBezTo>
                <a:cubicBezTo>
                  <a:pt x="1395" y="561"/>
                  <a:pt x="1395" y="561"/>
                  <a:pt x="1395" y="561"/>
                </a:cubicBezTo>
                <a:cubicBezTo>
                  <a:pt x="1395" y="561"/>
                  <a:pt x="1396" y="561"/>
                  <a:pt x="1395" y="562"/>
                </a:cubicBezTo>
                <a:cubicBezTo>
                  <a:pt x="1395" y="562"/>
                  <a:pt x="1395" y="562"/>
                  <a:pt x="1395" y="562"/>
                </a:cubicBezTo>
                <a:cubicBezTo>
                  <a:pt x="1394" y="562"/>
                  <a:pt x="1394" y="562"/>
                  <a:pt x="1394" y="562"/>
                </a:cubicBezTo>
                <a:cubicBezTo>
                  <a:pt x="1394" y="562"/>
                  <a:pt x="1394" y="562"/>
                  <a:pt x="1394" y="563"/>
                </a:cubicBezTo>
                <a:cubicBezTo>
                  <a:pt x="1393" y="563"/>
                  <a:pt x="1393" y="563"/>
                  <a:pt x="1393" y="563"/>
                </a:cubicBezTo>
                <a:cubicBezTo>
                  <a:pt x="1393" y="564"/>
                  <a:pt x="1393" y="564"/>
                  <a:pt x="1393" y="564"/>
                </a:cubicBezTo>
                <a:cubicBezTo>
                  <a:pt x="1392" y="564"/>
                  <a:pt x="1392" y="564"/>
                  <a:pt x="1391" y="565"/>
                </a:cubicBezTo>
                <a:cubicBezTo>
                  <a:pt x="1392" y="565"/>
                  <a:pt x="1393" y="565"/>
                  <a:pt x="1393" y="565"/>
                </a:cubicBezTo>
                <a:cubicBezTo>
                  <a:pt x="1393" y="565"/>
                  <a:pt x="1392" y="565"/>
                  <a:pt x="1392" y="566"/>
                </a:cubicBezTo>
                <a:cubicBezTo>
                  <a:pt x="1393" y="566"/>
                  <a:pt x="1393" y="566"/>
                  <a:pt x="1393" y="567"/>
                </a:cubicBezTo>
                <a:cubicBezTo>
                  <a:pt x="1392" y="567"/>
                  <a:pt x="1392" y="567"/>
                  <a:pt x="1392" y="567"/>
                </a:cubicBezTo>
                <a:cubicBezTo>
                  <a:pt x="1392" y="567"/>
                  <a:pt x="1392" y="566"/>
                  <a:pt x="1391" y="567"/>
                </a:cubicBezTo>
                <a:cubicBezTo>
                  <a:pt x="1391" y="567"/>
                  <a:pt x="1391" y="567"/>
                  <a:pt x="1391" y="567"/>
                </a:cubicBezTo>
                <a:cubicBezTo>
                  <a:pt x="1391" y="568"/>
                  <a:pt x="1390" y="567"/>
                  <a:pt x="1390" y="567"/>
                </a:cubicBezTo>
                <a:cubicBezTo>
                  <a:pt x="1389" y="568"/>
                  <a:pt x="1389" y="565"/>
                  <a:pt x="1388" y="565"/>
                </a:cubicBezTo>
                <a:cubicBezTo>
                  <a:pt x="1388" y="566"/>
                  <a:pt x="1388" y="566"/>
                  <a:pt x="1389" y="567"/>
                </a:cubicBezTo>
                <a:cubicBezTo>
                  <a:pt x="1389" y="568"/>
                  <a:pt x="1390" y="569"/>
                  <a:pt x="1390" y="569"/>
                </a:cubicBezTo>
                <a:cubicBezTo>
                  <a:pt x="1389" y="570"/>
                  <a:pt x="1389" y="570"/>
                  <a:pt x="1389" y="570"/>
                </a:cubicBezTo>
                <a:cubicBezTo>
                  <a:pt x="1389" y="570"/>
                  <a:pt x="1389" y="570"/>
                  <a:pt x="1389" y="570"/>
                </a:cubicBezTo>
                <a:cubicBezTo>
                  <a:pt x="1390" y="571"/>
                  <a:pt x="1389" y="571"/>
                  <a:pt x="1389" y="571"/>
                </a:cubicBezTo>
                <a:cubicBezTo>
                  <a:pt x="1389" y="571"/>
                  <a:pt x="1389" y="572"/>
                  <a:pt x="1389" y="572"/>
                </a:cubicBezTo>
                <a:cubicBezTo>
                  <a:pt x="1388" y="572"/>
                  <a:pt x="1388" y="572"/>
                  <a:pt x="1388" y="572"/>
                </a:cubicBezTo>
                <a:cubicBezTo>
                  <a:pt x="1388" y="572"/>
                  <a:pt x="1388" y="572"/>
                  <a:pt x="1387" y="572"/>
                </a:cubicBezTo>
                <a:cubicBezTo>
                  <a:pt x="1387" y="573"/>
                  <a:pt x="1387" y="573"/>
                  <a:pt x="1387" y="573"/>
                </a:cubicBezTo>
                <a:cubicBezTo>
                  <a:pt x="1387" y="573"/>
                  <a:pt x="1387" y="573"/>
                  <a:pt x="1387" y="573"/>
                </a:cubicBezTo>
                <a:cubicBezTo>
                  <a:pt x="1386" y="572"/>
                  <a:pt x="1386" y="572"/>
                  <a:pt x="1386" y="572"/>
                </a:cubicBezTo>
                <a:cubicBezTo>
                  <a:pt x="1385" y="572"/>
                  <a:pt x="1385" y="572"/>
                  <a:pt x="1385" y="573"/>
                </a:cubicBezTo>
                <a:cubicBezTo>
                  <a:pt x="1385" y="573"/>
                  <a:pt x="1385" y="574"/>
                  <a:pt x="1385" y="574"/>
                </a:cubicBezTo>
                <a:cubicBezTo>
                  <a:pt x="1386" y="575"/>
                  <a:pt x="1386" y="575"/>
                  <a:pt x="1386" y="575"/>
                </a:cubicBezTo>
                <a:cubicBezTo>
                  <a:pt x="1386" y="575"/>
                  <a:pt x="1386" y="575"/>
                  <a:pt x="1386" y="575"/>
                </a:cubicBezTo>
                <a:cubicBezTo>
                  <a:pt x="1386" y="575"/>
                  <a:pt x="1387" y="575"/>
                  <a:pt x="1387" y="576"/>
                </a:cubicBezTo>
                <a:cubicBezTo>
                  <a:pt x="1386" y="576"/>
                  <a:pt x="1386" y="576"/>
                  <a:pt x="1386" y="576"/>
                </a:cubicBezTo>
                <a:cubicBezTo>
                  <a:pt x="1386" y="577"/>
                  <a:pt x="1386" y="577"/>
                  <a:pt x="1386" y="577"/>
                </a:cubicBezTo>
                <a:cubicBezTo>
                  <a:pt x="1386" y="578"/>
                  <a:pt x="1386" y="579"/>
                  <a:pt x="1386" y="579"/>
                </a:cubicBezTo>
                <a:cubicBezTo>
                  <a:pt x="1385" y="580"/>
                  <a:pt x="1385" y="580"/>
                  <a:pt x="1385" y="580"/>
                </a:cubicBezTo>
                <a:cubicBezTo>
                  <a:pt x="1385" y="581"/>
                  <a:pt x="1385" y="580"/>
                  <a:pt x="1385" y="581"/>
                </a:cubicBezTo>
                <a:cubicBezTo>
                  <a:pt x="1385" y="582"/>
                  <a:pt x="1385" y="582"/>
                  <a:pt x="1385" y="582"/>
                </a:cubicBezTo>
                <a:cubicBezTo>
                  <a:pt x="1385" y="582"/>
                  <a:pt x="1385" y="582"/>
                  <a:pt x="1385" y="582"/>
                </a:cubicBezTo>
                <a:cubicBezTo>
                  <a:pt x="1385" y="582"/>
                  <a:pt x="1385" y="582"/>
                  <a:pt x="1385" y="582"/>
                </a:cubicBezTo>
                <a:cubicBezTo>
                  <a:pt x="1385" y="583"/>
                  <a:pt x="1386" y="583"/>
                  <a:pt x="1386" y="583"/>
                </a:cubicBezTo>
                <a:cubicBezTo>
                  <a:pt x="1386" y="584"/>
                  <a:pt x="1386" y="584"/>
                  <a:pt x="1386" y="584"/>
                </a:cubicBezTo>
                <a:cubicBezTo>
                  <a:pt x="1385" y="584"/>
                  <a:pt x="1385" y="583"/>
                  <a:pt x="1385" y="583"/>
                </a:cubicBezTo>
                <a:cubicBezTo>
                  <a:pt x="1384" y="583"/>
                  <a:pt x="1385" y="584"/>
                  <a:pt x="1385" y="584"/>
                </a:cubicBezTo>
                <a:cubicBezTo>
                  <a:pt x="1384" y="584"/>
                  <a:pt x="1385" y="585"/>
                  <a:pt x="1384" y="585"/>
                </a:cubicBezTo>
                <a:cubicBezTo>
                  <a:pt x="1383" y="586"/>
                  <a:pt x="1384" y="586"/>
                  <a:pt x="1384" y="586"/>
                </a:cubicBezTo>
                <a:cubicBezTo>
                  <a:pt x="1384" y="587"/>
                  <a:pt x="1384" y="587"/>
                  <a:pt x="1384" y="588"/>
                </a:cubicBezTo>
                <a:cubicBezTo>
                  <a:pt x="1385" y="589"/>
                  <a:pt x="1384" y="589"/>
                  <a:pt x="1384" y="590"/>
                </a:cubicBezTo>
                <a:cubicBezTo>
                  <a:pt x="1384" y="591"/>
                  <a:pt x="1384" y="591"/>
                  <a:pt x="1384" y="591"/>
                </a:cubicBezTo>
                <a:cubicBezTo>
                  <a:pt x="1384" y="591"/>
                  <a:pt x="1384" y="591"/>
                  <a:pt x="1384" y="592"/>
                </a:cubicBezTo>
                <a:cubicBezTo>
                  <a:pt x="1384" y="592"/>
                  <a:pt x="1384" y="593"/>
                  <a:pt x="1384" y="593"/>
                </a:cubicBezTo>
                <a:cubicBezTo>
                  <a:pt x="1384" y="594"/>
                  <a:pt x="1384" y="594"/>
                  <a:pt x="1385" y="595"/>
                </a:cubicBezTo>
                <a:cubicBezTo>
                  <a:pt x="1385" y="597"/>
                  <a:pt x="1385" y="597"/>
                  <a:pt x="1385" y="597"/>
                </a:cubicBezTo>
                <a:cubicBezTo>
                  <a:pt x="1385" y="597"/>
                  <a:pt x="1384" y="597"/>
                  <a:pt x="1384" y="598"/>
                </a:cubicBezTo>
                <a:cubicBezTo>
                  <a:pt x="1384" y="598"/>
                  <a:pt x="1385" y="599"/>
                  <a:pt x="1385" y="599"/>
                </a:cubicBezTo>
                <a:cubicBezTo>
                  <a:pt x="1386" y="599"/>
                  <a:pt x="1386" y="598"/>
                  <a:pt x="1387" y="598"/>
                </a:cubicBezTo>
                <a:cubicBezTo>
                  <a:pt x="1387" y="599"/>
                  <a:pt x="1387" y="599"/>
                  <a:pt x="1387" y="600"/>
                </a:cubicBezTo>
                <a:cubicBezTo>
                  <a:pt x="1387" y="600"/>
                  <a:pt x="1387" y="601"/>
                  <a:pt x="1388" y="600"/>
                </a:cubicBezTo>
                <a:cubicBezTo>
                  <a:pt x="1388" y="600"/>
                  <a:pt x="1388" y="599"/>
                  <a:pt x="1388" y="599"/>
                </a:cubicBezTo>
                <a:cubicBezTo>
                  <a:pt x="1389" y="599"/>
                  <a:pt x="1389" y="599"/>
                  <a:pt x="1389" y="599"/>
                </a:cubicBezTo>
                <a:cubicBezTo>
                  <a:pt x="1389" y="600"/>
                  <a:pt x="1389" y="600"/>
                  <a:pt x="1389" y="600"/>
                </a:cubicBezTo>
                <a:cubicBezTo>
                  <a:pt x="1390" y="601"/>
                  <a:pt x="1390" y="601"/>
                  <a:pt x="1390" y="601"/>
                </a:cubicBezTo>
                <a:cubicBezTo>
                  <a:pt x="1391" y="602"/>
                  <a:pt x="1391" y="602"/>
                  <a:pt x="1391" y="602"/>
                </a:cubicBezTo>
                <a:cubicBezTo>
                  <a:pt x="1391" y="602"/>
                  <a:pt x="1391" y="602"/>
                  <a:pt x="1391" y="602"/>
                </a:cubicBezTo>
                <a:cubicBezTo>
                  <a:pt x="1391" y="602"/>
                  <a:pt x="1391" y="602"/>
                  <a:pt x="1391" y="602"/>
                </a:cubicBezTo>
                <a:cubicBezTo>
                  <a:pt x="1392" y="603"/>
                  <a:pt x="1392" y="602"/>
                  <a:pt x="1392" y="601"/>
                </a:cubicBezTo>
                <a:cubicBezTo>
                  <a:pt x="1392" y="601"/>
                  <a:pt x="1392" y="600"/>
                  <a:pt x="1392" y="600"/>
                </a:cubicBezTo>
                <a:cubicBezTo>
                  <a:pt x="1393" y="601"/>
                  <a:pt x="1393" y="602"/>
                  <a:pt x="1393" y="602"/>
                </a:cubicBezTo>
                <a:cubicBezTo>
                  <a:pt x="1393" y="603"/>
                  <a:pt x="1393" y="603"/>
                  <a:pt x="1393" y="603"/>
                </a:cubicBezTo>
                <a:cubicBezTo>
                  <a:pt x="1393" y="603"/>
                  <a:pt x="1393" y="603"/>
                  <a:pt x="1393" y="603"/>
                </a:cubicBezTo>
                <a:cubicBezTo>
                  <a:pt x="1392" y="603"/>
                  <a:pt x="1394" y="603"/>
                  <a:pt x="1393" y="604"/>
                </a:cubicBezTo>
                <a:cubicBezTo>
                  <a:pt x="1393" y="604"/>
                  <a:pt x="1393" y="604"/>
                  <a:pt x="1393" y="604"/>
                </a:cubicBezTo>
                <a:cubicBezTo>
                  <a:pt x="1393" y="604"/>
                  <a:pt x="1393" y="604"/>
                  <a:pt x="1393" y="604"/>
                </a:cubicBezTo>
                <a:cubicBezTo>
                  <a:pt x="1393" y="605"/>
                  <a:pt x="1393" y="605"/>
                  <a:pt x="1393" y="605"/>
                </a:cubicBezTo>
                <a:cubicBezTo>
                  <a:pt x="1393" y="606"/>
                  <a:pt x="1393" y="606"/>
                  <a:pt x="1393" y="606"/>
                </a:cubicBezTo>
                <a:cubicBezTo>
                  <a:pt x="1394" y="606"/>
                  <a:pt x="1394" y="605"/>
                  <a:pt x="1394" y="605"/>
                </a:cubicBezTo>
                <a:cubicBezTo>
                  <a:pt x="1395" y="605"/>
                  <a:pt x="1395" y="607"/>
                  <a:pt x="1396" y="608"/>
                </a:cubicBezTo>
                <a:cubicBezTo>
                  <a:pt x="1396" y="608"/>
                  <a:pt x="1397" y="609"/>
                  <a:pt x="1396" y="609"/>
                </a:cubicBezTo>
                <a:cubicBezTo>
                  <a:pt x="1396" y="609"/>
                  <a:pt x="1395" y="609"/>
                  <a:pt x="1395" y="610"/>
                </a:cubicBezTo>
                <a:cubicBezTo>
                  <a:pt x="1395" y="610"/>
                  <a:pt x="1396" y="610"/>
                  <a:pt x="1396" y="610"/>
                </a:cubicBezTo>
                <a:cubicBezTo>
                  <a:pt x="1396" y="610"/>
                  <a:pt x="1397" y="610"/>
                  <a:pt x="1397" y="610"/>
                </a:cubicBezTo>
                <a:cubicBezTo>
                  <a:pt x="1397" y="611"/>
                  <a:pt x="1396" y="611"/>
                  <a:pt x="1396" y="611"/>
                </a:cubicBezTo>
                <a:cubicBezTo>
                  <a:pt x="1395" y="611"/>
                  <a:pt x="1395" y="612"/>
                  <a:pt x="1394" y="612"/>
                </a:cubicBezTo>
                <a:cubicBezTo>
                  <a:pt x="1393" y="612"/>
                  <a:pt x="1393" y="614"/>
                  <a:pt x="1392" y="614"/>
                </a:cubicBezTo>
                <a:cubicBezTo>
                  <a:pt x="1392" y="614"/>
                  <a:pt x="1392" y="614"/>
                  <a:pt x="1391" y="615"/>
                </a:cubicBezTo>
                <a:cubicBezTo>
                  <a:pt x="1391" y="615"/>
                  <a:pt x="1390" y="615"/>
                  <a:pt x="1390" y="616"/>
                </a:cubicBezTo>
                <a:cubicBezTo>
                  <a:pt x="1388" y="616"/>
                  <a:pt x="1388" y="614"/>
                  <a:pt x="1387" y="614"/>
                </a:cubicBezTo>
                <a:cubicBezTo>
                  <a:pt x="1386" y="613"/>
                  <a:pt x="1386" y="613"/>
                  <a:pt x="1386" y="613"/>
                </a:cubicBezTo>
                <a:cubicBezTo>
                  <a:pt x="1386" y="613"/>
                  <a:pt x="1386" y="613"/>
                  <a:pt x="1386" y="613"/>
                </a:cubicBezTo>
                <a:cubicBezTo>
                  <a:pt x="1385" y="613"/>
                  <a:pt x="1386" y="613"/>
                  <a:pt x="1385" y="614"/>
                </a:cubicBezTo>
                <a:cubicBezTo>
                  <a:pt x="1383" y="613"/>
                  <a:pt x="1383" y="613"/>
                  <a:pt x="1383" y="613"/>
                </a:cubicBezTo>
                <a:cubicBezTo>
                  <a:pt x="1383" y="612"/>
                  <a:pt x="1383" y="612"/>
                  <a:pt x="1382" y="613"/>
                </a:cubicBezTo>
                <a:cubicBezTo>
                  <a:pt x="1382" y="612"/>
                  <a:pt x="1382" y="612"/>
                  <a:pt x="1381" y="613"/>
                </a:cubicBezTo>
                <a:cubicBezTo>
                  <a:pt x="1381" y="613"/>
                  <a:pt x="1381" y="613"/>
                  <a:pt x="1381" y="613"/>
                </a:cubicBezTo>
                <a:cubicBezTo>
                  <a:pt x="1380" y="613"/>
                  <a:pt x="1379" y="611"/>
                  <a:pt x="1379" y="613"/>
                </a:cubicBezTo>
                <a:cubicBezTo>
                  <a:pt x="1379" y="613"/>
                  <a:pt x="1379" y="613"/>
                  <a:pt x="1379" y="613"/>
                </a:cubicBezTo>
                <a:cubicBezTo>
                  <a:pt x="1378" y="614"/>
                  <a:pt x="1378" y="614"/>
                  <a:pt x="1378" y="614"/>
                </a:cubicBezTo>
                <a:cubicBezTo>
                  <a:pt x="1378" y="614"/>
                  <a:pt x="1378" y="613"/>
                  <a:pt x="1377" y="613"/>
                </a:cubicBezTo>
                <a:cubicBezTo>
                  <a:pt x="1377" y="613"/>
                  <a:pt x="1376" y="613"/>
                  <a:pt x="1376" y="613"/>
                </a:cubicBezTo>
                <a:cubicBezTo>
                  <a:pt x="1375" y="614"/>
                  <a:pt x="1377" y="614"/>
                  <a:pt x="1378" y="614"/>
                </a:cubicBezTo>
                <a:cubicBezTo>
                  <a:pt x="1378" y="614"/>
                  <a:pt x="1378" y="614"/>
                  <a:pt x="1379" y="614"/>
                </a:cubicBezTo>
                <a:cubicBezTo>
                  <a:pt x="1379" y="614"/>
                  <a:pt x="1380" y="614"/>
                  <a:pt x="1381" y="614"/>
                </a:cubicBezTo>
                <a:cubicBezTo>
                  <a:pt x="1381" y="615"/>
                  <a:pt x="1382" y="616"/>
                  <a:pt x="1382" y="615"/>
                </a:cubicBezTo>
                <a:cubicBezTo>
                  <a:pt x="1382" y="614"/>
                  <a:pt x="1381" y="614"/>
                  <a:pt x="1381" y="614"/>
                </a:cubicBezTo>
                <a:cubicBezTo>
                  <a:pt x="1382" y="613"/>
                  <a:pt x="1383" y="615"/>
                  <a:pt x="1383" y="615"/>
                </a:cubicBezTo>
                <a:cubicBezTo>
                  <a:pt x="1384" y="616"/>
                  <a:pt x="1384" y="616"/>
                  <a:pt x="1384" y="616"/>
                </a:cubicBezTo>
                <a:cubicBezTo>
                  <a:pt x="1385" y="616"/>
                  <a:pt x="1385" y="616"/>
                  <a:pt x="1385" y="617"/>
                </a:cubicBezTo>
                <a:cubicBezTo>
                  <a:pt x="1385" y="617"/>
                  <a:pt x="1385" y="616"/>
                  <a:pt x="1386" y="616"/>
                </a:cubicBezTo>
                <a:cubicBezTo>
                  <a:pt x="1386" y="616"/>
                  <a:pt x="1386" y="617"/>
                  <a:pt x="1387" y="617"/>
                </a:cubicBezTo>
                <a:cubicBezTo>
                  <a:pt x="1387" y="617"/>
                  <a:pt x="1387" y="617"/>
                  <a:pt x="1387" y="617"/>
                </a:cubicBezTo>
                <a:cubicBezTo>
                  <a:pt x="1387" y="617"/>
                  <a:pt x="1387" y="617"/>
                  <a:pt x="1388" y="617"/>
                </a:cubicBezTo>
                <a:cubicBezTo>
                  <a:pt x="1388" y="617"/>
                  <a:pt x="1388" y="617"/>
                  <a:pt x="1389" y="617"/>
                </a:cubicBezTo>
                <a:cubicBezTo>
                  <a:pt x="1389" y="616"/>
                  <a:pt x="1389" y="616"/>
                  <a:pt x="1389" y="616"/>
                </a:cubicBezTo>
                <a:cubicBezTo>
                  <a:pt x="1390" y="616"/>
                  <a:pt x="1390" y="616"/>
                  <a:pt x="1390" y="616"/>
                </a:cubicBezTo>
                <a:cubicBezTo>
                  <a:pt x="1391" y="616"/>
                  <a:pt x="1391" y="616"/>
                  <a:pt x="1391" y="616"/>
                </a:cubicBezTo>
                <a:cubicBezTo>
                  <a:pt x="1391" y="616"/>
                  <a:pt x="1391" y="616"/>
                  <a:pt x="1391" y="616"/>
                </a:cubicBezTo>
                <a:cubicBezTo>
                  <a:pt x="1391" y="617"/>
                  <a:pt x="1391" y="617"/>
                  <a:pt x="1391" y="617"/>
                </a:cubicBezTo>
                <a:cubicBezTo>
                  <a:pt x="1392" y="617"/>
                  <a:pt x="1392" y="617"/>
                  <a:pt x="1392" y="618"/>
                </a:cubicBezTo>
                <a:cubicBezTo>
                  <a:pt x="1392" y="618"/>
                  <a:pt x="1392" y="619"/>
                  <a:pt x="1392" y="619"/>
                </a:cubicBezTo>
                <a:cubicBezTo>
                  <a:pt x="1391" y="619"/>
                  <a:pt x="1391" y="619"/>
                  <a:pt x="1390" y="619"/>
                </a:cubicBezTo>
                <a:cubicBezTo>
                  <a:pt x="1389" y="620"/>
                  <a:pt x="1389" y="620"/>
                  <a:pt x="1389" y="620"/>
                </a:cubicBezTo>
                <a:cubicBezTo>
                  <a:pt x="1389" y="621"/>
                  <a:pt x="1389" y="621"/>
                  <a:pt x="1389" y="621"/>
                </a:cubicBezTo>
                <a:cubicBezTo>
                  <a:pt x="1388" y="621"/>
                  <a:pt x="1388" y="621"/>
                  <a:pt x="1388" y="621"/>
                </a:cubicBezTo>
                <a:cubicBezTo>
                  <a:pt x="1388" y="620"/>
                  <a:pt x="1388" y="619"/>
                  <a:pt x="1388" y="618"/>
                </a:cubicBezTo>
                <a:cubicBezTo>
                  <a:pt x="1387" y="619"/>
                  <a:pt x="1387" y="620"/>
                  <a:pt x="1387" y="621"/>
                </a:cubicBezTo>
                <a:cubicBezTo>
                  <a:pt x="1387" y="621"/>
                  <a:pt x="1387" y="621"/>
                  <a:pt x="1387" y="621"/>
                </a:cubicBezTo>
                <a:cubicBezTo>
                  <a:pt x="1387" y="622"/>
                  <a:pt x="1387" y="622"/>
                  <a:pt x="1386" y="622"/>
                </a:cubicBezTo>
                <a:cubicBezTo>
                  <a:pt x="1386" y="623"/>
                  <a:pt x="1385" y="624"/>
                  <a:pt x="1384" y="623"/>
                </a:cubicBezTo>
                <a:cubicBezTo>
                  <a:pt x="1383" y="624"/>
                  <a:pt x="1383" y="624"/>
                  <a:pt x="1383" y="624"/>
                </a:cubicBezTo>
                <a:cubicBezTo>
                  <a:pt x="1383" y="625"/>
                  <a:pt x="1383" y="625"/>
                  <a:pt x="1383" y="625"/>
                </a:cubicBezTo>
                <a:cubicBezTo>
                  <a:pt x="1382" y="625"/>
                  <a:pt x="1382" y="625"/>
                  <a:pt x="1381" y="625"/>
                </a:cubicBezTo>
                <a:cubicBezTo>
                  <a:pt x="1380" y="625"/>
                  <a:pt x="1379" y="625"/>
                  <a:pt x="1379" y="625"/>
                </a:cubicBezTo>
                <a:cubicBezTo>
                  <a:pt x="1378" y="625"/>
                  <a:pt x="1377" y="625"/>
                  <a:pt x="1378" y="625"/>
                </a:cubicBezTo>
                <a:cubicBezTo>
                  <a:pt x="1378" y="625"/>
                  <a:pt x="1380" y="625"/>
                  <a:pt x="1380" y="625"/>
                </a:cubicBezTo>
                <a:cubicBezTo>
                  <a:pt x="1381" y="626"/>
                  <a:pt x="1382" y="626"/>
                  <a:pt x="1382" y="627"/>
                </a:cubicBezTo>
                <a:cubicBezTo>
                  <a:pt x="1383" y="627"/>
                  <a:pt x="1381" y="627"/>
                  <a:pt x="1380" y="627"/>
                </a:cubicBezTo>
                <a:cubicBezTo>
                  <a:pt x="1380" y="627"/>
                  <a:pt x="1379" y="627"/>
                  <a:pt x="1379" y="627"/>
                </a:cubicBezTo>
                <a:cubicBezTo>
                  <a:pt x="1381" y="628"/>
                  <a:pt x="1381" y="628"/>
                  <a:pt x="1381" y="628"/>
                </a:cubicBezTo>
                <a:cubicBezTo>
                  <a:pt x="1381" y="628"/>
                  <a:pt x="1382" y="628"/>
                  <a:pt x="1382" y="629"/>
                </a:cubicBezTo>
                <a:cubicBezTo>
                  <a:pt x="1382" y="629"/>
                  <a:pt x="1382" y="629"/>
                  <a:pt x="1381" y="629"/>
                </a:cubicBezTo>
                <a:cubicBezTo>
                  <a:pt x="1381" y="629"/>
                  <a:pt x="1381" y="629"/>
                  <a:pt x="1381" y="629"/>
                </a:cubicBezTo>
                <a:cubicBezTo>
                  <a:pt x="1382" y="630"/>
                  <a:pt x="1382" y="630"/>
                  <a:pt x="1382" y="630"/>
                </a:cubicBezTo>
                <a:cubicBezTo>
                  <a:pt x="1382" y="631"/>
                  <a:pt x="1382" y="631"/>
                  <a:pt x="1381" y="631"/>
                </a:cubicBezTo>
                <a:cubicBezTo>
                  <a:pt x="1381" y="631"/>
                  <a:pt x="1381" y="630"/>
                  <a:pt x="1380" y="630"/>
                </a:cubicBezTo>
                <a:cubicBezTo>
                  <a:pt x="1380" y="631"/>
                  <a:pt x="1381" y="632"/>
                  <a:pt x="1381" y="632"/>
                </a:cubicBezTo>
                <a:cubicBezTo>
                  <a:pt x="1381" y="633"/>
                  <a:pt x="1381" y="633"/>
                  <a:pt x="1381" y="633"/>
                </a:cubicBezTo>
                <a:cubicBezTo>
                  <a:pt x="1381" y="634"/>
                  <a:pt x="1381" y="634"/>
                  <a:pt x="1381" y="634"/>
                </a:cubicBezTo>
                <a:cubicBezTo>
                  <a:pt x="1380" y="635"/>
                  <a:pt x="1380" y="634"/>
                  <a:pt x="1380" y="633"/>
                </a:cubicBezTo>
                <a:cubicBezTo>
                  <a:pt x="1380" y="634"/>
                  <a:pt x="1380" y="634"/>
                  <a:pt x="1380" y="634"/>
                </a:cubicBezTo>
                <a:cubicBezTo>
                  <a:pt x="1379" y="634"/>
                  <a:pt x="1379" y="634"/>
                  <a:pt x="1379" y="634"/>
                </a:cubicBezTo>
                <a:cubicBezTo>
                  <a:pt x="1379" y="635"/>
                  <a:pt x="1380" y="635"/>
                  <a:pt x="1380" y="636"/>
                </a:cubicBezTo>
                <a:cubicBezTo>
                  <a:pt x="1381" y="637"/>
                  <a:pt x="1381" y="637"/>
                  <a:pt x="1381" y="637"/>
                </a:cubicBezTo>
                <a:cubicBezTo>
                  <a:pt x="1381" y="637"/>
                  <a:pt x="1380" y="637"/>
                  <a:pt x="1380" y="637"/>
                </a:cubicBezTo>
                <a:cubicBezTo>
                  <a:pt x="1380" y="638"/>
                  <a:pt x="1380" y="638"/>
                  <a:pt x="1380" y="638"/>
                </a:cubicBezTo>
                <a:cubicBezTo>
                  <a:pt x="1379" y="638"/>
                  <a:pt x="1379" y="638"/>
                  <a:pt x="1379" y="638"/>
                </a:cubicBezTo>
                <a:cubicBezTo>
                  <a:pt x="1379" y="639"/>
                  <a:pt x="1380" y="639"/>
                  <a:pt x="1380" y="639"/>
                </a:cubicBezTo>
                <a:cubicBezTo>
                  <a:pt x="1381" y="639"/>
                  <a:pt x="1381" y="640"/>
                  <a:pt x="1381" y="640"/>
                </a:cubicBezTo>
                <a:cubicBezTo>
                  <a:pt x="1380" y="641"/>
                  <a:pt x="1380" y="641"/>
                  <a:pt x="1380" y="641"/>
                </a:cubicBezTo>
                <a:cubicBezTo>
                  <a:pt x="1380" y="642"/>
                  <a:pt x="1380" y="642"/>
                  <a:pt x="1380" y="642"/>
                </a:cubicBezTo>
                <a:cubicBezTo>
                  <a:pt x="1379" y="642"/>
                  <a:pt x="1379" y="643"/>
                  <a:pt x="1379" y="644"/>
                </a:cubicBezTo>
                <a:cubicBezTo>
                  <a:pt x="1379" y="644"/>
                  <a:pt x="1381" y="645"/>
                  <a:pt x="1379" y="645"/>
                </a:cubicBezTo>
                <a:cubicBezTo>
                  <a:pt x="1379" y="646"/>
                  <a:pt x="1379" y="647"/>
                  <a:pt x="1379" y="647"/>
                </a:cubicBezTo>
                <a:cubicBezTo>
                  <a:pt x="1379" y="648"/>
                  <a:pt x="1379" y="648"/>
                  <a:pt x="1379" y="648"/>
                </a:cubicBezTo>
                <a:cubicBezTo>
                  <a:pt x="1379" y="648"/>
                  <a:pt x="1379" y="648"/>
                  <a:pt x="1379" y="648"/>
                </a:cubicBezTo>
                <a:cubicBezTo>
                  <a:pt x="1379" y="649"/>
                  <a:pt x="1379" y="649"/>
                  <a:pt x="1379" y="649"/>
                </a:cubicBezTo>
                <a:cubicBezTo>
                  <a:pt x="1379" y="649"/>
                  <a:pt x="1379" y="649"/>
                  <a:pt x="1379" y="649"/>
                </a:cubicBezTo>
                <a:cubicBezTo>
                  <a:pt x="1379" y="650"/>
                  <a:pt x="1379" y="650"/>
                  <a:pt x="1379" y="650"/>
                </a:cubicBezTo>
                <a:cubicBezTo>
                  <a:pt x="1378" y="650"/>
                  <a:pt x="1378" y="650"/>
                  <a:pt x="1378" y="651"/>
                </a:cubicBezTo>
                <a:cubicBezTo>
                  <a:pt x="1377" y="651"/>
                  <a:pt x="1377" y="651"/>
                  <a:pt x="1377" y="651"/>
                </a:cubicBezTo>
                <a:cubicBezTo>
                  <a:pt x="1377" y="652"/>
                  <a:pt x="1377" y="652"/>
                  <a:pt x="1377" y="652"/>
                </a:cubicBezTo>
                <a:cubicBezTo>
                  <a:pt x="1377" y="653"/>
                  <a:pt x="1377" y="653"/>
                  <a:pt x="1377" y="653"/>
                </a:cubicBezTo>
                <a:cubicBezTo>
                  <a:pt x="1377" y="654"/>
                  <a:pt x="1377" y="654"/>
                  <a:pt x="1376" y="654"/>
                </a:cubicBezTo>
                <a:cubicBezTo>
                  <a:pt x="1376" y="655"/>
                  <a:pt x="1376" y="655"/>
                  <a:pt x="1376" y="656"/>
                </a:cubicBezTo>
                <a:cubicBezTo>
                  <a:pt x="1375" y="656"/>
                  <a:pt x="1375" y="657"/>
                  <a:pt x="1375" y="656"/>
                </a:cubicBezTo>
                <a:cubicBezTo>
                  <a:pt x="1374" y="656"/>
                  <a:pt x="1373" y="655"/>
                  <a:pt x="1373" y="656"/>
                </a:cubicBezTo>
                <a:cubicBezTo>
                  <a:pt x="1372" y="656"/>
                  <a:pt x="1372" y="656"/>
                  <a:pt x="1372" y="656"/>
                </a:cubicBezTo>
                <a:cubicBezTo>
                  <a:pt x="1371" y="656"/>
                  <a:pt x="1371" y="656"/>
                  <a:pt x="1371" y="656"/>
                </a:cubicBezTo>
                <a:cubicBezTo>
                  <a:pt x="1371" y="656"/>
                  <a:pt x="1371" y="656"/>
                  <a:pt x="1371" y="656"/>
                </a:cubicBezTo>
                <a:cubicBezTo>
                  <a:pt x="1370" y="656"/>
                  <a:pt x="1370" y="656"/>
                  <a:pt x="1370" y="656"/>
                </a:cubicBezTo>
                <a:cubicBezTo>
                  <a:pt x="1370" y="656"/>
                  <a:pt x="1370" y="656"/>
                  <a:pt x="1370" y="656"/>
                </a:cubicBezTo>
                <a:cubicBezTo>
                  <a:pt x="1369" y="656"/>
                  <a:pt x="1369" y="656"/>
                  <a:pt x="1369" y="656"/>
                </a:cubicBezTo>
                <a:cubicBezTo>
                  <a:pt x="1368" y="656"/>
                  <a:pt x="1368" y="656"/>
                  <a:pt x="1368" y="656"/>
                </a:cubicBezTo>
                <a:cubicBezTo>
                  <a:pt x="1368" y="656"/>
                  <a:pt x="1367" y="656"/>
                  <a:pt x="1367" y="656"/>
                </a:cubicBezTo>
                <a:cubicBezTo>
                  <a:pt x="1367" y="656"/>
                  <a:pt x="1368" y="657"/>
                  <a:pt x="1367" y="658"/>
                </a:cubicBezTo>
                <a:cubicBezTo>
                  <a:pt x="1367" y="658"/>
                  <a:pt x="1367" y="658"/>
                  <a:pt x="1367" y="658"/>
                </a:cubicBezTo>
                <a:cubicBezTo>
                  <a:pt x="1366" y="657"/>
                  <a:pt x="1366" y="657"/>
                  <a:pt x="1366" y="657"/>
                </a:cubicBezTo>
                <a:cubicBezTo>
                  <a:pt x="1366" y="658"/>
                  <a:pt x="1366" y="658"/>
                  <a:pt x="1366" y="658"/>
                </a:cubicBezTo>
                <a:cubicBezTo>
                  <a:pt x="1365" y="659"/>
                  <a:pt x="1364" y="660"/>
                  <a:pt x="1364" y="661"/>
                </a:cubicBezTo>
                <a:cubicBezTo>
                  <a:pt x="1364" y="662"/>
                  <a:pt x="1365" y="663"/>
                  <a:pt x="1365" y="664"/>
                </a:cubicBezTo>
                <a:cubicBezTo>
                  <a:pt x="1364" y="665"/>
                  <a:pt x="1364" y="665"/>
                  <a:pt x="1364" y="665"/>
                </a:cubicBezTo>
                <a:cubicBezTo>
                  <a:pt x="1363" y="666"/>
                  <a:pt x="1363" y="665"/>
                  <a:pt x="1362" y="665"/>
                </a:cubicBezTo>
                <a:cubicBezTo>
                  <a:pt x="1362" y="665"/>
                  <a:pt x="1362" y="665"/>
                  <a:pt x="1361" y="665"/>
                </a:cubicBezTo>
                <a:cubicBezTo>
                  <a:pt x="1360" y="665"/>
                  <a:pt x="1360" y="665"/>
                  <a:pt x="1359" y="665"/>
                </a:cubicBezTo>
                <a:cubicBezTo>
                  <a:pt x="1358" y="666"/>
                  <a:pt x="1356" y="666"/>
                  <a:pt x="1356" y="665"/>
                </a:cubicBezTo>
                <a:cubicBezTo>
                  <a:pt x="1356" y="664"/>
                  <a:pt x="1355" y="663"/>
                  <a:pt x="1356" y="663"/>
                </a:cubicBezTo>
                <a:cubicBezTo>
                  <a:pt x="1356" y="662"/>
                  <a:pt x="1356" y="662"/>
                  <a:pt x="1356" y="662"/>
                </a:cubicBezTo>
                <a:cubicBezTo>
                  <a:pt x="1356" y="661"/>
                  <a:pt x="1356" y="661"/>
                  <a:pt x="1356" y="661"/>
                </a:cubicBezTo>
                <a:cubicBezTo>
                  <a:pt x="1355" y="660"/>
                  <a:pt x="1355" y="660"/>
                  <a:pt x="1355" y="660"/>
                </a:cubicBezTo>
                <a:cubicBezTo>
                  <a:pt x="1355" y="659"/>
                  <a:pt x="1355" y="659"/>
                  <a:pt x="1354" y="659"/>
                </a:cubicBezTo>
                <a:cubicBezTo>
                  <a:pt x="1354" y="658"/>
                  <a:pt x="1354" y="657"/>
                  <a:pt x="1354" y="656"/>
                </a:cubicBezTo>
                <a:cubicBezTo>
                  <a:pt x="1353" y="656"/>
                  <a:pt x="1353" y="655"/>
                  <a:pt x="1352" y="654"/>
                </a:cubicBezTo>
                <a:cubicBezTo>
                  <a:pt x="1353" y="654"/>
                  <a:pt x="1354" y="655"/>
                  <a:pt x="1354" y="655"/>
                </a:cubicBezTo>
                <a:cubicBezTo>
                  <a:pt x="1355" y="655"/>
                  <a:pt x="1355" y="655"/>
                  <a:pt x="1354" y="654"/>
                </a:cubicBezTo>
                <a:cubicBezTo>
                  <a:pt x="1354" y="654"/>
                  <a:pt x="1353" y="653"/>
                  <a:pt x="1354" y="652"/>
                </a:cubicBezTo>
                <a:cubicBezTo>
                  <a:pt x="1354" y="652"/>
                  <a:pt x="1354" y="652"/>
                  <a:pt x="1354" y="652"/>
                </a:cubicBezTo>
                <a:cubicBezTo>
                  <a:pt x="1355" y="652"/>
                  <a:pt x="1355" y="653"/>
                  <a:pt x="1355" y="652"/>
                </a:cubicBezTo>
                <a:cubicBezTo>
                  <a:pt x="1355" y="650"/>
                  <a:pt x="1355" y="650"/>
                  <a:pt x="1355" y="650"/>
                </a:cubicBezTo>
                <a:cubicBezTo>
                  <a:pt x="1355" y="650"/>
                  <a:pt x="1355" y="650"/>
                  <a:pt x="1354" y="650"/>
                </a:cubicBezTo>
                <a:cubicBezTo>
                  <a:pt x="1353" y="650"/>
                  <a:pt x="1353" y="649"/>
                  <a:pt x="1353" y="648"/>
                </a:cubicBezTo>
                <a:cubicBezTo>
                  <a:pt x="1353" y="647"/>
                  <a:pt x="1352" y="647"/>
                  <a:pt x="1351" y="646"/>
                </a:cubicBezTo>
                <a:cubicBezTo>
                  <a:pt x="1351" y="646"/>
                  <a:pt x="1351" y="646"/>
                  <a:pt x="1351" y="645"/>
                </a:cubicBezTo>
                <a:cubicBezTo>
                  <a:pt x="1351" y="645"/>
                  <a:pt x="1351" y="644"/>
                  <a:pt x="1350" y="644"/>
                </a:cubicBezTo>
                <a:cubicBezTo>
                  <a:pt x="1350" y="643"/>
                  <a:pt x="1350" y="642"/>
                  <a:pt x="1350" y="641"/>
                </a:cubicBezTo>
                <a:cubicBezTo>
                  <a:pt x="1350" y="641"/>
                  <a:pt x="1350" y="640"/>
                  <a:pt x="1349" y="640"/>
                </a:cubicBezTo>
                <a:cubicBezTo>
                  <a:pt x="1349" y="640"/>
                  <a:pt x="1349" y="641"/>
                  <a:pt x="1349" y="641"/>
                </a:cubicBezTo>
                <a:cubicBezTo>
                  <a:pt x="1349" y="640"/>
                  <a:pt x="1349" y="640"/>
                  <a:pt x="1348" y="639"/>
                </a:cubicBezTo>
                <a:cubicBezTo>
                  <a:pt x="1348" y="638"/>
                  <a:pt x="1348" y="637"/>
                  <a:pt x="1348" y="637"/>
                </a:cubicBezTo>
                <a:cubicBezTo>
                  <a:pt x="1348" y="637"/>
                  <a:pt x="1347" y="637"/>
                  <a:pt x="1347" y="636"/>
                </a:cubicBezTo>
                <a:cubicBezTo>
                  <a:pt x="1348" y="636"/>
                  <a:pt x="1348" y="636"/>
                  <a:pt x="1348" y="636"/>
                </a:cubicBezTo>
                <a:cubicBezTo>
                  <a:pt x="1348" y="635"/>
                  <a:pt x="1347" y="635"/>
                  <a:pt x="1347" y="635"/>
                </a:cubicBezTo>
                <a:cubicBezTo>
                  <a:pt x="1347" y="634"/>
                  <a:pt x="1348" y="634"/>
                  <a:pt x="1348" y="633"/>
                </a:cubicBezTo>
                <a:cubicBezTo>
                  <a:pt x="1348" y="633"/>
                  <a:pt x="1348" y="632"/>
                  <a:pt x="1348" y="632"/>
                </a:cubicBezTo>
                <a:cubicBezTo>
                  <a:pt x="1348" y="631"/>
                  <a:pt x="1348" y="630"/>
                  <a:pt x="1348" y="629"/>
                </a:cubicBezTo>
                <a:cubicBezTo>
                  <a:pt x="1348" y="628"/>
                  <a:pt x="1347" y="629"/>
                  <a:pt x="1347" y="630"/>
                </a:cubicBezTo>
                <a:cubicBezTo>
                  <a:pt x="1345" y="631"/>
                  <a:pt x="1346" y="629"/>
                  <a:pt x="1346" y="629"/>
                </a:cubicBezTo>
                <a:cubicBezTo>
                  <a:pt x="1345" y="629"/>
                  <a:pt x="1345" y="629"/>
                  <a:pt x="1345" y="629"/>
                </a:cubicBezTo>
                <a:cubicBezTo>
                  <a:pt x="1345" y="629"/>
                  <a:pt x="1345" y="629"/>
                  <a:pt x="1345" y="628"/>
                </a:cubicBezTo>
                <a:cubicBezTo>
                  <a:pt x="1344" y="629"/>
                  <a:pt x="1344" y="628"/>
                  <a:pt x="1344" y="627"/>
                </a:cubicBezTo>
                <a:cubicBezTo>
                  <a:pt x="1344" y="626"/>
                  <a:pt x="1344" y="626"/>
                  <a:pt x="1344" y="624"/>
                </a:cubicBezTo>
                <a:cubicBezTo>
                  <a:pt x="1344" y="624"/>
                  <a:pt x="1344" y="623"/>
                  <a:pt x="1344" y="623"/>
                </a:cubicBezTo>
                <a:cubicBezTo>
                  <a:pt x="1344" y="622"/>
                  <a:pt x="1343" y="622"/>
                  <a:pt x="1343" y="621"/>
                </a:cubicBezTo>
                <a:cubicBezTo>
                  <a:pt x="1343" y="621"/>
                  <a:pt x="1343" y="619"/>
                  <a:pt x="1344" y="619"/>
                </a:cubicBezTo>
                <a:cubicBezTo>
                  <a:pt x="1344" y="619"/>
                  <a:pt x="1344" y="619"/>
                  <a:pt x="1344" y="619"/>
                </a:cubicBezTo>
                <a:cubicBezTo>
                  <a:pt x="1344" y="618"/>
                  <a:pt x="1344" y="618"/>
                  <a:pt x="1344" y="618"/>
                </a:cubicBezTo>
                <a:cubicBezTo>
                  <a:pt x="1343" y="618"/>
                  <a:pt x="1343" y="618"/>
                  <a:pt x="1342" y="618"/>
                </a:cubicBezTo>
                <a:cubicBezTo>
                  <a:pt x="1342" y="618"/>
                  <a:pt x="1342" y="618"/>
                  <a:pt x="1342" y="618"/>
                </a:cubicBezTo>
                <a:cubicBezTo>
                  <a:pt x="1342" y="618"/>
                  <a:pt x="1341" y="618"/>
                  <a:pt x="1341" y="617"/>
                </a:cubicBezTo>
                <a:cubicBezTo>
                  <a:pt x="1341" y="616"/>
                  <a:pt x="1341" y="616"/>
                  <a:pt x="1341" y="616"/>
                </a:cubicBezTo>
                <a:cubicBezTo>
                  <a:pt x="1340" y="615"/>
                  <a:pt x="1340" y="615"/>
                  <a:pt x="1340" y="615"/>
                </a:cubicBezTo>
                <a:cubicBezTo>
                  <a:pt x="1340" y="614"/>
                  <a:pt x="1340" y="614"/>
                  <a:pt x="1340" y="614"/>
                </a:cubicBezTo>
                <a:cubicBezTo>
                  <a:pt x="1340" y="614"/>
                  <a:pt x="1340" y="614"/>
                  <a:pt x="1340" y="614"/>
                </a:cubicBezTo>
                <a:cubicBezTo>
                  <a:pt x="1340" y="613"/>
                  <a:pt x="1340" y="613"/>
                  <a:pt x="1340" y="612"/>
                </a:cubicBezTo>
                <a:cubicBezTo>
                  <a:pt x="1340" y="612"/>
                  <a:pt x="1340" y="611"/>
                  <a:pt x="1340" y="611"/>
                </a:cubicBezTo>
                <a:cubicBezTo>
                  <a:pt x="1339" y="611"/>
                  <a:pt x="1339" y="613"/>
                  <a:pt x="1339" y="613"/>
                </a:cubicBezTo>
                <a:cubicBezTo>
                  <a:pt x="1338" y="611"/>
                  <a:pt x="1338" y="611"/>
                  <a:pt x="1338" y="611"/>
                </a:cubicBezTo>
                <a:cubicBezTo>
                  <a:pt x="1338" y="611"/>
                  <a:pt x="1337" y="611"/>
                  <a:pt x="1338" y="612"/>
                </a:cubicBezTo>
                <a:cubicBezTo>
                  <a:pt x="1338" y="612"/>
                  <a:pt x="1338" y="613"/>
                  <a:pt x="1337" y="613"/>
                </a:cubicBezTo>
                <a:cubicBezTo>
                  <a:pt x="1337" y="614"/>
                  <a:pt x="1338" y="614"/>
                  <a:pt x="1339" y="614"/>
                </a:cubicBezTo>
                <a:cubicBezTo>
                  <a:pt x="1339" y="615"/>
                  <a:pt x="1339" y="616"/>
                  <a:pt x="1339" y="617"/>
                </a:cubicBezTo>
                <a:cubicBezTo>
                  <a:pt x="1338" y="617"/>
                  <a:pt x="1338" y="617"/>
                  <a:pt x="1338" y="618"/>
                </a:cubicBezTo>
                <a:cubicBezTo>
                  <a:pt x="1338" y="618"/>
                  <a:pt x="1338" y="619"/>
                  <a:pt x="1338" y="619"/>
                </a:cubicBezTo>
                <a:cubicBezTo>
                  <a:pt x="1338" y="619"/>
                  <a:pt x="1338" y="621"/>
                  <a:pt x="1337" y="620"/>
                </a:cubicBezTo>
                <a:cubicBezTo>
                  <a:pt x="1337" y="620"/>
                  <a:pt x="1337" y="620"/>
                  <a:pt x="1337" y="620"/>
                </a:cubicBezTo>
                <a:cubicBezTo>
                  <a:pt x="1337" y="620"/>
                  <a:pt x="1336" y="620"/>
                  <a:pt x="1336" y="620"/>
                </a:cubicBezTo>
                <a:cubicBezTo>
                  <a:pt x="1336" y="620"/>
                  <a:pt x="1336" y="620"/>
                  <a:pt x="1336" y="620"/>
                </a:cubicBezTo>
                <a:cubicBezTo>
                  <a:pt x="1335" y="620"/>
                  <a:pt x="1336" y="621"/>
                  <a:pt x="1335" y="621"/>
                </a:cubicBezTo>
                <a:cubicBezTo>
                  <a:pt x="1334" y="621"/>
                  <a:pt x="1334" y="620"/>
                  <a:pt x="1334" y="620"/>
                </a:cubicBezTo>
                <a:cubicBezTo>
                  <a:pt x="1334" y="619"/>
                  <a:pt x="1333" y="619"/>
                  <a:pt x="1333" y="619"/>
                </a:cubicBezTo>
                <a:cubicBezTo>
                  <a:pt x="1332" y="620"/>
                  <a:pt x="1334" y="620"/>
                  <a:pt x="1333" y="621"/>
                </a:cubicBezTo>
                <a:cubicBezTo>
                  <a:pt x="1333" y="622"/>
                  <a:pt x="1330" y="621"/>
                  <a:pt x="1331" y="623"/>
                </a:cubicBezTo>
                <a:cubicBezTo>
                  <a:pt x="1331" y="623"/>
                  <a:pt x="1331" y="623"/>
                  <a:pt x="1331" y="623"/>
                </a:cubicBezTo>
                <a:cubicBezTo>
                  <a:pt x="1331" y="622"/>
                  <a:pt x="1332" y="622"/>
                  <a:pt x="1332" y="623"/>
                </a:cubicBezTo>
                <a:cubicBezTo>
                  <a:pt x="1332" y="624"/>
                  <a:pt x="1331" y="624"/>
                  <a:pt x="1330" y="624"/>
                </a:cubicBezTo>
                <a:cubicBezTo>
                  <a:pt x="1330" y="624"/>
                  <a:pt x="1329" y="623"/>
                  <a:pt x="1329" y="624"/>
                </a:cubicBezTo>
                <a:cubicBezTo>
                  <a:pt x="1329" y="624"/>
                  <a:pt x="1330" y="624"/>
                  <a:pt x="1329" y="625"/>
                </a:cubicBezTo>
                <a:cubicBezTo>
                  <a:pt x="1330" y="625"/>
                  <a:pt x="1330" y="625"/>
                  <a:pt x="1330" y="625"/>
                </a:cubicBezTo>
                <a:cubicBezTo>
                  <a:pt x="1330" y="625"/>
                  <a:pt x="1329" y="626"/>
                  <a:pt x="1329" y="626"/>
                </a:cubicBezTo>
                <a:cubicBezTo>
                  <a:pt x="1328" y="626"/>
                  <a:pt x="1328" y="627"/>
                  <a:pt x="1327" y="627"/>
                </a:cubicBezTo>
                <a:cubicBezTo>
                  <a:pt x="1327" y="628"/>
                  <a:pt x="1327" y="628"/>
                  <a:pt x="1327" y="628"/>
                </a:cubicBezTo>
                <a:cubicBezTo>
                  <a:pt x="1327" y="628"/>
                  <a:pt x="1327" y="628"/>
                  <a:pt x="1327" y="628"/>
                </a:cubicBezTo>
                <a:cubicBezTo>
                  <a:pt x="1326" y="629"/>
                  <a:pt x="1326" y="629"/>
                  <a:pt x="1326" y="629"/>
                </a:cubicBezTo>
                <a:cubicBezTo>
                  <a:pt x="1325" y="630"/>
                  <a:pt x="1325" y="630"/>
                  <a:pt x="1325" y="630"/>
                </a:cubicBezTo>
                <a:cubicBezTo>
                  <a:pt x="1325" y="630"/>
                  <a:pt x="1324" y="630"/>
                  <a:pt x="1324" y="631"/>
                </a:cubicBezTo>
                <a:cubicBezTo>
                  <a:pt x="1324" y="631"/>
                  <a:pt x="1323" y="632"/>
                  <a:pt x="1323" y="631"/>
                </a:cubicBezTo>
                <a:cubicBezTo>
                  <a:pt x="1322" y="631"/>
                  <a:pt x="1323" y="630"/>
                  <a:pt x="1323" y="630"/>
                </a:cubicBezTo>
                <a:cubicBezTo>
                  <a:pt x="1322" y="630"/>
                  <a:pt x="1322" y="631"/>
                  <a:pt x="1322" y="632"/>
                </a:cubicBezTo>
                <a:cubicBezTo>
                  <a:pt x="1321" y="632"/>
                  <a:pt x="1321" y="632"/>
                  <a:pt x="1320" y="632"/>
                </a:cubicBezTo>
                <a:cubicBezTo>
                  <a:pt x="1320" y="632"/>
                  <a:pt x="1319" y="633"/>
                  <a:pt x="1319" y="633"/>
                </a:cubicBezTo>
                <a:cubicBezTo>
                  <a:pt x="1318" y="633"/>
                  <a:pt x="1318" y="633"/>
                  <a:pt x="1318" y="633"/>
                </a:cubicBezTo>
                <a:cubicBezTo>
                  <a:pt x="1317" y="633"/>
                  <a:pt x="1317" y="633"/>
                  <a:pt x="1317" y="633"/>
                </a:cubicBezTo>
                <a:cubicBezTo>
                  <a:pt x="1316" y="632"/>
                  <a:pt x="1317" y="632"/>
                  <a:pt x="1316" y="632"/>
                </a:cubicBezTo>
                <a:cubicBezTo>
                  <a:pt x="1316" y="632"/>
                  <a:pt x="1316" y="632"/>
                  <a:pt x="1316" y="632"/>
                </a:cubicBezTo>
                <a:cubicBezTo>
                  <a:pt x="1315" y="632"/>
                  <a:pt x="1315" y="632"/>
                  <a:pt x="1315" y="632"/>
                </a:cubicBezTo>
                <a:cubicBezTo>
                  <a:pt x="1314" y="631"/>
                  <a:pt x="1314" y="631"/>
                  <a:pt x="1314" y="631"/>
                </a:cubicBezTo>
                <a:cubicBezTo>
                  <a:pt x="1314" y="630"/>
                  <a:pt x="1314" y="630"/>
                  <a:pt x="1314" y="630"/>
                </a:cubicBezTo>
                <a:cubicBezTo>
                  <a:pt x="1313" y="630"/>
                  <a:pt x="1313" y="630"/>
                  <a:pt x="1313" y="630"/>
                </a:cubicBezTo>
                <a:cubicBezTo>
                  <a:pt x="1314" y="630"/>
                  <a:pt x="1314" y="630"/>
                  <a:pt x="1314" y="630"/>
                </a:cubicBezTo>
                <a:cubicBezTo>
                  <a:pt x="1314" y="630"/>
                  <a:pt x="1313" y="630"/>
                  <a:pt x="1313" y="630"/>
                </a:cubicBezTo>
                <a:cubicBezTo>
                  <a:pt x="1313" y="630"/>
                  <a:pt x="1313" y="630"/>
                  <a:pt x="1313" y="630"/>
                </a:cubicBezTo>
                <a:cubicBezTo>
                  <a:pt x="1312" y="630"/>
                  <a:pt x="1312" y="630"/>
                  <a:pt x="1311" y="630"/>
                </a:cubicBezTo>
                <a:cubicBezTo>
                  <a:pt x="1311" y="630"/>
                  <a:pt x="1311" y="629"/>
                  <a:pt x="1310" y="629"/>
                </a:cubicBezTo>
                <a:cubicBezTo>
                  <a:pt x="1309" y="629"/>
                  <a:pt x="1309" y="628"/>
                  <a:pt x="1309" y="628"/>
                </a:cubicBezTo>
                <a:cubicBezTo>
                  <a:pt x="1308" y="627"/>
                  <a:pt x="1309" y="627"/>
                  <a:pt x="1308" y="627"/>
                </a:cubicBezTo>
                <a:cubicBezTo>
                  <a:pt x="1307" y="627"/>
                  <a:pt x="1307" y="627"/>
                  <a:pt x="1307" y="627"/>
                </a:cubicBezTo>
                <a:cubicBezTo>
                  <a:pt x="1306" y="626"/>
                  <a:pt x="1306" y="625"/>
                  <a:pt x="1306" y="625"/>
                </a:cubicBezTo>
                <a:cubicBezTo>
                  <a:pt x="1305" y="624"/>
                  <a:pt x="1305" y="624"/>
                  <a:pt x="1305" y="624"/>
                </a:cubicBezTo>
                <a:cubicBezTo>
                  <a:pt x="1305" y="623"/>
                  <a:pt x="1305" y="623"/>
                  <a:pt x="1306" y="623"/>
                </a:cubicBezTo>
                <a:cubicBezTo>
                  <a:pt x="1306" y="622"/>
                  <a:pt x="1306" y="621"/>
                  <a:pt x="1306" y="621"/>
                </a:cubicBezTo>
                <a:cubicBezTo>
                  <a:pt x="1306" y="620"/>
                  <a:pt x="1306" y="620"/>
                  <a:pt x="1306" y="620"/>
                </a:cubicBezTo>
                <a:cubicBezTo>
                  <a:pt x="1307" y="620"/>
                  <a:pt x="1307" y="620"/>
                  <a:pt x="1307" y="620"/>
                </a:cubicBezTo>
                <a:cubicBezTo>
                  <a:pt x="1307" y="621"/>
                  <a:pt x="1306" y="621"/>
                  <a:pt x="1307" y="622"/>
                </a:cubicBezTo>
                <a:cubicBezTo>
                  <a:pt x="1307" y="622"/>
                  <a:pt x="1307" y="621"/>
                  <a:pt x="1308" y="621"/>
                </a:cubicBezTo>
                <a:cubicBezTo>
                  <a:pt x="1308" y="621"/>
                  <a:pt x="1308" y="621"/>
                  <a:pt x="1308" y="621"/>
                </a:cubicBezTo>
                <a:cubicBezTo>
                  <a:pt x="1309" y="622"/>
                  <a:pt x="1309" y="622"/>
                  <a:pt x="1309" y="622"/>
                </a:cubicBezTo>
                <a:cubicBezTo>
                  <a:pt x="1310" y="622"/>
                  <a:pt x="1309" y="622"/>
                  <a:pt x="1309" y="621"/>
                </a:cubicBezTo>
                <a:cubicBezTo>
                  <a:pt x="1309" y="621"/>
                  <a:pt x="1311" y="620"/>
                  <a:pt x="1312" y="620"/>
                </a:cubicBezTo>
                <a:cubicBezTo>
                  <a:pt x="1311" y="620"/>
                  <a:pt x="1310" y="620"/>
                  <a:pt x="1310" y="620"/>
                </a:cubicBezTo>
                <a:cubicBezTo>
                  <a:pt x="1309" y="620"/>
                  <a:pt x="1309" y="621"/>
                  <a:pt x="1309" y="621"/>
                </a:cubicBezTo>
                <a:cubicBezTo>
                  <a:pt x="1309" y="620"/>
                  <a:pt x="1309" y="620"/>
                  <a:pt x="1309" y="620"/>
                </a:cubicBezTo>
                <a:cubicBezTo>
                  <a:pt x="1309" y="620"/>
                  <a:pt x="1308" y="620"/>
                  <a:pt x="1308" y="619"/>
                </a:cubicBezTo>
                <a:cubicBezTo>
                  <a:pt x="1308" y="619"/>
                  <a:pt x="1308" y="619"/>
                  <a:pt x="1309" y="619"/>
                </a:cubicBezTo>
                <a:cubicBezTo>
                  <a:pt x="1309" y="619"/>
                  <a:pt x="1309" y="618"/>
                  <a:pt x="1309" y="618"/>
                </a:cubicBezTo>
                <a:cubicBezTo>
                  <a:pt x="1309" y="618"/>
                  <a:pt x="1309" y="618"/>
                  <a:pt x="1309" y="618"/>
                </a:cubicBezTo>
                <a:cubicBezTo>
                  <a:pt x="1310" y="617"/>
                  <a:pt x="1310" y="617"/>
                  <a:pt x="1311" y="616"/>
                </a:cubicBezTo>
                <a:cubicBezTo>
                  <a:pt x="1311" y="616"/>
                  <a:pt x="1310" y="616"/>
                  <a:pt x="1310" y="616"/>
                </a:cubicBezTo>
                <a:cubicBezTo>
                  <a:pt x="1309" y="616"/>
                  <a:pt x="1309" y="615"/>
                  <a:pt x="1309" y="615"/>
                </a:cubicBezTo>
                <a:cubicBezTo>
                  <a:pt x="1310" y="614"/>
                  <a:pt x="1310" y="614"/>
                  <a:pt x="1310" y="614"/>
                </a:cubicBezTo>
                <a:cubicBezTo>
                  <a:pt x="1311" y="613"/>
                  <a:pt x="1311" y="613"/>
                  <a:pt x="1312" y="613"/>
                </a:cubicBezTo>
                <a:cubicBezTo>
                  <a:pt x="1311" y="613"/>
                  <a:pt x="1311" y="613"/>
                  <a:pt x="1311" y="613"/>
                </a:cubicBezTo>
                <a:cubicBezTo>
                  <a:pt x="1311" y="612"/>
                  <a:pt x="1311" y="612"/>
                  <a:pt x="1311" y="612"/>
                </a:cubicBezTo>
                <a:cubicBezTo>
                  <a:pt x="1310" y="612"/>
                  <a:pt x="1310" y="615"/>
                  <a:pt x="1308" y="614"/>
                </a:cubicBezTo>
                <a:cubicBezTo>
                  <a:pt x="1307" y="614"/>
                  <a:pt x="1308" y="613"/>
                  <a:pt x="1307" y="614"/>
                </a:cubicBezTo>
                <a:cubicBezTo>
                  <a:pt x="1307" y="614"/>
                  <a:pt x="1306" y="615"/>
                  <a:pt x="1306" y="615"/>
                </a:cubicBezTo>
                <a:cubicBezTo>
                  <a:pt x="1305" y="616"/>
                  <a:pt x="1305" y="617"/>
                  <a:pt x="1305" y="616"/>
                </a:cubicBezTo>
                <a:cubicBezTo>
                  <a:pt x="1305" y="615"/>
                  <a:pt x="1305" y="615"/>
                  <a:pt x="1305" y="615"/>
                </a:cubicBezTo>
                <a:cubicBezTo>
                  <a:pt x="1304" y="615"/>
                  <a:pt x="1304" y="615"/>
                  <a:pt x="1304" y="615"/>
                </a:cubicBezTo>
                <a:cubicBezTo>
                  <a:pt x="1303" y="615"/>
                  <a:pt x="1304" y="613"/>
                  <a:pt x="1304" y="613"/>
                </a:cubicBezTo>
                <a:cubicBezTo>
                  <a:pt x="1304" y="612"/>
                  <a:pt x="1304" y="611"/>
                  <a:pt x="1305" y="612"/>
                </a:cubicBezTo>
                <a:cubicBezTo>
                  <a:pt x="1305" y="612"/>
                  <a:pt x="1304" y="613"/>
                  <a:pt x="1305" y="613"/>
                </a:cubicBezTo>
                <a:cubicBezTo>
                  <a:pt x="1306" y="614"/>
                  <a:pt x="1305" y="612"/>
                  <a:pt x="1306" y="612"/>
                </a:cubicBezTo>
                <a:cubicBezTo>
                  <a:pt x="1306" y="611"/>
                  <a:pt x="1306" y="611"/>
                  <a:pt x="1306" y="611"/>
                </a:cubicBezTo>
                <a:cubicBezTo>
                  <a:pt x="1307" y="612"/>
                  <a:pt x="1307" y="612"/>
                  <a:pt x="1307" y="612"/>
                </a:cubicBezTo>
                <a:cubicBezTo>
                  <a:pt x="1307" y="612"/>
                  <a:pt x="1307" y="612"/>
                  <a:pt x="1307" y="612"/>
                </a:cubicBezTo>
                <a:cubicBezTo>
                  <a:pt x="1308" y="612"/>
                  <a:pt x="1308" y="612"/>
                  <a:pt x="1308" y="612"/>
                </a:cubicBezTo>
                <a:cubicBezTo>
                  <a:pt x="1308" y="612"/>
                  <a:pt x="1307" y="611"/>
                  <a:pt x="1308" y="611"/>
                </a:cubicBezTo>
                <a:cubicBezTo>
                  <a:pt x="1308" y="610"/>
                  <a:pt x="1308" y="610"/>
                  <a:pt x="1308" y="610"/>
                </a:cubicBezTo>
                <a:cubicBezTo>
                  <a:pt x="1309" y="610"/>
                  <a:pt x="1310" y="610"/>
                  <a:pt x="1310" y="609"/>
                </a:cubicBezTo>
                <a:cubicBezTo>
                  <a:pt x="1310" y="609"/>
                  <a:pt x="1309" y="609"/>
                  <a:pt x="1309" y="610"/>
                </a:cubicBezTo>
                <a:cubicBezTo>
                  <a:pt x="1309" y="610"/>
                  <a:pt x="1308" y="610"/>
                  <a:pt x="1308" y="610"/>
                </a:cubicBezTo>
                <a:cubicBezTo>
                  <a:pt x="1308" y="609"/>
                  <a:pt x="1308" y="609"/>
                  <a:pt x="1308" y="609"/>
                </a:cubicBezTo>
                <a:cubicBezTo>
                  <a:pt x="1308" y="609"/>
                  <a:pt x="1308" y="609"/>
                  <a:pt x="1308" y="610"/>
                </a:cubicBezTo>
                <a:cubicBezTo>
                  <a:pt x="1307" y="610"/>
                  <a:pt x="1307" y="610"/>
                  <a:pt x="1307" y="610"/>
                </a:cubicBezTo>
                <a:cubicBezTo>
                  <a:pt x="1307" y="609"/>
                  <a:pt x="1306" y="609"/>
                  <a:pt x="1307" y="608"/>
                </a:cubicBezTo>
                <a:cubicBezTo>
                  <a:pt x="1307" y="608"/>
                  <a:pt x="1308" y="608"/>
                  <a:pt x="1308" y="607"/>
                </a:cubicBezTo>
                <a:cubicBezTo>
                  <a:pt x="1309" y="607"/>
                  <a:pt x="1308" y="607"/>
                  <a:pt x="1309" y="607"/>
                </a:cubicBezTo>
                <a:cubicBezTo>
                  <a:pt x="1309" y="606"/>
                  <a:pt x="1310" y="606"/>
                  <a:pt x="1310" y="605"/>
                </a:cubicBezTo>
                <a:cubicBezTo>
                  <a:pt x="1310" y="605"/>
                  <a:pt x="1310" y="605"/>
                  <a:pt x="1310" y="605"/>
                </a:cubicBezTo>
                <a:cubicBezTo>
                  <a:pt x="1309" y="604"/>
                  <a:pt x="1310" y="604"/>
                  <a:pt x="1310" y="603"/>
                </a:cubicBezTo>
                <a:cubicBezTo>
                  <a:pt x="1311" y="603"/>
                  <a:pt x="1311" y="602"/>
                  <a:pt x="1312" y="602"/>
                </a:cubicBezTo>
                <a:cubicBezTo>
                  <a:pt x="1312" y="601"/>
                  <a:pt x="1314" y="600"/>
                  <a:pt x="1313" y="600"/>
                </a:cubicBezTo>
                <a:cubicBezTo>
                  <a:pt x="1312" y="601"/>
                  <a:pt x="1312" y="601"/>
                  <a:pt x="1312" y="601"/>
                </a:cubicBezTo>
                <a:cubicBezTo>
                  <a:pt x="1311" y="601"/>
                  <a:pt x="1311" y="601"/>
                  <a:pt x="1311" y="601"/>
                </a:cubicBezTo>
                <a:cubicBezTo>
                  <a:pt x="1310" y="601"/>
                  <a:pt x="1310" y="602"/>
                  <a:pt x="1310" y="602"/>
                </a:cubicBezTo>
                <a:cubicBezTo>
                  <a:pt x="1309" y="603"/>
                  <a:pt x="1309" y="603"/>
                  <a:pt x="1309" y="603"/>
                </a:cubicBezTo>
                <a:cubicBezTo>
                  <a:pt x="1309" y="604"/>
                  <a:pt x="1309" y="603"/>
                  <a:pt x="1309" y="603"/>
                </a:cubicBezTo>
                <a:cubicBezTo>
                  <a:pt x="1309" y="603"/>
                  <a:pt x="1309" y="603"/>
                  <a:pt x="1309" y="603"/>
                </a:cubicBezTo>
                <a:cubicBezTo>
                  <a:pt x="1308" y="604"/>
                  <a:pt x="1308" y="604"/>
                  <a:pt x="1308" y="605"/>
                </a:cubicBezTo>
                <a:cubicBezTo>
                  <a:pt x="1308" y="605"/>
                  <a:pt x="1308" y="605"/>
                  <a:pt x="1308" y="606"/>
                </a:cubicBezTo>
                <a:cubicBezTo>
                  <a:pt x="1307" y="606"/>
                  <a:pt x="1308" y="606"/>
                  <a:pt x="1307" y="607"/>
                </a:cubicBezTo>
                <a:cubicBezTo>
                  <a:pt x="1307" y="607"/>
                  <a:pt x="1307" y="607"/>
                  <a:pt x="1307" y="607"/>
                </a:cubicBezTo>
                <a:cubicBezTo>
                  <a:pt x="1307" y="606"/>
                  <a:pt x="1307" y="606"/>
                  <a:pt x="1307" y="606"/>
                </a:cubicBezTo>
                <a:cubicBezTo>
                  <a:pt x="1307" y="605"/>
                  <a:pt x="1307" y="605"/>
                  <a:pt x="1307" y="605"/>
                </a:cubicBezTo>
                <a:cubicBezTo>
                  <a:pt x="1307" y="605"/>
                  <a:pt x="1307" y="605"/>
                  <a:pt x="1307" y="604"/>
                </a:cubicBezTo>
                <a:cubicBezTo>
                  <a:pt x="1306" y="605"/>
                  <a:pt x="1306" y="605"/>
                  <a:pt x="1306" y="605"/>
                </a:cubicBezTo>
                <a:cubicBezTo>
                  <a:pt x="1306" y="604"/>
                  <a:pt x="1306" y="604"/>
                  <a:pt x="1306" y="604"/>
                </a:cubicBezTo>
                <a:cubicBezTo>
                  <a:pt x="1306" y="604"/>
                  <a:pt x="1306" y="604"/>
                  <a:pt x="1306" y="604"/>
                </a:cubicBezTo>
                <a:cubicBezTo>
                  <a:pt x="1307" y="602"/>
                  <a:pt x="1307" y="602"/>
                  <a:pt x="1307" y="602"/>
                </a:cubicBezTo>
                <a:cubicBezTo>
                  <a:pt x="1306" y="602"/>
                  <a:pt x="1306" y="604"/>
                  <a:pt x="1305" y="604"/>
                </a:cubicBezTo>
                <a:cubicBezTo>
                  <a:pt x="1305" y="605"/>
                  <a:pt x="1305" y="605"/>
                  <a:pt x="1305" y="605"/>
                </a:cubicBezTo>
                <a:cubicBezTo>
                  <a:pt x="1304" y="605"/>
                  <a:pt x="1304" y="604"/>
                  <a:pt x="1304" y="604"/>
                </a:cubicBezTo>
                <a:cubicBezTo>
                  <a:pt x="1304" y="603"/>
                  <a:pt x="1303" y="603"/>
                  <a:pt x="1303" y="603"/>
                </a:cubicBezTo>
                <a:cubicBezTo>
                  <a:pt x="1303" y="602"/>
                  <a:pt x="1303" y="602"/>
                  <a:pt x="1304" y="602"/>
                </a:cubicBezTo>
                <a:cubicBezTo>
                  <a:pt x="1304" y="601"/>
                  <a:pt x="1304" y="600"/>
                  <a:pt x="1305" y="600"/>
                </a:cubicBezTo>
                <a:cubicBezTo>
                  <a:pt x="1305" y="600"/>
                  <a:pt x="1305" y="601"/>
                  <a:pt x="1306" y="601"/>
                </a:cubicBezTo>
                <a:cubicBezTo>
                  <a:pt x="1306" y="602"/>
                  <a:pt x="1306" y="601"/>
                  <a:pt x="1307" y="600"/>
                </a:cubicBezTo>
                <a:cubicBezTo>
                  <a:pt x="1307" y="600"/>
                  <a:pt x="1307" y="599"/>
                  <a:pt x="1307" y="598"/>
                </a:cubicBezTo>
                <a:cubicBezTo>
                  <a:pt x="1307" y="597"/>
                  <a:pt x="1306" y="597"/>
                  <a:pt x="1306" y="598"/>
                </a:cubicBezTo>
                <a:cubicBezTo>
                  <a:pt x="1305" y="598"/>
                  <a:pt x="1305" y="599"/>
                  <a:pt x="1305" y="598"/>
                </a:cubicBezTo>
                <a:cubicBezTo>
                  <a:pt x="1305" y="597"/>
                  <a:pt x="1305" y="597"/>
                  <a:pt x="1305" y="597"/>
                </a:cubicBezTo>
                <a:cubicBezTo>
                  <a:pt x="1305" y="597"/>
                  <a:pt x="1304" y="596"/>
                  <a:pt x="1304" y="596"/>
                </a:cubicBezTo>
                <a:cubicBezTo>
                  <a:pt x="1304" y="596"/>
                  <a:pt x="1305" y="596"/>
                  <a:pt x="1305" y="595"/>
                </a:cubicBezTo>
                <a:cubicBezTo>
                  <a:pt x="1305" y="595"/>
                  <a:pt x="1303" y="596"/>
                  <a:pt x="1303" y="596"/>
                </a:cubicBezTo>
                <a:cubicBezTo>
                  <a:pt x="1303" y="596"/>
                  <a:pt x="1302" y="595"/>
                  <a:pt x="1302" y="595"/>
                </a:cubicBezTo>
                <a:cubicBezTo>
                  <a:pt x="1302" y="594"/>
                  <a:pt x="1302" y="594"/>
                  <a:pt x="1302" y="594"/>
                </a:cubicBezTo>
                <a:cubicBezTo>
                  <a:pt x="1302" y="594"/>
                  <a:pt x="1302" y="593"/>
                  <a:pt x="1302" y="593"/>
                </a:cubicBezTo>
                <a:cubicBezTo>
                  <a:pt x="1303" y="592"/>
                  <a:pt x="1303" y="592"/>
                  <a:pt x="1303" y="593"/>
                </a:cubicBezTo>
                <a:cubicBezTo>
                  <a:pt x="1303" y="593"/>
                  <a:pt x="1303" y="593"/>
                  <a:pt x="1304" y="593"/>
                </a:cubicBezTo>
                <a:cubicBezTo>
                  <a:pt x="1305" y="593"/>
                  <a:pt x="1305" y="593"/>
                  <a:pt x="1305" y="593"/>
                </a:cubicBezTo>
                <a:cubicBezTo>
                  <a:pt x="1305" y="593"/>
                  <a:pt x="1305" y="593"/>
                  <a:pt x="1305" y="593"/>
                </a:cubicBezTo>
                <a:cubicBezTo>
                  <a:pt x="1305" y="593"/>
                  <a:pt x="1305" y="593"/>
                  <a:pt x="1305" y="593"/>
                </a:cubicBezTo>
                <a:cubicBezTo>
                  <a:pt x="1306" y="592"/>
                  <a:pt x="1306" y="592"/>
                  <a:pt x="1306" y="592"/>
                </a:cubicBezTo>
                <a:cubicBezTo>
                  <a:pt x="1307" y="592"/>
                  <a:pt x="1307" y="592"/>
                  <a:pt x="1307" y="592"/>
                </a:cubicBezTo>
                <a:cubicBezTo>
                  <a:pt x="1307" y="593"/>
                  <a:pt x="1308" y="592"/>
                  <a:pt x="1308" y="592"/>
                </a:cubicBezTo>
                <a:cubicBezTo>
                  <a:pt x="1309" y="592"/>
                  <a:pt x="1309" y="592"/>
                  <a:pt x="1309" y="592"/>
                </a:cubicBezTo>
                <a:cubicBezTo>
                  <a:pt x="1310" y="592"/>
                  <a:pt x="1310" y="592"/>
                  <a:pt x="1310" y="592"/>
                </a:cubicBezTo>
                <a:cubicBezTo>
                  <a:pt x="1310" y="592"/>
                  <a:pt x="1310" y="592"/>
                  <a:pt x="1310" y="592"/>
                </a:cubicBezTo>
                <a:cubicBezTo>
                  <a:pt x="1310" y="593"/>
                  <a:pt x="1310" y="593"/>
                  <a:pt x="1310" y="593"/>
                </a:cubicBezTo>
                <a:cubicBezTo>
                  <a:pt x="1311" y="593"/>
                  <a:pt x="1311" y="593"/>
                  <a:pt x="1311" y="593"/>
                </a:cubicBezTo>
                <a:cubicBezTo>
                  <a:pt x="1311" y="593"/>
                  <a:pt x="1311" y="593"/>
                  <a:pt x="1311" y="593"/>
                </a:cubicBezTo>
                <a:cubicBezTo>
                  <a:pt x="1311" y="593"/>
                  <a:pt x="1311" y="592"/>
                  <a:pt x="1312" y="592"/>
                </a:cubicBezTo>
                <a:cubicBezTo>
                  <a:pt x="1312" y="592"/>
                  <a:pt x="1312" y="592"/>
                  <a:pt x="1312" y="592"/>
                </a:cubicBezTo>
                <a:cubicBezTo>
                  <a:pt x="1313" y="591"/>
                  <a:pt x="1314" y="591"/>
                  <a:pt x="1315" y="592"/>
                </a:cubicBezTo>
                <a:cubicBezTo>
                  <a:pt x="1315" y="593"/>
                  <a:pt x="1315" y="593"/>
                  <a:pt x="1315" y="593"/>
                </a:cubicBezTo>
                <a:cubicBezTo>
                  <a:pt x="1315" y="594"/>
                  <a:pt x="1314" y="594"/>
                  <a:pt x="1314" y="594"/>
                </a:cubicBezTo>
                <a:cubicBezTo>
                  <a:pt x="1314" y="594"/>
                  <a:pt x="1315" y="594"/>
                  <a:pt x="1315" y="594"/>
                </a:cubicBezTo>
                <a:cubicBezTo>
                  <a:pt x="1315" y="594"/>
                  <a:pt x="1315" y="594"/>
                  <a:pt x="1316" y="594"/>
                </a:cubicBezTo>
                <a:cubicBezTo>
                  <a:pt x="1316" y="595"/>
                  <a:pt x="1316" y="595"/>
                  <a:pt x="1316" y="595"/>
                </a:cubicBezTo>
                <a:cubicBezTo>
                  <a:pt x="1317" y="594"/>
                  <a:pt x="1314" y="592"/>
                  <a:pt x="1317" y="592"/>
                </a:cubicBezTo>
                <a:cubicBezTo>
                  <a:pt x="1318" y="592"/>
                  <a:pt x="1318" y="592"/>
                  <a:pt x="1318" y="592"/>
                </a:cubicBezTo>
                <a:cubicBezTo>
                  <a:pt x="1318" y="592"/>
                  <a:pt x="1318" y="592"/>
                  <a:pt x="1318" y="591"/>
                </a:cubicBezTo>
                <a:cubicBezTo>
                  <a:pt x="1318" y="591"/>
                  <a:pt x="1320" y="591"/>
                  <a:pt x="1320" y="591"/>
                </a:cubicBezTo>
                <a:cubicBezTo>
                  <a:pt x="1318" y="590"/>
                  <a:pt x="1318" y="590"/>
                  <a:pt x="1318" y="590"/>
                </a:cubicBezTo>
                <a:cubicBezTo>
                  <a:pt x="1318" y="589"/>
                  <a:pt x="1318" y="588"/>
                  <a:pt x="1318" y="588"/>
                </a:cubicBezTo>
                <a:cubicBezTo>
                  <a:pt x="1319" y="587"/>
                  <a:pt x="1319" y="587"/>
                  <a:pt x="1319" y="587"/>
                </a:cubicBezTo>
                <a:cubicBezTo>
                  <a:pt x="1318" y="586"/>
                  <a:pt x="1318" y="588"/>
                  <a:pt x="1317" y="588"/>
                </a:cubicBezTo>
                <a:cubicBezTo>
                  <a:pt x="1317" y="589"/>
                  <a:pt x="1317" y="589"/>
                  <a:pt x="1317" y="590"/>
                </a:cubicBezTo>
                <a:cubicBezTo>
                  <a:pt x="1317" y="590"/>
                  <a:pt x="1318" y="591"/>
                  <a:pt x="1317" y="591"/>
                </a:cubicBezTo>
                <a:cubicBezTo>
                  <a:pt x="1316" y="591"/>
                  <a:pt x="1315" y="591"/>
                  <a:pt x="1314" y="591"/>
                </a:cubicBezTo>
                <a:cubicBezTo>
                  <a:pt x="1314" y="590"/>
                  <a:pt x="1313" y="590"/>
                  <a:pt x="1313" y="590"/>
                </a:cubicBezTo>
                <a:cubicBezTo>
                  <a:pt x="1312" y="589"/>
                  <a:pt x="1313" y="589"/>
                  <a:pt x="1313" y="588"/>
                </a:cubicBezTo>
                <a:cubicBezTo>
                  <a:pt x="1313" y="588"/>
                  <a:pt x="1313" y="589"/>
                  <a:pt x="1313" y="589"/>
                </a:cubicBezTo>
                <a:cubicBezTo>
                  <a:pt x="1312" y="589"/>
                  <a:pt x="1312" y="589"/>
                  <a:pt x="1312" y="590"/>
                </a:cubicBezTo>
                <a:cubicBezTo>
                  <a:pt x="1311" y="590"/>
                  <a:pt x="1312" y="592"/>
                  <a:pt x="1311" y="591"/>
                </a:cubicBezTo>
                <a:cubicBezTo>
                  <a:pt x="1310" y="591"/>
                  <a:pt x="1310" y="591"/>
                  <a:pt x="1310" y="591"/>
                </a:cubicBezTo>
                <a:cubicBezTo>
                  <a:pt x="1310" y="591"/>
                  <a:pt x="1310" y="591"/>
                  <a:pt x="1309" y="591"/>
                </a:cubicBezTo>
                <a:cubicBezTo>
                  <a:pt x="1309" y="591"/>
                  <a:pt x="1309" y="591"/>
                  <a:pt x="1309" y="591"/>
                </a:cubicBezTo>
                <a:cubicBezTo>
                  <a:pt x="1309" y="591"/>
                  <a:pt x="1309" y="591"/>
                  <a:pt x="1309" y="591"/>
                </a:cubicBezTo>
                <a:cubicBezTo>
                  <a:pt x="1308" y="591"/>
                  <a:pt x="1308" y="591"/>
                  <a:pt x="1308" y="591"/>
                </a:cubicBezTo>
                <a:cubicBezTo>
                  <a:pt x="1308" y="591"/>
                  <a:pt x="1307" y="591"/>
                  <a:pt x="1307" y="591"/>
                </a:cubicBezTo>
                <a:cubicBezTo>
                  <a:pt x="1307" y="591"/>
                  <a:pt x="1307" y="591"/>
                  <a:pt x="1306" y="591"/>
                </a:cubicBezTo>
                <a:cubicBezTo>
                  <a:pt x="1305" y="592"/>
                  <a:pt x="1305" y="592"/>
                  <a:pt x="1305" y="592"/>
                </a:cubicBezTo>
                <a:cubicBezTo>
                  <a:pt x="1305" y="592"/>
                  <a:pt x="1305" y="592"/>
                  <a:pt x="1305" y="592"/>
                </a:cubicBezTo>
                <a:cubicBezTo>
                  <a:pt x="1303" y="591"/>
                  <a:pt x="1303" y="591"/>
                  <a:pt x="1303" y="591"/>
                </a:cubicBezTo>
                <a:cubicBezTo>
                  <a:pt x="1303" y="591"/>
                  <a:pt x="1303" y="591"/>
                  <a:pt x="1303" y="590"/>
                </a:cubicBezTo>
                <a:cubicBezTo>
                  <a:pt x="1302" y="590"/>
                  <a:pt x="1302" y="590"/>
                  <a:pt x="1302" y="590"/>
                </a:cubicBezTo>
                <a:cubicBezTo>
                  <a:pt x="1301" y="589"/>
                  <a:pt x="1303" y="589"/>
                  <a:pt x="1304" y="589"/>
                </a:cubicBezTo>
                <a:cubicBezTo>
                  <a:pt x="1304" y="589"/>
                  <a:pt x="1303" y="590"/>
                  <a:pt x="1304" y="590"/>
                </a:cubicBezTo>
                <a:cubicBezTo>
                  <a:pt x="1304" y="589"/>
                  <a:pt x="1304" y="589"/>
                  <a:pt x="1304" y="589"/>
                </a:cubicBezTo>
                <a:cubicBezTo>
                  <a:pt x="1304" y="588"/>
                  <a:pt x="1305" y="588"/>
                  <a:pt x="1306" y="588"/>
                </a:cubicBezTo>
                <a:cubicBezTo>
                  <a:pt x="1305" y="588"/>
                  <a:pt x="1304" y="588"/>
                  <a:pt x="1303" y="588"/>
                </a:cubicBezTo>
                <a:cubicBezTo>
                  <a:pt x="1303" y="588"/>
                  <a:pt x="1301" y="589"/>
                  <a:pt x="1302" y="588"/>
                </a:cubicBezTo>
                <a:cubicBezTo>
                  <a:pt x="1302" y="587"/>
                  <a:pt x="1303" y="587"/>
                  <a:pt x="1304" y="587"/>
                </a:cubicBezTo>
                <a:cubicBezTo>
                  <a:pt x="1304" y="587"/>
                  <a:pt x="1304" y="587"/>
                  <a:pt x="1305" y="587"/>
                </a:cubicBezTo>
                <a:cubicBezTo>
                  <a:pt x="1305" y="587"/>
                  <a:pt x="1305" y="587"/>
                  <a:pt x="1305" y="587"/>
                </a:cubicBezTo>
                <a:cubicBezTo>
                  <a:pt x="1306" y="587"/>
                  <a:pt x="1306" y="587"/>
                  <a:pt x="1307" y="587"/>
                </a:cubicBezTo>
                <a:cubicBezTo>
                  <a:pt x="1306" y="587"/>
                  <a:pt x="1306" y="587"/>
                  <a:pt x="1306" y="587"/>
                </a:cubicBezTo>
                <a:cubicBezTo>
                  <a:pt x="1305" y="587"/>
                  <a:pt x="1305" y="587"/>
                  <a:pt x="1305" y="587"/>
                </a:cubicBezTo>
                <a:cubicBezTo>
                  <a:pt x="1304" y="587"/>
                  <a:pt x="1304" y="586"/>
                  <a:pt x="1303" y="586"/>
                </a:cubicBezTo>
                <a:cubicBezTo>
                  <a:pt x="1303" y="586"/>
                  <a:pt x="1304" y="586"/>
                  <a:pt x="1304" y="585"/>
                </a:cubicBezTo>
                <a:cubicBezTo>
                  <a:pt x="1304" y="585"/>
                  <a:pt x="1304" y="585"/>
                  <a:pt x="1303" y="585"/>
                </a:cubicBezTo>
                <a:cubicBezTo>
                  <a:pt x="1303" y="585"/>
                  <a:pt x="1303" y="585"/>
                  <a:pt x="1303" y="585"/>
                </a:cubicBezTo>
                <a:cubicBezTo>
                  <a:pt x="1302" y="585"/>
                  <a:pt x="1302" y="585"/>
                  <a:pt x="1301" y="584"/>
                </a:cubicBezTo>
                <a:moveTo>
                  <a:pt x="1302" y="596"/>
                </a:moveTo>
                <a:cubicBezTo>
                  <a:pt x="1302" y="596"/>
                  <a:pt x="1302" y="596"/>
                  <a:pt x="1302" y="596"/>
                </a:cubicBezTo>
                <a:cubicBezTo>
                  <a:pt x="1303" y="596"/>
                  <a:pt x="1303" y="597"/>
                  <a:pt x="1303" y="597"/>
                </a:cubicBezTo>
                <a:cubicBezTo>
                  <a:pt x="1304" y="597"/>
                  <a:pt x="1304" y="598"/>
                  <a:pt x="1304" y="599"/>
                </a:cubicBezTo>
                <a:cubicBezTo>
                  <a:pt x="1303" y="600"/>
                  <a:pt x="1302" y="597"/>
                  <a:pt x="1302" y="596"/>
                </a:cubicBezTo>
                <a:moveTo>
                  <a:pt x="1470" y="448"/>
                </a:moveTo>
                <a:cubicBezTo>
                  <a:pt x="1471" y="449"/>
                  <a:pt x="1471" y="449"/>
                  <a:pt x="1471" y="449"/>
                </a:cubicBezTo>
                <a:cubicBezTo>
                  <a:pt x="1471" y="449"/>
                  <a:pt x="1471" y="449"/>
                  <a:pt x="1471" y="449"/>
                </a:cubicBezTo>
                <a:cubicBezTo>
                  <a:pt x="1469" y="450"/>
                  <a:pt x="1469" y="450"/>
                  <a:pt x="1469" y="450"/>
                </a:cubicBezTo>
                <a:cubicBezTo>
                  <a:pt x="1469" y="449"/>
                  <a:pt x="1469" y="449"/>
                  <a:pt x="1469" y="449"/>
                </a:cubicBezTo>
                <a:cubicBezTo>
                  <a:pt x="1469" y="448"/>
                  <a:pt x="1469" y="448"/>
                  <a:pt x="1470" y="448"/>
                </a:cubicBezTo>
                <a:cubicBezTo>
                  <a:pt x="1470" y="448"/>
                  <a:pt x="1470" y="448"/>
                  <a:pt x="1470" y="448"/>
                </a:cubicBezTo>
                <a:cubicBezTo>
                  <a:pt x="1470" y="448"/>
                  <a:pt x="1470" y="448"/>
                  <a:pt x="1470" y="448"/>
                </a:cubicBezTo>
                <a:moveTo>
                  <a:pt x="1132" y="558"/>
                </a:moveTo>
                <a:cubicBezTo>
                  <a:pt x="1132" y="559"/>
                  <a:pt x="1132" y="559"/>
                  <a:pt x="1132" y="559"/>
                </a:cubicBezTo>
                <a:cubicBezTo>
                  <a:pt x="1132" y="559"/>
                  <a:pt x="1132" y="559"/>
                  <a:pt x="1132" y="559"/>
                </a:cubicBezTo>
                <a:cubicBezTo>
                  <a:pt x="1132" y="558"/>
                  <a:pt x="1132" y="558"/>
                  <a:pt x="1132" y="558"/>
                </a:cubicBezTo>
                <a:moveTo>
                  <a:pt x="1150" y="554"/>
                </a:moveTo>
                <a:cubicBezTo>
                  <a:pt x="1151" y="554"/>
                  <a:pt x="1151" y="554"/>
                  <a:pt x="1151" y="554"/>
                </a:cubicBezTo>
                <a:cubicBezTo>
                  <a:pt x="1150" y="554"/>
                  <a:pt x="1150" y="554"/>
                  <a:pt x="1150" y="554"/>
                </a:cubicBezTo>
                <a:cubicBezTo>
                  <a:pt x="1150" y="554"/>
                  <a:pt x="1150" y="554"/>
                  <a:pt x="1150" y="554"/>
                </a:cubicBezTo>
                <a:cubicBezTo>
                  <a:pt x="1150" y="554"/>
                  <a:pt x="1150" y="554"/>
                  <a:pt x="1150" y="554"/>
                </a:cubicBezTo>
                <a:moveTo>
                  <a:pt x="1179" y="529"/>
                </a:moveTo>
                <a:cubicBezTo>
                  <a:pt x="1179" y="530"/>
                  <a:pt x="1179" y="530"/>
                  <a:pt x="1179" y="530"/>
                </a:cubicBezTo>
                <a:cubicBezTo>
                  <a:pt x="1179" y="530"/>
                  <a:pt x="1179" y="530"/>
                  <a:pt x="1179" y="530"/>
                </a:cubicBezTo>
                <a:cubicBezTo>
                  <a:pt x="1179" y="530"/>
                  <a:pt x="1179" y="530"/>
                  <a:pt x="1179" y="530"/>
                </a:cubicBezTo>
                <a:cubicBezTo>
                  <a:pt x="1179" y="531"/>
                  <a:pt x="1179" y="531"/>
                  <a:pt x="1179" y="531"/>
                </a:cubicBezTo>
                <a:cubicBezTo>
                  <a:pt x="1178" y="531"/>
                  <a:pt x="1178" y="531"/>
                  <a:pt x="1178" y="531"/>
                </a:cubicBezTo>
                <a:cubicBezTo>
                  <a:pt x="1177" y="531"/>
                  <a:pt x="1177" y="531"/>
                  <a:pt x="1177" y="531"/>
                </a:cubicBezTo>
                <a:cubicBezTo>
                  <a:pt x="1177" y="531"/>
                  <a:pt x="1177" y="531"/>
                  <a:pt x="1177" y="531"/>
                </a:cubicBezTo>
                <a:cubicBezTo>
                  <a:pt x="1176" y="530"/>
                  <a:pt x="1176" y="530"/>
                  <a:pt x="1175" y="530"/>
                </a:cubicBezTo>
                <a:cubicBezTo>
                  <a:pt x="1176" y="530"/>
                  <a:pt x="1176" y="530"/>
                  <a:pt x="1176" y="530"/>
                </a:cubicBezTo>
                <a:cubicBezTo>
                  <a:pt x="1176" y="531"/>
                  <a:pt x="1176" y="531"/>
                  <a:pt x="1176" y="531"/>
                </a:cubicBezTo>
                <a:cubicBezTo>
                  <a:pt x="1174" y="531"/>
                  <a:pt x="1174" y="531"/>
                  <a:pt x="1174" y="531"/>
                </a:cubicBezTo>
                <a:cubicBezTo>
                  <a:pt x="1176" y="531"/>
                  <a:pt x="1176" y="531"/>
                  <a:pt x="1176" y="531"/>
                </a:cubicBezTo>
                <a:cubicBezTo>
                  <a:pt x="1177" y="532"/>
                  <a:pt x="1178" y="532"/>
                  <a:pt x="1178" y="532"/>
                </a:cubicBezTo>
                <a:cubicBezTo>
                  <a:pt x="1178" y="532"/>
                  <a:pt x="1178" y="532"/>
                  <a:pt x="1178" y="532"/>
                </a:cubicBezTo>
                <a:cubicBezTo>
                  <a:pt x="1177" y="532"/>
                  <a:pt x="1177" y="532"/>
                  <a:pt x="1177" y="532"/>
                </a:cubicBezTo>
                <a:cubicBezTo>
                  <a:pt x="1176" y="532"/>
                  <a:pt x="1176" y="532"/>
                  <a:pt x="1176" y="532"/>
                </a:cubicBezTo>
                <a:cubicBezTo>
                  <a:pt x="1176" y="533"/>
                  <a:pt x="1179" y="533"/>
                  <a:pt x="1177" y="534"/>
                </a:cubicBezTo>
                <a:cubicBezTo>
                  <a:pt x="1177" y="534"/>
                  <a:pt x="1177" y="534"/>
                  <a:pt x="1177" y="534"/>
                </a:cubicBezTo>
                <a:cubicBezTo>
                  <a:pt x="1176" y="534"/>
                  <a:pt x="1176" y="534"/>
                  <a:pt x="1176" y="534"/>
                </a:cubicBezTo>
                <a:cubicBezTo>
                  <a:pt x="1177" y="534"/>
                  <a:pt x="1177" y="534"/>
                  <a:pt x="1177" y="534"/>
                </a:cubicBezTo>
                <a:cubicBezTo>
                  <a:pt x="1177" y="534"/>
                  <a:pt x="1177" y="534"/>
                  <a:pt x="1177" y="534"/>
                </a:cubicBezTo>
                <a:cubicBezTo>
                  <a:pt x="1177" y="534"/>
                  <a:pt x="1176" y="534"/>
                  <a:pt x="1176" y="535"/>
                </a:cubicBezTo>
                <a:cubicBezTo>
                  <a:pt x="1176" y="535"/>
                  <a:pt x="1176" y="535"/>
                  <a:pt x="1176" y="535"/>
                </a:cubicBezTo>
                <a:cubicBezTo>
                  <a:pt x="1176" y="536"/>
                  <a:pt x="1175" y="536"/>
                  <a:pt x="1174" y="536"/>
                </a:cubicBezTo>
                <a:cubicBezTo>
                  <a:pt x="1174" y="536"/>
                  <a:pt x="1174" y="535"/>
                  <a:pt x="1173" y="535"/>
                </a:cubicBezTo>
                <a:cubicBezTo>
                  <a:pt x="1173" y="535"/>
                  <a:pt x="1173" y="535"/>
                  <a:pt x="1173" y="535"/>
                </a:cubicBezTo>
                <a:cubicBezTo>
                  <a:pt x="1174" y="536"/>
                  <a:pt x="1174" y="536"/>
                  <a:pt x="1174" y="536"/>
                </a:cubicBezTo>
                <a:cubicBezTo>
                  <a:pt x="1174" y="536"/>
                  <a:pt x="1174" y="536"/>
                  <a:pt x="1175" y="537"/>
                </a:cubicBezTo>
                <a:cubicBezTo>
                  <a:pt x="1173" y="537"/>
                  <a:pt x="1173" y="537"/>
                  <a:pt x="1173" y="537"/>
                </a:cubicBezTo>
                <a:cubicBezTo>
                  <a:pt x="1173" y="537"/>
                  <a:pt x="1173" y="537"/>
                  <a:pt x="1173" y="537"/>
                </a:cubicBezTo>
                <a:cubicBezTo>
                  <a:pt x="1174" y="537"/>
                  <a:pt x="1174" y="537"/>
                  <a:pt x="1174" y="537"/>
                </a:cubicBezTo>
                <a:cubicBezTo>
                  <a:pt x="1174" y="538"/>
                  <a:pt x="1174" y="538"/>
                  <a:pt x="1174" y="538"/>
                </a:cubicBezTo>
                <a:cubicBezTo>
                  <a:pt x="1173" y="538"/>
                  <a:pt x="1173" y="538"/>
                  <a:pt x="1173" y="538"/>
                </a:cubicBezTo>
                <a:cubicBezTo>
                  <a:pt x="1173" y="538"/>
                  <a:pt x="1173" y="538"/>
                  <a:pt x="1173" y="538"/>
                </a:cubicBezTo>
                <a:cubicBezTo>
                  <a:pt x="1173" y="538"/>
                  <a:pt x="1173" y="538"/>
                  <a:pt x="1173" y="538"/>
                </a:cubicBezTo>
                <a:cubicBezTo>
                  <a:pt x="1173" y="539"/>
                  <a:pt x="1173" y="539"/>
                  <a:pt x="1173" y="539"/>
                </a:cubicBezTo>
                <a:cubicBezTo>
                  <a:pt x="1174" y="539"/>
                  <a:pt x="1174" y="538"/>
                  <a:pt x="1174" y="538"/>
                </a:cubicBezTo>
                <a:cubicBezTo>
                  <a:pt x="1173" y="539"/>
                  <a:pt x="1174" y="540"/>
                  <a:pt x="1173" y="541"/>
                </a:cubicBezTo>
                <a:cubicBezTo>
                  <a:pt x="1173" y="541"/>
                  <a:pt x="1173" y="541"/>
                  <a:pt x="1173" y="541"/>
                </a:cubicBezTo>
                <a:cubicBezTo>
                  <a:pt x="1172" y="541"/>
                  <a:pt x="1172" y="541"/>
                  <a:pt x="1172" y="541"/>
                </a:cubicBezTo>
                <a:cubicBezTo>
                  <a:pt x="1172" y="542"/>
                  <a:pt x="1171" y="542"/>
                  <a:pt x="1171" y="543"/>
                </a:cubicBezTo>
                <a:cubicBezTo>
                  <a:pt x="1171" y="542"/>
                  <a:pt x="1171" y="542"/>
                  <a:pt x="1171" y="542"/>
                </a:cubicBezTo>
                <a:cubicBezTo>
                  <a:pt x="1170" y="543"/>
                  <a:pt x="1170" y="543"/>
                  <a:pt x="1170" y="543"/>
                </a:cubicBezTo>
                <a:cubicBezTo>
                  <a:pt x="1170" y="543"/>
                  <a:pt x="1170" y="543"/>
                  <a:pt x="1170" y="543"/>
                </a:cubicBezTo>
                <a:cubicBezTo>
                  <a:pt x="1171" y="543"/>
                  <a:pt x="1171" y="543"/>
                  <a:pt x="1171" y="543"/>
                </a:cubicBezTo>
                <a:cubicBezTo>
                  <a:pt x="1171" y="543"/>
                  <a:pt x="1171" y="543"/>
                  <a:pt x="1171" y="543"/>
                </a:cubicBezTo>
                <a:cubicBezTo>
                  <a:pt x="1170" y="544"/>
                  <a:pt x="1170" y="544"/>
                  <a:pt x="1170" y="544"/>
                </a:cubicBezTo>
                <a:cubicBezTo>
                  <a:pt x="1170" y="544"/>
                  <a:pt x="1170" y="544"/>
                  <a:pt x="1170" y="544"/>
                </a:cubicBezTo>
                <a:cubicBezTo>
                  <a:pt x="1170" y="543"/>
                  <a:pt x="1169" y="543"/>
                  <a:pt x="1169" y="543"/>
                </a:cubicBezTo>
                <a:cubicBezTo>
                  <a:pt x="1168" y="544"/>
                  <a:pt x="1168" y="544"/>
                  <a:pt x="1168" y="544"/>
                </a:cubicBezTo>
                <a:cubicBezTo>
                  <a:pt x="1168" y="543"/>
                  <a:pt x="1168" y="543"/>
                  <a:pt x="1168" y="543"/>
                </a:cubicBezTo>
                <a:cubicBezTo>
                  <a:pt x="1168" y="543"/>
                  <a:pt x="1168" y="543"/>
                  <a:pt x="1168" y="543"/>
                </a:cubicBezTo>
                <a:cubicBezTo>
                  <a:pt x="1168" y="543"/>
                  <a:pt x="1168" y="543"/>
                  <a:pt x="1168" y="543"/>
                </a:cubicBezTo>
                <a:cubicBezTo>
                  <a:pt x="1168" y="543"/>
                  <a:pt x="1168" y="543"/>
                  <a:pt x="1168" y="543"/>
                </a:cubicBezTo>
                <a:cubicBezTo>
                  <a:pt x="1167" y="543"/>
                  <a:pt x="1167" y="543"/>
                  <a:pt x="1167" y="543"/>
                </a:cubicBezTo>
                <a:cubicBezTo>
                  <a:pt x="1168" y="543"/>
                  <a:pt x="1168" y="543"/>
                  <a:pt x="1168" y="543"/>
                </a:cubicBezTo>
                <a:cubicBezTo>
                  <a:pt x="1167" y="543"/>
                  <a:pt x="1167" y="542"/>
                  <a:pt x="1167" y="542"/>
                </a:cubicBezTo>
                <a:cubicBezTo>
                  <a:pt x="1167" y="543"/>
                  <a:pt x="1167" y="543"/>
                  <a:pt x="1167" y="543"/>
                </a:cubicBezTo>
                <a:cubicBezTo>
                  <a:pt x="1167" y="543"/>
                  <a:pt x="1167" y="543"/>
                  <a:pt x="1167" y="543"/>
                </a:cubicBezTo>
                <a:cubicBezTo>
                  <a:pt x="1167" y="543"/>
                  <a:pt x="1167" y="543"/>
                  <a:pt x="1167" y="543"/>
                </a:cubicBezTo>
                <a:cubicBezTo>
                  <a:pt x="1167" y="544"/>
                  <a:pt x="1167" y="544"/>
                  <a:pt x="1167" y="544"/>
                </a:cubicBezTo>
                <a:cubicBezTo>
                  <a:pt x="1166" y="544"/>
                  <a:pt x="1166" y="544"/>
                  <a:pt x="1166" y="544"/>
                </a:cubicBezTo>
                <a:cubicBezTo>
                  <a:pt x="1167" y="544"/>
                  <a:pt x="1167" y="544"/>
                  <a:pt x="1167" y="544"/>
                </a:cubicBezTo>
                <a:cubicBezTo>
                  <a:pt x="1166" y="545"/>
                  <a:pt x="1165" y="545"/>
                  <a:pt x="1164" y="545"/>
                </a:cubicBezTo>
                <a:cubicBezTo>
                  <a:pt x="1165" y="545"/>
                  <a:pt x="1165" y="545"/>
                  <a:pt x="1165" y="545"/>
                </a:cubicBezTo>
                <a:cubicBezTo>
                  <a:pt x="1165" y="546"/>
                  <a:pt x="1165" y="546"/>
                  <a:pt x="1165" y="546"/>
                </a:cubicBezTo>
                <a:cubicBezTo>
                  <a:pt x="1164" y="546"/>
                  <a:pt x="1163" y="546"/>
                  <a:pt x="1163" y="546"/>
                </a:cubicBezTo>
                <a:cubicBezTo>
                  <a:pt x="1163" y="547"/>
                  <a:pt x="1163" y="547"/>
                  <a:pt x="1163" y="547"/>
                </a:cubicBezTo>
                <a:cubicBezTo>
                  <a:pt x="1163" y="547"/>
                  <a:pt x="1162" y="548"/>
                  <a:pt x="1162" y="548"/>
                </a:cubicBezTo>
                <a:cubicBezTo>
                  <a:pt x="1161" y="548"/>
                  <a:pt x="1161" y="548"/>
                  <a:pt x="1161" y="548"/>
                </a:cubicBezTo>
                <a:cubicBezTo>
                  <a:pt x="1161" y="548"/>
                  <a:pt x="1161" y="548"/>
                  <a:pt x="1161" y="548"/>
                </a:cubicBezTo>
                <a:cubicBezTo>
                  <a:pt x="1161" y="549"/>
                  <a:pt x="1161" y="549"/>
                  <a:pt x="1161" y="549"/>
                </a:cubicBezTo>
                <a:cubicBezTo>
                  <a:pt x="1161" y="549"/>
                  <a:pt x="1161" y="549"/>
                  <a:pt x="1161" y="549"/>
                </a:cubicBezTo>
                <a:cubicBezTo>
                  <a:pt x="1160" y="550"/>
                  <a:pt x="1157" y="551"/>
                  <a:pt x="1158" y="552"/>
                </a:cubicBezTo>
                <a:cubicBezTo>
                  <a:pt x="1157" y="551"/>
                  <a:pt x="1157" y="551"/>
                  <a:pt x="1157" y="551"/>
                </a:cubicBezTo>
                <a:cubicBezTo>
                  <a:pt x="1157" y="551"/>
                  <a:pt x="1157" y="551"/>
                  <a:pt x="1157" y="551"/>
                </a:cubicBezTo>
                <a:cubicBezTo>
                  <a:pt x="1157" y="552"/>
                  <a:pt x="1157" y="552"/>
                  <a:pt x="1157" y="552"/>
                </a:cubicBezTo>
                <a:cubicBezTo>
                  <a:pt x="1156" y="551"/>
                  <a:pt x="1156" y="551"/>
                  <a:pt x="1156" y="551"/>
                </a:cubicBezTo>
                <a:cubicBezTo>
                  <a:pt x="1156" y="552"/>
                  <a:pt x="1156" y="552"/>
                  <a:pt x="1156" y="552"/>
                </a:cubicBezTo>
                <a:cubicBezTo>
                  <a:pt x="1156" y="552"/>
                  <a:pt x="1156" y="552"/>
                  <a:pt x="1156" y="552"/>
                </a:cubicBezTo>
                <a:cubicBezTo>
                  <a:pt x="1156" y="551"/>
                  <a:pt x="1156" y="551"/>
                  <a:pt x="1156" y="551"/>
                </a:cubicBezTo>
                <a:cubicBezTo>
                  <a:pt x="1156" y="550"/>
                  <a:pt x="1156" y="550"/>
                  <a:pt x="1156" y="550"/>
                </a:cubicBezTo>
                <a:cubicBezTo>
                  <a:pt x="1156" y="551"/>
                  <a:pt x="1156" y="551"/>
                  <a:pt x="1156" y="551"/>
                </a:cubicBezTo>
                <a:cubicBezTo>
                  <a:pt x="1156" y="551"/>
                  <a:pt x="1156" y="551"/>
                  <a:pt x="1156" y="551"/>
                </a:cubicBezTo>
                <a:cubicBezTo>
                  <a:pt x="1156" y="552"/>
                  <a:pt x="1156" y="552"/>
                  <a:pt x="1156" y="552"/>
                </a:cubicBezTo>
                <a:cubicBezTo>
                  <a:pt x="1155" y="552"/>
                  <a:pt x="1155" y="552"/>
                  <a:pt x="1155" y="552"/>
                </a:cubicBezTo>
                <a:cubicBezTo>
                  <a:pt x="1155" y="552"/>
                  <a:pt x="1155" y="552"/>
                  <a:pt x="1155" y="552"/>
                </a:cubicBezTo>
                <a:cubicBezTo>
                  <a:pt x="1154" y="552"/>
                  <a:pt x="1154" y="552"/>
                  <a:pt x="1154" y="552"/>
                </a:cubicBezTo>
                <a:cubicBezTo>
                  <a:pt x="1154" y="552"/>
                  <a:pt x="1154" y="552"/>
                  <a:pt x="1154" y="552"/>
                </a:cubicBezTo>
                <a:cubicBezTo>
                  <a:pt x="1154" y="552"/>
                  <a:pt x="1154" y="553"/>
                  <a:pt x="1153" y="553"/>
                </a:cubicBezTo>
                <a:cubicBezTo>
                  <a:pt x="1152" y="553"/>
                  <a:pt x="1152" y="553"/>
                  <a:pt x="1152" y="553"/>
                </a:cubicBezTo>
                <a:cubicBezTo>
                  <a:pt x="1152" y="553"/>
                  <a:pt x="1152" y="553"/>
                  <a:pt x="1152" y="553"/>
                </a:cubicBezTo>
                <a:cubicBezTo>
                  <a:pt x="1152" y="553"/>
                  <a:pt x="1152" y="553"/>
                  <a:pt x="1152" y="553"/>
                </a:cubicBezTo>
                <a:cubicBezTo>
                  <a:pt x="1151" y="554"/>
                  <a:pt x="1151" y="554"/>
                  <a:pt x="1151" y="554"/>
                </a:cubicBezTo>
                <a:cubicBezTo>
                  <a:pt x="1151" y="554"/>
                  <a:pt x="1151" y="554"/>
                  <a:pt x="1151" y="554"/>
                </a:cubicBezTo>
                <a:cubicBezTo>
                  <a:pt x="1151" y="553"/>
                  <a:pt x="1151" y="553"/>
                  <a:pt x="1151" y="553"/>
                </a:cubicBezTo>
                <a:cubicBezTo>
                  <a:pt x="1151" y="553"/>
                  <a:pt x="1151" y="553"/>
                  <a:pt x="1151" y="553"/>
                </a:cubicBezTo>
                <a:cubicBezTo>
                  <a:pt x="1151" y="553"/>
                  <a:pt x="1151" y="553"/>
                  <a:pt x="1151" y="553"/>
                </a:cubicBezTo>
                <a:cubicBezTo>
                  <a:pt x="1151" y="553"/>
                  <a:pt x="1151" y="553"/>
                  <a:pt x="1151" y="553"/>
                </a:cubicBezTo>
                <a:cubicBezTo>
                  <a:pt x="1150" y="553"/>
                  <a:pt x="1150" y="553"/>
                  <a:pt x="1150" y="553"/>
                </a:cubicBezTo>
                <a:cubicBezTo>
                  <a:pt x="1150" y="554"/>
                  <a:pt x="1150" y="554"/>
                  <a:pt x="1150" y="554"/>
                </a:cubicBezTo>
                <a:cubicBezTo>
                  <a:pt x="1150" y="554"/>
                  <a:pt x="1150" y="554"/>
                  <a:pt x="1150" y="554"/>
                </a:cubicBezTo>
                <a:cubicBezTo>
                  <a:pt x="1149" y="554"/>
                  <a:pt x="1149" y="554"/>
                  <a:pt x="1149" y="555"/>
                </a:cubicBezTo>
                <a:cubicBezTo>
                  <a:pt x="1149" y="555"/>
                  <a:pt x="1149" y="555"/>
                  <a:pt x="1149" y="555"/>
                </a:cubicBezTo>
                <a:cubicBezTo>
                  <a:pt x="1149" y="555"/>
                  <a:pt x="1149" y="555"/>
                  <a:pt x="1149" y="555"/>
                </a:cubicBezTo>
                <a:cubicBezTo>
                  <a:pt x="1150" y="555"/>
                  <a:pt x="1150" y="555"/>
                  <a:pt x="1150" y="555"/>
                </a:cubicBezTo>
                <a:cubicBezTo>
                  <a:pt x="1150" y="555"/>
                  <a:pt x="1150" y="555"/>
                  <a:pt x="1150" y="555"/>
                </a:cubicBezTo>
                <a:cubicBezTo>
                  <a:pt x="1150" y="555"/>
                  <a:pt x="1150" y="555"/>
                  <a:pt x="1150" y="555"/>
                </a:cubicBezTo>
                <a:cubicBezTo>
                  <a:pt x="1149" y="555"/>
                  <a:pt x="1149" y="555"/>
                  <a:pt x="1149" y="555"/>
                </a:cubicBezTo>
                <a:cubicBezTo>
                  <a:pt x="1149" y="556"/>
                  <a:pt x="1149" y="556"/>
                  <a:pt x="1149" y="556"/>
                </a:cubicBezTo>
                <a:cubicBezTo>
                  <a:pt x="1150" y="556"/>
                  <a:pt x="1150" y="556"/>
                  <a:pt x="1150" y="556"/>
                </a:cubicBezTo>
                <a:cubicBezTo>
                  <a:pt x="1150" y="557"/>
                  <a:pt x="1148" y="559"/>
                  <a:pt x="1147" y="558"/>
                </a:cubicBezTo>
                <a:cubicBezTo>
                  <a:pt x="1148" y="557"/>
                  <a:pt x="1148" y="557"/>
                  <a:pt x="1148" y="557"/>
                </a:cubicBezTo>
                <a:cubicBezTo>
                  <a:pt x="1147" y="557"/>
                  <a:pt x="1147" y="557"/>
                  <a:pt x="1147" y="557"/>
                </a:cubicBezTo>
                <a:cubicBezTo>
                  <a:pt x="1147" y="557"/>
                  <a:pt x="1147" y="557"/>
                  <a:pt x="1147" y="557"/>
                </a:cubicBezTo>
                <a:cubicBezTo>
                  <a:pt x="1146" y="557"/>
                  <a:pt x="1146" y="557"/>
                  <a:pt x="1146" y="557"/>
                </a:cubicBezTo>
                <a:cubicBezTo>
                  <a:pt x="1147" y="557"/>
                  <a:pt x="1147" y="558"/>
                  <a:pt x="1147" y="558"/>
                </a:cubicBezTo>
                <a:cubicBezTo>
                  <a:pt x="1146" y="558"/>
                  <a:pt x="1145" y="559"/>
                  <a:pt x="1143" y="559"/>
                </a:cubicBezTo>
                <a:cubicBezTo>
                  <a:pt x="1142" y="559"/>
                  <a:pt x="1141" y="559"/>
                  <a:pt x="1140" y="559"/>
                </a:cubicBezTo>
                <a:cubicBezTo>
                  <a:pt x="1140" y="559"/>
                  <a:pt x="1140" y="559"/>
                  <a:pt x="1140" y="559"/>
                </a:cubicBezTo>
                <a:cubicBezTo>
                  <a:pt x="1139" y="559"/>
                  <a:pt x="1136" y="558"/>
                  <a:pt x="1136" y="557"/>
                </a:cubicBezTo>
                <a:cubicBezTo>
                  <a:pt x="1135" y="557"/>
                  <a:pt x="1135" y="557"/>
                  <a:pt x="1135" y="557"/>
                </a:cubicBezTo>
                <a:cubicBezTo>
                  <a:pt x="1136" y="557"/>
                  <a:pt x="1136" y="557"/>
                  <a:pt x="1136" y="557"/>
                </a:cubicBezTo>
                <a:cubicBezTo>
                  <a:pt x="1135" y="557"/>
                  <a:pt x="1135" y="557"/>
                  <a:pt x="1135" y="557"/>
                </a:cubicBezTo>
                <a:cubicBezTo>
                  <a:pt x="1134" y="557"/>
                  <a:pt x="1134" y="557"/>
                  <a:pt x="1133" y="557"/>
                </a:cubicBezTo>
                <a:cubicBezTo>
                  <a:pt x="1132" y="557"/>
                  <a:pt x="1132" y="557"/>
                  <a:pt x="1131" y="556"/>
                </a:cubicBezTo>
                <a:cubicBezTo>
                  <a:pt x="1132" y="556"/>
                  <a:pt x="1132" y="556"/>
                  <a:pt x="1132" y="556"/>
                </a:cubicBezTo>
                <a:cubicBezTo>
                  <a:pt x="1131" y="556"/>
                  <a:pt x="1131" y="556"/>
                  <a:pt x="1131" y="556"/>
                </a:cubicBezTo>
                <a:cubicBezTo>
                  <a:pt x="1131" y="555"/>
                  <a:pt x="1130" y="555"/>
                  <a:pt x="1130" y="555"/>
                </a:cubicBezTo>
                <a:cubicBezTo>
                  <a:pt x="1131" y="556"/>
                  <a:pt x="1131" y="556"/>
                  <a:pt x="1131" y="556"/>
                </a:cubicBezTo>
                <a:cubicBezTo>
                  <a:pt x="1130" y="555"/>
                  <a:pt x="1130" y="555"/>
                  <a:pt x="1130" y="554"/>
                </a:cubicBezTo>
                <a:cubicBezTo>
                  <a:pt x="1130" y="553"/>
                  <a:pt x="1131" y="554"/>
                  <a:pt x="1131" y="554"/>
                </a:cubicBezTo>
                <a:cubicBezTo>
                  <a:pt x="1132" y="554"/>
                  <a:pt x="1132" y="554"/>
                  <a:pt x="1132" y="554"/>
                </a:cubicBezTo>
                <a:cubicBezTo>
                  <a:pt x="1131" y="553"/>
                  <a:pt x="1131" y="553"/>
                  <a:pt x="1131" y="553"/>
                </a:cubicBezTo>
                <a:cubicBezTo>
                  <a:pt x="1131" y="553"/>
                  <a:pt x="1131" y="553"/>
                  <a:pt x="1131" y="553"/>
                </a:cubicBezTo>
                <a:cubicBezTo>
                  <a:pt x="1130" y="553"/>
                  <a:pt x="1129" y="554"/>
                  <a:pt x="1130" y="555"/>
                </a:cubicBezTo>
                <a:cubicBezTo>
                  <a:pt x="1128" y="554"/>
                  <a:pt x="1128" y="554"/>
                  <a:pt x="1128" y="554"/>
                </a:cubicBezTo>
                <a:cubicBezTo>
                  <a:pt x="1129" y="554"/>
                  <a:pt x="1129" y="554"/>
                  <a:pt x="1129" y="554"/>
                </a:cubicBezTo>
                <a:cubicBezTo>
                  <a:pt x="1129" y="554"/>
                  <a:pt x="1129" y="554"/>
                  <a:pt x="1129" y="554"/>
                </a:cubicBezTo>
                <a:cubicBezTo>
                  <a:pt x="1129" y="554"/>
                  <a:pt x="1129" y="554"/>
                  <a:pt x="1129" y="554"/>
                </a:cubicBezTo>
                <a:cubicBezTo>
                  <a:pt x="1129" y="553"/>
                  <a:pt x="1129" y="553"/>
                  <a:pt x="1129" y="553"/>
                </a:cubicBezTo>
                <a:cubicBezTo>
                  <a:pt x="1129" y="553"/>
                  <a:pt x="1129" y="553"/>
                  <a:pt x="1129" y="553"/>
                </a:cubicBezTo>
                <a:cubicBezTo>
                  <a:pt x="1129" y="553"/>
                  <a:pt x="1129" y="553"/>
                  <a:pt x="1129" y="553"/>
                </a:cubicBezTo>
                <a:cubicBezTo>
                  <a:pt x="1129" y="553"/>
                  <a:pt x="1129" y="553"/>
                  <a:pt x="1129" y="552"/>
                </a:cubicBezTo>
                <a:cubicBezTo>
                  <a:pt x="1128" y="553"/>
                  <a:pt x="1128" y="553"/>
                  <a:pt x="1128" y="553"/>
                </a:cubicBezTo>
                <a:cubicBezTo>
                  <a:pt x="1128" y="554"/>
                  <a:pt x="1127" y="553"/>
                  <a:pt x="1127" y="553"/>
                </a:cubicBezTo>
                <a:cubicBezTo>
                  <a:pt x="1126" y="552"/>
                  <a:pt x="1125" y="552"/>
                  <a:pt x="1125" y="551"/>
                </a:cubicBezTo>
                <a:cubicBezTo>
                  <a:pt x="1125" y="551"/>
                  <a:pt x="1126" y="551"/>
                  <a:pt x="1126" y="551"/>
                </a:cubicBezTo>
                <a:cubicBezTo>
                  <a:pt x="1126" y="551"/>
                  <a:pt x="1126" y="551"/>
                  <a:pt x="1125" y="551"/>
                </a:cubicBezTo>
                <a:cubicBezTo>
                  <a:pt x="1125" y="551"/>
                  <a:pt x="1125" y="551"/>
                  <a:pt x="1125" y="551"/>
                </a:cubicBezTo>
                <a:cubicBezTo>
                  <a:pt x="1124" y="551"/>
                  <a:pt x="1124" y="551"/>
                  <a:pt x="1124" y="551"/>
                </a:cubicBezTo>
                <a:cubicBezTo>
                  <a:pt x="1125" y="552"/>
                  <a:pt x="1125" y="552"/>
                  <a:pt x="1125" y="552"/>
                </a:cubicBezTo>
                <a:cubicBezTo>
                  <a:pt x="1125" y="552"/>
                  <a:pt x="1125" y="552"/>
                  <a:pt x="1125" y="552"/>
                </a:cubicBezTo>
                <a:cubicBezTo>
                  <a:pt x="1124" y="552"/>
                  <a:pt x="1124" y="552"/>
                  <a:pt x="1124" y="552"/>
                </a:cubicBezTo>
                <a:cubicBezTo>
                  <a:pt x="1122" y="553"/>
                  <a:pt x="1122" y="553"/>
                  <a:pt x="1122" y="553"/>
                </a:cubicBezTo>
                <a:cubicBezTo>
                  <a:pt x="1121" y="552"/>
                  <a:pt x="1121" y="552"/>
                  <a:pt x="1120" y="552"/>
                </a:cubicBezTo>
                <a:cubicBezTo>
                  <a:pt x="1118" y="553"/>
                  <a:pt x="1118" y="552"/>
                  <a:pt x="1117" y="552"/>
                </a:cubicBezTo>
                <a:cubicBezTo>
                  <a:pt x="1116" y="552"/>
                  <a:pt x="1116" y="552"/>
                  <a:pt x="1116" y="552"/>
                </a:cubicBezTo>
                <a:cubicBezTo>
                  <a:pt x="1116" y="552"/>
                  <a:pt x="1116" y="552"/>
                  <a:pt x="1116" y="552"/>
                </a:cubicBezTo>
                <a:cubicBezTo>
                  <a:pt x="1115" y="553"/>
                  <a:pt x="1115" y="553"/>
                  <a:pt x="1115" y="553"/>
                </a:cubicBezTo>
                <a:cubicBezTo>
                  <a:pt x="1114" y="553"/>
                  <a:pt x="1114" y="553"/>
                  <a:pt x="1114" y="553"/>
                </a:cubicBezTo>
                <a:cubicBezTo>
                  <a:pt x="1114" y="553"/>
                  <a:pt x="1114" y="553"/>
                  <a:pt x="1114" y="553"/>
                </a:cubicBezTo>
                <a:cubicBezTo>
                  <a:pt x="1114" y="553"/>
                  <a:pt x="1114" y="553"/>
                  <a:pt x="1114" y="553"/>
                </a:cubicBezTo>
                <a:cubicBezTo>
                  <a:pt x="1114" y="552"/>
                  <a:pt x="1114" y="552"/>
                  <a:pt x="1114" y="552"/>
                </a:cubicBezTo>
                <a:cubicBezTo>
                  <a:pt x="1114" y="552"/>
                  <a:pt x="1114" y="552"/>
                  <a:pt x="1114" y="552"/>
                </a:cubicBezTo>
                <a:cubicBezTo>
                  <a:pt x="1114" y="551"/>
                  <a:pt x="1114" y="551"/>
                  <a:pt x="1114" y="551"/>
                </a:cubicBezTo>
                <a:cubicBezTo>
                  <a:pt x="1114" y="551"/>
                  <a:pt x="1114" y="551"/>
                  <a:pt x="1114" y="551"/>
                </a:cubicBezTo>
                <a:cubicBezTo>
                  <a:pt x="1114" y="550"/>
                  <a:pt x="1114" y="550"/>
                  <a:pt x="1114" y="550"/>
                </a:cubicBezTo>
                <a:cubicBezTo>
                  <a:pt x="1114" y="550"/>
                  <a:pt x="1114" y="549"/>
                  <a:pt x="1114" y="548"/>
                </a:cubicBezTo>
                <a:cubicBezTo>
                  <a:pt x="1114" y="549"/>
                  <a:pt x="1115" y="549"/>
                  <a:pt x="1115" y="549"/>
                </a:cubicBezTo>
                <a:cubicBezTo>
                  <a:pt x="1115" y="550"/>
                  <a:pt x="1115" y="550"/>
                  <a:pt x="1115" y="550"/>
                </a:cubicBezTo>
                <a:cubicBezTo>
                  <a:pt x="1115" y="550"/>
                  <a:pt x="1116" y="550"/>
                  <a:pt x="1116" y="550"/>
                </a:cubicBezTo>
                <a:cubicBezTo>
                  <a:pt x="1117" y="549"/>
                  <a:pt x="1117" y="549"/>
                  <a:pt x="1118" y="550"/>
                </a:cubicBezTo>
                <a:cubicBezTo>
                  <a:pt x="1118" y="549"/>
                  <a:pt x="1118" y="549"/>
                  <a:pt x="1118" y="549"/>
                </a:cubicBezTo>
                <a:cubicBezTo>
                  <a:pt x="1119" y="549"/>
                  <a:pt x="1119" y="549"/>
                  <a:pt x="1119" y="549"/>
                </a:cubicBezTo>
                <a:cubicBezTo>
                  <a:pt x="1119" y="548"/>
                  <a:pt x="1119" y="548"/>
                  <a:pt x="1119" y="548"/>
                </a:cubicBezTo>
                <a:cubicBezTo>
                  <a:pt x="1119" y="548"/>
                  <a:pt x="1119" y="548"/>
                  <a:pt x="1119" y="548"/>
                </a:cubicBezTo>
                <a:cubicBezTo>
                  <a:pt x="1119" y="548"/>
                  <a:pt x="1119" y="548"/>
                  <a:pt x="1119" y="548"/>
                </a:cubicBezTo>
                <a:cubicBezTo>
                  <a:pt x="1119" y="548"/>
                  <a:pt x="1119" y="548"/>
                  <a:pt x="1119" y="548"/>
                </a:cubicBezTo>
                <a:cubicBezTo>
                  <a:pt x="1120" y="548"/>
                  <a:pt x="1120" y="548"/>
                  <a:pt x="1120" y="548"/>
                </a:cubicBezTo>
                <a:cubicBezTo>
                  <a:pt x="1120" y="548"/>
                  <a:pt x="1120" y="548"/>
                  <a:pt x="1120" y="548"/>
                </a:cubicBezTo>
                <a:cubicBezTo>
                  <a:pt x="1119" y="548"/>
                  <a:pt x="1119" y="547"/>
                  <a:pt x="1119" y="547"/>
                </a:cubicBezTo>
                <a:cubicBezTo>
                  <a:pt x="1119" y="547"/>
                  <a:pt x="1119" y="547"/>
                  <a:pt x="1119" y="547"/>
                </a:cubicBezTo>
                <a:cubicBezTo>
                  <a:pt x="1120" y="547"/>
                  <a:pt x="1120" y="547"/>
                  <a:pt x="1120" y="547"/>
                </a:cubicBezTo>
                <a:cubicBezTo>
                  <a:pt x="1121" y="547"/>
                  <a:pt x="1121" y="547"/>
                  <a:pt x="1121" y="547"/>
                </a:cubicBezTo>
                <a:cubicBezTo>
                  <a:pt x="1121" y="547"/>
                  <a:pt x="1121" y="547"/>
                  <a:pt x="1121" y="547"/>
                </a:cubicBezTo>
                <a:cubicBezTo>
                  <a:pt x="1121" y="547"/>
                  <a:pt x="1121" y="547"/>
                  <a:pt x="1121" y="547"/>
                </a:cubicBezTo>
                <a:cubicBezTo>
                  <a:pt x="1121" y="547"/>
                  <a:pt x="1121" y="547"/>
                  <a:pt x="1121" y="547"/>
                </a:cubicBezTo>
                <a:cubicBezTo>
                  <a:pt x="1121" y="546"/>
                  <a:pt x="1121" y="546"/>
                  <a:pt x="1121" y="546"/>
                </a:cubicBezTo>
                <a:cubicBezTo>
                  <a:pt x="1120" y="546"/>
                  <a:pt x="1120" y="546"/>
                  <a:pt x="1120" y="546"/>
                </a:cubicBezTo>
                <a:cubicBezTo>
                  <a:pt x="1120" y="546"/>
                  <a:pt x="1120" y="546"/>
                  <a:pt x="1120" y="546"/>
                </a:cubicBezTo>
                <a:cubicBezTo>
                  <a:pt x="1120" y="546"/>
                  <a:pt x="1120" y="546"/>
                  <a:pt x="1120" y="546"/>
                </a:cubicBezTo>
                <a:cubicBezTo>
                  <a:pt x="1120" y="545"/>
                  <a:pt x="1120" y="545"/>
                  <a:pt x="1120" y="545"/>
                </a:cubicBezTo>
                <a:cubicBezTo>
                  <a:pt x="1121" y="545"/>
                  <a:pt x="1121" y="544"/>
                  <a:pt x="1121" y="544"/>
                </a:cubicBezTo>
                <a:cubicBezTo>
                  <a:pt x="1122" y="544"/>
                  <a:pt x="1122" y="544"/>
                  <a:pt x="1123" y="544"/>
                </a:cubicBezTo>
                <a:cubicBezTo>
                  <a:pt x="1123" y="544"/>
                  <a:pt x="1123" y="544"/>
                  <a:pt x="1123" y="544"/>
                </a:cubicBezTo>
                <a:cubicBezTo>
                  <a:pt x="1123" y="544"/>
                  <a:pt x="1123" y="544"/>
                  <a:pt x="1123" y="544"/>
                </a:cubicBezTo>
                <a:cubicBezTo>
                  <a:pt x="1123" y="544"/>
                  <a:pt x="1123" y="544"/>
                  <a:pt x="1123" y="544"/>
                </a:cubicBezTo>
                <a:cubicBezTo>
                  <a:pt x="1122" y="543"/>
                  <a:pt x="1121" y="543"/>
                  <a:pt x="1121" y="544"/>
                </a:cubicBezTo>
                <a:cubicBezTo>
                  <a:pt x="1120" y="545"/>
                  <a:pt x="1119" y="545"/>
                  <a:pt x="1118" y="545"/>
                </a:cubicBezTo>
                <a:cubicBezTo>
                  <a:pt x="1119" y="544"/>
                  <a:pt x="1119" y="544"/>
                  <a:pt x="1120" y="544"/>
                </a:cubicBezTo>
                <a:cubicBezTo>
                  <a:pt x="1120" y="544"/>
                  <a:pt x="1120" y="544"/>
                  <a:pt x="1120" y="544"/>
                </a:cubicBezTo>
                <a:cubicBezTo>
                  <a:pt x="1119" y="544"/>
                  <a:pt x="1119" y="544"/>
                  <a:pt x="1119" y="543"/>
                </a:cubicBezTo>
                <a:cubicBezTo>
                  <a:pt x="1119" y="543"/>
                  <a:pt x="1119" y="543"/>
                  <a:pt x="1119" y="543"/>
                </a:cubicBezTo>
                <a:cubicBezTo>
                  <a:pt x="1119" y="542"/>
                  <a:pt x="1119" y="542"/>
                  <a:pt x="1119" y="542"/>
                </a:cubicBezTo>
                <a:cubicBezTo>
                  <a:pt x="1120" y="542"/>
                  <a:pt x="1120" y="541"/>
                  <a:pt x="1121" y="541"/>
                </a:cubicBezTo>
                <a:cubicBezTo>
                  <a:pt x="1121" y="541"/>
                  <a:pt x="1121" y="541"/>
                  <a:pt x="1121" y="541"/>
                </a:cubicBezTo>
                <a:cubicBezTo>
                  <a:pt x="1121" y="541"/>
                  <a:pt x="1121" y="540"/>
                  <a:pt x="1122" y="540"/>
                </a:cubicBezTo>
                <a:cubicBezTo>
                  <a:pt x="1122" y="540"/>
                  <a:pt x="1122" y="540"/>
                  <a:pt x="1122" y="540"/>
                </a:cubicBezTo>
                <a:cubicBezTo>
                  <a:pt x="1122" y="540"/>
                  <a:pt x="1122" y="540"/>
                  <a:pt x="1122" y="540"/>
                </a:cubicBezTo>
                <a:cubicBezTo>
                  <a:pt x="1122" y="540"/>
                  <a:pt x="1122" y="540"/>
                  <a:pt x="1122" y="540"/>
                </a:cubicBezTo>
                <a:cubicBezTo>
                  <a:pt x="1122" y="539"/>
                  <a:pt x="1122" y="539"/>
                  <a:pt x="1122" y="539"/>
                </a:cubicBezTo>
                <a:cubicBezTo>
                  <a:pt x="1123" y="539"/>
                  <a:pt x="1123" y="539"/>
                  <a:pt x="1123" y="539"/>
                </a:cubicBezTo>
                <a:cubicBezTo>
                  <a:pt x="1122" y="539"/>
                  <a:pt x="1122" y="539"/>
                  <a:pt x="1122" y="539"/>
                </a:cubicBezTo>
                <a:cubicBezTo>
                  <a:pt x="1122" y="540"/>
                  <a:pt x="1122" y="540"/>
                  <a:pt x="1122" y="540"/>
                </a:cubicBezTo>
                <a:cubicBezTo>
                  <a:pt x="1121" y="540"/>
                  <a:pt x="1121" y="540"/>
                  <a:pt x="1121" y="540"/>
                </a:cubicBezTo>
                <a:cubicBezTo>
                  <a:pt x="1121" y="540"/>
                  <a:pt x="1121" y="540"/>
                  <a:pt x="1121" y="540"/>
                </a:cubicBezTo>
                <a:cubicBezTo>
                  <a:pt x="1120" y="541"/>
                  <a:pt x="1120" y="541"/>
                  <a:pt x="1120" y="541"/>
                </a:cubicBezTo>
                <a:cubicBezTo>
                  <a:pt x="1120" y="541"/>
                  <a:pt x="1120" y="541"/>
                  <a:pt x="1120" y="541"/>
                </a:cubicBezTo>
                <a:cubicBezTo>
                  <a:pt x="1119" y="541"/>
                  <a:pt x="1119" y="541"/>
                  <a:pt x="1119" y="541"/>
                </a:cubicBezTo>
                <a:cubicBezTo>
                  <a:pt x="1119" y="541"/>
                  <a:pt x="1119" y="541"/>
                  <a:pt x="1119" y="541"/>
                </a:cubicBezTo>
                <a:cubicBezTo>
                  <a:pt x="1119" y="542"/>
                  <a:pt x="1119" y="542"/>
                  <a:pt x="1118" y="542"/>
                </a:cubicBezTo>
                <a:cubicBezTo>
                  <a:pt x="1118" y="542"/>
                  <a:pt x="1118" y="542"/>
                  <a:pt x="1118" y="542"/>
                </a:cubicBezTo>
                <a:cubicBezTo>
                  <a:pt x="1117" y="542"/>
                  <a:pt x="1117" y="542"/>
                  <a:pt x="1117" y="542"/>
                </a:cubicBezTo>
                <a:cubicBezTo>
                  <a:pt x="1118" y="542"/>
                  <a:pt x="1118" y="542"/>
                  <a:pt x="1118" y="542"/>
                </a:cubicBezTo>
                <a:cubicBezTo>
                  <a:pt x="1117" y="541"/>
                  <a:pt x="1117" y="541"/>
                  <a:pt x="1117" y="541"/>
                </a:cubicBezTo>
                <a:cubicBezTo>
                  <a:pt x="1117" y="541"/>
                  <a:pt x="1117" y="541"/>
                  <a:pt x="1117" y="541"/>
                </a:cubicBezTo>
                <a:cubicBezTo>
                  <a:pt x="1117" y="541"/>
                  <a:pt x="1117" y="541"/>
                  <a:pt x="1117" y="541"/>
                </a:cubicBezTo>
                <a:cubicBezTo>
                  <a:pt x="1117" y="540"/>
                  <a:pt x="1117" y="540"/>
                  <a:pt x="1117" y="540"/>
                </a:cubicBezTo>
                <a:cubicBezTo>
                  <a:pt x="1116" y="539"/>
                  <a:pt x="1116" y="539"/>
                  <a:pt x="1116" y="539"/>
                </a:cubicBezTo>
                <a:cubicBezTo>
                  <a:pt x="1117" y="540"/>
                  <a:pt x="1117" y="540"/>
                  <a:pt x="1117" y="540"/>
                </a:cubicBezTo>
                <a:cubicBezTo>
                  <a:pt x="1117" y="539"/>
                  <a:pt x="1117" y="539"/>
                  <a:pt x="1117" y="539"/>
                </a:cubicBezTo>
                <a:cubicBezTo>
                  <a:pt x="1118" y="538"/>
                  <a:pt x="1118" y="538"/>
                  <a:pt x="1118" y="538"/>
                </a:cubicBezTo>
                <a:cubicBezTo>
                  <a:pt x="1118" y="538"/>
                  <a:pt x="1118" y="538"/>
                  <a:pt x="1118" y="538"/>
                </a:cubicBezTo>
                <a:cubicBezTo>
                  <a:pt x="1116" y="539"/>
                  <a:pt x="1116" y="539"/>
                  <a:pt x="1116" y="539"/>
                </a:cubicBezTo>
                <a:cubicBezTo>
                  <a:pt x="1117" y="538"/>
                  <a:pt x="1117" y="538"/>
                  <a:pt x="1117" y="537"/>
                </a:cubicBezTo>
                <a:cubicBezTo>
                  <a:pt x="1116" y="537"/>
                  <a:pt x="1116" y="537"/>
                  <a:pt x="1116" y="537"/>
                </a:cubicBezTo>
                <a:cubicBezTo>
                  <a:pt x="1116" y="537"/>
                  <a:pt x="1116" y="537"/>
                  <a:pt x="1116" y="537"/>
                </a:cubicBezTo>
                <a:cubicBezTo>
                  <a:pt x="1116" y="537"/>
                  <a:pt x="1116" y="537"/>
                  <a:pt x="1116" y="537"/>
                </a:cubicBezTo>
                <a:cubicBezTo>
                  <a:pt x="1115" y="537"/>
                  <a:pt x="1115" y="537"/>
                  <a:pt x="1115" y="537"/>
                </a:cubicBezTo>
                <a:cubicBezTo>
                  <a:pt x="1115" y="537"/>
                  <a:pt x="1115" y="537"/>
                  <a:pt x="1115" y="537"/>
                </a:cubicBezTo>
                <a:cubicBezTo>
                  <a:pt x="1115" y="537"/>
                  <a:pt x="1115" y="537"/>
                  <a:pt x="1115" y="537"/>
                </a:cubicBezTo>
                <a:cubicBezTo>
                  <a:pt x="1115" y="537"/>
                  <a:pt x="1115" y="537"/>
                  <a:pt x="1115" y="537"/>
                </a:cubicBezTo>
                <a:cubicBezTo>
                  <a:pt x="1115" y="537"/>
                  <a:pt x="1115" y="537"/>
                  <a:pt x="1115" y="537"/>
                </a:cubicBezTo>
                <a:cubicBezTo>
                  <a:pt x="1114" y="537"/>
                  <a:pt x="1114" y="537"/>
                  <a:pt x="1114" y="537"/>
                </a:cubicBezTo>
                <a:cubicBezTo>
                  <a:pt x="1114" y="537"/>
                  <a:pt x="1114" y="537"/>
                  <a:pt x="1114" y="537"/>
                </a:cubicBezTo>
                <a:cubicBezTo>
                  <a:pt x="1114" y="537"/>
                  <a:pt x="1114" y="537"/>
                  <a:pt x="1114" y="537"/>
                </a:cubicBezTo>
                <a:cubicBezTo>
                  <a:pt x="1114" y="537"/>
                  <a:pt x="1114" y="537"/>
                  <a:pt x="1114" y="537"/>
                </a:cubicBezTo>
                <a:cubicBezTo>
                  <a:pt x="1114" y="537"/>
                  <a:pt x="1114" y="537"/>
                  <a:pt x="1114" y="537"/>
                </a:cubicBezTo>
                <a:cubicBezTo>
                  <a:pt x="1113" y="537"/>
                  <a:pt x="1111" y="537"/>
                  <a:pt x="1110" y="536"/>
                </a:cubicBezTo>
                <a:cubicBezTo>
                  <a:pt x="1110" y="536"/>
                  <a:pt x="1109" y="536"/>
                  <a:pt x="1109" y="537"/>
                </a:cubicBezTo>
                <a:cubicBezTo>
                  <a:pt x="1108" y="537"/>
                  <a:pt x="1108" y="537"/>
                  <a:pt x="1108" y="537"/>
                </a:cubicBezTo>
                <a:cubicBezTo>
                  <a:pt x="1108" y="537"/>
                  <a:pt x="1108" y="537"/>
                  <a:pt x="1107" y="538"/>
                </a:cubicBezTo>
                <a:cubicBezTo>
                  <a:pt x="1107" y="538"/>
                  <a:pt x="1107" y="538"/>
                  <a:pt x="1107" y="538"/>
                </a:cubicBezTo>
                <a:cubicBezTo>
                  <a:pt x="1107" y="538"/>
                  <a:pt x="1106" y="538"/>
                  <a:pt x="1106" y="538"/>
                </a:cubicBezTo>
                <a:cubicBezTo>
                  <a:pt x="1105" y="537"/>
                  <a:pt x="1105" y="537"/>
                  <a:pt x="1105" y="537"/>
                </a:cubicBezTo>
                <a:cubicBezTo>
                  <a:pt x="1105" y="536"/>
                  <a:pt x="1105" y="536"/>
                  <a:pt x="1105" y="535"/>
                </a:cubicBezTo>
                <a:cubicBezTo>
                  <a:pt x="1105" y="535"/>
                  <a:pt x="1105" y="535"/>
                  <a:pt x="1105" y="535"/>
                </a:cubicBezTo>
                <a:cubicBezTo>
                  <a:pt x="1105" y="535"/>
                  <a:pt x="1106" y="535"/>
                  <a:pt x="1107" y="535"/>
                </a:cubicBezTo>
                <a:cubicBezTo>
                  <a:pt x="1107" y="535"/>
                  <a:pt x="1108" y="535"/>
                  <a:pt x="1108" y="535"/>
                </a:cubicBezTo>
                <a:cubicBezTo>
                  <a:pt x="1108" y="535"/>
                  <a:pt x="1108" y="535"/>
                  <a:pt x="1108" y="535"/>
                </a:cubicBezTo>
                <a:cubicBezTo>
                  <a:pt x="1109" y="534"/>
                  <a:pt x="1109" y="534"/>
                  <a:pt x="1109" y="534"/>
                </a:cubicBezTo>
                <a:cubicBezTo>
                  <a:pt x="1110" y="534"/>
                  <a:pt x="1110" y="534"/>
                  <a:pt x="1110" y="534"/>
                </a:cubicBezTo>
                <a:cubicBezTo>
                  <a:pt x="1109" y="534"/>
                  <a:pt x="1109" y="534"/>
                  <a:pt x="1109" y="534"/>
                </a:cubicBezTo>
                <a:cubicBezTo>
                  <a:pt x="1110" y="534"/>
                  <a:pt x="1110" y="534"/>
                  <a:pt x="1110" y="534"/>
                </a:cubicBezTo>
                <a:cubicBezTo>
                  <a:pt x="1110" y="535"/>
                  <a:pt x="1110" y="535"/>
                  <a:pt x="1110" y="535"/>
                </a:cubicBezTo>
                <a:cubicBezTo>
                  <a:pt x="1110" y="534"/>
                  <a:pt x="1110" y="534"/>
                  <a:pt x="1110" y="534"/>
                </a:cubicBezTo>
                <a:cubicBezTo>
                  <a:pt x="1110" y="535"/>
                  <a:pt x="1110" y="535"/>
                  <a:pt x="1110" y="535"/>
                </a:cubicBezTo>
                <a:cubicBezTo>
                  <a:pt x="1110" y="535"/>
                  <a:pt x="1110" y="535"/>
                  <a:pt x="1110" y="535"/>
                </a:cubicBezTo>
                <a:cubicBezTo>
                  <a:pt x="1111" y="534"/>
                  <a:pt x="1111" y="534"/>
                  <a:pt x="1111" y="534"/>
                </a:cubicBezTo>
                <a:cubicBezTo>
                  <a:pt x="1111" y="534"/>
                  <a:pt x="1111" y="534"/>
                  <a:pt x="1111" y="534"/>
                </a:cubicBezTo>
                <a:cubicBezTo>
                  <a:pt x="1111" y="533"/>
                  <a:pt x="1111" y="533"/>
                  <a:pt x="1111" y="533"/>
                </a:cubicBezTo>
                <a:cubicBezTo>
                  <a:pt x="1112" y="533"/>
                  <a:pt x="1112" y="533"/>
                  <a:pt x="1112" y="533"/>
                </a:cubicBezTo>
                <a:cubicBezTo>
                  <a:pt x="1111" y="534"/>
                  <a:pt x="1111" y="534"/>
                  <a:pt x="1111" y="534"/>
                </a:cubicBezTo>
                <a:cubicBezTo>
                  <a:pt x="1111" y="534"/>
                  <a:pt x="1111" y="534"/>
                  <a:pt x="1111" y="534"/>
                </a:cubicBezTo>
                <a:cubicBezTo>
                  <a:pt x="1111" y="534"/>
                  <a:pt x="1111" y="534"/>
                  <a:pt x="1111" y="534"/>
                </a:cubicBezTo>
                <a:cubicBezTo>
                  <a:pt x="1111" y="535"/>
                  <a:pt x="1111" y="535"/>
                  <a:pt x="1111" y="535"/>
                </a:cubicBezTo>
                <a:cubicBezTo>
                  <a:pt x="1112" y="534"/>
                  <a:pt x="1112" y="534"/>
                  <a:pt x="1112" y="534"/>
                </a:cubicBezTo>
                <a:cubicBezTo>
                  <a:pt x="1112" y="534"/>
                  <a:pt x="1112" y="533"/>
                  <a:pt x="1112" y="533"/>
                </a:cubicBezTo>
                <a:cubicBezTo>
                  <a:pt x="1113" y="534"/>
                  <a:pt x="1113" y="534"/>
                  <a:pt x="1113" y="534"/>
                </a:cubicBezTo>
                <a:cubicBezTo>
                  <a:pt x="1113" y="533"/>
                  <a:pt x="1113" y="534"/>
                  <a:pt x="1114" y="533"/>
                </a:cubicBezTo>
                <a:cubicBezTo>
                  <a:pt x="1113" y="533"/>
                  <a:pt x="1113" y="533"/>
                  <a:pt x="1113" y="533"/>
                </a:cubicBezTo>
                <a:cubicBezTo>
                  <a:pt x="1114" y="533"/>
                  <a:pt x="1114" y="533"/>
                  <a:pt x="1114" y="533"/>
                </a:cubicBezTo>
                <a:cubicBezTo>
                  <a:pt x="1114" y="533"/>
                  <a:pt x="1114" y="533"/>
                  <a:pt x="1114" y="533"/>
                </a:cubicBezTo>
                <a:cubicBezTo>
                  <a:pt x="1114" y="533"/>
                  <a:pt x="1114" y="533"/>
                  <a:pt x="1114" y="533"/>
                </a:cubicBezTo>
                <a:cubicBezTo>
                  <a:pt x="1114" y="533"/>
                  <a:pt x="1114" y="533"/>
                  <a:pt x="1114" y="533"/>
                </a:cubicBezTo>
                <a:cubicBezTo>
                  <a:pt x="1114" y="533"/>
                  <a:pt x="1114" y="533"/>
                  <a:pt x="1114" y="533"/>
                </a:cubicBezTo>
                <a:cubicBezTo>
                  <a:pt x="1115" y="534"/>
                  <a:pt x="1115" y="534"/>
                  <a:pt x="1115" y="534"/>
                </a:cubicBezTo>
                <a:cubicBezTo>
                  <a:pt x="1115" y="534"/>
                  <a:pt x="1115" y="534"/>
                  <a:pt x="1115" y="534"/>
                </a:cubicBezTo>
                <a:cubicBezTo>
                  <a:pt x="1115" y="533"/>
                  <a:pt x="1115" y="533"/>
                  <a:pt x="1115" y="533"/>
                </a:cubicBezTo>
                <a:cubicBezTo>
                  <a:pt x="1116" y="533"/>
                  <a:pt x="1116" y="533"/>
                  <a:pt x="1116" y="533"/>
                </a:cubicBezTo>
                <a:cubicBezTo>
                  <a:pt x="1117" y="533"/>
                  <a:pt x="1117" y="533"/>
                  <a:pt x="1117" y="533"/>
                </a:cubicBezTo>
                <a:cubicBezTo>
                  <a:pt x="1117" y="533"/>
                  <a:pt x="1118" y="534"/>
                  <a:pt x="1118" y="533"/>
                </a:cubicBezTo>
                <a:cubicBezTo>
                  <a:pt x="1119" y="533"/>
                  <a:pt x="1119" y="533"/>
                  <a:pt x="1119" y="533"/>
                </a:cubicBezTo>
                <a:cubicBezTo>
                  <a:pt x="1120" y="533"/>
                  <a:pt x="1121" y="534"/>
                  <a:pt x="1121" y="532"/>
                </a:cubicBezTo>
                <a:cubicBezTo>
                  <a:pt x="1121" y="532"/>
                  <a:pt x="1122" y="531"/>
                  <a:pt x="1121" y="530"/>
                </a:cubicBezTo>
                <a:cubicBezTo>
                  <a:pt x="1121" y="531"/>
                  <a:pt x="1121" y="531"/>
                  <a:pt x="1121" y="531"/>
                </a:cubicBezTo>
                <a:cubicBezTo>
                  <a:pt x="1121" y="531"/>
                  <a:pt x="1121" y="531"/>
                  <a:pt x="1121" y="531"/>
                </a:cubicBezTo>
                <a:cubicBezTo>
                  <a:pt x="1120" y="532"/>
                  <a:pt x="1119" y="532"/>
                  <a:pt x="1118" y="532"/>
                </a:cubicBezTo>
                <a:cubicBezTo>
                  <a:pt x="1118" y="532"/>
                  <a:pt x="1117" y="531"/>
                  <a:pt x="1117" y="531"/>
                </a:cubicBezTo>
                <a:cubicBezTo>
                  <a:pt x="1116" y="531"/>
                  <a:pt x="1116" y="531"/>
                  <a:pt x="1116" y="531"/>
                </a:cubicBezTo>
                <a:cubicBezTo>
                  <a:pt x="1115" y="531"/>
                  <a:pt x="1115" y="531"/>
                  <a:pt x="1115" y="531"/>
                </a:cubicBezTo>
                <a:cubicBezTo>
                  <a:pt x="1116" y="531"/>
                  <a:pt x="1116" y="531"/>
                  <a:pt x="1116" y="531"/>
                </a:cubicBezTo>
                <a:cubicBezTo>
                  <a:pt x="1116" y="531"/>
                  <a:pt x="1116" y="531"/>
                  <a:pt x="1116" y="531"/>
                </a:cubicBezTo>
                <a:cubicBezTo>
                  <a:pt x="1116" y="529"/>
                  <a:pt x="1116" y="529"/>
                  <a:pt x="1116" y="529"/>
                </a:cubicBezTo>
                <a:cubicBezTo>
                  <a:pt x="1117" y="529"/>
                  <a:pt x="1117" y="529"/>
                  <a:pt x="1117" y="529"/>
                </a:cubicBezTo>
                <a:cubicBezTo>
                  <a:pt x="1117" y="529"/>
                  <a:pt x="1117" y="529"/>
                  <a:pt x="1117" y="529"/>
                </a:cubicBezTo>
                <a:cubicBezTo>
                  <a:pt x="1118" y="529"/>
                  <a:pt x="1118" y="528"/>
                  <a:pt x="1119" y="528"/>
                </a:cubicBezTo>
                <a:cubicBezTo>
                  <a:pt x="1119" y="528"/>
                  <a:pt x="1120" y="527"/>
                  <a:pt x="1120" y="528"/>
                </a:cubicBezTo>
                <a:cubicBezTo>
                  <a:pt x="1120" y="527"/>
                  <a:pt x="1120" y="527"/>
                  <a:pt x="1120" y="527"/>
                </a:cubicBezTo>
                <a:cubicBezTo>
                  <a:pt x="1120" y="527"/>
                  <a:pt x="1121" y="527"/>
                  <a:pt x="1121" y="527"/>
                </a:cubicBezTo>
                <a:cubicBezTo>
                  <a:pt x="1121" y="527"/>
                  <a:pt x="1121" y="527"/>
                  <a:pt x="1121" y="527"/>
                </a:cubicBezTo>
                <a:cubicBezTo>
                  <a:pt x="1120" y="527"/>
                  <a:pt x="1120" y="527"/>
                  <a:pt x="1120" y="527"/>
                </a:cubicBezTo>
                <a:cubicBezTo>
                  <a:pt x="1120" y="526"/>
                  <a:pt x="1120" y="526"/>
                  <a:pt x="1120" y="526"/>
                </a:cubicBezTo>
                <a:cubicBezTo>
                  <a:pt x="1120" y="526"/>
                  <a:pt x="1120" y="526"/>
                  <a:pt x="1120" y="526"/>
                </a:cubicBezTo>
                <a:cubicBezTo>
                  <a:pt x="1119" y="526"/>
                  <a:pt x="1119" y="526"/>
                  <a:pt x="1119" y="526"/>
                </a:cubicBezTo>
                <a:cubicBezTo>
                  <a:pt x="1119" y="525"/>
                  <a:pt x="1119" y="525"/>
                  <a:pt x="1119" y="525"/>
                </a:cubicBezTo>
                <a:cubicBezTo>
                  <a:pt x="1119" y="526"/>
                  <a:pt x="1118" y="527"/>
                  <a:pt x="1118" y="527"/>
                </a:cubicBezTo>
                <a:cubicBezTo>
                  <a:pt x="1117" y="526"/>
                  <a:pt x="1116" y="526"/>
                  <a:pt x="1117" y="525"/>
                </a:cubicBezTo>
                <a:cubicBezTo>
                  <a:pt x="1118" y="525"/>
                  <a:pt x="1118" y="525"/>
                  <a:pt x="1119" y="524"/>
                </a:cubicBezTo>
                <a:cubicBezTo>
                  <a:pt x="1118" y="525"/>
                  <a:pt x="1118" y="525"/>
                  <a:pt x="1117" y="525"/>
                </a:cubicBezTo>
                <a:cubicBezTo>
                  <a:pt x="1117" y="525"/>
                  <a:pt x="1117" y="525"/>
                  <a:pt x="1117" y="525"/>
                </a:cubicBezTo>
                <a:cubicBezTo>
                  <a:pt x="1117" y="525"/>
                  <a:pt x="1117" y="525"/>
                  <a:pt x="1117" y="525"/>
                </a:cubicBezTo>
                <a:cubicBezTo>
                  <a:pt x="1117" y="525"/>
                  <a:pt x="1117" y="525"/>
                  <a:pt x="1117" y="525"/>
                </a:cubicBezTo>
                <a:cubicBezTo>
                  <a:pt x="1117" y="525"/>
                  <a:pt x="1117" y="525"/>
                  <a:pt x="1117" y="525"/>
                </a:cubicBezTo>
                <a:cubicBezTo>
                  <a:pt x="1117" y="525"/>
                  <a:pt x="1117" y="525"/>
                  <a:pt x="1117" y="525"/>
                </a:cubicBezTo>
                <a:cubicBezTo>
                  <a:pt x="1116" y="526"/>
                  <a:pt x="1116" y="526"/>
                  <a:pt x="1116" y="526"/>
                </a:cubicBezTo>
                <a:cubicBezTo>
                  <a:pt x="1116" y="525"/>
                  <a:pt x="1116" y="524"/>
                  <a:pt x="1116" y="524"/>
                </a:cubicBezTo>
                <a:cubicBezTo>
                  <a:pt x="1116" y="524"/>
                  <a:pt x="1116" y="525"/>
                  <a:pt x="1115" y="525"/>
                </a:cubicBezTo>
                <a:cubicBezTo>
                  <a:pt x="1115" y="525"/>
                  <a:pt x="1115" y="525"/>
                  <a:pt x="1115" y="525"/>
                </a:cubicBezTo>
                <a:cubicBezTo>
                  <a:pt x="1115" y="525"/>
                  <a:pt x="1115" y="525"/>
                  <a:pt x="1115" y="525"/>
                </a:cubicBezTo>
                <a:cubicBezTo>
                  <a:pt x="1115" y="525"/>
                  <a:pt x="1114" y="524"/>
                  <a:pt x="1115" y="524"/>
                </a:cubicBezTo>
                <a:cubicBezTo>
                  <a:pt x="1114" y="524"/>
                  <a:pt x="1114" y="524"/>
                  <a:pt x="1114" y="524"/>
                </a:cubicBezTo>
                <a:cubicBezTo>
                  <a:pt x="1114" y="526"/>
                  <a:pt x="1114" y="526"/>
                  <a:pt x="1114" y="526"/>
                </a:cubicBezTo>
                <a:cubicBezTo>
                  <a:pt x="1114" y="526"/>
                  <a:pt x="1114" y="526"/>
                  <a:pt x="1114" y="526"/>
                </a:cubicBezTo>
                <a:cubicBezTo>
                  <a:pt x="1114" y="525"/>
                  <a:pt x="1114" y="525"/>
                  <a:pt x="1114" y="525"/>
                </a:cubicBezTo>
                <a:cubicBezTo>
                  <a:pt x="1114" y="525"/>
                  <a:pt x="1114" y="525"/>
                  <a:pt x="1114" y="525"/>
                </a:cubicBezTo>
                <a:cubicBezTo>
                  <a:pt x="1113" y="525"/>
                  <a:pt x="1113" y="525"/>
                  <a:pt x="1113" y="525"/>
                </a:cubicBezTo>
                <a:cubicBezTo>
                  <a:pt x="1114" y="524"/>
                  <a:pt x="1114" y="524"/>
                  <a:pt x="1114" y="524"/>
                </a:cubicBezTo>
                <a:cubicBezTo>
                  <a:pt x="1114" y="524"/>
                  <a:pt x="1114" y="524"/>
                  <a:pt x="1114" y="524"/>
                </a:cubicBezTo>
                <a:cubicBezTo>
                  <a:pt x="1113" y="525"/>
                  <a:pt x="1113" y="525"/>
                  <a:pt x="1113" y="525"/>
                </a:cubicBezTo>
                <a:cubicBezTo>
                  <a:pt x="1113" y="524"/>
                  <a:pt x="1113" y="524"/>
                  <a:pt x="1113" y="524"/>
                </a:cubicBezTo>
                <a:cubicBezTo>
                  <a:pt x="1113" y="525"/>
                  <a:pt x="1113" y="525"/>
                  <a:pt x="1113" y="525"/>
                </a:cubicBezTo>
                <a:cubicBezTo>
                  <a:pt x="1112" y="525"/>
                  <a:pt x="1112" y="525"/>
                  <a:pt x="1111" y="524"/>
                </a:cubicBezTo>
                <a:cubicBezTo>
                  <a:pt x="1111" y="525"/>
                  <a:pt x="1111" y="525"/>
                  <a:pt x="1111" y="526"/>
                </a:cubicBezTo>
                <a:cubicBezTo>
                  <a:pt x="1110" y="526"/>
                  <a:pt x="1110" y="526"/>
                  <a:pt x="1110" y="526"/>
                </a:cubicBezTo>
                <a:cubicBezTo>
                  <a:pt x="1109" y="526"/>
                  <a:pt x="1108" y="526"/>
                  <a:pt x="1108" y="527"/>
                </a:cubicBezTo>
                <a:cubicBezTo>
                  <a:pt x="1106" y="527"/>
                  <a:pt x="1106" y="527"/>
                  <a:pt x="1106" y="527"/>
                </a:cubicBezTo>
                <a:cubicBezTo>
                  <a:pt x="1106" y="527"/>
                  <a:pt x="1106" y="527"/>
                  <a:pt x="1106" y="527"/>
                </a:cubicBezTo>
                <a:cubicBezTo>
                  <a:pt x="1106" y="526"/>
                  <a:pt x="1106" y="526"/>
                  <a:pt x="1106" y="526"/>
                </a:cubicBezTo>
                <a:cubicBezTo>
                  <a:pt x="1105" y="526"/>
                  <a:pt x="1104" y="525"/>
                  <a:pt x="1103" y="525"/>
                </a:cubicBezTo>
                <a:cubicBezTo>
                  <a:pt x="1103" y="525"/>
                  <a:pt x="1103" y="525"/>
                  <a:pt x="1103" y="525"/>
                </a:cubicBezTo>
                <a:cubicBezTo>
                  <a:pt x="1103" y="525"/>
                  <a:pt x="1102" y="525"/>
                  <a:pt x="1102" y="525"/>
                </a:cubicBezTo>
                <a:cubicBezTo>
                  <a:pt x="1103" y="525"/>
                  <a:pt x="1103" y="524"/>
                  <a:pt x="1103" y="523"/>
                </a:cubicBezTo>
                <a:cubicBezTo>
                  <a:pt x="1104" y="523"/>
                  <a:pt x="1104" y="523"/>
                  <a:pt x="1104" y="523"/>
                </a:cubicBezTo>
                <a:cubicBezTo>
                  <a:pt x="1105" y="523"/>
                  <a:pt x="1105" y="525"/>
                  <a:pt x="1107" y="525"/>
                </a:cubicBezTo>
                <a:cubicBezTo>
                  <a:pt x="1107" y="525"/>
                  <a:pt x="1107" y="525"/>
                  <a:pt x="1107" y="525"/>
                </a:cubicBezTo>
                <a:cubicBezTo>
                  <a:pt x="1106" y="525"/>
                  <a:pt x="1106" y="525"/>
                  <a:pt x="1106" y="525"/>
                </a:cubicBezTo>
                <a:cubicBezTo>
                  <a:pt x="1106" y="524"/>
                  <a:pt x="1105" y="524"/>
                  <a:pt x="1105" y="523"/>
                </a:cubicBezTo>
                <a:cubicBezTo>
                  <a:pt x="1106" y="523"/>
                  <a:pt x="1106" y="523"/>
                  <a:pt x="1107" y="524"/>
                </a:cubicBezTo>
                <a:cubicBezTo>
                  <a:pt x="1107" y="523"/>
                  <a:pt x="1106" y="523"/>
                  <a:pt x="1105" y="522"/>
                </a:cubicBezTo>
                <a:cubicBezTo>
                  <a:pt x="1105" y="522"/>
                  <a:pt x="1105" y="521"/>
                  <a:pt x="1105" y="520"/>
                </a:cubicBezTo>
                <a:cubicBezTo>
                  <a:pt x="1106" y="520"/>
                  <a:pt x="1109" y="522"/>
                  <a:pt x="1109" y="524"/>
                </a:cubicBezTo>
                <a:cubicBezTo>
                  <a:pt x="1109" y="524"/>
                  <a:pt x="1109" y="524"/>
                  <a:pt x="1109" y="524"/>
                </a:cubicBezTo>
                <a:cubicBezTo>
                  <a:pt x="1109" y="523"/>
                  <a:pt x="1109" y="523"/>
                  <a:pt x="1109" y="523"/>
                </a:cubicBezTo>
                <a:cubicBezTo>
                  <a:pt x="1110" y="523"/>
                  <a:pt x="1110" y="523"/>
                  <a:pt x="1110" y="523"/>
                </a:cubicBezTo>
                <a:cubicBezTo>
                  <a:pt x="1110" y="523"/>
                  <a:pt x="1110" y="523"/>
                  <a:pt x="1110" y="523"/>
                </a:cubicBezTo>
                <a:cubicBezTo>
                  <a:pt x="1111" y="523"/>
                  <a:pt x="1111" y="523"/>
                  <a:pt x="1111" y="523"/>
                </a:cubicBezTo>
                <a:cubicBezTo>
                  <a:pt x="1110" y="523"/>
                  <a:pt x="1109" y="523"/>
                  <a:pt x="1109" y="522"/>
                </a:cubicBezTo>
                <a:cubicBezTo>
                  <a:pt x="1109" y="522"/>
                  <a:pt x="1109" y="522"/>
                  <a:pt x="1109" y="522"/>
                </a:cubicBezTo>
                <a:cubicBezTo>
                  <a:pt x="1110" y="522"/>
                  <a:pt x="1110" y="522"/>
                  <a:pt x="1110" y="522"/>
                </a:cubicBezTo>
                <a:cubicBezTo>
                  <a:pt x="1110" y="522"/>
                  <a:pt x="1110" y="522"/>
                  <a:pt x="1110" y="522"/>
                </a:cubicBezTo>
                <a:cubicBezTo>
                  <a:pt x="1110" y="522"/>
                  <a:pt x="1111" y="522"/>
                  <a:pt x="1111" y="522"/>
                </a:cubicBezTo>
                <a:cubicBezTo>
                  <a:pt x="1111" y="521"/>
                  <a:pt x="1111" y="521"/>
                  <a:pt x="1111" y="521"/>
                </a:cubicBezTo>
                <a:cubicBezTo>
                  <a:pt x="1111" y="521"/>
                  <a:pt x="1111" y="521"/>
                  <a:pt x="1111" y="521"/>
                </a:cubicBezTo>
                <a:cubicBezTo>
                  <a:pt x="1111" y="521"/>
                  <a:pt x="1110" y="522"/>
                  <a:pt x="1109" y="521"/>
                </a:cubicBezTo>
                <a:cubicBezTo>
                  <a:pt x="1109" y="521"/>
                  <a:pt x="1108" y="521"/>
                  <a:pt x="1108" y="521"/>
                </a:cubicBezTo>
                <a:cubicBezTo>
                  <a:pt x="1107" y="520"/>
                  <a:pt x="1106" y="519"/>
                  <a:pt x="1107" y="519"/>
                </a:cubicBezTo>
                <a:cubicBezTo>
                  <a:pt x="1108" y="519"/>
                  <a:pt x="1109" y="520"/>
                  <a:pt x="1109" y="519"/>
                </a:cubicBezTo>
                <a:cubicBezTo>
                  <a:pt x="1111" y="520"/>
                  <a:pt x="1111" y="520"/>
                  <a:pt x="1111" y="520"/>
                </a:cubicBezTo>
                <a:cubicBezTo>
                  <a:pt x="1111" y="520"/>
                  <a:pt x="1111" y="520"/>
                  <a:pt x="1111" y="520"/>
                </a:cubicBezTo>
                <a:cubicBezTo>
                  <a:pt x="1111" y="520"/>
                  <a:pt x="1111" y="520"/>
                  <a:pt x="1111" y="520"/>
                </a:cubicBezTo>
                <a:cubicBezTo>
                  <a:pt x="1109" y="520"/>
                  <a:pt x="1107" y="518"/>
                  <a:pt x="1107" y="517"/>
                </a:cubicBezTo>
                <a:cubicBezTo>
                  <a:pt x="1108" y="516"/>
                  <a:pt x="1108" y="516"/>
                  <a:pt x="1109" y="517"/>
                </a:cubicBezTo>
                <a:cubicBezTo>
                  <a:pt x="1109" y="517"/>
                  <a:pt x="1110" y="517"/>
                  <a:pt x="1110" y="517"/>
                </a:cubicBezTo>
                <a:cubicBezTo>
                  <a:pt x="1110" y="518"/>
                  <a:pt x="1110" y="518"/>
                  <a:pt x="1110" y="518"/>
                </a:cubicBezTo>
                <a:cubicBezTo>
                  <a:pt x="1110" y="517"/>
                  <a:pt x="1110" y="517"/>
                  <a:pt x="1110" y="517"/>
                </a:cubicBezTo>
                <a:cubicBezTo>
                  <a:pt x="1109" y="517"/>
                  <a:pt x="1109" y="516"/>
                  <a:pt x="1108" y="516"/>
                </a:cubicBezTo>
                <a:cubicBezTo>
                  <a:pt x="1109" y="515"/>
                  <a:pt x="1110" y="515"/>
                  <a:pt x="1110" y="516"/>
                </a:cubicBezTo>
                <a:cubicBezTo>
                  <a:pt x="1110" y="515"/>
                  <a:pt x="1110" y="515"/>
                  <a:pt x="1110" y="515"/>
                </a:cubicBezTo>
                <a:cubicBezTo>
                  <a:pt x="1109" y="515"/>
                  <a:pt x="1109" y="515"/>
                  <a:pt x="1109" y="515"/>
                </a:cubicBezTo>
                <a:cubicBezTo>
                  <a:pt x="1109" y="515"/>
                  <a:pt x="1109" y="515"/>
                  <a:pt x="1109" y="515"/>
                </a:cubicBezTo>
                <a:cubicBezTo>
                  <a:pt x="1109" y="515"/>
                  <a:pt x="1109" y="515"/>
                  <a:pt x="1109" y="515"/>
                </a:cubicBezTo>
                <a:cubicBezTo>
                  <a:pt x="1109" y="515"/>
                  <a:pt x="1109" y="515"/>
                  <a:pt x="1109" y="515"/>
                </a:cubicBezTo>
                <a:cubicBezTo>
                  <a:pt x="1110" y="514"/>
                  <a:pt x="1110" y="514"/>
                  <a:pt x="1110" y="514"/>
                </a:cubicBezTo>
                <a:cubicBezTo>
                  <a:pt x="1111" y="514"/>
                  <a:pt x="1112" y="515"/>
                  <a:pt x="1112" y="516"/>
                </a:cubicBezTo>
                <a:cubicBezTo>
                  <a:pt x="1112" y="516"/>
                  <a:pt x="1112" y="516"/>
                  <a:pt x="1112" y="516"/>
                </a:cubicBezTo>
                <a:cubicBezTo>
                  <a:pt x="1113" y="516"/>
                  <a:pt x="1113" y="516"/>
                  <a:pt x="1113" y="516"/>
                </a:cubicBezTo>
                <a:cubicBezTo>
                  <a:pt x="1113" y="517"/>
                  <a:pt x="1113" y="517"/>
                  <a:pt x="1112" y="518"/>
                </a:cubicBezTo>
                <a:cubicBezTo>
                  <a:pt x="1113" y="518"/>
                  <a:pt x="1113" y="517"/>
                  <a:pt x="1113" y="517"/>
                </a:cubicBezTo>
                <a:cubicBezTo>
                  <a:pt x="1113" y="517"/>
                  <a:pt x="1113" y="517"/>
                  <a:pt x="1113" y="517"/>
                </a:cubicBezTo>
                <a:cubicBezTo>
                  <a:pt x="1114" y="517"/>
                  <a:pt x="1114" y="517"/>
                  <a:pt x="1114" y="517"/>
                </a:cubicBezTo>
                <a:cubicBezTo>
                  <a:pt x="1114" y="517"/>
                  <a:pt x="1114" y="517"/>
                  <a:pt x="1114" y="517"/>
                </a:cubicBezTo>
                <a:cubicBezTo>
                  <a:pt x="1113" y="518"/>
                  <a:pt x="1113" y="518"/>
                  <a:pt x="1113" y="518"/>
                </a:cubicBezTo>
                <a:cubicBezTo>
                  <a:pt x="1114" y="518"/>
                  <a:pt x="1114" y="518"/>
                  <a:pt x="1114" y="518"/>
                </a:cubicBezTo>
                <a:cubicBezTo>
                  <a:pt x="1114" y="518"/>
                  <a:pt x="1114" y="519"/>
                  <a:pt x="1114" y="519"/>
                </a:cubicBezTo>
                <a:cubicBezTo>
                  <a:pt x="1114" y="518"/>
                  <a:pt x="1114" y="516"/>
                  <a:pt x="1115" y="517"/>
                </a:cubicBezTo>
                <a:cubicBezTo>
                  <a:pt x="1115" y="517"/>
                  <a:pt x="1116" y="518"/>
                  <a:pt x="1116" y="519"/>
                </a:cubicBezTo>
                <a:cubicBezTo>
                  <a:pt x="1116" y="519"/>
                  <a:pt x="1115" y="520"/>
                  <a:pt x="1115" y="520"/>
                </a:cubicBezTo>
                <a:cubicBezTo>
                  <a:pt x="1115" y="520"/>
                  <a:pt x="1116" y="519"/>
                  <a:pt x="1116" y="518"/>
                </a:cubicBezTo>
                <a:cubicBezTo>
                  <a:pt x="1116" y="519"/>
                  <a:pt x="1116" y="519"/>
                  <a:pt x="1116" y="519"/>
                </a:cubicBezTo>
                <a:cubicBezTo>
                  <a:pt x="1117" y="519"/>
                  <a:pt x="1117" y="519"/>
                  <a:pt x="1117" y="519"/>
                </a:cubicBezTo>
                <a:cubicBezTo>
                  <a:pt x="1117" y="519"/>
                  <a:pt x="1117" y="519"/>
                  <a:pt x="1117" y="519"/>
                </a:cubicBezTo>
                <a:cubicBezTo>
                  <a:pt x="1117" y="519"/>
                  <a:pt x="1117" y="519"/>
                  <a:pt x="1117" y="519"/>
                </a:cubicBezTo>
                <a:cubicBezTo>
                  <a:pt x="1117" y="519"/>
                  <a:pt x="1117" y="520"/>
                  <a:pt x="1116" y="520"/>
                </a:cubicBezTo>
                <a:cubicBezTo>
                  <a:pt x="1117" y="520"/>
                  <a:pt x="1117" y="520"/>
                  <a:pt x="1117" y="520"/>
                </a:cubicBezTo>
                <a:cubicBezTo>
                  <a:pt x="1117" y="519"/>
                  <a:pt x="1117" y="519"/>
                  <a:pt x="1117" y="519"/>
                </a:cubicBezTo>
                <a:cubicBezTo>
                  <a:pt x="1117" y="519"/>
                  <a:pt x="1117" y="519"/>
                  <a:pt x="1117" y="519"/>
                </a:cubicBezTo>
                <a:cubicBezTo>
                  <a:pt x="1117" y="518"/>
                  <a:pt x="1116" y="517"/>
                  <a:pt x="1117" y="516"/>
                </a:cubicBezTo>
                <a:cubicBezTo>
                  <a:pt x="1117" y="516"/>
                  <a:pt x="1117" y="516"/>
                  <a:pt x="1117" y="516"/>
                </a:cubicBezTo>
                <a:cubicBezTo>
                  <a:pt x="1117" y="516"/>
                  <a:pt x="1117" y="516"/>
                  <a:pt x="1117" y="516"/>
                </a:cubicBezTo>
                <a:cubicBezTo>
                  <a:pt x="1116" y="516"/>
                  <a:pt x="1116" y="516"/>
                  <a:pt x="1116" y="516"/>
                </a:cubicBezTo>
                <a:cubicBezTo>
                  <a:pt x="1115" y="516"/>
                  <a:pt x="1114" y="515"/>
                  <a:pt x="1113" y="514"/>
                </a:cubicBezTo>
                <a:cubicBezTo>
                  <a:pt x="1113" y="513"/>
                  <a:pt x="1116" y="513"/>
                  <a:pt x="1116" y="514"/>
                </a:cubicBezTo>
                <a:cubicBezTo>
                  <a:pt x="1116" y="514"/>
                  <a:pt x="1116" y="514"/>
                  <a:pt x="1116" y="514"/>
                </a:cubicBezTo>
                <a:cubicBezTo>
                  <a:pt x="1116" y="514"/>
                  <a:pt x="1116" y="514"/>
                  <a:pt x="1116" y="514"/>
                </a:cubicBezTo>
                <a:cubicBezTo>
                  <a:pt x="1116" y="514"/>
                  <a:pt x="1117" y="513"/>
                  <a:pt x="1117" y="513"/>
                </a:cubicBezTo>
                <a:cubicBezTo>
                  <a:pt x="1116" y="513"/>
                  <a:pt x="1116" y="513"/>
                  <a:pt x="1116" y="513"/>
                </a:cubicBezTo>
                <a:cubicBezTo>
                  <a:pt x="1116" y="513"/>
                  <a:pt x="1116" y="513"/>
                  <a:pt x="1116" y="513"/>
                </a:cubicBezTo>
                <a:cubicBezTo>
                  <a:pt x="1117" y="513"/>
                  <a:pt x="1117" y="513"/>
                  <a:pt x="1117" y="513"/>
                </a:cubicBezTo>
                <a:cubicBezTo>
                  <a:pt x="1116" y="513"/>
                  <a:pt x="1116" y="513"/>
                  <a:pt x="1116" y="513"/>
                </a:cubicBezTo>
                <a:cubicBezTo>
                  <a:pt x="1116" y="513"/>
                  <a:pt x="1116" y="513"/>
                  <a:pt x="1116" y="513"/>
                </a:cubicBezTo>
                <a:cubicBezTo>
                  <a:pt x="1115" y="513"/>
                  <a:pt x="1115" y="513"/>
                  <a:pt x="1115" y="513"/>
                </a:cubicBezTo>
                <a:cubicBezTo>
                  <a:pt x="1115" y="512"/>
                  <a:pt x="1115" y="512"/>
                  <a:pt x="1115" y="512"/>
                </a:cubicBezTo>
                <a:cubicBezTo>
                  <a:pt x="1115" y="512"/>
                  <a:pt x="1115" y="513"/>
                  <a:pt x="1114" y="513"/>
                </a:cubicBezTo>
                <a:cubicBezTo>
                  <a:pt x="1114" y="512"/>
                  <a:pt x="1114" y="512"/>
                  <a:pt x="1114" y="512"/>
                </a:cubicBezTo>
                <a:cubicBezTo>
                  <a:pt x="1114" y="512"/>
                  <a:pt x="1114" y="513"/>
                  <a:pt x="1113" y="513"/>
                </a:cubicBezTo>
                <a:cubicBezTo>
                  <a:pt x="1113" y="513"/>
                  <a:pt x="1112" y="512"/>
                  <a:pt x="1112" y="512"/>
                </a:cubicBezTo>
                <a:cubicBezTo>
                  <a:pt x="1112" y="512"/>
                  <a:pt x="1112" y="512"/>
                  <a:pt x="1112" y="512"/>
                </a:cubicBezTo>
                <a:cubicBezTo>
                  <a:pt x="1113" y="512"/>
                  <a:pt x="1113" y="512"/>
                  <a:pt x="1113" y="512"/>
                </a:cubicBezTo>
                <a:cubicBezTo>
                  <a:pt x="1113" y="511"/>
                  <a:pt x="1113" y="511"/>
                  <a:pt x="1113" y="511"/>
                </a:cubicBezTo>
                <a:cubicBezTo>
                  <a:pt x="1113" y="511"/>
                  <a:pt x="1112" y="511"/>
                  <a:pt x="1112" y="510"/>
                </a:cubicBezTo>
                <a:cubicBezTo>
                  <a:pt x="1113" y="511"/>
                  <a:pt x="1113" y="511"/>
                  <a:pt x="1113" y="511"/>
                </a:cubicBezTo>
                <a:cubicBezTo>
                  <a:pt x="1113" y="510"/>
                  <a:pt x="1113" y="510"/>
                  <a:pt x="1113" y="510"/>
                </a:cubicBezTo>
                <a:cubicBezTo>
                  <a:pt x="1114" y="510"/>
                  <a:pt x="1114" y="510"/>
                  <a:pt x="1114" y="510"/>
                </a:cubicBezTo>
                <a:cubicBezTo>
                  <a:pt x="1114" y="511"/>
                  <a:pt x="1114" y="511"/>
                  <a:pt x="1114" y="511"/>
                </a:cubicBezTo>
                <a:cubicBezTo>
                  <a:pt x="1114" y="511"/>
                  <a:pt x="1114" y="511"/>
                  <a:pt x="1114" y="511"/>
                </a:cubicBezTo>
                <a:cubicBezTo>
                  <a:pt x="1113" y="510"/>
                  <a:pt x="1113" y="510"/>
                  <a:pt x="1113" y="510"/>
                </a:cubicBezTo>
                <a:cubicBezTo>
                  <a:pt x="1114" y="510"/>
                  <a:pt x="1114" y="510"/>
                  <a:pt x="1114" y="510"/>
                </a:cubicBezTo>
                <a:cubicBezTo>
                  <a:pt x="1115" y="511"/>
                  <a:pt x="1115" y="511"/>
                  <a:pt x="1116" y="510"/>
                </a:cubicBezTo>
                <a:cubicBezTo>
                  <a:pt x="1116" y="510"/>
                  <a:pt x="1116" y="511"/>
                  <a:pt x="1117" y="511"/>
                </a:cubicBezTo>
                <a:cubicBezTo>
                  <a:pt x="1117" y="510"/>
                  <a:pt x="1117" y="510"/>
                  <a:pt x="1117" y="510"/>
                </a:cubicBezTo>
                <a:cubicBezTo>
                  <a:pt x="1117" y="511"/>
                  <a:pt x="1117" y="511"/>
                  <a:pt x="1118" y="512"/>
                </a:cubicBezTo>
                <a:cubicBezTo>
                  <a:pt x="1118" y="512"/>
                  <a:pt x="1118" y="512"/>
                  <a:pt x="1118" y="512"/>
                </a:cubicBezTo>
                <a:cubicBezTo>
                  <a:pt x="1118" y="512"/>
                  <a:pt x="1118" y="512"/>
                  <a:pt x="1118" y="512"/>
                </a:cubicBezTo>
                <a:cubicBezTo>
                  <a:pt x="1118" y="512"/>
                  <a:pt x="1118" y="512"/>
                  <a:pt x="1118" y="512"/>
                </a:cubicBezTo>
                <a:cubicBezTo>
                  <a:pt x="1118" y="513"/>
                  <a:pt x="1118" y="513"/>
                  <a:pt x="1118" y="513"/>
                </a:cubicBezTo>
                <a:cubicBezTo>
                  <a:pt x="1119" y="513"/>
                  <a:pt x="1119" y="513"/>
                  <a:pt x="1119" y="513"/>
                </a:cubicBezTo>
                <a:cubicBezTo>
                  <a:pt x="1119" y="513"/>
                  <a:pt x="1119" y="513"/>
                  <a:pt x="1119" y="513"/>
                </a:cubicBezTo>
                <a:cubicBezTo>
                  <a:pt x="1119" y="513"/>
                  <a:pt x="1119" y="513"/>
                  <a:pt x="1119" y="513"/>
                </a:cubicBezTo>
                <a:cubicBezTo>
                  <a:pt x="1119" y="513"/>
                  <a:pt x="1119" y="513"/>
                  <a:pt x="1119" y="513"/>
                </a:cubicBezTo>
                <a:cubicBezTo>
                  <a:pt x="1120" y="513"/>
                  <a:pt x="1120" y="513"/>
                  <a:pt x="1120" y="513"/>
                </a:cubicBezTo>
                <a:cubicBezTo>
                  <a:pt x="1120" y="514"/>
                  <a:pt x="1120" y="514"/>
                  <a:pt x="1120" y="514"/>
                </a:cubicBezTo>
                <a:cubicBezTo>
                  <a:pt x="1120" y="514"/>
                  <a:pt x="1120" y="514"/>
                  <a:pt x="1120" y="514"/>
                </a:cubicBezTo>
                <a:cubicBezTo>
                  <a:pt x="1120" y="514"/>
                  <a:pt x="1120" y="514"/>
                  <a:pt x="1120" y="514"/>
                </a:cubicBezTo>
                <a:cubicBezTo>
                  <a:pt x="1121" y="515"/>
                  <a:pt x="1121" y="515"/>
                  <a:pt x="1121" y="515"/>
                </a:cubicBezTo>
                <a:cubicBezTo>
                  <a:pt x="1121" y="515"/>
                  <a:pt x="1121" y="515"/>
                  <a:pt x="1121" y="515"/>
                </a:cubicBezTo>
                <a:cubicBezTo>
                  <a:pt x="1121" y="515"/>
                  <a:pt x="1121" y="515"/>
                  <a:pt x="1121" y="515"/>
                </a:cubicBezTo>
                <a:cubicBezTo>
                  <a:pt x="1121" y="515"/>
                  <a:pt x="1121" y="517"/>
                  <a:pt x="1122" y="517"/>
                </a:cubicBezTo>
                <a:cubicBezTo>
                  <a:pt x="1122" y="517"/>
                  <a:pt x="1122" y="517"/>
                  <a:pt x="1122" y="517"/>
                </a:cubicBezTo>
                <a:cubicBezTo>
                  <a:pt x="1122" y="517"/>
                  <a:pt x="1122" y="517"/>
                  <a:pt x="1122" y="517"/>
                </a:cubicBezTo>
                <a:cubicBezTo>
                  <a:pt x="1122" y="517"/>
                  <a:pt x="1122" y="517"/>
                  <a:pt x="1122" y="517"/>
                </a:cubicBezTo>
                <a:cubicBezTo>
                  <a:pt x="1122" y="516"/>
                  <a:pt x="1122" y="517"/>
                  <a:pt x="1123" y="516"/>
                </a:cubicBezTo>
                <a:cubicBezTo>
                  <a:pt x="1123" y="517"/>
                  <a:pt x="1123" y="517"/>
                  <a:pt x="1123" y="517"/>
                </a:cubicBezTo>
                <a:cubicBezTo>
                  <a:pt x="1123" y="517"/>
                  <a:pt x="1123" y="517"/>
                  <a:pt x="1123" y="517"/>
                </a:cubicBezTo>
                <a:cubicBezTo>
                  <a:pt x="1123" y="518"/>
                  <a:pt x="1123" y="518"/>
                  <a:pt x="1123" y="518"/>
                </a:cubicBezTo>
                <a:cubicBezTo>
                  <a:pt x="1124" y="517"/>
                  <a:pt x="1124" y="517"/>
                  <a:pt x="1124" y="517"/>
                </a:cubicBezTo>
                <a:cubicBezTo>
                  <a:pt x="1124" y="517"/>
                  <a:pt x="1124" y="517"/>
                  <a:pt x="1124" y="517"/>
                </a:cubicBezTo>
                <a:cubicBezTo>
                  <a:pt x="1124" y="518"/>
                  <a:pt x="1124" y="518"/>
                  <a:pt x="1124" y="518"/>
                </a:cubicBezTo>
                <a:cubicBezTo>
                  <a:pt x="1124" y="518"/>
                  <a:pt x="1123" y="518"/>
                  <a:pt x="1122" y="518"/>
                </a:cubicBezTo>
                <a:cubicBezTo>
                  <a:pt x="1122" y="519"/>
                  <a:pt x="1122" y="519"/>
                  <a:pt x="1122" y="519"/>
                </a:cubicBezTo>
                <a:cubicBezTo>
                  <a:pt x="1123" y="518"/>
                  <a:pt x="1123" y="518"/>
                  <a:pt x="1124" y="518"/>
                </a:cubicBezTo>
                <a:cubicBezTo>
                  <a:pt x="1123" y="519"/>
                  <a:pt x="1123" y="519"/>
                  <a:pt x="1123" y="519"/>
                </a:cubicBezTo>
                <a:cubicBezTo>
                  <a:pt x="1124" y="519"/>
                  <a:pt x="1124" y="519"/>
                  <a:pt x="1124" y="519"/>
                </a:cubicBezTo>
                <a:cubicBezTo>
                  <a:pt x="1124" y="519"/>
                  <a:pt x="1124" y="519"/>
                  <a:pt x="1124" y="519"/>
                </a:cubicBezTo>
                <a:cubicBezTo>
                  <a:pt x="1124" y="519"/>
                  <a:pt x="1124" y="519"/>
                  <a:pt x="1124" y="519"/>
                </a:cubicBezTo>
                <a:cubicBezTo>
                  <a:pt x="1124" y="520"/>
                  <a:pt x="1124" y="520"/>
                  <a:pt x="1124" y="520"/>
                </a:cubicBezTo>
                <a:cubicBezTo>
                  <a:pt x="1125" y="520"/>
                  <a:pt x="1125" y="520"/>
                  <a:pt x="1125" y="520"/>
                </a:cubicBezTo>
                <a:cubicBezTo>
                  <a:pt x="1124" y="521"/>
                  <a:pt x="1124" y="521"/>
                  <a:pt x="1123" y="521"/>
                </a:cubicBezTo>
                <a:cubicBezTo>
                  <a:pt x="1123" y="522"/>
                  <a:pt x="1124" y="522"/>
                  <a:pt x="1124" y="522"/>
                </a:cubicBezTo>
                <a:cubicBezTo>
                  <a:pt x="1123" y="523"/>
                  <a:pt x="1123" y="523"/>
                  <a:pt x="1123" y="523"/>
                </a:cubicBezTo>
                <a:cubicBezTo>
                  <a:pt x="1122" y="523"/>
                  <a:pt x="1122" y="523"/>
                  <a:pt x="1122" y="523"/>
                </a:cubicBezTo>
                <a:cubicBezTo>
                  <a:pt x="1122" y="522"/>
                  <a:pt x="1122" y="521"/>
                  <a:pt x="1121" y="521"/>
                </a:cubicBezTo>
                <a:cubicBezTo>
                  <a:pt x="1122" y="522"/>
                  <a:pt x="1122" y="522"/>
                  <a:pt x="1122" y="523"/>
                </a:cubicBezTo>
                <a:cubicBezTo>
                  <a:pt x="1122" y="524"/>
                  <a:pt x="1122" y="523"/>
                  <a:pt x="1123" y="524"/>
                </a:cubicBezTo>
                <a:cubicBezTo>
                  <a:pt x="1124" y="524"/>
                  <a:pt x="1123" y="524"/>
                  <a:pt x="1123" y="525"/>
                </a:cubicBezTo>
                <a:cubicBezTo>
                  <a:pt x="1123" y="525"/>
                  <a:pt x="1124" y="524"/>
                  <a:pt x="1124" y="524"/>
                </a:cubicBezTo>
                <a:cubicBezTo>
                  <a:pt x="1124" y="525"/>
                  <a:pt x="1124" y="526"/>
                  <a:pt x="1123" y="527"/>
                </a:cubicBezTo>
                <a:cubicBezTo>
                  <a:pt x="1123" y="527"/>
                  <a:pt x="1124" y="526"/>
                  <a:pt x="1124" y="526"/>
                </a:cubicBezTo>
                <a:cubicBezTo>
                  <a:pt x="1125" y="526"/>
                  <a:pt x="1125" y="527"/>
                  <a:pt x="1125" y="528"/>
                </a:cubicBezTo>
                <a:cubicBezTo>
                  <a:pt x="1125" y="529"/>
                  <a:pt x="1126" y="530"/>
                  <a:pt x="1126" y="531"/>
                </a:cubicBezTo>
                <a:cubicBezTo>
                  <a:pt x="1126" y="531"/>
                  <a:pt x="1126" y="531"/>
                  <a:pt x="1126" y="531"/>
                </a:cubicBezTo>
                <a:cubicBezTo>
                  <a:pt x="1126" y="530"/>
                  <a:pt x="1126" y="530"/>
                  <a:pt x="1126" y="530"/>
                </a:cubicBezTo>
                <a:cubicBezTo>
                  <a:pt x="1126" y="529"/>
                  <a:pt x="1126" y="528"/>
                  <a:pt x="1126" y="527"/>
                </a:cubicBezTo>
                <a:cubicBezTo>
                  <a:pt x="1126" y="527"/>
                  <a:pt x="1126" y="527"/>
                  <a:pt x="1126" y="527"/>
                </a:cubicBezTo>
                <a:cubicBezTo>
                  <a:pt x="1127" y="528"/>
                  <a:pt x="1127" y="528"/>
                  <a:pt x="1127" y="528"/>
                </a:cubicBezTo>
                <a:cubicBezTo>
                  <a:pt x="1127" y="528"/>
                  <a:pt x="1127" y="528"/>
                  <a:pt x="1127" y="528"/>
                </a:cubicBezTo>
                <a:cubicBezTo>
                  <a:pt x="1127" y="527"/>
                  <a:pt x="1126" y="526"/>
                  <a:pt x="1127" y="525"/>
                </a:cubicBezTo>
                <a:cubicBezTo>
                  <a:pt x="1127" y="524"/>
                  <a:pt x="1128" y="523"/>
                  <a:pt x="1129" y="523"/>
                </a:cubicBezTo>
                <a:cubicBezTo>
                  <a:pt x="1129" y="523"/>
                  <a:pt x="1129" y="523"/>
                  <a:pt x="1129" y="523"/>
                </a:cubicBezTo>
                <a:cubicBezTo>
                  <a:pt x="1129" y="524"/>
                  <a:pt x="1129" y="524"/>
                  <a:pt x="1129" y="525"/>
                </a:cubicBezTo>
                <a:cubicBezTo>
                  <a:pt x="1129" y="524"/>
                  <a:pt x="1129" y="524"/>
                  <a:pt x="1129" y="524"/>
                </a:cubicBezTo>
                <a:cubicBezTo>
                  <a:pt x="1129" y="525"/>
                  <a:pt x="1129" y="525"/>
                  <a:pt x="1129" y="525"/>
                </a:cubicBezTo>
                <a:cubicBezTo>
                  <a:pt x="1129" y="525"/>
                  <a:pt x="1129" y="525"/>
                  <a:pt x="1129" y="525"/>
                </a:cubicBezTo>
                <a:cubicBezTo>
                  <a:pt x="1130" y="526"/>
                  <a:pt x="1130" y="526"/>
                  <a:pt x="1130" y="526"/>
                </a:cubicBezTo>
                <a:cubicBezTo>
                  <a:pt x="1130" y="526"/>
                  <a:pt x="1130" y="526"/>
                  <a:pt x="1130" y="526"/>
                </a:cubicBezTo>
                <a:cubicBezTo>
                  <a:pt x="1130" y="525"/>
                  <a:pt x="1130" y="525"/>
                  <a:pt x="1130" y="525"/>
                </a:cubicBezTo>
                <a:cubicBezTo>
                  <a:pt x="1130" y="525"/>
                  <a:pt x="1130" y="525"/>
                  <a:pt x="1130" y="525"/>
                </a:cubicBezTo>
                <a:cubicBezTo>
                  <a:pt x="1130" y="525"/>
                  <a:pt x="1130" y="525"/>
                  <a:pt x="1130" y="525"/>
                </a:cubicBezTo>
                <a:cubicBezTo>
                  <a:pt x="1131" y="524"/>
                  <a:pt x="1131" y="524"/>
                  <a:pt x="1131" y="524"/>
                </a:cubicBezTo>
                <a:cubicBezTo>
                  <a:pt x="1131" y="525"/>
                  <a:pt x="1131" y="525"/>
                  <a:pt x="1131" y="525"/>
                </a:cubicBezTo>
                <a:cubicBezTo>
                  <a:pt x="1131" y="525"/>
                  <a:pt x="1131" y="525"/>
                  <a:pt x="1131" y="525"/>
                </a:cubicBezTo>
                <a:cubicBezTo>
                  <a:pt x="1131" y="524"/>
                  <a:pt x="1131" y="524"/>
                  <a:pt x="1131" y="524"/>
                </a:cubicBezTo>
                <a:cubicBezTo>
                  <a:pt x="1131" y="524"/>
                  <a:pt x="1131" y="524"/>
                  <a:pt x="1131" y="523"/>
                </a:cubicBezTo>
                <a:cubicBezTo>
                  <a:pt x="1131" y="523"/>
                  <a:pt x="1131" y="523"/>
                  <a:pt x="1131" y="523"/>
                </a:cubicBezTo>
                <a:cubicBezTo>
                  <a:pt x="1131" y="523"/>
                  <a:pt x="1131" y="523"/>
                  <a:pt x="1131" y="523"/>
                </a:cubicBezTo>
                <a:cubicBezTo>
                  <a:pt x="1132" y="522"/>
                  <a:pt x="1131" y="521"/>
                  <a:pt x="1131" y="520"/>
                </a:cubicBezTo>
                <a:cubicBezTo>
                  <a:pt x="1131" y="520"/>
                  <a:pt x="1131" y="520"/>
                  <a:pt x="1131" y="520"/>
                </a:cubicBezTo>
                <a:cubicBezTo>
                  <a:pt x="1131" y="520"/>
                  <a:pt x="1131" y="519"/>
                  <a:pt x="1131" y="519"/>
                </a:cubicBezTo>
                <a:cubicBezTo>
                  <a:pt x="1130" y="518"/>
                  <a:pt x="1131" y="518"/>
                  <a:pt x="1130" y="517"/>
                </a:cubicBezTo>
                <a:cubicBezTo>
                  <a:pt x="1130" y="517"/>
                  <a:pt x="1130" y="517"/>
                  <a:pt x="1130" y="517"/>
                </a:cubicBezTo>
                <a:cubicBezTo>
                  <a:pt x="1130" y="516"/>
                  <a:pt x="1130" y="516"/>
                  <a:pt x="1130" y="516"/>
                </a:cubicBezTo>
                <a:cubicBezTo>
                  <a:pt x="1131" y="516"/>
                  <a:pt x="1131" y="516"/>
                  <a:pt x="1131" y="516"/>
                </a:cubicBezTo>
                <a:cubicBezTo>
                  <a:pt x="1131" y="516"/>
                  <a:pt x="1131" y="516"/>
                  <a:pt x="1131" y="516"/>
                </a:cubicBezTo>
                <a:cubicBezTo>
                  <a:pt x="1132" y="516"/>
                  <a:pt x="1132" y="516"/>
                  <a:pt x="1132" y="516"/>
                </a:cubicBezTo>
                <a:cubicBezTo>
                  <a:pt x="1133" y="516"/>
                  <a:pt x="1133" y="516"/>
                  <a:pt x="1133" y="516"/>
                </a:cubicBezTo>
                <a:cubicBezTo>
                  <a:pt x="1133" y="516"/>
                  <a:pt x="1133" y="516"/>
                  <a:pt x="1133" y="516"/>
                </a:cubicBezTo>
                <a:cubicBezTo>
                  <a:pt x="1133" y="516"/>
                  <a:pt x="1133" y="516"/>
                  <a:pt x="1133" y="516"/>
                </a:cubicBezTo>
                <a:cubicBezTo>
                  <a:pt x="1133" y="517"/>
                  <a:pt x="1133" y="518"/>
                  <a:pt x="1134" y="518"/>
                </a:cubicBezTo>
                <a:cubicBezTo>
                  <a:pt x="1134" y="518"/>
                  <a:pt x="1134" y="518"/>
                  <a:pt x="1134" y="518"/>
                </a:cubicBezTo>
                <a:cubicBezTo>
                  <a:pt x="1134" y="519"/>
                  <a:pt x="1134" y="519"/>
                  <a:pt x="1134" y="519"/>
                </a:cubicBezTo>
                <a:cubicBezTo>
                  <a:pt x="1134" y="519"/>
                  <a:pt x="1134" y="519"/>
                  <a:pt x="1134" y="519"/>
                </a:cubicBezTo>
                <a:cubicBezTo>
                  <a:pt x="1134" y="519"/>
                  <a:pt x="1135" y="520"/>
                  <a:pt x="1135" y="520"/>
                </a:cubicBezTo>
                <a:cubicBezTo>
                  <a:pt x="1135" y="520"/>
                  <a:pt x="1136" y="521"/>
                  <a:pt x="1136" y="521"/>
                </a:cubicBezTo>
                <a:cubicBezTo>
                  <a:pt x="1136" y="522"/>
                  <a:pt x="1136" y="522"/>
                  <a:pt x="1136" y="522"/>
                </a:cubicBezTo>
                <a:cubicBezTo>
                  <a:pt x="1136" y="521"/>
                  <a:pt x="1136" y="521"/>
                  <a:pt x="1136" y="521"/>
                </a:cubicBezTo>
                <a:cubicBezTo>
                  <a:pt x="1137" y="522"/>
                  <a:pt x="1137" y="522"/>
                  <a:pt x="1137" y="522"/>
                </a:cubicBezTo>
                <a:cubicBezTo>
                  <a:pt x="1138" y="521"/>
                  <a:pt x="1137" y="519"/>
                  <a:pt x="1137" y="518"/>
                </a:cubicBezTo>
                <a:cubicBezTo>
                  <a:pt x="1137" y="518"/>
                  <a:pt x="1137" y="518"/>
                  <a:pt x="1137" y="518"/>
                </a:cubicBezTo>
                <a:cubicBezTo>
                  <a:pt x="1137" y="518"/>
                  <a:pt x="1137" y="518"/>
                  <a:pt x="1137" y="518"/>
                </a:cubicBezTo>
                <a:cubicBezTo>
                  <a:pt x="1137" y="517"/>
                  <a:pt x="1137" y="517"/>
                  <a:pt x="1137" y="517"/>
                </a:cubicBezTo>
                <a:cubicBezTo>
                  <a:pt x="1137" y="516"/>
                  <a:pt x="1138" y="516"/>
                  <a:pt x="1138" y="516"/>
                </a:cubicBezTo>
                <a:cubicBezTo>
                  <a:pt x="1139" y="516"/>
                  <a:pt x="1139" y="516"/>
                  <a:pt x="1139" y="516"/>
                </a:cubicBezTo>
                <a:cubicBezTo>
                  <a:pt x="1139" y="516"/>
                  <a:pt x="1139" y="516"/>
                  <a:pt x="1139" y="516"/>
                </a:cubicBezTo>
                <a:cubicBezTo>
                  <a:pt x="1139" y="516"/>
                  <a:pt x="1139" y="516"/>
                  <a:pt x="1139" y="516"/>
                </a:cubicBezTo>
                <a:cubicBezTo>
                  <a:pt x="1139" y="516"/>
                  <a:pt x="1139" y="516"/>
                  <a:pt x="1139" y="515"/>
                </a:cubicBezTo>
                <a:cubicBezTo>
                  <a:pt x="1140" y="515"/>
                  <a:pt x="1140" y="515"/>
                  <a:pt x="1140" y="515"/>
                </a:cubicBezTo>
                <a:cubicBezTo>
                  <a:pt x="1141" y="515"/>
                  <a:pt x="1141" y="515"/>
                  <a:pt x="1141" y="515"/>
                </a:cubicBezTo>
                <a:cubicBezTo>
                  <a:pt x="1141" y="515"/>
                  <a:pt x="1141" y="515"/>
                  <a:pt x="1141" y="515"/>
                </a:cubicBezTo>
                <a:cubicBezTo>
                  <a:pt x="1141" y="514"/>
                  <a:pt x="1141" y="514"/>
                  <a:pt x="1141" y="514"/>
                </a:cubicBezTo>
                <a:cubicBezTo>
                  <a:pt x="1141" y="514"/>
                  <a:pt x="1141" y="514"/>
                  <a:pt x="1141" y="514"/>
                </a:cubicBezTo>
                <a:cubicBezTo>
                  <a:pt x="1141" y="515"/>
                  <a:pt x="1141" y="515"/>
                  <a:pt x="1141" y="515"/>
                </a:cubicBezTo>
                <a:cubicBezTo>
                  <a:pt x="1142" y="515"/>
                  <a:pt x="1142" y="515"/>
                  <a:pt x="1142" y="515"/>
                </a:cubicBezTo>
                <a:cubicBezTo>
                  <a:pt x="1142" y="515"/>
                  <a:pt x="1142" y="515"/>
                  <a:pt x="1142" y="515"/>
                </a:cubicBezTo>
                <a:cubicBezTo>
                  <a:pt x="1143" y="515"/>
                  <a:pt x="1143" y="515"/>
                  <a:pt x="1143" y="515"/>
                </a:cubicBezTo>
                <a:cubicBezTo>
                  <a:pt x="1142" y="516"/>
                  <a:pt x="1142" y="516"/>
                  <a:pt x="1142" y="516"/>
                </a:cubicBezTo>
                <a:cubicBezTo>
                  <a:pt x="1143" y="516"/>
                  <a:pt x="1143" y="516"/>
                  <a:pt x="1143" y="516"/>
                </a:cubicBezTo>
                <a:cubicBezTo>
                  <a:pt x="1143" y="516"/>
                  <a:pt x="1143" y="517"/>
                  <a:pt x="1143" y="518"/>
                </a:cubicBezTo>
                <a:cubicBezTo>
                  <a:pt x="1144" y="518"/>
                  <a:pt x="1144" y="518"/>
                  <a:pt x="1145" y="518"/>
                </a:cubicBezTo>
                <a:cubicBezTo>
                  <a:pt x="1145" y="519"/>
                  <a:pt x="1145" y="519"/>
                  <a:pt x="1145" y="519"/>
                </a:cubicBezTo>
                <a:cubicBezTo>
                  <a:pt x="1146" y="520"/>
                  <a:pt x="1146" y="520"/>
                  <a:pt x="1146" y="520"/>
                </a:cubicBezTo>
                <a:cubicBezTo>
                  <a:pt x="1146" y="520"/>
                  <a:pt x="1146" y="521"/>
                  <a:pt x="1146" y="522"/>
                </a:cubicBezTo>
                <a:cubicBezTo>
                  <a:pt x="1146" y="522"/>
                  <a:pt x="1146" y="522"/>
                  <a:pt x="1147" y="523"/>
                </a:cubicBezTo>
                <a:cubicBezTo>
                  <a:pt x="1147" y="523"/>
                  <a:pt x="1147" y="523"/>
                  <a:pt x="1147" y="523"/>
                </a:cubicBezTo>
                <a:cubicBezTo>
                  <a:pt x="1147" y="522"/>
                  <a:pt x="1147" y="522"/>
                  <a:pt x="1146" y="522"/>
                </a:cubicBezTo>
                <a:cubicBezTo>
                  <a:pt x="1146" y="521"/>
                  <a:pt x="1146" y="521"/>
                  <a:pt x="1146" y="521"/>
                </a:cubicBezTo>
                <a:cubicBezTo>
                  <a:pt x="1147" y="521"/>
                  <a:pt x="1147" y="521"/>
                  <a:pt x="1147" y="521"/>
                </a:cubicBezTo>
                <a:cubicBezTo>
                  <a:pt x="1147" y="520"/>
                  <a:pt x="1146" y="519"/>
                  <a:pt x="1146" y="519"/>
                </a:cubicBezTo>
                <a:cubicBezTo>
                  <a:pt x="1146" y="519"/>
                  <a:pt x="1146" y="519"/>
                  <a:pt x="1146" y="519"/>
                </a:cubicBezTo>
                <a:cubicBezTo>
                  <a:pt x="1145" y="518"/>
                  <a:pt x="1145" y="518"/>
                  <a:pt x="1145" y="518"/>
                </a:cubicBezTo>
                <a:cubicBezTo>
                  <a:pt x="1145" y="517"/>
                  <a:pt x="1144" y="516"/>
                  <a:pt x="1145" y="515"/>
                </a:cubicBezTo>
                <a:cubicBezTo>
                  <a:pt x="1145" y="515"/>
                  <a:pt x="1145" y="515"/>
                  <a:pt x="1145" y="515"/>
                </a:cubicBezTo>
                <a:cubicBezTo>
                  <a:pt x="1146" y="515"/>
                  <a:pt x="1146" y="515"/>
                  <a:pt x="1146" y="515"/>
                </a:cubicBezTo>
                <a:cubicBezTo>
                  <a:pt x="1146" y="515"/>
                  <a:pt x="1146" y="515"/>
                  <a:pt x="1146" y="515"/>
                </a:cubicBezTo>
                <a:cubicBezTo>
                  <a:pt x="1147" y="515"/>
                  <a:pt x="1147" y="515"/>
                  <a:pt x="1147" y="515"/>
                </a:cubicBezTo>
                <a:cubicBezTo>
                  <a:pt x="1147" y="515"/>
                  <a:pt x="1147" y="515"/>
                  <a:pt x="1147" y="515"/>
                </a:cubicBezTo>
                <a:cubicBezTo>
                  <a:pt x="1148" y="515"/>
                  <a:pt x="1148" y="515"/>
                  <a:pt x="1148" y="515"/>
                </a:cubicBezTo>
                <a:cubicBezTo>
                  <a:pt x="1148" y="515"/>
                  <a:pt x="1148" y="515"/>
                  <a:pt x="1148" y="515"/>
                </a:cubicBezTo>
                <a:cubicBezTo>
                  <a:pt x="1149" y="516"/>
                  <a:pt x="1149" y="517"/>
                  <a:pt x="1150" y="519"/>
                </a:cubicBezTo>
                <a:cubicBezTo>
                  <a:pt x="1150" y="518"/>
                  <a:pt x="1149" y="517"/>
                  <a:pt x="1150" y="517"/>
                </a:cubicBezTo>
                <a:cubicBezTo>
                  <a:pt x="1150" y="517"/>
                  <a:pt x="1150" y="517"/>
                  <a:pt x="1150" y="517"/>
                </a:cubicBezTo>
                <a:cubicBezTo>
                  <a:pt x="1149" y="517"/>
                  <a:pt x="1149" y="517"/>
                  <a:pt x="1149" y="517"/>
                </a:cubicBezTo>
                <a:cubicBezTo>
                  <a:pt x="1151" y="517"/>
                  <a:pt x="1151" y="517"/>
                  <a:pt x="1151" y="517"/>
                </a:cubicBezTo>
                <a:cubicBezTo>
                  <a:pt x="1151" y="518"/>
                  <a:pt x="1151" y="518"/>
                  <a:pt x="1151" y="518"/>
                </a:cubicBezTo>
                <a:cubicBezTo>
                  <a:pt x="1151" y="516"/>
                  <a:pt x="1152" y="515"/>
                  <a:pt x="1152" y="514"/>
                </a:cubicBezTo>
                <a:cubicBezTo>
                  <a:pt x="1152" y="513"/>
                  <a:pt x="1154" y="513"/>
                  <a:pt x="1154" y="515"/>
                </a:cubicBezTo>
                <a:cubicBezTo>
                  <a:pt x="1154" y="515"/>
                  <a:pt x="1154" y="515"/>
                  <a:pt x="1154" y="515"/>
                </a:cubicBezTo>
                <a:cubicBezTo>
                  <a:pt x="1154" y="515"/>
                  <a:pt x="1155" y="515"/>
                  <a:pt x="1155" y="514"/>
                </a:cubicBezTo>
                <a:cubicBezTo>
                  <a:pt x="1155" y="515"/>
                  <a:pt x="1155" y="515"/>
                  <a:pt x="1155" y="515"/>
                </a:cubicBezTo>
                <a:cubicBezTo>
                  <a:pt x="1155" y="515"/>
                  <a:pt x="1155" y="515"/>
                  <a:pt x="1155" y="515"/>
                </a:cubicBezTo>
                <a:cubicBezTo>
                  <a:pt x="1156" y="514"/>
                  <a:pt x="1156" y="514"/>
                  <a:pt x="1156" y="514"/>
                </a:cubicBezTo>
                <a:cubicBezTo>
                  <a:pt x="1156" y="515"/>
                  <a:pt x="1156" y="515"/>
                  <a:pt x="1156" y="515"/>
                </a:cubicBezTo>
                <a:cubicBezTo>
                  <a:pt x="1156" y="515"/>
                  <a:pt x="1156" y="515"/>
                  <a:pt x="1156" y="515"/>
                </a:cubicBezTo>
                <a:cubicBezTo>
                  <a:pt x="1155" y="514"/>
                  <a:pt x="1156" y="514"/>
                  <a:pt x="1157" y="514"/>
                </a:cubicBezTo>
                <a:cubicBezTo>
                  <a:pt x="1156" y="514"/>
                  <a:pt x="1156" y="514"/>
                  <a:pt x="1156" y="514"/>
                </a:cubicBezTo>
                <a:cubicBezTo>
                  <a:pt x="1157" y="514"/>
                  <a:pt x="1157" y="514"/>
                  <a:pt x="1157" y="514"/>
                </a:cubicBezTo>
                <a:cubicBezTo>
                  <a:pt x="1157" y="514"/>
                  <a:pt x="1157" y="514"/>
                  <a:pt x="1157" y="514"/>
                </a:cubicBezTo>
                <a:cubicBezTo>
                  <a:pt x="1157" y="514"/>
                  <a:pt x="1157" y="514"/>
                  <a:pt x="1157" y="514"/>
                </a:cubicBezTo>
                <a:cubicBezTo>
                  <a:pt x="1157" y="512"/>
                  <a:pt x="1157" y="512"/>
                  <a:pt x="1157" y="511"/>
                </a:cubicBezTo>
                <a:cubicBezTo>
                  <a:pt x="1156" y="510"/>
                  <a:pt x="1156" y="509"/>
                  <a:pt x="1156" y="509"/>
                </a:cubicBezTo>
                <a:cubicBezTo>
                  <a:pt x="1156" y="509"/>
                  <a:pt x="1156" y="509"/>
                  <a:pt x="1156" y="509"/>
                </a:cubicBezTo>
                <a:cubicBezTo>
                  <a:pt x="1157" y="509"/>
                  <a:pt x="1157" y="509"/>
                  <a:pt x="1157" y="509"/>
                </a:cubicBezTo>
                <a:cubicBezTo>
                  <a:pt x="1157" y="508"/>
                  <a:pt x="1157" y="508"/>
                  <a:pt x="1157" y="508"/>
                </a:cubicBezTo>
                <a:cubicBezTo>
                  <a:pt x="1157" y="509"/>
                  <a:pt x="1157" y="509"/>
                  <a:pt x="1157" y="509"/>
                </a:cubicBezTo>
                <a:cubicBezTo>
                  <a:pt x="1157" y="508"/>
                  <a:pt x="1157" y="508"/>
                  <a:pt x="1157" y="508"/>
                </a:cubicBezTo>
                <a:cubicBezTo>
                  <a:pt x="1158" y="509"/>
                  <a:pt x="1158" y="509"/>
                  <a:pt x="1158" y="509"/>
                </a:cubicBezTo>
                <a:cubicBezTo>
                  <a:pt x="1158" y="509"/>
                  <a:pt x="1158" y="509"/>
                  <a:pt x="1158" y="509"/>
                </a:cubicBezTo>
                <a:cubicBezTo>
                  <a:pt x="1158" y="508"/>
                  <a:pt x="1158" y="508"/>
                  <a:pt x="1158" y="508"/>
                </a:cubicBezTo>
                <a:cubicBezTo>
                  <a:pt x="1158" y="508"/>
                  <a:pt x="1158" y="508"/>
                  <a:pt x="1158" y="508"/>
                </a:cubicBezTo>
                <a:cubicBezTo>
                  <a:pt x="1158" y="508"/>
                  <a:pt x="1158" y="508"/>
                  <a:pt x="1158" y="508"/>
                </a:cubicBezTo>
                <a:cubicBezTo>
                  <a:pt x="1159" y="508"/>
                  <a:pt x="1159" y="508"/>
                  <a:pt x="1159" y="508"/>
                </a:cubicBezTo>
                <a:cubicBezTo>
                  <a:pt x="1159" y="508"/>
                  <a:pt x="1159" y="508"/>
                  <a:pt x="1159" y="508"/>
                </a:cubicBezTo>
                <a:cubicBezTo>
                  <a:pt x="1160" y="508"/>
                  <a:pt x="1160" y="508"/>
                  <a:pt x="1160" y="508"/>
                </a:cubicBezTo>
                <a:cubicBezTo>
                  <a:pt x="1161" y="508"/>
                  <a:pt x="1161" y="508"/>
                  <a:pt x="1161" y="508"/>
                </a:cubicBezTo>
                <a:cubicBezTo>
                  <a:pt x="1160" y="509"/>
                  <a:pt x="1160" y="509"/>
                  <a:pt x="1160" y="509"/>
                </a:cubicBezTo>
                <a:cubicBezTo>
                  <a:pt x="1160" y="510"/>
                  <a:pt x="1160" y="510"/>
                  <a:pt x="1160" y="510"/>
                </a:cubicBezTo>
                <a:cubicBezTo>
                  <a:pt x="1161" y="510"/>
                  <a:pt x="1161" y="510"/>
                  <a:pt x="1161" y="510"/>
                </a:cubicBezTo>
                <a:cubicBezTo>
                  <a:pt x="1161" y="510"/>
                  <a:pt x="1161" y="510"/>
                  <a:pt x="1161" y="510"/>
                </a:cubicBezTo>
                <a:cubicBezTo>
                  <a:pt x="1162" y="510"/>
                  <a:pt x="1162" y="510"/>
                  <a:pt x="1162" y="510"/>
                </a:cubicBezTo>
                <a:cubicBezTo>
                  <a:pt x="1162" y="510"/>
                  <a:pt x="1162" y="510"/>
                  <a:pt x="1162" y="510"/>
                </a:cubicBezTo>
                <a:cubicBezTo>
                  <a:pt x="1162" y="511"/>
                  <a:pt x="1162" y="511"/>
                  <a:pt x="1162" y="511"/>
                </a:cubicBezTo>
                <a:cubicBezTo>
                  <a:pt x="1162" y="512"/>
                  <a:pt x="1162" y="512"/>
                  <a:pt x="1162" y="512"/>
                </a:cubicBezTo>
                <a:cubicBezTo>
                  <a:pt x="1162" y="512"/>
                  <a:pt x="1162" y="512"/>
                  <a:pt x="1162" y="512"/>
                </a:cubicBezTo>
                <a:cubicBezTo>
                  <a:pt x="1162" y="513"/>
                  <a:pt x="1162" y="513"/>
                  <a:pt x="1162" y="513"/>
                </a:cubicBezTo>
                <a:cubicBezTo>
                  <a:pt x="1163" y="513"/>
                  <a:pt x="1163" y="513"/>
                  <a:pt x="1163" y="513"/>
                </a:cubicBezTo>
                <a:cubicBezTo>
                  <a:pt x="1163" y="513"/>
                  <a:pt x="1163" y="513"/>
                  <a:pt x="1163" y="513"/>
                </a:cubicBezTo>
                <a:cubicBezTo>
                  <a:pt x="1164" y="513"/>
                  <a:pt x="1164" y="513"/>
                  <a:pt x="1164" y="514"/>
                </a:cubicBezTo>
                <a:cubicBezTo>
                  <a:pt x="1165" y="513"/>
                  <a:pt x="1165" y="513"/>
                  <a:pt x="1165" y="512"/>
                </a:cubicBezTo>
                <a:cubicBezTo>
                  <a:pt x="1165" y="512"/>
                  <a:pt x="1165" y="512"/>
                  <a:pt x="1165" y="512"/>
                </a:cubicBezTo>
                <a:cubicBezTo>
                  <a:pt x="1165" y="512"/>
                  <a:pt x="1166" y="512"/>
                  <a:pt x="1166" y="512"/>
                </a:cubicBezTo>
                <a:cubicBezTo>
                  <a:pt x="1166" y="511"/>
                  <a:pt x="1166" y="511"/>
                  <a:pt x="1166" y="511"/>
                </a:cubicBezTo>
                <a:cubicBezTo>
                  <a:pt x="1167" y="511"/>
                  <a:pt x="1167" y="511"/>
                  <a:pt x="1167" y="511"/>
                </a:cubicBezTo>
                <a:cubicBezTo>
                  <a:pt x="1167" y="510"/>
                  <a:pt x="1167" y="510"/>
                  <a:pt x="1168" y="510"/>
                </a:cubicBezTo>
                <a:cubicBezTo>
                  <a:pt x="1168" y="510"/>
                  <a:pt x="1168" y="510"/>
                  <a:pt x="1168" y="510"/>
                </a:cubicBezTo>
                <a:cubicBezTo>
                  <a:pt x="1170" y="509"/>
                  <a:pt x="1170" y="509"/>
                  <a:pt x="1170" y="509"/>
                </a:cubicBezTo>
                <a:cubicBezTo>
                  <a:pt x="1169" y="510"/>
                  <a:pt x="1168" y="511"/>
                  <a:pt x="1167" y="511"/>
                </a:cubicBezTo>
                <a:cubicBezTo>
                  <a:pt x="1167" y="512"/>
                  <a:pt x="1167" y="512"/>
                  <a:pt x="1167" y="512"/>
                </a:cubicBezTo>
                <a:cubicBezTo>
                  <a:pt x="1167" y="512"/>
                  <a:pt x="1167" y="512"/>
                  <a:pt x="1167" y="512"/>
                </a:cubicBezTo>
                <a:cubicBezTo>
                  <a:pt x="1167" y="512"/>
                  <a:pt x="1167" y="512"/>
                  <a:pt x="1167" y="512"/>
                </a:cubicBezTo>
                <a:cubicBezTo>
                  <a:pt x="1167" y="513"/>
                  <a:pt x="1167" y="513"/>
                  <a:pt x="1167" y="514"/>
                </a:cubicBezTo>
                <a:cubicBezTo>
                  <a:pt x="1166" y="514"/>
                  <a:pt x="1166" y="514"/>
                  <a:pt x="1166" y="514"/>
                </a:cubicBezTo>
                <a:cubicBezTo>
                  <a:pt x="1166" y="514"/>
                  <a:pt x="1166" y="514"/>
                  <a:pt x="1166" y="514"/>
                </a:cubicBezTo>
                <a:cubicBezTo>
                  <a:pt x="1167" y="514"/>
                  <a:pt x="1167" y="514"/>
                  <a:pt x="1167" y="514"/>
                </a:cubicBezTo>
                <a:cubicBezTo>
                  <a:pt x="1167" y="515"/>
                  <a:pt x="1167" y="515"/>
                  <a:pt x="1167" y="515"/>
                </a:cubicBezTo>
                <a:cubicBezTo>
                  <a:pt x="1167" y="515"/>
                  <a:pt x="1167" y="515"/>
                  <a:pt x="1167" y="515"/>
                </a:cubicBezTo>
                <a:cubicBezTo>
                  <a:pt x="1167" y="515"/>
                  <a:pt x="1167" y="515"/>
                  <a:pt x="1167" y="515"/>
                </a:cubicBezTo>
                <a:cubicBezTo>
                  <a:pt x="1168" y="515"/>
                  <a:pt x="1168" y="515"/>
                  <a:pt x="1168" y="515"/>
                </a:cubicBezTo>
                <a:cubicBezTo>
                  <a:pt x="1169" y="515"/>
                  <a:pt x="1169" y="515"/>
                  <a:pt x="1169" y="515"/>
                </a:cubicBezTo>
                <a:cubicBezTo>
                  <a:pt x="1169" y="515"/>
                  <a:pt x="1169" y="515"/>
                  <a:pt x="1169" y="515"/>
                </a:cubicBezTo>
                <a:cubicBezTo>
                  <a:pt x="1169" y="515"/>
                  <a:pt x="1169" y="515"/>
                  <a:pt x="1169" y="515"/>
                </a:cubicBezTo>
                <a:cubicBezTo>
                  <a:pt x="1169" y="515"/>
                  <a:pt x="1170" y="516"/>
                  <a:pt x="1170" y="516"/>
                </a:cubicBezTo>
                <a:cubicBezTo>
                  <a:pt x="1170" y="517"/>
                  <a:pt x="1169" y="518"/>
                  <a:pt x="1169" y="519"/>
                </a:cubicBezTo>
                <a:cubicBezTo>
                  <a:pt x="1169" y="519"/>
                  <a:pt x="1169" y="519"/>
                  <a:pt x="1169" y="519"/>
                </a:cubicBezTo>
                <a:cubicBezTo>
                  <a:pt x="1168" y="520"/>
                  <a:pt x="1168" y="520"/>
                  <a:pt x="1168" y="520"/>
                </a:cubicBezTo>
                <a:cubicBezTo>
                  <a:pt x="1169" y="519"/>
                  <a:pt x="1169" y="519"/>
                  <a:pt x="1169" y="519"/>
                </a:cubicBezTo>
                <a:cubicBezTo>
                  <a:pt x="1169" y="520"/>
                  <a:pt x="1169" y="520"/>
                  <a:pt x="1169" y="520"/>
                </a:cubicBezTo>
                <a:cubicBezTo>
                  <a:pt x="1169" y="520"/>
                  <a:pt x="1169" y="520"/>
                  <a:pt x="1169" y="520"/>
                </a:cubicBezTo>
                <a:cubicBezTo>
                  <a:pt x="1170" y="520"/>
                  <a:pt x="1171" y="519"/>
                  <a:pt x="1172" y="519"/>
                </a:cubicBezTo>
                <a:cubicBezTo>
                  <a:pt x="1172" y="519"/>
                  <a:pt x="1172" y="519"/>
                  <a:pt x="1172" y="519"/>
                </a:cubicBezTo>
                <a:cubicBezTo>
                  <a:pt x="1172" y="520"/>
                  <a:pt x="1172" y="520"/>
                  <a:pt x="1172" y="520"/>
                </a:cubicBezTo>
                <a:cubicBezTo>
                  <a:pt x="1172" y="520"/>
                  <a:pt x="1172" y="520"/>
                  <a:pt x="1173" y="521"/>
                </a:cubicBezTo>
                <a:cubicBezTo>
                  <a:pt x="1172" y="521"/>
                  <a:pt x="1172" y="521"/>
                  <a:pt x="1172" y="521"/>
                </a:cubicBezTo>
                <a:cubicBezTo>
                  <a:pt x="1172" y="522"/>
                  <a:pt x="1172" y="522"/>
                  <a:pt x="1171" y="523"/>
                </a:cubicBezTo>
                <a:cubicBezTo>
                  <a:pt x="1171" y="523"/>
                  <a:pt x="1171" y="523"/>
                  <a:pt x="1171" y="523"/>
                </a:cubicBezTo>
                <a:cubicBezTo>
                  <a:pt x="1172" y="523"/>
                  <a:pt x="1172" y="522"/>
                  <a:pt x="1172" y="521"/>
                </a:cubicBezTo>
                <a:cubicBezTo>
                  <a:pt x="1173" y="521"/>
                  <a:pt x="1173" y="521"/>
                  <a:pt x="1173" y="521"/>
                </a:cubicBezTo>
                <a:cubicBezTo>
                  <a:pt x="1173" y="521"/>
                  <a:pt x="1173" y="521"/>
                  <a:pt x="1173" y="521"/>
                </a:cubicBezTo>
                <a:cubicBezTo>
                  <a:pt x="1173" y="521"/>
                  <a:pt x="1173" y="521"/>
                  <a:pt x="1173" y="521"/>
                </a:cubicBezTo>
                <a:cubicBezTo>
                  <a:pt x="1175" y="521"/>
                  <a:pt x="1175" y="521"/>
                  <a:pt x="1175" y="521"/>
                </a:cubicBezTo>
                <a:cubicBezTo>
                  <a:pt x="1175" y="521"/>
                  <a:pt x="1175" y="521"/>
                  <a:pt x="1175" y="521"/>
                </a:cubicBezTo>
                <a:cubicBezTo>
                  <a:pt x="1176" y="521"/>
                  <a:pt x="1176" y="521"/>
                  <a:pt x="1176" y="521"/>
                </a:cubicBezTo>
                <a:cubicBezTo>
                  <a:pt x="1176" y="522"/>
                  <a:pt x="1176" y="522"/>
                  <a:pt x="1176" y="522"/>
                </a:cubicBezTo>
                <a:cubicBezTo>
                  <a:pt x="1176" y="522"/>
                  <a:pt x="1176" y="522"/>
                  <a:pt x="1176" y="522"/>
                </a:cubicBezTo>
                <a:cubicBezTo>
                  <a:pt x="1176" y="523"/>
                  <a:pt x="1176" y="523"/>
                  <a:pt x="1176" y="523"/>
                </a:cubicBezTo>
                <a:cubicBezTo>
                  <a:pt x="1177" y="522"/>
                  <a:pt x="1177" y="522"/>
                  <a:pt x="1177" y="522"/>
                </a:cubicBezTo>
                <a:cubicBezTo>
                  <a:pt x="1177" y="522"/>
                  <a:pt x="1177" y="522"/>
                  <a:pt x="1177" y="522"/>
                </a:cubicBezTo>
                <a:cubicBezTo>
                  <a:pt x="1178" y="523"/>
                  <a:pt x="1178" y="523"/>
                  <a:pt x="1178" y="523"/>
                </a:cubicBezTo>
                <a:cubicBezTo>
                  <a:pt x="1178" y="523"/>
                  <a:pt x="1177" y="524"/>
                  <a:pt x="1178" y="524"/>
                </a:cubicBezTo>
                <a:cubicBezTo>
                  <a:pt x="1177" y="524"/>
                  <a:pt x="1177" y="524"/>
                  <a:pt x="1177" y="524"/>
                </a:cubicBezTo>
                <a:cubicBezTo>
                  <a:pt x="1177" y="525"/>
                  <a:pt x="1177" y="525"/>
                  <a:pt x="1177" y="525"/>
                </a:cubicBezTo>
                <a:cubicBezTo>
                  <a:pt x="1177" y="525"/>
                  <a:pt x="1177" y="525"/>
                  <a:pt x="1177" y="525"/>
                </a:cubicBezTo>
                <a:cubicBezTo>
                  <a:pt x="1177" y="525"/>
                  <a:pt x="1177" y="525"/>
                  <a:pt x="1177" y="525"/>
                </a:cubicBezTo>
                <a:cubicBezTo>
                  <a:pt x="1176" y="525"/>
                  <a:pt x="1176" y="525"/>
                  <a:pt x="1176" y="525"/>
                </a:cubicBezTo>
                <a:cubicBezTo>
                  <a:pt x="1177" y="526"/>
                  <a:pt x="1177" y="526"/>
                  <a:pt x="1177" y="526"/>
                </a:cubicBezTo>
                <a:cubicBezTo>
                  <a:pt x="1177" y="526"/>
                  <a:pt x="1177" y="526"/>
                  <a:pt x="1177" y="526"/>
                </a:cubicBezTo>
                <a:cubicBezTo>
                  <a:pt x="1177" y="526"/>
                  <a:pt x="1177" y="526"/>
                  <a:pt x="1177" y="526"/>
                </a:cubicBezTo>
                <a:cubicBezTo>
                  <a:pt x="1176" y="526"/>
                  <a:pt x="1176" y="526"/>
                  <a:pt x="1175" y="527"/>
                </a:cubicBezTo>
                <a:cubicBezTo>
                  <a:pt x="1176" y="526"/>
                  <a:pt x="1177" y="526"/>
                  <a:pt x="1178" y="526"/>
                </a:cubicBezTo>
                <a:cubicBezTo>
                  <a:pt x="1178" y="527"/>
                  <a:pt x="1178" y="527"/>
                  <a:pt x="1178" y="527"/>
                </a:cubicBezTo>
                <a:cubicBezTo>
                  <a:pt x="1178" y="528"/>
                  <a:pt x="1176" y="528"/>
                  <a:pt x="1175" y="528"/>
                </a:cubicBezTo>
                <a:cubicBezTo>
                  <a:pt x="1176" y="528"/>
                  <a:pt x="1176" y="528"/>
                  <a:pt x="1176" y="528"/>
                </a:cubicBezTo>
                <a:cubicBezTo>
                  <a:pt x="1176" y="528"/>
                  <a:pt x="1177" y="528"/>
                  <a:pt x="1178" y="528"/>
                </a:cubicBezTo>
                <a:cubicBezTo>
                  <a:pt x="1178" y="528"/>
                  <a:pt x="1178" y="528"/>
                  <a:pt x="1178" y="528"/>
                </a:cubicBezTo>
                <a:cubicBezTo>
                  <a:pt x="1177" y="529"/>
                  <a:pt x="1177" y="529"/>
                  <a:pt x="1177" y="529"/>
                </a:cubicBezTo>
                <a:cubicBezTo>
                  <a:pt x="1178" y="529"/>
                  <a:pt x="1178" y="529"/>
                  <a:pt x="1178" y="529"/>
                </a:cubicBezTo>
                <a:cubicBezTo>
                  <a:pt x="1178" y="529"/>
                  <a:pt x="1178" y="529"/>
                  <a:pt x="1178" y="529"/>
                </a:cubicBezTo>
                <a:cubicBezTo>
                  <a:pt x="1178" y="529"/>
                  <a:pt x="1178" y="529"/>
                  <a:pt x="1178" y="529"/>
                </a:cubicBezTo>
                <a:cubicBezTo>
                  <a:pt x="1178" y="529"/>
                  <a:pt x="1179" y="528"/>
                  <a:pt x="1179" y="528"/>
                </a:cubicBezTo>
                <a:cubicBezTo>
                  <a:pt x="1179" y="529"/>
                  <a:pt x="1179" y="529"/>
                  <a:pt x="1179" y="529"/>
                </a:cubicBezTo>
                <a:moveTo>
                  <a:pt x="1172" y="542"/>
                </a:moveTo>
                <a:cubicBezTo>
                  <a:pt x="1172" y="541"/>
                  <a:pt x="1172" y="541"/>
                  <a:pt x="1173" y="541"/>
                </a:cubicBezTo>
                <a:cubicBezTo>
                  <a:pt x="1172" y="541"/>
                  <a:pt x="1172" y="541"/>
                  <a:pt x="1172" y="542"/>
                </a:cubicBezTo>
                <a:moveTo>
                  <a:pt x="1383" y="641"/>
                </a:moveTo>
                <a:cubicBezTo>
                  <a:pt x="1383" y="642"/>
                  <a:pt x="1383" y="643"/>
                  <a:pt x="1383" y="644"/>
                </a:cubicBezTo>
                <a:cubicBezTo>
                  <a:pt x="1382" y="644"/>
                  <a:pt x="1382" y="645"/>
                  <a:pt x="1382" y="646"/>
                </a:cubicBezTo>
                <a:cubicBezTo>
                  <a:pt x="1382" y="647"/>
                  <a:pt x="1381" y="648"/>
                  <a:pt x="1381" y="650"/>
                </a:cubicBezTo>
                <a:cubicBezTo>
                  <a:pt x="1381" y="651"/>
                  <a:pt x="1380" y="652"/>
                  <a:pt x="1380" y="652"/>
                </a:cubicBezTo>
                <a:cubicBezTo>
                  <a:pt x="1380" y="653"/>
                  <a:pt x="1380" y="654"/>
                  <a:pt x="1380" y="655"/>
                </a:cubicBezTo>
                <a:cubicBezTo>
                  <a:pt x="1379" y="656"/>
                  <a:pt x="1378" y="654"/>
                  <a:pt x="1379" y="653"/>
                </a:cubicBezTo>
                <a:cubicBezTo>
                  <a:pt x="1379" y="652"/>
                  <a:pt x="1379" y="652"/>
                  <a:pt x="1379" y="652"/>
                </a:cubicBezTo>
                <a:cubicBezTo>
                  <a:pt x="1379" y="651"/>
                  <a:pt x="1379" y="650"/>
                  <a:pt x="1380" y="649"/>
                </a:cubicBezTo>
                <a:cubicBezTo>
                  <a:pt x="1380" y="648"/>
                  <a:pt x="1380" y="648"/>
                  <a:pt x="1380" y="647"/>
                </a:cubicBezTo>
                <a:cubicBezTo>
                  <a:pt x="1381" y="647"/>
                  <a:pt x="1381" y="647"/>
                  <a:pt x="1381" y="646"/>
                </a:cubicBezTo>
                <a:cubicBezTo>
                  <a:pt x="1382" y="645"/>
                  <a:pt x="1382" y="644"/>
                  <a:pt x="1382" y="643"/>
                </a:cubicBezTo>
                <a:cubicBezTo>
                  <a:pt x="1382" y="642"/>
                  <a:pt x="1382" y="642"/>
                  <a:pt x="1383" y="641"/>
                </a:cubicBezTo>
                <a:moveTo>
                  <a:pt x="1395" y="637"/>
                </a:moveTo>
                <a:cubicBezTo>
                  <a:pt x="1395" y="638"/>
                  <a:pt x="1395" y="638"/>
                  <a:pt x="1395" y="638"/>
                </a:cubicBezTo>
                <a:cubicBezTo>
                  <a:pt x="1395" y="638"/>
                  <a:pt x="1395" y="638"/>
                  <a:pt x="1395" y="639"/>
                </a:cubicBezTo>
                <a:cubicBezTo>
                  <a:pt x="1395" y="639"/>
                  <a:pt x="1394" y="640"/>
                  <a:pt x="1395" y="640"/>
                </a:cubicBezTo>
                <a:cubicBezTo>
                  <a:pt x="1395" y="640"/>
                  <a:pt x="1397" y="640"/>
                  <a:pt x="1395" y="641"/>
                </a:cubicBezTo>
                <a:cubicBezTo>
                  <a:pt x="1395" y="641"/>
                  <a:pt x="1394" y="641"/>
                  <a:pt x="1394" y="642"/>
                </a:cubicBezTo>
                <a:cubicBezTo>
                  <a:pt x="1394" y="642"/>
                  <a:pt x="1394" y="642"/>
                  <a:pt x="1394" y="643"/>
                </a:cubicBezTo>
                <a:cubicBezTo>
                  <a:pt x="1393" y="643"/>
                  <a:pt x="1392" y="644"/>
                  <a:pt x="1392" y="645"/>
                </a:cubicBezTo>
                <a:cubicBezTo>
                  <a:pt x="1392" y="645"/>
                  <a:pt x="1392" y="647"/>
                  <a:pt x="1391" y="647"/>
                </a:cubicBezTo>
                <a:cubicBezTo>
                  <a:pt x="1390" y="647"/>
                  <a:pt x="1390" y="646"/>
                  <a:pt x="1391" y="646"/>
                </a:cubicBezTo>
                <a:cubicBezTo>
                  <a:pt x="1391" y="645"/>
                  <a:pt x="1391" y="644"/>
                  <a:pt x="1391" y="643"/>
                </a:cubicBezTo>
                <a:cubicBezTo>
                  <a:pt x="1391" y="643"/>
                  <a:pt x="1390" y="643"/>
                  <a:pt x="1390" y="642"/>
                </a:cubicBezTo>
                <a:cubicBezTo>
                  <a:pt x="1391" y="641"/>
                  <a:pt x="1391" y="641"/>
                  <a:pt x="1391" y="641"/>
                </a:cubicBezTo>
                <a:cubicBezTo>
                  <a:pt x="1391" y="640"/>
                  <a:pt x="1390" y="640"/>
                  <a:pt x="1390" y="639"/>
                </a:cubicBezTo>
                <a:cubicBezTo>
                  <a:pt x="1391" y="638"/>
                  <a:pt x="1391" y="638"/>
                  <a:pt x="1392" y="637"/>
                </a:cubicBezTo>
                <a:cubicBezTo>
                  <a:pt x="1392" y="636"/>
                  <a:pt x="1393" y="636"/>
                  <a:pt x="1393" y="635"/>
                </a:cubicBezTo>
                <a:cubicBezTo>
                  <a:pt x="1394" y="635"/>
                  <a:pt x="1394" y="635"/>
                  <a:pt x="1394" y="635"/>
                </a:cubicBezTo>
                <a:cubicBezTo>
                  <a:pt x="1394" y="634"/>
                  <a:pt x="1394" y="634"/>
                  <a:pt x="1394" y="634"/>
                </a:cubicBezTo>
                <a:cubicBezTo>
                  <a:pt x="1394" y="634"/>
                  <a:pt x="1395" y="635"/>
                  <a:pt x="1395" y="635"/>
                </a:cubicBezTo>
                <a:cubicBezTo>
                  <a:pt x="1395" y="634"/>
                  <a:pt x="1395" y="634"/>
                  <a:pt x="1395" y="634"/>
                </a:cubicBezTo>
                <a:cubicBezTo>
                  <a:pt x="1396" y="635"/>
                  <a:pt x="1397" y="633"/>
                  <a:pt x="1397" y="633"/>
                </a:cubicBezTo>
                <a:cubicBezTo>
                  <a:pt x="1398" y="633"/>
                  <a:pt x="1398" y="633"/>
                  <a:pt x="1398" y="634"/>
                </a:cubicBezTo>
                <a:cubicBezTo>
                  <a:pt x="1397" y="634"/>
                  <a:pt x="1397" y="634"/>
                  <a:pt x="1397" y="634"/>
                </a:cubicBezTo>
                <a:cubicBezTo>
                  <a:pt x="1397" y="635"/>
                  <a:pt x="1397" y="635"/>
                  <a:pt x="1397" y="635"/>
                </a:cubicBezTo>
                <a:cubicBezTo>
                  <a:pt x="1396" y="636"/>
                  <a:pt x="1396" y="636"/>
                  <a:pt x="1396" y="636"/>
                </a:cubicBezTo>
                <a:cubicBezTo>
                  <a:pt x="1396" y="636"/>
                  <a:pt x="1396" y="636"/>
                  <a:pt x="1396" y="636"/>
                </a:cubicBezTo>
                <a:cubicBezTo>
                  <a:pt x="1395" y="637"/>
                  <a:pt x="1395" y="637"/>
                  <a:pt x="1395" y="637"/>
                </a:cubicBezTo>
                <a:moveTo>
                  <a:pt x="1278" y="831"/>
                </a:moveTo>
                <a:cubicBezTo>
                  <a:pt x="1278" y="831"/>
                  <a:pt x="1277" y="831"/>
                  <a:pt x="1277" y="830"/>
                </a:cubicBezTo>
                <a:cubicBezTo>
                  <a:pt x="1277" y="830"/>
                  <a:pt x="1277" y="830"/>
                  <a:pt x="1277" y="830"/>
                </a:cubicBezTo>
                <a:cubicBezTo>
                  <a:pt x="1277" y="830"/>
                  <a:pt x="1277" y="829"/>
                  <a:pt x="1277" y="829"/>
                </a:cubicBezTo>
                <a:cubicBezTo>
                  <a:pt x="1279" y="828"/>
                  <a:pt x="1279" y="828"/>
                  <a:pt x="1279" y="828"/>
                </a:cubicBezTo>
                <a:cubicBezTo>
                  <a:pt x="1280" y="829"/>
                  <a:pt x="1278" y="830"/>
                  <a:pt x="1278" y="831"/>
                </a:cubicBezTo>
                <a:moveTo>
                  <a:pt x="1292" y="823"/>
                </a:moveTo>
                <a:cubicBezTo>
                  <a:pt x="1292" y="823"/>
                  <a:pt x="1291" y="824"/>
                  <a:pt x="1291" y="824"/>
                </a:cubicBezTo>
                <a:cubicBezTo>
                  <a:pt x="1291" y="825"/>
                  <a:pt x="1291" y="825"/>
                  <a:pt x="1290" y="826"/>
                </a:cubicBezTo>
                <a:cubicBezTo>
                  <a:pt x="1290" y="826"/>
                  <a:pt x="1290" y="827"/>
                  <a:pt x="1289" y="827"/>
                </a:cubicBezTo>
                <a:cubicBezTo>
                  <a:pt x="1289" y="827"/>
                  <a:pt x="1289" y="827"/>
                  <a:pt x="1288" y="827"/>
                </a:cubicBezTo>
                <a:cubicBezTo>
                  <a:pt x="1288" y="826"/>
                  <a:pt x="1288" y="826"/>
                  <a:pt x="1287" y="826"/>
                </a:cubicBezTo>
                <a:cubicBezTo>
                  <a:pt x="1287" y="826"/>
                  <a:pt x="1287" y="826"/>
                  <a:pt x="1287" y="825"/>
                </a:cubicBezTo>
                <a:cubicBezTo>
                  <a:pt x="1286" y="825"/>
                  <a:pt x="1286" y="825"/>
                  <a:pt x="1286" y="825"/>
                </a:cubicBezTo>
                <a:cubicBezTo>
                  <a:pt x="1285" y="825"/>
                  <a:pt x="1285" y="825"/>
                  <a:pt x="1285" y="825"/>
                </a:cubicBezTo>
                <a:cubicBezTo>
                  <a:pt x="1284" y="825"/>
                  <a:pt x="1284" y="825"/>
                  <a:pt x="1284" y="825"/>
                </a:cubicBezTo>
                <a:cubicBezTo>
                  <a:pt x="1284" y="824"/>
                  <a:pt x="1286" y="823"/>
                  <a:pt x="1286" y="823"/>
                </a:cubicBezTo>
                <a:cubicBezTo>
                  <a:pt x="1287" y="822"/>
                  <a:pt x="1287" y="822"/>
                  <a:pt x="1288" y="822"/>
                </a:cubicBezTo>
                <a:cubicBezTo>
                  <a:pt x="1289" y="821"/>
                  <a:pt x="1289" y="821"/>
                  <a:pt x="1289" y="821"/>
                </a:cubicBezTo>
                <a:cubicBezTo>
                  <a:pt x="1290" y="821"/>
                  <a:pt x="1289" y="821"/>
                  <a:pt x="1289" y="822"/>
                </a:cubicBezTo>
                <a:cubicBezTo>
                  <a:pt x="1290" y="822"/>
                  <a:pt x="1290" y="822"/>
                  <a:pt x="1290" y="822"/>
                </a:cubicBezTo>
                <a:cubicBezTo>
                  <a:pt x="1289" y="823"/>
                  <a:pt x="1289" y="823"/>
                  <a:pt x="1289" y="823"/>
                </a:cubicBezTo>
                <a:cubicBezTo>
                  <a:pt x="1290" y="823"/>
                  <a:pt x="1290" y="823"/>
                  <a:pt x="1291" y="823"/>
                </a:cubicBezTo>
                <a:cubicBezTo>
                  <a:pt x="1291" y="823"/>
                  <a:pt x="1291" y="823"/>
                  <a:pt x="1292" y="823"/>
                </a:cubicBezTo>
                <a:moveTo>
                  <a:pt x="1297" y="821"/>
                </a:moveTo>
                <a:cubicBezTo>
                  <a:pt x="1297" y="821"/>
                  <a:pt x="1298" y="822"/>
                  <a:pt x="1297" y="822"/>
                </a:cubicBezTo>
                <a:cubicBezTo>
                  <a:pt x="1297" y="822"/>
                  <a:pt x="1296" y="822"/>
                  <a:pt x="1296" y="822"/>
                </a:cubicBezTo>
                <a:cubicBezTo>
                  <a:pt x="1294" y="821"/>
                  <a:pt x="1294" y="821"/>
                  <a:pt x="1294" y="821"/>
                </a:cubicBezTo>
                <a:cubicBezTo>
                  <a:pt x="1294" y="821"/>
                  <a:pt x="1294" y="821"/>
                  <a:pt x="1294" y="820"/>
                </a:cubicBezTo>
                <a:cubicBezTo>
                  <a:pt x="1295" y="820"/>
                  <a:pt x="1296" y="820"/>
                  <a:pt x="1297" y="821"/>
                </a:cubicBezTo>
                <a:moveTo>
                  <a:pt x="1365" y="852"/>
                </a:moveTo>
                <a:cubicBezTo>
                  <a:pt x="1365" y="852"/>
                  <a:pt x="1365" y="852"/>
                  <a:pt x="1365" y="853"/>
                </a:cubicBezTo>
                <a:cubicBezTo>
                  <a:pt x="1365" y="853"/>
                  <a:pt x="1365" y="853"/>
                  <a:pt x="1364" y="853"/>
                </a:cubicBezTo>
                <a:cubicBezTo>
                  <a:pt x="1364" y="853"/>
                  <a:pt x="1364" y="853"/>
                  <a:pt x="1365" y="852"/>
                </a:cubicBezTo>
                <a:moveTo>
                  <a:pt x="1312" y="686"/>
                </a:moveTo>
                <a:cubicBezTo>
                  <a:pt x="1312" y="687"/>
                  <a:pt x="1312" y="687"/>
                  <a:pt x="1312" y="687"/>
                </a:cubicBezTo>
                <a:cubicBezTo>
                  <a:pt x="1312" y="687"/>
                  <a:pt x="1311" y="687"/>
                  <a:pt x="1312" y="686"/>
                </a:cubicBezTo>
                <a:moveTo>
                  <a:pt x="1314" y="686"/>
                </a:moveTo>
                <a:cubicBezTo>
                  <a:pt x="1313" y="686"/>
                  <a:pt x="1313" y="686"/>
                  <a:pt x="1313" y="686"/>
                </a:cubicBezTo>
                <a:cubicBezTo>
                  <a:pt x="1314" y="686"/>
                  <a:pt x="1314" y="686"/>
                  <a:pt x="1314" y="686"/>
                </a:cubicBezTo>
                <a:cubicBezTo>
                  <a:pt x="1314" y="686"/>
                  <a:pt x="1314" y="686"/>
                  <a:pt x="1314" y="686"/>
                </a:cubicBezTo>
                <a:moveTo>
                  <a:pt x="1300" y="692"/>
                </a:moveTo>
                <a:cubicBezTo>
                  <a:pt x="1300" y="692"/>
                  <a:pt x="1300" y="692"/>
                  <a:pt x="1300" y="692"/>
                </a:cubicBezTo>
                <a:cubicBezTo>
                  <a:pt x="1300" y="691"/>
                  <a:pt x="1300" y="690"/>
                  <a:pt x="1301" y="690"/>
                </a:cubicBezTo>
                <a:cubicBezTo>
                  <a:pt x="1301" y="690"/>
                  <a:pt x="1301" y="689"/>
                  <a:pt x="1302" y="689"/>
                </a:cubicBezTo>
                <a:cubicBezTo>
                  <a:pt x="1302" y="690"/>
                  <a:pt x="1302" y="690"/>
                  <a:pt x="1302" y="690"/>
                </a:cubicBezTo>
                <a:cubicBezTo>
                  <a:pt x="1302" y="690"/>
                  <a:pt x="1302" y="690"/>
                  <a:pt x="1302" y="690"/>
                </a:cubicBezTo>
                <a:cubicBezTo>
                  <a:pt x="1302" y="691"/>
                  <a:pt x="1302" y="691"/>
                  <a:pt x="1302" y="691"/>
                </a:cubicBezTo>
                <a:cubicBezTo>
                  <a:pt x="1302" y="691"/>
                  <a:pt x="1302" y="691"/>
                  <a:pt x="1302" y="691"/>
                </a:cubicBezTo>
                <a:cubicBezTo>
                  <a:pt x="1302" y="691"/>
                  <a:pt x="1301" y="692"/>
                  <a:pt x="1301" y="692"/>
                </a:cubicBezTo>
                <a:cubicBezTo>
                  <a:pt x="1301" y="692"/>
                  <a:pt x="1301" y="692"/>
                  <a:pt x="1301" y="692"/>
                </a:cubicBezTo>
                <a:cubicBezTo>
                  <a:pt x="1300" y="692"/>
                  <a:pt x="1300" y="692"/>
                  <a:pt x="1300" y="692"/>
                </a:cubicBezTo>
                <a:cubicBezTo>
                  <a:pt x="1300" y="692"/>
                  <a:pt x="1300" y="692"/>
                  <a:pt x="1300" y="692"/>
                </a:cubicBezTo>
                <a:moveTo>
                  <a:pt x="1291" y="709"/>
                </a:moveTo>
                <a:cubicBezTo>
                  <a:pt x="1291" y="708"/>
                  <a:pt x="1292" y="708"/>
                  <a:pt x="1292" y="708"/>
                </a:cubicBezTo>
                <a:cubicBezTo>
                  <a:pt x="1292" y="708"/>
                  <a:pt x="1293" y="708"/>
                  <a:pt x="1293" y="708"/>
                </a:cubicBezTo>
                <a:cubicBezTo>
                  <a:pt x="1294" y="708"/>
                  <a:pt x="1294" y="708"/>
                  <a:pt x="1294" y="708"/>
                </a:cubicBezTo>
                <a:cubicBezTo>
                  <a:pt x="1294" y="709"/>
                  <a:pt x="1294" y="709"/>
                  <a:pt x="1294" y="709"/>
                </a:cubicBezTo>
                <a:cubicBezTo>
                  <a:pt x="1295" y="709"/>
                  <a:pt x="1295" y="709"/>
                  <a:pt x="1295" y="709"/>
                </a:cubicBezTo>
                <a:cubicBezTo>
                  <a:pt x="1296" y="710"/>
                  <a:pt x="1296" y="710"/>
                  <a:pt x="1296" y="710"/>
                </a:cubicBezTo>
                <a:cubicBezTo>
                  <a:pt x="1295" y="710"/>
                  <a:pt x="1295" y="710"/>
                  <a:pt x="1295" y="710"/>
                </a:cubicBezTo>
                <a:cubicBezTo>
                  <a:pt x="1295" y="710"/>
                  <a:pt x="1295" y="710"/>
                  <a:pt x="1294" y="710"/>
                </a:cubicBezTo>
                <a:cubicBezTo>
                  <a:pt x="1293" y="710"/>
                  <a:pt x="1293" y="710"/>
                  <a:pt x="1293" y="710"/>
                </a:cubicBezTo>
                <a:cubicBezTo>
                  <a:pt x="1293" y="709"/>
                  <a:pt x="1291" y="710"/>
                  <a:pt x="1291" y="709"/>
                </a:cubicBezTo>
                <a:moveTo>
                  <a:pt x="1303" y="689"/>
                </a:moveTo>
                <a:cubicBezTo>
                  <a:pt x="1303" y="688"/>
                  <a:pt x="1305" y="688"/>
                  <a:pt x="1306" y="687"/>
                </a:cubicBezTo>
                <a:cubicBezTo>
                  <a:pt x="1306" y="687"/>
                  <a:pt x="1307" y="687"/>
                  <a:pt x="1308" y="687"/>
                </a:cubicBezTo>
                <a:cubicBezTo>
                  <a:pt x="1309" y="688"/>
                  <a:pt x="1308" y="688"/>
                  <a:pt x="1307" y="688"/>
                </a:cubicBezTo>
                <a:cubicBezTo>
                  <a:pt x="1306" y="688"/>
                  <a:pt x="1305" y="688"/>
                  <a:pt x="1304" y="688"/>
                </a:cubicBezTo>
                <a:cubicBezTo>
                  <a:pt x="1304" y="689"/>
                  <a:pt x="1304" y="689"/>
                  <a:pt x="1303" y="689"/>
                </a:cubicBezTo>
                <a:moveTo>
                  <a:pt x="1310" y="687"/>
                </a:moveTo>
                <a:cubicBezTo>
                  <a:pt x="1311" y="687"/>
                  <a:pt x="1311" y="687"/>
                  <a:pt x="1311" y="687"/>
                </a:cubicBezTo>
                <a:cubicBezTo>
                  <a:pt x="1311" y="687"/>
                  <a:pt x="1309" y="688"/>
                  <a:pt x="1310" y="687"/>
                </a:cubicBezTo>
                <a:moveTo>
                  <a:pt x="1373" y="836"/>
                </a:moveTo>
                <a:cubicBezTo>
                  <a:pt x="1373" y="837"/>
                  <a:pt x="1373" y="838"/>
                  <a:pt x="1372" y="838"/>
                </a:cubicBezTo>
                <a:cubicBezTo>
                  <a:pt x="1372" y="839"/>
                  <a:pt x="1371" y="839"/>
                  <a:pt x="1371" y="840"/>
                </a:cubicBezTo>
                <a:cubicBezTo>
                  <a:pt x="1370" y="842"/>
                  <a:pt x="1370" y="843"/>
                  <a:pt x="1370" y="844"/>
                </a:cubicBezTo>
                <a:cubicBezTo>
                  <a:pt x="1371" y="844"/>
                  <a:pt x="1371" y="844"/>
                  <a:pt x="1371" y="844"/>
                </a:cubicBezTo>
                <a:cubicBezTo>
                  <a:pt x="1371" y="845"/>
                  <a:pt x="1371" y="845"/>
                  <a:pt x="1371" y="845"/>
                </a:cubicBezTo>
                <a:cubicBezTo>
                  <a:pt x="1371" y="845"/>
                  <a:pt x="1371" y="846"/>
                  <a:pt x="1372" y="846"/>
                </a:cubicBezTo>
                <a:cubicBezTo>
                  <a:pt x="1371" y="847"/>
                  <a:pt x="1371" y="847"/>
                  <a:pt x="1370" y="848"/>
                </a:cubicBezTo>
                <a:cubicBezTo>
                  <a:pt x="1370" y="849"/>
                  <a:pt x="1370" y="849"/>
                  <a:pt x="1370" y="849"/>
                </a:cubicBezTo>
                <a:cubicBezTo>
                  <a:pt x="1370" y="850"/>
                  <a:pt x="1369" y="849"/>
                  <a:pt x="1369" y="849"/>
                </a:cubicBezTo>
                <a:cubicBezTo>
                  <a:pt x="1368" y="849"/>
                  <a:pt x="1368" y="849"/>
                  <a:pt x="1368" y="849"/>
                </a:cubicBezTo>
                <a:cubicBezTo>
                  <a:pt x="1368" y="849"/>
                  <a:pt x="1367" y="849"/>
                  <a:pt x="1367" y="849"/>
                </a:cubicBezTo>
                <a:cubicBezTo>
                  <a:pt x="1366" y="848"/>
                  <a:pt x="1366" y="847"/>
                  <a:pt x="1365" y="847"/>
                </a:cubicBezTo>
                <a:cubicBezTo>
                  <a:pt x="1364" y="846"/>
                  <a:pt x="1362" y="846"/>
                  <a:pt x="1361" y="845"/>
                </a:cubicBezTo>
                <a:cubicBezTo>
                  <a:pt x="1360" y="844"/>
                  <a:pt x="1358" y="844"/>
                  <a:pt x="1357" y="843"/>
                </a:cubicBezTo>
                <a:cubicBezTo>
                  <a:pt x="1356" y="842"/>
                  <a:pt x="1355" y="842"/>
                  <a:pt x="1354" y="842"/>
                </a:cubicBezTo>
                <a:cubicBezTo>
                  <a:pt x="1353" y="841"/>
                  <a:pt x="1352" y="841"/>
                  <a:pt x="1352" y="839"/>
                </a:cubicBezTo>
                <a:cubicBezTo>
                  <a:pt x="1352" y="839"/>
                  <a:pt x="1352" y="838"/>
                  <a:pt x="1353" y="838"/>
                </a:cubicBezTo>
                <a:cubicBezTo>
                  <a:pt x="1354" y="837"/>
                  <a:pt x="1354" y="837"/>
                  <a:pt x="1354" y="837"/>
                </a:cubicBezTo>
                <a:cubicBezTo>
                  <a:pt x="1354" y="837"/>
                  <a:pt x="1354" y="837"/>
                  <a:pt x="1354" y="837"/>
                </a:cubicBezTo>
                <a:cubicBezTo>
                  <a:pt x="1355" y="837"/>
                  <a:pt x="1355" y="838"/>
                  <a:pt x="1356" y="838"/>
                </a:cubicBezTo>
                <a:cubicBezTo>
                  <a:pt x="1356" y="837"/>
                  <a:pt x="1357" y="836"/>
                  <a:pt x="1358" y="836"/>
                </a:cubicBezTo>
                <a:cubicBezTo>
                  <a:pt x="1358" y="837"/>
                  <a:pt x="1358" y="837"/>
                  <a:pt x="1358" y="837"/>
                </a:cubicBezTo>
                <a:cubicBezTo>
                  <a:pt x="1359" y="837"/>
                  <a:pt x="1359" y="837"/>
                  <a:pt x="1360" y="837"/>
                </a:cubicBezTo>
                <a:cubicBezTo>
                  <a:pt x="1360" y="838"/>
                  <a:pt x="1360" y="838"/>
                  <a:pt x="1361" y="838"/>
                </a:cubicBezTo>
                <a:cubicBezTo>
                  <a:pt x="1361" y="838"/>
                  <a:pt x="1362" y="838"/>
                  <a:pt x="1362" y="838"/>
                </a:cubicBezTo>
                <a:cubicBezTo>
                  <a:pt x="1363" y="838"/>
                  <a:pt x="1363" y="838"/>
                  <a:pt x="1364" y="838"/>
                </a:cubicBezTo>
                <a:cubicBezTo>
                  <a:pt x="1364" y="838"/>
                  <a:pt x="1365" y="838"/>
                  <a:pt x="1365" y="838"/>
                </a:cubicBezTo>
                <a:cubicBezTo>
                  <a:pt x="1366" y="838"/>
                  <a:pt x="1366" y="838"/>
                  <a:pt x="1367" y="837"/>
                </a:cubicBezTo>
                <a:cubicBezTo>
                  <a:pt x="1367" y="837"/>
                  <a:pt x="1368" y="837"/>
                  <a:pt x="1368" y="837"/>
                </a:cubicBezTo>
                <a:cubicBezTo>
                  <a:pt x="1369" y="837"/>
                  <a:pt x="1369" y="837"/>
                  <a:pt x="1369" y="837"/>
                </a:cubicBezTo>
                <a:cubicBezTo>
                  <a:pt x="1370" y="837"/>
                  <a:pt x="1370" y="837"/>
                  <a:pt x="1370" y="837"/>
                </a:cubicBezTo>
                <a:cubicBezTo>
                  <a:pt x="1370" y="837"/>
                  <a:pt x="1370" y="837"/>
                  <a:pt x="1371" y="836"/>
                </a:cubicBezTo>
                <a:cubicBezTo>
                  <a:pt x="1371" y="836"/>
                  <a:pt x="1371" y="836"/>
                  <a:pt x="1371" y="836"/>
                </a:cubicBezTo>
                <a:cubicBezTo>
                  <a:pt x="1371" y="836"/>
                  <a:pt x="1371" y="836"/>
                  <a:pt x="1371" y="836"/>
                </a:cubicBezTo>
                <a:cubicBezTo>
                  <a:pt x="1372" y="836"/>
                  <a:pt x="1372" y="836"/>
                  <a:pt x="1372" y="836"/>
                </a:cubicBezTo>
                <a:cubicBezTo>
                  <a:pt x="1373" y="836"/>
                  <a:pt x="1373" y="836"/>
                  <a:pt x="1373" y="836"/>
                </a:cubicBezTo>
                <a:moveTo>
                  <a:pt x="1334" y="815"/>
                </a:moveTo>
                <a:cubicBezTo>
                  <a:pt x="1334" y="815"/>
                  <a:pt x="1335" y="816"/>
                  <a:pt x="1334" y="817"/>
                </a:cubicBezTo>
                <a:cubicBezTo>
                  <a:pt x="1334" y="818"/>
                  <a:pt x="1333" y="818"/>
                  <a:pt x="1333" y="820"/>
                </a:cubicBezTo>
                <a:cubicBezTo>
                  <a:pt x="1334" y="821"/>
                  <a:pt x="1333" y="823"/>
                  <a:pt x="1333" y="824"/>
                </a:cubicBezTo>
                <a:cubicBezTo>
                  <a:pt x="1333" y="825"/>
                  <a:pt x="1333" y="826"/>
                  <a:pt x="1333" y="826"/>
                </a:cubicBezTo>
                <a:cubicBezTo>
                  <a:pt x="1333" y="827"/>
                  <a:pt x="1333" y="827"/>
                  <a:pt x="1333" y="828"/>
                </a:cubicBezTo>
                <a:cubicBezTo>
                  <a:pt x="1333" y="828"/>
                  <a:pt x="1333" y="829"/>
                  <a:pt x="1332" y="829"/>
                </a:cubicBezTo>
                <a:cubicBezTo>
                  <a:pt x="1331" y="828"/>
                  <a:pt x="1331" y="828"/>
                  <a:pt x="1330" y="828"/>
                </a:cubicBezTo>
                <a:cubicBezTo>
                  <a:pt x="1330" y="828"/>
                  <a:pt x="1330" y="827"/>
                  <a:pt x="1329" y="827"/>
                </a:cubicBezTo>
                <a:cubicBezTo>
                  <a:pt x="1329" y="828"/>
                  <a:pt x="1329" y="829"/>
                  <a:pt x="1328" y="830"/>
                </a:cubicBezTo>
                <a:cubicBezTo>
                  <a:pt x="1328" y="831"/>
                  <a:pt x="1328" y="831"/>
                  <a:pt x="1327" y="830"/>
                </a:cubicBezTo>
                <a:cubicBezTo>
                  <a:pt x="1327" y="830"/>
                  <a:pt x="1327" y="830"/>
                  <a:pt x="1327" y="831"/>
                </a:cubicBezTo>
                <a:cubicBezTo>
                  <a:pt x="1326" y="831"/>
                  <a:pt x="1326" y="830"/>
                  <a:pt x="1326" y="829"/>
                </a:cubicBezTo>
                <a:cubicBezTo>
                  <a:pt x="1326" y="829"/>
                  <a:pt x="1325" y="829"/>
                  <a:pt x="1325" y="828"/>
                </a:cubicBezTo>
                <a:cubicBezTo>
                  <a:pt x="1325" y="827"/>
                  <a:pt x="1325" y="826"/>
                  <a:pt x="1325" y="825"/>
                </a:cubicBezTo>
                <a:cubicBezTo>
                  <a:pt x="1325" y="825"/>
                  <a:pt x="1325" y="825"/>
                  <a:pt x="1325" y="824"/>
                </a:cubicBezTo>
                <a:cubicBezTo>
                  <a:pt x="1325" y="824"/>
                  <a:pt x="1325" y="824"/>
                  <a:pt x="1325" y="823"/>
                </a:cubicBezTo>
                <a:cubicBezTo>
                  <a:pt x="1325" y="823"/>
                  <a:pt x="1325" y="823"/>
                  <a:pt x="1325" y="823"/>
                </a:cubicBezTo>
                <a:cubicBezTo>
                  <a:pt x="1326" y="822"/>
                  <a:pt x="1326" y="822"/>
                  <a:pt x="1326" y="822"/>
                </a:cubicBezTo>
                <a:cubicBezTo>
                  <a:pt x="1326" y="822"/>
                  <a:pt x="1326" y="822"/>
                  <a:pt x="1325" y="822"/>
                </a:cubicBezTo>
                <a:cubicBezTo>
                  <a:pt x="1325" y="821"/>
                  <a:pt x="1325" y="821"/>
                  <a:pt x="1325" y="821"/>
                </a:cubicBezTo>
                <a:cubicBezTo>
                  <a:pt x="1325" y="820"/>
                  <a:pt x="1325" y="820"/>
                  <a:pt x="1325" y="820"/>
                </a:cubicBezTo>
                <a:cubicBezTo>
                  <a:pt x="1326" y="820"/>
                  <a:pt x="1325" y="819"/>
                  <a:pt x="1325" y="818"/>
                </a:cubicBezTo>
                <a:cubicBezTo>
                  <a:pt x="1325" y="818"/>
                  <a:pt x="1325" y="817"/>
                  <a:pt x="1325" y="816"/>
                </a:cubicBezTo>
                <a:cubicBezTo>
                  <a:pt x="1324" y="816"/>
                  <a:pt x="1324" y="815"/>
                  <a:pt x="1323" y="816"/>
                </a:cubicBezTo>
                <a:cubicBezTo>
                  <a:pt x="1323" y="814"/>
                  <a:pt x="1323" y="814"/>
                  <a:pt x="1323" y="814"/>
                </a:cubicBezTo>
                <a:cubicBezTo>
                  <a:pt x="1323" y="814"/>
                  <a:pt x="1323" y="813"/>
                  <a:pt x="1323" y="813"/>
                </a:cubicBezTo>
                <a:cubicBezTo>
                  <a:pt x="1324" y="812"/>
                  <a:pt x="1324" y="811"/>
                  <a:pt x="1324" y="811"/>
                </a:cubicBezTo>
                <a:cubicBezTo>
                  <a:pt x="1325" y="812"/>
                  <a:pt x="1323" y="812"/>
                  <a:pt x="1324" y="813"/>
                </a:cubicBezTo>
                <a:cubicBezTo>
                  <a:pt x="1325" y="814"/>
                  <a:pt x="1326" y="813"/>
                  <a:pt x="1327" y="812"/>
                </a:cubicBezTo>
                <a:cubicBezTo>
                  <a:pt x="1327" y="813"/>
                  <a:pt x="1328" y="812"/>
                  <a:pt x="1328" y="812"/>
                </a:cubicBezTo>
                <a:cubicBezTo>
                  <a:pt x="1329" y="812"/>
                  <a:pt x="1329" y="811"/>
                  <a:pt x="1329" y="811"/>
                </a:cubicBezTo>
                <a:cubicBezTo>
                  <a:pt x="1330" y="810"/>
                  <a:pt x="1330" y="810"/>
                  <a:pt x="1330" y="810"/>
                </a:cubicBezTo>
                <a:cubicBezTo>
                  <a:pt x="1331" y="810"/>
                  <a:pt x="1331" y="810"/>
                  <a:pt x="1331" y="810"/>
                </a:cubicBezTo>
                <a:cubicBezTo>
                  <a:pt x="1332" y="810"/>
                  <a:pt x="1332" y="810"/>
                  <a:pt x="1332" y="810"/>
                </a:cubicBezTo>
                <a:cubicBezTo>
                  <a:pt x="1333" y="810"/>
                  <a:pt x="1332" y="811"/>
                  <a:pt x="1332" y="811"/>
                </a:cubicBezTo>
                <a:cubicBezTo>
                  <a:pt x="1332" y="811"/>
                  <a:pt x="1332" y="811"/>
                  <a:pt x="1333" y="811"/>
                </a:cubicBezTo>
                <a:cubicBezTo>
                  <a:pt x="1333" y="812"/>
                  <a:pt x="1333" y="812"/>
                  <a:pt x="1333" y="812"/>
                </a:cubicBezTo>
                <a:cubicBezTo>
                  <a:pt x="1333" y="813"/>
                  <a:pt x="1333" y="813"/>
                  <a:pt x="1333" y="813"/>
                </a:cubicBezTo>
                <a:cubicBezTo>
                  <a:pt x="1333" y="813"/>
                  <a:pt x="1333" y="813"/>
                  <a:pt x="1333" y="813"/>
                </a:cubicBezTo>
                <a:cubicBezTo>
                  <a:pt x="1334" y="814"/>
                  <a:pt x="1334" y="814"/>
                  <a:pt x="1334" y="815"/>
                </a:cubicBezTo>
                <a:moveTo>
                  <a:pt x="1372" y="838"/>
                </a:moveTo>
                <a:cubicBezTo>
                  <a:pt x="1373" y="838"/>
                  <a:pt x="1373" y="838"/>
                  <a:pt x="1373" y="838"/>
                </a:cubicBezTo>
                <a:cubicBezTo>
                  <a:pt x="1373" y="838"/>
                  <a:pt x="1372" y="838"/>
                  <a:pt x="1372" y="838"/>
                </a:cubicBezTo>
                <a:moveTo>
                  <a:pt x="1204" y="709"/>
                </a:moveTo>
                <a:cubicBezTo>
                  <a:pt x="1204" y="709"/>
                  <a:pt x="1203" y="709"/>
                  <a:pt x="1203" y="709"/>
                </a:cubicBezTo>
                <a:cubicBezTo>
                  <a:pt x="1202" y="710"/>
                  <a:pt x="1202" y="710"/>
                  <a:pt x="1202" y="710"/>
                </a:cubicBezTo>
                <a:cubicBezTo>
                  <a:pt x="1203" y="709"/>
                  <a:pt x="1203" y="709"/>
                  <a:pt x="1203" y="709"/>
                </a:cubicBezTo>
                <a:cubicBezTo>
                  <a:pt x="1203" y="709"/>
                  <a:pt x="1203" y="708"/>
                  <a:pt x="1204" y="708"/>
                </a:cubicBezTo>
                <a:cubicBezTo>
                  <a:pt x="1203" y="708"/>
                  <a:pt x="1203" y="708"/>
                  <a:pt x="1203" y="708"/>
                </a:cubicBezTo>
                <a:cubicBezTo>
                  <a:pt x="1203" y="708"/>
                  <a:pt x="1204" y="708"/>
                  <a:pt x="1204" y="708"/>
                </a:cubicBezTo>
                <a:cubicBezTo>
                  <a:pt x="1205" y="707"/>
                  <a:pt x="1205" y="706"/>
                  <a:pt x="1204" y="706"/>
                </a:cubicBezTo>
                <a:cubicBezTo>
                  <a:pt x="1204" y="706"/>
                  <a:pt x="1203" y="707"/>
                  <a:pt x="1203" y="707"/>
                </a:cubicBezTo>
                <a:cubicBezTo>
                  <a:pt x="1202" y="708"/>
                  <a:pt x="1201" y="708"/>
                  <a:pt x="1200" y="708"/>
                </a:cubicBezTo>
                <a:cubicBezTo>
                  <a:pt x="1200" y="707"/>
                  <a:pt x="1203" y="706"/>
                  <a:pt x="1203" y="705"/>
                </a:cubicBezTo>
                <a:cubicBezTo>
                  <a:pt x="1203" y="705"/>
                  <a:pt x="1202" y="706"/>
                  <a:pt x="1202" y="706"/>
                </a:cubicBezTo>
                <a:cubicBezTo>
                  <a:pt x="1201" y="706"/>
                  <a:pt x="1201" y="707"/>
                  <a:pt x="1200" y="706"/>
                </a:cubicBezTo>
                <a:cubicBezTo>
                  <a:pt x="1200" y="706"/>
                  <a:pt x="1200" y="706"/>
                  <a:pt x="1200" y="706"/>
                </a:cubicBezTo>
                <a:cubicBezTo>
                  <a:pt x="1199" y="705"/>
                  <a:pt x="1199" y="706"/>
                  <a:pt x="1199" y="706"/>
                </a:cubicBezTo>
                <a:cubicBezTo>
                  <a:pt x="1198" y="705"/>
                  <a:pt x="1198" y="705"/>
                  <a:pt x="1199" y="705"/>
                </a:cubicBezTo>
                <a:cubicBezTo>
                  <a:pt x="1199" y="705"/>
                  <a:pt x="1199" y="705"/>
                  <a:pt x="1199" y="705"/>
                </a:cubicBezTo>
                <a:cubicBezTo>
                  <a:pt x="1199" y="704"/>
                  <a:pt x="1199" y="704"/>
                  <a:pt x="1199" y="704"/>
                </a:cubicBezTo>
                <a:cubicBezTo>
                  <a:pt x="1199" y="703"/>
                  <a:pt x="1200" y="703"/>
                  <a:pt x="1201" y="703"/>
                </a:cubicBezTo>
                <a:cubicBezTo>
                  <a:pt x="1201" y="703"/>
                  <a:pt x="1202" y="703"/>
                  <a:pt x="1202" y="702"/>
                </a:cubicBezTo>
                <a:cubicBezTo>
                  <a:pt x="1202" y="702"/>
                  <a:pt x="1201" y="702"/>
                  <a:pt x="1201" y="702"/>
                </a:cubicBezTo>
                <a:cubicBezTo>
                  <a:pt x="1200" y="702"/>
                  <a:pt x="1200" y="702"/>
                  <a:pt x="1200" y="702"/>
                </a:cubicBezTo>
                <a:cubicBezTo>
                  <a:pt x="1200" y="702"/>
                  <a:pt x="1200" y="702"/>
                  <a:pt x="1200" y="702"/>
                </a:cubicBezTo>
                <a:cubicBezTo>
                  <a:pt x="1199" y="702"/>
                  <a:pt x="1199" y="702"/>
                  <a:pt x="1199" y="702"/>
                </a:cubicBezTo>
                <a:cubicBezTo>
                  <a:pt x="1198" y="703"/>
                  <a:pt x="1198" y="703"/>
                  <a:pt x="1198" y="703"/>
                </a:cubicBezTo>
                <a:cubicBezTo>
                  <a:pt x="1197" y="702"/>
                  <a:pt x="1199" y="701"/>
                  <a:pt x="1200" y="701"/>
                </a:cubicBezTo>
                <a:cubicBezTo>
                  <a:pt x="1200" y="701"/>
                  <a:pt x="1200" y="701"/>
                  <a:pt x="1201" y="701"/>
                </a:cubicBezTo>
                <a:cubicBezTo>
                  <a:pt x="1201" y="701"/>
                  <a:pt x="1201" y="701"/>
                  <a:pt x="1201" y="701"/>
                </a:cubicBezTo>
                <a:cubicBezTo>
                  <a:pt x="1202" y="701"/>
                  <a:pt x="1202" y="701"/>
                  <a:pt x="1202" y="701"/>
                </a:cubicBezTo>
                <a:cubicBezTo>
                  <a:pt x="1202" y="700"/>
                  <a:pt x="1202" y="700"/>
                  <a:pt x="1202" y="700"/>
                </a:cubicBezTo>
                <a:cubicBezTo>
                  <a:pt x="1202" y="700"/>
                  <a:pt x="1202" y="700"/>
                  <a:pt x="1202" y="700"/>
                </a:cubicBezTo>
                <a:cubicBezTo>
                  <a:pt x="1202" y="699"/>
                  <a:pt x="1201" y="700"/>
                  <a:pt x="1202" y="699"/>
                </a:cubicBezTo>
                <a:cubicBezTo>
                  <a:pt x="1202" y="699"/>
                  <a:pt x="1203" y="699"/>
                  <a:pt x="1203" y="698"/>
                </a:cubicBezTo>
                <a:cubicBezTo>
                  <a:pt x="1204" y="698"/>
                  <a:pt x="1203" y="698"/>
                  <a:pt x="1204" y="698"/>
                </a:cubicBezTo>
                <a:cubicBezTo>
                  <a:pt x="1204" y="698"/>
                  <a:pt x="1204" y="698"/>
                  <a:pt x="1205" y="698"/>
                </a:cubicBezTo>
                <a:cubicBezTo>
                  <a:pt x="1205" y="698"/>
                  <a:pt x="1205" y="698"/>
                  <a:pt x="1206" y="698"/>
                </a:cubicBezTo>
                <a:cubicBezTo>
                  <a:pt x="1207" y="697"/>
                  <a:pt x="1208" y="697"/>
                  <a:pt x="1209" y="697"/>
                </a:cubicBezTo>
                <a:cubicBezTo>
                  <a:pt x="1208" y="696"/>
                  <a:pt x="1208" y="696"/>
                  <a:pt x="1208" y="696"/>
                </a:cubicBezTo>
                <a:cubicBezTo>
                  <a:pt x="1208" y="696"/>
                  <a:pt x="1208" y="695"/>
                  <a:pt x="1208" y="695"/>
                </a:cubicBezTo>
                <a:cubicBezTo>
                  <a:pt x="1207" y="696"/>
                  <a:pt x="1207" y="696"/>
                  <a:pt x="1207" y="696"/>
                </a:cubicBezTo>
                <a:cubicBezTo>
                  <a:pt x="1207" y="697"/>
                  <a:pt x="1206" y="697"/>
                  <a:pt x="1206" y="697"/>
                </a:cubicBezTo>
                <a:cubicBezTo>
                  <a:pt x="1206" y="697"/>
                  <a:pt x="1205" y="697"/>
                  <a:pt x="1205" y="697"/>
                </a:cubicBezTo>
                <a:cubicBezTo>
                  <a:pt x="1204" y="697"/>
                  <a:pt x="1204" y="696"/>
                  <a:pt x="1204" y="697"/>
                </a:cubicBezTo>
                <a:cubicBezTo>
                  <a:pt x="1203" y="697"/>
                  <a:pt x="1203" y="698"/>
                  <a:pt x="1201" y="698"/>
                </a:cubicBezTo>
                <a:cubicBezTo>
                  <a:pt x="1202" y="697"/>
                  <a:pt x="1202" y="697"/>
                  <a:pt x="1203" y="697"/>
                </a:cubicBezTo>
                <a:cubicBezTo>
                  <a:pt x="1203" y="696"/>
                  <a:pt x="1203" y="696"/>
                  <a:pt x="1204" y="696"/>
                </a:cubicBezTo>
                <a:cubicBezTo>
                  <a:pt x="1204" y="695"/>
                  <a:pt x="1204" y="695"/>
                  <a:pt x="1204" y="695"/>
                </a:cubicBezTo>
                <a:cubicBezTo>
                  <a:pt x="1205" y="694"/>
                  <a:pt x="1205" y="694"/>
                  <a:pt x="1205" y="694"/>
                </a:cubicBezTo>
                <a:cubicBezTo>
                  <a:pt x="1205" y="694"/>
                  <a:pt x="1205" y="694"/>
                  <a:pt x="1205" y="693"/>
                </a:cubicBezTo>
                <a:cubicBezTo>
                  <a:pt x="1205" y="693"/>
                  <a:pt x="1205" y="693"/>
                  <a:pt x="1205" y="693"/>
                </a:cubicBezTo>
                <a:cubicBezTo>
                  <a:pt x="1206" y="691"/>
                  <a:pt x="1206" y="691"/>
                  <a:pt x="1206" y="691"/>
                </a:cubicBezTo>
                <a:cubicBezTo>
                  <a:pt x="1206" y="692"/>
                  <a:pt x="1207" y="691"/>
                  <a:pt x="1207" y="691"/>
                </a:cubicBezTo>
                <a:cubicBezTo>
                  <a:pt x="1208" y="691"/>
                  <a:pt x="1208" y="691"/>
                  <a:pt x="1208" y="691"/>
                </a:cubicBezTo>
                <a:cubicBezTo>
                  <a:pt x="1208" y="690"/>
                  <a:pt x="1208" y="690"/>
                  <a:pt x="1208" y="690"/>
                </a:cubicBezTo>
                <a:cubicBezTo>
                  <a:pt x="1208" y="690"/>
                  <a:pt x="1208" y="690"/>
                  <a:pt x="1208" y="690"/>
                </a:cubicBezTo>
                <a:cubicBezTo>
                  <a:pt x="1207" y="690"/>
                  <a:pt x="1207" y="690"/>
                  <a:pt x="1206" y="690"/>
                </a:cubicBezTo>
                <a:cubicBezTo>
                  <a:pt x="1206" y="690"/>
                  <a:pt x="1205" y="690"/>
                  <a:pt x="1204" y="690"/>
                </a:cubicBezTo>
                <a:cubicBezTo>
                  <a:pt x="1203" y="690"/>
                  <a:pt x="1204" y="688"/>
                  <a:pt x="1203" y="688"/>
                </a:cubicBezTo>
                <a:cubicBezTo>
                  <a:pt x="1203" y="688"/>
                  <a:pt x="1203" y="689"/>
                  <a:pt x="1202" y="689"/>
                </a:cubicBezTo>
                <a:cubicBezTo>
                  <a:pt x="1202" y="689"/>
                  <a:pt x="1202" y="689"/>
                  <a:pt x="1202" y="689"/>
                </a:cubicBezTo>
                <a:cubicBezTo>
                  <a:pt x="1202" y="689"/>
                  <a:pt x="1202" y="689"/>
                  <a:pt x="1202" y="689"/>
                </a:cubicBezTo>
                <a:cubicBezTo>
                  <a:pt x="1202" y="688"/>
                  <a:pt x="1202" y="688"/>
                  <a:pt x="1202" y="688"/>
                </a:cubicBezTo>
                <a:cubicBezTo>
                  <a:pt x="1201" y="688"/>
                  <a:pt x="1201" y="688"/>
                  <a:pt x="1201" y="688"/>
                </a:cubicBezTo>
                <a:cubicBezTo>
                  <a:pt x="1201" y="688"/>
                  <a:pt x="1201" y="689"/>
                  <a:pt x="1201" y="688"/>
                </a:cubicBezTo>
                <a:cubicBezTo>
                  <a:pt x="1200" y="688"/>
                  <a:pt x="1200" y="688"/>
                  <a:pt x="1200" y="688"/>
                </a:cubicBezTo>
                <a:cubicBezTo>
                  <a:pt x="1200" y="687"/>
                  <a:pt x="1200" y="687"/>
                  <a:pt x="1200" y="687"/>
                </a:cubicBezTo>
                <a:cubicBezTo>
                  <a:pt x="1200" y="687"/>
                  <a:pt x="1200" y="687"/>
                  <a:pt x="1200" y="687"/>
                </a:cubicBezTo>
                <a:cubicBezTo>
                  <a:pt x="1200" y="686"/>
                  <a:pt x="1200" y="686"/>
                  <a:pt x="1200" y="686"/>
                </a:cubicBezTo>
                <a:cubicBezTo>
                  <a:pt x="1201" y="686"/>
                  <a:pt x="1201" y="686"/>
                  <a:pt x="1201" y="686"/>
                </a:cubicBezTo>
                <a:cubicBezTo>
                  <a:pt x="1201" y="686"/>
                  <a:pt x="1201" y="686"/>
                  <a:pt x="1201" y="686"/>
                </a:cubicBezTo>
                <a:cubicBezTo>
                  <a:pt x="1202" y="686"/>
                  <a:pt x="1202" y="686"/>
                  <a:pt x="1202" y="686"/>
                </a:cubicBezTo>
                <a:cubicBezTo>
                  <a:pt x="1202" y="686"/>
                  <a:pt x="1203" y="686"/>
                  <a:pt x="1203" y="686"/>
                </a:cubicBezTo>
                <a:cubicBezTo>
                  <a:pt x="1202" y="686"/>
                  <a:pt x="1202" y="686"/>
                  <a:pt x="1202" y="686"/>
                </a:cubicBezTo>
                <a:cubicBezTo>
                  <a:pt x="1202" y="685"/>
                  <a:pt x="1202" y="685"/>
                  <a:pt x="1202" y="685"/>
                </a:cubicBezTo>
                <a:cubicBezTo>
                  <a:pt x="1202" y="685"/>
                  <a:pt x="1202" y="685"/>
                  <a:pt x="1202" y="685"/>
                </a:cubicBezTo>
                <a:cubicBezTo>
                  <a:pt x="1201" y="685"/>
                  <a:pt x="1202" y="684"/>
                  <a:pt x="1202" y="684"/>
                </a:cubicBezTo>
                <a:cubicBezTo>
                  <a:pt x="1203" y="684"/>
                  <a:pt x="1204" y="684"/>
                  <a:pt x="1204" y="683"/>
                </a:cubicBezTo>
                <a:cubicBezTo>
                  <a:pt x="1204" y="682"/>
                  <a:pt x="1203" y="682"/>
                  <a:pt x="1203" y="683"/>
                </a:cubicBezTo>
                <a:cubicBezTo>
                  <a:pt x="1202" y="683"/>
                  <a:pt x="1202" y="683"/>
                  <a:pt x="1201" y="682"/>
                </a:cubicBezTo>
                <a:cubicBezTo>
                  <a:pt x="1201" y="682"/>
                  <a:pt x="1202" y="682"/>
                  <a:pt x="1202" y="682"/>
                </a:cubicBezTo>
                <a:cubicBezTo>
                  <a:pt x="1202" y="681"/>
                  <a:pt x="1202" y="681"/>
                  <a:pt x="1202" y="681"/>
                </a:cubicBezTo>
                <a:cubicBezTo>
                  <a:pt x="1202" y="680"/>
                  <a:pt x="1202" y="680"/>
                  <a:pt x="1202" y="680"/>
                </a:cubicBezTo>
                <a:cubicBezTo>
                  <a:pt x="1202" y="680"/>
                  <a:pt x="1201" y="679"/>
                  <a:pt x="1201" y="679"/>
                </a:cubicBezTo>
                <a:cubicBezTo>
                  <a:pt x="1200" y="679"/>
                  <a:pt x="1200" y="679"/>
                  <a:pt x="1200" y="679"/>
                </a:cubicBezTo>
                <a:cubicBezTo>
                  <a:pt x="1200" y="679"/>
                  <a:pt x="1200" y="678"/>
                  <a:pt x="1201" y="678"/>
                </a:cubicBezTo>
                <a:cubicBezTo>
                  <a:pt x="1202" y="678"/>
                  <a:pt x="1202" y="678"/>
                  <a:pt x="1202" y="678"/>
                </a:cubicBezTo>
                <a:cubicBezTo>
                  <a:pt x="1203" y="678"/>
                  <a:pt x="1203" y="678"/>
                  <a:pt x="1203" y="678"/>
                </a:cubicBezTo>
                <a:cubicBezTo>
                  <a:pt x="1202" y="678"/>
                  <a:pt x="1202" y="678"/>
                  <a:pt x="1202" y="678"/>
                </a:cubicBezTo>
                <a:cubicBezTo>
                  <a:pt x="1202" y="677"/>
                  <a:pt x="1204" y="678"/>
                  <a:pt x="1205" y="678"/>
                </a:cubicBezTo>
                <a:cubicBezTo>
                  <a:pt x="1205" y="678"/>
                  <a:pt x="1205" y="678"/>
                  <a:pt x="1205" y="678"/>
                </a:cubicBezTo>
                <a:cubicBezTo>
                  <a:pt x="1206" y="678"/>
                  <a:pt x="1206" y="678"/>
                  <a:pt x="1206" y="678"/>
                </a:cubicBezTo>
                <a:cubicBezTo>
                  <a:pt x="1206" y="679"/>
                  <a:pt x="1206" y="679"/>
                  <a:pt x="1207" y="680"/>
                </a:cubicBezTo>
                <a:cubicBezTo>
                  <a:pt x="1207" y="679"/>
                  <a:pt x="1207" y="678"/>
                  <a:pt x="1208" y="678"/>
                </a:cubicBezTo>
                <a:cubicBezTo>
                  <a:pt x="1208" y="678"/>
                  <a:pt x="1208" y="678"/>
                  <a:pt x="1209" y="678"/>
                </a:cubicBezTo>
                <a:cubicBezTo>
                  <a:pt x="1209" y="678"/>
                  <a:pt x="1209" y="678"/>
                  <a:pt x="1209" y="678"/>
                </a:cubicBezTo>
                <a:cubicBezTo>
                  <a:pt x="1209" y="678"/>
                  <a:pt x="1210" y="678"/>
                  <a:pt x="1210" y="678"/>
                </a:cubicBezTo>
                <a:cubicBezTo>
                  <a:pt x="1211" y="679"/>
                  <a:pt x="1211" y="679"/>
                  <a:pt x="1211" y="679"/>
                </a:cubicBezTo>
                <a:cubicBezTo>
                  <a:pt x="1211" y="679"/>
                  <a:pt x="1211" y="679"/>
                  <a:pt x="1211" y="678"/>
                </a:cubicBezTo>
                <a:cubicBezTo>
                  <a:pt x="1211" y="678"/>
                  <a:pt x="1211" y="678"/>
                  <a:pt x="1211" y="678"/>
                </a:cubicBezTo>
                <a:cubicBezTo>
                  <a:pt x="1211" y="677"/>
                  <a:pt x="1210" y="677"/>
                  <a:pt x="1211" y="677"/>
                </a:cubicBezTo>
                <a:cubicBezTo>
                  <a:pt x="1211" y="676"/>
                  <a:pt x="1214" y="675"/>
                  <a:pt x="1213" y="674"/>
                </a:cubicBezTo>
                <a:cubicBezTo>
                  <a:pt x="1213" y="674"/>
                  <a:pt x="1212" y="674"/>
                  <a:pt x="1212" y="674"/>
                </a:cubicBezTo>
                <a:cubicBezTo>
                  <a:pt x="1211" y="675"/>
                  <a:pt x="1212" y="674"/>
                  <a:pt x="1211" y="674"/>
                </a:cubicBezTo>
                <a:cubicBezTo>
                  <a:pt x="1211" y="674"/>
                  <a:pt x="1210" y="674"/>
                  <a:pt x="1210" y="674"/>
                </a:cubicBezTo>
                <a:cubicBezTo>
                  <a:pt x="1209" y="674"/>
                  <a:pt x="1209" y="674"/>
                  <a:pt x="1209" y="674"/>
                </a:cubicBezTo>
                <a:cubicBezTo>
                  <a:pt x="1209" y="673"/>
                  <a:pt x="1210" y="673"/>
                  <a:pt x="1210" y="672"/>
                </a:cubicBezTo>
                <a:cubicBezTo>
                  <a:pt x="1211" y="673"/>
                  <a:pt x="1211" y="673"/>
                  <a:pt x="1211" y="673"/>
                </a:cubicBezTo>
                <a:cubicBezTo>
                  <a:pt x="1212" y="672"/>
                  <a:pt x="1210" y="671"/>
                  <a:pt x="1212" y="671"/>
                </a:cubicBezTo>
                <a:cubicBezTo>
                  <a:pt x="1212" y="672"/>
                  <a:pt x="1212" y="671"/>
                  <a:pt x="1212" y="671"/>
                </a:cubicBezTo>
                <a:cubicBezTo>
                  <a:pt x="1212" y="671"/>
                  <a:pt x="1212" y="671"/>
                  <a:pt x="1212" y="671"/>
                </a:cubicBezTo>
                <a:cubicBezTo>
                  <a:pt x="1211" y="670"/>
                  <a:pt x="1211" y="670"/>
                  <a:pt x="1211" y="670"/>
                </a:cubicBezTo>
                <a:cubicBezTo>
                  <a:pt x="1211" y="669"/>
                  <a:pt x="1213" y="667"/>
                  <a:pt x="1213" y="668"/>
                </a:cubicBezTo>
                <a:cubicBezTo>
                  <a:pt x="1214" y="668"/>
                  <a:pt x="1214" y="668"/>
                  <a:pt x="1215" y="668"/>
                </a:cubicBezTo>
                <a:cubicBezTo>
                  <a:pt x="1215" y="668"/>
                  <a:pt x="1215" y="668"/>
                  <a:pt x="1215" y="668"/>
                </a:cubicBezTo>
                <a:cubicBezTo>
                  <a:pt x="1216" y="668"/>
                  <a:pt x="1216" y="668"/>
                  <a:pt x="1216" y="668"/>
                </a:cubicBezTo>
                <a:cubicBezTo>
                  <a:pt x="1216" y="668"/>
                  <a:pt x="1216" y="668"/>
                  <a:pt x="1216" y="668"/>
                </a:cubicBezTo>
                <a:cubicBezTo>
                  <a:pt x="1216" y="668"/>
                  <a:pt x="1216" y="668"/>
                  <a:pt x="1216" y="668"/>
                </a:cubicBezTo>
                <a:cubicBezTo>
                  <a:pt x="1216" y="668"/>
                  <a:pt x="1217" y="668"/>
                  <a:pt x="1217" y="668"/>
                </a:cubicBezTo>
                <a:cubicBezTo>
                  <a:pt x="1216" y="667"/>
                  <a:pt x="1216" y="667"/>
                  <a:pt x="1216" y="667"/>
                </a:cubicBezTo>
                <a:cubicBezTo>
                  <a:pt x="1216" y="667"/>
                  <a:pt x="1217" y="667"/>
                  <a:pt x="1217" y="667"/>
                </a:cubicBezTo>
                <a:cubicBezTo>
                  <a:pt x="1217" y="668"/>
                  <a:pt x="1217" y="668"/>
                  <a:pt x="1217" y="668"/>
                </a:cubicBezTo>
                <a:cubicBezTo>
                  <a:pt x="1217" y="668"/>
                  <a:pt x="1218" y="668"/>
                  <a:pt x="1217" y="669"/>
                </a:cubicBezTo>
                <a:cubicBezTo>
                  <a:pt x="1217" y="670"/>
                  <a:pt x="1217" y="670"/>
                  <a:pt x="1217" y="670"/>
                </a:cubicBezTo>
                <a:cubicBezTo>
                  <a:pt x="1218" y="669"/>
                  <a:pt x="1218" y="669"/>
                  <a:pt x="1218" y="669"/>
                </a:cubicBezTo>
                <a:cubicBezTo>
                  <a:pt x="1218" y="668"/>
                  <a:pt x="1217" y="667"/>
                  <a:pt x="1218" y="667"/>
                </a:cubicBezTo>
                <a:cubicBezTo>
                  <a:pt x="1218" y="666"/>
                  <a:pt x="1218" y="666"/>
                  <a:pt x="1219" y="666"/>
                </a:cubicBezTo>
                <a:cubicBezTo>
                  <a:pt x="1219" y="667"/>
                  <a:pt x="1219" y="667"/>
                  <a:pt x="1219" y="666"/>
                </a:cubicBezTo>
                <a:cubicBezTo>
                  <a:pt x="1219" y="666"/>
                  <a:pt x="1218" y="666"/>
                  <a:pt x="1219" y="666"/>
                </a:cubicBezTo>
                <a:cubicBezTo>
                  <a:pt x="1220" y="666"/>
                  <a:pt x="1220" y="666"/>
                  <a:pt x="1220" y="667"/>
                </a:cubicBezTo>
                <a:cubicBezTo>
                  <a:pt x="1221" y="667"/>
                  <a:pt x="1221" y="667"/>
                  <a:pt x="1221" y="668"/>
                </a:cubicBezTo>
                <a:cubicBezTo>
                  <a:pt x="1221" y="668"/>
                  <a:pt x="1220" y="668"/>
                  <a:pt x="1220" y="669"/>
                </a:cubicBezTo>
                <a:cubicBezTo>
                  <a:pt x="1221" y="669"/>
                  <a:pt x="1221" y="669"/>
                  <a:pt x="1221" y="669"/>
                </a:cubicBezTo>
                <a:cubicBezTo>
                  <a:pt x="1222" y="669"/>
                  <a:pt x="1222" y="669"/>
                  <a:pt x="1222" y="669"/>
                </a:cubicBezTo>
                <a:cubicBezTo>
                  <a:pt x="1222" y="668"/>
                  <a:pt x="1222" y="668"/>
                  <a:pt x="1222" y="667"/>
                </a:cubicBezTo>
                <a:cubicBezTo>
                  <a:pt x="1223" y="668"/>
                  <a:pt x="1223" y="668"/>
                  <a:pt x="1223" y="668"/>
                </a:cubicBezTo>
                <a:cubicBezTo>
                  <a:pt x="1223" y="668"/>
                  <a:pt x="1223" y="668"/>
                  <a:pt x="1223" y="668"/>
                </a:cubicBezTo>
                <a:cubicBezTo>
                  <a:pt x="1224" y="667"/>
                  <a:pt x="1224" y="667"/>
                  <a:pt x="1224" y="667"/>
                </a:cubicBezTo>
                <a:cubicBezTo>
                  <a:pt x="1225" y="667"/>
                  <a:pt x="1225" y="667"/>
                  <a:pt x="1225" y="667"/>
                </a:cubicBezTo>
                <a:cubicBezTo>
                  <a:pt x="1225" y="667"/>
                  <a:pt x="1225" y="667"/>
                  <a:pt x="1225" y="667"/>
                </a:cubicBezTo>
                <a:cubicBezTo>
                  <a:pt x="1226" y="667"/>
                  <a:pt x="1226" y="667"/>
                  <a:pt x="1226" y="667"/>
                </a:cubicBezTo>
                <a:cubicBezTo>
                  <a:pt x="1226" y="667"/>
                  <a:pt x="1226" y="667"/>
                  <a:pt x="1226" y="667"/>
                </a:cubicBezTo>
                <a:cubicBezTo>
                  <a:pt x="1227" y="668"/>
                  <a:pt x="1227" y="668"/>
                  <a:pt x="1227" y="668"/>
                </a:cubicBezTo>
                <a:cubicBezTo>
                  <a:pt x="1228" y="667"/>
                  <a:pt x="1228" y="667"/>
                  <a:pt x="1228" y="667"/>
                </a:cubicBezTo>
                <a:cubicBezTo>
                  <a:pt x="1228" y="668"/>
                  <a:pt x="1228" y="668"/>
                  <a:pt x="1228" y="668"/>
                </a:cubicBezTo>
                <a:cubicBezTo>
                  <a:pt x="1228" y="668"/>
                  <a:pt x="1228" y="668"/>
                  <a:pt x="1228" y="668"/>
                </a:cubicBezTo>
                <a:cubicBezTo>
                  <a:pt x="1228" y="669"/>
                  <a:pt x="1228" y="669"/>
                  <a:pt x="1228" y="669"/>
                </a:cubicBezTo>
                <a:cubicBezTo>
                  <a:pt x="1229" y="669"/>
                  <a:pt x="1229" y="669"/>
                  <a:pt x="1229" y="669"/>
                </a:cubicBezTo>
                <a:cubicBezTo>
                  <a:pt x="1229" y="670"/>
                  <a:pt x="1229" y="670"/>
                  <a:pt x="1229" y="670"/>
                </a:cubicBezTo>
                <a:cubicBezTo>
                  <a:pt x="1229" y="670"/>
                  <a:pt x="1229" y="670"/>
                  <a:pt x="1229" y="670"/>
                </a:cubicBezTo>
                <a:cubicBezTo>
                  <a:pt x="1230" y="671"/>
                  <a:pt x="1230" y="672"/>
                  <a:pt x="1230" y="672"/>
                </a:cubicBezTo>
                <a:cubicBezTo>
                  <a:pt x="1230" y="672"/>
                  <a:pt x="1230" y="672"/>
                  <a:pt x="1230" y="672"/>
                </a:cubicBezTo>
                <a:cubicBezTo>
                  <a:pt x="1230" y="672"/>
                  <a:pt x="1230" y="672"/>
                  <a:pt x="1230" y="672"/>
                </a:cubicBezTo>
                <a:cubicBezTo>
                  <a:pt x="1231" y="672"/>
                  <a:pt x="1231" y="672"/>
                  <a:pt x="1231" y="672"/>
                </a:cubicBezTo>
                <a:cubicBezTo>
                  <a:pt x="1231" y="673"/>
                  <a:pt x="1231" y="673"/>
                  <a:pt x="1231" y="673"/>
                </a:cubicBezTo>
                <a:cubicBezTo>
                  <a:pt x="1230" y="673"/>
                  <a:pt x="1230" y="673"/>
                  <a:pt x="1230" y="673"/>
                </a:cubicBezTo>
                <a:cubicBezTo>
                  <a:pt x="1230" y="674"/>
                  <a:pt x="1230" y="674"/>
                  <a:pt x="1230" y="674"/>
                </a:cubicBezTo>
                <a:cubicBezTo>
                  <a:pt x="1229" y="674"/>
                  <a:pt x="1229" y="674"/>
                  <a:pt x="1229" y="674"/>
                </a:cubicBezTo>
                <a:cubicBezTo>
                  <a:pt x="1229" y="675"/>
                  <a:pt x="1229" y="675"/>
                  <a:pt x="1229" y="675"/>
                </a:cubicBezTo>
                <a:cubicBezTo>
                  <a:pt x="1230" y="674"/>
                  <a:pt x="1230" y="674"/>
                  <a:pt x="1230" y="674"/>
                </a:cubicBezTo>
                <a:cubicBezTo>
                  <a:pt x="1230" y="674"/>
                  <a:pt x="1230" y="674"/>
                  <a:pt x="1230" y="674"/>
                </a:cubicBezTo>
                <a:cubicBezTo>
                  <a:pt x="1231" y="674"/>
                  <a:pt x="1231" y="674"/>
                  <a:pt x="1231" y="674"/>
                </a:cubicBezTo>
                <a:cubicBezTo>
                  <a:pt x="1231" y="674"/>
                  <a:pt x="1231" y="674"/>
                  <a:pt x="1231" y="674"/>
                </a:cubicBezTo>
                <a:cubicBezTo>
                  <a:pt x="1232" y="674"/>
                  <a:pt x="1232" y="674"/>
                  <a:pt x="1232" y="674"/>
                </a:cubicBezTo>
                <a:cubicBezTo>
                  <a:pt x="1232" y="675"/>
                  <a:pt x="1232" y="675"/>
                  <a:pt x="1232" y="675"/>
                </a:cubicBezTo>
                <a:cubicBezTo>
                  <a:pt x="1232" y="675"/>
                  <a:pt x="1232" y="675"/>
                  <a:pt x="1232" y="675"/>
                </a:cubicBezTo>
                <a:cubicBezTo>
                  <a:pt x="1232" y="676"/>
                  <a:pt x="1232" y="676"/>
                  <a:pt x="1232" y="676"/>
                </a:cubicBezTo>
                <a:cubicBezTo>
                  <a:pt x="1232" y="677"/>
                  <a:pt x="1232" y="677"/>
                  <a:pt x="1232" y="678"/>
                </a:cubicBezTo>
                <a:cubicBezTo>
                  <a:pt x="1231" y="677"/>
                  <a:pt x="1231" y="677"/>
                  <a:pt x="1231" y="677"/>
                </a:cubicBezTo>
                <a:cubicBezTo>
                  <a:pt x="1232" y="676"/>
                  <a:pt x="1232" y="676"/>
                  <a:pt x="1232" y="676"/>
                </a:cubicBezTo>
                <a:cubicBezTo>
                  <a:pt x="1231" y="676"/>
                  <a:pt x="1231" y="676"/>
                  <a:pt x="1231" y="676"/>
                </a:cubicBezTo>
                <a:cubicBezTo>
                  <a:pt x="1231" y="675"/>
                  <a:pt x="1231" y="675"/>
                  <a:pt x="1231" y="675"/>
                </a:cubicBezTo>
                <a:cubicBezTo>
                  <a:pt x="1231" y="675"/>
                  <a:pt x="1231" y="675"/>
                  <a:pt x="1231" y="675"/>
                </a:cubicBezTo>
                <a:cubicBezTo>
                  <a:pt x="1230" y="675"/>
                  <a:pt x="1230" y="675"/>
                  <a:pt x="1230" y="675"/>
                </a:cubicBezTo>
                <a:cubicBezTo>
                  <a:pt x="1231" y="676"/>
                  <a:pt x="1231" y="676"/>
                  <a:pt x="1231" y="676"/>
                </a:cubicBezTo>
                <a:cubicBezTo>
                  <a:pt x="1231" y="676"/>
                  <a:pt x="1231" y="677"/>
                  <a:pt x="1230" y="678"/>
                </a:cubicBezTo>
                <a:cubicBezTo>
                  <a:pt x="1231" y="677"/>
                  <a:pt x="1231" y="677"/>
                  <a:pt x="1231" y="677"/>
                </a:cubicBezTo>
                <a:cubicBezTo>
                  <a:pt x="1232" y="678"/>
                  <a:pt x="1232" y="678"/>
                  <a:pt x="1232" y="678"/>
                </a:cubicBezTo>
                <a:cubicBezTo>
                  <a:pt x="1231" y="678"/>
                  <a:pt x="1231" y="678"/>
                  <a:pt x="1231" y="678"/>
                </a:cubicBezTo>
                <a:cubicBezTo>
                  <a:pt x="1231" y="679"/>
                  <a:pt x="1231" y="679"/>
                  <a:pt x="1231" y="679"/>
                </a:cubicBezTo>
                <a:cubicBezTo>
                  <a:pt x="1231" y="679"/>
                  <a:pt x="1231" y="679"/>
                  <a:pt x="1231" y="679"/>
                </a:cubicBezTo>
                <a:cubicBezTo>
                  <a:pt x="1229" y="679"/>
                  <a:pt x="1229" y="679"/>
                  <a:pt x="1229" y="679"/>
                </a:cubicBezTo>
                <a:cubicBezTo>
                  <a:pt x="1229" y="679"/>
                  <a:pt x="1229" y="680"/>
                  <a:pt x="1229" y="680"/>
                </a:cubicBezTo>
                <a:cubicBezTo>
                  <a:pt x="1228" y="681"/>
                  <a:pt x="1228" y="681"/>
                  <a:pt x="1228" y="681"/>
                </a:cubicBezTo>
                <a:cubicBezTo>
                  <a:pt x="1227" y="681"/>
                  <a:pt x="1227" y="681"/>
                  <a:pt x="1227" y="681"/>
                </a:cubicBezTo>
                <a:cubicBezTo>
                  <a:pt x="1227" y="681"/>
                  <a:pt x="1227" y="681"/>
                  <a:pt x="1227" y="681"/>
                </a:cubicBezTo>
                <a:cubicBezTo>
                  <a:pt x="1226" y="680"/>
                  <a:pt x="1226" y="680"/>
                  <a:pt x="1226" y="680"/>
                </a:cubicBezTo>
                <a:cubicBezTo>
                  <a:pt x="1226" y="680"/>
                  <a:pt x="1226" y="680"/>
                  <a:pt x="1226" y="680"/>
                </a:cubicBezTo>
                <a:cubicBezTo>
                  <a:pt x="1227" y="682"/>
                  <a:pt x="1227" y="682"/>
                  <a:pt x="1227" y="682"/>
                </a:cubicBezTo>
                <a:cubicBezTo>
                  <a:pt x="1227" y="682"/>
                  <a:pt x="1226" y="681"/>
                  <a:pt x="1226" y="681"/>
                </a:cubicBezTo>
                <a:cubicBezTo>
                  <a:pt x="1226" y="681"/>
                  <a:pt x="1226" y="681"/>
                  <a:pt x="1225" y="681"/>
                </a:cubicBezTo>
                <a:cubicBezTo>
                  <a:pt x="1225" y="682"/>
                  <a:pt x="1225" y="682"/>
                  <a:pt x="1226" y="683"/>
                </a:cubicBezTo>
                <a:cubicBezTo>
                  <a:pt x="1226" y="683"/>
                  <a:pt x="1226" y="683"/>
                  <a:pt x="1226" y="684"/>
                </a:cubicBezTo>
                <a:cubicBezTo>
                  <a:pt x="1226" y="684"/>
                  <a:pt x="1226" y="685"/>
                  <a:pt x="1227" y="685"/>
                </a:cubicBezTo>
                <a:cubicBezTo>
                  <a:pt x="1227" y="686"/>
                  <a:pt x="1227" y="686"/>
                  <a:pt x="1227" y="687"/>
                </a:cubicBezTo>
                <a:cubicBezTo>
                  <a:pt x="1227" y="687"/>
                  <a:pt x="1227" y="687"/>
                  <a:pt x="1227" y="687"/>
                </a:cubicBezTo>
                <a:cubicBezTo>
                  <a:pt x="1227" y="688"/>
                  <a:pt x="1227" y="688"/>
                  <a:pt x="1227" y="688"/>
                </a:cubicBezTo>
                <a:cubicBezTo>
                  <a:pt x="1227" y="689"/>
                  <a:pt x="1227" y="689"/>
                  <a:pt x="1227" y="689"/>
                </a:cubicBezTo>
                <a:cubicBezTo>
                  <a:pt x="1227" y="690"/>
                  <a:pt x="1227" y="690"/>
                  <a:pt x="1227" y="690"/>
                </a:cubicBezTo>
                <a:cubicBezTo>
                  <a:pt x="1227" y="690"/>
                  <a:pt x="1227" y="691"/>
                  <a:pt x="1227" y="691"/>
                </a:cubicBezTo>
                <a:cubicBezTo>
                  <a:pt x="1228" y="692"/>
                  <a:pt x="1227" y="692"/>
                  <a:pt x="1228" y="693"/>
                </a:cubicBezTo>
                <a:cubicBezTo>
                  <a:pt x="1228" y="693"/>
                  <a:pt x="1228" y="693"/>
                  <a:pt x="1228" y="694"/>
                </a:cubicBezTo>
                <a:cubicBezTo>
                  <a:pt x="1228" y="694"/>
                  <a:pt x="1227" y="694"/>
                  <a:pt x="1227" y="695"/>
                </a:cubicBezTo>
                <a:cubicBezTo>
                  <a:pt x="1227" y="695"/>
                  <a:pt x="1227" y="695"/>
                  <a:pt x="1227" y="696"/>
                </a:cubicBezTo>
                <a:cubicBezTo>
                  <a:pt x="1226" y="697"/>
                  <a:pt x="1226" y="697"/>
                  <a:pt x="1226" y="697"/>
                </a:cubicBezTo>
                <a:cubicBezTo>
                  <a:pt x="1226" y="697"/>
                  <a:pt x="1226" y="697"/>
                  <a:pt x="1226" y="697"/>
                </a:cubicBezTo>
                <a:cubicBezTo>
                  <a:pt x="1226" y="698"/>
                  <a:pt x="1226" y="698"/>
                  <a:pt x="1226" y="699"/>
                </a:cubicBezTo>
                <a:cubicBezTo>
                  <a:pt x="1226" y="699"/>
                  <a:pt x="1225" y="700"/>
                  <a:pt x="1225" y="700"/>
                </a:cubicBezTo>
                <a:cubicBezTo>
                  <a:pt x="1224" y="700"/>
                  <a:pt x="1226" y="701"/>
                  <a:pt x="1226" y="701"/>
                </a:cubicBezTo>
                <a:cubicBezTo>
                  <a:pt x="1224" y="702"/>
                  <a:pt x="1224" y="702"/>
                  <a:pt x="1224" y="702"/>
                </a:cubicBezTo>
                <a:cubicBezTo>
                  <a:pt x="1223" y="702"/>
                  <a:pt x="1223" y="701"/>
                  <a:pt x="1222" y="702"/>
                </a:cubicBezTo>
                <a:cubicBezTo>
                  <a:pt x="1222" y="702"/>
                  <a:pt x="1222" y="702"/>
                  <a:pt x="1222" y="702"/>
                </a:cubicBezTo>
                <a:cubicBezTo>
                  <a:pt x="1221" y="701"/>
                  <a:pt x="1221" y="701"/>
                  <a:pt x="1221" y="701"/>
                </a:cubicBezTo>
                <a:cubicBezTo>
                  <a:pt x="1221" y="701"/>
                  <a:pt x="1221" y="702"/>
                  <a:pt x="1221" y="702"/>
                </a:cubicBezTo>
                <a:cubicBezTo>
                  <a:pt x="1220" y="702"/>
                  <a:pt x="1220" y="702"/>
                  <a:pt x="1220" y="702"/>
                </a:cubicBezTo>
                <a:cubicBezTo>
                  <a:pt x="1220" y="702"/>
                  <a:pt x="1217" y="702"/>
                  <a:pt x="1217" y="703"/>
                </a:cubicBezTo>
                <a:cubicBezTo>
                  <a:pt x="1217" y="703"/>
                  <a:pt x="1217" y="703"/>
                  <a:pt x="1217" y="704"/>
                </a:cubicBezTo>
                <a:cubicBezTo>
                  <a:pt x="1216" y="704"/>
                  <a:pt x="1216" y="704"/>
                  <a:pt x="1216" y="704"/>
                </a:cubicBezTo>
                <a:cubicBezTo>
                  <a:pt x="1215" y="705"/>
                  <a:pt x="1215" y="705"/>
                  <a:pt x="1215" y="705"/>
                </a:cubicBezTo>
                <a:cubicBezTo>
                  <a:pt x="1214" y="705"/>
                  <a:pt x="1214" y="706"/>
                  <a:pt x="1214" y="706"/>
                </a:cubicBezTo>
                <a:cubicBezTo>
                  <a:pt x="1213" y="706"/>
                  <a:pt x="1213" y="706"/>
                  <a:pt x="1213" y="705"/>
                </a:cubicBezTo>
                <a:cubicBezTo>
                  <a:pt x="1213" y="705"/>
                  <a:pt x="1212" y="705"/>
                  <a:pt x="1212" y="705"/>
                </a:cubicBezTo>
                <a:cubicBezTo>
                  <a:pt x="1212" y="706"/>
                  <a:pt x="1212" y="706"/>
                  <a:pt x="1212" y="707"/>
                </a:cubicBezTo>
                <a:cubicBezTo>
                  <a:pt x="1212" y="707"/>
                  <a:pt x="1212" y="707"/>
                  <a:pt x="1211" y="707"/>
                </a:cubicBezTo>
                <a:cubicBezTo>
                  <a:pt x="1211" y="708"/>
                  <a:pt x="1211" y="708"/>
                  <a:pt x="1211" y="708"/>
                </a:cubicBezTo>
                <a:cubicBezTo>
                  <a:pt x="1210" y="708"/>
                  <a:pt x="1210" y="708"/>
                  <a:pt x="1210" y="708"/>
                </a:cubicBezTo>
                <a:cubicBezTo>
                  <a:pt x="1209" y="708"/>
                  <a:pt x="1210" y="708"/>
                  <a:pt x="1209" y="708"/>
                </a:cubicBezTo>
                <a:cubicBezTo>
                  <a:pt x="1209" y="708"/>
                  <a:pt x="1209" y="708"/>
                  <a:pt x="1209" y="708"/>
                </a:cubicBezTo>
                <a:cubicBezTo>
                  <a:pt x="1208" y="708"/>
                  <a:pt x="1208" y="708"/>
                  <a:pt x="1208" y="708"/>
                </a:cubicBezTo>
                <a:cubicBezTo>
                  <a:pt x="1208" y="709"/>
                  <a:pt x="1208" y="709"/>
                  <a:pt x="1208" y="709"/>
                </a:cubicBezTo>
                <a:cubicBezTo>
                  <a:pt x="1207" y="709"/>
                  <a:pt x="1207" y="709"/>
                  <a:pt x="1207" y="709"/>
                </a:cubicBezTo>
                <a:cubicBezTo>
                  <a:pt x="1206" y="709"/>
                  <a:pt x="1206" y="709"/>
                  <a:pt x="1206" y="709"/>
                </a:cubicBezTo>
                <a:cubicBezTo>
                  <a:pt x="1205" y="709"/>
                  <a:pt x="1205" y="709"/>
                  <a:pt x="1205" y="709"/>
                </a:cubicBezTo>
                <a:cubicBezTo>
                  <a:pt x="1204" y="709"/>
                  <a:pt x="1204" y="709"/>
                  <a:pt x="1204" y="709"/>
                </a:cubicBezTo>
                <a:moveTo>
                  <a:pt x="1215" y="673"/>
                </a:moveTo>
                <a:cubicBezTo>
                  <a:pt x="1215" y="673"/>
                  <a:pt x="1215" y="673"/>
                  <a:pt x="1215" y="673"/>
                </a:cubicBezTo>
                <a:cubicBezTo>
                  <a:pt x="1215" y="673"/>
                  <a:pt x="1215" y="673"/>
                  <a:pt x="1215" y="673"/>
                </a:cubicBezTo>
                <a:cubicBezTo>
                  <a:pt x="1215" y="672"/>
                  <a:pt x="1215" y="672"/>
                  <a:pt x="1215" y="672"/>
                </a:cubicBezTo>
                <a:cubicBezTo>
                  <a:pt x="1215" y="673"/>
                  <a:pt x="1215" y="673"/>
                  <a:pt x="1215" y="673"/>
                </a:cubicBezTo>
                <a:moveTo>
                  <a:pt x="1224" y="661"/>
                </a:moveTo>
                <a:cubicBezTo>
                  <a:pt x="1224" y="660"/>
                  <a:pt x="1224" y="660"/>
                  <a:pt x="1224" y="660"/>
                </a:cubicBezTo>
                <a:cubicBezTo>
                  <a:pt x="1224" y="659"/>
                  <a:pt x="1224" y="659"/>
                  <a:pt x="1224" y="659"/>
                </a:cubicBezTo>
                <a:cubicBezTo>
                  <a:pt x="1224" y="659"/>
                  <a:pt x="1224" y="659"/>
                  <a:pt x="1224" y="659"/>
                </a:cubicBezTo>
                <a:cubicBezTo>
                  <a:pt x="1224" y="659"/>
                  <a:pt x="1224" y="659"/>
                  <a:pt x="1224" y="659"/>
                </a:cubicBezTo>
                <a:cubicBezTo>
                  <a:pt x="1224" y="659"/>
                  <a:pt x="1223" y="660"/>
                  <a:pt x="1223" y="660"/>
                </a:cubicBezTo>
                <a:cubicBezTo>
                  <a:pt x="1223" y="660"/>
                  <a:pt x="1223" y="660"/>
                  <a:pt x="1223" y="660"/>
                </a:cubicBezTo>
                <a:cubicBezTo>
                  <a:pt x="1223" y="659"/>
                  <a:pt x="1223" y="659"/>
                  <a:pt x="1223" y="659"/>
                </a:cubicBezTo>
                <a:cubicBezTo>
                  <a:pt x="1223" y="659"/>
                  <a:pt x="1223" y="659"/>
                  <a:pt x="1223" y="659"/>
                </a:cubicBezTo>
                <a:cubicBezTo>
                  <a:pt x="1223" y="659"/>
                  <a:pt x="1223" y="659"/>
                  <a:pt x="1223" y="659"/>
                </a:cubicBezTo>
                <a:cubicBezTo>
                  <a:pt x="1223" y="658"/>
                  <a:pt x="1223" y="658"/>
                  <a:pt x="1223" y="658"/>
                </a:cubicBezTo>
                <a:cubicBezTo>
                  <a:pt x="1224" y="658"/>
                  <a:pt x="1224" y="658"/>
                  <a:pt x="1224" y="658"/>
                </a:cubicBezTo>
                <a:cubicBezTo>
                  <a:pt x="1224" y="658"/>
                  <a:pt x="1224" y="658"/>
                  <a:pt x="1224" y="658"/>
                </a:cubicBezTo>
                <a:cubicBezTo>
                  <a:pt x="1225" y="657"/>
                  <a:pt x="1225" y="657"/>
                  <a:pt x="1225" y="657"/>
                </a:cubicBezTo>
                <a:cubicBezTo>
                  <a:pt x="1225" y="658"/>
                  <a:pt x="1226" y="658"/>
                  <a:pt x="1226" y="659"/>
                </a:cubicBezTo>
                <a:cubicBezTo>
                  <a:pt x="1226" y="659"/>
                  <a:pt x="1226" y="659"/>
                  <a:pt x="1226" y="659"/>
                </a:cubicBezTo>
                <a:cubicBezTo>
                  <a:pt x="1226" y="660"/>
                  <a:pt x="1226" y="660"/>
                  <a:pt x="1226" y="660"/>
                </a:cubicBezTo>
                <a:cubicBezTo>
                  <a:pt x="1225" y="661"/>
                  <a:pt x="1225" y="661"/>
                  <a:pt x="1225" y="661"/>
                </a:cubicBezTo>
                <a:cubicBezTo>
                  <a:pt x="1225" y="661"/>
                  <a:pt x="1225" y="661"/>
                  <a:pt x="1225" y="661"/>
                </a:cubicBezTo>
                <a:cubicBezTo>
                  <a:pt x="1224" y="661"/>
                  <a:pt x="1224" y="661"/>
                  <a:pt x="1224" y="661"/>
                </a:cubicBezTo>
                <a:cubicBezTo>
                  <a:pt x="1224" y="661"/>
                  <a:pt x="1224" y="661"/>
                  <a:pt x="1224" y="661"/>
                </a:cubicBezTo>
                <a:cubicBezTo>
                  <a:pt x="1224" y="661"/>
                  <a:pt x="1224" y="661"/>
                  <a:pt x="1224" y="661"/>
                </a:cubicBezTo>
                <a:moveTo>
                  <a:pt x="1223" y="649"/>
                </a:moveTo>
                <a:cubicBezTo>
                  <a:pt x="1222" y="650"/>
                  <a:pt x="1222" y="650"/>
                  <a:pt x="1222" y="650"/>
                </a:cubicBezTo>
                <a:cubicBezTo>
                  <a:pt x="1222" y="649"/>
                  <a:pt x="1222" y="649"/>
                  <a:pt x="1222" y="649"/>
                </a:cubicBezTo>
                <a:cubicBezTo>
                  <a:pt x="1222" y="649"/>
                  <a:pt x="1222" y="649"/>
                  <a:pt x="1222" y="649"/>
                </a:cubicBezTo>
                <a:cubicBezTo>
                  <a:pt x="1223" y="649"/>
                  <a:pt x="1223" y="649"/>
                  <a:pt x="1223" y="649"/>
                </a:cubicBezTo>
                <a:cubicBezTo>
                  <a:pt x="1223" y="648"/>
                  <a:pt x="1223" y="648"/>
                  <a:pt x="1223" y="648"/>
                </a:cubicBezTo>
                <a:cubicBezTo>
                  <a:pt x="1224" y="648"/>
                  <a:pt x="1224" y="648"/>
                  <a:pt x="1224" y="648"/>
                </a:cubicBezTo>
                <a:cubicBezTo>
                  <a:pt x="1223" y="649"/>
                  <a:pt x="1223" y="649"/>
                  <a:pt x="1223" y="649"/>
                </a:cubicBezTo>
                <a:cubicBezTo>
                  <a:pt x="1223" y="649"/>
                  <a:pt x="1223" y="649"/>
                  <a:pt x="1223" y="649"/>
                </a:cubicBezTo>
                <a:moveTo>
                  <a:pt x="1232" y="658"/>
                </a:moveTo>
                <a:cubicBezTo>
                  <a:pt x="1232" y="658"/>
                  <a:pt x="1232" y="658"/>
                  <a:pt x="1232" y="658"/>
                </a:cubicBezTo>
                <a:cubicBezTo>
                  <a:pt x="1232" y="658"/>
                  <a:pt x="1232" y="658"/>
                  <a:pt x="1232" y="658"/>
                </a:cubicBezTo>
                <a:cubicBezTo>
                  <a:pt x="1232" y="658"/>
                  <a:pt x="1232" y="658"/>
                  <a:pt x="1232" y="658"/>
                </a:cubicBezTo>
                <a:cubicBezTo>
                  <a:pt x="1233" y="658"/>
                  <a:pt x="1233" y="658"/>
                  <a:pt x="1233" y="658"/>
                </a:cubicBezTo>
                <a:cubicBezTo>
                  <a:pt x="1233" y="659"/>
                  <a:pt x="1233" y="659"/>
                  <a:pt x="1233" y="660"/>
                </a:cubicBezTo>
                <a:cubicBezTo>
                  <a:pt x="1232" y="659"/>
                  <a:pt x="1232" y="659"/>
                  <a:pt x="1232" y="659"/>
                </a:cubicBezTo>
                <a:cubicBezTo>
                  <a:pt x="1232" y="658"/>
                  <a:pt x="1232" y="658"/>
                  <a:pt x="1232" y="658"/>
                </a:cubicBezTo>
                <a:moveTo>
                  <a:pt x="1228" y="651"/>
                </a:moveTo>
                <a:cubicBezTo>
                  <a:pt x="1229" y="652"/>
                  <a:pt x="1229" y="652"/>
                  <a:pt x="1229" y="652"/>
                </a:cubicBezTo>
                <a:cubicBezTo>
                  <a:pt x="1229" y="652"/>
                  <a:pt x="1229" y="652"/>
                  <a:pt x="1229" y="652"/>
                </a:cubicBezTo>
                <a:cubicBezTo>
                  <a:pt x="1228" y="652"/>
                  <a:pt x="1228" y="652"/>
                  <a:pt x="1228" y="652"/>
                </a:cubicBezTo>
                <a:cubicBezTo>
                  <a:pt x="1228" y="652"/>
                  <a:pt x="1228" y="652"/>
                  <a:pt x="1228" y="652"/>
                </a:cubicBezTo>
                <a:cubicBezTo>
                  <a:pt x="1229" y="652"/>
                  <a:pt x="1229" y="652"/>
                  <a:pt x="1229" y="652"/>
                </a:cubicBezTo>
                <a:cubicBezTo>
                  <a:pt x="1228" y="653"/>
                  <a:pt x="1228" y="653"/>
                  <a:pt x="1228" y="653"/>
                </a:cubicBezTo>
                <a:cubicBezTo>
                  <a:pt x="1227" y="653"/>
                  <a:pt x="1227" y="653"/>
                  <a:pt x="1227" y="653"/>
                </a:cubicBezTo>
                <a:cubicBezTo>
                  <a:pt x="1225" y="653"/>
                  <a:pt x="1225" y="653"/>
                  <a:pt x="1225" y="653"/>
                </a:cubicBezTo>
                <a:cubicBezTo>
                  <a:pt x="1225" y="653"/>
                  <a:pt x="1225" y="653"/>
                  <a:pt x="1225" y="653"/>
                </a:cubicBezTo>
                <a:cubicBezTo>
                  <a:pt x="1225" y="653"/>
                  <a:pt x="1225" y="653"/>
                  <a:pt x="1225" y="653"/>
                </a:cubicBezTo>
                <a:cubicBezTo>
                  <a:pt x="1224" y="653"/>
                  <a:pt x="1224" y="653"/>
                  <a:pt x="1224" y="653"/>
                </a:cubicBezTo>
                <a:cubicBezTo>
                  <a:pt x="1224" y="653"/>
                  <a:pt x="1224" y="653"/>
                  <a:pt x="1224" y="653"/>
                </a:cubicBezTo>
                <a:cubicBezTo>
                  <a:pt x="1225" y="652"/>
                  <a:pt x="1225" y="652"/>
                  <a:pt x="1225" y="652"/>
                </a:cubicBezTo>
                <a:cubicBezTo>
                  <a:pt x="1225" y="653"/>
                  <a:pt x="1225" y="653"/>
                  <a:pt x="1225" y="653"/>
                </a:cubicBezTo>
                <a:cubicBezTo>
                  <a:pt x="1225" y="653"/>
                  <a:pt x="1226" y="652"/>
                  <a:pt x="1226" y="652"/>
                </a:cubicBezTo>
                <a:cubicBezTo>
                  <a:pt x="1225" y="652"/>
                  <a:pt x="1225" y="652"/>
                  <a:pt x="1225" y="652"/>
                </a:cubicBezTo>
                <a:cubicBezTo>
                  <a:pt x="1225" y="652"/>
                  <a:pt x="1225" y="652"/>
                  <a:pt x="1225" y="652"/>
                </a:cubicBezTo>
                <a:cubicBezTo>
                  <a:pt x="1226" y="651"/>
                  <a:pt x="1226" y="651"/>
                  <a:pt x="1226" y="651"/>
                </a:cubicBezTo>
                <a:cubicBezTo>
                  <a:pt x="1226" y="651"/>
                  <a:pt x="1226" y="651"/>
                  <a:pt x="1226" y="651"/>
                </a:cubicBezTo>
                <a:cubicBezTo>
                  <a:pt x="1226" y="651"/>
                  <a:pt x="1226" y="651"/>
                  <a:pt x="1226" y="651"/>
                </a:cubicBezTo>
                <a:cubicBezTo>
                  <a:pt x="1226" y="651"/>
                  <a:pt x="1226" y="651"/>
                  <a:pt x="1226" y="651"/>
                </a:cubicBezTo>
                <a:cubicBezTo>
                  <a:pt x="1225" y="650"/>
                  <a:pt x="1225" y="650"/>
                  <a:pt x="1225" y="650"/>
                </a:cubicBezTo>
                <a:cubicBezTo>
                  <a:pt x="1225" y="650"/>
                  <a:pt x="1225" y="650"/>
                  <a:pt x="1225" y="650"/>
                </a:cubicBezTo>
                <a:cubicBezTo>
                  <a:pt x="1224" y="650"/>
                  <a:pt x="1224" y="650"/>
                  <a:pt x="1224" y="650"/>
                </a:cubicBezTo>
                <a:cubicBezTo>
                  <a:pt x="1225" y="650"/>
                  <a:pt x="1225" y="650"/>
                  <a:pt x="1225" y="650"/>
                </a:cubicBezTo>
                <a:cubicBezTo>
                  <a:pt x="1224" y="649"/>
                  <a:pt x="1224" y="649"/>
                  <a:pt x="1224" y="649"/>
                </a:cubicBezTo>
                <a:cubicBezTo>
                  <a:pt x="1225" y="649"/>
                  <a:pt x="1225" y="649"/>
                  <a:pt x="1225" y="649"/>
                </a:cubicBezTo>
                <a:cubicBezTo>
                  <a:pt x="1225" y="649"/>
                  <a:pt x="1225" y="649"/>
                  <a:pt x="1225" y="649"/>
                </a:cubicBezTo>
                <a:cubicBezTo>
                  <a:pt x="1226" y="649"/>
                  <a:pt x="1226" y="649"/>
                  <a:pt x="1226" y="649"/>
                </a:cubicBezTo>
                <a:cubicBezTo>
                  <a:pt x="1226" y="649"/>
                  <a:pt x="1226" y="649"/>
                  <a:pt x="1226" y="649"/>
                </a:cubicBezTo>
                <a:cubicBezTo>
                  <a:pt x="1227" y="650"/>
                  <a:pt x="1227" y="650"/>
                  <a:pt x="1227" y="650"/>
                </a:cubicBezTo>
                <a:cubicBezTo>
                  <a:pt x="1228" y="650"/>
                  <a:pt x="1228" y="650"/>
                  <a:pt x="1228" y="650"/>
                </a:cubicBezTo>
                <a:cubicBezTo>
                  <a:pt x="1228" y="651"/>
                  <a:pt x="1228" y="651"/>
                  <a:pt x="1228" y="651"/>
                </a:cubicBezTo>
                <a:moveTo>
                  <a:pt x="1277" y="709"/>
                </a:moveTo>
                <a:cubicBezTo>
                  <a:pt x="1277" y="710"/>
                  <a:pt x="1277" y="710"/>
                  <a:pt x="1277" y="710"/>
                </a:cubicBezTo>
                <a:cubicBezTo>
                  <a:pt x="1276" y="710"/>
                  <a:pt x="1276" y="710"/>
                  <a:pt x="1276" y="710"/>
                </a:cubicBezTo>
                <a:cubicBezTo>
                  <a:pt x="1275" y="709"/>
                  <a:pt x="1275" y="709"/>
                  <a:pt x="1275" y="709"/>
                </a:cubicBezTo>
                <a:cubicBezTo>
                  <a:pt x="1276" y="709"/>
                  <a:pt x="1276" y="709"/>
                  <a:pt x="1276" y="709"/>
                </a:cubicBezTo>
                <a:cubicBezTo>
                  <a:pt x="1277" y="709"/>
                  <a:pt x="1277" y="709"/>
                  <a:pt x="1277" y="709"/>
                </a:cubicBezTo>
                <a:moveTo>
                  <a:pt x="1282" y="699"/>
                </a:moveTo>
                <a:cubicBezTo>
                  <a:pt x="1282" y="699"/>
                  <a:pt x="1282" y="699"/>
                  <a:pt x="1282" y="699"/>
                </a:cubicBezTo>
                <a:cubicBezTo>
                  <a:pt x="1282" y="699"/>
                  <a:pt x="1282" y="699"/>
                  <a:pt x="1282" y="699"/>
                </a:cubicBezTo>
                <a:moveTo>
                  <a:pt x="1228" y="640"/>
                </a:moveTo>
                <a:cubicBezTo>
                  <a:pt x="1228" y="640"/>
                  <a:pt x="1228" y="640"/>
                  <a:pt x="1228" y="640"/>
                </a:cubicBezTo>
                <a:cubicBezTo>
                  <a:pt x="1228" y="639"/>
                  <a:pt x="1228" y="639"/>
                  <a:pt x="1228" y="638"/>
                </a:cubicBezTo>
                <a:cubicBezTo>
                  <a:pt x="1229" y="638"/>
                  <a:pt x="1229" y="638"/>
                  <a:pt x="1229" y="638"/>
                </a:cubicBezTo>
                <a:cubicBezTo>
                  <a:pt x="1229" y="639"/>
                  <a:pt x="1229" y="639"/>
                  <a:pt x="1229" y="639"/>
                </a:cubicBezTo>
                <a:cubicBezTo>
                  <a:pt x="1229" y="639"/>
                  <a:pt x="1229" y="639"/>
                  <a:pt x="1229" y="639"/>
                </a:cubicBezTo>
                <a:cubicBezTo>
                  <a:pt x="1230" y="639"/>
                  <a:pt x="1230" y="639"/>
                  <a:pt x="1230" y="639"/>
                </a:cubicBezTo>
                <a:cubicBezTo>
                  <a:pt x="1230" y="638"/>
                  <a:pt x="1230" y="638"/>
                  <a:pt x="1230" y="638"/>
                </a:cubicBezTo>
                <a:cubicBezTo>
                  <a:pt x="1229" y="639"/>
                  <a:pt x="1229" y="639"/>
                  <a:pt x="1229" y="639"/>
                </a:cubicBezTo>
                <a:cubicBezTo>
                  <a:pt x="1229" y="637"/>
                  <a:pt x="1229" y="637"/>
                  <a:pt x="1229" y="637"/>
                </a:cubicBezTo>
                <a:cubicBezTo>
                  <a:pt x="1228" y="637"/>
                  <a:pt x="1228" y="637"/>
                  <a:pt x="1228" y="637"/>
                </a:cubicBezTo>
                <a:cubicBezTo>
                  <a:pt x="1229" y="637"/>
                  <a:pt x="1229" y="637"/>
                  <a:pt x="1229" y="637"/>
                </a:cubicBezTo>
                <a:cubicBezTo>
                  <a:pt x="1229" y="637"/>
                  <a:pt x="1229" y="637"/>
                  <a:pt x="1229" y="637"/>
                </a:cubicBezTo>
                <a:cubicBezTo>
                  <a:pt x="1229" y="636"/>
                  <a:pt x="1229" y="636"/>
                  <a:pt x="1229" y="636"/>
                </a:cubicBezTo>
                <a:cubicBezTo>
                  <a:pt x="1229" y="636"/>
                  <a:pt x="1229" y="636"/>
                  <a:pt x="1229" y="636"/>
                </a:cubicBezTo>
                <a:cubicBezTo>
                  <a:pt x="1229" y="635"/>
                  <a:pt x="1229" y="635"/>
                  <a:pt x="1229" y="635"/>
                </a:cubicBezTo>
                <a:cubicBezTo>
                  <a:pt x="1229" y="635"/>
                  <a:pt x="1229" y="635"/>
                  <a:pt x="1229" y="635"/>
                </a:cubicBezTo>
                <a:cubicBezTo>
                  <a:pt x="1229" y="635"/>
                  <a:pt x="1229" y="635"/>
                  <a:pt x="1229" y="635"/>
                </a:cubicBezTo>
                <a:cubicBezTo>
                  <a:pt x="1229" y="636"/>
                  <a:pt x="1229" y="636"/>
                  <a:pt x="1229" y="636"/>
                </a:cubicBezTo>
                <a:cubicBezTo>
                  <a:pt x="1230" y="636"/>
                  <a:pt x="1230" y="636"/>
                  <a:pt x="1230" y="636"/>
                </a:cubicBezTo>
                <a:cubicBezTo>
                  <a:pt x="1230" y="635"/>
                  <a:pt x="1230" y="635"/>
                  <a:pt x="1230" y="635"/>
                </a:cubicBezTo>
                <a:cubicBezTo>
                  <a:pt x="1230" y="635"/>
                  <a:pt x="1230" y="635"/>
                  <a:pt x="1230" y="635"/>
                </a:cubicBezTo>
                <a:cubicBezTo>
                  <a:pt x="1230" y="634"/>
                  <a:pt x="1230" y="634"/>
                  <a:pt x="1230" y="634"/>
                </a:cubicBezTo>
                <a:cubicBezTo>
                  <a:pt x="1230" y="634"/>
                  <a:pt x="1230" y="634"/>
                  <a:pt x="1230" y="634"/>
                </a:cubicBezTo>
                <a:cubicBezTo>
                  <a:pt x="1230" y="635"/>
                  <a:pt x="1230" y="635"/>
                  <a:pt x="1230" y="635"/>
                </a:cubicBezTo>
                <a:cubicBezTo>
                  <a:pt x="1231" y="635"/>
                  <a:pt x="1231" y="635"/>
                  <a:pt x="1231" y="635"/>
                </a:cubicBezTo>
                <a:cubicBezTo>
                  <a:pt x="1231" y="634"/>
                  <a:pt x="1231" y="634"/>
                  <a:pt x="1231" y="634"/>
                </a:cubicBezTo>
                <a:cubicBezTo>
                  <a:pt x="1232" y="635"/>
                  <a:pt x="1232" y="635"/>
                  <a:pt x="1232" y="635"/>
                </a:cubicBezTo>
                <a:cubicBezTo>
                  <a:pt x="1232" y="635"/>
                  <a:pt x="1232" y="635"/>
                  <a:pt x="1231" y="634"/>
                </a:cubicBezTo>
                <a:cubicBezTo>
                  <a:pt x="1231" y="634"/>
                  <a:pt x="1231" y="634"/>
                  <a:pt x="1231" y="634"/>
                </a:cubicBezTo>
                <a:cubicBezTo>
                  <a:pt x="1232" y="634"/>
                  <a:pt x="1232" y="634"/>
                  <a:pt x="1232" y="634"/>
                </a:cubicBezTo>
                <a:cubicBezTo>
                  <a:pt x="1232" y="634"/>
                  <a:pt x="1232" y="634"/>
                  <a:pt x="1232" y="634"/>
                </a:cubicBezTo>
                <a:cubicBezTo>
                  <a:pt x="1233" y="635"/>
                  <a:pt x="1233" y="635"/>
                  <a:pt x="1233" y="635"/>
                </a:cubicBezTo>
                <a:cubicBezTo>
                  <a:pt x="1232" y="634"/>
                  <a:pt x="1232" y="634"/>
                  <a:pt x="1232" y="634"/>
                </a:cubicBezTo>
                <a:cubicBezTo>
                  <a:pt x="1233" y="634"/>
                  <a:pt x="1233" y="634"/>
                  <a:pt x="1233" y="634"/>
                </a:cubicBezTo>
                <a:cubicBezTo>
                  <a:pt x="1232" y="634"/>
                  <a:pt x="1232" y="634"/>
                  <a:pt x="1232" y="634"/>
                </a:cubicBezTo>
                <a:cubicBezTo>
                  <a:pt x="1232" y="633"/>
                  <a:pt x="1231" y="633"/>
                  <a:pt x="1231" y="632"/>
                </a:cubicBezTo>
                <a:cubicBezTo>
                  <a:pt x="1231" y="632"/>
                  <a:pt x="1231" y="632"/>
                  <a:pt x="1231" y="632"/>
                </a:cubicBezTo>
                <a:cubicBezTo>
                  <a:pt x="1232" y="633"/>
                  <a:pt x="1232" y="633"/>
                  <a:pt x="1232" y="633"/>
                </a:cubicBezTo>
                <a:cubicBezTo>
                  <a:pt x="1232" y="633"/>
                  <a:pt x="1232" y="633"/>
                  <a:pt x="1232" y="633"/>
                </a:cubicBezTo>
                <a:cubicBezTo>
                  <a:pt x="1232" y="632"/>
                  <a:pt x="1232" y="632"/>
                  <a:pt x="1232" y="632"/>
                </a:cubicBezTo>
                <a:cubicBezTo>
                  <a:pt x="1232" y="632"/>
                  <a:pt x="1232" y="632"/>
                  <a:pt x="1232" y="632"/>
                </a:cubicBezTo>
                <a:cubicBezTo>
                  <a:pt x="1232" y="631"/>
                  <a:pt x="1232" y="631"/>
                  <a:pt x="1232" y="631"/>
                </a:cubicBezTo>
                <a:cubicBezTo>
                  <a:pt x="1231" y="630"/>
                  <a:pt x="1231" y="630"/>
                  <a:pt x="1231" y="630"/>
                </a:cubicBezTo>
                <a:cubicBezTo>
                  <a:pt x="1232" y="630"/>
                  <a:pt x="1232" y="630"/>
                  <a:pt x="1232" y="630"/>
                </a:cubicBezTo>
                <a:cubicBezTo>
                  <a:pt x="1232" y="631"/>
                  <a:pt x="1232" y="631"/>
                  <a:pt x="1232" y="631"/>
                </a:cubicBezTo>
                <a:cubicBezTo>
                  <a:pt x="1233" y="630"/>
                  <a:pt x="1233" y="630"/>
                  <a:pt x="1233" y="630"/>
                </a:cubicBezTo>
                <a:cubicBezTo>
                  <a:pt x="1233" y="630"/>
                  <a:pt x="1233" y="630"/>
                  <a:pt x="1233" y="630"/>
                </a:cubicBezTo>
                <a:cubicBezTo>
                  <a:pt x="1234" y="630"/>
                  <a:pt x="1234" y="630"/>
                  <a:pt x="1234" y="630"/>
                </a:cubicBezTo>
                <a:cubicBezTo>
                  <a:pt x="1234" y="630"/>
                  <a:pt x="1234" y="630"/>
                  <a:pt x="1234" y="630"/>
                </a:cubicBezTo>
                <a:cubicBezTo>
                  <a:pt x="1233" y="630"/>
                  <a:pt x="1233" y="630"/>
                  <a:pt x="1233" y="630"/>
                </a:cubicBezTo>
                <a:cubicBezTo>
                  <a:pt x="1233" y="629"/>
                  <a:pt x="1233" y="629"/>
                  <a:pt x="1233" y="629"/>
                </a:cubicBezTo>
                <a:cubicBezTo>
                  <a:pt x="1233" y="629"/>
                  <a:pt x="1233" y="629"/>
                  <a:pt x="1233" y="629"/>
                </a:cubicBezTo>
                <a:cubicBezTo>
                  <a:pt x="1234" y="629"/>
                  <a:pt x="1234" y="629"/>
                  <a:pt x="1234" y="629"/>
                </a:cubicBezTo>
                <a:cubicBezTo>
                  <a:pt x="1233" y="628"/>
                  <a:pt x="1233" y="628"/>
                  <a:pt x="1233" y="628"/>
                </a:cubicBezTo>
                <a:cubicBezTo>
                  <a:pt x="1234" y="628"/>
                  <a:pt x="1234" y="628"/>
                  <a:pt x="1234" y="628"/>
                </a:cubicBezTo>
                <a:cubicBezTo>
                  <a:pt x="1233" y="628"/>
                  <a:pt x="1233" y="628"/>
                  <a:pt x="1233" y="628"/>
                </a:cubicBezTo>
                <a:cubicBezTo>
                  <a:pt x="1233" y="627"/>
                  <a:pt x="1233" y="627"/>
                  <a:pt x="1233" y="627"/>
                </a:cubicBezTo>
                <a:cubicBezTo>
                  <a:pt x="1234" y="627"/>
                  <a:pt x="1234" y="627"/>
                  <a:pt x="1234" y="627"/>
                </a:cubicBezTo>
                <a:cubicBezTo>
                  <a:pt x="1234" y="626"/>
                  <a:pt x="1234" y="626"/>
                  <a:pt x="1234" y="626"/>
                </a:cubicBezTo>
                <a:cubicBezTo>
                  <a:pt x="1235" y="626"/>
                  <a:pt x="1235" y="626"/>
                  <a:pt x="1235" y="626"/>
                </a:cubicBezTo>
                <a:cubicBezTo>
                  <a:pt x="1235" y="627"/>
                  <a:pt x="1235" y="627"/>
                  <a:pt x="1235" y="627"/>
                </a:cubicBezTo>
                <a:cubicBezTo>
                  <a:pt x="1235" y="627"/>
                  <a:pt x="1235" y="627"/>
                  <a:pt x="1235" y="627"/>
                </a:cubicBezTo>
                <a:cubicBezTo>
                  <a:pt x="1236" y="626"/>
                  <a:pt x="1236" y="626"/>
                  <a:pt x="1236" y="626"/>
                </a:cubicBezTo>
                <a:cubicBezTo>
                  <a:pt x="1236" y="627"/>
                  <a:pt x="1236" y="627"/>
                  <a:pt x="1236" y="627"/>
                </a:cubicBezTo>
                <a:cubicBezTo>
                  <a:pt x="1236" y="628"/>
                  <a:pt x="1236" y="628"/>
                  <a:pt x="1236" y="628"/>
                </a:cubicBezTo>
                <a:cubicBezTo>
                  <a:pt x="1237" y="627"/>
                  <a:pt x="1237" y="627"/>
                  <a:pt x="1237" y="627"/>
                </a:cubicBezTo>
                <a:cubicBezTo>
                  <a:pt x="1237" y="627"/>
                  <a:pt x="1237" y="627"/>
                  <a:pt x="1237" y="627"/>
                </a:cubicBezTo>
                <a:cubicBezTo>
                  <a:pt x="1237" y="627"/>
                  <a:pt x="1237" y="627"/>
                  <a:pt x="1237" y="627"/>
                </a:cubicBezTo>
                <a:cubicBezTo>
                  <a:pt x="1238" y="627"/>
                  <a:pt x="1238" y="627"/>
                  <a:pt x="1238" y="627"/>
                </a:cubicBezTo>
                <a:cubicBezTo>
                  <a:pt x="1237" y="628"/>
                  <a:pt x="1237" y="628"/>
                  <a:pt x="1237" y="628"/>
                </a:cubicBezTo>
                <a:cubicBezTo>
                  <a:pt x="1238" y="628"/>
                  <a:pt x="1238" y="627"/>
                  <a:pt x="1238" y="627"/>
                </a:cubicBezTo>
                <a:cubicBezTo>
                  <a:pt x="1239" y="627"/>
                  <a:pt x="1239" y="627"/>
                  <a:pt x="1239" y="627"/>
                </a:cubicBezTo>
                <a:cubicBezTo>
                  <a:pt x="1239" y="627"/>
                  <a:pt x="1239" y="627"/>
                  <a:pt x="1239" y="627"/>
                </a:cubicBezTo>
                <a:cubicBezTo>
                  <a:pt x="1240" y="627"/>
                  <a:pt x="1240" y="627"/>
                  <a:pt x="1240" y="627"/>
                </a:cubicBezTo>
                <a:cubicBezTo>
                  <a:pt x="1240" y="627"/>
                  <a:pt x="1240" y="627"/>
                  <a:pt x="1240" y="627"/>
                </a:cubicBezTo>
                <a:cubicBezTo>
                  <a:pt x="1240" y="627"/>
                  <a:pt x="1240" y="627"/>
                  <a:pt x="1240" y="627"/>
                </a:cubicBezTo>
                <a:cubicBezTo>
                  <a:pt x="1242" y="627"/>
                  <a:pt x="1242" y="627"/>
                  <a:pt x="1242" y="627"/>
                </a:cubicBezTo>
                <a:cubicBezTo>
                  <a:pt x="1242" y="627"/>
                  <a:pt x="1243" y="626"/>
                  <a:pt x="1243" y="626"/>
                </a:cubicBezTo>
                <a:cubicBezTo>
                  <a:pt x="1243" y="627"/>
                  <a:pt x="1243" y="627"/>
                  <a:pt x="1243" y="627"/>
                </a:cubicBezTo>
                <a:cubicBezTo>
                  <a:pt x="1244" y="626"/>
                  <a:pt x="1244" y="626"/>
                  <a:pt x="1244" y="626"/>
                </a:cubicBezTo>
                <a:cubicBezTo>
                  <a:pt x="1245" y="627"/>
                  <a:pt x="1245" y="627"/>
                  <a:pt x="1245" y="627"/>
                </a:cubicBezTo>
                <a:cubicBezTo>
                  <a:pt x="1245" y="626"/>
                  <a:pt x="1245" y="626"/>
                  <a:pt x="1245" y="626"/>
                </a:cubicBezTo>
                <a:cubicBezTo>
                  <a:pt x="1244" y="626"/>
                  <a:pt x="1244" y="626"/>
                  <a:pt x="1244" y="626"/>
                </a:cubicBezTo>
                <a:cubicBezTo>
                  <a:pt x="1245" y="626"/>
                  <a:pt x="1245" y="626"/>
                  <a:pt x="1245" y="626"/>
                </a:cubicBezTo>
                <a:cubicBezTo>
                  <a:pt x="1245" y="626"/>
                  <a:pt x="1245" y="626"/>
                  <a:pt x="1245" y="626"/>
                </a:cubicBezTo>
                <a:cubicBezTo>
                  <a:pt x="1246" y="626"/>
                  <a:pt x="1246" y="626"/>
                  <a:pt x="1246" y="626"/>
                </a:cubicBezTo>
                <a:cubicBezTo>
                  <a:pt x="1246" y="626"/>
                  <a:pt x="1246" y="626"/>
                  <a:pt x="1246" y="626"/>
                </a:cubicBezTo>
                <a:cubicBezTo>
                  <a:pt x="1247" y="626"/>
                  <a:pt x="1247" y="626"/>
                  <a:pt x="1247" y="626"/>
                </a:cubicBezTo>
                <a:cubicBezTo>
                  <a:pt x="1247" y="627"/>
                  <a:pt x="1246" y="627"/>
                  <a:pt x="1246" y="628"/>
                </a:cubicBezTo>
                <a:cubicBezTo>
                  <a:pt x="1246" y="628"/>
                  <a:pt x="1246" y="628"/>
                  <a:pt x="1246" y="628"/>
                </a:cubicBezTo>
                <a:cubicBezTo>
                  <a:pt x="1246" y="628"/>
                  <a:pt x="1246" y="628"/>
                  <a:pt x="1246" y="628"/>
                </a:cubicBezTo>
                <a:cubicBezTo>
                  <a:pt x="1246" y="629"/>
                  <a:pt x="1246" y="629"/>
                  <a:pt x="1246" y="629"/>
                </a:cubicBezTo>
                <a:cubicBezTo>
                  <a:pt x="1245" y="630"/>
                  <a:pt x="1245" y="630"/>
                  <a:pt x="1245" y="630"/>
                </a:cubicBezTo>
                <a:cubicBezTo>
                  <a:pt x="1244" y="631"/>
                  <a:pt x="1243" y="632"/>
                  <a:pt x="1241" y="633"/>
                </a:cubicBezTo>
                <a:cubicBezTo>
                  <a:pt x="1241" y="634"/>
                  <a:pt x="1241" y="634"/>
                  <a:pt x="1241" y="634"/>
                </a:cubicBezTo>
                <a:cubicBezTo>
                  <a:pt x="1241" y="634"/>
                  <a:pt x="1240" y="634"/>
                  <a:pt x="1240" y="634"/>
                </a:cubicBezTo>
                <a:cubicBezTo>
                  <a:pt x="1240" y="635"/>
                  <a:pt x="1240" y="635"/>
                  <a:pt x="1240" y="635"/>
                </a:cubicBezTo>
                <a:cubicBezTo>
                  <a:pt x="1240" y="635"/>
                  <a:pt x="1240" y="635"/>
                  <a:pt x="1240" y="635"/>
                </a:cubicBezTo>
                <a:cubicBezTo>
                  <a:pt x="1240" y="635"/>
                  <a:pt x="1240" y="635"/>
                  <a:pt x="1240" y="635"/>
                </a:cubicBezTo>
                <a:cubicBezTo>
                  <a:pt x="1240" y="635"/>
                  <a:pt x="1240" y="635"/>
                  <a:pt x="1240" y="635"/>
                </a:cubicBezTo>
                <a:cubicBezTo>
                  <a:pt x="1239" y="635"/>
                  <a:pt x="1239" y="635"/>
                  <a:pt x="1239" y="635"/>
                </a:cubicBezTo>
                <a:cubicBezTo>
                  <a:pt x="1238" y="635"/>
                  <a:pt x="1238" y="635"/>
                  <a:pt x="1238" y="635"/>
                </a:cubicBezTo>
                <a:cubicBezTo>
                  <a:pt x="1238" y="635"/>
                  <a:pt x="1238" y="635"/>
                  <a:pt x="1238" y="635"/>
                </a:cubicBezTo>
                <a:cubicBezTo>
                  <a:pt x="1238" y="635"/>
                  <a:pt x="1238" y="635"/>
                  <a:pt x="1238" y="635"/>
                </a:cubicBezTo>
                <a:cubicBezTo>
                  <a:pt x="1239" y="635"/>
                  <a:pt x="1239" y="635"/>
                  <a:pt x="1239" y="635"/>
                </a:cubicBezTo>
                <a:cubicBezTo>
                  <a:pt x="1239" y="635"/>
                  <a:pt x="1239" y="635"/>
                  <a:pt x="1239" y="635"/>
                </a:cubicBezTo>
                <a:cubicBezTo>
                  <a:pt x="1240" y="636"/>
                  <a:pt x="1240" y="636"/>
                  <a:pt x="1240" y="636"/>
                </a:cubicBezTo>
                <a:cubicBezTo>
                  <a:pt x="1240" y="635"/>
                  <a:pt x="1240" y="635"/>
                  <a:pt x="1240" y="635"/>
                </a:cubicBezTo>
                <a:cubicBezTo>
                  <a:pt x="1241" y="636"/>
                  <a:pt x="1241" y="636"/>
                  <a:pt x="1241" y="636"/>
                </a:cubicBezTo>
                <a:cubicBezTo>
                  <a:pt x="1242" y="635"/>
                  <a:pt x="1242" y="635"/>
                  <a:pt x="1242" y="635"/>
                </a:cubicBezTo>
                <a:cubicBezTo>
                  <a:pt x="1242" y="636"/>
                  <a:pt x="1242" y="636"/>
                  <a:pt x="1242" y="636"/>
                </a:cubicBezTo>
                <a:cubicBezTo>
                  <a:pt x="1240" y="637"/>
                  <a:pt x="1240" y="637"/>
                  <a:pt x="1240" y="637"/>
                </a:cubicBezTo>
                <a:cubicBezTo>
                  <a:pt x="1240" y="637"/>
                  <a:pt x="1240" y="637"/>
                  <a:pt x="1240" y="637"/>
                </a:cubicBezTo>
                <a:cubicBezTo>
                  <a:pt x="1240" y="637"/>
                  <a:pt x="1240" y="637"/>
                  <a:pt x="1240" y="637"/>
                </a:cubicBezTo>
                <a:cubicBezTo>
                  <a:pt x="1239" y="637"/>
                  <a:pt x="1239" y="637"/>
                  <a:pt x="1239" y="637"/>
                </a:cubicBezTo>
                <a:cubicBezTo>
                  <a:pt x="1238" y="637"/>
                  <a:pt x="1238" y="637"/>
                  <a:pt x="1238" y="637"/>
                </a:cubicBezTo>
                <a:cubicBezTo>
                  <a:pt x="1238" y="638"/>
                  <a:pt x="1238" y="638"/>
                  <a:pt x="1238" y="638"/>
                </a:cubicBezTo>
                <a:cubicBezTo>
                  <a:pt x="1238" y="638"/>
                  <a:pt x="1238" y="638"/>
                  <a:pt x="1238" y="638"/>
                </a:cubicBezTo>
                <a:cubicBezTo>
                  <a:pt x="1237" y="638"/>
                  <a:pt x="1237" y="638"/>
                  <a:pt x="1237" y="638"/>
                </a:cubicBezTo>
                <a:cubicBezTo>
                  <a:pt x="1239" y="637"/>
                  <a:pt x="1239" y="637"/>
                  <a:pt x="1239" y="637"/>
                </a:cubicBezTo>
                <a:cubicBezTo>
                  <a:pt x="1240" y="638"/>
                  <a:pt x="1240" y="638"/>
                  <a:pt x="1240" y="638"/>
                </a:cubicBezTo>
                <a:cubicBezTo>
                  <a:pt x="1240" y="637"/>
                  <a:pt x="1240" y="637"/>
                  <a:pt x="1240" y="637"/>
                </a:cubicBezTo>
                <a:cubicBezTo>
                  <a:pt x="1239" y="639"/>
                  <a:pt x="1239" y="639"/>
                  <a:pt x="1239" y="639"/>
                </a:cubicBezTo>
                <a:cubicBezTo>
                  <a:pt x="1239" y="639"/>
                  <a:pt x="1239" y="639"/>
                  <a:pt x="1239" y="639"/>
                </a:cubicBezTo>
                <a:cubicBezTo>
                  <a:pt x="1240" y="639"/>
                  <a:pt x="1240" y="639"/>
                  <a:pt x="1240" y="639"/>
                </a:cubicBezTo>
                <a:cubicBezTo>
                  <a:pt x="1240" y="638"/>
                  <a:pt x="1240" y="638"/>
                  <a:pt x="1240" y="638"/>
                </a:cubicBezTo>
                <a:cubicBezTo>
                  <a:pt x="1241" y="638"/>
                  <a:pt x="1241" y="638"/>
                  <a:pt x="1241" y="638"/>
                </a:cubicBezTo>
                <a:cubicBezTo>
                  <a:pt x="1242" y="638"/>
                  <a:pt x="1242" y="638"/>
                  <a:pt x="1242" y="638"/>
                </a:cubicBezTo>
                <a:cubicBezTo>
                  <a:pt x="1243" y="638"/>
                  <a:pt x="1243" y="638"/>
                  <a:pt x="1243" y="638"/>
                </a:cubicBezTo>
                <a:cubicBezTo>
                  <a:pt x="1243" y="637"/>
                  <a:pt x="1243" y="637"/>
                  <a:pt x="1243" y="637"/>
                </a:cubicBezTo>
                <a:cubicBezTo>
                  <a:pt x="1243" y="638"/>
                  <a:pt x="1243" y="638"/>
                  <a:pt x="1243" y="638"/>
                </a:cubicBezTo>
                <a:cubicBezTo>
                  <a:pt x="1244" y="637"/>
                  <a:pt x="1244" y="637"/>
                  <a:pt x="1244" y="637"/>
                </a:cubicBezTo>
                <a:cubicBezTo>
                  <a:pt x="1244" y="637"/>
                  <a:pt x="1245" y="637"/>
                  <a:pt x="1245" y="637"/>
                </a:cubicBezTo>
                <a:cubicBezTo>
                  <a:pt x="1245" y="637"/>
                  <a:pt x="1246" y="637"/>
                  <a:pt x="1246" y="637"/>
                </a:cubicBezTo>
                <a:cubicBezTo>
                  <a:pt x="1247" y="637"/>
                  <a:pt x="1247" y="637"/>
                  <a:pt x="1247" y="637"/>
                </a:cubicBezTo>
                <a:cubicBezTo>
                  <a:pt x="1247" y="637"/>
                  <a:pt x="1247" y="637"/>
                  <a:pt x="1247" y="637"/>
                </a:cubicBezTo>
                <a:cubicBezTo>
                  <a:pt x="1248" y="637"/>
                  <a:pt x="1249" y="637"/>
                  <a:pt x="1250" y="637"/>
                </a:cubicBezTo>
                <a:cubicBezTo>
                  <a:pt x="1250" y="637"/>
                  <a:pt x="1250" y="637"/>
                  <a:pt x="1250" y="637"/>
                </a:cubicBezTo>
                <a:cubicBezTo>
                  <a:pt x="1251" y="637"/>
                  <a:pt x="1251" y="637"/>
                  <a:pt x="1251" y="637"/>
                </a:cubicBezTo>
                <a:cubicBezTo>
                  <a:pt x="1252" y="637"/>
                  <a:pt x="1252" y="637"/>
                  <a:pt x="1252" y="637"/>
                </a:cubicBezTo>
                <a:cubicBezTo>
                  <a:pt x="1252" y="637"/>
                  <a:pt x="1252" y="637"/>
                  <a:pt x="1252" y="637"/>
                </a:cubicBezTo>
                <a:cubicBezTo>
                  <a:pt x="1253" y="637"/>
                  <a:pt x="1253" y="637"/>
                  <a:pt x="1253" y="637"/>
                </a:cubicBezTo>
                <a:cubicBezTo>
                  <a:pt x="1253" y="637"/>
                  <a:pt x="1253" y="637"/>
                  <a:pt x="1253" y="637"/>
                </a:cubicBezTo>
                <a:cubicBezTo>
                  <a:pt x="1254" y="637"/>
                  <a:pt x="1254" y="638"/>
                  <a:pt x="1255" y="638"/>
                </a:cubicBezTo>
                <a:cubicBezTo>
                  <a:pt x="1255" y="639"/>
                  <a:pt x="1255" y="639"/>
                  <a:pt x="1255" y="640"/>
                </a:cubicBezTo>
                <a:cubicBezTo>
                  <a:pt x="1255" y="640"/>
                  <a:pt x="1254" y="641"/>
                  <a:pt x="1254" y="641"/>
                </a:cubicBezTo>
                <a:cubicBezTo>
                  <a:pt x="1253" y="642"/>
                  <a:pt x="1253" y="643"/>
                  <a:pt x="1253" y="644"/>
                </a:cubicBezTo>
                <a:cubicBezTo>
                  <a:pt x="1253" y="644"/>
                  <a:pt x="1253" y="644"/>
                  <a:pt x="1253" y="644"/>
                </a:cubicBezTo>
                <a:cubicBezTo>
                  <a:pt x="1253" y="644"/>
                  <a:pt x="1252" y="645"/>
                  <a:pt x="1252" y="646"/>
                </a:cubicBezTo>
                <a:cubicBezTo>
                  <a:pt x="1252" y="646"/>
                  <a:pt x="1252" y="646"/>
                  <a:pt x="1252" y="646"/>
                </a:cubicBezTo>
                <a:cubicBezTo>
                  <a:pt x="1252" y="647"/>
                  <a:pt x="1251" y="648"/>
                  <a:pt x="1251" y="648"/>
                </a:cubicBezTo>
                <a:cubicBezTo>
                  <a:pt x="1250" y="649"/>
                  <a:pt x="1250" y="649"/>
                  <a:pt x="1250" y="649"/>
                </a:cubicBezTo>
                <a:cubicBezTo>
                  <a:pt x="1250" y="650"/>
                  <a:pt x="1250" y="650"/>
                  <a:pt x="1250" y="650"/>
                </a:cubicBezTo>
                <a:cubicBezTo>
                  <a:pt x="1250" y="650"/>
                  <a:pt x="1249" y="651"/>
                  <a:pt x="1248" y="651"/>
                </a:cubicBezTo>
                <a:cubicBezTo>
                  <a:pt x="1246" y="652"/>
                  <a:pt x="1246" y="652"/>
                  <a:pt x="1246" y="652"/>
                </a:cubicBezTo>
                <a:cubicBezTo>
                  <a:pt x="1246" y="652"/>
                  <a:pt x="1246" y="652"/>
                  <a:pt x="1245" y="653"/>
                </a:cubicBezTo>
                <a:cubicBezTo>
                  <a:pt x="1246" y="652"/>
                  <a:pt x="1247" y="652"/>
                  <a:pt x="1248" y="652"/>
                </a:cubicBezTo>
                <a:cubicBezTo>
                  <a:pt x="1248" y="652"/>
                  <a:pt x="1248" y="652"/>
                  <a:pt x="1248" y="652"/>
                </a:cubicBezTo>
                <a:cubicBezTo>
                  <a:pt x="1248" y="653"/>
                  <a:pt x="1248" y="653"/>
                  <a:pt x="1248" y="653"/>
                </a:cubicBezTo>
                <a:cubicBezTo>
                  <a:pt x="1248" y="653"/>
                  <a:pt x="1248" y="653"/>
                  <a:pt x="1248" y="653"/>
                </a:cubicBezTo>
                <a:cubicBezTo>
                  <a:pt x="1249" y="653"/>
                  <a:pt x="1249" y="653"/>
                  <a:pt x="1249" y="653"/>
                </a:cubicBezTo>
                <a:cubicBezTo>
                  <a:pt x="1250" y="654"/>
                  <a:pt x="1250" y="654"/>
                  <a:pt x="1250" y="654"/>
                </a:cubicBezTo>
                <a:cubicBezTo>
                  <a:pt x="1249" y="654"/>
                  <a:pt x="1249" y="654"/>
                  <a:pt x="1249" y="654"/>
                </a:cubicBezTo>
                <a:cubicBezTo>
                  <a:pt x="1248" y="655"/>
                  <a:pt x="1248" y="655"/>
                  <a:pt x="1248" y="655"/>
                </a:cubicBezTo>
                <a:cubicBezTo>
                  <a:pt x="1248" y="654"/>
                  <a:pt x="1247" y="654"/>
                  <a:pt x="1247" y="654"/>
                </a:cubicBezTo>
                <a:cubicBezTo>
                  <a:pt x="1246" y="655"/>
                  <a:pt x="1246" y="655"/>
                  <a:pt x="1246" y="655"/>
                </a:cubicBezTo>
                <a:cubicBezTo>
                  <a:pt x="1246" y="655"/>
                  <a:pt x="1246" y="655"/>
                  <a:pt x="1246" y="655"/>
                </a:cubicBezTo>
                <a:cubicBezTo>
                  <a:pt x="1246" y="656"/>
                  <a:pt x="1246" y="656"/>
                  <a:pt x="1246" y="656"/>
                </a:cubicBezTo>
                <a:cubicBezTo>
                  <a:pt x="1245" y="656"/>
                  <a:pt x="1245" y="656"/>
                  <a:pt x="1245" y="656"/>
                </a:cubicBezTo>
                <a:cubicBezTo>
                  <a:pt x="1244" y="657"/>
                  <a:pt x="1244" y="657"/>
                  <a:pt x="1244" y="657"/>
                </a:cubicBezTo>
                <a:cubicBezTo>
                  <a:pt x="1244" y="656"/>
                  <a:pt x="1243" y="656"/>
                  <a:pt x="1242" y="656"/>
                </a:cubicBezTo>
                <a:cubicBezTo>
                  <a:pt x="1242" y="656"/>
                  <a:pt x="1242" y="656"/>
                  <a:pt x="1242" y="656"/>
                </a:cubicBezTo>
                <a:cubicBezTo>
                  <a:pt x="1242" y="656"/>
                  <a:pt x="1242" y="656"/>
                  <a:pt x="1242" y="656"/>
                </a:cubicBezTo>
                <a:cubicBezTo>
                  <a:pt x="1242" y="657"/>
                  <a:pt x="1242" y="657"/>
                  <a:pt x="1242" y="657"/>
                </a:cubicBezTo>
                <a:cubicBezTo>
                  <a:pt x="1243" y="657"/>
                  <a:pt x="1243" y="657"/>
                  <a:pt x="1243" y="657"/>
                </a:cubicBezTo>
                <a:cubicBezTo>
                  <a:pt x="1244" y="657"/>
                  <a:pt x="1245" y="657"/>
                  <a:pt x="1246" y="657"/>
                </a:cubicBezTo>
                <a:cubicBezTo>
                  <a:pt x="1246" y="657"/>
                  <a:pt x="1246" y="657"/>
                  <a:pt x="1246" y="657"/>
                </a:cubicBezTo>
                <a:cubicBezTo>
                  <a:pt x="1247" y="657"/>
                  <a:pt x="1247" y="657"/>
                  <a:pt x="1247" y="657"/>
                </a:cubicBezTo>
                <a:cubicBezTo>
                  <a:pt x="1247" y="657"/>
                  <a:pt x="1248" y="656"/>
                  <a:pt x="1248" y="656"/>
                </a:cubicBezTo>
                <a:cubicBezTo>
                  <a:pt x="1249" y="656"/>
                  <a:pt x="1249" y="656"/>
                  <a:pt x="1249" y="656"/>
                </a:cubicBezTo>
                <a:cubicBezTo>
                  <a:pt x="1250" y="657"/>
                  <a:pt x="1250" y="657"/>
                  <a:pt x="1250" y="657"/>
                </a:cubicBezTo>
                <a:cubicBezTo>
                  <a:pt x="1250" y="657"/>
                  <a:pt x="1250" y="657"/>
                  <a:pt x="1250" y="657"/>
                </a:cubicBezTo>
                <a:cubicBezTo>
                  <a:pt x="1250" y="657"/>
                  <a:pt x="1250" y="657"/>
                  <a:pt x="1250" y="657"/>
                </a:cubicBezTo>
                <a:cubicBezTo>
                  <a:pt x="1252" y="658"/>
                  <a:pt x="1252" y="658"/>
                  <a:pt x="1252" y="658"/>
                </a:cubicBezTo>
                <a:cubicBezTo>
                  <a:pt x="1253" y="658"/>
                  <a:pt x="1253" y="658"/>
                  <a:pt x="1253" y="658"/>
                </a:cubicBezTo>
                <a:cubicBezTo>
                  <a:pt x="1253" y="658"/>
                  <a:pt x="1253" y="659"/>
                  <a:pt x="1254" y="659"/>
                </a:cubicBezTo>
                <a:cubicBezTo>
                  <a:pt x="1254" y="660"/>
                  <a:pt x="1255" y="660"/>
                  <a:pt x="1255" y="661"/>
                </a:cubicBezTo>
                <a:cubicBezTo>
                  <a:pt x="1255" y="661"/>
                  <a:pt x="1255" y="661"/>
                  <a:pt x="1255" y="661"/>
                </a:cubicBezTo>
                <a:cubicBezTo>
                  <a:pt x="1255" y="661"/>
                  <a:pt x="1255" y="661"/>
                  <a:pt x="1255" y="661"/>
                </a:cubicBezTo>
                <a:cubicBezTo>
                  <a:pt x="1256" y="661"/>
                  <a:pt x="1256" y="661"/>
                  <a:pt x="1256" y="661"/>
                </a:cubicBezTo>
                <a:cubicBezTo>
                  <a:pt x="1256" y="662"/>
                  <a:pt x="1256" y="662"/>
                  <a:pt x="1256" y="662"/>
                </a:cubicBezTo>
                <a:cubicBezTo>
                  <a:pt x="1257" y="662"/>
                  <a:pt x="1257" y="663"/>
                  <a:pt x="1257" y="664"/>
                </a:cubicBezTo>
                <a:cubicBezTo>
                  <a:pt x="1257" y="665"/>
                  <a:pt x="1257" y="665"/>
                  <a:pt x="1257" y="665"/>
                </a:cubicBezTo>
                <a:cubicBezTo>
                  <a:pt x="1257" y="665"/>
                  <a:pt x="1257" y="665"/>
                  <a:pt x="1257" y="665"/>
                </a:cubicBezTo>
                <a:cubicBezTo>
                  <a:pt x="1257" y="666"/>
                  <a:pt x="1257" y="666"/>
                  <a:pt x="1257" y="666"/>
                </a:cubicBezTo>
                <a:cubicBezTo>
                  <a:pt x="1257" y="667"/>
                  <a:pt x="1257" y="668"/>
                  <a:pt x="1258" y="668"/>
                </a:cubicBezTo>
                <a:cubicBezTo>
                  <a:pt x="1258" y="669"/>
                  <a:pt x="1258" y="669"/>
                  <a:pt x="1258" y="669"/>
                </a:cubicBezTo>
                <a:cubicBezTo>
                  <a:pt x="1258" y="670"/>
                  <a:pt x="1259" y="671"/>
                  <a:pt x="1260" y="672"/>
                </a:cubicBezTo>
                <a:cubicBezTo>
                  <a:pt x="1260" y="673"/>
                  <a:pt x="1260" y="673"/>
                  <a:pt x="1260" y="673"/>
                </a:cubicBezTo>
                <a:cubicBezTo>
                  <a:pt x="1261" y="673"/>
                  <a:pt x="1263" y="673"/>
                  <a:pt x="1264" y="674"/>
                </a:cubicBezTo>
                <a:cubicBezTo>
                  <a:pt x="1265" y="675"/>
                  <a:pt x="1265" y="675"/>
                  <a:pt x="1265" y="675"/>
                </a:cubicBezTo>
                <a:cubicBezTo>
                  <a:pt x="1265" y="675"/>
                  <a:pt x="1265" y="675"/>
                  <a:pt x="1265" y="675"/>
                </a:cubicBezTo>
                <a:cubicBezTo>
                  <a:pt x="1265" y="677"/>
                  <a:pt x="1265" y="677"/>
                  <a:pt x="1265" y="677"/>
                </a:cubicBezTo>
                <a:cubicBezTo>
                  <a:pt x="1266" y="677"/>
                  <a:pt x="1266" y="677"/>
                  <a:pt x="1266" y="677"/>
                </a:cubicBezTo>
                <a:cubicBezTo>
                  <a:pt x="1267" y="678"/>
                  <a:pt x="1267" y="678"/>
                  <a:pt x="1267" y="678"/>
                </a:cubicBezTo>
                <a:cubicBezTo>
                  <a:pt x="1268" y="678"/>
                  <a:pt x="1268" y="678"/>
                  <a:pt x="1268" y="678"/>
                </a:cubicBezTo>
                <a:cubicBezTo>
                  <a:pt x="1267" y="679"/>
                  <a:pt x="1267" y="679"/>
                  <a:pt x="1267" y="679"/>
                </a:cubicBezTo>
                <a:cubicBezTo>
                  <a:pt x="1267" y="679"/>
                  <a:pt x="1267" y="679"/>
                  <a:pt x="1267" y="679"/>
                </a:cubicBezTo>
                <a:cubicBezTo>
                  <a:pt x="1268" y="681"/>
                  <a:pt x="1269" y="683"/>
                  <a:pt x="1270" y="684"/>
                </a:cubicBezTo>
                <a:cubicBezTo>
                  <a:pt x="1269" y="684"/>
                  <a:pt x="1269" y="684"/>
                  <a:pt x="1269" y="684"/>
                </a:cubicBezTo>
                <a:cubicBezTo>
                  <a:pt x="1268" y="684"/>
                  <a:pt x="1268" y="684"/>
                  <a:pt x="1268" y="684"/>
                </a:cubicBezTo>
                <a:cubicBezTo>
                  <a:pt x="1268" y="684"/>
                  <a:pt x="1268" y="684"/>
                  <a:pt x="1268" y="684"/>
                </a:cubicBezTo>
                <a:cubicBezTo>
                  <a:pt x="1267" y="683"/>
                  <a:pt x="1267" y="683"/>
                  <a:pt x="1267" y="683"/>
                </a:cubicBezTo>
                <a:cubicBezTo>
                  <a:pt x="1266" y="683"/>
                  <a:pt x="1266" y="683"/>
                  <a:pt x="1266" y="683"/>
                </a:cubicBezTo>
                <a:cubicBezTo>
                  <a:pt x="1266" y="683"/>
                  <a:pt x="1265" y="683"/>
                  <a:pt x="1265" y="683"/>
                </a:cubicBezTo>
                <a:cubicBezTo>
                  <a:pt x="1264" y="683"/>
                  <a:pt x="1264" y="683"/>
                  <a:pt x="1264" y="683"/>
                </a:cubicBezTo>
                <a:cubicBezTo>
                  <a:pt x="1263" y="683"/>
                  <a:pt x="1263" y="683"/>
                  <a:pt x="1263" y="683"/>
                </a:cubicBezTo>
                <a:cubicBezTo>
                  <a:pt x="1264" y="683"/>
                  <a:pt x="1264" y="683"/>
                  <a:pt x="1264" y="683"/>
                </a:cubicBezTo>
                <a:cubicBezTo>
                  <a:pt x="1264" y="683"/>
                  <a:pt x="1264" y="683"/>
                  <a:pt x="1264" y="683"/>
                </a:cubicBezTo>
                <a:cubicBezTo>
                  <a:pt x="1265" y="684"/>
                  <a:pt x="1265" y="684"/>
                  <a:pt x="1265" y="684"/>
                </a:cubicBezTo>
                <a:cubicBezTo>
                  <a:pt x="1265" y="683"/>
                  <a:pt x="1265" y="683"/>
                  <a:pt x="1265" y="683"/>
                </a:cubicBezTo>
                <a:cubicBezTo>
                  <a:pt x="1266" y="683"/>
                  <a:pt x="1266" y="683"/>
                  <a:pt x="1266" y="683"/>
                </a:cubicBezTo>
                <a:cubicBezTo>
                  <a:pt x="1267" y="683"/>
                  <a:pt x="1267" y="683"/>
                  <a:pt x="1267" y="683"/>
                </a:cubicBezTo>
                <a:cubicBezTo>
                  <a:pt x="1267" y="684"/>
                  <a:pt x="1267" y="684"/>
                  <a:pt x="1267" y="684"/>
                </a:cubicBezTo>
                <a:cubicBezTo>
                  <a:pt x="1268" y="684"/>
                  <a:pt x="1269" y="685"/>
                  <a:pt x="1269" y="686"/>
                </a:cubicBezTo>
                <a:cubicBezTo>
                  <a:pt x="1270" y="686"/>
                  <a:pt x="1270" y="686"/>
                  <a:pt x="1270" y="686"/>
                </a:cubicBezTo>
                <a:cubicBezTo>
                  <a:pt x="1271" y="687"/>
                  <a:pt x="1272" y="689"/>
                  <a:pt x="1271" y="690"/>
                </a:cubicBezTo>
                <a:cubicBezTo>
                  <a:pt x="1270" y="691"/>
                  <a:pt x="1270" y="692"/>
                  <a:pt x="1269" y="693"/>
                </a:cubicBezTo>
                <a:cubicBezTo>
                  <a:pt x="1270" y="692"/>
                  <a:pt x="1270" y="692"/>
                  <a:pt x="1270" y="692"/>
                </a:cubicBezTo>
                <a:cubicBezTo>
                  <a:pt x="1270" y="693"/>
                  <a:pt x="1270" y="693"/>
                  <a:pt x="1270" y="693"/>
                </a:cubicBezTo>
                <a:cubicBezTo>
                  <a:pt x="1271" y="694"/>
                  <a:pt x="1271" y="694"/>
                  <a:pt x="1271" y="694"/>
                </a:cubicBezTo>
                <a:cubicBezTo>
                  <a:pt x="1272" y="694"/>
                  <a:pt x="1272" y="694"/>
                  <a:pt x="1272" y="694"/>
                </a:cubicBezTo>
                <a:cubicBezTo>
                  <a:pt x="1272" y="693"/>
                  <a:pt x="1272" y="692"/>
                  <a:pt x="1273" y="692"/>
                </a:cubicBezTo>
                <a:cubicBezTo>
                  <a:pt x="1273" y="691"/>
                  <a:pt x="1273" y="691"/>
                  <a:pt x="1273" y="691"/>
                </a:cubicBezTo>
                <a:cubicBezTo>
                  <a:pt x="1274" y="691"/>
                  <a:pt x="1275" y="691"/>
                  <a:pt x="1276" y="692"/>
                </a:cubicBezTo>
                <a:cubicBezTo>
                  <a:pt x="1276" y="691"/>
                  <a:pt x="1276" y="691"/>
                  <a:pt x="1276" y="691"/>
                </a:cubicBezTo>
                <a:cubicBezTo>
                  <a:pt x="1279" y="691"/>
                  <a:pt x="1282" y="693"/>
                  <a:pt x="1282" y="697"/>
                </a:cubicBezTo>
                <a:cubicBezTo>
                  <a:pt x="1282" y="697"/>
                  <a:pt x="1282" y="698"/>
                  <a:pt x="1282" y="699"/>
                </a:cubicBezTo>
                <a:cubicBezTo>
                  <a:pt x="1282" y="700"/>
                  <a:pt x="1282" y="701"/>
                  <a:pt x="1281" y="701"/>
                </a:cubicBezTo>
                <a:cubicBezTo>
                  <a:pt x="1281" y="702"/>
                  <a:pt x="1281" y="702"/>
                  <a:pt x="1281" y="702"/>
                </a:cubicBezTo>
                <a:cubicBezTo>
                  <a:pt x="1280" y="702"/>
                  <a:pt x="1280" y="703"/>
                  <a:pt x="1280" y="703"/>
                </a:cubicBezTo>
                <a:cubicBezTo>
                  <a:pt x="1279" y="703"/>
                  <a:pt x="1279" y="702"/>
                  <a:pt x="1278" y="702"/>
                </a:cubicBezTo>
                <a:cubicBezTo>
                  <a:pt x="1279" y="703"/>
                  <a:pt x="1279" y="703"/>
                  <a:pt x="1279" y="703"/>
                </a:cubicBezTo>
                <a:cubicBezTo>
                  <a:pt x="1278" y="703"/>
                  <a:pt x="1278" y="703"/>
                  <a:pt x="1278" y="703"/>
                </a:cubicBezTo>
                <a:cubicBezTo>
                  <a:pt x="1278" y="703"/>
                  <a:pt x="1278" y="703"/>
                  <a:pt x="1278" y="703"/>
                </a:cubicBezTo>
                <a:cubicBezTo>
                  <a:pt x="1279" y="703"/>
                  <a:pt x="1279" y="703"/>
                  <a:pt x="1279" y="703"/>
                </a:cubicBezTo>
                <a:cubicBezTo>
                  <a:pt x="1279" y="704"/>
                  <a:pt x="1279" y="704"/>
                  <a:pt x="1279" y="704"/>
                </a:cubicBezTo>
                <a:cubicBezTo>
                  <a:pt x="1279" y="704"/>
                  <a:pt x="1279" y="704"/>
                  <a:pt x="1279" y="704"/>
                </a:cubicBezTo>
                <a:cubicBezTo>
                  <a:pt x="1278" y="705"/>
                  <a:pt x="1278" y="705"/>
                  <a:pt x="1278" y="705"/>
                </a:cubicBezTo>
                <a:cubicBezTo>
                  <a:pt x="1277" y="705"/>
                  <a:pt x="1277" y="705"/>
                  <a:pt x="1277" y="705"/>
                </a:cubicBezTo>
                <a:cubicBezTo>
                  <a:pt x="1277" y="705"/>
                  <a:pt x="1277" y="705"/>
                  <a:pt x="1277" y="705"/>
                </a:cubicBezTo>
                <a:cubicBezTo>
                  <a:pt x="1276" y="705"/>
                  <a:pt x="1276" y="705"/>
                  <a:pt x="1276" y="705"/>
                </a:cubicBezTo>
                <a:cubicBezTo>
                  <a:pt x="1276" y="705"/>
                  <a:pt x="1276" y="705"/>
                  <a:pt x="1276" y="705"/>
                </a:cubicBezTo>
                <a:cubicBezTo>
                  <a:pt x="1275" y="706"/>
                  <a:pt x="1275" y="706"/>
                  <a:pt x="1275" y="706"/>
                </a:cubicBezTo>
                <a:cubicBezTo>
                  <a:pt x="1275" y="706"/>
                  <a:pt x="1275" y="706"/>
                  <a:pt x="1275" y="706"/>
                </a:cubicBezTo>
                <a:cubicBezTo>
                  <a:pt x="1276" y="706"/>
                  <a:pt x="1276" y="706"/>
                  <a:pt x="1277" y="705"/>
                </a:cubicBezTo>
                <a:cubicBezTo>
                  <a:pt x="1277" y="707"/>
                  <a:pt x="1277" y="707"/>
                  <a:pt x="1277" y="707"/>
                </a:cubicBezTo>
                <a:cubicBezTo>
                  <a:pt x="1276" y="708"/>
                  <a:pt x="1276" y="708"/>
                  <a:pt x="1276" y="708"/>
                </a:cubicBezTo>
                <a:cubicBezTo>
                  <a:pt x="1276" y="708"/>
                  <a:pt x="1276" y="708"/>
                  <a:pt x="1276" y="708"/>
                </a:cubicBezTo>
                <a:cubicBezTo>
                  <a:pt x="1275" y="708"/>
                  <a:pt x="1275" y="708"/>
                  <a:pt x="1275" y="708"/>
                </a:cubicBezTo>
                <a:cubicBezTo>
                  <a:pt x="1273" y="708"/>
                  <a:pt x="1273" y="708"/>
                  <a:pt x="1273" y="708"/>
                </a:cubicBezTo>
                <a:cubicBezTo>
                  <a:pt x="1273" y="709"/>
                  <a:pt x="1273" y="709"/>
                  <a:pt x="1273" y="709"/>
                </a:cubicBezTo>
                <a:cubicBezTo>
                  <a:pt x="1274" y="709"/>
                  <a:pt x="1274" y="709"/>
                  <a:pt x="1274" y="709"/>
                </a:cubicBezTo>
                <a:cubicBezTo>
                  <a:pt x="1275" y="709"/>
                  <a:pt x="1275" y="709"/>
                  <a:pt x="1275" y="709"/>
                </a:cubicBezTo>
                <a:cubicBezTo>
                  <a:pt x="1275" y="709"/>
                  <a:pt x="1275" y="709"/>
                  <a:pt x="1275" y="709"/>
                </a:cubicBezTo>
                <a:cubicBezTo>
                  <a:pt x="1275" y="709"/>
                  <a:pt x="1275" y="709"/>
                  <a:pt x="1275" y="709"/>
                </a:cubicBezTo>
                <a:cubicBezTo>
                  <a:pt x="1274" y="709"/>
                  <a:pt x="1274" y="709"/>
                  <a:pt x="1274" y="709"/>
                </a:cubicBezTo>
                <a:cubicBezTo>
                  <a:pt x="1274" y="710"/>
                  <a:pt x="1274" y="710"/>
                  <a:pt x="1274" y="710"/>
                </a:cubicBezTo>
                <a:cubicBezTo>
                  <a:pt x="1275" y="710"/>
                  <a:pt x="1275" y="710"/>
                  <a:pt x="1275" y="710"/>
                </a:cubicBezTo>
                <a:cubicBezTo>
                  <a:pt x="1275" y="709"/>
                  <a:pt x="1275" y="709"/>
                  <a:pt x="1275" y="709"/>
                </a:cubicBezTo>
                <a:cubicBezTo>
                  <a:pt x="1276" y="710"/>
                  <a:pt x="1276" y="710"/>
                  <a:pt x="1276" y="710"/>
                </a:cubicBezTo>
                <a:cubicBezTo>
                  <a:pt x="1277" y="710"/>
                  <a:pt x="1277" y="710"/>
                  <a:pt x="1277" y="710"/>
                </a:cubicBezTo>
                <a:cubicBezTo>
                  <a:pt x="1278" y="710"/>
                  <a:pt x="1279" y="709"/>
                  <a:pt x="1281" y="709"/>
                </a:cubicBezTo>
                <a:cubicBezTo>
                  <a:pt x="1281" y="709"/>
                  <a:pt x="1281" y="709"/>
                  <a:pt x="1281" y="709"/>
                </a:cubicBezTo>
                <a:cubicBezTo>
                  <a:pt x="1280" y="710"/>
                  <a:pt x="1280" y="710"/>
                  <a:pt x="1280" y="710"/>
                </a:cubicBezTo>
                <a:cubicBezTo>
                  <a:pt x="1281" y="711"/>
                  <a:pt x="1281" y="711"/>
                  <a:pt x="1281" y="711"/>
                </a:cubicBezTo>
                <a:cubicBezTo>
                  <a:pt x="1280" y="712"/>
                  <a:pt x="1280" y="712"/>
                  <a:pt x="1280" y="712"/>
                </a:cubicBezTo>
                <a:cubicBezTo>
                  <a:pt x="1279" y="713"/>
                  <a:pt x="1279" y="713"/>
                  <a:pt x="1279" y="713"/>
                </a:cubicBezTo>
                <a:cubicBezTo>
                  <a:pt x="1278" y="713"/>
                  <a:pt x="1278" y="713"/>
                  <a:pt x="1278" y="713"/>
                </a:cubicBezTo>
                <a:cubicBezTo>
                  <a:pt x="1278" y="714"/>
                  <a:pt x="1278" y="714"/>
                  <a:pt x="1278" y="714"/>
                </a:cubicBezTo>
                <a:cubicBezTo>
                  <a:pt x="1277" y="714"/>
                  <a:pt x="1277" y="714"/>
                  <a:pt x="1277" y="714"/>
                </a:cubicBezTo>
                <a:cubicBezTo>
                  <a:pt x="1278" y="715"/>
                  <a:pt x="1278" y="715"/>
                  <a:pt x="1278" y="715"/>
                </a:cubicBezTo>
                <a:cubicBezTo>
                  <a:pt x="1277" y="715"/>
                  <a:pt x="1277" y="715"/>
                  <a:pt x="1277" y="715"/>
                </a:cubicBezTo>
                <a:cubicBezTo>
                  <a:pt x="1276" y="715"/>
                  <a:pt x="1276" y="715"/>
                  <a:pt x="1276" y="715"/>
                </a:cubicBezTo>
                <a:cubicBezTo>
                  <a:pt x="1276" y="715"/>
                  <a:pt x="1276" y="715"/>
                  <a:pt x="1276" y="715"/>
                </a:cubicBezTo>
                <a:cubicBezTo>
                  <a:pt x="1275" y="716"/>
                  <a:pt x="1275" y="716"/>
                  <a:pt x="1275" y="716"/>
                </a:cubicBezTo>
                <a:cubicBezTo>
                  <a:pt x="1273" y="716"/>
                  <a:pt x="1273" y="716"/>
                  <a:pt x="1273" y="716"/>
                </a:cubicBezTo>
                <a:cubicBezTo>
                  <a:pt x="1272" y="717"/>
                  <a:pt x="1272" y="717"/>
                  <a:pt x="1272" y="717"/>
                </a:cubicBezTo>
                <a:cubicBezTo>
                  <a:pt x="1271" y="717"/>
                  <a:pt x="1269" y="717"/>
                  <a:pt x="1268" y="716"/>
                </a:cubicBezTo>
                <a:cubicBezTo>
                  <a:pt x="1266" y="717"/>
                  <a:pt x="1265" y="717"/>
                  <a:pt x="1264" y="718"/>
                </a:cubicBezTo>
                <a:cubicBezTo>
                  <a:pt x="1263" y="717"/>
                  <a:pt x="1263" y="717"/>
                  <a:pt x="1263" y="717"/>
                </a:cubicBezTo>
                <a:cubicBezTo>
                  <a:pt x="1263" y="717"/>
                  <a:pt x="1263" y="717"/>
                  <a:pt x="1263" y="717"/>
                </a:cubicBezTo>
                <a:cubicBezTo>
                  <a:pt x="1263" y="717"/>
                  <a:pt x="1263" y="717"/>
                  <a:pt x="1263" y="717"/>
                </a:cubicBezTo>
                <a:cubicBezTo>
                  <a:pt x="1262" y="717"/>
                  <a:pt x="1262" y="717"/>
                  <a:pt x="1262" y="717"/>
                </a:cubicBezTo>
                <a:cubicBezTo>
                  <a:pt x="1262" y="717"/>
                  <a:pt x="1262" y="717"/>
                  <a:pt x="1262" y="717"/>
                </a:cubicBezTo>
                <a:cubicBezTo>
                  <a:pt x="1262" y="717"/>
                  <a:pt x="1262" y="717"/>
                  <a:pt x="1262" y="717"/>
                </a:cubicBezTo>
                <a:cubicBezTo>
                  <a:pt x="1262" y="717"/>
                  <a:pt x="1262" y="717"/>
                  <a:pt x="1262" y="717"/>
                </a:cubicBezTo>
                <a:cubicBezTo>
                  <a:pt x="1261" y="717"/>
                  <a:pt x="1261" y="717"/>
                  <a:pt x="1261" y="717"/>
                </a:cubicBezTo>
                <a:cubicBezTo>
                  <a:pt x="1261" y="717"/>
                  <a:pt x="1261" y="717"/>
                  <a:pt x="1261" y="717"/>
                </a:cubicBezTo>
                <a:cubicBezTo>
                  <a:pt x="1261" y="717"/>
                  <a:pt x="1261" y="717"/>
                  <a:pt x="1261" y="717"/>
                </a:cubicBezTo>
                <a:cubicBezTo>
                  <a:pt x="1260" y="717"/>
                  <a:pt x="1260" y="716"/>
                  <a:pt x="1259" y="716"/>
                </a:cubicBezTo>
                <a:cubicBezTo>
                  <a:pt x="1260" y="717"/>
                  <a:pt x="1260" y="717"/>
                  <a:pt x="1260" y="717"/>
                </a:cubicBezTo>
                <a:cubicBezTo>
                  <a:pt x="1260" y="717"/>
                  <a:pt x="1260" y="717"/>
                  <a:pt x="1260" y="717"/>
                </a:cubicBezTo>
                <a:cubicBezTo>
                  <a:pt x="1259" y="717"/>
                  <a:pt x="1259" y="717"/>
                  <a:pt x="1258" y="718"/>
                </a:cubicBezTo>
                <a:cubicBezTo>
                  <a:pt x="1258" y="718"/>
                  <a:pt x="1258" y="718"/>
                  <a:pt x="1258" y="718"/>
                </a:cubicBezTo>
                <a:cubicBezTo>
                  <a:pt x="1257" y="718"/>
                  <a:pt x="1257" y="718"/>
                  <a:pt x="1257" y="718"/>
                </a:cubicBezTo>
                <a:cubicBezTo>
                  <a:pt x="1256" y="718"/>
                  <a:pt x="1256" y="718"/>
                  <a:pt x="1256" y="718"/>
                </a:cubicBezTo>
                <a:cubicBezTo>
                  <a:pt x="1256" y="718"/>
                  <a:pt x="1256" y="718"/>
                  <a:pt x="1256" y="718"/>
                </a:cubicBezTo>
                <a:cubicBezTo>
                  <a:pt x="1255" y="718"/>
                  <a:pt x="1255" y="718"/>
                  <a:pt x="1255" y="718"/>
                </a:cubicBezTo>
                <a:cubicBezTo>
                  <a:pt x="1255" y="718"/>
                  <a:pt x="1255" y="718"/>
                  <a:pt x="1255" y="718"/>
                </a:cubicBezTo>
                <a:cubicBezTo>
                  <a:pt x="1254" y="718"/>
                  <a:pt x="1254" y="718"/>
                  <a:pt x="1254" y="718"/>
                </a:cubicBezTo>
                <a:cubicBezTo>
                  <a:pt x="1255" y="719"/>
                  <a:pt x="1255" y="719"/>
                  <a:pt x="1255" y="719"/>
                </a:cubicBezTo>
                <a:cubicBezTo>
                  <a:pt x="1255" y="719"/>
                  <a:pt x="1255" y="719"/>
                  <a:pt x="1255" y="719"/>
                </a:cubicBezTo>
                <a:cubicBezTo>
                  <a:pt x="1255" y="720"/>
                  <a:pt x="1255" y="720"/>
                  <a:pt x="1255" y="720"/>
                </a:cubicBezTo>
                <a:cubicBezTo>
                  <a:pt x="1254" y="720"/>
                  <a:pt x="1254" y="720"/>
                  <a:pt x="1254" y="720"/>
                </a:cubicBezTo>
                <a:cubicBezTo>
                  <a:pt x="1253" y="719"/>
                  <a:pt x="1252" y="719"/>
                  <a:pt x="1251" y="719"/>
                </a:cubicBezTo>
                <a:cubicBezTo>
                  <a:pt x="1251" y="720"/>
                  <a:pt x="1251" y="720"/>
                  <a:pt x="1251" y="720"/>
                </a:cubicBezTo>
                <a:cubicBezTo>
                  <a:pt x="1251" y="720"/>
                  <a:pt x="1251" y="720"/>
                  <a:pt x="1251" y="720"/>
                </a:cubicBezTo>
                <a:cubicBezTo>
                  <a:pt x="1251" y="720"/>
                  <a:pt x="1251" y="720"/>
                  <a:pt x="1251" y="720"/>
                </a:cubicBezTo>
                <a:cubicBezTo>
                  <a:pt x="1251" y="720"/>
                  <a:pt x="1251" y="720"/>
                  <a:pt x="1251" y="720"/>
                </a:cubicBezTo>
                <a:cubicBezTo>
                  <a:pt x="1250" y="719"/>
                  <a:pt x="1249" y="718"/>
                  <a:pt x="1248" y="718"/>
                </a:cubicBezTo>
                <a:cubicBezTo>
                  <a:pt x="1247" y="718"/>
                  <a:pt x="1247" y="718"/>
                  <a:pt x="1247" y="718"/>
                </a:cubicBezTo>
                <a:cubicBezTo>
                  <a:pt x="1246" y="718"/>
                  <a:pt x="1246" y="718"/>
                  <a:pt x="1246" y="718"/>
                </a:cubicBezTo>
                <a:cubicBezTo>
                  <a:pt x="1246" y="719"/>
                  <a:pt x="1246" y="719"/>
                  <a:pt x="1246" y="719"/>
                </a:cubicBezTo>
                <a:cubicBezTo>
                  <a:pt x="1245" y="719"/>
                  <a:pt x="1245" y="719"/>
                  <a:pt x="1245" y="719"/>
                </a:cubicBezTo>
                <a:cubicBezTo>
                  <a:pt x="1245" y="719"/>
                  <a:pt x="1245" y="719"/>
                  <a:pt x="1245" y="719"/>
                </a:cubicBezTo>
                <a:cubicBezTo>
                  <a:pt x="1244" y="719"/>
                  <a:pt x="1244" y="719"/>
                  <a:pt x="1244" y="719"/>
                </a:cubicBezTo>
                <a:cubicBezTo>
                  <a:pt x="1243" y="719"/>
                  <a:pt x="1243" y="719"/>
                  <a:pt x="1243" y="719"/>
                </a:cubicBezTo>
                <a:cubicBezTo>
                  <a:pt x="1243" y="719"/>
                  <a:pt x="1243" y="719"/>
                  <a:pt x="1243" y="719"/>
                </a:cubicBezTo>
                <a:cubicBezTo>
                  <a:pt x="1243" y="720"/>
                  <a:pt x="1243" y="720"/>
                  <a:pt x="1243" y="720"/>
                </a:cubicBezTo>
                <a:cubicBezTo>
                  <a:pt x="1243" y="721"/>
                  <a:pt x="1243" y="721"/>
                  <a:pt x="1243" y="721"/>
                </a:cubicBezTo>
                <a:cubicBezTo>
                  <a:pt x="1243" y="721"/>
                  <a:pt x="1243" y="721"/>
                  <a:pt x="1243" y="721"/>
                </a:cubicBezTo>
                <a:cubicBezTo>
                  <a:pt x="1243" y="722"/>
                  <a:pt x="1243" y="722"/>
                  <a:pt x="1243" y="722"/>
                </a:cubicBezTo>
                <a:cubicBezTo>
                  <a:pt x="1243" y="722"/>
                  <a:pt x="1243" y="722"/>
                  <a:pt x="1243" y="722"/>
                </a:cubicBezTo>
                <a:cubicBezTo>
                  <a:pt x="1242" y="723"/>
                  <a:pt x="1242" y="723"/>
                  <a:pt x="1242" y="723"/>
                </a:cubicBezTo>
                <a:cubicBezTo>
                  <a:pt x="1242" y="724"/>
                  <a:pt x="1242" y="724"/>
                  <a:pt x="1242" y="724"/>
                </a:cubicBezTo>
                <a:cubicBezTo>
                  <a:pt x="1241" y="724"/>
                  <a:pt x="1241" y="724"/>
                  <a:pt x="1241" y="724"/>
                </a:cubicBezTo>
                <a:cubicBezTo>
                  <a:pt x="1239" y="723"/>
                  <a:pt x="1239" y="723"/>
                  <a:pt x="1239" y="723"/>
                </a:cubicBezTo>
                <a:cubicBezTo>
                  <a:pt x="1239" y="723"/>
                  <a:pt x="1239" y="723"/>
                  <a:pt x="1239" y="723"/>
                </a:cubicBezTo>
                <a:cubicBezTo>
                  <a:pt x="1238" y="723"/>
                  <a:pt x="1238" y="723"/>
                  <a:pt x="1238" y="723"/>
                </a:cubicBezTo>
                <a:cubicBezTo>
                  <a:pt x="1238" y="722"/>
                  <a:pt x="1238" y="722"/>
                  <a:pt x="1238" y="722"/>
                </a:cubicBezTo>
                <a:cubicBezTo>
                  <a:pt x="1238" y="722"/>
                  <a:pt x="1238" y="722"/>
                  <a:pt x="1238" y="722"/>
                </a:cubicBezTo>
                <a:cubicBezTo>
                  <a:pt x="1238" y="722"/>
                  <a:pt x="1238" y="722"/>
                  <a:pt x="1238" y="722"/>
                </a:cubicBezTo>
                <a:cubicBezTo>
                  <a:pt x="1238" y="721"/>
                  <a:pt x="1238" y="721"/>
                  <a:pt x="1238" y="721"/>
                </a:cubicBezTo>
                <a:cubicBezTo>
                  <a:pt x="1237" y="721"/>
                  <a:pt x="1237" y="721"/>
                  <a:pt x="1237" y="721"/>
                </a:cubicBezTo>
                <a:cubicBezTo>
                  <a:pt x="1237" y="722"/>
                  <a:pt x="1237" y="722"/>
                  <a:pt x="1237" y="722"/>
                </a:cubicBezTo>
                <a:cubicBezTo>
                  <a:pt x="1237" y="722"/>
                  <a:pt x="1237" y="722"/>
                  <a:pt x="1237" y="722"/>
                </a:cubicBezTo>
                <a:cubicBezTo>
                  <a:pt x="1238" y="722"/>
                  <a:pt x="1238" y="722"/>
                  <a:pt x="1238" y="722"/>
                </a:cubicBezTo>
                <a:cubicBezTo>
                  <a:pt x="1237" y="723"/>
                  <a:pt x="1237" y="723"/>
                  <a:pt x="1237" y="723"/>
                </a:cubicBezTo>
                <a:cubicBezTo>
                  <a:pt x="1237" y="722"/>
                  <a:pt x="1237" y="722"/>
                  <a:pt x="1237" y="722"/>
                </a:cubicBezTo>
                <a:cubicBezTo>
                  <a:pt x="1236" y="722"/>
                  <a:pt x="1236" y="722"/>
                  <a:pt x="1236" y="722"/>
                </a:cubicBezTo>
                <a:cubicBezTo>
                  <a:pt x="1235" y="723"/>
                  <a:pt x="1235" y="723"/>
                  <a:pt x="1235" y="723"/>
                </a:cubicBezTo>
                <a:cubicBezTo>
                  <a:pt x="1234" y="723"/>
                  <a:pt x="1234" y="723"/>
                  <a:pt x="1234" y="723"/>
                </a:cubicBezTo>
                <a:cubicBezTo>
                  <a:pt x="1234" y="722"/>
                  <a:pt x="1234" y="722"/>
                  <a:pt x="1234" y="722"/>
                </a:cubicBezTo>
                <a:cubicBezTo>
                  <a:pt x="1233" y="723"/>
                  <a:pt x="1233" y="723"/>
                  <a:pt x="1233" y="723"/>
                </a:cubicBezTo>
                <a:cubicBezTo>
                  <a:pt x="1233" y="724"/>
                  <a:pt x="1233" y="724"/>
                  <a:pt x="1233" y="724"/>
                </a:cubicBezTo>
                <a:cubicBezTo>
                  <a:pt x="1232" y="724"/>
                  <a:pt x="1232" y="724"/>
                  <a:pt x="1232" y="724"/>
                </a:cubicBezTo>
                <a:cubicBezTo>
                  <a:pt x="1232" y="724"/>
                  <a:pt x="1232" y="724"/>
                  <a:pt x="1232" y="724"/>
                </a:cubicBezTo>
                <a:cubicBezTo>
                  <a:pt x="1231" y="725"/>
                  <a:pt x="1231" y="725"/>
                  <a:pt x="1231" y="725"/>
                </a:cubicBezTo>
                <a:cubicBezTo>
                  <a:pt x="1231" y="724"/>
                  <a:pt x="1231" y="724"/>
                  <a:pt x="1231" y="724"/>
                </a:cubicBezTo>
                <a:cubicBezTo>
                  <a:pt x="1230" y="725"/>
                  <a:pt x="1230" y="725"/>
                  <a:pt x="1230" y="725"/>
                </a:cubicBezTo>
                <a:cubicBezTo>
                  <a:pt x="1231" y="726"/>
                  <a:pt x="1231" y="726"/>
                  <a:pt x="1231" y="726"/>
                </a:cubicBezTo>
                <a:cubicBezTo>
                  <a:pt x="1230" y="726"/>
                  <a:pt x="1230" y="726"/>
                  <a:pt x="1230" y="726"/>
                </a:cubicBezTo>
                <a:cubicBezTo>
                  <a:pt x="1230" y="726"/>
                  <a:pt x="1230" y="726"/>
                  <a:pt x="1230" y="726"/>
                </a:cubicBezTo>
                <a:cubicBezTo>
                  <a:pt x="1230" y="727"/>
                  <a:pt x="1230" y="727"/>
                  <a:pt x="1230" y="727"/>
                </a:cubicBezTo>
                <a:cubicBezTo>
                  <a:pt x="1229" y="725"/>
                  <a:pt x="1229" y="725"/>
                  <a:pt x="1229" y="725"/>
                </a:cubicBezTo>
                <a:cubicBezTo>
                  <a:pt x="1227" y="725"/>
                  <a:pt x="1227" y="725"/>
                  <a:pt x="1227" y="725"/>
                </a:cubicBezTo>
                <a:cubicBezTo>
                  <a:pt x="1227" y="725"/>
                  <a:pt x="1227" y="725"/>
                  <a:pt x="1227" y="725"/>
                </a:cubicBezTo>
                <a:cubicBezTo>
                  <a:pt x="1227" y="726"/>
                  <a:pt x="1227" y="726"/>
                  <a:pt x="1227" y="726"/>
                </a:cubicBezTo>
                <a:cubicBezTo>
                  <a:pt x="1226" y="726"/>
                  <a:pt x="1226" y="726"/>
                  <a:pt x="1226" y="726"/>
                </a:cubicBezTo>
                <a:cubicBezTo>
                  <a:pt x="1226" y="725"/>
                  <a:pt x="1226" y="725"/>
                  <a:pt x="1226" y="725"/>
                </a:cubicBezTo>
                <a:cubicBezTo>
                  <a:pt x="1226" y="724"/>
                  <a:pt x="1226" y="724"/>
                  <a:pt x="1226" y="724"/>
                </a:cubicBezTo>
                <a:cubicBezTo>
                  <a:pt x="1227" y="724"/>
                  <a:pt x="1227" y="724"/>
                  <a:pt x="1227" y="724"/>
                </a:cubicBezTo>
                <a:cubicBezTo>
                  <a:pt x="1228" y="724"/>
                  <a:pt x="1228" y="724"/>
                  <a:pt x="1228" y="724"/>
                </a:cubicBezTo>
                <a:cubicBezTo>
                  <a:pt x="1228" y="723"/>
                  <a:pt x="1228" y="723"/>
                  <a:pt x="1228" y="723"/>
                </a:cubicBezTo>
                <a:cubicBezTo>
                  <a:pt x="1229" y="723"/>
                  <a:pt x="1229" y="723"/>
                  <a:pt x="1229" y="723"/>
                </a:cubicBezTo>
                <a:cubicBezTo>
                  <a:pt x="1230" y="722"/>
                  <a:pt x="1230" y="722"/>
                  <a:pt x="1230" y="722"/>
                </a:cubicBezTo>
                <a:cubicBezTo>
                  <a:pt x="1230" y="722"/>
                  <a:pt x="1230" y="722"/>
                  <a:pt x="1230" y="722"/>
                </a:cubicBezTo>
                <a:cubicBezTo>
                  <a:pt x="1231" y="721"/>
                  <a:pt x="1231" y="721"/>
                  <a:pt x="1231" y="721"/>
                </a:cubicBezTo>
                <a:cubicBezTo>
                  <a:pt x="1231" y="720"/>
                  <a:pt x="1231" y="720"/>
                  <a:pt x="1231" y="720"/>
                </a:cubicBezTo>
                <a:cubicBezTo>
                  <a:pt x="1232" y="720"/>
                  <a:pt x="1232" y="720"/>
                  <a:pt x="1232" y="720"/>
                </a:cubicBezTo>
                <a:cubicBezTo>
                  <a:pt x="1232" y="720"/>
                  <a:pt x="1232" y="720"/>
                  <a:pt x="1232" y="720"/>
                </a:cubicBezTo>
                <a:cubicBezTo>
                  <a:pt x="1232" y="720"/>
                  <a:pt x="1232" y="720"/>
                  <a:pt x="1232" y="720"/>
                </a:cubicBezTo>
                <a:cubicBezTo>
                  <a:pt x="1232" y="720"/>
                  <a:pt x="1232" y="720"/>
                  <a:pt x="1232" y="720"/>
                </a:cubicBezTo>
                <a:cubicBezTo>
                  <a:pt x="1232" y="719"/>
                  <a:pt x="1232" y="719"/>
                  <a:pt x="1232" y="719"/>
                </a:cubicBezTo>
                <a:cubicBezTo>
                  <a:pt x="1233" y="719"/>
                  <a:pt x="1233" y="719"/>
                  <a:pt x="1233" y="719"/>
                </a:cubicBezTo>
                <a:cubicBezTo>
                  <a:pt x="1233" y="719"/>
                  <a:pt x="1233" y="719"/>
                  <a:pt x="1233" y="719"/>
                </a:cubicBezTo>
                <a:cubicBezTo>
                  <a:pt x="1234" y="718"/>
                  <a:pt x="1234" y="718"/>
                  <a:pt x="1235" y="717"/>
                </a:cubicBezTo>
                <a:cubicBezTo>
                  <a:pt x="1235" y="716"/>
                  <a:pt x="1235" y="715"/>
                  <a:pt x="1235" y="715"/>
                </a:cubicBezTo>
                <a:cubicBezTo>
                  <a:pt x="1236" y="715"/>
                  <a:pt x="1236" y="715"/>
                  <a:pt x="1237" y="715"/>
                </a:cubicBezTo>
                <a:cubicBezTo>
                  <a:pt x="1238" y="714"/>
                  <a:pt x="1238" y="714"/>
                  <a:pt x="1238" y="714"/>
                </a:cubicBezTo>
                <a:cubicBezTo>
                  <a:pt x="1237" y="713"/>
                  <a:pt x="1237" y="713"/>
                  <a:pt x="1237" y="713"/>
                </a:cubicBezTo>
                <a:cubicBezTo>
                  <a:pt x="1237" y="713"/>
                  <a:pt x="1237" y="713"/>
                  <a:pt x="1237" y="713"/>
                </a:cubicBezTo>
                <a:cubicBezTo>
                  <a:pt x="1239" y="712"/>
                  <a:pt x="1240" y="712"/>
                  <a:pt x="1241" y="712"/>
                </a:cubicBezTo>
                <a:cubicBezTo>
                  <a:pt x="1242" y="712"/>
                  <a:pt x="1243" y="712"/>
                  <a:pt x="1244" y="712"/>
                </a:cubicBezTo>
                <a:cubicBezTo>
                  <a:pt x="1244" y="713"/>
                  <a:pt x="1244" y="713"/>
                  <a:pt x="1244" y="713"/>
                </a:cubicBezTo>
                <a:cubicBezTo>
                  <a:pt x="1245" y="713"/>
                  <a:pt x="1246" y="713"/>
                  <a:pt x="1246" y="712"/>
                </a:cubicBezTo>
                <a:cubicBezTo>
                  <a:pt x="1247" y="713"/>
                  <a:pt x="1247" y="713"/>
                  <a:pt x="1247" y="713"/>
                </a:cubicBezTo>
                <a:cubicBezTo>
                  <a:pt x="1247" y="712"/>
                  <a:pt x="1247" y="712"/>
                  <a:pt x="1247" y="712"/>
                </a:cubicBezTo>
                <a:cubicBezTo>
                  <a:pt x="1247" y="711"/>
                  <a:pt x="1247" y="711"/>
                  <a:pt x="1247" y="711"/>
                </a:cubicBezTo>
                <a:cubicBezTo>
                  <a:pt x="1247" y="711"/>
                  <a:pt x="1248" y="710"/>
                  <a:pt x="1248" y="709"/>
                </a:cubicBezTo>
                <a:cubicBezTo>
                  <a:pt x="1249" y="709"/>
                  <a:pt x="1249" y="709"/>
                  <a:pt x="1249" y="709"/>
                </a:cubicBezTo>
                <a:cubicBezTo>
                  <a:pt x="1250" y="708"/>
                  <a:pt x="1250" y="707"/>
                  <a:pt x="1251" y="706"/>
                </a:cubicBezTo>
                <a:cubicBezTo>
                  <a:pt x="1251" y="706"/>
                  <a:pt x="1251" y="706"/>
                  <a:pt x="1251" y="706"/>
                </a:cubicBezTo>
                <a:cubicBezTo>
                  <a:pt x="1249" y="708"/>
                  <a:pt x="1249" y="708"/>
                  <a:pt x="1249" y="708"/>
                </a:cubicBezTo>
                <a:cubicBezTo>
                  <a:pt x="1249" y="708"/>
                  <a:pt x="1249" y="708"/>
                  <a:pt x="1249" y="708"/>
                </a:cubicBezTo>
                <a:cubicBezTo>
                  <a:pt x="1248" y="708"/>
                  <a:pt x="1248" y="709"/>
                  <a:pt x="1247" y="709"/>
                </a:cubicBezTo>
                <a:cubicBezTo>
                  <a:pt x="1247" y="708"/>
                  <a:pt x="1247" y="708"/>
                  <a:pt x="1247" y="708"/>
                </a:cubicBezTo>
                <a:cubicBezTo>
                  <a:pt x="1247" y="709"/>
                  <a:pt x="1246" y="709"/>
                  <a:pt x="1246" y="710"/>
                </a:cubicBezTo>
                <a:cubicBezTo>
                  <a:pt x="1245" y="710"/>
                  <a:pt x="1245" y="710"/>
                  <a:pt x="1245" y="710"/>
                </a:cubicBezTo>
                <a:cubicBezTo>
                  <a:pt x="1245" y="710"/>
                  <a:pt x="1244" y="710"/>
                  <a:pt x="1243" y="710"/>
                </a:cubicBezTo>
                <a:cubicBezTo>
                  <a:pt x="1242" y="709"/>
                  <a:pt x="1242" y="709"/>
                  <a:pt x="1242" y="709"/>
                </a:cubicBezTo>
                <a:cubicBezTo>
                  <a:pt x="1241" y="709"/>
                  <a:pt x="1241" y="709"/>
                  <a:pt x="1241" y="709"/>
                </a:cubicBezTo>
                <a:cubicBezTo>
                  <a:pt x="1241" y="708"/>
                  <a:pt x="1241" y="708"/>
                  <a:pt x="1241" y="708"/>
                </a:cubicBezTo>
                <a:cubicBezTo>
                  <a:pt x="1240" y="708"/>
                  <a:pt x="1240" y="708"/>
                  <a:pt x="1240" y="708"/>
                </a:cubicBezTo>
                <a:cubicBezTo>
                  <a:pt x="1240" y="708"/>
                  <a:pt x="1240" y="708"/>
                  <a:pt x="1240" y="708"/>
                </a:cubicBezTo>
                <a:cubicBezTo>
                  <a:pt x="1239" y="708"/>
                  <a:pt x="1239" y="708"/>
                  <a:pt x="1239" y="708"/>
                </a:cubicBezTo>
                <a:cubicBezTo>
                  <a:pt x="1239" y="708"/>
                  <a:pt x="1239" y="708"/>
                  <a:pt x="1239" y="708"/>
                </a:cubicBezTo>
                <a:cubicBezTo>
                  <a:pt x="1238" y="708"/>
                  <a:pt x="1238" y="708"/>
                  <a:pt x="1238" y="708"/>
                </a:cubicBezTo>
                <a:cubicBezTo>
                  <a:pt x="1238" y="709"/>
                  <a:pt x="1238" y="709"/>
                  <a:pt x="1238" y="709"/>
                </a:cubicBezTo>
                <a:cubicBezTo>
                  <a:pt x="1237" y="708"/>
                  <a:pt x="1237" y="708"/>
                  <a:pt x="1237" y="708"/>
                </a:cubicBezTo>
                <a:cubicBezTo>
                  <a:pt x="1237" y="708"/>
                  <a:pt x="1237" y="708"/>
                  <a:pt x="1237" y="708"/>
                </a:cubicBezTo>
                <a:cubicBezTo>
                  <a:pt x="1237" y="707"/>
                  <a:pt x="1237" y="707"/>
                  <a:pt x="1237" y="707"/>
                </a:cubicBezTo>
                <a:cubicBezTo>
                  <a:pt x="1238" y="708"/>
                  <a:pt x="1238" y="708"/>
                  <a:pt x="1238" y="708"/>
                </a:cubicBezTo>
                <a:cubicBezTo>
                  <a:pt x="1239" y="707"/>
                  <a:pt x="1239" y="707"/>
                  <a:pt x="1239" y="707"/>
                </a:cubicBezTo>
                <a:cubicBezTo>
                  <a:pt x="1239" y="707"/>
                  <a:pt x="1239" y="707"/>
                  <a:pt x="1239" y="707"/>
                </a:cubicBezTo>
                <a:cubicBezTo>
                  <a:pt x="1238" y="707"/>
                  <a:pt x="1238" y="707"/>
                  <a:pt x="1238" y="707"/>
                </a:cubicBezTo>
                <a:cubicBezTo>
                  <a:pt x="1237" y="707"/>
                  <a:pt x="1237" y="707"/>
                  <a:pt x="1237" y="707"/>
                </a:cubicBezTo>
                <a:cubicBezTo>
                  <a:pt x="1236" y="706"/>
                  <a:pt x="1236" y="706"/>
                  <a:pt x="1236" y="706"/>
                </a:cubicBezTo>
                <a:cubicBezTo>
                  <a:pt x="1237" y="706"/>
                  <a:pt x="1237" y="706"/>
                  <a:pt x="1237" y="706"/>
                </a:cubicBezTo>
                <a:cubicBezTo>
                  <a:pt x="1236" y="706"/>
                  <a:pt x="1236" y="706"/>
                  <a:pt x="1236" y="706"/>
                </a:cubicBezTo>
                <a:cubicBezTo>
                  <a:pt x="1236" y="706"/>
                  <a:pt x="1236" y="706"/>
                  <a:pt x="1236" y="706"/>
                </a:cubicBezTo>
                <a:cubicBezTo>
                  <a:pt x="1236" y="706"/>
                  <a:pt x="1236" y="706"/>
                  <a:pt x="1236" y="706"/>
                </a:cubicBezTo>
                <a:cubicBezTo>
                  <a:pt x="1235" y="706"/>
                  <a:pt x="1235" y="706"/>
                  <a:pt x="1235" y="706"/>
                </a:cubicBezTo>
                <a:cubicBezTo>
                  <a:pt x="1234" y="706"/>
                  <a:pt x="1234" y="706"/>
                  <a:pt x="1234" y="706"/>
                </a:cubicBezTo>
                <a:cubicBezTo>
                  <a:pt x="1234" y="707"/>
                  <a:pt x="1234" y="707"/>
                  <a:pt x="1234" y="707"/>
                </a:cubicBezTo>
                <a:cubicBezTo>
                  <a:pt x="1233" y="707"/>
                  <a:pt x="1233" y="707"/>
                  <a:pt x="1233" y="707"/>
                </a:cubicBezTo>
                <a:cubicBezTo>
                  <a:pt x="1232" y="708"/>
                  <a:pt x="1232" y="708"/>
                  <a:pt x="1232" y="708"/>
                </a:cubicBezTo>
                <a:cubicBezTo>
                  <a:pt x="1231" y="707"/>
                  <a:pt x="1231" y="707"/>
                  <a:pt x="1231" y="707"/>
                </a:cubicBezTo>
                <a:cubicBezTo>
                  <a:pt x="1231" y="707"/>
                  <a:pt x="1231" y="707"/>
                  <a:pt x="1231" y="707"/>
                </a:cubicBezTo>
                <a:cubicBezTo>
                  <a:pt x="1231" y="707"/>
                  <a:pt x="1231" y="707"/>
                  <a:pt x="1231" y="707"/>
                </a:cubicBezTo>
                <a:cubicBezTo>
                  <a:pt x="1231" y="707"/>
                  <a:pt x="1231" y="707"/>
                  <a:pt x="1231" y="707"/>
                </a:cubicBezTo>
                <a:cubicBezTo>
                  <a:pt x="1233" y="706"/>
                  <a:pt x="1233" y="706"/>
                  <a:pt x="1233" y="706"/>
                </a:cubicBezTo>
                <a:cubicBezTo>
                  <a:pt x="1233" y="706"/>
                  <a:pt x="1233" y="706"/>
                  <a:pt x="1233" y="706"/>
                </a:cubicBezTo>
                <a:cubicBezTo>
                  <a:pt x="1233" y="706"/>
                  <a:pt x="1233" y="706"/>
                  <a:pt x="1233" y="706"/>
                </a:cubicBezTo>
                <a:cubicBezTo>
                  <a:pt x="1232" y="706"/>
                  <a:pt x="1232" y="706"/>
                  <a:pt x="1232" y="706"/>
                </a:cubicBezTo>
                <a:cubicBezTo>
                  <a:pt x="1232" y="706"/>
                  <a:pt x="1232" y="706"/>
                  <a:pt x="1232" y="706"/>
                </a:cubicBezTo>
                <a:cubicBezTo>
                  <a:pt x="1232" y="706"/>
                  <a:pt x="1232" y="706"/>
                  <a:pt x="1232" y="706"/>
                </a:cubicBezTo>
                <a:cubicBezTo>
                  <a:pt x="1232" y="707"/>
                  <a:pt x="1231" y="706"/>
                  <a:pt x="1231" y="706"/>
                </a:cubicBezTo>
                <a:cubicBezTo>
                  <a:pt x="1230" y="707"/>
                  <a:pt x="1230" y="707"/>
                  <a:pt x="1230" y="707"/>
                </a:cubicBezTo>
                <a:cubicBezTo>
                  <a:pt x="1230" y="706"/>
                  <a:pt x="1230" y="706"/>
                  <a:pt x="1230" y="706"/>
                </a:cubicBezTo>
                <a:cubicBezTo>
                  <a:pt x="1231" y="706"/>
                  <a:pt x="1231" y="706"/>
                  <a:pt x="1231" y="706"/>
                </a:cubicBezTo>
                <a:cubicBezTo>
                  <a:pt x="1231" y="705"/>
                  <a:pt x="1231" y="705"/>
                  <a:pt x="1231" y="705"/>
                </a:cubicBezTo>
                <a:cubicBezTo>
                  <a:pt x="1230" y="705"/>
                  <a:pt x="1230" y="705"/>
                  <a:pt x="1230" y="705"/>
                </a:cubicBezTo>
                <a:cubicBezTo>
                  <a:pt x="1230" y="704"/>
                  <a:pt x="1230" y="704"/>
                  <a:pt x="1230" y="704"/>
                </a:cubicBezTo>
                <a:cubicBezTo>
                  <a:pt x="1230" y="704"/>
                  <a:pt x="1231" y="704"/>
                  <a:pt x="1231" y="703"/>
                </a:cubicBezTo>
                <a:cubicBezTo>
                  <a:pt x="1231" y="703"/>
                  <a:pt x="1231" y="703"/>
                  <a:pt x="1231" y="703"/>
                </a:cubicBezTo>
                <a:cubicBezTo>
                  <a:pt x="1232" y="703"/>
                  <a:pt x="1232" y="703"/>
                  <a:pt x="1232" y="703"/>
                </a:cubicBezTo>
                <a:cubicBezTo>
                  <a:pt x="1232" y="703"/>
                  <a:pt x="1232" y="703"/>
                  <a:pt x="1232" y="703"/>
                </a:cubicBezTo>
                <a:cubicBezTo>
                  <a:pt x="1232" y="703"/>
                  <a:pt x="1232" y="703"/>
                  <a:pt x="1232" y="703"/>
                </a:cubicBezTo>
                <a:cubicBezTo>
                  <a:pt x="1233" y="703"/>
                  <a:pt x="1233" y="703"/>
                  <a:pt x="1233" y="703"/>
                </a:cubicBezTo>
                <a:cubicBezTo>
                  <a:pt x="1233" y="703"/>
                  <a:pt x="1233" y="703"/>
                  <a:pt x="1233" y="703"/>
                </a:cubicBezTo>
                <a:cubicBezTo>
                  <a:pt x="1233" y="702"/>
                  <a:pt x="1233" y="702"/>
                  <a:pt x="1233" y="702"/>
                </a:cubicBezTo>
                <a:cubicBezTo>
                  <a:pt x="1234" y="702"/>
                  <a:pt x="1234" y="702"/>
                  <a:pt x="1235" y="702"/>
                </a:cubicBezTo>
                <a:cubicBezTo>
                  <a:pt x="1235" y="702"/>
                  <a:pt x="1235" y="702"/>
                  <a:pt x="1235" y="702"/>
                </a:cubicBezTo>
                <a:cubicBezTo>
                  <a:pt x="1237" y="701"/>
                  <a:pt x="1237" y="701"/>
                  <a:pt x="1237" y="701"/>
                </a:cubicBezTo>
                <a:cubicBezTo>
                  <a:pt x="1237" y="701"/>
                  <a:pt x="1237" y="701"/>
                  <a:pt x="1237" y="701"/>
                </a:cubicBezTo>
                <a:cubicBezTo>
                  <a:pt x="1238" y="700"/>
                  <a:pt x="1239" y="699"/>
                  <a:pt x="1239" y="697"/>
                </a:cubicBezTo>
                <a:cubicBezTo>
                  <a:pt x="1240" y="697"/>
                  <a:pt x="1240" y="697"/>
                  <a:pt x="1240" y="697"/>
                </a:cubicBezTo>
                <a:cubicBezTo>
                  <a:pt x="1239" y="697"/>
                  <a:pt x="1239" y="697"/>
                  <a:pt x="1239" y="697"/>
                </a:cubicBezTo>
                <a:cubicBezTo>
                  <a:pt x="1238" y="696"/>
                  <a:pt x="1238" y="696"/>
                  <a:pt x="1238" y="696"/>
                </a:cubicBezTo>
                <a:cubicBezTo>
                  <a:pt x="1239" y="696"/>
                  <a:pt x="1239" y="695"/>
                  <a:pt x="1239" y="695"/>
                </a:cubicBezTo>
                <a:cubicBezTo>
                  <a:pt x="1238" y="694"/>
                  <a:pt x="1238" y="694"/>
                  <a:pt x="1238" y="694"/>
                </a:cubicBezTo>
                <a:cubicBezTo>
                  <a:pt x="1239" y="694"/>
                  <a:pt x="1239" y="694"/>
                  <a:pt x="1239" y="694"/>
                </a:cubicBezTo>
                <a:cubicBezTo>
                  <a:pt x="1238" y="693"/>
                  <a:pt x="1238" y="693"/>
                  <a:pt x="1238" y="693"/>
                </a:cubicBezTo>
                <a:cubicBezTo>
                  <a:pt x="1239" y="693"/>
                  <a:pt x="1239" y="693"/>
                  <a:pt x="1239" y="693"/>
                </a:cubicBezTo>
                <a:cubicBezTo>
                  <a:pt x="1238" y="693"/>
                  <a:pt x="1238" y="693"/>
                  <a:pt x="1238" y="693"/>
                </a:cubicBezTo>
                <a:cubicBezTo>
                  <a:pt x="1237" y="693"/>
                  <a:pt x="1237" y="693"/>
                  <a:pt x="1237" y="693"/>
                </a:cubicBezTo>
                <a:cubicBezTo>
                  <a:pt x="1236" y="693"/>
                  <a:pt x="1236" y="693"/>
                  <a:pt x="1236" y="693"/>
                </a:cubicBezTo>
                <a:cubicBezTo>
                  <a:pt x="1236" y="693"/>
                  <a:pt x="1236" y="693"/>
                  <a:pt x="1236" y="693"/>
                </a:cubicBezTo>
                <a:cubicBezTo>
                  <a:pt x="1236" y="694"/>
                  <a:pt x="1236" y="694"/>
                  <a:pt x="1236" y="694"/>
                </a:cubicBezTo>
                <a:cubicBezTo>
                  <a:pt x="1235" y="694"/>
                  <a:pt x="1235" y="694"/>
                  <a:pt x="1235" y="694"/>
                </a:cubicBezTo>
                <a:cubicBezTo>
                  <a:pt x="1234" y="694"/>
                  <a:pt x="1234" y="694"/>
                  <a:pt x="1234" y="694"/>
                </a:cubicBezTo>
                <a:cubicBezTo>
                  <a:pt x="1234" y="693"/>
                  <a:pt x="1235" y="693"/>
                  <a:pt x="1235" y="692"/>
                </a:cubicBezTo>
                <a:cubicBezTo>
                  <a:pt x="1236" y="692"/>
                  <a:pt x="1236" y="692"/>
                  <a:pt x="1237" y="691"/>
                </a:cubicBezTo>
                <a:cubicBezTo>
                  <a:pt x="1237" y="690"/>
                  <a:pt x="1237" y="690"/>
                  <a:pt x="1237" y="690"/>
                </a:cubicBezTo>
                <a:cubicBezTo>
                  <a:pt x="1238" y="690"/>
                  <a:pt x="1238" y="690"/>
                  <a:pt x="1238" y="690"/>
                </a:cubicBezTo>
                <a:cubicBezTo>
                  <a:pt x="1237" y="690"/>
                  <a:pt x="1237" y="690"/>
                  <a:pt x="1237" y="690"/>
                </a:cubicBezTo>
                <a:cubicBezTo>
                  <a:pt x="1236" y="690"/>
                  <a:pt x="1236" y="690"/>
                  <a:pt x="1236" y="690"/>
                </a:cubicBezTo>
                <a:cubicBezTo>
                  <a:pt x="1237" y="689"/>
                  <a:pt x="1237" y="689"/>
                  <a:pt x="1237" y="689"/>
                </a:cubicBezTo>
                <a:cubicBezTo>
                  <a:pt x="1236" y="690"/>
                  <a:pt x="1236" y="690"/>
                  <a:pt x="1236" y="690"/>
                </a:cubicBezTo>
                <a:cubicBezTo>
                  <a:pt x="1236" y="689"/>
                  <a:pt x="1236" y="689"/>
                  <a:pt x="1236" y="689"/>
                </a:cubicBezTo>
                <a:cubicBezTo>
                  <a:pt x="1236" y="689"/>
                  <a:pt x="1236" y="689"/>
                  <a:pt x="1236" y="689"/>
                </a:cubicBezTo>
                <a:cubicBezTo>
                  <a:pt x="1235" y="688"/>
                  <a:pt x="1235" y="688"/>
                  <a:pt x="1235" y="688"/>
                </a:cubicBezTo>
                <a:cubicBezTo>
                  <a:pt x="1235" y="688"/>
                  <a:pt x="1235" y="687"/>
                  <a:pt x="1235" y="687"/>
                </a:cubicBezTo>
                <a:cubicBezTo>
                  <a:pt x="1236" y="687"/>
                  <a:pt x="1236" y="687"/>
                  <a:pt x="1236" y="687"/>
                </a:cubicBezTo>
                <a:cubicBezTo>
                  <a:pt x="1237" y="687"/>
                  <a:pt x="1237" y="687"/>
                  <a:pt x="1237" y="687"/>
                </a:cubicBezTo>
                <a:cubicBezTo>
                  <a:pt x="1238" y="687"/>
                  <a:pt x="1238" y="687"/>
                  <a:pt x="1238" y="687"/>
                </a:cubicBezTo>
                <a:cubicBezTo>
                  <a:pt x="1238" y="687"/>
                  <a:pt x="1238" y="688"/>
                  <a:pt x="1238" y="688"/>
                </a:cubicBezTo>
                <a:cubicBezTo>
                  <a:pt x="1239" y="688"/>
                  <a:pt x="1239" y="688"/>
                  <a:pt x="1239" y="688"/>
                </a:cubicBezTo>
                <a:cubicBezTo>
                  <a:pt x="1239" y="688"/>
                  <a:pt x="1239" y="688"/>
                  <a:pt x="1239" y="688"/>
                </a:cubicBezTo>
                <a:cubicBezTo>
                  <a:pt x="1239" y="689"/>
                  <a:pt x="1239" y="689"/>
                  <a:pt x="1239" y="689"/>
                </a:cubicBezTo>
                <a:cubicBezTo>
                  <a:pt x="1238" y="689"/>
                  <a:pt x="1238" y="689"/>
                  <a:pt x="1238" y="689"/>
                </a:cubicBezTo>
                <a:cubicBezTo>
                  <a:pt x="1238" y="689"/>
                  <a:pt x="1238" y="689"/>
                  <a:pt x="1238" y="689"/>
                </a:cubicBezTo>
                <a:cubicBezTo>
                  <a:pt x="1238" y="689"/>
                  <a:pt x="1238" y="689"/>
                  <a:pt x="1238" y="689"/>
                </a:cubicBezTo>
                <a:cubicBezTo>
                  <a:pt x="1239" y="689"/>
                  <a:pt x="1239" y="689"/>
                  <a:pt x="1239" y="689"/>
                </a:cubicBezTo>
                <a:cubicBezTo>
                  <a:pt x="1240" y="689"/>
                  <a:pt x="1240" y="688"/>
                  <a:pt x="1241" y="688"/>
                </a:cubicBezTo>
                <a:cubicBezTo>
                  <a:pt x="1240" y="688"/>
                  <a:pt x="1240" y="688"/>
                  <a:pt x="1240" y="688"/>
                </a:cubicBezTo>
                <a:cubicBezTo>
                  <a:pt x="1241" y="688"/>
                  <a:pt x="1241" y="688"/>
                  <a:pt x="1241" y="688"/>
                </a:cubicBezTo>
                <a:cubicBezTo>
                  <a:pt x="1242" y="688"/>
                  <a:pt x="1242" y="688"/>
                  <a:pt x="1242" y="688"/>
                </a:cubicBezTo>
                <a:cubicBezTo>
                  <a:pt x="1243" y="688"/>
                  <a:pt x="1243" y="688"/>
                  <a:pt x="1243" y="688"/>
                </a:cubicBezTo>
                <a:cubicBezTo>
                  <a:pt x="1244" y="688"/>
                  <a:pt x="1244" y="688"/>
                  <a:pt x="1244" y="688"/>
                </a:cubicBezTo>
                <a:cubicBezTo>
                  <a:pt x="1244" y="688"/>
                  <a:pt x="1244" y="688"/>
                  <a:pt x="1244" y="688"/>
                </a:cubicBezTo>
                <a:cubicBezTo>
                  <a:pt x="1246" y="689"/>
                  <a:pt x="1246" y="689"/>
                  <a:pt x="1246" y="689"/>
                </a:cubicBezTo>
                <a:cubicBezTo>
                  <a:pt x="1246" y="689"/>
                  <a:pt x="1246" y="689"/>
                  <a:pt x="1246" y="689"/>
                </a:cubicBezTo>
                <a:cubicBezTo>
                  <a:pt x="1246" y="688"/>
                  <a:pt x="1246" y="688"/>
                  <a:pt x="1246" y="688"/>
                </a:cubicBezTo>
                <a:cubicBezTo>
                  <a:pt x="1245" y="687"/>
                  <a:pt x="1245" y="687"/>
                  <a:pt x="1245" y="687"/>
                </a:cubicBezTo>
                <a:cubicBezTo>
                  <a:pt x="1246" y="687"/>
                  <a:pt x="1246" y="687"/>
                  <a:pt x="1246" y="687"/>
                </a:cubicBezTo>
                <a:cubicBezTo>
                  <a:pt x="1246" y="687"/>
                  <a:pt x="1246" y="687"/>
                  <a:pt x="1246" y="687"/>
                </a:cubicBezTo>
                <a:cubicBezTo>
                  <a:pt x="1247" y="687"/>
                  <a:pt x="1247" y="687"/>
                  <a:pt x="1247" y="687"/>
                </a:cubicBezTo>
                <a:cubicBezTo>
                  <a:pt x="1247" y="688"/>
                  <a:pt x="1247" y="688"/>
                  <a:pt x="1247" y="688"/>
                </a:cubicBezTo>
                <a:cubicBezTo>
                  <a:pt x="1248" y="688"/>
                  <a:pt x="1248" y="688"/>
                  <a:pt x="1248" y="688"/>
                </a:cubicBezTo>
                <a:cubicBezTo>
                  <a:pt x="1249" y="688"/>
                  <a:pt x="1249" y="688"/>
                  <a:pt x="1249" y="688"/>
                </a:cubicBezTo>
                <a:cubicBezTo>
                  <a:pt x="1248" y="688"/>
                  <a:pt x="1248" y="688"/>
                  <a:pt x="1248" y="688"/>
                </a:cubicBezTo>
                <a:cubicBezTo>
                  <a:pt x="1247" y="687"/>
                  <a:pt x="1246" y="686"/>
                  <a:pt x="1246" y="685"/>
                </a:cubicBezTo>
                <a:cubicBezTo>
                  <a:pt x="1246" y="684"/>
                  <a:pt x="1247" y="684"/>
                  <a:pt x="1248" y="683"/>
                </a:cubicBezTo>
                <a:cubicBezTo>
                  <a:pt x="1247" y="683"/>
                  <a:pt x="1247" y="683"/>
                  <a:pt x="1247" y="683"/>
                </a:cubicBezTo>
                <a:cubicBezTo>
                  <a:pt x="1246" y="683"/>
                  <a:pt x="1246" y="683"/>
                  <a:pt x="1246" y="683"/>
                </a:cubicBezTo>
                <a:cubicBezTo>
                  <a:pt x="1246" y="682"/>
                  <a:pt x="1247" y="681"/>
                  <a:pt x="1247" y="681"/>
                </a:cubicBezTo>
                <a:cubicBezTo>
                  <a:pt x="1248" y="681"/>
                  <a:pt x="1248" y="681"/>
                  <a:pt x="1248" y="681"/>
                </a:cubicBezTo>
                <a:cubicBezTo>
                  <a:pt x="1248" y="680"/>
                  <a:pt x="1248" y="680"/>
                  <a:pt x="1248" y="680"/>
                </a:cubicBezTo>
                <a:cubicBezTo>
                  <a:pt x="1248" y="680"/>
                  <a:pt x="1248" y="680"/>
                  <a:pt x="1248" y="680"/>
                </a:cubicBezTo>
                <a:cubicBezTo>
                  <a:pt x="1247" y="680"/>
                  <a:pt x="1247" y="680"/>
                  <a:pt x="1247" y="680"/>
                </a:cubicBezTo>
                <a:cubicBezTo>
                  <a:pt x="1248" y="679"/>
                  <a:pt x="1248" y="679"/>
                  <a:pt x="1248" y="679"/>
                </a:cubicBezTo>
                <a:cubicBezTo>
                  <a:pt x="1248" y="678"/>
                  <a:pt x="1248" y="678"/>
                  <a:pt x="1248" y="678"/>
                </a:cubicBezTo>
                <a:cubicBezTo>
                  <a:pt x="1247" y="678"/>
                  <a:pt x="1247" y="678"/>
                  <a:pt x="1247" y="678"/>
                </a:cubicBezTo>
                <a:cubicBezTo>
                  <a:pt x="1247" y="677"/>
                  <a:pt x="1247" y="677"/>
                  <a:pt x="1247" y="677"/>
                </a:cubicBezTo>
                <a:cubicBezTo>
                  <a:pt x="1247" y="678"/>
                  <a:pt x="1246" y="679"/>
                  <a:pt x="1246" y="679"/>
                </a:cubicBezTo>
                <a:cubicBezTo>
                  <a:pt x="1246" y="679"/>
                  <a:pt x="1246" y="679"/>
                  <a:pt x="1246" y="679"/>
                </a:cubicBezTo>
                <a:cubicBezTo>
                  <a:pt x="1245" y="679"/>
                  <a:pt x="1245" y="679"/>
                  <a:pt x="1245" y="679"/>
                </a:cubicBezTo>
                <a:cubicBezTo>
                  <a:pt x="1245" y="678"/>
                  <a:pt x="1245" y="678"/>
                  <a:pt x="1245" y="678"/>
                </a:cubicBezTo>
                <a:cubicBezTo>
                  <a:pt x="1245" y="678"/>
                  <a:pt x="1245" y="678"/>
                  <a:pt x="1245" y="678"/>
                </a:cubicBezTo>
                <a:cubicBezTo>
                  <a:pt x="1245" y="678"/>
                  <a:pt x="1245" y="678"/>
                  <a:pt x="1245" y="678"/>
                </a:cubicBezTo>
                <a:cubicBezTo>
                  <a:pt x="1244" y="677"/>
                  <a:pt x="1244" y="677"/>
                  <a:pt x="1244" y="677"/>
                </a:cubicBezTo>
                <a:cubicBezTo>
                  <a:pt x="1244" y="676"/>
                  <a:pt x="1244" y="676"/>
                  <a:pt x="1244" y="676"/>
                </a:cubicBezTo>
                <a:cubicBezTo>
                  <a:pt x="1244" y="676"/>
                  <a:pt x="1243" y="675"/>
                  <a:pt x="1242" y="674"/>
                </a:cubicBezTo>
                <a:cubicBezTo>
                  <a:pt x="1243" y="673"/>
                  <a:pt x="1243" y="672"/>
                  <a:pt x="1243" y="672"/>
                </a:cubicBezTo>
                <a:cubicBezTo>
                  <a:pt x="1244" y="672"/>
                  <a:pt x="1244" y="672"/>
                  <a:pt x="1244" y="672"/>
                </a:cubicBezTo>
                <a:cubicBezTo>
                  <a:pt x="1244" y="670"/>
                  <a:pt x="1244" y="670"/>
                  <a:pt x="1244" y="670"/>
                </a:cubicBezTo>
                <a:cubicBezTo>
                  <a:pt x="1244" y="670"/>
                  <a:pt x="1244" y="670"/>
                  <a:pt x="1244" y="670"/>
                </a:cubicBezTo>
                <a:cubicBezTo>
                  <a:pt x="1245" y="670"/>
                  <a:pt x="1245" y="670"/>
                  <a:pt x="1245" y="670"/>
                </a:cubicBezTo>
                <a:cubicBezTo>
                  <a:pt x="1245" y="669"/>
                  <a:pt x="1245" y="669"/>
                  <a:pt x="1245" y="669"/>
                </a:cubicBezTo>
                <a:cubicBezTo>
                  <a:pt x="1245" y="669"/>
                  <a:pt x="1245" y="669"/>
                  <a:pt x="1245" y="669"/>
                </a:cubicBezTo>
                <a:cubicBezTo>
                  <a:pt x="1246" y="669"/>
                  <a:pt x="1246" y="669"/>
                  <a:pt x="1246" y="669"/>
                </a:cubicBezTo>
                <a:cubicBezTo>
                  <a:pt x="1247" y="669"/>
                  <a:pt x="1247" y="669"/>
                  <a:pt x="1247" y="669"/>
                </a:cubicBezTo>
                <a:cubicBezTo>
                  <a:pt x="1246" y="669"/>
                  <a:pt x="1246" y="669"/>
                  <a:pt x="1246" y="669"/>
                </a:cubicBezTo>
                <a:cubicBezTo>
                  <a:pt x="1246" y="669"/>
                  <a:pt x="1246" y="669"/>
                  <a:pt x="1246" y="669"/>
                </a:cubicBezTo>
                <a:cubicBezTo>
                  <a:pt x="1245" y="669"/>
                  <a:pt x="1244" y="669"/>
                  <a:pt x="1243" y="669"/>
                </a:cubicBezTo>
                <a:cubicBezTo>
                  <a:pt x="1243" y="668"/>
                  <a:pt x="1243" y="668"/>
                  <a:pt x="1243" y="668"/>
                </a:cubicBezTo>
                <a:cubicBezTo>
                  <a:pt x="1243" y="670"/>
                  <a:pt x="1243" y="670"/>
                  <a:pt x="1243" y="670"/>
                </a:cubicBezTo>
                <a:cubicBezTo>
                  <a:pt x="1243" y="670"/>
                  <a:pt x="1243" y="670"/>
                  <a:pt x="1243" y="670"/>
                </a:cubicBezTo>
                <a:cubicBezTo>
                  <a:pt x="1242" y="670"/>
                  <a:pt x="1242" y="670"/>
                  <a:pt x="1242" y="670"/>
                </a:cubicBezTo>
                <a:cubicBezTo>
                  <a:pt x="1242" y="670"/>
                  <a:pt x="1242" y="670"/>
                  <a:pt x="1242" y="670"/>
                </a:cubicBezTo>
                <a:cubicBezTo>
                  <a:pt x="1241" y="670"/>
                  <a:pt x="1241" y="670"/>
                  <a:pt x="1241" y="670"/>
                </a:cubicBezTo>
                <a:cubicBezTo>
                  <a:pt x="1241" y="670"/>
                  <a:pt x="1241" y="670"/>
                  <a:pt x="1241" y="670"/>
                </a:cubicBezTo>
                <a:cubicBezTo>
                  <a:pt x="1240" y="671"/>
                  <a:pt x="1240" y="671"/>
                  <a:pt x="1240" y="671"/>
                </a:cubicBezTo>
                <a:cubicBezTo>
                  <a:pt x="1239" y="671"/>
                  <a:pt x="1239" y="671"/>
                  <a:pt x="1239" y="671"/>
                </a:cubicBezTo>
                <a:cubicBezTo>
                  <a:pt x="1239" y="670"/>
                  <a:pt x="1239" y="670"/>
                  <a:pt x="1239" y="670"/>
                </a:cubicBezTo>
                <a:cubicBezTo>
                  <a:pt x="1239" y="671"/>
                  <a:pt x="1239" y="671"/>
                  <a:pt x="1239" y="671"/>
                </a:cubicBezTo>
                <a:cubicBezTo>
                  <a:pt x="1239" y="671"/>
                  <a:pt x="1239" y="671"/>
                  <a:pt x="1239" y="671"/>
                </a:cubicBezTo>
                <a:cubicBezTo>
                  <a:pt x="1238" y="670"/>
                  <a:pt x="1238" y="670"/>
                  <a:pt x="1238" y="670"/>
                </a:cubicBezTo>
                <a:cubicBezTo>
                  <a:pt x="1238" y="670"/>
                  <a:pt x="1238" y="670"/>
                  <a:pt x="1238" y="670"/>
                </a:cubicBezTo>
                <a:cubicBezTo>
                  <a:pt x="1238" y="670"/>
                  <a:pt x="1238" y="670"/>
                  <a:pt x="1238" y="670"/>
                </a:cubicBezTo>
                <a:cubicBezTo>
                  <a:pt x="1237" y="670"/>
                  <a:pt x="1237" y="670"/>
                  <a:pt x="1237" y="670"/>
                </a:cubicBezTo>
                <a:cubicBezTo>
                  <a:pt x="1237" y="669"/>
                  <a:pt x="1237" y="669"/>
                  <a:pt x="1237" y="669"/>
                </a:cubicBezTo>
                <a:cubicBezTo>
                  <a:pt x="1237" y="670"/>
                  <a:pt x="1237" y="670"/>
                  <a:pt x="1237" y="670"/>
                </a:cubicBezTo>
                <a:cubicBezTo>
                  <a:pt x="1237" y="670"/>
                  <a:pt x="1237" y="670"/>
                  <a:pt x="1237" y="670"/>
                </a:cubicBezTo>
                <a:cubicBezTo>
                  <a:pt x="1237" y="671"/>
                  <a:pt x="1237" y="671"/>
                  <a:pt x="1237" y="671"/>
                </a:cubicBezTo>
                <a:cubicBezTo>
                  <a:pt x="1237" y="672"/>
                  <a:pt x="1237" y="672"/>
                  <a:pt x="1237" y="672"/>
                </a:cubicBezTo>
                <a:cubicBezTo>
                  <a:pt x="1237" y="672"/>
                  <a:pt x="1237" y="672"/>
                  <a:pt x="1237" y="672"/>
                </a:cubicBezTo>
                <a:cubicBezTo>
                  <a:pt x="1236" y="672"/>
                  <a:pt x="1236" y="672"/>
                  <a:pt x="1236" y="672"/>
                </a:cubicBezTo>
                <a:cubicBezTo>
                  <a:pt x="1236" y="671"/>
                  <a:pt x="1236" y="671"/>
                  <a:pt x="1236" y="671"/>
                </a:cubicBezTo>
                <a:cubicBezTo>
                  <a:pt x="1234" y="670"/>
                  <a:pt x="1234" y="670"/>
                  <a:pt x="1234" y="670"/>
                </a:cubicBezTo>
                <a:cubicBezTo>
                  <a:pt x="1234" y="670"/>
                  <a:pt x="1234" y="670"/>
                  <a:pt x="1234" y="670"/>
                </a:cubicBezTo>
                <a:cubicBezTo>
                  <a:pt x="1234" y="670"/>
                  <a:pt x="1234" y="670"/>
                  <a:pt x="1234" y="670"/>
                </a:cubicBezTo>
                <a:cubicBezTo>
                  <a:pt x="1233" y="670"/>
                  <a:pt x="1233" y="670"/>
                  <a:pt x="1233" y="670"/>
                </a:cubicBezTo>
                <a:cubicBezTo>
                  <a:pt x="1233" y="672"/>
                  <a:pt x="1233" y="672"/>
                  <a:pt x="1233" y="672"/>
                </a:cubicBezTo>
                <a:cubicBezTo>
                  <a:pt x="1234" y="672"/>
                  <a:pt x="1234" y="672"/>
                  <a:pt x="1234" y="672"/>
                </a:cubicBezTo>
                <a:cubicBezTo>
                  <a:pt x="1234" y="673"/>
                  <a:pt x="1234" y="673"/>
                  <a:pt x="1234" y="673"/>
                </a:cubicBezTo>
                <a:cubicBezTo>
                  <a:pt x="1233" y="672"/>
                  <a:pt x="1233" y="672"/>
                  <a:pt x="1233" y="672"/>
                </a:cubicBezTo>
                <a:cubicBezTo>
                  <a:pt x="1233" y="671"/>
                  <a:pt x="1233" y="671"/>
                  <a:pt x="1233" y="671"/>
                </a:cubicBezTo>
                <a:cubicBezTo>
                  <a:pt x="1232" y="671"/>
                  <a:pt x="1232" y="670"/>
                  <a:pt x="1232" y="669"/>
                </a:cubicBezTo>
                <a:cubicBezTo>
                  <a:pt x="1232" y="668"/>
                  <a:pt x="1232" y="668"/>
                  <a:pt x="1232" y="668"/>
                </a:cubicBezTo>
                <a:cubicBezTo>
                  <a:pt x="1232" y="668"/>
                  <a:pt x="1232" y="668"/>
                  <a:pt x="1232" y="668"/>
                </a:cubicBezTo>
                <a:cubicBezTo>
                  <a:pt x="1232" y="669"/>
                  <a:pt x="1232" y="669"/>
                  <a:pt x="1232" y="669"/>
                </a:cubicBezTo>
                <a:cubicBezTo>
                  <a:pt x="1232" y="669"/>
                  <a:pt x="1232" y="669"/>
                  <a:pt x="1232" y="669"/>
                </a:cubicBezTo>
                <a:cubicBezTo>
                  <a:pt x="1233" y="669"/>
                  <a:pt x="1233" y="669"/>
                  <a:pt x="1233" y="669"/>
                </a:cubicBezTo>
                <a:cubicBezTo>
                  <a:pt x="1233" y="669"/>
                  <a:pt x="1233" y="669"/>
                  <a:pt x="1233" y="669"/>
                </a:cubicBezTo>
                <a:cubicBezTo>
                  <a:pt x="1232" y="668"/>
                  <a:pt x="1232" y="667"/>
                  <a:pt x="1233" y="667"/>
                </a:cubicBezTo>
                <a:cubicBezTo>
                  <a:pt x="1234" y="666"/>
                  <a:pt x="1234" y="665"/>
                  <a:pt x="1234" y="664"/>
                </a:cubicBezTo>
                <a:cubicBezTo>
                  <a:pt x="1235" y="664"/>
                  <a:pt x="1235" y="664"/>
                  <a:pt x="1235" y="664"/>
                </a:cubicBezTo>
                <a:cubicBezTo>
                  <a:pt x="1235" y="663"/>
                  <a:pt x="1235" y="663"/>
                  <a:pt x="1235" y="663"/>
                </a:cubicBezTo>
                <a:cubicBezTo>
                  <a:pt x="1235" y="663"/>
                  <a:pt x="1235" y="663"/>
                  <a:pt x="1235" y="663"/>
                </a:cubicBezTo>
                <a:cubicBezTo>
                  <a:pt x="1236" y="663"/>
                  <a:pt x="1236" y="663"/>
                  <a:pt x="1236" y="663"/>
                </a:cubicBezTo>
                <a:cubicBezTo>
                  <a:pt x="1235" y="662"/>
                  <a:pt x="1235" y="662"/>
                  <a:pt x="1235" y="662"/>
                </a:cubicBezTo>
                <a:cubicBezTo>
                  <a:pt x="1235" y="662"/>
                  <a:pt x="1235" y="662"/>
                  <a:pt x="1235" y="662"/>
                </a:cubicBezTo>
                <a:cubicBezTo>
                  <a:pt x="1235" y="661"/>
                  <a:pt x="1235" y="661"/>
                  <a:pt x="1235" y="661"/>
                </a:cubicBezTo>
                <a:cubicBezTo>
                  <a:pt x="1234" y="661"/>
                  <a:pt x="1234" y="661"/>
                  <a:pt x="1234" y="661"/>
                </a:cubicBezTo>
                <a:cubicBezTo>
                  <a:pt x="1234" y="661"/>
                  <a:pt x="1234" y="661"/>
                  <a:pt x="1234" y="661"/>
                </a:cubicBezTo>
                <a:cubicBezTo>
                  <a:pt x="1234" y="660"/>
                  <a:pt x="1234" y="660"/>
                  <a:pt x="1234" y="660"/>
                </a:cubicBezTo>
                <a:cubicBezTo>
                  <a:pt x="1234" y="659"/>
                  <a:pt x="1234" y="659"/>
                  <a:pt x="1234" y="659"/>
                </a:cubicBezTo>
                <a:cubicBezTo>
                  <a:pt x="1234" y="658"/>
                  <a:pt x="1234" y="658"/>
                  <a:pt x="1234" y="658"/>
                </a:cubicBezTo>
                <a:cubicBezTo>
                  <a:pt x="1234" y="657"/>
                  <a:pt x="1234" y="657"/>
                  <a:pt x="1234" y="657"/>
                </a:cubicBezTo>
                <a:cubicBezTo>
                  <a:pt x="1235" y="657"/>
                  <a:pt x="1235" y="657"/>
                  <a:pt x="1235" y="657"/>
                </a:cubicBezTo>
                <a:cubicBezTo>
                  <a:pt x="1235" y="657"/>
                  <a:pt x="1236" y="658"/>
                  <a:pt x="1237" y="658"/>
                </a:cubicBezTo>
                <a:cubicBezTo>
                  <a:pt x="1236" y="657"/>
                  <a:pt x="1236" y="657"/>
                  <a:pt x="1236" y="657"/>
                </a:cubicBezTo>
                <a:cubicBezTo>
                  <a:pt x="1235" y="657"/>
                  <a:pt x="1235" y="657"/>
                  <a:pt x="1235" y="657"/>
                </a:cubicBezTo>
                <a:cubicBezTo>
                  <a:pt x="1235" y="657"/>
                  <a:pt x="1235" y="657"/>
                  <a:pt x="1235" y="657"/>
                </a:cubicBezTo>
                <a:cubicBezTo>
                  <a:pt x="1235" y="657"/>
                  <a:pt x="1235" y="657"/>
                  <a:pt x="1235" y="657"/>
                </a:cubicBezTo>
                <a:cubicBezTo>
                  <a:pt x="1234" y="657"/>
                  <a:pt x="1234" y="657"/>
                  <a:pt x="1234" y="657"/>
                </a:cubicBezTo>
                <a:cubicBezTo>
                  <a:pt x="1234" y="656"/>
                  <a:pt x="1234" y="656"/>
                  <a:pt x="1234" y="656"/>
                </a:cubicBezTo>
                <a:cubicBezTo>
                  <a:pt x="1234" y="655"/>
                  <a:pt x="1235" y="655"/>
                  <a:pt x="1235" y="654"/>
                </a:cubicBezTo>
                <a:cubicBezTo>
                  <a:pt x="1234" y="655"/>
                  <a:pt x="1234" y="655"/>
                  <a:pt x="1234" y="655"/>
                </a:cubicBezTo>
                <a:cubicBezTo>
                  <a:pt x="1234" y="655"/>
                  <a:pt x="1234" y="655"/>
                  <a:pt x="1234" y="655"/>
                </a:cubicBezTo>
                <a:cubicBezTo>
                  <a:pt x="1234" y="655"/>
                  <a:pt x="1234" y="655"/>
                  <a:pt x="1234" y="655"/>
                </a:cubicBezTo>
                <a:cubicBezTo>
                  <a:pt x="1234" y="656"/>
                  <a:pt x="1234" y="657"/>
                  <a:pt x="1233" y="658"/>
                </a:cubicBezTo>
                <a:cubicBezTo>
                  <a:pt x="1233" y="658"/>
                  <a:pt x="1233" y="658"/>
                  <a:pt x="1233" y="658"/>
                </a:cubicBezTo>
                <a:cubicBezTo>
                  <a:pt x="1233" y="657"/>
                  <a:pt x="1233" y="657"/>
                  <a:pt x="1233" y="657"/>
                </a:cubicBezTo>
                <a:cubicBezTo>
                  <a:pt x="1232" y="657"/>
                  <a:pt x="1232" y="657"/>
                  <a:pt x="1232" y="657"/>
                </a:cubicBezTo>
                <a:cubicBezTo>
                  <a:pt x="1233" y="658"/>
                  <a:pt x="1233" y="658"/>
                  <a:pt x="1233" y="658"/>
                </a:cubicBezTo>
                <a:cubicBezTo>
                  <a:pt x="1232" y="657"/>
                  <a:pt x="1232" y="657"/>
                  <a:pt x="1232" y="657"/>
                </a:cubicBezTo>
                <a:cubicBezTo>
                  <a:pt x="1232" y="657"/>
                  <a:pt x="1232" y="657"/>
                  <a:pt x="1232" y="657"/>
                </a:cubicBezTo>
                <a:cubicBezTo>
                  <a:pt x="1231" y="658"/>
                  <a:pt x="1231" y="658"/>
                  <a:pt x="1231" y="658"/>
                </a:cubicBezTo>
                <a:cubicBezTo>
                  <a:pt x="1232" y="659"/>
                  <a:pt x="1232" y="659"/>
                  <a:pt x="1232" y="659"/>
                </a:cubicBezTo>
                <a:cubicBezTo>
                  <a:pt x="1231" y="658"/>
                  <a:pt x="1231" y="658"/>
                  <a:pt x="1231" y="658"/>
                </a:cubicBezTo>
                <a:cubicBezTo>
                  <a:pt x="1231" y="658"/>
                  <a:pt x="1231" y="658"/>
                  <a:pt x="1231" y="658"/>
                </a:cubicBezTo>
                <a:cubicBezTo>
                  <a:pt x="1231" y="657"/>
                  <a:pt x="1231" y="657"/>
                  <a:pt x="1231" y="657"/>
                </a:cubicBezTo>
                <a:cubicBezTo>
                  <a:pt x="1232" y="655"/>
                  <a:pt x="1232" y="655"/>
                  <a:pt x="1232" y="655"/>
                </a:cubicBezTo>
                <a:cubicBezTo>
                  <a:pt x="1233" y="655"/>
                  <a:pt x="1233" y="655"/>
                  <a:pt x="1233" y="655"/>
                </a:cubicBezTo>
                <a:cubicBezTo>
                  <a:pt x="1233" y="654"/>
                  <a:pt x="1233" y="654"/>
                  <a:pt x="1233" y="654"/>
                </a:cubicBezTo>
                <a:cubicBezTo>
                  <a:pt x="1234" y="654"/>
                  <a:pt x="1234" y="654"/>
                  <a:pt x="1234" y="654"/>
                </a:cubicBezTo>
                <a:cubicBezTo>
                  <a:pt x="1233" y="654"/>
                  <a:pt x="1233" y="654"/>
                  <a:pt x="1233" y="654"/>
                </a:cubicBezTo>
                <a:cubicBezTo>
                  <a:pt x="1232" y="655"/>
                  <a:pt x="1232" y="655"/>
                  <a:pt x="1232" y="655"/>
                </a:cubicBezTo>
                <a:cubicBezTo>
                  <a:pt x="1232" y="655"/>
                  <a:pt x="1232" y="655"/>
                  <a:pt x="1232" y="655"/>
                </a:cubicBezTo>
                <a:cubicBezTo>
                  <a:pt x="1231" y="656"/>
                  <a:pt x="1231" y="656"/>
                  <a:pt x="1231" y="656"/>
                </a:cubicBezTo>
                <a:cubicBezTo>
                  <a:pt x="1230" y="656"/>
                  <a:pt x="1230" y="656"/>
                  <a:pt x="1230" y="656"/>
                </a:cubicBezTo>
                <a:cubicBezTo>
                  <a:pt x="1230" y="657"/>
                  <a:pt x="1230" y="657"/>
                  <a:pt x="1230" y="657"/>
                </a:cubicBezTo>
                <a:cubicBezTo>
                  <a:pt x="1230" y="658"/>
                  <a:pt x="1230" y="658"/>
                  <a:pt x="1230" y="658"/>
                </a:cubicBezTo>
                <a:cubicBezTo>
                  <a:pt x="1231" y="659"/>
                  <a:pt x="1231" y="659"/>
                  <a:pt x="1231" y="659"/>
                </a:cubicBezTo>
                <a:cubicBezTo>
                  <a:pt x="1231" y="659"/>
                  <a:pt x="1231" y="659"/>
                  <a:pt x="1231" y="659"/>
                </a:cubicBezTo>
                <a:cubicBezTo>
                  <a:pt x="1230" y="660"/>
                  <a:pt x="1230" y="660"/>
                  <a:pt x="1230" y="660"/>
                </a:cubicBezTo>
                <a:cubicBezTo>
                  <a:pt x="1230" y="661"/>
                  <a:pt x="1230" y="661"/>
                  <a:pt x="1230" y="661"/>
                </a:cubicBezTo>
                <a:cubicBezTo>
                  <a:pt x="1230" y="661"/>
                  <a:pt x="1230" y="661"/>
                  <a:pt x="1230" y="661"/>
                </a:cubicBezTo>
                <a:cubicBezTo>
                  <a:pt x="1229" y="663"/>
                  <a:pt x="1229" y="663"/>
                  <a:pt x="1229" y="663"/>
                </a:cubicBezTo>
                <a:cubicBezTo>
                  <a:pt x="1229" y="663"/>
                  <a:pt x="1229" y="663"/>
                  <a:pt x="1229" y="663"/>
                </a:cubicBezTo>
                <a:cubicBezTo>
                  <a:pt x="1229" y="664"/>
                  <a:pt x="1229" y="664"/>
                  <a:pt x="1229" y="664"/>
                </a:cubicBezTo>
                <a:cubicBezTo>
                  <a:pt x="1229" y="664"/>
                  <a:pt x="1229" y="664"/>
                  <a:pt x="1229" y="664"/>
                </a:cubicBezTo>
                <a:cubicBezTo>
                  <a:pt x="1228" y="665"/>
                  <a:pt x="1228" y="665"/>
                  <a:pt x="1228" y="665"/>
                </a:cubicBezTo>
                <a:cubicBezTo>
                  <a:pt x="1228" y="665"/>
                  <a:pt x="1228" y="665"/>
                  <a:pt x="1228" y="665"/>
                </a:cubicBezTo>
                <a:cubicBezTo>
                  <a:pt x="1227" y="664"/>
                  <a:pt x="1227" y="664"/>
                  <a:pt x="1227" y="664"/>
                </a:cubicBezTo>
                <a:cubicBezTo>
                  <a:pt x="1227" y="663"/>
                  <a:pt x="1227" y="663"/>
                  <a:pt x="1227" y="663"/>
                </a:cubicBezTo>
                <a:cubicBezTo>
                  <a:pt x="1228" y="663"/>
                  <a:pt x="1228" y="663"/>
                  <a:pt x="1228" y="663"/>
                </a:cubicBezTo>
                <a:cubicBezTo>
                  <a:pt x="1228" y="662"/>
                  <a:pt x="1228" y="662"/>
                  <a:pt x="1228" y="662"/>
                </a:cubicBezTo>
                <a:cubicBezTo>
                  <a:pt x="1228" y="661"/>
                  <a:pt x="1228" y="661"/>
                  <a:pt x="1228" y="661"/>
                </a:cubicBezTo>
                <a:cubicBezTo>
                  <a:pt x="1228" y="660"/>
                  <a:pt x="1228" y="660"/>
                  <a:pt x="1228" y="660"/>
                </a:cubicBezTo>
                <a:cubicBezTo>
                  <a:pt x="1229" y="660"/>
                  <a:pt x="1229" y="660"/>
                  <a:pt x="1229" y="660"/>
                </a:cubicBezTo>
                <a:cubicBezTo>
                  <a:pt x="1229" y="659"/>
                  <a:pt x="1229" y="659"/>
                  <a:pt x="1229" y="659"/>
                </a:cubicBezTo>
                <a:cubicBezTo>
                  <a:pt x="1230" y="659"/>
                  <a:pt x="1230" y="659"/>
                  <a:pt x="1230" y="659"/>
                </a:cubicBezTo>
                <a:cubicBezTo>
                  <a:pt x="1230" y="658"/>
                  <a:pt x="1230" y="658"/>
                  <a:pt x="1230" y="658"/>
                </a:cubicBezTo>
                <a:cubicBezTo>
                  <a:pt x="1230" y="659"/>
                  <a:pt x="1229" y="659"/>
                  <a:pt x="1229" y="659"/>
                </a:cubicBezTo>
                <a:cubicBezTo>
                  <a:pt x="1228" y="658"/>
                  <a:pt x="1228" y="658"/>
                  <a:pt x="1228" y="658"/>
                </a:cubicBezTo>
                <a:cubicBezTo>
                  <a:pt x="1229" y="658"/>
                  <a:pt x="1229" y="658"/>
                  <a:pt x="1229" y="658"/>
                </a:cubicBezTo>
                <a:cubicBezTo>
                  <a:pt x="1228" y="658"/>
                  <a:pt x="1228" y="658"/>
                  <a:pt x="1228" y="658"/>
                </a:cubicBezTo>
                <a:cubicBezTo>
                  <a:pt x="1228" y="657"/>
                  <a:pt x="1228" y="657"/>
                  <a:pt x="1228" y="657"/>
                </a:cubicBezTo>
                <a:cubicBezTo>
                  <a:pt x="1229" y="656"/>
                  <a:pt x="1229" y="656"/>
                  <a:pt x="1229" y="656"/>
                </a:cubicBezTo>
                <a:cubicBezTo>
                  <a:pt x="1229" y="656"/>
                  <a:pt x="1229" y="656"/>
                  <a:pt x="1229" y="656"/>
                </a:cubicBezTo>
                <a:cubicBezTo>
                  <a:pt x="1228" y="657"/>
                  <a:pt x="1228" y="657"/>
                  <a:pt x="1228" y="657"/>
                </a:cubicBezTo>
                <a:cubicBezTo>
                  <a:pt x="1228" y="657"/>
                  <a:pt x="1228" y="657"/>
                  <a:pt x="1228" y="657"/>
                </a:cubicBezTo>
                <a:cubicBezTo>
                  <a:pt x="1229" y="656"/>
                  <a:pt x="1229" y="655"/>
                  <a:pt x="1230" y="654"/>
                </a:cubicBezTo>
                <a:cubicBezTo>
                  <a:pt x="1229" y="655"/>
                  <a:pt x="1229" y="655"/>
                  <a:pt x="1229" y="655"/>
                </a:cubicBezTo>
                <a:cubicBezTo>
                  <a:pt x="1229" y="654"/>
                  <a:pt x="1229" y="654"/>
                  <a:pt x="1230" y="653"/>
                </a:cubicBezTo>
                <a:cubicBezTo>
                  <a:pt x="1229" y="654"/>
                  <a:pt x="1229" y="654"/>
                  <a:pt x="1229" y="654"/>
                </a:cubicBezTo>
                <a:cubicBezTo>
                  <a:pt x="1229" y="653"/>
                  <a:pt x="1230" y="652"/>
                  <a:pt x="1230" y="651"/>
                </a:cubicBezTo>
                <a:cubicBezTo>
                  <a:pt x="1231" y="651"/>
                  <a:pt x="1231" y="651"/>
                  <a:pt x="1231" y="651"/>
                </a:cubicBezTo>
                <a:cubicBezTo>
                  <a:pt x="1232" y="651"/>
                  <a:pt x="1232" y="651"/>
                  <a:pt x="1232" y="651"/>
                </a:cubicBezTo>
                <a:cubicBezTo>
                  <a:pt x="1232" y="651"/>
                  <a:pt x="1232" y="651"/>
                  <a:pt x="1232" y="651"/>
                </a:cubicBezTo>
                <a:cubicBezTo>
                  <a:pt x="1231" y="651"/>
                  <a:pt x="1231" y="651"/>
                  <a:pt x="1231" y="651"/>
                </a:cubicBezTo>
                <a:cubicBezTo>
                  <a:pt x="1231" y="651"/>
                  <a:pt x="1231" y="651"/>
                  <a:pt x="1231" y="651"/>
                </a:cubicBezTo>
                <a:cubicBezTo>
                  <a:pt x="1231" y="651"/>
                  <a:pt x="1231" y="651"/>
                  <a:pt x="1231" y="651"/>
                </a:cubicBezTo>
                <a:cubicBezTo>
                  <a:pt x="1230" y="651"/>
                  <a:pt x="1230" y="651"/>
                  <a:pt x="1230" y="651"/>
                </a:cubicBezTo>
                <a:cubicBezTo>
                  <a:pt x="1230" y="650"/>
                  <a:pt x="1231" y="650"/>
                  <a:pt x="1231" y="649"/>
                </a:cubicBezTo>
                <a:cubicBezTo>
                  <a:pt x="1232" y="649"/>
                  <a:pt x="1232" y="649"/>
                  <a:pt x="1232" y="649"/>
                </a:cubicBezTo>
                <a:cubicBezTo>
                  <a:pt x="1232" y="649"/>
                  <a:pt x="1232" y="649"/>
                  <a:pt x="1232" y="649"/>
                </a:cubicBezTo>
                <a:cubicBezTo>
                  <a:pt x="1233" y="648"/>
                  <a:pt x="1233" y="648"/>
                  <a:pt x="1233" y="648"/>
                </a:cubicBezTo>
                <a:cubicBezTo>
                  <a:pt x="1232" y="649"/>
                  <a:pt x="1232" y="649"/>
                  <a:pt x="1232" y="649"/>
                </a:cubicBezTo>
                <a:cubicBezTo>
                  <a:pt x="1232" y="648"/>
                  <a:pt x="1232" y="648"/>
                  <a:pt x="1232" y="648"/>
                </a:cubicBezTo>
                <a:cubicBezTo>
                  <a:pt x="1233" y="647"/>
                  <a:pt x="1233" y="647"/>
                  <a:pt x="1233" y="647"/>
                </a:cubicBezTo>
                <a:cubicBezTo>
                  <a:pt x="1232" y="648"/>
                  <a:pt x="1232" y="648"/>
                  <a:pt x="1232" y="648"/>
                </a:cubicBezTo>
                <a:cubicBezTo>
                  <a:pt x="1232" y="648"/>
                  <a:pt x="1232" y="648"/>
                  <a:pt x="1232" y="648"/>
                </a:cubicBezTo>
                <a:cubicBezTo>
                  <a:pt x="1231" y="649"/>
                  <a:pt x="1230" y="650"/>
                  <a:pt x="1229" y="651"/>
                </a:cubicBezTo>
                <a:cubicBezTo>
                  <a:pt x="1228" y="650"/>
                  <a:pt x="1228" y="650"/>
                  <a:pt x="1228" y="650"/>
                </a:cubicBezTo>
                <a:cubicBezTo>
                  <a:pt x="1227" y="649"/>
                  <a:pt x="1227" y="649"/>
                  <a:pt x="1227" y="649"/>
                </a:cubicBezTo>
                <a:cubicBezTo>
                  <a:pt x="1227" y="649"/>
                  <a:pt x="1227" y="649"/>
                  <a:pt x="1227" y="649"/>
                </a:cubicBezTo>
                <a:cubicBezTo>
                  <a:pt x="1227" y="649"/>
                  <a:pt x="1227" y="649"/>
                  <a:pt x="1227" y="649"/>
                </a:cubicBezTo>
                <a:cubicBezTo>
                  <a:pt x="1228" y="649"/>
                  <a:pt x="1228" y="649"/>
                  <a:pt x="1228" y="649"/>
                </a:cubicBezTo>
                <a:cubicBezTo>
                  <a:pt x="1228" y="649"/>
                  <a:pt x="1228" y="649"/>
                  <a:pt x="1228" y="649"/>
                </a:cubicBezTo>
                <a:cubicBezTo>
                  <a:pt x="1228" y="648"/>
                  <a:pt x="1228" y="648"/>
                  <a:pt x="1228" y="648"/>
                </a:cubicBezTo>
                <a:cubicBezTo>
                  <a:pt x="1229" y="649"/>
                  <a:pt x="1229" y="649"/>
                  <a:pt x="1229" y="649"/>
                </a:cubicBezTo>
                <a:cubicBezTo>
                  <a:pt x="1228" y="648"/>
                  <a:pt x="1228" y="648"/>
                  <a:pt x="1228" y="648"/>
                </a:cubicBezTo>
                <a:cubicBezTo>
                  <a:pt x="1227" y="649"/>
                  <a:pt x="1227" y="649"/>
                  <a:pt x="1227" y="649"/>
                </a:cubicBezTo>
                <a:cubicBezTo>
                  <a:pt x="1227" y="648"/>
                  <a:pt x="1226" y="648"/>
                  <a:pt x="1226" y="648"/>
                </a:cubicBezTo>
                <a:cubicBezTo>
                  <a:pt x="1226" y="648"/>
                  <a:pt x="1226" y="648"/>
                  <a:pt x="1226" y="648"/>
                </a:cubicBezTo>
                <a:cubicBezTo>
                  <a:pt x="1225" y="648"/>
                  <a:pt x="1225" y="648"/>
                  <a:pt x="1225" y="648"/>
                </a:cubicBezTo>
                <a:cubicBezTo>
                  <a:pt x="1225" y="648"/>
                  <a:pt x="1225" y="648"/>
                  <a:pt x="1225" y="648"/>
                </a:cubicBezTo>
                <a:cubicBezTo>
                  <a:pt x="1226" y="648"/>
                  <a:pt x="1226" y="648"/>
                  <a:pt x="1226" y="648"/>
                </a:cubicBezTo>
                <a:cubicBezTo>
                  <a:pt x="1226" y="648"/>
                  <a:pt x="1227" y="648"/>
                  <a:pt x="1227" y="647"/>
                </a:cubicBezTo>
                <a:cubicBezTo>
                  <a:pt x="1228" y="648"/>
                  <a:pt x="1228" y="648"/>
                  <a:pt x="1228" y="648"/>
                </a:cubicBezTo>
                <a:cubicBezTo>
                  <a:pt x="1228" y="647"/>
                  <a:pt x="1228" y="647"/>
                  <a:pt x="1228" y="647"/>
                </a:cubicBezTo>
                <a:cubicBezTo>
                  <a:pt x="1228" y="647"/>
                  <a:pt x="1228" y="647"/>
                  <a:pt x="1228" y="647"/>
                </a:cubicBezTo>
                <a:cubicBezTo>
                  <a:pt x="1229" y="647"/>
                  <a:pt x="1229" y="647"/>
                  <a:pt x="1229" y="647"/>
                </a:cubicBezTo>
                <a:cubicBezTo>
                  <a:pt x="1228" y="646"/>
                  <a:pt x="1228" y="646"/>
                  <a:pt x="1228" y="646"/>
                </a:cubicBezTo>
                <a:cubicBezTo>
                  <a:pt x="1229" y="646"/>
                  <a:pt x="1229" y="646"/>
                  <a:pt x="1229" y="646"/>
                </a:cubicBezTo>
                <a:cubicBezTo>
                  <a:pt x="1228" y="646"/>
                  <a:pt x="1228" y="646"/>
                  <a:pt x="1228" y="646"/>
                </a:cubicBezTo>
                <a:cubicBezTo>
                  <a:pt x="1228" y="645"/>
                  <a:pt x="1228" y="645"/>
                  <a:pt x="1228" y="645"/>
                </a:cubicBezTo>
                <a:cubicBezTo>
                  <a:pt x="1229" y="645"/>
                  <a:pt x="1229" y="645"/>
                  <a:pt x="1229" y="645"/>
                </a:cubicBezTo>
                <a:cubicBezTo>
                  <a:pt x="1229" y="645"/>
                  <a:pt x="1229" y="645"/>
                  <a:pt x="1229" y="645"/>
                </a:cubicBezTo>
                <a:cubicBezTo>
                  <a:pt x="1229" y="645"/>
                  <a:pt x="1229" y="645"/>
                  <a:pt x="1229" y="645"/>
                </a:cubicBezTo>
                <a:cubicBezTo>
                  <a:pt x="1229" y="645"/>
                  <a:pt x="1229" y="645"/>
                  <a:pt x="1229" y="645"/>
                </a:cubicBezTo>
                <a:cubicBezTo>
                  <a:pt x="1229" y="644"/>
                  <a:pt x="1229" y="644"/>
                  <a:pt x="1229" y="644"/>
                </a:cubicBezTo>
                <a:cubicBezTo>
                  <a:pt x="1228" y="644"/>
                  <a:pt x="1228" y="644"/>
                  <a:pt x="1228" y="644"/>
                </a:cubicBezTo>
                <a:cubicBezTo>
                  <a:pt x="1229" y="643"/>
                  <a:pt x="1229" y="643"/>
                  <a:pt x="1229" y="643"/>
                </a:cubicBezTo>
                <a:cubicBezTo>
                  <a:pt x="1229" y="643"/>
                  <a:pt x="1229" y="643"/>
                  <a:pt x="1229" y="643"/>
                </a:cubicBezTo>
                <a:cubicBezTo>
                  <a:pt x="1230" y="644"/>
                  <a:pt x="1230" y="644"/>
                  <a:pt x="1230" y="644"/>
                </a:cubicBezTo>
                <a:cubicBezTo>
                  <a:pt x="1231" y="644"/>
                  <a:pt x="1231" y="644"/>
                  <a:pt x="1231" y="644"/>
                </a:cubicBezTo>
                <a:cubicBezTo>
                  <a:pt x="1231" y="644"/>
                  <a:pt x="1231" y="644"/>
                  <a:pt x="1231" y="644"/>
                </a:cubicBezTo>
                <a:cubicBezTo>
                  <a:pt x="1230" y="644"/>
                  <a:pt x="1230" y="644"/>
                  <a:pt x="1230" y="644"/>
                </a:cubicBezTo>
                <a:cubicBezTo>
                  <a:pt x="1230" y="643"/>
                  <a:pt x="1230" y="643"/>
                  <a:pt x="1230" y="643"/>
                </a:cubicBezTo>
                <a:cubicBezTo>
                  <a:pt x="1229" y="643"/>
                  <a:pt x="1229" y="643"/>
                  <a:pt x="1229" y="643"/>
                </a:cubicBezTo>
                <a:cubicBezTo>
                  <a:pt x="1229" y="643"/>
                  <a:pt x="1229" y="643"/>
                  <a:pt x="1229" y="643"/>
                </a:cubicBezTo>
                <a:cubicBezTo>
                  <a:pt x="1229" y="642"/>
                  <a:pt x="1229" y="642"/>
                  <a:pt x="1229" y="642"/>
                </a:cubicBezTo>
                <a:cubicBezTo>
                  <a:pt x="1229" y="642"/>
                  <a:pt x="1229" y="642"/>
                  <a:pt x="1229" y="642"/>
                </a:cubicBezTo>
                <a:cubicBezTo>
                  <a:pt x="1230" y="642"/>
                  <a:pt x="1230" y="642"/>
                  <a:pt x="1230" y="642"/>
                </a:cubicBezTo>
                <a:cubicBezTo>
                  <a:pt x="1231" y="642"/>
                  <a:pt x="1231" y="642"/>
                  <a:pt x="1231" y="642"/>
                </a:cubicBezTo>
                <a:cubicBezTo>
                  <a:pt x="1230" y="642"/>
                  <a:pt x="1230" y="642"/>
                  <a:pt x="1230" y="642"/>
                </a:cubicBezTo>
                <a:cubicBezTo>
                  <a:pt x="1231" y="641"/>
                  <a:pt x="1231" y="641"/>
                  <a:pt x="1231" y="641"/>
                </a:cubicBezTo>
                <a:cubicBezTo>
                  <a:pt x="1230" y="642"/>
                  <a:pt x="1230" y="642"/>
                  <a:pt x="1230" y="642"/>
                </a:cubicBezTo>
                <a:cubicBezTo>
                  <a:pt x="1229" y="642"/>
                  <a:pt x="1229" y="642"/>
                  <a:pt x="1229" y="642"/>
                </a:cubicBezTo>
                <a:cubicBezTo>
                  <a:pt x="1229" y="641"/>
                  <a:pt x="1229" y="641"/>
                  <a:pt x="1229" y="641"/>
                </a:cubicBezTo>
                <a:cubicBezTo>
                  <a:pt x="1230" y="641"/>
                  <a:pt x="1230" y="641"/>
                  <a:pt x="1230" y="641"/>
                </a:cubicBezTo>
                <a:cubicBezTo>
                  <a:pt x="1229" y="641"/>
                  <a:pt x="1229" y="641"/>
                  <a:pt x="1229" y="641"/>
                </a:cubicBezTo>
                <a:cubicBezTo>
                  <a:pt x="1230" y="640"/>
                  <a:pt x="1230" y="640"/>
                  <a:pt x="1230" y="640"/>
                </a:cubicBezTo>
                <a:cubicBezTo>
                  <a:pt x="1229" y="641"/>
                  <a:pt x="1229" y="641"/>
                  <a:pt x="1229" y="641"/>
                </a:cubicBezTo>
                <a:cubicBezTo>
                  <a:pt x="1228" y="641"/>
                  <a:pt x="1228" y="641"/>
                  <a:pt x="1228" y="641"/>
                </a:cubicBezTo>
                <a:cubicBezTo>
                  <a:pt x="1228" y="640"/>
                  <a:pt x="1228" y="640"/>
                  <a:pt x="1228" y="640"/>
                </a:cubicBezTo>
                <a:moveTo>
                  <a:pt x="1230" y="641"/>
                </a:moveTo>
                <a:cubicBezTo>
                  <a:pt x="1231" y="640"/>
                  <a:pt x="1231" y="640"/>
                  <a:pt x="1231" y="640"/>
                </a:cubicBezTo>
                <a:cubicBezTo>
                  <a:pt x="1231" y="640"/>
                  <a:pt x="1231" y="640"/>
                  <a:pt x="1231" y="640"/>
                </a:cubicBezTo>
                <a:cubicBezTo>
                  <a:pt x="1230" y="641"/>
                  <a:pt x="1230" y="641"/>
                  <a:pt x="1230" y="641"/>
                </a:cubicBezTo>
                <a:moveTo>
                  <a:pt x="1245" y="624"/>
                </a:moveTo>
                <a:cubicBezTo>
                  <a:pt x="1244" y="623"/>
                  <a:pt x="1244" y="623"/>
                  <a:pt x="1244" y="623"/>
                </a:cubicBezTo>
                <a:cubicBezTo>
                  <a:pt x="1244" y="623"/>
                  <a:pt x="1244" y="623"/>
                  <a:pt x="1244" y="623"/>
                </a:cubicBezTo>
                <a:cubicBezTo>
                  <a:pt x="1245" y="623"/>
                  <a:pt x="1245" y="623"/>
                  <a:pt x="1245" y="623"/>
                </a:cubicBezTo>
                <a:cubicBezTo>
                  <a:pt x="1245" y="623"/>
                  <a:pt x="1245" y="623"/>
                  <a:pt x="1245" y="623"/>
                </a:cubicBezTo>
                <a:cubicBezTo>
                  <a:pt x="1246" y="624"/>
                  <a:pt x="1246" y="624"/>
                  <a:pt x="1246" y="624"/>
                </a:cubicBezTo>
                <a:cubicBezTo>
                  <a:pt x="1245" y="624"/>
                  <a:pt x="1245" y="624"/>
                  <a:pt x="1245" y="624"/>
                </a:cubicBezTo>
                <a:cubicBezTo>
                  <a:pt x="1246" y="624"/>
                  <a:pt x="1246" y="624"/>
                  <a:pt x="1246" y="624"/>
                </a:cubicBezTo>
                <a:cubicBezTo>
                  <a:pt x="1246" y="624"/>
                  <a:pt x="1246" y="624"/>
                  <a:pt x="1246" y="624"/>
                </a:cubicBezTo>
                <a:cubicBezTo>
                  <a:pt x="1245" y="625"/>
                  <a:pt x="1245" y="625"/>
                  <a:pt x="1245" y="625"/>
                </a:cubicBezTo>
                <a:cubicBezTo>
                  <a:pt x="1245" y="624"/>
                  <a:pt x="1245" y="624"/>
                  <a:pt x="1245" y="624"/>
                </a:cubicBezTo>
                <a:moveTo>
                  <a:pt x="1261" y="718"/>
                </a:moveTo>
                <a:cubicBezTo>
                  <a:pt x="1262" y="718"/>
                  <a:pt x="1262" y="718"/>
                  <a:pt x="1262" y="718"/>
                </a:cubicBezTo>
                <a:cubicBezTo>
                  <a:pt x="1261" y="719"/>
                  <a:pt x="1261" y="719"/>
                  <a:pt x="1261" y="719"/>
                </a:cubicBezTo>
                <a:cubicBezTo>
                  <a:pt x="1261" y="719"/>
                  <a:pt x="1261" y="719"/>
                  <a:pt x="1261" y="719"/>
                </a:cubicBezTo>
                <a:cubicBezTo>
                  <a:pt x="1260" y="720"/>
                  <a:pt x="1260" y="720"/>
                  <a:pt x="1260" y="720"/>
                </a:cubicBezTo>
                <a:cubicBezTo>
                  <a:pt x="1260" y="720"/>
                  <a:pt x="1260" y="720"/>
                  <a:pt x="1260" y="720"/>
                </a:cubicBezTo>
                <a:cubicBezTo>
                  <a:pt x="1258" y="719"/>
                  <a:pt x="1258" y="719"/>
                  <a:pt x="1258" y="719"/>
                </a:cubicBezTo>
                <a:cubicBezTo>
                  <a:pt x="1258" y="719"/>
                  <a:pt x="1258" y="719"/>
                  <a:pt x="1258" y="719"/>
                </a:cubicBezTo>
                <a:cubicBezTo>
                  <a:pt x="1258" y="718"/>
                  <a:pt x="1258" y="718"/>
                  <a:pt x="1258" y="718"/>
                </a:cubicBezTo>
                <a:cubicBezTo>
                  <a:pt x="1259" y="718"/>
                  <a:pt x="1259" y="718"/>
                  <a:pt x="1259" y="718"/>
                </a:cubicBezTo>
                <a:cubicBezTo>
                  <a:pt x="1260" y="717"/>
                  <a:pt x="1260" y="717"/>
                  <a:pt x="1260" y="717"/>
                </a:cubicBezTo>
                <a:cubicBezTo>
                  <a:pt x="1261" y="718"/>
                  <a:pt x="1261" y="718"/>
                  <a:pt x="1261" y="718"/>
                </a:cubicBezTo>
                <a:moveTo>
                  <a:pt x="1263" y="717"/>
                </a:moveTo>
                <a:cubicBezTo>
                  <a:pt x="1263" y="717"/>
                  <a:pt x="1263" y="717"/>
                  <a:pt x="1263" y="717"/>
                </a:cubicBezTo>
                <a:cubicBezTo>
                  <a:pt x="1263" y="717"/>
                  <a:pt x="1263" y="717"/>
                  <a:pt x="1263" y="717"/>
                </a:cubicBezTo>
                <a:cubicBezTo>
                  <a:pt x="1262" y="717"/>
                  <a:pt x="1262" y="717"/>
                  <a:pt x="1262" y="717"/>
                </a:cubicBezTo>
                <a:cubicBezTo>
                  <a:pt x="1263" y="717"/>
                  <a:pt x="1263" y="717"/>
                  <a:pt x="1263" y="717"/>
                </a:cubicBezTo>
                <a:moveTo>
                  <a:pt x="1239" y="677"/>
                </a:moveTo>
                <a:cubicBezTo>
                  <a:pt x="1238" y="677"/>
                  <a:pt x="1238" y="677"/>
                  <a:pt x="1238" y="677"/>
                </a:cubicBezTo>
                <a:cubicBezTo>
                  <a:pt x="1239" y="678"/>
                  <a:pt x="1239" y="678"/>
                  <a:pt x="1239" y="678"/>
                </a:cubicBezTo>
                <a:cubicBezTo>
                  <a:pt x="1239" y="678"/>
                  <a:pt x="1239" y="678"/>
                  <a:pt x="1239" y="678"/>
                </a:cubicBezTo>
                <a:cubicBezTo>
                  <a:pt x="1239" y="679"/>
                  <a:pt x="1238" y="680"/>
                  <a:pt x="1238" y="680"/>
                </a:cubicBezTo>
                <a:cubicBezTo>
                  <a:pt x="1237" y="680"/>
                  <a:pt x="1237" y="680"/>
                  <a:pt x="1237" y="681"/>
                </a:cubicBezTo>
                <a:cubicBezTo>
                  <a:pt x="1236" y="681"/>
                  <a:pt x="1236" y="681"/>
                  <a:pt x="1236" y="681"/>
                </a:cubicBezTo>
                <a:cubicBezTo>
                  <a:pt x="1235" y="681"/>
                  <a:pt x="1235" y="681"/>
                  <a:pt x="1235" y="681"/>
                </a:cubicBezTo>
                <a:cubicBezTo>
                  <a:pt x="1236" y="680"/>
                  <a:pt x="1236" y="679"/>
                  <a:pt x="1236" y="679"/>
                </a:cubicBezTo>
                <a:cubicBezTo>
                  <a:pt x="1237" y="678"/>
                  <a:pt x="1237" y="678"/>
                  <a:pt x="1237" y="678"/>
                </a:cubicBezTo>
                <a:cubicBezTo>
                  <a:pt x="1237" y="677"/>
                  <a:pt x="1237" y="677"/>
                  <a:pt x="1237" y="677"/>
                </a:cubicBezTo>
                <a:cubicBezTo>
                  <a:pt x="1238" y="677"/>
                  <a:pt x="1238" y="677"/>
                  <a:pt x="1238" y="677"/>
                </a:cubicBezTo>
                <a:cubicBezTo>
                  <a:pt x="1239" y="677"/>
                  <a:pt x="1239" y="677"/>
                  <a:pt x="1239" y="677"/>
                </a:cubicBezTo>
                <a:moveTo>
                  <a:pt x="1235" y="689"/>
                </a:moveTo>
                <a:cubicBezTo>
                  <a:pt x="1235" y="688"/>
                  <a:pt x="1235" y="688"/>
                  <a:pt x="1235" y="688"/>
                </a:cubicBezTo>
                <a:cubicBezTo>
                  <a:pt x="1235" y="688"/>
                  <a:pt x="1235" y="688"/>
                  <a:pt x="1235" y="688"/>
                </a:cubicBezTo>
                <a:cubicBezTo>
                  <a:pt x="1235" y="688"/>
                  <a:pt x="1235" y="688"/>
                  <a:pt x="1235" y="688"/>
                </a:cubicBezTo>
                <a:cubicBezTo>
                  <a:pt x="1235" y="688"/>
                  <a:pt x="1235" y="688"/>
                  <a:pt x="1235" y="688"/>
                </a:cubicBezTo>
                <a:cubicBezTo>
                  <a:pt x="1235" y="689"/>
                  <a:pt x="1235" y="689"/>
                  <a:pt x="1235" y="689"/>
                </a:cubicBezTo>
                <a:cubicBezTo>
                  <a:pt x="1235" y="689"/>
                  <a:pt x="1235" y="689"/>
                  <a:pt x="1235" y="689"/>
                </a:cubicBezTo>
                <a:moveTo>
                  <a:pt x="1231" y="663"/>
                </a:moveTo>
                <a:cubicBezTo>
                  <a:pt x="1231" y="662"/>
                  <a:pt x="1231" y="662"/>
                  <a:pt x="1231" y="662"/>
                </a:cubicBezTo>
                <a:cubicBezTo>
                  <a:pt x="1230" y="661"/>
                  <a:pt x="1230" y="661"/>
                  <a:pt x="1230" y="661"/>
                </a:cubicBezTo>
                <a:cubicBezTo>
                  <a:pt x="1230" y="661"/>
                  <a:pt x="1230" y="661"/>
                  <a:pt x="1230" y="661"/>
                </a:cubicBezTo>
                <a:cubicBezTo>
                  <a:pt x="1231" y="660"/>
                  <a:pt x="1231" y="660"/>
                  <a:pt x="1231" y="660"/>
                </a:cubicBezTo>
                <a:cubicBezTo>
                  <a:pt x="1231" y="660"/>
                  <a:pt x="1231" y="660"/>
                  <a:pt x="1231" y="660"/>
                </a:cubicBezTo>
                <a:cubicBezTo>
                  <a:pt x="1232" y="660"/>
                  <a:pt x="1232" y="660"/>
                  <a:pt x="1232" y="660"/>
                </a:cubicBezTo>
                <a:cubicBezTo>
                  <a:pt x="1232" y="662"/>
                  <a:pt x="1232" y="662"/>
                  <a:pt x="1232" y="662"/>
                </a:cubicBezTo>
                <a:cubicBezTo>
                  <a:pt x="1232" y="662"/>
                  <a:pt x="1232" y="662"/>
                  <a:pt x="1232" y="662"/>
                </a:cubicBezTo>
                <a:cubicBezTo>
                  <a:pt x="1232" y="663"/>
                  <a:pt x="1232" y="663"/>
                  <a:pt x="1232" y="663"/>
                </a:cubicBezTo>
                <a:cubicBezTo>
                  <a:pt x="1232" y="663"/>
                  <a:pt x="1232" y="663"/>
                  <a:pt x="1232" y="663"/>
                </a:cubicBezTo>
                <a:cubicBezTo>
                  <a:pt x="1231" y="663"/>
                  <a:pt x="1231" y="663"/>
                  <a:pt x="1231" y="663"/>
                </a:cubicBezTo>
                <a:cubicBezTo>
                  <a:pt x="1231" y="663"/>
                  <a:pt x="1231" y="663"/>
                  <a:pt x="1231" y="663"/>
                </a:cubicBezTo>
                <a:moveTo>
                  <a:pt x="1227" y="640"/>
                </a:moveTo>
                <a:cubicBezTo>
                  <a:pt x="1227" y="639"/>
                  <a:pt x="1227" y="639"/>
                  <a:pt x="1227" y="639"/>
                </a:cubicBezTo>
                <a:cubicBezTo>
                  <a:pt x="1227" y="639"/>
                  <a:pt x="1227" y="639"/>
                  <a:pt x="1227" y="639"/>
                </a:cubicBezTo>
                <a:cubicBezTo>
                  <a:pt x="1227" y="639"/>
                  <a:pt x="1227" y="639"/>
                  <a:pt x="1227" y="639"/>
                </a:cubicBezTo>
                <a:cubicBezTo>
                  <a:pt x="1227" y="640"/>
                  <a:pt x="1227" y="640"/>
                  <a:pt x="1227" y="640"/>
                </a:cubicBezTo>
                <a:cubicBezTo>
                  <a:pt x="1227" y="641"/>
                  <a:pt x="1227" y="641"/>
                  <a:pt x="1227" y="641"/>
                </a:cubicBezTo>
                <a:cubicBezTo>
                  <a:pt x="1227" y="641"/>
                  <a:pt x="1227" y="641"/>
                  <a:pt x="1227" y="641"/>
                </a:cubicBezTo>
                <a:cubicBezTo>
                  <a:pt x="1227" y="640"/>
                  <a:pt x="1227" y="640"/>
                  <a:pt x="1227" y="640"/>
                </a:cubicBezTo>
                <a:cubicBezTo>
                  <a:pt x="1227" y="640"/>
                  <a:pt x="1227" y="640"/>
                  <a:pt x="1227" y="640"/>
                </a:cubicBezTo>
                <a:moveTo>
                  <a:pt x="1222" y="630"/>
                </a:moveTo>
                <a:cubicBezTo>
                  <a:pt x="1222" y="630"/>
                  <a:pt x="1222" y="630"/>
                  <a:pt x="1222" y="630"/>
                </a:cubicBezTo>
                <a:cubicBezTo>
                  <a:pt x="1222" y="631"/>
                  <a:pt x="1222" y="631"/>
                  <a:pt x="1222" y="631"/>
                </a:cubicBezTo>
                <a:cubicBezTo>
                  <a:pt x="1222" y="630"/>
                  <a:pt x="1222" y="630"/>
                  <a:pt x="1222" y="630"/>
                </a:cubicBezTo>
                <a:moveTo>
                  <a:pt x="1220" y="650"/>
                </a:moveTo>
                <a:cubicBezTo>
                  <a:pt x="1222" y="650"/>
                  <a:pt x="1222" y="650"/>
                  <a:pt x="1222" y="650"/>
                </a:cubicBezTo>
                <a:cubicBezTo>
                  <a:pt x="1222" y="650"/>
                  <a:pt x="1222" y="650"/>
                  <a:pt x="1222" y="650"/>
                </a:cubicBezTo>
                <a:cubicBezTo>
                  <a:pt x="1221" y="651"/>
                  <a:pt x="1221" y="651"/>
                  <a:pt x="1221" y="651"/>
                </a:cubicBezTo>
                <a:cubicBezTo>
                  <a:pt x="1221" y="651"/>
                  <a:pt x="1221" y="651"/>
                  <a:pt x="1221" y="651"/>
                </a:cubicBezTo>
                <a:cubicBezTo>
                  <a:pt x="1220" y="651"/>
                  <a:pt x="1220" y="651"/>
                  <a:pt x="1220" y="651"/>
                </a:cubicBezTo>
                <a:cubicBezTo>
                  <a:pt x="1220" y="650"/>
                  <a:pt x="1220" y="650"/>
                  <a:pt x="1220" y="650"/>
                </a:cubicBezTo>
                <a:moveTo>
                  <a:pt x="1218" y="638"/>
                </a:moveTo>
                <a:cubicBezTo>
                  <a:pt x="1217" y="637"/>
                  <a:pt x="1217" y="637"/>
                  <a:pt x="1217" y="637"/>
                </a:cubicBezTo>
                <a:cubicBezTo>
                  <a:pt x="1218" y="637"/>
                  <a:pt x="1218" y="637"/>
                  <a:pt x="1218" y="637"/>
                </a:cubicBezTo>
                <a:cubicBezTo>
                  <a:pt x="1218" y="637"/>
                  <a:pt x="1218" y="637"/>
                  <a:pt x="1218" y="637"/>
                </a:cubicBezTo>
                <a:cubicBezTo>
                  <a:pt x="1218" y="637"/>
                  <a:pt x="1218" y="637"/>
                  <a:pt x="1218" y="637"/>
                </a:cubicBezTo>
                <a:cubicBezTo>
                  <a:pt x="1218" y="637"/>
                  <a:pt x="1218" y="637"/>
                  <a:pt x="1218" y="637"/>
                </a:cubicBezTo>
                <a:cubicBezTo>
                  <a:pt x="1219" y="637"/>
                  <a:pt x="1219" y="637"/>
                  <a:pt x="1219" y="637"/>
                </a:cubicBezTo>
                <a:cubicBezTo>
                  <a:pt x="1219" y="636"/>
                  <a:pt x="1219" y="636"/>
                  <a:pt x="1219" y="636"/>
                </a:cubicBezTo>
                <a:cubicBezTo>
                  <a:pt x="1219" y="637"/>
                  <a:pt x="1219" y="637"/>
                  <a:pt x="1219" y="637"/>
                </a:cubicBezTo>
                <a:cubicBezTo>
                  <a:pt x="1220" y="637"/>
                  <a:pt x="1220" y="637"/>
                  <a:pt x="1220" y="637"/>
                </a:cubicBezTo>
                <a:cubicBezTo>
                  <a:pt x="1220" y="637"/>
                  <a:pt x="1220" y="637"/>
                  <a:pt x="1220" y="637"/>
                </a:cubicBezTo>
                <a:cubicBezTo>
                  <a:pt x="1220" y="637"/>
                  <a:pt x="1220" y="637"/>
                  <a:pt x="1220" y="637"/>
                </a:cubicBezTo>
                <a:cubicBezTo>
                  <a:pt x="1220" y="637"/>
                  <a:pt x="1220" y="637"/>
                  <a:pt x="1220" y="637"/>
                </a:cubicBezTo>
                <a:cubicBezTo>
                  <a:pt x="1219" y="637"/>
                  <a:pt x="1219" y="637"/>
                  <a:pt x="1219" y="637"/>
                </a:cubicBezTo>
                <a:cubicBezTo>
                  <a:pt x="1220" y="638"/>
                  <a:pt x="1220" y="638"/>
                  <a:pt x="1220" y="638"/>
                </a:cubicBezTo>
                <a:cubicBezTo>
                  <a:pt x="1219" y="638"/>
                  <a:pt x="1219" y="638"/>
                  <a:pt x="1219" y="638"/>
                </a:cubicBezTo>
                <a:cubicBezTo>
                  <a:pt x="1219" y="638"/>
                  <a:pt x="1219" y="638"/>
                  <a:pt x="1219" y="638"/>
                </a:cubicBezTo>
                <a:cubicBezTo>
                  <a:pt x="1219" y="638"/>
                  <a:pt x="1219" y="638"/>
                  <a:pt x="1219" y="638"/>
                </a:cubicBezTo>
                <a:cubicBezTo>
                  <a:pt x="1219" y="638"/>
                  <a:pt x="1219" y="638"/>
                  <a:pt x="1219" y="638"/>
                </a:cubicBezTo>
                <a:cubicBezTo>
                  <a:pt x="1220" y="638"/>
                  <a:pt x="1220" y="638"/>
                  <a:pt x="1220" y="638"/>
                </a:cubicBezTo>
                <a:cubicBezTo>
                  <a:pt x="1220" y="638"/>
                  <a:pt x="1220" y="638"/>
                  <a:pt x="1220" y="638"/>
                </a:cubicBezTo>
                <a:cubicBezTo>
                  <a:pt x="1219" y="638"/>
                  <a:pt x="1219" y="638"/>
                  <a:pt x="1219" y="638"/>
                </a:cubicBezTo>
                <a:cubicBezTo>
                  <a:pt x="1218" y="638"/>
                  <a:pt x="1218" y="638"/>
                  <a:pt x="1218" y="638"/>
                </a:cubicBezTo>
                <a:cubicBezTo>
                  <a:pt x="1218" y="638"/>
                  <a:pt x="1218" y="638"/>
                  <a:pt x="1218" y="638"/>
                </a:cubicBezTo>
                <a:moveTo>
                  <a:pt x="1219" y="642"/>
                </a:moveTo>
                <a:cubicBezTo>
                  <a:pt x="1218" y="642"/>
                  <a:pt x="1218" y="642"/>
                  <a:pt x="1218" y="642"/>
                </a:cubicBezTo>
                <a:cubicBezTo>
                  <a:pt x="1219" y="642"/>
                  <a:pt x="1219" y="642"/>
                  <a:pt x="1219" y="642"/>
                </a:cubicBezTo>
                <a:cubicBezTo>
                  <a:pt x="1218" y="643"/>
                  <a:pt x="1218" y="643"/>
                  <a:pt x="1218" y="643"/>
                </a:cubicBezTo>
                <a:cubicBezTo>
                  <a:pt x="1219" y="643"/>
                  <a:pt x="1219" y="643"/>
                  <a:pt x="1219" y="643"/>
                </a:cubicBezTo>
                <a:cubicBezTo>
                  <a:pt x="1219" y="643"/>
                  <a:pt x="1219" y="643"/>
                  <a:pt x="1219" y="643"/>
                </a:cubicBezTo>
                <a:cubicBezTo>
                  <a:pt x="1218" y="643"/>
                  <a:pt x="1218" y="643"/>
                  <a:pt x="1218" y="643"/>
                </a:cubicBezTo>
                <a:cubicBezTo>
                  <a:pt x="1218" y="643"/>
                  <a:pt x="1218" y="643"/>
                  <a:pt x="1218" y="643"/>
                </a:cubicBezTo>
                <a:cubicBezTo>
                  <a:pt x="1218" y="642"/>
                  <a:pt x="1218" y="642"/>
                  <a:pt x="1218" y="642"/>
                </a:cubicBezTo>
                <a:cubicBezTo>
                  <a:pt x="1217" y="642"/>
                  <a:pt x="1217" y="642"/>
                  <a:pt x="1217" y="642"/>
                </a:cubicBezTo>
                <a:cubicBezTo>
                  <a:pt x="1218" y="641"/>
                  <a:pt x="1218" y="641"/>
                  <a:pt x="1218" y="641"/>
                </a:cubicBezTo>
                <a:cubicBezTo>
                  <a:pt x="1218" y="640"/>
                  <a:pt x="1218" y="640"/>
                  <a:pt x="1218" y="640"/>
                </a:cubicBezTo>
                <a:cubicBezTo>
                  <a:pt x="1218" y="640"/>
                  <a:pt x="1218" y="640"/>
                  <a:pt x="1218" y="640"/>
                </a:cubicBezTo>
                <a:cubicBezTo>
                  <a:pt x="1219" y="640"/>
                  <a:pt x="1219" y="640"/>
                  <a:pt x="1219" y="640"/>
                </a:cubicBezTo>
                <a:cubicBezTo>
                  <a:pt x="1219" y="641"/>
                  <a:pt x="1219" y="641"/>
                  <a:pt x="1219" y="641"/>
                </a:cubicBezTo>
                <a:cubicBezTo>
                  <a:pt x="1218" y="640"/>
                  <a:pt x="1218" y="640"/>
                  <a:pt x="1218" y="640"/>
                </a:cubicBezTo>
                <a:cubicBezTo>
                  <a:pt x="1218" y="640"/>
                  <a:pt x="1218" y="640"/>
                  <a:pt x="1218" y="640"/>
                </a:cubicBezTo>
                <a:cubicBezTo>
                  <a:pt x="1219" y="641"/>
                  <a:pt x="1219" y="641"/>
                  <a:pt x="1219" y="641"/>
                </a:cubicBezTo>
                <a:cubicBezTo>
                  <a:pt x="1219" y="641"/>
                  <a:pt x="1219" y="641"/>
                  <a:pt x="1219" y="641"/>
                </a:cubicBezTo>
                <a:cubicBezTo>
                  <a:pt x="1219" y="642"/>
                  <a:pt x="1219" y="642"/>
                  <a:pt x="1219" y="642"/>
                </a:cubicBezTo>
                <a:moveTo>
                  <a:pt x="1216" y="645"/>
                </a:moveTo>
                <a:cubicBezTo>
                  <a:pt x="1217" y="644"/>
                  <a:pt x="1217" y="644"/>
                  <a:pt x="1217" y="644"/>
                </a:cubicBezTo>
                <a:cubicBezTo>
                  <a:pt x="1217" y="644"/>
                  <a:pt x="1217" y="644"/>
                  <a:pt x="1217" y="644"/>
                </a:cubicBezTo>
                <a:cubicBezTo>
                  <a:pt x="1217" y="644"/>
                  <a:pt x="1217" y="644"/>
                  <a:pt x="1217" y="644"/>
                </a:cubicBezTo>
                <a:cubicBezTo>
                  <a:pt x="1218" y="644"/>
                  <a:pt x="1218" y="644"/>
                  <a:pt x="1218" y="644"/>
                </a:cubicBezTo>
                <a:cubicBezTo>
                  <a:pt x="1217" y="645"/>
                  <a:pt x="1217" y="645"/>
                  <a:pt x="1217" y="645"/>
                </a:cubicBezTo>
                <a:cubicBezTo>
                  <a:pt x="1216" y="645"/>
                  <a:pt x="1216" y="645"/>
                  <a:pt x="1216" y="645"/>
                </a:cubicBezTo>
                <a:moveTo>
                  <a:pt x="1219" y="639"/>
                </a:moveTo>
                <a:cubicBezTo>
                  <a:pt x="1219" y="639"/>
                  <a:pt x="1219" y="639"/>
                  <a:pt x="1219" y="639"/>
                </a:cubicBezTo>
                <a:cubicBezTo>
                  <a:pt x="1219" y="640"/>
                  <a:pt x="1219" y="640"/>
                  <a:pt x="1219" y="640"/>
                </a:cubicBezTo>
                <a:cubicBezTo>
                  <a:pt x="1219" y="640"/>
                  <a:pt x="1219" y="640"/>
                  <a:pt x="1219" y="640"/>
                </a:cubicBezTo>
                <a:cubicBezTo>
                  <a:pt x="1218" y="639"/>
                  <a:pt x="1218" y="639"/>
                  <a:pt x="1218" y="639"/>
                </a:cubicBezTo>
                <a:cubicBezTo>
                  <a:pt x="1218" y="639"/>
                  <a:pt x="1218" y="639"/>
                  <a:pt x="1218" y="639"/>
                </a:cubicBezTo>
                <a:cubicBezTo>
                  <a:pt x="1219" y="639"/>
                  <a:pt x="1219" y="639"/>
                  <a:pt x="1219" y="639"/>
                </a:cubicBezTo>
                <a:cubicBezTo>
                  <a:pt x="1219" y="639"/>
                  <a:pt x="1219" y="639"/>
                  <a:pt x="1219" y="639"/>
                </a:cubicBezTo>
                <a:moveTo>
                  <a:pt x="1224" y="629"/>
                </a:moveTo>
                <a:cubicBezTo>
                  <a:pt x="1224" y="628"/>
                  <a:pt x="1225" y="628"/>
                  <a:pt x="1226" y="627"/>
                </a:cubicBezTo>
                <a:cubicBezTo>
                  <a:pt x="1226" y="628"/>
                  <a:pt x="1226" y="628"/>
                  <a:pt x="1226" y="628"/>
                </a:cubicBezTo>
                <a:cubicBezTo>
                  <a:pt x="1227" y="628"/>
                  <a:pt x="1227" y="628"/>
                  <a:pt x="1227" y="628"/>
                </a:cubicBezTo>
                <a:cubicBezTo>
                  <a:pt x="1226" y="629"/>
                  <a:pt x="1226" y="629"/>
                  <a:pt x="1226" y="629"/>
                </a:cubicBezTo>
                <a:cubicBezTo>
                  <a:pt x="1226" y="629"/>
                  <a:pt x="1226" y="629"/>
                  <a:pt x="1226" y="629"/>
                </a:cubicBezTo>
                <a:cubicBezTo>
                  <a:pt x="1226" y="629"/>
                  <a:pt x="1226" y="629"/>
                  <a:pt x="1226" y="629"/>
                </a:cubicBezTo>
                <a:cubicBezTo>
                  <a:pt x="1226" y="630"/>
                  <a:pt x="1226" y="630"/>
                  <a:pt x="1226" y="630"/>
                </a:cubicBezTo>
                <a:cubicBezTo>
                  <a:pt x="1225" y="630"/>
                  <a:pt x="1225" y="630"/>
                  <a:pt x="1225" y="630"/>
                </a:cubicBezTo>
                <a:cubicBezTo>
                  <a:pt x="1225" y="631"/>
                  <a:pt x="1225" y="631"/>
                  <a:pt x="1225" y="631"/>
                </a:cubicBezTo>
                <a:cubicBezTo>
                  <a:pt x="1226" y="631"/>
                  <a:pt x="1226" y="631"/>
                  <a:pt x="1226" y="631"/>
                </a:cubicBezTo>
                <a:cubicBezTo>
                  <a:pt x="1226" y="630"/>
                  <a:pt x="1226" y="630"/>
                  <a:pt x="1226" y="630"/>
                </a:cubicBezTo>
                <a:cubicBezTo>
                  <a:pt x="1226" y="631"/>
                  <a:pt x="1226" y="631"/>
                  <a:pt x="1226" y="631"/>
                </a:cubicBezTo>
                <a:cubicBezTo>
                  <a:pt x="1226" y="631"/>
                  <a:pt x="1226" y="631"/>
                  <a:pt x="1226" y="631"/>
                </a:cubicBezTo>
                <a:cubicBezTo>
                  <a:pt x="1225" y="631"/>
                  <a:pt x="1225" y="631"/>
                  <a:pt x="1225" y="631"/>
                </a:cubicBezTo>
                <a:cubicBezTo>
                  <a:pt x="1225" y="631"/>
                  <a:pt x="1225" y="631"/>
                  <a:pt x="1225" y="631"/>
                </a:cubicBezTo>
                <a:cubicBezTo>
                  <a:pt x="1224" y="632"/>
                  <a:pt x="1224" y="632"/>
                  <a:pt x="1224" y="632"/>
                </a:cubicBezTo>
                <a:cubicBezTo>
                  <a:pt x="1224" y="632"/>
                  <a:pt x="1224" y="632"/>
                  <a:pt x="1224" y="632"/>
                </a:cubicBezTo>
                <a:cubicBezTo>
                  <a:pt x="1223" y="632"/>
                  <a:pt x="1223" y="632"/>
                  <a:pt x="1223" y="632"/>
                </a:cubicBezTo>
                <a:cubicBezTo>
                  <a:pt x="1225" y="632"/>
                  <a:pt x="1225" y="632"/>
                  <a:pt x="1225" y="632"/>
                </a:cubicBezTo>
                <a:cubicBezTo>
                  <a:pt x="1225" y="633"/>
                  <a:pt x="1225" y="633"/>
                  <a:pt x="1225" y="633"/>
                </a:cubicBezTo>
                <a:cubicBezTo>
                  <a:pt x="1225" y="633"/>
                  <a:pt x="1225" y="633"/>
                  <a:pt x="1225" y="633"/>
                </a:cubicBezTo>
                <a:cubicBezTo>
                  <a:pt x="1224" y="633"/>
                  <a:pt x="1224" y="633"/>
                  <a:pt x="1224" y="633"/>
                </a:cubicBezTo>
                <a:cubicBezTo>
                  <a:pt x="1224" y="633"/>
                  <a:pt x="1224" y="633"/>
                  <a:pt x="1224" y="633"/>
                </a:cubicBezTo>
                <a:cubicBezTo>
                  <a:pt x="1224" y="634"/>
                  <a:pt x="1224" y="634"/>
                  <a:pt x="1224" y="634"/>
                </a:cubicBezTo>
                <a:cubicBezTo>
                  <a:pt x="1223" y="634"/>
                  <a:pt x="1223" y="634"/>
                  <a:pt x="1223" y="634"/>
                </a:cubicBezTo>
                <a:cubicBezTo>
                  <a:pt x="1223" y="633"/>
                  <a:pt x="1223" y="633"/>
                  <a:pt x="1223" y="633"/>
                </a:cubicBezTo>
                <a:cubicBezTo>
                  <a:pt x="1223" y="632"/>
                  <a:pt x="1223" y="632"/>
                  <a:pt x="1223" y="632"/>
                </a:cubicBezTo>
                <a:cubicBezTo>
                  <a:pt x="1223" y="632"/>
                  <a:pt x="1223" y="632"/>
                  <a:pt x="1223" y="632"/>
                </a:cubicBezTo>
                <a:cubicBezTo>
                  <a:pt x="1222" y="633"/>
                  <a:pt x="1222" y="633"/>
                  <a:pt x="1222" y="633"/>
                </a:cubicBezTo>
                <a:cubicBezTo>
                  <a:pt x="1223" y="634"/>
                  <a:pt x="1223" y="634"/>
                  <a:pt x="1223" y="634"/>
                </a:cubicBezTo>
                <a:cubicBezTo>
                  <a:pt x="1223" y="634"/>
                  <a:pt x="1223" y="634"/>
                  <a:pt x="1223" y="634"/>
                </a:cubicBezTo>
                <a:cubicBezTo>
                  <a:pt x="1222" y="634"/>
                  <a:pt x="1222" y="634"/>
                  <a:pt x="1222" y="634"/>
                </a:cubicBezTo>
                <a:cubicBezTo>
                  <a:pt x="1222" y="634"/>
                  <a:pt x="1222" y="634"/>
                  <a:pt x="1222" y="634"/>
                </a:cubicBezTo>
                <a:cubicBezTo>
                  <a:pt x="1223" y="635"/>
                  <a:pt x="1223" y="635"/>
                  <a:pt x="1223" y="635"/>
                </a:cubicBezTo>
                <a:cubicBezTo>
                  <a:pt x="1222" y="635"/>
                  <a:pt x="1222" y="635"/>
                  <a:pt x="1222" y="635"/>
                </a:cubicBezTo>
                <a:cubicBezTo>
                  <a:pt x="1221" y="636"/>
                  <a:pt x="1221" y="636"/>
                  <a:pt x="1221" y="636"/>
                </a:cubicBezTo>
                <a:cubicBezTo>
                  <a:pt x="1221" y="636"/>
                  <a:pt x="1221" y="636"/>
                  <a:pt x="1221" y="636"/>
                </a:cubicBezTo>
                <a:cubicBezTo>
                  <a:pt x="1220" y="635"/>
                  <a:pt x="1220" y="635"/>
                  <a:pt x="1220" y="635"/>
                </a:cubicBezTo>
                <a:cubicBezTo>
                  <a:pt x="1221" y="634"/>
                  <a:pt x="1221" y="634"/>
                  <a:pt x="1221" y="634"/>
                </a:cubicBezTo>
                <a:cubicBezTo>
                  <a:pt x="1221" y="634"/>
                  <a:pt x="1221" y="634"/>
                  <a:pt x="1221" y="634"/>
                </a:cubicBezTo>
                <a:cubicBezTo>
                  <a:pt x="1222" y="634"/>
                  <a:pt x="1222" y="634"/>
                  <a:pt x="1222" y="634"/>
                </a:cubicBezTo>
                <a:cubicBezTo>
                  <a:pt x="1222" y="634"/>
                  <a:pt x="1222" y="634"/>
                  <a:pt x="1222" y="634"/>
                </a:cubicBezTo>
                <a:cubicBezTo>
                  <a:pt x="1221" y="633"/>
                  <a:pt x="1221" y="633"/>
                  <a:pt x="1221" y="633"/>
                </a:cubicBezTo>
                <a:cubicBezTo>
                  <a:pt x="1220" y="633"/>
                  <a:pt x="1220" y="633"/>
                  <a:pt x="1220" y="633"/>
                </a:cubicBezTo>
                <a:cubicBezTo>
                  <a:pt x="1221" y="633"/>
                  <a:pt x="1221" y="633"/>
                  <a:pt x="1221" y="633"/>
                </a:cubicBezTo>
                <a:cubicBezTo>
                  <a:pt x="1221" y="632"/>
                  <a:pt x="1221" y="632"/>
                  <a:pt x="1221" y="632"/>
                </a:cubicBezTo>
                <a:cubicBezTo>
                  <a:pt x="1221" y="632"/>
                  <a:pt x="1221" y="632"/>
                  <a:pt x="1221" y="632"/>
                </a:cubicBezTo>
                <a:cubicBezTo>
                  <a:pt x="1221" y="632"/>
                  <a:pt x="1221" y="632"/>
                  <a:pt x="1221" y="632"/>
                </a:cubicBezTo>
                <a:cubicBezTo>
                  <a:pt x="1220" y="632"/>
                  <a:pt x="1220" y="632"/>
                  <a:pt x="1220" y="632"/>
                </a:cubicBezTo>
                <a:cubicBezTo>
                  <a:pt x="1220" y="631"/>
                  <a:pt x="1220" y="631"/>
                  <a:pt x="1220" y="631"/>
                </a:cubicBezTo>
                <a:cubicBezTo>
                  <a:pt x="1220" y="631"/>
                  <a:pt x="1220" y="631"/>
                  <a:pt x="1220" y="631"/>
                </a:cubicBezTo>
                <a:cubicBezTo>
                  <a:pt x="1221" y="631"/>
                  <a:pt x="1221" y="631"/>
                  <a:pt x="1221" y="631"/>
                </a:cubicBezTo>
                <a:cubicBezTo>
                  <a:pt x="1221" y="631"/>
                  <a:pt x="1221" y="631"/>
                  <a:pt x="1221" y="631"/>
                </a:cubicBezTo>
                <a:cubicBezTo>
                  <a:pt x="1221" y="630"/>
                  <a:pt x="1221" y="630"/>
                  <a:pt x="1221" y="630"/>
                </a:cubicBezTo>
                <a:cubicBezTo>
                  <a:pt x="1221" y="630"/>
                  <a:pt x="1221" y="630"/>
                  <a:pt x="1221" y="630"/>
                </a:cubicBezTo>
                <a:cubicBezTo>
                  <a:pt x="1222" y="631"/>
                  <a:pt x="1222" y="631"/>
                  <a:pt x="1222" y="631"/>
                </a:cubicBezTo>
                <a:cubicBezTo>
                  <a:pt x="1222" y="631"/>
                  <a:pt x="1222" y="631"/>
                  <a:pt x="1222" y="631"/>
                </a:cubicBezTo>
                <a:cubicBezTo>
                  <a:pt x="1223" y="631"/>
                  <a:pt x="1223" y="631"/>
                  <a:pt x="1223" y="631"/>
                </a:cubicBezTo>
                <a:cubicBezTo>
                  <a:pt x="1223" y="631"/>
                  <a:pt x="1223" y="631"/>
                  <a:pt x="1223" y="631"/>
                </a:cubicBezTo>
                <a:cubicBezTo>
                  <a:pt x="1222" y="630"/>
                  <a:pt x="1222" y="630"/>
                  <a:pt x="1222" y="630"/>
                </a:cubicBezTo>
                <a:cubicBezTo>
                  <a:pt x="1222" y="630"/>
                  <a:pt x="1222" y="630"/>
                  <a:pt x="1222" y="630"/>
                </a:cubicBezTo>
                <a:cubicBezTo>
                  <a:pt x="1223" y="629"/>
                  <a:pt x="1223" y="629"/>
                  <a:pt x="1223" y="629"/>
                </a:cubicBezTo>
                <a:cubicBezTo>
                  <a:pt x="1224" y="629"/>
                  <a:pt x="1224" y="629"/>
                  <a:pt x="1224" y="629"/>
                </a:cubicBezTo>
                <a:moveTo>
                  <a:pt x="1247" y="624"/>
                </a:moveTo>
                <a:cubicBezTo>
                  <a:pt x="1248" y="624"/>
                  <a:pt x="1248" y="624"/>
                  <a:pt x="1248" y="624"/>
                </a:cubicBezTo>
                <a:cubicBezTo>
                  <a:pt x="1247" y="624"/>
                  <a:pt x="1247" y="625"/>
                  <a:pt x="1247" y="625"/>
                </a:cubicBezTo>
                <a:cubicBezTo>
                  <a:pt x="1247" y="624"/>
                  <a:pt x="1247" y="624"/>
                  <a:pt x="1247" y="624"/>
                </a:cubicBezTo>
                <a:cubicBezTo>
                  <a:pt x="1247" y="624"/>
                  <a:pt x="1247" y="624"/>
                  <a:pt x="1247" y="624"/>
                </a:cubicBezTo>
                <a:moveTo>
                  <a:pt x="1225" y="645"/>
                </a:moveTo>
                <a:cubicBezTo>
                  <a:pt x="1225" y="645"/>
                  <a:pt x="1225" y="645"/>
                  <a:pt x="1225" y="645"/>
                </a:cubicBezTo>
                <a:cubicBezTo>
                  <a:pt x="1225" y="645"/>
                  <a:pt x="1225" y="645"/>
                  <a:pt x="1225" y="645"/>
                </a:cubicBezTo>
                <a:cubicBezTo>
                  <a:pt x="1224" y="645"/>
                  <a:pt x="1224" y="645"/>
                  <a:pt x="1224" y="645"/>
                </a:cubicBezTo>
                <a:cubicBezTo>
                  <a:pt x="1224" y="644"/>
                  <a:pt x="1224" y="644"/>
                  <a:pt x="1224" y="644"/>
                </a:cubicBezTo>
                <a:cubicBezTo>
                  <a:pt x="1225" y="644"/>
                  <a:pt x="1225" y="644"/>
                  <a:pt x="1225" y="644"/>
                </a:cubicBezTo>
                <a:cubicBezTo>
                  <a:pt x="1225" y="645"/>
                  <a:pt x="1225" y="645"/>
                  <a:pt x="1225" y="645"/>
                </a:cubicBezTo>
                <a:moveTo>
                  <a:pt x="1229" y="654"/>
                </a:moveTo>
                <a:cubicBezTo>
                  <a:pt x="1229" y="653"/>
                  <a:pt x="1229" y="653"/>
                  <a:pt x="1229" y="653"/>
                </a:cubicBezTo>
                <a:cubicBezTo>
                  <a:pt x="1229" y="654"/>
                  <a:pt x="1229" y="654"/>
                  <a:pt x="1229" y="654"/>
                </a:cubicBezTo>
                <a:cubicBezTo>
                  <a:pt x="1229" y="654"/>
                  <a:pt x="1229" y="654"/>
                  <a:pt x="1229" y="654"/>
                </a:cubicBezTo>
                <a:cubicBezTo>
                  <a:pt x="1229" y="654"/>
                  <a:pt x="1229" y="654"/>
                  <a:pt x="1229" y="654"/>
                </a:cubicBezTo>
                <a:moveTo>
                  <a:pt x="1225" y="655"/>
                </a:moveTo>
                <a:cubicBezTo>
                  <a:pt x="1225" y="655"/>
                  <a:pt x="1225" y="655"/>
                  <a:pt x="1225" y="655"/>
                </a:cubicBezTo>
                <a:cubicBezTo>
                  <a:pt x="1225" y="655"/>
                  <a:pt x="1225" y="655"/>
                  <a:pt x="1225" y="655"/>
                </a:cubicBezTo>
                <a:cubicBezTo>
                  <a:pt x="1225" y="656"/>
                  <a:pt x="1225" y="656"/>
                  <a:pt x="1225" y="656"/>
                </a:cubicBezTo>
                <a:cubicBezTo>
                  <a:pt x="1225" y="656"/>
                  <a:pt x="1225" y="656"/>
                  <a:pt x="1225" y="656"/>
                </a:cubicBezTo>
                <a:cubicBezTo>
                  <a:pt x="1225" y="655"/>
                  <a:pt x="1225" y="655"/>
                  <a:pt x="1225" y="655"/>
                </a:cubicBezTo>
                <a:moveTo>
                  <a:pt x="1225" y="651"/>
                </a:moveTo>
                <a:cubicBezTo>
                  <a:pt x="1225" y="651"/>
                  <a:pt x="1225" y="651"/>
                  <a:pt x="1225" y="651"/>
                </a:cubicBezTo>
                <a:cubicBezTo>
                  <a:pt x="1225" y="650"/>
                  <a:pt x="1225" y="650"/>
                  <a:pt x="1225" y="650"/>
                </a:cubicBezTo>
                <a:cubicBezTo>
                  <a:pt x="1225" y="651"/>
                  <a:pt x="1225" y="651"/>
                  <a:pt x="1225" y="651"/>
                </a:cubicBezTo>
                <a:cubicBezTo>
                  <a:pt x="1225" y="651"/>
                  <a:pt x="1225" y="651"/>
                  <a:pt x="1225" y="651"/>
                </a:cubicBezTo>
                <a:moveTo>
                  <a:pt x="1228" y="642"/>
                </a:moveTo>
                <a:cubicBezTo>
                  <a:pt x="1228" y="642"/>
                  <a:pt x="1228" y="642"/>
                  <a:pt x="1228" y="642"/>
                </a:cubicBezTo>
                <a:cubicBezTo>
                  <a:pt x="1229" y="642"/>
                  <a:pt x="1229" y="642"/>
                  <a:pt x="1229" y="642"/>
                </a:cubicBezTo>
                <a:cubicBezTo>
                  <a:pt x="1229" y="642"/>
                  <a:pt x="1229" y="642"/>
                  <a:pt x="1229" y="642"/>
                </a:cubicBezTo>
                <a:cubicBezTo>
                  <a:pt x="1229" y="643"/>
                  <a:pt x="1229" y="643"/>
                  <a:pt x="1229" y="643"/>
                </a:cubicBezTo>
                <a:cubicBezTo>
                  <a:pt x="1228" y="643"/>
                  <a:pt x="1228" y="643"/>
                  <a:pt x="1228" y="643"/>
                </a:cubicBezTo>
                <a:cubicBezTo>
                  <a:pt x="1228" y="643"/>
                  <a:pt x="1228" y="643"/>
                  <a:pt x="1228" y="643"/>
                </a:cubicBezTo>
                <a:cubicBezTo>
                  <a:pt x="1227" y="644"/>
                  <a:pt x="1227" y="644"/>
                  <a:pt x="1227" y="644"/>
                </a:cubicBezTo>
                <a:cubicBezTo>
                  <a:pt x="1227" y="644"/>
                  <a:pt x="1227" y="644"/>
                  <a:pt x="1227" y="644"/>
                </a:cubicBezTo>
                <a:cubicBezTo>
                  <a:pt x="1227" y="644"/>
                  <a:pt x="1227" y="644"/>
                  <a:pt x="1227" y="644"/>
                </a:cubicBezTo>
                <a:cubicBezTo>
                  <a:pt x="1227" y="644"/>
                  <a:pt x="1227" y="643"/>
                  <a:pt x="1227" y="643"/>
                </a:cubicBezTo>
                <a:cubicBezTo>
                  <a:pt x="1228" y="643"/>
                  <a:pt x="1228" y="643"/>
                  <a:pt x="1228" y="643"/>
                </a:cubicBezTo>
                <a:cubicBezTo>
                  <a:pt x="1227" y="643"/>
                  <a:pt x="1227" y="643"/>
                  <a:pt x="1227" y="643"/>
                </a:cubicBezTo>
                <a:cubicBezTo>
                  <a:pt x="1227" y="643"/>
                  <a:pt x="1227" y="643"/>
                  <a:pt x="1227" y="643"/>
                </a:cubicBezTo>
                <a:cubicBezTo>
                  <a:pt x="1226" y="643"/>
                  <a:pt x="1226" y="643"/>
                  <a:pt x="1226" y="643"/>
                </a:cubicBezTo>
                <a:cubicBezTo>
                  <a:pt x="1226" y="643"/>
                  <a:pt x="1226" y="643"/>
                  <a:pt x="1226" y="643"/>
                </a:cubicBezTo>
                <a:cubicBezTo>
                  <a:pt x="1225" y="643"/>
                  <a:pt x="1225" y="643"/>
                  <a:pt x="1225" y="643"/>
                </a:cubicBezTo>
                <a:cubicBezTo>
                  <a:pt x="1225" y="642"/>
                  <a:pt x="1225" y="642"/>
                  <a:pt x="1225" y="642"/>
                </a:cubicBezTo>
                <a:cubicBezTo>
                  <a:pt x="1225" y="643"/>
                  <a:pt x="1225" y="643"/>
                  <a:pt x="1225" y="643"/>
                </a:cubicBezTo>
                <a:cubicBezTo>
                  <a:pt x="1224" y="641"/>
                  <a:pt x="1224" y="641"/>
                  <a:pt x="1224" y="641"/>
                </a:cubicBezTo>
                <a:cubicBezTo>
                  <a:pt x="1224" y="641"/>
                  <a:pt x="1224" y="641"/>
                  <a:pt x="1224" y="641"/>
                </a:cubicBezTo>
                <a:cubicBezTo>
                  <a:pt x="1225" y="641"/>
                  <a:pt x="1225" y="641"/>
                  <a:pt x="1225" y="641"/>
                </a:cubicBezTo>
                <a:cubicBezTo>
                  <a:pt x="1224" y="641"/>
                  <a:pt x="1224" y="641"/>
                  <a:pt x="1224" y="641"/>
                </a:cubicBezTo>
                <a:cubicBezTo>
                  <a:pt x="1224" y="641"/>
                  <a:pt x="1224" y="641"/>
                  <a:pt x="1224" y="641"/>
                </a:cubicBezTo>
                <a:cubicBezTo>
                  <a:pt x="1224" y="640"/>
                  <a:pt x="1224" y="640"/>
                  <a:pt x="1224" y="640"/>
                </a:cubicBezTo>
                <a:cubicBezTo>
                  <a:pt x="1224" y="640"/>
                  <a:pt x="1224" y="640"/>
                  <a:pt x="1224" y="640"/>
                </a:cubicBezTo>
                <a:cubicBezTo>
                  <a:pt x="1224" y="640"/>
                  <a:pt x="1224" y="640"/>
                  <a:pt x="1224" y="640"/>
                </a:cubicBezTo>
                <a:cubicBezTo>
                  <a:pt x="1223" y="641"/>
                  <a:pt x="1223" y="641"/>
                  <a:pt x="1223" y="641"/>
                </a:cubicBezTo>
                <a:cubicBezTo>
                  <a:pt x="1222" y="640"/>
                  <a:pt x="1222" y="640"/>
                  <a:pt x="1222" y="640"/>
                </a:cubicBezTo>
                <a:cubicBezTo>
                  <a:pt x="1222" y="640"/>
                  <a:pt x="1222" y="640"/>
                  <a:pt x="1222" y="639"/>
                </a:cubicBezTo>
                <a:cubicBezTo>
                  <a:pt x="1222" y="639"/>
                  <a:pt x="1222" y="639"/>
                  <a:pt x="1222" y="639"/>
                </a:cubicBezTo>
                <a:cubicBezTo>
                  <a:pt x="1222" y="639"/>
                  <a:pt x="1222" y="639"/>
                  <a:pt x="1222" y="639"/>
                </a:cubicBezTo>
                <a:cubicBezTo>
                  <a:pt x="1222" y="639"/>
                  <a:pt x="1222" y="639"/>
                  <a:pt x="1222" y="639"/>
                </a:cubicBezTo>
                <a:cubicBezTo>
                  <a:pt x="1223" y="639"/>
                  <a:pt x="1223" y="639"/>
                  <a:pt x="1223" y="639"/>
                </a:cubicBezTo>
                <a:cubicBezTo>
                  <a:pt x="1223" y="639"/>
                  <a:pt x="1223" y="639"/>
                  <a:pt x="1223" y="639"/>
                </a:cubicBezTo>
                <a:cubicBezTo>
                  <a:pt x="1223" y="639"/>
                  <a:pt x="1223" y="639"/>
                  <a:pt x="1223" y="639"/>
                </a:cubicBezTo>
                <a:cubicBezTo>
                  <a:pt x="1223" y="638"/>
                  <a:pt x="1223" y="638"/>
                  <a:pt x="1223" y="638"/>
                </a:cubicBezTo>
                <a:cubicBezTo>
                  <a:pt x="1223" y="638"/>
                  <a:pt x="1223" y="638"/>
                  <a:pt x="1223" y="638"/>
                </a:cubicBezTo>
                <a:cubicBezTo>
                  <a:pt x="1223" y="638"/>
                  <a:pt x="1223" y="638"/>
                  <a:pt x="1223" y="638"/>
                </a:cubicBezTo>
                <a:cubicBezTo>
                  <a:pt x="1223" y="638"/>
                  <a:pt x="1223" y="638"/>
                  <a:pt x="1223" y="638"/>
                </a:cubicBezTo>
                <a:cubicBezTo>
                  <a:pt x="1223" y="638"/>
                  <a:pt x="1223" y="638"/>
                  <a:pt x="1223" y="638"/>
                </a:cubicBezTo>
                <a:cubicBezTo>
                  <a:pt x="1224" y="639"/>
                  <a:pt x="1224" y="639"/>
                  <a:pt x="1224" y="639"/>
                </a:cubicBezTo>
                <a:cubicBezTo>
                  <a:pt x="1225" y="639"/>
                  <a:pt x="1225" y="639"/>
                  <a:pt x="1225" y="639"/>
                </a:cubicBezTo>
                <a:cubicBezTo>
                  <a:pt x="1225" y="639"/>
                  <a:pt x="1225" y="639"/>
                  <a:pt x="1225" y="639"/>
                </a:cubicBezTo>
                <a:cubicBezTo>
                  <a:pt x="1225" y="639"/>
                  <a:pt x="1225" y="639"/>
                  <a:pt x="1225" y="638"/>
                </a:cubicBezTo>
                <a:cubicBezTo>
                  <a:pt x="1225" y="638"/>
                  <a:pt x="1225" y="638"/>
                  <a:pt x="1225" y="638"/>
                </a:cubicBezTo>
                <a:cubicBezTo>
                  <a:pt x="1225" y="638"/>
                  <a:pt x="1225" y="638"/>
                  <a:pt x="1225" y="638"/>
                </a:cubicBezTo>
                <a:cubicBezTo>
                  <a:pt x="1224" y="637"/>
                  <a:pt x="1224" y="637"/>
                  <a:pt x="1224" y="637"/>
                </a:cubicBezTo>
                <a:cubicBezTo>
                  <a:pt x="1225" y="637"/>
                  <a:pt x="1225" y="637"/>
                  <a:pt x="1225" y="637"/>
                </a:cubicBezTo>
                <a:cubicBezTo>
                  <a:pt x="1226" y="638"/>
                  <a:pt x="1226" y="638"/>
                  <a:pt x="1226" y="638"/>
                </a:cubicBezTo>
                <a:cubicBezTo>
                  <a:pt x="1226" y="639"/>
                  <a:pt x="1226" y="639"/>
                  <a:pt x="1226" y="640"/>
                </a:cubicBezTo>
                <a:cubicBezTo>
                  <a:pt x="1226" y="641"/>
                  <a:pt x="1226" y="641"/>
                  <a:pt x="1226" y="641"/>
                </a:cubicBezTo>
                <a:cubicBezTo>
                  <a:pt x="1226" y="641"/>
                  <a:pt x="1226" y="641"/>
                  <a:pt x="1226" y="641"/>
                </a:cubicBezTo>
                <a:cubicBezTo>
                  <a:pt x="1227" y="641"/>
                  <a:pt x="1227" y="641"/>
                  <a:pt x="1227" y="641"/>
                </a:cubicBezTo>
                <a:cubicBezTo>
                  <a:pt x="1226" y="642"/>
                  <a:pt x="1226" y="642"/>
                  <a:pt x="1226" y="642"/>
                </a:cubicBezTo>
                <a:cubicBezTo>
                  <a:pt x="1227" y="641"/>
                  <a:pt x="1227" y="641"/>
                  <a:pt x="1227" y="641"/>
                </a:cubicBezTo>
                <a:cubicBezTo>
                  <a:pt x="1228" y="642"/>
                  <a:pt x="1228" y="642"/>
                  <a:pt x="1228" y="642"/>
                </a:cubicBezTo>
                <a:moveTo>
                  <a:pt x="1226" y="659"/>
                </a:moveTo>
                <a:cubicBezTo>
                  <a:pt x="1226" y="659"/>
                  <a:pt x="1226" y="659"/>
                  <a:pt x="1226" y="659"/>
                </a:cubicBezTo>
                <a:cubicBezTo>
                  <a:pt x="1226" y="658"/>
                  <a:pt x="1226" y="658"/>
                  <a:pt x="1226" y="657"/>
                </a:cubicBezTo>
                <a:cubicBezTo>
                  <a:pt x="1226" y="657"/>
                  <a:pt x="1227" y="657"/>
                  <a:pt x="1227" y="657"/>
                </a:cubicBezTo>
                <a:cubicBezTo>
                  <a:pt x="1226" y="657"/>
                  <a:pt x="1226" y="657"/>
                  <a:pt x="1226" y="657"/>
                </a:cubicBezTo>
                <a:cubicBezTo>
                  <a:pt x="1226" y="656"/>
                  <a:pt x="1226" y="656"/>
                  <a:pt x="1226" y="656"/>
                </a:cubicBezTo>
                <a:cubicBezTo>
                  <a:pt x="1227" y="656"/>
                  <a:pt x="1227" y="656"/>
                  <a:pt x="1227" y="656"/>
                </a:cubicBezTo>
                <a:cubicBezTo>
                  <a:pt x="1227" y="656"/>
                  <a:pt x="1228" y="655"/>
                  <a:pt x="1228" y="655"/>
                </a:cubicBezTo>
                <a:cubicBezTo>
                  <a:pt x="1228" y="655"/>
                  <a:pt x="1228" y="655"/>
                  <a:pt x="1228" y="655"/>
                </a:cubicBezTo>
                <a:cubicBezTo>
                  <a:pt x="1228" y="655"/>
                  <a:pt x="1228" y="655"/>
                  <a:pt x="1228" y="655"/>
                </a:cubicBezTo>
                <a:cubicBezTo>
                  <a:pt x="1228" y="656"/>
                  <a:pt x="1227" y="657"/>
                  <a:pt x="1227" y="658"/>
                </a:cubicBezTo>
                <a:cubicBezTo>
                  <a:pt x="1227" y="658"/>
                  <a:pt x="1227" y="658"/>
                  <a:pt x="1227" y="658"/>
                </a:cubicBezTo>
                <a:cubicBezTo>
                  <a:pt x="1226" y="659"/>
                  <a:pt x="1226" y="659"/>
                  <a:pt x="1226" y="659"/>
                </a:cubicBezTo>
                <a:moveTo>
                  <a:pt x="1227" y="641"/>
                </a:moveTo>
                <a:cubicBezTo>
                  <a:pt x="1227" y="641"/>
                  <a:pt x="1227" y="641"/>
                  <a:pt x="1227" y="641"/>
                </a:cubicBezTo>
                <a:cubicBezTo>
                  <a:pt x="1228" y="641"/>
                  <a:pt x="1228" y="641"/>
                  <a:pt x="1228" y="641"/>
                </a:cubicBezTo>
                <a:cubicBezTo>
                  <a:pt x="1227" y="641"/>
                  <a:pt x="1227" y="641"/>
                  <a:pt x="1227" y="641"/>
                </a:cubicBezTo>
                <a:cubicBezTo>
                  <a:pt x="1227" y="641"/>
                  <a:pt x="1227" y="641"/>
                  <a:pt x="1227" y="641"/>
                </a:cubicBezTo>
                <a:moveTo>
                  <a:pt x="1260" y="603"/>
                </a:moveTo>
                <a:cubicBezTo>
                  <a:pt x="1261" y="603"/>
                  <a:pt x="1261" y="603"/>
                  <a:pt x="1261" y="603"/>
                </a:cubicBezTo>
                <a:cubicBezTo>
                  <a:pt x="1261" y="603"/>
                  <a:pt x="1261" y="603"/>
                  <a:pt x="1261" y="603"/>
                </a:cubicBezTo>
                <a:cubicBezTo>
                  <a:pt x="1261" y="603"/>
                  <a:pt x="1261" y="603"/>
                  <a:pt x="1261" y="603"/>
                </a:cubicBezTo>
                <a:cubicBezTo>
                  <a:pt x="1260" y="603"/>
                  <a:pt x="1260" y="603"/>
                  <a:pt x="1260" y="603"/>
                </a:cubicBezTo>
                <a:moveTo>
                  <a:pt x="1259" y="600"/>
                </a:moveTo>
                <a:cubicBezTo>
                  <a:pt x="1260" y="600"/>
                  <a:pt x="1260" y="600"/>
                  <a:pt x="1260" y="600"/>
                </a:cubicBezTo>
                <a:cubicBezTo>
                  <a:pt x="1260" y="600"/>
                  <a:pt x="1260" y="600"/>
                  <a:pt x="1260" y="599"/>
                </a:cubicBezTo>
                <a:cubicBezTo>
                  <a:pt x="1260" y="599"/>
                  <a:pt x="1260" y="599"/>
                  <a:pt x="1260" y="599"/>
                </a:cubicBezTo>
                <a:cubicBezTo>
                  <a:pt x="1261" y="599"/>
                  <a:pt x="1261" y="599"/>
                  <a:pt x="1261" y="599"/>
                </a:cubicBezTo>
                <a:cubicBezTo>
                  <a:pt x="1261" y="600"/>
                  <a:pt x="1261" y="600"/>
                  <a:pt x="1261" y="600"/>
                </a:cubicBezTo>
                <a:cubicBezTo>
                  <a:pt x="1260" y="600"/>
                  <a:pt x="1260" y="600"/>
                  <a:pt x="1260" y="600"/>
                </a:cubicBezTo>
                <a:cubicBezTo>
                  <a:pt x="1260" y="600"/>
                  <a:pt x="1260" y="600"/>
                  <a:pt x="1260" y="600"/>
                </a:cubicBezTo>
                <a:cubicBezTo>
                  <a:pt x="1260" y="600"/>
                  <a:pt x="1260" y="600"/>
                  <a:pt x="1260" y="600"/>
                </a:cubicBezTo>
                <a:cubicBezTo>
                  <a:pt x="1260" y="601"/>
                  <a:pt x="1260" y="601"/>
                  <a:pt x="1260" y="601"/>
                </a:cubicBezTo>
                <a:cubicBezTo>
                  <a:pt x="1260" y="601"/>
                  <a:pt x="1260" y="601"/>
                  <a:pt x="1260" y="601"/>
                </a:cubicBezTo>
                <a:cubicBezTo>
                  <a:pt x="1260" y="602"/>
                  <a:pt x="1260" y="602"/>
                  <a:pt x="1260" y="602"/>
                </a:cubicBezTo>
                <a:cubicBezTo>
                  <a:pt x="1260" y="602"/>
                  <a:pt x="1260" y="602"/>
                  <a:pt x="1260" y="602"/>
                </a:cubicBezTo>
                <a:cubicBezTo>
                  <a:pt x="1260" y="601"/>
                  <a:pt x="1259" y="600"/>
                  <a:pt x="1259" y="600"/>
                </a:cubicBezTo>
                <a:moveTo>
                  <a:pt x="1260" y="605"/>
                </a:moveTo>
                <a:cubicBezTo>
                  <a:pt x="1260" y="605"/>
                  <a:pt x="1260" y="605"/>
                  <a:pt x="1260" y="605"/>
                </a:cubicBezTo>
                <a:cubicBezTo>
                  <a:pt x="1260" y="606"/>
                  <a:pt x="1260" y="606"/>
                  <a:pt x="1260" y="606"/>
                </a:cubicBezTo>
                <a:cubicBezTo>
                  <a:pt x="1260" y="606"/>
                  <a:pt x="1260" y="606"/>
                  <a:pt x="1260" y="606"/>
                </a:cubicBezTo>
                <a:cubicBezTo>
                  <a:pt x="1260" y="605"/>
                  <a:pt x="1260" y="605"/>
                  <a:pt x="1260" y="605"/>
                </a:cubicBezTo>
                <a:cubicBezTo>
                  <a:pt x="1260" y="605"/>
                  <a:pt x="1260" y="605"/>
                  <a:pt x="1260" y="605"/>
                </a:cubicBezTo>
                <a:moveTo>
                  <a:pt x="1245" y="622"/>
                </a:moveTo>
                <a:cubicBezTo>
                  <a:pt x="1245" y="622"/>
                  <a:pt x="1245" y="622"/>
                  <a:pt x="1245" y="622"/>
                </a:cubicBezTo>
                <a:cubicBezTo>
                  <a:pt x="1245" y="621"/>
                  <a:pt x="1245" y="621"/>
                  <a:pt x="1245" y="620"/>
                </a:cubicBezTo>
                <a:cubicBezTo>
                  <a:pt x="1245" y="620"/>
                  <a:pt x="1245" y="620"/>
                  <a:pt x="1245" y="620"/>
                </a:cubicBezTo>
                <a:cubicBezTo>
                  <a:pt x="1246" y="620"/>
                  <a:pt x="1246" y="620"/>
                  <a:pt x="1246" y="620"/>
                </a:cubicBezTo>
                <a:cubicBezTo>
                  <a:pt x="1246" y="621"/>
                  <a:pt x="1246" y="621"/>
                  <a:pt x="1246" y="621"/>
                </a:cubicBezTo>
                <a:cubicBezTo>
                  <a:pt x="1247" y="621"/>
                  <a:pt x="1247" y="621"/>
                  <a:pt x="1247" y="621"/>
                </a:cubicBezTo>
                <a:cubicBezTo>
                  <a:pt x="1246" y="622"/>
                  <a:pt x="1246" y="622"/>
                  <a:pt x="1246" y="622"/>
                </a:cubicBezTo>
                <a:cubicBezTo>
                  <a:pt x="1246" y="622"/>
                  <a:pt x="1246" y="622"/>
                  <a:pt x="1246" y="622"/>
                </a:cubicBezTo>
                <a:cubicBezTo>
                  <a:pt x="1247" y="622"/>
                  <a:pt x="1247" y="622"/>
                  <a:pt x="1247" y="622"/>
                </a:cubicBezTo>
                <a:cubicBezTo>
                  <a:pt x="1247" y="622"/>
                  <a:pt x="1247" y="622"/>
                  <a:pt x="1247" y="622"/>
                </a:cubicBezTo>
                <a:cubicBezTo>
                  <a:pt x="1248" y="622"/>
                  <a:pt x="1248" y="622"/>
                  <a:pt x="1248" y="622"/>
                </a:cubicBezTo>
                <a:cubicBezTo>
                  <a:pt x="1248" y="622"/>
                  <a:pt x="1248" y="622"/>
                  <a:pt x="1248" y="622"/>
                </a:cubicBezTo>
                <a:cubicBezTo>
                  <a:pt x="1248" y="623"/>
                  <a:pt x="1248" y="623"/>
                  <a:pt x="1248" y="623"/>
                </a:cubicBezTo>
                <a:cubicBezTo>
                  <a:pt x="1249" y="622"/>
                  <a:pt x="1249" y="622"/>
                  <a:pt x="1249" y="622"/>
                </a:cubicBezTo>
                <a:cubicBezTo>
                  <a:pt x="1249" y="623"/>
                  <a:pt x="1249" y="623"/>
                  <a:pt x="1249" y="623"/>
                </a:cubicBezTo>
                <a:cubicBezTo>
                  <a:pt x="1248" y="623"/>
                  <a:pt x="1248" y="623"/>
                  <a:pt x="1248" y="623"/>
                </a:cubicBezTo>
                <a:cubicBezTo>
                  <a:pt x="1247" y="623"/>
                  <a:pt x="1247" y="623"/>
                  <a:pt x="1247" y="623"/>
                </a:cubicBezTo>
                <a:cubicBezTo>
                  <a:pt x="1247" y="622"/>
                  <a:pt x="1247" y="622"/>
                  <a:pt x="1247" y="622"/>
                </a:cubicBezTo>
                <a:cubicBezTo>
                  <a:pt x="1246" y="623"/>
                  <a:pt x="1246" y="623"/>
                  <a:pt x="1246" y="623"/>
                </a:cubicBezTo>
                <a:cubicBezTo>
                  <a:pt x="1246" y="623"/>
                  <a:pt x="1246" y="623"/>
                  <a:pt x="1246" y="623"/>
                </a:cubicBezTo>
                <a:cubicBezTo>
                  <a:pt x="1246" y="623"/>
                  <a:pt x="1246" y="623"/>
                  <a:pt x="1246" y="623"/>
                </a:cubicBezTo>
                <a:cubicBezTo>
                  <a:pt x="1245" y="622"/>
                  <a:pt x="1245" y="622"/>
                  <a:pt x="1245" y="622"/>
                </a:cubicBezTo>
                <a:cubicBezTo>
                  <a:pt x="1246" y="622"/>
                  <a:pt x="1246" y="622"/>
                  <a:pt x="1246" y="622"/>
                </a:cubicBezTo>
                <a:cubicBezTo>
                  <a:pt x="1245" y="622"/>
                  <a:pt x="1245" y="622"/>
                  <a:pt x="1245" y="622"/>
                </a:cubicBezTo>
                <a:cubicBezTo>
                  <a:pt x="1245" y="622"/>
                  <a:pt x="1245" y="622"/>
                  <a:pt x="1245" y="622"/>
                </a:cubicBezTo>
                <a:cubicBezTo>
                  <a:pt x="1245" y="622"/>
                  <a:pt x="1245" y="622"/>
                  <a:pt x="1245" y="622"/>
                </a:cubicBezTo>
                <a:cubicBezTo>
                  <a:pt x="1245" y="622"/>
                  <a:pt x="1245" y="622"/>
                  <a:pt x="1245" y="622"/>
                </a:cubicBezTo>
                <a:moveTo>
                  <a:pt x="1257" y="605"/>
                </a:moveTo>
                <a:cubicBezTo>
                  <a:pt x="1256" y="604"/>
                  <a:pt x="1256" y="604"/>
                  <a:pt x="1256" y="604"/>
                </a:cubicBezTo>
                <a:cubicBezTo>
                  <a:pt x="1257" y="604"/>
                  <a:pt x="1257" y="604"/>
                  <a:pt x="1257" y="604"/>
                </a:cubicBezTo>
                <a:cubicBezTo>
                  <a:pt x="1258" y="604"/>
                  <a:pt x="1258" y="604"/>
                  <a:pt x="1258" y="604"/>
                </a:cubicBezTo>
                <a:cubicBezTo>
                  <a:pt x="1258" y="604"/>
                  <a:pt x="1258" y="604"/>
                  <a:pt x="1258" y="604"/>
                </a:cubicBezTo>
                <a:cubicBezTo>
                  <a:pt x="1258" y="604"/>
                  <a:pt x="1258" y="604"/>
                  <a:pt x="1258" y="604"/>
                </a:cubicBezTo>
                <a:cubicBezTo>
                  <a:pt x="1258" y="604"/>
                  <a:pt x="1258" y="604"/>
                  <a:pt x="1258" y="604"/>
                </a:cubicBezTo>
                <a:cubicBezTo>
                  <a:pt x="1259" y="603"/>
                  <a:pt x="1259" y="603"/>
                  <a:pt x="1259" y="603"/>
                </a:cubicBezTo>
                <a:cubicBezTo>
                  <a:pt x="1259" y="603"/>
                  <a:pt x="1259" y="603"/>
                  <a:pt x="1259" y="603"/>
                </a:cubicBezTo>
                <a:cubicBezTo>
                  <a:pt x="1258" y="603"/>
                  <a:pt x="1258" y="603"/>
                  <a:pt x="1258" y="603"/>
                </a:cubicBezTo>
                <a:cubicBezTo>
                  <a:pt x="1258" y="603"/>
                  <a:pt x="1258" y="603"/>
                  <a:pt x="1258" y="603"/>
                </a:cubicBezTo>
                <a:cubicBezTo>
                  <a:pt x="1258" y="602"/>
                  <a:pt x="1258" y="602"/>
                  <a:pt x="1258" y="602"/>
                </a:cubicBezTo>
                <a:cubicBezTo>
                  <a:pt x="1258" y="602"/>
                  <a:pt x="1258" y="602"/>
                  <a:pt x="1258" y="602"/>
                </a:cubicBezTo>
                <a:cubicBezTo>
                  <a:pt x="1257" y="602"/>
                  <a:pt x="1257" y="602"/>
                  <a:pt x="1257" y="602"/>
                </a:cubicBezTo>
                <a:cubicBezTo>
                  <a:pt x="1257" y="601"/>
                  <a:pt x="1257" y="601"/>
                  <a:pt x="1257" y="601"/>
                </a:cubicBezTo>
                <a:cubicBezTo>
                  <a:pt x="1258" y="601"/>
                  <a:pt x="1258" y="601"/>
                  <a:pt x="1258" y="601"/>
                </a:cubicBezTo>
                <a:cubicBezTo>
                  <a:pt x="1258" y="601"/>
                  <a:pt x="1258" y="601"/>
                  <a:pt x="1258" y="601"/>
                </a:cubicBezTo>
                <a:cubicBezTo>
                  <a:pt x="1258" y="600"/>
                  <a:pt x="1258" y="600"/>
                  <a:pt x="1258" y="600"/>
                </a:cubicBezTo>
                <a:cubicBezTo>
                  <a:pt x="1259" y="600"/>
                  <a:pt x="1259" y="600"/>
                  <a:pt x="1259" y="600"/>
                </a:cubicBezTo>
                <a:cubicBezTo>
                  <a:pt x="1259" y="600"/>
                  <a:pt x="1259" y="600"/>
                  <a:pt x="1259" y="600"/>
                </a:cubicBezTo>
                <a:cubicBezTo>
                  <a:pt x="1259" y="600"/>
                  <a:pt x="1259" y="600"/>
                  <a:pt x="1259" y="600"/>
                </a:cubicBezTo>
                <a:cubicBezTo>
                  <a:pt x="1259" y="601"/>
                  <a:pt x="1258" y="601"/>
                  <a:pt x="1259" y="602"/>
                </a:cubicBezTo>
                <a:cubicBezTo>
                  <a:pt x="1259" y="602"/>
                  <a:pt x="1259" y="602"/>
                  <a:pt x="1259" y="602"/>
                </a:cubicBezTo>
                <a:cubicBezTo>
                  <a:pt x="1258" y="603"/>
                  <a:pt x="1258" y="603"/>
                  <a:pt x="1258" y="603"/>
                </a:cubicBezTo>
                <a:cubicBezTo>
                  <a:pt x="1259" y="602"/>
                  <a:pt x="1259" y="602"/>
                  <a:pt x="1259" y="602"/>
                </a:cubicBezTo>
                <a:cubicBezTo>
                  <a:pt x="1259" y="602"/>
                  <a:pt x="1259" y="602"/>
                  <a:pt x="1259" y="602"/>
                </a:cubicBezTo>
                <a:cubicBezTo>
                  <a:pt x="1259" y="602"/>
                  <a:pt x="1259" y="602"/>
                  <a:pt x="1259" y="602"/>
                </a:cubicBezTo>
                <a:cubicBezTo>
                  <a:pt x="1259" y="602"/>
                  <a:pt x="1259" y="602"/>
                  <a:pt x="1259" y="602"/>
                </a:cubicBezTo>
                <a:cubicBezTo>
                  <a:pt x="1260" y="602"/>
                  <a:pt x="1260" y="602"/>
                  <a:pt x="1260" y="602"/>
                </a:cubicBezTo>
                <a:cubicBezTo>
                  <a:pt x="1260" y="603"/>
                  <a:pt x="1260" y="603"/>
                  <a:pt x="1260" y="603"/>
                </a:cubicBezTo>
                <a:cubicBezTo>
                  <a:pt x="1260" y="602"/>
                  <a:pt x="1260" y="602"/>
                  <a:pt x="1260" y="602"/>
                </a:cubicBezTo>
                <a:cubicBezTo>
                  <a:pt x="1260" y="603"/>
                  <a:pt x="1260" y="603"/>
                  <a:pt x="1260" y="603"/>
                </a:cubicBezTo>
                <a:cubicBezTo>
                  <a:pt x="1260" y="603"/>
                  <a:pt x="1260" y="603"/>
                  <a:pt x="1260" y="603"/>
                </a:cubicBezTo>
                <a:cubicBezTo>
                  <a:pt x="1260" y="603"/>
                  <a:pt x="1260" y="603"/>
                  <a:pt x="1260" y="603"/>
                </a:cubicBezTo>
                <a:cubicBezTo>
                  <a:pt x="1260" y="603"/>
                  <a:pt x="1260" y="603"/>
                  <a:pt x="1260" y="603"/>
                </a:cubicBezTo>
                <a:cubicBezTo>
                  <a:pt x="1260" y="604"/>
                  <a:pt x="1260" y="604"/>
                  <a:pt x="1260" y="604"/>
                </a:cubicBezTo>
                <a:cubicBezTo>
                  <a:pt x="1260" y="604"/>
                  <a:pt x="1260" y="604"/>
                  <a:pt x="1260" y="604"/>
                </a:cubicBezTo>
                <a:cubicBezTo>
                  <a:pt x="1260" y="604"/>
                  <a:pt x="1260" y="604"/>
                  <a:pt x="1260" y="604"/>
                </a:cubicBezTo>
                <a:cubicBezTo>
                  <a:pt x="1260" y="605"/>
                  <a:pt x="1260" y="605"/>
                  <a:pt x="1260" y="605"/>
                </a:cubicBezTo>
                <a:cubicBezTo>
                  <a:pt x="1259" y="605"/>
                  <a:pt x="1259" y="605"/>
                  <a:pt x="1259" y="605"/>
                </a:cubicBezTo>
                <a:cubicBezTo>
                  <a:pt x="1260" y="605"/>
                  <a:pt x="1260" y="605"/>
                  <a:pt x="1260" y="605"/>
                </a:cubicBezTo>
                <a:cubicBezTo>
                  <a:pt x="1260" y="606"/>
                  <a:pt x="1260" y="606"/>
                  <a:pt x="1260" y="606"/>
                </a:cubicBezTo>
                <a:cubicBezTo>
                  <a:pt x="1259" y="606"/>
                  <a:pt x="1259" y="606"/>
                  <a:pt x="1259" y="606"/>
                </a:cubicBezTo>
                <a:cubicBezTo>
                  <a:pt x="1260" y="607"/>
                  <a:pt x="1260" y="607"/>
                  <a:pt x="1260" y="607"/>
                </a:cubicBezTo>
                <a:cubicBezTo>
                  <a:pt x="1259" y="607"/>
                  <a:pt x="1259" y="607"/>
                  <a:pt x="1259" y="607"/>
                </a:cubicBezTo>
                <a:cubicBezTo>
                  <a:pt x="1260" y="607"/>
                  <a:pt x="1260" y="607"/>
                  <a:pt x="1260" y="607"/>
                </a:cubicBezTo>
                <a:cubicBezTo>
                  <a:pt x="1259" y="607"/>
                  <a:pt x="1259" y="607"/>
                  <a:pt x="1259" y="607"/>
                </a:cubicBezTo>
                <a:cubicBezTo>
                  <a:pt x="1259" y="609"/>
                  <a:pt x="1259" y="609"/>
                  <a:pt x="1259" y="609"/>
                </a:cubicBezTo>
                <a:cubicBezTo>
                  <a:pt x="1258" y="609"/>
                  <a:pt x="1258" y="609"/>
                  <a:pt x="1258" y="609"/>
                </a:cubicBezTo>
                <a:cubicBezTo>
                  <a:pt x="1259" y="608"/>
                  <a:pt x="1259" y="608"/>
                  <a:pt x="1259" y="608"/>
                </a:cubicBezTo>
                <a:cubicBezTo>
                  <a:pt x="1259" y="608"/>
                  <a:pt x="1259" y="608"/>
                  <a:pt x="1259" y="608"/>
                </a:cubicBezTo>
                <a:cubicBezTo>
                  <a:pt x="1259" y="607"/>
                  <a:pt x="1259" y="607"/>
                  <a:pt x="1259" y="606"/>
                </a:cubicBezTo>
                <a:cubicBezTo>
                  <a:pt x="1259" y="605"/>
                  <a:pt x="1259" y="605"/>
                  <a:pt x="1259" y="605"/>
                </a:cubicBezTo>
                <a:cubicBezTo>
                  <a:pt x="1259" y="605"/>
                  <a:pt x="1259" y="605"/>
                  <a:pt x="1259" y="605"/>
                </a:cubicBezTo>
                <a:cubicBezTo>
                  <a:pt x="1259" y="605"/>
                  <a:pt x="1259" y="605"/>
                  <a:pt x="1259" y="605"/>
                </a:cubicBezTo>
                <a:cubicBezTo>
                  <a:pt x="1258" y="605"/>
                  <a:pt x="1258" y="605"/>
                  <a:pt x="1258" y="605"/>
                </a:cubicBezTo>
                <a:cubicBezTo>
                  <a:pt x="1258" y="606"/>
                  <a:pt x="1258" y="606"/>
                  <a:pt x="1258" y="606"/>
                </a:cubicBezTo>
                <a:cubicBezTo>
                  <a:pt x="1257" y="605"/>
                  <a:pt x="1257" y="605"/>
                  <a:pt x="1257" y="605"/>
                </a:cubicBezTo>
                <a:cubicBezTo>
                  <a:pt x="1258" y="605"/>
                  <a:pt x="1258" y="605"/>
                  <a:pt x="1258" y="605"/>
                </a:cubicBezTo>
                <a:cubicBezTo>
                  <a:pt x="1258" y="605"/>
                  <a:pt x="1258" y="605"/>
                  <a:pt x="1258" y="605"/>
                </a:cubicBezTo>
                <a:cubicBezTo>
                  <a:pt x="1257" y="605"/>
                  <a:pt x="1257" y="605"/>
                  <a:pt x="1257" y="605"/>
                </a:cubicBezTo>
                <a:cubicBezTo>
                  <a:pt x="1257" y="605"/>
                  <a:pt x="1257" y="605"/>
                  <a:pt x="1257" y="605"/>
                </a:cubicBezTo>
                <a:moveTo>
                  <a:pt x="1262" y="599"/>
                </a:moveTo>
                <a:cubicBezTo>
                  <a:pt x="1261" y="599"/>
                  <a:pt x="1261" y="599"/>
                  <a:pt x="1261" y="599"/>
                </a:cubicBezTo>
                <a:cubicBezTo>
                  <a:pt x="1261" y="599"/>
                  <a:pt x="1261" y="598"/>
                  <a:pt x="1261" y="598"/>
                </a:cubicBezTo>
                <a:cubicBezTo>
                  <a:pt x="1261" y="598"/>
                  <a:pt x="1261" y="598"/>
                  <a:pt x="1261" y="598"/>
                </a:cubicBezTo>
                <a:cubicBezTo>
                  <a:pt x="1261" y="598"/>
                  <a:pt x="1261" y="598"/>
                  <a:pt x="1261" y="598"/>
                </a:cubicBezTo>
                <a:cubicBezTo>
                  <a:pt x="1262" y="598"/>
                  <a:pt x="1262" y="598"/>
                  <a:pt x="1262" y="598"/>
                </a:cubicBezTo>
                <a:cubicBezTo>
                  <a:pt x="1262" y="598"/>
                  <a:pt x="1262" y="598"/>
                  <a:pt x="1262" y="598"/>
                </a:cubicBezTo>
                <a:cubicBezTo>
                  <a:pt x="1262" y="599"/>
                  <a:pt x="1262" y="599"/>
                  <a:pt x="1262" y="599"/>
                </a:cubicBezTo>
                <a:cubicBezTo>
                  <a:pt x="1261" y="599"/>
                  <a:pt x="1261" y="599"/>
                  <a:pt x="1261" y="599"/>
                </a:cubicBezTo>
                <a:cubicBezTo>
                  <a:pt x="1262" y="599"/>
                  <a:pt x="1262" y="599"/>
                  <a:pt x="1262" y="599"/>
                </a:cubicBezTo>
                <a:moveTo>
                  <a:pt x="1262" y="600"/>
                </a:moveTo>
                <a:cubicBezTo>
                  <a:pt x="1262" y="600"/>
                  <a:pt x="1262" y="600"/>
                  <a:pt x="1262" y="600"/>
                </a:cubicBezTo>
                <a:cubicBezTo>
                  <a:pt x="1262" y="601"/>
                  <a:pt x="1262" y="601"/>
                  <a:pt x="1262" y="601"/>
                </a:cubicBezTo>
                <a:cubicBezTo>
                  <a:pt x="1261" y="601"/>
                  <a:pt x="1261" y="601"/>
                  <a:pt x="1261" y="601"/>
                </a:cubicBezTo>
                <a:cubicBezTo>
                  <a:pt x="1261" y="601"/>
                  <a:pt x="1261" y="601"/>
                  <a:pt x="1261" y="601"/>
                </a:cubicBezTo>
                <a:cubicBezTo>
                  <a:pt x="1261" y="600"/>
                  <a:pt x="1261" y="600"/>
                  <a:pt x="1261" y="600"/>
                </a:cubicBezTo>
                <a:cubicBezTo>
                  <a:pt x="1262" y="600"/>
                  <a:pt x="1262" y="600"/>
                  <a:pt x="1262" y="600"/>
                </a:cubicBezTo>
                <a:cubicBezTo>
                  <a:pt x="1262" y="600"/>
                  <a:pt x="1262" y="600"/>
                  <a:pt x="1262" y="600"/>
                </a:cubicBezTo>
                <a:moveTo>
                  <a:pt x="1248" y="620"/>
                </a:moveTo>
                <a:cubicBezTo>
                  <a:pt x="1248" y="620"/>
                  <a:pt x="1248" y="620"/>
                  <a:pt x="1248" y="620"/>
                </a:cubicBezTo>
                <a:cubicBezTo>
                  <a:pt x="1248" y="620"/>
                  <a:pt x="1248" y="620"/>
                  <a:pt x="1248" y="620"/>
                </a:cubicBezTo>
                <a:cubicBezTo>
                  <a:pt x="1248" y="619"/>
                  <a:pt x="1248" y="619"/>
                  <a:pt x="1248" y="619"/>
                </a:cubicBezTo>
                <a:cubicBezTo>
                  <a:pt x="1249" y="619"/>
                  <a:pt x="1249" y="619"/>
                  <a:pt x="1249" y="619"/>
                </a:cubicBezTo>
                <a:cubicBezTo>
                  <a:pt x="1248" y="620"/>
                  <a:pt x="1248" y="620"/>
                  <a:pt x="1248" y="620"/>
                </a:cubicBezTo>
                <a:cubicBezTo>
                  <a:pt x="1249" y="620"/>
                  <a:pt x="1249" y="620"/>
                  <a:pt x="1249" y="620"/>
                </a:cubicBezTo>
                <a:cubicBezTo>
                  <a:pt x="1248" y="620"/>
                  <a:pt x="1248" y="620"/>
                  <a:pt x="1248" y="620"/>
                </a:cubicBezTo>
                <a:moveTo>
                  <a:pt x="1247" y="619"/>
                </a:moveTo>
                <a:cubicBezTo>
                  <a:pt x="1246" y="618"/>
                  <a:pt x="1246" y="618"/>
                  <a:pt x="1246" y="618"/>
                </a:cubicBezTo>
                <a:cubicBezTo>
                  <a:pt x="1247" y="618"/>
                  <a:pt x="1247" y="618"/>
                  <a:pt x="1247" y="618"/>
                </a:cubicBezTo>
                <a:cubicBezTo>
                  <a:pt x="1247" y="618"/>
                  <a:pt x="1247" y="618"/>
                  <a:pt x="1247" y="618"/>
                </a:cubicBezTo>
                <a:cubicBezTo>
                  <a:pt x="1247" y="618"/>
                  <a:pt x="1247" y="618"/>
                  <a:pt x="1247" y="618"/>
                </a:cubicBezTo>
                <a:cubicBezTo>
                  <a:pt x="1248" y="619"/>
                  <a:pt x="1248" y="619"/>
                  <a:pt x="1248" y="619"/>
                </a:cubicBezTo>
                <a:cubicBezTo>
                  <a:pt x="1247" y="619"/>
                  <a:pt x="1247" y="619"/>
                  <a:pt x="1247" y="619"/>
                </a:cubicBezTo>
                <a:cubicBezTo>
                  <a:pt x="1247" y="619"/>
                  <a:pt x="1247" y="619"/>
                  <a:pt x="1247" y="619"/>
                </a:cubicBezTo>
                <a:moveTo>
                  <a:pt x="1259" y="606"/>
                </a:moveTo>
                <a:cubicBezTo>
                  <a:pt x="1259" y="607"/>
                  <a:pt x="1259" y="607"/>
                  <a:pt x="1259" y="607"/>
                </a:cubicBezTo>
                <a:cubicBezTo>
                  <a:pt x="1259" y="606"/>
                  <a:pt x="1259" y="606"/>
                  <a:pt x="1259" y="606"/>
                </a:cubicBezTo>
                <a:cubicBezTo>
                  <a:pt x="1259" y="606"/>
                  <a:pt x="1259" y="606"/>
                  <a:pt x="1259" y="606"/>
                </a:cubicBezTo>
                <a:moveTo>
                  <a:pt x="1249" y="621"/>
                </a:moveTo>
                <a:cubicBezTo>
                  <a:pt x="1249" y="620"/>
                  <a:pt x="1249" y="620"/>
                  <a:pt x="1249" y="620"/>
                </a:cubicBezTo>
                <a:cubicBezTo>
                  <a:pt x="1249" y="620"/>
                  <a:pt x="1249" y="620"/>
                  <a:pt x="1249" y="620"/>
                </a:cubicBezTo>
                <a:cubicBezTo>
                  <a:pt x="1250" y="621"/>
                  <a:pt x="1250" y="621"/>
                  <a:pt x="1250" y="621"/>
                </a:cubicBezTo>
                <a:cubicBezTo>
                  <a:pt x="1249" y="621"/>
                  <a:pt x="1249" y="621"/>
                  <a:pt x="1249" y="621"/>
                </a:cubicBezTo>
                <a:moveTo>
                  <a:pt x="1249" y="620"/>
                </a:moveTo>
                <a:cubicBezTo>
                  <a:pt x="1249" y="619"/>
                  <a:pt x="1249" y="619"/>
                  <a:pt x="1249" y="619"/>
                </a:cubicBezTo>
                <a:cubicBezTo>
                  <a:pt x="1249" y="619"/>
                  <a:pt x="1249" y="619"/>
                  <a:pt x="1249" y="619"/>
                </a:cubicBezTo>
                <a:cubicBezTo>
                  <a:pt x="1250" y="618"/>
                  <a:pt x="1250" y="618"/>
                  <a:pt x="1250" y="618"/>
                </a:cubicBezTo>
                <a:cubicBezTo>
                  <a:pt x="1249" y="619"/>
                  <a:pt x="1249" y="619"/>
                  <a:pt x="1249" y="619"/>
                </a:cubicBezTo>
                <a:cubicBezTo>
                  <a:pt x="1251" y="619"/>
                  <a:pt x="1251" y="619"/>
                  <a:pt x="1251" y="619"/>
                </a:cubicBezTo>
                <a:cubicBezTo>
                  <a:pt x="1250" y="619"/>
                  <a:pt x="1250" y="619"/>
                  <a:pt x="1250" y="619"/>
                </a:cubicBezTo>
                <a:cubicBezTo>
                  <a:pt x="1250" y="619"/>
                  <a:pt x="1250" y="619"/>
                  <a:pt x="1250" y="619"/>
                </a:cubicBezTo>
                <a:cubicBezTo>
                  <a:pt x="1250" y="619"/>
                  <a:pt x="1250" y="619"/>
                  <a:pt x="1250" y="619"/>
                </a:cubicBezTo>
                <a:cubicBezTo>
                  <a:pt x="1249" y="619"/>
                  <a:pt x="1249" y="619"/>
                  <a:pt x="1249" y="619"/>
                </a:cubicBezTo>
                <a:cubicBezTo>
                  <a:pt x="1249" y="620"/>
                  <a:pt x="1249" y="620"/>
                  <a:pt x="1249" y="620"/>
                </a:cubicBezTo>
                <a:moveTo>
                  <a:pt x="1246" y="620"/>
                </a:moveTo>
                <a:cubicBezTo>
                  <a:pt x="1246" y="620"/>
                  <a:pt x="1246" y="620"/>
                  <a:pt x="1246" y="620"/>
                </a:cubicBezTo>
                <a:cubicBezTo>
                  <a:pt x="1246" y="620"/>
                  <a:pt x="1246" y="620"/>
                  <a:pt x="1246" y="620"/>
                </a:cubicBezTo>
                <a:cubicBezTo>
                  <a:pt x="1247" y="620"/>
                  <a:pt x="1247" y="620"/>
                  <a:pt x="1247" y="620"/>
                </a:cubicBezTo>
                <a:cubicBezTo>
                  <a:pt x="1247" y="620"/>
                  <a:pt x="1247" y="620"/>
                  <a:pt x="1247" y="620"/>
                </a:cubicBezTo>
                <a:cubicBezTo>
                  <a:pt x="1247" y="620"/>
                  <a:pt x="1247" y="620"/>
                  <a:pt x="1247" y="620"/>
                </a:cubicBezTo>
                <a:cubicBezTo>
                  <a:pt x="1246" y="620"/>
                  <a:pt x="1246" y="620"/>
                  <a:pt x="1246" y="620"/>
                </a:cubicBezTo>
                <a:moveTo>
                  <a:pt x="1438" y="847"/>
                </a:moveTo>
                <a:cubicBezTo>
                  <a:pt x="1438" y="847"/>
                  <a:pt x="1438" y="847"/>
                  <a:pt x="1438" y="847"/>
                </a:cubicBezTo>
                <a:cubicBezTo>
                  <a:pt x="1438" y="846"/>
                  <a:pt x="1438" y="846"/>
                  <a:pt x="1438" y="846"/>
                </a:cubicBezTo>
                <a:cubicBezTo>
                  <a:pt x="1438" y="846"/>
                  <a:pt x="1438" y="846"/>
                  <a:pt x="1438" y="846"/>
                </a:cubicBezTo>
                <a:cubicBezTo>
                  <a:pt x="1439" y="846"/>
                  <a:pt x="1439" y="846"/>
                  <a:pt x="1439" y="846"/>
                </a:cubicBezTo>
                <a:cubicBezTo>
                  <a:pt x="1439" y="846"/>
                  <a:pt x="1439" y="846"/>
                  <a:pt x="1439" y="846"/>
                </a:cubicBezTo>
                <a:cubicBezTo>
                  <a:pt x="1439" y="846"/>
                  <a:pt x="1439" y="846"/>
                  <a:pt x="1439" y="846"/>
                </a:cubicBezTo>
                <a:cubicBezTo>
                  <a:pt x="1439" y="846"/>
                  <a:pt x="1439" y="846"/>
                  <a:pt x="1439" y="846"/>
                </a:cubicBezTo>
                <a:cubicBezTo>
                  <a:pt x="1439" y="847"/>
                  <a:pt x="1438" y="847"/>
                  <a:pt x="1438" y="847"/>
                </a:cubicBezTo>
                <a:moveTo>
                  <a:pt x="1449" y="844"/>
                </a:moveTo>
                <a:cubicBezTo>
                  <a:pt x="1448" y="844"/>
                  <a:pt x="1448" y="844"/>
                  <a:pt x="1448" y="844"/>
                </a:cubicBezTo>
                <a:cubicBezTo>
                  <a:pt x="1448" y="844"/>
                  <a:pt x="1448" y="844"/>
                  <a:pt x="1448" y="844"/>
                </a:cubicBezTo>
                <a:cubicBezTo>
                  <a:pt x="1448" y="844"/>
                  <a:pt x="1448" y="844"/>
                  <a:pt x="1448" y="844"/>
                </a:cubicBezTo>
                <a:cubicBezTo>
                  <a:pt x="1449" y="844"/>
                  <a:pt x="1449" y="844"/>
                  <a:pt x="1449" y="844"/>
                </a:cubicBezTo>
                <a:cubicBezTo>
                  <a:pt x="1449" y="844"/>
                  <a:pt x="1449" y="844"/>
                  <a:pt x="1449" y="844"/>
                </a:cubicBezTo>
                <a:moveTo>
                  <a:pt x="1438" y="842"/>
                </a:moveTo>
                <a:cubicBezTo>
                  <a:pt x="1438" y="842"/>
                  <a:pt x="1437" y="842"/>
                  <a:pt x="1437" y="841"/>
                </a:cubicBezTo>
                <a:cubicBezTo>
                  <a:pt x="1438" y="841"/>
                  <a:pt x="1438" y="841"/>
                  <a:pt x="1438" y="841"/>
                </a:cubicBezTo>
                <a:cubicBezTo>
                  <a:pt x="1438" y="841"/>
                  <a:pt x="1438" y="841"/>
                  <a:pt x="1438" y="841"/>
                </a:cubicBezTo>
                <a:cubicBezTo>
                  <a:pt x="1438" y="841"/>
                  <a:pt x="1438" y="841"/>
                  <a:pt x="1438" y="841"/>
                </a:cubicBezTo>
                <a:cubicBezTo>
                  <a:pt x="1439" y="842"/>
                  <a:pt x="1439" y="842"/>
                  <a:pt x="1439" y="842"/>
                </a:cubicBezTo>
                <a:cubicBezTo>
                  <a:pt x="1439" y="842"/>
                  <a:pt x="1439" y="842"/>
                  <a:pt x="1439" y="842"/>
                </a:cubicBezTo>
                <a:cubicBezTo>
                  <a:pt x="1438" y="842"/>
                  <a:pt x="1438" y="842"/>
                  <a:pt x="1438" y="842"/>
                </a:cubicBezTo>
                <a:cubicBezTo>
                  <a:pt x="1438" y="842"/>
                  <a:pt x="1438" y="842"/>
                  <a:pt x="1438" y="842"/>
                </a:cubicBezTo>
                <a:moveTo>
                  <a:pt x="1438" y="859"/>
                </a:moveTo>
                <a:cubicBezTo>
                  <a:pt x="1438" y="860"/>
                  <a:pt x="1438" y="860"/>
                  <a:pt x="1438" y="860"/>
                </a:cubicBezTo>
                <a:cubicBezTo>
                  <a:pt x="1438" y="860"/>
                  <a:pt x="1438" y="860"/>
                  <a:pt x="1438" y="860"/>
                </a:cubicBezTo>
                <a:cubicBezTo>
                  <a:pt x="1438" y="859"/>
                  <a:pt x="1438" y="859"/>
                  <a:pt x="1438" y="859"/>
                </a:cubicBezTo>
                <a:moveTo>
                  <a:pt x="1437" y="847"/>
                </a:moveTo>
                <a:cubicBezTo>
                  <a:pt x="1437" y="847"/>
                  <a:pt x="1437" y="847"/>
                  <a:pt x="1437" y="847"/>
                </a:cubicBezTo>
                <a:cubicBezTo>
                  <a:pt x="1438" y="847"/>
                  <a:pt x="1438" y="847"/>
                  <a:pt x="1438" y="847"/>
                </a:cubicBezTo>
                <a:cubicBezTo>
                  <a:pt x="1438" y="847"/>
                  <a:pt x="1438" y="847"/>
                  <a:pt x="1438" y="847"/>
                </a:cubicBezTo>
                <a:cubicBezTo>
                  <a:pt x="1437" y="847"/>
                  <a:pt x="1437" y="847"/>
                  <a:pt x="1437" y="847"/>
                </a:cubicBezTo>
                <a:moveTo>
                  <a:pt x="1441" y="848"/>
                </a:moveTo>
                <a:cubicBezTo>
                  <a:pt x="1441" y="848"/>
                  <a:pt x="1441" y="848"/>
                  <a:pt x="1441" y="848"/>
                </a:cubicBezTo>
                <a:cubicBezTo>
                  <a:pt x="1441" y="848"/>
                  <a:pt x="1441" y="848"/>
                  <a:pt x="1441" y="848"/>
                </a:cubicBezTo>
                <a:cubicBezTo>
                  <a:pt x="1441" y="848"/>
                  <a:pt x="1441" y="848"/>
                  <a:pt x="1441" y="848"/>
                </a:cubicBezTo>
                <a:moveTo>
                  <a:pt x="1448" y="843"/>
                </a:moveTo>
                <a:cubicBezTo>
                  <a:pt x="1448" y="844"/>
                  <a:pt x="1448" y="844"/>
                  <a:pt x="1448" y="844"/>
                </a:cubicBezTo>
                <a:cubicBezTo>
                  <a:pt x="1448" y="843"/>
                  <a:pt x="1448" y="843"/>
                  <a:pt x="1448" y="843"/>
                </a:cubicBezTo>
                <a:moveTo>
                  <a:pt x="1438" y="849"/>
                </a:moveTo>
                <a:cubicBezTo>
                  <a:pt x="1438" y="850"/>
                  <a:pt x="1438" y="850"/>
                  <a:pt x="1438" y="850"/>
                </a:cubicBezTo>
                <a:cubicBezTo>
                  <a:pt x="1438" y="850"/>
                  <a:pt x="1438" y="850"/>
                  <a:pt x="1438" y="850"/>
                </a:cubicBezTo>
                <a:cubicBezTo>
                  <a:pt x="1438" y="849"/>
                  <a:pt x="1438" y="849"/>
                  <a:pt x="1438" y="849"/>
                </a:cubicBezTo>
                <a:cubicBezTo>
                  <a:pt x="1438" y="849"/>
                  <a:pt x="1438" y="849"/>
                  <a:pt x="1438" y="849"/>
                </a:cubicBezTo>
                <a:cubicBezTo>
                  <a:pt x="1438" y="849"/>
                  <a:pt x="1438" y="849"/>
                  <a:pt x="1438" y="849"/>
                </a:cubicBezTo>
                <a:moveTo>
                  <a:pt x="1447" y="844"/>
                </a:moveTo>
                <a:cubicBezTo>
                  <a:pt x="1447" y="844"/>
                  <a:pt x="1447" y="844"/>
                  <a:pt x="1447" y="844"/>
                </a:cubicBezTo>
                <a:cubicBezTo>
                  <a:pt x="1447" y="844"/>
                  <a:pt x="1447" y="844"/>
                  <a:pt x="1447" y="844"/>
                </a:cubicBezTo>
                <a:cubicBezTo>
                  <a:pt x="1447" y="844"/>
                  <a:pt x="1447" y="844"/>
                  <a:pt x="1447" y="844"/>
                </a:cubicBezTo>
                <a:cubicBezTo>
                  <a:pt x="1447" y="844"/>
                  <a:pt x="1447" y="844"/>
                  <a:pt x="1447" y="844"/>
                </a:cubicBezTo>
                <a:cubicBezTo>
                  <a:pt x="1447" y="844"/>
                  <a:pt x="1447" y="844"/>
                  <a:pt x="1447" y="844"/>
                </a:cubicBezTo>
                <a:cubicBezTo>
                  <a:pt x="1447" y="844"/>
                  <a:pt x="1447" y="844"/>
                  <a:pt x="1447" y="844"/>
                </a:cubicBezTo>
                <a:moveTo>
                  <a:pt x="1440" y="833"/>
                </a:moveTo>
                <a:cubicBezTo>
                  <a:pt x="1440" y="833"/>
                  <a:pt x="1440" y="833"/>
                  <a:pt x="1440" y="833"/>
                </a:cubicBezTo>
                <a:cubicBezTo>
                  <a:pt x="1440" y="833"/>
                  <a:pt x="1440" y="833"/>
                  <a:pt x="1440" y="833"/>
                </a:cubicBezTo>
                <a:cubicBezTo>
                  <a:pt x="1441" y="833"/>
                  <a:pt x="1441" y="833"/>
                  <a:pt x="1441" y="833"/>
                </a:cubicBezTo>
                <a:cubicBezTo>
                  <a:pt x="1441" y="833"/>
                  <a:pt x="1441" y="833"/>
                  <a:pt x="1441" y="833"/>
                </a:cubicBezTo>
                <a:cubicBezTo>
                  <a:pt x="1441" y="833"/>
                  <a:pt x="1441" y="833"/>
                  <a:pt x="1441" y="833"/>
                </a:cubicBezTo>
                <a:cubicBezTo>
                  <a:pt x="1440" y="833"/>
                  <a:pt x="1440" y="833"/>
                  <a:pt x="1440" y="833"/>
                </a:cubicBezTo>
                <a:moveTo>
                  <a:pt x="1439" y="849"/>
                </a:moveTo>
                <a:cubicBezTo>
                  <a:pt x="1439" y="849"/>
                  <a:pt x="1439" y="849"/>
                  <a:pt x="1439" y="849"/>
                </a:cubicBezTo>
                <a:cubicBezTo>
                  <a:pt x="1439" y="849"/>
                  <a:pt x="1439" y="849"/>
                  <a:pt x="1439" y="849"/>
                </a:cubicBezTo>
                <a:cubicBezTo>
                  <a:pt x="1439" y="849"/>
                  <a:pt x="1440" y="849"/>
                  <a:pt x="1440" y="850"/>
                </a:cubicBezTo>
                <a:cubicBezTo>
                  <a:pt x="1440" y="850"/>
                  <a:pt x="1440" y="850"/>
                  <a:pt x="1440" y="850"/>
                </a:cubicBezTo>
                <a:cubicBezTo>
                  <a:pt x="1439" y="850"/>
                  <a:pt x="1439" y="849"/>
                  <a:pt x="1439" y="849"/>
                </a:cubicBezTo>
                <a:moveTo>
                  <a:pt x="1446" y="850"/>
                </a:moveTo>
                <a:cubicBezTo>
                  <a:pt x="1447" y="850"/>
                  <a:pt x="1447" y="850"/>
                  <a:pt x="1447" y="850"/>
                </a:cubicBezTo>
                <a:cubicBezTo>
                  <a:pt x="1446" y="850"/>
                  <a:pt x="1446" y="850"/>
                  <a:pt x="1446" y="850"/>
                </a:cubicBezTo>
                <a:cubicBezTo>
                  <a:pt x="1446" y="851"/>
                  <a:pt x="1446" y="851"/>
                  <a:pt x="1446" y="851"/>
                </a:cubicBezTo>
                <a:cubicBezTo>
                  <a:pt x="1446" y="851"/>
                  <a:pt x="1446" y="851"/>
                  <a:pt x="1446" y="851"/>
                </a:cubicBezTo>
                <a:cubicBezTo>
                  <a:pt x="1446" y="851"/>
                  <a:pt x="1446" y="851"/>
                  <a:pt x="1446" y="851"/>
                </a:cubicBezTo>
                <a:cubicBezTo>
                  <a:pt x="1445" y="851"/>
                  <a:pt x="1445" y="851"/>
                  <a:pt x="1445" y="851"/>
                </a:cubicBezTo>
                <a:cubicBezTo>
                  <a:pt x="1446" y="850"/>
                  <a:pt x="1446" y="850"/>
                  <a:pt x="1446" y="850"/>
                </a:cubicBezTo>
                <a:cubicBezTo>
                  <a:pt x="1446" y="850"/>
                  <a:pt x="1446" y="850"/>
                  <a:pt x="1446" y="850"/>
                </a:cubicBezTo>
                <a:cubicBezTo>
                  <a:pt x="1446" y="850"/>
                  <a:pt x="1446" y="850"/>
                  <a:pt x="1446" y="850"/>
                </a:cubicBezTo>
                <a:cubicBezTo>
                  <a:pt x="1446" y="850"/>
                  <a:pt x="1446" y="850"/>
                  <a:pt x="1446" y="850"/>
                </a:cubicBezTo>
                <a:cubicBezTo>
                  <a:pt x="1446" y="850"/>
                  <a:pt x="1446" y="850"/>
                  <a:pt x="1446" y="850"/>
                </a:cubicBezTo>
                <a:cubicBezTo>
                  <a:pt x="1446" y="850"/>
                  <a:pt x="1446" y="850"/>
                  <a:pt x="1446" y="850"/>
                </a:cubicBezTo>
                <a:moveTo>
                  <a:pt x="1447" y="842"/>
                </a:moveTo>
                <a:cubicBezTo>
                  <a:pt x="1447" y="842"/>
                  <a:pt x="1447" y="842"/>
                  <a:pt x="1447" y="842"/>
                </a:cubicBezTo>
                <a:cubicBezTo>
                  <a:pt x="1447" y="842"/>
                  <a:pt x="1447" y="842"/>
                  <a:pt x="1447" y="842"/>
                </a:cubicBezTo>
                <a:cubicBezTo>
                  <a:pt x="1447" y="842"/>
                  <a:pt x="1447" y="842"/>
                  <a:pt x="1447" y="842"/>
                </a:cubicBezTo>
                <a:cubicBezTo>
                  <a:pt x="1447" y="842"/>
                  <a:pt x="1447" y="842"/>
                  <a:pt x="1447" y="842"/>
                </a:cubicBezTo>
                <a:cubicBezTo>
                  <a:pt x="1447" y="841"/>
                  <a:pt x="1447" y="841"/>
                  <a:pt x="1447" y="841"/>
                </a:cubicBezTo>
                <a:cubicBezTo>
                  <a:pt x="1447" y="841"/>
                  <a:pt x="1447" y="841"/>
                  <a:pt x="1447" y="841"/>
                </a:cubicBezTo>
                <a:cubicBezTo>
                  <a:pt x="1447" y="842"/>
                  <a:pt x="1447" y="842"/>
                  <a:pt x="1447" y="842"/>
                </a:cubicBezTo>
                <a:moveTo>
                  <a:pt x="1450" y="843"/>
                </a:moveTo>
                <a:cubicBezTo>
                  <a:pt x="1450" y="843"/>
                  <a:pt x="1450" y="843"/>
                  <a:pt x="1450" y="843"/>
                </a:cubicBezTo>
                <a:cubicBezTo>
                  <a:pt x="1450" y="843"/>
                  <a:pt x="1450" y="843"/>
                  <a:pt x="1450" y="843"/>
                </a:cubicBezTo>
                <a:cubicBezTo>
                  <a:pt x="1449" y="843"/>
                  <a:pt x="1449" y="843"/>
                  <a:pt x="1449" y="843"/>
                </a:cubicBezTo>
                <a:cubicBezTo>
                  <a:pt x="1450" y="843"/>
                  <a:pt x="1450" y="843"/>
                  <a:pt x="1450" y="843"/>
                </a:cubicBezTo>
                <a:moveTo>
                  <a:pt x="1448" y="840"/>
                </a:moveTo>
                <a:cubicBezTo>
                  <a:pt x="1448" y="840"/>
                  <a:pt x="1448" y="840"/>
                  <a:pt x="1448" y="840"/>
                </a:cubicBezTo>
                <a:cubicBezTo>
                  <a:pt x="1448" y="840"/>
                  <a:pt x="1448" y="840"/>
                  <a:pt x="1448" y="840"/>
                </a:cubicBezTo>
                <a:cubicBezTo>
                  <a:pt x="1447" y="841"/>
                  <a:pt x="1447" y="841"/>
                  <a:pt x="1447" y="841"/>
                </a:cubicBezTo>
                <a:cubicBezTo>
                  <a:pt x="1447" y="841"/>
                  <a:pt x="1447" y="841"/>
                  <a:pt x="1447" y="841"/>
                </a:cubicBezTo>
                <a:cubicBezTo>
                  <a:pt x="1447" y="840"/>
                  <a:pt x="1447" y="840"/>
                  <a:pt x="1447" y="840"/>
                </a:cubicBezTo>
                <a:cubicBezTo>
                  <a:pt x="1447" y="840"/>
                  <a:pt x="1447" y="840"/>
                  <a:pt x="1447" y="840"/>
                </a:cubicBezTo>
                <a:cubicBezTo>
                  <a:pt x="1448" y="840"/>
                  <a:pt x="1448" y="840"/>
                  <a:pt x="1448" y="840"/>
                </a:cubicBezTo>
                <a:cubicBezTo>
                  <a:pt x="1448" y="840"/>
                  <a:pt x="1448" y="840"/>
                  <a:pt x="1448" y="840"/>
                </a:cubicBezTo>
                <a:cubicBezTo>
                  <a:pt x="1449" y="839"/>
                  <a:pt x="1449" y="840"/>
                  <a:pt x="1450" y="840"/>
                </a:cubicBezTo>
                <a:cubicBezTo>
                  <a:pt x="1450" y="840"/>
                  <a:pt x="1450" y="840"/>
                  <a:pt x="1450" y="840"/>
                </a:cubicBezTo>
                <a:cubicBezTo>
                  <a:pt x="1450" y="840"/>
                  <a:pt x="1450" y="840"/>
                  <a:pt x="1450" y="840"/>
                </a:cubicBezTo>
                <a:cubicBezTo>
                  <a:pt x="1450" y="840"/>
                  <a:pt x="1450" y="840"/>
                  <a:pt x="1450" y="840"/>
                </a:cubicBezTo>
                <a:cubicBezTo>
                  <a:pt x="1450" y="840"/>
                  <a:pt x="1450" y="840"/>
                  <a:pt x="1450" y="840"/>
                </a:cubicBezTo>
                <a:cubicBezTo>
                  <a:pt x="1450" y="840"/>
                  <a:pt x="1450" y="840"/>
                  <a:pt x="1450" y="840"/>
                </a:cubicBezTo>
                <a:cubicBezTo>
                  <a:pt x="1449" y="840"/>
                  <a:pt x="1449" y="841"/>
                  <a:pt x="1449" y="841"/>
                </a:cubicBezTo>
                <a:cubicBezTo>
                  <a:pt x="1448" y="840"/>
                  <a:pt x="1448" y="840"/>
                  <a:pt x="1448" y="840"/>
                </a:cubicBezTo>
                <a:moveTo>
                  <a:pt x="1440" y="816"/>
                </a:moveTo>
                <a:cubicBezTo>
                  <a:pt x="1440" y="816"/>
                  <a:pt x="1440" y="816"/>
                  <a:pt x="1440" y="816"/>
                </a:cubicBezTo>
                <a:cubicBezTo>
                  <a:pt x="1441" y="816"/>
                  <a:pt x="1442" y="817"/>
                  <a:pt x="1441" y="817"/>
                </a:cubicBezTo>
                <a:cubicBezTo>
                  <a:pt x="1441" y="817"/>
                  <a:pt x="1439" y="817"/>
                  <a:pt x="1440" y="816"/>
                </a:cubicBezTo>
                <a:moveTo>
                  <a:pt x="1440" y="848"/>
                </a:moveTo>
                <a:cubicBezTo>
                  <a:pt x="1440" y="848"/>
                  <a:pt x="1440" y="848"/>
                  <a:pt x="1440" y="848"/>
                </a:cubicBezTo>
                <a:cubicBezTo>
                  <a:pt x="1440" y="848"/>
                  <a:pt x="1440" y="848"/>
                  <a:pt x="1440" y="848"/>
                </a:cubicBezTo>
                <a:cubicBezTo>
                  <a:pt x="1440" y="848"/>
                  <a:pt x="1440" y="848"/>
                  <a:pt x="1440" y="848"/>
                </a:cubicBezTo>
                <a:moveTo>
                  <a:pt x="1430" y="864"/>
                </a:moveTo>
                <a:cubicBezTo>
                  <a:pt x="1431" y="864"/>
                  <a:pt x="1431" y="864"/>
                  <a:pt x="1431" y="864"/>
                </a:cubicBezTo>
                <a:cubicBezTo>
                  <a:pt x="1431" y="865"/>
                  <a:pt x="1431" y="865"/>
                  <a:pt x="1431" y="865"/>
                </a:cubicBezTo>
                <a:cubicBezTo>
                  <a:pt x="1430" y="865"/>
                  <a:pt x="1430" y="865"/>
                  <a:pt x="1430" y="865"/>
                </a:cubicBezTo>
                <a:cubicBezTo>
                  <a:pt x="1430" y="864"/>
                  <a:pt x="1430" y="864"/>
                  <a:pt x="1430" y="864"/>
                </a:cubicBezTo>
                <a:moveTo>
                  <a:pt x="1440" y="852"/>
                </a:moveTo>
                <a:cubicBezTo>
                  <a:pt x="1439" y="852"/>
                  <a:pt x="1439" y="852"/>
                  <a:pt x="1439" y="852"/>
                </a:cubicBezTo>
                <a:cubicBezTo>
                  <a:pt x="1440" y="852"/>
                  <a:pt x="1440" y="852"/>
                  <a:pt x="1440" y="852"/>
                </a:cubicBezTo>
                <a:cubicBezTo>
                  <a:pt x="1440" y="852"/>
                  <a:pt x="1440" y="852"/>
                  <a:pt x="1440" y="852"/>
                </a:cubicBezTo>
                <a:cubicBezTo>
                  <a:pt x="1440" y="852"/>
                  <a:pt x="1440" y="852"/>
                  <a:pt x="1440" y="852"/>
                </a:cubicBezTo>
                <a:cubicBezTo>
                  <a:pt x="1440" y="851"/>
                  <a:pt x="1440" y="851"/>
                  <a:pt x="1440" y="851"/>
                </a:cubicBezTo>
                <a:cubicBezTo>
                  <a:pt x="1440" y="851"/>
                  <a:pt x="1440" y="851"/>
                  <a:pt x="1440" y="851"/>
                </a:cubicBezTo>
                <a:cubicBezTo>
                  <a:pt x="1440" y="852"/>
                  <a:pt x="1440" y="852"/>
                  <a:pt x="1440" y="852"/>
                </a:cubicBezTo>
                <a:cubicBezTo>
                  <a:pt x="1440" y="852"/>
                  <a:pt x="1440" y="852"/>
                  <a:pt x="1440" y="852"/>
                </a:cubicBezTo>
                <a:cubicBezTo>
                  <a:pt x="1440" y="852"/>
                  <a:pt x="1440" y="852"/>
                  <a:pt x="1440" y="852"/>
                </a:cubicBezTo>
                <a:moveTo>
                  <a:pt x="1424" y="853"/>
                </a:moveTo>
                <a:cubicBezTo>
                  <a:pt x="1424" y="854"/>
                  <a:pt x="1424" y="854"/>
                  <a:pt x="1424" y="854"/>
                </a:cubicBezTo>
                <a:cubicBezTo>
                  <a:pt x="1423" y="854"/>
                  <a:pt x="1423" y="854"/>
                  <a:pt x="1423" y="853"/>
                </a:cubicBezTo>
                <a:cubicBezTo>
                  <a:pt x="1423" y="853"/>
                  <a:pt x="1422" y="853"/>
                  <a:pt x="1422" y="852"/>
                </a:cubicBezTo>
                <a:cubicBezTo>
                  <a:pt x="1423" y="852"/>
                  <a:pt x="1423" y="852"/>
                  <a:pt x="1423" y="852"/>
                </a:cubicBezTo>
                <a:cubicBezTo>
                  <a:pt x="1423" y="852"/>
                  <a:pt x="1424" y="852"/>
                  <a:pt x="1424" y="853"/>
                </a:cubicBezTo>
                <a:moveTo>
                  <a:pt x="1440" y="848"/>
                </a:moveTo>
                <a:cubicBezTo>
                  <a:pt x="1440" y="847"/>
                  <a:pt x="1440" y="847"/>
                  <a:pt x="1440" y="847"/>
                </a:cubicBezTo>
                <a:cubicBezTo>
                  <a:pt x="1440" y="847"/>
                  <a:pt x="1440" y="847"/>
                  <a:pt x="1440" y="847"/>
                </a:cubicBezTo>
                <a:cubicBezTo>
                  <a:pt x="1440" y="847"/>
                  <a:pt x="1440" y="847"/>
                  <a:pt x="1440" y="847"/>
                </a:cubicBezTo>
                <a:cubicBezTo>
                  <a:pt x="1439" y="846"/>
                  <a:pt x="1439" y="846"/>
                  <a:pt x="1439" y="846"/>
                </a:cubicBezTo>
                <a:cubicBezTo>
                  <a:pt x="1440" y="846"/>
                  <a:pt x="1440" y="845"/>
                  <a:pt x="1441" y="845"/>
                </a:cubicBezTo>
                <a:cubicBezTo>
                  <a:pt x="1441" y="845"/>
                  <a:pt x="1441" y="845"/>
                  <a:pt x="1441" y="845"/>
                </a:cubicBezTo>
                <a:cubicBezTo>
                  <a:pt x="1441" y="846"/>
                  <a:pt x="1441" y="847"/>
                  <a:pt x="1440" y="848"/>
                </a:cubicBezTo>
                <a:moveTo>
                  <a:pt x="1410" y="840"/>
                </a:moveTo>
                <a:cubicBezTo>
                  <a:pt x="1410" y="841"/>
                  <a:pt x="1410" y="841"/>
                  <a:pt x="1410" y="841"/>
                </a:cubicBezTo>
                <a:cubicBezTo>
                  <a:pt x="1409" y="841"/>
                  <a:pt x="1409" y="841"/>
                  <a:pt x="1409" y="840"/>
                </a:cubicBezTo>
                <a:cubicBezTo>
                  <a:pt x="1409" y="840"/>
                  <a:pt x="1409" y="840"/>
                  <a:pt x="1409" y="840"/>
                </a:cubicBezTo>
                <a:cubicBezTo>
                  <a:pt x="1409" y="841"/>
                  <a:pt x="1409" y="841"/>
                  <a:pt x="1408" y="841"/>
                </a:cubicBezTo>
                <a:cubicBezTo>
                  <a:pt x="1408" y="841"/>
                  <a:pt x="1407" y="839"/>
                  <a:pt x="1407" y="839"/>
                </a:cubicBezTo>
                <a:cubicBezTo>
                  <a:pt x="1408" y="839"/>
                  <a:pt x="1408" y="839"/>
                  <a:pt x="1408" y="839"/>
                </a:cubicBezTo>
                <a:cubicBezTo>
                  <a:pt x="1408" y="840"/>
                  <a:pt x="1409" y="840"/>
                  <a:pt x="1410" y="840"/>
                </a:cubicBezTo>
                <a:moveTo>
                  <a:pt x="1440" y="816"/>
                </a:moveTo>
                <a:cubicBezTo>
                  <a:pt x="1440" y="816"/>
                  <a:pt x="1440" y="816"/>
                  <a:pt x="1440" y="816"/>
                </a:cubicBezTo>
                <a:cubicBezTo>
                  <a:pt x="1441" y="816"/>
                  <a:pt x="1441" y="816"/>
                  <a:pt x="1440" y="816"/>
                </a:cubicBezTo>
                <a:moveTo>
                  <a:pt x="1449" y="845"/>
                </a:moveTo>
                <a:cubicBezTo>
                  <a:pt x="1449" y="846"/>
                  <a:pt x="1449" y="846"/>
                  <a:pt x="1449" y="846"/>
                </a:cubicBezTo>
                <a:cubicBezTo>
                  <a:pt x="1449" y="846"/>
                  <a:pt x="1449" y="846"/>
                  <a:pt x="1449" y="846"/>
                </a:cubicBezTo>
                <a:cubicBezTo>
                  <a:pt x="1449" y="845"/>
                  <a:pt x="1449" y="845"/>
                  <a:pt x="1449" y="845"/>
                </a:cubicBezTo>
                <a:cubicBezTo>
                  <a:pt x="1449" y="845"/>
                  <a:pt x="1449" y="845"/>
                  <a:pt x="1449" y="845"/>
                </a:cubicBezTo>
                <a:cubicBezTo>
                  <a:pt x="1449" y="845"/>
                  <a:pt x="1449" y="845"/>
                  <a:pt x="1449" y="845"/>
                </a:cubicBezTo>
                <a:cubicBezTo>
                  <a:pt x="1449" y="845"/>
                  <a:pt x="1449" y="845"/>
                  <a:pt x="1449" y="845"/>
                </a:cubicBezTo>
                <a:cubicBezTo>
                  <a:pt x="1449" y="845"/>
                  <a:pt x="1449" y="845"/>
                  <a:pt x="1449" y="845"/>
                </a:cubicBezTo>
                <a:moveTo>
                  <a:pt x="1446" y="841"/>
                </a:moveTo>
                <a:cubicBezTo>
                  <a:pt x="1445" y="841"/>
                  <a:pt x="1444" y="842"/>
                  <a:pt x="1443" y="842"/>
                </a:cubicBezTo>
                <a:cubicBezTo>
                  <a:pt x="1443" y="842"/>
                  <a:pt x="1443" y="842"/>
                  <a:pt x="1443" y="842"/>
                </a:cubicBezTo>
                <a:cubicBezTo>
                  <a:pt x="1444" y="841"/>
                  <a:pt x="1444" y="841"/>
                  <a:pt x="1445" y="841"/>
                </a:cubicBezTo>
                <a:cubicBezTo>
                  <a:pt x="1445" y="841"/>
                  <a:pt x="1445" y="841"/>
                  <a:pt x="1446" y="841"/>
                </a:cubicBezTo>
                <a:moveTo>
                  <a:pt x="1433" y="830"/>
                </a:moveTo>
                <a:cubicBezTo>
                  <a:pt x="1433" y="830"/>
                  <a:pt x="1433" y="830"/>
                  <a:pt x="1433" y="830"/>
                </a:cubicBezTo>
                <a:cubicBezTo>
                  <a:pt x="1433" y="830"/>
                  <a:pt x="1433" y="830"/>
                  <a:pt x="1433" y="830"/>
                </a:cubicBezTo>
                <a:cubicBezTo>
                  <a:pt x="1434" y="830"/>
                  <a:pt x="1434" y="830"/>
                  <a:pt x="1434" y="830"/>
                </a:cubicBezTo>
                <a:cubicBezTo>
                  <a:pt x="1434" y="831"/>
                  <a:pt x="1434" y="831"/>
                  <a:pt x="1434" y="831"/>
                </a:cubicBezTo>
                <a:cubicBezTo>
                  <a:pt x="1434" y="831"/>
                  <a:pt x="1435" y="831"/>
                  <a:pt x="1434" y="832"/>
                </a:cubicBezTo>
                <a:cubicBezTo>
                  <a:pt x="1434" y="831"/>
                  <a:pt x="1434" y="831"/>
                  <a:pt x="1434" y="831"/>
                </a:cubicBezTo>
                <a:cubicBezTo>
                  <a:pt x="1434" y="832"/>
                  <a:pt x="1434" y="832"/>
                  <a:pt x="1434" y="832"/>
                </a:cubicBezTo>
                <a:cubicBezTo>
                  <a:pt x="1434" y="831"/>
                  <a:pt x="1434" y="831"/>
                  <a:pt x="1434" y="831"/>
                </a:cubicBezTo>
                <a:cubicBezTo>
                  <a:pt x="1434" y="831"/>
                  <a:pt x="1434" y="831"/>
                  <a:pt x="1434" y="831"/>
                </a:cubicBezTo>
                <a:cubicBezTo>
                  <a:pt x="1434" y="831"/>
                  <a:pt x="1434" y="831"/>
                  <a:pt x="1434" y="831"/>
                </a:cubicBezTo>
                <a:cubicBezTo>
                  <a:pt x="1434" y="831"/>
                  <a:pt x="1434" y="831"/>
                  <a:pt x="1434" y="831"/>
                </a:cubicBezTo>
                <a:cubicBezTo>
                  <a:pt x="1433" y="831"/>
                  <a:pt x="1433" y="831"/>
                  <a:pt x="1433" y="831"/>
                </a:cubicBezTo>
                <a:cubicBezTo>
                  <a:pt x="1433" y="830"/>
                  <a:pt x="1433" y="830"/>
                  <a:pt x="1433" y="830"/>
                </a:cubicBezTo>
                <a:moveTo>
                  <a:pt x="1445" y="861"/>
                </a:moveTo>
                <a:cubicBezTo>
                  <a:pt x="1445" y="861"/>
                  <a:pt x="1445" y="861"/>
                  <a:pt x="1445" y="861"/>
                </a:cubicBezTo>
                <a:cubicBezTo>
                  <a:pt x="1445" y="862"/>
                  <a:pt x="1445" y="862"/>
                  <a:pt x="1445" y="862"/>
                </a:cubicBezTo>
                <a:cubicBezTo>
                  <a:pt x="1445" y="862"/>
                  <a:pt x="1445" y="862"/>
                  <a:pt x="1445" y="862"/>
                </a:cubicBezTo>
                <a:cubicBezTo>
                  <a:pt x="1445" y="863"/>
                  <a:pt x="1445" y="863"/>
                  <a:pt x="1445" y="863"/>
                </a:cubicBezTo>
                <a:cubicBezTo>
                  <a:pt x="1444" y="863"/>
                  <a:pt x="1444" y="863"/>
                  <a:pt x="1444" y="863"/>
                </a:cubicBezTo>
                <a:cubicBezTo>
                  <a:pt x="1443" y="863"/>
                  <a:pt x="1443" y="863"/>
                  <a:pt x="1443" y="863"/>
                </a:cubicBezTo>
                <a:cubicBezTo>
                  <a:pt x="1443" y="863"/>
                  <a:pt x="1443" y="863"/>
                  <a:pt x="1443" y="863"/>
                </a:cubicBezTo>
                <a:cubicBezTo>
                  <a:pt x="1443" y="863"/>
                  <a:pt x="1443" y="863"/>
                  <a:pt x="1443" y="863"/>
                </a:cubicBezTo>
                <a:cubicBezTo>
                  <a:pt x="1442" y="863"/>
                  <a:pt x="1441" y="863"/>
                  <a:pt x="1440" y="863"/>
                </a:cubicBezTo>
                <a:cubicBezTo>
                  <a:pt x="1439" y="863"/>
                  <a:pt x="1439" y="863"/>
                  <a:pt x="1438" y="864"/>
                </a:cubicBezTo>
                <a:cubicBezTo>
                  <a:pt x="1438" y="864"/>
                  <a:pt x="1438" y="864"/>
                  <a:pt x="1438" y="864"/>
                </a:cubicBezTo>
                <a:cubicBezTo>
                  <a:pt x="1437" y="864"/>
                  <a:pt x="1437" y="864"/>
                  <a:pt x="1437" y="864"/>
                </a:cubicBezTo>
                <a:cubicBezTo>
                  <a:pt x="1437" y="864"/>
                  <a:pt x="1437" y="864"/>
                  <a:pt x="1437" y="864"/>
                </a:cubicBezTo>
                <a:cubicBezTo>
                  <a:pt x="1436" y="864"/>
                  <a:pt x="1435" y="864"/>
                  <a:pt x="1435" y="864"/>
                </a:cubicBezTo>
                <a:cubicBezTo>
                  <a:pt x="1435" y="864"/>
                  <a:pt x="1435" y="864"/>
                  <a:pt x="1435" y="864"/>
                </a:cubicBezTo>
                <a:cubicBezTo>
                  <a:pt x="1435" y="863"/>
                  <a:pt x="1435" y="863"/>
                  <a:pt x="1435" y="863"/>
                </a:cubicBezTo>
                <a:cubicBezTo>
                  <a:pt x="1435" y="863"/>
                  <a:pt x="1435" y="863"/>
                  <a:pt x="1435" y="863"/>
                </a:cubicBezTo>
                <a:cubicBezTo>
                  <a:pt x="1434" y="863"/>
                  <a:pt x="1434" y="862"/>
                  <a:pt x="1434" y="862"/>
                </a:cubicBezTo>
                <a:cubicBezTo>
                  <a:pt x="1433" y="862"/>
                  <a:pt x="1433" y="862"/>
                  <a:pt x="1433" y="862"/>
                </a:cubicBezTo>
                <a:cubicBezTo>
                  <a:pt x="1433" y="862"/>
                  <a:pt x="1433" y="862"/>
                  <a:pt x="1433" y="862"/>
                </a:cubicBezTo>
                <a:cubicBezTo>
                  <a:pt x="1432" y="862"/>
                  <a:pt x="1432" y="862"/>
                  <a:pt x="1431" y="862"/>
                </a:cubicBezTo>
                <a:cubicBezTo>
                  <a:pt x="1431" y="862"/>
                  <a:pt x="1430" y="862"/>
                  <a:pt x="1430" y="861"/>
                </a:cubicBezTo>
                <a:cubicBezTo>
                  <a:pt x="1430" y="861"/>
                  <a:pt x="1429" y="861"/>
                  <a:pt x="1429" y="861"/>
                </a:cubicBezTo>
                <a:cubicBezTo>
                  <a:pt x="1429" y="861"/>
                  <a:pt x="1429" y="861"/>
                  <a:pt x="1429" y="861"/>
                </a:cubicBezTo>
                <a:cubicBezTo>
                  <a:pt x="1428" y="861"/>
                  <a:pt x="1428" y="861"/>
                  <a:pt x="1428" y="861"/>
                </a:cubicBezTo>
                <a:cubicBezTo>
                  <a:pt x="1428" y="861"/>
                  <a:pt x="1428" y="861"/>
                  <a:pt x="1428" y="861"/>
                </a:cubicBezTo>
                <a:cubicBezTo>
                  <a:pt x="1427" y="861"/>
                  <a:pt x="1427" y="861"/>
                  <a:pt x="1427" y="861"/>
                </a:cubicBezTo>
                <a:cubicBezTo>
                  <a:pt x="1427" y="861"/>
                  <a:pt x="1427" y="861"/>
                  <a:pt x="1427" y="861"/>
                </a:cubicBezTo>
                <a:cubicBezTo>
                  <a:pt x="1427" y="861"/>
                  <a:pt x="1427" y="861"/>
                  <a:pt x="1427" y="861"/>
                </a:cubicBezTo>
                <a:cubicBezTo>
                  <a:pt x="1427" y="860"/>
                  <a:pt x="1427" y="860"/>
                  <a:pt x="1427" y="860"/>
                </a:cubicBezTo>
                <a:cubicBezTo>
                  <a:pt x="1427" y="860"/>
                  <a:pt x="1427" y="860"/>
                  <a:pt x="1427" y="860"/>
                </a:cubicBezTo>
                <a:cubicBezTo>
                  <a:pt x="1427" y="860"/>
                  <a:pt x="1427" y="860"/>
                  <a:pt x="1427" y="860"/>
                </a:cubicBezTo>
                <a:cubicBezTo>
                  <a:pt x="1427" y="859"/>
                  <a:pt x="1427" y="859"/>
                  <a:pt x="1427" y="859"/>
                </a:cubicBezTo>
                <a:cubicBezTo>
                  <a:pt x="1427" y="859"/>
                  <a:pt x="1427" y="859"/>
                  <a:pt x="1427" y="859"/>
                </a:cubicBezTo>
                <a:cubicBezTo>
                  <a:pt x="1427" y="858"/>
                  <a:pt x="1427" y="858"/>
                  <a:pt x="1427" y="858"/>
                </a:cubicBezTo>
                <a:cubicBezTo>
                  <a:pt x="1427" y="859"/>
                  <a:pt x="1427" y="859"/>
                  <a:pt x="1427" y="859"/>
                </a:cubicBezTo>
                <a:cubicBezTo>
                  <a:pt x="1428" y="859"/>
                  <a:pt x="1428" y="859"/>
                  <a:pt x="1428" y="859"/>
                </a:cubicBezTo>
                <a:cubicBezTo>
                  <a:pt x="1428" y="859"/>
                  <a:pt x="1428" y="859"/>
                  <a:pt x="1428" y="859"/>
                </a:cubicBezTo>
                <a:cubicBezTo>
                  <a:pt x="1428" y="859"/>
                  <a:pt x="1428" y="859"/>
                  <a:pt x="1428" y="859"/>
                </a:cubicBezTo>
                <a:cubicBezTo>
                  <a:pt x="1428" y="859"/>
                  <a:pt x="1428" y="859"/>
                  <a:pt x="1428" y="859"/>
                </a:cubicBezTo>
                <a:cubicBezTo>
                  <a:pt x="1428" y="858"/>
                  <a:pt x="1428" y="858"/>
                  <a:pt x="1428" y="858"/>
                </a:cubicBezTo>
                <a:cubicBezTo>
                  <a:pt x="1428" y="858"/>
                  <a:pt x="1428" y="858"/>
                  <a:pt x="1428" y="858"/>
                </a:cubicBezTo>
                <a:cubicBezTo>
                  <a:pt x="1428" y="858"/>
                  <a:pt x="1428" y="858"/>
                  <a:pt x="1428" y="858"/>
                </a:cubicBezTo>
                <a:cubicBezTo>
                  <a:pt x="1428" y="858"/>
                  <a:pt x="1428" y="858"/>
                  <a:pt x="1428" y="858"/>
                </a:cubicBezTo>
                <a:cubicBezTo>
                  <a:pt x="1429" y="859"/>
                  <a:pt x="1429" y="859"/>
                  <a:pt x="1429" y="859"/>
                </a:cubicBezTo>
                <a:cubicBezTo>
                  <a:pt x="1429" y="859"/>
                  <a:pt x="1429" y="859"/>
                  <a:pt x="1429" y="859"/>
                </a:cubicBezTo>
                <a:cubicBezTo>
                  <a:pt x="1429" y="859"/>
                  <a:pt x="1430" y="859"/>
                  <a:pt x="1430" y="859"/>
                </a:cubicBezTo>
                <a:cubicBezTo>
                  <a:pt x="1431" y="859"/>
                  <a:pt x="1431" y="859"/>
                  <a:pt x="1431" y="859"/>
                </a:cubicBezTo>
                <a:cubicBezTo>
                  <a:pt x="1430" y="858"/>
                  <a:pt x="1430" y="858"/>
                  <a:pt x="1430" y="858"/>
                </a:cubicBezTo>
                <a:cubicBezTo>
                  <a:pt x="1431" y="858"/>
                  <a:pt x="1431" y="858"/>
                  <a:pt x="1431" y="858"/>
                </a:cubicBezTo>
                <a:cubicBezTo>
                  <a:pt x="1431" y="858"/>
                  <a:pt x="1431" y="858"/>
                  <a:pt x="1431" y="858"/>
                </a:cubicBezTo>
                <a:cubicBezTo>
                  <a:pt x="1431" y="859"/>
                  <a:pt x="1431" y="859"/>
                  <a:pt x="1431" y="859"/>
                </a:cubicBezTo>
                <a:cubicBezTo>
                  <a:pt x="1431" y="859"/>
                  <a:pt x="1431" y="859"/>
                  <a:pt x="1431" y="859"/>
                </a:cubicBezTo>
                <a:cubicBezTo>
                  <a:pt x="1430" y="859"/>
                  <a:pt x="1430" y="859"/>
                  <a:pt x="1430" y="859"/>
                </a:cubicBezTo>
                <a:cubicBezTo>
                  <a:pt x="1431" y="860"/>
                  <a:pt x="1431" y="860"/>
                  <a:pt x="1431" y="860"/>
                </a:cubicBezTo>
                <a:cubicBezTo>
                  <a:pt x="1432" y="859"/>
                  <a:pt x="1432" y="859"/>
                  <a:pt x="1432" y="859"/>
                </a:cubicBezTo>
                <a:cubicBezTo>
                  <a:pt x="1432" y="860"/>
                  <a:pt x="1432" y="860"/>
                  <a:pt x="1432" y="860"/>
                </a:cubicBezTo>
                <a:cubicBezTo>
                  <a:pt x="1432" y="860"/>
                  <a:pt x="1432" y="860"/>
                  <a:pt x="1432" y="860"/>
                </a:cubicBezTo>
                <a:cubicBezTo>
                  <a:pt x="1433" y="860"/>
                  <a:pt x="1433" y="860"/>
                  <a:pt x="1433" y="860"/>
                </a:cubicBezTo>
                <a:cubicBezTo>
                  <a:pt x="1433" y="860"/>
                  <a:pt x="1433" y="860"/>
                  <a:pt x="1433" y="860"/>
                </a:cubicBezTo>
                <a:cubicBezTo>
                  <a:pt x="1434" y="860"/>
                  <a:pt x="1434" y="860"/>
                  <a:pt x="1435" y="860"/>
                </a:cubicBezTo>
                <a:cubicBezTo>
                  <a:pt x="1435" y="860"/>
                  <a:pt x="1435" y="860"/>
                  <a:pt x="1436" y="860"/>
                </a:cubicBezTo>
                <a:cubicBezTo>
                  <a:pt x="1436" y="860"/>
                  <a:pt x="1436" y="860"/>
                  <a:pt x="1436" y="860"/>
                </a:cubicBezTo>
                <a:cubicBezTo>
                  <a:pt x="1437" y="860"/>
                  <a:pt x="1437" y="860"/>
                  <a:pt x="1437" y="860"/>
                </a:cubicBezTo>
                <a:cubicBezTo>
                  <a:pt x="1438" y="860"/>
                  <a:pt x="1438" y="860"/>
                  <a:pt x="1438" y="860"/>
                </a:cubicBezTo>
                <a:cubicBezTo>
                  <a:pt x="1439" y="860"/>
                  <a:pt x="1439" y="860"/>
                  <a:pt x="1439" y="860"/>
                </a:cubicBezTo>
                <a:cubicBezTo>
                  <a:pt x="1439" y="861"/>
                  <a:pt x="1439" y="861"/>
                  <a:pt x="1439" y="861"/>
                </a:cubicBezTo>
                <a:cubicBezTo>
                  <a:pt x="1440" y="861"/>
                  <a:pt x="1440" y="861"/>
                  <a:pt x="1440" y="861"/>
                </a:cubicBezTo>
                <a:cubicBezTo>
                  <a:pt x="1441" y="860"/>
                  <a:pt x="1441" y="860"/>
                  <a:pt x="1441" y="860"/>
                </a:cubicBezTo>
                <a:cubicBezTo>
                  <a:pt x="1441" y="860"/>
                  <a:pt x="1441" y="860"/>
                  <a:pt x="1441" y="860"/>
                </a:cubicBezTo>
                <a:cubicBezTo>
                  <a:pt x="1441" y="861"/>
                  <a:pt x="1441" y="861"/>
                  <a:pt x="1441" y="861"/>
                </a:cubicBezTo>
                <a:cubicBezTo>
                  <a:pt x="1441" y="861"/>
                  <a:pt x="1441" y="861"/>
                  <a:pt x="1441" y="861"/>
                </a:cubicBezTo>
                <a:cubicBezTo>
                  <a:pt x="1441" y="861"/>
                  <a:pt x="1441" y="862"/>
                  <a:pt x="1441" y="862"/>
                </a:cubicBezTo>
                <a:cubicBezTo>
                  <a:pt x="1442" y="862"/>
                  <a:pt x="1442" y="862"/>
                  <a:pt x="1442" y="862"/>
                </a:cubicBezTo>
                <a:cubicBezTo>
                  <a:pt x="1442" y="862"/>
                  <a:pt x="1442" y="862"/>
                  <a:pt x="1442" y="862"/>
                </a:cubicBezTo>
                <a:cubicBezTo>
                  <a:pt x="1443" y="862"/>
                  <a:pt x="1443" y="862"/>
                  <a:pt x="1443" y="862"/>
                </a:cubicBezTo>
                <a:cubicBezTo>
                  <a:pt x="1444" y="861"/>
                  <a:pt x="1444" y="861"/>
                  <a:pt x="1444" y="861"/>
                </a:cubicBezTo>
                <a:cubicBezTo>
                  <a:pt x="1444" y="862"/>
                  <a:pt x="1444" y="862"/>
                  <a:pt x="1444" y="862"/>
                </a:cubicBezTo>
                <a:cubicBezTo>
                  <a:pt x="1444" y="861"/>
                  <a:pt x="1444" y="861"/>
                  <a:pt x="1444" y="861"/>
                </a:cubicBezTo>
                <a:cubicBezTo>
                  <a:pt x="1445" y="861"/>
                  <a:pt x="1445" y="861"/>
                  <a:pt x="1445" y="861"/>
                </a:cubicBezTo>
                <a:cubicBezTo>
                  <a:pt x="1445" y="861"/>
                  <a:pt x="1445" y="861"/>
                  <a:pt x="1445" y="861"/>
                </a:cubicBezTo>
                <a:cubicBezTo>
                  <a:pt x="1445" y="861"/>
                  <a:pt x="1445" y="861"/>
                  <a:pt x="1445" y="861"/>
                </a:cubicBezTo>
                <a:moveTo>
                  <a:pt x="1430" y="836"/>
                </a:moveTo>
                <a:cubicBezTo>
                  <a:pt x="1431" y="835"/>
                  <a:pt x="1431" y="835"/>
                  <a:pt x="1431" y="835"/>
                </a:cubicBezTo>
                <a:cubicBezTo>
                  <a:pt x="1430" y="835"/>
                  <a:pt x="1430" y="835"/>
                  <a:pt x="1430" y="835"/>
                </a:cubicBezTo>
                <a:cubicBezTo>
                  <a:pt x="1430" y="835"/>
                  <a:pt x="1430" y="835"/>
                  <a:pt x="1430" y="835"/>
                </a:cubicBezTo>
                <a:cubicBezTo>
                  <a:pt x="1430" y="835"/>
                  <a:pt x="1430" y="835"/>
                  <a:pt x="1430" y="835"/>
                </a:cubicBezTo>
                <a:cubicBezTo>
                  <a:pt x="1429" y="835"/>
                  <a:pt x="1428" y="834"/>
                  <a:pt x="1427" y="834"/>
                </a:cubicBezTo>
                <a:cubicBezTo>
                  <a:pt x="1427" y="834"/>
                  <a:pt x="1427" y="834"/>
                  <a:pt x="1427" y="834"/>
                </a:cubicBezTo>
                <a:cubicBezTo>
                  <a:pt x="1427" y="834"/>
                  <a:pt x="1427" y="834"/>
                  <a:pt x="1427" y="834"/>
                </a:cubicBezTo>
                <a:cubicBezTo>
                  <a:pt x="1427" y="833"/>
                  <a:pt x="1427" y="833"/>
                  <a:pt x="1427" y="833"/>
                </a:cubicBezTo>
                <a:cubicBezTo>
                  <a:pt x="1427" y="833"/>
                  <a:pt x="1427" y="833"/>
                  <a:pt x="1427" y="833"/>
                </a:cubicBezTo>
                <a:cubicBezTo>
                  <a:pt x="1427" y="833"/>
                  <a:pt x="1427" y="833"/>
                  <a:pt x="1427" y="833"/>
                </a:cubicBezTo>
                <a:cubicBezTo>
                  <a:pt x="1426" y="832"/>
                  <a:pt x="1426" y="832"/>
                  <a:pt x="1426" y="832"/>
                </a:cubicBezTo>
                <a:cubicBezTo>
                  <a:pt x="1426" y="832"/>
                  <a:pt x="1426" y="832"/>
                  <a:pt x="1426" y="832"/>
                </a:cubicBezTo>
                <a:cubicBezTo>
                  <a:pt x="1425" y="831"/>
                  <a:pt x="1425" y="831"/>
                  <a:pt x="1424" y="831"/>
                </a:cubicBezTo>
                <a:cubicBezTo>
                  <a:pt x="1423" y="830"/>
                  <a:pt x="1423" y="830"/>
                  <a:pt x="1423" y="830"/>
                </a:cubicBezTo>
                <a:cubicBezTo>
                  <a:pt x="1423" y="831"/>
                  <a:pt x="1423" y="831"/>
                  <a:pt x="1423" y="831"/>
                </a:cubicBezTo>
                <a:cubicBezTo>
                  <a:pt x="1422" y="831"/>
                  <a:pt x="1422" y="831"/>
                  <a:pt x="1422" y="831"/>
                </a:cubicBezTo>
                <a:cubicBezTo>
                  <a:pt x="1423" y="831"/>
                  <a:pt x="1423" y="831"/>
                  <a:pt x="1423" y="831"/>
                </a:cubicBezTo>
                <a:cubicBezTo>
                  <a:pt x="1424" y="830"/>
                  <a:pt x="1424" y="830"/>
                  <a:pt x="1424" y="830"/>
                </a:cubicBezTo>
                <a:cubicBezTo>
                  <a:pt x="1424" y="830"/>
                  <a:pt x="1424" y="830"/>
                  <a:pt x="1424" y="830"/>
                </a:cubicBezTo>
                <a:cubicBezTo>
                  <a:pt x="1424" y="830"/>
                  <a:pt x="1424" y="830"/>
                  <a:pt x="1424" y="830"/>
                </a:cubicBezTo>
                <a:cubicBezTo>
                  <a:pt x="1424" y="829"/>
                  <a:pt x="1424" y="829"/>
                  <a:pt x="1424" y="829"/>
                </a:cubicBezTo>
                <a:cubicBezTo>
                  <a:pt x="1425" y="829"/>
                  <a:pt x="1425" y="829"/>
                  <a:pt x="1425" y="829"/>
                </a:cubicBezTo>
                <a:cubicBezTo>
                  <a:pt x="1425" y="829"/>
                  <a:pt x="1426" y="829"/>
                  <a:pt x="1426" y="830"/>
                </a:cubicBezTo>
                <a:cubicBezTo>
                  <a:pt x="1426" y="830"/>
                  <a:pt x="1426" y="830"/>
                  <a:pt x="1426" y="830"/>
                </a:cubicBezTo>
                <a:cubicBezTo>
                  <a:pt x="1426" y="831"/>
                  <a:pt x="1427" y="831"/>
                  <a:pt x="1427" y="831"/>
                </a:cubicBezTo>
                <a:cubicBezTo>
                  <a:pt x="1428" y="832"/>
                  <a:pt x="1428" y="832"/>
                  <a:pt x="1428" y="832"/>
                </a:cubicBezTo>
                <a:cubicBezTo>
                  <a:pt x="1428" y="831"/>
                  <a:pt x="1428" y="831"/>
                  <a:pt x="1428" y="831"/>
                </a:cubicBezTo>
                <a:cubicBezTo>
                  <a:pt x="1428" y="832"/>
                  <a:pt x="1428" y="832"/>
                  <a:pt x="1428" y="832"/>
                </a:cubicBezTo>
                <a:cubicBezTo>
                  <a:pt x="1428" y="832"/>
                  <a:pt x="1428" y="832"/>
                  <a:pt x="1428" y="832"/>
                </a:cubicBezTo>
                <a:cubicBezTo>
                  <a:pt x="1429" y="832"/>
                  <a:pt x="1429" y="833"/>
                  <a:pt x="1430" y="832"/>
                </a:cubicBezTo>
                <a:cubicBezTo>
                  <a:pt x="1431" y="832"/>
                  <a:pt x="1431" y="832"/>
                  <a:pt x="1431" y="832"/>
                </a:cubicBezTo>
                <a:cubicBezTo>
                  <a:pt x="1431" y="833"/>
                  <a:pt x="1431" y="833"/>
                  <a:pt x="1431" y="833"/>
                </a:cubicBezTo>
                <a:cubicBezTo>
                  <a:pt x="1431" y="833"/>
                  <a:pt x="1431" y="833"/>
                  <a:pt x="1431" y="833"/>
                </a:cubicBezTo>
                <a:cubicBezTo>
                  <a:pt x="1431" y="834"/>
                  <a:pt x="1431" y="834"/>
                  <a:pt x="1431" y="834"/>
                </a:cubicBezTo>
                <a:cubicBezTo>
                  <a:pt x="1431" y="834"/>
                  <a:pt x="1431" y="834"/>
                  <a:pt x="1431" y="834"/>
                </a:cubicBezTo>
                <a:cubicBezTo>
                  <a:pt x="1431" y="834"/>
                  <a:pt x="1431" y="834"/>
                  <a:pt x="1431" y="834"/>
                </a:cubicBezTo>
                <a:cubicBezTo>
                  <a:pt x="1431" y="835"/>
                  <a:pt x="1431" y="835"/>
                  <a:pt x="1431" y="835"/>
                </a:cubicBezTo>
                <a:cubicBezTo>
                  <a:pt x="1431" y="835"/>
                  <a:pt x="1431" y="835"/>
                  <a:pt x="1431" y="835"/>
                </a:cubicBezTo>
                <a:cubicBezTo>
                  <a:pt x="1431" y="835"/>
                  <a:pt x="1431" y="835"/>
                  <a:pt x="1431" y="835"/>
                </a:cubicBezTo>
                <a:cubicBezTo>
                  <a:pt x="1431" y="836"/>
                  <a:pt x="1431" y="836"/>
                  <a:pt x="1431" y="836"/>
                </a:cubicBezTo>
                <a:cubicBezTo>
                  <a:pt x="1431" y="836"/>
                  <a:pt x="1431" y="836"/>
                  <a:pt x="1431" y="836"/>
                </a:cubicBezTo>
                <a:cubicBezTo>
                  <a:pt x="1432" y="836"/>
                  <a:pt x="1432" y="836"/>
                  <a:pt x="1432" y="836"/>
                </a:cubicBezTo>
                <a:cubicBezTo>
                  <a:pt x="1432" y="837"/>
                  <a:pt x="1432" y="837"/>
                  <a:pt x="1432" y="837"/>
                </a:cubicBezTo>
                <a:cubicBezTo>
                  <a:pt x="1432" y="836"/>
                  <a:pt x="1432" y="836"/>
                  <a:pt x="1432" y="836"/>
                </a:cubicBezTo>
                <a:cubicBezTo>
                  <a:pt x="1433" y="837"/>
                  <a:pt x="1433" y="837"/>
                  <a:pt x="1433" y="837"/>
                </a:cubicBezTo>
                <a:cubicBezTo>
                  <a:pt x="1433" y="837"/>
                  <a:pt x="1433" y="837"/>
                  <a:pt x="1433" y="837"/>
                </a:cubicBezTo>
                <a:cubicBezTo>
                  <a:pt x="1434" y="837"/>
                  <a:pt x="1434" y="837"/>
                  <a:pt x="1434" y="837"/>
                </a:cubicBezTo>
                <a:cubicBezTo>
                  <a:pt x="1433" y="838"/>
                  <a:pt x="1433" y="838"/>
                  <a:pt x="1433" y="838"/>
                </a:cubicBezTo>
                <a:cubicBezTo>
                  <a:pt x="1433" y="838"/>
                  <a:pt x="1433" y="838"/>
                  <a:pt x="1433" y="838"/>
                </a:cubicBezTo>
                <a:cubicBezTo>
                  <a:pt x="1432" y="838"/>
                  <a:pt x="1432" y="838"/>
                  <a:pt x="1432" y="838"/>
                </a:cubicBezTo>
                <a:cubicBezTo>
                  <a:pt x="1432" y="838"/>
                  <a:pt x="1432" y="838"/>
                  <a:pt x="1432" y="838"/>
                </a:cubicBezTo>
                <a:cubicBezTo>
                  <a:pt x="1432" y="838"/>
                  <a:pt x="1432" y="838"/>
                  <a:pt x="1432" y="838"/>
                </a:cubicBezTo>
                <a:cubicBezTo>
                  <a:pt x="1432" y="838"/>
                  <a:pt x="1432" y="838"/>
                  <a:pt x="1432" y="838"/>
                </a:cubicBezTo>
                <a:cubicBezTo>
                  <a:pt x="1432" y="837"/>
                  <a:pt x="1432" y="837"/>
                  <a:pt x="1432" y="837"/>
                </a:cubicBezTo>
                <a:cubicBezTo>
                  <a:pt x="1431" y="837"/>
                  <a:pt x="1431" y="837"/>
                  <a:pt x="1431" y="837"/>
                </a:cubicBezTo>
                <a:cubicBezTo>
                  <a:pt x="1431" y="837"/>
                  <a:pt x="1431" y="837"/>
                  <a:pt x="1431" y="837"/>
                </a:cubicBezTo>
                <a:cubicBezTo>
                  <a:pt x="1431" y="837"/>
                  <a:pt x="1431" y="837"/>
                  <a:pt x="1431" y="837"/>
                </a:cubicBezTo>
                <a:cubicBezTo>
                  <a:pt x="1431" y="836"/>
                  <a:pt x="1431" y="836"/>
                  <a:pt x="1431" y="836"/>
                </a:cubicBezTo>
                <a:cubicBezTo>
                  <a:pt x="1431" y="836"/>
                  <a:pt x="1431" y="836"/>
                  <a:pt x="1431" y="836"/>
                </a:cubicBezTo>
                <a:cubicBezTo>
                  <a:pt x="1431" y="836"/>
                  <a:pt x="1431" y="836"/>
                  <a:pt x="1431" y="836"/>
                </a:cubicBezTo>
                <a:cubicBezTo>
                  <a:pt x="1431" y="836"/>
                  <a:pt x="1431" y="836"/>
                  <a:pt x="1431" y="836"/>
                </a:cubicBezTo>
                <a:cubicBezTo>
                  <a:pt x="1430" y="836"/>
                  <a:pt x="1430" y="836"/>
                  <a:pt x="1430" y="836"/>
                </a:cubicBezTo>
                <a:moveTo>
                  <a:pt x="1407" y="833"/>
                </a:moveTo>
                <a:cubicBezTo>
                  <a:pt x="1406" y="833"/>
                  <a:pt x="1407" y="833"/>
                  <a:pt x="1407" y="832"/>
                </a:cubicBezTo>
                <a:cubicBezTo>
                  <a:pt x="1407" y="831"/>
                  <a:pt x="1407" y="831"/>
                  <a:pt x="1407" y="831"/>
                </a:cubicBezTo>
                <a:cubicBezTo>
                  <a:pt x="1408" y="831"/>
                  <a:pt x="1408" y="832"/>
                  <a:pt x="1408" y="832"/>
                </a:cubicBezTo>
                <a:cubicBezTo>
                  <a:pt x="1408" y="832"/>
                  <a:pt x="1409" y="833"/>
                  <a:pt x="1408" y="833"/>
                </a:cubicBezTo>
                <a:cubicBezTo>
                  <a:pt x="1408" y="833"/>
                  <a:pt x="1408" y="833"/>
                  <a:pt x="1408" y="833"/>
                </a:cubicBezTo>
                <a:cubicBezTo>
                  <a:pt x="1407" y="833"/>
                  <a:pt x="1407" y="833"/>
                  <a:pt x="1407" y="833"/>
                </a:cubicBezTo>
                <a:moveTo>
                  <a:pt x="1407" y="837"/>
                </a:moveTo>
                <a:cubicBezTo>
                  <a:pt x="1407" y="837"/>
                  <a:pt x="1407" y="837"/>
                  <a:pt x="1407" y="837"/>
                </a:cubicBezTo>
                <a:cubicBezTo>
                  <a:pt x="1407" y="837"/>
                  <a:pt x="1406" y="838"/>
                  <a:pt x="1406" y="837"/>
                </a:cubicBezTo>
                <a:cubicBezTo>
                  <a:pt x="1406" y="837"/>
                  <a:pt x="1406" y="837"/>
                  <a:pt x="1405" y="837"/>
                </a:cubicBezTo>
                <a:cubicBezTo>
                  <a:pt x="1405" y="836"/>
                  <a:pt x="1405" y="836"/>
                  <a:pt x="1405" y="836"/>
                </a:cubicBezTo>
                <a:cubicBezTo>
                  <a:pt x="1406" y="835"/>
                  <a:pt x="1406" y="835"/>
                  <a:pt x="1406" y="835"/>
                </a:cubicBezTo>
                <a:cubicBezTo>
                  <a:pt x="1406" y="835"/>
                  <a:pt x="1406" y="835"/>
                  <a:pt x="1406" y="835"/>
                </a:cubicBezTo>
                <a:cubicBezTo>
                  <a:pt x="1406" y="835"/>
                  <a:pt x="1406" y="835"/>
                  <a:pt x="1406" y="835"/>
                </a:cubicBezTo>
                <a:cubicBezTo>
                  <a:pt x="1406" y="835"/>
                  <a:pt x="1406" y="835"/>
                  <a:pt x="1406" y="835"/>
                </a:cubicBezTo>
                <a:cubicBezTo>
                  <a:pt x="1406" y="835"/>
                  <a:pt x="1406" y="835"/>
                  <a:pt x="1407" y="835"/>
                </a:cubicBezTo>
                <a:cubicBezTo>
                  <a:pt x="1407" y="834"/>
                  <a:pt x="1407" y="834"/>
                  <a:pt x="1407" y="834"/>
                </a:cubicBezTo>
                <a:cubicBezTo>
                  <a:pt x="1408" y="834"/>
                  <a:pt x="1408" y="835"/>
                  <a:pt x="1408" y="835"/>
                </a:cubicBezTo>
                <a:cubicBezTo>
                  <a:pt x="1407" y="835"/>
                  <a:pt x="1407" y="835"/>
                  <a:pt x="1407" y="835"/>
                </a:cubicBezTo>
                <a:cubicBezTo>
                  <a:pt x="1407" y="836"/>
                  <a:pt x="1407" y="836"/>
                  <a:pt x="1407" y="836"/>
                </a:cubicBezTo>
                <a:cubicBezTo>
                  <a:pt x="1408" y="836"/>
                  <a:pt x="1408" y="836"/>
                  <a:pt x="1408" y="837"/>
                </a:cubicBezTo>
                <a:cubicBezTo>
                  <a:pt x="1408" y="838"/>
                  <a:pt x="1408" y="837"/>
                  <a:pt x="1407" y="837"/>
                </a:cubicBezTo>
                <a:moveTo>
                  <a:pt x="1404" y="826"/>
                </a:moveTo>
                <a:cubicBezTo>
                  <a:pt x="1402" y="826"/>
                  <a:pt x="1402" y="826"/>
                  <a:pt x="1402" y="826"/>
                </a:cubicBezTo>
                <a:cubicBezTo>
                  <a:pt x="1402" y="825"/>
                  <a:pt x="1402" y="825"/>
                  <a:pt x="1402" y="824"/>
                </a:cubicBezTo>
                <a:cubicBezTo>
                  <a:pt x="1402" y="824"/>
                  <a:pt x="1401" y="824"/>
                  <a:pt x="1401" y="823"/>
                </a:cubicBezTo>
                <a:cubicBezTo>
                  <a:pt x="1400" y="822"/>
                  <a:pt x="1401" y="823"/>
                  <a:pt x="1402" y="822"/>
                </a:cubicBezTo>
                <a:cubicBezTo>
                  <a:pt x="1402" y="823"/>
                  <a:pt x="1402" y="823"/>
                  <a:pt x="1402" y="823"/>
                </a:cubicBezTo>
                <a:cubicBezTo>
                  <a:pt x="1402" y="823"/>
                  <a:pt x="1402" y="823"/>
                  <a:pt x="1402" y="823"/>
                </a:cubicBezTo>
                <a:cubicBezTo>
                  <a:pt x="1402" y="823"/>
                  <a:pt x="1402" y="823"/>
                  <a:pt x="1402" y="824"/>
                </a:cubicBezTo>
                <a:cubicBezTo>
                  <a:pt x="1402" y="824"/>
                  <a:pt x="1403" y="825"/>
                  <a:pt x="1403" y="825"/>
                </a:cubicBezTo>
                <a:cubicBezTo>
                  <a:pt x="1403" y="825"/>
                  <a:pt x="1404" y="826"/>
                  <a:pt x="1404" y="826"/>
                </a:cubicBezTo>
                <a:moveTo>
                  <a:pt x="1456" y="850"/>
                </a:moveTo>
                <a:cubicBezTo>
                  <a:pt x="1456" y="850"/>
                  <a:pt x="1456" y="850"/>
                  <a:pt x="1456" y="850"/>
                </a:cubicBezTo>
                <a:cubicBezTo>
                  <a:pt x="1456" y="850"/>
                  <a:pt x="1456" y="850"/>
                  <a:pt x="1456" y="850"/>
                </a:cubicBezTo>
                <a:cubicBezTo>
                  <a:pt x="1456" y="850"/>
                  <a:pt x="1456" y="850"/>
                  <a:pt x="1456" y="850"/>
                </a:cubicBezTo>
                <a:cubicBezTo>
                  <a:pt x="1456" y="850"/>
                  <a:pt x="1456" y="850"/>
                  <a:pt x="1456" y="850"/>
                </a:cubicBezTo>
                <a:cubicBezTo>
                  <a:pt x="1456" y="850"/>
                  <a:pt x="1456" y="850"/>
                  <a:pt x="1456" y="850"/>
                </a:cubicBezTo>
                <a:cubicBezTo>
                  <a:pt x="1455" y="850"/>
                  <a:pt x="1455" y="850"/>
                  <a:pt x="1455" y="850"/>
                </a:cubicBezTo>
                <a:cubicBezTo>
                  <a:pt x="1455" y="850"/>
                  <a:pt x="1455" y="850"/>
                  <a:pt x="1455" y="850"/>
                </a:cubicBezTo>
                <a:cubicBezTo>
                  <a:pt x="1455" y="850"/>
                  <a:pt x="1455" y="850"/>
                  <a:pt x="1455" y="850"/>
                </a:cubicBezTo>
                <a:cubicBezTo>
                  <a:pt x="1456" y="849"/>
                  <a:pt x="1456" y="849"/>
                  <a:pt x="1456" y="849"/>
                </a:cubicBezTo>
                <a:cubicBezTo>
                  <a:pt x="1456" y="850"/>
                  <a:pt x="1456" y="850"/>
                  <a:pt x="1456" y="850"/>
                </a:cubicBezTo>
                <a:moveTo>
                  <a:pt x="1434" y="849"/>
                </a:moveTo>
                <a:cubicBezTo>
                  <a:pt x="1434" y="849"/>
                  <a:pt x="1434" y="849"/>
                  <a:pt x="1434" y="849"/>
                </a:cubicBezTo>
                <a:cubicBezTo>
                  <a:pt x="1434" y="848"/>
                  <a:pt x="1434" y="848"/>
                  <a:pt x="1434" y="848"/>
                </a:cubicBezTo>
                <a:cubicBezTo>
                  <a:pt x="1434" y="848"/>
                  <a:pt x="1434" y="848"/>
                  <a:pt x="1434" y="848"/>
                </a:cubicBezTo>
                <a:cubicBezTo>
                  <a:pt x="1435" y="848"/>
                  <a:pt x="1435" y="848"/>
                  <a:pt x="1435" y="848"/>
                </a:cubicBezTo>
                <a:cubicBezTo>
                  <a:pt x="1434" y="849"/>
                  <a:pt x="1434" y="849"/>
                  <a:pt x="1434" y="849"/>
                </a:cubicBezTo>
                <a:moveTo>
                  <a:pt x="1435" y="849"/>
                </a:moveTo>
                <a:cubicBezTo>
                  <a:pt x="1435" y="849"/>
                  <a:pt x="1435" y="849"/>
                  <a:pt x="1435" y="849"/>
                </a:cubicBezTo>
                <a:cubicBezTo>
                  <a:pt x="1435" y="849"/>
                  <a:pt x="1435" y="849"/>
                  <a:pt x="1435" y="849"/>
                </a:cubicBezTo>
                <a:cubicBezTo>
                  <a:pt x="1435" y="849"/>
                  <a:pt x="1435" y="849"/>
                  <a:pt x="1435" y="849"/>
                </a:cubicBezTo>
                <a:cubicBezTo>
                  <a:pt x="1435" y="849"/>
                  <a:pt x="1435" y="849"/>
                  <a:pt x="1435" y="849"/>
                </a:cubicBezTo>
                <a:moveTo>
                  <a:pt x="1455" y="853"/>
                </a:moveTo>
                <a:cubicBezTo>
                  <a:pt x="1455" y="852"/>
                  <a:pt x="1455" y="852"/>
                  <a:pt x="1455" y="852"/>
                </a:cubicBezTo>
                <a:cubicBezTo>
                  <a:pt x="1455" y="853"/>
                  <a:pt x="1455" y="853"/>
                  <a:pt x="1455" y="853"/>
                </a:cubicBezTo>
                <a:moveTo>
                  <a:pt x="1454" y="853"/>
                </a:moveTo>
                <a:cubicBezTo>
                  <a:pt x="1454" y="853"/>
                  <a:pt x="1454" y="853"/>
                  <a:pt x="1454" y="853"/>
                </a:cubicBezTo>
                <a:cubicBezTo>
                  <a:pt x="1454" y="853"/>
                  <a:pt x="1454" y="853"/>
                  <a:pt x="1454" y="853"/>
                </a:cubicBezTo>
                <a:cubicBezTo>
                  <a:pt x="1454" y="853"/>
                  <a:pt x="1454" y="853"/>
                  <a:pt x="1454" y="853"/>
                </a:cubicBezTo>
                <a:moveTo>
                  <a:pt x="1452" y="859"/>
                </a:moveTo>
                <a:cubicBezTo>
                  <a:pt x="1452" y="859"/>
                  <a:pt x="1452" y="859"/>
                  <a:pt x="1452" y="859"/>
                </a:cubicBezTo>
                <a:cubicBezTo>
                  <a:pt x="1452" y="859"/>
                  <a:pt x="1452" y="859"/>
                  <a:pt x="1452" y="859"/>
                </a:cubicBezTo>
                <a:cubicBezTo>
                  <a:pt x="1452" y="860"/>
                  <a:pt x="1452" y="860"/>
                  <a:pt x="1452" y="860"/>
                </a:cubicBezTo>
                <a:cubicBezTo>
                  <a:pt x="1452" y="860"/>
                  <a:pt x="1452" y="860"/>
                  <a:pt x="1452" y="860"/>
                </a:cubicBezTo>
                <a:cubicBezTo>
                  <a:pt x="1451" y="860"/>
                  <a:pt x="1451" y="860"/>
                  <a:pt x="1451" y="860"/>
                </a:cubicBezTo>
                <a:cubicBezTo>
                  <a:pt x="1451" y="859"/>
                  <a:pt x="1451" y="859"/>
                  <a:pt x="1451" y="859"/>
                </a:cubicBezTo>
                <a:cubicBezTo>
                  <a:pt x="1451" y="859"/>
                  <a:pt x="1451" y="859"/>
                  <a:pt x="1451" y="859"/>
                </a:cubicBezTo>
                <a:cubicBezTo>
                  <a:pt x="1451" y="858"/>
                  <a:pt x="1451" y="858"/>
                  <a:pt x="1451" y="858"/>
                </a:cubicBezTo>
                <a:cubicBezTo>
                  <a:pt x="1451" y="858"/>
                  <a:pt x="1451" y="858"/>
                  <a:pt x="1451" y="858"/>
                </a:cubicBezTo>
                <a:cubicBezTo>
                  <a:pt x="1451" y="858"/>
                  <a:pt x="1451" y="858"/>
                  <a:pt x="1451" y="858"/>
                </a:cubicBezTo>
                <a:cubicBezTo>
                  <a:pt x="1451" y="857"/>
                  <a:pt x="1451" y="857"/>
                  <a:pt x="1451" y="857"/>
                </a:cubicBezTo>
                <a:cubicBezTo>
                  <a:pt x="1452" y="857"/>
                  <a:pt x="1452" y="857"/>
                  <a:pt x="1452" y="857"/>
                </a:cubicBezTo>
                <a:cubicBezTo>
                  <a:pt x="1452" y="857"/>
                  <a:pt x="1452" y="857"/>
                  <a:pt x="1452" y="857"/>
                </a:cubicBezTo>
                <a:cubicBezTo>
                  <a:pt x="1452" y="857"/>
                  <a:pt x="1452" y="857"/>
                  <a:pt x="1452" y="857"/>
                </a:cubicBezTo>
                <a:cubicBezTo>
                  <a:pt x="1452" y="857"/>
                  <a:pt x="1452" y="857"/>
                  <a:pt x="1452" y="857"/>
                </a:cubicBezTo>
                <a:cubicBezTo>
                  <a:pt x="1452" y="858"/>
                  <a:pt x="1451" y="858"/>
                  <a:pt x="1451" y="858"/>
                </a:cubicBezTo>
                <a:cubicBezTo>
                  <a:pt x="1452" y="859"/>
                  <a:pt x="1452" y="859"/>
                  <a:pt x="1452" y="859"/>
                </a:cubicBezTo>
                <a:moveTo>
                  <a:pt x="1453" y="852"/>
                </a:moveTo>
                <a:cubicBezTo>
                  <a:pt x="1453" y="852"/>
                  <a:pt x="1453" y="852"/>
                  <a:pt x="1453" y="852"/>
                </a:cubicBezTo>
                <a:cubicBezTo>
                  <a:pt x="1452" y="852"/>
                  <a:pt x="1452" y="852"/>
                  <a:pt x="1452" y="852"/>
                </a:cubicBezTo>
                <a:cubicBezTo>
                  <a:pt x="1452" y="851"/>
                  <a:pt x="1452" y="851"/>
                  <a:pt x="1452" y="851"/>
                </a:cubicBezTo>
                <a:cubicBezTo>
                  <a:pt x="1452" y="851"/>
                  <a:pt x="1452" y="851"/>
                  <a:pt x="1452" y="851"/>
                </a:cubicBezTo>
                <a:cubicBezTo>
                  <a:pt x="1453" y="851"/>
                  <a:pt x="1453" y="851"/>
                  <a:pt x="1453" y="851"/>
                </a:cubicBezTo>
                <a:cubicBezTo>
                  <a:pt x="1453" y="851"/>
                  <a:pt x="1453" y="851"/>
                  <a:pt x="1453" y="851"/>
                </a:cubicBezTo>
                <a:cubicBezTo>
                  <a:pt x="1453" y="852"/>
                  <a:pt x="1453" y="852"/>
                  <a:pt x="1453" y="852"/>
                </a:cubicBezTo>
                <a:moveTo>
                  <a:pt x="1458" y="851"/>
                </a:moveTo>
                <a:cubicBezTo>
                  <a:pt x="1458" y="852"/>
                  <a:pt x="1458" y="852"/>
                  <a:pt x="1458" y="852"/>
                </a:cubicBezTo>
                <a:cubicBezTo>
                  <a:pt x="1458" y="852"/>
                  <a:pt x="1458" y="852"/>
                  <a:pt x="1458" y="852"/>
                </a:cubicBezTo>
                <a:cubicBezTo>
                  <a:pt x="1458" y="852"/>
                  <a:pt x="1458" y="852"/>
                  <a:pt x="1458" y="852"/>
                </a:cubicBezTo>
                <a:cubicBezTo>
                  <a:pt x="1458" y="852"/>
                  <a:pt x="1458" y="852"/>
                  <a:pt x="1458" y="852"/>
                </a:cubicBezTo>
                <a:cubicBezTo>
                  <a:pt x="1458" y="853"/>
                  <a:pt x="1458" y="853"/>
                  <a:pt x="1458" y="853"/>
                </a:cubicBezTo>
                <a:cubicBezTo>
                  <a:pt x="1458" y="853"/>
                  <a:pt x="1458" y="853"/>
                  <a:pt x="1458" y="853"/>
                </a:cubicBezTo>
                <a:cubicBezTo>
                  <a:pt x="1457" y="854"/>
                  <a:pt x="1457" y="854"/>
                  <a:pt x="1457" y="854"/>
                </a:cubicBezTo>
                <a:cubicBezTo>
                  <a:pt x="1457" y="854"/>
                  <a:pt x="1457" y="854"/>
                  <a:pt x="1457" y="854"/>
                </a:cubicBezTo>
                <a:cubicBezTo>
                  <a:pt x="1457" y="854"/>
                  <a:pt x="1457" y="854"/>
                  <a:pt x="1457" y="854"/>
                </a:cubicBezTo>
                <a:cubicBezTo>
                  <a:pt x="1457" y="854"/>
                  <a:pt x="1457" y="854"/>
                  <a:pt x="1457" y="854"/>
                </a:cubicBezTo>
                <a:cubicBezTo>
                  <a:pt x="1457" y="854"/>
                  <a:pt x="1457" y="854"/>
                  <a:pt x="1457" y="854"/>
                </a:cubicBezTo>
                <a:cubicBezTo>
                  <a:pt x="1457" y="855"/>
                  <a:pt x="1456" y="856"/>
                  <a:pt x="1455" y="856"/>
                </a:cubicBezTo>
                <a:cubicBezTo>
                  <a:pt x="1455" y="855"/>
                  <a:pt x="1455" y="855"/>
                  <a:pt x="1455" y="855"/>
                </a:cubicBezTo>
                <a:cubicBezTo>
                  <a:pt x="1455" y="855"/>
                  <a:pt x="1455" y="854"/>
                  <a:pt x="1455" y="854"/>
                </a:cubicBezTo>
                <a:cubicBezTo>
                  <a:pt x="1455" y="854"/>
                  <a:pt x="1455" y="854"/>
                  <a:pt x="1455" y="854"/>
                </a:cubicBezTo>
                <a:cubicBezTo>
                  <a:pt x="1455" y="853"/>
                  <a:pt x="1455" y="853"/>
                  <a:pt x="1455" y="853"/>
                </a:cubicBezTo>
                <a:cubicBezTo>
                  <a:pt x="1456" y="852"/>
                  <a:pt x="1456" y="852"/>
                  <a:pt x="1456" y="852"/>
                </a:cubicBezTo>
                <a:cubicBezTo>
                  <a:pt x="1456" y="852"/>
                  <a:pt x="1456" y="852"/>
                  <a:pt x="1456" y="852"/>
                </a:cubicBezTo>
                <a:cubicBezTo>
                  <a:pt x="1457" y="852"/>
                  <a:pt x="1457" y="851"/>
                  <a:pt x="1458" y="851"/>
                </a:cubicBezTo>
                <a:cubicBezTo>
                  <a:pt x="1458" y="851"/>
                  <a:pt x="1458" y="851"/>
                  <a:pt x="1458" y="851"/>
                </a:cubicBezTo>
                <a:cubicBezTo>
                  <a:pt x="1458" y="851"/>
                  <a:pt x="1458" y="851"/>
                  <a:pt x="1458" y="851"/>
                </a:cubicBezTo>
                <a:moveTo>
                  <a:pt x="1435" y="847"/>
                </a:moveTo>
                <a:cubicBezTo>
                  <a:pt x="1435" y="847"/>
                  <a:pt x="1435" y="847"/>
                  <a:pt x="1435" y="847"/>
                </a:cubicBezTo>
                <a:cubicBezTo>
                  <a:pt x="1435" y="847"/>
                  <a:pt x="1435" y="847"/>
                  <a:pt x="1435" y="847"/>
                </a:cubicBezTo>
                <a:cubicBezTo>
                  <a:pt x="1436" y="847"/>
                  <a:pt x="1436" y="847"/>
                  <a:pt x="1435" y="848"/>
                </a:cubicBezTo>
                <a:cubicBezTo>
                  <a:pt x="1435" y="847"/>
                  <a:pt x="1435" y="847"/>
                  <a:pt x="1435" y="847"/>
                </a:cubicBezTo>
                <a:moveTo>
                  <a:pt x="1442" y="848"/>
                </a:moveTo>
                <a:cubicBezTo>
                  <a:pt x="1443" y="848"/>
                  <a:pt x="1443" y="848"/>
                  <a:pt x="1443" y="848"/>
                </a:cubicBezTo>
                <a:cubicBezTo>
                  <a:pt x="1443" y="848"/>
                  <a:pt x="1443" y="848"/>
                  <a:pt x="1443" y="848"/>
                </a:cubicBezTo>
                <a:cubicBezTo>
                  <a:pt x="1443" y="848"/>
                  <a:pt x="1443" y="848"/>
                  <a:pt x="1443" y="848"/>
                </a:cubicBezTo>
                <a:cubicBezTo>
                  <a:pt x="1443" y="847"/>
                  <a:pt x="1443" y="847"/>
                  <a:pt x="1443" y="847"/>
                </a:cubicBezTo>
                <a:cubicBezTo>
                  <a:pt x="1444" y="847"/>
                  <a:pt x="1444" y="847"/>
                  <a:pt x="1444" y="847"/>
                </a:cubicBezTo>
                <a:cubicBezTo>
                  <a:pt x="1444" y="848"/>
                  <a:pt x="1444" y="848"/>
                  <a:pt x="1444" y="848"/>
                </a:cubicBezTo>
                <a:cubicBezTo>
                  <a:pt x="1444" y="848"/>
                  <a:pt x="1444" y="848"/>
                  <a:pt x="1444" y="848"/>
                </a:cubicBezTo>
                <a:cubicBezTo>
                  <a:pt x="1443" y="848"/>
                  <a:pt x="1443" y="849"/>
                  <a:pt x="1442" y="849"/>
                </a:cubicBezTo>
                <a:cubicBezTo>
                  <a:pt x="1442" y="848"/>
                  <a:pt x="1442" y="848"/>
                  <a:pt x="1442" y="848"/>
                </a:cubicBezTo>
                <a:moveTo>
                  <a:pt x="1445" y="833"/>
                </a:moveTo>
                <a:cubicBezTo>
                  <a:pt x="1445" y="834"/>
                  <a:pt x="1445" y="834"/>
                  <a:pt x="1445" y="834"/>
                </a:cubicBezTo>
                <a:cubicBezTo>
                  <a:pt x="1445" y="833"/>
                  <a:pt x="1445" y="833"/>
                  <a:pt x="1445" y="833"/>
                </a:cubicBezTo>
                <a:cubicBezTo>
                  <a:pt x="1445" y="833"/>
                  <a:pt x="1445" y="833"/>
                  <a:pt x="1445" y="833"/>
                </a:cubicBezTo>
                <a:moveTo>
                  <a:pt x="1435" y="842"/>
                </a:moveTo>
                <a:cubicBezTo>
                  <a:pt x="1435" y="842"/>
                  <a:pt x="1435" y="842"/>
                  <a:pt x="1435" y="842"/>
                </a:cubicBezTo>
                <a:cubicBezTo>
                  <a:pt x="1435" y="842"/>
                  <a:pt x="1435" y="842"/>
                  <a:pt x="1435" y="842"/>
                </a:cubicBezTo>
                <a:cubicBezTo>
                  <a:pt x="1435" y="842"/>
                  <a:pt x="1435" y="842"/>
                  <a:pt x="1435" y="842"/>
                </a:cubicBezTo>
                <a:moveTo>
                  <a:pt x="1444" y="836"/>
                </a:moveTo>
                <a:cubicBezTo>
                  <a:pt x="1444" y="836"/>
                  <a:pt x="1444" y="836"/>
                  <a:pt x="1444" y="836"/>
                </a:cubicBezTo>
                <a:cubicBezTo>
                  <a:pt x="1444" y="836"/>
                  <a:pt x="1444" y="836"/>
                  <a:pt x="1444" y="836"/>
                </a:cubicBezTo>
                <a:cubicBezTo>
                  <a:pt x="1444" y="836"/>
                  <a:pt x="1444" y="836"/>
                  <a:pt x="1444" y="836"/>
                </a:cubicBezTo>
                <a:cubicBezTo>
                  <a:pt x="1443" y="837"/>
                  <a:pt x="1443" y="837"/>
                  <a:pt x="1443" y="837"/>
                </a:cubicBezTo>
                <a:cubicBezTo>
                  <a:pt x="1443" y="837"/>
                  <a:pt x="1443" y="837"/>
                  <a:pt x="1443" y="837"/>
                </a:cubicBezTo>
                <a:cubicBezTo>
                  <a:pt x="1443" y="836"/>
                  <a:pt x="1443" y="836"/>
                  <a:pt x="1443" y="836"/>
                </a:cubicBezTo>
                <a:cubicBezTo>
                  <a:pt x="1442" y="836"/>
                  <a:pt x="1442" y="836"/>
                  <a:pt x="1442" y="836"/>
                </a:cubicBezTo>
                <a:cubicBezTo>
                  <a:pt x="1443" y="836"/>
                  <a:pt x="1443" y="836"/>
                  <a:pt x="1443" y="836"/>
                </a:cubicBezTo>
                <a:cubicBezTo>
                  <a:pt x="1443" y="835"/>
                  <a:pt x="1443" y="835"/>
                  <a:pt x="1443" y="835"/>
                </a:cubicBezTo>
                <a:cubicBezTo>
                  <a:pt x="1443" y="835"/>
                  <a:pt x="1443" y="835"/>
                  <a:pt x="1443" y="835"/>
                </a:cubicBezTo>
                <a:cubicBezTo>
                  <a:pt x="1443" y="835"/>
                  <a:pt x="1443" y="835"/>
                  <a:pt x="1443" y="835"/>
                </a:cubicBezTo>
                <a:cubicBezTo>
                  <a:pt x="1443" y="834"/>
                  <a:pt x="1443" y="834"/>
                  <a:pt x="1443" y="834"/>
                </a:cubicBezTo>
                <a:cubicBezTo>
                  <a:pt x="1443" y="834"/>
                  <a:pt x="1443" y="834"/>
                  <a:pt x="1443" y="834"/>
                </a:cubicBezTo>
                <a:cubicBezTo>
                  <a:pt x="1443" y="834"/>
                  <a:pt x="1443" y="834"/>
                  <a:pt x="1443" y="834"/>
                </a:cubicBezTo>
                <a:cubicBezTo>
                  <a:pt x="1442" y="834"/>
                  <a:pt x="1442" y="834"/>
                  <a:pt x="1442" y="834"/>
                </a:cubicBezTo>
                <a:cubicBezTo>
                  <a:pt x="1442" y="833"/>
                  <a:pt x="1442" y="833"/>
                  <a:pt x="1442" y="833"/>
                </a:cubicBezTo>
                <a:cubicBezTo>
                  <a:pt x="1442" y="833"/>
                  <a:pt x="1442" y="833"/>
                  <a:pt x="1442" y="833"/>
                </a:cubicBezTo>
                <a:cubicBezTo>
                  <a:pt x="1443" y="833"/>
                  <a:pt x="1443" y="833"/>
                  <a:pt x="1443" y="833"/>
                </a:cubicBezTo>
                <a:cubicBezTo>
                  <a:pt x="1444" y="833"/>
                  <a:pt x="1444" y="833"/>
                  <a:pt x="1444" y="833"/>
                </a:cubicBezTo>
                <a:cubicBezTo>
                  <a:pt x="1444" y="833"/>
                  <a:pt x="1444" y="833"/>
                  <a:pt x="1444" y="833"/>
                </a:cubicBezTo>
                <a:cubicBezTo>
                  <a:pt x="1444" y="833"/>
                  <a:pt x="1444" y="833"/>
                  <a:pt x="1444" y="833"/>
                </a:cubicBezTo>
                <a:cubicBezTo>
                  <a:pt x="1444" y="834"/>
                  <a:pt x="1444" y="834"/>
                  <a:pt x="1444" y="834"/>
                </a:cubicBezTo>
                <a:cubicBezTo>
                  <a:pt x="1444" y="834"/>
                  <a:pt x="1444" y="834"/>
                  <a:pt x="1444" y="834"/>
                </a:cubicBezTo>
                <a:cubicBezTo>
                  <a:pt x="1444" y="835"/>
                  <a:pt x="1444" y="835"/>
                  <a:pt x="1444" y="835"/>
                </a:cubicBezTo>
                <a:cubicBezTo>
                  <a:pt x="1444" y="835"/>
                  <a:pt x="1444" y="835"/>
                  <a:pt x="1444" y="835"/>
                </a:cubicBezTo>
                <a:cubicBezTo>
                  <a:pt x="1444" y="836"/>
                  <a:pt x="1444" y="836"/>
                  <a:pt x="1444" y="836"/>
                </a:cubicBezTo>
                <a:moveTo>
                  <a:pt x="1451" y="850"/>
                </a:moveTo>
                <a:cubicBezTo>
                  <a:pt x="1452" y="850"/>
                  <a:pt x="1452" y="850"/>
                  <a:pt x="1452" y="850"/>
                </a:cubicBezTo>
                <a:cubicBezTo>
                  <a:pt x="1451" y="850"/>
                  <a:pt x="1451" y="850"/>
                  <a:pt x="1451" y="850"/>
                </a:cubicBezTo>
                <a:cubicBezTo>
                  <a:pt x="1451" y="850"/>
                  <a:pt x="1451" y="850"/>
                  <a:pt x="1451" y="850"/>
                </a:cubicBezTo>
                <a:cubicBezTo>
                  <a:pt x="1451" y="850"/>
                  <a:pt x="1451" y="850"/>
                  <a:pt x="1451" y="850"/>
                </a:cubicBezTo>
                <a:moveTo>
                  <a:pt x="1442" y="846"/>
                </a:moveTo>
                <a:cubicBezTo>
                  <a:pt x="1443" y="846"/>
                  <a:pt x="1443" y="846"/>
                  <a:pt x="1443" y="846"/>
                </a:cubicBezTo>
                <a:cubicBezTo>
                  <a:pt x="1442" y="846"/>
                  <a:pt x="1442" y="846"/>
                  <a:pt x="1442" y="846"/>
                </a:cubicBezTo>
                <a:cubicBezTo>
                  <a:pt x="1442" y="846"/>
                  <a:pt x="1442" y="846"/>
                  <a:pt x="1442" y="846"/>
                </a:cubicBezTo>
                <a:moveTo>
                  <a:pt x="1435" y="815"/>
                </a:moveTo>
                <a:cubicBezTo>
                  <a:pt x="1435" y="816"/>
                  <a:pt x="1434" y="816"/>
                  <a:pt x="1434" y="815"/>
                </a:cubicBezTo>
                <a:cubicBezTo>
                  <a:pt x="1434" y="815"/>
                  <a:pt x="1433" y="815"/>
                  <a:pt x="1433" y="815"/>
                </a:cubicBezTo>
                <a:cubicBezTo>
                  <a:pt x="1434" y="814"/>
                  <a:pt x="1434" y="814"/>
                  <a:pt x="1434" y="814"/>
                </a:cubicBezTo>
                <a:cubicBezTo>
                  <a:pt x="1434" y="814"/>
                  <a:pt x="1434" y="814"/>
                  <a:pt x="1434" y="814"/>
                </a:cubicBezTo>
                <a:cubicBezTo>
                  <a:pt x="1435" y="814"/>
                  <a:pt x="1436" y="815"/>
                  <a:pt x="1435" y="815"/>
                </a:cubicBezTo>
                <a:moveTo>
                  <a:pt x="1443" y="827"/>
                </a:moveTo>
                <a:cubicBezTo>
                  <a:pt x="1444" y="826"/>
                  <a:pt x="1444" y="826"/>
                  <a:pt x="1444" y="826"/>
                </a:cubicBezTo>
                <a:cubicBezTo>
                  <a:pt x="1444" y="826"/>
                  <a:pt x="1444" y="826"/>
                  <a:pt x="1444" y="826"/>
                </a:cubicBezTo>
                <a:cubicBezTo>
                  <a:pt x="1445" y="826"/>
                  <a:pt x="1445" y="826"/>
                  <a:pt x="1445" y="826"/>
                </a:cubicBezTo>
                <a:cubicBezTo>
                  <a:pt x="1445" y="826"/>
                  <a:pt x="1445" y="826"/>
                  <a:pt x="1445" y="826"/>
                </a:cubicBezTo>
                <a:cubicBezTo>
                  <a:pt x="1446" y="826"/>
                  <a:pt x="1446" y="826"/>
                  <a:pt x="1446" y="826"/>
                </a:cubicBezTo>
                <a:cubicBezTo>
                  <a:pt x="1446" y="827"/>
                  <a:pt x="1446" y="827"/>
                  <a:pt x="1446" y="827"/>
                </a:cubicBezTo>
                <a:cubicBezTo>
                  <a:pt x="1447" y="828"/>
                  <a:pt x="1447" y="828"/>
                  <a:pt x="1447" y="828"/>
                </a:cubicBezTo>
                <a:cubicBezTo>
                  <a:pt x="1447" y="828"/>
                  <a:pt x="1447" y="828"/>
                  <a:pt x="1447" y="828"/>
                </a:cubicBezTo>
                <a:cubicBezTo>
                  <a:pt x="1447" y="829"/>
                  <a:pt x="1447" y="829"/>
                  <a:pt x="1447" y="829"/>
                </a:cubicBezTo>
                <a:cubicBezTo>
                  <a:pt x="1447" y="829"/>
                  <a:pt x="1447" y="829"/>
                  <a:pt x="1447" y="829"/>
                </a:cubicBezTo>
                <a:cubicBezTo>
                  <a:pt x="1447" y="829"/>
                  <a:pt x="1447" y="829"/>
                  <a:pt x="1447" y="829"/>
                </a:cubicBezTo>
                <a:cubicBezTo>
                  <a:pt x="1447" y="829"/>
                  <a:pt x="1447" y="829"/>
                  <a:pt x="1447" y="829"/>
                </a:cubicBezTo>
                <a:cubicBezTo>
                  <a:pt x="1447" y="829"/>
                  <a:pt x="1447" y="829"/>
                  <a:pt x="1447" y="829"/>
                </a:cubicBezTo>
                <a:cubicBezTo>
                  <a:pt x="1447" y="829"/>
                  <a:pt x="1447" y="829"/>
                  <a:pt x="1447" y="829"/>
                </a:cubicBezTo>
                <a:cubicBezTo>
                  <a:pt x="1446" y="828"/>
                  <a:pt x="1446" y="828"/>
                  <a:pt x="1446" y="828"/>
                </a:cubicBezTo>
                <a:cubicBezTo>
                  <a:pt x="1446" y="828"/>
                  <a:pt x="1446" y="828"/>
                  <a:pt x="1446" y="828"/>
                </a:cubicBezTo>
                <a:cubicBezTo>
                  <a:pt x="1446" y="829"/>
                  <a:pt x="1447" y="829"/>
                  <a:pt x="1447" y="829"/>
                </a:cubicBezTo>
                <a:cubicBezTo>
                  <a:pt x="1446" y="830"/>
                  <a:pt x="1446" y="829"/>
                  <a:pt x="1445" y="829"/>
                </a:cubicBezTo>
                <a:cubicBezTo>
                  <a:pt x="1444" y="829"/>
                  <a:pt x="1444" y="829"/>
                  <a:pt x="1444" y="829"/>
                </a:cubicBezTo>
                <a:cubicBezTo>
                  <a:pt x="1444" y="828"/>
                  <a:pt x="1444" y="828"/>
                  <a:pt x="1444" y="828"/>
                </a:cubicBezTo>
                <a:cubicBezTo>
                  <a:pt x="1444" y="828"/>
                  <a:pt x="1444" y="828"/>
                  <a:pt x="1444" y="828"/>
                </a:cubicBezTo>
                <a:cubicBezTo>
                  <a:pt x="1445" y="828"/>
                  <a:pt x="1445" y="828"/>
                  <a:pt x="1445" y="828"/>
                </a:cubicBezTo>
                <a:cubicBezTo>
                  <a:pt x="1445" y="828"/>
                  <a:pt x="1445" y="828"/>
                  <a:pt x="1445" y="828"/>
                </a:cubicBezTo>
                <a:cubicBezTo>
                  <a:pt x="1445" y="828"/>
                  <a:pt x="1445" y="828"/>
                  <a:pt x="1445" y="828"/>
                </a:cubicBezTo>
                <a:cubicBezTo>
                  <a:pt x="1444" y="828"/>
                  <a:pt x="1444" y="828"/>
                  <a:pt x="1444" y="828"/>
                </a:cubicBezTo>
                <a:cubicBezTo>
                  <a:pt x="1444" y="828"/>
                  <a:pt x="1444" y="828"/>
                  <a:pt x="1444" y="828"/>
                </a:cubicBezTo>
                <a:cubicBezTo>
                  <a:pt x="1444" y="828"/>
                  <a:pt x="1444" y="829"/>
                  <a:pt x="1443" y="828"/>
                </a:cubicBezTo>
                <a:cubicBezTo>
                  <a:pt x="1442" y="828"/>
                  <a:pt x="1442" y="828"/>
                  <a:pt x="1442" y="828"/>
                </a:cubicBezTo>
                <a:cubicBezTo>
                  <a:pt x="1442" y="827"/>
                  <a:pt x="1442" y="827"/>
                  <a:pt x="1442" y="827"/>
                </a:cubicBezTo>
                <a:cubicBezTo>
                  <a:pt x="1443" y="827"/>
                  <a:pt x="1443" y="827"/>
                  <a:pt x="1443" y="827"/>
                </a:cubicBezTo>
                <a:cubicBezTo>
                  <a:pt x="1443" y="827"/>
                  <a:pt x="1443" y="827"/>
                  <a:pt x="1443" y="827"/>
                </a:cubicBezTo>
                <a:moveTo>
                  <a:pt x="1446" y="842"/>
                </a:moveTo>
                <a:cubicBezTo>
                  <a:pt x="1446" y="842"/>
                  <a:pt x="1446" y="842"/>
                  <a:pt x="1446" y="842"/>
                </a:cubicBezTo>
                <a:cubicBezTo>
                  <a:pt x="1446" y="842"/>
                  <a:pt x="1446" y="842"/>
                  <a:pt x="1446" y="842"/>
                </a:cubicBezTo>
                <a:cubicBezTo>
                  <a:pt x="1446" y="842"/>
                  <a:pt x="1446" y="842"/>
                  <a:pt x="1446" y="842"/>
                </a:cubicBezTo>
                <a:moveTo>
                  <a:pt x="1450" y="860"/>
                </a:moveTo>
                <a:cubicBezTo>
                  <a:pt x="1451" y="860"/>
                  <a:pt x="1451" y="860"/>
                  <a:pt x="1451" y="860"/>
                </a:cubicBezTo>
                <a:cubicBezTo>
                  <a:pt x="1450" y="860"/>
                  <a:pt x="1450" y="860"/>
                  <a:pt x="1449" y="860"/>
                </a:cubicBezTo>
                <a:cubicBezTo>
                  <a:pt x="1450" y="860"/>
                  <a:pt x="1450" y="860"/>
                  <a:pt x="1450" y="860"/>
                </a:cubicBezTo>
                <a:cubicBezTo>
                  <a:pt x="1450" y="860"/>
                  <a:pt x="1450" y="860"/>
                  <a:pt x="1450" y="860"/>
                </a:cubicBezTo>
                <a:moveTo>
                  <a:pt x="1433" y="842"/>
                </a:moveTo>
                <a:cubicBezTo>
                  <a:pt x="1432" y="842"/>
                  <a:pt x="1432" y="842"/>
                  <a:pt x="1432" y="842"/>
                </a:cubicBezTo>
                <a:cubicBezTo>
                  <a:pt x="1432" y="842"/>
                  <a:pt x="1432" y="842"/>
                  <a:pt x="1432" y="842"/>
                </a:cubicBezTo>
                <a:cubicBezTo>
                  <a:pt x="1433" y="841"/>
                  <a:pt x="1433" y="841"/>
                  <a:pt x="1433" y="841"/>
                </a:cubicBezTo>
                <a:cubicBezTo>
                  <a:pt x="1433" y="841"/>
                  <a:pt x="1433" y="841"/>
                  <a:pt x="1433" y="841"/>
                </a:cubicBezTo>
                <a:cubicBezTo>
                  <a:pt x="1433" y="841"/>
                  <a:pt x="1433" y="841"/>
                  <a:pt x="1433" y="841"/>
                </a:cubicBezTo>
                <a:cubicBezTo>
                  <a:pt x="1433" y="841"/>
                  <a:pt x="1433" y="841"/>
                  <a:pt x="1433" y="841"/>
                </a:cubicBezTo>
                <a:cubicBezTo>
                  <a:pt x="1433" y="842"/>
                  <a:pt x="1433" y="842"/>
                  <a:pt x="1433" y="842"/>
                </a:cubicBezTo>
                <a:cubicBezTo>
                  <a:pt x="1433" y="842"/>
                  <a:pt x="1433" y="842"/>
                  <a:pt x="1433" y="842"/>
                </a:cubicBezTo>
                <a:moveTo>
                  <a:pt x="1436" y="850"/>
                </a:moveTo>
                <a:cubicBezTo>
                  <a:pt x="1437" y="850"/>
                  <a:pt x="1437" y="850"/>
                  <a:pt x="1437" y="850"/>
                </a:cubicBezTo>
                <a:cubicBezTo>
                  <a:pt x="1437" y="850"/>
                  <a:pt x="1437" y="850"/>
                  <a:pt x="1437" y="850"/>
                </a:cubicBezTo>
                <a:cubicBezTo>
                  <a:pt x="1437" y="850"/>
                  <a:pt x="1437" y="850"/>
                  <a:pt x="1437" y="850"/>
                </a:cubicBezTo>
                <a:cubicBezTo>
                  <a:pt x="1436" y="850"/>
                  <a:pt x="1436" y="850"/>
                  <a:pt x="1436" y="850"/>
                </a:cubicBezTo>
                <a:moveTo>
                  <a:pt x="1436" y="844"/>
                </a:moveTo>
                <a:cubicBezTo>
                  <a:pt x="1436" y="844"/>
                  <a:pt x="1436" y="844"/>
                  <a:pt x="1436" y="844"/>
                </a:cubicBezTo>
                <a:cubicBezTo>
                  <a:pt x="1436" y="843"/>
                  <a:pt x="1436" y="843"/>
                  <a:pt x="1436" y="843"/>
                </a:cubicBezTo>
                <a:cubicBezTo>
                  <a:pt x="1436" y="843"/>
                  <a:pt x="1436" y="843"/>
                  <a:pt x="1436" y="843"/>
                </a:cubicBezTo>
                <a:cubicBezTo>
                  <a:pt x="1437" y="843"/>
                  <a:pt x="1437" y="843"/>
                  <a:pt x="1437" y="843"/>
                </a:cubicBezTo>
                <a:cubicBezTo>
                  <a:pt x="1437" y="843"/>
                  <a:pt x="1437" y="843"/>
                  <a:pt x="1437" y="843"/>
                </a:cubicBezTo>
                <a:cubicBezTo>
                  <a:pt x="1437" y="843"/>
                  <a:pt x="1437" y="843"/>
                  <a:pt x="1437" y="843"/>
                </a:cubicBezTo>
                <a:cubicBezTo>
                  <a:pt x="1437" y="844"/>
                  <a:pt x="1437" y="844"/>
                  <a:pt x="1437" y="844"/>
                </a:cubicBezTo>
                <a:cubicBezTo>
                  <a:pt x="1436" y="844"/>
                  <a:pt x="1436" y="844"/>
                  <a:pt x="1436" y="844"/>
                </a:cubicBezTo>
                <a:moveTo>
                  <a:pt x="1432" y="839"/>
                </a:moveTo>
                <a:cubicBezTo>
                  <a:pt x="1432" y="839"/>
                  <a:pt x="1432" y="839"/>
                  <a:pt x="1432" y="839"/>
                </a:cubicBezTo>
                <a:cubicBezTo>
                  <a:pt x="1433" y="839"/>
                  <a:pt x="1433" y="839"/>
                  <a:pt x="1433" y="839"/>
                </a:cubicBezTo>
                <a:cubicBezTo>
                  <a:pt x="1432" y="839"/>
                  <a:pt x="1432" y="839"/>
                  <a:pt x="1432" y="839"/>
                </a:cubicBezTo>
                <a:moveTo>
                  <a:pt x="1451" y="847"/>
                </a:moveTo>
                <a:cubicBezTo>
                  <a:pt x="1451" y="847"/>
                  <a:pt x="1451" y="847"/>
                  <a:pt x="1451" y="847"/>
                </a:cubicBezTo>
                <a:cubicBezTo>
                  <a:pt x="1451" y="847"/>
                  <a:pt x="1451" y="847"/>
                  <a:pt x="1451" y="847"/>
                </a:cubicBezTo>
                <a:cubicBezTo>
                  <a:pt x="1451" y="847"/>
                  <a:pt x="1451" y="847"/>
                  <a:pt x="1451" y="847"/>
                </a:cubicBezTo>
                <a:cubicBezTo>
                  <a:pt x="1451" y="847"/>
                  <a:pt x="1451" y="847"/>
                  <a:pt x="1451" y="847"/>
                </a:cubicBezTo>
                <a:moveTo>
                  <a:pt x="1433" y="843"/>
                </a:moveTo>
                <a:cubicBezTo>
                  <a:pt x="1434" y="843"/>
                  <a:pt x="1434" y="843"/>
                  <a:pt x="1434" y="843"/>
                </a:cubicBezTo>
                <a:cubicBezTo>
                  <a:pt x="1434" y="844"/>
                  <a:pt x="1434" y="844"/>
                  <a:pt x="1434" y="844"/>
                </a:cubicBezTo>
                <a:cubicBezTo>
                  <a:pt x="1433" y="844"/>
                  <a:pt x="1433" y="844"/>
                  <a:pt x="1433" y="844"/>
                </a:cubicBezTo>
                <a:cubicBezTo>
                  <a:pt x="1433" y="844"/>
                  <a:pt x="1433" y="844"/>
                  <a:pt x="1433" y="844"/>
                </a:cubicBezTo>
                <a:cubicBezTo>
                  <a:pt x="1433" y="844"/>
                  <a:pt x="1433" y="844"/>
                  <a:pt x="1433" y="844"/>
                </a:cubicBezTo>
                <a:cubicBezTo>
                  <a:pt x="1433" y="844"/>
                  <a:pt x="1433" y="844"/>
                  <a:pt x="1433" y="844"/>
                </a:cubicBezTo>
                <a:cubicBezTo>
                  <a:pt x="1433" y="843"/>
                  <a:pt x="1433" y="843"/>
                  <a:pt x="1433" y="843"/>
                </a:cubicBezTo>
                <a:cubicBezTo>
                  <a:pt x="1433" y="843"/>
                  <a:pt x="1433" y="843"/>
                  <a:pt x="1433" y="843"/>
                </a:cubicBezTo>
                <a:cubicBezTo>
                  <a:pt x="1433" y="843"/>
                  <a:pt x="1433" y="843"/>
                  <a:pt x="1433" y="843"/>
                </a:cubicBezTo>
                <a:cubicBezTo>
                  <a:pt x="1433" y="843"/>
                  <a:pt x="1433" y="843"/>
                  <a:pt x="1433" y="843"/>
                </a:cubicBezTo>
                <a:moveTo>
                  <a:pt x="1436" y="839"/>
                </a:moveTo>
                <a:cubicBezTo>
                  <a:pt x="1437" y="839"/>
                  <a:pt x="1437" y="839"/>
                  <a:pt x="1437" y="839"/>
                </a:cubicBezTo>
                <a:cubicBezTo>
                  <a:pt x="1437" y="840"/>
                  <a:pt x="1437" y="840"/>
                  <a:pt x="1437" y="840"/>
                </a:cubicBezTo>
                <a:cubicBezTo>
                  <a:pt x="1437" y="840"/>
                  <a:pt x="1437" y="840"/>
                  <a:pt x="1437" y="840"/>
                </a:cubicBezTo>
                <a:cubicBezTo>
                  <a:pt x="1437" y="840"/>
                  <a:pt x="1437" y="840"/>
                  <a:pt x="1437" y="840"/>
                </a:cubicBezTo>
                <a:cubicBezTo>
                  <a:pt x="1437" y="841"/>
                  <a:pt x="1437" y="841"/>
                  <a:pt x="1437" y="841"/>
                </a:cubicBezTo>
                <a:cubicBezTo>
                  <a:pt x="1437" y="841"/>
                  <a:pt x="1437" y="841"/>
                  <a:pt x="1437" y="841"/>
                </a:cubicBezTo>
                <a:cubicBezTo>
                  <a:pt x="1436" y="841"/>
                  <a:pt x="1436" y="841"/>
                  <a:pt x="1436" y="841"/>
                </a:cubicBezTo>
                <a:cubicBezTo>
                  <a:pt x="1436" y="840"/>
                  <a:pt x="1436" y="840"/>
                  <a:pt x="1436" y="840"/>
                </a:cubicBezTo>
                <a:cubicBezTo>
                  <a:pt x="1436" y="840"/>
                  <a:pt x="1436" y="840"/>
                  <a:pt x="1436" y="840"/>
                </a:cubicBezTo>
                <a:cubicBezTo>
                  <a:pt x="1436" y="840"/>
                  <a:pt x="1436" y="840"/>
                  <a:pt x="1436" y="840"/>
                </a:cubicBezTo>
                <a:cubicBezTo>
                  <a:pt x="1435" y="839"/>
                  <a:pt x="1435" y="839"/>
                  <a:pt x="1435" y="839"/>
                </a:cubicBezTo>
                <a:cubicBezTo>
                  <a:pt x="1435" y="839"/>
                  <a:pt x="1435" y="839"/>
                  <a:pt x="1435" y="839"/>
                </a:cubicBezTo>
                <a:cubicBezTo>
                  <a:pt x="1435" y="839"/>
                  <a:pt x="1435" y="839"/>
                  <a:pt x="1435" y="839"/>
                </a:cubicBezTo>
                <a:cubicBezTo>
                  <a:pt x="1436" y="839"/>
                  <a:pt x="1436" y="839"/>
                  <a:pt x="1436" y="839"/>
                </a:cubicBezTo>
                <a:cubicBezTo>
                  <a:pt x="1436" y="839"/>
                  <a:pt x="1436" y="839"/>
                  <a:pt x="1436" y="839"/>
                </a:cubicBezTo>
                <a:moveTo>
                  <a:pt x="1439" y="843"/>
                </a:moveTo>
                <a:cubicBezTo>
                  <a:pt x="1440" y="843"/>
                  <a:pt x="1440" y="843"/>
                  <a:pt x="1440" y="843"/>
                </a:cubicBezTo>
                <a:cubicBezTo>
                  <a:pt x="1440" y="843"/>
                  <a:pt x="1440" y="843"/>
                  <a:pt x="1440" y="843"/>
                </a:cubicBezTo>
                <a:cubicBezTo>
                  <a:pt x="1440" y="843"/>
                  <a:pt x="1440" y="843"/>
                  <a:pt x="1440" y="843"/>
                </a:cubicBezTo>
                <a:cubicBezTo>
                  <a:pt x="1440" y="843"/>
                  <a:pt x="1440" y="843"/>
                  <a:pt x="1440" y="843"/>
                </a:cubicBezTo>
                <a:cubicBezTo>
                  <a:pt x="1439" y="843"/>
                  <a:pt x="1439" y="843"/>
                  <a:pt x="1439" y="843"/>
                </a:cubicBezTo>
                <a:cubicBezTo>
                  <a:pt x="1439" y="843"/>
                  <a:pt x="1439" y="843"/>
                  <a:pt x="1439" y="843"/>
                </a:cubicBezTo>
                <a:cubicBezTo>
                  <a:pt x="1439" y="843"/>
                  <a:pt x="1439" y="843"/>
                  <a:pt x="1439" y="843"/>
                </a:cubicBezTo>
                <a:cubicBezTo>
                  <a:pt x="1439" y="843"/>
                  <a:pt x="1439" y="843"/>
                  <a:pt x="1439" y="843"/>
                </a:cubicBezTo>
                <a:cubicBezTo>
                  <a:pt x="1439" y="843"/>
                  <a:pt x="1439" y="843"/>
                  <a:pt x="1439" y="843"/>
                </a:cubicBezTo>
                <a:moveTo>
                  <a:pt x="1437" y="825"/>
                </a:moveTo>
                <a:cubicBezTo>
                  <a:pt x="1437" y="825"/>
                  <a:pt x="1437" y="825"/>
                  <a:pt x="1437" y="825"/>
                </a:cubicBezTo>
                <a:cubicBezTo>
                  <a:pt x="1437" y="825"/>
                  <a:pt x="1437" y="825"/>
                  <a:pt x="1437" y="825"/>
                </a:cubicBezTo>
                <a:cubicBezTo>
                  <a:pt x="1437" y="825"/>
                  <a:pt x="1437" y="825"/>
                  <a:pt x="1437" y="825"/>
                </a:cubicBezTo>
                <a:moveTo>
                  <a:pt x="1439" y="821"/>
                </a:moveTo>
                <a:cubicBezTo>
                  <a:pt x="1439" y="821"/>
                  <a:pt x="1439" y="821"/>
                  <a:pt x="1439" y="821"/>
                </a:cubicBezTo>
                <a:cubicBezTo>
                  <a:pt x="1439" y="821"/>
                  <a:pt x="1439" y="821"/>
                  <a:pt x="1439" y="821"/>
                </a:cubicBezTo>
                <a:cubicBezTo>
                  <a:pt x="1439" y="822"/>
                  <a:pt x="1439" y="822"/>
                  <a:pt x="1439" y="822"/>
                </a:cubicBezTo>
                <a:cubicBezTo>
                  <a:pt x="1439" y="822"/>
                  <a:pt x="1439" y="822"/>
                  <a:pt x="1439" y="822"/>
                </a:cubicBezTo>
                <a:cubicBezTo>
                  <a:pt x="1439" y="822"/>
                  <a:pt x="1439" y="822"/>
                  <a:pt x="1439" y="822"/>
                </a:cubicBezTo>
                <a:cubicBezTo>
                  <a:pt x="1439" y="822"/>
                  <a:pt x="1439" y="822"/>
                  <a:pt x="1439" y="822"/>
                </a:cubicBezTo>
                <a:cubicBezTo>
                  <a:pt x="1439" y="823"/>
                  <a:pt x="1439" y="823"/>
                  <a:pt x="1439" y="823"/>
                </a:cubicBezTo>
                <a:cubicBezTo>
                  <a:pt x="1438" y="822"/>
                  <a:pt x="1438" y="822"/>
                  <a:pt x="1438" y="822"/>
                </a:cubicBezTo>
                <a:cubicBezTo>
                  <a:pt x="1438" y="822"/>
                  <a:pt x="1438" y="822"/>
                  <a:pt x="1438" y="822"/>
                </a:cubicBezTo>
                <a:cubicBezTo>
                  <a:pt x="1438" y="822"/>
                  <a:pt x="1438" y="822"/>
                  <a:pt x="1438" y="822"/>
                </a:cubicBezTo>
                <a:cubicBezTo>
                  <a:pt x="1438" y="822"/>
                  <a:pt x="1438" y="822"/>
                  <a:pt x="1438" y="822"/>
                </a:cubicBezTo>
                <a:cubicBezTo>
                  <a:pt x="1438" y="821"/>
                  <a:pt x="1438" y="821"/>
                  <a:pt x="1438" y="821"/>
                </a:cubicBezTo>
                <a:cubicBezTo>
                  <a:pt x="1438" y="822"/>
                  <a:pt x="1438" y="822"/>
                  <a:pt x="1438" y="822"/>
                </a:cubicBezTo>
                <a:cubicBezTo>
                  <a:pt x="1438" y="822"/>
                  <a:pt x="1438" y="822"/>
                  <a:pt x="1438" y="822"/>
                </a:cubicBezTo>
                <a:cubicBezTo>
                  <a:pt x="1438" y="822"/>
                  <a:pt x="1438" y="822"/>
                  <a:pt x="1438" y="822"/>
                </a:cubicBezTo>
                <a:cubicBezTo>
                  <a:pt x="1438" y="822"/>
                  <a:pt x="1438" y="822"/>
                  <a:pt x="1438" y="822"/>
                </a:cubicBezTo>
                <a:cubicBezTo>
                  <a:pt x="1438" y="822"/>
                  <a:pt x="1438" y="822"/>
                  <a:pt x="1438" y="822"/>
                </a:cubicBezTo>
                <a:cubicBezTo>
                  <a:pt x="1437" y="822"/>
                  <a:pt x="1437" y="822"/>
                  <a:pt x="1437" y="822"/>
                </a:cubicBezTo>
                <a:cubicBezTo>
                  <a:pt x="1437" y="822"/>
                  <a:pt x="1437" y="822"/>
                  <a:pt x="1437" y="822"/>
                </a:cubicBezTo>
                <a:cubicBezTo>
                  <a:pt x="1437" y="822"/>
                  <a:pt x="1437" y="822"/>
                  <a:pt x="1437" y="822"/>
                </a:cubicBezTo>
                <a:cubicBezTo>
                  <a:pt x="1437" y="821"/>
                  <a:pt x="1437" y="821"/>
                  <a:pt x="1437" y="821"/>
                </a:cubicBezTo>
                <a:cubicBezTo>
                  <a:pt x="1437" y="821"/>
                  <a:pt x="1437" y="821"/>
                  <a:pt x="1437" y="821"/>
                </a:cubicBezTo>
                <a:cubicBezTo>
                  <a:pt x="1437" y="821"/>
                  <a:pt x="1437" y="821"/>
                  <a:pt x="1437" y="821"/>
                </a:cubicBezTo>
                <a:cubicBezTo>
                  <a:pt x="1438" y="821"/>
                  <a:pt x="1438" y="821"/>
                  <a:pt x="1438" y="821"/>
                </a:cubicBezTo>
                <a:cubicBezTo>
                  <a:pt x="1438" y="821"/>
                  <a:pt x="1438" y="821"/>
                  <a:pt x="1438" y="821"/>
                </a:cubicBezTo>
                <a:cubicBezTo>
                  <a:pt x="1439" y="821"/>
                  <a:pt x="1439" y="821"/>
                  <a:pt x="1439" y="821"/>
                </a:cubicBezTo>
                <a:cubicBezTo>
                  <a:pt x="1439" y="821"/>
                  <a:pt x="1439" y="820"/>
                  <a:pt x="1439" y="821"/>
                </a:cubicBezTo>
                <a:moveTo>
                  <a:pt x="1452" y="848"/>
                </a:moveTo>
                <a:cubicBezTo>
                  <a:pt x="1452" y="848"/>
                  <a:pt x="1451" y="848"/>
                  <a:pt x="1451" y="849"/>
                </a:cubicBezTo>
                <a:cubicBezTo>
                  <a:pt x="1450" y="849"/>
                  <a:pt x="1450" y="849"/>
                  <a:pt x="1450" y="849"/>
                </a:cubicBezTo>
                <a:cubicBezTo>
                  <a:pt x="1450" y="849"/>
                  <a:pt x="1450" y="849"/>
                  <a:pt x="1450" y="849"/>
                </a:cubicBezTo>
                <a:cubicBezTo>
                  <a:pt x="1450" y="849"/>
                  <a:pt x="1450" y="849"/>
                  <a:pt x="1450" y="849"/>
                </a:cubicBezTo>
                <a:cubicBezTo>
                  <a:pt x="1450" y="849"/>
                  <a:pt x="1450" y="849"/>
                  <a:pt x="1450" y="849"/>
                </a:cubicBezTo>
                <a:cubicBezTo>
                  <a:pt x="1450" y="849"/>
                  <a:pt x="1450" y="849"/>
                  <a:pt x="1450" y="849"/>
                </a:cubicBezTo>
                <a:cubicBezTo>
                  <a:pt x="1450" y="849"/>
                  <a:pt x="1450" y="849"/>
                  <a:pt x="1450" y="849"/>
                </a:cubicBezTo>
                <a:cubicBezTo>
                  <a:pt x="1450" y="848"/>
                  <a:pt x="1450" y="848"/>
                  <a:pt x="1450" y="848"/>
                </a:cubicBezTo>
                <a:cubicBezTo>
                  <a:pt x="1450" y="849"/>
                  <a:pt x="1450" y="849"/>
                  <a:pt x="1450" y="849"/>
                </a:cubicBezTo>
                <a:cubicBezTo>
                  <a:pt x="1450" y="848"/>
                  <a:pt x="1451" y="847"/>
                  <a:pt x="1452" y="847"/>
                </a:cubicBezTo>
                <a:cubicBezTo>
                  <a:pt x="1452" y="848"/>
                  <a:pt x="1452" y="848"/>
                  <a:pt x="1452" y="848"/>
                </a:cubicBezTo>
                <a:moveTo>
                  <a:pt x="1434" y="850"/>
                </a:moveTo>
                <a:cubicBezTo>
                  <a:pt x="1433" y="850"/>
                  <a:pt x="1433" y="850"/>
                  <a:pt x="1433" y="850"/>
                </a:cubicBezTo>
                <a:cubicBezTo>
                  <a:pt x="1433" y="849"/>
                  <a:pt x="1433" y="849"/>
                  <a:pt x="1433" y="849"/>
                </a:cubicBezTo>
                <a:cubicBezTo>
                  <a:pt x="1433" y="849"/>
                  <a:pt x="1433" y="849"/>
                  <a:pt x="1433" y="849"/>
                </a:cubicBezTo>
                <a:cubicBezTo>
                  <a:pt x="1433" y="849"/>
                  <a:pt x="1433" y="849"/>
                  <a:pt x="1433" y="849"/>
                </a:cubicBezTo>
                <a:cubicBezTo>
                  <a:pt x="1433" y="849"/>
                  <a:pt x="1433" y="849"/>
                  <a:pt x="1433" y="849"/>
                </a:cubicBezTo>
                <a:cubicBezTo>
                  <a:pt x="1434" y="849"/>
                  <a:pt x="1434" y="849"/>
                  <a:pt x="1434" y="849"/>
                </a:cubicBezTo>
                <a:cubicBezTo>
                  <a:pt x="1433" y="849"/>
                  <a:pt x="1433" y="849"/>
                  <a:pt x="1433" y="849"/>
                </a:cubicBezTo>
                <a:cubicBezTo>
                  <a:pt x="1434" y="849"/>
                  <a:pt x="1434" y="849"/>
                  <a:pt x="1434" y="849"/>
                </a:cubicBezTo>
                <a:cubicBezTo>
                  <a:pt x="1434" y="849"/>
                  <a:pt x="1434" y="850"/>
                  <a:pt x="1434" y="850"/>
                </a:cubicBezTo>
                <a:moveTo>
                  <a:pt x="1442" y="852"/>
                </a:moveTo>
                <a:cubicBezTo>
                  <a:pt x="1442" y="852"/>
                  <a:pt x="1442" y="852"/>
                  <a:pt x="1442" y="852"/>
                </a:cubicBezTo>
                <a:cubicBezTo>
                  <a:pt x="1443" y="852"/>
                  <a:pt x="1443" y="852"/>
                  <a:pt x="1443" y="852"/>
                </a:cubicBezTo>
                <a:cubicBezTo>
                  <a:pt x="1442" y="852"/>
                  <a:pt x="1442" y="852"/>
                  <a:pt x="1442" y="852"/>
                </a:cubicBezTo>
                <a:cubicBezTo>
                  <a:pt x="1442" y="852"/>
                  <a:pt x="1442" y="852"/>
                  <a:pt x="1442" y="852"/>
                </a:cubicBezTo>
                <a:cubicBezTo>
                  <a:pt x="1442" y="852"/>
                  <a:pt x="1442" y="852"/>
                  <a:pt x="1442" y="852"/>
                </a:cubicBezTo>
                <a:moveTo>
                  <a:pt x="1440" y="833"/>
                </a:moveTo>
                <a:cubicBezTo>
                  <a:pt x="1440" y="833"/>
                  <a:pt x="1440" y="833"/>
                  <a:pt x="1440" y="833"/>
                </a:cubicBezTo>
                <a:cubicBezTo>
                  <a:pt x="1440" y="833"/>
                  <a:pt x="1440" y="833"/>
                  <a:pt x="1440" y="833"/>
                </a:cubicBezTo>
                <a:moveTo>
                  <a:pt x="1433" y="845"/>
                </a:moveTo>
                <a:cubicBezTo>
                  <a:pt x="1434" y="845"/>
                  <a:pt x="1434" y="845"/>
                  <a:pt x="1434" y="845"/>
                </a:cubicBezTo>
                <a:cubicBezTo>
                  <a:pt x="1434" y="845"/>
                  <a:pt x="1434" y="845"/>
                  <a:pt x="1434" y="845"/>
                </a:cubicBezTo>
                <a:cubicBezTo>
                  <a:pt x="1434" y="846"/>
                  <a:pt x="1434" y="846"/>
                  <a:pt x="1434" y="846"/>
                </a:cubicBezTo>
                <a:cubicBezTo>
                  <a:pt x="1434" y="846"/>
                  <a:pt x="1434" y="846"/>
                  <a:pt x="1434" y="846"/>
                </a:cubicBezTo>
                <a:cubicBezTo>
                  <a:pt x="1434" y="846"/>
                  <a:pt x="1434" y="846"/>
                  <a:pt x="1434" y="846"/>
                </a:cubicBezTo>
                <a:cubicBezTo>
                  <a:pt x="1433" y="846"/>
                  <a:pt x="1433" y="846"/>
                  <a:pt x="1433" y="846"/>
                </a:cubicBezTo>
                <a:cubicBezTo>
                  <a:pt x="1433" y="845"/>
                  <a:pt x="1433" y="845"/>
                  <a:pt x="1433" y="845"/>
                </a:cubicBezTo>
                <a:moveTo>
                  <a:pt x="1449" y="846"/>
                </a:moveTo>
                <a:cubicBezTo>
                  <a:pt x="1450" y="846"/>
                  <a:pt x="1450" y="846"/>
                  <a:pt x="1450" y="846"/>
                </a:cubicBezTo>
                <a:cubicBezTo>
                  <a:pt x="1450" y="846"/>
                  <a:pt x="1450" y="846"/>
                  <a:pt x="1450" y="846"/>
                </a:cubicBezTo>
                <a:cubicBezTo>
                  <a:pt x="1450" y="847"/>
                  <a:pt x="1450" y="847"/>
                  <a:pt x="1450" y="847"/>
                </a:cubicBezTo>
                <a:cubicBezTo>
                  <a:pt x="1450" y="847"/>
                  <a:pt x="1450" y="847"/>
                  <a:pt x="1450" y="847"/>
                </a:cubicBezTo>
                <a:cubicBezTo>
                  <a:pt x="1450" y="847"/>
                  <a:pt x="1450" y="847"/>
                  <a:pt x="1450" y="847"/>
                </a:cubicBezTo>
                <a:cubicBezTo>
                  <a:pt x="1450" y="847"/>
                  <a:pt x="1450" y="847"/>
                  <a:pt x="1450" y="847"/>
                </a:cubicBezTo>
                <a:cubicBezTo>
                  <a:pt x="1450" y="847"/>
                  <a:pt x="1450" y="847"/>
                  <a:pt x="1450" y="847"/>
                </a:cubicBezTo>
                <a:cubicBezTo>
                  <a:pt x="1450" y="847"/>
                  <a:pt x="1450" y="847"/>
                  <a:pt x="1450" y="847"/>
                </a:cubicBezTo>
                <a:cubicBezTo>
                  <a:pt x="1449" y="847"/>
                  <a:pt x="1449" y="847"/>
                  <a:pt x="1449" y="847"/>
                </a:cubicBezTo>
                <a:cubicBezTo>
                  <a:pt x="1450" y="847"/>
                  <a:pt x="1450" y="847"/>
                  <a:pt x="1450" y="847"/>
                </a:cubicBezTo>
                <a:cubicBezTo>
                  <a:pt x="1450" y="846"/>
                  <a:pt x="1450" y="846"/>
                  <a:pt x="1450" y="846"/>
                </a:cubicBezTo>
                <a:cubicBezTo>
                  <a:pt x="1449" y="846"/>
                  <a:pt x="1449" y="846"/>
                  <a:pt x="1449" y="846"/>
                </a:cubicBezTo>
                <a:moveTo>
                  <a:pt x="1317" y="685"/>
                </a:moveTo>
                <a:cubicBezTo>
                  <a:pt x="1317" y="684"/>
                  <a:pt x="1318" y="684"/>
                  <a:pt x="1319" y="684"/>
                </a:cubicBezTo>
                <a:cubicBezTo>
                  <a:pt x="1319" y="685"/>
                  <a:pt x="1318" y="685"/>
                  <a:pt x="1318" y="685"/>
                </a:cubicBezTo>
                <a:cubicBezTo>
                  <a:pt x="1318" y="685"/>
                  <a:pt x="1318" y="685"/>
                  <a:pt x="1318" y="685"/>
                </a:cubicBezTo>
                <a:cubicBezTo>
                  <a:pt x="1317" y="685"/>
                  <a:pt x="1317" y="685"/>
                  <a:pt x="1317" y="685"/>
                </a:cubicBezTo>
                <a:moveTo>
                  <a:pt x="1316" y="685"/>
                </a:moveTo>
                <a:cubicBezTo>
                  <a:pt x="1315" y="685"/>
                  <a:pt x="1315" y="685"/>
                  <a:pt x="1315" y="685"/>
                </a:cubicBezTo>
                <a:cubicBezTo>
                  <a:pt x="1315" y="685"/>
                  <a:pt x="1315" y="685"/>
                  <a:pt x="1315" y="685"/>
                </a:cubicBezTo>
                <a:cubicBezTo>
                  <a:pt x="1316" y="685"/>
                  <a:pt x="1316" y="685"/>
                  <a:pt x="1316" y="685"/>
                </a:cubicBezTo>
                <a:moveTo>
                  <a:pt x="1352" y="677"/>
                </a:moveTo>
                <a:cubicBezTo>
                  <a:pt x="1352" y="676"/>
                  <a:pt x="1355" y="676"/>
                  <a:pt x="1355" y="676"/>
                </a:cubicBezTo>
                <a:cubicBezTo>
                  <a:pt x="1355" y="677"/>
                  <a:pt x="1355" y="677"/>
                  <a:pt x="1354" y="677"/>
                </a:cubicBezTo>
                <a:cubicBezTo>
                  <a:pt x="1354" y="677"/>
                  <a:pt x="1354" y="677"/>
                  <a:pt x="1354" y="677"/>
                </a:cubicBezTo>
                <a:cubicBezTo>
                  <a:pt x="1354" y="677"/>
                  <a:pt x="1353" y="677"/>
                  <a:pt x="1353" y="677"/>
                </a:cubicBezTo>
                <a:cubicBezTo>
                  <a:pt x="1352" y="677"/>
                  <a:pt x="1352" y="677"/>
                  <a:pt x="1352" y="677"/>
                </a:cubicBezTo>
                <a:moveTo>
                  <a:pt x="1320" y="684"/>
                </a:moveTo>
                <a:cubicBezTo>
                  <a:pt x="1321" y="684"/>
                  <a:pt x="1321" y="684"/>
                  <a:pt x="1321" y="684"/>
                </a:cubicBezTo>
                <a:cubicBezTo>
                  <a:pt x="1319" y="684"/>
                  <a:pt x="1319" y="684"/>
                  <a:pt x="1319" y="684"/>
                </a:cubicBezTo>
                <a:cubicBezTo>
                  <a:pt x="1320" y="684"/>
                  <a:pt x="1320" y="684"/>
                  <a:pt x="1320" y="684"/>
                </a:cubicBezTo>
                <a:moveTo>
                  <a:pt x="1362" y="682"/>
                </a:moveTo>
                <a:cubicBezTo>
                  <a:pt x="1363" y="682"/>
                  <a:pt x="1362" y="682"/>
                  <a:pt x="1362" y="682"/>
                </a:cubicBezTo>
                <a:cubicBezTo>
                  <a:pt x="1362" y="681"/>
                  <a:pt x="1361" y="680"/>
                  <a:pt x="1362" y="680"/>
                </a:cubicBezTo>
                <a:cubicBezTo>
                  <a:pt x="1362" y="680"/>
                  <a:pt x="1363" y="681"/>
                  <a:pt x="1363" y="681"/>
                </a:cubicBezTo>
                <a:cubicBezTo>
                  <a:pt x="1364" y="682"/>
                  <a:pt x="1364" y="682"/>
                  <a:pt x="1364" y="682"/>
                </a:cubicBezTo>
                <a:cubicBezTo>
                  <a:pt x="1364" y="682"/>
                  <a:pt x="1365" y="682"/>
                  <a:pt x="1365" y="682"/>
                </a:cubicBezTo>
                <a:cubicBezTo>
                  <a:pt x="1365" y="683"/>
                  <a:pt x="1365" y="683"/>
                  <a:pt x="1365" y="683"/>
                </a:cubicBezTo>
                <a:cubicBezTo>
                  <a:pt x="1364" y="684"/>
                  <a:pt x="1364" y="683"/>
                  <a:pt x="1364" y="683"/>
                </a:cubicBezTo>
                <a:cubicBezTo>
                  <a:pt x="1363" y="683"/>
                  <a:pt x="1363" y="683"/>
                  <a:pt x="1363" y="683"/>
                </a:cubicBezTo>
                <a:cubicBezTo>
                  <a:pt x="1363" y="683"/>
                  <a:pt x="1362" y="683"/>
                  <a:pt x="1362" y="683"/>
                </a:cubicBezTo>
                <a:cubicBezTo>
                  <a:pt x="1361" y="683"/>
                  <a:pt x="1362" y="683"/>
                  <a:pt x="1362" y="682"/>
                </a:cubicBezTo>
                <a:moveTo>
                  <a:pt x="1357" y="677"/>
                </a:moveTo>
                <a:cubicBezTo>
                  <a:pt x="1357" y="676"/>
                  <a:pt x="1357" y="676"/>
                  <a:pt x="1357" y="676"/>
                </a:cubicBezTo>
                <a:cubicBezTo>
                  <a:pt x="1357" y="676"/>
                  <a:pt x="1357" y="676"/>
                  <a:pt x="1357" y="676"/>
                </a:cubicBezTo>
                <a:cubicBezTo>
                  <a:pt x="1357" y="676"/>
                  <a:pt x="1357" y="676"/>
                  <a:pt x="1357" y="676"/>
                </a:cubicBezTo>
                <a:cubicBezTo>
                  <a:pt x="1357" y="675"/>
                  <a:pt x="1357" y="675"/>
                  <a:pt x="1357" y="675"/>
                </a:cubicBezTo>
                <a:cubicBezTo>
                  <a:pt x="1358" y="675"/>
                  <a:pt x="1358" y="675"/>
                  <a:pt x="1358" y="675"/>
                </a:cubicBezTo>
                <a:cubicBezTo>
                  <a:pt x="1358" y="675"/>
                  <a:pt x="1358" y="675"/>
                  <a:pt x="1358" y="674"/>
                </a:cubicBezTo>
                <a:cubicBezTo>
                  <a:pt x="1358" y="674"/>
                  <a:pt x="1358" y="673"/>
                  <a:pt x="1358" y="674"/>
                </a:cubicBezTo>
                <a:cubicBezTo>
                  <a:pt x="1359" y="674"/>
                  <a:pt x="1359" y="675"/>
                  <a:pt x="1359" y="675"/>
                </a:cubicBezTo>
                <a:cubicBezTo>
                  <a:pt x="1359" y="676"/>
                  <a:pt x="1358" y="676"/>
                  <a:pt x="1359" y="676"/>
                </a:cubicBezTo>
                <a:cubicBezTo>
                  <a:pt x="1360" y="676"/>
                  <a:pt x="1359" y="675"/>
                  <a:pt x="1359" y="675"/>
                </a:cubicBezTo>
                <a:cubicBezTo>
                  <a:pt x="1360" y="675"/>
                  <a:pt x="1360" y="675"/>
                  <a:pt x="1360" y="675"/>
                </a:cubicBezTo>
                <a:cubicBezTo>
                  <a:pt x="1360" y="676"/>
                  <a:pt x="1360" y="676"/>
                  <a:pt x="1360" y="676"/>
                </a:cubicBezTo>
                <a:cubicBezTo>
                  <a:pt x="1359" y="677"/>
                  <a:pt x="1361" y="677"/>
                  <a:pt x="1361" y="677"/>
                </a:cubicBezTo>
                <a:cubicBezTo>
                  <a:pt x="1360" y="678"/>
                  <a:pt x="1360" y="678"/>
                  <a:pt x="1360" y="678"/>
                </a:cubicBezTo>
                <a:cubicBezTo>
                  <a:pt x="1360" y="677"/>
                  <a:pt x="1360" y="677"/>
                  <a:pt x="1360" y="677"/>
                </a:cubicBezTo>
                <a:cubicBezTo>
                  <a:pt x="1359" y="677"/>
                  <a:pt x="1359" y="678"/>
                  <a:pt x="1358" y="678"/>
                </a:cubicBezTo>
                <a:cubicBezTo>
                  <a:pt x="1358" y="678"/>
                  <a:pt x="1357" y="678"/>
                  <a:pt x="1357" y="678"/>
                </a:cubicBezTo>
                <a:cubicBezTo>
                  <a:pt x="1357" y="677"/>
                  <a:pt x="1357" y="677"/>
                  <a:pt x="1357" y="677"/>
                </a:cubicBezTo>
                <a:moveTo>
                  <a:pt x="1403" y="605"/>
                </a:moveTo>
                <a:cubicBezTo>
                  <a:pt x="1403" y="606"/>
                  <a:pt x="1403" y="606"/>
                  <a:pt x="1403" y="606"/>
                </a:cubicBezTo>
                <a:cubicBezTo>
                  <a:pt x="1403" y="606"/>
                  <a:pt x="1403" y="606"/>
                  <a:pt x="1403" y="606"/>
                </a:cubicBezTo>
                <a:cubicBezTo>
                  <a:pt x="1402" y="606"/>
                  <a:pt x="1402" y="606"/>
                  <a:pt x="1402" y="606"/>
                </a:cubicBezTo>
                <a:cubicBezTo>
                  <a:pt x="1402" y="606"/>
                  <a:pt x="1402" y="606"/>
                  <a:pt x="1402" y="606"/>
                </a:cubicBezTo>
                <a:cubicBezTo>
                  <a:pt x="1401" y="606"/>
                  <a:pt x="1401" y="606"/>
                  <a:pt x="1401" y="606"/>
                </a:cubicBezTo>
                <a:cubicBezTo>
                  <a:pt x="1401" y="605"/>
                  <a:pt x="1401" y="605"/>
                  <a:pt x="1400" y="605"/>
                </a:cubicBezTo>
                <a:cubicBezTo>
                  <a:pt x="1400" y="605"/>
                  <a:pt x="1400" y="605"/>
                  <a:pt x="1400" y="604"/>
                </a:cubicBezTo>
                <a:cubicBezTo>
                  <a:pt x="1400" y="604"/>
                  <a:pt x="1400" y="604"/>
                  <a:pt x="1400" y="604"/>
                </a:cubicBezTo>
                <a:cubicBezTo>
                  <a:pt x="1401" y="603"/>
                  <a:pt x="1401" y="603"/>
                  <a:pt x="1401" y="603"/>
                </a:cubicBezTo>
                <a:cubicBezTo>
                  <a:pt x="1401" y="604"/>
                  <a:pt x="1401" y="604"/>
                  <a:pt x="1402" y="604"/>
                </a:cubicBezTo>
                <a:cubicBezTo>
                  <a:pt x="1402" y="604"/>
                  <a:pt x="1402" y="604"/>
                  <a:pt x="1402" y="604"/>
                </a:cubicBezTo>
                <a:cubicBezTo>
                  <a:pt x="1403" y="604"/>
                  <a:pt x="1403" y="604"/>
                  <a:pt x="1403" y="605"/>
                </a:cubicBezTo>
                <a:moveTo>
                  <a:pt x="1403" y="604"/>
                </a:moveTo>
                <a:cubicBezTo>
                  <a:pt x="1403" y="603"/>
                  <a:pt x="1403" y="603"/>
                  <a:pt x="1403" y="603"/>
                </a:cubicBezTo>
                <a:cubicBezTo>
                  <a:pt x="1402" y="603"/>
                  <a:pt x="1402" y="603"/>
                  <a:pt x="1402" y="603"/>
                </a:cubicBezTo>
                <a:cubicBezTo>
                  <a:pt x="1402" y="602"/>
                  <a:pt x="1402" y="602"/>
                  <a:pt x="1402" y="602"/>
                </a:cubicBezTo>
                <a:cubicBezTo>
                  <a:pt x="1403" y="602"/>
                  <a:pt x="1403" y="602"/>
                  <a:pt x="1403" y="602"/>
                </a:cubicBezTo>
                <a:cubicBezTo>
                  <a:pt x="1403" y="602"/>
                  <a:pt x="1403" y="602"/>
                  <a:pt x="1403" y="602"/>
                </a:cubicBezTo>
                <a:cubicBezTo>
                  <a:pt x="1404" y="602"/>
                  <a:pt x="1404" y="602"/>
                  <a:pt x="1404" y="602"/>
                </a:cubicBezTo>
                <a:cubicBezTo>
                  <a:pt x="1405" y="603"/>
                  <a:pt x="1405" y="603"/>
                  <a:pt x="1405" y="603"/>
                </a:cubicBezTo>
                <a:cubicBezTo>
                  <a:pt x="1404" y="605"/>
                  <a:pt x="1404" y="605"/>
                  <a:pt x="1404" y="605"/>
                </a:cubicBezTo>
                <a:cubicBezTo>
                  <a:pt x="1404" y="605"/>
                  <a:pt x="1404" y="604"/>
                  <a:pt x="1403" y="604"/>
                </a:cubicBezTo>
                <a:moveTo>
                  <a:pt x="1435" y="533"/>
                </a:moveTo>
                <a:cubicBezTo>
                  <a:pt x="1435" y="534"/>
                  <a:pt x="1436" y="534"/>
                  <a:pt x="1435" y="534"/>
                </a:cubicBezTo>
                <a:cubicBezTo>
                  <a:pt x="1435" y="535"/>
                  <a:pt x="1435" y="535"/>
                  <a:pt x="1435" y="535"/>
                </a:cubicBezTo>
                <a:cubicBezTo>
                  <a:pt x="1435" y="534"/>
                  <a:pt x="1435" y="534"/>
                  <a:pt x="1435" y="534"/>
                </a:cubicBezTo>
                <a:cubicBezTo>
                  <a:pt x="1434" y="534"/>
                  <a:pt x="1434" y="534"/>
                  <a:pt x="1434" y="534"/>
                </a:cubicBezTo>
                <a:cubicBezTo>
                  <a:pt x="1434" y="534"/>
                  <a:pt x="1434" y="534"/>
                  <a:pt x="1434" y="534"/>
                </a:cubicBezTo>
                <a:cubicBezTo>
                  <a:pt x="1434" y="533"/>
                  <a:pt x="1434" y="533"/>
                  <a:pt x="1435" y="533"/>
                </a:cubicBezTo>
                <a:cubicBezTo>
                  <a:pt x="1436" y="533"/>
                  <a:pt x="1436" y="533"/>
                  <a:pt x="1436" y="533"/>
                </a:cubicBezTo>
                <a:cubicBezTo>
                  <a:pt x="1437" y="533"/>
                  <a:pt x="1437" y="533"/>
                  <a:pt x="1437" y="533"/>
                </a:cubicBezTo>
                <a:cubicBezTo>
                  <a:pt x="1437" y="534"/>
                  <a:pt x="1436" y="533"/>
                  <a:pt x="1436" y="533"/>
                </a:cubicBezTo>
                <a:cubicBezTo>
                  <a:pt x="1435" y="533"/>
                  <a:pt x="1435" y="533"/>
                  <a:pt x="1435" y="533"/>
                </a:cubicBezTo>
                <a:moveTo>
                  <a:pt x="1419" y="606"/>
                </a:moveTo>
                <a:cubicBezTo>
                  <a:pt x="1420" y="606"/>
                  <a:pt x="1420" y="606"/>
                  <a:pt x="1420" y="605"/>
                </a:cubicBezTo>
                <a:cubicBezTo>
                  <a:pt x="1420" y="605"/>
                  <a:pt x="1420" y="605"/>
                  <a:pt x="1420" y="605"/>
                </a:cubicBezTo>
                <a:cubicBezTo>
                  <a:pt x="1420" y="605"/>
                  <a:pt x="1421" y="604"/>
                  <a:pt x="1422" y="605"/>
                </a:cubicBezTo>
                <a:cubicBezTo>
                  <a:pt x="1421" y="607"/>
                  <a:pt x="1421" y="607"/>
                  <a:pt x="1421" y="607"/>
                </a:cubicBezTo>
                <a:cubicBezTo>
                  <a:pt x="1421" y="607"/>
                  <a:pt x="1421" y="607"/>
                  <a:pt x="1421" y="607"/>
                </a:cubicBezTo>
                <a:cubicBezTo>
                  <a:pt x="1420" y="607"/>
                  <a:pt x="1420" y="607"/>
                  <a:pt x="1420" y="607"/>
                </a:cubicBezTo>
                <a:cubicBezTo>
                  <a:pt x="1419" y="607"/>
                  <a:pt x="1419" y="607"/>
                  <a:pt x="1419" y="607"/>
                </a:cubicBezTo>
                <a:cubicBezTo>
                  <a:pt x="1419" y="606"/>
                  <a:pt x="1419" y="606"/>
                  <a:pt x="1419" y="606"/>
                </a:cubicBezTo>
                <a:moveTo>
                  <a:pt x="1411" y="561"/>
                </a:moveTo>
                <a:cubicBezTo>
                  <a:pt x="1411" y="561"/>
                  <a:pt x="1411" y="561"/>
                  <a:pt x="1411" y="561"/>
                </a:cubicBezTo>
                <a:cubicBezTo>
                  <a:pt x="1411" y="561"/>
                  <a:pt x="1411" y="561"/>
                  <a:pt x="1412" y="561"/>
                </a:cubicBezTo>
                <a:cubicBezTo>
                  <a:pt x="1412" y="561"/>
                  <a:pt x="1412" y="561"/>
                  <a:pt x="1412" y="561"/>
                </a:cubicBezTo>
                <a:cubicBezTo>
                  <a:pt x="1413" y="561"/>
                  <a:pt x="1412" y="562"/>
                  <a:pt x="1412" y="562"/>
                </a:cubicBezTo>
                <a:cubicBezTo>
                  <a:pt x="1411" y="562"/>
                  <a:pt x="1410" y="561"/>
                  <a:pt x="1411" y="561"/>
                </a:cubicBezTo>
                <a:moveTo>
                  <a:pt x="1331" y="797"/>
                </a:moveTo>
                <a:cubicBezTo>
                  <a:pt x="1331" y="796"/>
                  <a:pt x="1331" y="796"/>
                  <a:pt x="1331" y="796"/>
                </a:cubicBezTo>
                <a:cubicBezTo>
                  <a:pt x="1331" y="795"/>
                  <a:pt x="1331" y="794"/>
                  <a:pt x="1332" y="794"/>
                </a:cubicBezTo>
                <a:cubicBezTo>
                  <a:pt x="1332" y="794"/>
                  <a:pt x="1332" y="795"/>
                  <a:pt x="1332" y="796"/>
                </a:cubicBezTo>
                <a:cubicBezTo>
                  <a:pt x="1332" y="796"/>
                  <a:pt x="1332" y="796"/>
                  <a:pt x="1332" y="797"/>
                </a:cubicBezTo>
                <a:cubicBezTo>
                  <a:pt x="1332" y="797"/>
                  <a:pt x="1332" y="798"/>
                  <a:pt x="1332" y="798"/>
                </a:cubicBezTo>
                <a:cubicBezTo>
                  <a:pt x="1333" y="799"/>
                  <a:pt x="1333" y="800"/>
                  <a:pt x="1333" y="800"/>
                </a:cubicBezTo>
                <a:cubicBezTo>
                  <a:pt x="1333" y="801"/>
                  <a:pt x="1333" y="802"/>
                  <a:pt x="1332" y="803"/>
                </a:cubicBezTo>
                <a:cubicBezTo>
                  <a:pt x="1332" y="804"/>
                  <a:pt x="1331" y="805"/>
                  <a:pt x="1331" y="806"/>
                </a:cubicBezTo>
                <a:cubicBezTo>
                  <a:pt x="1331" y="806"/>
                  <a:pt x="1331" y="806"/>
                  <a:pt x="1331" y="806"/>
                </a:cubicBezTo>
                <a:cubicBezTo>
                  <a:pt x="1331" y="807"/>
                  <a:pt x="1331" y="807"/>
                  <a:pt x="1331" y="807"/>
                </a:cubicBezTo>
                <a:cubicBezTo>
                  <a:pt x="1331" y="807"/>
                  <a:pt x="1331" y="808"/>
                  <a:pt x="1330" y="808"/>
                </a:cubicBezTo>
                <a:cubicBezTo>
                  <a:pt x="1330" y="809"/>
                  <a:pt x="1330" y="808"/>
                  <a:pt x="1330" y="808"/>
                </a:cubicBezTo>
                <a:cubicBezTo>
                  <a:pt x="1329" y="808"/>
                  <a:pt x="1329" y="808"/>
                  <a:pt x="1329" y="808"/>
                </a:cubicBezTo>
                <a:cubicBezTo>
                  <a:pt x="1328" y="808"/>
                  <a:pt x="1328" y="808"/>
                  <a:pt x="1328" y="808"/>
                </a:cubicBezTo>
                <a:cubicBezTo>
                  <a:pt x="1328" y="807"/>
                  <a:pt x="1328" y="807"/>
                  <a:pt x="1327" y="807"/>
                </a:cubicBezTo>
                <a:cubicBezTo>
                  <a:pt x="1327" y="806"/>
                  <a:pt x="1328" y="806"/>
                  <a:pt x="1328" y="806"/>
                </a:cubicBezTo>
                <a:cubicBezTo>
                  <a:pt x="1328" y="805"/>
                  <a:pt x="1327" y="805"/>
                  <a:pt x="1327" y="805"/>
                </a:cubicBezTo>
                <a:cubicBezTo>
                  <a:pt x="1327" y="804"/>
                  <a:pt x="1328" y="804"/>
                  <a:pt x="1327" y="804"/>
                </a:cubicBezTo>
                <a:cubicBezTo>
                  <a:pt x="1327" y="804"/>
                  <a:pt x="1327" y="804"/>
                  <a:pt x="1327" y="804"/>
                </a:cubicBezTo>
                <a:cubicBezTo>
                  <a:pt x="1326" y="804"/>
                  <a:pt x="1326" y="804"/>
                  <a:pt x="1326" y="803"/>
                </a:cubicBezTo>
                <a:cubicBezTo>
                  <a:pt x="1327" y="803"/>
                  <a:pt x="1327" y="803"/>
                  <a:pt x="1327" y="802"/>
                </a:cubicBezTo>
                <a:cubicBezTo>
                  <a:pt x="1327" y="802"/>
                  <a:pt x="1326" y="802"/>
                  <a:pt x="1326" y="801"/>
                </a:cubicBezTo>
                <a:cubicBezTo>
                  <a:pt x="1326" y="801"/>
                  <a:pt x="1326" y="801"/>
                  <a:pt x="1327" y="800"/>
                </a:cubicBezTo>
                <a:cubicBezTo>
                  <a:pt x="1327" y="800"/>
                  <a:pt x="1326" y="800"/>
                  <a:pt x="1326" y="800"/>
                </a:cubicBezTo>
                <a:cubicBezTo>
                  <a:pt x="1326" y="799"/>
                  <a:pt x="1326" y="799"/>
                  <a:pt x="1326" y="799"/>
                </a:cubicBezTo>
                <a:cubicBezTo>
                  <a:pt x="1327" y="799"/>
                  <a:pt x="1327" y="799"/>
                  <a:pt x="1327" y="799"/>
                </a:cubicBezTo>
                <a:cubicBezTo>
                  <a:pt x="1327" y="798"/>
                  <a:pt x="1327" y="798"/>
                  <a:pt x="1327" y="798"/>
                </a:cubicBezTo>
                <a:cubicBezTo>
                  <a:pt x="1329" y="797"/>
                  <a:pt x="1329" y="797"/>
                  <a:pt x="1329" y="797"/>
                </a:cubicBezTo>
                <a:cubicBezTo>
                  <a:pt x="1329" y="797"/>
                  <a:pt x="1330" y="796"/>
                  <a:pt x="1330" y="796"/>
                </a:cubicBezTo>
                <a:cubicBezTo>
                  <a:pt x="1331" y="797"/>
                  <a:pt x="1331" y="797"/>
                  <a:pt x="1331" y="797"/>
                </a:cubicBezTo>
                <a:moveTo>
                  <a:pt x="1218" y="577"/>
                </a:moveTo>
                <a:cubicBezTo>
                  <a:pt x="1219" y="577"/>
                  <a:pt x="1219" y="577"/>
                  <a:pt x="1220" y="577"/>
                </a:cubicBezTo>
                <a:cubicBezTo>
                  <a:pt x="1220" y="578"/>
                  <a:pt x="1220" y="578"/>
                  <a:pt x="1221" y="579"/>
                </a:cubicBezTo>
                <a:cubicBezTo>
                  <a:pt x="1220" y="579"/>
                  <a:pt x="1218" y="579"/>
                  <a:pt x="1218" y="577"/>
                </a:cubicBezTo>
                <a:moveTo>
                  <a:pt x="1223" y="575"/>
                </a:moveTo>
                <a:cubicBezTo>
                  <a:pt x="1223" y="574"/>
                  <a:pt x="1223" y="574"/>
                  <a:pt x="1223" y="574"/>
                </a:cubicBezTo>
                <a:cubicBezTo>
                  <a:pt x="1224" y="574"/>
                  <a:pt x="1224" y="575"/>
                  <a:pt x="1224" y="575"/>
                </a:cubicBezTo>
                <a:cubicBezTo>
                  <a:pt x="1224" y="575"/>
                  <a:pt x="1224" y="575"/>
                  <a:pt x="1224" y="575"/>
                </a:cubicBezTo>
                <a:cubicBezTo>
                  <a:pt x="1224" y="574"/>
                  <a:pt x="1224" y="574"/>
                  <a:pt x="1224" y="574"/>
                </a:cubicBezTo>
                <a:cubicBezTo>
                  <a:pt x="1225" y="574"/>
                  <a:pt x="1225" y="574"/>
                  <a:pt x="1225" y="574"/>
                </a:cubicBezTo>
                <a:cubicBezTo>
                  <a:pt x="1225" y="575"/>
                  <a:pt x="1225" y="575"/>
                  <a:pt x="1225" y="575"/>
                </a:cubicBezTo>
                <a:cubicBezTo>
                  <a:pt x="1226" y="575"/>
                  <a:pt x="1226" y="575"/>
                  <a:pt x="1226" y="575"/>
                </a:cubicBezTo>
                <a:cubicBezTo>
                  <a:pt x="1226" y="575"/>
                  <a:pt x="1225" y="575"/>
                  <a:pt x="1225" y="576"/>
                </a:cubicBezTo>
                <a:cubicBezTo>
                  <a:pt x="1225" y="576"/>
                  <a:pt x="1225" y="577"/>
                  <a:pt x="1224" y="576"/>
                </a:cubicBezTo>
                <a:cubicBezTo>
                  <a:pt x="1224" y="576"/>
                  <a:pt x="1224" y="575"/>
                  <a:pt x="1223" y="575"/>
                </a:cubicBezTo>
                <a:moveTo>
                  <a:pt x="1222" y="584"/>
                </a:moveTo>
                <a:cubicBezTo>
                  <a:pt x="1222" y="585"/>
                  <a:pt x="1223" y="586"/>
                  <a:pt x="1223" y="586"/>
                </a:cubicBezTo>
                <a:cubicBezTo>
                  <a:pt x="1223" y="587"/>
                  <a:pt x="1224" y="588"/>
                  <a:pt x="1223" y="588"/>
                </a:cubicBezTo>
                <a:cubicBezTo>
                  <a:pt x="1222" y="587"/>
                  <a:pt x="1222" y="586"/>
                  <a:pt x="1222" y="585"/>
                </a:cubicBezTo>
                <a:cubicBezTo>
                  <a:pt x="1221" y="585"/>
                  <a:pt x="1221" y="584"/>
                  <a:pt x="1222" y="584"/>
                </a:cubicBezTo>
                <a:moveTo>
                  <a:pt x="1222" y="581"/>
                </a:moveTo>
                <a:cubicBezTo>
                  <a:pt x="1222" y="580"/>
                  <a:pt x="1222" y="580"/>
                  <a:pt x="1223" y="581"/>
                </a:cubicBezTo>
                <a:cubicBezTo>
                  <a:pt x="1223" y="581"/>
                  <a:pt x="1224" y="582"/>
                  <a:pt x="1224" y="583"/>
                </a:cubicBezTo>
                <a:cubicBezTo>
                  <a:pt x="1223" y="582"/>
                  <a:pt x="1223" y="582"/>
                  <a:pt x="1223" y="582"/>
                </a:cubicBezTo>
                <a:cubicBezTo>
                  <a:pt x="1222" y="582"/>
                  <a:pt x="1222" y="582"/>
                  <a:pt x="1222" y="581"/>
                </a:cubicBezTo>
                <a:moveTo>
                  <a:pt x="1221" y="577"/>
                </a:moveTo>
                <a:cubicBezTo>
                  <a:pt x="1220" y="576"/>
                  <a:pt x="1219" y="576"/>
                  <a:pt x="1220" y="575"/>
                </a:cubicBezTo>
                <a:cubicBezTo>
                  <a:pt x="1221" y="575"/>
                  <a:pt x="1223" y="579"/>
                  <a:pt x="1223" y="580"/>
                </a:cubicBezTo>
                <a:cubicBezTo>
                  <a:pt x="1222" y="579"/>
                  <a:pt x="1222" y="579"/>
                  <a:pt x="1222" y="579"/>
                </a:cubicBezTo>
                <a:cubicBezTo>
                  <a:pt x="1222" y="579"/>
                  <a:pt x="1222" y="579"/>
                  <a:pt x="1222" y="579"/>
                </a:cubicBezTo>
                <a:cubicBezTo>
                  <a:pt x="1221" y="578"/>
                  <a:pt x="1221" y="577"/>
                  <a:pt x="1221" y="577"/>
                </a:cubicBezTo>
                <a:moveTo>
                  <a:pt x="1221" y="574"/>
                </a:moveTo>
                <a:cubicBezTo>
                  <a:pt x="1221" y="574"/>
                  <a:pt x="1221" y="574"/>
                  <a:pt x="1221" y="574"/>
                </a:cubicBezTo>
                <a:cubicBezTo>
                  <a:pt x="1221" y="574"/>
                  <a:pt x="1221" y="574"/>
                  <a:pt x="1221" y="574"/>
                </a:cubicBezTo>
                <a:moveTo>
                  <a:pt x="1222" y="576"/>
                </a:moveTo>
                <a:cubicBezTo>
                  <a:pt x="1222" y="576"/>
                  <a:pt x="1220" y="574"/>
                  <a:pt x="1221" y="574"/>
                </a:cubicBezTo>
                <a:cubicBezTo>
                  <a:pt x="1222" y="574"/>
                  <a:pt x="1222" y="575"/>
                  <a:pt x="1222" y="575"/>
                </a:cubicBezTo>
                <a:cubicBezTo>
                  <a:pt x="1223" y="575"/>
                  <a:pt x="1224" y="577"/>
                  <a:pt x="1224" y="578"/>
                </a:cubicBezTo>
                <a:cubicBezTo>
                  <a:pt x="1223" y="578"/>
                  <a:pt x="1222" y="577"/>
                  <a:pt x="1222" y="576"/>
                </a:cubicBezTo>
                <a:moveTo>
                  <a:pt x="1418" y="632"/>
                </a:moveTo>
                <a:cubicBezTo>
                  <a:pt x="1418" y="631"/>
                  <a:pt x="1417" y="631"/>
                  <a:pt x="1417" y="631"/>
                </a:cubicBezTo>
                <a:cubicBezTo>
                  <a:pt x="1417" y="630"/>
                  <a:pt x="1417" y="630"/>
                  <a:pt x="1417" y="630"/>
                </a:cubicBezTo>
                <a:cubicBezTo>
                  <a:pt x="1416" y="630"/>
                  <a:pt x="1415" y="630"/>
                  <a:pt x="1416" y="629"/>
                </a:cubicBezTo>
                <a:cubicBezTo>
                  <a:pt x="1416" y="629"/>
                  <a:pt x="1417" y="629"/>
                  <a:pt x="1416" y="628"/>
                </a:cubicBezTo>
                <a:cubicBezTo>
                  <a:pt x="1416" y="627"/>
                  <a:pt x="1415" y="627"/>
                  <a:pt x="1416" y="627"/>
                </a:cubicBezTo>
                <a:cubicBezTo>
                  <a:pt x="1417" y="626"/>
                  <a:pt x="1417" y="627"/>
                  <a:pt x="1417" y="628"/>
                </a:cubicBezTo>
                <a:cubicBezTo>
                  <a:pt x="1417" y="628"/>
                  <a:pt x="1417" y="627"/>
                  <a:pt x="1418" y="626"/>
                </a:cubicBezTo>
                <a:cubicBezTo>
                  <a:pt x="1418" y="626"/>
                  <a:pt x="1418" y="626"/>
                  <a:pt x="1418" y="626"/>
                </a:cubicBezTo>
                <a:cubicBezTo>
                  <a:pt x="1418" y="627"/>
                  <a:pt x="1418" y="627"/>
                  <a:pt x="1418" y="627"/>
                </a:cubicBezTo>
                <a:cubicBezTo>
                  <a:pt x="1419" y="626"/>
                  <a:pt x="1419" y="626"/>
                  <a:pt x="1419" y="626"/>
                </a:cubicBezTo>
                <a:cubicBezTo>
                  <a:pt x="1419" y="626"/>
                  <a:pt x="1419" y="626"/>
                  <a:pt x="1419" y="626"/>
                </a:cubicBezTo>
                <a:cubicBezTo>
                  <a:pt x="1420" y="626"/>
                  <a:pt x="1420" y="625"/>
                  <a:pt x="1420" y="625"/>
                </a:cubicBezTo>
                <a:cubicBezTo>
                  <a:pt x="1421" y="625"/>
                  <a:pt x="1421" y="626"/>
                  <a:pt x="1421" y="626"/>
                </a:cubicBezTo>
                <a:cubicBezTo>
                  <a:pt x="1422" y="625"/>
                  <a:pt x="1422" y="625"/>
                  <a:pt x="1422" y="625"/>
                </a:cubicBezTo>
                <a:cubicBezTo>
                  <a:pt x="1423" y="625"/>
                  <a:pt x="1423" y="625"/>
                  <a:pt x="1424" y="626"/>
                </a:cubicBezTo>
                <a:cubicBezTo>
                  <a:pt x="1424" y="626"/>
                  <a:pt x="1424" y="626"/>
                  <a:pt x="1424" y="626"/>
                </a:cubicBezTo>
                <a:cubicBezTo>
                  <a:pt x="1425" y="627"/>
                  <a:pt x="1425" y="627"/>
                  <a:pt x="1425" y="627"/>
                </a:cubicBezTo>
                <a:cubicBezTo>
                  <a:pt x="1426" y="628"/>
                  <a:pt x="1425" y="628"/>
                  <a:pt x="1424" y="627"/>
                </a:cubicBezTo>
                <a:cubicBezTo>
                  <a:pt x="1424" y="627"/>
                  <a:pt x="1424" y="628"/>
                  <a:pt x="1424" y="628"/>
                </a:cubicBezTo>
                <a:cubicBezTo>
                  <a:pt x="1423" y="629"/>
                  <a:pt x="1423" y="629"/>
                  <a:pt x="1423" y="629"/>
                </a:cubicBezTo>
                <a:cubicBezTo>
                  <a:pt x="1423" y="629"/>
                  <a:pt x="1421" y="631"/>
                  <a:pt x="1421" y="630"/>
                </a:cubicBezTo>
                <a:cubicBezTo>
                  <a:pt x="1420" y="630"/>
                  <a:pt x="1419" y="630"/>
                  <a:pt x="1418" y="631"/>
                </a:cubicBezTo>
                <a:cubicBezTo>
                  <a:pt x="1418" y="632"/>
                  <a:pt x="1418" y="633"/>
                  <a:pt x="1418" y="633"/>
                </a:cubicBezTo>
                <a:cubicBezTo>
                  <a:pt x="1417" y="634"/>
                  <a:pt x="1416" y="634"/>
                  <a:pt x="1416" y="633"/>
                </a:cubicBezTo>
                <a:cubicBezTo>
                  <a:pt x="1416" y="633"/>
                  <a:pt x="1417" y="632"/>
                  <a:pt x="1418" y="632"/>
                </a:cubicBezTo>
                <a:moveTo>
                  <a:pt x="1424" y="625"/>
                </a:moveTo>
                <a:cubicBezTo>
                  <a:pt x="1424" y="624"/>
                  <a:pt x="1426" y="625"/>
                  <a:pt x="1426" y="626"/>
                </a:cubicBezTo>
                <a:cubicBezTo>
                  <a:pt x="1426" y="627"/>
                  <a:pt x="1424" y="626"/>
                  <a:pt x="1424" y="625"/>
                </a:cubicBezTo>
                <a:moveTo>
                  <a:pt x="1417" y="621"/>
                </a:moveTo>
                <a:cubicBezTo>
                  <a:pt x="1418" y="620"/>
                  <a:pt x="1419" y="621"/>
                  <a:pt x="1420" y="620"/>
                </a:cubicBezTo>
                <a:cubicBezTo>
                  <a:pt x="1420" y="619"/>
                  <a:pt x="1421" y="619"/>
                  <a:pt x="1421" y="619"/>
                </a:cubicBezTo>
                <a:cubicBezTo>
                  <a:pt x="1421" y="620"/>
                  <a:pt x="1421" y="620"/>
                  <a:pt x="1421" y="620"/>
                </a:cubicBezTo>
                <a:cubicBezTo>
                  <a:pt x="1422" y="620"/>
                  <a:pt x="1422" y="620"/>
                  <a:pt x="1422" y="620"/>
                </a:cubicBezTo>
                <a:cubicBezTo>
                  <a:pt x="1423" y="621"/>
                  <a:pt x="1423" y="621"/>
                  <a:pt x="1423" y="621"/>
                </a:cubicBezTo>
                <a:cubicBezTo>
                  <a:pt x="1423" y="622"/>
                  <a:pt x="1424" y="622"/>
                  <a:pt x="1423" y="623"/>
                </a:cubicBezTo>
                <a:cubicBezTo>
                  <a:pt x="1422" y="623"/>
                  <a:pt x="1422" y="623"/>
                  <a:pt x="1422" y="623"/>
                </a:cubicBezTo>
                <a:cubicBezTo>
                  <a:pt x="1422" y="623"/>
                  <a:pt x="1422" y="623"/>
                  <a:pt x="1422" y="623"/>
                </a:cubicBezTo>
                <a:cubicBezTo>
                  <a:pt x="1421" y="623"/>
                  <a:pt x="1421" y="624"/>
                  <a:pt x="1421" y="624"/>
                </a:cubicBezTo>
                <a:cubicBezTo>
                  <a:pt x="1421" y="624"/>
                  <a:pt x="1420" y="625"/>
                  <a:pt x="1420" y="624"/>
                </a:cubicBezTo>
                <a:cubicBezTo>
                  <a:pt x="1420" y="624"/>
                  <a:pt x="1420" y="624"/>
                  <a:pt x="1420" y="624"/>
                </a:cubicBezTo>
                <a:cubicBezTo>
                  <a:pt x="1420" y="623"/>
                  <a:pt x="1419" y="623"/>
                  <a:pt x="1419" y="622"/>
                </a:cubicBezTo>
                <a:cubicBezTo>
                  <a:pt x="1419" y="622"/>
                  <a:pt x="1416" y="622"/>
                  <a:pt x="1417" y="621"/>
                </a:cubicBezTo>
                <a:moveTo>
                  <a:pt x="1424" y="620"/>
                </a:moveTo>
                <a:cubicBezTo>
                  <a:pt x="1424" y="619"/>
                  <a:pt x="1426" y="620"/>
                  <a:pt x="1425" y="621"/>
                </a:cubicBezTo>
                <a:cubicBezTo>
                  <a:pt x="1425" y="621"/>
                  <a:pt x="1423" y="620"/>
                  <a:pt x="1424" y="620"/>
                </a:cubicBezTo>
                <a:moveTo>
                  <a:pt x="1348" y="674"/>
                </a:moveTo>
                <a:cubicBezTo>
                  <a:pt x="1348" y="674"/>
                  <a:pt x="1348" y="673"/>
                  <a:pt x="1348" y="673"/>
                </a:cubicBezTo>
                <a:cubicBezTo>
                  <a:pt x="1348" y="672"/>
                  <a:pt x="1347" y="671"/>
                  <a:pt x="1347" y="671"/>
                </a:cubicBezTo>
                <a:cubicBezTo>
                  <a:pt x="1348" y="670"/>
                  <a:pt x="1348" y="670"/>
                  <a:pt x="1348" y="670"/>
                </a:cubicBezTo>
                <a:cubicBezTo>
                  <a:pt x="1348" y="670"/>
                  <a:pt x="1348" y="671"/>
                  <a:pt x="1349" y="671"/>
                </a:cubicBezTo>
                <a:cubicBezTo>
                  <a:pt x="1349" y="671"/>
                  <a:pt x="1350" y="671"/>
                  <a:pt x="1350" y="672"/>
                </a:cubicBezTo>
                <a:cubicBezTo>
                  <a:pt x="1350" y="672"/>
                  <a:pt x="1349" y="673"/>
                  <a:pt x="1349" y="673"/>
                </a:cubicBezTo>
                <a:cubicBezTo>
                  <a:pt x="1349" y="675"/>
                  <a:pt x="1349" y="675"/>
                  <a:pt x="1349" y="675"/>
                </a:cubicBezTo>
                <a:cubicBezTo>
                  <a:pt x="1348" y="674"/>
                  <a:pt x="1348" y="674"/>
                  <a:pt x="1348" y="674"/>
                </a:cubicBezTo>
                <a:moveTo>
                  <a:pt x="1340" y="659"/>
                </a:moveTo>
                <a:cubicBezTo>
                  <a:pt x="1340" y="660"/>
                  <a:pt x="1340" y="660"/>
                  <a:pt x="1340" y="660"/>
                </a:cubicBezTo>
                <a:cubicBezTo>
                  <a:pt x="1340" y="661"/>
                  <a:pt x="1339" y="661"/>
                  <a:pt x="1339" y="660"/>
                </a:cubicBezTo>
                <a:cubicBezTo>
                  <a:pt x="1339" y="660"/>
                  <a:pt x="1339" y="660"/>
                  <a:pt x="1339" y="660"/>
                </a:cubicBezTo>
                <a:cubicBezTo>
                  <a:pt x="1339" y="658"/>
                  <a:pt x="1339" y="658"/>
                  <a:pt x="1339" y="658"/>
                </a:cubicBezTo>
                <a:cubicBezTo>
                  <a:pt x="1340" y="659"/>
                  <a:pt x="1340" y="659"/>
                  <a:pt x="1340" y="659"/>
                </a:cubicBezTo>
                <a:moveTo>
                  <a:pt x="1339" y="672"/>
                </a:moveTo>
                <a:cubicBezTo>
                  <a:pt x="1339" y="672"/>
                  <a:pt x="1338" y="672"/>
                  <a:pt x="1338" y="671"/>
                </a:cubicBezTo>
                <a:cubicBezTo>
                  <a:pt x="1338" y="671"/>
                  <a:pt x="1337" y="671"/>
                  <a:pt x="1337" y="671"/>
                </a:cubicBezTo>
                <a:cubicBezTo>
                  <a:pt x="1337" y="670"/>
                  <a:pt x="1339" y="671"/>
                  <a:pt x="1339" y="672"/>
                </a:cubicBezTo>
                <a:moveTo>
                  <a:pt x="1336" y="671"/>
                </a:moveTo>
                <a:cubicBezTo>
                  <a:pt x="1335" y="671"/>
                  <a:pt x="1335" y="671"/>
                  <a:pt x="1335" y="671"/>
                </a:cubicBezTo>
                <a:cubicBezTo>
                  <a:pt x="1334" y="671"/>
                  <a:pt x="1335" y="671"/>
                  <a:pt x="1335" y="670"/>
                </a:cubicBezTo>
                <a:cubicBezTo>
                  <a:pt x="1333" y="669"/>
                  <a:pt x="1333" y="669"/>
                  <a:pt x="1333" y="669"/>
                </a:cubicBezTo>
                <a:cubicBezTo>
                  <a:pt x="1334" y="668"/>
                  <a:pt x="1334" y="669"/>
                  <a:pt x="1334" y="669"/>
                </a:cubicBezTo>
                <a:cubicBezTo>
                  <a:pt x="1335" y="669"/>
                  <a:pt x="1336" y="670"/>
                  <a:pt x="1336" y="671"/>
                </a:cubicBezTo>
                <a:moveTo>
                  <a:pt x="1340" y="663"/>
                </a:moveTo>
                <a:cubicBezTo>
                  <a:pt x="1341" y="663"/>
                  <a:pt x="1341" y="664"/>
                  <a:pt x="1340" y="664"/>
                </a:cubicBezTo>
                <a:cubicBezTo>
                  <a:pt x="1339" y="665"/>
                  <a:pt x="1340" y="663"/>
                  <a:pt x="1340" y="663"/>
                </a:cubicBezTo>
                <a:moveTo>
                  <a:pt x="1340" y="672"/>
                </a:moveTo>
                <a:cubicBezTo>
                  <a:pt x="1340" y="671"/>
                  <a:pt x="1340" y="671"/>
                  <a:pt x="1341" y="670"/>
                </a:cubicBezTo>
                <a:cubicBezTo>
                  <a:pt x="1342" y="669"/>
                  <a:pt x="1342" y="669"/>
                  <a:pt x="1342" y="669"/>
                </a:cubicBezTo>
                <a:cubicBezTo>
                  <a:pt x="1342" y="669"/>
                  <a:pt x="1342" y="669"/>
                  <a:pt x="1342" y="669"/>
                </a:cubicBezTo>
                <a:cubicBezTo>
                  <a:pt x="1342" y="670"/>
                  <a:pt x="1342" y="670"/>
                  <a:pt x="1342" y="670"/>
                </a:cubicBezTo>
                <a:cubicBezTo>
                  <a:pt x="1342" y="670"/>
                  <a:pt x="1341" y="671"/>
                  <a:pt x="1341" y="672"/>
                </a:cubicBezTo>
                <a:cubicBezTo>
                  <a:pt x="1340" y="673"/>
                  <a:pt x="1340" y="673"/>
                  <a:pt x="1340" y="672"/>
                </a:cubicBezTo>
                <a:moveTo>
                  <a:pt x="1343" y="672"/>
                </a:moveTo>
                <a:cubicBezTo>
                  <a:pt x="1343" y="672"/>
                  <a:pt x="1343" y="672"/>
                  <a:pt x="1343" y="671"/>
                </a:cubicBezTo>
                <a:cubicBezTo>
                  <a:pt x="1343" y="671"/>
                  <a:pt x="1342" y="671"/>
                  <a:pt x="1343" y="671"/>
                </a:cubicBezTo>
                <a:cubicBezTo>
                  <a:pt x="1344" y="670"/>
                  <a:pt x="1344" y="670"/>
                  <a:pt x="1344" y="670"/>
                </a:cubicBezTo>
                <a:cubicBezTo>
                  <a:pt x="1344" y="670"/>
                  <a:pt x="1344" y="670"/>
                  <a:pt x="1344" y="670"/>
                </a:cubicBezTo>
                <a:cubicBezTo>
                  <a:pt x="1345" y="671"/>
                  <a:pt x="1345" y="671"/>
                  <a:pt x="1345" y="671"/>
                </a:cubicBezTo>
                <a:cubicBezTo>
                  <a:pt x="1345" y="671"/>
                  <a:pt x="1345" y="672"/>
                  <a:pt x="1346" y="672"/>
                </a:cubicBezTo>
                <a:cubicBezTo>
                  <a:pt x="1346" y="672"/>
                  <a:pt x="1346" y="672"/>
                  <a:pt x="1346" y="671"/>
                </a:cubicBezTo>
                <a:cubicBezTo>
                  <a:pt x="1346" y="671"/>
                  <a:pt x="1347" y="671"/>
                  <a:pt x="1347" y="671"/>
                </a:cubicBezTo>
                <a:cubicBezTo>
                  <a:pt x="1347" y="671"/>
                  <a:pt x="1348" y="673"/>
                  <a:pt x="1348" y="673"/>
                </a:cubicBezTo>
                <a:cubicBezTo>
                  <a:pt x="1348" y="674"/>
                  <a:pt x="1347" y="674"/>
                  <a:pt x="1347" y="674"/>
                </a:cubicBezTo>
                <a:cubicBezTo>
                  <a:pt x="1347" y="674"/>
                  <a:pt x="1346" y="674"/>
                  <a:pt x="1346" y="674"/>
                </a:cubicBezTo>
                <a:cubicBezTo>
                  <a:pt x="1346" y="674"/>
                  <a:pt x="1346" y="674"/>
                  <a:pt x="1345" y="674"/>
                </a:cubicBezTo>
                <a:cubicBezTo>
                  <a:pt x="1345" y="674"/>
                  <a:pt x="1345" y="674"/>
                  <a:pt x="1345" y="674"/>
                </a:cubicBezTo>
                <a:cubicBezTo>
                  <a:pt x="1344" y="673"/>
                  <a:pt x="1344" y="673"/>
                  <a:pt x="1344" y="673"/>
                </a:cubicBezTo>
                <a:cubicBezTo>
                  <a:pt x="1343" y="673"/>
                  <a:pt x="1343" y="673"/>
                  <a:pt x="1343" y="673"/>
                </a:cubicBezTo>
                <a:cubicBezTo>
                  <a:pt x="1342" y="672"/>
                  <a:pt x="1343" y="672"/>
                  <a:pt x="1343" y="672"/>
                </a:cubicBezTo>
                <a:moveTo>
                  <a:pt x="1367" y="668"/>
                </a:moveTo>
                <a:cubicBezTo>
                  <a:pt x="1367" y="668"/>
                  <a:pt x="1367" y="668"/>
                  <a:pt x="1367" y="668"/>
                </a:cubicBezTo>
                <a:cubicBezTo>
                  <a:pt x="1367" y="667"/>
                  <a:pt x="1367" y="667"/>
                  <a:pt x="1367" y="667"/>
                </a:cubicBezTo>
                <a:cubicBezTo>
                  <a:pt x="1367" y="667"/>
                  <a:pt x="1368" y="666"/>
                  <a:pt x="1368" y="666"/>
                </a:cubicBezTo>
                <a:cubicBezTo>
                  <a:pt x="1369" y="667"/>
                  <a:pt x="1369" y="667"/>
                  <a:pt x="1369" y="667"/>
                </a:cubicBezTo>
                <a:cubicBezTo>
                  <a:pt x="1369" y="667"/>
                  <a:pt x="1370" y="668"/>
                  <a:pt x="1370" y="668"/>
                </a:cubicBezTo>
                <a:cubicBezTo>
                  <a:pt x="1370" y="668"/>
                  <a:pt x="1370" y="669"/>
                  <a:pt x="1370" y="669"/>
                </a:cubicBezTo>
                <a:cubicBezTo>
                  <a:pt x="1370" y="670"/>
                  <a:pt x="1370" y="670"/>
                  <a:pt x="1370" y="670"/>
                </a:cubicBezTo>
                <a:cubicBezTo>
                  <a:pt x="1369" y="669"/>
                  <a:pt x="1369" y="669"/>
                  <a:pt x="1369" y="669"/>
                </a:cubicBezTo>
                <a:cubicBezTo>
                  <a:pt x="1368" y="669"/>
                  <a:pt x="1368" y="669"/>
                  <a:pt x="1367" y="669"/>
                </a:cubicBezTo>
                <a:cubicBezTo>
                  <a:pt x="1367" y="668"/>
                  <a:pt x="1367" y="668"/>
                  <a:pt x="1367" y="668"/>
                </a:cubicBezTo>
                <a:moveTo>
                  <a:pt x="1342" y="643"/>
                </a:moveTo>
                <a:cubicBezTo>
                  <a:pt x="1342" y="643"/>
                  <a:pt x="1342" y="643"/>
                  <a:pt x="1342" y="643"/>
                </a:cubicBezTo>
                <a:cubicBezTo>
                  <a:pt x="1341" y="642"/>
                  <a:pt x="1342" y="642"/>
                  <a:pt x="1343" y="642"/>
                </a:cubicBezTo>
                <a:cubicBezTo>
                  <a:pt x="1344" y="642"/>
                  <a:pt x="1343" y="642"/>
                  <a:pt x="1343" y="642"/>
                </a:cubicBezTo>
                <a:cubicBezTo>
                  <a:pt x="1343" y="643"/>
                  <a:pt x="1343" y="643"/>
                  <a:pt x="1342" y="643"/>
                </a:cubicBezTo>
                <a:moveTo>
                  <a:pt x="1337" y="671"/>
                </a:moveTo>
                <a:cubicBezTo>
                  <a:pt x="1337" y="671"/>
                  <a:pt x="1337" y="671"/>
                  <a:pt x="1337" y="671"/>
                </a:cubicBezTo>
                <a:cubicBezTo>
                  <a:pt x="1337" y="670"/>
                  <a:pt x="1337" y="670"/>
                  <a:pt x="1337" y="671"/>
                </a:cubicBezTo>
                <a:moveTo>
                  <a:pt x="1350" y="670"/>
                </a:moveTo>
                <a:cubicBezTo>
                  <a:pt x="1350" y="670"/>
                  <a:pt x="1349" y="670"/>
                  <a:pt x="1348" y="670"/>
                </a:cubicBezTo>
                <a:cubicBezTo>
                  <a:pt x="1347" y="669"/>
                  <a:pt x="1347" y="669"/>
                  <a:pt x="1347" y="669"/>
                </a:cubicBezTo>
                <a:cubicBezTo>
                  <a:pt x="1347" y="669"/>
                  <a:pt x="1347" y="668"/>
                  <a:pt x="1348" y="668"/>
                </a:cubicBezTo>
                <a:cubicBezTo>
                  <a:pt x="1347" y="668"/>
                  <a:pt x="1347" y="668"/>
                  <a:pt x="1347" y="668"/>
                </a:cubicBezTo>
                <a:cubicBezTo>
                  <a:pt x="1347" y="667"/>
                  <a:pt x="1347" y="667"/>
                  <a:pt x="1347" y="668"/>
                </a:cubicBezTo>
                <a:cubicBezTo>
                  <a:pt x="1346" y="668"/>
                  <a:pt x="1346" y="667"/>
                  <a:pt x="1345" y="667"/>
                </a:cubicBezTo>
                <a:cubicBezTo>
                  <a:pt x="1344" y="667"/>
                  <a:pt x="1344" y="667"/>
                  <a:pt x="1344" y="667"/>
                </a:cubicBezTo>
                <a:cubicBezTo>
                  <a:pt x="1344" y="667"/>
                  <a:pt x="1344" y="666"/>
                  <a:pt x="1343" y="666"/>
                </a:cubicBezTo>
                <a:cubicBezTo>
                  <a:pt x="1343" y="665"/>
                  <a:pt x="1344" y="665"/>
                  <a:pt x="1344" y="665"/>
                </a:cubicBezTo>
                <a:cubicBezTo>
                  <a:pt x="1344" y="664"/>
                  <a:pt x="1343" y="664"/>
                  <a:pt x="1343" y="664"/>
                </a:cubicBezTo>
                <a:cubicBezTo>
                  <a:pt x="1343" y="663"/>
                  <a:pt x="1343" y="663"/>
                  <a:pt x="1343" y="663"/>
                </a:cubicBezTo>
                <a:cubicBezTo>
                  <a:pt x="1343" y="663"/>
                  <a:pt x="1343" y="663"/>
                  <a:pt x="1343" y="663"/>
                </a:cubicBezTo>
                <a:cubicBezTo>
                  <a:pt x="1343" y="662"/>
                  <a:pt x="1343" y="662"/>
                  <a:pt x="1343" y="662"/>
                </a:cubicBezTo>
                <a:cubicBezTo>
                  <a:pt x="1342" y="662"/>
                  <a:pt x="1342" y="662"/>
                  <a:pt x="1342" y="662"/>
                </a:cubicBezTo>
                <a:cubicBezTo>
                  <a:pt x="1342" y="662"/>
                  <a:pt x="1342" y="662"/>
                  <a:pt x="1342" y="661"/>
                </a:cubicBezTo>
                <a:cubicBezTo>
                  <a:pt x="1343" y="661"/>
                  <a:pt x="1343" y="661"/>
                  <a:pt x="1343" y="661"/>
                </a:cubicBezTo>
                <a:cubicBezTo>
                  <a:pt x="1343" y="661"/>
                  <a:pt x="1343" y="662"/>
                  <a:pt x="1344" y="661"/>
                </a:cubicBezTo>
                <a:cubicBezTo>
                  <a:pt x="1344" y="661"/>
                  <a:pt x="1344" y="661"/>
                  <a:pt x="1344" y="661"/>
                </a:cubicBezTo>
                <a:cubicBezTo>
                  <a:pt x="1345" y="661"/>
                  <a:pt x="1345" y="661"/>
                  <a:pt x="1345" y="661"/>
                </a:cubicBezTo>
                <a:cubicBezTo>
                  <a:pt x="1345" y="660"/>
                  <a:pt x="1345" y="660"/>
                  <a:pt x="1345" y="660"/>
                </a:cubicBezTo>
                <a:cubicBezTo>
                  <a:pt x="1346" y="660"/>
                  <a:pt x="1346" y="660"/>
                  <a:pt x="1346" y="660"/>
                </a:cubicBezTo>
                <a:cubicBezTo>
                  <a:pt x="1347" y="658"/>
                  <a:pt x="1344" y="659"/>
                  <a:pt x="1344" y="658"/>
                </a:cubicBezTo>
                <a:cubicBezTo>
                  <a:pt x="1346" y="658"/>
                  <a:pt x="1346" y="658"/>
                  <a:pt x="1346" y="658"/>
                </a:cubicBezTo>
                <a:cubicBezTo>
                  <a:pt x="1346" y="658"/>
                  <a:pt x="1347" y="658"/>
                  <a:pt x="1348" y="658"/>
                </a:cubicBezTo>
                <a:cubicBezTo>
                  <a:pt x="1347" y="659"/>
                  <a:pt x="1347" y="659"/>
                  <a:pt x="1347" y="659"/>
                </a:cubicBezTo>
                <a:cubicBezTo>
                  <a:pt x="1347" y="660"/>
                  <a:pt x="1347" y="660"/>
                  <a:pt x="1347" y="660"/>
                </a:cubicBezTo>
                <a:cubicBezTo>
                  <a:pt x="1347" y="660"/>
                  <a:pt x="1347" y="660"/>
                  <a:pt x="1347" y="660"/>
                </a:cubicBezTo>
                <a:cubicBezTo>
                  <a:pt x="1348" y="660"/>
                  <a:pt x="1348" y="660"/>
                  <a:pt x="1348" y="660"/>
                </a:cubicBezTo>
                <a:cubicBezTo>
                  <a:pt x="1347" y="661"/>
                  <a:pt x="1347" y="661"/>
                  <a:pt x="1347" y="661"/>
                </a:cubicBezTo>
                <a:cubicBezTo>
                  <a:pt x="1348" y="662"/>
                  <a:pt x="1348" y="662"/>
                  <a:pt x="1348" y="662"/>
                </a:cubicBezTo>
                <a:cubicBezTo>
                  <a:pt x="1348" y="662"/>
                  <a:pt x="1348" y="662"/>
                  <a:pt x="1348" y="661"/>
                </a:cubicBezTo>
                <a:cubicBezTo>
                  <a:pt x="1348" y="661"/>
                  <a:pt x="1348" y="661"/>
                  <a:pt x="1348" y="660"/>
                </a:cubicBezTo>
                <a:cubicBezTo>
                  <a:pt x="1349" y="660"/>
                  <a:pt x="1349" y="660"/>
                  <a:pt x="1349" y="660"/>
                </a:cubicBezTo>
                <a:cubicBezTo>
                  <a:pt x="1349" y="659"/>
                  <a:pt x="1348" y="659"/>
                  <a:pt x="1348" y="659"/>
                </a:cubicBezTo>
                <a:cubicBezTo>
                  <a:pt x="1348" y="658"/>
                  <a:pt x="1349" y="658"/>
                  <a:pt x="1350" y="657"/>
                </a:cubicBezTo>
                <a:cubicBezTo>
                  <a:pt x="1350" y="657"/>
                  <a:pt x="1351" y="656"/>
                  <a:pt x="1352" y="656"/>
                </a:cubicBezTo>
                <a:cubicBezTo>
                  <a:pt x="1353" y="657"/>
                  <a:pt x="1353" y="657"/>
                  <a:pt x="1353" y="657"/>
                </a:cubicBezTo>
                <a:cubicBezTo>
                  <a:pt x="1354" y="658"/>
                  <a:pt x="1353" y="658"/>
                  <a:pt x="1353" y="659"/>
                </a:cubicBezTo>
                <a:cubicBezTo>
                  <a:pt x="1353" y="659"/>
                  <a:pt x="1353" y="660"/>
                  <a:pt x="1353" y="661"/>
                </a:cubicBezTo>
                <a:cubicBezTo>
                  <a:pt x="1353" y="661"/>
                  <a:pt x="1353" y="662"/>
                  <a:pt x="1352" y="662"/>
                </a:cubicBezTo>
                <a:cubicBezTo>
                  <a:pt x="1352" y="662"/>
                  <a:pt x="1352" y="663"/>
                  <a:pt x="1351" y="663"/>
                </a:cubicBezTo>
                <a:cubicBezTo>
                  <a:pt x="1351" y="664"/>
                  <a:pt x="1350" y="664"/>
                  <a:pt x="1351" y="665"/>
                </a:cubicBezTo>
                <a:cubicBezTo>
                  <a:pt x="1351" y="665"/>
                  <a:pt x="1352" y="665"/>
                  <a:pt x="1352" y="665"/>
                </a:cubicBezTo>
                <a:cubicBezTo>
                  <a:pt x="1353" y="667"/>
                  <a:pt x="1351" y="667"/>
                  <a:pt x="1351" y="667"/>
                </a:cubicBezTo>
                <a:cubicBezTo>
                  <a:pt x="1350" y="668"/>
                  <a:pt x="1350" y="668"/>
                  <a:pt x="1350" y="668"/>
                </a:cubicBezTo>
                <a:cubicBezTo>
                  <a:pt x="1349" y="668"/>
                  <a:pt x="1350" y="668"/>
                  <a:pt x="1350" y="668"/>
                </a:cubicBezTo>
                <a:cubicBezTo>
                  <a:pt x="1350" y="670"/>
                  <a:pt x="1350" y="670"/>
                  <a:pt x="1350" y="670"/>
                </a:cubicBezTo>
                <a:moveTo>
                  <a:pt x="1339" y="669"/>
                </a:moveTo>
                <a:cubicBezTo>
                  <a:pt x="1338" y="669"/>
                  <a:pt x="1338" y="669"/>
                  <a:pt x="1338" y="669"/>
                </a:cubicBezTo>
                <a:cubicBezTo>
                  <a:pt x="1337" y="668"/>
                  <a:pt x="1337" y="668"/>
                  <a:pt x="1337" y="668"/>
                </a:cubicBezTo>
                <a:cubicBezTo>
                  <a:pt x="1337" y="668"/>
                  <a:pt x="1337" y="668"/>
                  <a:pt x="1336" y="668"/>
                </a:cubicBezTo>
                <a:cubicBezTo>
                  <a:pt x="1336" y="668"/>
                  <a:pt x="1336" y="668"/>
                  <a:pt x="1336" y="668"/>
                </a:cubicBezTo>
                <a:cubicBezTo>
                  <a:pt x="1336" y="667"/>
                  <a:pt x="1335" y="667"/>
                  <a:pt x="1335" y="667"/>
                </a:cubicBezTo>
                <a:cubicBezTo>
                  <a:pt x="1335" y="666"/>
                  <a:pt x="1335" y="666"/>
                  <a:pt x="1335" y="666"/>
                </a:cubicBezTo>
                <a:cubicBezTo>
                  <a:pt x="1335" y="666"/>
                  <a:pt x="1335" y="666"/>
                  <a:pt x="1335" y="666"/>
                </a:cubicBezTo>
                <a:cubicBezTo>
                  <a:pt x="1334" y="665"/>
                  <a:pt x="1334" y="665"/>
                  <a:pt x="1334" y="665"/>
                </a:cubicBezTo>
                <a:cubicBezTo>
                  <a:pt x="1334" y="664"/>
                  <a:pt x="1334" y="663"/>
                  <a:pt x="1334" y="663"/>
                </a:cubicBezTo>
                <a:cubicBezTo>
                  <a:pt x="1335" y="663"/>
                  <a:pt x="1335" y="664"/>
                  <a:pt x="1335" y="664"/>
                </a:cubicBezTo>
                <a:cubicBezTo>
                  <a:pt x="1337" y="663"/>
                  <a:pt x="1337" y="663"/>
                  <a:pt x="1337" y="663"/>
                </a:cubicBezTo>
                <a:cubicBezTo>
                  <a:pt x="1337" y="663"/>
                  <a:pt x="1338" y="662"/>
                  <a:pt x="1338" y="663"/>
                </a:cubicBezTo>
                <a:cubicBezTo>
                  <a:pt x="1339" y="664"/>
                  <a:pt x="1339" y="664"/>
                  <a:pt x="1339" y="664"/>
                </a:cubicBezTo>
                <a:cubicBezTo>
                  <a:pt x="1339" y="664"/>
                  <a:pt x="1338" y="664"/>
                  <a:pt x="1339" y="665"/>
                </a:cubicBezTo>
                <a:cubicBezTo>
                  <a:pt x="1340" y="665"/>
                  <a:pt x="1340" y="665"/>
                  <a:pt x="1340" y="665"/>
                </a:cubicBezTo>
                <a:cubicBezTo>
                  <a:pt x="1340" y="665"/>
                  <a:pt x="1340" y="665"/>
                  <a:pt x="1341" y="665"/>
                </a:cubicBezTo>
                <a:cubicBezTo>
                  <a:pt x="1341" y="666"/>
                  <a:pt x="1341" y="667"/>
                  <a:pt x="1341" y="668"/>
                </a:cubicBezTo>
                <a:cubicBezTo>
                  <a:pt x="1341" y="668"/>
                  <a:pt x="1341" y="669"/>
                  <a:pt x="1340" y="669"/>
                </a:cubicBezTo>
                <a:cubicBezTo>
                  <a:pt x="1340" y="669"/>
                  <a:pt x="1339" y="669"/>
                  <a:pt x="1339" y="669"/>
                </a:cubicBezTo>
                <a:moveTo>
                  <a:pt x="1350" y="671"/>
                </a:moveTo>
                <a:cubicBezTo>
                  <a:pt x="1350" y="670"/>
                  <a:pt x="1350" y="670"/>
                  <a:pt x="1351" y="670"/>
                </a:cubicBezTo>
                <a:cubicBezTo>
                  <a:pt x="1351" y="669"/>
                  <a:pt x="1351" y="669"/>
                  <a:pt x="1351" y="669"/>
                </a:cubicBezTo>
                <a:cubicBezTo>
                  <a:pt x="1353" y="670"/>
                  <a:pt x="1353" y="670"/>
                  <a:pt x="1353" y="670"/>
                </a:cubicBezTo>
                <a:cubicBezTo>
                  <a:pt x="1353" y="670"/>
                  <a:pt x="1353" y="670"/>
                  <a:pt x="1352" y="670"/>
                </a:cubicBezTo>
                <a:cubicBezTo>
                  <a:pt x="1352" y="670"/>
                  <a:pt x="1352" y="670"/>
                  <a:pt x="1352" y="670"/>
                </a:cubicBezTo>
                <a:cubicBezTo>
                  <a:pt x="1351" y="670"/>
                  <a:pt x="1351" y="672"/>
                  <a:pt x="1350" y="671"/>
                </a:cubicBezTo>
                <a:moveTo>
                  <a:pt x="1339" y="638"/>
                </a:moveTo>
                <a:cubicBezTo>
                  <a:pt x="1338" y="638"/>
                  <a:pt x="1339" y="639"/>
                  <a:pt x="1339" y="640"/>
                </a:cubicBezTo>
                <a:cubicBezTo>
                  <a:pt x="1339" y="640"/>
                  <a:pt x="1339" y="641"/>
                  <a:pt x="1339" y="642"/>
                </a:cubicBezTo>
                <a:cubicBezTo>
                  <a:pt x="1339" y="643"/>
                  <a:pt x="1339" y="643"/>
                  <a:pt x="1339" y="644"/>
                </a:cubicBezTo>
                <a:cubicBezTo>
                  <a:pt x="1338" y="644"/>
                  <a:pt x="1338" y="646"/>
                  <a:pt x="1337" y="646"/>
                </a:cubicBezTo>
                <a:cubicBezTo>
                  <a:pt x="1337" y="645"/>
                  <a:pt x="1337" y="645"/>
                  <a:pt x="1337" y="645"/>
                </a:cubicBezTo>
                <a:cubicBezTo>
                  <a:pt x="1336" y="645"/>
                  <a:pt x="1336" y="645"/>
                  <a:pt x="1336" y="645"/>
                </a:cubicBezTo>
                <a:cubicBezTo>
                  <a:pt x="1335" y="645"/>
                  <a:pt x="1335" y="645"/>
                  <a:pt x="1335" y="645"/>
                </a:cubicBezTo>
                <a:cubicBezTo>
                  <a:pt x="1335" y="645"/>
                  <a:pt x="1334" y="644"/>
                  <a:pt x="1334" y="644"/>
                </a:cubicBezTo>
                <a:cubicBezTo>
                  <a:pt x="1334" y="645"/>
                  <a:pt x="1334" y="645"/>
                  <a:pt x="1334" y="645"/>
                </a:cubicBezTo>
                <a:cubicBezTo>
                  <a:pt x="1332" y="645"/>
                  <a:pt x="1332" y="645"/>
                  <a:pt x="1332" y="645"/>
                </a:cubicBezTo>
                <a:cubicBezTo>
                  <a:pt x="1332" y="645"/>
                  <a:pt x="1331" y="646"/>
                  <a:pt x="1331" y="646"/>
                </a:cubicBezTo>
                <a:cubicBezTo>
                  <a:pt x="1330" y="645"/>
                  <a:pt x="1330" y="645"/>
                  <a:pt x="1330" y="645"/>
                </a:cubicBezTo>
                <a:cubicBezTo>
                  <a:pt x="1329" y="645"/>
                  <a:pt x="1329" y="645"/>
                  <a:pt x="1329" y="645"/>
                </a:cubicBezTo>
                <a:cubicBezTo>
                  <a:pt x="1329" y="646"/>
                  <a:pt x="1328" y="646"/>
                  <a:pt x="1328" y="646"/>
                </a:cubicBezTo>
                <a:cubicBezTo>
                  <a:pt x="1327" y="646"/>
                  <a:pt x="1327" y="646"/>
                  <a:pt x="1326" y="647"/>
                </a:cubicBezTo>
                <a:cubicBezTo>
                  <a:pt x="1326" y="647"/>
                  <a:pt x="1326" y="647"/>
                  <a:pt x="1326" y="647"/>
                </a:cubicBezTo>
                <a:cubicBezTo>
                  <a:pt x="1326" y="648"/>
                  <a:pt x="1326" y="648"/>
                  <a:pt x="1326" y="648"/>
                </a:cubicBezTo>
                <a:cubicBezTo>
                  <a:pt x="1326" y="648"/>
                  <a:pt x="1325" y="649"/>
                  <a:pt x="1325" y="650"/>
                </a:cubicBezTo>
                <a:cubicBezTo>
                  <a:pt x="1325" y="649"/>
                  <a:pt x="1325" y="649"/>
                  <a:pt x="1324" y="649"/>
                </a:cubicBezTo>
                <a:cubicBezTo>
                  <a:pt x="1324" y="648"/>
                  <a:pt x="1324" y="648"/>
                  <a:pt x="1324" y="648"/>
                </a:cubicBezTo>
                <a:cubicBezTo>
                  <a:pt x="1324" y="648"/>
                  <a:pt x="1325" y="647"/>
                  <a:pt x="1325" y="646"/>
                </a:cubicBezTo>
                <a:cubicBezTo>
                  <a:pt x="1325" y="646"/>
                  <a:pt x="1326" y="645"/>
                  <a:pt x="1326" y="644"/>
                </a:cubicBezTo>
                <a:cubicBezTo>
                  <a:pt x="1326" y="644"/>
                  <a:pt x="1327" y="644"/>
                  <a:pt x="1327" y="644"/>
                </a:cubicBezTo>
                <a:cubicBezTo>
                  <a:pt x="1327" y="644"/>
                  <a:pt x="1328" y="644"/>
                  <a:pt x="1328" y="644"/>
                </a:cubicBezTo>
                <a:cubicBezTo>
                  <a:pt x="1329" y="644"/>
                  <a:pt x="1329" y="644"/>
                  <a:pt x="1330" y="644"/>
                </a:cubicBezTo>
                <a:cubicBezTo>
                  <a:pt x="1331" y="644"/>
                  <a:pt x="1332" y="644"/>
                  <a:pt x="1333" y="643"/>
                </a:cubicBezTo>
                <a:cubicBezTo>
                  <a:pt x="1334" y="642"/>
                  <a:pt x="1334" y="640"/>
                  <a:pt x="1335" y="639"/>
                </a:cubicBezTo>
                <a:cubicBezTo>
                  <a:pt x="1336" y="638"/>
                  <a:pt x="1337" y="638"/>
                  <a:pt x="1338" y="638"/>
                </a:cubicBezTo>
                <a:cubicBezTo>
                  <a:pt x="1338" y="637"/>
                  <a:pt x="1339" y="636"/>
                  <a:pt x="1340" y="636"/>
                </a:cubicBezTo>
                <a:cubicBezTo>
                  <a:pt x="1340" y="636"/>
                  <a:pt x="1339" y="637"/>
                  <a:pt x="1339" y="638"/>
                </a:cubicBezTo>
                <a:moveTo>
                  <a:pt x="1328" y="647"/>
                </a:moveTo>
                <a:cubicBezTo>
                  <a:pt x="1328" y="646"/>
                  <a:pt x="1328" y="646"/>
                  <a:pt x="1328" y="646"/>
                </a:cubicBezTo>
                <a:cubicBezTo>
                  <a:pt x="1328" y="647"/>
                  <a:pt x="1328" y="647"/>
                  <a:pt x="1328" y="647"/>
                </a:cubicBezTo>
                <a:cubicBezTo>
                  <a:pt x="1328" y="647"/>
                  <a:pt x="1328" y="647"/>
                  <a:pt x="1328" y="648"/>
                </a:cubicBezTo>
                <a:cubicBezTo>
                  <a:pt x="1328" y="649"/>
                  <a:pt x="1327" y="650"/>
                  <a:pt x="1326" y="649"/>
                </a:cubicBezTo>
                <a:cubicBezTo>
                  <a:pt x="1325" y="649"/>
                  <a:pt x="1326" y="648"/>
                  <a:pt x="1327" y="648"/>
                </a:cubicBezTo>
                <a:cubicBezTo>
                  <a:pt x="1327" y="647"/>
                  <a:pt x="1327" y="647"/>
                  <a:pt x="1327" y="647"/>
                </a:cubicBezTo>
                <a:cubicBezTo>
                  <a:pt x="1328" y="647"/>
                  <a:pt x="1328" y="647"/>
                  <a:pt x="1328" y="647"/>
                </a:cubicBezTo>
                <a:moveTo>
                  <a:pt x="1368" y="783"/>
                </a:moveTo>
                <a:cubicBezTo>
                  <a:pt x="1369" y="784"/>
                  <a:pt x="1369" y="784"/>
                  <a:pt x="1369" y="784"/>
                </a:cubicBezTo>
                <a:cubicBezTo>
                  <a:pt x="1370" y="784"/>
                  <a:pt x="1370" y="785"/>
                  <a:pt x="1370" y="785"/>
                </a:cubicBezTo>
                <a:cubicBezTo>
                  <a:pt x="1371" y="785"/>
                  <a:pt x="1372" y="786"/>
                  <a:pt x="1371" y="787"/>
                </a:cubicBezTo>
                <a:cubicBezTo>
                  <a:pt x="1371" y="787"/>
                  <a:pt x="1368" y="783"/>
                  <a:pt x="1368" y="783"/>
                </a:cubicBezTo>
                <a:moveTo>
                  <a:pt x="1369" y="780"/>
                </a:moveTo>
                <a:cubicBezTo>
                  <a:pt x="1369" y="780"/>
                  <a:pt x="1368" y="780"/>
                  <a:pt x="1368" y="779"/>
                </a:cubicBezTo>
                <a:cubicBezTo>
                  <a:pt x="1368" y="779"/>
                  <a:pt x="1367" y="778"/>
                  <a:pt x="1368" y="778"/>
                </a:cubicBezTo>
                <a:cubicBezTo>
                  <a:pt x="1368" y="779"/>
                  <a:pt x="1368" y="779"/>
                  <a:pt x="1368" y="779"/>
                </a:cubicBezTo>
                <a:cubicBezTo>
                  <a:pt x="1369" y="779"/>
                  <a:pt x="1369" y="780"/>
                  <a:pt x="1370" y="780"/>
                </a:cubicBezTo>
                <a:cubicBezTo>
                  <a:pt x="1370" y="781"/>
                  <a:pt x="1370" y="782"/>
                  <a:pt x="1370" y="781"/>
                </a:cubicBezTo>
                <a:cubicBezTo>
                  <a:pt x="1369" y="780"/>
                  <a:pt x="1369" y="780"/>
                  <a:pt x="1369" y="780"/>
                </a:cubicBezTo>
                <a:moveTo>
                  <a:pt x="1366" y="775"/>
                </a:moveTo>
                <a:cubicBezTo>
                  <a:pt x="1366" y="774"/>
                  <a:pt x="1365" y="775"/>
                  <a:pt x="1366" y="774"/>
                </a:cubicBezTo>
                <a:cubicBezTo>
                  <a:pt x="1366" y="774"/>
                  <a:pt x="1367" y="773"/>
                  <a:pt x="1367" y="774"/>
                </a:cubicBezTo>
                <a:cubicBezTo>
                  <a:pt x="1367" y="774"/>
                  <a:pt x="1367" y="774"/>
                  <a:pt x="1367" y="774"/>
                </a:cubicBezTo>
                <a:cubicBezTo>
                  <a:pt x="1367" y="774"/>
                  <a:pt x="1368" y="775"/>
                  <a:pt x="1368" y="775"/>
                </a:cubicBezTo>
                <a:cubicBezTo>
                  <a:pt x="1367" y="776"/>
                  <a:pt x="1367" y="775"/>
                  <a:pt x="1366" y="775"/>
                </a:cubicBezTo>
                <a:moveTo>
                  <a:pt x="1366" y="778"/>
                </a:moveTo>
                <a:cubicBezTo>
                  <a:pt x="1366" y="779"/>
                  <a:pt x="1366" y="779"/>
                  <a:pt x="1366" y="779"/>
                </a:cubicBezTo>
                <a:cubicBezTo>
                  <a:pt x="1366" y="779"/>
                  <a:pt x="1366" y="780"/>
                  <a:pt x="1365" y="780"/>
                </a:cubicBezTo>
                <a:cubicBezTo>
                  <a:pt x="1365" y="779"/>
                  <a:pt x="1365" y="778"/>
                  <a:pt x="1365" y="777"/>
                </a:cubicBezTo>
                <a:cubicBezTo>
                  <a:pt x="1365" y="777"/>
                  <a:pt x="1365" y="777"/>
                  <a:pt x="1365" y="776"/>
                </a:cubicBezTo>
                <a:cubicBezTo>
                  <a:pt x="1365" y="776"/>
                  <a:pt x="1365" y="776"/>
                  <a:pt x="1365" y="775"/>
                </a:cubicBezTo>
                <a:cubicBezTo>
                  <a:pt x="1365" y="774"/>
                  <a:pt x="1365" y="774"/>
                  <a:pt x="1365" y="774"/>
                </a:cubicBezTo>
                <a:cubicBezTo>
                  <a:pt x="1364" y="774"/>
                  <a:pt x="1365" y="774"/>
                  <a:pt x="1365" y="775"/>
                </a:cubicBezTo>
                <a:cubicBezTo>
                  <a:pt x="1365" y="775"/>
                  <a:pt x="1366" y="776"/>
                  <a:pt x="1366" y="776"/>
                </a:cubicBezTo>
                <a:cubicBezTo>
                  <a:pt x="1366" y="776"/>
                  <a:pt x="1366" y="776"/>
                  <a:pt x="1366" y="776"/>
                </a:cubicBezTo>
                <a:cubicBezTo>
                  <a:pt x="1366" y="777"/>
                  <a:pt x="1366" y="777"/>
                  <a:pt x="1366" y="777"/>
                </a:cubicBezTo>
                <a:cubicBezTo>
                  <a:pt x="1366" y="778"/>
                  <a:pt x="1366" y="778"/>
                  <a:pt x="1366" y="778"/>
                </a:cubicBezTo>
                <a:moveTo>
                  <a:pt x="1377" y="793"/>
                </a:moveTo>
                <a:cubicBezTo>
                  <a:pt x="1377" y="793"/>
                  <a:pt x="1377" y="793"/>
                  <a:pt x="1377" y="793"/>
                </a:cubicBezTo>
                <a:cubicBezTo>
                  <a:pt x="1378" y="793"/>
                  <a:pt x="1377" y="794"/>
                  <a:pt x="1376" y="794"/>
                </a:cubicBezTo>
                <a:cubicBezTo>
                  <a:pt x="1376" y="793"/>
                  <a:pt x="1377" y="793"/>
                  <a:pt x="1377" y="793"/>
                </a:cubicBezTo>
                <a:moveTo>
                  <a:pt x="1382" y="791"/>
                </a:moveTo>
                <a:cubicBezTo>
                  <a:pt x="1381" y="791"/>
                  <a:pt x="1380" y="791"/>
                  <a:pt x="1379" y="791"/>
                </a:cubicBezTo>
                <a:cubicBezTo>
                  <a:pt x="1378" y="791"/>
                  <a:pt x="1378" y="791"/>
                  <a:pt x="1378" y="791"/>
                </a:cubicBezTo>
                <a:cubicBezTo>
                  <a:pt x="1378" y="790"/>
                  <a:pt x="1377" y="790"/>
                  <a:pt x="1378" y="790"/>
                </a:cubicBezTo>
                <a:cubicBezTo>
                  <a:pt x="1378" y="790"/>
                  <a:pt x="1379" y="790"/>
                  <a:pt x="1379" y="790"/>
                </a:cubicBezTo>
                <a:cubicBezTo>
                  <a:pt x="1379" y="790"/>
                  <a:pt x="1382" y="790"/>
                  <a:pt x="1382" y="791"/>
                </a:cubicBezTo>
                <a:moveTo>
                  <a:pt x="1387" y="796"/>
                </a:moveTo>
                <a:cubicBezTo>
                  <a:pt x="1386" y="796"/>
                  <a:pt x="1385" y="794"/>
                  <a:pt x="1384" y="794"/>
                </a:cubicBezTo>
                <a:cubicBezTo>
                  <a:pt x="1384" y="794"/>
                  <a:pt x="1384" y="794"/>
                  <a:pt x="1384" y="794"/>
                </a:cubicBezTo>
                <a:cubicBezTo>
                  <a:pt x="1385" y="794"/>
                  <a:pt x="1385" y="794"/>
                  <a:pt x="1385" y="794"/>
                </a:cubicBezTo>
                <a:cubicBezTo>
                  <a:pt x="1386" y="794"/>
                  <a:pt x="1387" y="795"/>
                  <a:pt x="1387" y="796"/>
                </a:cubicBezTo>
                <a:moveTo>
                  <a:pt x="1384" y="794"/>
                </a:moveTo>
                <a:cubicBezTo>
                  <a:pt x="1384" y="794"/>
                  <a:pt x="1384" y="794"/>
                  <a:pt x="1384" y="794"/>
                </a:cubicBezTo>
                <a:cubicBezTo>
                  <a:pt x="1384" y="794"/>
                  <a:pt x="1384" y="794"/>
                  <a:pt x="1384" y="794"/>
                </a:cubicBezTo>
                <a:moveTo>
                  <a:pt x="1380" y="794"/>
                </a:moveTo>
                <a:cubicBezTo>
                  <a:pt x="1381" y="794"/>
                  <a:pt x="1382" y="794"/>
                  <a:pt x="1382" y="794"/>
                </a:cubicBezTo>
                <a:cubicBezTo>
                  <a:pt x="1382" y="794"/>
                  <a:pt x="1383" y="794"/>
                  <a:pt x="1383" y="794"/>
                </a:cubicBezTo>
                <a:cubicBezTo>
                  <a:pt x="1383" y="794"/>
                  <a:pt x="1383" y="794"/>
                  <a:pt x="1384" y="794"/>
                </a:cubicBezTo>
                <a:cubicBezTo>
                  <a:pt x="1384" y="795"/>
                  <a:pt x="1383" y="795"/>
                  <a:pt x="1383" y="794"/>
                </a:cubicBezTo>
                <a:cubicBezTo>
                  <a:pt x="1383" y="794"/>
                  <a:pt x="1383" y="794"/>
                  <a:pt x="1383" y="794"/>
                </a:cubicBezTo>
                <a:cubicBezTo>
                  <a:pt x="1382" y="795"/>
                  <a:pt x="1381" y="795"/>
                  <a:pt x="1380" y="794"/>
                </a:cubicBezTo>
                <a:moveTo>
                  <a:pt x="2409" y="1240"/>
                </a:moveTo>
                <a:cubicBezTo>
                  <a:pt x="2409" y="1240"/>
                  <a:pt x="2409" y="1240"/>
                  <a:pt x="2409" y="1240"/>
                </a:cubicBezTo>
                <a:cubicBezTo>
                  <a:pt x="2409" y="1240"/>
                  <a:pt x="2409" y="1240"/>
                  <a:pt x="2409" y="1240"/>
                </a:cubicBezTo>
                <a:cubicBezTo>
                  <a:pt x="2409" y="1240"/>
                  <a:pt x="2409" y="1240"/>
                  <a:pt x="2409" y="1240"/>
                </a:cubicBezTo>
                <a:moveTo>
                  <a:pt x="2410" y="1241"/>
                </a:moveTo>
                <a:cubicBezTo>
                  <a:pt x="2411" y="1242"/>
                  <a:pt x="2411" y="1242"/>
                  <a:pt x="2411" y="1242"/>
                </a:cubicBezTo>
                <a:cubicBezTo>
                  <a:pt x="2411" y="1242"/>
                  <a:pt x="2411" y="1242"/>
                  <a:pt x="2411" y="1242"/>
                </a:cubicBezTo>
                <a:cubicBezTo>
                  <a:pt x="2411" y="1242"/>
                  <a:pt x="2410" y="1243"/>
                  <a:pt x="2410" y="1243"/>
                </a:cubicBezTo>
                <a:cubicBezTo>
                  <a:pt x="2410" y="1243"/>
                  <a:pt x="2410" y="1243"/>
                  <a:pt x="2410" y="1243"/>
                </a:cubicBezTo>
                <a:cubicBezTo>
                  <a:pt x="2410" y="1243"/>
                  <a:pt x="2409" y="1243"/>
                  <a:pt x="2409" y="1243"/>
                </a:cubicBezTo>
                <a:cubicBezTo>
                  <a:pt x="2409" y="1243"/>
                  <a:pt x="2409" y="1243"/>
                  <a:pt x="2409" y="1243"/>
                </a:cubicBezTo>
                <a:cubicBezTo>
                  <a:pt x="2409" y="1242"/>
                  <a:pt x="2409" y="1242"/>
                  <a:pt x="2409" y="1242"/>
                </a:cubicBezTo>
                <a:cubicBezTo>
                  <a:pt x="2409" y="1242"/>
                  <a:pt x="2409" y="1242"/>
                  <a:pt x="2409" y="1242"/>
                </a:cubicBezTo>
                <a:cubicBezTo>
                  <a:pt x="2408" y="1242"/>
                  <a:pt x="2408" y="1242"/>
                  <a:pt x="2408" y="1242"/>
                </a:cubicBezTo>
                <a:cubicBezTo>
                  <a:pt x="2408" y="1242"/>
                  <a:pt x="2408" y="1242"/>
                  <a:pt x="2408" y="1242"/>
                </a:cubicBezTo>
                <a:cubicBezTo>
                  <a:pt x="2408" y="1242"/>
                  <a:pt x="2408" y="1242"/>
                  <a:pt x="2408" y="1242"/>
                </a:cubicBezTo>
                <a:cubicBezTo>
                  <a:pt x="2408" y="1242"/>
                  <a:pt x="2408" y="1242"/>
                  <a:pt x="2408" y="1242"/>
                </a:cubicBezTo>
                <a:cubicBezTo>
                  <a:pt x="2408" y="1241"/>
                  <a:pt x="2408" y="1241"/>
                  <a:pt x="2408" y="1241"/>
                </a:cubicBezTo>
                <a:cubicBezTo>
                  <a:pt x="2408" y="1241"/>
                  <a:pt x="2408" y="1241"/>
                  <a:pt x="2408" y="1241"/>
                </a:cubicBezTo>
                <a:cubicBezTo>
                  <a:pt x="2409" y="1241"/>
                  <a:pt x="2409" y="1241"/>
                  <a:pt x="2409" y="1241"/>
                </a:cubicBezTo>
                <a:cubicBezTo>
                  <a:pt x="2409" y="1241"/>
                  <a:pt x="2409" y="1241"/>
                  <a:pt x="2409" y="1241"/>
                </a:cubicBezTo>
                <a:cubicBezTo>
                  <a:pt x="2410" y="1241"/>
                  <a:pt x="2410" y="1241"/>
                  <a:pt x="2410" y="1241"/>
                </a:cubicBezTo>
                <a:moveTo>
                  <a:pt x="2414" y="1250"/>
                </a:moveTo>
                <a:cubicBezTo>
                  <a:pt x="2414" y="1250"/>
                  <a:pt x="2414" y="1250"/>
                  <a:pt x="2414" y="1250"/>
                </a:cubicBezTo>
                <a:cubicBezTo>
                  <a:pt x="2414" y="1249"/>
                  <a:pt x="2414" y="1249"/>
                  <a:pt x="2414" y="1249"/>
                </a:cubicBezTo>
                <a:cubicBezTo>
                  <a:pt x="2414" y="1249"/>
                  <a:pt x="2414" y="1249"/>
                  <a:pt x="2414" y="1249"/>
                </a:cubicBezTo>
                <a:cubicBezTo>
                  <a:pt x="2414" y="1249"/>
                  <a:pt x="2414" y="1249"/>
                  <a:pt x="2414" y="1249"/>
                </a:cubicBezTo>
                <a:cubicBezTo>
                  <a:pt x="2414" y="1248"/>
                  <a:pt x="2415" y="1249"/>
                  <a:pt x="2415" y="1249"/>
                </a:cubicBezTo>
                <a:cubicBezTo>
                  <a:pt x="2415" y="1249"/>
                  <a:pt x="2415" y="1249"/>
                  <a:pt x="2415" y="1249"/>
                </a:cubicBezTo>
                <a:cubicBezTo>
                  <a:pt x="2415" y="1250"/>
                  <a:pt x="2415" y="1250"/>
                  <a:pt x="2415" y="1250"/>
                </a:cubicBezTo>
                <a:cubicBezTo>
                  <a:pt x="2415" y="1250"/>
                  <a:pt x="2415" y="1250"/>
                  <a:pt x="2415" y="1250"/>
                </a:cubicBezTo>
                <a:cubicBezTo>
                  <a:pt x="2416" y="1250"/>
                  <a:pt x="2416" y="1250"/>
                  <a:pt x="2416" y="1250"/>
                </a:cubicBezTo>
                <a:cubicBezTo>
                  <a:pt x="2416" y="1251"/>
                  <a:pt x="2416" y="1251"/>
                  <a:pt x="2416" y="1251"/>
                </a:cubicBezTo>
                <a:cubicBezTo>
                  <a:pt x="2416" y="1251"/>
                  <a:pt x="2416" y="1251"/>
                  <a:pt x="2416" y="1251"/>
                </a:cubicBezTo>
                <a:cubicBezTo>
                  <a:pt x="2415" y="1251"/>
                  <a:pt x="2415" y="1251"/>
                  <a:pt x="2415" y="1251"/>
                </a:cubicBezTo>
                <a:cubicBezTo>
                  <a:pt x="2415" y="1251"/>
                  <a:pt x="2415" y="1251"/>
                  <a:pt x="2415" y="1251"/>
                </a:cubicBezTo>
                <a:cubicBezTo>
                  <a:pt x="2414" y="1251"/>
                  <a:pt x="2414" y="1251"/>
                  <a:pt x="2414" y="1251"/>
                </a:cubicBezTo>
                <a:cubicBezTo>
                  <a:pt x="2414" y="1250"/>
                  <a:pt x="2414" y="1250"/>
                  <a:pt x="2414" y="1250"/>
                </a:cubicBezTo>
                <a:moveTo>
                  <a:pt x="2410" y="1237"/>
                </a:moveTo>
                <a:cubicBezTo>
                  <a:pt x="2409" y="1238"/>
                  <a:pt x="2409" y="1238"/>
                  <a:pt x="2409" y="1238"/>
                </a:cubicBezTo>
                <a:cubicBezTo>
                  <a:pt x="2409" y="1238"/>
                  <a:pt x="2409" y="1238"/>
                  <a:pt x="2409" y="1238"/>
                </a:cubicBezTo>
                <a:cubicBezTo>
                  <a:pt x="2409" y="1237"/>
                  <a:pt x="2409" y="1237"/>
                  <a:pt x="2409" y="1237"/>
                </a:cubicBezTo>
                <a:cubicBezTo>
                  <a:pt x="2410" y="1237"/>
                  <a:pt x="2410" y="1237"/>
                  <a:pt x="2410" y="1237"/>
                </a:cubicBezTo>
                <a:moveTo>
                  <a:pt x="2411" y="1236"/>
                </a:moveTo>
                <a:cubicBezTo>
                  <a:pt x="2410" y="1236"/>
                  <a:pt x="2410" y="1236"/>
                  <a:pt x="2410" y="1236"/>
                </a:cubicBezTo>
                <a:cubicBezTo>
                  <a:pt x="2410" y="1236"/>
                  <a:pt x="2410" y="1236"/>
                  <a:pt x="2410" y="1236"/>
                </a:cubicBezTo>
                <a:cubicBezTo>
                  <a:pt x="2411" y="1236"/>
                  <a:pt x="2411" y="1236"/>
                  <a:pt x="2411" y="1236"/>
                </a:cubicBezTo>
                <a:cubicBezTo>
                  <a:pt x="2411" y="1236"/>
                  <a:pt x="2411" y="1236"/>
                  <a:pt x="2411" y="1236"/>
                </a:cubicBezTo>
                <a:moveTo>
                  <a:pt x="2409" y="1235"/>
                </a:moveTo>
                <a:cubicBezTo>
                  <a:pt x="2409" y="1235"/>
                  <a:pt x="2409" y="1236"/>
                  <a:pt x="2410" y="1235"/>
                </a:cubicBezTo>
                <a:cubicBezTo>
                  <a:pt x="2410" y="1236"/>
                  <a:pt x="2410" y="1236"/>
                  <a:pt x="2410" y="1236"/>
                </a:cubicBezTo>
                <a:cubicBezTo>
                  <a:pt x="2410" y="1236"/>
                  <a:pt x="2410" y="1236"/>
                  <a:pt x="2410" y="1236"/>
                </a:cubicBezTo>
                <a:cubicBezTo>
                  <a:pt x="2409" y="1235"/>
                  <a:pt x="2409" y="1235"/>
                  <a:pt x="2409" y="1235"/>
                </a:cubicBezTo>
                <a:cubicBezTo>
                  <a:pt x="2409" y="1235"/>
                  <a:pt x="2409" y="1235"/>
                  <a:pt x="2409" y="1235"/>
                </a:cubicBezTo>
                <a:cubicBezTo>
                  <a:pt x="2409" y="1236"/>
                  <a:pt x="2409" y="1236"/>
                  <a:pt x="2409" y="1236"/>
                </a:cubicBezTo>
                <a:cubicBezTo>
                  <a:pt x="2408" y="1236"/>
                  <a:pt x="2408" y="1236"/>
                  <a:pt x="2408" y="1235"/>
                </a:cubicBezTo>
                <a:cubicBezTo>
                  <a:pt x="2408" y="1235"/>
                  <a:pt x="2408" y="1235"/>
                  <a:pt x="2408" y="1235"/>
                </a:cubicBezTo>
                <a:cubicBezTo>
                  <a:pt x="2408" y="1234"/>
                  <a:pt x="2408" y="1234"/>
                  <a:pt x="2408" y="1234"/>
                </a:cubicBezTo>
                <a:cubicBezTo>
                  <a:pt x="2408" y="1234"/>
                  <a:pt x="2408" y="1234"/>
                  <a:pt x="2408" y="1234"/>
                </a:cubicBezTo>
                <a:cubicBezTo>
                  <a:pt x="2408" y="1234"/>
                  <a:pt x="2408" y="1234"/>
                  <a:pt x="2408" y="1234"/>
                </a:cubicBezTo>
                <a:cubicBezTo>
                  <a:pt x="2408" y="1235"/>
                  <a:pt x="2408" y="1235"/>
                  <a:pt x="2408" y="1235"/>
                </a:cubicBezTo>
                <a:cubicBezTo>
                  <a:pt x="2409" y="1235"/>
                  <a:pt x="2409" y="1235"/>
                  <a:pt x="2409" y="1235"/>
                </a:cubicBezTo>
                <a:cubicBezTo>
                  <a:pt x="2409" y="1235"/>
                  <a:pt x="2409" y="1235"/>
                  <a:pt x="2409" y="1235"/>
                </a:cubicBezTo>
                <a:moveTo>
                  <a:pt x="2408" y="1226"/>
                </a:moveTo>
                <a:cubicBezTo>
                  <a:pt x="2408" y="1226"/>
                  <a:pt x="2408" y="1226"/>
                  <a:pt x="2408" y="1226"/>
                </a:cubicBezTo>
                <a:cubicBezTo>
                  <a:pt x="2408" y="1227"/>
                  <a:pt x="2408" y="1227"/>
                  <a:pt x="2408" y="1227"/>
                </a:cubicBezTo>
                <a:cubicBezTo>
                  <a:pt x="2408" y="1228"/>
                  <a:pt x="2408" y="1228"/>
                  <a:pt x="2408" y="1228"/>
                </a:cubicBezTo>
                <a:cubicBezTo>
                  <a:pt x="2408" y="1228"/>
                  <a:pt x="2408" y="1228"/>
                  <a:pt x="2408" y="1228"/>
                </a:cubicBezTo>
                <a:cubicBezTo>
                  <a:pt x="2409" y="1229"/>
                  <a:pt x="2409" y="1229"/>
                  <a:pt x="2409" y="1229"/>
                </a:cubicBezTo>
                <a:cubicBezTo>
                  <a:pt x="2409" y="1230"/>
                  <a:pt x="2409" y="1230"/>
                  <a:pt x="2409" y="1230"/>
                </a:cubicBezTo>
                <a:cubicBezTo>
                  <a:pt x="2408" y="1230"/>
                  <a:pt x="2408" y="1230"/>
                  <a:pt x="2408" y="1230"/>
                </a:cubicBezTo>
                <a:cubicBezTo>
                  <a:pt x="2408" y="1230"/>
                  <a:pt x="2408" y="1230"/>
                  <a:pt x="2408" y="1230"/>
                </a:cubicBezTo>
                <a:cubicBezTo>
                  <a:pt x="2408" y="1230"/>
                  <a:pt x="2408" y="1230"/>
                  <a:pt x="2408" y="1230"/>
                </a:cubicBezTo>
                <a:cubicBezTo>
                  <a:pt x="2408" y="1229"/>
                  <a:pt x="2408" y="1229"/>
                  <a:pt x="2408" y="1229"/>
                </a:cubicBezTo>
                <a:cubicBezTo>
                  <a:pt x="2408" y="1229"/>
                  <a:pt x="2408" y="1229"/>
                  <a:pt x="2408" y="1229"/>
                </a:cubicBezTo>
                <a:cubicBezTo>
                  <a:pt x="2408" y="1228"/>
                  <a:pt x="2408" y="1228"/>
                  <a:pt x="2408" y="1228"/>
                </a:cubicBezTo>
                <a:cubicBezTo>
                  <a:pt x="2408" y="1228"/>
                  <a:pt x="2408" y="1228"/>
                  <a:pt x="2408" y="1228"/>
                </a:cubicBezTo>
                <a:cubicBezTo>
                  <a:pt x="2408" y="1227"/>
                  <a:pt x="2408" y="1227"/>
                  <a:pt x="2408" y="1227"/>
                </a:cubicBezTo>
                <a:cubicBezTo>
                  <a:pt x="2408" y="1227"/>
                  <a:pt x="2408" y="1227"/>
                  <a:pt x="2408" y="1227"/>
                </a:cubicBezTo>
                <a:cubicBezTo>
                  <a:pt x="2408" y="1226"/>
                  <a:pt x="2408" y="1226"/>
                  <a:pt x="2408" y="1226"/>
                </a:cubicBezTo>
                <a:cubicBezTo>
                  <a:pt x="2408" y="1226"/>
                  <a:pt x="2408" y="1226"/>
                  <a:pt x="2408" y="1226"/>
                </a:cubicBezTo>
                <a:moveTo>
                  <a:pt x="2409" y="1233"/>
                </a:moveTo>
                <a:cubicBezTo>
                  <a:pt x="2408" y="1233"/>
                  <a:pt x="2408" y="1233"/>
                  <a:pt x="2408" y="1233"/>
                </a:cubicBezTo>
                <a:cubicBezTo>
                  <a:pt x="2408" y="1233"/>
                  <a:pt x="2408" y="1233"/>
                  <a:pt x="2408" y="1233"/>
                </a:cubicBezTo>
                <a:cubicBezTo>
                  <a:pt x="2408" y="1233"/>
                  <a:pt x="2408" y="1233"/>
                  <a:pt x="2408" y="1233"/>
                </a:cubicBezTo>
                <a:cubicBezTo>
                  <a:pt x="2409" y="1233"/>
                  <a:pt x="2409" y="1233"/>
                  <a:pt x="2409" y="1233"/>
                </a:cubicBezTo>
                <a:moveTo>
                  <a:pt x="2398" y="1212"/>
                </a:moveTo>
                <a:cubicBezTo>
                  <a:pt x="2398" y="1212"/>
                  <a:pt x="2398" y="1212"/>
                  <a:pt x="2398" y="1212"/>
                </a:cubicBezTo>
                <a:cubicBezTo>
                  <a:pt x="2398" y="1211"/>
                  <a:pt x="2398" y="1211"/>
                  <a:pt x="2398" y="1211"/>
                </a:cubicBezTo>
                <a:cubicBezTo>
                  <a:pt x="2398" y="1212"/>
                  <a:pt x="2398" y="1212"/>
                  <a:pt x="2398" y="1212"/>
                </a:cubicBezTo>
                <a:cubicBezTo>
                  <a:pt x="2398" y="1212"/>
                  <a:pt x="2398" y="1212"/>
                  <a:pt x="2398" y="1212"/>
                </a:cubicBezTo>
                <a:moveTo>
                  <a:pt x="2407" y="1222"/>
                </a:moveTo>
                <a:cubicBezTo>
                  <a:pt x="2407" y="1222"/>
                  <a:pt x="2407" y="1222"/>
                  <a:pt x="2407" y="1222"/>
                </a:cubicBezTo>
                <a:cubicBezTo>
                  <a:pt x="2407" y="1223"/>
                  <a:pt x="2408" y="1223"/>
                  <a:pt x="2408" y="1224"/>
                </a:cubicBezTo>
                <a:cubicBezTo>
                  <a:pt x="2408" y="1224"/>
                  <a:pt x="2408" y="1224"/>
                  <a:pt x="2408" y="1224"/>
                </a:cubicBezTo>
                <a:cubicBezTo>
                  <a:pt x="2408" y="1224"/>
                  <a:pt x="2408" y="1225"/>
                  <a:pt x="2408" y="1225"/>
                </a:cubicBezTo>
                <a:cubicBezTo>
                  <a:pt x="2408" y="1225"/>
                  <a:pt x="2408" y="1225"/>
                  <a:pt x="2408" y="1225"/>
                </a:cubicBezTo>
                <a:cubicBezTo>
                  <a:pt x="2408" y="1225"/>
                  <a:pt x="2408" y="1225"/>
                  <a:pt x="2408" y="1225"/>
                </a:cubicBezTo>
                <a:cubicBezTo>
                  <a:pt x="2408" y="1225"/>
                  <a:pt x="2408" y="1225"/>
                  <a:pt x="2408" y="1225"/>
                </a:cubicBezTo>
                <a:cubicBezTo>
                  <a:pt x="2408" y="1225"/>
                  <a:pt x="2408" y="1225"/>
                  <a:pt x="2408" y="1225"/>
                </a:cubicBezTo>
                <a:cubicBezTo>
                  <a:pt x="2408" y="1224"/>
                  <a:pt x="2408" y="1224"/>
                  <a:pt x="2408" y="1224"/>
                </a:cubicBezTo>
                <a:cubicBezTo>
                  <a:pt x="2407" y="1224"/>
                  <a:pt x="2407" y="1224"/>
                  <a:pt x="2407" y="1224"/>
                </a:cubicBezTo>
                <a:cubicBezTo>
                  <a:pt x="2407" y="1223"/>
                  <a:pt x="2407" y="1223"/>
                  <a:pt x="2407" y="1223"/>
                </a:cubicBezTo>
                <a:cubicBezTo>
                  <a:pt x="2407" y="1223"/>
                  <a:pt x="2407" y="1223"/>
                  <a:pt x="2407" y="1223"/>
                </a:cubicBezTo>
                <a:cubicBezTo>
                  <a:pt x="2407" y="1223"/>
                  <a:pt x="2407" y="1223"/>
                  <a:pt x="2407" y="1223"/>
                </a:cubicBezTo>
                <a:cubicBezTo>
                  <a:pt x="2407" y="1222"/>
                  <a:pt x="2407" y="1222"/>
                  <a:pt x="2407" y="1222"/>
                </a:cubicBezTo>
                <a:cubicBezTo>
                  <a:pt x="2407" y="1222"/>
                  <a:pt x="2407" y="1222"/>
                  <a:pt x="2407" y="1222"/>
                </a:cubicBezTo>
                <a:moveTo>
                  <a:pt x="2407" y="1219"/>
                </a:moveTo>
                <a:cubicBezTo>
                  <a:pt x="2407" y="1219"/>
                  <a:pt x="2407" y="1219"/>
                  <a:pt x="2407" y="1219"/>
                </a:cubicBezTo>
                <a:cubicBezTo>
                  <a:pt x="2407" y="1219"/>
                  <a:pt x="2407" y="1219"/>
                  <a:pt x="2407" y="1219"/>
                </a:cubicBezTo>
                <a:cubicBezTo>
                  <a:pt x="2407" y="1219"/>
                  <a:pt x="2407" y="1219"/>
                  <a:pt x="2407" y="1219"/>
                </a:cubicBezTo>
                <a:cubicBezTo>
                  <a:pt x="2407" y="1219"/>
                  <a:pt x="2407" y="1219"/>
                  <a:pt x="2407" y="1219"/>
                </a:cubicBezTo>
                <a:moveTo>
                  <a:pt x="2415" y="1254"/>
                </a:moveTo>
                <a:cubicBezTo>
                  <a:pt x="2416" y="1254"/>
                  <a:pt x="2416" y="1254"/>
                  <a:pt x="2416" y="1254"/>
                </a:cubicBezTo>
                <a:cubicBezTo>
                  <a:pt x="2416" y="1254"/>
                  <a:pt x="2416" y="1254"/>
                  <a:pt x="2416" y="1254"/>
                </a:cubicBezTo>
                <a:cubicBezTo>
                  <a:pt x="2416" y="1254"/>
                  <a:pt x="2416" y="1255"/>
                  <a:pt x="2416" y="1255"/>
                </a:cubicBezTo>
                <a:cubicBezTo>
                  <a:pt x="2417" y="1255"/>
                  <a:pt x="2417" y="1255"/>
                  <a:pt x="2417" y="1255"/>
                </a:cubicBezTo>
                <a:cubicBezTo>
                  <a:pt x="2417" y="1256"/>
                  <a:pt x="2417" y="1256"/>
                  <a:pt x="2417" y="1256"/>
                </a:cubicBezTo>
                <a:cubicBezTo>
                  <a:pt x="2417" y="1256"/>
                  <a:pt x="2417" y="1256"/>
                  <a:pt x="2417" y="1256"/>
                </a:cubicBezTo>
                <a:cubicBezTo>
                  <a:pt x="2417" y="1256"/>
                  <a:pt x="2417" y="1256"/>
                  <a:pt x="2416" y="1256"/>
                </a:cubicBezTo>
                <a:cubicBezTo>
                  <a:pt x="2416" y="1256"/>
                  <a:pt x="2415" y="1255"/>
                  <a:pt x="2415" y="1255"/>
                </a:cubicBezTo>
                <a:cubicBezTo>
                  <a:pt x="2415" y="1254"/>
                  <a:pt x="2415" y="1254"/>
                  <a:pt x="2415" y="1254"/>
                </a:cubicBezTo>
                <a:cubicBezTo>
                  <a:pt x="2415" y="1254"/>
                  <a:pt x="2415" y="1254"/>
                  <a:pt x="2415" y="1254"/>
                </a:cubicBezTo>
                <a:moveTo>
                  <a:pt x="2398" y="1221"/>
                </a:moveTo>
                <a:cubicBezTo>
                  <a:pt x="2398" y="1222"/>
                  <a:pt x="2398" y="1222"/>
                  <a:pt x="2398" y="1222"/>
                </a:cubicBezTo>
                <a:cubicBezTo>
                  <a:pt x="2399" y="1222"/>
                  <a:pt x="2398" y="1223"/>
                  <a:pt x="2399" y="1223"/>
                </a:cubicBezTo>
                <a:cubicBezTo>
                  <a:pt x="2399" y="1224"/>
                  <a:pt x="2399" y="1224"/>
                  <a:pt x="2399" y="1224"/>
                </a:cubicBezTo>
                <a:cubicBezTo>
                  <a:pt x="2399" y="1224"/>
                  <a:pt x="2399" y="1224"/>
                  <a:pt x="2399" y="1224"/>
                </a:cubicBezTo>
                <a:cubicBezTo>
                  <a:pt x="2400" y="1223"/>
                  <a:pt x="2400" y="1223"/>
                  <a:pt x="2400" y="1223"/>
                </a:cubicBezTo>
                <a:cubicBezTo>
                  <a:pt x="2400" y="1223"/>
                  <a:pt x="2400" y="1223"/>
                  <a:pt x="2400" y="1223"/>
                </a:cubicBezTo>
                <a:cubicBezTo>
                  <a:pt x="2400" y="1222"/>
                  <a:pt x="2400" y="1222"/>
                  <a:pt x="2400" y="1222"/>
                </a:cubicBezTo>
                <a:cubicBezTo>
                  <a:pt x="2400" y="1222"/>
                  <a:pt x="2400" y="1222"/>
                  <a:pt x="2400" y="1222"/>
                </a:cubicBezTo>
                <a:cubicBezTo>
                  <a:pt x="2400" y="1222"/>
                  <a:pt x="2400" y="1222"/>
                  <a:pt x="2400" y="1222"/>
                </a:cubicBezTo>
                <a:cubicBezTo>
                  <a:pt x="2400" y="1223"/>
                  <a:pt x="2401" y="1223"/>
                  <a:pt x="2401" y="1224"/>
                </a:cubicBezTo>
                <a:cubicBezTo>
                  <a:pt x="2401" y="1224"/>
                  <a:pt x="2401" y="1224"/>
                  <a:pt x="2401" y="1224"/>
                </a:cubicBezTo>
                <a:cubicBezTo>
                  <a:pt x="2401" y="1224"/>
                  <a:pt x="2401" y="1224"/>
                  <a:pt x="2401" y="1224"/>
                </a:cubicBezTo>
                <a:cubicBezTo>
                  <a:pt x="2401" y="1224"/>
                  <a:pt x="2401" y="1224"/>
                  <a:pt x="2401" y="1224"/>
                </a:cubicBezTo>
                <a:cubicBezTo>
                  <a:pt x="2401" y="1225"/>
                  <a:pt x="2401" y="1225"/>
                  <a:pt x="2401" y="1225"/>
                </a:cubicBezTo>
                <a:cubicBezTo>
                  <a:pt x="2401" y="1225"/>
                  <a:pt x="2401" y="1225"/>
                  <a:pt x="2401" y="1225"/>
                </a:cubicBezTo>
                <a:cubicBezTo>
                  <a:pt x="2401" y="1226"/>
                  <a:pt x="2401" y="1226"/>
                  <a:pt x="2402" y="1226"/>
                </a:cubicBezTo>
                <a:cubicBezTo>
                  <a:pt x="2402" y="1226"/>
                  <a:pt x="2402" y="1226"/>
                  <a:pt x="2402" y="1226"/>
                </a:cubicBezTo>
                <a:cubicBezTo>
                  <a:pt x="2402" y="1226"/>
                  <a:pt x="2402" y="1226"/>
                  <a:pt x="2402" y="1226"/>
                </a:cubicBezTo>
                <a:cubicBezTo>
                  <a:pt x="2401" y="1226"/>
                  <a:pt x="2401" y="1227"/>
                  <a:pt x="2401" y="1227"/>
                </a:cubicBezTo>
                <a:cubicBezTo>
                  <a:pt x="2400" y="1227"/>
                  <a:pt x="2400" y="1227"/>
                  <a:pt x="2400" y="1227"/>
                </a:cubicBezTo>
                <a:cubicBezTo>
                  <a:pt x="2400" y="1227"/>
                  <a:pt x="2399" y="1227"/>
                  <a:pt x="2399" y="1227"/>
                </a:cubicBezTo>
                <a:cubicBezTo>
                  <a:pt x="2399" y="1228"/>
                  <a:pt x="2399" y="1228"/>
                  <a:pt x="2399" y="1228"/>
                </a:cubicBezTo>
                <a:cubicBezTo>
                  <a:pt x="2398" y="1227"/>
                  <a:pt x="2398" y="1227"/>
                  <a:pt x="2398" y="1227"/>
                </a:cubicBezTo>
                <a:cubicBezTo>
                  <a:pt x="2398" y="1227"/>
                  <a:pt x="2398" y="1227"/>
                  <a:pt x="2398" y="1227"/>
                </a:cubicBezTo>
                <a:cubicBezTo>
                  <a:pt x="2398" y="1226"/>
                  <a:pt x="2398" y="1226"/>
                  <a:pt x="2398" y="1226"/>
                </a:cubicBezTo>
                <a:cubicBezTo>
                  <a:pt x="2398" y="1225"/>
                  <a:pt x="2398" y="1225"/>
                  <a:pt x="2398" y="1225"/>
                </a:cubicBezTo>
                <a:cubicBezTo>
                  <a:pt x="2398" y="1224"/>
                  <a:pt x="2398" y="1224"/>
                  <a:pt x="2398" y="1224"/>
                </a:cubicBezTo>
                <a:cubicBezTo>
                  <a:pt x="2397" y="1223"/>
                  <a:pt x="2397" y="1223"/>
                  <a:pt x="2397" y="1223"/>
                </a:cubicBezTo>
                <a:cubicBezTo>
                  <a:pt x="2397" y="1223"/>
                  <a:pt x="2397" y="1223"/>
                  <a:pt x="2397" y="1223"/>
                </a:cubicBezTo>
                <a:cubicBezTo>
                  <a:pt x="2397" y="1222"/>
                  <a:pt x="2397" y="1222"/>
                  <a:pt x="2397" y="1222"/>
                </a:cubicBezTo>
                <a:cubicBezTo>
                  <a:pt x="2397" y="1221"/>
                  <a:pt x="2397" y="1221"/>
                  <a:pt x="2397" y="1221"/>
                </a:cubicBezTo>
                <a:cubicBezTo>
                  <a:pt x="2397" y="1221"/>
                  <a:pt x="2397" y="1221"/>
                  <a:pt x="2397" y="1221"/>
                </a:cubicBezTo>
                <a:cubicBezTo>
                  <a:pt x="2397" y="1220"/>
                  <a:pt x="2397" y="1220"/>
                  <a:pt x="2397" y="1220"/>
                </a:cubicBezTo>
                <a:cubicBezTo>
                  <a:pt x="2397" y="1220"/>
                  <a:pt x="2397" y="1220"/>
                  <a:pt x="2397" y="1220"/>
                </a:cubicBezTo>
                <a:cubicBezTo>
                  <a:pt x="2398" y="1221"/>
                  <a:pt x="2398" y="1221"/>
                  <a:pt x="2398" y="1221"/>
                </a:cubicBezTo>
                <a:moveTo>
                  <a:pt x="2419" y="1260"/>
                </a:moveTo>
                <a:cubicBezTo>
                  <a:pt x="2419" y="1260"/>
                  <a:pt x="2419" y="1260"/>
                  <a:pt x="2419" y="1260"/>
                </a:cubicBezTo>
                <a:cubicBezTo>
                  <a:pt x="2420" y="1260"/>
                  <a:pt x="2420" y="1260"/>
                  <a:pt x="2420" y="1260"/>
                </a:cubicBezTo>
                <a:cubicBezTo>
                  <a:pt x="2419" y="1260"/>
                  <a:pt x="2419" y="1260"/>
                  <a:pt x="2419" y="1260"/>
                </a:cubicBezTo>
                <a:cubicBezTo>
                  <a:pt x="2419" y="1260"/>
                  <a:pt x="2419" y="1260"/>
                  <a:pt x="2419" y="1260"/>
                </a:cubicBezTo>
                <a:moveTo>
                  <a:pt x="2397" y="1211"/>
                </a:moveTo>
                <a:cubicBezTo>
                  <a:pt x="2397" y="1211"/>
                  <a:pt x="2397" y="1211"/>
                  <a:pt x="2397" y="1211"/>
                </a:cubicBezTo>
                <a:cubicBezTo>
                  <a:pt x="2398" y="1211"/>
                  <a:pt x="2398" y="1211"/>
                  <a:pt x="2398" y="1211"/>
                </a:cubicBezTo>
                <a:cubicBezTo>
                  <a:pt x="2397" y="1211"/>
                  <a:pt x="2397" y="1211"/>
                  <a:pt x="2397" y="1211"/>
                </a:cubicBezTo>
                <a:moveTo>
                  <a:pt x="2404" y="1214"/>
                </a:moveTo>
                <a:cubicBezTo>
                  <a:pt x="2404" y="1213"/>
                  <a:pt x="2404" y="1213"/>
                  <a:pt x="2404" y="1213"/>
                </a:cubicBezTo>
                <a:cubicBezTo>
                  <a:pt x="2405" y="1213"/>
                  <a:pt x="2405" y="1213"/>
                  <a:pt x="2405" y="1213"/>
                </a:cubicBezTo>
                <a:cubicBezTo>
                  <a:pt x="2405" y="1213"/>
                  <a:pt x="2405" y="1213"/>
                  <a:pt x="2405" y="1213"/>
                </a:cubicBezTo>
                <a:cubicBezTo>
                  <a:pt x="2404" y="1214"/>
                  <a:pt x="2404" y="1214"/>
                  <a:pt x="2404" y="1214"/>
                </a:cubicBezTo>
                <a:moveTo>
                  <a:pt x="2409" y="1234"/>
                </a:moveTo>
                <a:cubicBezTo>
                  <a:pt x="2409" y="1233"/>
                  <a:pt x="2409" y="1233"/>
                  <a:pt x="2409" y="1233"/>
                </a:cubicBezTo>
                <a:cubicBezTo>
                  <a:pt x="2409" y="1233"/>
                  <a:pt x="2409" y="1233"/>
                  <a:pt x="2409" y="1233"/>
                </a:cubicBezTo>
                <a:cubicBezTo>
                  <a:pt x="2409" y="1233"/>
                  <a:pt x="2409" y="1233"/>
                  <a:pt x="2409" y="1233"/>
                </a:cubicBezTo>
                <a:cubicBezTo>
                  <a:pt x="2409" y="1234"/>
                  <a:pt x="2409" y="1234"/>
                  <a:pt x="2409" y="1234"/>
                </a:cubicBezTo>
                <a:moveTo>
                  <a:pt x="2401" y="1227"/>
                </a:moveTo>
                <a:cubicBezTo>
                  <a:pt x="2401" y="1227"/>
                  <a:pt x="2401" y="1227"/>
                  <a:pt x="2401" y="1227"/>
                </a:cubicBezTo>
                <a:cubicBezTo>
                  <a:pt x="2402" y="1227"/>
                  <a:pt x="2402" y="1227"/>
                  <a:pt x="2402" y="1228"/>
                </a:cubicBezTo>
                <a:cubicBezTo>
                  <a:pt x="2401" y="1228"/>
                  <a:pt x="2401" y="1228"/>
                  <a:pt x="2401" y="1228"/>
                </a:cubicBezTo>
                <a:cubicBezTo>
                  <a:pt x="2401" y="1227"/>
                  <a:pt x="2401" y="1227"/>
                  <a:pt x="2401" y="1227"/>
                </a:cubicBezTo>
                <a:moveTo>
                  <a:pt x="2404" y="1231"/>
                </a:moveTo>
                <a:cubicBezTo>
                  <a:pt x="2404" y="1232"/>
                  <a:pt x="2404" y="1232"/>
                  <a:pt x="2404" y="1232"/>
                </a:cubicBezTo>
                <a:cubicBezTo>
                  <a:pt x="2404" y="1232"/>
                  <a:pt x="2404" y="1232"/>
                  <a:pt x="2404" y="1232"/>
                </a:cubicBezTo>
                <a:cubicBezTo>
                  <a:pt x="2405" y="1232"/>
                  <a:pt x="2405" y="1232"/>
                  <a:pt x="2405" y="1232"/>
                </a:cubicBezTo>
                <a:cubicBezTo>
                  <a:pt x="2405" y="1232"/>
                  <a:pt x="2405" y="1233"/>
                  <a:pt x="2405" y="1233"/>
                </a:cubicBezTo>
                <a:cubicBezTo>
                  <a:pt x="2405" y="1233"/>
                  <a:pt x="2405" y="1233"/>
                  <a:pt x="2405" y="1233"/>
                </a:cubicBezTo>
                <a:cubicBezTo>
                  <a:pt x="2406" y="1233"/>
                  <a:pt x="2406" y="1233"/>
                  <a:pt x="2406" y="1233"/>
                </a:cubicBezTo>
                <a:cubicBezTo>
                  <a:pt x="2406" y="1233"/>
                  <a:pt x="2406" y="1233"/>
                  <a:pt x="2406" y="1233"/>
                </a:cubicBezTo>
                <a:cubicBezTo>
                  <a:pt x="2406" y="1233"/>
                  <a:pt x="2406" y="1233"/>
                  <a:pt x="2406" y="1233"/>
                </a:cubicBezTo>
                <a:cubicBezTo>
                  <a:pt x="2405" y="1233"/>
                  <a:pt x="2405" y="1234"/>
                  <a:pt x="2405" y="1234"/>
                </a:cubicBezTo>
                <a:cubicBezTo>
                  <a:pt x="2404" y="1233"/>
                  <a:pt x="2404" y="1233"/>
                  <a:pt x="2404" y="1233"/>
                </a:cubicBezTo>
                <a:cubicBezTo>
                  <a:pt x="2404" y="1234"/>
                  <a:pt x="2404" y="1234"/>
                  <a:pt x="2404" y="1234"/>
                </a:cubicBezTo>
                <a:cubicBezTo>
                  <a:pt x="2404" y="1234"/>
                  <a:pt x="2404" y="1234"/>
                  <a:pt x="2403" y="1234"/>
                </a:cubicBezTo>
                <a:cubicBezTo>
                  <a:pt x="2403" y="1233"/>
                  <a:pt x="2403" y="1233"/>
                  <a:pt x="2403" y="1233"/>
                </a:cubicBezTo>
                <a:cubicBezTo>
                  <a:pt x="2403" y="1233"/>
                  <a:pt x="2403" y="1233"/>
                  <a:pt x="2403" y="1233"/>
                </a:cubicBezTo>
                <a:cubicBezTo>
                  <a:pt x="2403" y="1233"/>
                  <a:pt x="2403" y="1233"/>
                  <a:pt x="2403" y="1233"/>
                </a:cubicBezTo>
                <a:cubicBezTo>
                  <a:pt x="2403" y="1232"/>
                  <a:pt x="2403" y="1232"/>
                  <a:pt x="2403" y="1232"/>
                </a:cubicBezTo>
                <a:cubicBezTo>
                  <a:pt x="2403" y="1232"/>
                  <a:pt x="2403" y="1232"/>
                  <a:pt x="2403" y="1232"/>
                </a:cubicBezTo>
                <a:cubicBezTo>
                  <a:pt x="2403" y="1231"/>
                  <a:pt x="2403" y="1231"/>
                  <a:pt x="2403" y="1231"/>
                </a:cubicBezTo>
                <a:cubicBezTo>
                  <a:pt x="2402" y="1231"/>
                  <a:pt x="2402" y="1231"/>
                  <a:pt x="2402" y="1231"/>
                </a:cubicBezTo>
                <a:cubicBezTo>
                  <a:pt x="2402" y="1231"/>
                  <a:pt x="2402" y="1231"/>
                  <a:pt x="2402" y="1231"/>
                </a:cubicBezTo>
                <a:cubicBezTo>
                  <a:pt x="2401" y="1231"/>
                  <a:pt x="2401" y="1231"/>
                  <a:pt x="2401" y="1231"/>
                </a:cubicBezTo>
                <a:cubicBezTo>
                  <a:pt x="2401" y="1230"/>
                  <a:pt x="2401" y="1230"/>
                  <a:pt x="2401" y="1230"/>
                </a:cubicBezTo>
                <a:cubicBezTo>
                  <a:pt x="2401" y="1229"/>
                  <a:pt x="2401" y="1229"/>
                  <a:pt x="2401" y="1229"/>
                </a:cubicBezTo>
                <a:cubicBezTo>
                  <a:pt x="2401" y="1229"/>
                  <a:pt x="2401" y="1229"/>
                  <a:pt x="2401" y="1229"/>
                </a:cubicBezTo>
                <a:cubicBezTo>
                  <a:pt x="2402" y="1229"/>
                  <a:pt x="2402" y="1229"/>
                  <a:pt x="2402" y="1229"/>
                </a:cubicBezTo>
                <a:cubicBezTo>
                  <a:pt x="2402" y="1230"/>
                  <a:pt x="2403" y="1230"/>
                  <a:pt x="2403" y="1230"/>
                </a:cubicBezTo>
                <a:cubicBezTo>
                  <a:pt x="2403" y="1231"/>
                  <a:pt x="2403" y="1231"/>
                  <a:pt x="2403" y="1231"/>
                </a:cubicBezTo>
                <a:cubicBezTo>
                  <a:pt x="2403" y="1231"/>
                  <a:pt x="2403" y="1231"/>
                  <a:pt x="2403" y="1231"/>
                </a:cubicBezTo>
                <a:cubicBezTo>
                  <a:pt x="2403" y="1231"/>
                  <a:pt x="2403" y="1231"/>
                  <a:pt x="2403" y="1231"/>
                </a:cubicBezTo>
                <a:cubicBezTo>
                  <a:pt x="2404" y="1231"/>
                  <a:pt x="2404" y="1231"/>
                  <a:pt x="2404" y="1231"/>
                </a:cubicBezTo>
                <a:cubicBezTo>
                  <a:pt x="2404" y="1231"/>
                  <a:pt x="2404" y="1231"/>
                  <a:pt x="2404" y="1231"/>
                </a:cubicBezTo>
                <a:moveTo>
                  <a:pt x="2403" y="1215"/>
                </a:moveTo>
                <a:cubicBezTo>
                  <a:pt x="2402" y="1214"/>
                  <a:pt x="2402" y="1214"/>
                  <a:pt x="2402" y="1214"/>
                </a:cubicBezTo>
                <a:cubicBezTo>
                  <a:pt x="2403" y="1214"/>
                  <a:pt x="2403" y="1214"/>
                  <a:pt x="2403" y="1214"/>
                </a:cubicBezTo>
                <a:cubicBezTo>
                  <a:pt x="2404" y="1214"/>
                  <a:pt x="2404" y="1214"/>
                  <a:pt x="2404" y="1214"/>
                </a:cubicBezTo>
                <a:cubicBezTo>
                  <a:pt x="2404" y="1215"/>
                  <a:pt x="2404" y="1215"/>
                  <a:pt x="2404" y="1215"/>
                </a:cubicBezTo>
                <a:cubicBezTo>
                  <a:pt x="2404" y="1215"/>
                  <a:pt x="2404" y="1215"/>
                  <a:pt x="2404" y="1215"/>
                </a:cubicBezTo>
                <a:cubicBezTo>
                  <a:pt x="2404" y="1215"/>
                  <a:pt x="2404" y="1215"/>
                  <a:pt x="2404" y="1215"/>
                </a:cubicBezTo>
                <a:cubicBezTo>
                  <a:pt x="2403" y="1215"/>
                  <a:pt x="2403" y="1215"/>
                  <a:pt x="2403" y="1215"/>
                </a:cubicBezTo>
                <a:cubicBezTo>
                  <a:pt x="2403" y="1215"/>
                  <a:pt x="2403" y="1215"/>
                  <a:pt x="2403" y="1215"/>
                </a:cubicBezTo>
                <a:cubicBezTo>
                  <a:pt x="2403" y="1215"/>
                  <a:pt x="2403" y="1215"/>
                  <a:pt x="2403" y="1215"/>
                </a:cubicBezTo>
                <a:moveTo>
                  <a:pt x="2404" y="1217"/>
                </a:moveTo>
                <a:cubicBezTo>
                  <a:pt x="2404" y="1218"/>
                  <a:pt x="2404" y="1218"/>
                  <a:pt x="2404" y="1218"/>
                </a:cubicBezTo>
                <a:cubicBezTo>
                  <a:pt x="2403" y="1218"/>
                  <a:pt x="2403" y="1218"/>
                  <a:pt x="2403" y="1218"/>
                </a:cubicBezTo>
                <a:cubicBezTo>
                  <a:pt x="2403" y="1217"/>
                  <a:pt x="2403" y="1217"/>
                  <a:pt x="2403" y="1217"/>
                </a:cubicBezTo>
                <a:cubicBezTo>
                  <a:pt x="2404" y="1217"/>
                  <a:pt x="2404" y="1217"/>
                  <a:pt x="2404" y="1217"/>
                </a:cubicBezTo>
                <a:moveTo>
                  <a:pt x="2401" y="1227"/>
                </a:moveTo>
                <a:cubicBezTo>
                  <a:pt x="2401" y="1227"/>
                  <a:pt x="2401" y="1227"/>
                  <a:pt x="2401" y="1227"/>
                </a:cubicBezTo>
                <a:cubicBezTo>
                  <a:pt x="2401" y="1227"/>
                  <a:pt x="2401" y="1227"/>
                  <a:pt x="2401" y="1227"/>
                </a:cubicBezTo>
                <a:cubicBezTo>
                  <a:pt x="2401" y="1227"/>
                  <a:pt x="2401" y="1227"/>
                  <a:pt x="2401" y="1227"/>
                </a:cubicBezTo>
                <a:cubicBezTo>
                  <a:pt x="2401" y="1227"/>
                  <a:pt x="2401" y="1227"/>
                  <a:pt x="2401" y="1227"/>
                </a:cubicBezTo>
                <a:moveTo>
                  <a:pt x="2404" y="1213"/>
                </a:moveTo>
                <a:cubicBezTo>
                  <a:pt x="2403" y="1213"/>
                  <a:pt x="2403" y="1213"/>
                  <a:pt x="2403" y="1213"/>
                </a:cubicBezTo>
                <a:cubicBezTo>
                  <a:pt x="2404" y="1213"/>
                  <a:pt x="2404" y="1213"/>
                  <a:pt x="2404" y="1213"/>
                </a:cubicBezTo>
                <a:cubicBezTo>
                  <a:pt x="2404" y="1213"/>
                  <a:pt x="2404" y="1213"/>
                  <a:pt x="2404" y="1213"/>
                </a:cubicBezTo>
                <a:cubicBezTo>
                  <a:pt x="2404" y="1213"/>
                  <a:pt x="2404" y="1213"/>
                  <a:pt x="2404" y="1213"/>
                </a:cubicBezTo>
                <a:moveTo>
                  <a:pt x="2405" y="1226"/>
                </a:moveTo>
                <a:cubicBezTo>
                  <a:pt x="2405" y="1225"/>
                  <a:pt x="2406" y="1225"/>
                  <a:pt x="2406" y="1225"/>
                </a:cubicBezTo>
                <a:cubicBezTo>
                  <a:pt x="2406" y="1225"/>
                  <a:pt x="2406" y="1225"/>
                  <a:pt x="2406" y="1225"/>
                </a:cubicBezTo>
                <a:cubicBezTo>
                  <a:pt x="2407" y="1225"/>
                  <a:pt x="2407" y="1225"/>
                  <a:pt x="2407" y="1225"/>
                </a:cubicBezTo>
                <a:cubicBezTo>
                  <a:pt x="2406" y="1226"/>
                  <a:pt x="2406" y="1226"/>
                  <a:pt x="2406" y="1226"/>
                </a:cubicBezTo>
                <a:cubicBezTo>
                  <a:pt x="2405" y="1226"/>
                  <a:pt x="2405" y="1226"/>
                  <a:pt x="2405" y="1226"/>
                </a:cubicBezTo>
                <a:cubicBezTo>
                  <a:pt x="2405" y="1226"/>
                  <a:pt x="2405" y="1226"/>
                  <a:pt x="2405" y="1226"/>
                </a:cubicBezTo>
                <a:moveTo>
                  <a:pt x="2406" y="1231"/>
                </a:moveTo>
                <a:cubicBezTo>
                  <a:pt x="2407" y="1231"/>
                  <a:pt x="2407" y="1231"/>
                  <a:pt x="2407" y="1231"/>
                </a:cubicBezTo>
                <a:cubicBezTo>
                  <a:pt x="2407" y="1231"/>
                  <a:pt x="2407" y="1231"/>
                  <a:pt x="2407" y="1231"/>
                </a:cubicBezTo>
                <a:cubicBezTo>
                  <a:pt x="2408" y="1231"/>
                  <a:pt x="2408" y="1231"/>
                  <a:pt x="2408" y="1231"/>
                </a:cubicBezTo>
                <a:cubicBezTo>
                  <a:pt x="2408" y="1231"/>
                  <a:pt x="2408" y="1231"/>
                  <a:pt x="2408" y="1231"/>
                </a:cubicBezTo>
                <a:cubicBezTo>
                  <a:pt x="2408" y="1231"/>
                  <a:pt x="2408" y="1231"/>
                  <a:pt x="2408" y="1231"/>
                </a:cubicBezTo>
                <a:cubicBezTo>
                  <a:pt x="2409" y="1232"/>
                  <a:pt x="2409" y="1232"/>
                  <a:pt x="2409" y="1232"/>
                </a:cubicBezTo>
                <a:cubicBezTo>
                  <a:pt x="2409" y="1232"/>
                  <a:pt x="2409" y="1232"/>
                  <a:pt x="2409" y="1232"/>
                </a:cubicBezTo>
                <a:cubicBezTo>
                  <a:pt x="2408" y="1232"/>
                  <a:pt x="2408" y="1232"/>
                  <a:pt x="2408" y="1232"/>
                </a:cubicBezTo>
                <a:cubicBezTo>
                  <a:pt x="2407" y="1232"/>
                  <a:pt x="2407" y="1232"/>
                  <a:pt x="2407" y="1232"/>
                </a:cubicBezTo>
                <a:cubicBezTo>
                  <a:pt x="2407" y="1232"/>
                  <a:pt x="2407" y="1232"/>
                  <a:pt x="2406" y="1232"/>
                </a:cubicBezTo>
                <a:cubicBezTo>
                  <a:pt x="2406" y="1231"/>
                  <a:pt x="2406" y="1231"/>
                  <a:pt x="2406" y="1231"/>
                </a:cubicBezTo>
                <a:moveTo>
                  <a:pt x="2397" y="1211"/>
                </a:moveTo>
                <a:cubicBezTo>
                  <a:pt x="2397" y="1210"/>
                  <a:pt x="2397" y="1210"/>
                  <a:pt x="2397" y="1210"/>
                </a:cubicBezTo>
                <a:cubicBezTo>
                  <a:pt x="2398" y="1210"/>
                  <a:pt x="2398" y="1210"/>
                  <a:pt x="2398" y="1210"/>
                </a:cubicBezTo>
                <a:cubicBezTo>
                  <a:pt x="2398" y="1210"/>
                  <a:pt x="2398" y="1210"/>
                  <a:pt x="2398" y="1210"/>
                </a:cubicBezTo>
                <a:cubicBezTo>
                  <a:pt x="2397" y="1211"/>
                  <a:pt x="2397" y="1211"/>
                  <a:pt x="2397" y="1211"/>
                </a:cubicBezTo>
                <a:moveTo>
                  <a:pt x="2402" y="1212"/>
                </a:moveTo>
                <a:cubicBezTo>
                  <a:pt x="2402" y="1212"/>
                  <a:pt x="2402" y="1212"/>
                  <a:pt x="2402" y="1212"/>
                </a:cubicBezTo>
                <a:cubicBezTo>
                  <a:pt x="2402" y="1212"/>
                  <a:pt x="2402" y="1212"/>
                  <a:pt x="2402" y="1212"/>
                </a:cubicBezTo>
                <a:cubicBezTo>
                  <a:pt x="2402" y="1213"/>
                  <a:pt x="2402" y="1213"/>
                  <a:pt x="2402" y="1213"/>
                </a:cubicBezTo>
                <a:cubicBezTo>
                  <a:pt x="2402" y="1212"/>
                  <a:pt x="2402" y="1212"/>
                  <a:pt x="2402" y="1212"/>
                </a:cubicBezTo>
                <a:moveTo>
                  <a:pt x="2397" y="1209"/>
                </a:moveTo>
                <a:cubicBezTo>
                  <a:pt x="2397" y="1210"/>
                  <a:pt x="2397" y="1210"/>
                  <a:pt x="2397" y="1210"/>
                </a:cubicBezTo>
                <a:cubicBezTo>
                  <a:pt x="2397" y="1210"/>
                  <a:pt x="2397" y="1210"/>
                  <a:pt x="2397" y="1210"/>
                </a:cubicBezTo>
                <a:cubicBezTo>
                  <a:pt x="2397" y="1210"/>
                  <a:pt x="2397" y="1210"/>
                  <a:pt x="2397" y="1210"/>
                </a:cubicBezTo>
                <a:cubicBezTo>
                  <a:pt x="2397" y="1209"/>
                  <a:pt x="2397" y="1209"/>
                  <a:pt x="2397" y="1209"/>
                </a:cubicBezTo>
                <a:moveTo>
                  <a:pt x="2340" y="1179"/>
                </a:moveTo>
                <a:cubicBezTo>
                  <a:pt x="2340" y="1179"/>
                  <a:pt x="2340" y="1179"/>
                  <a:pt x="2340" y="1179"/>
                </a:cubicBezTo>
                <a:cubicBezTo>
                  <a:pt x="2340" y="1179"/>
                  <a:pt x="2340" y="1179"/>
                  <a:pt x="2340" y="1179"/>
                </a:cubicBezTo>
                <a:cubicBezTo>
                  <a:pt x="2340" y="1179"/>
                  <a:pt x="2340" y="1179"/>
                  <a:pt x="2340" y="1179"/>
                </a:cubicBezTo>
                <a:cubicBezTo>
                  <a:pt x="2340" y="1179"/>
                  <a:pt x="2340" y="1179"/>
                  <a:pt x="2340" y="1179"/>
                </a:cubicBezTo>
                <a:moveTo>
                  <a:pt x="2342" y="1172"/>
                </a:moveTo>
                <a:cubicBezTo>
                  <a:pt x="2342" y="1172"/>
                  <a:pt x="2342" y="1172"/>
                  <a:pt x="2342" y="1172"/>
                </a:cubicBezTo>
                <a:cubicBezTo>
                  <a:pt x="2342" y="1172"/>
                  <a:pt x="2342" y="1172"/>
                  <a:pt x="2342" y="1172"/>
                </a:cubicBezTo>
                <a:cubicBezTo>
                  <a:pt x="2342" y="1172"/>
                  <a:pt x="2342" y="1172"/>
                  <a:pt x="2342" y="1172"/>
                </a:cubicBezTo>
                <a:moveTo>
                  <a:pt x="2340" y="1179"/>
                </a:moveTo>
                <a:cubicBezTo>
                  <a:pt x="2341" y="1179"/>
                  <a:pt x="2341" y="1179"/>
                  <a:pt x="2341" y="1179"/>
                </a:cubicBezTo>
                <a:cubicBezTo>
                  <a:pt x="2340" y="1179"/>
                  <a:pt x="2340" y="1179"/>
                  <a:pt x="2340" y="1179"/>
                </a:cubicBezTo>
                <a:cubicBezTo>
                  <a:pt x="2340" y="1179"/>
                  <a:pt x="2340" y="1179"/>
                  <a:pt x="2340" y="1179"/>
                </a:cubicBezTo>
                <a:cubicBezTo>
                  <a:pt x="2340" y="1179"/>
                  <a:pt x="2340" y="1179"/>
                  <a:pt x="2340" y="1179"/>
                </a:cubicBezTo>
                <a:moveTo>
                  <a:pt x="2342" y="1172"/>
                </a:moveTo>
                <a:cubicBezTo>
                  <a:pt x="2342" y="1172"/>
                  <a:pt x="2342" y="1172"/>
                  <a:pt x="2342" y="1172"/>
                </a:cubicBezTo>
                <a:cubicBezTo>
                  <a:pt x="2342" y="1172"/>
                  <a:pt x="2342" y="1172"/>
                  <a:pt x="2342" y="1172"/>
                </a:cubicBezTo>
                <a:cubicBezTo>
                  <a:pt x="2342" y="1172"/>
                  <a:pt x="2342" y="1172"/>
                  <a:pt x="2342" y="1172"/>
                </a:cubicBezTo>
                <a:cubicBezTo>
                  <a:pt x="2342" y="1172"/>
                  <a:pt x="2342" y="1172"/>
                  <a:pt x="2342" y="1172"/>
                </a:cubicBezTo>
                <a:moveTo>
                  <a:pt x="2340" y="1170"/>
                </a:moveTo>
                <a:cubicBezTo>
                  <a:pt x="2339" y="1170"/>
                  <a:pt x="2339" y="1170"/>
                  <a:pt x="2339" y="1170"/>
                </a:cubicBezTo>
                <a:cubicBezTo>
                  <a:pt x="2339" y="1170"/>
                  <a:pt x="2339" y="1170"/>
                  <a:pt x="2339" y="1170"/>
                </a:cubicBezTo>
                <a:cubicBezTo>
                  <a:pt x="2340" y="1170"/>
                  <a:pt x="2340" y="1170"/>
                  <a:pt x="2340" y="1170"/>
                </a:cubicBezTo>
                <a:moveTo>
                  <a:pt x="2340" y="1179"/>
                </a:moveTo>
                <a:cubicBezTo>
                  <a:pt x="2340" y="1179"/>
                  <a:pt x="2340" y="1179"/>
                  <a:pt x="2340" y="1179"/>
                </a:cubicBezTo>
                <a:cubicBezTo>
                  <a:pt x="2340" y="1179"/>
                  <a:pt x="2340" y="1179"/>
                  <a:pt x="2340" y="1179"/>
                </a:cubicBezTo>
                <a:cubicBezTo>
                  <a:pt x="2340" y="1179"/>
                  <a:pt x="2340" y="1179"/>
                  <a:pt x="2340" y="1179"/>
                </a:cubicBezTo>
                <a:cubicBezTo>
                  <a:pt x="2340" y="1180"/>
                  <a:pt x="2340" y="1180"/>
                  <a:pt x="2340" y="1180"/>
                </a:cubicBezTo>
                <a:cubicBezTo>
                  <a:pt x="2340" y="1179"/>
                  <a:pt x="2340" y="1179"/>
                  <a:pt x="2340" y="1179"/>
                </a:cubicBezTo>
                <a:cubicBezTo>
                  <a:pt x="2339" y="1179"/>
                  <a:pt x="2339" y="1179"/>
                  <a:pt x="2339" y="1179"/>
                </a:cubicBezTo>
                <a:cubicBezTo>
                  <a:pt x="2340" y="1179"/>
                  <a:pt x="2340" y="1179"/>
                  <a:pt x="2340" y="1179"/>
                </a:cubicBezTo>
                <a:cubicBezTo>
                  <a:pt x="2340" y="1179"/>
                  <a:pt x="2340" y="1179"/>
                  <a:pt x="2340" y="1179"/>
                </a:cubicBezTo>
                <a:cubicBezTo>
                  <a:pt x="2340" y="1179"/>
                  <a:pt x="2340" y="1179"/>
                  <a:pt x="2340" y="1179"/>
                </a:cubicBezTo>
                <a:cubicBezTo>
                  <a:pt x="2340" y="1179"/>
                  <a:pt x="2340" y="1179"/>
                  <a:pt x="2340" y="1179"/>
                </a:cubicBezTo>
                <a:moveTo>
                  <a:pt x="2340" y="1179"/>
                </a:moveTo>
                <a:cubicBezTo>
                  <a:pt x="2340" y="1178"/>
                  <a:pt x="2340" y="1178"/>
                  <a:pt x="2340" y="1178"/>
                </a:cubicBezTo>
                <a:cubicBezTo>
                  <a:pt x="2340" y="1178"/>
                  <a:pt x="2340" y="1178"/>
                  <a:pt x="2340" y="1178"/>
                </a:cubicBezTo>
                <a:cubicBezTo>
                  <a:pt x="2340" y="1178"/>
                  <a:pt x="2340" y="1178"/>
                  <a:pt x="2340" y="1178"/>
                </a:cubicBezTo>
                <a:cubicBezTo>
                  <a:pt x="2340" y="1179"/>
                  <a:pt x="2340" y="1179"/>
                  <a:pt x="2340" y="1179"/>
                </a:cubicBezTo>
                <a:moveTo>
                  <a:pt x="2356" y="1200"/>
                </a:moveTo>
                <a:cubicBezTo>
                  <a:pt x="2356" y="1199"/>
                  <a:pt x="2356" y="1199"/>
                  <a:pt x="2356" y="1199"/>
                </a:cubicBezTo>
                <a:cubicBezTo>
                  <a:pt x="2355" y="1199"/>
                  <a:pt x="2355" y="1199"/>
                  <a:pt x="2355" y="1199"/>
                </a:cubicBezTo>
                <a:cubicBezTo>
                  <a:pt x="2355" y="1199"/>
                  <a:pt x="2355" y="1199"/>
                  <a:pt x="2355" y="1199"/>
                </a:cubicBezTo>
                <a:cubicBezTo>
                  <a:pt x="2355" y="1199"/>
                  <a:pt x="2355" y="1199"/>
                  <a:pt x="2355" y="1199"/>
                </a:cubicBezTo>
                <a:cubicBezTo>
                  <a:pt x="2354" y="1199"/>
                  <a:pt x="2354" y="1199"/>
                  <a:pt x="2354" y="1199"/>
                </a:cubicBezTo>
                <a:cubicBezTo>
                  <a:pt x="2354" y="1198"/>
                  <a:pt x="2354" y="1198"/>
                  <a:pt x="2354" y="1198"/>
                </a:cubicBezTo>
                <a:cubicBezTo>
                  <a:pt x="2353" y="1198"/>
                  <a:pt x="2353" y="1198"/>
                  <a:pt x="2353" y="1198"/>
                </a:cubicBezTo>
                <a:cubicBezTo>
                  <a:pt x="2353" y="1198"/>
                  <a:pt x="2353" y="1198"/>
                  <a:pt x="2353" y="1198"/>
                </a:cubicBezTo>
                <a:cubicBezTo>
                  <a:pt x="2353" y="1198"/>
                  <a:pt x="2353" y="1198"/>
                  <a:pt x="2353" y="1198"/>
                </a:cubicBezTo>
                <a:cubicBezTo>
                  <a:pt x="2352" y="1198"/>
                  <a:pt x="2352" y="1198"/>
                  <a:pt x="2352" y="1198"/>
                </a:cubicBezTo>
                <a:cubicBezTo>
                  <a:pt x="2352" y="1198"/>
                  <a:pt x="2352" y="1198"/>
                  <a:pt x="2352" y="1198"/>
                </a:cubicBezTo>
                <a:cubicBezTo>
                  <a:pt x="2352" y="1198"/>
                  <a:pt x="2352" y="1198"/>
                  <a:pt x="2352" y="1198"/>
                </a:cubicBezTo>
                <a:cubicBezTo>
                  <a:pt x="2352" y="1198"/>
                  <a:pt x="2352" y="1198"/>
                  <a:pt x="2352" y="1198"/>
                </a:cubicBezTo>
                <a:cubicBezTo>
                  <a:pt x="2352" y="1199"/>
                  <a:pt x="2352" y="1199"/>
                  <a:pt x="2352" y="1199"/>
                </a:cubicBezTo>
                <a:cubicBezTo>
                  <a:pt x="2352" y="1199"/>
                  <a:pt x="2352" y="1199"/>
                  <a:pt x="2352" y="1199"/>
                </a:cubicBezTo>
                <a:cubicBezTo>
                  <a:pt x="2353" y="1199"/>
                  <a:pt x="2353" y="1199"/>
                  <a:pt x="2353" y="1199"/>
                </a:cubicBezTo>
                <a:cubicBezTo>
                  <a:pt x="2353" y="1199"/>
                  <a:pt x="2353" y="1199"/>
                  <a:pt x="2353" y="1199"/>
                </a:cubicBezTo>
                <a:cubicBezTo>
                  <a:pt x="2353" y="1199"/>
                  <a:pt x="2353" y="1199"/>
                  <a:pt x="2353" y="1199"/>
                </a:cubicBezTo>
                <a:cubicBezTo>
                  <a:pt x="2353" y="1199"/>
                  <a:pt x="2353" y="1199"/>
                  <a:pt x="2353" y="1199"/>
                </a:cubicBezTo>
                <a:cubicBezTo>
                  <a:pt x="2353" y="1199"/>
                  <a:pt x="2353" y="1199"/>
                  <a:pt x="2353" y="1199"/>
                </a:cubicBezTo>
                <a:cubicBezTo>
                  <a:pt x="2354" y="1199"/>
                  <a:pt x="2354" y="1199"/>
                  <a:pt x="2354" y="1199"/>
                </a:cubicBezTo>
                <a:cubicBezTo>
                  <a:pt x="2354" y="1199"/>
                  <a:pt x="2354" y="1199"/>
                  <a:pt x="2354" y="1199"/>
                </a:cubicBezTo>
                <a:cubicBezTo>
                  <a:pt x="2354" y="1199"/>
                  <a:pt x="2354" y="1199"/>
                  <a:pt x="2354" y="1199"/>
                </a:cubicBezTo>
                <a:cubicBezTo>
                  <a:pt x="2354" y="1199"/>
                  <a:pt x="2354" y="1199"/>
                  <a:pt x="2354" y="1199"/>
                </a:cubicBezTo>
                <a:cubicBezTo>
                  <a:pt x="2354" y="1199"/>
                  <a:pt x="2354" y="1199"/>
                  <a:pt x="2354" y="1199"/>
                </a:cubicBezTo>
                <a:cubicBezTo>
                  <a:pt x="2354" y="1199"/>
                  <a:pt x="2354" y="1199"/>
                  <a:pt x="2354" y="1199"/>
                </a:cubicBezTo>
                <a:cubicBezTo>
                  <a:pt x="2354" y="1199"/>
                  <a:pt x="2354" y="1199"/>
                  <a:pt x="2354" y="1199"/>
                </a:cubicBezTo>
                <a:cubicBezTo>
                  <a:pt x="2354" y="1199"/>
                  <a:pt x="2354" y="1199"/>
                  <a:pt x="2354" y="1199"/>
                </a:cubicBezTo>
                <a:cubicBezTo>
                  <a:pt x="2355" y="1200"/>
                  <a:pt x="2355" y="1200"/>
                  <a:pt x="2355" y="1200"/>
                </a:cubicBezTo>
                <a:cubicBezTo>
                  <a:pt x="2355" y="1200"/>
                  <a:pt x="2355" y="1200"/>
                  <a:pt x="2355" y="1200"/>
                </a:cubicBezTo>
                <a:cubicBezTo>
                  <a:pt x="2355" y="1200"/>
                  <a:pt x="2355" y="1200"/>
                  <a:pt x="2355" y="1200"/>
                </a:cubicBezTo>
                <a:cubicBezTo>
                  <a:pt x="2355" y="1200"/>
                  <a:pt x="2355" y="1200"/>
                  <a:pt x="2355" y="1200"/>
                </a:cubicBezTo>
                <a:cubicBezTo>
                  <a:pt x="2356" y="1200"/>
                  <a:pt x="2356" y="1200"/>
                  <a:pt x="2356" y="1200"/>
                </a:cubicBezTo>
                <a:cubicBezTo>
                  <a:pt x="2356" y="1200"/>
                  <a:pt x="2356" y="1200"/>
                  <a:pt x="2356" y="1200"/>
                </a:cubicBezTo>
                <a:cubicBezTo>
                  <a:pt x="2356" y="1200"/>
                  <a:pt x="2356" y="1200"/>
                  <a:pt x="2356" y="1200"/>
                </a:cubicBezTo>
                <a:cubicBezTo>
                  <a:pt x="2356" y="1200"/>
                  <a:pt x="2356" y="1200"/>
                  <a:pt x="2356" y="1200"/>
                </a:cubicBezTo>
                <a:cubicBezTo>
                  <a:pt x="2356" y="1200"/>
                  <a:pt x="2356" y="1200"/>
                  <a:pt x="2356" y="1200"/>
                </a:cubicBezTo>
                <a:cubicBezTo>
                  <a:pt x="2356" y="1200"/>
                  <a:pt x="2356" y="1200"/>
                  <a:pt x="2356" y="1200"/>
                </a:cubicBezTo>
                <a:cubicBezTo>
                  <a:pt x="2356" y="1200"/>
                  <a:pt x="2356" y="1200"/>
                  <a:pt x="2356" y="1200"/>
                </a:cubicBezTo>
                <a:cubicBezTo>
                  <a:pt x="2356" y="1200"/>
                  <a:pt x="2356" y="1200"/>
                  <a:pt x="2356" y="1200"/>
                </a:cubicBezTo>
                <a:cubicBezTo>
                  <a:pt x="2356" y="1200"/>
                  <a:pt x="2356" y="1200"/>
                  <a:pt x="2356" y="1200"/>
                </a:cubicBezTo>
                <a:moveTo>
                  <a:pt x="2356" y="1200"/>
                </a:moveTo>
                <a:cubicBezTo>
                  <a:pt x="2356" y="1200"/>
                  <a:pt x="2356" y="1200"/>
                  <a:pt x="2356" y="1200"/>
                </a:cubicBezTo>
                <a:cubicBezTo>
                  <a:pt x="2356" y="1200"/>
                  <a:pt x="2356" y="1200"/>
                  <a:pt x="2356" y="1200"/>
                </a:cubicBezTo>
                <a:cubicBezTo>
                  <a:pt x="2356" y="1200"/>
                  <a:pt x="2356" y="1200"/>
                  <a:pt x="2356" y="1200"/>
                </a:cubicBezTo>
                <a:cubicBezTo>
                  <a:pt x="2355" y="1200"/>
                  <a:pt x="2355" y="1200"/>
                  <a:pt x="2355" y="1200"/>
                </a:cubicBezTo>
                <a:cubicBezTo>
                  <a:pt x="2355" y="1200"/>
                  <a:pt x="2355" y="1200"/>
                  <a:pt x="2355" y="1200"/>
                </a:cubicBezTo>
                <a:cubicBezTo>
                  <a:pt x="2355" y="1200"/>
                  <a:pt x="2355" y="1200"/>
                  <a:pt x="2355" y="1200"/>
                </a:cubicBezTo>
                <a:cubicBezTo>
                  <a:pt x="2355" y="1200"/>
                  <a:pt x="2355" y="1200"/>
                  <a:pt x="2355" y="1200"/>
                </a:cubicBezTo>
                <a:cubicBezTo>
                  <a:pt x="2355" y="1199"/>
                  <a:pt x="2355" y="1199"/>
                  <a:pt x="2355" y="1199"/>
                </a:cubicBezTo>
                <a:cubicBezTo>
                  <a:pt x="2355" y="1199"/>
                  <a:pt x="2355" y="1199"/>
                  <a:pt x="2355" y="1199"/>
                </a:cubicBezTo>
                <a:cubicBezTo>
                  <a:pt x="2355" y="1199"/>
                  <a:pt x="2355" y="1199"/>
                  <a:pt x="2355" y="1199"/>
                </a:cubicBezTo>
                <a:cubicBezTo>
                  <a:pt x="2355" y="1199"/>
                  <a:pt x="2355" y="1199"/>
                  <a:pt x="2355" y="1199"/>
                </a:cubicBezTo>
                <a:cubicBezTo>
                  <a:pt x="2356" y="1200"/>
                  <a:pt x="2356" y="1200"/>
                  <a:pt x="2356" y="1200"/>
                </a:cubicBezTo>
                <a:cubicBezTo>
                  <a:pt x="2356" y="1200"/>
                  <a:pt x="2356" y="1200"/>
                  <a:pt x="2356" y="1200"/>
                </a:cubicBezTo>
                <a:cubicBezTo>
                  <a:pt x="2356" y="1200"/>
                  <a:pt x="2356" y="1200"/>
                  <a:pt x="2356" y="1200"/>
                </a:cubicBezTo>
                <a:moveTo>
                  <a:pt x="2349" y="1177"/>
                </a:moveTo>
                <a:cubicBezTo>
                  <a:pt x="2349" y="1177"/>
                  <a:pt x="2349" y="1177"/>
                  <a:pt x="2349" y="1177"/>
                </a:cubicBezTo>
                <a:cubicBezTo>
                  <a:pt x="2349" y="1177"/>
                  <a:pt x="2349" y="1177"/>
                  <a:pt x="2349" y="1177"/>
                </a:cubicBezTo>
                <a:cubicBezTo>
                  <a:pt x="2349" y="1177"/>
                  <a:pt x="2349" y="1177"/>
                  <a:pt x="2349" y="1177"/>
                </a:cubicBezTo>
                <a:cubicBezTo>
                  <a:pt x="2349" y="1176"/>
                  <a:pt x="2349" y="1176"/>
                  <a:pt x="2349" y="1176"/>
                </a:cubicBezTo>
                <a:cubicBezTo>
                  <a:pt x="2350" y="1177"/>
                  <a:pt x="2350" y="1177"/>
                  <a:pt x="2350" y="1177"/>
                </a:cubicBezTo>
                <a:cubicBezTo>
                  <a:pt x="2350" y="1177"/>
                  <a:pt x="2350" y="1177"/>
                  <a:pt x="2350" y="1177"/>
                </a:cubicBezTo>
                <a:cubicBezTo>
                  <a:pt x="2350" y="1177"/>
                  <a:pt x="2350" y="1177"/>
                  <a:pt x="2350" y="1177"/>
                </a:cubicBezTo>
                <a:cubicBezTo>
                  <a:pt x="2350" y="1177"/>
                  <a:pt x="2350" y="1177"/>
                  <a:pt x="2350" y="1177"/>
                </a:cubicBezTo>
                <a:cubicBezTo>
                  <a:pt x="2350" y="1177"/>
                  <a:pt x="2350" y="1177"/>
                  <a:pt x="2350" y="1177"/>
                </a:cubicBezTo>
                <a:cubicBezTo>
                  <a:pt x="2350" y="1177"/>
                  <a:pt x="2350" y="1177"/>
                  <a:pt x="2350" y="1177"/>
                </a:cubicBezTo>
                <a:cubicBezTo>
                  <a:pt x="2350" y="1177"/>
                  <a:pt x="2350" y="1177"/>
                  <a:pt x="2350" y="1177"/>
                </a:cubicBezTo>
                <a:cubicBezTo>
                  <a:pt x="2350" y="1177"/>
                  <a:pt x="2350" y="1177"/>
                  <a:pt x="2350" y="1177"/>
                </a:cubicBezTo>
                <a:cubicBezTo>
                  <a:pt x="2350" y="1178"/>
                  <a:pt x="2350" y="1178"/>
                  <a:pt x="2350" y="1178"/>
                </a:cubicBezTo>
                <a:cubicBezTo>
                  <a:pt x="2350" y="1178"/>
                  <a:pt x="2350" y="1178"/>
                  <a:pt x="2350" y="1178"/>
                </a:cubicBezTo>
                <a:cubicBezTo>
                  <a:pt x="2349" y="1177"/>
                  <a:pt x="2349" y="1177"/>
                  <a:pt x="2349" y="1177"/>
                </a:cubicBezTo>
                <a:moveTo>
                  <a:pt x="2349" y="1176"/>
                </a:moveTo>
                <a:cubicBezTo>
                  <a:pt x="2349" y="1176"/>
                  <a:pt x="2349" y="1176"/>
                  <a:pt x="2349" y="1176"/>
                </a:cubicBezTo>
                <a:cubicBezTo>
                  <a:pt x="2349" y="1176"/>
                  <a:pt x="2349" y="1176"/>
                  <a:pt x="2349" y="1176"/>
                </a:cubicBezTo>
                <a:cubicBezTo>
                  <a:pt x="2348" y="1176"/>
                  <a:pt x="2348" y="1176"/>
                  <a:pt x="2348" y="1176"/>
                </a:cubicBezTo>
                <a:cubicBezTo>
                  <a:pt x="2348" y="1176"/>
                  <a:pt x="2348" y="1176"/>
                  <a:pt x="2348" y="1176"/>
                </a:cubicBezTo>
                <a:cubicBezTo>
                  <a:pt x="2347" y="1175"/>
                  <a:pt x="2347" y="1175"/>
                  <a:pt x="2347" y="1175"/>
                </a:cubicBezTo>
                <a:cubicBezTo>
                  <a:pt x="2347" y="1175"/>
                  <a:pt x="2347" y="1175"/>
                  <a:pt x="2347" y="1175"/>
                </a:cubicBezTo>
                <a:cubicBezTo>
                  <a:pt x="2347" y="1175"/>
                  <a:pt x="2347" y="1175"/>
                  <a:pt x="2347" y="1175"/>
                </a:cubicBezTo>
                <a:cubicBezTo>
                  <a:pt x="2347" y="1175"/>
                  <a:pt x="2347" y="1175"/>
                  <a:pt x="2347" y="1175"/>
                </a:cubicBezTo>
                <a:cubicBezTo>
                  <a:pt x="2347" y="1175"/>
                  <a:pt x="2347" y="1175"/>
                  <a:pt x="2347" y="1175"/>
                </a:cubicBezTo>
                <a:cubicBezTo>
                  <a:pt x="2347" y="1175"/>
                  <a:pt x="2347" y="1175"/>
                  <a:pt x="2347" y="1175"/>
                </a:cubicBezTo>
                <a:cubicBezTo>
                  <a:pt x="2346" y="1175"/>
                  <a:pt x="2346" y="1175"/>
                  <a:pt x="2346" y="1175"/>
                </a:cubicBezTo>
                <a:cubicBezTo>
                  <a:pt x="2346" y="1175"/>
                  <a:pt x="2346" y="1175"/>
                  <a:pt x="2346" y="1175"/>
                </a:cubicBezTo>
                <a:cubicBezTo>
                  <a:pt x="2346" y="1175"/>
                  <a:pt x="2346" y="1175"/>
                  <a:pt x="2346" y="1175"/>
                </a:cubicBezTo>
                <a:cubicBezTo>
                  <a:pt x="2346" y="1174"/>
                  <a:pt x="2346" y="1174"/>
                  <a:pt x="2346" y="1174"/>
                </a:cubicBezTo>
                <a:cubicBezTo>
                  <a:pt x="2345" y="1174"/>
                  <a:pt x="2345" y="1174"/>
                  <a:pt x="2345" y="1174"/>
                </a:cubicBezTo>
                <a:cubicBezTo>
                  <a:pt x="2345" y="1174"/>
                  <a:pt x="2345" y="1174"/>
                  <a:pt x="2345" y="1174"/>
                </a:cubicBezTo>
                <a:cubicBezTo>
                  <a:pt x="2345" y="1174"/>
                  <a:pt x="2345" y="1174"/>
                  <a:pt x="2345" y="1174"/>
                </a:cubicBezTo>
                <a:cubicBezTo>
                  <a:pt x="2345" y="1174"/>
                  <a:pt x="2345" y="1174"/>
                  <a:pt x="2345" y="1174"/>
                </a:cubicBezTo>
                <a:cubicBezTo>
                  <a:pt x="2345" y="1174"/>
                  <a:pt x="2345" y="1174"/>
                  <a:pt x="2345" y="1174"/>
                </a:cubicBezTo>
                <a:cubicBezTo>
                  <a:pt x="2344" y="1174"/>
                  <a:pt x="2344" y="1174"/>
                  <a:pt x="2344" y="1174"/>
                </a:cubicBezTo>
                <a:cubicBezTo>
                  <a:pt x="2344" y="1174"/>
                  <a:pt x="2344" y="1174"/>
                  <a:pt x="2344" y="1174"/>
                </a:cubicBezTo>
                <a:cubicBezTo>
                  <a:pt x="2344" y="1173"/>
                  <a:pt x="2344" y="1173"/>
                  <a:pt x="2344" y="1173"/>
                </a:cubicBezTo>
                <a:cubicBezTo>
                  <a:pt x="2344" y="1173"/>
                  <a:pt x="2344" y="1173"/>
                  <a:pt x="2344" y="1173"/>
                </a:cubicBezTo>
                <a:cubicBezTo>
                  <a:pt x="2344" y="1173"/>
                  <a:pt x="2344" y="1173"/>
                  <a:pt x="2344" y="1173"/>
                </a:cubicBezTo>
                <a:cubicBezTo>
                  <a:pt x="2344" y="1173"/>
                  <a:pt x="2344" y="1173"/>
                  <a:pt x="2344" y="1173"/>
                </a:cubicBezTo>
                <a:cubicBezTo>
                  <a:pt x="2344" y="1173"/>
                  <a:pt x="2344" y="1173"/>
                  <a:pt x="2344" y="1173"/>
                </a:cubicBezTo>
                <a:cubicBezTo>
                  <a:pt x="2344" y="1173"/>
                  <a:pt x="2344" y="1173"/>
                  <a:pt x="2344" y="1173"/>
                </a:cubicBezTo>
                <a:cubicBezTo>
                  <a:pt x="2344" y="1173"/>
                  <a:pt x="2344" y="1173"/>
                  <a:pt x="2344" y="1173"/>
                </a:cubicBezTo>
                <a:cubicBezTo>
                  <a:pt x="2343" y="1173"/>
                  <a:pt x="2343" y="1173"/>
                  <a:pt x="2343" y="1173"/>
                </a:cubicBezTo>
                <a:cubicBezTo>
                  <a:pt x="2343" y="1173"/>
                  <a:pt x="2343" y="1173"/>
                  <a:pt x="2343" y="1173"/>
                </a:cubicBezTo>
                <a:cubicBezTo>
                  <a:pt x="2343" y="1172"/>
                  <a:pt x="2343" y="1172"/>
                  <a:pt x="2343" y="1172"/>
                </a:cubicBezTo>
                <a:cubicBezTo>
                  <a:pt x="2343" y="1172"/>
                  <a:pt x="2343" y="1172"/>
                  <a:pt x="2343" y="1172"/>
                </a:cubicBezTo>
                <a:cubicBezTo>
                  <a:pt x="2343" y="1172"/>
                  <a:pt x="2343" y="1172"/>
                  <a:pt x="2343" y="1172"/>
                </a:cubicBezTo>
                <a:cubicBezTo>
                  <a:pt x="2343" y="1172"/>
                  <a:pt x="2343" y="1172"/>
                  <a:pt x="2343" y="1172"/>
                </a:cubicBezTo>
                <a:cubicBezTo>
                  <a:pt x="2343" y="1172"/>
                  <a:pt x="2343" y="1172"/>
                  <a:pt x="2343" y="1172"/>
                </a:cubicBezTo>
                <a:cubicBezTo>
                  <a:pt x="2343" y="1172"/>
                  <a:pt x="2343" y="1172"/>
                  <a:pt x="2343" y="1172"/>
                </a:cubicBezTo>
                <a:cubicBezTo>
                  <a:pt x="2343" y="1172"/>
                  <a:pt x="2343" y="1172"/>
                  <a:pt x="2343" y="1172"/>
                </a:cubicBezTo>
                <a:cubicBezTo>
                  <a:pt x="2343" y="1172"/>
                  <a:pt x="2343" y="1172"/>
                  <a:pt x="2343" y="1172"/>
                </a:cubicBezTo>
                <a:cubicBezTo>
                  <a:pt x="2342" y="1172"/>
                  <a:pt x="2342" y="1172"/>
                  <a:pt x="2342" y="1172"/>
                </a:cubicBezTo>
                <a:cubicBezTo>
                  <a:pt x="2342" y="1172"/>
                  <a:pt x="2342" y="1172"/>
                  <a:pt x="2342" y="1172"/>
                </a:cubicBezTo>
                <a:cubicBezTo>
                  <a:pt x="2342" y="1172"/>
                  <a:pt x="2342" y="1172"/>
                  <a:pt x="2342" y="1172"/>
                </a:cubicBezTo>
                <a:cubicBezTo>
                  <a:pt x="2342" y="1172"/>
                  <a:pt x="2342" y="1172"/>
                  <a:pt x="2342" y="1172"/>
                </a:cubicBezTo>
                <a:cubicBezTo>
                  <a:pt x="2342" y="1171"/>
                  <a:pt x="2342" y="1171"/>
                  <a:pt x="2342" y="1171"/>
                </a:cubicBezTo>
                <a:cubicBezTo>
                  <a:pt x="2342" y="1171"/>
                  <a:pt x="2342" y="1171"/>
                  <a:pt x="2342" y="1171"/>
                </a:cubicBezTo>
                <a:cubicBezTo>
                  <a:pt x="2342" y="1171"/>
                  <a:pt x="2342" y="1171"/>
                  <a:pt x="2342" y="1171"/>
                </a:cubicBezTo>
                <a:cubicBezTo>
                  <a:pt x="2342" y="1171"/>
                  <a:pt x="2342" y="1171"/>
                  <a:pt x="2342" y="1171"/>
                </a:cubicBezTo>
                <a:cubicBezTo>
                  <a:pt x="2342" y="1171"/>
                  <a:pt x="2342" y="1171"/>
                  <a:pt x="2342" y="1171"/>
                </a:cubicBezTo>
                <a:cubicBezTo>
                  <a:pt x="2342" y="1171"/>
                  <a:pt x="2342" y="1171"/>
                  <a:pt x="2342" y="1171"/>
                </a:cubicBezTo>
                <a:cubicBezTo>
                  <a:pt x="2342" y="1171"/>
                  <a:pt x="2342" y="1171"/>
                  <a:pt x="2342" y="1171"/>
                </a:cubicBezTo>
                <a:cubicBezTo>
                  <a:pt x="2342" y="1171"/>
                  <a:pt x="2342" y="1171"/>
                  <a:pt x="2342" y="1171"/>
                </a:cubicBezTo>
                <a:cubicBezTo>
                  <a:pt x="2342" y="1171"/>
                  <a:pt x="2342" y="1171"/>
                  <a:pt x="2342" y="1171"/>
                </a:cubicBezTo>
                <a:cubicBezTo>
                  <a:pt x="2341" y="1171"/>
                  <a:pt x="2341" y="1171"/>
                  <a:pt x="2341" y="1171"/>
                </a:cubicBezTo>
                <a:cubicBezTo>
                  <a:pt x="2341" y="1171"/>
                  <a:pt x="2341" y="1171"/>
                  <a:pt x="2341" y="1171"/>
                </a:cubicBezTo>
                <a:cubicBezTo>
                  <a:pt x="2341" y="1171"/>
                  <a:pt x="2341" y="1171"/>
                  <a:pt x="2341" y="1171"/>
                </a:cubicBezTo>
                <a:cubicBezTo>
                  <a:pt x="2341" y="1171"/>
                  <a:pt x="2341" y="1171"/>
                  <a:pt x="2341" y="1171"/>
                </a:cubicBezTo>
                <a:cubicBezTo>
                  <a:pt x="2341" y="1171"/>
                  <a:pt x="2341" y="1171"/>
                  <a:pt x="2341" y="1171"/>
                </a:cubicBezTo>
                <a:cubicBezTo>
                  <a:pt x="2341" y="1171"/>
                  <a:pt x="2341" y="1171"/>
                  <a:pt x="2341" y="1171"/>
                </a:cubicBezTo>
                <a:cubicBezTo>
                  <a:pt x="2341" y="1171"/>
                  <a:pt x="2341" y="1171"/>
                  <a:pt x="2341" y="1171"/>
                </a:cubicBezTo>
                <a:cubicBezTo>
                  <a:pt x="2341" y="1171"/>
                  <a:pt x="2341" y="1171"/>
                  <a:pt x="2341" y="1171"/>
                </a:cubicBezTo>
                <a:cubicBezTo>
                  <a:pt x="2341" y="1171"/>
                  <a:pt x="2341" y="1171"/>
                  <a:pt x="2341" y="1171"/>
                </a:cubicBezTo>
                <a:cubicBezTo>
                  <a:pt x="2341" y="1170"/>
                  <a:pt x="2341" y="1170"/>
                  <a:pt x="2341" y="1170"/>
                </a:cubicBezTo>
                <a:cubicBezTo>
                  <a:pt x="2340" y="1170"/>
                  <a:pt x="2340" y="1170"/>
                  <a:pt x="2340" y="1170"/>
                </a:cubicBezTo>
                <a:cubicBezTo>
                  <a:pt x="2340" y="1170"/>
                  <a:pt x="2340" y="1170"/>
                  <a:pt x="2340" y="1170"/>
                </a:cubicBezTo>
                <a:cubicBezTo>
                  <a:pt x="2340" y="1170"/>
                  <a:pt x="2340" y="1170"/>
                  <a:pt x="2340" y="1170"/>
                </a:cubicBezTo>
                <a:cubicBezTo>
                  <a:pt x="2340" y="1170"/>
                  <a:pt x="2340" y="1170"/>
                  <a:pt x="2340" y="1170"/>
                </a:cubicBezTo>
                <a:cubicBezTo>
                  <a:pt x="2340" y="1170"/>
                  <a:pt x="2340" y="1170"/>
                  <a:pt x="2340" y="1170"/>
                </a:cubicBezTo>
                <a:cubicBezTo>
                  <a:pt x="2340" y="1170"/>
                  <a:pt x="2340" y="1170"/>
                  <a:pt x="2340" y="1170"/>
                </a:cubicBezTo>
                <a:cubicBezTo>
                  <a:pt x="2340" y="1170"/>
                  <a:pt x="2340" y="1170"/>
                  <a:pt x="2340" y="1170"/>
                </a:cubicBezTo>
                <a:cubicBezTo>
                  <a:pt x="2340" y="1170"/>
                  <a:pt x="2340" y="1170"/>
                  <a:pt x="2340" y="1170"/>
                </a:cubicBezTo>
                <a:cubicBezTo>
                  <a:pt x="2340" y="1170"/>
                  <a:pt x="2340" y="1170"/>
                  <a:pt x="2340" y="1170"/>
                </a:cubicBezTo>
                <a:cubicBezTo>
                  <a:pt x="2340" y="1170"/>
                  <a:pt x="2340" y="1170"/>
                  <a:pt x="2340" y="1170"/>
                </a:cubicBezTo>
                <a:cubicBezTo>
                  <a:pt x="2340" y="1170"/>
                  <a:pt x="2340" y="1170"/>
                  <a:pt x="2340" y="1170"/>
                </a:cubicBezTo>
                <a:cubicBezTo>
                  <a:pt x="2340" y="1170"/>
                  <a:pt x="2340" y="1170"/>
                  <a:pt x="2340" y="1170"/>
                </a:cubicBezTo>
                <a:cubicBezTo>
                  <a:pt x="2340" y="1170"/>
                  <a:pt x="2340" y="1170"/>
                  <a:pt x="2340" y="1170"/>
                </a:cubicBezTo>
                <a:cubicBezTo>
                  <a:pt x="2341" y="1170"/>
                  <a:pt x="2341" y="1170"/>
                  <a:pt x="2341" y="1170"/>
                </a:cubicBezTo>
                <a:cubicBezTo>
                  <a:pt x="2341" y="1170"/>
                  <a:pt x="2341" y="1170"/>
                  <a:pt x="2341" y="1170"/>
                </a:cubicBezTo>
                <a:cubicBezTo>
                  <a:pt x="2341" y="1170"/>
                  <a:pt x="2341" y="1170"/>
                  <a:pt x="2341" y="1170"/>
                </a:cubicBezTo>
                <a:cubicBezTo>
                  <a:pt x="2341" y="1170"/>
                  <a:pt x="2341" y="1170"/>
                  <a:pt x="2341" y="1170"/>
                </a:cubicBezTo>
                <a:cubicBezTo>
                  <a:pt x="2341" y="1170"/>
                  <a:pt x="2341" y="1170"/>
                  <a:pt x="2341" y="1170"/>
                </a:cubicBezTo>
                <a:cubicBezTo>
                  <a:pt x="2341" y="1170"/>
                  <a:pt x="2341" y="1170"/>
                  <a:pt x="2341" y="1170"/>
                </a:cubicBezTo>
                <a:cubicBezTo>
                  <a:pt x="2341" y="1170"/>
                  <a:pt x="2341" y="1170"/>
                  <a:pt x="2341" y="1170"/>
                </a:cubicBezTo>
                <a:cubicBezTo>
                  <a:pt x="2340" y="1170"/>
                  <a:pt x="2340" y="1170"/>
                  <a:pt x="2340" y="1170"/>
                </a:cubicBezTo>
                <a:cubicBezTo>
                  <a:pt x="2341" y="1170"/>
                  <a:pt x="2341" y="1170"/>
                  <a:pt x="2341" y="1170"/>
                </a:cubicBezTo>
                <a:cubicBezTo>
                  <a:pt x="2341" y="1170"/>
                  <a:pt x="2341" y="1170"/>
                  <a:pt x="2341" y="1170"/>
                </a:cubicBezTo>
                <a:cubicBezTo>
                  <a:pt x="2341" y="1171"/>
                  <a:pt x="2341" y="1171"/>
                  <a:pt x="2341" y="1171"/>
                </a:cubicBezTo>
                <a:cubicBezTo>
                  <a:pt x="2341" y="1170"/>
                  <a:pt x="2341" y="1170"/>
                  <a:pt x="2341" y="1170"/>
                </a:cubicBezTo>
                <a:cubicBezTo>
                  <a:pt x="2341" y="1170"/>
                  <a:pt x="2341" y="1170"/>
                  <a:pt x="2341" y="1170"/>
                </a:cubicBezTo>
                <a:cubicBezTo>
                  <a:pt x="2341" y="1170"/>
                  <a:pt x="2341" y="1170"/>
                  <a:pt x="2341" y="1170"/>
                </a:cubicBezTo>
                <a:cubicBezTo>
                  <a:pt x="2341" y="1171"/>
                  <a:pt x="2341" y="1171"/>
                  <a:pt x="2341" y="1171"/>
                </a:cubicBezTo>
                <a:cubicBezTo>
                  <a:pt x="2341" y="1171"/>
                  <a:pt x="2341" y="1171"/>
                  <a:pt x="2341" y="1171"/>
                </a:cubicBezTo>
                <a:cubicBezTo>
                  <a:pt x="2341" y="1171"/>
                  <a:pt x="2341" y="1171"/>
                  <a:pt x="2341" y="1171"/>
                </a:cubicBezTo>
                <a:cubicBezTo>
                  <a:pt x="2341" y="1171"/>
                  <a:pt x="2341" y="1171"/>
                  <a:pt x="2341" y="1171"/>
                </a:cubicBezTo>
                <a:cubicBezTo>
                  <a:pt x="2341" y="1171"/>
                  <a:pt x="2341" y="1171"/>
                  <a:pt x="2341" y="1171"/>
                </a:cubicBezTo>
                <a:cubicBezTo>
                  <a:pt x="2342" y="1171"/>
                  <a:pt x="2342" y="1171"/>
                  <a:pt x="2342" y="1171"/>
                </a:cubicBezTo>
                <a:cubicBezTo>
                  <a:pt x="2342" y="1171"/>
                  <a:pt x="2342" y="1171"/>
                  <a:pt x="2342" y="1171"/>
                </a:cubicBezTo>
                <a:cubicBezTo>
                  <a:pt x="2342" y="1171"/>
                  <a:pt x="2342" y="1171"/>
                  <a:pt x="2342" y="1171"/>
                </a:cubicBezTo>
                <a:cubicBezTo>
                  <a:pt x="2342" y="1171"/>
                  <a:pt x="2342" y="1171"/>
                  <a:pt x="2342" y="1171"/>
                </a:cubicBezTo>
                <a:cubicBezTo>
                  <a:pt x="2342" y="1171"/>
                  <a:pt x="2342" y="1171"/>
                  <a:pt x="2342" y="1171"/>
                </a:cubicBezTo>
                <a:cubicBezTo>
                  <a:pt x="2343" y="1171"/>
                  <a:pt x="2343" y="1171"/>
                  <a:pt x="2343" y="1171"/>
                </a:cubicBezTo>
                <a:cubicBezTo>
                  <a:pt x="2343" y="1171"/>
                  <a:pt x="2343" y="1171"/>
                  <a:pt x="2343" y="1171"/>
                </a:cubicBezTo>
                <a:cubicBezTo>
                  <a:pt x="2343" y="1171"/>
                  <a:pt x="2343" y="1171"/>
                  <a:pt x="2343" y="1171"/>
                </a:cubicBezTo>
                <a:cubicBezTo>
                  <a:pt x="2343" y="1171"/>
                  <a:pt x="2343" y="1171"/>
                  <a:pt x="2343" y="1171"/>
                </a:cubicBezTo>
                <a:cubicBezTo>
                  <a:pt x="2343" y="1171"/>
                  <a:pt x="2343" y="1171"/>
                  <a:pt x="2343" y="1171"/>
                </a:cubicBezTo>
                <a:cubicBezTo>
                  <a:pt x="2344" y="1171"/>
                  <a:pt x="2344" y="1171"/>
                  <a:pt x="2344" y="1171"/>
                </a:cubicBezTo>
                <a:cubicBezTo>
                  <a:pt x="2344" y="1171"/>
                  <a:pt x="2344" y="1171"/>
                  <a:pt x="2344" y="1171"/>
                </a:cubicBezTo>
                <a:cubicBezTo>
                  <a:pt x="2344" y="1171"/>
                  <a:pt x="2344" y="1171"/>
                  <a:pt x="2344" y="1171"/>
                </a:cubicBezTo>
                <a:cubicBezTo>
                  <a:pt x="2344" y="1172"/>
                  <a:pt x="2344" y="1172"/>
                  <a:pt x="2344" y="1172"/>
                </a:cubicBezTo>
                <a:cubicBezTo>
                  <a:pt x="2345" y="1172"/>
                  <a:pt x="2345" y="1172"/>
                  <a:pt x="2345" y="1172"/>
                </a:cubicBezTo>
                <a:cubicBezTo>
                  <a:pt x="2345" y="1172"/>
                  <a:pt x="2345" y="1172"/>
                  <a:pt x="2345" y="1172"/>
                </a:cubicBezTo>
                <a:cubicBezTo>
                  <a:pt x="2345" y="1172"/>
                  <a:pt x="2345" y="1172"/>
                  <a:pt x="2345" y="1172"/>
                </a:cubicBezTo>
                <a:cubicBezTo>
                  <a:pt x="2345" y="1172"/>
                  <a:pt x="2345" y="1172"/>
                  <a:pt x="2345" y="1172"/>
                </a:cubicBezTo>
                <a:cubicBezTo>
                  <a:pt x="2345" y="1173"/>
                  <a:pt x="2345" y="1173"/>
                  <a:pt x="2345" y="1173"/>
                </a:cubicBezTo>
                <a:cubicBezTo>
                  <a:pt x="2345" y="1173"/>
                  <a:pt x="2345" y="1173"/>
                  <a:pt x="2345" y="1173"/>
                </a:cubicBezTo>
                <a:cubicBezTo>
                  <a:pt x="2345" y="1173"/>
                  <a:pt x="2345" y="1173"/>
                  <a:pt x="2345" y="1173"/>
                </a:cubicBezTo>
                <a:cubicBezTo>
                  <a:pt x="2345" y="1173"/>
                  <a:pt x="2345" y="1173"/>
                  <a:pt x="2345" y="1173"/>
                </a:cubicBezTo>
                <a:cubicBezTo>
                  <a:pt x="2346" y="1173"/>
                  <a:pt x="2346" y="1173"/>
                  <a:pt x="2346" y="1173"/>
                </a:cubicBezTo>
                <a:cubicBezTo>
                  <a:pt x="2346" y="1173"/>
                  <a:pt x="2346" y="1173"/>
                  <a:pt x="2346" y="1173"/>
                </a:cubicBezTo>
                <a:cubicBezTo>
                  <a:pt x="2346" y="1173"/>
                  <a:pt x="2346" y="1173"/>
                  <a:pt x="2346" y="1173"/>
                </a:cubicBezTo>
                <a:cubicBezTo>
                  <a:pt x="2346" y="1173"/>
                  <a:pt x="2346" y="1173"/>
                  <a:pt x="2346" y="1173"/>
                </a:cubicBezTo>
                <a:cubicBezTo>
                  <a:pt x="2346" y="1173"/>
                  <a:pt x="2346" y="1173"/>
                  <a:pt x="2346" y="1173"/>
                </a:cubicBezTo>
                <a:cubicBezTo>
                  <a:pt x="2346" y="1173"/>
                  <a:pt x="2346" y="1173"/>
                  <a:pt x="2346" y="1173"/>
                </a:cubicBezTo>
                <a:cubicBezTo>
                  <a:pt x="2347" y="1173"/>
                  <a:pt x="2347" y="1173"/>
                  <a:pt x="2347" y="1173"/>
                </a:cubicBezTo>
                <a:cubicBezTo>
                  <a:pt x="2347" y="1173"/>
                  <a:pt x="2347" y="1173"/>
                  <a:pt x="2347" y="1173"/>
                </a:cubicBezTo>
                <a:cubicBezTo>
                  <a:pt x="2347" y="1173"/>
                  <a:pt x="2347" y="1173"/>
                  <a:pt x="2347" y="1173"/>
                </a:cubicBezTo>
                <a:cubicBezTo>
                  <a:pt x="2346" y="1173"/>
                  <a:pt x="2346" y="1173"/>
                  <a:pt x="2346" y="1173"/>
                </a:cubicBezTo>
                <a:cubicBezTo>
                  <a:pt x="2347" y="1174"/>
                  <a:pt x="2347" y="1174"/>
                  <a:pt x="2347" y="1174"/>
                </a:cubicBezTo>
                <a:cubicBezTo>
                  <a:pt x="2347" y="1174"/>
                  <a:pt x="2347" y="1174"/>
                  <a:pt x="2347" y="1174"/>
                </a:cubicBezTo>
                <a:cubicBezTo>
                  <a:pt x="2347" y="1174"/>
                  <a:pt x="2347" y="1174"/>
                  <a:pt x="2347" y="1174"/>
                </a:cubicBezTo>
                <a:cubicBezTo>
                  <a:pt x="2347" y="1174"/>
                  <a:pt x="2347" y="1174"/>
                  <a:pt x="2347" y="1174"/>
                </a:cubicBezTo>
                <a:cubicBezTo>
                  <a:pt x="2347" y="1174"/>
                  <a:pt x="2347" y="1174"/>
                  <a:pt x="2347" y="1174"/>
                </a:cubicBezTo>
                <a:cubicBezTo>
                  <a:pt x="2347" y="1174"/>
                  <a:pt x="2347" y="1174"/>
                  <a:pt x="2347" y="1174"/>
                </a:cubicBezTo>
                <a:cubicBezTo>
                  <a:pt x="2348" y="1174"/>
                  <a:pt x="2348" y="1174"/>
                  <a:pt x="2348" y="1174"/>
                </a:cubicBezTo>
                <a:cubicBezTo>
                  <a:pt x="2348" y="1174"/>
                  <a:pt x="2348" y="1174"/>
                  <a:pt x="2348" y="1174"/>
                </a:cubicBezTo>
                <a:cubicBezTo>
                  <a:pt x="2348" y="1174"/>
                  <a:pt x="2348" y="1174"/>
                  <a:pt x="2348" y="1174"/>
                </a:cubicBezTo>
                <a:cubicBezTo>
                  <a:pt x="2348" y="1174"/>
                  <a:pt x="2348" y="1174"/>
                  <a:pt x="2348" y="1174"/>
                </a:cubicBezTo>
                <a:cubicBezTo>
                  <a:pt x="2348" y="1174"/>
                  <a:pt x="2348" y="1174"/>
                  <a:pt x="2348" y="1174"/>
                </a:cubicBezTo>
                <a:cubicBezTo>
                  <a:pt x="2349" y="1174"/>
                  <a:pt x="2349" y="1174"/>
                  <a:pt x="2349" y="1174"/>
                </a:cubicBezTo>
                <a:cubicBezTo>
                  <a:pt x="2349" y="1175"/>
                  <a:pt x="2349" y="1175"/>
                  <a:pt x="2349" y="1175"/>
                </a:cubicBezTo>
                <a:cubicBezTo>
                  <a:pt x="2349" y="1175"/>
                  <a:pt x="2349" y="1175"/>
                  <a:pt x="2349" y="1175"/>
                </a:cubicBezTo>
                <a:cubicBezTo>
                  <a:pt x="2350" y="1175"/>
                  <a:pt x="2350" y="1175"/>
                  <a:pt x="2350" y="1175"/>
                </a:cubicBezTo>
                <a:cubicBezTo>
                  <a:pt x="2350" y="1175"/>
                  <a:pt x="2350" y="1175"/>
                  <a:pt x="2350" y="1175"/>
                </a:cubicBezTo>
                <a:cubicBezTo>
                  <a:pt x="2350" y="1176"/>
                  <a:pt x="2350" y="1176"/>
                  <a:pt x="2350" y="1176"/>
                </a:cubicBezTo>
                <a:cubicBezTo>
                  <a:pt x="2351" y="1176"/>
                  <a:pt x="2351" y="1176"/>
                  <a:pt x="2351" y="1176"/>
                </a:cubicBezTo>
                <a:cubicBezTo>
                  <a:pt x="2351" y="1176"/>
                  <a:pt x="2351" y="1176"/>
                  <a:pt x="2351" y="1176"/>
                </a:cubicBezTo>
                <a:cubicBezTo>
                  <a:pt x="2351" y="1176"/>
                  <a:pt x="2351" y="1176"/>
                  <a:pt x="2351" y="1176"/>
                </a:cubicBezTo>
                <a:cubicBezTo>
                  <a:pt x="2351" y="1177"/>
                  <a:pt x="2351" y="1177"/>
                  <a:pt x="2351" y="1177"/>
                </a:cubicBezTo>
                <a:cubicBezTo>
                  <a:pt x="2351" y="1177"/>
                  <a:pt x="2351" y="1177"/>
                  <a:pt x="2351" y="1177"/>
                </a:cubicBezTo>
                <a:cubicBezTo>
                  <a:pt x="2350" y="1177"/>
                  <a:pt x="2350" y="1177"/>
                  <a:pt x="2350" y="1177"/>
                </a:cubicBezTo>
                <a:cubicBezTo>
                  <a:pt x="2351" y="1177"/>
                  <a:pt x="2351" y="1177"/>
                  <a:pt x="2351" y="1177"/>
                </a:cubicBezTo>
                <a:cubicBezTo>
                  <a:pt x="2351" y="1177"/>
                  <a:pt x="2351" y="1177"/>
                  <a:pt x="2351" y="1177"/>
                </a:cubicBezTo>
                <a:cubicBezTo>
                  <a:pt x="2351" y="1177"/>
                  <a:pt x="2351" y="1177"/>
                  <a:pt x="2351" y="1177"/>
                </a:cubicBezTo>
                <a:cubicBezTo>
                  <a:pt x="2351" y="1177"/>
                  <a:pt x="2351" y="1177"/>
                  <a:pt x="2351" y="1177"/>
                </a:cubicBezTo>
                <a:cubicBezTo>
                  <a:pt x="2351" y="1177"/>
                  <a:pt x="2351" y="1177"/>
                  <a:pt x="2351" y="1177"/>
                </a:cubicBezTo>
                <a:cubicBezTo>
                  <a:pt x="2351" y="1177"/>
                  <a:pt x="2351" y="1177"/>
                  <a:pt x="2351" y="1177"/>
                </a:cubicBezTo>
                <a:cubicBezTo>
                  <a:pt x="2351" y="1177"/>
                  <a:pt x="2351" y="1177"/>
                  <a:pt x="2351" y="1177"/>
                </a:cubicBezTo>
                <a:cubicBezTo>
                  <a:pt x="2351" y="1177"/>
                  <a:pt x="2351" y="1177"/>
                  <a:pt x="2351" y="1177"/>
                </a:cubicBezTo>
                <a:cubicBezTo>
                  <a:pt x="2351" y="1178"/>
                  <a:pt x="2351" y="1178"/>
                  <a:pt x="2351" y="1178"/>
                </a:cubicBezTo>
                <a:cubicBezTo>
                  <a:pt x="2351" y="1178"/>
                  <a:pt x="2351" y="1178"/>
                  <a:pt x="2351" y="1178"/>
                </a:cubicBezTo>
                <a:cubicBezTo>
                  <a:pt x="2351" y="1178"/>
                  <a:pt x="2351" y="1178"/>
                  <a:pt x="2351" y="1178"/>
                </a:cubicBezTo>
                <a:cubicBezTo>
                  <a:pt x="2351" y="1177"/>
                  <a:pt x="2351" y="1177"/>
                  <a:pt x="2351" y="1177"/>
                </a:cubicBezTo>
                <a:cubicBezTo>
                  <a:pt x="2351" y="1177"/>
                  <a:pt x="2351" y="1177"/>
                  <a:pt x="2351" y="1177"/>
                </a:cubicBezTo>
                <a:cubicBezTo>
                  <a:pt x="2350" y="1177"/>
                  <a:pt x="2350" y="1177"/>
                  <a:pt x="2350" y="1177"/>
                </a:cubicBezTo>
                <a:cubicBezTo>
                  <a:pt x="2350" y="1177"/>
                  <a:pt x="2350" y="1177"/>
                  <a:pt x="2350" y="1177"/>
                </a:cubicBezTo>
                <a:cubicBezTo>
                  <a:pt x="2350" y="1177"/>
                  <a:pt x="2350" y="1177"/>
                  <a:pt x="2350" y="1177"/>
                </a:cubicBezTo>
                <a:cubicBezTo>
                  <a:pt x="2350" y="1177"/>
                  <a:pt x="2350" y="1177"/>
                  <a:pt x="2350" y="1177"/>
                </a:cubicBezTo>
                <a:cubicBezTo>
                  <a:pt x="2350" y="1177"/>
                  <a:pt x="2350" y="1177"/>
                  <a:pt x="2350" y="1177"/>
                </a:cubicBezTo>
                <a:cubicBezTo>
                  <a:pt x="2350" y="1176"/>
                  <a:pt x="2350" y="1176"/>
                  <a:pt x="2350" y="1176"/>
                </a:cubicBezTo>
                <a:cubicBezTo>
                  <a:pt x="2349" y="1176"/>
                  <a:pt x="2349" y="1176"/>
                  <a:pt x="2349" y="1176"/>
                </a:cubicBezTo>
                <a:cubicBezTo>
                  <a:pt x="2349" y="1176"/>
                  <a:pt x="2349" y="1176"/>
                  <a:pt x="2349" y="1176"/>
                </a:cubicBezTo>
                <a:cubicBezTo>
                  <a:pt x="2349" y="1176"/>
                  <a:pt x="2349" y="1176"/>
                  <a:pt x="2349" y="1176"/>
                </a:cubicBezTo>
                <a:moveTo>
                  <a:pt x="2350" y="1196"/>
                </a:moveTo>
                <a:cubicBezTo>
                  <a:pt x="2351" y="1197"/>
                  <a:pt x="2351" y="1197"/>
                  <a:pt x="2351" y="1197"/>
                </a:cubicBezTo>
                <a:cubicBezTo>
                  <a:pt x="2350" y="1196"/>
                  <a:pt x="2350" y="1196"/>
                  <a:pt x="2350" y="1196"/>
                </a:cubicBezTo>
                <a:moveTo>
                  <a:pt x="2351" y="1181"/>
                </a:moveTo>
                <a:cubicBezTo>
                  <a:pt x="2351" y="1182"/>
                  <a:pt x="2351" y="1182"/>
                  <a:pt x="2351" y="1182"/>
                </a:cubicBezTo>
                <a:cubicBezTo>
                  <a:pt x="2351" y="1182"/>
                  <a:pt x="2351" y="1182"/>
                  <a:pt x="2351" y="1182"/>
                </a:cubicBezTo>
                <a:cubicBezTo>
                  <a:pt x="2351" y="1182"/>
                  <a:pt x="2351" y="1182"/>
                  <a:pt x="2351" y="1182"/>
                </a:cubicBezTo>
                <a:cubicBezTo>
                  <a:pt x="2351" y="1181"/>
                  <a:pt x="2351" y="1181"/>
                  <a:pt x="2351" y="1181"/>
                </a:cubicBezTo>
                <a:moveTo>
                  <a:pt x="2358" y="1186"/>
                </a:moveTo>
                <a:cubicBezTo>
                  <a:pt x="2358" y="1186"/>
                  <a:pt x="2358" y="1186"/>
                  <a:pt x="2358" y="1186"/>
                </a:cubicBezTo>
                <a:cubicBezTo>
                  <a:pt x="2358" y="1186"/>
                  <a:pt x="2358" y="1186"/>
                  <a:pt x="2358" y="1186"/>
                </a:cubicBezTo>
                <a:cubicBezTo>
                  <a:pt x="2358" y="1187"/>
                  <a:pt x="2358" y="1187"/>
                  <a:pt x="2358" y="1187"/>
                </a:cubicBezTo>
                <a:cubicBezTo>
                  <a:pt x="2357" y="1187"/>
                  <a:pt x="2357" y="1187"/>
                  <a:pt x="2357" y="1187"/>
                </a:cubicBezTo>
                <a:cubicBezTo>
                  <a:pt x="2357" y="1187"/>
                  <a:pt x="2357" y="1187"/>
                  <a:pt x="2357" y="1187"/>
                </a:cubicBezTo>
                <a:cubicBezTo>
                  <a:pt x="2357" y="1187"/>
                  <a:pt x="2357" y="1187"/>
                  <a:pt x="2357" y="1187"/>
                </a:cubicBezTo>
                <a:cubicBezTo>
                  <a:pt x="2356" y="1187"/>
                  <a:pt x="2356" y="1187"/>
                  <a:pt x="2356" y="1187"/>
                </a:cubicBezTo>
                <a:cubicBezTo>
                  <a:pt x="2356" y="1187"/>
                  <a:pt x="2356" y="1187"/>
                  <a:pt x="2356" y="1187"/>
                </a:cubicBezTo>
                <a:cubicBezTo>
                  <a:pt x="2356" y="1187"/>
                  <a:pt x="2356" y="1187"/>
                  <a:pt x="2356" y="1187"/>
                </a:cubicBezTo>
                <a:cubicBezTo>
                  <a:pt x="2356" y="1187"/>
                  <a:pt x="2356" y="1187"/>
                  <a:pt x="2356" y="1187"/>
                </a:cubicBezTo>
                <a:cubicBezTo>
                  <a:pt x="2356" y="1187"/>
                  <a:pt x="2356" y="1187"/>
                  <a:pt x="2356" y="1187"/>
                </a:cubicBezTo>
                <a:cubicBezTo>
                  <a:pt x="2355" y="1187"/>
                  <a:pt x="2355" y="1187"/>
                  <a:pt x="2355" y="1187"/>
                </a:cubicBezTo>
                <a:cubicBezTo>
                  <a:pt x="2355" y="1187"/>
                  <a:pt x="2355" y="1187"/>
                  <a:pt x="2355" y="1187"/>
                </a:cubicBezTo>
                <a:cubicBezTo>
                  <a:pt x="2355" y="1187"/>
                  <a:pt x="2355" y="1187"/>
                  <a:pt x="2355" y="1187"/>
                </a:cubicBezTo>
                <a:cubicBezTo>
                  <a:pt x="2355" y="1187"/>
                  <a:pt x="2355" y="1187"/>
                  <a:pt x="2355" y="1187"/>
                </a:cubicBezTo>
                <a:cubicBezTo>
                  <a:pt x="2354" y="1186"/>
                  <a:pt x="2354" y="1186"/>
                  <a:pt x="2354" y="1186"/>
                </a:cubicBezTo>
                <a:cubicBezTo>
                  <a:pt x="2354" y="1186"/>
                  <a:pt x="2354" y="1186"/>
                  <a:pt x="2354" y="1186"/>
                </a:cubicBezTo>
                <a:cubicBezTo>
                  <a:pt x="2354" y="1186"/>
                  <a:pt x="2354" y="1186"/>
                  <a:pt x="2354" y="1186"/>
                </a:cubicBezTo>
                <a:cubicBezTo>
                  <a:pt x="2354" y="1186"/>
                  <a:pt x="2354" y="1186"/>
                  <a:pt x="2354" y="1186"/>
                </a:cubicBezTo>
                <a:cubicBezTo>
                  <a:pt x="2353" y="1186"/>
                  <a:pt x="2353" y="1186"/>
                  <a:pt x="2353" y="1186"/>
                </a:cubicBezTo>
                <a:cubicBezTo>
                  <a:pt x="2353" y="1186"/>
                  <a:pt x="2353" y="1186"/>
                  <a:pt x="2353" y="1186"/>
                </a:cubicBezTo>
                <a:cubicBezTo>
                  <a:pt x="2352" y="1186"/>
                  <a:pt x="2352" y="1186"/>
                  <a:pt x="2352" y="1186"/>
                </a:cubicBezTo>
                <a:cubicBezTo>
                  <a:pt x="2352" y="1186"/>
                  <a:pt x="2352" y="1186"/>
                  <a:pt x="2352" y="1186"/>
                </a:cubicBezTo>
                <a:cubicBezTo>
                  <a:pt x="2352" y="1186"/>
                  <a:pt x="2352" y="1186"/>
                  <a:pt x="2352" y="1186"/>
                </a:cubicBezTo>
                <a:cubicBezTo>
                  <a:pt x="2352" y="1186"/>
                  <a:pt x="2352" y="1186"/>
                  <a:pt x="2352" y="1186"/>
                </a:cubicBezTo>
                <a:cubicBezTo>
                  <a:pt x="2351" y="1186"/>
                  <a:pt x="2351" y="1186"/>
                  <a:pt x="2351" y="1186"/>
                </a:cubicBezTo>
                <a:cubicBezTo>
                  <a:pt x="2351" y="1186"/>
                  <a:pt x="2351" y="1186"/>
                  <a:pt x="2351" y="1186"/>
                </a:cubicBezTo>
                <a:cubicBezTo>
                  <a:pt x="2351" y="1186"/>
                  <a:pt x="2351" y="1186"/>
                  <a:pt x="2351" y="1186"/>
                </a:cubicBezTo>
                <a:cubicBezTo>
                  <a:pt x="2351" y="1186"/>
                  <a:pt x="2351" y="1186"/>
                  <a:pt x="2351" y="1186"/>
                </a:cubicBezTo>
                <a:cubicBezTo>
                  <a:pt x="2350" y="1186"/>
                  <a:pt x="2350" y="1186"/>
                  <a:pt x="2350" y="1186"/>
                </a:cubicBezTo>
                <a:cubicBezTo>
                  <a:pt x="2350" y="1186"/>
                  <a:pt x="2350" y="1186"/>
                  <a:pt x="2350" y="1186"/>
                </a:cubicBezTo>
                <a:cubicBezTo>
                  <a:pt x="2350" y="1185"/>
                  <a:pt x="2350" y="1185"/>
                  <a:pt x="2350" y="1185"/>
                </a:cubicBezTo>
                <a:cubicBezTo>
                  <a:pt x="2350" y="1185"/>
                  <a:pt x="2350" y="1185"/>
                  <a:pt x="2350" y="1185"/>
                </a:cubicBezTo>
                <a:cubicBezTo>
                  <a:pt x="2350" y="1185"/>
                  <a:pt x="2350" y="1185"/>
                  <a:pt x="2350" y="1185"/>
                </a:cubicBezTo>
                <a:cubicBezTo>
                  <a:pt x="2350" y="1185"/>
                  <a:pt x="2350" y="1185"/>
                  <a:pt x="2350" y="1185"/>
                </a:cubicBezTo>
                <a:cubicBezTo>
                  <a:pt x="2349" y="1184"/>
                  <a:pt x="2349" y="1184"/>
                  <a:pt x="2349" y="1184"/>
                </a:cubicBezTo>
                <a:cubicBezTo>
                  <a:pt x="2349" y="1184"/>
                  <a:pt x="2349" y="1184"/>
                  <a:pt x="2349" y="1184"/>
                </a:cubicBezTo>
                <a:cubicBezTo>
                  <a:pt x="2349" y="1184"/>
                  <a:pt x="2349" y="1184"/>
                  <a:pt x="2349" y="1184"/>
                </a:cubicBezTo>
                <a:cubicBezTo>
                  <a:pt x="2349" y="1184"/>
                  <a:pt x="2349" y="1184"/>
                  <a:pt x="2349" y="1184"/>
                </a:cubicBezTo>
                <a:cubicBezTo>
                  <a:pt x="2349" y="1183"/>
                  <a:pt x="2349" y="1183"/>
                  <a:pt x="2349" y="1183"/>
                </a:cubicBezTo>
                <a:cubicBezTo>
                  <a:pt x="2349" y="1183"/>
                  <a:pt x="2349" y="1183"/>
                  <a:pt x="2349" y="1183"/>
                </a:cubicBezTo>
                <a:cubicBezTo>
                  <a:pt x="2350" y="1183"/>
                  <a:pt x="2350" y="1183"/>
                  <a:pt x="2350" y="1183"/>
                </a:cubicBezTo>
                <a:cubicBezTo>
                  <a:pt x="2350" y="1182"/>
                  <a:pt x="2350" y="1182"/>
                  <a:pt x="2350" y="1182"/>
                </a:cubicBezTo>
                <a:cubicBezTo>
                  <a:pt x="2350" y="1182"/>
                  <a:pt x="2350" y="1182"/>
                  <a:pt x="2350" y="1182"/>
                </a:cubicBezTo>
                <a:cubicBezTo>
                  <a:pt x="2351" y="1183"/>
                  <a:pt x="2351" y="1183"/>
                  <a:pt x="2351" y="1183"/>
                </a:cubicBezTo>
                <a:cubicBezTo>
                  <a:pt x="2351" y="1183"/>
                  <a:pt x="2351" y="1183"/>
                  <a:pt x="2351" y="1183"/>
                </a:cubicBezTo>
                <a:cubicBezTo>
                  <a:pt x="2351" y="1183"/>
                  <a:pt x="2351" y="1183"/>
                  <a:pt x="2351" y="1183"/>
                </a:cubicBezTo>
                <a:cubicBezTo>
                  <a:pt x="2351" y="1183"/>
                  <a:pt x="2351" y="1183"/>
                  <a:pt x="2351" y="1183"/>
                </a:cubicBezTo>
                <a:cubicBezTo>
                  <a:pt x="2352" y="1184"/>
                  <a:pt x="2352" y="1184"/>
                  <a:pt x="2352" y="1184"/>
                </a:cubicBezTo>
                <a:cubicBezTo>
                  <a:pt x="2352" y="1184"/>
                  <a:pt x="2352" y="1184"/>
                  <a:pt x="2352" y="1184"/>
                </a:cubicBezTo>
                <a:cubicBezTo>
                  <a:pt x="2352" y="1184"/>
                  <a:pt x="2352" y="1184"/>
                  <a:pt x="2352" y="1184"/>
                </a:cubicBezTo>
                <a:cubicBezTo>
                  <a:pt x="2352" y="1184"/>
                  <a:pt x="2352" y="1184"/>
                  <a:pt x="2352" y="1184"/>
                </a:cubicBezTo>
                <a:cubicBezTo>
                  <a:pt x="2353" y="1184"/>
                  <a:pt x="2353" y="1184"/>
                  <a:pt x="2353" y="1184"/>
                </a:cubicBezTo>
                <a:cubicBezTo>
                  <a:pt x="2353" y="1183"/>
                  <a:pt x="2353" y="1183"/>
                  <a:pt x="2353" y="1183"/>
                </a:cubicBezTo>
                <a:cubicBezTo>
                  <a:pt x="2354" y="1184"/>
                  <a:pt x="2354" y="1184"/>
                  <a:pt x="2354" y="1184"/>
                </a:cubicBezTo>
                <a:cubicBezTo>
                  <a:pt x="2354" y="1184"/>
                  <a:pt x="2354" y="1184"/>
                  <a:pt x="2354" y="1184"/>
                </a:cubicBezTo>
                <a:cubicBezTo>
                  <a:pt x="2354" y="1184"/>
                  <a:pt x="2354" y="1184"/>
                  <a:pt x="2354" y="1184"/>
                </a:cubicBezTo>
                <a:cubicBezTo>
                  <a:pt x="2354" y="1184"/>
                  <a:pt x="2354" y="1184"/>
                  <a:pt x="2354" y="1184"/>
                </a:cubicBezTo>
                <a:cubicBezTo>
                  <a:pt x="2354" y="1184"/>
                  <a:pt x="2354" y="1184"/>
                  <a:pt x="2354" y="1184"/>
                </a:cubicBezTo>
                <a:cubicBezTo>
                  <a:pt x="2355" y="1184"/>
                  <a:pt x="2355" y="1184"/>
                  <a:pt x="2355" y="1184"/>
                </a:cubicBezTo>
                <a:cubicBezTo>
                  <a:pt x="2355" y="1184"/>
                  <a:pt x="2355" y="1184"/>
                  <a:pt x="2355" y="1184"/>
                </a:cubicBezTo>
                <a:cubicBezTo>
                  <a:pt x="2355" y="1184"/>
                  <a:pt x="2355" y="1184"/>
                  <a:pt x="2355" y="1184"/>
                </a:cubicBezTo>
                <a:cubicBezTo>
                  <a:pt x="2356" y="1184"/>
                  <a:pt x="2356" y="1184"/>
                  <a:pt x="2356" y="1184"/>
                </a:cubicBezTo>
                <a:cubicBezTo>
                  <a:pt x="2356" y="1185"/>
                  <a:pt x="2356" y="1185"/>
                  <a:pt x="2356" y="1185"/>
                </a:cubicBezTo>
                <a:cubicBezTo>
                  <a:pt x="2356" y="1185"/>
                  <a:pt x="2356" y="1185"/>
                  <a:pt x="2356" y="1185"/>
                </a:cubicBezTo>
                <a:cubicBezTo>
                  <a:pt x="2356" y="1185"/>
                  <a:pt x="2356" y="1185"/>
                  <a:pt x="2356" y="1185"/>
                </a:cubicBezTo>
                <a:cubicBezTo>
                  <a:pt x="2357" y="1185"/>
                  <a:pt x="2357" y="1185"/>
                  <a:pt x="2357" y="1185"/>
                </a:cubicBezTo>
                <a:cubicBezTo>
                  <a:pt x="2357" y="1186"/>
                  <a:pt x="2357" y="1186"/>
                  <a:pt x="2357" y="1186"/>
                </a:cubicBezTo>
                <a:cubicBezTo>
                  <a:pt x="2357" y="1186"/>
                  <a:pt x="2357" y="1186"/>
                  <a:pt x="2357" y="1186"/>
                </a:cubicBezTo>
                <a:cubicBezTo>
                  <a:pt x="2357" y="1186"/>
                  <a:pt x="2357" y="1186"/>
                  <a:pt x="2357" y="1186"/>
                </a:cubicBezTo>
                <a:cubicBezTo>
                  <a:pt x="2357" y="1186"/>
                  <a:pt x="2357" y="1186"/>
                  <a:pt x="2357" y="1186"/>
                </a:cubicBezTo>
                <a:cubicBezTo>
                  <a:pt x="2357" y="1186"/>
                  <a:pt x="2357" y="1186"/>
                  <a:pt x="2357" y="1186"/>
                </a:cubicBezTo>
                <a:cubicBezTo>
                  <a:pt x="2358" y="1186"/>
                  <a:pt x="2358" y="1186"/>
                  <a:pt x="2358" y="1186"/>
                </a:cubicBezTo>
                <a:cubicBezTo>
                  <a:pt x="2358" y="1186"/>
                  <a:pt x="2358" y="1186"/>
                  <a:pt x="2358" y="1186"/>
                </a:cubicBezTo>
                <a:moveTo>
                  <a:pt x="2399" y="1200"/>
                </a:moveTo>
                <a:cubicBezTo>
                  <a:pt x="2399" y="1199"/>
                  <a:pt x="2399" y="1199"/>
                  <a:pt x="2399" y="1199"/>
                </a:cubicBezTo>
                <a:cubicBezTo>
                  <a:pt x="2399" y="1199"/>
                  <a:pt x="2399" y="1199"/>
                  <a:pt x="2399" y="1199"/>
                </a:cubicBezTo>
                <a:cubicBezTo>
                  <a:pt x="2400" y="1199"/>
                  <a:pt x="2400" y="1199"/>
                  <a:pt x="2400" y="1199"/>
                </a:cubicBezTo>
                <a:cubicBezTo>
                  <a:pt x="2400" y="1199"/>
                  <a:pt x="2400" y="1199"/>
                  <a:pt x="2400" y="1199"/>
                </a:cubicBezTo>
                <a:cubicBezTo>
                  <a:pt x="2400" y="1199"/>
                  <a:pt x="2400" y="1199"/>
                  <a:pt x="2400" y="1199"/>
                </a:cubicBezTo>
                <a:cubicBezTo>
                  <a:pt x="2400" y="1199"/>
                  <a:pt x="2400" y="1199"/>
                  <a:pt x="2400" y="1199"/>
                </a:cubicBezTo>
                <a:cubicBezTo>
                  <a:pt x="2400" y="1200"/>
                  <a:pt x="2400" y="1200"/>
                  <a:pt x="2400" y="1200"/>
                </a:cubicBezTo>
                <a:cubicBezTo>
                  <a:pt x="2399" y="1200"/>
                  <a:pt x="2399" y="1200"/>
                  <a:pt x="2399" y="1200"/>
                </a:cubicBezTo>
                <a:cubicBezTo>
                  <a:pt x="2399" y="1200"/>
                  <a:pt x="2399" y="1200"/>
                  <a:pt x="2399" y="1200"/>
                </a:cubicBezTo>
                <a:moveTo>
                  <a:pt x="2347" y="1181"/>
                </a:moveTo>
                <a:cubicBezTo>
                  <a:pt x="2347" y="1181"/>
                  <a:pt x="2347" y="1181"/>
                  <a:pt x="2347" y="1181"/>
                </a:cubicBezTo>
                <a:cubicBezTo>
                  <a:pt x="2347" y="1182"/>
                  <a:pt x="2347" y="1182"/>
                  <a:pt x="2347" y="1182"/>
                </a:cubicBezTo>
                <a:cubicBezTo>
                  <a:pt x="2347" y="1182"/>
                  <a:pt x="2347" y="1182"/>
                  <a:pt x="2347" y="1182"/>
                </a:cubicBezTo>
                <a:cubicBezTo>
                  <a:pt x="2347" y="1181"/>
                  <a:pt x="2347" y="1181"/>
                  <a:pt x="2347" y="1181"/>
                </a:cubicBezTo>
                <a:moveTo>
                  <a:pt x="2346" y="1181"/>
                </a:moveTo>
                <a:cubicBezTo>
                  <a:pt x="2346" y="1181"/>
                  <a:pt x="2346" y="1181"/>
                  <a:pt x="2346" y="1181"/>
                </a:cubicBezTo>
                <a:cubicBezTo>
                  <a:pt x="2346" y="1181"/>
                  <a:pt x="2346" y="1181"/>
                  <a:pt x="2346" y="1181"/>
                </a:cubicBezTo>
                <a:cubicBezTo>
                  <a:pt x="2346" y="1181"/>
                  <a:pt x="2346" y="1181"/>
                  <a:pt x="2346" y="1181"/>
                </a:cubicBezTo>
                <a:moveTo>
                  <a:pt x="2347" y="1181"/>
                </a:moveTo>
                <a:cubicBezTo>
                  <a:pt x="2347" y="1182"/>
                  <a:pt x="2347" y="1182"/>
                  <a:pt x="2347" y="1182"/>
                </a:cubicBezTo>
                <a:cubicBezTo>
                  <a:pt x="2347" y="1182"/>
                  <a:pt x="2347" y="1182"/>
                  <a:pt x="2347" y="1182"/>
                </a:cubicBezTo>
                <a:cubicBezTo>
                  <a:pt x="2346" y="1181"/>
                  <a:pt x="2346" y="1181"/>
                  <a:pt x="2346" y="1181"/>
                </a:cubicBezTo>
                <a:cubicBezTo>
                  <a:pt x="2346" y="1181"/>
                  <a:pt x="2346" y="1181"/>
                  <a:pt x="2346" y="1181"/>
                </a:cubicBezTo>
                <a:cubicBezTo>
                  <a:pt x="2346" y="1181"/>
                  <a:pt x="2346" y="1181"/>
                  <a:pt x="2346" y="1181"/>
                </a:cubicBezTo>
                <a:cubicBezTo>
                  <a:pt x="2346" y="1182"/>
                  <a:pt x="2346" y="1182"/>
                  <a:pt x="2346" y="1182"/>
                </a:cubicBezTo>
                <a:cubicBezTo>
                  <a:pt x="2346" y="1181"/>
                  <a:pt x="2346" y="1181"/>
                  <a:pt x="2346" y="1181"/>
                </a:cubicBezTo>
                <a:cubicBezTo>
                  <a:pt x="2346" y="1181"/>
                  <a:pt x="2346" y="1181"/>
                  <a:pt x="2346" y="1181"/>
                </a:cubicBezTo>
                <a:cubicBezTo>
                  <a:pt x="2346" y="1181"/>
                  <a:pt x="2346" y="1181"/>
                  <a:pt x="2346" y="1181"/>
                </a:cubicBezTo>
                <a:cubicBezTo>
                  <a:pt x="2346" y="1181"/>
                  <a:pt x="2346" y="1181"/>
                  <a:pt x="2346" y="1181"/>
                </a:cubicBezTo>
                <a:cubicBezTo>
                  <a:pt x="2346" y="1181"/>
                  <a:pt x="2346" y="1181"/>
                  <a:pt x="2346" y="1181"/>
                </a:cubicBezTo>
                <a:cubicBezTo>
                  <a:pt x="2346" y="1181"/>
                  <a:pt x="2346" y="1181"/>
                  <a:pt x="2346" y="1181"/>
                </a:cubicBezTo>
                <a:cubicBezTo>
                  <a:pt x="2346" y="1181"/>
                  <a:pt x="2346" y="1181"/>
                  <a:pt x="2346" y="1181"/>
                </a:cubicBezTo>
                <a:cubicBezTo>
                  <a:pt x="2346" y="1181"/>
                  <a:pt x="2346" y="1181"/>
                  <a:pt x="2346" y="1181"/>
                </a:cubicBezTo>
                <a:cubicBezTo>
                  <a:pt x="2346" y="1181"/>
                  <a:pt x="2346" y="1181"/>
                  <a:pt x="2346" y="1181"/>
                </a:cubicBezTo>
                <a:cubicBezTo>
                  <a:pt x="2346" y="1181"/>
                  <a:pt x="2346" y="1181"/>
                  <a:pt x="2346" y="1181"/>
                </a:cubicBezTo>
                <a:cubicBezTo>
                  <a:pt x="2346" y="1181"/>
                  <a:pt x="2346" y="1181"/>
                  <a:pt x="2346" y="1181"/>
                </a:cubicBezTo>
                <a:cubicBezTo>
                  <a:pt x="2346" y="1181"/>
                  <a:pt x="2346" y="1181"/>
                  <a:pt x="2346" y="1181"/>
                </a:cubicBezTo>
                <a:cubicBezTo>
                  <a:pt x="2346" y="1181"/>
                  <a:pt x="2346" y="1181"/>
                  <a:pt x="2346" y="1181"/>
                </a:cubicBezTo>
                <a:cubicBezTo>
                  <a:pt x="2346" y="1181"/>
                  <a:pt x="2346" y="1181"/>
                  <a:pt x="2346" y="1181"/>
                </a:cubicBezTo>
                <a:cubicBezTo>
                  <a:pt x="2346" y="1181"/>
                  <a:pt x="2346" y="1181"/>
                  <a:pt x="2346" y="1181"/>
                </a:cubicBezTo>
                <a:cubicBezTo>
                  <a:pt x="2346" y="1181"/>
                  <a:pt x="2346" y="1181"/>
                  <a:pt x="2346" y="1181"/>
                </a:cubicBezTo>
                <a:cubicBezTo>
                  <a:pt x="2347" y="1181"/>
                  <a:pt x="2347" y="1181"/>
                  <a:pt x="2347" y="1181"/>
                </a:cubicBezTo>
                <a:cubicBezTo>
                  <a:pt x="2346" y="1181"/>
                  <a:pt x="2346" y="1181"/>
                  <a:pt x="2346" y="1181"/>
                </a:cubicBezTo>
                <a:cubicBezTo>
                  <a:pt x="2347" y="1181"/>
                  <a:pt x="2347" y="1181"/>
                  <a:pt x="2347" y="1181"/>
                </a:cubicBezTo>
                <a:cubicBezTo>
                  <a:pt x="2347" y="1181"/>
                  <a:pt x="2347" y="1181"/>
                  <a:pt x="2347" y="1181"/>
                </a:cubicBezTo>
                <a:cubicBezTo>
                  <a:pt x="2347" y="1181"/>
                  <a:pt x="2347" y="1181"/>
                  <a:pt x="2347" y="1181"/>
                </a:cubicBezTo>
                <a:cubicBezTo>
                  <a:pt x="2347" y="1181"/>
                  <a:pt x="2347" y="1181"/>
                  <a:pt x="2347" y="1181"/>
                </a:cubicBezTo>
                <a:moveTo>
                  <a:pt x="2346" y="1181"/>
                </a:moveTo>
                <a:cubicBezTo>
                  <a:pt x="2346" y="1181"/>
                  <a:pt x="2346" y="1181"/>
                  <a:pt x="2346" y="1181"/>
                </a:cubicBezTo>
                <a:cubicBezTo>
                  <a:pt x="2346" y="1181"/>
                  <a:pt x="2346" y="1181"/>
                  <a:pt x="2346" y="1181"/>
                </a:cubicBezTo>
                <a:cubicBezTo>
                  <a:pt x="2346" y="1181"/>
                  <a:pt x="2346" y="1181"/>
                  <a:pt x="2346" y="1181"/>
                </a:cubicBezTo>
                <a:cubicBezTo>
                  <a:pt x="2346" y="1181"/>
                  <a:pt x="2346" y="1181"/>
                  <a:pt x="2346" y="1181"/>
                </a:cubicBezTo>
                <a:moveTo>
                  <a:pt x="2348" y="1181"/>
                </a:moveTo>
                <a:cubicBezTo>
                  <a:pt x="2348" y="1182"/>
                  <a:pt x="2348" y="1182"/>
                  <a:pt x="2348" y="1182"/>
                </a:cubicBezTo>
                <a:cubicBezTo>
                  <a:pt x="2348" y="1182"/>
                  <a:pt x="2348" y="1182"/>
                  <a:pt x="2348" y="1182"/>
                </a:cubicBezTo>
                <a:cubicBezTo>
                  <a:pt x="2348" y="1182"/>
                  <a:pt x="2348" y="1182"/>
                  <a:pt x="2348" y="1182"/>
                </a:cubicBezTo>
                <a:cubicBezTo>
                  <a:pt x="2348" y="1181"/>
                  <a:pt x="2348" y="1181"/>
                  <a:pt x="2348" y="1181"/>
                </a:cubicBezTo>
                <a:moveTo>
                  <a:pt x="2346" y="1182"/>
                </a:moveTo>
                <a:cubicBezTo>
                  <a:pt x="2346" y="1182"/>
                  <a:pt x="2346" y="1182"/>
                  <a:pt x="2346" y="1182"/>
                </a:cubicBezTo>
                <a:cubicBezTo>
                  <a:pt x="2346" y="1182"/>
                  <a:pt x="2346" y="1182"/>
                  <a:pt x="2346" y="1182"/>
                </a:cubicBezTo>
                <a:cubicBezTo>
                  <a:pt x="2346" y="1182"/>
                  <a:pt x="2346" y="1182"/>
                  <a:pt x="2346" y="1182"/>
                </a:cubicBezTo>
                <a:cubicBezTo>
                  <a:pt x="2346" y="1182"/>
                  <a:pt x="2346" y="1182"/>
                  <a:pt x="2346" y="1182"/>
                </a:cubicBezTo>
                <a:moveTo>
                  <a:pt x="2338" y="1178"/>
                </a:moveTo>
                <a:cubicBezTo>
                  <a:pt x="2338" y="1178"/>
                  <a:pt x="2338" y="1178"/>
                  <a:pt x="2338" y="1178"/>
                </a:cubicBezTo>
                <a:cubicBezTo>
                  <a:pt x="2337" y="1178"/>
                  <a:pt x="2337" y="1178"/>
                  <a:pt x="2337" y="1178"/>
                </a:cubicBezTo>
                <a:cubicBezTo>
                  <a:pt x="2337" y="1178"/>
                  <a:pt x="2337" y="1178"/>
                  <a:pt x="2337" y="1178"/>
                </a:cubicBezTo>
                <a:cubicBezTo>
                  <a:pt x="2337" y="1178"/>
                  <a:pt x="2337" y="1178"/>
                  <a:pt x="2337" y="1178"/>
                </a:cubicBezTo>
                <a:cubicBezTo>
                  <a:pt x="2337" y="1178"/>
                  <a:pt x="2337" y="1178"/>
                  <a:pt x="2337" y="1178"/>
                </a:cubicBezTo>
                <a:cubicBezTo>
                  <a:pt x="2337" y="1178"/>
                  <a:pt x="2337" y="1178"/>
                  <a:pt x="2337" y="1178"/>
                </a:cubicBezTo>
                <a:cubicBezTo>
                  <a:pt x="2337" y="1177"/>
                  <a:pt x="2337" y="1177"/>
                  <a:pt x="2337" y="1177"/>
                </a:cubicBezTo>
                <a:cubicBezTo>
                  <a:pt x="2337" y="1177"/>
                  <a:pt x="2337" y="1177"/>
                  <a:pt x="2337" y="1177"/>
                </a:cubicBezTo>
                <a:cubicBezTo>
                  <a:pt x="2337" y="1177"/>
                  <a:pt x="2337" y="1177"/>
                  <a:pt x="2337" y="1177"/>
                </a:cubicBezTo>
                <a:cubicBezTo>
                  <a:pt x="2336" y="1177"/>
                  <a:pt x="2336" y="1177"/>
                  <a:pt x="2336" y="1177"/>
                </a:cubicBezTo>
                <a:cubicBezTo>
                  <a:pt x="2336" y="1177"/>
                  <a:pt x="2336" y="1177"/>
                  <a:pt x="2336" y="1177"/>
                </a:cubicBezTo>
                <a:cubicBezTo>
                  <a:pt x="2336" y="1177"/>
                  <a:pt x="2336" y="1177"/>
                  <a:pt x="2336" y="1177"/>
                </a:cubicBezTo>
                <a:cubicBezTo>
                  <a:pt x="2336" y="1177"/>
                  <a:pt x="2336" y="1177"/>
                  <a:pt x="2336" y="1177"/>
                </a:cubicBezTo>
                <a:cubicBezTo>
                  <a:pt x="2336" y="1176"/>
                  <a:pt x="2336" y="1176"/>
                  <a:pt x="2336" y="1176"/>
                </a:cubicBezTo>
                <a:cubicBezTo>
                  <a:pt x="2336" y="1177"/>
                  <a:pt x="2336" y="1177"/>
                  <a:pt x="2336" y="1177"/>
                </a:cubicBezTo>
                <a:cubicBezTo>
                  <a:pt x="2336" y="1176"/>
                  <a:pt x="2336" y="1176"/>
                  <a:pt x="2336" y="1176"/>
                </a:cubicBezTo>
                <a:cubicBezTo>
                  <a:pt x="2336" y="1176"/>
                  <a:pt x="2336" y="1176"/>
                  <a:pt x="2336" y="1176"/>
                </a:cubicBezTo>
                <a:cubicBezTo>
                  <a:pt x="2336" y="1176"/>
                  <a:pt x="2336" y="1176"/>
                  <a:pt x="2336" y="1176"/>
                </a:cubicBezTo>
                <a:cubicBezTo>
                  <a:pt x="2336" y="1176"/>
                  <a:pt x="2336" y="1176"/>
                  <a:pt x="2336" y="1176"/>
                </a:cubicBezTo>
                <a:cubicBezTo>
                  <a:pt x="2336" y="1176"/>
                  <a:pt x="2336" y="1176"/>
                  <a:pt x="2336" y="1176"/>
                </a:cubicBezTo>
                <a:cubicBezTo>
                  <a:pt x="2335" y="1176"/>
                  <a:pt x="2335" y="1176"/>
                  <a:pt x="2335" y="1176"/>
                </a:cubicBezTo>
                <a:cubicBezTo>
                  <a:pt x="2335" y="1176"/>
                  <a:pt x="2335" y="1176"/>
                  <a:pt x="2335" y="1176"/>
                </a:cubicBezTo>
                <a:cubicBezTo>
                  <a:pt x="2335" y="1176"/>
                  <a:pt x="2335" y="1176"/>
                  <a:pt x="2335" y="1176"/>
                </a:cubicBezTo>
                <a:cubicBezTo>
                  <a:pt x="2335" y="1176"/>
                  <a:pt x="2335" y="1176"/>
                  <a:pt x="2335" y="1176"/>
                </a:cubicBezTo>
                <a:cubicBezTo>
                  <a:pt x="2335" y="1176"/>
                  <a:pt x="2335" y="1176"/>
                  <a:pt x="2335" y="1176"/>
                </a:cubicBezTo>
                <a:cubicBezTo>
                  <a:pt x="2334" y="1176"/>
                  <a:pt x="2334" y="1176"/>
                  <a:pt x="2334" y="1176"/>
                </a:cubicBezTo>
                <a:cubicBezTo>
                  <a:pt x="2334" y="1176"/>
                  <a:pt x="2334" y="1176"/>
                  <a:pt x="2334" y="1176"/>
                </a:cubicBezTo>
                <a:cubicBezTo>
                  <a:pt x="2334" y="1176"/>
                  <a:pt x="2334" y="1176"/>
                  <a:pt x="2334" y="1176"/>
                </a:cubicBezTo>
                <a:cubicBezTo>
                  <a:pt x="2334" y="1176"/>
                  <a:pt x="2334" y="1176"/>
                  <a:pt x="2334" y="1176"/>
                </a:cubicBezTo>
                <a:cubicBezTo>
                  <a:pt x="2334" y="1176"/>
                  <a:pt x="2334" y="1176"/>
                  <a:pt x="2334" y="1176"/>
                </a:cubicBezTo>
                <a:cubicBezTo>
                  <a:pt x="2334" y="1176"/>
                  <a:pt x="2334" y="1176"/>
                  <a:pt x="2334" y="1176"/>
                </a:cubicBezTo>
                <a:cubicBezTo>
                  <a:pt x="2334" y="1176"/>
                  <a:pt x="2334" y="1176"/>
                  <a:pt x="2334" y="1176"/>
                </a:cubicBezTo>
                <a:cubicBezTo>
                  <a:pt x="2334" y="1176"/>
                  <a:pt x="2334" y="1176"/>
                  <a:pt x="2334" y="1176"/>
                </a:cubicBezTo>
                <a:cubicBezTo>
                  <a:pt x="2334" y="1176"/>
                  <a:pt x="2334" y="1176"/>
                  <a:pt x="2334" y="1176"/>
                </a:cubicBezTo>
                <a:cubicBezTo>
                  <a:pt x="2333" y="1176"/>
                  <a:pt x="2333" y="1176"/>
                  <a:pt x="2333" y="1176"/>
                </a:cubicBezTo>
                <a:cubicBezTo>
                  <a:pt x="2333" y="1176"/>
                  <a:pt x="2333" y="1176"/>
                  <a:pt x="2333" y="1176"/>
                </a:cubicBezTo>
                <a:cubicBezTo>
                  <a:pt x="2333" y="1176"/>
                  <a:pt x="2333" y="1176"/>
                  <a:pt x="2333" y="1176"/>
                </a:cubicBezTo>
                <a:cubicBezTo>
                  <a:pt x="2333" y="1176"/>
                  <a:pt x="2333" y="1176"/>
                  <a:pt x="2333" y="1176"/>
                </a:cubicBezTo>
                <a:cubicBezTo>
                  <a:pt x="2333" y="1176"/>
                  <a:pt x="2333" y="1176"/>
                  <a:pt x="2333" y="1176"/>
                </a:cubicBezTo>
                <a:cubicBezTo>
                  <a:pt x="2333" y="1176"/>
                  <a:pt x="2333" y="1176"/>
                  <a:pt x="2333" y="1176"/>
                </a:cubicBezTo>
                <a:cubicBezTo>
                  <a:pt x="2333" y="1176"/>
                  <a:pt x="2333" y="1176"/>
                  <a:pt x="2333" y="1176"/>
                </a:cubicBezTo>
                <a:cubicBezTo>
                  <a:pt x="2333" y="1175"/>
                  <a:pt x="2333" y="1175"/>
                  <a:pt x="2333" y="1175"/>
                </a:cubicBezTo>
                <a:cubicBezTo>
                  <a:pt x="2333" y="1175"/>
                  <a:pt x="2333" y="1175"/>
                  <a:pt x="2333" y="1175"/>
                </a:cubicBezTo>
                <a:cubicBezTo>
                  <a:pt x="2332" y="1175"/>
                  <a:pt x="2332" y="1175"/>
                  <a:pt x="2332" y="1175"/>
                </a:cubicBezTo>
                <a:cubicBezTo>
                  <a:pt x="2333" y="1175"/>
                  <a:pt x="2333" y="1175"/>
                  <a:pt x="2333" y="1175"/>
                </a:cubicBezTo>
                <a:cubicBezTo>
                  <a:pt x="2333" y="1175"/>
                  <a:pt x="2333" y="1175"/>
                  <a:pt x="2333" y="1175"/>
                </a:cubicBezTo>
                <a:cubicBezTo>
                  <a:pt x="2333" y="1175"/>
                  <a:pt x="2333" y="1175"/>
                  <a:pt x="2333" y="1175"/>
                </a:cubicBezTo>
                <a:cubicBezTo>
                  <a:pt x="2333" y="1175"/>
                  <a:pt x="2333" y="1175"/>
                  <a:pt x="2333" y="1175"/>
                </a:cubicBezTo>
                <a:cubicBezTo>
                  <a:pt x="2333" y="1175"/>
                  <a:pt x="2333" y="1175"/>
                  <a:pt x="2333" y="1175"/>
                </a:cubicBezTo>
                <a:cubicBezTo>
                  <a:pt x="2333" y="1176"/>
                  <a:pt x="2333" y="1176"/>
                  <a:pt x="2333" y="1176"/>
                </a:cubicBezTo>
                <a:cubicBezTo>
                  <a:pt x="2333" y="1175"/>
                  <a:pt x="2333" y="1175"/>
                  <a:pt x="2333" y="1175"/>
                </a:cubicBezTo>
                <a:cubicBezTo>
                  <a:pt x="2333" y="1175"/>
                  <a:pt x="2333" y="1175"/>
                  <a:pt x="2333" y="1175"/>
                </a:cubicBezTo>
                <a:cubicBezTo>
                  <a:pt x="2333" y="1175"/>
                  <a:pt x="2333" y="1175"/>
                  <a:pt x="2333" y="1175"/>
                </a:cubicBezTo>
                <a:cubicBezTo>
                  <a:pt x="2334" y="1175"/>
                  <a:pt x="2334" y="1175"/>
                  <a:pt x="2334" y="1175"/>
                </a:cubicBezTo>
                <a:cubicBezTo>
                  <a:pt x="2334" y="1175"/>
                  <a:pt x="2334" y="1175"/>
                  <a:pt x="2334" y="1175"/>
                </a:cubicBezTo>
                <a:cubicBezTo>
                  <a:pt x="2334" y="1175"/>
                  <a:pt x="2334" y="1175"/>
                  <a:pt x="2334" y="1175"/>
                </a:cubicBezTo>
                <a:cubicBezTo>
                  <a:pt x="2334" y="1175"/>
                  <a:pt x="2334" y="1175"/>
                  <a:pt x="2334" y="1175"/>
                </a:cubicBezTo>
                <a:cubicBezTo>
                  <a:pt x="2334" y="1175"/>
                  <a:pt x="2334" y="1175"/>
                  <a:pt x="2334" y="1175"/>
                </a:cubicBezTo>
                <a:cubicBezTo>
                  <a:pt x="2334" y="1175"/>
                  <a:pt x="2334" y="1175"/>
                  <a:pt x="2334" y="1175"/>
                </a:cubicBezTo>
                <a:cubicBezTo>
                  <a:pt x="2334" y="1174"/>
                  <a:pt x="2334" y="1174"/>
                  <a:pt x="2334" y="1174"/>
                </a:cubicBezTo>
                <a:cubicBezTo>
                  <a:pt x="2335" y="1174"/>
                  <a:pt x="2335" y="1174"/>
                  <a:pt x="2335" y="1174"/>
                </a:cubicBezTo>
                <a:cubicBezTo>
                  <a:pt x="2335" y="1174"/>
                  <a:pt x="2335" y="1174"/>
                  <a:pt x="2335" y="1174"/>
                </a:cubicBezTo>
                <a:cubicBezTo>
                  <a:pt x="2335" y="1174"/>
                  <a:pt x="2335" y="1174"/>
                  <a:pt x="2335" y="1174"/>
                </a:cubicBezTo>
                <a:cubicBezTo>
                  <a:pt x="2335" y="1174"/>
                  <a:pt x="2335" y="1174"/>
                  <a:pt x="2335" y="1174"/>
                </a:cubicBezTo>
                <a:cubicBezTo>
                  <a:pt x="2335" y="1174"/>
                  <a:pt x="2335" y="1174"/>
                  <a:pt x="2335" y="1174"/>
                </a:cubicBezTo>
                <a:cubicBezTo>
                  <a:pt x="2336" y="1174"/>
                  <a:pt x="2336" y="1174"/>
                  <a:pt x="2336" y="1174"/>
                </a:cubicBezTo>
                <a:cubicBezTo>
                  <a:pt x="2336" y="1175"/>
                  <a:pt x="2336" y="1175"/>
                  <a:pt x="2336" y="1175"/>
                </a:cubicBezTo>
                <a:cubicBezTo>
                  <a:pt x="2336" y="1175"/>
                  <a:pt x="2336" y="1175"/>
                  <a:pt x="2336" y="1175"/>
                </a:cubicBezTo>
                <a:cubicBezTo>
                  <a:pt x="2336" y="1175"/>
                  <a:pt x="2336" y="1175"/>
                  <a:pt x="2336" y="1175"/>
                </a:cubicBezTo>
                <a:cubicBezTo>
                  <a:pt x="2336" y="1175"/>
                  <a:pt x="2336" y="1175"/>
                  <a:pt x="2336" y="1175"/>
                </a:cubicBezTo>
                <a:cubicBezTo>
                  <a:pt x="2336" y="1175"/>
                  <a:pt x="2336" y="1175"/>
                  <a:pt x="2336" y="1175"/>
                </a:cubicBezTo>
                <a:cubicBezTo>
                  <a:pt x="2336" y="1175"/>
                  <a:pt x="2336" y="1175"/>
                  <a:pt x="2336" y="1175"/>
                </a:cubicBezTo>
                <a:cubicBezTo>
                  <a:pt x="2336" y="1175"/>
                  <a:pt x="2336" y="1175"/>
                  <a:pt x="2336" y="1175"/>
                </a:cubicBezTo>
                <a:cubicBezTo>
                  <a:pt x="2336" y="1175"/>
                  <a:pt x="2336" y="1175"/>
                  <a:pt x="2336" y="1175"/>
                </a:cubicBezTo>
                <a:cubicBezTo>
                  <a:pt x="2336" y="1175"/>
                  <a:pt x="2336" y="1175"/>
                  <a:pt x="2336" y="1175"/>
                </a:cubicBezTo>
                <a:cubicBezTo>
                  <a:pt x="2336" y="1175"/>
                  <a:pt x="2336" y="1175"/>
                  <a:pt x="2336" y="1175"/>
                </a:cubicBezTo>
                <a:cubicBezTo>
                  <a:pt x="2337" y="1175"/>
                  <a:pt x="2337" y="1175"/>
                  <a:pt x="2337" y="1175"/>
                </a:cubicBezTo>
                <a:cubicBezTo>
                  <a:pt x="2337" y="1175"/>
                  <a:pt x="2337" y="1175"/>
                  <a:pt x="2337" y="1175"/>
                </a:cubicBezTo>
                <a:cubicBezTo>
                  <a:pt x="2337" y="1176"/>
                  <a:pt x="2337" y="1176"/>
                  <a:pt x="2337" y="1176"/>
                </a:cubicBezTo>
                <a:cubicBezTo>
                  <a:pt x="2337" y="1176"/>
                  <a:pt x="2337" y="1176"/>
                  <a:pt x="2337" y="1176"/>
                </a:cubicBezTo>
                <a:cubicBezTo>
                  <a:pt x="2337" y="1176"/>
                  <a:pt x="2337" y="1176"/>
                  <a:pt x="2337" y="1176"/>
                </a:cubicBezTo>
                <a:cubicBezTo>
                  <a:pt x="2337" y="1176"/>
                  <a:pt x="2337" y="1176"/>
                  <a:pt x="2337" y="1176"/>
                </a:cubicBezTo>
                <a:cubicBezTo>
                  <a:pt x="2338" y="1176"/>
                  <a:pt x="2338" y="1176"/>
                  <a:pt x="2338" y="1176"/>
                </a:cubicBezTo>
                <a:cubicBezTo>
                  <a:pt x="2338" y="1177"/>
                  <a:pt x="2338" y="1177"/>
                  <a:pt x="2338" y="1177"/>
                </a:cubicBezTo>
                <a:cubicBezTo>
                  <a:pt x="2338" y="1177"/>
                  <a:pt x="2338" y="1177"/>
                  <a:pt x="2338" y="1177"/>
                </a:cubicBezTo>
                <a:cubicBezTo>
                  <a:pt x="2338" y="1177"/>
                  <a:pt x="2338" y="1177"/>
                  <a:pt x="2338" y="1177"/>
                </a:cubicBezTo>
                <a:cubicBezTo>
                  <a:pt x="2338" y="1177"/>
                  <a:pt x="2338" y="1177"/>
                  <a:pt x="2338" y="1177"/>
                </a:cubicBezTo>
                <a:cubicBezTo>
                  <a:pt x="2338" y="1178"/>
                  <a:pt x="2338" y="1178"/>
                  <a:pt x="2338" y="1178"/>
                </a:cubicBezTo>
                <a:moveTo>
                  <a:pt x="2331" y="1169"/>
                </a:moveTo>
                <a:cubicBezTo>
                  <a:pt x="2331" y="1168"/>
                  <a:pt x="2331" y="1168"/>
                  <a:pt x="2331" y="1168"/>
                </a:cubicBezTo>
                <a:cubicBezTo>
                  <a:pt x="2331" y="1168"/>
                  <a:pt x="2331" y="1168"/>
                  <a:pt x="2331" y="1168"/>
                </a:cubicBezTo>
                <a:cubicBezTo>
                  <a:pt x="2331" y="1168"/>
                  <a:pt x="2331" y="1168"/>
                  <a:pt x="2331" y="1168"/>
                </a:cubicBezTo>
                <a:cubicBezTo>
                  <a:pt x="2331" y="1168"/>
                  <a:pt x="2331" y="1168"/>
                  <a:pt x="2331" y="1168"/>
                </a:cubicBezTo>
                <a:cubicBezTo>
                  <a:pt x="2331" y="1168"/>
                  <a:pt x="2331" y="1168"/>
                  <a:pt x="2331" y="1168"/>
                </a:cubicBezTo>
                <a:cubicBezTo>
                  <a:pt x="2330" y="1168"/>
                  <a:pt x="2330" y="1168"/>
                  <a:pt x="2330" y="1168"/>
                </a:cubicBezTo>
                <a:cubicBezTo>
                  <a:pt x="2330" y="1167"/>
                  <a:pt x="2330" y="1167"/>
                  <a:pt x="2330" y="1167"/>
                </a:cubicBezTo>
                <a:cubicBezTo>
                  <a:pt x="2330" y="1167"/>
                  <a:pt x="2330" y="1167"/>
                  <a:pt x="2330" y="1167"/>
                </a:cubicBezTo>
                <a:cubicBezTo>
                  <a:pt x="2330" y="1167"/>
                  <a:pt x="2330" y="1167"/>
                  <a:pt x="2330" y="1167"/>
                </a:cubicBezTo>
                <a:cubicBezTo>
                  <a:pt x="2329" y="1166"/>
                  <a:pt x="2329" y="1166"/>
                  <a:pt x="2329" y="1166"/>
                </a:cubicBezTo>
                <a:cubicBezTo>
                  <a:pt x="2329" y="1166"/>
                  <a:pt x="2329" y="1166"/>
                  <a:pt x="2329" y="1166"/>
                </a:cubicBezTo>
                <a:cubicBezTo>
                  <a:pt x="2329" y="1166"/>
                  <a:pt x="2329" y="1166"/>
                  <a:pt x="2329" y="1166"/>
                </a:cubicBezTo>
                <a:cubicBezTo>
                  <a:pt x="2329" y="1166"/>
                  <a:pt x="2329" y="1166"/>
                  <a:pt x="2329" y="1166"/>
                </a:cubicBezTo>
                <a:cubicBezTo>
                  <a:pt x="2328" y="1166"/>
                  <a:pt x="2328" y="1166"/>
                  <a:pt x="2328" y="1166"/>
                </a:cubicBezTo>
                <a:cubicBezTo>
                  <a:pt x="2328" y="1165"/>
                  <a:pt x="2328" y="1165"/>
                  <a:pt x="2328" y="1165"/>
                </a:cubicBezTo>
                <a:cubicBezTo>
                  <a:pt x="2328" y="1165"/>
                  <a:pt x="2328" y="1165"/>
                  <a:pt x="2328" y="1165"/>
                </a:cubicBezTo>
                <a:cubicBezTo>
                  <a:pt x="2328" y="1165"/>
                  <a:pt x="2328" y="1165"/>
                  <a:pt x="2328" y="1165"/>
                </a:cubicBezTo>
                <a:cubicBezTo>
                  <a:pt x="2328" y="1165"/>
                  <a:pt x="2328" y="1165"/>
                  <a:pt x="2328" y="1165"/>
                </a:cubicBezTo>
                <a:cubicBezTo>
                  <a:pt x="2328" y="1165"/>
                  <a:pt x="2328" y="1165"/>
                  <a:pt x="2328" y="1165"/>
                </a:cubicBezTo>
                <a:cubicBezTo>
                  <a:pt x="2328" y="1165"/>
                  <a:pt x="2328" y="1165"/>
                  <a:pt x="2328" y="1165"/>
                </a:cubicBezTo>
                <a:cubicBezTo>
                  <a:pt x="2328" y="1164"/>
                  <a:pt x="2328" y="1164"/>
                  <a:pt x="2328" y="1164"/>
                </a:cubicBezTo>
                <a:cubicBezTo>
                  <a:pt x="2328" y="1164"/>
                  <a:pt x="2328" y="1164"/>
                  <a:pt x="2328" y="1164"/>
                </a:cubicBezTo>
                <a:cubicBezTo>
                  <a:pt x="2328" y="1164"/>
                  <a:pt x="2328" y="1164"/>
                  <a:pt x="2328" y="1164"/>
                </a:cubicBezTo>
                <a:cubicBezTo>
                  <a:pt x="2328" y="1164"/>
                  <a:pt x="2328" y="1164"/>
                  <a:pt x="2328" y="1164"/>
                </a:cubicBezTo>
                <a:cubicBezTo>
                  <a:pt x="2329" y="1164"/>
                  <a:pt x="2329" y="1164"/>
                  <a:pt x="2329" y="1164"/>
                </a:cubicBezTo>
                <a:cubicBezTo>
                  <a:pt x="2329" y="1165"/>
                  <a:pt x="2329" y="1165"/>
                  <a:pt x="2329" y="1165"/>
                </a:cubicBezTo>
                <a:cubicBezTo>
                  <a:pt x="2329" y="1165"/>
                  <a:pt x="2329" y="1165"/>
                  <a:pt x="2329" y="1165"/>
                </a:cubicBezTo>
                <a:cubicBezTo>
                  <a:pt x="2330" y="1165"/>
                  <a:pt x="2330" y="1165"/>
                  <a:pt x="2330" y="1165"/>
                </a:cubicBezTo>
                <a:cubicBezTo>
                  <a:pt x="2330" y="1165"/>
                  <a:pt x="2330" y="1165"/>
                  <a:pt x="2330" y="1165"/>
                </a:cubicBezTo>
                <a:cubicBezTo>
                  <a:pt x="2330" y="1165"/>
                  <a:pt x="2330" y="1165"/>
                  <a:pt x="2330" y="1165"/>
                </a:cubicBezTo>
                <a:cubicBezTo>
                  <a:pt x="2330" y="1165"/>
                  <a:pt x="2330" y="1165"/>
                  <a:pt x="2330" y="1165"/>
                </a:cubicBezTo>
                <a:cubicBezTo>
                  <a:pt x="2330" y="1166"/>
                  <a:pt x="2330" y="1166"/>
                  <a:pt x="2330" y="1166"/>
                </a:cubicBezTo>
                <a:cubicBezTo>
                  <a:pt x="2331" y="1166"/>
                  <a:pt x="2331" y="1166"/>
                  <a:pt x="2331" y="1166"/>
                </a:cubicBezTo>
                <a:cubicBezTo>
                  <a:pt x="2331" y="1166"/>
                  <a:pt x="2331" y="1166"/>
                  <a:pt x="2331" y="1166"/>
                </a:cubicBezTo>
                <a:cubicBezTo>
                  <a:pt x="2331" y="1166"/>
                  <a:pt x="2331" y="1166"/>
                  <a:pt x="2331" y="1166"/>
                </a:cubicBezTo>
                <a:cubicBezTo>
                  <a:pt x="2332" y="1166"/>
                  <a:pt x="2332" y="1166"/>
                  <a:pt x="2332" y="1166"/>
                </a:cubicBezTo>
                <a:cubicBezTo>
                  <a:pt x="2332" y="1166"/>
                  <a:pt x="2332" y="1166"/>
                  <a:pt x="2332" y="1166"/>
                </a:cubicBezTo>
                <a:cubicBezTo>
                  <a:pt x="2332" y="1166"/>
                  <a:pt x="2332" y="1166"/>
                  <a:pt x="2332" y="1166"/>
                </a:cubicBezTo>
                <a:cubicBezTo>
                  <a:pt x="2332" y="1166"/>
                  <a:pt x="2332" y="1166"/>
                  <a:pt x="2332" y="1166"/>
                </a:cubicBezTo>
                <a:cubicBezTo>
                  <a:pt x="2332" y="1167"/>
                  <a:pt x="2332" y="1167"/>
                  <a:pt x="2332" y="1167"/>
                </a:cubicBezTo>
                <a:cubicBezTo>
                  <a:pt x="2333" y="1167"/>
                  <a:pt x="2333" y="1167"/>
                  <a:pt x="2333" y="1167"/>
                </a:cubicBezTo>
                <a:cubicBezTo>
                  <a:pt x="2333" y="1168"/>
                  <a:pt x="2333" y="1168"/>
                  <a:pt x="2333" y="1168"/>
                </a:cubicBezTo>
                <a:cubicBezTo>
                  <a:pt x="2333" y="1168"/>
                  <a:pt x="2333" y="1168"/>
                  <a:pt x="2333" y="1168"/>
                </a:cubicBezTo>
                <a:cubicBezTo>
                  <a:pt x="2333" y="1168"/>
                  <a:pt x="2333" y="1168"/>
                  <a:pt x="2333" y="1168"/>
                </a:cubicBezTo>
                <a:cubicBezTo>
                  <a:pt x="2333" y="1168"/>
                  <a:pt x="2333" y="1168"/>
                  <a:pt x="2333" y="1168"/>
                </a:cubicBezTo>
                <a:cubicBezTo>
                  <a:pt x="2333" y="1168"/>
                  <a:pt x="2333" y="1168"/>
                  <a:pt x="2333" y="1168"/>
                </a:cubicBezTo>
                <a:cubicBezTo>
                  <a:pt x="2333" y="1168"/>
                  <a:pt x="2333" y="1168"/>
                  <a:pt x="2333" y="1168"/>
                </a:cubicBezTo>
                <a:cubicBezTo>
                  <a:pt x="2333" y="1168"/>
                  <a:pt x="2333" y="1168"/>
                  <a:pt x="2333" y="1168"/>
                </a:cubicBezTo>
                <a:cubicBezTo>
                  <a:pt x="2334" y="1168"/>
                  <a:pt x="2334" y="1168"/>
                  <a:pt x="2334" y="1168"/>
                </a:cubicBezTo>
                <a:cubicBezTo>
                  <a:pt x="2334" y="1169"/>
                  <a:pt x="2334" y="1169"/>
                  <a:pt x="2334" y="1169"/>
                </a:cubicBezTo>
                <a:cubicBezTo>
                  <a:pt x="2334" y="1169"/>
                  <a:pt x="2334" y="1169"/>
                  <a:pt x="2334" y="1169"/>
                </a:cubicBezTo>
                <a:cubicBezTo>
                  <a:pt x="2334" y="1169"/>
                  <a:pt x="2334" y="1169"/>
                  <a:pt x="2334" y="1169"/>
                </a:cubicBezTo>
                <a:cubicBezTo>
                  <a:pt x="2334" y="1169"/>
                  <a:pt x="2334" y="1169"/>
                  <a:pt x="2334" y="1169"/>
                </a:cubicBezTo>
                <a:cubicBezTo>
                  <a:pt x="2334" y="1169"/>
                  <a:pt x="2334" y="1169"/>
                  <a:pt x="2334" y="1169"/>
                </a:cubicBezTo>
                <a:cubicBezTo>
                  <a:pt x="2335" y="1169"/>
                  <a:pt x="2335" y="1169"/>
                  <a:pt x="2335" y="1169"/>
                </a:cubicBezTo>
                <a:cubicBezTo>
                  <a:pt x="2335" y="1169"/>
                  <a:pt x="2335" y="1169"/>
                  <a:pt x="2335" y="1169"/>
                </a:cubicBezTo>
                <a:cubicBezTo>
                  <a:pt x="2335" y="1169"/>
                  <a:pt x="2335" y="1169"/>
                  <a:pt x="2335" y="1169"/>
                </a:cubicBezTo>
                <a:cubicBezTo>
                  <a:pt x="2335" y="1169"/>
                  <a:pt x="2335" y="1169"/>
                  <a:pt x="2335" y="1169"/>
                </a:cubicBezTo>
                <a:cubicBezTo>
                  <a:pt x="2335" y="1169"/>
                  <a:pt x="2335" y="1169"/>
                  <a:pt x="2335" y="1169"/>
                </a:cubicBezTo>
                <a:cubicBezTo>
                  <a:pt x="2335" y="1169"/>
                  <a:pt x="2335" y="1169"/>
                  <a:pt x="2335" y="1169"/>
                </a:cubicBezTo>
                <a:cubicBezTo>
                  <a:pt x="2336" y="1169"/>
                  <a:pt x="2336" y="1169"/>
                  <a:pt x="2336" y="1169"/>
                </a:cubicBezTo>
                <a:cubicBezTo>
                  <a:pt x="2336" y="1169"/>
                  <a:pt x="2336" y="1169"/>
                  <a:pt x="2336" y="1169"/>
                </a:cubicBezTo>
                <a:cubicBezTo>
                  <a:pt x="2336" y="1170"/>
                  <a:pt x="2336" y="1170"/>
                  <a:pt x="2336" y="1170"/>
                </a:cubicBezTo>
                <a:cubicBezTo>
                  <a:pt x="2336" y="1170"/>
                  <a:pt x="2336" y="1170"/>
                  <a:pt x="2336" y="1170"/>
                </a:cubicBezTo>
                <a:cubicBezTo>
                  <a:pt x="2336" y="1170"/>
                  <a:pt x="2336" y="1170"/>
                  <a:pt x="2336" y="1170"/>
                </a:cubicBezTo>
                <a:cubicBezTo>
                  <a:pt x="2336" y="1170"/>
                  <a:pt x="2336" y="1170"/>
                  <a:pt x="2336" y="1170"/>
                </a:cubicBezTo>
                <a:cubicBezTo>
                  <a:pt x="2336" y="1170"/>
                  <a:pt x="2336" y="1170"/>
                  <a:pt x="2336" y="1170"/>
                </a:cubicBezTo>
                <a:cubicBezTo>
                  <a:pt x="2336" y="1170"/>
                  <a:pt x="2336" y="1170"/>
                  <a:pt x="2336" y="1170"/>
                </a:cubicBezTo>
                <a:cubicBezTo>
                  <a:pt x="2336" y="1170"/>
                  <a:pt x="2336" y="1170"/>
                  <a:pt x="2336" y="1170"/>
                </a:cubicBezTo>
                <a:cubicBezTo>
                  <a:pt x="2336" y="1170"/>
                  <a:pt x="2336" y="1170"/>
                  <a:pt x="2336" y="1170"/>
                </a:cubicBezTo>
                <a:cubicBezTo>
                  <a:pt x="2336" y="1170"/>
                  <a:pt x="2336" y="1170"/>
                  <a:pt x="2336" y="1170"/>
                </a:cubicBezTo>
                <a:cubicBezTo>
                  <a:pt x="2336" y="1170"/>
                  <a:pt x="2336" y="1170"/>
                  <a:pt x="2336" y="1170"/>
                </a:cubicBezTo>
                <a:cubicBezTo>
                  <a:pt x="2336" y="1170"/>
                  <a:pt x="2336" y="1170"/>
                  <a:pt x="2336" y="1170"/>
                </a:cubicBezTo>
                <a:cubicBezTo>
                  <a:pt x="2336" y="1170"/>
                  <a:pt x="2336" y="1170"/>
                  <a:pt x="2336" y="1170"/>
                </a:cubicBezTo>
                <a:cubicBezTo>
                  <a:pt x="2336" y="1170"/>
                  <a:pt x="2336" y="1170"/>
                  <a:pt x="2336" y="1170"/>
                </a:cubicBezTo>
                <a:cubicBezTo>
                  <a:pt x="2335" y="1170"/>
                  <a:pt x="2335" y="1170"/>
                  <a:pt x="2335" y="1170"/>
                </a:cubicBezTo>
                <a:cubicBezTo>
                  <a:pt x="2335" y="1170"/>
                  <a:pt x="2335" y="1170"/>
                  <a:pt x="2335" y="1170"/>
                </a:cubicBezTo>
                <a:cubicBezTo>
                  <a:pt x="2335" y="1170"/>
                  <a:pt x="2335" y="1170"/>
                  <a:pt x="2335" y="1170"/>
                </a:cubicBezTo>
                <a:cubicBezTo>
                  <a:pt x="2335" y="1170"/>
                  <a:pt x="2335" y="1170"/>
                  <a:pt x="2335" y="1170"/>
                </a:cubicBezTo>
                <a:cubicBezTo>
                  <a:pt x="2335" y="1170"/>
                  <a:pt x="2335" y="1170"/>
                  <a:pt x="2335" y="1170"/>
                </a:cubicBezTo>
                <a:cubicBezTo>
                  <a:pt x="2335" y="1170"/>
                  <a:pt x="2335" y="1170"/>
                  <a:pt x="2335" y="1170"/>
                </a:cubicBezTo>
                <a:cubicBezTo>
                  <a:pt x="2335" y="1170"/>
                  <a:pt x="2335" y="1170"/>
                  <a:pt x="2335" y="1170"/>
                </a:cubicBezTo>
                <a:cubicBezTo>
                  <a:pt x="2335" y="1170"/>
                  <a:pt x="2335" y="1170"/>
                  <a:pt x="2335" y="1170"/>
                </a:cubicBezTo>
                <a:cubicBezTo>
                  <a:pt x="2334" y="1170"/>
                  <a:pt x="2334" y="1170"/>
                  <a:pt x="2334" y="1170"/>
                </a:cubicBezTo>
                <a:cubicBezTo>
                  <a:pt x="2334" y="1170"/>
                  <a:pt x="2334" y="1170"/>
                  <a:pt x="2334" y="1170"/>
                </a:cubicBezTo>
                <a:cubicBezTo>
                  <a:pt x="2334" y="1169"/>
                  <a:pt x="2334" y="1169"/>
                  <a:pt x="2334" y="1169"/>
                </a:cubicBezTo>
                <a:cubicBezTo>
                  <a:pt x="2334" y="1169"/>
                  <a:pt x="2334" y="1169"/>
                  <a:pt x="2334" y="1169"/>
                </a:cubicBezTo>
                <a:cubicBezTo>
                  <a:pt x="2334" y="1169"/>
                  <a:pt x="2334" y="1169"/>
                  <a:pt x="2334" y="1169"/>
                </a:cubicBezTo>
                <a:cubicBezTo>
                  <a:pt x="2334" y="1169"/>
                  <a:pt x="2334" y="1169"/>
                  <a:pt x="2334" y="1169"/>
                </a:cubicBezTo>
                <a:cubicBezTo>
                  <a:pt x="2333" y="1169"/>
                  <a:pt x="2333" y="1169"/>
                  <a:pt x="2333" y="1169"/>
                </a:cubicBezTo>
                <a:cubicBezTo>
                  <a:pt x="2333" y="1169"/>
                  <a:pt x="2333" y="1169"/>
                  <a:pt x="2333" y="1169"/>
                </a:cubicBezTo>
                <a:cubicBezTo>
                  <a:pt x="2333" y="1169"/>
                  <a:pt x="2333" y="1169"/>
                  <a:pt x="2333" y="1169"/>
                </a:cubicBezTo>
                <a:cubicBezTo>
                  <a:pt x="2333" y="1169"/>
                  <a:pt x="2333" y="1169"/>
                  <a:pt x="2333" y="1169"/>
                </a:cubicBezTo>
                <a:cubicBezTo>
                  <a:pt x="2333" y="1169"/>
                  <a:pt x="2333" y="1169"/>
                  <a:pt x="2333" y="1169"/>
                </a:cubicBezTo>
                <a:cubicBezTo>
                  <a:pt x="2333" y="1169"/>
                  <a:pt x="2333" y="1169"/>
                  <a:pt x="2333" y="1169"/>
                </a:cubicBezTo>
                <a:cubicBezTo>
                  <a:pt x="2332" y="1169"/>
                  <a:pt x="2332" y="1169"/>
                  <a:pt x="2332" y="1169"/>
                </a:cubicBezTo>
                <a:cubicBezTo>
                  <a:pt x="2332" y="1169"/>
                  <a:pt x="2332" y="1169"/>
                  <a:pt x="2332" y="1169"/>
                </a:cubicBezTo>
                <a:cubicBezTo>
                  <a:pt x="2332" y="1169"/>
                  <a:pt x="2332" y="1169"/>
                  <a:pt x="2332" y="1169"/>
                </a:cubicBezTo>
                <a:cubicBezTo>
                  <a:pt x="2332" y="1169"/>
                  <a:pt x="2332" y="1169"/>
                  <a:pt x="2332" y="1169"/>
                </a:cubicBezTo>
                <a:cubicBezTo>
                  <a:pt x="2332" y="1169"/>
                  <a:pt x="2332" y="1169"/>
                  <a:pt x="2332" y="1169"/>
                </a:cubicBezTo>
                <a:cubicBezTo>
                  <a:pt x="2332" y="1169"/>
                  <a:pt x="2332" y="1169"/>
                  <a:pt x="2332" y="1169"/>
                </a:cubicBezTo>
                <a:cubicBezTo>
                  <a:pt x="2332" y="1169"/>
                  <a:pt x="2332" y="1169"/>
                  <a:pt x="2332" y="1169"/>
                </a:cubicBezTo>
                <a:cubicBezTo>
                  <a:pt x="2332" y="1169"/>
                  <a:pt x="2332" y="1169"/>
                  <a:pt x="2332" y="1169"/>
                </a:cubicBezTo>
                <a:cubicBezTo>
                  <a:pt x="2332" y="1169"/>
                  <a:pt x="2332" y="1169"/>
                  <a:pt x="2332" y="1169"/>
                </a:cubicBezTo>
                <a:cubicBezTo>
                  <a:pt x="2331" y="1169"/>
                  <a:pt x="2331" y="1169"/>
                  <a:pt x="2331" y="1169"/>
                </a:cubicBezTo>
                <a:moveTo>
                  <a:pt x="2332" y="1175"/>
                </a:moveTo>
                <a:cubicBezTo>
                  <a:pt x="2332" y="1174"/>
                  <a:pt x="2332" y="1174"/>
                  <a:pt x="2332" y="1174"/>
                </a:cubicBezTo>
                <a:cubicBezTo>
                  <a:pt x="2331" y="1173"/>
                  <a:pt x="2331" y="1173"/>
                  <a:pt x="2331" y="1173"/>
                </a:cubicBezTo>
                <a:cubicBezTo>
                  <a:pt x="2332" y="1173"/>
                  <a:pt x="2332" y="1173"/>
                  <a:pt x="2332" y="1173"/>
                </a:cubicBezTo>
                <a:cubicBezTo>
                  <a:pt x="2332" y="1173"/>
                  <a:pt x="2332" y="1173"/>
                  <a:pt x="2332" y="1173"/>
                </a:cubicBezTo>
                <a:cubicBezTo>
                  <a:pt x="2333" y="1173"/>
                  <a:pt x="2333" y="1173"/>
                  <a:pt x="2333" y="1173"/>
                </a:cubicBezTo>
                <a:cubicBezTo>
                  <a:pt x="2333" y="1174"/>
                  <a:pt x="2333" y="1174"/>
                  <a:pt x="2333" y="1174"/>
                </a:cubicBezTo>
                <a:cubicBezTo>
                  <a:pt x="2333" y="1174"/>
                  <a:pt x="2333" y="1174"/>
                  <a:pt x="2333" y="1174"/>
                </a:cubicBezTo>
                <a:cubicBezTo>
                  <a:pt x="2333" y="1175"/>
                  <a:pt x="2333" y="1175"/>
                  <a:pt x="2333" y="1175"/>
                </a:cubicBezTo>
                <a:cubicBezTo>
                  <a:pt x="2333" y="1175"/>
                  <a:pt x="2333" y="1175"/>
                  <a:pt x="2333" y="1175"/>
                </a:cubicBezTo>
                <a:cubicBezTo>
                  <a:pt x="2333" y="1175"/>
                  <a:pt x="2333" y="1175"/>
                  <a:pt x="2333" y="1175"/>
                </a:cubicBezTo>
                <a:cubicBezTo>
                  <a:pt x="2333" y="1175"/>
                  <a:pt x="2333" y="1175"/>
                  <a:pt x="2333" y="1175"/>
                </a:cubicBezTo>
                <a:cubicBezTo>
                  <a:pt x="2332" y="1175"/>
                  <a:pt x="2332" y="1175"/>
                  <a:pt x="2332" y="1175"/>
                </a:cubicBezTo>
                <a:moveTo>
                  <a:pt x="2331" y="1174"/>
                </a:moveTo>
                <a:cubicBezTo>
                  <a:pt x="2331" y="1175"/>
                  <a:pt x="2331" y="1175"/>
                  <a:pt x="2331" y="1175"/>
                </a:cubicBezTo>
                <a:cubicBezTo>
                  <a:pt x="2331" y="1175"/>
                  <a:pt x="2331" y="1175"/>
                  <a:pt x="2331" y="1175"/>
                </a:cubicBezTo>
                <a:cubicBezTo>
                  <a:pt x="2330" y="1174"/>
                  <a:pt x="2330" y="1174"/>
                  <a:pt x="2330" y="1174"/>
                </a:cubicBezTo>
                <a:cubicBezTo>
                  <a:pt x="2330" y="1174"/>
                  <a:pt x="2330" y="1174"/>
                  <a:pt x="2330" y="1174"/>
                </a:cubicBezTo>
                <a:cubicBezTo>
                  <a:pt x="2330" y="1174"/>
                  <a:pt x="2330" y="1174"/>
                  <a:pt x="2330" y="1174"/>
                </a:cubicBezTo>
                <a:cubicBezTo>
                  <a:pt x="2331" y="1174"/>
                  <a:pt x="2331" y="1174"/>
                  <a:pt x="2331" y="1174"/>
                </a:cubicBezTo>
                <a:moveTo>
                  <a:pt x="2333" y="1176"/>
                </a:moveTo>
                <a:cubicBezTo>
                  <a:pt x="2333" y="1176"/>
                  <a:pt x="2333" y="1176"/>
                  <a:pt x="2333" y="1176"/>
                </a:cubicBezTo>
                <a:cubicBezTo>
                  <a:pt x="2333" y="1176"/>
                  <a:pt x="2333" y="1176"/>
                  <a:pt x="2333" y="1176"/>
                </a:cubicBezTo>
                <a:cubicBezTo>
                  <a:pt x="2332" y="1176"/>
                  <a:pt x="2332" y="1176"/>
                  <a:pt x="2332" y="1176"/>
                </a:cubicBezTo>
                <a:cubicBezTo>
                  <a:pt x="2332" y="1176"/>
                  <a:pt x="2332" y="1176"/>
                  <a:pt x="2332" y="1176"/>
                </a:cubicBezTo>
                <a:cubicBezTo>
                  <a:pt x="2332" y="1175"/>
                  <a:pt x="2332" y="1175"/>
                  <a:pt x="2332" y="1175"/>
                </a:cubicBezTo>
                <a:cubicBezTo>
                  <a:pt x="2332" y="1175"/>
                  <a:pt x="2332" y="1175"/>
                  <a:pt x="2332" y="1175"/>
                </a:cubicBezTo>
                <a:cubicBezTo>
                  <a:pt x="2332" y="1175"/>
                  <a:pt x="2332" y="1175"/>
                  <a:pt x="2332" y="1175"/>
                </a:cubicBezTo>
                <a:cubicBezTo>
                  <a:pt x="2332" y="1175"/>
                  <a:pt x="2332" y="1175"/>
                  <a:pt x="2332" y="1175"/>
                </a:cubicBezTo>
                <a:cubicBezTo>
                  <a:pt x="2332" y="1175"/>
                  <a:pt x="2332" y="1175"/>
                  <a:pt x="2332" y="1175"/>
                </a:cubicBezTo>
                <a:cubicBezTo>
                  <a:pt x="2332" y="1175"/>
                  <a:pt x="2332" y="1175"/>
                  <a:pt x="2332" y="1175"/>
                </a:cubicBezTo>
                <a:cubicBezTo>
                  <a:pt x="2333" y="1176"/>
                  <a:pt x="2333" y="1176"/>
                  <a:pt x="2333" y="1176"/>
                </a:cubicBezTo>
                <a:cubicBezTo>
                  <a:pt x="2333" y="1176"/>
                  <a:pt x="2333" y="1176"/>
                  <a:pt x="2333" y="1176"/>
                </a:cubicBezTo>
                <a:moveTo>
                  <a:pt x="2334" y="1176"/>
                </a:moveTo>
                <a:cubicBezTo>
                  <a:pt x="2334" y="1176"/>
                  <a:pt x="2334" y="1176"/>
                  <a:pt x="2334" y="1176"/>
                </a:cubicBezTo>
                <a:cubicBezTo>
                  <a:pt x="2334" y="1176"/>
                  <a:pt x="2334" y="1176"/>
                  <a:pt x="2334" y="1176"/>
                </a:cubicBezTo>
                <a:cubicBezTo>
                  <a:pt x="2334" y="1176"/>
                  <a:pt x="2334" y="1176"/>
                  <a:pt x="2334" y="1176"/>
                </a:cubicBezTo>
                <a:cubicBezTo>
                  <a:pt x="2334" y="1176"/>
                  <a:pt x="2334" y="1176"/>
                  <a:pt x="2334" y="1176"/>
                </a:cubicBezTo>
                <a:moveTo>
                  <a:pt x="2330" y="1173"/>
                </a:moveTo>
                <a:cubicBezTo>
                  <a:pt x="2330" y="1173"/>
                  <a:pt x="2330" y="1173"/>
                  <a:pt x="2330" y="1173"/>
                </a:cubicBezTo>
                <a:cubicBezTo>
                  <a:pt x="2330" y="1173"/>
                  <a:pt x="2330" y="1173"/>
                  <a:pt x="2330" y="1173"/>
                </a:cubicBezTo>
                <a:cubicBezTo>
                  <a:pt x="2330" y="1174"/>
                  <a:pt x="2330" y="1174"/>
                  <a:pt x="2330" y="1174"/>
                </a:cubicBezTo>
                <a:cubicBezTo>
                  <a:pt x="2330" y="1174"/>
                  <a:pt x="2330" y="1174"/>
                  <a:pt x="2330" y="1174"/>
                </a:cubicBezTo>
                <a:cubicBezTo>
                  <a:pt x="2330" y="1173"/>
                  <a:pt x="2330" y="1173"/>
                  <a:pt x="2330" y="1173"/>
                </a:cubicBezTo>
                <a:cubicBezTo>
                  <a:pt x="2329" y="1173"/>
                  <a:pt x="2329" y="1173"/>
                  <a:pt x="2329" y="1173"/>
                </a:cubicBezTo>
                <a:cubicBezTo>
                  <a:pt x="2329" y="1173"/>
                  <a:pt x="2329" y="1173"/>
                  <a:pt x="2329" y="1173"/>
                </a:cubicBezTo>
                <a:cubicBezTo>
                  <a:pt x="2329" y="1173"/>
                  <a:pt x="2329" y="1173"/>
                  <a:pt x="2329" y="1173"/>
                </a:cubicBezTo>
                <a:cubicBezTo>
                  <a:pt x="2329" y="1173"/>
                  <a:pt x="2329" y="1173"/>
                  <a:pt x="2329" y="1173"/>
                </a:cubicBezTo>
                <a:cubicBezTo>
                  <a:pt x="2329" y="1173"/>
                  <a:pt x="2329" y="1173"/>
                  <a:pt x="2329" y="1173"/>
                </a:cubicBezTo>
                <a:cubicBezTo>
                  <a:pt x="2329" y="1173"/>
                  <a:pt x="2329" y="1173"/>
                  <a:pt x="2329" y="1173"/>
                </a:cubicBezTo>
                <a:cubicBezTo>
                  <a:pt x="2329" y="1173"/>
                  <a:pt x="2329" y="1173"/>
                  <a:pt x="2329" y="1173"/>
                </a:cubicBezTo>
                <a:cubicBezTo>
                  <a:pt x="2329" y="1172"/>
                  <a:pt x="2329" y="1172"/>
                  <a:pt x="2329" y="1172"/>
                </a:cubicBezTo>
                <a:cubicBezTo>
                  <a:pt x="2329" y="1172"/>
                  <a:pt x="2329" y="1172"/>
                  <a:pt x="2329" y="1172"/>
                </a:cubicBezTo>
                <a:cubicBezTo>
                  <a:pt x="2329" y="1172"/>
                  <a:pt x="2329" y="1172"/>
                  <a:pt x="2329" y="1172"/>
                </a:cubicBezTo>
                <a:cubicBezTo>
                  <a:pt x="2329" y="1172"/>
                  <a:pt x="2329" y="1172"/>
                  <a:pt x="2329" y="1172"/>
                </a:cubicBezTo>
                <a:cubicBezTo>
                  <a:pt x="2329" y="1172"/>
                  <a:pt x="2329" y="1172"/>
                  <a:pt x="2329" y="1172"/>
                </a:cubicBezTo>
                <a:cubicBezTo>
                  <a:pt x="2329" y="1172"/>
                  <a:pt x="2329" y="1172"/>
                  <a:pt x="2329" y="1172"/>
                </a:cubicBezTo>
                <a:cubicBezTo>
                  <a:pt x="2329" y="1172"/>
                  <a:pt x="2329" y="1172"/>
                  <a:pt x="2329" y="1172"/>
                </a:cubicBezTo>
                <a:cubicBezTo>
                  <a:pt x="2329" y="1172"/>
                  <a:pt x="2329" y="1172"/>
                  <a:pt x="2329" y="1172"/>
                </a:cubicBezTo>
                <a:cubicBezTo>
                  <a:pt x="2329" y="1171"/>
                  <a:pt x="2329" y="1171"/>
                  <a:pt x="2329" y="1171"/>
                </a:cubicBezTo>
                <a:cubicBezTo>
                  <a:pt x="2329" y="1171"/>
                  <a:pt x="2329" y="1171"/>
                  <a:pt x="2329" y="1171"/>
                </a:cubicBezTo>
                <a:cubicBezTo>
                  <a:pt x="2329" y="1171"/>
                  <a:pt x="2329" y="1171"/>
                  <a:pt x="2329" y="1171"/>
                </a:cubicBezTo>
                <a:cubicBezTo>
                  <a:pt x="2330" y="1171"/>
                  <a:pt x="2330" y="1171"/>
                  <a:pt x="2330" y="1171"/>
                </a:cubicBezTo>
                <a:cubicBezTo>
                  <a:pt x="2330" y="1172"/>
                  <a:pt x="2330" y="1172"/>
                  <a:pt x="2330" y="1172"/>
                </a:cubicBezTo>
                <a:cubicBezTo>
                  <a:pt x="2330" y="1172"/>
                  <a:pt x="2330" y="1172"/>
                  <a:pt x="2330" y="1172"/>
                </a:cubicBezTo>
                <a:cubicBezTo>
                  <a:pt x="2330" y="1172"/>
                  <a:pt x="2330" y="1172"/>
                  <a:pt x="2330" y="1172"/>
                </a:cubicBezTo>
                <a:cubicBezTo>
                  <a:pt x="2330" y="1172"/>
                  <a:pt x="2330" y="1172"/>
                  <a:pt x="2330" y="1172"/>
                </a:cubicBezTo>
                <a:cubicBezTo>
                  <a:pt x="2330" y="1172"/>
                  <a:pt x="2330" y="1172"/>
                  <a:pt x="2330" y="1172"/>
                </a:cubicBezTo>
                <a:cubicBezTo>
                  <a:pt x="2330" y="1172"/>
                  <a:pt x="2330" y="1172"/>
                  <a:pt x="2330" y="1172"/>
                </a:cubicBezTo>
                <a:cubicBezTo>
                  <a:pt x="2330" y="1172"/>
                  <a:pt x="2330" y="1172"/>
                  <a:pt x="2330" y="1172"/>
                </a:cubicBezTo>
                <a:cubicBezTo>
                  <a:pt x="2330" y="1173"/>
                  <a:pt x="2330" y="1173"/>
                  <a:pt x="2330" y="1173"/>
                </a:cubicBezTo>
                <a:moveTo>
                  <a:pt x="2334" y="1178"/>
                </a:moveTo>
                <a:cubicBezTo>
                  <a:pt x="2334" y="1178"/>
                  <a:pt x="2334" y="1178"/>
                  <a:pt x="2334" y="1178"/>
                </a:cubicBezTo>
                <a:cubicBezTo>
                  <a:pt x="2334" y="1179"/>
                  <a:pt x="2334" y="1179"/>
                  <a:pt x="2334" y="1179"/>
                </a:cubicBezTo>
                <a:cubicBezTo>
                  <a:pt x="2334" y="1179"/>
                  <a:pt x="2334" y="1179"/>
                  <a:pt x="2334" y="1179"/>
                </a:cubicBezTo>
                <a:cubicBezTo>
                  <a:pt x="2335" y="1179"/>
                  <a:pt x="2335" y="1179"/>
                  <a:pt x="2335" y="1179"/>
                </a:cubicBezTo>
                <a:cubicBezTo>
                  <a:pt x="2335" y="1179"/>
                  <a:pt x="2335" y="1179"/>
                  <a:pt x="2335" y="1179"/>
                </a:cubicBezTo>
                <a:cubicBezTo>
                  <a:pt x="2334" y="1179"/>
                  <a:pt x="2334" y="1179"/>
                  <a:pt x="2334" y="1179"/>
                </a:cubicBezTo>
                <a:cubicBezTo>
                  <a:pt x="2334" y="1179"/>
                  <a:pt x="2334" y="1179"/>
                  <a:pt x="2334" y="1179"/>
                </a:cubicBezTo>
                <a:cubicBezTo>
                  <a:pt x="2334" y="1179"/>
                  <a:pt x="2334" y="1179"/>
                  <a:pt x="2334" y="1179"/>
                </a:cubicBezTo>
                <a:cubicBezTo>
                  <a:pt x="2334" y="1179"/>
                  <a:pt x="2334" y="1179"/>
                  <a:pt x="2334" y="1179"/>
                </a:cubicBezTo>
                <a:cubicBezTo>
                  <a:pt x="2334" y="1178"/>
                  <a:pt x="2334" y="1178"/>
                  <a:pt x="2334" y="1178"/>
                </a:cubicBezTo>
                <a:cubicBezTo>
                  <a:pt x="2333" y="1178"/>
                  <a:pt x="2333" y="1178"/>
                  <a:pt x="2333" y="1178"/>
                </a:cubicBezTo>
                <a:cubicBezTo>
                  <a:pt x="2333" y="1178"/>
                  <a:pt x="2333" y="1178"/>
                  <a:pt x="2333" y="1178"/>
                </a:cubicBezTo>
                <a:cubicBezTo>
                  <a:pt x="2333" y="1177"/>
                  <a:pt x="2333" y="1177"/>
                  <a:pt x="2333" y="1177"/>
                </a:cubicBezTo>
                <a:cubicBezTo>
                  <a:pt x="2334" y="1177"/>
                  <a:pt x="2334" y="1177"/>
                  <a:pt x="2334" y="1177"/>
                </a:cubicBezTo>
                <a:cubicBezTo>
                  <a:pt x="2334" y="1177"/>
                  <a:pt x="2334" y="1177"/>
                  <a:pt x="2334" y="1177"/>
                </a:cubicBezTo>
                <a:cubicBezTo>
                  <a:pt x="2334" y="1177"/>
                  <a:pt x="2334" y="1177"/>
                  <a:pt x="2334" y="1177"/>
                </a:cubicBezTo>
                <a:cubicBezTo>
                  <a:pt x="2334" y="1177"/>
                  <a:pt x="2334" y="1177"/>
                  <a:pt x="2334" y="1177"/>
                </a:cubicBezTo>
                <a:cubicBezTo>
                  <a:pt x="2335" y="1177"/>
                  <a:pt x="2335" y="1177"/>
                  <a:pt x="2335" y="1177"/>
                </a:cubicBezTo>
                <a:cubicBezTo>
                  <a:pt x="2334" y="1178"/>
                  <a:pt x="2334" y="1178"/>
                  <a:pt x="2334" y="1178"/>
                </a:cubicBezTo>
                <a:cubicBezTo>
                  <a:pt x="2334" y="1178"/>
                  <a:pt x="2334" y="1178"/>
                  <a:pt x="2334" y="1178"/>
                </a:cubicBezTo>
                <a:cubicBezTo>
                  <a:pt x="2334" y="1178"/>
                  <a:pt x="2334" y="1178"/>
                  <a:pt x="2334" y="1178"/>
                </a:cubicBezTo>
                <a:cubicBezTo>
                  <a:pt x="2334" y="1178"/>
                  <a:pt x="2334" y="1178"/>
                  <a:pt x="2334" y="1178"/>
                </a:cubicBezTo>
                <a:cubicBezTo>
                  <a:pt x="2334" y="1178"/>
                  <a:pt x="2334" y="1178"/>
                  <a:pt x="2334" y="1178"/>
                </a:cubicBezTo>
                <a:cubicBezTo>
                  <a:pt x="2334" y="1178"/>
                  <a:pt x="2334" y="1178"/>
                  <a:pt x="2334" y="1178"/>
                </a:cubicBezTo>
                <a:moveTo>
                  <a:pt x="2326" y="1167"/>
                </a:moveTo>
                <a:cubicBezTo>
                  <a:pt x="2326" y="1167"/>
                  <a:pt x="2326" y="1167"/>
                  <a:pt x="2326" y="1167"/>
                </a:cubicBezTo>
                <a:cubicBezTo>
                  <a:pt x="2326" y="1167"/>
                  <a:pt x="2326" y="1167"/>
                  <a:pt x="2326" y="1167"/>
                </a:cubicBezTo>
                <a:cubicBezTo>
                  <a:pt x="2326" y="1167"/>
                  <a:pt x="2326" y="1167"/>
                  <a:pt x="2326" y="1167"/>
                </a:cubicBezTo>
                <a:cubicBezTo>
                  <a:pt x="2326" y="1167"/>
                  <a:pt x="2326" y="1167"/>
                  <a:pt x="2326" y="1167"/>
                </a:cubicBezTo>
                <a:cubicBezTo>
                  <a:pt x="2326" y="1167"/>
                  <a:pt x="2326" y="1167"/>
                  <a:pt x="2326" y="1167"/>
                </a:cubicBezTo>
                <a:cubicBezTo>
                  <a:pt x="2326" y="1167"/>
                  <a:pt x="2326" y="1167"/>
                  <a:pt x="2326" y="1167"/>
                </a:cubicBezTo>
                <a:cubicBezTo>
                  <a:pt x="2325" y="1167"/>
                  <a:pt x="2325" y="1167"/>
                  <a:pt x="2325" y="1167"/>
                </a:cubicBezTo>
                <a:cubicBezTo>
                  <a:pt x="2325" y="1167"/>
                  <a:pt x="2325" y="1167"/>
                  <a:pt x="2325" y="1167"/>
                </a:cubicBezTo>
                <a:cubicBezTo>
                  <a:pt x="2325" y="1167"/>
                  <a:pt x="2325" y="1167"/>
                  <a:pt x="2325" y="1167"/>
                </a:cubicBezTo>
                <a:cubicBezTo>
                  <a:pt x="2325" y="1167"/>
                  <a:pt x="2325" y="1167"/>
                  <a:pt x="2325" y="1167"/>
                </a:cubicBezTo>
                <a:cubicBezTo>
                  <a:pt x="2325" y="1166"/>
                  <a:pt x="2325" y="1166"/>
                  <a:pt x="2325" y="1166"/>
                </a:cubicBezTo>
                <a:cubicBezTo>
                  <a:pt x="2325" y="1166"/>
                  <a:pt x="2325" y="1166"/>
                  <a:pt x="2325" y="1166"/>
                </a:cubicBezTo>
                <a:cubicBezTo>
                  <a:pt x="2326" y="1166"/>
                  <a:pt x="2326" y="1166"/>
                  <a:pt x="2326" y="1166"/>
                </a:cubicBezTo>
                <a:cubicBezTo>
                  <a:pt x="2325" y="1166"/>
                  <a:pt x="2325" y="1166"/>
                  <a:pt x="2325" y="1166"/>
                </a:cubicBezTo>
                <a:cubicBezTo>
                  <a:pt x="2325" y="1166"/>
                  <a:pt x="2325" y="1166"/>
                  <a:pt x="2325" y="1166"/>
                </a:cubicBezTo>
                <a:cubicBezTo>
                  <a:pt x="2326" y="1166"/>
                  <a:pt x="2326" y="1166"/>
                  <a:pt x="2326" y="1166"/>
                </a:cubicBezTo>
                <a:cubicBezTo>
                  <a:pt x="2326" y="1166"/>
                  <a:pt x="2326" y="1166"/>
                  <a:pt x="2326" y="1166"/>
                </a:cubicBezTo>
                <a:cubicBezTo>
                  <a:pt x="2325" y="1166"/>
                  <a:pt x="2325" y="1166"/>
                  <a:pt x="2325" y="1166"/>
                </a:cubicBezTo>
                <a:cubicBezTo>
                  <a:pt x="2326" y="1166"/>
                  <a:pt x="2326" y="1166"/>
                  <a:pt x="2326" y="1166"/>
                </a:cubicBezTo>
                <a:cubicBezTo>
                  <a:pt x="2326" y="1166"/>
                  <a:pt x="2326" y="1166"/>
                  <a:pt x="2326" y="1166"/>
                </a:cubicBezTo>
                <a:cubicBezTo>
                  <a:pt x="2326" y="1167"/>
                  <a:pt x="2326" y="1167"/>
                  <a:pt x="2326" y="1167"/>
                </a:cubicBezTo>
                <a:moveTo>
                  <a:pt x="2334" y="1176"/>
                </a:moveTo>
                <a:cubicBezTo>
                  <a:pt x="2334" y="1176"/>
                  <a:pt x="2334" y="1176"/>
                  <a:pt x="2334" y="1176"/>
                </a:cubicBezTo>
                <a:cubicBezTo>
                  <a:pt x="2334" y="1176"/>
                  <a:pt x="2334" y="1176"/>
                  <a:pt x="2334" y="1176"/>
                </a:cubicBezTo>
                <a:cubicBezTo>
                  <a:pt x="2334" y="1176"/>
                  <a:pt x="2334" y="1176"/>
                  <a:pt x="2334" y="1176"/>
                </a:cubicBezTo>
                <a:cubicBezTo>
                  <a:pt x="2334" y="1176"/>
                  <a:pt x="2334" y="1176"/>
                  <a:pt x="2334" y="1176"/>
                </a:cubicBezTo>
                <a:moveTo>
                  <a:pt x="2329" y="1173"/>
                </a:moveTo>
                <a:cubicBezTo>
                  <a:pt x="2329" y="1173"/>
                  <a:pt x="2329" y="1173"/>
                  <a:pt x="2329" y="1173"/>
                </a:cubicBezTo>
                <a:cubicBezTo>
                  <a:pt x="2329" y="1172"/>
                  <a:pt x="2329" y="1172"/>
                  <a:pt x="2329" y="1172"/>
                </a:cubicBezTo>
                <a:cubicBezTo>
                  <a:pt x="2329" y="1172"/>
                  <a:pt x="2329" y="1172"/>
                  <a:pt x="2329" y="1172"/>
                </a:cubicBezTo>
                <a:cubicBezTo>
                  <a:pt x="2329" y="1173"/>
                  <a:pt x="2329" y="1173"/>
                  <a:pt x="2329" y="1173"/>
                </a:cubicBezTo>
                <a:moveTo>
                  <a:pt x="2326" y="1166"/>
                </a:moveTo>
                <a:cubicBezTo>
                  <a:pt x="2326" y="1166"/>
                  <a:pt x="2326" y="1166"/>
                  <a:pt x="2326" y="1166"/>
                </a:cubicBezTo>
                <a:cubicBezTo>
                  <a:pt x="2326" y="1166"/>
                  <a:pt x="2326" y="1166"/>
                  <a:pt x="2326" y="1166"/>
                </a:cubicBezTo>
                <a:cubicBezTo>
                  <a:pt x="2326" y="1166"/>
                  <a:pt x="2326" y="1166"/>
                  <a:pt x="2326" y="1166"/>
                </a:cubicBezTo>
                <a:cubicBezTo>
                  <a:pt x="2326" y="1166"/>
                  <a:pt x="2326" y="1166"/>
                  <a:pt x="2326" y="1166"/>
                </a:cubicBezTo>
                <a:moveTo>
                  <a:pt x="2325" y="1166"/>
                </a:moveTo>
                <a:cubicBezTo>
                  <a:pt x="2325" y="1166"/>
                  <a:pt x="2325" y="1166"/>
                  <a:pt x="2325" y="1166"/>
                </a:cubicBezTo>
                <a:cubicBezTo>
                  <a:pt x="2325" y="1166"/>
                  <a:pt x="2325" y="1166"/>
                  <a:pt x="2325" y="1166"/>
                </a:cubicBezTo>
                <a:cubicBezTo>
                  <a:pt x="2325" y="1166"/>
                  <a:pt x="2325" y="1166"/>
                  <a:pt x="2325" y="1166"/>
                </a:cubicBezTo>
                <a:moveTo>
                  <a:pt x="2329" y="1176"/>
                </a:moveTo>
                <a:cubicBezTo>
                  <a:pt x="2329" y="1176"/>
                  <a:pt x="2329" y="1176"/>
                  <a:pt x="2329" y="1176"/>
                </a:cubicBezTo>
                <a:cubicBezTo>
                  <a:pt x="2329" y="1176"/>
                  <a:pt x="2329" y="1176"/>
                  <a:pt x="2329" y="1176"/>
                </a:cubicBezTo>
                <a:cubicBezTo>
                  <a:pt x="2329" y="1176"/>
                  <a:pt x="2329" y="1176"/>
                  <a:pt x="2329" y="1176"/>
                </a:cubicBezTo>
                <a:cubicBezTo>
                  <a:pt x="2329" y="1176"/>
                  <a:pt x="2329" y="1176"/>
                  <a:pt x="2329" y="1176"/>
                </a:cubicBezTo>
                <a:cubicBezTo>
                  <a:pt x="2329" y="1176"/>
                  <a:pt x="2329" y="1176"/>
                  <a:pt x="2329" y="1176"/>
                </a:cubicBezTo>
                <a:cubicBezTo>
                  <a:pt x="2329" y="1176"/>
                  <a:pt x="2329" y="1176"/>
                  <a:pt x="2329" y="1176"/>
                </a:cubicBezTo>
                <a:moveTo>
                  <a:pt x="2329" y="1174"/>
                </a:moveTo>
                <a:cubicBezTo>
                  <a:pt x="2329" y="1175"/>
                  <a:pt x="2329" y="1175"/>
                  <a:pt x="2329" y="1175"/>
                </a:cubicBezTo>
                <a:cubicBezTo>
                  <a:pt x="2329" y="1175"/>
                  <a:pt x="2329" y="1175"/>
                  <a:pt x="2329" y="1175"/>
                </a:cubicBezTo>
                <a:cubicBezTo>
                  <a:pt x="2329" y="1175"/>
                  <a:pt x="2329" y="1175"/>
                  <a:pt x="2329" y="1175"/>
                </a:cubicBezTo>
                <a:cubicBezTo>
                  <a:pt x="2329" y="1175"/>
                  <a:pt x="2329" y="1175"/>
                  <a:pt x="2329" y="1175"/>
                </a:cubicBezTo>
                <a:cubicBezTo>
                  <a:pt x="2329" y="1174"/>
                  <a:pt x="2329" y="1174"/>
                  <a:pt x="2329" y="1174"/>
                </a:cubicBezTo>
                <a:cubicBezTo>
                  <a:pt x="2329" y="1174"/>
                  <a:pt x="2329" y="1174"/>
                  <a:pt x="2329" y="1174"/>
                </a:cubicBezTo>
                <a:cubicBezTo>
                  <a:pt x="2329" y="1174"/>
                  <a:pt x="2329" y="1174"/>
                  <a:pt x="2329" y="1174"/>
                </a:cubicBezTo>
                <a:cubicBezTo>
                  <a:pt x="2329" y="1173"/>
                  <a:pt x="2329" y="1173"/>
                  <a:pt x="2329" y="1173"/>
                </a:cubicBezTo>
                <a:cubicBezTo>
                  <a:pt x="2329" y="1173"/>
                  <a:pt x="2329" y="1173"/>
                  <a:pt x="2329" y="1173"/>
                </a:cubicBezTo>
                <a:cubicBezTo>
                  <a:pt x="2329" y="1173"/>
                  <a:pt x="2329" y="1173"/>
                  <a:pt x="2329" y="1173"/>
                </a:cubicBezTo>
                <a:cubicBezTo>
                  <a:pt x="2329" y="1174"/>
                  <a:pt x="2329" y="1174"/>
                  <a:pt x="2329" y="1174"/>
                </a:cubicBezTo>
                <a:cubicBezTo>
                  <a:pt x="2329" y="1174"/>
                  <a:pt x="2329" y="1174"/>
                  <a:pt x="2329" y="1174"/>
                </a:cubicBezTo>
                <a:moveTo>
                  <a:pt x="2336" y="1176"/>
                </a:moveTo>
                <a:cubicBezTo>
                  <a:pt x="2336" y="1176"/>
                  <a:pt x="2336" y="1176"/>
                  <a:pt x="2336" y="1176"/>
                </a:cubicBezTo>
                <a:cubicBezTo>
                  <a:pt x="2336" y="1176"/>
                  <a:pt x="2336" y="1176"/>
                  <a:pt x="2336" y="1176"/>
                </a:cubicBezTo>
                <a:cubicBezTo>
                  <a:pt x="2336" y="1176"/>
                  <a:pt x="2336" y="1176"/>
                  <a:pt x="2336" y="1176"/>
                </a:cubicBezTo>
                <a:moveTo>
                  <a:pt x="2324" y="1168"/>
                </a:moveTo>
                <a:cubicBezTo>
                  <a:pt x="2324" y="1168"/>
                  <a:pt x="2324" y="1168"/>
                  <a:pt x="2324" y="1168"/>
                </a:cubicBezTo>
                <a:cubicBezTo>
                  <a:pt x="2324" y="1168"/>
                  <a:pt x="2324" y="1168"/>
                  <a:pt x="2324" y="1168"/>
                </a:cubicBezTo>
                <a:cubicBezTo>
                  <a:pt x="2324" y="1168"/>
                  <a:pt x="2324" y="1168"/>
                  <a:pt x="2324" y="1168"/>
                </a:cubicBezTo>
                <a:cubicBezTo>
                  <a:pt x="2324" y="1168"/>
                  <a:pt x="2324" y="1168"/>
                  <a:pt x="2324" y="1168"/>
                </a:cubicBezTo>
                <a:cubicBezTo>
                  <a:pt x="2324" y="1168"/>
                  <a:pt x="2324" y="1168"/>
                  <a:pt x="2324" y="1168"/>
                </a:cubicBezTo>
                <a:moveTo>
                  <a:pt x="2324" y="1167"/>
                </a:moveTo>
                <a:cubicBezTo>
                  <a:pt x="2324" y="1167"/>
                  <a:pt x="2324" y="1167"/>
                  <a:pt x="2324" y="1167"/>
                </a:cubicBezTo>
                <a:cubicBezTo>
                  <a:pt x="2324" y="1167"/>
                  <a:pt x="2324" y="1167"/>
                  <a:pt x="2324" y="1167"/>
                </a:cubicBezTo>
                <a:cubicBezTo>
                  <a:pt x="2324" y="1167"/>
                  <a:pt x="2324" y="1167"/>
                  <a:pt x="2324" y="1167"/>
                </a:cubicBezTo>
                <a:moveTo>
                  <a:pt x="2339" y="1178"/>
                </a:moveTo>
                <a:cubicBezTo>
                  <a:pt x="2339" y="1178"/>
                  <a:pt x="2339" y="1178"/>
                  <a:pt x="2339" y="1178"/>
                </a:cubicBezTo>
                <a:cubicBezTo>
                  <a:pt x="2339" y="1178"/>
                  <a:pt x="2339" y="1178"/>
                  <a:pt x="2339" y="1178"/>
                </a:cubicBezTo>
                <a:cubicBezTo>
                  <a:pt x="2339" y="1178"/>
                  <a:pt x="2339" y="1178"/>
                  <a:pt x="2339" y="1178"/>
                </a:cubicBezTo>
                <a:cubicBezTo>
                  <a:pt x="2339" y="1178"/>
                  <a:pt x="2339" y="1178"/>
                  <a:pt x="2339" y="1178"/>
                </a:cubicBezTo>
                <a:cubicBezTo>
                  <a:pt x="2339" y="1178"/>
                  <a:pt x="2339" y="1178"/>
                  <a:pt x="2339" y="1178"/>
                </a:cubicBezTo>
                <a:cubicBezTo>
                  <a:pt x="2339" y="1178"/>
                  <a:pt x="2339" y="1178"/>
                  <a:pt x="2339" y="1178"/>
                </a:cubicBezTo>
                <a:cubicBezTo>
                  <a:pt x="2339" y="1179"/>
                  <a:pt x="2339" y="1179"/>
                  <a:pt x="2339" y="1179"/>
                </a:cubicBezTo>
                <a:cubicBezTo>
                  <a:pt x="2339" y="1179"/>
                  <a:pt x="2339" y="1179"/>
                  <a:pt x="2339" y="1179"/>
                </a:cubicBezTo>
                <a:cubicBezTo>
                  <a:pt x="2339" y="1179"/>
                  <a:pt x="2339" y="1179"/>
                  <a:pt x="2339" y="1179"/>
                </a:cubicBezTo>
                <a:cubicBezTo>
                  <a:pt x="2339" y="1179"/>
                  <a:pt x="2339" y="1179"/>
                  <a:pt x="2339" y="1179"/>
                </a:cubicBezTo>
                <a:cubicBezTo>
                  <a:pt x="2339" y="1179"/>
                  <a:pt x="2339" y="1179"/>
                  <a:pt x="2339" y="1179"/>
                </a:cubicBezTo>
                <a:cubicBezTo>
                  <a:pt x="2338" y="1179"/>
                  <a:pt x="2338" y="1179"/>
                  <a:pt x="2338" y="1179"/>
                </a:cubicBezTo>
                <a:cubicBezTo>
                  <a:pt x="2338" y="1179"/>
                  <a:pt x="2338" y="1179"/>
                  <a:pt x="2338" y="1179"/>
                </a:cubicBezTo>
                <a:cubicBezTo>
                  <a:pt x="2338" y="1179"/>
                  <a:pt x="2338" y="1179"/>
                  <a:pt x="2338" y="1179"/>
                </a:cubicBezTo>
                <a:cubicBezTo>
                  <a:pt x="2338" y="1179"/>
                  <a:pt x="2338" y="1179"/>
                  <a:pt x="2338" y="1179"/>
                </a:cubicBezTo>
                <a:cubicBezTo>
                  <a:pt x="2338" y="1179"/>
                  <a:pt x="2338" y="1179"/>
                  <a:pt x="2338" y="1179"/>
                </a:cubicBezTo>
                <a:cubicBezTo>
                  <a:pt x="2338" y="1178"/>
                  <a:pt x="2338" y="1178"/>
                  <a:pt x="2338" y="1178"/>
                </a:cubicBezTo>
                <a:cubicBezTo>
                  <a:pt x="2338" y="1178"/>
                  <a:pt x="2338" y="1178"/>
                  <a:pt x="2338" y="1178"/>
                </a:cubicBezTo>
                <a:cubicBezTo>
                  <a:pt x="2338" y="1178"/>
                  <a:pt x="2338" y="1178"/>
                  <a:pt x="2338" y="1178"/>
                </a:cubicBezTo>
                <a:cubicBezTo>
                  <a:pt x="2338" y="1178"/>
                  <a:pt x="2338" y="1178"/>
                  <a:pt x="2338" y="1178"/>
                </a:cubicBezTo>
                <a:cubicBezTo>
                  <a:pt x="2338" y="1178"/>
                  <a:pt x="2338" y="1178"/>
                  <a:pt x="2338" y="1178"/>
                </a:cubicBezTo>
                <a:cubicBezTo>
                  <a:pt x="2338" y="1178"/>
                  <a:pt x="2338" y="1178"/>
                  <a:pt x="2338" y="1178"/>
                </a:cubicBezTo>
                <a:cubicBezTo>
                  <a:pt x="2338" y="1178"/>
                  <a:pt x="2338" y="1178"/>
                  <a:pt x="2338" y="1178"/>
                </a:cubicBezTo>
                <a:cubicBezTo>
                  <a:pt x="2338" y="1178"/>
                  <a:pt x="2338" y="1178"/>
                  <a:pt x="2338" y="1178"/>
                </a:cubicBezTo>
                <a:cubicBezTo>
                  <a:pt x="2338" y="1177"/>
                  <a:pt x="2338" y="1177"/>
                  <a:pt x="2338" y="1177"/>
                </a:cubicBezTo>
                <a:cubicBezTo>
                  <a:pt x="2339" y="1177"/>
                  <a:pt x="2339" y="1177"/>
                  <a:pt x="2339" y="1177"/>
                </a:cubicBezTo>
                <a:cubicBezTo>
                  <a:pt x="2339" y="1177"/>
                  <a:pt x="2339" y="1177"/>
                  <a:pt x="2339" y="1177"/>
                </a:cubicBezTo>
                <a:cubicBezTo>
                  <a:pt x="2339" y="1177"/>
                  <a:pt x="2339" y="1177"/>
                  <a:pt x="2339" y="1177"/>
                </a:cubicBezTo>
                <a:cubicBezTo>
                  <a:pt x="2339" y="1178"/>
                  <a:pt x="2339" y="1178"/>
                  <a:pt x="2339" y="1178"/>
                </a:cubicBezTo>
                <a:cubicBezTo>
                  <a:pt x="2339" y="1178"/>
                  <a:pt x="2339" y="1178"/>
                  <a:pt x="2339" y="1178"/>
                </a:cubicBezTo>
                <a:cubicBezTo>
                  <a:pt x="2339" y="1177"/>
                  <a:pt x="2339" y="1177"/>
                  <a:pt x="2339" y="1177"/>
                </a:cubicBezTo>
                <a:cubicBezTo>
                  <a:pt x="2339" y="1177"/>
                  <a:pt x="2339" y="1177"/>
                  <a:pt x="2339" y="1177"/>
                </a:cubicBezTo>
                <a:cubicBezTo>
                  <a:pt x="2339" y="1178"/>
                  <a:pt x="2339" y="1178"/>
                  <a:pt x="2339" y="1178"/>
                </a:cubicBezTo>
                <a:moveTo>
                  <a:pt x="2358" y="1186"/>
                </a:moveTo>
                <a:cubicBezTo>
                  <a:pt x="2358" y="1186"/>
                  <a:pt x="2358" y="1186"/>
                  <a:pt x="2358" y="1186"/>
                </a:cubicBezTo>
                <a:cubicBezTo>
                  <a:pt x="2358" y="1186"/>
                  <a:pt x="2358" y="1186"/>
                  <a:pt x="2358" y="1186"/>
                </a:cubicBezTo>
                <a:cubicBezTo>
                  <a:pt x="2358" y="1186"/>
                  <a:pt x="2358" y="1186"/>
                  <a:pt x="2358" y="1186"/>
                </a:cubicBezTo>
                <a:cubicBezTo>
                  <a:pt x="2358" y="1186"/>
                  <a:pt x="2358" y="1186"/>
                  <a:pt x="2358" y="1186"/>
                </a:cubicBezTo>
                <a:cubicBezTo>
                  <a:pt x="2358" y="1186"/>
                  <a:pt x="2358" y="1186"/>
                  <a:pt x="2358" y="1186"/>
                </a:cubicBezTo>
                <a:moveTo>
                  <a:pt x="2324" y="1168"/>
                </a:moveTo>
                <a:cubicBezTo>
                  <a:pt x="2324" y="1168"/>
                  <a:pt x="2324" y="1168"/>
                  <a:pt x="2324" y="1168"/>
                </a:cubicBezTo>
                <a:cubicBezTo>
                  <a:pt x="2324" y="1168"/>
                  <a:pt x="2324" y="1168"/>
                  <a:pt x="2324" y="1168"/>
                </a:cubicBezTo>
                <a:cubicBezTo>
                  <a:pt x="2324" y="1168"/>
                  <a:pt x="2324" y="1168"/>
                  <a:pt x="2324" y="1168"/>
                </a:cubicBezTo>
                <a:cubicBezTo>
                  <a:pt x="2323" y="1168"/>
                  <a:pt x="2323" y="1168"/>
                  <a:pt x="2323" y="1168"/>
                </a:cubicBezTo>
                <a:cubicBezTo>
                  <a:pt x="2323" y="1168"/>
                  <a:pt x="2323" y="1168"/>
                  <a:pt x="2323" y="1168"/>
                </a:cubicBezTo>
                <a:cubicBezTo>
                  <a:pt x="2323" y="1167"/>
                  <a:pt x="2323" y="1167"/>
                  <a:pt x="2323" y="1167"/>
                </a:cubicBezTo>
                <a:cubicBezTo>
                  <a:pt x="2323" y="1167"/>
                  <a:pt x="2323" y="1167"/>
                  <a:pt x="2323" y="1167"/>
                </a:cubicBezTo>
                <a:cubicBezTo>
                  <a:pt x="2323" y="1167"/>
                  <a:pt x="2323" y="1167"/>
                  <a:pt x="2323" y="1167"/>
                </a:cubicBezTo>
                <a:cubicBezTo>
                  <a:pt x="2323" y="1167"/>
                  <a:pt x="2323" y="1167"/>
                  <a:pt x="2323" y="1167"/>
                </a:cubicBezTo>
                <a:cubicBezTo>
                  <a:pt x="2323" y="1167"/>
                  <a:pt x="2323" y="1167"/>
                  <a:pt x="2323" y="1167"/>
                </a:cubicBezTo>
                <a:cubicBezTo>
                  <a:pt x="2323" y="1167"/>
                  <a:pt x="2323" y="1167"/>
                  <a:pt x="2323" y="1167"/>
                </a:cubicBezTo>
                <a:cubicBezTo>
                  <a:pt x="2323" y="1167"/>
                  <a:pt x="2323" y="1167"/>
                  <a:pt x="2323" y="1167"/>
                </a:cubicBezTo>
                <a:cubicBezTo>
                  <a:pt x="2324" y="1167"/>
                  <a:pt x="2324" y="1167"/>
                  <a:pt x="2324" y="1167"/>
                </a:cubicBezTo>
                <a:cubicBezTo>
                  <a:pt x="2324" y="1167"/>
                  <a:pt x="2324" y="1167"/>
                  <a:pt x="2324" y="1167"/>
                </a:cubicBezTo>
                <a:cubicBezTo>
                  <a:pt x="2324" y="1168"/>
                  <a:pt x="2324" y="1168"/>
                  <a:pt x="2324" y="1168"/>
                </a:cubicBezTo>
                <a:cubicBezTo>
                  <a:pt x="2324" y="1168"/>
                  <a:pt x="2324" y="1168"/>
                  <a:pt x="2324" y="1168"/>
                </a:cubicBezTo>
                <a:cubicBezTo>
                  <a:pt x="2324" y="1168"/>
                  <a:pt x="2324" y="1168"/>
                  <a:pt x="2324" y="1168"/>
                </a:cubicBezTo>
                <a:cubicBezTo>
                  <a:pt x="2324" y="1168"/>
                  <a:pt x="2324" y="1168"/>
                  <a:pt x="2324" y="1168"/>
                </a:cubicBezTo>
                <a:cubicBezTo>
                  <a:pt x="2324" y="1168"/>
                  <a:pt x="2324" y="1168"/>
                  <a:pt x="2324" y="1168"/>
                </a:cubicBezTo>
                <a:cubicBezTo>
                  <a:pt x="2324" y="1168"/>
                  <a:pt x="2324" y="1168"/>
                  <a:pt x="2324" y="1168"/>
                </a:cubicBezTo>
                <a:moveTo>
                  <a:pt x="2322" y="1169"/>
                </a:moveTo>
                <a:cubicBezTo>
                  <a:pt x="2323" y="1170"/>
                  <a:pt x="2323" y="1170"/>
                  <a:pt x="2323" y="1170"/>
                </a:cubicBezTo>
                <a:cubicBezTo>
                  <a:pt x="2323" y="1170"/>
                  <a:pt x="2323" y="1170"/>
                  <a:pt x="2323" y="1170"/>
                </a:cubicBezTo>
                <a:cubicBezTo>
                  <a:pt x="2322" y="1170"/>
                  <a:pt x="2322" y="1170"/>
                  <a:pt x="2322" y="1170"/>
                </a:cubicBezTo>
                <a:cubicBezTo>
                  <a:pt x="2322" y="1170"/>
                  <a:pt x="2322" y="1170"/>
                  <a:pt x="2322" y="1170"/>
                </a:cubicBezTo>
                <a:cubicBezTo>
                  <a:pt x="2322" y="1170"/>
                  <a:pt x="2322" y="1170"/>
                  <a:pt x="2322" y="1170"/>
                </a:cubicBezTo>
                <a:cubicBezTo>
                  <a:pt x="2322" y="1169"/>
                  <a:pt x="2322" y="1169"/>
                  <a:pt x="2322" y="1169"/>
                </a:cubicBezTo>
                <a:cubicBezTo>
                  <a:pt x="2322" y="1169"/>
                  <a:pt x="2322" y="1169"/>
                  <a:pt x="2322" y="1169"/>
                </a:cubicBezTo>
                <a:cubicBezTo>
                  <a:pt x="2322" y="1169"/>
                  <a:pt x="2322" y="1169"/>
                  <a:pt x="2322" y="1169"/>
                </a:cubicBezTo>
                <a:cubicBezTo>
                  <a:pt x="2322" y="1169"/>
                  <a:pt x="2322" y="1169"/>
                  <a:pt x="2322" y="1169"/>
                </a:cubicBezTo>
                <a:moveTo>
                  <a:pt x="2335" y="1176"/>
                </a:moveTo>
                <a:cubicBezTo>
                  <a:pt x="2335" y="1176"/>
                  <a:pt x="2335" y="1176"/>
                  <a:pt x="2335" y="1176"/>
                </a:cubicBezTo>
                <a:cubicBezTo>
                  <a:pt x="2336" y="1177"/>
                  <a:pt x="2336" y="1177"/>
                  <a:pt x="2336" y="1177"/>
                </a:cubicBezTo>
                <a:cubicBezTo>
                  <a:pt x="2335" y="1177"/>
                  <a:pt x="2335" y="1177"/>
                  <a:pt x="2335" y="1177"/>
                </a:cubicBezTo>
                <a:cubicBezTo>
                  <a:pt x="2335" y="1176"/>
                  <a:pt x="2335" y="1176"/>
                  <a:pt x="2335" y="1176"/>
                </a:cubicBezTo>
                <a:moveTo>
                  <a:pt x="2335" y="1176"/>
                </a:moveTo>
                <a:cubicBezTo>
                  <a:pt x="2335" y="1176"/>
                  <a:pt x="2335" y="1176"/>
                  <a:pt x="2335" y="1176"/>
                </a:cubicBezTo>
                <a:cubicBezTo>
                  <a:pt x="2335" y="1176"/>
                  <a:pt x="2335" y="1176"/>
                  <a:pt x="2335" y="1176"/>
                </a:cubicBezTo>
                <a:cubicBezTo>
                  <a:pt x="2335" y="1176"/>
                  <a:pt x="2335" y="1176"/>
                  <a:pt x="2335" y="1176"/>
                </a:cubicBezTo>
                <a:cubicBezTo>
                  <a:pt x="2335" y="1176"/>
                  <a:pt x="2335" y="1176"/>
                  <a:pt x="2335" y="1176"/>
                </a:cubicBezTo>
                <a:moveTo>
                  <a:pt x="2335" y="1176"/>
                </a:moveTo>
                <a:cubicBezTo>
                  <a:pt x="2335" y="1176"/>
                  <a:pt x="2335" y="1176"/>
                  <a:pt x="2335" y="1176"/>
                </a:cubicBezTo>
                <a:cubicBezTo>
                  <a:pt x="2335" y="1176"/>
                  <a:pt x="2335" y="1176"/>
                  <a:pt x="2335" y="1176"/>
                </a:cubicBezTo>
                <a:cubicBezTo>
                  <a:pt x="2335" y="1176"/>
                  <a:pt x="2335" y="1176"/>
                  <a:pt x="2335" y="1176"/>
                </a:cubicBezTo>
                <a:cubicBezTo>
                  <a:pt x="2335" y="1176"/>
                  <a:pt x="2335" y="1176"/>
                  <a:pt x="2335" y="1176"/>
                </a:cubicBezTo>
                <a:cubicBezTo>
                  <a:pt x="2335" y="1176"/>
                  <a:pt x="2335" y="1176"/>
                  <a:pt x="2335" y="1176"/>
                </a:cubicBezTo>
                <a:cubicBezTo>
                  <a:pt x="2335" y="1176"/>
                  <a:pt x="2335" y="1176"/>
                  <a:pt x="2335" y="1176"/>
                </a:cubicBezTo>
                <a:cubicBezTo>
                  <a:pt x="2335" y="1176"/>
                  <a:pt x="2335" y="1176"/>
                  <a:pt x="2335" y="1176"/>
                </a:cubicBezTo>
                <a:cubicBezTo>
                  <a:pt x="2335" y="1176"/>
                  <a:pt x="2335" y="1176"/>
                  <a:pt x="2335" y="1176"/>
                </a:cubicBezTo>
                <a:cubicBezTo>
                  <a:pt x="2335" y="1176"/>
                  <a:pt x="2335" y="1176"/>
                  <a:pt x="2335" y="1176"/>
                </a:cubicBezTo>
                <a:moveTo>
                  <a:pt x="2322" y="1170"/>
                </a:moveTo>
                <a:cubicBezTo>
                  <a:pt x="2322" y="1170"/>
                  <a:pt x="2322" y="1170"/>
                  <a:pt x="2322" y="1170"/>
                </a:cubicBezTo>
                <a:cubicBezTo>
                  <a:pt x="2322" y="1170"/>
                  <a:pt x="2322" y="1170"/>
                  <a:pt x="2322" y="1170"/>
                </a:cubicBezTo>
                <a:cubicBezTo>
                  <a:pt x="2322" y="1170"/>
                  <a:pt x="2322" y="1170"/>
                  <a:pt x="2322" y="1170"/>
                </a:cubicBezTo>
                <a:cubicBezTo>
                  <a:pt x="2322" y="1170"/>
                  <a:pt x="2322" y="1170"/>
                  <a:pt x="2322" y="1170"/>
                </a:cubicBezTo>
                <a:moveTo>
                  <a:pt x="2336" y="1179"/>
                </a:moveTo>
                <a:cubicBezTo>
                  <a:pt x="2336" y="1179"/>
                  <a:pt x="2336" y="1179"/>
                  <a:pt x="2336" y="1179"/>
                </a:cubicBezTo>
                <a:cubicBezTo>
                  <a:pt x="2336" y="1179"/>
                  <a:pt x="2336" y="1179"/>
                  <a:pt x="2336" y="1179"/>
                </a:cubicBezTo>
                <a:cubicBezTo>
                  <a:pt x="2336" y="1179"/>
                  <a:pt x="2336" y="1179"/>
                  <a:pt x="2336" y="1179"/>
                </a:cubicBezTo>
                <a:cubicBezTo>
                  <a:pt x="2335" y="1179"/>
                  <a:pt x="2335" y="1179"/>
                  <a:pt x="2335" y="1179"/>
                </a:cubicBezTo>
                <a:cubicBezTo>
                  <a:pt x="2335" y="1179"/>
                  <a:pt x="2335" y="1179"/>
                  <a:pt x="2335" y="1179"/>
                </a:cubicBezTo>
                <a:cubicBezTo>
                  <a:pt x="2335" y="1179"/>
                  <a:pt x="2335" y="1179"/>
                  <a:pt x="2335" y="1179"/>
                </a:cubicBezTo>
                <a:cubicBezTo>
                  <a:pt x="2335" y="1179"/>
                  <a:pt x="2335" y="1179"/>
                  <a:pt x="2335" y="1179"/>
                </a:cubicBezTo>
                <a:cubicBezTo>
                  <a:pt x="2335" y="1179"/>
                  <a:pt x="2335" y="1179"/>
                  <a:pt x="2335" y="1179"/>
                </a:cubicBezTo>
                <a:cubicBezTo>
                  <a:pt x="2336" y="1179"/>
                  <a:pt x="2336" y="1179"/>
                  <a:pt x="2336" y="1179"/>
                </a:cubicBezTo>
                <a:cubicBezTo>
                  <a:pt x="2336" y="1179"/>
                  <a:pt x="2336" y="1179"/>
                  <a:pt x="2336" y="1179"/>
                </a:cubicBezTo>
                <a:cubicBezTo>
                  <a:pt x="2336" y="1179"/>
                  <a:pt x="2336" y="1179"/>
                  <a:pt x="2336" y="1179"/>
                </a:cubicBezTo>
                <a:moveTo>
                  <a:pt x="2325" y="1166"/>
                </a:moveTo>
                <a:cubicBezTo>
                  <a:pt x="2325" y="1166"/>
                  <a:pt x="2325" y="1166"/>
                  <a:pt x="2325" y="1166"/>
                </a:cubicBezTo>
                <a:cubicBezTo>
                  <a:pt x="2325" y="1166"/>
                  <a:pt x="2325" y="1166"/>
                  <a:pt x="2325" y="1166"/>
                </a:cubicBezTo>
                <a:cubicBezTo>
                  <a:pt x="2325" y="1166"/>
                  <a:pt x="2325" y="1166"/>
                  <a:pt x="2325" y="1166"/>
                </a:cubicBezTo>
                <a:cubicBezTo>
                  <a:pt x="2325" y="1166"/>
                  <a:pt x="2325" y="1166"/>
                  <a:pt x="2325" y="1166"/>
                </a:cubicBezTo>
                <a:moveTo>
                  <a:pt x="2336" y="1176"/>
                </a:moveTo>
                <a:cubicBezTo>
                  <a:pt x="2335" y="1176"/>
                  <a:pt x="2335" y="1176"/>
                  <a:pt x="2335" y="1176"/>
                </a:cubicBezTo>
                <a:cubicBezTo>
                  <a:pt x="2336" y="1176"/>
                  <a:pt x="2336" y="1176"/>
                  <a:pt x="2336" y="1176"/>
                </a:cubicBezTo>
                <a:cubicBezTo>
                  <a:pt x="2336" y="1176"/>
                  <a:pt x="2336" y="1176"/>
                  <a:pt x="2336" y="1176"/>
                </a:cubicBezTo>
                <a:cubicBezTo>
                  <a:pt x="2336" y="1176"/>
                  <a:pt x="2336" y="1176"/>
                  <a:pt x="2336" y="1176"/>
                </a:cubicBezTo>
                <a:cubicBezTo>
                  <a:pt x="2336" y="1176"/>
                  <a:pt x="2336" y="1176"/>
                  <a:pt x="2336" y="1176"/>
                </a:cubicBezTo>
                <a:moveTo>
                  <a:pt x="2346" y="1181"/>
                </a:moveTo>
                <a:cubicBezTo>
                  <a:pt x="2346" y="1181"/>
                  <a:pt x="2346" y="1181"/>
                  <a:pt x="2346" y="1181"/>
                </a:cubicBezTo>
                <a:cubicBezTo>
                  <a:pt x="2346" y="1181"/>
                  <a:pt x="2346" y="1181"/>
                  <a:pt x="2346" y="1181"/>
                </a:cubicBezTo>
                <a:cubicBezTo>
                  <a:pt x="2346" y="1180"/>
                  <a:pt x="2346" y="1180"/>
                  <a:pt x="2346" y="1180"/>
                </a:cubicBezTo>
                <a:cubicBezTo>
                  <a:pt x="2346" y="1181"/>
                  <a:pt x="2346" y="1181"/>
                  <a:pt x="2346" y="1181"/>
                </a:cubicBezTo>
                <a:moveTo>
                  <a:pt x="2352" y="1177"/>
                </a:moveTo>
                <a:cubicBezTo>
                  <a:pt x="2351" y="1177"/>
                  <a:pt x="2351" y="1177"/>
                  <a:pt x="2351" y="1177"/>
                </a:cubicBezTo>
                <a:cubicBezTo>
                  <a:pt x="2351" y="1177"/>
                  <a:pt x="2351" y="1177"/>
                  <a:pt x="2351" y="1177"/>
                </a:cubicBezTo>
                <a:cubicBezTo>
                  <a:pt x="2352" y="1177"/>
                  <a:pt x="2352" y="1177"/>
                  <a:pt x="2352" y="1177"/>
                </a:cubicBezTo>
                <a:cubicBezTo>
                  <a:pt x="2352" y="1177"/>
                  <a:pt x="2352" y="1177"/>
                  <a:pt x="2352" y="1177"/>
                </a:cubicBezTo>
                <a:moveTo>
                  <a:pt x="2360" y="1184"/>
                </a:moveTo>
                <a:cubicBezTo>
                  <a:pt x="2360" y="1184"/>
                  <a:pt x="2360" y="1184"/>
                  <a:pt x="2360" y="1184"/>
                </a:cubicBezTo>
                <a:cubicBezTo>
                  <a:pt x="2360" y="1184"/>
                  <a:pt x="2360" y="1184"/>
                  <a:pt x="2360" y="1184"/>
                </a:cubicBezTo>
                <a:cubicBezTo>
                  <a:pt x="2360" y="1184"/>
                  <a:pt x="2360" y="1184"/>
                  <a:pt x="2360" y="1184"/>
                </a:cubicBezTo>
                <a:moveTo>
                  <a:pt x="2353" y="1181"/>
                </a:moveTo>
                <a:cubicBezTo>
                  <a:pt x="2353" y="1181"/>
                  <a:pt x="2353" y="1181"/>
                  <a:pt x="2353" y="1181"/>
                </a:cubicBezTo>
                <a:cubicBezTo>
                  <a:pt x="2353" y="1180"/>
                  <a:pt x="2353" y="1180"/>
                  <a:pt x="2353" y="1180"/>
                </a:cubicBezTo>
                <a:cubicBezTo>
                  <a:pt x="2353" y="1180"/>
                  <a:pt x="2353" y="1180"/>
                  <a:pt x="2353" y="1180"/>
                </a:cubicBezTo>
                <a:cubicBezTo>
                  <a:pt x="2353" y="1180"/>
                  <a:pt x="2353" y="1180"/>
                  <a:pt x="2353" y="1180"/>
                </a:cubicBezTo>
                <a:cubicBezTo>
                  <a:pt x="2353" y="1181"/>
                  <a:pt x="2353" y="1181"/>
                  <a:pt x="2353" y="1181"/>
                </a:cubicBezTo>
                <a:cubicBezTo>
                  <a:pt x="2353" y="1181"/>
                  <a:pt x="2353" y="1181"/>
                  <a:pt x="2353" y="1181"/>
                </a:cubicBezTo>
                <a:cubicBezTo>
                  <a:pt x="2353" y="1181"/>
                  <a:pt x="2353" y="1181"/>
                  <a:pt x="2353" y="1181"/>
                </a:cubicBezTo>
                <a:cubicBezTo>
                  <a:pt x="2353" y="1181"/>
                  <a:pt x="2353" y="1181"/>
                  <a:pt x="2353" y="1181"/>
                </a:cubicBezTo>
                <a:cubicBezTo>
                  <a:pt x="2353" y="1181"/>
                  <a:pt x="2353" y="1181"/>
                  <a:pt x="2353" y="1181"/>
                </a:cubicBezTo>
                <a:moveTo>
                  <a:pt x="2352" y="1180"/>
                </a:moveTo>
                <a:cubicBezTo>
                  <a:pt x="2352" y="1180"/>
                  <a:pt x="2352" y="1180"/>
                  <a:pt x="2352" y="1180"/>
                </a:cubicBezTo>
                <a:cubicBezTo>
                  <a:pt x="2352" y="1180"/>
                  <a:pt x="2352" y="1180"/>
                  <a:pt x="2352" y="1180"/>
                </a:cubicBezTo>
                <a:cubicBezTo>
                  <a:pt x="2352" y="1180"/>
                  <a:pt x="2352" y="1180"/>
                  <a:pt x="2352" y="1180"/>
                </a:cubicBezTo>
                <a:cubicBezTo>
                  <a:pt x="2352" y="1180"/>
                  <a:pt x="2352" y="1180"/>
                  <a:pt x="2352" y="1180"/>
                </a:cubicBezTo>
                <a:moveTo>
                  <a:pt x="2354" y="1181"/>
                </a:moveTo>
                <a:cubicBezTo>
                  <a:pt x="2354" y="1181"/>
                  <a:pt x="2354" y="1181"/>
                  <a:pt x="2354" y="1181"/>
                </a:cubicBezTo>
                <a:cubicBezTo>
                  <a:pt x="2354" y="1181"/>
                  <a:pt x="2354" y="1181"/>
                  <a:pt x="2354" y="1181"/>
                </a:cubicBezTo>
                <a:cubicBezTo>
                  <a:pt x="2354" y="1181"/>
                  <a:pt x="2354" y="1181"/>
                  <a:pt x="2354" y="1181"/>
                </a:cubicBezTo>
                <a:cubicBezTo>
                  <a:pt x="2354" y="1181"/>
                  <a:pt x="2354" y="1181"/>
                  <a:pt x="2354" y="1181"/>
                </a:cubicBezTo>
                <a:cubicBezTo>
                  <a:pt x="2355" y="1181"/>
                  <a:pt x="2355" y="1181"/>
                  <a:pt x="2355" y="1181"/>
                </a:cubicBezTo>
                <a:cubicBezTo>
                  <a:pt x="2355" y="1182"/>
                  <a:pt x="2355" y="1182"/>
                  <a:pt x="2355" y="1182"/>
                </a:cubicBezTo>
                <a:cubicBezTo>
                  <a:pt x="2355" y="1182"/>
                  <a:pt x="2355" y="1182"/>
                  <a:pt x="2355" y="1182"/>
                </a:cubicBezTo>
                <a:cubicBezTo>
                  <a:pt x="2355" y="1182"/>
                  <a:pt x="2355" y="1182"/>
                  <a:pt x="2355" y="1182"/>
                </a:cubicBezTo>
                <a:cubicBezTo>
                  <a:pt x="2354" y="1182"/>
                  <a:pt x="2354" y="1182"/>
                  <a:pt x="2354" y="1182"/>
                </a:cubicBezTo>
                <a:cubicBezTo>
                  <a:pt x="2354" y="1182"/>
                  <a:pt x="2354" y="1182"/>
                  <a:pt x="2354" y="1182"/>
                </a:cubicBezTo>
                <a:cubicBezTo>
                  <a:pt x="2354" y="1182"/>
                  <a:pt x="2354" y="1182"/>
                  <a:pt x="2354" y="1182"/>
                </a:cubicBezTo>
                <a:cubicBezTo>
                  <a:pt x="2354" y="1182"/>
                  <a:pt x="2354" y="1182"/>
                  <a:pt x="2354" y="1182"/>
                </a:cubicBezTo>
                <a:cubicBezTo>
                  <a:pt x="2354" y="1182"/>
                  <a:pt x="2354" y="1182"/>
                  <a:pt x="2354" y="1182"/>
                </a:cubicBezTo>
                <a:cubicBezTo>
                  <a:pt x="2354" y="1182"/>
                  <a:pt x="2354" y="1182"/>
                  <a:pt x="2354" y="1182"/>
                </a:cubicBezTo>
                <a:cubicBezTo>
                  <a:pt x="2354" y="1182"/>
                  <a:pt x="2354" y="1182"/>
                  <a:pt x="2354" y="1182"/>
                </a:cubicBezTo>
                <a:cubicBezTo>
                  <a:pt x="2353" y="1182"/>
                  <a:pt x="2353" y="1182"/>
                  <a:pt x="2353" y="1182"/>
                </a:cubicBezTo>
                <a:cubicBezTo>
                  <a:pt x="2354" y="1182"/>
                  <a:pt x="2354" y="1182"/>
                  <a:pt x="2354" y="1182"/>
                </a:cubicBezTo>
                <a:cubicBezTo>
                  <a:pt x="2354" y="1182"/>
                  <a:pt x="2354" y="1182"/>
                  <a:pt x="2354" y="1182"/>
                </a:cubicBezTo>
                <a:cubicBezTo>
                  <a:pt x="2354" y="1182"/>
                  <a:pt x="2354" y="1182"/>
                  <a:pt x="2354" y="1182"/>
                </a:cubicBezTo>
                <a:cubicBezTo>
                  <a:pt x="2354" y="1182"/>
                  <a:pt x="2354" y="1182"/>
                  <a:pt x="2354" y="1182"/>
                </a:cubicBezTo>
                <a:cubicBezTo>
                  <a:pt x="2354" y="1181"/>
                  <a:pt x="2354" y="1181"/>
                  <a:pt x="2354" y="1181"/>
                </a:cubicBezTo>
                <a:cubicBezTo>
                  <a:pt x="2354" y="1181"/>
                  <a:pt x="2354" y="1181"/>
                  <a:pt x="2354" y="1181"/>
                </a:cubicBezTo>
                <a:moveTo>
                  <a:pt x="2353" y="1181"/>
                </a:moveTo>
                <a:cubicBezTo>
                  <a:pt x="2353" y="1181"/>
                  <a:pt x="2353" y="1181"/>
                  <a:pt x="2353" y="1181"/>
                </a:cubicBezTo>
                <a:cubicBezTo>
                  <a:pt x="2353" y="1181"/>
                  <a:pt x="2353" y="1181"/>
                  <a:pt x="2353" y="1181"/>
                </a:cubicBezTo>
                <a:cubicBezTo>
                  <a:pt x="2353" y="1181"/>
                  <a:pt x="2353" y="1181"/>
                  <a:pt x="2353" y="1181"/>
                </a:cubicBezTo>
                <a:cubicBezTo>
                  <a:pt x="2353" y="1181"/>
                  <a:pt x="2353" y="1181"/>
                  <a:pt x="2353" y="1181"/>
                </a:cubicBezTo>
                <a:cubicBezTo>
                  <a:pt x="2353" y="1181"/>
                  <a:pt x="2353" y="1181"/>
                  <a:pt x="2353" y="1181"/>
                </a:cubicBezTo>
                <a:cubicBezTo>
                  <a:pt x="2353" y="1181"/>
                  <a:pt x="2353" y="1181"/>
                  <a:pt x="2353" y="1181"/>
                </a:cubicBezTo>
                <a:cubicBezTo>
                  <a:pt x="2353" y="1181"/>
                  <a:pt x="2353" y="1181"/>
                  <a:pt x="2353" y="1181"/>
                </a:cubicBezTo>
                <a:cubicBezTo>
                  <a:pt x="2354" y="1181"/>
                  <a:pt x="2354" y="1181"/>
                  <a:pt x="2354" y="1181"/>
                </a:cubicBezTo>
                <a:cubicBezTo>
                  <a:pt x="2354" y="1181"/>
                  <a:pt x="2354" y="1181"/>
                  <a:pt x="2354" y="1181"/>
                </a:cubicBezTo>
                <a:cubicBezTo>
                  <a:pt x="2354" y="1181"/>
                  <a:pt x="2354" y="1181"/>
                  <a:pt x="2354" y="1181"/>
                </a:cubicBezTo>
                <a:cubicBezTo>
                  <a:pt x="2354" y="1181"/>
                  <a:pt x="2354" y="1181"/>
                  <a:pt x="2354" y="1181"/>
                </a:cubicBezTo>
                <a:cubicBezTo>
                  <a:pt x="2354" y="1181"/>
                  <a:pt x="2354" y="1181"/>
                  <a:pt x="2354" y="1181"/>
                </a:cubicBezTo>
                <a:cubicBezTo>
                  <a:pt x="2354" y="1182"/>
                  <a:pt x="2354" y="1182"/>
                  <a:pt x="2354" y="1182"/>
                </a:cubicBezTo>
                <a:cubicBezTo>
                  <a:pt x="2354" y="1182"/>
                  <a:pt x="2354" y="1182"/>
                  <a:pt x="2354" y="1182"/>
                </a:cubicBezTo>
                <a:cubicBezTo>
                  <a:pt x="2354" y="1182"/>
                  <a:pt x="2354" y="1182"/>
                  <a:pt x="2354" y="1182"/>
                </a:cubicBezTo>
                <a:cubicBezTo>
                  <a:pt x="2354" y="1181"/>
                  <a:pt x="2354" y="1181"/>
                  <a:pt x="2354" y="1181"/>
                </a:cubicBezTo>
                <a:cubicBezTo>
                  <a:pt x="2354" y="1181"/>
                  <a:pt x="2354" y="1181"/>
                  <a:pt x="2354" y="1181"/>
                </a:cubicBezTo>
                <a:cubicBezTo>
                  <a:pt x="2354" y="1181"/>
                  <a:pt x="2354" y="1181"/>
                  <a:pt x="2354" y="1181"/>
                </a:cubicBezTo>
                <a:cubicBezTo>
                  <a:pt x="2353" y="1181"/>
                  <a:pt x="2353" y="1181"/>
                  <a:pt x="2353" y="1181"/>
                </a:cubicBezTo>
                <a:cubicBezTo>
                  <a:pt x="2353" y="1181"/>
                  <a:pt x="2353" y="1181"/>
                  <a:pt x="2353" y="1181"/>
                </a:cubicBezTo>
                <a:cubicBezTo>
                  <a:pt x="2353" y="1181"/>
                  <a:pt x="2353" y="1181"/>
                  <a:pt x="2353" y="1181"/>
                </a:cubicBezTo>
                <a:cubicBezTo>
                  <a:pt x="2353" y="1181"/>
                  <a:pt x="2353" y="1181"/>
                  <a:pt x="2353" y="1181"/>
                </a:cubicBezTo>
                <a:cubicBezTo>
                  <a:pt x="2353" y="1181"/>
                  <a:pt x="2353" y="1181"/>
                  <a:pt x="2353" y="1181"/>
                </a:cubicBezTo>
                <a:cubicBezTo>
                  <a:pt x="2353" y="1181"/>
                  <a:pt x="2353" y="1181"/>
                  <a:pt x="2353" y="1181"/>
                </a:cubicBezTo>
                <a:cubicBezTo>
                  <a:pt x="2353" y="1181"/>
                  <a:pt x="2353" y="1181"/>
                  <a:pt x="2353" y="1181"/>
                </a:cubicBezTo>
                <a:cubicBezTo>
                  <a:pt x="2353" y="1181"/>
                  <a:pt x="2353" y="1181"/>
                  <a:pt x="2353" y="1181"/>
                </a:cubicBezTo>
                <a:cubicBezTo>
                  <a:pt x="2353" y="1181"/>
                  <a:pt x="2353" y="1181"/>
                  <a:pt x="2353" y="1181"/>
                </a:cubicBezTo>
                <a:cubicBezTo>
                  <a:pt x="2353" y="1181"/>
                  <a:pt x="2353" y="1181"/>
                  <a:pt x="2353" y="1181"/>
                </a:cubicBezTo>
                <a:moveTo>
                  <a:pt x="2353" y="1181"/>
                </a:moveTo>
                <a:cubicBezTo>
                  <a:pt x="2353" y="1181"/>
                  <a:pt x="2353" y="1181"/>
                  <a:pt x="2353" y="1181"/>
                </a:cubicBezTo>
                <a:cubicBezTo>
                  <a:pt x="2353" y="1181"/>
                  <a:pt x="2353" y="1181"/>
                  <a:pt x="2353" y="1181"/>
                </a:cubicBezTo>
                <a:cubicBezTo>
                  <a:pt x="2353" y="1181"/>
                  <a:pt x="2353" y="1181"/>
                  <a:pt x="2353" y="1181"/>
                </a:cubicBezTo>
                <a:cubicBezTo>
                  <a:pt x="2353" y="1181"/>
                  <a:pt x="2353" y="1181"/>
                  <a:pt x="2353" y="1181"/>
                </a:cubicBezTo>
                <a:moveTo>
                  <a:pt x="2343" y="1171"/>
                </a:moveTo>
                <a:cubicBezTo>
                  <a:pt x="2343" y="1171"/>
                  <a:pt x="2343" y="1171"/>
                  <a:pt x="2343" y="1171"/>
                </a:cubicBezTo>
                <a:cubicBezTo>
                  <a:pt x="2344" y="1171"/>
                  <a:pt x="2344" y="1171"/>
                  <a:pt x="2344" y="1171"/>
                </a:cubicBezTo>
                <a:cubicBezTo>
                  <a:pt x="2344" y="1171"/>
                  <a:pt x="2344" y="1171"/>
                  <a:pt x="2344" y="1171"/>
                </a:cubicBezTo>
                <a:cubicBezTo>
                  <a:pt x="2343" y="1171"/>
                  <a:pt x="2343" y="1171"/>
                  <a:pt x="2343" y="1171"/>
                </a:cubicBezTo>
                <a:moveTo>
                  <a:pt x="2340" y="1170"/>
                </a:moveTo>
                <a:cubicBezTo>
                  <a:pt x="2340" y="1170"/>
                  <a:pt x="2340" y="1170"/>
                  <a:pt x="2340" y="1170"/>
                </a:cubicBezTo>
                <a:cubicBezTo>
                  <a:pt x="2340" y="1170"/>
                  <a:pt x="2340" y="1170"/>
                  <a:pt x="2340" y="1170"/>
                </a:cubicBezTo>
                <a:cubicBezTo>
                  <a:pt x="2340" y="1170"/>
                  <a:pt x="2340" y="1170"/>
                  <a:pt x="2340" y="1170"/>
                </a:cubicBezTo>
                <a:cubicBezTo>
                  <a:pt x="2340" y="1170"/>
                  <a:pt x="2340" y="1170"/>
                  <a:pt x="2340" y="1170"/>
                </a:cubicBezTo>
                <a:moveTo>
                  <a:pt x="2349" y="1175"/>
                </a:moveTo>
                <a:cubicBezTo>
                  <a:pt x="2349" y="1175"/>
                  <a:pt x="2349" y="1175"/>
                  <a:pt x="2349" y="1175"/>
                </a:cubicBezTo>
                <a:cubicBezTo>
                  <a:pt x="2349" y="1175"/>
                  <a:pt x="2349" y="1175"/>
                  <a:pt x="2349" y="1175"/>
                </a:cubicBezTo>
                <a:cubicBezTo>
                  <a:pt x="2349" y="1175"/>
                  <a:pt x="2349" y="1175"/>
                  <a:pt x="2349" y="1175"/>
                </a:cubicBezTo>
                <a:cubicBezTo>
                  <a:pt x="2349" y="1175"/>
                  <a:pt x="2349" y="1175"/>
                  <a:pt x="2349" y="1175"/>
                </a:cubicBezTo>
                <a:cubicBezTo>
                  <a:pt x="2349" y="1175"/>
                  <a:pt x="2349" y="1175"/>
                  <a:pt x="2349" y="1175"/>
                </a:cubicBezTo>
                <a:moveTo>
                  <a:pt x="2338" y="1170"/>
                </a:moveTo>
                <a:cubicBezTo>
                  <a:pt x="2338" y="1170"/>
                  <a:pt x="2338" y="1170"/>
                  <a:pt x="2338" y="1170"/>
                </a:cubicBezTo>
                <a:cubicBezTo>
                  <a:pt x="2338" y="1170"/>
                  <a:pt x="2338" y="1170"/>
                  <a:pt x="2338" y="1170"/>
                </a:cubicBezTo>
                <a:cubicBezTo>
                  <a:pt x="2339" y="1170"/>
                  <a:pt x="2339" y="1170"/>
                  <a:pt x="2339" y="1170"/>
                </a:cubicBezTo>
                <a:cubicBezTo>
                  <a:pt x="2338" y="1170"/>
                  <a:pt x="2338" y="1170"/>
                  <a:pt x="2338" y="1170"/>
                </a:cubicBezTo>
                <a:moveTo>
                  <a:pt x="2343" y="1171"/>
                </a:moveTo>
                <a:cubicBezTo>
                  <a:pt x="2343" y="1171"/>
                  <a:pt x="2343" y="1171"/>
                  <a:pt x="2343" y="1171"/>
                </a:cubicBezTo>
                <a:cubicBezTo>
                  <a:pt x="2343" y="1171"/>
                  <a:pt x="2343" y="1171"/>
                  <a:pt x="2343" y="1171"/>
                </a:cubicBezTo>
                <a:cubicBezTo>
                  <a:pt x="2343" y="1171"/>
                  <a:pt x="2343" y="1171"/>
                  <a:pt x="2343" y="1171"/>
                </a:cubicBezTo>
                <a:moveTo>
                  <a:pt x="2356" y="1176"/>
                </a:moveTo>
                <a:cubicBezTo>
                  <a:pt x="2356" y="1176"/>
                  <a:pt x="2356" y="1176"/>
                  <a:pt x="2356" y="1176"/>
                </a:cubicBezTo>
                <a:cubicBezTo>
                  <a:pt x="2356" y="1176"/>
                  <a:pt x="2356" y="1176"/>
                  <a:pt x="2356" y="1176"/>
                </a:cubicBezTo>
                <a:cubicBezTo>
                  <a:pt x="2356" y="1176"/>
                  <a:pt x="2356" y="1176"/>
                  <a:pt x="2356" y="1176"/>
                </a:cubicBezTo>
                <a:cubicBezTo>
                  <a:pt x="2356" y="1176"/>
                  <a:pt x="2356" y="1176"/>
                  <a:pt x="2356" y="1176"/>
                </a:cubicBezTo>
                <a:moveTo>
                  <a:pt x="2349" y="1174"/>
                </a:moveTo>
                <a:cubicBezTo>
                  <a:pt x="2349" y="1174"/>
                  <a:pt x="2349" y="1174"/>
                  <a:pt x="2349" y="1174"/>
                </a:cubicBezTo>
                <a:cubicBezTo>
                  <a:pt x="2349" y="1174"/>
                  <a:pt x="2349" y="1174"/>
                  <a:pt x="2349" y="1174"/>
                </a:cubicBezTo>
                <a:cubicBezTo>
                  <a:pt x="2349" y="1174"/>
                  <a:pt x="2349" y="1174"/>
                  <a:pt x="2349" y="1174"/>
                </a:cubicBezTo>
                <a:moveTo>
                  <a:pt x="2344" y="1171"/>
                </a:moveTo>
                <a:cubicBezTo>
                  <a:pt x="2344" y="1171"/>
                  <a:pt x="2344" y="1171"/>
                  <a:pt x="2344" y="1171"/>
                </a:cubicBezTo>
                <a:cubicBezTo>
                  <a:pt x="2344" y="1171"/>
                  <a:pt x="2344" y="1171"/>
                  <a:pt x="2344" y="1171"/>
                </a:cubicBezTo>
                <a:cubicBezTo>
                  <a:pt x="2344" y="1171"/>
                  <a:pt x="2344" y="1171"/>
                  <a:pt x="2344" y="1171"/>
                </a:cubicBezTo>
                <a:cubicBezTo>
                  <a:pt x="2344" y="1171"/>
                  <a:pt x="2344" y="1171"/>
                  <a:pt x="2344" y="1171"/>
                </a:cubicBezTo>
                <a:moveTo>
                  <a:pt x="2395" y="1190"/>
                </a:moveTo>
                <a:cubicBezTo>
                  <a:pt x="2395" y="1190"/>
                  <a:pt x="2395" y="1190"/>
                  <a:pt x="2395" y="1190"/>
                </a:cubicBezTo>
                <a:cubicBezTo>
                  <a:pt x="2395" y="1190"/>
                  <a:pt x="2395" y="1190"/>
                  <a:pt x="2395" y="1190"/>
                </a:cubicBezTo>
                <a:cubicBezTo>
                  <a:pt x="2396" y="1190"/>
                  <a:pt x="2396" y="1190"/>
                  <a:pt x="2396" y="1190"/>
                </a:cubicBezTo>
                <a:cubicBezTo>
                  <a:pt x="2395" y="1190"/>
                  <a:pt x="2395" y="1190"/>
                  <a:pt x="2395" y="1190"/>
                </a:cubicBezTo>
                <a:moveTo>
                  <a:pt x="2392" y="1194"/>
                </a:moveTo>
                <a:cubicBezTo>
                  <a:pt x="2391" y="1193"/>
                  <a:pt x="2391" y="1193"/>
                  <a:pt x="2391" y="1193"/>
                </a:cubicBezTo>
                <a:cubicBezTo>
                  <a:pt x="2391" y="1193"/>
                  <a:pt x="2391" y="1193"/>
                  <a:pt x="2391" y="1193"/>
                </a:cubicBezTo>
                <a:cubicBezTo>
                  <a:pt x="2392" y="1193"/>
                  <a:pt x="2392" y="1193"/>
                  <a:pt x="2392" y="1193"/>
                </a:cubicBezTo>
                <a:cubicBezTo>
                  <a:pt x="2392" y="1193"/>
                  <a:pt x="2392" y="1193"/>
                  <a:pt x="2392" y="1193"/>
                </a:cubicBezTo>
                <a:cubicBezTo>
                  <a:pt x="2392" y="1193"/>
                  <a:pt x="2392" y="1193"/>
                  <a:pt x="2392" y="1193"/>
                </a:cubicBezTo>
                <a:cubicBezTo>
                  <a:pt x="2392" y="1193"/>
                  <a:pt x="2392" y="1193"/>
                  <a:pt x="2392" y="1193"/>
                </a:cubicBezTo>
                <a:cubicBezTo>
                  <a:pt x="2392" y="1192"/>
                  <a:pt x="2392" y="1192"/>
                  <a:pt x="2392" y="1192"/>
                </a:cubicBezTo>
                <a:cubicBezTo>
                  <a:pt x="2393" y="1192"/>
                  <a:pt x="2393" y="1192"/>
                  <a:pt x="2393" y="1192"/>
                </a:cubicBezTo>
                <a:cubicBezTo>
                  <a:pt x="2393" y="1192"/>
                  <a:pt x="2393" y="1192"/>
                  <a:pt x="2393" y="1192"/>
                </a:cubicBezTo>
                <a:cubicBezTo>
                  <a:pt x="2394" y="1192"/>
                  <a:pt x="2394" y="1192"/>
                  <a:pt x="2394" y="1192"/>
                </a:cubicBezTo>
                <a:cubicBezTo>
                  <a:pt x="2394" y="1192"/>
                  <a:pt x="2394" y="1192"/>
                  <a:pt x="2394" y="1192"/>
                </a:cubicBezTo>
                <a:cubicBezTo>
                  <a:pt x="2393" y="1193"/>
                  <a:pt x="2393" y="1193"/>
                  <a:pt x="2393" y="1193"/>
                </a:cubicBezTo>
                <a:cubicBezTo>
                  <a:pt x="2393" y="1193"/>
                  <a:pt x="2393" y="1193"/>
                  <a:pt x="2393" y="1193"/>
                </a:cubicBezTo>
                <a:cubicBezTo>
                  <a:pt x="2393" y="1193"/>
                  <a:pt x="2393" y="1193"/>
                  <a:pt x="2393" y="1193"/>
                </a:cubicBezTo>
                <a:cubicBezTo>
                  <a:pt x="2392" y="1193"/>
                  <a:pt x="2392" y="1193"/>
                  <a:pt x="2392" y="1193"/>
                </a:cubicBezTo>
                <a:cubicBezTo>
                  <a:pt x="2392" y="1193"/>
                  <a:pt x="2392" y="1193"/>
                  <a:pt x="2392" y="1193"/>
                </a:cubicBezTo>
                <a:cubicBezTo>
                  <a:pt x="2392" y="1194"/>
                  <a:pt x="2392" y="1194"/>
                  <a:pt x="2392" y="1194"/>
                </a:cubicBezTo>
                <a:moveTo>
                  <a:pt x="2393" y="1193"/>
                </a:moveTo>
                <a:cubicBezTo>
                  <a:pt x="2394" y="1193"/>
                  <a:pt x="2394" y="1193"/>
                  <a:pt x="2394" y="1193"/>
                </a:cubicBezTo>
                <a:cubicBezTo>
                  <a:pt x="2393" y="1193"/>
                  <a:pt x="2393" y="1193"/>
                  <a:pt x="2393" y="1193"/>
                </a:cubicBezTo>
                <a:moveTo>
                  <a:pt x="2392" y="1193"/>
                </a:moveTo>
                <a:cubicBezTo>
                  <a:pt x="2392" y="1193"/>
                  <a:pt x="2392" y="1193"/>
                  <a:pt x="2392" y="1193"/>
                </a:cubicBezTo>
                <a:cubicBezTo>
                  <a:pt x="2392" y="1192"/>
                  <a:pt x="2392" y="1192"/>
                  <a:pt x="2392" y="1192"/>
                </a:cubicBezTo>
                <a:cubicBezTo>
                  <a:pt x="2392" y="1192"/>
                  <a:pt x="2392" y="1192"/>
                  <a:pt x="2392" y="1192"/>
                </a:cubicBezTo>
                <a:cubicBezTo>
                  <a:pt x="2392" y="1193"/>
                  <a:pt x="2392" y="1193"/>
                  <a:pt x="2392" y="1193"/>
                </a:cubicBezTo>
                <a:moveTo>
                  <a:pt x="2392" y="1190"/>
                </a:moveTo>
                <a:cubicBezTo>
                  <a:pt x="2392" y="1190"/>
                  <a:pt x="2392" y="1190"/>
                  <a:pt x="2392" y="1190"/>
                </a:cubicBezTo>
                <a:cubicBezTo>
                  <a:pt x="2392" y="1190"/>
                  <a:pt x="2392" y="1190"/>
                  <a:pt x="2392" y="1190"/>
                </a:cubicBezTo>
                <a:cubicBezTo>
                  <a:pt x="2392" y="1190"/>
                  <a:pt x="2392" y="1190"/>
                  <a:pt x="2392" y="1190"/>
                </a:cubicBezTo>
                <a:cubicBezTo>
                  <a:pt x="2392" y="1190"/>
                  <a:pt x="2392" y="1190"/>
                  <a:pt x="2392" y="1190"/>
                </a:cubicBezTo>
                <a:moveTo>
                  <a:pt x="2365" y="1187"/>
                </a:moveTo>
                <a:cubicBezTo>
                  <a:pt x="2365" y="1186"/>
                  <a:pt x="2365" y="1186"/>
                  <a:pt x="2365" y="1186"/>
                </a:cubicBezTo>
                <a:cubicBezTo>
                  <a:pt x="2365" y="1186"/>
                  <a:pt x="2365" y="1186"/>
                  <a:pt x="2365" y="1186"/>
                </a:cubicBezTo>
                <a:cubicBezTo>
                  <a:pt x="2366" y="1186"/>
                  <a:pt x="2366" y="1186"/>
                  <a:pt x="2366" y="1186"/>
                </a:cubicBezTo>
                <a:cubicBezTo>
                  <a:pt x="2366" y="1186"/>
                  <a:pt x="2366" y="1186"/>
                  <a:pt x="2366" y="1186"/>
                </a:cubicBezTo>
                <a:cubicBezTo>
                  <a:pt x="2366" y="1186"/>
                  <a:pt x="2366" y="1186"/>
                  <a:pt x="2366" y="1186"/>
                </a:cubicBezTo>
                <a:cubicBezTo>
                  <a:pt x="2366" y="1186"/>
                  <a:pt x="2366" y="1186"/>
                  <a:pt x="2366" y="1186"/>
                </a:cubicBezTo>
                <a:cubicBezTo>
                  <a:pt x="2366" y="1186"/>
                  <a:pt x="2366" y="1186"/>
                  <a:pt x="2366" y="1186"/>
                </a:cubicBezTo>
                <a:cubicBezTo>
                  <a:pt x="2365" y="1187"/>
                  <a:pt x="2365" y="1187"/>
                  <a:pt x="2365" y="1187"/>
                </a:cubicBezTo>
                <a:cubicBezTo>
                  <a:pt x="2365" y="1187"/>
                  <a:pt x="2365" y="1187"/>
                  <a:pt x="2365" y="1187"/>
                </a:cubicBezTo>
                <a:moveTo>
                  <a:pt x="2396" y="1196"/>
                </a:moveTo>
                <a:cubicBezTo>
                  <a:pt x="2397" y="1196"/>
                  <a:pt x="2397" y="1196"/>
                  <a:pt x="2397" y="1196"/>
                </a:cubicBezTo>
                <a:cubicBezTo>
                  <a:pt x="2397" y="1197"/>
                  <a:pt x="2397" y="1197"/>
                  <a:pt x="2397" y="1197"/>
                </a:cubicBezTo>
                <a:cubicBezTo>
                  <a:pt x="2397" y="1197"/>
                  <a:pt x="2397" y="1197"/>
                  <a:pt x="2397" y="1197"/>
                </a:cubicBezTo>
                <a:cubicBezTo>
                  <a:pt x="2396" y="1196"/>
                  <a:pt x="2396" y="1196"/>
                  <a:pt x="2396" y="1196"/>
                </a:cubicBezTo>
                <a:moveTo>
                  <a:pt x="2338" y="1170"/>
                </a:moveTo>
                <a:cubicBezTo>
                  <a:pt x="2338" y="1170"/>
                  <a:pt x="2338" y="1170"/>
                  <a:pt x="2338" y="1170"/>
                </a:cubicBezTo>
                <a:cubicBezTo>
                  <a:pt x="2338" y="1170"/>
                  <a:pt x="2338" y="1170"/>
                  <a:pt x="2338" y="1170"/>
                </a:cubicBezTo>
                <a:cubicBezTo>
                  <a:pt x="2338" y="1170"/>
                  <a:pt x="2338" y="1170"/>
                  <a:pt x="2338" y="1170"/>
                </a:cubicBezTo>
                <a:moveTo>
                  <a:pt x="2365" y="1189"/>
                </a:moveTo>
                <a:cubicBezTo>
                  <a:pt x="2365" y="1189"/>
                  <a:pt x="2365" y="1189"/>
                  <a:pt x="2365" y="1189"/>
                </a:cubicBezTo>
                <a:cubicBezTo>
                  <a:pt x="2365" y="1189"/>
                  <a:pt x="2365" y="1189"/>
                  <a:pt x="2365" y="1189"/>
                </a:cubicBezTo>
                <a:cubicBezTo>
                  <a:pt x="2365" y="1189"/>
                  <a:pt x="2365" y="1189"/>
                  <a:pt x="2365" y="1189"/>
                </a:cubicBezTo>
                <a:cubicBezTo>
                  <a:pt x="2365" y="1189"/>
                  <a:pt x="2365" y="1189"/>
                  <a:pt x="2365" y="1189"/>
                </a:cubicBezTo>
                <a:moveTo>
                  <a:pt x="2363" y="1189"/>
                </a:moveTo>
                <a:cubicBezTo>
                  <a:pt x="2363" y="1189"/>
                  <a:pt x="2363" y="1189"/>
                  <a:pt x="2363" y="1189"/>
                </a:cubicBezTo>
                <a:cubicBezTo>
                  <a:pt x="2363" y="1189"/>
                  <a:pt x="2363" y="1189"/>
                  <a:pt x="2363" y="1189"/>
                </a:cubicBezTo>
                <a:cubicBezTo>
                  <a:pt x="2363" y="1189"/>
                  <a:pt x="2363" y="1189"/>
                  <a:pt x="2363" y="1189"/>
                </a:cubicBezTo>
                <a:moveTo>
                  <a:pt x="2357" y="1176"/>
                </a:moveTo>
                <a:cubicBezTo>
                  <a:pt x="2357" y="1176"/>
                  <a:pt x="2357" y="1176"/>
                  <a:pt x="2357" y="1176"/>
                </a:cubicBezTo>
                <a:cubicBezTo>
                  <a:pt x="2357" y="1176"/>
                  <a:pt x="2357" y="1176"/>
                  <a:pt x="2357" y="1176"/>
                </a:cubicBezTo>
                <a:cubicBezTo>
                  <a:pt x="2358" y="1176"/>
                  <a:pt x="2358" y="1176"/>
                  <a:pt x="2358" y="1176"/>
                </a:cubicBezTo>
                <a:cubicBezTo>
                  <a:pt x="2357" y="1176"/>
                  <a:pt x="2357" y="1176"/>
                  <a:pt x="2357" y="1176"/>
                </a:cubicBezTo>
                <a:cubicBezTo>
                  <a:pt x="2357" y="1176"/>
                  <a:pt x="2357" y="1176"/>
                  <a:pt x="2357" y="1176"/>
                </a:cubicBezTo>
                <a:moveTo>
                  <a:pt x="2364" y="1189"/>
                </a:moveTo>
                <a:cubicBezTo>
                  <a:pt x="2364" y="1189"/>
                  <a:pt x="2364" y="1189"/>
                  <a:pt x="2364" y="1189"/>
                </a:cubicBezTo>
                <a:cubicBezTo>
                  <a:pt x="2364" y="1189"/>
                  <a:pt x="2364" y="1189"/>
                  <a:pt x="2364" y="1189"/>
                </a:cubicBezTo>
                <a:cubicBezTo>
                  <a:pt x="2364" y="1189"/>
                  <a:pt x="2364" y="1189"/>
                  <a:pt x="2364" y="1189"/>
                </a:cubicBezTo>
                <a:cubicBezTo>
                  <a:pt x="2364" y="1190"/>
                  <a:pt x="2364" y="1190"/>
                  <a:pt x="2364" y="1190"/>
                </a:cubicBezTo>
                <a:cubicBezTo>
                  <a:pt x="2364" y="1190"/>
                  <a:pt x="2364" y="1190"/>
                  <a:pt x="2364" y="1190"/>
                </a:cubicBezTo>
                <a:cubicBezTo>
                  <a:pt x="2364" y="1190"/>
                  <a:pt x="2364" y="1190"/>
                  <a:pt x="2364" y="1190"/>
                </a:cubicBezTo>
                <a:cubicBezTo>
                  <a:pt x="2364" y="1189"/>
                  <a:pt x="2364" y="1189"/>
                  <a:pt x="2364" y="1189"/>
                </a:cubicBezTo>
                <a:moveTo>
                  <a:pt x="2365" y="1189"/>
                </a:moveTo>
                <a:cubicBezTo>
                  <a:pt x="2365" y="1189"/>
                  <a:pt x="2365" y="1189"/>
                  <a:pt x="2365" y="1189"/>
                </a:cubicBezTo>
                <a:cubicBezTo>
                  <a:pt x="2365" y="1189"/>
                  <a:pt x="2365" y="1189"/>
                  <a:pt x="2365" y="1189"/>
                </a:cubicBezTo>
                <a:cubicBezTo>
                  <a:pt x="2365" y="1189"/>
                  <a:pt x="2365" y="1189"/>
                  <a:pt x="2365" y="1189"/>
                </a:cubicBezTo>
                <a:cubicBezTo>
                  <a:pt x="2365" y="1189"/>
                  <a:pt x="2365" y="1189"/>
                  <a:pt x="2365" y="1189"/>
                </a:cubicBezTo>
                <a:moveTo>
                  <a:pt x="2356" y="1173"/>
                </a:moveTo>
                <a:cubicBezTo>
                  <a:pt x="2356" y="1173"/>
                  <a:pt x="2356" y="1173"/>
                  <a:pt x="2356" y="1173"/>
                </a:cubicBezTo>
                <a:cubicBezTo>
                  <a:pt x="2356" y="1173"/>
                  <a:pt x="2356" y="1173"/>
                  <a:pt x="2356" y="1173"/>
                </a:cubicBezTo>
                <a:cubicBezTo>
                  <a:pt x="2356" y="1173"/>
                  <a:pt x="2356" y="1173"/>
                  <a:pt x="2356" y="1173"/>
                </a:cubicBezTo>
                <a:cubicBezTo>
                  <a:pt x="2356" y="1173"/>
                  <a:pt x="2356" y="1173"/>
                  <a:pt x="2356" y="1173"/>
                </a:cubicBezTo>
                <a:cubicBezTo>
                  <a:pt x="2356" y="1173"/>
                  <a:pt x="2356" y="1173"/>
                  <a:pt x="2356" y="1173"/>
                </a:cubicBezTo>
                <a:cubicBezTo>
                  <a:pt x="2356" y="1173"/>
                  <a:pt x="2356" y="1173"/>
                  <a:pt x="2356" y="1173"/>
                </a:cubicBezTo>
                <a:moveTo>
                  <a:pt x="2365" y="1189"/>
                </a:moveTo>
                <a:cubicBezTo>
                  <a:pt x="2365" y="1189"/>
                  <a:pt x="2365" y="1189"/>
                  <a:pt x="2365" y="1189"/>
                </a:cubicBezTo>
                <a:cubicBezTo>
                  <a:pt x="2365" y="1188"/>
                  <a:pt x="2365" y="1188"/>
                  <a:pt x="2365" y="1188"/>
                </a:cubicBezTo>
                <a:cubicBezTo>
                  <a:pt x="2365" y="1188"/>
                  <a:pt x="2365" y="1188"/>
                  <a:pt x="2365" y="1188"/>
                </a:cubicBezTo>
                <a:cubicBezTo>
                  <a:pt x="2365" y="1189"/>
                  <a:pt x="2365" y="1189"/>
                  <a:pt x="2365" y="1189"/>
                </a:cubicBezTo>
                <a:moveTo>
                  <a:pt x="2352" y="1180"/>
                </a:moveTo>
                <a:cubicBezTo>
                  <a:pt x="2352" y="1180"/>
                  <a:pt x="2352" y="1180"/>
                  <a:pt x="2352" y="1180"/>
                </a:cubicBezTo>
                <a:cubicBezTo>
                  <a:pt x="2352" y="1180"/>
                  <a:pt x="2352" y="1180"/>
                  <a:pt x="2352" y="1180"/>
                </a:cubicBezTo>
                <a:cubicBezTo>
                  <a:pt x="2352" y="1180"/>
                  <a:pt x="2352" y="1180"/>
                  <a:pt x="2352" y="1180"/>
                </a:cubicBezTo>
                <a:cubicBezTo>
                  <a:pt x="2352" y="1180"/>
                  <a:pt x="2352" y="1180"/>
                  <a:pt x="2352" y="1180"/>
                </a:cubicBezTo>
                <a:cubicBezTo>
                  <a:pt x="2352" y="1180"/>
                  <a:pt x="2352" y="1180"/>
                  <a:pt x="2352" y="1180"/>
                </a:cubicBezTo>
                <a:cubicBezTo>
                  <a:pt x="2352" y="1180"/>
                  <a:pt x="2352" y="1180"/>
                  <a:pt x="2352" y="1180"/>
                </a:cubicBezTo>
                <a:cubicBezTo>
                  <a:pt x="2352" y="1180"/>
                  <a:pt x="2352" y="1180"/>
                  <a:pt x="2352" y="1180"/>
                </a:cubicBezTo>
                <a:cubicBezTo>
                  <a:pt x="2352" y="1180"/>
                  <a:pt x="2352" y="1180"/>
                  <a:pt x="2352" y="1180"/>
                </a:cubicBezTo>
                <a:moveTo>
                  <a:pt x="2368" y="1193"/>
                </a:moveTo>
                <a:cubicBezTo>
                  <a:pt x="2367" y="1193"/>
                  <a:pt x="2367" y="1193"/>
                  <a:pt x="2367" y="1193"/>
                </a:cubicBezTo>
                <a:cubicBezTo>
                  <a:pt x="2367" y="1193"/>
                  <a:pt x="2367" y="1193"/>
                  <a:pt x="2367" y="1193"/>
                </a:cubicBezTo>
                <a:cubicBezTo>
                  <a:pt x="2367" y="1193"/>
                  <a:pt x="2367" y="1193"/>
                  <a:pt x="2367" y="1193"/>
                </a:cubicBezTo>
                <a:cubicBezTo>
                  <a:pt x="2367" y="1193"/>
                  <a:pt x="2367" y="1193"/>
                  <a:pt x="2367" y="1193"/>
                </a:cubicBezTo>
                <a:cubicBezTo>
                  <a:pt x="2367" y="1193"/>
                  <a:pt x="2367" y="1193"/>
                  <a:pt x="2367" y="1193"/>
                </a:cubicBezTo>
                <a:cubicBezTo>
                  <a:pt x="2367" y="1193"/>
                  <a:pt x="2367" y="1193"/>
                  <a:pt x="2367" y="1193"/>
                </a:cubicBezTo>
                <a:cubicBezTo>
                  <a:pt x="2367" y="1192"/>
                  <a:pt x="2367" y="1192"/>
                  <a:pt x="2367" y="1192"/>
                </a:cubicBezTo>
                <a:cubicBezTo>
                  <a:pt x="2367" y="1192"/>
                  <a:pt x="2367" y="1192"/>
                  <a:pt x="2367" y="1192"/>
                </a:cubicBezTo>
                <a:cubicBezTo>
                  <a:pt x="2367" y="1192"/>
                  <a:pt x="2367" y="1192"/>
                  <a:pt x="2367" y="1192"/>
                </a:cubicBezTo>
                <a:cubicBezTo>
                  <a:pt x="2367" y="1192"/>
                  <a:pt x="2367" y="1192"/>
                  <a:pt x="2367" y="1192"/>
                </a:cubicBezTo>
                <a:cubicBezTo>
                  <a:pt x="2367" y="1192"/>
                  <a:pt x="2367" y="1192"/>
                  <a:pt x="2367" y="1192"/>
                </a:cubicBezTo>
                <a:cubicBezTo>
                  <a:pt x="2366" y="1191"/>
                  <a:pt x="2366" y="1191"/>
                  <a:pt x="2366" y="1191"/>
                </a:cubicBezTo>
                <a:cubicBezTo>
                  <a:pt x="2366" y="1191"/>
                  <a:pt x="2366" y="1191"/>
                  <a:pt x="2366" y="1191"/>
                </a:cubicBezTo>
                <a:cubicBezTo>
                  <a:pt x="2366" y="1191"/>
                  <a:pt x="2366" y="1191"/>
                  <a:pt x="2366" y="1191"/>
                </a:cubicBezTo>
                <a:cubicBezTo>
                  <a:pt x="2366" y="1191"/>
                  <a:pt x="2366" y="1191"/>
                  <a:pt x="2366" y="1191"/>
                </a:cubicBezTo>
                <a:cubicBezTo>
                  <a:pt x="2366" y="1191"/>
                  <a:pt x="2366" y="1191"/>
                  <a:pt x="2366" y="1191"/>
                </a:cubicBezTo>
                <a:cubicBezTo>
                  <a:pt x="2366" y="1191"/>
                  <a:pt x="2366" y="1191"/>
                  <a:pt x="2366" y="1191"/>
                </a:cubicBezTo>
                <a:cubicBezTo>
                  <a:pt x="2365" y="1191"/>
                  <a:pt x="2365" y="1191"/>
                  <a:pt x="2365" y="1191"/>
                </a:cubicBezTo>
                <a:cubicBezTo>
                  <a:pt x="2365" y="1191"/>
                  <a:pt x="2365" y="1191"/>
                  <a:pt x="2365" y="1191"/>
                </a:cubicBezTo>
                <a:cubicBezTo>
                  <a:pt x="2365" y="1191"/>
                  <a:pt x="2365" y="1191"/>
                  <a:pt x="2365" y="1191"/>
                </a:cubicBezTo>
                <a:cubicBezTo>
                  <a:pt x="2365" y="1191"/>
                  <a:pt x="2365" y="1191"/>
                  <a:pt x="2365" y="1191"/>
                </a:cubicBezTo>
                <a:cubicBezTo>
                  <a:pt x="2364" y="1190"/>
                  <a:pt x="2364" y="1190"/>
                  <a:pt x="2364" y="1190"/>
                </a:cubicBezTo>
                <a:cubicBezTo>
                  <a:pt x="2364" y="1190"/>
                  <a:pt x="2364" y="1190"/>
                  <a:pt x="2364" y="1190"/>
                </a:cubicBezTo>
                <a:cubicBezTo>
                  <a:pt x="2364" y="1190"/>
                  <a:pt x="2364" y="1190"/>
                  <a:pt x="2364" y="1190"/>
                </a:cubicBezTo>
                <a:cubicBezTo>
                  <a:pt x="2363" y="1190"/>
                  <a:pt x="2363" y="1190"/>
                  <a:pt x="2363" y="1190"/>
                </a:cubicBezTo>
                <a:cubicBezTo>
                  <a:pt x="2363" y="1190"/>
                  <a:pt x="2363" y="1190"/>
                  <a:pt x="2363" y="1190"/>
                </a:cubicBezTo>
                <a:cubicBezTo>
                  <a:pt x="2363" y="1190"/>
                  <a:pt x="2363" y="1190"/>
                  <a:pt x="2363" y="1190"/>
                </a:cubicBezTo>
                <a:cubicBezTo>
                  <a:pt x="2363" y="1190"/>
                  <a:pt x="2363" y="1190"/>
                  <a:pt x="2363" y="1190"/>
                </a:cubicBezTo>
                <a:cubicBezTo>
                  <a:pt x="2363" y="1190"/>
                  <a:pt x="2363" y="1190"/>
                  <a:pt x="2363" y="1190"/>
                </a:cubicBezTo>
                <a:cubicBezTo>
                  <a:pt x="2363" y="1190"/>
                  <a:pt x="2363" y="1190"/>
                  <a:pt x="2363" y="1190"/>
                </a:cubicBezTo>
                <a:cubicBezTo>
                  <a:pt x="2362" y="1189"/>
                  <a:pt x="2362" y="1189"/>
                  <a:pt x="2362" y="1189"/>
                </a:cubicBezTo>
                <a:cubicBezTo>
                  <a:pt x="2362" y="1189"/>
                  <a:pt x="2362" y="1189"/>
                  <a:pt x="2362" y="1189"/>
                </a:cubicBezTo>
                <a:cubicBezTo>
                  <a:pt x="2362" y="1189"/>
                  <a:pt x="2362" y="1189"/>
                  <a:pt x="2362" y="1189"/>
                </a:cubicBezTo>
                <a:cubicBezTo>
                  <a:pt x="2361" y="1189"/>
                  <a:pt x="2361" y="1189"/>
                  <a:pt x="2361" y="1189"/>
                </a:cubicBezTo>
                <a:cubicBezTo>
                  <a:pt x="2361" y="1189"/>
                  <a:pt x="2361" y="1189"/>
                  <a:pt x="2361" y="1189"/>
                </a:cubicBezTo>
                <a:cubicBezTo>
                  <a:pt x="2361" y="1189"/>
                  <a:pt x="2361" y="1189"/>
                  <a:pt x="2361" y="1189"/>
                </a:cubicBezTo>
                <a:cubicBezTo>
                  <a:pt x="2361" y="1190"/>
                  <a:pt x="2361" y="1190"/>
                  <a:pt x="2361" y="1190"/>
                </a:cubicBezTo>
                <a:cubicBezTo>
                  <a:pt x="2361" y="1190"/>
                  <a:pt x="2361" y="1190"/>
                  <a:pt x="2361" y="1190"/>
                </a:cubicBezTo>
                <a:cubicBezTo>
                  <a:pt x="2361" y="1190"/>
                  <a:pt x="2361" y="1190"/>
                  <a:pt x="2361" y="1190"/>
                </a:cubicBezTo>
                <a:cubicBezTo>
                  <a:pt x="2361" y="1190"/>
                  <a:pt x="2361" y="1190"/>
                  <a:pt x="2361" y="1190"/>
                </a:cubicBezTo>
                <a:cubicBezTo>
                  <a:pt x="2361" y="1190"/>
                  <a:pt x="2361" y="1190"/>
                  <a:pt x="2361" y="1190"/>
                </a:cubicBezTo>
                <a:cubicBezTo>
                  <a:pt x="2361" y="1190"/>
                  <a:pt x="2361" y="1190"/>
                  <a:pt x="2361" y="1190"/>
                </a:cubicBezTo>
                <a:cubicBezTo>
                  <a:pt x="2362" y="1190"/>
                  <a:pt x="2362" y="1190"/>
                  <a:pt x="2362" y="1190"/>
                </a:cubicBezTo>
                <a:cubicBezTo>
                  <a:pt x="2362" y="1190"/>
                  <a:pt x="2362" y="1190"/>
                  <a:pt x="2362" y="1190"/>
                </a:cubicBezTo>
                <a:cubicBezTo>
                  <a:pt x="2362" y="1190"/>
                  <a:pt x="2362" y="1190"/>
                  <a:pt x="2362" y="1190"/>
                </a:cubicBezTo>
                <a:cubicBezTo>
                  <a:pt x="2362" y="1190"/>
                  <a:pt x="2362" y="1190"/>
                  <a:pt x="2362" y="1190"/>
                </a:cubicBezTo>
                <a:cubicBezTo>
                  <a:pt x="2362" y="1190"/>
                  <a:pt x="2362" y="1190"/>
                  <a:pt x="2362" y="1190"/>
                </a:cubicBezTo>
                <a:cubicBezTo>
                  <a:pt x="2362" y="1190"/>
                  <a:pt x="2362" y="1190"/>
                  <a:pt x="2362" y="1190"/>
                </a:cubicBezTo>
                <a:cubicBezTo>
                  <a:pt x="2362" y="1191"/>
                  <a:pt x="2362" y="1191"/>
                  <a:pt x="2362" y="1191"/>
                </a:cubicBezTo>
                <a:cubicBezTo>
                  <a:pt x="2362" y="1191"/>
                  <a:pt x="2362" y="1191"/>
                  <a:pt x="2362" y="1191"/>
                </a:cubicBezTo>
                <a:cubicBezTo>
                  <a:pt x="2362" y="1191"/>
                  <a:pt x="2362" y="1191"/>
                  <a:pt x="2362" y="1191"/>
                </a:cubicBezTo>
                <a:cubicBezTo>
                  <a:pt x="2362" y="1191"/>
                  <a:pt x="2362" y="1191"/>
                  <a:pt x="2362" y="1191"/>
                </a:cubicBezTo>
                <a:cubicBezTo>
                  <a:pt x="2362" y="1191"/>
                  <a:pt x="2362" y="1191"/>
                  <a:pt x="2362" y="1191"/>
                </a:cubicBezTo>
                <a:cubicBezTo>
                  <a:pt x="2362" y="1191"/>
                  <a:pt x="2362" y="1191"/>
                  <a:pt x="2362" y="1191"/>
                </a:cubicBezTo>
                <a:cubicBezTo>
                  <a:pt x="2362" y="1191"/>
                  <a:pt x="2362" y="1191"/>
                  <a:pt x="2362" y="1191"/>
                </a:cubicBezTo>
                <a:cubicBezTo>
                  <a:pt x="2362" y="1191"/>
                  <a:pt x="2362" y="1191"/>
                  <a:pt x="2362" y="1191"/>
                </a:cubicBezTo>
                <a:cubicBezTo>
                  <a:pt x="2362" y="1191"/>
                  <a:pt x="2362" y="1191"/>
                  <a:pt x="2362" y="1191"/>
                </a:cubicBezTo>
                <a:cubicBezTo>
                  <a:pt x="2363" y="1191"/>
                  <a:pt x="2363" y="1191"/>
                  <a:pt x="2363" y="1191"/>
                </a:cubicBezTo>
                <a:cubicBezTo>
                  <a:pt x="2363" y="1191"/>
                  <a:pt x="2363" y="1191"/>
                  <a:pt x="2363" y="1191"/>
                </a:cubicBezTo>
                <a:cubicBezTo>
                  <a:pt x="2363" y="1192"/>
                  <a:pt x="2363" y="1192"/>
                  <a:pt x="2363" y="1192"/>
                </a:cubicBezTo>
                <a:cubicBezTo>
                  <a:pt x="2363" y="1192"/>
                  <a:pt x="2363" y="1192"/>
                  <a:pt x="2363" y="1192"/>
                </a:cubicBezTo>
                <a:cubicBezTo>
                  <a:pt x="2363" y="1192"/>
                  <a:pt x="2363" y="1192"/>
                  <a:pt x="2363" y="1192"/>
                </a:cubicBezTo>
                <a:cubicBezTo>
                  <a:pt x="2363" y="1192"/>
                  <a:pt x="2363" y="1192"/>
                  <a:pt x="2363" y="1192"/>
                </a:cubicBezTo>
                <a:cubicBezTo>
                  <a:pt x="2363" y="1192"/>
                  <a:pt x="2363" y="1192"/>
                  <a:pt x="2363" y="1192"/>
                </a:cubicBezTo>
                <a:cubicBezTo>
                  <a:pt x="2363" y="1192"/>
                  <a:pt x="2363" y="1192"/>
                  <a:pt x="2363" y="1192"/>
                </a:cubicBezTo>
                <a:cubicBezTo>
                  <a:pt x="2363" y="1192"/>
                  <a:pt x="2363" y="1192"/>
                  <a:pt x="2363" y="1192"/>
                </a:cubicBezTo>
                <a:cubicBezTo>
                  <a:pt x="2364" y="1192"/>
                  <a:pt x="2364" y="1192"/>
                  <a:pt x="2364" y="1192"/>
                </a:cubicBezTo>
                <a:cubicBezTo>
                  <a:pt x="2363" y="1192"/>
                  <a:pt x="2363" y="1192"/>
                  <a:pt x="2363" y="1192"/>
                </a:cubicBezTo>
                <a:cubicBezTo>
                  <a:pt x="2364" y="1192"/>
                  <a:pt x="2364" y="1192"/>
                  <a:pt x="2364" y="1192"/>
                </a:cubicBezTo>
                <a:cubicBezTo>
                  <a:pt x="2364" y="1192"/>
                  <a:pt x="2364" y="1192"/>
                  <a:pt x="2364" y="1192"/>
                </a:cubicBezTo>
                <a:cubicBezTo>
                  <a:pt x="2364" y="1192"/>
                  <a:pt x="2364" y="1192"/>
                  <a:pt x="2364" y="1192"/>
                </a:cubicBezTo>
                <a:cubicBezTo>
                  <a:pt x="2364" y="1192"/>
                  <a:pt x="2364" y="1192"/>
                  <a:pt x="2364" y="1192"/>
                </a:cubicBezTo>
                <a:cubicBezTo>
                  <a:pt x="2364" y="1192"/>
                  <a:pt x="2364" y="1192"/>
                  <a:pt x="2364" y="1192"/>
                </a:cubicBezTo>
                <a:cubicBezTo>
                  <a:pt x="2364" y="1193"/>
                  <a:pt x="2364" y="1193"/>
                  <a:pt x="2364" y="1193"/>
                </a:cubicBezTo>
                <a:cubicBezTo>
                  <a:pt x="2364" y="1193"/>
                  <a:pt x="2364" y="1193"/>
                  <a:pt x="2364" y="1193"/>
                </a:cubicBezTo>
                <a:cubicBezTo>
                  <a:pt x="2364" y="1193"/>
                  <a:pt x="2364" y="1193"/>
                  <a:pt x="2364" y="1193"/>
                </a:cubicBezTo>
                <a:cubicBezTo>
                  <a:pt x="2365" y="1193"/>
                  <a:pt x="2365" y="1193"/>
                  <a:pt x="2365" y="1193"/>
                </a:cubicBezTo>
                <a:cubicBezTo>
                  <a:pt x="2365" y="1193"/>
                  <a:pt x="2365" y="1193"/>
                  <a:pt x="2365" y="1193"/>
                </a:cubicBezTo>
                <a:cubicBezTo>
                  <a:pt x="2365" y="1193"/>
                  <a:pt x="2365" y="1193"/>
                  <a:pt x="2365" y="1193"/>
                </a:cubicBezTo>
                <a:cubicBezTo>
                  <a:pt x="2365" y="1193"/>
                  <a:pt x="2365" y="1193"/>
                  <a:pt x="2365" y="1193"/>
                </a:cubicBezTo>
                <a:cubicBezTo>
                  <a:pt x="2365" y="1193"/>
                  <a:pt x="2365" y="1193"/>
                  <a:pt x="2365" y="1193"/>
                </a:cubicBezTo>
                <a:cubicBezTo>
                  <a:pt x="2366" y="1193"/>
                  <a:pt x="2366" y="1193"/>
                  <a:pt x="2366" y="1193"/>
                </a:cubicBezTo>
                <a:cubicBezTo>
                  <a:pt x="2366" y="1193"/>
                  <a:pt x="2366" y="1193"/>
                  <a:pt x="2366" y="1193"/>
                </a:cubicBezTo>
                <a:cubicBezTo>
                  <a:pt x="2366" y="1193"/>
                  <a:pt x="2366" y="1193"/>
                  <a:pt x="2366" y="1193"/>
                </a:cubicBezTo>
                <a:cubicBezTo>
                  <a:pt x="2367" y="1193"/>
                  <a:pt x="2367" y="1193"/>
                  <a:pt x="2367" y="1193"/>
                </a:cubicBezTo>
                <a:cubicBezTo>
                  <a:pt x="2367" y="1193"/>
                  <a:pt x="2367" y="1193"/>
                  <a:pt x="2367" y="1193"/>
                </a:cubicBezTo>
                <a:cubicBezTo>
                  <a:pt x="2367" y="1193"/>
                  <a:pt x="2367" y="1193"/>
                  <a:pt x="2367" y="1193"/>
                </a:cubicBezTo>
                <a:cubicBezTo>
                  <a:pt x="2368" y="1193"/>
                  <a:pt x="2368" y="1193"/>
                  <a:pt x="2368" y="1193"/>
                </a:cubicBezTo>
                <a:cubicBezTo>
                  <a:pt x="2368" y="1193"/>
                  <a:pt x="2368" y="1193"/>
                  <a:pt x="2368" y="1193"/>
                </a:cubicBezTo>
                <a:cubicBezTo>
                  <a:pt x="2368" y="1193"/>
                  <a:pt x="2368" y="1193"/>
                  <a:pt x="2368" y="1193"/>
                </a:cubicBezTo>
                <a:cubicBezTo>
                  <a:pt x="2368" y="1193"/>
                  <a:pt x="2368" y="1193"/>
                  <a:pt x="2368" y="1193"/>
                </a:cubicBezTo>
                <a:cubicBezTo>
                  <a:pt x="2368" y="1193"/>
                  <a:pt x="2368" y="1193"/>
                  <a:pt x="2368" y="1193"/>
                </a:cubicBezTo>
                <a:moveTo>
                  <a:pt x="2365" y="1191"/>
                </a:moveTo>
                <a:cubicBezTo>
                  <a:pt x="2365" y="1191"/>
                  <a:pt x="2365" y="1191"/>
                  <a:pt x="2365" y="1191"/>
                </a:cubicBezTo>
                <a:cubicBezTo>
                  <a:pt x="2365" y="1191"/>
                  <a:pt x="2365" y="1191"/>
                  <a:pt x="2365" y="1191"/>
                </a:cubicBezTo>
                <a:cubicBezTo>
                  <a:pt x="2365" y="1191"/>
                  <a:pt x="2365" y="1191"/>
                  <a:pt x="2365" y="1191"/>
                </a:cubicBezTo>
                <a:moveTo>
                  <a:pt x="2369" y="1194"/>
                </a:moveTo>
                <a:cubicBezTo>
                  <a:pt x="2369" y="1194"/>
                  <a:pt x="2369" y="1194"/>
                  <a:pt x="2369" y="1194"/>
                </a:cubicBezTo>
                <a:cubicBezTo>
                  <a:pt x="2369" y="1194"/>
                  <a:pt x="2369" y="1194"/>
                  <a:pt x="2369" y="1194"/>
                </a:cubicBezTo>
                <a:cubicBezTo>
                  <a:pt x="2369" y="1194"/>
                  <a:pt x="2369" y="1194"/>
                  <a:pt x="2369" y="1194"/>
                </a:cubicBezTo>
                <a:moveTo>
                  <a:pt x="2369" y="1193"/>
                </a:moveTo>
                <a:cubicBezTo>
                  <a:pt x="2369" y="1193"/>
                  <a:pt x="2369" y="1193"/>
                  <a:pt x="2369" y="1193"/>
                </a:cubicBezTo>
                <a:cubicBezTo>
                  <a:pt x="2369" y="1193"/>
                  <a:pt x="2369" y="1193"/>
                  <a:pt x="2369" y="1193"/>
                </a:cubicBezTo>
                <a:cubicBezTo>
                  <a:pt x="2369" y="1193"/>
                  <a:pt x="2369" y="1193"/>
                  <a:pt x="2369" y="1193"/>
                </a:cubicBezTo>
                <a:cubicBezTo>
                  <a:pt x="2369" y="1193"/>
                  <a:pt x="2369" y="1193"/>
                  <a:pt x="2369" y="1193"/>
                </a:cubicBezTo>
                <a:moveTo>
                  <a:pt x="2337" y="1170"/>
                </a:moveTo>
                <a:cubicBezTo>
                  <a:pt x="2337" y="1170"/>
                  <a:pt x="2337" y="1170"/>
                  <a:pt x="2337" y="1170"/>
                </a:cubicBezTo>
                <a:cubicBezTo>
                  <a:pt x="2337" y="1170"/>
                  <a:pt x="2337" y="1170"/>
                  <a:pt x="2337" y="1170"/>
                </a:cubicBezTo>
                <a:cubicBezTo>
                  <a:pt x="2337" y="1170"/>
                  <a:pt x="2337" y="1170"/>
                  <a:pt x="2337" y="1170"/>
                </a:cubicBezTo>
                <a:cubicBezTo>
                  <a:pt x="2337" y="1170"/>
                  <a:pt x="2337" y="1170"/>
                  <a:pt x="2337" y="1170"/>
                </a:cubicBezTo>
                <a:cubicBezTo>
                  <a:pt x="2337" y="1170"/>
                  <a:pt x="2337" y="1170"/>
                  <a:pt x="2337" y="1170"/>
                </a:cubicBezTo>
                <a:cubicBezTo>
                  <a:pt x="2337" y="1170"/>
                  <a:pt x="2337" y="1170"/>
                  <a:pt x="2337" y="1170"/>
                </a:cubicBezTo>
                <a:cubicBezTo>
                  <a:pt x="2337" y="1170"/>
                  <a:pt x="2337" y="1170"/>
                  <a:pt x="2337" y="1170"/>
                </a:cubicBezTo>
                <a:moveTo>
                  <a:pt x="2337" y="1175"/>
                </a:moveTo>
                <a:cubicBezTo>
                  <a:pt x="2337" y="1175"/>
                  <a:pt x="2337" y="1175"/>
                  <a:pt x="2337" y="1175"/>
                </a:cubicBezTo>
                <a:cubicBezTo>
                  <a:pt x="2337" y="1175"/>
                  <a:pt x="2337" y="1175"/>
                  <a:pt x="2337" y="1175"/>
                </a:cubicBezTo>
                <a:cubicBezTo>
                  <a:pt x="2337" y="1175"/>
                  <a:pt x="2337" y="1175"/>
                  <a:pt x="2337" y="1175"/>
                </a:cubicBezTo>
                <a:cubicBezTo>
                  <a:pt x="2337" y="1175"/>
                  <a:pt x="2337" y="1175"/>
                  <a:pt x="2337" y="1175"/>
                </a:cubicBezTo>
                <a:moveTo>
                  <a:pt x="2362" y="1191"/>
                </a:moveTo>
                <a:cubicBezTo>
                  <a:pt x="2362" y="1191"/>
                  <a:pt x="2362" y="1191"/>
                  <a:pt x="2362" y="1191"/>
                </a:cubicBezTo>
                <a:cubicBezTo>
                  <a:pt x="2362" y="1191"/>
                  <a:pt x="2362" y="1191"/>
                  <a:pt x="2362" y="1191"/>
                </a:cubicBezTo>
                <a:cubicBezTo>
                  <a:pt x="2362" y="1191"/>
                  <a:pt x="2362" y="1191"/>
                  <a:pt x="2362" y="1191"/>
                </a:cubicBezTo>
                <a:cubicBezTo>
                  <a:pt x="2362" y="1191"/>
                  <a:pt x="2362" y="1191"/>
                  <a:pt x="2362" y="1191"/>
                </a:cubicBezTo>
                <a:moveTo>
                  <a:pt x="2361" y="1184"/>
                </a:moveTo>
                <a:cubicBezTo>
                  <a:pt x="2361" y="1184"/>
                  <a:pt x="2361" y="1184"/>
                  <a:pt x="2361" y="1184"/>
                </a:cubicBezTo>
                <a:cubicBezTo>
                  <a:pt x="2360" y="1184"/>
                  <a:pt x="2360" y="1184"/>
                  <a:pt x="2360" y="1184"/>
                </a:cubicBezTo>
                <a:cubicBezTo>
                  <a:pt x="2360" y="1183"/>
                  <a:pt x="2360" y="1183"/>
                  <a:pt x="2360" y="1183"/>
                </a:cubicBezTo>
                <a:cubicBezTo>
                  <a:pt x="2360" y="1183"/>
                  <a:pt x="2360" y="1183"/>
                  <a:pt x="2360" y="1183"/>
                </a:cubicBezTo>
                <a:cubicBezTo>
                  <a:pt x="2360" y="1183"/>
                  <a:pt x="2360" y="1183"/>
                  <a:pt x="2360" y="1183"/>
                </a:cubicBezTo>
                <a:cubicBezTo>
                  <a:pt x="2360" y="1183"/>
                  <a:pt x="2360" y="1183"/>
                  <a:pt x="2360" y="1183"/>
                </a:cubicBezTo>
                <a:cubicBezTo>
                  <a:pt x="2359" y="1183"/>
                  <a:pt x="2359" y="1183"/>
                  <a:pt x="2359" y="1183"/>
                </a:cubicBezTo>
                <a:cubicBezTo>
                  <a:pt x="2359" y="1183"/>
                  <a:pt x="2359" y="1183"/>
                  <a:pt x="2359" y="1183"/>
                </a:cubicBezTo>
                <a:cubicBezTo>
                  <a:pt x="2359" y="1183"/>
                  <a:pt x="2359" y="1183"/>
                  <a:pt x="2359" y="1183"/>
                </a:cubicBezTo>
                <a:cubicBezTo>
                  <a:pt x="2359" y="1183"/>
                  <a:pt x="2359" y="1183"/>
                  <a:pt x="2359" y="1183"/>
                </a:cubicBezTo>
                <a:cubicBezTo>
                  <a:pt x="2359" y="1183"/>
                  <a:pt x="2359" y="1183"/>
                  <a:pt x="2359" y="1183"/>
                </a:cubicBezTo>
                <a:cubicBezTo>
                  <a:pt x="2359" y="1183"/>
                  <a:pt x="2359" y="1183"/>
                  <a:pt x="2359" y="1183"/>
                </a:cubicBezTo>
                <a:cubicBezTo>
                  <a:pt x="2359" y="1182"/>
                  <a:pt x="2359" y="1182"/>
                  <a:pt x="2359" y="1182"/>
                </a:cubicBezTo>
                <a:cubicBezTo>
                  <a:pt x="2359" y="1182"/>
                  <a:pt x="2359" y="1182"/>
                  <a:pt x="2359" y="1182"/>
                </a:cubicBezTo>
                <a:cubicBezTo>
                  <a:pt x="2358" y="1182"/>
                  <a:pt x="2358" y="1182"/>
                  <a:pt x="2358" y="1182"/>
                </a:cubicBezTo>
                <a:cubicBezTo>
                  <a:pt x="2358" y="1182"/>
                  <a:pt x="2358" y="1182"/>
                  <a:pt x="2358" y="1182"/>
                </a:cubicBezTo>
                <a:cubicBezTo>
                  <a:pt x="2358" y="1182"/>
                  <a:pt x="2358" y="1182"/>
                  <a:pt x="2358" y="1182"/>
                </a:cubicBezTo>
                <a:cubicBezTo>
                  <a:pt x="2357" y="1181"/>
                  <a:pt x="2357" y="1181"/>
                  <a:pt x="2357" y="1181"/>
                </a:cubicBezTo>
                <a:cubicBezTo>
                  <a:pt x="2357" y="1181"/>
                  <a:pt x="2357" y="1181"/>
                  <a:pt x="2357" y="1181"/>
                </a:cubicBezTo>
                <a:cubicBezTo>
                  <a:pt x="2357" y="1181"/>
                  <a:pt x="2357" y="1181"/>
                  <a:pt x="2357" y="1181"/>
                </a:cubicBezTo>
                <a:cubicBezTo>
                  <a:pt x="2357" y="1181"/>
                  <a:pt x="2357" y="1181"/>
                  <a:pt x="2357" y="1181"/>
                </a:cubicBezTo>
                <a:cubicBezTo>
                  <a:pt x="2357" y="1181"/>
                  <a:pt x="2357" y="1181"/>
                  <a:pt x="2357" y="1181"/>
                </a:cubicBezTo>
                <a:cubicBezTo>
                  <a:pt x="2357" y="1180"/>
                  <a:pt x="2357" y="1180"/>
                  <a:pt x="2357" y="1180"/>
                </a:cubicBezTo>
                <a:cubicBezTo>
                  <a:pt x="2357" y="1180"/>
                  <a:pt x="2357" y="1180"/>
                  <a:pt x="2357" y="1180"/>
                </a:cubicBezTo>
                <a:cubicBezTo>
                  <a:pt x="2357" y="1180"/>
                  <a:pt x="2357" y="1180"/>
                  <a:pt x="2357" y="1180"/>
                </a:cubicBezTo>
                <a:cubicBezTo>
                  <a:pt x="2357" y="1180"/>
                  <a:pt x="2357" y="1180"/>
                  <a:pt x="2357" y="1180"/>
                </a:cubicBezTo>
                <a:cubicBezTo>
                  <a:pt x="2357" y="1179"/>
                  <a:pt x="2357" y="1179"/>
                  <a:pt x="2357" y="1179"/>
                </a:cubicBezTo>
                <a:cubicBezTo>
                  <a:pt x="2357" y="1179"/>
                  <a:pt x="2357" y="1179"/>
                  <a:pt x="2357" y="1179"/>
                </a:cubicBezTo>
                <a:cubicBezTo>
                  <a:pt x="2357" y="1179"/>
                  <a:pt x="2357" y="1179"/>
                  <a:pt x="2357" y="1179"/>
                </a:cubicBezTo>
                <a:cubicBezTo>
                  <a:pt x="2357" y="1179"/>
                  <a:pt x="2357" y="1179"/>
                  <a:pt x="2357" y="1179"/>
                </a:cubicBezTo>
                <a:cubicBezTo>
                  <a:pt x="2357" y="1178"/>
                  <a:pt x="2357" y="1178"/>
                  <a:pt x="2357" y="1178"/>
                </a:cubicBezTo>
                <a:cubicBezTo>
                  <a:pt x="2357" y="1178"/>
                  <a:pt x="2357" y="1178"/>
                  <a:pt x="2357" y="1178"/>
                </a:cubicBezTo>
                <a:cubicBezTo>
                  <a:pt x="2357" y="1178"/>
                  <a:pt x="2357" y="1178"/>
                  <a:pt x="2357" y="1178"/>
                </a:cubicBezTo>
                <a:cubicBezTo>
                  <a:pt x="2357" y="1178"/>
                  <a:pt x="2357" y="1178"/>
                  <a:pt x="2357" y="1178"/>
                </a:cubicBezTo>
                <a:cubicBezTo>
                  <a:pt x="2357" y="1178"/>
                  <a:pt x="2357" y="1178"/>
                  <a:pt x="2357" y="1178"/>
                </a:cubicBezTo>
                <a:cubicBezTo>
                  <a:pt x="2357" y="1178"/>
                  <a:pt x="2357" y="1178"/>
                  <a:pt x="2357" y="1178"/>
                </a:cubicBezTo>
                <a:cubicBezTo>
                  <a:pt x="2357" y="1178"/>
                  <a:pt x="2357" y="1178"/>
                  <a:pt x="2357" y="1178"/>
                </a:cubicBezTo>
                <a:cubicBezTo>
                  <a:pt x="2357" y="1177"/>
                  <a:pt x="2357" y="1177"/>
                  <a:pt x="2357" y="1177"/>
                </a:cubicBezTo>
                <a:cubicBezTo>
                  <a:pt x="2356" y="1177"/>
                  <a:pt x="2356" y="1177"/>
                  <a:pt x="2356" y="1177"/>
                </a:cubicBezTo>
                <a:cubicBezTo>
                  <a:pt x="2356" y="1177"/>
                  <a:pt x="2356" y="1177"/>
                  <a:pt x="2356" y="1177"/>
                </a:cubicBezTo>
                <a:cubicBezTo>
                  <a:pt x="2356" y="1177"/>
                  <a:pt x="2356" y="1177"/>
                  <a:pt x="2356" y="1177"/>
                </a:cubicBezTo>
                <a:cubicBezTo>
                  <a:pt x="2356" y="1176"/>
                  <a:pt x="2356" y="1176"/>
                  <a:pt x="2356" y="1176"/>
                </a:cubicBezTo>
                <a:cubicBezTo>
                  <a:pt x="2356" y="1176"/>
                  <a:pt x="2356" y="1176"/>
                  <a:pt x="2356" y="1176"/>
                </a:cubicBezTo>
                <a:cubicBezTo>
                  <a:pt x="2357" y="1176"/>
                  <a:pt x="2357" y="1176"/>
                  <a:pt x="2357" y="1176"/>
                </a:cubicBezTo>
                <a:cubicBezTo>
                  <a:pt x="2357" y="1176"/>
                  <a:pt x="2357" y="1176"/>
                  <a:pt x="2357" y="1176"/>
                </a:cubicBezTo>
                <a:cubicBezTo>
                  <a:pt x="2357" y="1176"/>
                  <a:pt x="2357" y="1176"/>
                  <a:pt x="2357" y="1176"/>
                </a:cubicBezTo>
                <a:cubicBezTo>
                  <a:pt x="2357" y="1176"/>
                  <a:pt x="2357" y="1176"/>
                  <a:pt x="2357" y="1176"/>
                </a:cubicBezTo>
                <a:cubicBezTo>
                  <a:pt x="2357" y="1176"/>
                  <a:pt x="2357" y="1176"/>
                  <a:pt x="2357" y="1176"/>
                </a:cubicBezTo>
                <a:cubicBezTo>
                  <a:pt x="2357" y="1176"/>
                  <a:pt x="2357" y="1176"/>
                  <a:pt x="2357" y="1176"/>
                </a:cubicBezTo>
                <a:cubicBezTo>
                  <a:pt x="2357" y="1176"/>
                  <a:pt x="2357" y="1176"/>
                  <a:pt x="2357" y="1176"/>
                </a:cubicBezTo>
                <a:cubicBezTo>
                  <a:pt x="2357" y="1176"/>
                  <a:pt x="2357" y="1176"/>
                  <a:pt x="2357" y="1176"/>
                </a:cubicBezTo>
                <a:cubicBezTo>
                  <a:pt x="2357" y="1176"/>
                  <a:pt x="2357" y="1176"/>
                  <a:pt x="2357" y="1176"/>
                </a:cubicBezTo>
                <a:cubicBezTo>
                  <a:pt x="2358" y="1177"/>
                  <a:pt x="2358" y="1177"/>
                  <a:pt x="2358" y="1177"/>
                </a:cubicBezTo>
                <a:cubicBezTo>
                  <a:pt x="2358" y="1177"/>
                  <a:pt x="2358" y="1177"/>
                  <a:pt x="2358" y="1177"/>
                </a:cubicBezTo>
                <a:cubicBezTo>
                  <a:pt x="2358" y="1177"/>
                  <a:pt x="2358" y="1177"/>
                  <a:pt x="2358" y="1177"/>
                </a:cubicBezTo>
                <a:cubicBezTo>
                  <a:pt x="2358" y="1177"/>
                  <a:pt x="2358" y="1177"/>
                  <a:pt x="2358" y="1177"/>
                </a:cubicBezTo>
                <a:cubicBezTo>
                  <a:pt x="2358" y="1177"/>
                  <a:pt x="2358" y="1177"/>
                  <a:pt x="2358" y="1177"/>
                </a:cubicBezTo>
                <a:cubicBezTo>
                  <a:pt x="2358" y="1177"/>
                  <a:pt x="2358" y="1177"/>
                  <a:pt x="2358" y="1177"/>
                </a:cubicBezTo>
                <a:cubicBezTo>
                  <a:pt x="2358" y="1178"/>
                  <a:pt x="2358" y="1178"/>
                  <a:pt x="2358" y="1178"/>
                </a:cubicBezTo>
                <a:cubicBezTo>
                  <a:pt x="2359" y="1178"/>
                  <a:pt x="2359" y="1178"/>
                  <a:pt x="2359" y="1178"/>
                </a:cubicBezTo>
                <a:cubicBezTo>
                  <a:pt x="2359" y="1178"/>
                  <a:pt x="2359" y="1178"/>
                  <a:pt x="2359" y="1178"/>
                </a:cubicBezTo>
                <a:cubicBezTo>
                  <a:pt x="2359" y="1178"/>
                  <a:pt x="2359" y="1178"/>
                  <a:pt x="2359" y="1178"/>
                </a:cubicBezTo>
                <a:cubicBezTo>
                  <a:pt x="2359" y="1179"/>
                  <a:pt x="2359" y="1179"/>
                  <a:pt x="2359" y="1179"/>
                </a:cubicBezTo>
                <a:cubicBezTo>
                  <a:pt x="2358" y="1179"/>
                  <a:pt x="2358" y="1179"/>
                  <a:pt x="2358" y="1179"/>
                </a:cubicBezTo>
                <a:cubicBezTo>
                  <a:pt x="2358" y="1179"/>
                  <a:pt x="2358" y="1179"/>
                  <a:pt x="2358" y="1179"/>
                </a:cubicBezTo>
                <a:cubicBezTo>
                  <a:pt x="2358" y="1179"/>
                  <a:pt x="2358" y="1179"/>
                  <a:pt x="2358" y="1179"/>
                </a:cubicBezTo>
                <a:cubicBezTo>
                  <a:pt x="2358" y="1179"/>
                  <a:pt x="2358" y="1179"/>
                  <a:pt x="2358" y="1179"/>
                </a:cubicBezTo>
                <a:cubicBezTo>
                  <a:pt x="2359" y="1180"/>
                  <a:pt x="2359" y="1180"/>
                  <a:pt x="2359" y="1180"/>
                </a:cubicBezTo>
                <a:cubicBezTo>
                  <a:pt x="2359" y="1180"/>
                  <a:pt x="2359" y="1180"/>
                  <a:pt x="2359" y="1180"/>
                </a:cubicBezTo>
                <a:cubicBezTo>
                  <a:pt x="2359" y="1180"/>
                  <a:pt x="2359" y="1180"/>
                  <a:pt x="2359" y="1180"/>
                </a:cubicBezTo>
                <a:cubicBezTo>
                  <a:pt x="2359" y="1180"/>
                  <a:pt x="2359" y="1180"/>
                  <a:pt x="2359" y="1180"/>
                </a:cubicBezTo>
                <a:cubicBezTo>
                  <a:pt x="2359" y="1180"/>
                  <a:pt x="2359" y="1180"/>
                  <a:pt x="2359" y="1180"/>
                </a:cubicBezTo>
                <a:cubicBezTo>
                  <a:pt x="2359" y="1180"/>
                  <a:pt x="2359" y="1180"/>
                  <a:pt x="2359" y="1180"/>
                </a:cubicBezTo>
                <a:cubicBezTo>
                  <a:pt x="2359" y="1180"/>
                  <a:pt x="2359" y="1180"/>
                  <a:pt x="2359" y="1180"/>
                </a:cubicBezTo>
                <a:cubicBezTo>
                  <a:pt x="2359" y="1180"/>
                  <a:pt x="2359" y="1180"/>
                  <a:pt x="2359" y="1180"/>
                </a:cubicBezTo>
                <a:cubicBezTo>
                  <a:pt x="2359" y="1180"/>
                  <a:pt x="2359" y="1180"/>
                  <a:pt x="2359" y="1180"/>
                </a:cubicBezTo>
                <a:cubicBezTo>
                  <a:pt x="2359" y="1180"/>
                  <a:pt x="2359" y="1180"/>
                  <a:pt x="2359" y="1180"/>
                </a:cubicBezTo>
                <a:cubicBezTo>
                  <a:pt x="2359" y="1180"/>
                  <a:pt x="2359" y="1180"/>
                  <a:pt x="2359" y="1180"/>
                </a:cubicBezTo>
                <a:cubicBezTo>
                  <a:pt x="2360" y="1180"/>
                  <a:pt x="2360" y="1180"/>
                  <a:pt x="2360" y="1180"/>
                </a:cubicBezTo>
                <a:cubicBezTo>
                  <a:pt x="2360" y="1181"/>
                  <a:pt x="2360" y="1181"/>
                  <a:pt x="2360" y="1181"/>
                </a:cubicBezTo>
                <a:cubicBezTo>
                  <a:pt x="2360" y="1181"/>
                  <a:pt x="2360" y="1181"/>
                  <a:pt x="2360" y="1181"/>
                </a:cubicBezTo>
                <a:cubicBezTo>
                  <a:pt x="2360" y="1181"/>
                  <a:pt x="2360" y="1181"/>
                  <a:pt x="2360" y="1181"/>
                </a:cubicBezTo>
                <a:cubicBezTo>
                  <a:pt x="2360" y="1181"/>
                  <a:pt x="2360" y="1181"/>
                  <a:pt x="2360" y="1181"/>
                </a:cubicBezTo>
                <a:cubicBezTo>
                  <a:pt x="2360" y="1181"/>
                  <a:pt x="2360" y="1181"/>
                  <a:pt x="2360" y="1181"/>
                </a:cubicBezTo>
                <a:cubicBezTo>
                  <a:pt x="2360" y="1181"/>
                  <a:pt x="2360" y="1181"/>
                  <a:pt x="2360" y="1181"/>
                </a:cubicBezTo>
                <a:cubicBezTo>
                  <a:pt x="2360" y="1181"/>
                  <a:pt x="2360" y="1181"/>
                  <a:pt x="2360" y="1181"/>
                </a:cubicBezTo>
                <a:cubicBezTo>
                  <a:pt x="2360" y="1181"/>
                  <a:pt x="2360" y="1181"/>
                  <a:pt x="2360" y="1181"/>
                </a:cubicBezTo>
                <a:cubicBezTo>
                  <a:pt x="2360" y="1182"/>
                  <a:pt x="2360" y="1182"/>
                  <a:pt x="2360" y="1182"/>
                </a:cubicBezTo>
                <a:cubicBezTo>
                  <a:pt x="2360" y="1182"/>
                  <a:pt x="2360" y="1182"/>
                  <a:pt x="2360" y="1182"/>
                </a:cubicBezTo>
                <a:cubicBezTo>
                  <a:pt x="2360" y="1182"/>
                  <a:pt x="2360" y="1182"/>
                  <a:pt x="2360" y="1182"/>
                </a:cubicBezTo>
                <a:cubicBezTo>
                  <a:pt x="2360" y="1182"/>
                  <a:pt x="2360" y="1182"/>
                  <a:pt x="2360" y="1182"/>
                </a:cubicBezTo>
                <a:cubicBezTo>
                  <a:pt x="2361" y="1182"/>
                  <a:pt x="2361" y="1182"/>
                  <a:pt x="2361" y="1182"/>
                </a:cubicBezTo>
                <a:cubicBezTo>
                  <a:pt x="2360" y="1182"/>
                  <a:pt x="2360" y="1182"/>
                  <a:pt x="2360" y="1182"/>
                </a:cubicBezTo>
                <a:cubicBezTo>
                  <a:pt x="2360" y="1182"/>
                  <a:pt x="2360" y="1182"/>
                  <a:pt x="2360" y="1182"/>
                </a:cubicBezTo>
                <a:cubicBezTo>
                  <a:pt x="2361" y="1183"/>
                  <a:pt x="2361" y="1183"/>
                  <a:pt x="2361" y="1183"/>
                </a:cubicBezTo>
                <a:cubicBezTo>
                  <a:pt x="2361" y="1183"/>
                  <a:pt x="2361" y="1183"/>
                  <a:pt x="2361" y="1183"/>
                </a:cubicBezTo>
                <a:cubicBezTo>
                  <a:pt x="2360" y="1183"/>
                  <a:pt x="2360" y="1183"/>
                  <a:pt x="2360" y="1183"/>
                </a:cubicBezTo>
                <a:cubicBezTo>
                  <a:pt x="2360" y="1183"/>
                  <a:pt x="2360" y="1183"/>
                  <a:pt x="2360" y="1183"/>
                </a:cubicBezTo>
                <a:cubicBezTo>
                  <a:pt x="2360" y="1183"/>
                  <a:pt x="2360" y="1183"/>
                  <a:pt x="2360" y="1183"/>
                </a:cubicBezTo>
                <a:cubicBezTo>
                  <a:pt x="2361" y="1183"/>
                  <a:pt x="2361" y="1183"/>
                  <a:pt x="2361" y="1183"/>
                </a:cubicBezTo>
                <a:cubicBezTo>
                  <a:pt x="2361" y="1183"/>
                  <a:pt x="2361" y="1183"/>
                  <a:pt x="2361" y="1183"/>
                </a:cubicBezTo>
                <a:cubicBezTo>
                  <a:pt x="2361" y="1184"/>
                  <a:pt x="2361" y="1184"/>
                  <a:pt x="2361" y="1184"/>
                </a:cubicBezTo>
                <a:cubicBezTo>
                  <a:pt x="2361" y="1184"/>
                  <a:pt x="2361" y="1184"/>
                  <a:pt x="2361" y="1184"/>
                </a:cubicBezTo>
                <a:cubicBezTo>
                  <a:pt x="2361" y="1184"/>
                  <a:pt x="2361" y="1184"/>
                  <a:pt x="2361" y="1184"/>
                </a:cubicBezTo>
                <a:cubicBezTo>
                  <a:pt x="2361" y="1184"/>
                  <a:pt x="2361" y="1184"/>
                  <a:pt x="2361" y="1184"/>
                </a:cubicBezTo>
                <a:cubicBezTo>
                  <a:pt x="2361" y="1184"/>
                  <a:pt x="2361" y="1184"/>
                  <a:pt x="2361" y="1184"/>
                </a:cubicBezTo>
                <a:cubicBezTo>
                  <a:pt x="2361" y="1184"/>
                  <a:pt x="2361" y="1184"/>
                  <a:pt x="2361" y="1184"/>
                </a:cubicBezTo>
                <a:cubicBezTo>
                  <a:pt x="2361" y="1184"/>
                  <a:pt x="2361" y="1184"/>
                  <a:pt x="2361" y="1184"/>
                </a:cubicBezTo>
                <a:cubicBezTo>
                  <a:pt x="2361" y="1184"/>
                  <a:pt x="2361" y="1184"/>
                  <a:pt x="2361" y="1184"/>
                </a:cubicBezTo>
                <a:cubicBezTo>
                  <a:pt x="2361" y="1184"/>
                  <a:pt x="2361" y="1184"/>
                  <a:pt x="2361" y="1184"/>
                </a:cubicBezTo>
                <a:cubicBezTo>
                  <a:pt x="2361" y="1184"/>
                  <a:pt x="2361" y="1184"/>
                  <a:pt x="2361" y="1184"/>
                </a:cubicBezTo>
                <a:cubicBezTo>
                  <a:pt x="2361" y="1184"/>
                  <a:pt x="2361" y="1184"/>
                  <a:pt x="2361" y="1184"/>
                </a:cubicBezTo>
                <a:cubicBezTo>
                  <a:pt x="2361" y="1183"/>
                  <a:pt x="2361" y="1183"/>
                  <a:pt x="2361" y="1183"/>
                </a:cubicBezTo>
                <a:cubicBezTo>
                  <a:pt x="2361" y="1183"/>
                  <a:pt x="2361" y="1183"/>
                  <a:pt x="2361" y="1183"/>
                </a:cubicBezTo>
                <a:cubicBezTo>
                  <a:pt x="2361" y="1183"/>
                  <a:pt x="2361" y="1183"/>
                  <a:pt x="2361" y="1183"/>
                </a:cubicBezTo>
                <a:cubicBezTo>
                  <a:pt x="2361" y="1183"/>
                  <a:pt x="2361" y="1183"/>
                  <a:pt x="2361" y="1183"/>
                </a:cubicBezTo>
                <a:cubicBezTo>
                  <a:pt x="2361" y="1183"/>
                  <a:pt x="2361" y="1183"/>
                  <a:pt x="2361" y="1183"/>
                </a:cubicBezTo>
                <a:cubicBezTo>
                  <a:pt x="2361" y="1183"/>
                  <a:pt x="2361" y="1183"/>
                  <a:pt x="2361" y="1183"/>
                </a:cubicBezTo>
                <a:cubicBezTo>
                  <a:pt x="2361" y="1183"/>
                  <a:pt x="2361" y="1183"/>
                  <a:pt x="2361" y="1183"/>
                </a:cubicBezTo>
                <a:cubicBezTo>
                  <a:pt x="2361" y="1183"/>
                  <a:pt x="2361" y="1183"/>
                  <a:pt x="2361" y="1183"/>
                </a:cubicBezTo>
                <a:cubicBezTo>
                  <a:pt x="2361" y="1183"/>
                  <a:pt x="2361" y="1183"/>
                  <a:pt x="2361" y="1183"/>
                </a:cubicBezTo>
                <a:cubicBezTo>
                  <a:pt x="2362" y="1184"/>
                  <a:pt x="2362" y="1184"/>
                  <a:pt x="2362" y="1184"/>
                </a:cubicBezTo>
                <a:cubicBezTo>
                  <a:pt x="2362" y="1184"/>
                  <a:pt x="2362" y="1184"/>
                  <a:pt x="2362" y="1184"/>
                </a:cubicBezTo>
                <a:cubicBezTo>
                  <a:pt x="2362" y="1184"/>
                  <a:pt x="2362" y="1184"/>
                  <a:pt x="2362" y="1184"/>
                </a:cubicBezTo>
                <a:cubicBezTo>
                  <a:pt x="2362" y="1184"/>
                  <a:pt x="2362" y="1184"/>
                  <a:pt x="2362" y="1184"/>
                </a:cubicBezTo>
                <a:cubicBezTo>
                  <a:pt x="2362" y="1184"/>
                  <a:pt x="2362" y="1184"/>
                  <a:pt x="2362" y="1184"/>
                </a:cubicBezTo>
                <a:cubicBezTo>
                  <a:pt x="2363" y="1185"/>
                  <a:pt x="2363" y="1185"/>
                  <a:pt x="2363" y="1185"/>
                </a:cubicBezTo>
                <a:cubicBezTo>
                  <a:pt x="2363" y="1185"/>
                  <a:pt x="2363" y="1185"/>
                  <a:pt x="2363" y="1185"/>
                </a:cubicBezTo>
                <a:cubicBezTo>
                  <a:pt x="2363" y="1185"/>
                  <a:pt x="2363" y="1185"/>
                  <a:pt x="2363" y="1185"/>
                </a:cubicBezTo>
                <a:cubicBezTo>
                  <a:pt x="2363" y="1186"/>
                  <a:pt x="2363" y="1186"/>
                  <a:pt x="2363" y="1186"/>
                </a:cubicBezTo>
                <a:cubicBezTo>
                  <a:pt x="2363" y="1186"/>
                  <a:pt x="2363" y="1186"/>
                  <a:pt x="2363" y="1186"/>
                </a:cubicBezTo>
                <a:cubicBezTo>
                  <a:pt x="2362" y="1185"/>
                  <a:pt x="2362" y="1185"/>
                  <a:pt x="2362" y="1185"/>
                </a:cubicBezTo>
                <a:cubicBezTo>
                  <a:pt x="2362" y="1185"/>
                  <a:pt x="2362" y="1185"/>
                  <a:pt x="2362" y="1185"/>
                </a:cubicBezTo>
                <a:cubicBezTo>
                  <a:pt x="2362" y="1185"/>
                  <a:pt x="2362" y="1185"/>
                  <a:pt x="2362" y="1185"/>
                </a:cubicBezTo>
                <a:cubicBezTo>
                  <a:pt x="2362" y="1185"/>
                  <a:pt x="2362" y="1185"/>
                  <a:pt x="2362" y="1185"/>
                </a:cubicBezTo>
                <a:cubicBezTo>
                  <a:pt x="2362" y="1185"/>
                  <a:pt x="2362" y="1185"/>
                  <a:pt x="2362" y="1185"/>
                </a:cubicBezTo>
                <a:cubicBezTo>
                  <a:pt x="2361" y="1185"/>
                  <a:pt x="2361" y="1185"/>
                  <a:pt x="2361" y="1185"/>
                </a:cubicBezTo>
                <a:cubicBezTo>
                  <a:pt x="2361" y="1185"/>
                  <a:pt x="2361" y="1185"/>
                  <a:pt x="2361" y="1185"/>
                </a:cubicBezTo>
                <a:cubicBezTo>
                  <a:pt x="2361" y="1184"/>
                  <a:pt x="2361" y="1184"/>
                  <a:pt x="2361" y="1184"/>
                </a:cubicBezTo>
                <a:cubicBezTo>
                  <a:pt x="2361" y="1184"/>
                  <a:pt x="2361" y="1184"/>
                  <a:pt x="2361" y="1184"/>
                </a:cubicBezTo>
                <a:cubicBezTo>
                  <a:pt x="2361" y="1184"/>
                  <a:pt x="2361" y="1184"/>
                  <a:pt x="2361" y="1184"/>
                </a:cubicBezTo>
                <a:moveTo>
                  <a:pt x="2239" y="1178"/>
                </a:moveTo>
                <a:cubicBezTo>
                  <a:pt x="2239" y="1178"/>
                  <a:pt x="2239" y="1178"/>
                  <a:pt x="2239" y="1178"/>
                </a:cubicBezTo>
                <a:cubicBezTo>
                  <a:pt x="2239" y="1179"/>
                  <a:pt x="2239" y="1179"/>
                  <a:pt x="2239" y="1179"/>
                </a:cubicBezTo>
                <a:cubicBezTo>
                  <a:pt x="2239" y="1179"/>
                  <a:pt x="2239" y="1179"/>
                  <a:pt x="2239" y="1179"/>
                </a:cubicBezTo>
                <a:cubicBezTo>
                  <a:pt x="2239" y="1179"/>
                  <a:pt x="2239" y="1179"/>
                  <a:pt x="2239" y="1179"/>
                </a:cubicBezTo>
                <a:cubicBezTo>
                  <a:pt x="2239" y="1179"/>
                  <a:pt x="2239" y="1179"/>
                  <a:pt x="2239" y="1179"/>
                </a:cubicBezTo>
                <a:cubicBezTo>
                  <a:pt x="2239" y="1179"/>
                  <a:pt x="2239" y="1179"/>
                  <a:pt x="2239" y="1179"/>
                </a:cubicBezTo>
                <a:cubicBezTo>
                  <a:pt x="2239" y="1178"/>
                  <a:pt x="2239" y="1178"/>
                  <a:pt x="2239" y="1178"/>
                </a:cubicBezTo>
                <a:cubicBezTo>
                  <a:pt x="2239" y="1178"/>
                  <a:pt x="2239" y="1178"/>
                  <a:pt x="2239" y="1178"/>
                </a:cubicBezTo>
                <a:moveTo>
                  <a:pt x="2241" y="1175"/>
                </a:moveTo>
                <a:cubicBezTo>
                  <a:pt x="2241" y="1175"/>
                  <a:pt x="2241" y="1175"/>
                  <a:pt x="2241" y="1175"/>
                </a:cubicBezTo>
                <a:cubicBezTo>
                  <a:pt x="2241" y="1175"/>
                  <a:pt x="2241" y="1175"/>
                  <a:pt x="2241" y="1175"/>
                </a:cubicBezTo>
                <a:cubicBezTo>
                  <a:pt x="2241" y="1175"/>
                  <a:pt x="2241" y="1175"/>
                  <a:pt x="2241" y="1175"/>
                </a:cubicBezTo>
                <a:cubicBezTo>
                  <a:pt x="2241" y="1175"/>
                  <a:pt x="2241" y="1175"/>
                  <a:pt x="2241" y="1175"/>
                </a:cubicBezTo>
                <a:cubicBezTo>
                  <a:pt x="2241" y="1175"/>
                  <a:pt x="2241" y="1175"/>
                  <a:pt x="2241" y="1175"/>
                </a:cubicBezTo>
                <a:cubicBezTo>
                  <a:pt x="2240" y="1175"/>
                  <a:pt x="2240" y="1175"/>
                  <a:pt x="2240" y="1175"/>
                </a:cubicBezTo>
                <a:cubicBezTo>
                  <a:pt x="2240" y="1175"/>
                  <a:pt x="2240" y="1175"/>
                  <a:pt x="2240" y="1175"/>
                </a:cubicBezTo>
                <a:cubicBezTo>
                  <a:pt x="2240" y="1175"/>
                  <a:pt x="2240" y="1175"/>
                  <a:pt x="2240" y="1175"/>
                </a:cubicBezTo>
                <a:cubicBezTo>
                  <a:pt x="2240" y="1175"/>
                  <a:pt x="2240" y="1175"/>
                  <a:pt x="2240" y="1175"/>
                </a:cubicBezTo>
                <a:cubicBezTo>
                  <a:pt x="2240" y="1175"/>
                  <a:pt x="2240" y="1175"/>
                  <a:pt x="2240" y="1175"/>
                </a:cubicBezTo>
                <a:cubicBezTo>
                  <a:pt x="2240" y="1175"/>
                  <a:pt x="2240" y="1175"/>
                  <a:pt x="2240" y="1175"/>
                </a:cubicBezTo>
                <a:cubicBezTo>
                  <a:pt x="2241" y="1175"/>
                  <a:pt x="2241" y="1175"/>
                  <a:pt x="2241" y="1175"/>
                </a:cubicBezTo>
                <a:moveTo>
                  <a:pt x="2239" y="1179"/>
                </a:moveTo>
                <a:cubicBezTo>
                  <a:pt x="2239" y="1179"/>
                  <a:pt x="2239" y="1179"/>
                  <a:pt x="2239" y="1179"/>
                </a:cubicBezTo>
                <a:cubicBezTo>
                  <a:pt x="2239" y="1179"/>
                  <a:pt x="2239" y="1179"/>
                  <a:pt x="2239" y="1179"/>
                </a:cubicBezTo>
                <a:cubicBezTo>
                  <a:pt x="2239" y="1179"/>
                  <a:pt x="2239" y="1179"/>
                  <a:pt x="2239" y="1179"/>
                </a:cubicBezTo>
                <a:cubicBezTo>
                  <a:pt x="2239" y="1179"/>
                  <a:pt x="2239" y="1179"/>
                  <a:pt x="2239" y="1179"/>
                </a:cubicBezTo>
                <a:cubicBezTo>
                  <a:pt x="2239" y="1179"/>
                  <a:pt x="2239" y="1179"/>
                  <a:pt x="2239" y="1179"/>
                </a:cubicBezTo>
                <a:cubicBezTo>
                  <a:pt x="2239" y="1179"/>
                  <a:pt x="2239" y="1179"/>
                  <a:pt x="2239" y="1179"/>
                </a:cubicBezTo>
                <a:cubicBezTo>
                  <a:pt x="2239" y="1179"/>
                  <a:pt x="2239" y="1179"/>
                  <a:pt x="2239" y="1179"/>
                </a:cubicBezTo>
                <a:cubicBezTo>
                  <a:pt x="2239" y="1179"/>
                  <a:pt x="2239" y="1179"/>
                  <a:pt x="2239" y="1179"/>
                </a:cubicBezTo>
                <a:cubicBezTo>
                  <a:pt x="2239" y="1179"/>
                  <a:pt x="2239" y="1179"/>
                  <a:pt x="2239" y="1179"/>
                </a:cubicBezTo>
                <a:cubicBezTo>
                  <a:pt x="2239" y="1179"/>
                  <a:pt x="2239" y="1179"/>
                  <a:pt x="2239" y="1179"/>
                </a:cubicBezTo>
                <a:cubicBezTo>
                  <a:pt x="2239" y="1179"/>
                  <a:pt x="2239" y="1179"/>
                  <a:pt x="2239" y="1179"/>
                </a:cubicBezTo>
                <a:cubicBezTo>
                  <a:pt x="2239" y="1179"/>
                  <a:pt x="2239" y="1179"/>
                  <a:pt x="2239" y="1179"/>
                </a:cubicBezTo>
                <a:moveTo>
                  <a:pt x="2241" y="1178"/>
                </a:moveTo>
                <a:cubicBezTo>
                  <a:pt x="2240" y="1178"/>
                  <a:pt x="2240" y="1178"/>
                  <a:pt x="2240" y="1178"/>
                </a:cubicBezTo>
                <a:cubicBezTo>
                  <a:pt x="2240" y="1178"/>
                  <a:pt x="2240" y="1178"/>
                  <a:pt x="2240" y="1178"/>
                </a:cubicBezTo>
                <a:cubicBezTo>
                  <a:pt x="2240" y="1177"/>
                  <a:pt x="2240" y="1177"/>
                  <a:pt x="2240" y="1177"/>
                </a:cubicBezTo>
                <a:cubicBezTo>
                  <a:pt x="2240" y="1177"/>
                  <a:pt x="2240" y="1177"/>
                  <a:pt x="2240" y="1177"/>
                </a:cubicBezTo>
                <a:cubicBezTo>
                  <a:pt x="2240" y="1177"/>
                  <a:pt x="2240" y="1177"/>
                  <a:pt x="2240" y="1177"/>
                </a:cubicBezTo>
                <a:cubicBezTo>
                  <a:pt x="2240" y="1177"/>
                  <a:pt x="2240" y="1177"/>
                  <a:pt x="2240" y="1177"/>
                </a:cubicBezTo>
                <a:cubicBezTo>
                  <a:pt x="2240" y="1177"/>
                  <a:pt x="2240" y="1177"/>
                  <a:pt x="2240" y="1177"/>
                </a:cubicBezTo>
                <a:cubicBezTo>
                  <a:pt x="2239" y="1177"/>
                  <a:pt x="2239" y="1177"/>
                  <a:pt x="2239" y="1177"/>
                </a:cubicBezTo>
                <a:cubicBezTo>
                  <a:pt x="2239" y="1177"/>
                  <a:pt x="2239" y="1177"/>
                  <a:pt x="2239" y="1177"/>
                </a:cubicBezTo>
                <a:cubicBezTo>
                  <a:pt x="2239" y="1177"/>
                  <a:pt x="2239" y="1177"/>
                  <a:pt x="2239" y="1177"/>
                </a:cubicBezTo>
                <a:cubicBezTo>
                  <a:pt x="2238" y="1177"/>
                  <a:pt x="2238" y="1177"/>
                  <a:pt x="2238" y="1177"/>
                </a:cubicBezTo>
                <a:cubicBezTo>
                  <a:pt x="2238" y="1177"/>
                  <a:pt x="2238" y="1177"/>
                  <a:pt x="2238" y="1177"/>
                </a:cubicBezTo>
                <a:cubicBezTo>
                  <a:pt x="2238" y="1176"/>
                  <a:pt x="2238" y="1176"/>
                  <a:pt x="2238" y="1176"/>
                </a:cubicBezTo>
                <a:cubicBezTo>
                  <a:pt x="2238" y="1176"/>
                  <a:pt x="2238" y="1176"/>
                  <a:pt x="2238" y="1176"/>
                </a:cubicBezTo>
                <a:cubicBezTo>
                  <a:pt x="2239" y="1176"/>
                  <a:pt x="2239" y="1176"/>
                  <a:pt x="2239" y="1176"/>
                </a:cubicBezTo>
                <a:cubicBezTo>
                  <a:pt x="2239" y="1176"/>
                  <a:pt x="2239" y="1176"/>
                  <a:pt x="2239" y="1176"/>
                </a:cubicBezTo>
                <a:cubicBezTo>
                  <a:pt x="2239" y="1176"/>
                  <a:pt x="2239" y="1176"/>
                  <a:pt x="2239" y="1176"/>
                </a:cubicBezTo>
                <a:cubicBezTo>
                  <a:pt x="2239" y="1176"/>
                  <a:pt x="2239" y="1176"/>
                  <a:pt x="2239" y="1176"/>
                </a:cubicBezTo>
                <a:cubicBezTo>
                  <a:pt x="2239" y="1176"/>
                  <a:pt x="2239" y="1176"/>
                  <a:pt x="2239" y="1176"/>
                </a:cubicBezTo>
                <a:cubicBezTo>
                  <a:pt x="2240" y="1176"/>
                  <a:pt x="2240" y="1176"/>
                  <a:pt x="2240" y="1176"/>
                </a:cubicBezTo>
                <a:cubicBezTo>
                  <a:pt x="2240" y="1176"/>
                  <a:pt x="2240" y="1176"/>
                  <a:pt x="2240" y="1176"/>
                </a:cubicBezTo>
                <a:cubicBezTo>
                  <a:pt x="2240" y="1177"/>
                  <a:pt x="2240" y="1177"/>
                  <a:pt x="2240" y="1177"/>
                </a:cubicBezTo>
                <a:cubicBezTo>
                  <a:pt x="2240" y="1177"/>
                  <a:pt x="2240" y="1177"/>
                  <a:pt x="2240" y="1177"/>
                </a:cubicBezTo>
                <a:cubicBezTo>
                  <a:pt x="2240" y="1177"/>
                  <a:pt x="2240" y="1177"/>
                  <a:pt x="2240" y="1177"/>
                </a:cubicBezTo>
                <a:cubicBezTo>
                  <a:pt x="2240" y="1177"/>
                  <a:pt x="2240" y="1177"/>
                  <a:pt x="2240" y="1177"/>
                </a:cubicBezTo>
                <a:cubicBezTo>
                  <a:pt x="2240" y="1177"/>
                  <a:pt x="2240" y="1177"/>
                  <a:pt x="2240" y="1177"/>
                </a:cubicBezTo>
                <a:cubicBezTo>
                  <a:pt x="2240" y="1177"/>
                  <a:pt x="2240" y="1177"/>
                  <a:pt x="2240" y="1177"/>
                </a:cubicBezTo>
                <a:cubicBezTo>
                  <a:pt x="2240" y="1177"/>
                  <a:pt x="2240" y="1177"/>
                  <a:pt x="2240" y="1177"/>
                </a:cubicBezTo>
                <a:cubicBezTo>
                  <a:pt x="2240" y="1177"/>
                  <a:pt x="2240" y="1177"/>
                  <a:pt x="2240" y="1177"/>
                </a:cubicBezTo>
                <a:cubicBezTo>
                  <a:pt x="2240" y="1177"/>
                  <a:pt x="2240" y="1177"/>
                  <a:pt x="2240" y="1177"/>
                </a:cubicBezTo>
                <a:cubicBezTo>
                  <a:pt x="2240" y="1177"/>
                  <a:pt x="2240" y="1177"/>
                  <a:pt x="2240" y="1177"/>
                </a:cubicBezTo>
                <a:cubicBezTo>
                  <a:pt x="2241" y="1177"/>
                  <a:pt x="2241" y="1177"/>
                  <a:pt x="2241" y="1177"/>
                </a:cubicBezTo>
                <a:cubicBezTo>
                  <a:pt x="2241" y="1177"/>
                  <a:pt x="2241" y="1177"/>
                  <a:pt x="2241" y="1177"/>
                </a:cubicBezTo>
                <a:cubicBezTo>
                  <a:pt x="2241" y="1178"/>
                  <a:pt x="2241" y="1178"/>
                  <a:pt x="2241" y="1178"/>
                </a:cubicBezTo>
                <a:moveTo>
                  <a:pt x="2241" y="1178"/>
                </a:moveTo>
                <a:cubicBezTo>
                  <a:pt x="2241" y="1178"/>
                  <a:pt x="2241" y="1178"/>
                  <a:pt x="2241" y="1178"/>
                </a:cubicBezTo>
                <a:cubicBezTo>
                  <a:pt x="2241" y="1177"/>
                  <a:pt x="2241" y="1177"/>
                  <a:pt x="2241" y="1177"/>
                </a:cubicBezTo>
                <a:cubicBezTo>
                  <a:pt x="2242" y="1177"/>
                  <a:pt x="2242" y="1177"/>
                  <a:pt x="2242" y="1177"/>
                </a:cubicBezTo>
                <a:cubicBezTo>
                  <a:pt x="2242" y="1177"/>
                  <a:pt x="2242" y="1177"/>
                  <a:pt x="2242" y="1177"/>
                </a:cubicBezTo>
                <a:cubicBezTo>
                  <a:pt x="2242" y="1177"/>
                  <a:pt x="2242" y="1177"/>
                  <a:pt x="2242" y="1177"/>
                </a:cubicBezTo>
                <a:cubicBezTo>
                  <a:pt x="2242" y="1177"/>
                  <a:pt x="2242" y="1177"/>
                  <a:pt x="2242" y="1177"/>
                </a:cubicBezTo>
                <a:cubicBezTo>
                  <a:pt x="2242" y="1177"/>
                  <a:pt x="2242" y="1177"/>
                  <a:pt x="2242" y="1177"/>
                </a:cubicBezTo>
                <a:cubicBezTo>
                  <a:pt x="2242" y="1178"/>
                  <a:pt x="2242" y="1178"/>
                  <a:pt x="2242" y="1178"/>
                </a:cubicBezTo>
                <a:cubicBezTo>
                  <a:pt x="2242" y="1178"/>
                  <a:pt x="2242" y="1178"/>
                  <a:pt x="2242" y="1178"/>
                </a:cubicBezTo>
                <a:cubicBezTo>
                  <a:pt x="2242" y="1178"/>
                  <a:pt x="2242" y="1178"/>
                  <a:pt x="2242" y="1178"/>
                </a:cubicBezTo>
                <a:cubicBezTo>
                  <a:pt x="2242" y="1178"/>
                  <a:pt x="2242" y="1178"/>
                  <a:pt x="2242" y="1178"/>
                </a:cubicBezTo>
                <a:cubicBezTo>
                  <a:pt x="2242" y="1178"/>
                  <a:pt x="2242" y="1178"/>
                  <a:pt x="2242" y="1178"/>
                </a:cubicBezTo>
                <a:cubicBezTo>
                  <a:pt x="2241" y="1178"/>
                  <a:pt x="2241" y="1178"/>
                  <a:pt x="2241" y="1178"/>
                </a:cubicBezTo>
                <a:moveTo>
                  <a:pt x="2241" y="1175"/>
                </a:moveTo>
                <a:cubicBezTo>
                  <a:pt x="2241" y="1174"/>
                  <a:pt x="2241" y="1174"/>
                  <a:pt x="2241" y="1174"/>
                </a:cubicBezTo>
                <a:cubicBezTo>
                  <a:pt x="2241" y="1174"/>
                  <a:pt x="2241" y="1174"/>
                  <a:pt x="2241" y="1174"/>
                </a:cubicBezTo>
                <a:cubicBezTo>
                  <a:pt x="2241" y="1174"/>
                  <a:pt x="2241" y="1174"/>
                  <a:pt x="2241" y="1174"/>
                </a:cubicBezTo>
                <a:cubicBezTo>
                  <a:pt x="2241" y="1174"/>
                  <a:pt x="2241" y="1174"/>
                  <a:pt x="2241" y="1174"/>
                </a:cubicBezTo>
                <a:cubicBezTo>
                  <a:pt x="2241" y="1174"/>
                  <a:pt x="2241" y="1174"/>
                  <a:pt x="2241" y="1174"/>
                </a:cubicBezTo>
                <a:cubicBezTo>
                  <a:pt x="2240" y="1174"/>
                  <a:pt x="2240" y="1174"/>
                  <a:pt x="2240" y="1174"/>
                </a:cubicBezTo>
                <a:cubicBezTo>
                  <a:pt x="2240" y="1174"/>
                  <a:pt x="2240" y="1174"/>
                  <a:pt x="2240" y="1174"/>
                </a:cubicBezTo>
                <a:cubicBezTo>
                  <a:pt x="2240" y="1174"/>
                  <a:pt x="2240" y="1174"/>
                  <a:pt x="2240" y="1174"/>
                </a:cubicBezTo>
                <a:cubicBezTo>
                  <a:pt x="2240" y="1174"/>
                  <a:pt x="2240" y="1174"/>
                  <a:pt x="2240" y="1174"/>
                </a:cubicBezTo>
                <a:cubicBezTo>
                  <a:pt x="2240" y="1174"/>
                  <a:pt x="2240" y="1174"/>
                  <a:pt x="2240" y="1174"/>
                </a:cubicBezTo>
                <a:cubicBezTo>
                  <a:pt x="2240" y="1174"/>
                  <a:pt x="2240" y="1174"/>
                  <a:pt x="2240" y="1174"/>
                </a:cubicBezTo>
                <a:cubicBezTo>
                  <a:pt x="2240" y="1174"/>
                  <a:pt x="2240" y="1174"/>
                  <a:pt x="2240" y="1174"/>
                </a:cubicBezTo>
                <a:cubicBezTo>
                  <a:pt x="2240" y="1174"/>
                  <a:pt x="2240" y="1174"/>
                  <a:pt x="2240" y="1174"/>
                </a:cubicBezTo>
                <a:cubicBezTo>
                  <a:pt x="2240" y="1174"/>
                  <a:pt x="2240" y="1174"/>
                  <a:pt x="2240" y="1174"/>
                </a:cubicBezTo>
                <a:cubicBezTo>
                  <a:pt x="2240" y="1174"/>
                  <a:pt x="2240" y="1174"/>
                  <a:pt x="2240" y="1174"/>
                </a:cubicBezTo>
                <a:cubicBezTo>
                  <a:pt x="2240" y="1174"/>
                  <a:pt x="2240" y="1174"/>
                  <a:pt x="2240" y="1174"/>
                </a:cubicBezTo>
                <a:cubicBezTo>
                  <a:pt x="2240" y="1174"/>
                  <a:pt x="2240" y="1174"/>
                  <a:pt x="2240" y="1174"/>
                </a:cubicBezTo>
                <a:cubicBezTo>
                  <a:pt x="2241" y="1174"/>
                  <a:pt x="2241" y="1174"/>
                  <a:pt x="2241" y="1174"/>
                </a:cubicBezTo>
                <a:cubicBezTo>
                  <a:pt x="2241" y="1174"/>
                  <a:pt x="2241" y="1174"/>
                  <a:pt x="2241" y="1174"/>
                </a:cubicBezTo>
                <a:cubicBezTo>
                  <a:pt x="2241" y="1174"/>
                  <a:pt x="2241" y="1174"/>
                  <a:pt x="2241" y="1174"/>
                </a:cubicBezTo>
                <a:cubicBezTo>
                  <a:pt x="2241" y="1174"/>
                  <a:pt x="2241" y="1174"/>
                  <a:pt x="2241" y="1174"/>
                </a:cubicBezTo>
                <a:cubicBezTo>
                  <a:pt x="2241" y="1174"/>
                  <a:pt x="2241" y="1174"/>
                  <a:pt x="2241" y="1174"/>
                </a:cubicBezTo>
                <a:cubicBezTo>
                  <a:pt x="2241" y="1175"/>
                  <a:pt x="2241" y="1175"/>
                  <a:pt x="2241" y="1175"/>
                </a:cubicBezTo>
                <a:moveTo>
                  <a:pt x="2241" y="1177"/>
                </a:moveTo>
                <a:cubicBezTo>
                  <a:pt x="2241" y="1177"/>
                  <a:pt x="2241" y="1177"/>
                  <a:pt x="2241" y="1177"/>
                </a:cubicBezTo>
                <a:cubicBezTo>
                  <a:pt x="2241" y="1177"/>
                  <a:pt x="2241" y="1177"/>
                  <a:pt x="2241" y="1177"/>
                </a:cubicBezTo>
                <a:cubicBezTo>
                  <a:pt x="2241" y="1177"/>
                  <a:pt x="2241" y="1177"/>
                  <a:pt x="2241" y="1177"/>
                </a:cubicBezTo>
                <a:cubicBezTo>
                  <a:pt x="2241" y="1177"/>
                  <a:pt x="2241" y="1177"/>
                  <a:pt x="2241" y="1177"/>
                </a:cubicBezTo>
                <a:cubicBezTo>
                  <a:pt x="2241" y="1177"/>
                  <a:pt x="2241" y="1177"/>
                  <a:pt x="2241" y="1177"/>
                </a:cubicBezTo>
                <a:cubicBezTo>
                  <a:pt x="2241" y="1177"/>
                  <a:pt x="2241" y="1177"/>
                  <a:pt x="2241" y="1177"/>
                </a:cubicBezTo>
                <a:cubicBezTo>
                  <a:pt x="2241" y="1177"/>
                  <a:pt x="2241" y="1177"/>
                  <a:pt x="2241" y="1177"/>
                </a:cubicBezTo>
                <a:cubicBezTo>
                  <a:pt x="2241" y="1177"/>
                  <a:pt x="2241" y="1177"/>
                  <a:pt x="2241" y="1177"/>
                </a:cubicBezTo>
                <a:cubicBezTo>
                  <a:pt x="2241" y="1177"/>
                  <a:pt x="2241" y="1177"/>
                  <a:pt x="2241" y="1177"/>
                </a:cubicBezTo>
                <a:cubicBezTo>
                  <a:pt x="2241" y="1177"/>
                  <a:pt x="2241" y="1177"/>
                  <a:pt x="2241" y="1177"/>
                </a:cubicBezTo>
                <a:cubicBezTo>
                  <a:pt x="2241" y="1177"/>
                  <a:pt x="2241" y="1177"/>
                  <a:pt x="2241" y="1177"/>
                </a:cubicBezTo>
                <a:cubicBezTo>
                  <a:pt x="2241" y="1177"/>
                  <a:pt x="2241" y="1177"/>
                  <a:pt x="2241" y="1177"/>
                </a:cubicBezTo>
                <a:cubicBezTo>
                  <a:pt x="2241" y="1177"/>
                  <a:pt x="2241" y="1177"/>
                  <a:pt x="2241" y="1177"/>
                </a:cubicBezTo>
                <a:cubicBezTo>
                  <a:pt x="2241" y="1177"/>
                  <a:pt x="2241" y="1177"/>
                  <a:pt x="2241" y="1177"/>
                </a:cubicBezTo>
                <a:cubicBezTo>
                  <a:pt x="2241" y="1177"/>
                  <a:pt x="2241" y="1177"/>
                  <a:pt x="2241" y="1177"/>
                </a:cubicBezTo>
                <a:cubicBezTo>
                  <a:pt x="2241" y="1177"/>
                  <a:pt x="2241" y="1177"/>
                  <a:pt x="2241" y="1177"/>
                </a:cubicBezTo>
                <a:cubicBezTo>
                  <a:pt x="2241" y="1177"/>
                  <a:pt x="2241" y="1177"/>
                  <a:pt x="2241" y="1177"/>
                </a:cubicBezTo>
                <a:moveTo>
                  <a:pt x="2239" y="1178"/>
                </a:moveTo>
                <a:cubicBezTo>
                  <a:pt x="2239" y="1178"/>
                  <a:pt x="2239" y="1178"/>
                  <a:pt x="2239" y="1178"/>
                </a:cubicBezTo>
                <a:cubicBezTo>
                  <a:pt x="2239" y="1178"/>
                  <a:pt x="2239" y="1178"/>
                  <a:pt x="2239" y="1178"/>
                </a:cubicBezTo>
                <a:cubicBezTo>
                  <a:pt x="2239" y="1178"/>
                  <a:pt x="2239" y="1178"/>
                  <a:pt x="2239" y="1178"/>
                </a:cubicBezTo>
                <a:cubicBezTo>
                  <a:pt x="2239" y="1178"/>
                  <a:pt x="2239" y="1178"/>
                  <a:pt x="2239" y="1178"/>
                </a:cubicBezTo>
                <a:cubicBezTo>
                  <a:pt x="2238" y="1177"/>
                  <a:pt x="2238" y="1177"/>
                  <a:pt x="2238" y="1177"/>
                </a:cubicBezTo>
                <a:cubicBezTo>
                  <a:pt x="2238" y="1177"/>
                  <a:pt x="2238" y="1177"/>
                  <a:pt x="2238" y="1177"/>
                </a:cubicBezTo>
                <a:cubicBezTo>
                  <a:pt x="2238" y="1177"/>
                  <a:pt x="2238" y="1177"/>
                  <a:pt x="2238" y="1177"/>
                </a:cubicBezTo>
                <a:cubicBezTo>
                  <a:pt x="2237" y="1177"/>
                  <a:pt x="2237" y="1177"/>
                  <a:pt x="2237" y="1177"/>
                </a:cubicBezTo>
                <a:cubicBezTo>
                  <a:pt x="2237" y="1177"/>
                  <a:pt x="2237" y="1177"/>
                  <a:pt x="2237" y="1177"/>
                </a:cubicBezTo>
                <a:cubicBezTo>
                  <a:pt x="2238" y="1177"/>
                  <a:pt x="2238" y="1177"/>
                  <a:pt x="2238" y="1177"/>
                </a:cubicBezTo>
                <a:cubicBezTo>
                  <a:pt x="2238" y="1177"/>
                  <a:pt x="2238" y="1177"/>
                  <a:pt x="2238" y="1177"/>
                </a:cubicBezTo>
                <a:cubicBezTo>
                  <a:pt x="2238" y="1177"/>
                  <a:pt x="2238" y="1177"/>
                  <a:pt x="2238" y="1177"/>
                </a:cubicBezTo>
                <a:cubicBezTo>
                  <a:pt x="2238" y="1177"/>
                  <a:pt x="2238" y="1177"/>
                  <a:pt x="2238" y="1177"/>
                </a:cubicBezTo>
                <a:cubicBezTo>
                  <a:pt x="2239" y="1177"/>
                  <a:pt x="2239" y="1177"/>
                  <a:pt x="2239" y="1177"/>
                </a:cubicBezTo>
                <a:cubicBezTo>
                  <a:pt x="2239" y="1177"/>
                  <a:pt x="2239" y="1178"/>
                  <a:pt x="2240" y="1178"/>
                </a:cubicBezTo>
                <a:cubicBezTo>
                  <a:pt x="2240" y="1178"/>
                  <a:pt x="2240" y="1178"/>
                  <a:pt x="2240" y="1178"/>
                </a:cubicBezTo>
                <a:cubicBezTo>
                  <a:pt x="2240" y="1178"/>
                  <a:pt x="2240" y="1178"/>
                  <a:pt x="2240" y="1178"/>
                </a:cubicBezTo>
                <a:cubicBezTo>
                  <a:pt x="2241" y="1178"/>
                  <a:pt x="2241" y="1178"/>
                  <a:pt x="2241" y="1178"/>
                </a:cubicBezTo>
                <a:cubicBezTo>
                  <a:pt x="2241" y="1179"/>
                  <a:pt x="2241" y="1179"/>
                  <a:pt x="2241" y="1179"/>
                </a:cubicBezTo>
                <a:cubicBezTo>
                  <a:pt x="2241" y="1179"/>
                  <a:pt x="2241" y="1179"/>
                  <a:pt x="2241" y="1179"/>
                </a:cubicBezTo>
                <a:cubicBezTo>
                  <a:pt x="2240" y="1179"/>
                  <a:pt x="2240" y="1179"/>
                  <a:pt x="2240" y="1179"/>
                </a:cubicBezTo>
                <a:cubicBezTo>
                  <a:pt x="2240" y="1179"/>
                  <a:pt x="2240" y="1179"/>
                  <a:pt x="2240" y="1179"/>
                </a:cubicBezTo>
                <a:cubicBezTo>
                  <a:pt x="2240" y="1179"/>
                  <a:pt x="2240" y="1179"/>
                  <a:pt x="2240" y="1179"/>
                </a:cubicBezTo>
                <a:cubicBezTo>
                  <a:pt x="2240" y="1178"/>
                  <a:pt x="2240" y="1178"/>
                  <a:pt x="2240" y="1178"/>
                </a:cubicBezTo>
                <a:cubicBezTo>
                  <a:pt x="2240" y="1178"/>
                  <a:pt x="2240" y="1178"/>
                  <a:pt x="2240" y="1178"/>
                </a:cubicBezTo>
                <a:cubicBezTo>
                  <a:pt x="2240" y="1178"/>
                  <a:pt x="2240" y="1178"/>
                  <a:pt x="2240" y="1178"/>
                </a:cubicBezTo>
                <a:cubicBezTo>
                  <a:pt x="2239" y="1178"/>
                  <a:pt x="2239" y="1178"/>
                  <a:pt x="2239" y="1178"/>
                </a:cubicBezTo>
                <a:moveTo>
                  <a:pt x="2238" y="1181"/>
                </a:moveTo>
                <a:cubicBezTo>
                  <a:pt x="2238" y="1181"/>
                  <a:pt x="2238" y="1181"/>
                  <a:pt x="2238" y="1181"/>
                </a:cubicBezTo>
                <a:cubicBezTo>
                  <a:pt x="2238" y="1181"/>
                  <a:pt x="2238" y="1181"/>
                  <a:pt x="2238" y="1181"/>
                </a:cubicBezTo>
                <a:cubicBezTo>
                  <a:pt x="2238" y="1181"/>
                  <a:pt x="2238" y="1181"/>
                  <a:pt x="2238" y="1181"/>
                </a:cubicBezTo>
                <a:cubicBezTo>
                  <a:pt x="2238" y="1181"/>
                  <a:pt x="2238" y="1181"/>
                  <a:pt x="2238" y="1181"/>
                </a:cubicBezTo>
                <a:cubicBezTo>
                  <a:pt x="2238" y="1181"/>
                  <a:pt x="2238" y="1181"/>
                  <a:pt x="2238" y="1181"/>
                </a:cubicBezTo>
                <a:cubicBezTo>
                  <a:pt x="2238" y="1181"/>
                  <a:pt x="2238" y="1181"/>
                  <a:pt x="2238" y="1181"/>
                </a:cubicBezTo>
                <a:cubicBezTo>
                  <a:pt x="2238" y="1181"/>
                  <a:pt x="2238" y="1181"/>
                  <a:pt x="2238" y="1181"/>
                </a:cubicBezTo>
                <a:cubicBezTo>
                  <a:pt x="2238" y="1181"/>
                  <a:pt x="2238" y="1181"/>
                  <a:pt x="2238" y="1181"/>
                </a:cubicBezTo>
                <a:cubicBezTo>
                  <a:pt x="2238" y="1181"/>
                  <a:pt x="2238" y="1181"/>
                  <a:pt x="2238" y="1181"/>
                </a:cubicBezTo>
                <a:cubicBezTo>
                  <a:pt x="2237" y="1181"/>
                  <a:pt x="2237" y="1181"/>
                  <a:pt x="2237" y="1181"/>
                </a:cubicBezTo>
                <a:cubicBezTo>
                  <a:pt x="2237" y="1181"/>
                  <a:pt x="2237" y="1181"/>
                  <a:pt x="2237" y="1181"/>
                </a:cubicBezTo>
                <a:cubicBezTo>
                  <a:pt x="2237" y="1181"/>
                  <a:pt x="2237" y="1181"/>
                  <a:pt x="2237" y="1181"/>
                </a:cubicBezTo>
                <a:cubicBezTo>
                  <a:pt x="2237" y="1181"/>
                  <a:pt x="2237" y="1181"/>
                  <a:pt x="2237" y="1181"/>
                </a:cubicBezTo>
                <a:cubicBezTo>
                  <a:pt x="2237" y="1181"/>
                  <a:pt x="2237" y="1181"/>
                  <a:pt x="2237" y="1181"/>
                </a:cubicBezTo>
                <a:cubicBezTo>
                  <a:pt x="2237" y="1181"/>
                  <a:pt x="2237" y="1181"/>
                  <a:pt x="2237" y="1181"/>
                </a:cubicBezTo>
                <a:cubicBezTo>
                  <a:pt x="2237" y="1181"/>
                  <a:pt x="2237" y="1181"/>
                  <a:pt x="2237" y="1181"/>
                </a:cubicBezTo>
                <a:cubicBezTo>
                  <a:pt x="2237" y="1181"/>
                  <a:pt x="2237" y="1181"/>
                  <a:pt x="2237" y="1181"/>
                </a:cubicBezTo>
                <a:cubicBezTo>
                  <a:pt x="2237" y="1181"/>
                  <a:pt x="2237" y="1181"/>
                  <a:pt x="2237" y="1181"/>
                </a:cubicBezTo>
                <a:cubicBezTo>
                  <a:pt x="2237" y="1181"/>
                  <a:pt x="2237" y="1181"/>
                  <a:pt x="2237" y="1181"/>
                </a:cubicBezTo>
                <a:cubicBezTo>
                  <a:pt x="2238" y="1181"/>
                  <a:pt x="2238" y="1181"/>
                  <a:pt x="2238" y="1181"/>
                </a:cubicBezTo>
                <a:cubicBezTo>
                  <a:pt x="2238" y="1181"/>
                  <a:pt x="2238" y="1181"/>
                  <a:pt x="2238" y="1181"/>
                </a:cubicBezTo>
                <a:moveTo>
                  <a:pt x="2237" y="1177"/>
                </a:moveTo>
                <a:cubicBezTo>
                  <a:pt x="2237" y="1177"/>
                  <a:pt x="2237" y="1177"/>
                  <a:pt x="2237" y="1177"/>
                </a:cubicBezTo>
                <a:cubicBezTo>
                  <a:pt x="2237" y="1177"/>
                  <a:pt x="2237" y="1177"/>
                  <a:pt x="2237" y="1177"/>
                </a:cubicBezTo>
                <a:cubicBezTo>
                  <a:pt x="2237" y="1177"/>
                  <a:pt x="2237" y="1177"/>
                  <a:pt x="2237" y="1177"/>
                </a:cubicBezTo>
                <a:cubicBezTo>
                  <a:pt x="2236" y="1177"/>
                  <a:pt x="2236" y="1177"/>
                  <a:pt x="2236" y="1177"/>
                </a:cubicBezTo>
                <a:cubicBezTo>
                  <a:pt x="2236" y="1177"/>
                  <a:pt x="2236" y="1177"/>
                  <a:pt x="2236" y="1177"/>
                </a:cubicBezTo>
                <a:cubicBezTo>
                  <a:pt x="2236" y="1177"/>
                  <a:pt x="2236" y="1177"/>
                  <a:pt x="2236" y="1177"/>
                </a:cubicBezTo>
                <a:cubicBezTo>
                  <a:pt x="2236" y="1177"/>
                  <a:pt x="2236" y="1177"/>
                  <a:pt x="2236" y="1177"/>
                </a:cubicBezTo>
                <a:cubicBezTo>
                  <a:pt x="2236" y="1177"/>
                  <a:pt x="2236" y="1177"/>
                  <a:pt x="2236" y="1177"/>
                </a:cubicBezTo>
                <a:cubicBezTo>
                  <a:pt x="2236" y="1177"/>
                  <a:pt x="2236" y="1177"/>
                  <a:pt x="2236" y="1177"/>
                </a:cubicBezTo>
                <a:cubicBezTo>
                  <a:pt x="2237" y="1177"/>
                  <a:pt x="2237" y="1177"/>
                  <a:pt x="2237" y="1177"/>
                </a:cubicBezTo>
                <a:moveTo>
                  <a:pt x="2237" y="1177"/>
                </a:moveTo>
                <a:cubicBezTo>
                  <a:pt x="2237" y="1177"/>
                  <a:pt x="2237" y="1177"/>
                  <a:pt x="2237" y="1177"/>
                </a:cubicBezTo>
                <a:cubicBezTo>
                  <a:pt x="2237" y="1177"/>
                  <a:pt x="2237" y="1177"/>
                  <a:pt x="2237" y="1177"/>
                </a:cubicBezTo>
                <a:cubicBezTo>
                  <a:pt x="2237" y="1177"/>
                  <a:pt x="2237" y="1177"/>
                  <a:pt x="2237" y="1177"/>
                </a:cubicBezTo>
                <a:cubicBezTo>
                  <a:pt x="2237" y="1177"/>
                  <a:pt x="2237" y="1177"/>
                  <a:pt x="2237" y="1177"/>
                </a:cubicBezTo>
                <a:cubicBezTo>
                  <a:pt x="2237" y="1177"/>
                  <a:pt x="2237" y="1177"/>
                  <a:pt x="2237" y="1177"/>
                </a:cubicBezTo>
                <a:cubicBezTo>
                  <a:pt x="2238" y="1177"/>
                  <a:pt x="2238" y="1177"/>
                  <a:pt x="2238" y="1177"/>
                </a:cubicBezTo>
                <a:cubicBezTo>
                  <a:pt x="2238" y="1177"/>
                  <a:pt x="2238" y="1177"/>
                  <a:pt x="2238" y="1177"/>
                </a:cubicBezTo>
                <a:cubicBezTo>
                  <a:pt x="2238" y="1177"/>
                  <a:pt x="2238" y="1177"/>
                  <a:pt x="2238" y="1177"/>
                </a:cubicBezTo>
                <a:cubicBezTo>
                  <a:pt x="2237" y="1177"/>
                  <a:pt x="2237" y="1177"/>
                  <a:pt x="2237" y="1177"/>
                </a:cubicBezTo>
                <a:cubicBezTo>
                  <a:pt x="2237" y="1177"/>
                  <a:pt x="2237" y="1177"/>
                  <a:pt x="2237" y="1177"/>
                </a:cubicBezTo>
                <a:cubicBezTo>
                  <a:pt x="2237" y="1177"/>
                  <a:pt x="2237" y="1177"/>
                  <a:pt x="2237" y="1177"/>
                </a:cubicBezTo>
                <a:moveTo>
                  <a:pt x="2238" y="1182"/>
                </a:moveTo>
                <a:cubicBezTo>
                  <a:pt x="2238" y="1182"/>
                  <a:pt x="2238" y="1182"/>
                  <a:pt x="2238" y="1182"/>
                </a:cubicBezTo>
                <a:cubicBezTo>
                  <a:pt x="2238" y="1182"/>
                  <a:pt x="2238" y="1182"/>
                  <a:pt x="2238" y="1182"/>
                </a:cubicBezTo>
                <a:cubicBezTo>
                  <a:pt x="2238" y="1182"/>
                  <a:pt x="2238" y="1182"/>
                  <a:pt x="2238" y="1182"/>
                </a:cubicBezTo>
                <a:cubicBezTo>
                  <a:pt x="2238" y="1181"/>
                  <a:pt x="2238" y="1181"/>
                  <a:pt x="2238" y="1181"/>
                </a:cubicBezTo>
                <a:cubicBezTo>
                  <a:pt x="2238" y="1181"/>
                  <a:pt x="2238" y="1181"/>
                  <a:pt x="2238" y="1181"/>
                </a:cubicBezTo>
                <a:cubicBezTo>
                  <a:pt x="2238" y="1181"/>
                  <a:pt x="2238" y="1181"/>
                  <a:pt x="2238" y="1181"/>
                </a:cubicBezTo>
                <a:cubicBezTo>
                  <a:pt x="2238" y="1181"/>
                  <a:pt x="2238" y="1181"/>
                  <a:pt x="2238" y="1181"/>
                </a:cubicBezTo>
                <a:cubicBezTo>
                  <a:pt x="2238" y="1181"/>
                  <a:pt x="2238" y="1181"/>
                  <a:pt x="2238" y="1181"/>
                </a:cubicBezTo>
                <a:cubicBezTo>
                  <a:pt x="2238" y="1181"/>
                  <a:pt x="2238" y="1181"/>
                  <a:pt x="2238" y="1181"/>
                </a:cubicBezTo>
                <a:cubicBezTo>
                  <a:pt x="2238" y="1181"/>
                  <a:pt x="2238" y="1181"/>
                  <a:pt x="2238" y="1181"/>
                </a:cubicBezTo>
                <a:cubicBezTo>
                  <a:pt x="2238" y="1182"/>
                  <a:pt x="2238" y="1182"/>
                  <a:pt x="2238" y="1182"/>
                </a:cubicBezTo>
                <a:cubicBezTo>
                  <a:pt x="2238" y="1182"/>
                  <a:pt x="2238" y="1182"/>
                  <a:pt x="2238" y="1182"/>
                </a:cubicBezTo>
                <a:cubicBezTo>
                  <a:pt x="2238" y="1182"/>
                  <a:pt x="2238" y="1182"/>
                  <a:pt x="2238" y="1182"/>
                </a:cubicBezTo>
                <a:cubicBezTo>
                  <a:pt x="2238" y="1182"/>
                  <a:pt x="2238" y="1182"/>
                  <a:pt x="2238" y="1182"/>
                </a:cubicBezTo>
                <a:cubicBezTo>
                  <a:pt x="2238" y="1182"/>
                  <a:pt x="2238" y="1182"/>
                  <a:pt x="2238" y="1182"/>
                </a:cubicBezTo>
                <a:cubicBezTo>
                  <a:pt x="2238" y="1182"/>
                  <a:pt x="2238" y="1182"/>
                  <a:pt x="2238" y="1182"/>
                </a:cubicBezTo>
                <a:moveTo>
                  <a:pt x="2237" y="1176"/>
                </a:moveTo>
                <a:cubicBezTo>
                  <a:pt x="2237" y="1176"/>
                  <a:pt x="2237" y="1176"/>
                  <a:pt x="2237" y="1176"/>
                </a:cubicBezTo>
                <a:cubicBezTo>
                  <a:pt x="2237" y="1176"/>
                  <a:pt x="2237" y="1176"/>
                  <a:pt x="2237" y="1176"/>
                </a:cubicBezTo>
                <a:cubicBezTo>
                  <a:pt x="2237" y="1176"/>
                  <a:pt x="2237" y="1176"/>
                  <a:pt x="2237" y="1176"/>
                </a:cubicBezTo>
                <a:cubicBezTo>
                  <a:pt x="2237" y="1176"/>
                  <a:pt x="2237" y="1176"/>
                  <a:pt x="2237" y="1176"/>
                </a:cubicBezTo>
                <a:cubicBezTo>
                  <a:pt x="2237" y="1176"/>
                  <a:pt x="2237" y="1176"/>
                  <a:pt x="2237" y="1176"/>
                </a:cubicBezTo>
                <a:cubicBezTo>
                  <a:pt x="2237" y="1176"/>
                  <a:pt x="2237" y="1176"/>
                  <a:pt x="2237" y="1176"/>
                </a:cubicBezTo>
                <a:cubicBezTo>
                  <a:pt x="2237" y="1176"/>
                  <a:pt x="2237" y="1176"/>
                  <a:pt x="2237" y="1176"/>
                </a:cubicBezTo>
                <a:cubicBezTo>
                  <a:pt x="2237" y="1176"/>
                  <a:pt x="2237" y="1176"/>
                  <a:pt x="2237" y="1176"/>
                </a:cubicBezTo>
                <a:cubicBezTo>
                  <a:pt x="2237" y="1176"/>
                  <a:pt x="2237" y="1176"/>
                  <a:pt x="2237" y="1176"/>
                </a:cubicBezTo>
                <a:cubicBezTo>
                  <a:pt x="2237" y="1176"/>
                  <a:pt x="2237" y="1176"/>
                  <a:pt x="2237" y="1176"/>
                </a:cubicBezTo>
                <a:cubicBezTo>
                  <a:pt x="2237" y="1176"/>
                  <a:pt x="2237" y="1176"/>
                  <a:pt x="2237" y="1176"/>
                </a:cubicBezTo>
                <a:moveTo>
                  <a:pt x="2241" y="1177"/>
                </a:moveTo>
                <a:cubicBezTo>
                  <a:pt x="2241" y="1177"/>
                  <a:pt x="2241" y="1177"/>
                  <a:pt x="2241" y="1177"/>
                </a:cubicBezTo>
                <a:cubicBezTo>
                  <a:pt x="2241" y="1177"/>
                  <a:pt x="2241" y="1177"/>
                  <a:pt x="2241" y="1177"/>
                </a:cubicBezTo>
                <a:cubicBezTo>
                  <a:pt x="2240" y="1177"/>
                  <a:pt x="2240" y="1177"/>
                  <a:pt x="2240" y="1177"/>
                </a:cubicBezTo>
                <a:cubicBezTo>
                  <a:pt x="2240" y="1177"/>
                  <a:pt x="2240" y="1177"/>
                  <a:pt x="2240" y="1177"/>
                </a:cubicBezTo>
                <a:cubicBezTo>
                  <a:pt x="2240" y="1176"/>
                  <a:pt x="2240" y="1176"/>
                  <a:pt x="2240" y="1176"/>
                </a:cubicBezTo>
                <a:cubicBezTo>
                  <a:pt x="2240" y="1176"/>
                  <a:pt x="2240" y="1176"/>
                  <a:pt x="2240" y="1176"/>
                </a:cubicBezTo>
                <a:cubicBezTo>
                  <a:pt x="2240" y="1176"/>
                  <a:pt x="2240" y="1176"/>
                  <a:pt x="2240" y="1176"/>
                </a:cubicBezTo>
                <a:cubicBezTo>
                  <a:pt x="2240" y="1176"/>
                  <a:pt x="2240" y="1176"/>
                  <a:pt x="2240" y="1176"/>
                </a:cubicBezTo>
                <a:cubicBezTo>
                  <a:pt x="2240" y="1176"/>
                  <a:pt x="2240" y="1176"/>
                  <a:pt x="2240" y="1176"/>
                </a:cubicBezTo>
                <a:cubicBezTo>
                  <a:pt x="2240" y="1176"/>
                  <a:pt x="2240" y="1176"/>
                  <a:pt x="2240" y="1176"/>
                </a:cubicBezTo>
                <a:cubicBezTo>
                  <a:pt x="2240" y="1176"/>
                  <a:pt x="2240" y="1176"/>
                  <a:pt x="2240" y="1176"/>
                </a:cubicBezTo>
                <a:cubicBezTo>
                  <a:pt x="2241" y="1176"/>
                  <a:pt x="2241" y="1176"/>
                  <a:pt x="2241" y="1176"/>
                </a:cubicBezTo>
                <a:cubicBezTo>
                  <a:pt x="2241" y="1176"/>
                  <a:pt x="2241" y="1176"/>
                  <a:pt x="2241" y="1176"/>
                </a:cubicBezTo>
                <a:cubicBezTo>
                  <a:pt x="2241" y="1177"/>
                  <a:pt x="2241" y="1177"/>
                  <a:pt x="2241" y="1177"/>
                </a:cubicBezTo>
                <a:cubicBezTo>
                  <a:pt x="2241" y="1177"/>
                  <a:pt x="2241" y="1177"/>
                  <a:pt x="2241" y="1177"/>
                </a:cubicBezTo>
                <a:cubicBezTo>
                  <a:pt x="2241" y="1177"/>
                  <a:pt x="2241" y="1177"/>
                  <a:pt x="2241" y="1177"/>
                </a:cubicBezTo>
                <a:cubicBezTo>
                  <a:pt x="2241" y="1177"/>
                  <a:pt x="2241" y="1177"/>
                  <a:pt x="2241" y="1177"/>
                </a:cubicBezTo>
                <a:moveTo>
                  <a:pt x="2239" y="1176"/>
                </a:moveTo>
                <a:cubicBezTo>
                  <a:pt x="2239" y="1176"/>
                  <a:pt x="2239" y="1176"/>
                  <a:pt x="2239" y="1176"/>
                </a:cubicBezTo>
                <a:cubicBezTo>
                  <a:pt x="2239" y="1176"/>
                  <a:pt x="2239" y="1176"/>
                  <a:pt x="2239" y="1176"/>
                </a:cubicBezTo>
                <a:cubicBezTo>
                  <a:pt x="2239" y="1176"/>
                  <a:pt x="2239" y="1176"/>
                  <a:pt x="2239" y="1176"/>
                </a:cubicBezTo>
                <a:cubicBezTo>
                  <a:pt x="2239" y="1176"/>
                  <a:pt x="2239" y="1176"/>
                  <a:pt x="2239" y="1176"/>
                </a:cubicBezTo>
                <a:cubicBezTo>
                  <a:pt x="2239" y="1176"/>
                  <a:pt x="2239" y="1176"/>
                  <a:pt x="2239" y="1176"/>
                </a:cubicBezTo>
                <a:cubicBezTo>
                  <a:pt x="2239" y="1176"/>
                  <a:pt x="2239" y="1176"/>
                  <a:pt x="2239" y="1176"/>
                </a:cubicBezTo>
                <a:cubicBezTo>
                  <a:pt x="2239" y="1176"/>
                  <a:pt x="2239" y="1176"/>
                  <a:pt x="2239" y="1176"/>
                </a:cubicBezTo>
                <a:cubicBezTo>
                  <a:pt x="2238" y="1176"/>
                  <a:pt x="2238" y="1176"/>
                  <a:pt x="2238" y="1176"/>
                </a:cubicBezTo>
                <a:cubicBezTo>
                  <a:pt x="2238" y="1176"/>
                  <a:pt x="2238" y="1176"/>
                  <a:pt x="2238" y="1176"/>
                </a:cubicBezTo>
                <a:cubicBezTo>
                  <a:pt x="2239" y="1176"/>
                  <a:pt x="2239" y="1176"/>
                  <a:pt x="2239" y="1176"/>
                </a:cubicBezTo>
                <a:cubicBezTo>
                  <a:pt x="2239" y="1176"/>
                  <a:pt x="2239" y="1176"/>
                  <a:pt x="2239" y="1176"/>
                </a:cubicBezTo>
                <a:cubicBezTo>
                  <a:pt x="2239" y="1176"/>
                  <a:pt x="2239" y="1176"/>
                  <a:pt x="2239" y="1176"/>
                </a:cubicBezTo>
                <a:moveTo>
                  <a:pt x="2238" y="1176"/>
                </a:moveTo>
                <a:cubicBezTo>
                  <a:pt x="2238" y="1176"/>
                  <a:pt x="2238" y="1176"/>
                  <a:pt x="2238" y="1176"/>
                </a:cubicBezTo>
                <a:cubicBezTo>
                  <a:pt x="2238" y="1176"/>
                  <a:pt x="2238" y="1176"/>
                  <a:pt x="2238" y="1176"/>
                </a:cubicBezTo>
                <a:cubicBezTo>
                  <a:pt x="2238" y="1176"/>
                  <a:pt x="2238" y="1176"/>
                  <a:pt x="2238" y="1176"/>
                </a:cubicBezTo>
                <a:cubicBezTo>
                  <a:pt x="2238" y="1176"/>
                  <a:pt x="2238" y="1176"/>
                  <a:pt x="2238" y="1176"/>
                </a:cubicBezTo>
                <a:cubicBezTo>
                  <a:pt x="2237" y="1176"/>
                  <a:pt x="2237" y="1176"/>
                  <a:pt x="2237" y="1176"/>
                </a:cubicBezTo>
                <a:cubicBezTo>
                  <a:pt x="2237" y="1176"/>
                  <a:pt x="2237" y="1176"/>
                  <a:pt x="2237" y="1176"/>
                </a:cubicBezTo>
                <a:cubicBezTo>
                  <a:pt x="2237" y="1176"/>
                  <a:pt x="2237" y="1176"/>
                  <a:pt x="2237" y="1176"/>
                </a:cubicBezTo>
                <a:cubicBezTo>
                  <a:pt x="2237" y="1176"/>
                  <a:pt x="2237" y="1176"/>
                  <a:pt x="2237" y="1176"/>
                </a:cubicBezTo>
                <a:cubicBezTo>
                  <a:pt x="2237" y="1176"/>
                  <a:pt x="2237" y="1176"/>
                  <a:pt x="2237" y="1176"/>
                </a:cubicBezTo>
                <a:cubicBezTo>
                  <a:pt x="2238" y="1176"/>
                  <a:pt x="2238" y="1176"/>
                  <a:pt x="2238" y="1176"/>
                </a:cubicBezTo>
                <a:cubicBezTo>
                  <a:pt x="2238" y="1176"/>
                  <a:pt x="2238" y="1176"/>
                  <a:pt x="2238" y="1176"/>
                </a:cubicBezTo>
                <a:cubicBezTo>
                  <a:pt x="2238" y="1176"/>
                  <a:pt x="2238" y="1176"/>
                  <a:pt x="2238" y="1176"/>
                </a:cubicBezTo>
                <a:cubicBezTo>
                  <a:pt x="2238" y="1176"/>
                  <a:pt x="2238" y="1176"/>
                  <a:pt x="2238" y="1176"/>
                </a:cubicBezTo>
                <a:cubicBezTo>
                  <a:pt x="2238" y="1176"/>
                  <a:pt x="2238" y="1176"/>
                  <a:pt x="2238" y="1176"/>
                </a:cubicBezTo>
                <a:cubicBezTo>
                  <a:pt x="2238" y="1176"/>
                  <a:pt x="2238" y="1176"/>
                  <a:pt x="2238" y="1176"/>
                </a:cubicBezTo>
                <a:moveTo>
                  <a:pt x="2238" y="1178"/>
                </a:moveTo>
                <a:cubicBezTo>
                  <a:pt x="2238" y="1178"/>
                  <a:pt x="2238" y="1178"/>
                  <a:pt x="2238" y="1178"/>
                </a:cubicBezTo>
                <a:cubicBezTo>
                  <a:pt x="2238" y="1178"/>
                  <a:pt x="2238" y="1178"/>
                  <a:pt x="2238" y="1178"/>
                </a:cubicBezTo>
                <a:cubicBezTo>
                  <a:pt x="2238" y="1178"/>
                  <a:pt x="2238" y="1178"/>
                  <a:pt x="2238" y="1178"/>
                </a:cubicBezTo>
                <a:cubicBezTo>
                  <a:pt x="2238" y="1178"/>
                  <a:pt x="2238" y="1178"/>
                  <a:pt x="2238" y="1178"/>
                </a:cubicBezTo>
                <a:cubicBezTo>
                  <a:pt x="2238" y="1178"/>
                  <a:pt x="2238" y="1178"/>
                  <a:pt x="2238" y="1178"/>
                </a:cubicBezTo>
                <a:cubicBezTo>
                  <a:pt x="2238" y="1178"/>
                  <a:pt x="2238" y="1178"/>
                  <a:pt x="2238" y="1178"/>
                </a:cubicBezTo>
                <a:cubicBezTo>
                  <a:pt x="2238" y="1178"/>
                  <a:pt x="2238" y="1178"/>
                  <a:pt x="2238" y="1178"/>
                </a:cubicBezTo>
                <a:cubicBezTo>
                  <a:pt x="2238" y="1178"/>
                  <a:pt x="2238" y="1178"/>
                  <a:pt x="2238" y="1178"/>
                </a:cubicBezTo>
                <a:cubicBezTo>
                  <a:pt x="2238" y="1178"/>
                  <a:pt x="2238" y="1178"/>
                  <a:pt x="2238" y="1178"/>
                </a:cubicBezTo>
                <a:cubicBezTo>
                  <a:pt x="2238" y="1178"/>
                  <a:pt x="2238" y="1178"/>
                  <a:pt x="2238" y="1178"/>
                </a:cubicBezTo>
                <a:cubicBezTo>
                  <a:pt x="2238" y="1178"/>
                  <a:pt x="2238" y="1178"/>
                  <a:pt x="2238" y="1178"/>
                </a:cubicBezTo>
                <a:cubicBezTo>
                  <a:pt x="2238" y="1178"/>
                  <a:pt x="2238" y="1178"/>
                  <a:pt x="2238" y="1178"/>
                </a:cubicBezTo>
                <a:cubicBezTo>
                  <a:pt x="2238" y="1178"/>
                  <a:pt x="2238" y="1178"/>
                  <a:pt x="2238" y="1178"/>
                </a:cubicBezTo>
                <a:cubicBezTo>
                  <a:pt x="2238" y="1178"/>
                  <a:pt x="2238" y="1178"/>
                  <a:pt x="2238" y="1178"/>
                </a:cubicBezTo>
                <a:cubicBezTo>
                  <a:pt x="2238" y="1178"/>
                  <a:pt x="2238" y="1178"/>
                  <a:pt x="2238" y="1178"/>
                </a:cubicBezTo>
                <a:cubicBezTo>
                  <a:pt x="2238" y="1178"/>
                  <a:pt x="2238" y="1178"/>
                  <a:pt x="2238" y="1178"/>
                </a:cubicBezTo>
                <a:cubicBezTo>
                  <a:pt x="2238" y="1178"/>
                  <a:pt x="2238" y="1178"/>
                  <a:pt x="2238" y="1178"/>
                </a:cubicBezTo>
                <a:cubicBezTo>
                  <a:pt x="2238" y="1178"/>
                  <a:pt x="2238" y="1178"/>
                  <a:pt x="2238" y="1178"/>
                </a:cubicBezTo>
                <a:cubicBezTo>
                  <a:pt x="2238" y="1178"/>
                  <a:pt x="2238" y="1178"/>
                  <a:pt x="2238" y="1178"/>
                </a:cubicBezTo>
                <a:cubicBezTo>
                  <a:pt x="2238" y="1178"/>
                  <a:pt x="2238" y="1178"/>
                  <a:pt x="2238" y="1178"/>
                </a:cubicBezTo>
                <a:moveTo>
                  <a:pt x="2238" y="1177"/>
                </a:moveTo>
                <a:cubicBezTo>
                  <a:pt x="2238" y="1177"/>
                  <a:pt x="2238" y="1177"/>
                  <a:pt x="2238" y="1177"/>
                </a:cubicBezTo>
                <a:cubicBezTo>
                  <a:pt x="2238" y="1177"/>
                  <a:pt x="2238" y="1177"/>
                  <a:pt x="2238" y="1177"/>
                </a:cubicBezTo>
                <a:cubicBezTo>
                  <a:pt x="2238" y="1177"/>
                  <a:pt x="2238" y="1177"/>
                  <a:pt x="2238" y="1177"/>
                </a:cubicBezTo>
                <a:cubicBezTo>
                  <a:pt x="2238" y="1177"/>
                  <a:pt x="2238" y="1177"/>
                  <a:pt x="2238" y="1177"/>
                </a:cubicBezTo>
                <a:cubicBezTo>
                  <a:pt x="2238" y="1177"/>
                  <a:pt x="2238" y="1177"/>
                  <a:pt x="2238" y="1177"/>
                </a:cubicBezTo>
                <a:cubicBezTo>
                  <a:pt x="2238" y="1177"/>
                  <a:pt x="2238" y="1177"/>
                  <a:pt x="2238" y="1177"/>
                </a:cubicBezTo>
                <a:cubicBezTo>
                  <a:pt x="2238" y="1177"/>
                  <a:pt x="2238" y="1177"/>
                  <a:pt x="2238" y="1177"/>
                </a:cubicBezTo>
                <a:cubicBezTo>
                  <a:pt x="2238" y="1177"/>
                  <a:pt x="2238" y="1177"/>
                  <a:pt x="2238" y="1177"/>
                </a:cubicBezTo>
                <a:cubicBezTo>
                  <a:pt x="2238" y="1177"/>
                  <a:pt x="2238" y="1177"/>
                  <a:pt x="2238" y="1177"/>
                </a:cubicBezTo>
                <a:cubicBezTo>
                  <a:pt x="2238" y="1177"/>
                  <a:pt x="2238" y="1177"/>
                  <a:pt x="2238" y="1177"/>
                </a:cubicBezTo>
                <a:cubicBezTo>
                  <a:pt x="2238" y="1177"/>
                  <a:pt x="2238" y="1177"/>
                  <a:pt x="2238" y="1177"/>
                </a:cubicBezTo>
                <a:cubicBezTo>
                  <a:pt x="2238" y="1177"/>
                  <a:pt x="2238" y="1177"/>
                  <a:pt x="2238" y="1177"/>
                </a:cubicBezTo>
                <a:cubicBezTo>
                  <a:pt x="2238" y="1177"/>
                  <a:pt x="2238" y="1177"/>
                  <a:pt x="2238" y="1177"/>
                </a:cubicBezTo>
                <a:moveTo>
                  <a:pt x="2272" y="1158"/>
                </a:moveTo>
                <a:cubicBezTo>
                  <a:pt x="2272" y="1158"/>
                  <a:pt x="2272" y="1158"/>
                  <a:pt x="2272" y="1158"/>
                </a:cubicBezTo>
                <a:cubicBezTo>
                  <a:pt x="2272" y="1157"/>
                  <a:pt x="2272" y="1157"/>
                  <a:pt x="2272" y="1157"/>
                </a:cubicBezTo>
                <a:cubicBezTo>
                  <a:pt x="2272" y="1157"/>
                  <a:pt x="2272" y="1157"/>
                  <a:pt x="2272" y="1157"/>
                </a:cubicBezTo>
                <a:cubicBezTo>
                  <a:pt x="2273" y="1157"/>
                  <a:pt x="2273" y="1157"/>
                  <a:pt x="2273" y="1157"/>
                </a:cubicBezTo>
                <a:cubicBezTo>
                  <a:pt x="2273" y="1157"/>
                  <a:pt x="2273" y="1157"/>
                  <a:pt x="2273" y="1157"/>
                </a:cubicBezTo>
                <a:cubicBezTo>
                  <a:pt x="2273" y="1156"/>
                  <a:pt x="2273" y="1156"/>
                  <a:pt x="2273" y="1156"/>
                </a:cubicBezTo>
                <a:cubicBezTo>
                  <a:pt x="2273" y="1156"/>
                  <a:pt x="2273" y="1156"/>
                  <a:pt x="2273" y="1156"/>
                </a:cubicBezTo>
                <a:cubicBezTo>
                  <a:pt x="2273" y="1156"/>
                  <a:pt x="2273" y="1156"/>
                  <a:pt x="2273" y="1156"/>
                </a:cubicBezTo>
                <a:cubicBezTo>
                  <a:pt x="2274" y="1157"/>
                  <a:pt x="2274" y="1157"/>
                  <a:pt x="2274" y="1157"/>
                </a:cubicBezTo>
                <a:cubicBezTo>
                  <a:pt x="2274" y="1157"/>
                  <a:pt x="2274" y="1157"/>
                  <a:pt x="2274" y="1157"/>
                </a:cubicBezTo>
                <a:cubicBezTo>
                  <a:pt x="2274" y="1157"/>
                  <a:pt x="2274" y="1157"/>
                  <a:pt x="2274" y="1157"/>
                </a:cubicBezTo>
                <a:cubicBezTo>
                  <a:pt x="2274" y="1157"/>
                  <a:pt x="2274" y="1157"/>
                  <a:pt x="2274" y="1157"/>
                </a:cubicBezTo>
                <a:cubicBezTo>
                  <a:pt x="2275" y="1157"/>
                  <a:pt x="2275" y="1157"/>
                  <a:pt x="2275" y="1157"/>
                </a:cubicBezTo>
                <a:cubicBezTo>
                  <a:pt x="2275" y="1157"/>
                  <a:pt x="2275" y="1157"/>
                  <a:pt x="2275" y="1157"/>
                </a:cubicBezTo>
                <a:cubicBezTo>
                  <a:pt x="2275" y="1157"/>
                  <a:pt x="2275" y="1157"/>
                  <a:pt x="2275" y="1157"/>
                </a:cubicBezTo>
                <a:cubicBezTo>
                  <a:pt x="2275" y="1157"/>
                  <a:pt x="2275" y="1157"/>
                  <a:pt x="2275" y="1157"/>
                </a:cubicBezTo>
                <a:cubicBezTo>
                  <a:pt x="2275" y="1157"/>
                  <a:pt x="2275" y="1157"/>
                  <a:pt x="2275" y="1157"/>
                </a:cubicBezTo>
                <a:cubicBezTo>
                  <a:pt x="2276" y="1157"/>
                  <a:pt x="2276" y="1157"/>
                  <a:pt x="2276" y="1157"/>
                </a:cubicBezTo>
                <a:cubicBezTo>
                  <a:pt x="2276" y="1157"/>
                  <a:pt x="2276" y="1157"/>
                  <a:pt x="2276" y="1157"/>
                </a:cubicBezTo>
                <a:cubicBezTo>
                  <a:pt x="2276" y="1157"/>
                  <a:pt x="2276" y="1157"/>
                  <a:pt x="2276" y="1157"/>
                </a:cubicBezTo>
                <a:cubicBezTo>
                  <a:pt x="2276" y="1157"/>
                  <a:pt x="2276" y="1157"/>
                  <a:pt x="2276" y="1157"/>
                </a:cubicBezTo>
                <a:cubicBezTo>
                  <a:pt x="2276" y="1157"/>
                  <a:pt x="2276" y="1157"/>
                  <a:pt x="2276" y="1157"/>
                </a:cubicBezTo>
                <a:cubicBezTo>
                  <a:pt x="2276" y="1157"/>
                  <a:pt x="2276" y="1157"/>
                  <a:pt x="2276" y="1157"/>
                </a:cubicBezTo>
                <a:cubicBezTo>
                  <a:pt x="2277" y="1157"/>
                  <a:pt x="2277" y="1157"/>
                  <a:pt x="2277" y="1157"/>
                </a:cubicBezTo>
                <a:cubicBezTo>
                  <a:pt x="2277" y="1157"/>
                  <a:pt x="2277" y="1157"/>
                  <a:pt x="2277" y="1157"/>
                </a:cubicBezTo>
                <a:cubicBezTo>
                  <a:pt x="2277" y="1156"/>
                  <a:pt x="2277" y="1156"/>
                  <a:pt x="2277" y="1156"/>
                </a:cubicBezTo>
                <a:cubicBezTo>
                  <a:pt x="2277" y="1157"/>
                  <a:pt x="2277" y="1157"/>
                  <a:pt x="2277" y="1157"/>
                </a:cubicBezTo>
                <a:cubicBezTo>
                  <a:pt x="2277" y="1157"/>
                  <a:pt x="2277" y="1157"/>
                  <a:pt x="2277" y="1157"/>
                </a:cubicBezTo>
                <a:cubicBezTo>
                  <a:pt x="2278" y="1157"/>
                  <a:pt x="2278" y="1157"/>
                  <a:pt x="2278" y="1157"/>
                </a:cubicBezTo>
                <a:cubicBezTo>
                  <a:pt x="2278" y="1157"/>
                  <a:pt x="2278" y="1157"/>
                  <a:pt x="2278" y="1157"/>
                </a:cubicBezTo>
                <a:cubicBezTo>
                  <a:pt x="2278" y="1157"/>
                  <a:pt x="2278" y="1157"/>
                  <a:pt x="2278" y="1157"/>
                </a:cubicBezTo>
                <a:cubicBezTo>
                  <a:pt x="2278" y="1157"/>
                  <a:pt x="2278" y="1157"/>
                  <a:pt x="2278" y="1157"/>
                </a:cubicBezTo>
                <a:cubicBezTo>
                  <a:pt x="2278" y="1157"/>
                  <a:pt x="2278" y="1157"/>
                  <a:pt x="2278" y="1157"/>
                </a:cubicBezTo>
                <a:cubicBezTo>
                  <a:pt x="2278" y="1157"/>
                  <a:pt x="2278" y="1157"/>
                  <a:pt x="2278" y="1157"/>
                </a:cubicBezTo>
                <a:cubicBezTo>
                  <a:pt x="2278" y="1157"/>
                  <a:pt x="2278" y="1157"/>
                  <a:pt x="2278" y="1157"/>
                </a:cubicBezTo>
                <a:cubicBezTo>
                  <a:pt x="2278" y="1157"/>
                  <a:pt x="2278" y="1157"/>
                  <a:pt x="2278" y="1157"/>
                </a:cubicBezTo>
                <a:cubicBezTo>
                  <a:pt x="2279" y="1157"/>
                  <a:pt x="2279" y="1157"/>
                  <a:pt x="2279" y="1157"/>
                </a:cubicBezTo>
                <a:cubicBezTo>
                  <a:pt x="2279" y="1157"/>
                  <a:pt x="2279" y="1157"/>
                  <a:pt x="2279" y="1157"/>
                </a:cubicBezTo>
                <a:cubicBezTo>
                  <a:pt x="2279" y="1157"/>
                  <a:pt x="2279" y="1157"/>
                  <a:pt x="2279" y="1157"/>
                </a:cubicBezTo>
                <a:cubicBezTo>
                  <a:pt x="2279" y="1157"/>
                  <a:pt x="2279" y="1157"/>
                  <a:pt x="2279" y="1157"/>
                </a:cubicBezTo>
                <a:cubicBezTo>
                  <a:pt x="2279" y="1157"/>
                  <a:pt x="2279" y="1157"/>
                  <a:pt x="2279" y="1157"/>
                </a:cubicBezTo>
                <a:cubicBezTo>
                  <a:pt x="2280" y="1157"/>
                  <a:pt x="2280" y="1157"/>
                  <a:pt x="2280" y="1157"/>
                </a:cubicBezTo>
                <a:cubicBezTo>
                  <a:pt x="2280" y="1157"/>
                  <a:pt x="2280" y="1157"/>
                  <a:pt x="2280" y="1157"/>
                </a:cubicBezTo>
                <a:cubicBezTo>
                  <a:pt x="2280" y="1157"/>
                  <a:pt x="2280" y="1157"/>
                  <a:pt x="2280" y="1157"/>
                </a:cubicBezTo>
                <a:cubicBezTo>
                  <a:pt x="2280" y="1157"/>
                  <a:pt x="2280" y="1157"/>
                  <a:pt x="2280" y="1157"/>
                </a:cubicBezTo>
                <a:cubicBezTo>
                  <a:pt x="2280" y="1157"/>
                  <a:pt x="2280" y="1157"/>
                  <a:pt x="2280" y="1157"/>
                </a:cubicBezTo>
                <a:cubicBezTo>
                  <a:pt x="2280" y="1157"/>
                  <a:pt x="2280" y="1157"/>
                  <a:pt x="2280" y="1157"/>
                </a:cubicBezTo>
                <a:cubicBezTo>
                  <a:pt x="2280" y="1157"/>
                  <a:pt x="2280" y="1157"/>
                  <a:pt x="2280" y="1157"/>
                </a:cubicBezTo>
                <a:cubicBezTo>
                  <a:pt x="2280" y="1157"/>
                  <a:pt x="2280" y="1157"/>
                  <a:pt x="2280" y="1157"/>
                </a:cubicBezTo>
                <a:cubicBezTo>
                  <a:pt x="2280" y="1157"/>
                  <a:pt x="2280" y="1157"/>
                  <a:pt x="2280" y="1157"/>
                </a:cubicBezTo>
                <a:cubicBezTo>
                  <a:pt x="2280" y="1157"/>
                  <a:pt x="2280" y="1157"/>
                  <a:pt x="2280" y="1157"/>
                </a:cubicBezTo>
                <a:cubicBezTo>
                  <a:pt x="2281" y="1157"/>
                  <a:pt x="2281" y="1157"/>
                  <a:pt x="2281" y="1157"/>
                </a:cubicBezTo>
                <a:cubicBezTo>
                  <a:pt x="2281" y="1157"/>
                  <a:pt x="2281" y="1157"/>
                  <a:pt x="2281" y="1157"/>
                </a:cubicBezTo>
                <a:cubicBezTo>
                  <a:pt x="2281" y="1157"/>
                  <a:pt x="2281" y="1157"/>
                  <a:pt x="2281" y="1157"/>
                </a:cubicBezTo>
                <a:cubicBezTo>
                  <a:pt x="2281" y="1157"/>
                  <a:pt x="2281" y="1157"/>
                  <a:pt x="2281" y="1157"/>
                </a:cubicBezTo>
                <a:cubicBezTo>
                  <a:pt x="2282" y="1156"/>
                  <a:pt x="2282" y="1156"/>
                  <a:pt x="2282" y="1156"/>
                </a:cubicBezTo>
                <a:cubicBezTo>
                  <a:pt x="2282" y="1157"/>
                  <a:pt x="2282" y="1157"/>
                  <a:pt x="2282" y="1157"/>
                </a:cubicBezTo>
                <a:cubicBezTo>
                  <a:pt x="2282" y="1157"/>
                  <a:pt x="2282" y="1157"/>
                  <a:pt x="2282" y="1157"/>
                </a:cubicBezTo>
                <a:cubicBezTo>
                  <a:pt x="2282" y="1157"/>
                  <a:pt x="2282" y="1157"/>
                  <a:pt x="2282" y="1157"/>
                </a:cubicBezTo>
                <a:cubicBezTo>
                  <a:pt x="2282" y="1157"/>
                  <a:pt x="2282" y="1157"/>
                  <a:pt x="2282" y="1157"/>
                </a:cubicBezTo>
                <a:cubicBezTo>
                  <a:pt x="2282" y="1157"/>
                  <a:pt x="2282" y="1157"/>
                  <a:pt x="2282" y="1157"/>
                </a:cubicBezTo>
                <a:cubicBezTo>
                  <a:pt x="2282" y="1157"/>
                  <a:pt x="2282" y="1157"/>
                  <a:pt x="2282" y="1157"/>
                </a:cubicBezTo>
                <a:cubicBezTo>
                  <a:pt x="2282" y="1157"/>
                  <a:pt x="2282" y="1157"/>
                  <a:pt x="2282" y="1157"/>
                </a:cubicBezTo>
                <a:cubicBezTo>
                  <a:pt x="2282" y="1157"/>
                  <a:pt x="2282" y="1157"/>
                  <a:pt x="2282" y="1157"/>
                </a:cubicBezTo>
                <a:cubicBezTo>
                  <a:pt x="2283" y="1157"/>
                  <a:pt x="2283" y="1157"/>
                  <a:pt x="2283" y="1157"/>
                </a:cubicBezTo>
                <a:cubicBezTo>
                  <a:pt x="2283" y="1157"/>
                  <a:pt x="2283" y="1157"/>
                  <a:pt x="2283" y="1157"/>
                </a:cubicBezTo>
                <a:cubicBezTo>
                  <a:pt x="2283" y="1157"/>
                  <a:pt x="2283" y="1157"/>
                  <a:pt x="2283" y="1157"/>
                </a:cubicBezTo>
                <a:cubicBezTo>
                  <a:pt x="2283" y="1157"/>
                  <a:pt x="2283" y="1157"/>
                  <a:pt x="2283" y="1157"/>
                </a:cubicBezTo>
                <a:cubicBezTo>
                  <a:pt x="2283" y="1156"/>
                  <a:pt x="2283" y="1156"/>
                  <a:pt x="2283" y="1156"/>
                </a:cubicBezTo>
                <a:cubicBezTo>
                  <a:pt x="2284" y="1156"/>
                  <a:pt x="2284" y="1156"/>
                  <a:pt x="2284" y="1156"/>
                </a:cubicBezTo>
                <a:cubicBezTo>
                  <a:pt x="2283" y="1156"/>
                  <a:pt x="2283" y="1156"/>
                  <a:pt x="2283" y="1156"/>
                </a:cubicBezTo>
                <a:cubicBezTo>
                  <a:pt x="2283" y="1156"/>
                  <a:pt x="2283" y="1156"/>
                  <a:pt x="2283" y="1156"/>
                </a:cubicBezTo>
                <a:cubicBezTo>
                  <a:pt x="2283" y="1156"/>
                  <a:pt x="2283" y="1156"/>
                  <a:pt x="2283" y="1156"/>
                </a:cubicBezTo>
                <a:cubicBezTo>
                  <a:pt x="2284" y="1155"/>
                  <a:pt x="2284" y="1155"/>
                  <a:pt x="2284" y="1155"/>
                </a:cubicBezTo>
                <a:cubicBezTo>
                  <a:pt x="2284" y="1155"/>
                  <a:pt x="2284" y="1155"/>
                  <a:pt x="2284" y="1155"/>
                </a:cubicBezTo>
                <a:cubicBezTo>
                  <a:pt x="2284" y="1155"/>
                  <a:pt x="2284" y="1155"/>
                  <a:pt x="2284" y="1155"/>
                </a:cubicBezTo>
                <a:cubicBezTo>
                  <a:pt x="2284" y="1154"/>
                  <a:pt x="2284" y="1154"/>
                  <a:pt x="2284" y="1154"/>
                </a:cubicBezTo>
                <a:cubicBezTo>
                  <a:pt x="2284" y="1154"/>
                  <a:pt x="2284" y="1154"/>
                  <a:pt x="2284" y="1154"/>
                </a:cubicBezTo>
                <a:cubicBezTo>
                  <a:pt x="2284" y="1154"/>
                  <a:pt x="2284" y="1154"/>
                  <a:pt x="2284" y="1154"/>
                </a:cubicBezTo>
                <a:cubicBezTo>
                  <a:pt x="2284" y="1154"/>
                  <a:pt x="2284" y="1154"/>
                  <a:pt x="2284" y="1154"/>
                </a:cubicBezTo>
                <a:cubicBezTo>
                  <a:pt x="2284" y="1154"/>
                  <a:pt x="2284" y="1154"/>
                  <a:pt x="2284" y="1154"/>
                </a:cubicBezTo>
                <a:cubicBezTo>
                  <a:pt x="2284" y="1153"/>
                  <a:pt x="2284" y="1153"/>
                  <a:pt x="2284" y="1153"/>
                </a:cubicBezTo>
                <a:cubicBezTo>
                  <a:pt x="2284" y="1153"/>
                  <a:pt x="2284" y="1153"/>
                  <a:pt x="2284" y="1153"/>
                </a:cubicBezTo>
                <a:cubicBezTo>
                  <a:pt x="2285" y="1153"/>
                  <a:pt x="2285" y="1153"/>
                  <a:pt x="2285" y="1153"/>
                </a:cubicBezTo>
                <a:cubicBezTo>
                  <a:pt x="2285" y="1153"/>
                  <a:pt x="2285" y="1153"/>
                  <a:pt x="2285" y="1153"/>
                </a:cubicBezTo>
                <a:cubicBezTo>
                  <a:pt x="2285" y="1153"/>
                  <a:pt x="2285" y="1153"/>
                  <a:pt x="2285" y="1153"/>
                </a:cubicBezTo>
                <a:cubicBezTo>
                  <a:pt x="2285" y="1153"/>
                  <a:pt x="2285" y="1153"/>
                  <a:pt x="2285" y="1153"/>
                </a:cubicBezTo>
                <a:cubicBezTo>
                  <a:pt x="2285" y="1153"/>
                  <a:pt x="2285" y="1153"/>
                  <a:pt x="2285" y="1153"/>
                </a:cubicBezTo>
                <a:cubicBezTo>
                  <a:pt x="2285" y="1154"/>
                  <a:pt x="2285" y="1154"/>
                  <a:pt x="2285" y="1154"/>
                </a:cubicBezTo>
                <a:cubicBezTo>
                  <a:pt x="2285" y="1154"/>
                  <a:pt x="2285" y="1154"/>
                  <a:pt x="2285" y="1154"/>
                </a:cubicBezTo>
                <a:cubicBezTo>
                  <a:pt x="2285" y="1154"/>
                  <a:pt x="2285" y="1154"/>
                  <a:pt x="2285" y="1154"/>
                </a:cubicBezTo>
                <a:cubicBezTo>
                  <a:pt x="2285" y="1154"/>
                  <a:pt x="2285" y="1154"/>
                  <a:pt x="2285" y="1154"/>
                </a:cubicBezTo>
                <a:cubicBezTo>
                  <a:pt x="2285" y="1154"/>
                  <a:pt x="2285" y="1154"/>
                  <a:pt x="2285" y="1154"/>
                </a:cubicBezTo>
                <a:cubicBezTo>
                  <a:pt x="2285" y="1154"/>
                  <a:pt x="2285" y="1154"/>
                  <a:pt x="2285" y="1154"/>
                </a:cubicBezTo>
                <a:cubicBezTo>
                  <a:pt x="2284" y="1154"/>
                  <a:pt x="2284" y="1154"/>
                  <a:pt x="2284" y="1154"/>
                </a:cubicBezTo>
                <a:cubicBezTo>
                  <a:pt x="2284" y="1155"/>
                  <a:pt x="2284" y="1155"/>
                  <a:pt x="2284" y="1155"/>
                </a:cubicBezTo>
                <a:cubicBezTo>
                  <a:pt x="2284" y="1155"/>
                  <a:pt x="2284" y="1155"/>
                  <a:pt x="2284" y="1155"/>
                </a:cubicBezTo>
                <a:cubicBezTo>
                  <a:pt x="2284" y="1155"/>
                  <a:pt x="2284" y="1155"/>
                  <a:pt x="2284" y="1155"/>
                </a:cubicBezTo>
                <a:cubicBezTo>
                  <a:pt x="2284" y="1155"/>
                  <a:pt x="2284" y="1155"/>
                  <a:pt x="2284" y="1155"/>
                </a:cubicBezTo>
                <a:cubicBezTo>
                  <a:pt x="2284" y="1155"/>
                  <a:pt x="2284" y="1155"/>
                  <a:pt x="2284" y="1155"/>
                </a:cubicBezTo>
                <a:cubicBezTo>
                  <a:pt x="2284" y="1155"/>
                  <a:pt x="2284" y="1155"/>
                  <a:pt x="2284" y="1155"/>
                </a:cubicBezTo>
                <a:cubicBezTo>
                  <a:pt x="2284" y="1155"/>
                  <a:pt x="2284" y="1155"/>
                  <a:pt x="2284" y="1155"/>
                </a:cubicBezTo>
                <a:cubicBezTo>
                  <a:pt x="2284" y="1155"/>
                  <a:pt x="2284" y="1155"/>
                  <a:pt x="2284" y="1155"/>
                </a:cubicBezTo>
                <a:cubicBezTo>
                  <a:pt x="2284" y="1155"/>
                  <a:pt x="2284" y="1155"/>
                  <a:pt x="2284" y="1155"/>
                </a:cubicBezTo>
                <a:cubicBezTo>
                  <a:pt x="2284" y="1155"/>
                  <a:pt x="2284" y="1155"/>
                  <a:pt x="2284" y="1155"/>
                </a:cubicBezTo>
                <a:cubicBezTo>
                  <a:pt x="2284" y="1155"/>
                  <a:pt x="2284" y="1155"/>
                  <a:pt x="2284" y="1155"/>
                </a:cubicBezTo>
                <a:cubicBezTo>
                  <a:pt x="2284" y="1155"/>
                  <a:pt x="2284" y="1155"/>
                  <a:pt x="2284" y="1155"/>
                </a:cubicBezTo>
                <a:cubicBezTo>
                  <a:pt x="2284" y="1156"/>
                  <a:pt x="2284" y="1156"/>
                  <a:pt x="2284" y="1156"/>
                </a:cubicBezTo>
                <a:cubicBezTo>
                  <a:pt x="2284" y="1156"/>
                  <a:pt x="2284" y="1156"/>
                  <a:pt x="2284" y="1156"/>
                </a:cubicBezTo>
                <a:cubicBezTo>
                  <a:pt x="2284" y="1156"/>
                  <a:pt x="2284" y="1156"/>
                  <a:pt x="2284" y="1156"/>
                </a:cubicBezTo>
                <a:cubicBezTo>
                  <a:pt x="2284" y="1156"/>
                  <a:pt x="2284" y="1156"/>
                  <a:pt x="2284" y="1156"/>
                </a:cubicBezTo>
                <a:cubicBezTo>
                  <a:pt x="2284" y="1157"/>
                  <a:pt x="2284" y="1157"/>
                  <a:pt x="2284" y="1157"/>
                </a:cubicBezTo>
                <a:cubicBezTo>
                  <a:pt x="2285" y="1157"/>
                  <a:pt x="2285" y="1157"/>
                  <a:pt x="2285" y="1157"/>
                </a:cubicBezTo>
                <a:cubicBezTo>
                  <a:pt x="2285" y="1157"/>
                  <a:pt x="2285" y="1157"/>
                  <a:pt x="2285" y="1157"/>
                </a:cubicBezTo>
                <a:cubicBezTo>
                  <a:pt x="2285" y="1157"/>
                  <a:pt x="2285" y="1157"/>
                  <a:pt x="2285" y="1157"/>
                </a:cubicBezTo>
                <a:cubicBezTo>
                  <a:pt x="2285" y="1157"/>
                  <a:pt x="2285" y="1157"/>
                  <a:pt x="2285" y="1157"/>
                </a:cubicBezTo>
                <a:cubicBezTo>
                  <a:pt x="2285" y="1157"/>
                  <a:pt x="2285" y="1157"/>
                  <a:pt x="2285" y="1157"/>
                </a:cubicBezTo>
                <a:cubicBezTo>
                  <a:pt x="2286" y="1157"/>
                  <a:pt x="2286" y="1157"/>
                  <a:pt x="2286" y="1157"/>
                </a:cubicBezTo>
                <a:cubicBezTo>
                  <a:pt x="2286" y="1157"/>
                  <a:pt x="2286" y="1157"/>
                  <a:pt x="2286" y="1157"/>
                </a:cubicBezTo>
                <a:cubicBezTo>
                  <a:pt x="2286" y="1157"/>
                  <a:pt x="2286" y="1157"/>
                  <a:pt x="2286" y="1157"/>
                </a:cubicBezTo>
                <a:cubicBezTo>
                  <a:pt x="2287" y="1156"/>
                  <a:pt x="2287" y="1156"/>
                  <a:pt x="2287" y="1156"/>
                </a:cubicBezTo>
                <a:cubicBezTo>
                  <a:pt x="2287" y="1156"/>
                  <a:pt x="2287" y="1156"/>
                  <a:pt x="2287" y="1156"/>
                </a:cubicBezTo>
                <a:cubicBezTo>
                  <a:pt x="2287" y="1156"/>
                  <a:pt x="2287" y="1156"/>
                  <a:pt x="2287" y="1156"/>
                </a:cubicBezTo>
                <a:cubicBezTo>
                  <a:pt x="2287" y="1156"/>
                  <a:pt x="2287" y="1156"/>
                  <a:pt x="2287" y="1156"/>
                </a:cubicBezTo>
                <a:cubicBezTo>
                  <a:pt x="2287" y="1156"/>
                  <a:pt x="2287" y="1156"/>
                  <a:pt x="2287" y="1156"/>
                </a:cubicBezTo>
                <a:cubicBezTo>
                  <a:pt x="2288" y="1157"/>
                  <a:pt x="2288" y="1157"/>
                  <a:pt x="2288" y="1157"/>
                </a:cubicBezTo>
                <a:cubicBezTo>
                  <a:pt x="2288" y="1157"/>
                  <a:pt x="2288" y="1157"/>
                  <a:pt x="2288" y="1157"/>
                </a:cubicBezTo>
                <a:cubicBezTo>
                  <a:pt x="2288" y="1157"/>
                  <a:pt x="2288" y="1157"/>
                  <a:pt x="2288" y="1157"/>
                </a:cubicBezTo>
                <a:cubicBezTo>
                  <a:pt x="2288" y="1157"/>
                  <a:pt x="2288" y="1157"/>
                  <a:pt x="2288" y="1157"/>
                </a:cubicBezTo>
                <a:cubicBezTo>
                  <a:pt x="2289" y="1157"/>
                  <a:pt x="2289" y="1157"/>
                  <a:pt x="2289" y="1157"/>
                </a:cubicBezTo>
                <a:cubicBezTo>
                  <a:pt x="2289" y="1157"/>
                  <a:pt x="2289" y="1157"/>
                  <a:pt x="2289" y="1157"/>
                </a:cubicBezTo>
                <a:cubicBezTo>
                  <a:pt x="2289" y="1156"/>
                  <a:pt x="2289" y="1156"/>
                  <a:pt x="2289" y="1156"/>
                </a:cubicBezTo>
                <a:cubicBezTo>
                  <a:pt x="2289" y="1156"/>
                  <a:pt x="2289" y="1156"/>
                  <a:pt x="2289" y="1156"/>
                </a:cubicBezTo>
                <a:cubicBezTo>
                  <a:pt x="2289" y="1157"/>
                  <a:pt x="2289" y="1157"/>
                  <a:pt x="2289" y="1157"/>
                </a:cubicBezTo>
                <a:cubicBezTo>
                  <a:pt x="2290" y="1157"/>
                  <a:pt x="2290" y="1157"/>
                  <a:pt x="2290" y="1157"/>
                </a:cubicBezTo>
                <a:cubicBezTo>
                  <a:pt x="2290" y="1157"/>
                  <a:pt x="2290" y="1157"/>
                  <a:pt x="2290" y="1157"/>
                </a:cubicBezTo>
                <a:cubicBezTo>
                  <a:pt x="2290" y="1157"/>
                  <a:pt x="2290" y="1157"/>
                  <a:pt x="2290" y="1157"/>
                </a:cubicBezTo>
                <a:cubicBezTo>
                  <a:pt x="2290" y="1156"/>
                  <a:pt x="2290" y="1156"/>
                  <a:pt x="2290" y="1156"/>
                </a:cubicBezTo>
                <a:cubicBezTo>
                  <a:pt x="2291" y="1156"/>
                  <a:pt x="2291" y="1156"/>
                  <a:pt x="2291" y="1156"/>
                </a:cubicBezTo>
                <a:cubicBezTo>
                  <a:pt x="2291" y="1156"/>
                  <a:pt x="2291" y="1156"/>
                  <a:pt x="2291" y="1156"/>
                </a:cubicBezTo>
                <a:cubicBezTo>
                  <a:pt x="2291" y="1155"/>
                  <a:pt x="2291" y="1155"/>
                  <a:pt x="2291" y="1155"/>
                </a:cubicBezTo>
                <a:cubicBezTo>
                  <a:pt x="2291" y="1155"/>
                  <a:pt x="2291" y="1155"/>
                  <a:pt x="2291" y="1155"/>
                </a:cubicBezTo>
                <a:cubicBezTo>
                  <a:pt x="2291" y="1155"/>
                  <a:pt x="2291" y="1155"/>
                  <a:pt x="2291" y="1155"/>
                </a:cubicBezTo>
                <a:cubicBezTo>
                  <a:pt x="2291" y="1155"/>
                  <a:pt x="2291" y="1154"/>
                  <a:pt x="2292" y="1154"/>
                </a:cubicBezTo>
                <a:cubicBezTo>
                  <a:pt x="2292" y="1153"/>
                  <a:pt x="2292" y="1153"/>
                  <a:pt x="2292" y="1153"/>
                </a:cubicBezTo>
                <a:cubicBezTo>
                  <a:pt x="2293" y="1153"/>
                  <a:pt x="2293" y="1153"/>
                  <a:pt x="2293" y="1153"/>
                </a:cubicBezTo>
                <a:cubicBezTo>
                  <a:pt x="2293" y="1153"/>
                  <a:pt x="2293" y="1153"/>
                  <a:pt x="2293" y="1153"/>
                </a:cubicBezTo>
                <a:cubicBezTo>
                  <a:pt x="2293" y="1153"/>
                  <a:pt x="2293" y="1153"/>
                  <a:pt x="2293" y="1153"/>
                </a:cubicBezTo>
                <a:cubicBezTo>
                  <a:pt x="2293" y="1153"/>
                  <a:pt x="2293" y="1153"/>
                  <a:pt x="2293" y="1153"/>
                </a:cubicBezTo>
                <a:cubicBezTo>
                  <a:pt x="2293" y="1153"/>
                  <a:pt x="2293" y="1153"/>
                  <a:pt x="2293" y="1153"/>
                </a:cubicBezTo>
                <a:cubicBezTo>
                  <a:pt x="2294" y="1153"/>
                  <a:pt x="2294" y="1153"/>
                  <a:pt x="2294" y="1153"/>
                </a:cubicBezTo>
                <a:cubicBezTo>
                  <a:pt x="2294" y="1153"/>
                  <a:pt x="2294" y="1153"/>
                  <a:pt x="2294" y="1153"/>
                </a:cubicBezTo>
                <a:cubicBezTo>
                  <a:pt x="2294" y="1153"/>
                  <a:pt x="2294" y="1153"/>
                  <a:pt x="2294" y="1153"/>
                </a:cubicBezTo>
                <a:cubicBezTo>
                  <a:pt x="2295" y="1153"/>
                  <a:pt x="2295" y="1153"/>
                  <a:pt x="2295" y="1153"/>
                </a:cubicBezTo>
                <a:cubicBezTo>
                  <a:pt x="2295" y="1153"/>
                  <a:pt x="2295" y="1153"/>
                  <a:pt x="2295" y="1153"/>
                </a:cubicBezTo>
                <a:cubicBezTo>
                  <a:pt x="2295" y="1153"/>
                  <a:pt x="2295" y="1153"/>
                  <a:pt x="2295" y="1153"/>
                </a:cubicBezTo>
                <a:cubicBezTo>
                  <a:pt x="2295" y="1153"/>
                  <a:pt x="2295" y="1153"/>
                  <a:pt x="2295" y="1153"/>
                </a:cubicBezTo>
                <a:cubicBezTo>
                  <a:pt x="2295" y="1152"/>
                  <a:pt x="2295" y="1152"/>
                  <a:pt x="2295" y="1152"/>
                </a:cubicBezTo>
                <a:cubicBezTo>
                  <a:pt x="2295" y="1152"/>
                  <a:pt x="2295" y="1152"/>
                  <a:pt x="2295" y="1152"/>
                </a:cubicBezTo>
                <a:cubicBezTo>
                  <a:pt x="2295" y="1152"/>
                  <a:pt x="2295" y="1152"/>
                  <a:pt x="2295" y="1152"/>
                </a:cubicBezTo>
                <a:cubicBezTo>
                  <a:pt x="2295" y="1152"/>
                  <a:pt x="2295" y="1152"/>
                  <a:pt x="2295" y="1152"/>
                </a:cubicBezTo>
                <a:cubicBezTo>
                  <a:pt x="2295" y="1151"/>
                  <a:pt x="2295" y="1151"/>
                  <a:pt x="2295" y="1151"/>
                </a:cubicBezTo>
                <a:cubicBezTo>
                  <a:pt x="2295" y="1151"/>
                  <a:pt x="2295" y="1151"/>
                  <a:pt x="2295" y="1151"/>
                </a:cubicBezTo>
                <a:cubicBezTo>
                  <a:pt x="2295" y="1151"/>
                  <a:pt x="2295" y="1151"/>
                  <a:pt x="2295" y="1151"/>
                </a:cubicBezTo>
                <a:cubicBezTo>
                  <a:pt x="2295" y="1150"/>
                  <a:pt x="2295" y="1150"/>
                  <a:pt x="2295" y="1150"/>
                </a:cubicBezTo>
                <a:cubicBezTo>
                  <a:pt x="2295" y="1150"/>
                  <a:pt x="2295" y="1150"/>
                  <a:pt x="2295" y="1150"/>
                </a:cubicBezTo>
                <a:cubicBezTo>
                  <a:pt x="2295" y="1150"/>
                  <a:pt x="2295" y="1150"/>
                  <a:pt x="2295" y="1150"/>
                </a:cubicBezTo>
                <a:cubicBezTo>
                  <a:pt x="2295" y="1150"/>
                  <a:pt x="2295" y="1150"/>
                  <a:pt x="2295" y="1150"/>
                </a:cubicBezTo>
                <a:cubicBezTo>
                  <a:pt x="2294" y="1149"/>
                  <a:pt x="2294" y="1149"/>
                  <a:pt x="2294" y="1149"/>
                </a:cubicBezTo>
                <a:cubicBezTo>
                  <a:pt x="2294" y="1149"/>
                  <a:pt x="2294" y="1149"/>
                  <a:pt x="2294" y="1149"/>
                </a:cubicBezTo>
                <a:cubicBezTo>
                  <a:pt x="2294" y="1149"/>
                  <a:pt x="2294" y="1149"/>
                  <a:pt x="2294" y="1149"/>
                </a:cubicBezTo>
                <a:cubicBezTo>
                  <a:pt x="2294" y="1149"/>
                  <a:pt x="2294" y="1149"/>
                  <a:pt x="2294" y="1149"/>
                </a:cubicBezTo>
                <a:cubicBezTo>
                  <a:pt x="2294" y="1149"/>
                  <a:pt x="2294" y="1149"/>
                  <a:pt x="2294" y="1149"/>
                </a:cubicBezTo>
                <a:cubicBezTo>
                  <a:pt x="2294" y="1149"/>
                  <a:pt x="2294" y="1149"/>
                  <a:pt x="2294" y="1149"/>
                </a:cubicBezTo>
                <a:cubicBezTo>
                  <a:pt x="2294" y="1149"/>
                  <a:pt x="2294" y="1149"/>
                  <a:pt x="2294" y="1149"/>
                </a:cubicBezTo>
                <a:cubicBezTo>
                  <a:pt x="2294" y="1148"/>
                  <a:pt x="2294" y="1148"/>
                  <a:pt x="2294" y="1148"/>
                </a:cubicBezTo>
                <a:cubicBezTo>
                  <a:pt x="2294" y="1148"/>
                  <a:pt x="2294" y="1148"/>
                  <a:pt x="2294" y="1148"/>
                </a:cubicBezTo>
                <a:cubicBezTo>
                  <a:pt x="2294" y="1148"/>
                  <a:pt x="2294" y="1148"/>
                  <a:pt x="2294" y="1148"/>
                </a:cubicBezTo>
                <a:cubicBezTo>
                  <a:pt x="2294" y="1148"/>
                  <a:pt x="2294" y="1148"/>
                  <a:pt x="2294" y="1148"/>
                </a:cubicBezTo>
                <a:cubicBezTo>
                  <a:pt x="2294" y="1148"/>
                  <a:pt x="2294" y="1148"/>
                  <a:pt x="2294" y="1148"/>
                </a:cubicBezTo>
                <a:cubicBezTo>
                  <a:pt x="2294" y="1148"/>
                  <a:pt x="2294" y="1148"/>
                  <a:pt x="2294" y="1148"/>
                </a:cubicBezTo>
                <a:cubicBezTo>
                  <a:pt x="2295" y="1148"/>
                  <a:pt x="2296" y="1148"/>
                  <a:pt x="2296" y="1148"/>
                </a:cubicBezTo>
                <a:cubicBezTo>
                  <a:pt x="2296" y="1148"/>
                  <a:pt x="2296" y="1148"/>
                  <a:pt x="2296" y="1148"/>
                </a:cubicBezTo>
                <a:cubicBezTo>
                  <a:pt x="2296" y="1148"/>
                  <a:pt x="2296" y="1148"/>
                  <a:pt x="2296" y="1148"/>
                </a:cubicBezTo>
                <a:cubicBezTo>
                  <a:pt x="2297" y="1149"/>
                  <a:pt x="2297" y="1149"/>
                  <a:pt x="2297" y="1149"/>
                </a:cubicBezTo>
                <a:cubicBezTo>
                  <a:pt x="2297" y="1149"/>
                  <a:pt x="2297" y="1149"/>
                  <a:pt x="2297" y="1149"/>
                </a:cubicBezTo>
                <a:cubicBezTo>
                  <a:pt x="2297" y="1149"/>
                  <a:pt x="2297" y="1149"/>
                  <a:pt x="2297" y="1149"/>
                </a:cubicBezTo>
                <a:cubicBezTo>
                  <a:pt x="2297" y="1149"/>
                  <a:pt x="2297" y="1149"/>
                  <a:pt x="2297" y="1149"/>
                </a:cubicBezTo>
                <a:cubicBezTo>
                  <a:pt x="2297" y="1149"/>
                  <a:pt x="2297" y="1149"/>
                  <a:pt x="2297" y="1149"/>
                </a:cubicBezTo>
                <a:cubicBezTo>
                  <a:pt x="2298" y="1148"/>
                  <a:pt x="2298" y="1148"/>
                  <a:pt x="2298" y="1148"/>
                </a:cubicBezTo>
                <a:cubicBezTo>
                  <a:pt x="2297" y="1148"/>
                  <a:pt x="2297" y="1148"/>
                  <a:pt x="2297" y="1148"/>
                </a:cubicBezTo>
                <a:cubicBezTo>
                  <a:pt x="2297" y="1148"/>
                  <a:pt x="2297" y="1148"/>
                  <a:pt x="2297" y="1148"/>
                </a:cubicBezTo>
                <a:cubicBezTo>
                  <a:pt x="2298" y="1148"/>
                  <a:pt x="2298" y="1148"/>
                  <a:pt x="2298" y="1148"/>
                </a:cubicBezTo>
                <a:cubicBezTo>
                  <a:pt x="2298" y="1148"/>
                  <a:pt x="2298" y="1148"/>
                  <a:pt x="2298" y="1148"/>
                </a:cubicBezTo>
                <a:cubicBezTo>
                  <a:pt x="2298" y="1148"/>
                  <a:pt x="2298" y="1148"/>
                  <a:pt x="2298" y="1148"/>
                </a:cubicBezTo>
                <a:cubicBezTo>
                  <a:pt x="2298" y="1148"/>
                  <a:pt x="2298" y="1148"/>
                  <a:pt x="2298" y="1148"/>
                </a:cubicBezTo>
                <a:cubicBezTo>
                  <a:pt x="2299" y="1147"/>
                  <a:pt x="2299" y="1147"/>
                  <a:pt x="2299" y="1147"/>
                </a:cubicBezTo>
                <a:cubicBezTo>
                  <a:pt x="2299" y="1148"/>
                  <a:pt x="2299" y="1148"/>
                  <a:pt x="2299" y="1148"/>
                </a:cubicBezTo>
                <a:cubicBezTo>
                  <a:pt x="2299" y="1148"/>
                  <a:pt x="2299" y="1148"/>
                  <a:pt x="2299" y="1148"/>
                </a:cubicBezTo>
                <a:cubicBezTo>
                  <a:pt x="2299" y="1148"/>
                  <a:pt x="2299" y="1148"/>
                  <a:pt x="2299" y="1148"/>
                </a:cubicBezTo>
                <a:cubicBezTo>
                  <a:pt x="2299" y="1148"/>
                  <a:pt x="2299" y="1148"/>
                  <a:pt x="2299" y="1148"/>
                </a:cubicBezTo>
                <a:cubicBezTo>
                  <a:pt x="2299" y="1148"/>
                  <a:pt x="2299" y="1148"/>
                  <a:pt x="2299" y="1148"/>
                </a:cubicBezTo>
                <a:cubicBezTo>
                  <a:pt x="2299" y="1148"/>
                  <a:pt x="2299" y="1148"/>
                  <a:pt x="2299" y="1148"/>
                </a:cubicBezTo>
                <a:cubicBezTo>
                  <a:pt x="2299" y="1148"/>
                  <a:pt x="2299" y="1148"/>
                  <a:pt x="2299" y="1148"/>
                </a:cubicBezTo>
                <a:cubicBezTo>
                  <a:pt x="2299" y="1148"/>
                  <a:pt x="2299" y="1148"/>
                  <a:pt x="2299" y="1148"/>
                </a:cubicBezTo>
                <a:cubicBezTo>
                  <a:pt x="2299" y="1148"/>
                  <a:pt x="2299" y="1148"/>
                  <a:pt x="2299" y="1148"/>
                </a:cubicBezTo>
                <a:cubicBezTo>
                  <a:pt x="2299" y="1148"/>
                  <a:pt x="2299" y="1148"/>
                  <a:pt x="2299" y="1148"/>
                </a:cubicBezTo>
                <a:cubicBezTo>
                  <a:pt x="2299" y="1148"/>
                  <a:pt x="2299" y="1148"/>
                  <a:pt x="2299" y="1148"/>
                </a:cubicBezTo>
                <a:cubicBezTo>
                  <a:pt x="2299" y="1148"/>
                  <a:pt x="2299" y="1148"/>
                  <a:pt x="2299" y="1148"/>
                </a:cubicBezTo>
                <a:cubicBezTo>
                  <a:pt x="2299" y="1149"/>
                  <a:pt x="2299" y="1149"/>
                  <a:pt x="2299" y="1149"/>
                </a:cubicBezTo>
                <a:cubicBezTo>
                  <a:pt x="2299" y="1149"/>
                  <a:pt x="2299" y="1149"/>
                  <a:pt x="2299" y="1149"/>
                </a:cubicBezTo>
                <a:cubicBezTo>
                  <a:pt x="2299" y="1149"/>
                  <a:pt x="2299" y="1149"/>
                  <a:pt x="2299" y="1149"/>
                </a:cubicBezTo>
                <a:cubicBezTo>
                  <a:pt x="2299" y="1149"/>
                  <a:pt x="2299" y="1149"/>
                  <a:pt x="2299" y="1149"/>
                </a:cubicBezTo>
                <a:cubicBezTo>
                  <a:pt x="2299" y="1149"/>
                  <a:pt x="2299" y="1149"/>
                  <a:pt x="2299" y="1149"/>
                </a:cubicBezTo>
                <a:cubicBezTo>
                  <a:pt x="2300" y="1149"/>
                  <a:pt x="2300" y="1149"/>
                  <a:pt x="2300" y="1149"/>
                </a:cubicBezTo>
                <a:cubicBezTo>
                  <a:pt x="2300" y="1149"/>
                  <a:pt x="2300" y="1149"/>
                  <a:pt x="2300" y="1149"/>
                </a:cubicBezTo>
                <a:cubicBezTo>
                  <a:pt x="2300" y="1149"/>
                  <a:pt x="2300" y="1149"/>
                  <a:pt x="2300" y="1149"/>
                </a:cubicBezTo>
                <a:cubicBezTo>
                  <a:pt x="2300" y="1149"/>
                  <a:pt x="2300" y="1149"/>
                  <a:pt x="2300" y="1149"/>
                </a:cubicBezTo>
                <a:cubicBezTo>
                  <a:pt x="2300" y="1150"/>
                  <a:pt x="2300" y="1150"/>
                  <a:pt x="2300" y="1150"/>
                </a:cubicBezTo>
                <a:cubicBezTo>
                  <a:pt x="2300" y="1150"/>
                  <a:pt x="2300" y="1150"/>
                  <a:pt x="2300" y="1150"/>
                </a:cubicBezTo>
                <a:cubicBezTo>
                  <a:pt x="2300" y="1151"/>
                  <a:pt x="2300" y="1151"/>
                  <a:pt x="2300" y="1151"/>
                </a:cubicBezTo>
                <a:cubicBezTo>
                  <a:pt x="2300" y="1151"/>
                  <a:pt x="2300" y="1151"/>
                  <a:pt x="2300" y="1151"/>
                </a:cubicBezTo>
                <a:cubicBezTo>
                  <a:pt x="2300" y="1151"/>
                  <a:pt x="2300" y="1152"/>
                  <a:pt x="2300" y="1152"/>
                </a:cubicBezTo>
                <a:cubicBezTo>
                  <a:pt x="2300" y="1152"/>
                  <a:pt x="2300" y="1152"/>
                  <a:pt x="2300" y="1152"/>
                </a:cubicBezTo>
                <a:cubicBezTo>
                  <a:pt x="2299" y="1153"/>
                  <a:pt x="2299" y="1153"/>
                  <a:pt x="2299" y="1153"/>
                </a:cubicBezTo>
                <a:cubicBezTo>
                  <a:pt x="2299" y="1153"/>
                  <a:pt x="2299" y="1153"/>
                  <a:pt x="2299" y="1153"/>
                </a:cubicBezTo>
                <a:cubicBezTo>
                  <a:pt x="2299" y="1153"/>
                  <a:pt x="2299" y="1153"/>
                  <a:pt x="2299" y="1153"/>
                </a:cubicBezTo>
                <a:cubicBezTo>
                  <a:pt x="2299" y="1153"/>
                  <a:pt x="2299" y="1153"/>
                  <a:pt x="2299" y="1153"/>
                </a:cubicBezTo>
                <a:cubicBezTo>
                  <a:pt x="2299" y="1153"/>
                  <a:pt x="2299" y="1153"/>
                  <a:pt x="2299" y="1153"/>
                </a:cubicBezTo>
                <a:cubicBezTo>
                  <a:pt x="2298" y="1153"/>
                  <a:pt x="2298" y="1153"/>
                  <a:pt x="2298" y="1153"/>
                </a:cubicBezTo>
                <a:cubicBezTo>
                  <a:pt x="2298" y="1153"/>
                  <a:pt x="2298" y="1153"/>
                  <a:pt x="2298" y="1153"/>
                </a:cubicBezTo>
                <a:cubicBezTo>
                  <a:pt x="2297" y="1153"/>
                  <a:pt x="2297" y="1153"/>
                  <a:pt x="2297" y="1153"/>
                </a:cubicBezTo>
                <a:cubicBezTo>
                  <a:pt x="2297" y="1153"/>
                  <a:pt x="2297" y="1153"/>
                  <a:pt x="2297" y="1153"/>
                </a:cubicBezTo>
                <a:cubicBezTo>
                  <a:pt x="2297" y="1154"/>
                  <a:pt x="2297" y="1154"/>
                  <a:pt x="2297" y="1154"/>
                </a:cubicBezTo>
                <a:cubicBezTo>
                  <a:pt x="2297" y="1154"/>
                  <a:pt x="2297" y="1154"/>
                  <a:pt x="2297" y="1154"/>
                </a:cubicBezTo>
                <a:cubicBezTo>
                  <a:pt x="2297" y="1154"/>
                  <a:pt x="2297" y="1154"/>
                  <a:pt x="2297" y="1154"/>
                </a:cubicBezTo>
                <a:cubicBezTo>
                  <a:pt x="2297" y="1154"/>
                  <a:pt x="2297" y="1154"/>
                  <a:pt x="2297" y="1154"/>
                </a:cubicBezTo>
                <a:cubicBezTo>
                  <a:pt x="2297" y="1155"/>
                  <a:pt x="2297" y="1155"/>
                  <a:pt x="2297" y="1155"/>
                </a:cubicBezTo>
                <a:cubicBezTo>
                  <a:pt x="2298" y="1155"/>
                  <a:pt x="2298" y="1155"/>
                  <a:pt x="2298" y="1155"/>
                </a:cubicBezTo>
                <a:cubicBezTo>
                  <a:pt x="2298" y="1155"/>
                  <a:pt x="2298" y="1155"/>
                  <a:pt x="2298" y="1155"/>
                </a:cubicBezTo>
                <a:cubicBezTo>
                  <a:pt x="2298" y="1156"/>
                  <a:pt x="2298" y="1156"/>
                  <a:pt x="2298" y="1156"/>
                </a:cubicBezTo>
                <a:cubicBezTo>
                  <a:pt x="2298" y="1156"/>
                  <a:pt x="2298" y="1156"/>
                  <a:pt x="2298" y="1156"/>
                </a:cubicBezTo>
                <a:cubicBezTo>
                  <a:pt x="2298" y="1156"/>
                  <a:pt x="2298" y="1156"/>
                  <a:pt x="2298" y="1156"/>
                </a:cubicBezTo>
                <a:cubicBezTo>
                  <a:pt x="2298" y="1156"/>
                  <a:pt x="2298" y="1156"/>
                  <a:pt x="2298" y="1156"/>
                </a:cubicBezTo>
                <a:cubicBezTo>
                  <a:pt x="2298" y="1156"/>
                  <a:pt x="2298" y="1156"/>
                  <a:pt x="2298" y="1156"/>
                </a:cubicBezTo>
                <a:cubicBezTo>
                  <a:pt x="2298" y="1157"/>
                  <a:pt x="2298" y="1157"/>
                  <a:pt x="2298" y="1157"/>
                </a:cubicBezTo>
                <a:cubicBezTo>
                  <a:pt x="2297" y="1157"/>
                  <a:pt x="2297" y="1157"/>
                  <a:pt x="2297" y="1157"/>
                </a:cubicBezTo>
                <a:cubicBezTo>
                  <a:pt x="2296" y="1157"/>
                  <a:pt x="2296" y="1157"/>
                  <a:pt x="2296" y="1157"/>
                </a:cubicBezTo>
                <a:cubicBezTo>
                  <a:pt x="2296" y="1157"/>
                  <a:pt x="2296" y="1157"/>
                  <a:pt x="2296" y="1157"/>
                </a:cubicBezTo>
                <a:cubicBezTo>
                  <a:pt x="2296" y="1157"/>
                  <a:pt x="2296" y="1157"/>
                  <a:pt x="2296" y="1157"/>
                </a:cubicBezTo>
                <a:cubicBezTo>
                  <a:pt x="2296" y="1157"/>
                  <a:pt x="2296" y="1157"/>
                  <a:pt x="2296" y="1157"/>
                </a:cubicBezTo>
                <a:cubicBezTo>
                  <a:pt x="2295" y="1157"/>
                  <a:pt x="2295" y="1157"/>
                  <a:pt x="2295" y="1157"/>
                </a:cubicBezTo>
                <a:cubicBezTo>
                  <a:pt x="2295" y="1157"/>
                  <a:pt x="2295" y="1157"/>
                  <a:pt x="2295" y="1157"/>
                </a:cubicBezTo>
                <a:cubicBezTo>
                  <a:pt x="2295" y="1157"/>
                  <a:pt x="2295" y="1157"/>
                  <a:pt x="2295" y="1157"/>
                </a:cubicBezTo>
                <a:cubicBezTo>
                  <a:pt x="2295" y="1157"/>
                  <a:pt x="2295" y="1157"/>
                  <a:pt x="2295" y="1157"/>
                </a:cubicBezTo>
                <a:cubicBezTo>
                  <a:pt x="2294" y="1157"/>
                  <a:pt x="2294" y="1157"/>
                  <a:pt x="2294" y="1157"/>
                </a:cubicBezTo>
                <a:cubicBezTo>
                  <a:pt x="2294" y="1157"/>
                  <a:pt x="2294" y="1157"/>
                  <a:pt x="2294" y="1157"/>
                </a:cubicBezTo>
                <a:cubicBezTo>
                  <a:pt x="2294" y="1157"/>
                  <a:pt x="2294" y="1157"/>
                  <a:pt x="2294" y="1157"/>
                </a:cubicBezTo>
                <a:cubicBezTo>
                  <a:pt x="2294" y="1157"/>
                  <a:pt x="2294" y="1157"/>
                  <a:pt x="2294" y="1157"/>
                </a:cubicBezTo>
                <a:cubicBezTo>
                  <a:pt x="2294" y="1157"/>
                  <a:pt x="2294" y="1157"/>
                  <a:pt x="2294" y="1157"/>
                </a:cubicBezTo>
                <a:cubicBezTo>
                  <a:pt x="2294" y="1158"/>
                  <a:pt x="2294" y="1158"/>
                  <a:pt x="2294" y="1158"/>
                </a:cubicBezTo>
                <a:cubicBezTo>
                  <a:pt x="2294" y="1158"/>
                  <a:pt x="2294" y="1158"/>
                  <a:pt x="2294" y="1158"/>
                </a:cubicBezTo>
                <a:cubicBezTo>
                  <a:pt x="2294" y="1158"/>
                  <a:pt x="2294" y="1158"/>
                  <a:pt x="2294" y="1158"/>
                </a:cubicBezTo>
                <a:cubicBezTo>
                  <a:pt x="2294" y="1158"/>
                  <a:pt x="2294" y="1158"/>
                  <a:pt x="2294" y="1158"/>
                </a:cubicBezTo>
                <a:cubicBezTo>
                  <a:pt x="2294" y="1158"/>
                  <a:pt x="2294" y="1158"/>
                  <a:pt x="2294" y="1158"/>
                </a:cubicBezTo>
                <a:cubicBezTo>
                  <a:pt x="2293" y="1158"/>
                  <a:pt x="2293" y="1158"/>
                  <a:pt x="2293" y="1158"/>
                </a:cubicBezTo>
                <a:cubicBezTo>
                  <a:pt x="2293" y="1159"/>
                  <a:pt x="2293" y="1159"/>
                  <a:pt x="2293" y="1159"/>
                </a:cubicBezTo>
                <a:cubicBezTo>
                  <a:pt x="2293" y="1159"/>
                  <a:pt x="2293" y="1159"/>
                  <a:pt x="2293" y="1159"/>
                </a:cubicBezTo>
                <a:cubicBezTo>
                  <a:pt x="2292" y="1159"/>
                  <a:pt x="2292" y="1159"/>
                  <a:pt x="2292" y="1159"/>
                </a:cubicBezTo>
                <a:cubicBezTo>
                  <a:pt x="2292" y="1160"/>
                  <a:pt x="2292" y="1160"/>
                  <a:pt x="2292" y="1160"/>
                </a:cubicBezTo>
                <a:cubicBezTo>
                  <a:pt x="2292" y="1160"/>
                  <a:pt x="2292" y="1160"/>
                  <a:pt x="2292" y="1160"/>
                </a:cubicBezTo>
                <a:cubicBezTo>
                  <a:pt x="2292" y="1160"/>
                  <a:pt x="2292" y="1160"/>
                  <a:pt x="2292" y="1160"/>
                </a:cubicBezTo>
                <a:cubicBezTo>
                  <a:pt x="2292" y="1160"/>
                  <a:pt x="2292" y="1160"/>
                  <a:pt x="2292" y="1160"/>
                </a:cubicBezTo>
                <a:cubicBezTo>
                  <a:pt x="2292" y="1160"/>
                  <a:pt x="2292" y="1160"/>
                  <a:pt x="2292" y="1160"/>
                </a:cubicBezTo>
                <a:cubicBezTo>
                  <a:pt x="2291" y="1160"/>
                  <a:pt x="2291" y="1160"/>
                  <a:pt x="2291" y="1160"/>
                </a:cubicBezTo>
                <a:cubicBezTo>
                  <a:pt x="2291" y="1160"/>
                  <a:pt x="2291" y="1160"/>
                  <a:pt x="2291" y="1160"/>
                </a:cubicBezTo>
                <a:cubicBezTo>
                  <a:pt x="2291" y="1160"/>
                  <a:pt x="2291" y="1160"/>
                  <a:pt x="2291" y="1160"/>
                </a:cubicBezTo>
                <a:cubicBezTo>
                  <a:pt x="2291" y="1160"/>
                  <a:pt x="2291" y="1160"/>
                  <a:pt x="2291" y="1160"/>
                </a:cubicBezTo>
                <a:cubicBezTo>
                  <a:pt x="2291" y="1160"/>
                  <a:pt x="2291" y="1160"/>
                  <a:pt x="2291" y="1160"/>
                </a:cubicBezTo>
                <a:cubicBezTo>
                  <a:pt x="2290" y="1160"/>
                  <a:pt x="2290" y="1160"/>
                  <a:pt x="2290" y="1160"/>
                </a:cubicBezTo>
                <a:cubicBezTo>
                  <a:pt x="2290" y="1160"/>
                  <a:pt x="2290" y="1160"/>
                  <a:pt x="2290" y="1160"/>
                </a:cubicBezTo>
                <a:cubicBezTo>
                  <a:pt x="2290" y="1160"/>
                  <a:pt x="2290" y="1160"/>
                  <a:pt x="2290" y="1160"/>
                </a:cubicBezTo>
                <a:cubicBezTo>
                  <a:pt x="2290" y="1160"/>
                  <a:pt x="2290" y="1160"/>
                  <a:pt x="2290" y="1160"/>
                </a:cubicBezTo>
                <a:cubicBezTo>
                  <a:pt x="2289" y="1160"/>
                  <a:pt x="2289" y="1160"/>
                  <a:pt x="2289" y="1160"/>
                </a:cubicBezTo>
                <a:cubicBezTo>
                  <a:pt x="2289" y="1160"/>
                  <a:pt x="2289" y="1160"/>
                  <a:pt x="2289" y="1160"/>
                </a:cubicBezTo>
                <a:cubicBezTo>
                  <a:pt x="2289" y="1161"/>
                  <a:pt x="2289" y="1161"/>
                  <a:pt x="2289" y="1161"/>
                </a:cubicBezTo>
                <a:cubicBezTo>
                  <a:pt x="2289" y="1161"/>
                  <a:pt x="2289" y="1161"/>
                  <a:pt x="2289" y="1161"/>
                </a:cubicBezTo>
                <a:cubicBezTo>
                  <a:pt x="2289" y="1161"/>
                  <a:pt x="2289" y="1161"/>
                  <a:pt x="2289" y="1161"/>
                </a:cubicBezTo>
                <a:cubicBezTo>
                  <a:pt x="2288" y="1161"/>
                  <a:pt x="2288" y="1161"/>
                  <a:pt x="2288" y="1161"/>
                </a:cubicBezTo>
                <a:cubicBezTo>
                  <a:pt x="2288" y="1161"/>
                  <a:pt x="2288" y="1161"/>
                  <a:pt x="2288" y="1161"/>
                </a:cubicBezTo>
                <a:cubicBezTo>
                  <a:pt x="2288" y="1161"/>
                  <a:pt x="2288" y="1161"/>
                  <a:pt x="2288" y="1161"/>
                </a:cubicBezTo>
                <a:cubicBezTo>
                  <a:pt x="2287" y="1161"/>
                  <a:pt x="2287" y="1161"/>
                  <a:pt x="2287" y="1161"/>
                </a:cubicBezTo>
                <a:cubicBezTo>
                  <a:pt x="2287" y="1162"/>
                  <a:pt x="2287" y="1162"/>
                  <a:pt x="2287" y="1162"/>
                </a:cubicBezTo>
                <a:cubicBezTo>
                  <a:pt x="2286" y="1162"/>
                  <a:pt x="2286" y="1162"/>
                  <a:pt x="2286" y="1162"/>
                </a:cubicBezTo>
                <a:cubicBezTo>
                  <a:pt x="2286" y="1162"/>
                  <a:pt x="2286" y="1162"/>
                  <a:pt x="2286" y="1162"/>
                </a:cubicBezTo>
                <a:cubicBezTo>
                  <a:pt x="2286" y="1162"/>
                  <a:pt x="2286" y="1162"/>
                  <a:pt x="2286" y="1162"/>
                </a:cubicBezTo>
                <a:cubicBezTo>
                  <a:pt x="2285" y="1162"/>
                  <a:pt x="2285" y="1162"/>
                  <a:pt x="2285" y="1162"/>
                </a:cubicBezTo>
                <a:cubicBezTo>
                  <a:pt x="2285" y="1162"/>
                  <a:pt x="2285" y="1162"/>
                  <a:pt x="2285" y="1162"/>
                </a:cubicBezTo>
                <a:cubicBezTo>
                  <a:pt x="2285" y="1162"/>
                  <a:pt x="2285" y="1162"/>
                  <a:pt x="2285" y="1162"/>
                </a:cubicBezTo>
                <a:cubicBezTo>
                  <a:pt x="2285" y="1162"/>
                  <a:pt x="2285" y="1162"/>
                  <a:pt x="2285" y="1162"/>
                </a:cubicBezTo>
                <a:cubicBezTo>
                  <a:pt x="2285" y="1162"/>
                  <a:pt x="2285" y="1162"/>
                  <a:pt x="2285" y="1162"/>
                </a:cubicBezTo>
                <a:cubicBezTo>
                  <a:pt x="2284" y="1162"/>
                  <a:pt x="2284" y="1162"/>
                  <a:pt x="2284" y="1162"/>
                </a:cubicBezTo>
                <a:cubicBezTo>
                  <a:pt x="2284" y="1162"/>
                  <a:pt x="2284" y="1162"/>
                  <a:pt x="2284" y="1162"/>
                </a:cubicBezTo>
                <a:cubicBezTo>
                  <a:pt x="2284" y="1162"/>
                  <a:pt x="2284" y="1162"/>
                  <a:pt x="2284" y="1162"/>
                </a:cubicBezTo>
                <a:cubicBezTo>
                  <a:pt x="2284" y="1162"/>
                  <a:pt x="2284" y="1162"/>
                  <a:pt x="2284" y="1162"/>
                </a:cubicBezTo>
                <a:cubicBezTo>
                  <a:pt x="2284" y="1162"/>
                  <a:pt x="2284" y="1162"/>
                  <a:pt x="2284" y="1162"/>
                </a:cubicBezTo>
                <a:cubicBezTo>
                  <a:pt x="2284" y="1162"/>
                  <a:pt x="2284" y="1162"/>
                  <a:pt x="2284" y="1162"/>
                </a:cubicBezTo>
                <a:cubicBezTo>
                  <a:pt x="2283" y="1162"/>
                  <a:pt x="2283" y="1162"/>
                  <a:pt x="2283" y="1162"/>
                </a:cubicBezTo>
                <a:cubicBezTo>
                  <a:pt x="2283" y="1162"/>
                  <a:pt x="2283" y="1162"/>
                  <a:pt x="2283" y="1162"/>
                </a:cubicBezTo>
                <a:cubicBezTo>
                  <a:pt x="2283" y="1162"/>
                  <a:pt x="2283" y="1162"/>
                  <a:pt x="2283" y="1162"/>
                </a:cubicBezTo>
                <a:cubicBezTo>
                  <a:pt x="2283" y="1162"/>
                  <a:pt x="2283" y="1162"/>
                  <a:pt x="2283" y="1162"/>
                </a:cubicBezTo>
                <a:cubicBezTo>
                  <a:pt x="2282" y="1162"/>
                  <a:pt x="2282" y="1162"/>
                  <a:pt x="2282" y="1162"/>
                </a:cubicBezTo>
                <a:cubicBezTo>
                  <a:pt x="2282" y="1162"/>
                  <a:pt x="2282" y="1162"/>
                  <a:pt x="2282" y="1162"/>
                </a:cubicBezTo>
                <a:cubicBezTo>
                  <a:pt x="2282" y="1162"/>
                  <a:pt x="2282" y="1162"/>
                  <a:pt x="2282" y="1162"/>
                </a:cubicBezTo>
                <a:cubicBezTo>
                  <a:pt x="2281" y="1162"/>
                  <a:pt x="2281" y="1162"/>
                  <a:pt x="2281" y="1162"/>
                </a:cubicBezTo>
                <a:cubicBezTo>
                  <a:pt x="2281" y="1162"/>
                  <a:pt x="2281" y="1162"/>
                  <a:pt x="2281" y="1162"/>
                </a:cubicBezTo>
                <a:cubicBezTo>
                  <a:pt x="2281" y="1161"/>
                  <a:pt x="2281" y="1161"/>
                  <a:pt x="2281" y="1161"/>
                </a:cubicBezTo>
                <a:cubicBezTo>
                  <a:pt x="2280" y="1161"/>
                  <a:pt x="2280" y="1161"/>
                  <a:pt x="2280" y="1161"/>
                </a:cubicBezTo>
                <a:cubicBezTo>
                  <a:pt x="2280" y="1161"/>
                  <a:pt x="2280" y="1161"/>
                  <a:pt x="2280" y="1161"/>
                </a:cubicBezTo>
                <a:cubicBezTo>
                  <a:pt x="2280" y="1161"/>
                  <a:pt x="2280" y="1161"/>
                  <a:pt x="2280" y="1161"/>
                </a:cubicBezTo>
                <a:cubicBezTo>
                  <a:pt x="2280" y="1161"/>
                  <a:pt x="2280" y="1161"/>
                  <a:pt x="2280" y="1161"/>
                </a:cubicBezTo>
                <a:cubicBezTo>
                  <a:pt x="2280" y="1161"/>
                  <a:pt x="2280" y="1161"/>
                  <a:pt x="2280" y="1161"/>
                </a:cubicBezTo>
                <a:cubicBezTo>
                  <a:pt x="2279" y="1161"/>
                  <a:pt x="2279" y="1161"/>
                  <a:pt x="2279" y="1161"/>
                </a:cubicBezTo>
                <a:cubicBezTo>
                  <a:pt x="2279" y="1161"/>
                  <a:pt x="2279" y="1161"/>
                  <a:pt x="2279" y="1161"/>
                </a:cubicBezTo>
                <a:cubicBezTo>
                  <a:pt x="2279" y="1161"/>
                  <a:pt x="2279" y="1161"/>
                  <a:pt x="2279" y="1161"/>
                </a:cubicBezTo>
                <a:cubicBezTo>
                  <a:pt x="2279" y="1160"/>
                  <a:pt x="2279" y="1160"/>
                  <a:pt x="2279" y="1160"/>
                </a:cubicBezTo>
                <a:cubicBezTo>
                  <a:pt x="2279" y="1161"/>
                  <a:pt x="2279" y="1161"/>
                  <a:pt x="2279" y="1161"/>
                </a:cubicBezTo>
                <a:cubicBezTo>
                  <a:pt x="2278" y="1161"/>
                  <a:pt x="2278" y="1161"/>
                  <a:pt x="2278" y="1161"/>
                </a:cubicBezTo>
                <a:cubicBezTo>
                  <a:pt x="2278" y="1161"/>
                  <a:pt x="2278" y="1161"/>
                  <a:pt x="2278" y="1161"/>
                </a:cubicBezTo>
                <a:cubicBezTo>
                  <a:pt x="2278" y="1161"/>
                  <a:pt x="2278" y="1161"/>
                  <a:pt x="2278" y="1161"/>
                </a:cubicBezTo>
                <a:cubicBezTo>
                  <a:pt x="2278" y="1161"/>
                  <a:pt x="2278" y="1161"/>
                  <a:pt x="2278" y="1161"/>
                </a:cubicBezTo>
                <a:cubicBezTo>
                  <a:pt x="2277" y="1161"/>
                  <a:pt x="2277" y="1161"/>
                  <a:pt x="2277" y="1161"/>
                </a:cubicBezTo>
                <a:cubicBezTo>
                  <a:pt x="2277" y="1161"/>
                  <a:pt x="2277" y="1161"/>
                  <a:pt x="2277" y="1161"/>
                </a:cubicBezTo>
                <a:cubicBezTo>
                  <a:pt x="2277" y="1161"/>
                  <a:pt x="2277" y="1161"/>
                  <a:pt x="2277" y="1161"/>
                </a:cubicBezTo>
                <a:cubicBezTo>
                  <a:pt x="2277" y="1161"/>
                  <a:pt x="2277" y="1161"/>
                  <a:pt x="2277" y="1161"/>
                </a:cubicBezTo>
                <a:cubicBezTo>
                  <a:pt x="2277" y="1161"/>
                  <a:pt x="2277" y="1161"/>
                  <a:pt x="2277" y="1161"/>
                </a:cubicBezTo>
                <a:cubicBezTo>
                  <a:pt x="2277" y="1160"/>
                  <a:pt x="2277" y="1160"/>
                  <a:pt x="2277" y="1160"/>
                </a:cubicBezTo>
                <a:cubicBezTo>
                  <a:pt x="2277" y="1160"/>
                  <a:pt x="2277" y="1160"/>
                  <a:pt x="2277" y="1160"/>
                </a:cubicBezTo>
                <a:cubicBezTo>
                  <a:pt x="2277" y="1160"/>
                  <a:pt x="2277" y="1160"/>
                  <a:pt x="2277" y="1160"/>
                </a:cubicBezTo>
                <a:cubicBezTo>
                  <a:pt x="2276" y="1160"/>
                  <a:pt x="2276" y="1160"/>
                  <a:pt x="2276" y="1160"/>
                </a:cubicBezTo>
                <a:cubicBezTo>
                  <a:pt x="2276" y="1160"/>
                  <a:pt x="2276" y="1160"/>
                  <a:pt x="2276" y="1160"/>
                </a:cubicBezTo>
                <a:cubicBezTo>
                  <a:pt x="2276" y="1160"/>
                  <a:pt x="2276" y="1160"/>
                  <a:pt x="2276" y="1160"/>
                </a:cubicBezTo>
                <a:cubicBezTo>
                  <a:pt x="2276" y="1160"/>
                  <a:pt x="2276" y="1160"/>
                  <a:pt x="2276" y="1160"/>
                </a:cubicBezTo>
                <a:cubicBezTo>
                  <a:pt x="2276" y="1160"/>
                  <a:pt x="2276" y="1160"/>
                  <a:pt x="2276" y="1160"/>
                </a:cubicBezTo>
                <a:cubicBezTo>
                  <a:pt x="2276" y="1160"/>
                  <a:pt x="2276" y="1160"/>
                  <a:pt x="2276" y="1160"/>
                </a:cubicBezTo>
                <a:cubicBezTo>
                  <a:pt x="2276" y="1160"/>
                  <a:pt x="2276" y="1160"/>
                  <a:pt x="2276" y="1160"/>
                </a:cubicBezTo>
                <a:cubicBezTo>
                  <a:pt x="2276" y="1160"/>
                  <a:pt x="2276" y="1160"/>
                  <a:pt x="2276" y="1160"/>
                </a:cubicBezTo>
                <a:cubicBezTo>
                  <a:pt x="2276" y="1160"/>
                  <a:pt x="2276" y="1160"/>
                  <a:pt x="2276" y="1160"/>
                </a:cubicBezTo>
                <a:cubicBezTo>
                  <a:pt x="2275" y="1160"/>
                  <a:pt x="2275" y="1160"/>
                  <a:pt x="2275" y="1160"/>
                </a:cubicBezTo>
                <a:cubicBezTo>
                  <a:pt x="2275" y="1160"/>
                  <a:pt x="2275" y="1160"/>
                  <a:pt x="2275" y="1160"/>
                </a:cubicBezTo>
                <a:cubicBezTo>
                  <a:pt x="2275" y="1160"/>
                  <a:pt x="2275" y="1160"/>
                  <a:pt x="2275" y="1160"/>
                </a:cubicBezTo>
                <a:cubicBezTo>
                  <a:pt x="2275" y="1160"/>
                  <a:pt x="2275" y="1160"/>
                  <a:pt x="2275" y="1160"/>
                </a:cubicBezTo>
                <a:cubicBezTo>
                  <a:pt x="2275" y="1159"/>
                  <a:pt x="2275" y="1159"/>
                  <a:pt x="2275" y="1159"/>
                </a:cubicBezTo>
                <a:cubicBezTo>
                  <a:pt x="2275" y="1159"/>
                  <a:pt x="2275" y="1159"/>
                  <a:pt x="2275" y="1159"/>
                </a:cubicBezTo>
                <a:cubicBezTo>
                  <a:pt x="2275" y="1159"/>
                  <a:pt x="2275" y="1159"/>
                  <a:pt x="2275" y="1159"/>
                </a:cubicBezTo>
                <a:cubicBezTo>
                  <a:pt x="2275" y="1159"/>
                  <a:pt x="2275" y="1159"/>
                  <a:pt x="2275" y="1159"/>
                </a:cubicBezTo>
                <a:cubicBezTo>
                  <a:pt x="2275" y="1159"/>
                  <a:pt x="2275" y="1159"/>
                  <a:pt x="2275" y="1159"/>
                </a:cubicBezTo>
                <a:cubicBezTo>
                  <a:pt x="2275" y="1159"/>
                  <a:pt x="2275" y="1159"/>
                  <a:pt x="2275" y="1159"/>
                </a:cubicBezTo>
                <a:cubicBezTo>
                  <a:pt x="2275" y="1159"/>
                  <a:pt x="2275" y="1159"/>
                  <a:pt x="2275" y="1159"/>
                </a:cubicBezTo>
                <a:cubicBezTo>
                  <a:pt x="2275" y="1159"/>
                  <a:pt x="2275" y="1159"/>
                  <a:pt x="2275" y="1159"/>
                </a:cubicBezTo>
                <a:cubicBezTo>
                  <a:pt x="2275" y="1159"/>
                  <a:pt x="2275" y="1159"/>
                  <a:pt x="2275" y="1159"/>
                </a:cubicBezTo>
                <a:cubicBezTo>
                  <a:pt x="2274" y="1159"/>
                  <a:pt x="2274" y="1159"/>
                  <a:pt x="2274" y="1159"/>
                </a:cubicBezTo>
                <a:cubicBezTo>
                  <a:pt x="2274" y="1159"/>
                  <a:pt x="2274" y="1159"/>
                  <a:pt x="2274" y="1159"/>
                </a:cubicBezTo>
                <a:cubicBezTo>
                  <a:pt x="2274" y="1159"/>
                  <a:pt x="2274" y="1159"/>
                  <a:pt x="2274" y="1159"/>
                </a:cubicBezTo>
                <a:cubicBezTo>
                  <a:pt x="2274" y="1159"/>
                  <a:pt x="2274" y="1159"/>
                  <a:pt x="2274" y="1159"/>
                </a:cubicBezTo>
                <a:cubicBezTo>
                  <a:pt x="2274" y="1159"/>
                  <a:pt x="2274" y="1159"/>
                  <a:pt x="2274" y="1159"/>
                </a:cubicBezTo>
                <a:cubicBezTo>
                  <a:pt x="2274" y="1159"/>
                  <a:pt x="2274" y="1159"/>
                  <a:pt x="2274" y="1159"/>
                </a:cubicBezTo>
                <a:cubicBezTo>
                  <a:pt x="2273" y="1159"/>
                  <a:pt x="2273" y="1159"/>
                  <a:pt x="2273" y="1159"/>
                </a:cubicBezTo>
                <a:cubicBezTo>
                  <a:pt x="2273" y="1159"/>
                  <a:pt x="2272" y="1158"/>
                  <a:pt x="2272" y="1158"/>
                </a:cubicBezTo>
                <a:moveTo>
                  <a:pt x="2278" y="1153"/>
                </a:moveTo>
                <a:cubicBezTo>
                  <a:pt x="2278" y="1153"/>
                  <a:pt x="2278" y="1153"/>
                  <a:pt x="2278" y="1153"/>
                </a:cubicBezTo>
                <a:cubicBezTo>
                  <a:pt x="2278" y="1153"/>
                  <a:pt x="2278" y="1153"/>
                  <a:pt x="2278" y="1153"/>
                </a:cubicBezTo>
                <a:cubicBezTo>
                  <a:pt x="2278" y="1152"/>
                  <a:pt x="2278" y="1152"/>
                  <a:pt x="2278" y="1152"/>
                </a:cubicBezTo>
                <a:cubicBezTo>
                  <a:pt x="2278" y="1152"/>
                  <a:pt x="2278" y="1152"/>
                  <a:pt x="2278" y="1152"/>
                </a:cubicBezTo>
                <a:cubicBezTo>
                  <a:pt x="2278" y="1152"/>
                  <a:pt x="2278" y="1152"/>
                  <a:pt x="2278" y="1152"/>
                </a:cubicBezTo>
                <a:cubicBezTo>
                  <a:pt x="2278" y="1152"/>
                  <a:pt x="2278" y="1152"/>
                  <a:pt x="2278" y="1152"/>
                </a:cubicBezTo>
                <a:cubicBezTo>
                  <a:pt x="2278" y="1152"/>
                  <a:pt x="2278" y="1152"/>
                  <a:pt x="2278" y="1152"/>
                </a:cubicBezTo>
                <a:cubicBezTo>
                  <a:pt x="2278" y="1152"/>
                  <a:pt x="2278" y="1152"/>
                  <a:pt x="2278" y="1152"/>
                </a:cubicBezTo>
                <a:cubicBezTo>
                  <a:pt x="2278" y="1152"/>
                  <a:pt x="2278" y="1152"/>
                  <a:pt x="2278" y="1152"/>
                </a:cubicBezTo>
                <a:cubicBezTo>
                  <a:pt x="2278" y="1153"/>
                  <a:pt x="2278" y="1153"/>
                  <a:pt x="2278" y="1153"/>
                </a:cubicBezTo>
                <a:cubicBezTo>
                  <a:pt x="2278" y="1153"/>
                  <a:pt x="2278" y="1153"/>
                  <a:pt x="2278" y="1153"/>
                </a:cubicBezTo>
                <a:cubicBezTo>
                  <a:pt x="2278" y="1153"/>
                  <a:pt x="2278" y="1153"/>
                  <a:pt x="2278" y="1153"/>
                </a:cubicBezTo>
                <a:cubicBezTo>
                  <a:pt x="2278" y="1153"/>
                  <a:pt x="2278" y="1153"/>
                  <a:pt x="2278" y="1153"/>
                </a:cubicBezTo>
                <a:moveTo>
                  <a:pt x="2280" y="1151"/>
                </a:moveTo>
                <a:cubicBezTo>
                  <a:pt x="2280" y="1151"/>
                  <a:pt x="2280" y="1151"/>
                  <a:pt x="2280" y="1151"/>
                </a:cubicBezTo>
                <a:cubicBezTo>
                  <a:pt x="2280" y="1151"/>
                  <a:pt x="2280" y="1151"/>
                  <a:pt x="2280" y="1151"/>
                </a:cubicBezTo>
                <a:cubicBezTo>
                  <a:pt x="2280" y="1151"/>
                  <a:pt x="2280" y="1151"/>
                  <a:pt x="2280" y="1151"/>
                </a:cubicBezTo>
                <a:cubicBezTo>
                  <a:pt x="2280" y="1151"/>
                  <a:pt x="2280" y="1151"/>
                  <a:pt x="2280" y="1151"/>
                </a:cubicBezTo>
                <a:cubicBezTo>
                  <a:pt x="2280" y="1151"/>
                  <a:pt x="2280" y="1151"/>
                  <a:pt x="2280" y="1151"/>
                </a:cubicBezTo>
                <a:cubicBezTo>
                  <a:pt x="2280" y="1151"/>
                  <a:pt x="2280" y="1151"/>
                  <a:pt x="2280" y="1151"/>
                </a:cubicBezTo>
                <a:cubicBezTo>
                  <a:pt x="2280" y="1151"/>
                  <a:pt x="2280" y="1151"/>
                  <a:pt x="2280" y="1151"/>
                </a:cubicBezTo>
                <a:cubicBezTo>
                  <a:pt x="2280" y="1151"/>
                  <a:pt x="2280" y="1151"/>
                  <a:pt x="2280" y="1151"/>
                </a:cubicBezTo>
                <a:cubicBezTo>
                  <a:pt x="2280" y="1151"/>
                  <a:pt x="2280" y="1151"/>
                  <a:pt x="2280" y="1151"/>
                </a:cubicBezTo>
                <a:cubicBezTo>
                  <a:pt x="2280" y="1151"/>
                  <a:pt x="2280" y="1151"/>
                  <a:pt x="2280" y="1151"/>
                </a:cubicBezTo>
                <a:cubicBezTo>
                  <a:pt x="2281" y="1151"/>
                  <a:pt x="2281" y="1151"/>
                  <a:pt x="2281" y="1151"/>
                </a:cubicBezTo>
                <a:cubicBezTo>
                  <a:pt x="2281" y="1151"/>
                  <a:pt x="2281" y="1151"/>
                  <a:pt x="2281" y="1151"/>
                </a:cubicBezTo>
                <a:cubicBezTo>
                  <a:pt x="2281" y="1151"/>
                  <a:pt x="2281" y="1151"/>
                  <a:pt x="2281" y="1151"/>
                </a:cubicBezTo>
                <a:cubicBezTo>
                  <a:pt x="2281" y="1151"/>
                  <a:pt x="2281" y="1151"/>
                  <a:pt x="2281" y="1151"/>
                </a:cubicBezTo>
                <a:cubicBezTo>
                  <a:pt x="2281" y="1151"/>
                  <a:pt x="2281" y="1151"/>
                  <a:pt x="2281" y="1151"/>
                </a:cubicBezTo>
                <a:cubicBezTo>
                  <a:pt x="2281" y="1151"/>
                  <a:pt x="2281" y="1151"/>
                  <a:pt x="2281" y="1151"/>
                </a:cubicBezTo>
                <a:cubicBezTo>
                  <a:pt x="2281" y="1151"/>
                  <a:pt x="2281" y="1151"/>
                  <a:pt x="2281" y="1151"/>
                </a:cubicBezTo>
                <a:cubicBezTo>
                  <a:pt x="2281" y="1151"/>
                  <a:pt x="2281" y="1151"/>
                  <a:pt x="2281" y="1151"/>
                </a:cubicBezTo>
                <a:cubicBezTo>
                  <a:pt x="2280" y="1151"/>
                  <a:pt x="2280" y="1151"/>
                  <a:pt x="2280" y="1151"/>
                </a:cubicBezTo>
                <a:cubicBezTo>
                  <a:pt x="2280" y="1151"/>
                  <a:pt x="2280" y="1151"/>
                  <a:pt x="2280" y="1151"/>
                </a:cubicBezTo>
                <a:cubicBezTo>
                  <a:pt x="2280" y="1151"/>
                  <a:pt x="2280" y="1151"/>
                  <a:pt x="2280" y="1151"/>
                </a:cubicBezTo>
                <a:cubicBezTo>
                  <a:pt x="2280" y="1151"/>
                  <a:pt x="2280" y="1151"/>
                  <a:pt x="2280" y="1151"/>
                </a:cubicBezTo>
                <a:cubicBezTo>
                  <a:pt x="2280" y="1151"/>
                  <a:pt x="2280" y="1151"/>
                  <a:pt x="2280" y="1151"/>
                </a:cubicBezTo>
                <a:cubicBezTo>
                  <a:pt x="2280" y="1151"/>
                  <a:pt x="2280" y="1151"/>
                  <a:pt x="2280" y="1151"/>
                </a:cubicBezTo>
                <a:cubicBezTo>
                  <a:pt x="2280" y="1151"/>
                  <a:pt x="2280" y="1151"/>
                  <a:pt x="2280" y="1151"/>
                </a:cubicBezTo>
                <a:cubicBezTo>
                  <a:pt x="2280" y="1151"/>
                  <a:pt x="2280" y="1151"/>
                  <a:pt x="2280" y="1151"/>
                </a:cubicBezTo>
                <a:cubicBezTo>
                  <a:pt x="2280" y="1151"/>
                  <a:pt x="2280" y="1151"/>
                  <a:pt x="2280" y="1151"/>
                </a:cubicBezTo>
                <a:cubicBezTo>
                  <a:pt x="2280" y="1151"/>
                  <a:pt x="2280" y="1151"/>
                  <a:pt x="2280" y="1151"/>
                </a:cubicBezTo>
                <a:moveTo>
                  <a:pt x="2292" y="1153"/>
                </a:moveTo>
                <a:cubicBezTo>
                  <a:pt x="2292" y="1153"/>
                  <a:pt x="2292" y="1153"/>
                  <a:pt x="2292" y="1153"/>
                </a:cubicBezTo>
                <a:cubicBezTo>
                  <a:pt x="2292" y="1153"/>
                  <a:pt x="2292" y="1153"/>
                  <a:pt x="2292" y="1153"/>
                </a:cubicBezTo>
                <a:cubicBezTo>
                  <a:pt x="2292" y="1153"/>
                  <a:pt x="2292" y="1153"/>
                  <a:pt x="2292" y="1153"/>
                </a:cubicBezTo>
                <a:cubicBezTo>
                  <a:pt x="2292" y="1153"/>
                  <a:pt x="2292" y="1153"/>
                  <a:pt x="2292" y="1153"/>
                </a:cubicBezTo>
                <a:cubicBezTo>
                  <a:pt x="2292" y="1153"/>
                  <a:pt x="2292" y="1153"/>
                  <a:pt x="2292" y="1153"/>
                </a:cubicBezTo>
                <a:cubicBezTo>
                  <a:pt x="2292" y="1153"/>
                  <a:pt x="2292" y="1153"/>
                  <a:pt x="2292" y="1153"/>
                </a:cubicBezTo>
                <a:cubicBezTo>
                  <a:pt x="2292" y="1153"/>
                  <a:pt x="2292" y="1153"/>
                  <a:pt x="2292" y="1153"/>
                </a:cubicBezTo>
                <a:cubicBezTo>
                  <a:pt x="2292" y="1153"/>
                  <a:pt x="2292" y="1153"/>
                  <a:pt x="2292" y="1153"/>
                </a:cubicBezTo>
                <a:cubicBezTo>
                  <a:pt x="2292" y="1153"/>
                  <a:pt x="2292" y="1153"/>
                  <a:pt x="2292" y="1153"/>
                </a:cubicBezTo>
                <a:cubicBezTo>
                  <a:pt x="2292" y="1153"/>
                  <a:pt x="2292" y="1153"/>
                  <a:pt x="2292" y="1153"/>
                </a:cubicBezTo>
                <a:cubicBezTo>
                  <a:pt x="2292" y="1153"/>
                  <a:pt x="2292" y="1153"/>
                  <a:pt x="2292" y="1153"/>
                </a:cubicBezTo>
                <a:cubicBezTo>
                  <a:pt x="2292" y="1153"/>
                  <a:pt x="2292" y="1153"/>
                  <a:pt x="2292" y="1153"/>
                </a:cubicBezTo>
                <a:cubicBezTo>
                  <a:pt x="2291" y="1153"/>
                  <a:pt x="2291" y="1153"/>
                  <a:pt x="2291" y="1153"/>
                </a:cubicBezTo>
                <a:cubicBezTo>
                  <a:pt x="2291" y="1153"/>
                  <a:pt x="2291" y="1153"/>
                  <a:pt x="2291" y="1153"/>
                </a:cubicBezTo>
                <a:cubicBezTo>
                  <a:pt x="2291" y="1153"/>
                  <a:pt x="2291" y="1153"/>
                  <a:pt x="2291" y="1153"/>
                </a:cubicBezTo>
                <a:cubicBezTo>
                  <a:pt x="2291" y="1153"/>
                  <a:pt x="2291" y="1153"/>
                  <a:pt x="2291" y="1153"/>
                </a:cubicBezTo>
                <a:cubicBezTo>
                  <a:pt x="2291" y="1153"/>
                  <a:pt x="2291" y="1153"/>
                  <a:pt x="2291" y="1153"/>
                </a:cubicBezTo>
                <a:cubicBezTo>
                  <a:pt x="2291" y="1153"/>
                  <a:pt x="2291" y="1153"/>
                  <a:pt x="2291" y="1153"/>
                </a:cubicBezTo>
                <a:cubicBezTo>
                  <a:pt x="2292" y="1153"/>
                  <a:pt x="2292" y="1153"/>
                  <a:pt x="2292" y="1153"/>
                </a:cubicBezTo>
                <a:cubicBezTo>
                  <a:pt x="2292" y="1153"/>
                  <a:pt x="2292" y="1153"/>
                  <a:pt x="2292" y="1153"/>
                </a:cubicBezTo>
                <a:cubicBezTo>
                  <a:pt x="2292" y="1153"/>
                  <a:pt x="2292" y="1153"/>
                  <a:pt x="2292" y="1153"/>
                </a:cubicBezTo>
                <a:cubicBezTo>
                  <a:pt x="2292" y="1153"/>
                  <a:pt x="2292" y="1153"/>
                  <a:pt x="2292" y="1153"/>
                </a:cubicBezTo>
                <a:cubicBezTo>
                  <a:pt x="2292" y="1153"/>
                  <a:pt x="2292" y="1153"/>
                  <a:pt x="2292" y="1153"/>
                </a:cubicBezTo>
                <a:cubicBezTo>
                  <a:pt x="2292" y="1153"/>
                  <a:pt x="2292" y="1153"/>
                  <a:pt x="2292" y="1153"/>
                </a:cubicBezTo>
                <a:cubicBezTo>
                  <a:pt x="2292" y="1153"/>
                  <a:pt x="2292" y="1153"/>
                  <a:pt x="2292" y="1153"/>
                </a:cubicBezTo>
                <a:cubicBezTo>
                  <a:pt x="2292" y="1153"/>
                  <a:pt x="2292" y="1153"/>
                  <a:pt x="2292" y="1153"/>
                </a:cubicBezTo>
                <a:moveTo>
                  <a:pt x="2323" y="1166"/>
                </a:moveTo>
                <a:cubicBezTo>
                  <a:pt x="2323" y="1166"/>
                  <a:pt x="2323" y="1166"/>
                  <a:pt x="2323" y="1166"/>
                </a:cubicBezTo>
                <a:cubicBezTo>
                  <a:pt x="2323" y="1166"/>
                  <a:pt x="2323" y="1166"/>
                  <a:pt x="2323" y="1166"/>
                </a:cubicBezTo>
                <a:cubicBezTo>
                  <a:pt x="2322" y="1166"/>
                  <a:pt x="2322" y="1166"/>
                  <a:pt x="2322" y="1166"/>
                </a:cubicBezTo>
                <a:cubicBezTo>
                  <a:pt x="2322" y="1166"/>
                  <a:pt x="2321" y="1166"/>
                  <a:pt x="2320" y="1165"/>
                </a:cubicBezTo>
                <a:cubicBezTo>
                  <a:pt x="2320" y="1165"/>
                  <a:pt x="2320" y="1165"/>
                  <a:pt x="2320" y="1165"/>
                </a:cubicBezTo>
                <a:cubicBezTo>
                  <a:pt x="2320" y="1165"/>
                  <a:pt x="2320" y="1165"/>
                  <a:pt x="2320" y="1165"/>
                </a:cubicBezTo>
                <a:cubicBezTo>
                  <a:pt x="2319" y="1164"/>
                  <a:pt x="2319" y="1164"/>
                  <a:pt x="2319" y="1164"/>
                </a:cubicBezTo>
                <a:cubicBezTo>
                  <a:pt x="2319" y="1164"/>
                  <a:pt x="2319" y="1164"/>
                  <a:pt x="2319" y="1164"/>
                </a:cubicBezTo>
                <a:cubicBezTo>
                  <a:pt x="2319" y="1163"/>
                  <a:pt x="2319" y="1163"/>
                  <a:pt x="2319" y="1163"/>
                </a:cubicBezTo>
                <a:cubicBezTo>
                  <a:pt x="2319" y="1163"/>
                  <a:pt x="2319" y="1163"/>
                  <a:pt x="2319" y="1163"/>
                </a:cubicBezTo>
                <a:cubicBezTo>
                  <a:pt x="2319" y="1163"/>
                  <a:pt x="2319" y="1163"/>
                  <a:pt x="2319" y="1163"/>
                </a:cubicBezTo>
                <a:cubicBezTo>
                  <a:pt x="2319" y="1162"/>
                  <a:pt x="2319" y="1162"/>
                  <a:pt x="2319" y="1162"/>
                </a:cubicBezTo>
                <a:cubicBezTo>
                  <a:pt x="2318" y="1162"/>
                  <a:pt x="2318" y="1162"/>
                  <a:pt x="2318" y="1162"/>
                </a:cubicBezTo>
                <a:cubicBezTo>
                  <a:pt x="2318" y="1162"/>
                  <a:pt x="2318" y="1162"/>
                  <a:pt x="2318" y="1162"/>
                </a:cubicBezTo>
                <a:cubicBezTo>
                  <a:pt x="2318" y="1161"/>
                  <a:pt x="2318" y="1161"/>
                  <a:pt x="2318" y="1161"/>
                </a:cubicBezTo>
                <a:cubicBezTo>
                  <a:pt x="2318" y="1161"/>
                  <a:pt x="2318" y="1161"/>
                  <a:pt x="2318" y="1161"/>
                </a:cubicBezTo>
                <a:cubicBezTo>
                  <a:pt x="2317" y="1161"/>
                  <a:pt x="2317" y="1161"/>
                  <a:pt x="2317" y="1161"/>
                </a:cubicBezTo>
                <a:cubicBezTo>
                  <a:pt x="2316" y="1160"/>
                  <a:pt x="2316" y="1160"/>
                  <a:pt x="2316" y="1160"/>
                </a:cubicBezTo>
                <a:cubicBezTo>
                  <a:pt x="2316" y="1160"/>
                  <a:pt x="2316" y="1160"/>
                  <a:pt x="2316" y="1160"/>
                </a:cubicBezTo>
                <a:cubicBezTo>
                  <a:pt x="2316" y="1159"/>
                  <a:pt x="2316" y="1159"/>
                  <a:pt x="2316" y="1159"/>
                </a:cubicBezTo>
                <a:cubicBezTo>
                  <a:pt x="2316" y="1159"/>
                  <a:pt x="2316" y="1159"/>
                  <a:pt x="2316" y="1159"/>
                </a:cubicBezTo>
                <a:cubicBezTo>
                  <a:pt x="2316" y="1158"/>
                  <a:pt x="2316" y="1158"/>
                  <a:pt x="2316" y="1158"/>
                </a:cubicBezTo>
                <a:cubicBezTo>
                  <a:pt x="2316" y="1157"/>
                  <a:pt x="2316" y="1157"/>
                  <a:pt x="2316" y="1157"/>
                </a:cubicBezTo>
                <a:cubicBezTo>
                  <a:pt x="2316" y="1157"/>
                  <a:pt x="2316" y="1157"/>
                  <a:pt x="2316" y="1157"/>
                </a:cubicBezTo>
                <a:cubicBezTo>
                  <a:pt x="2316" y="1157"/>
                  <a:pt x="2316" y="1157"/>
                  <a:pt x="2316" y="1157"/>
                </a:cubicBezTo>
                <a:cubicBezTo>
                  <a:pt x="2316" y="1157"/>
                  <a:pt x="2316" y="1157"/>
                  <a:pt x="2316" y="1157"/>
                </a:cubicBezTo>
                <a:cubicBezTo>
                  <a:pt x="2316" y="1156"/>
                  <a:pt x="2316" y="1156"/>
                  <a:pt x="2316" y="1156"/>
                </a:cubicBezTo>
                <a:cubicBezTo>
                  <a:pt x="2316" y="1156"/>
                  <a:pt x="2316" y="1156"/>
                  <a:pt x="2316" y="1156"/>
                </a:cubicBezTo>
                <a:cubicBezTo>
                  <a:pt x="2316" y="1156"/>
                  <a:pt x="2316" y="1156"/>
                  <a:pt x="2316" y="1156"/>
                </a:cubicBezTo>
                <a:cubicBezTo>
                  <a:pt x="2316" y="1156"/>
                  <a:pt x="2316" y="1156"/>
                  <a:pt x="2316" y="1156"/>
                </a:cubicBezTo>
                <a:cubicBezTo>
                  <a:pt x="2316" y="1156"/>
                  <a:pt x="2316" y="1156"/>
                  <a:pt x="2316" y="1156"/>
                </a:cubicBezTo>
                <a:cubicBezTo>
                  <a:pt x="2316" y="1157"/>
                  <a:pt x="2316" y="1157"/>
                  <a:pt x="2316" y="1157"/>
                </a:cubicBezTo>
                <a:cubicBezTo>
                  <a:pt x="2317" y="1157"/>
                  <a:pt x="2317" y="1157"/>
                  <a:pt x="2317" y="1157"/>
                </a:cubicBezTo>
                <a:cubicBezTo>
                  <a:pt x="2317" y="1157"/>
                  <a:pt x="2317" y="1157"/>
                  <a:pt x="2317" y="1157"/>
                </a:cubicBezTo>
                <a:cubicBezTo>
                  <a:pt x="2317" y="1157"/>
                  <a:pt x="2317" y="1157"/>
                  <a:pt x="2317" y="1157"/>
                </a:cubicBezTo>
                <a:cubicBezTo>
                  <a:pt x="2318" y="1157"/>
                  <a:pt x="2318" y="1157"/>
                  <a:pt x="2318" y="1157"/>
                </a:cubicBezTo>
                <a:cubicBezTo>
                  <a:pt x="2318" y="1157"/>
                  <a:pt x="2318" y="1157"/>
                  <a:pt x="2318" y="1157"/>
                </a:cubicBezTo>
                <a:cubicBezTo>
                  <a:pt x="2318" y="1157"/>
                  <a:pt x="2318" y="1157"/>
                  <a:pt x="2318" y="1157"/>
                </a:cubicBezTo>
                <a:cubicBezTo>
                  <a:pt x="2318" y="1157"/>
                  <a:pt x="2318" y="1157"/>
                  <a:pt x="2318" y="1157"/>
                </a:cubicBezTo>
                <a:cubicBezTo>
                  <a:pt x="2318" y="1157"/>
                  <a:pt x="2318" y="1157"/>
                  <a:pt x="2318" y="1157"/>
                </a:cubicBezTo>
                <a:cubicBezTo>
                  <a:pt x="2318" y="1157"/>
                  <a:pt x="2318" y="1157"/>
                  <a:pt x="2318" y="1157"/>
                </a:cubicBezTo>
                <a:cubicBezTo>
                  <a:pt x="2318" y="1157"/>
                  <a:pt x="2318" y="1157"/>
                  <a:pt x="2318" y="1157"/>
                </a:cubicBezTo>
                <a:cubicBezTo>
                  <a:pt x="2319" y="1158"/>
                  <a:pt x="2319" y="1158"/>
                  <a:pt x="2319" y="1158"/>
                </a:cubicBezTo>
                <a:cubicBezTo>
                  <a:pt x="2319" y="1158"/>
                  <a:pt x="2319" y="1158"/>
                  <a:pt x="2319" y="1158"/>
                </a:cubicBezTo>
                <a:cubicBezTo>
                  <a:pt x="2319" y="1158"/>
                  <a:pt x="2319" y="1158"/>
                  <a:pt x="2319" y="1158"/>
                </a:cubicBezTo>
                <a:cubicBezTo>
                  <a:pt x="2319" y="1158"/>
                  <a:pt x="2319" y="1158"/>
                  <a:pt x="2319" y="1158"/>
                </a:cubicBezTo>
                <a:cubicBezTo>
                  <a:pt x="2319" y="1159"/>
                  <a:pt x="2319" y="1159"/>
                  <a:pt x="2319" y="1159"/>
                </a:cubicBezTo>
                <a:cubicBezTo>
                  <a:pt x="2319" y="1159"/>
                  <a:pt x="2319" y="1159"/>
                  <a:pt x="2319" y="1159"/>
                </a:cubicBezTo>
                <a:cubicBezTo>
                  <a:pt x="2319" y="1159"/>
                  <a:pt x="2319" y="1159"/>
                  <a:pt x="2319" y="1159"/>
                </a:cubicBezTo>
                <a:cubicBezTo>
                  <a:pt x="2319" y="1159"/>
                  <a:pt x="2319" y="1159"/>
                  <a:pt x="2319" y="1159"/>
                </a:cubicBezTo>
                <a:cubicBezTo>
                  <a:pt x="2320" y="1160"/>
                  <a:pt x="2320" y="1160"/>
                  <a:pt x="2320" y="1160"/>
                </a:cubicBezTo>
                <a:cubicBezTo>
                  <a:pt x="2320" y="1160"/>
                  <a:pt x="2320" y="1160"/>
                  <a:pt x="2320" y="1160"/>
                </a:cubicBezTo>
                <a:cubicBezTo>
                  <a:pt x="2320" y="1160"/>
                  <a:pt x="2320" y="1160"/>
                  <a:pt x="2320" y="1160"/>
                </a:cubicBezTo>
                <a:cubicBezTo>
                  <a:pt x="2321" y="1160"/>
                  <a:pt x="2321" y="1160"/>
                  <a:pt x="2321" y="1160"/>
                </a:cubicBezTo>
                <a:cubicBezTo>
                  <a:pt x="2321" y="1161"/>
                  <a:pt x="2321" y="1161"/>
                  <a:pt x="2321" y="1161"/>
                </a:cubicBezTo>
                <a:cubicBezTo>
                  <a:pt x="2321" y="1161"/>
                  <a:pt x="2321" y="1161"/>
                  <a:pt x="2321" y="1161"/>
                </a:cubicBezTo>
                <a:cubicBezTo>
                  <a:pt x="2322" y="1162"/>
                  <a:pt x="2322" y="1162"/>
                  <a:pt x="2322" y="1162"/>
                </a:cubicBezTo>
                <a:cubicBezTo>
                  <a:pt x="2322" y="1161"/>
                  <a:pt x="2322" y="1161"/>
                  <a:pt x="2322" y="1161"/>
                </a:cubicBezTo>
                <a:cubicBezTo>
                  <a:pt x="2322" y="1162"/>
                  <a:pt x="2323" y="1162"/>
                  <a:pt x="2323" y="1163"/>
                </a:cubicBezTo>
                <a:cubicBezTo>
                  <a:pt x="2323" y="1163"/>
                  <a:pt x="2323" y="1163"/>
                  <a:pt x="2323" y="1163"/>
                </a:cubicBezTo>
                <a:cubicBezTo>
                  <a:pt x="2324" y="1163"/>
                  <a:pt x="2324" y="1163"/>
                  <a:pt x="2324" y="1163"/>
                </a:cubicBezTo>
                <a:cubicBezTo>
                  <a:pt x="2324" y="1164"/>
                  <a:pt x="2324" y="1164"/>
                  <a:pt x="2324" y="1164"/>
                </a:cubicBezTo>
                <a:cubicBezTo>
                  <a:pt x="2324" y="1164"/>
                  <a:pt x="2324" y="1164"/>
                  <a:pt x="2324" y="1164"/>
                </a:cubicBezTo>
                <a:cubicBezTo>
                  <a:pt x="2324" y="1164"/>
                  <a:pt x="2324" y="1164"/>
                  <a:pt x="2324" y="1164"/>
                </a:cubicBezTo>
                <a:cubicBezTo>
                  <a:pt x="2324" y="1165"/>
                  <a:pt x="2324" y="1165"/>
                  <a:pt x="2324" y="1165"/>
                </a:cubicBezTo>
                <a:cubicBezTo>
                  <a:pt x="2324" y="1166"/>
                  <a:pt x="2324" y="1166"/>
                  <a:pt x="2324" y="1166"/>
                </a:cubicBezTo>
                <a:cubicBezTo>
                  <a:pt x="2324" y="1165"/>
                  <a:pt x="2324" y="1165"/>
                  <a:pt x="2324" y="1165"/>
                </a:cubicBezTo>
                <a:cubicBezTo>
                  <a:pt x="2324" y="1165"/>
                  <a:pt x="2324" y="1165"/>
                  <a:pt x="2324" y="1165"/>
                </a:cubicBezTo>
                <a:cubicBezTo>
                  <a:pt x="2323" y="1165"/>
                  <a:pt x="2323" y="1165"/>
                  <a:pt x="2323" y="1165"/>
                </a:cubicBezTo>
                <a:cubicBezTo>
                  <a:pt x="2323" y="1166"/>
                  <a:pt x="2323" y="1166"/>
                  <a:pt x="2323" y="1166"/>
                </a:cubicBezTo>
                <a:moveTo>
                  <a:pt x="2312" y="1150"/>
                </a:moveTo>
                <a:cubicBezTo>
                  <a:pt x="2312" y="1150"/>
                  <a:pt x="2312" y="1150"/>
                  <a:pt x="2312" y="1150"/>
                </a:cubicBezTo>
                <a:cubicBezTo>
                  <a:pt x="2312" y="1150"/>
                  <a:pt x="2312" y="1150"/>
                  <a:pt x="2312" y="1150"/>
                </a:cubicBezTo>
                <a:cubicBezTo>
                  <a:pt x="2313" y="1150"/>
                  <a:pt x="2313" y="1150"/>
                  <a:pt x="2313" y="1150"/>
                </a:cubicBezTo>
                <a:cubicBezTo>
                  <a:pt x="2313" y="1150"/>
                  <a:pt x="2313" y="1150"/>
                  <a:pt x="2313" y="1150"/>
                </a:cubicBezTo>
                <a:cubicBezTo>
                  <a:pt x="2313" y="1150"/>
                  <a:pt x="2313" y="1150"/>
                  <a:pt x="2313" y="1150"/>
                </a:cubicBezTo>
                <a:cubicBezTo>
                  <a:pt x="2313" y="1150"/>
                  <a:pt x="2313" y="1150"/>
                  <a:pt x="2313" y="1150"/>
                </a:cubicBezTo>
                <a:cubicBezTo>
                  <a:pt x="2313" y="1150"/>
                  <a:pt x="2313" y="1150"/>
                  <a:pt x="2313" y="1150"/>
                </a:cubicBezTo>
                <a:cubicBezTo>
                  <a:pt x="2313" y="1150"/>
                  <a:pt x="2313" y="1150"/>
                  <a:pt x="2313" y="1150"/>
                </a:cubicBezTo>
                <a:cubicBezTo>
                  <a:pt x="2313" y="1150"/>
                  <a:pt x="2313" y="1150"/>
                  <a:pt x="2313" y="1150"/>
                </a:cubicBezTo>
                <a:cubicBezTo>
                  <a:pt x="2312" y="1150"/>
                  <a:pt x="2312" y="1150"/>
                  <a:pt x="2312" y="1150"/>
                </a:cubicBezTo>
                <a:moveTo>
                  <a:pt x="2316" y="1157"/>
                </a:moveTo>
                <a:cubicBezTo>
                  <a:pt x="2316" y="1157"/>
                  <a:pt x="2316" y="1157"/>
                  <a:pt x="2316" y="1157"/>
                </a:cubicBezTo>
                <a:cubicBezTo>
                  <a:pt x="2316" y="1157"/>
                  <a:pt x="2316" y="1157"/>
                  <a:pt x="2316" y="1157"/>
                </a:cubicBezTo>
                <a:cubicBezTo>
                  <a:pt x="2316" y="1157"/>
                  <a:pt x="2316" y="1157"/>
                  <a:pt x="2316" y="1157"/>
                </a:cubicBezTo>
                <a:cubicBezTo>
                  <a:pt x="2316" y="1157"/>
                  <a:pt x="2316" y="1157"/>
                  <a:pt x="2316" y="1157"/>
                </a:cubicBezTo>
                <a:cubicBezTo>
                  <a:pt x="2316" y="1157"/>
                  <a:pt x="2316" y="1157"/>
                  <a:pt x="2316" y="1157"/>
                </a:cubicBezTo>
                <a:cubicBezTo>
                  <a:pt x="2315" y="1157"/>
                  <a:pt x="2315" y="1157"/>
                  <a:pt x="2315" y="1157"/>
                </a:cubicBezTo>
                <a:cubicBezTo>
                  <a:pt x="2315" y="1157"/>
                  <a:pt x="2315" y="1157"/>
                  <a:pt x="2315" y="1157"/>
                </a:cubicBezTo>
                <a:cubicBezTo>
                  <a:pt x="2315" y="1157"/>
                  <a:pt x="2315" y="1157"/>
                  <a:pt x="2315" y="1157"/>
                </a:cubicBezTo>
                <a:cubicBezTo>
                  <a:pt x="2315" y="1157"/>
                  <a:pt x="2315" y="1157"/>
                  <a:pt x="2315" y="1157"/>
                </a:cubicBezTo>
                <a:cubicBezTo>
                  <a:pt x="2315" y="1157"/>
                  <a:pt x="2315" y="1157"/>
                  <a:pt x="2315" y="1157"/>
                </a:cubicBezTo>
                <a:cubicBezTo>
                  <a:pt x="2315" y="1157"/>
                  <a:pt x="2315" y="1157"/>
                  <a:pt x="2315" y="1157"/>
                </a:cubicBezTo>
                <a:cubicBezTo>
                  <a:pt x="2315" y="1157"/>
                  <a:pt x="2315" y="1157"/>
                  <a:pt x="2315" y="1157"/>
                </a:cubicBezTo>
                <a:cubicBezTo>
                  <a:pt x="2315" y="1157"/>
                  <a:pt x="2315" y="1157"/>
                  <a:pt x="2315" y="1157"/>
                </a:cubicBezTo>
                <a:cubicBezTo>
                  <a:pt x="2315" y="1157"/>
                  <a:pt x="2315" y="1157"/>
                  <a:pt x="2315" y="1157"/>
                </a:cubicBezTo>
                <a:cubicBezTo>
                  <a:pt x="2315" y="1157"/>
                  <a:pt x="2315" y="1157"/>
                  <a:pt x="2315" y="1157"/>
                </a:cubicBezTo>
                <a:cubicBezTo>
                  <a:pt x="2316" y="1157"/>
                  <a:pt x="2316" y="1157"/>
                  <a:pt x="2316" y="1157"/>
                </a:cubicBezTo>
                <a:cubicBezTo>
                  <a:pt x="2316" y="1157"/>
                  <a:pt x="2316" y="1157"/>
                  <a:pt x="2316" y="1157"/>
                </a:cubicBezTo>
                <a:cubicBezTo>
                  <a:pt x="2316" y="1157"/>
                  <a:pt x="2316" y="1157"/>
                  <a:pt x="2316" y="1157"/>
                </a:cubicBezTo>
                <a:cubicBezTo>
                  <a:pt x="2316" y="1157"/>
                  <a:pt x="2316" y="1157"/>
                  <a:pt x="2316" y="1157"/>
                </a:cubicBezTo>
                <a:cubicBezTo>
                  <a:pt x="2316" y="1157"/>
                  <a:pt x="2316" y="1157"/>
                  <a:pt x="2316" y="1157"/>
                </a:cubicBezTo>
                <a:moveTo>
                  <a:pt x="2315" y="1156"/>
                </a:moveTo>
                <a:cubicBezTo>
                  <a:pt x="2315" y="1156"/>
                  <a:pt x="2315" y="1156"/>
                  <a:pt x="2315" y="1156"/>
                </a:cubicBezTo>
                <a:cubicBezTo>
                  <a:pt x="2315" y="1156"/>
                  <a:pt x="2315" y="1156"/>
                  <a:pt x="2315" y="1156"/>
                </a:cubicBezTo>
                <a:cubicBezTo>
                  <a:pt x="2315" y="1156"/>
                  <a:pt x="2315" y="1156"/>
                  <a:pt x="2315" y="1156"/>
                </a:cubicBezTo>
                <a:cubicBezTo>
                  <a:pt x="2315" y="1156"/>
                  <a:pt x="2315" y="1156"/>
                  <a:pt x="2315" y="1156"/>
                </a:cubicBezTo>
                <a:cubicBezTo>
                  <a:pt x="2315" y="1156"/>
                  <a:pt x="2315" y="1156"/>
                  <a:pt x="2315" y="1156"/>
                </a:cubicBezTo>
                <a:cubicBezTo>
                  <a:pt x="2315" y="1156"/>
                  <a:pt x="2315" y="1156"/>
                  <a:pt x="2315" y="1156"/>
                </a:cubicBezTo>
                <a:cubicBezTo>
                  <a:pt x="2315" y="1156"/>
                  <a:pt x="2315" y="1156"/>
                  <a:pt x="2315" y="1156"/>
                </a:cubicBezTo>
                <a:cubicBezTo>
                  <a:pt x="2315" y="1155"/>
                  <a:pt x="2315" y="1155"/>
                  <a:pt x="2315" y="1155"/>
                </a:cubicBezTo>
                <a:cubicBezTo>
                  <a:pt x="2315" y="1155"/>
                  <a:pt x="2315" y="1155"/>
                  <a:pt x="2315" y="1155"/>
                </a:cubicBezTo>
                <a:cubicBezTo>
                  <a:pt x="2315" y="1155"/>
                  <a:pt x="2315" y="1155"/>
                  <a:pt x="2315" y="1155"/>
                </a:cubicBezTo>
                <a:cubicBezTo>
                  <a:pt x="2315" y="1154"/>
                  <a:pt x="2315" y="1154"/>
                  <a:pt x="2315" y="1154"/>
                </a:cubicBezTo>
                <a:cubicBezTo>
                  <a:pt x="2315" y="1154"/>
                  <a:pt x="2315" y="1154"/>
                  <a:pt x="2315" y="1154"/>
                </a:cubicBezTo>
                <a:cubicBezTo>
                  <a:pt x="2315" y="1154"/>
                  <a:pt x="2315" y="1154"/>
                  <a:pt x="2315" y="1154"/>
                </a:cubicBezTo>
                <a:cubicBezTo>
                  <a:pt x="2315" y="1154"/>
                  <a:pt x="2315" y="1154"/>
                  <a:pt x="2315" y="1154"/>
                </a:cubicBezTo>
                <a:cubicBezTo>
                  <a:pt x="2315" y="1154"/>
                  <a:pt x="2315" y="1154"/>
                  <a:pt x="2315" y="1154"/>
                </a:cubicBezTo>
                <a:cubicBezTo>
                  <a:pt x="2315" y="1154"/>
                  <a:pt x="2315" y="1154"/>
                  <a:pt x="2315" y="1154"/>
                </a:cubicBezTo>
                <a:cubicBezTo>
                  <a:pt x="2315" y="1154"/>
                  <a:pt x="2315" y="1154"/>
                  <a:pt x="2315" y="1154"/>
                </a:cubicBezTo>
                <a:cubicBezTo>
                  <a:pt x="2315" y="1154"/>
                  <a:pt x="2315" y="1154"/>
                  <a:pt x="2315" y="1154"/>
                </a:cubicBezTo>
                <a:cubicBezTo>
                  <a:pt x="2315" y="1154"/>
                  <a:pt x="2315" y="1154"/>
                  <a:pt x="2315" y="1154"/>
                </a:cubicBezTo>
                <a:cubicBezTo>
                  <a:pt x="2315" y="1154"/>
                  <a:pt x="2315" y="1154"/>
                  <a:pt x="2315" y="1154"/>
                </a:cubicBezTo>
                <a:cubicBezTo>
                  <a:pt x="2315" y="1154"/>
                  <a:pt x="2315" y="1154"/>
                  <a:pt x="2315" y="1154"/>
                </a:cubicBezTo>
                <a:cubicBezTo>
                  <a:pt x="2315" y="1153"/>
                  <a:pt x="2315" y="1153"/>
                  <a:pt x="2315" y="1153"/>
                </a:cubicBezTo>
                <a:cubicBezTo>
                  <a:pt x="2315" y="1153"/>
                  <a:pt x="2315" y="1153"/>
                  <a:pt x="2315" y="1153"/>
                </a:cubicBezTo>
                <a:cubicBezTo>
                  <a:pt x="2315" y="1153"/>
                  <a:pt x="2315" y="1153"/>
                  <a:pt x="2315" y="1153"/>
                </a:cubicBezTo>
                <a:cubicBezTo>
                  <a:pt x="2315" y="1153"/>
                  <a:pt x="2315" y="1153"/>
                  <a:pt x="2315" y="1153"/>
                </a:cubicBezTo>
                <a:cubicBezTo>
                  <a:pt x="2316" y="1154"/>
                  <a:pt x="2316" y="1154"/>
                  <a:pt x="2316" y="1154"/>
                </a:cubicBezTo>
                <a:cubicBezTo>
                  <a:pt x="2316" y="1154"/>
                  <a:pt x="2316" y="1154"/>
                  <a:pt x="2316" y="1154"/>
                </a:cubicBezTo>
                <a:cubicBezTo>
                  <a:pt x="2316" y="1154"/>
                  <a:pt x="2316" y="1154"/>
                  <a:pt x="2316" y="1154"/>
                </a:cubicBezTo>
                <a:cubicBezTo>
                  <a:pt x="2316" y="1154"/>
                  <a:pt x="2316" y="1154"/>
                  <a:pt x="2316" y="1154"/>
                </a:cubicBezTo>
                <a:cubicBezTo>
                  <a:pt x="2316" y="1155"/>
                  <a:pt x="2316" y="1155"/>
                  <a:pt x="2316" y="1155"/>
                </a:cubicBezTo>
                <a:cubicBezTo>
                  <a:pt x="2316" y="1155"/>
                  <a:pt x="2316" y="1155"/>
                  <a:pt x="2316" y="1155"/>
                </a:cubicBezTo>
                <a:cubicBezTo>
                  <a:pt x="2316" y="1155"/>
                  <a:pt x="2316" y="1155"/>
                  <a:pt x="2316" y="1155"/>
                </a:cubicBezTo>
                <a:cubicBezTo>
                  <a:pt x="2316" y="1155"/>
                  <a:pt x="2316" y="1155"/>
                  <a:pt x="2316" y="1155"/>
                </a:cubicBezTo>
                <a:cubicBezTo>
                  <a:pt x="2316" y="1156"/>
                  <a:pt x="2316" y="1156"/>
                  <a:pt x="2316" y="1156"/>
                </a:cubicBezTo>
                <a:cubicBezTo>
                  <a:pt x="2316" y="1156"/>
                  <a:pt x="2316" y="1156"/>
                  <a:pt x="2316" y="1156"/>
                </a:cubicBezTo>
                <a:cubicBezTo>
                  <a:pt x="2316" y="1156"/>
                  <a:pt x="2316" y="1156"/>
                  <a:pt x="2316" y="1156"/>
                </a:cubicBezTo>
                <a:cubicBezTo>
                  <a:pt x="2316" y="1156"/>
                  <a:pt x="2316" y="1156"/>
                  <a:pt x="2316" y="1156"/>
                </a:cubicBezTo>
                <a:cubicBezTo>
                  <a:pt x="2315" y="1156"/>
                  <a:pt x="2315" y="1156"/>
                  <a:pt x="2315" y="1156"/>
                </a:cubicBezTo>
                <a:cubicBezTo>
                  <a:pt x="2315" y="1156"/>
                  <a:pt x="2315" y="1156"/>
                  <a:pt x="2315" y="1156"/>
                </a:cubicBezTo>
                <a:moveTo>
                  <a:pt x="2297" y="1139"/>
                </a:moveTo>
                <a:cubicBezTo>
                  <a:pt x="2298" y="1139"/>
                  <a:pt x="2298" y="1139"/>
                  <a:pt x="2298" y="1139"/>
                </a:cubicBezTo>
                <a:cubicBezTo>
                  <a:pt x="2298" y="1139"/>
                  <a:pt x="2298" y="1139"/>
                  <a:pt x="2298" y="1139"/>
                </a:cubicBezTo>
                <a:cubicBezTo>
                  <a:pt x="2298" y="1139"/>
                  <a:pt x="2298" y="1139"/>
                  <a:pt x="2298" y="1139"/>
                </a:cubicBezTo>
                <a:cubicBezTo>
                  <a:pt x="2298" y="1139"/>
                  <a:pt x="2298" y="1139"/>
                  <a:pt x="2298" y="1139"/>
                </a:cubicBezTo>
                <a:cubicBezTo>
                  <a:pt x="2298" y="1139"/>
                  <a:pt x="2298" y="1139"/>
                  <a:pt x="2298" y="1139"/>
                </a:cubicBezTo>
                <a:cubicBezTo>
                  <a:pt x="2298" y="1139"/>
                  <a:pt x="2298" y="1139"/>
                  <a:pt x="2298" y="1139"/>
                </a:cubicBezTo>
                <a:cubicBezTo>
                  <a:pt x="2298" y="1140"/>
                  <a:pt x="2298" y="1140"/>
                  <a:pt x="2298" y="1140"/>
                </a:cubicBezTo>
                <a:cubicBezTo>
                  <a:pt x="2298" y="1140"/>
                  <a:pt x="2298" y="1140"/>
                  <a:pt x="2298" y="1140"/>
                </a:cubicBezTo>
                <a:cubicBezTo>
                  <a:pt x="2298" y="1139"/>
                  <a:pt x="2298" y="1139"/>
                  <a:pt x="2298" y="1139"/>
                </a:cubicBezTo>
                <a:cubicBezTo>
                  <a:pt x="2297" y="1139"/>
                  <a:pt x="2297" y="1139"/>
                  <a:pt x="2297" y="1139"/>
                </a:cubicBezTo>
                <a:cubicBezTo>
                  <a:pt x="2297" y="1139"/>
                  <a:pt x="2297" y="1139"/>
                  <a:pt x="2297" y="1139"/>
                </a:cubicBezTo>
                <a:cubicBezTo>
                  <a:pt x="2297" y="1139"/>
                  <a:pt x="2297" y="1139"/>
                  <a:pt x="2297" y="1139"/>
                </a:cubicBezTo>
                <a:cubicBezTo>
                  <a:pt x="2297" y="1139"/>
                  <a:pt x="2297" y="1139"/>
                  <a:pt x="2297" y="1139"/>
                </a:cubicBezTo>
                <a:cubicBezTo>
                  <a:pt x="2297" y="1139"/>
                  <a:pt x="2297" y="1139"/>
                  <a:pt x="2297" y="1139"/>
                </a:cubicBezTo>
                <a:cubicBezTo>
                  <a:pt x="2297" y="1139"/>
                  <a:pt x="2297" y="1139"/>
                  <a:pt x="2297" y="1139"/>
                </a:cubicBezTo>
                <a:cubicBezTo>
                  <a:pt x="2297" y="1139"/>
                  <a:pt x="2297" y="1139"/>
                  <a:pt x="2297" y="1139"/>
                </a:cubicBezTo>
                <a:cubicBezTo>
                  <a:pt x="2297" y="1139"/>
                  <a:pt x="2297" y="1139"/>
                  <a:pt x="2297" y="1139"/>
                </a:cubicBezTo>
                <a:cubicBezTo>
                  <a:pt x="2297" y="1139"/>
                  <a:pt x="2297" y="1139"/>
                  <a:pt x="2297" y="1139"/>
                </a:cubicBezTo>
                <a:cubicBezTo>
                  <a:pt x="2297" y="1139"/>
                  <a:pt x="2297" y="1139"/>
                  <a:pt x="2297" y="1139"/>
                </a:cubicBezTo>
                <a:cubicBezTo>
                  <a:pt x="2297" y="1139"/>
                  <a:pt x="2297" y="1139"/>
                  <a:pt x="2297" y="1139"/>
                </a:cubicBezTo>
                <a:cubicBezTo>
                  <a:pt x="2297" y="1139"/>
                  <a:pt x="2297" y="1139"/>
                  <a:pt x="2297" y="1139"/>
                </a:cubicBezTo>
                <a:cubicBezTo>
                  <a:pt x="2297" y="1139"/>
                  <a:pt x="2297" y="1139"/>
                  <a:pt x="2297" y="1139"/>
                </a:cubicBezTo>
                <a:cubicBezTo>
                  <a:pt x="2297" y="1139"/>
                  <a:pt x="2297" y="1139"/>
                  <a:pt x="2297" y="1139"/>
                </a:cubicBezTo>
                <a:cubicBezTo>
                  <a:pt x="2297" y="1139"/>
                  <a:pt x="2297" y="1139"/>
                  <a:pt x="2297" y="1139"/>
                </a:cubicBezTo>
                <a:moveTo>
                  <a:pt x="2297" y="1137"/>
                </a:moveTo>
                <a:cubicBezTo>
                  <a:pt x="2297" y="1137"/>
                  <a:pt x="2297" y="1137"/>
                  <a:pt x="2297" y="1137"/>
                </a:cubicBezTo>
                <a:cubicBezTo>
                  <a:pt x="2297" y="1137"/>
                  <a:pt x="2297" y="1137"/>
                  <a:pt x="2297" y="1137"/>
                </a:cubicBezTo>
                <a:cubicBezTo>
                  <a:pt x="2297" y="1137"/>
                  <a:pt x="2297" y="1137"/>
                  <a:pt x="2297" y="1137"/>
                </a:cubicBezTo>
                <a:cubicBezTo>
                  <a:pt x="2297" y="1137"/>
                  <a:pt x="2297" y="1137"/>
                  <a:pt x="2297" y="1137"/>
                </a:cubicBezTo>
                <a:cubicBezTo>
                  <a:pt x="2297" y="1137"/>
                  <a:pt x="2297" y="1137"/>
                  <a:pt x="2297" y="1137"/>
                </a:cubicBezTo>
                <a:cubicBezTo>
                  <a:pt x="2297" y="1137"/>
                  <a:pt x="2297" y="1137"/>
                  <a:pt x="2297" y="1137"/>
                </a:cubicBezTo>
                <a:cubicBezTo>
                  <a:pt x="2297" y="1137"/>
                  <a:pt x="2297" y="1137"/>
                  <a:pt x="2297" y="1137"/>
                </a:cubicBezTo>
                <a:cubicBezTo>
                  <a:pt x="2297" y="1137"/>
                  <a:pt x="2297" y="1137"/>
                  <a:pt x="2297" y="1137"/>
                </a:cubicBezTo>
                <a:cubicBezTo>
                  <a:pt x="2297" y="1137"/>
                  <a:pt x="2297" y="1137"/>
                  <a:pt x="2297" y="1137"/>
                </a:cubicBezTo>
                <a:cubicBezTo>
                  <a:pt x="2297" y="1137"/>
                  <a:pt x="2297" y="1137"/>
                  <a:pt x="2297" y="1137"/>
                </a:cubicBezTo>
                <a:cubicBezTo>
                  <a:pt x="2297" y="1137"/>
                  <a:pt x="2297" y="1137"/>
                  <a:pt x="2297" y="1137"/>
                </a:cubicBezTo>
                <a:cubicBezTo>
                  <a:pt x="2297" y="1137"/>
                  <a:pt x="2297" y="1137"/>
                  <a:pt x="2297" y="1137"/>
                </a:cubicBezTo>
                <a:cubicBezTo>
                  <a:pt x="2297" y="1137"/>
                  <a:pt x="2297" y="1137"/>
                  <a:pt x="2297" y="1137"/>
                </a:cubicBezTo>
                <a:cubicBezTo>
                  <a:pt x="2298" y="1137"/>
                  <a:pt x="2298" y="1137"/>
                  <a:pt x="2298" y="1137"/>
                </a:cubicBezTo>
                <a:cubicBezTo>
                  <a:pt x="2298" y="1137"/>
                  <a:pt x="2298" y="1137"/>
                  <a:pt x="2298" y="1137"/>
                </a:cubicBezTo>
                <a:cubicBezTo>
                  <a:pt x="2298" y="1137"/>
                  <a:pt x="2298" y="1137"/>
                  <a:pt x="2298" y="1137"/>
                </a:cubicBezTo>
                <a:cubicBezTo>
                  <a:pt x="2298" y="1137"/>
                  <a:pt x="2298" y="1137"/>
                  <a:pt x="2298" y="1137"/>
                </a:cubicBezTo>
                <a:cubicBezTo>
                  <a:pt x="2298" y="1137"/>
                  <a:pt x="2298" y="1137"/>
                  <a:pt x="2298" y="1137"/>
                </a:cubicBezTo>
                <a:cubicBezTo>
                  <a:pt x="2297" y="1137"/>
                  <a:pt x="2297" y="1137"/>
                  <a:pt x="2297" y="1137"/>
                </a:cubicBezTo>
                <a:cubicBezTo>
                  <a:pt x="2297" y="1137"/>
                  <a:pt x="2297" y="1137"/>
                  <a:pt x="2297" y="1137"/>
                </a:cubicBezTo>
                <a:cubicBezTo>
                  <a:pt x="2297" y="1137"/>
                  <a:pt x="2297" y="1137"/>
                  <a:pt x="2297" y="1137"/>
                </a:cubicBezTo>
                <a:cubicBezTo>
                  <a:pt x="2297" y="1137"/>
                  <a:pt x="2297" y="1137"/>
                  <a:pt x="2297" y="1137"/>
                </a:cubicBezTo>
                <a:cubicBezTo>
                  <a:pt x="2297" y="1137"/>
                  <a:pt x="2297" y="1137"/>
                  <a:pt x="2297" y="1137"/>
                </a:cubicBezTo>
                <a:cubicBezTo>
                  <a:pt x="2297" y="1137"/>
                  <a:pt x="2297" y="1137"/>
                  <a:pt x="2297" y="1137"/>
                </a:cubicBezTo>
                <a:cubicBezTo>
                  <a:pt x="2297" y="1137"/>
                  <a:pt x="2297" y="1137"/>
                  <a:pt x="2297" y="1137"/>
                </a:cubicBezTo>
                <a:moveTo>
                  <a:pt x="2297" y="1138"/>
                </a:moveTo>
                <a:cubicBezTo>
                  <a:pt x="2297" y="1138"/>
                  <a:pt x="2297" y="1138"/>
                  <a:pt x="2297" y="1138"/>
                </a:cubicBezTo>
                <a:cubicBezTo>
                  <a:pt x="2297" y="1138"/>
                  <a:pt x="2297" y="1138"/>
                  <a:pt x="2297" y="1138"/>
                </a:cubicBezTo>
                <a:cubicBezTo>
                  <a:pt x="2297" y="1138"/>
                  <a:pt x="2297" y="1138"/>
                  <a:pt x="2297" y="1138"/>
                </a:cubicBezTo>
                <a:cubicBezTo>
                  <a:pt x="2297" y="1138"/>
                  <a:pt x="2297" y="1138"/>
                  <a:pt x="2297" y="1138"/>
                </a:cubicBezTo>
                <a:cubicBezTo>
                  <a:pt x="2297" y="1138"/>
                  <a:pt x="2297" y="1138"/>
                  <a:pt x="2297" y="1138"/>
                </a:cubicBezTo>
                <a:cubicBezTo>
                  <a:pt x="2297" y="1138"/>
                  <a:pt x="2297" y="1138"/>
                  <a:pt x="2297" y="1138"/>
                </a:cubicBezTo>
                <a:cubicBezTo>
                  <a:pt x="2297" y="1138"/>
                  <a:pt x="2297" y="1138"/>
                  <a:pt x="2297" y="1138"/>
                </a:cubicBezTo>
                <a:cubicBezTo>
                  <a:pt x="2297" y="1138"/>
                  <a:pt x="2297" y="1138"/>
                  <a:pt x="2297" y="1138"/>
                </a:cubicBezTo>
                <a:cubicBezTo>
                  <a:pt x="2297" y="1138"/>
                  <a:pt x="2297" y="1138"/>
                  <a:pt x="2297" y="1138"/>
                </a:cubicBezTo>
                <a:cubicBezTo>
                  <a:pt x="2297" y="1138"/>
                  <a:pt x="2297" y="1138"/>
                  <a:pt x="2297" y="1138"/>
                </a:cubicBezTo>
                <a:cubicBezTo>
                  <a:pt x="2297" y="1138"/>
                  <a:pt x="2297" y="1138"/>
                  <a:pt x="2297" y="1138"/>
                </a:cubicBezTo>
                <a:cubicBezTo>
                  <a:pt x="2297" y="1138"/>
                  <a:pt x="2297" y="1138"/>
                  <a:pt x="2297" y="1138"/>
                </a:cubicBezTo>
                <a:cubicBezTo>
                  <a:pt x="2297" y="1138"/>
                  <a:pt x="2297" y="1138"/>
                  <a:pt x="2297" y="1138"/>
                </a:cubicBezTo>
                <a:cubicBezTo>
                  <a:pt x="2297" y="1138"/>
                  <a:pt x="2297" y="1138"/>
                  <a:pt x="2297" y="1138"/>
                </a:cubicBezTo>
                <a:cubicBezTo>
                  <a:pt x="2297" y="1138"/>
                  <a:pt x="2297" y="1138"/>
                  <a:pt x="2297" y="1138"/>
                </a:cubicBezTo>
                <a:cubicBezTo>
                  <a:pt x="2297" y="1139"/>
                  <a:pt x="2297" y="1139"/>
                  <a:pt x="2297" y="1139"/>
                </a:cubicBezTo>
                <a:cubicBezTo>
                  <a:pt x="2297" y="1139"/>
                  <a:pt x="2297" y="1139"/>
                  <a:pt x="2297" y="1139"/>
                </a:cubicBezTo>
                <a:cubicBezTo>
                  <a:pt x="2297" y="1139"/>
                  <a:pt x="2297" y="1139"/>
                  <a:pt x="2297" y="1139"/>
                </a:cubicBezTo>
                <a:cubicBezTo>
                  <a:pt x="2297" y="1139"/>
                  <a:pt x="2297" y="1139"/>
                  <a:pt x="2297" y="1139"/>
                </a:cubicBezTo>
                <a:cubicBezTo>
                  <a:pt x="2297" y="1139"/>
                  <a:pt x="2297" y="1139"/>
                  <a:pt x="2297" y="1139"/>
                </a:cubicBezTo>
                <a:cubicBezTo>
                  <a:pt x="2297" y="1139"/>
                  <a:pt x="2297" y="1139"/>
                  <a:pt x="2297" y="1139"/>
                </a:cubicBezTo>
                <a:cubicBezTo>
                  <a:pt x="2297" y="1139"/>
                  <a:pt x="2297" y="1139"/>
                  <a:pt x="2297" y="1139"/>
                </a:cubicBezTo>
                <a:cubicBezTo>
                  <a:pt x="2297" y="1139"/>
                  <a:pt x="2297" y="1139"/>
                  <a:pt x="2297" y="1139"/>
                </a:cubicBezTo>
                <a:cubicBezTo>
                  <a:pt x="2297" y="1138"/>
                  <a:pt x="2297" y="1138"/>
                  <a:pt x="2297" y="1138"/>
                </a:cubicBezTo>
                <a:cubicBezTo>
                  <a:pt x="2297" y="1138"/>
                  <a:pt x="2297" y="1138"/>
                  <a:pt x="2297" y="1138"/>
                </a:cubicBezTo>
                <a:cubicBezTo>
                  <a:pt x="2297" y="1138"/>
                  <a:pt x="2297" y="1138"/>
                  <a:pt x="2297" y="1138"/>
                </a:cubicBezTo>
                <a:cubicBezTo>
                  <a:pt x="2297" y="1138"/>
                  <a:pt x="2297" y="1138"/>
                  <a:pt x="2297" y="1138"/>
                </a:cubicBezTo>
                <a:cubicBezTo>
                  <a:pt x="2297" y="1138"/>
                  <a:pt x="2297" y="1138"/>
                  <a:pt x="2297" y="1138"/>
                </a:cubicBezTo>
                <a:moveTo>
                  <a:pt x="2290" y="1139"/>
                </a:moveTo>
                <a:cubicBezTo>
                  <a:pt x="2291" y="1139"/>
                  <a:pt x="2291" y="1139"/>
                  <a:pt x="2291" y="1139"/>
                </a:cubicBezTo>
                <a:cubicBezTo>
                  <a:pt x="2291" y="1139"/>
                  <a:pt x="2291" y="1139"/>
                  <a:pt x="2291" y="1139"/>
                </a:cubicBezTo>
                <a:cubicBezTo>
                  <a:pt x="2291" y="1140"/>
                  <a:pt x="2291" y="1140"/>
                  <a:pt x="2291" y="1140"/>
                </a:cubicBezTo>
                <a:cubicBezTo>
                  <a:pt x="2290" y="1140"/>
                  <a:pt x="2290" y="1140"/>
                  <a:pt x="2290" y="1140"/>
                </a:cubicBezTo>
                <a:cubicBezTo>
                  <a:pt x="2290" y="1140"/>
                  <a:pt x="2290" y="1140"/>
                  <a:pt x="2290" y="1140"/>
                </a:cubicBezTo>
                <a:cubicBezTo>
                  <a:pt x="2290" y="1139"/>
                  <a:pt x="2290" y="1139"/>
                  <a:pt x="2290" y="1139"/>
                </a:cubicBezTo>
                <a:cubicBezTo>
                  <a:pt x="2290" y="1139"/>
                  <a:pt x="2290" y="1139"/>
                  <a:pt x="2290" y="1139"/>
                </a:cubicBezTo>
                <a:cubicBezTo>
                  <a:pt x="2290" y="1140"/>
                  <a:pt x="2290" y="1140"/>
                  <a:pt x="2290" y="1140"/>
                </a:cubicBezTo>
                <a:cubicBezTo>
                  <a:pt x="2290" y="1140"/>
                  <a:pt x="2290" y="1140"/>
                  <a:pt x="2290" y="1140"/>
                </a:cubicBezTo>
                <a:cubicBezTo>
                  <a:pt x="2290" y="1140"/>
                  <a:pt x="2290" y="1140"/>
                  <a:pt x="2290" y="1140"/>
                </a:cubicBezTo>
                <a:cubicBezTo>
                  <a:pt x="2290" y="1140"/>
                  <a:pt x="2290" y="1140"/>
                  <a:pt x="2290" y="1140"/>
                </a:cubicBezTo>
                <a:cubicBezTo>
                  <a:pt x="2290" y="1139"/>
                  <a:pt x="2290" y="1139"/>
                  <a:pt x="2290" y="1139"/>
                </a:cubicBezTo>
                <a:cubicBezTo>
                  <a:pt x="2290" y="1139"/>
                  <a:pt x="2290" y="1139"/>
                  <a:pt x="2290" y="1139"/>
                </a:cubicBezTo>
                <a:cubicBezTo>
                  <a:pt x="2289" y="1139"/>
                  <a:pt x="2289" y="1139"/>
                  <a:pt x="2289" y="1139"/>
                </a:cubicBezTo>
                <a:cubicBezTo>
                  <a:pt x="2289" y="1139"/>
                  <a:pt x="2289" y="1139"/>
                  <a:pt x="2289" y="1139"/>
                </a:cubicBezTo>
                <a:cubicBezTo>
                  <a:pt x="2289" y="1139"/>
                  <a:pt x="2289" y="1139"/>
                  <a:pt x="2289" y="1139"/>
                </a:cubicBezTo>
                <a:cubicBezTo>
                  <a:pt x="2289" y="1139"/>
                  <a:pt x="2289" y="1139"/>
                  <a:pt x="2289" y="1139"/>
                </a:cubicBezTo>
                <a:cubicBezTo>
                  <a:pt x="2289" y="1139"/>
                  <a:pt x="2289" y="1139"/>
                  <a:pt x="2289" y="1139"/>
                </a:cubicBezTo>
                <a:cubicBezTo>
                  <a:pt x="2289" y="1140"/>
                  <a:pt x="2289" y="1140"/>
                  <a:pt x="2289" y="1140"/>
                </a:cubicBezTo>
                <a:cubicBezTo>
                  <a:pt x="2289" y="1140"/>
                  <a:pt x="2289" y="1140"/>
                  <a:pt x="2289" y="1140"/>
                </a:cubicBezTo>
                <a:cubicBezTo>
                  <a:pt x="2289" y="1140"/>
                  <a:pt x="2289" y="1140"/>
                  <a:pt x="2289" y="1140"/>
                </a:cubicBezTo>
                <a:cubicBezTo>
                  <a:pt x="2289" y="1140"/>
                  <a:pt x="2289" y="1140"/>
                  <a:pt x="2289" y="1140"/>
                </a:cubicBezTo>
                <a:cubicBezTo>
                  <a:pt x="2289" y="1140"/>
                  <a:pt x="2289" y="1140"/>
                  <a:pt x="2289" y="1140"/>
                </a:cubicBezTo>
                <a:cubicBezTo>
                  <a:pt x="2289" y="1140"/>
                  <a:pt x="2289" y="1140"/>
                  <a:pt x="2289" y="1140"/>
                </a:cubicBezTo>
                <a:cubicBezTo>
                  <a:pt x="2289" y="1140"/>
                  <a:pt x="2289" y="1140"/>
                  <a:pt x="2289" y="1140"/>
                </a:cubicBezTo>
                <a:cubicBezTo>
                  <a:pt x="2289" y="1140"/>
                  <a:pt x="2289" y="1140"/>
                  <a:pt x="2289" y="1140"/>
                </a:cubicBezTo>
                <a:cubicBezTo>
                  <a:pt x="2289" y="1139"/>
                  <a:pt x="2289" y="1139"/>
                  <a:pt x="2289" y="1139"/>
                </a:cubicBezTo>
                <a:cubicBezTo>
                  <a:pt x="2289" y="1139"/>
                  <a:pt x="2289" y="1139"/>
                  <a:pt x="2289" y="1139"/>
                </a:cubicBezTo>
                <a:cubicBezTo>
                  <a:pt x="2289" y="1139"/>
                  <a:pt x="2289" y="1139"/>
                  <a:pt x="2289" y="1139"/>
                </a:cubicBezTo>
                <a:cubicBezTo>
                  <a:pt x="2289" y="1139"/>
                  <a:pt x="2289" y="1139"/>
                  <a:pt x="2289" y="1139"/>
                </a:cubicBezTo>
                <a:cubicBezTo>
                  <a:pt x="2289" y="1139"/>
                  <a:pt x="2289" y="1139"/>
                  <a:pt x="2289" y="1139"/>
                </a:cubicBezTo>
                <a:cubicBezTo>
                  <a:pt x="2290" y="1139"/>
                  <a:pt x="2290" y="1139"/>
                  <a:pt x="2290" y="1139"/>
                </a:cubicBezTo>
                <a:cubicBezTo>
                  <a:pt x="2290" y="1139"/>
                  <a:pt x="2290" y="1139"/>
                  <a:pt x="2290" y="1139"/>
                </a:cubicBezTo>
                <a:cubicBezTo>
                  <a:pt x="2290" y="1139"/>
                  <a:pt x="2290" y="1139"/>
                  <a:pt x="2290" y="1139"/>
                </a:cubicBezTo>
                <a:cubicBezTo>
                  <a:pt x="2290" y="1139"/>
                  <a:pt x="2290" y="1139"/>
                  <a:pt x="2290" y="1139"/>
                </a:cubicBezTo>
                <a:cubicBezTo>
                  <a:pt x="2290" y="1139"/>
                  <a:pt x="2290" y="1139"/>
                  <a:pt x="2290" y="1139"/>
                </a:cubicBezTo>
                <a:cubicBezTo>
                  <a:pt x="2290" y="1139"/>
                  <a:pt x="2290" y="1139"/>
                  <a:pt x="2290" y="1139"/>
                </a:cubicBezTo>
                <a:cubicBezTo>
                  <a:pt x="2290" y="1139"/>
                  <a:pt x="2290" y="1139"/>
                  <a:pt x="2290" y="1139"/>
                </a:cubicBezTo>
                <a:cubicBezTo>
                  <a:pt x="2290" y="1139"/>
                  <a:pt x="2290" y="1139"/>
                  <a:pt x="2290" y="1139"/>
                </a:cubicBezTo>
                <a:cubicBezTo>
                  <a:pt x="2290" y="1139"/>
                  <a:pt x="2290" y="1139"/>
                  <a:pt x="2290" y="1139"/>
                </a:cubicBezTo>
                <a:cubicBezTo>
                  <a:pt x="2290" y="1139"/>
                  <a:pt x="2290" y="1139"/>
                  <a:pt x="2290" y="1139"/>
                </a:cubicBezTo>
                <a:moveTo>
                  <a:pt x="2288" y="1138"/>
                </a:moveTo>
                <a:cubicBezTo>
                  <a:pt x="2288" y="1138"/>
                  <a:pt x="2288" y="1138"/>
                  <a:pt x="2288" y="1138"/>
                </a:cubicBezTo>
                <a:cubicBezTo>
                  <a:pt x="2288" y="1138"/>
                  <a:pt x="2288" y="1138"/>
                  <a:pt x="2288" y="1138"/>
                </a:cubicBezTo>
                <a:cubicBezTo>
                  <a:pt x="2288" y="1138"/>
                  <a:pt x="2288" y="1138"/>
                  <a:pt x="2288" y="1138"/>
                </a:cubicBezTo>
                <a:cubicBezTo>
                  <a:pt x="2288" y="1138"/>
                  <a:pt x="2288" y="1138"/>
                  <a:pt x="2288" y="1138"/>
                </a:cubicBezTo>
                <a:cubicBezTo>
                  <a:pt x="2289" y="1138"/>
                  <a:pt x="2289" y="1138"/>
                  <a:pt x="2289" y="1138"/>
                </a:cubicBezTo>
                <a:cubicBezTo>
                  <a:pt x="2289" y="1138"/>
                  <a:pt x="2289" y="1138"/>
                  <a:pt x="2289" y="1138"/>
                </a:cubicBezTo>
                <a:cubicBezTo>
                  <a:pt x="2289" y="1138"/>
                  <a:pt x="2289" y="1138"/>
                  <a:pt x="2289" y="1138"/>
                </a:cubicBezTo>
                <a:cubicBezTo>
                  <a:pt x="2289" y="1138"/>
                  <a:pt x="2289" y="1138"/>
                  <a:pt x="2289" y="1138"/>
                </a:cubicBezTo>
                <a:cubicBezTo>
                  <a:pt x="2289" y="1138"/>
                  <a:pt x="2289" y="1138"/>
                  <a:pt x="2289" y="1138"/>
                </a:cubicBezTo>
                <a:cubicBezTo>
                  <a:pt x="2289" y="1138"/>
                  <a:pt x="2289" y="1138"/>
                  <a:pt x="2289" y="1138"/>
                </a:cubicBezTo>
                <a:cubicBezTo>
                  <a:pt x="2290" y="1138"/>
                  <a:pt x="2290" y="1138"/>
                  <a:pt x="2290" y="1138"/>
                </a:cubicBezTo>
                <a:cubicBezTo>
                  <a:pt x="2290" y="1137"/>
                  <a:pt x="2290" y="1137"/>
                  <a:pt x="2290" y="1137"/>
                </a:cubicBezTo>
                <a:cubicBezTo>
                  <a:pt x="2289" y="1137"/>
                  <a:pt x="2289" y="1137"/>
                  <a:pt x="2289" y="1137"/>
                </a:cubicBezTo>
                <a:cubicBezTo>
                  <a:pt x="2289" y="1137"/>
                  <a:pt x="2289" y="1137"/>
                  <a:pt x="2289" y="1137"/>
                </a:cubicBezTo>
                <a:cubicBezTo>
                  <a:pt x="2289" y="1137"/>
                  <a:pt x="2289" y="1137"/>
                  <a:pt x="2289" y="1137"/>
                </a:cubicBezTo>
                <a:cubicBezTo>
                  <a:pt x="2289" y="1137"/>
                  <a:pt x="2289" y="1137"/>
                  <a:pt x="2289" y="1137"/>
                </a:cubicBezTo>
                <a:cubicBezTo>
                  <a:pt x="2289" y="1137"/>
                  <a:pt x="2289" y="1137"/>
                  <a:pt x="2289" y="1137"/>
                </a:cubicBezTo>
                <a:cubicBezTo>
                  <a:pt x="2289" y="1137"/>
                  <a:pt x="2289" y="1137"/>
                  <a:pt x="2289" y="1137"/>
                </a:cubicBezTo>
                <a:cubicBezTo>
                  <a:pt x="2289" y="1137"/>
                  <a:pt x="2289" y="1137"/>
                  <a:pt x="2289" y="1137"/>
                </a:cubicBezTo>
                <a:cubicBezTo>
                  <a:pt x="2290" y="1137"/>
                  <a:pt x="2290" y="1137"/>
                  <a:pt x="2290" y="1137"/>
                </a:cubicBezTo>
                <a:cubicBezTo>
                  <a:pt x="2290" y="1137"/>
                  <a:pt x="2290" y="1137"/>
                  <a:pt x="2290" y="1137"/>
                </a:cubicBezTo>
                <a:cubicBezTo>
                  <a:pt x="2291" y="1138"/>
                  <a:pt x="2291" y="1138"/>
                  <a:pt x="2291" y="1138"/>
                </a:cubicBezTo>
                <a:cubicBezTo>
                  <a:pt x="2291" y="1138"/>
                  <a:pt x="2291" y="1138"/>
                  <a:pt x="2291" y="1138"/>
                </a:cubicBezTo>
                <a:cubicBezTo>
                  <a:pt x="2291" y="1138"/>
                  <a:pt x="2291" y="1138"/>
                  <a:pt x="2291" y="1138"/>
                </a:cubicBezTo>
                <a:cubicBezTo>
                  <a:pt x="2291" y="1138"/>
                  <a:pt x="2291" y="1138"/>
                  <a:pt x="2291" y="1138"/>
                </a:cubicBezTo>
                <a:cubicBezTo>
                  <a:pt x="2292" y="1138"/>
                  <a:pt x="2292" y="1138"/>
                  <a:pt x="2292" y="1138"/>
                </a:cubicBezTo>
                <a:cubicBezTo>
                  <a:pt x="2292" y="1138"/>
                  <a:pt x="2292" y="1138"/>
                  <a:pt x="2292" y="1138"/>
                </a:cubicBezTo>
                <a:cubicBezTo>
                  <a:pt x="2292" y="1138"/>
                  <a:pt x="2292" y="1138"/>
                  <a:pt x="2292" y="1138"/>
                </a:cubicBezTo>
                <a:cubicBezTo>
                  <a:pt x="2292" y="1138"/>
                  <a:pt x="2292" y="1138"/>
                  <a:pt x="2292" y="1138"/>
                </a:cubicBezTo>
                <a:cubicBezTo>
                  <a:pt x="2292" y="1139"/>
                  <a:pt x="2292" y="1139"/>
                  <a:pt x="2292" y="1139"/>
                </a:cubicBezTo>
                <a:cubicBezTo>
                  <a:pt x="2292" y="1139"/>
                  <a:pt x="2292" y="1139"/>
                  <a:pt x="2292" y="1139"/>
                </a:cubicBezTo>
                <a:cubicBezTo>
                  <a:pt x="2293" y="1139"/>
                  <a:pt x="2293" y="1139"/>
                  <a:pt x="2293" y="1139"/>
                </a:cubicBezTo>
                <a:cubicBezTo>
                  <a:pt x="2293" y="1139"/>
                  <a:pt x="2293" y="1139"/>
                  <a:pt x="2293" y="1139"/>
                </a:cubicBezTo>
                <a:cubicBezTo>
                  <a:pt x="2293" y="1139"/>
                  <a:pt x="2293" y="1139"/>
                  <a:pt x="2293" y="1139"/>
                </a:cubicBezTo>
                <a:cubicBezTo>
                  <a:pt x="2293" y="1139"/>
                  <a:pt x="2293" y="1139"/>
                  <a:pt x="2293" y="1139"/>
                </a:cubicBezTo>
                <a:cubicBezTo>
                  <a:pt x="2293" y="1139"/>
                  <a:pt x="2293" y="1139"/>
                  <a:pt x="2293" y="1139"/>
                </a:cubicBezTo>
                <a:cubicBezTo>
                  <a:pt x="2294" y="1139"/>
                  <a:pt x="2294" y="1139"/>
                  <a:pt x="2294" y="1139"/>
                </a:cubicBezTo>
                <a:cubicBezTo>
                  <a:pt x="2294" y="1140"/>
                  <a:pt x="2294" y="1140"/>
                  <a:pt x="2294" y="1140"/>
                </a:cubicBezTo>
                <a:cubicBezTo>
                  <a:pt x="2295" y="1140"/>
                  <a:pt x="2295" y="1140"/>
                  <a:pt x="2295" y="1140"/>
                </a:cubicBezTo>
                <a:cubicBezTo>
                  <a:pt x="2295" y="1140"/>
                  <a:pt x="2295" y="1140"/>
                  <a:pt x="2295" y="1140"/>
                </a:cubicBezTo>
                <a:cubicBezTo>
                  <a:pt x="2295" y="1140"/>
                  <a:pt x="2295" y="1140"/>
                  <a:pt x="2295" y="1140"/>
                </a:cubicBezTo>
                <a:cubicBezTo>
                  <a:pt x="2296" y="1140"/>
                  <a:pt x="2296" y="1140"/>
                  <a:pt x="2296" y="1140"/>
                </a:cubicBezTo>
                <a:cubicBezTo>
                  <a:pt x="2296" y="1141"/>
                  <a:pt x="2296" y="1141"/>
                  <a:pt x="2296" y="1141"/>
                </a:cubicBezTo>
                <a:cubicBezTo>
                  <a:pt x="2296" y="1141"/>
                  <a:pt x="2296" y="1141"/>
                  <a:pt x="2296" y="1141"/>
                </a:cubicBezTo>
                <a:cubicBezTo>
                  <a:pt x="2296" y="1141"/>
                  <a:pt x="2296" y="1141"/>
                  <a:pt x="2296" y="1141"/>
                </a:cubicBezTo>
                <a:cubicBezTo>
                  <a:pt x="2297" y="1141"/>
                  <a:pt x="2297" y="1141"/>
                  <a:pt x="2297" y="1141"/>
                </a:cubicBezTo>
                <a:cubicBezTo>
                  <a:pt x="2297" y="1141"/>
                  <a:pt x="2297" y="1141"/>
                  <a:pt x="2297" y="1141"/>
                </a:cubicBezTo>
                <a:cubicBezTo>
                  <a:pt x="2297" y="1141"/>
                  <a:pt x="2297" y="1141"/>
                  <a:pt x="2297" y="1141"/>
                </a:cubicBezTo>
                <a:cubicBezTo>
                  <a:pt x="2297" y="1141"/>
                  <a:pt x="2297" y="1141"/>
                  <a:pt x="2297" y="1141"/>
                </a:cubicBezTo>
                <a:cubicBezTo>
                  <a:pt x="2298" y="1141"/>
                  <a:pt x="2298" y="1141"/>
                  <a:pt x="2298" y="1141"/>
                </a:cubicBezTo>
                <a:cubicBezTo>
                  <a:pt x="2298" y="1141"/>
                  <a:pt x="2298" y="1141"/>
                  <a:pt x="2298" y="1141"/>
                </a:cubicBezTo>
                <a:cubicBezTo>
                  <a:pt x="2298" y="1142"/>
                  <a:pt x="2298" y="1142"/>
                  <a:pt x="2298" y="1142"/>
                </a:cubicBezTo>
                <a:cubicBezTo>
                  <a:pt x="2298" y="1142"/>
                  <a:pt x="2298" y="1142"/>
                  <a:pt x="2298" y="1142"/>
                </a:cubicBezTo>
                <a:cubicBezTo>
                  <a:pt x="2298" y="1142"/>
                  <a:pt x="2298" y="1142"/>
                  <a:pt x="2298" y="1142"/>
                </a:cubicBezTo>
                <a:cubicBezTo>
                  <a:pt x="2298" y="1142"/>
                  <a:pt x="2298" y="1142"/>
                  <a:pt x="2298" y="1142"/>
                </a:cubicBezTo>
                <a:cubicBezTo>
                  <a:pt x="2299" y="1143"/>
                  <a:pt x="2299" y="1143"/>
                  <a:pt x="2299" y="1143"/>
                </a:cubicBezTo>
                <a:cubicBezTo>
                  <a:pt x="2300" y="1143"/>
                  <a:pt x="2300" y="1143"/>
                  <a:pt x="2300" y="1143"/>
                </a:cubicBezTo>
                <a:cubicBezTo>
                  <a:pt x="2300" y="1143"/>
                  <a:pt x="2300" y="1143"/>
                  <a:pt x="2300" y="1143"/>
                </a:cubicBezTo>
                <a:cubicBezTo>
                  <a:pt x="2300" y="1144"/>
                  <a:pt x="2300" y="1144"/>
                  <a:pt x="2300" y="1144"/>
                </a:cubicBezTo>
                <a:cubicBezTo>
                  <a:pt x="2300" y="1144"/>
                  <a:pt x="2300" y="1144"/>
                  <a:pt x="2300" y="1144"/>
                </a:cubicBezTo>
                <a:cubicBezTo>
                  <a:pt x="2300" y="1144"/>
                  <a:pt x="2300" y="1144"/>
                  <a:pt x="2300" y="1144"/>
                </a:cubicBezTo>
                <a:cubicBezTo>
                  <a:pt x="2300" y="1144"/>
                  <a:pt x="2300" y="1144"/>
                  <a:pt x="2300" y="1144"/>
                </a:cubicBezTo>
                <a:cubicBezTo>
                  <a:pt x="2300" y="1144"/>
                  <a:pt x="2300" y="1144"/>
                  <a:pt x="2300" y="1144"/>
                </a:cubicBezTo>
                <a:cubicBezTo>
                  <a:pt x="2301" y="1144"/>
                  <a:pt x="2301" y="1144"/>
                  <a:pt x="2301" y="1144"/>
                </a:cubicBezTo>
                <a:cubicBezTo>
                  <a:pt x="2301" y="1144"/>
                  <a:pt x="2301" y="1144"/>
                  <a:pt x="2301" y="1144"/>
                </a:cubicBezTo>
                <a:cubicBezTo>
                  <a:pt x="2301" y="1144"/>
                  <a:pt x="2301" y="1144"/>
                  <a:pt x="2301" y="1144"/>
                </a:cubicBezTo>
                <a:cubicBezTo>
                  <a:pt x="2301" y="1145"/>
                  <a:pt x="2301" y="1145"/>
                  <a:pt x="2301" y="1145"/>
                </a:cubicBezTo>
                <a:cubicBezTo>
                  <a:pt x="2301" y="1145"/>
                  <a:pt x="2301" y="1145"/>
                  <a:pt x="2301" y="1145"/>
                </a:cubicBezTo>
                <a:cubicBezTo>
                  <a:pt x="2301" y="1145"/>
                  <a:pt x="2301" y="1145"/>
                  <a:pt x="2301" y="1145"/>
                </a:cubicBezTo>
                <a:cubicBezTo>
                  <a:pt x="2301" y="1145"/>
                  <a:pt x="2301" y="1145"/>
                  <a:pt x="2301" y="1145"/>
                </a:cubicBezTo>
                <a:cubicBezTo>
                  <a:pt x="2302" y="1145"/>
                  <a:pt x="2302" y="1145"/>
                  <a:pt x="2302" y="1145"/>
                </a:cubicBezTo>
                <a:cubicBezTo>
                  <a:pt x="2302" y="1146"/>
                  <a:pt x="2302" y="1146"/>
                  <a:pt x="2302" y="1146"/>
                </a:cubicBezTo>
                <a:cubicBezTo>
                  <a:pt x="2303" y="1146"/>
                  <a:pt x="2303" y="1146"/>
                  <a:pt x="2303" y="1146"/>
                </a:cubicBezTo>
                <a:cubicBezTo>
                  <a:pt x="2303" y="1146"/>
                  <a:pt x="2303" y="1146"/>
                  <a:pt x="2303" y="1146"/>
                </a:cubicBezTo>
                <a:cubicBezTo>
                  <a:pt x="2303" y="1146"/>
                  <a:pt x="2303" y="1146"/>
                  <a:pt x="2303" y="1146"/>
                </a:cubicBezTo>
                <a:cubicBezTo>
                  <a:pt x="2303" y="1146"/>
                  <a:pt x="2303" y="1146"/>
                  <a:pt x="2303" y="1146"/>
                </a:cubicBezTo>
                <a:cubicBezTo>
                  <a:pt x="2303" y="1146"/>
                  <a:pt x="2303" y="1146"/>
                  <a:pt x="2303" y="1146"/>
                </a:cubicBezTo>
                <a:cubicBezTo>
                  <a:pt x="2304" y="1146"/>
                  <a:pt x="2304" y="1146"/>
                  <a:pt x="2304" y="1146"/>
                </a:cubicBezTo>
                <a:cubicBezTo>
                  <a:pt x="2304" y="1146"/>
                  <a:pt x="2304" y="1146"/>
                  <a:pt x="2304" y="1146"/>
                </a:cubicBezTo>
                <a:cubicBezTo>
                  <a:pt x="2304" y="1147"/>
                  <a:pt x="2304" y="1147"/>
                  <a:pt x="2304" y="1147"/>
                </a:cubicBezTo>
                <a:cubicBezTo>
                  <a:pt x="2304" y="1147"/>
                  <a:pt x="2304" y="1147"/>
                  <a:pt x="2304" y="1147"/>
                </a:cubicBezTo>
                <a:cubicBezTo>
                  <a:pt x="2304" y="1147"/>
                  <a:pt x="2304" y="1147"/>
                  <a:pt x="2304" y="1147"/>
                </a:cubicBezTo>
                <a:cubicBezTo>
                  <a:pt x="2304" y="1147"/>
                  <a:pt x="2304" y="1147"/>
                  <a:pt x="2304" y="1147"/>
                </a:cubicBezTo>
                <a:cubicBezTo>
                  <a:pt x="2304" y="1148"/>
                  <a:pt x="2304" y="1148"/>
                  <a:pt x="2304" y="1148"/>
                </a:cubicBezTo>
                <a:cubicBezTo>
                  <a:pt x="2305" y="1148"/>
                  <a:pt x="2305" y="1148"/>
                  <a:pt x="2305" y="1148"/>
                </a:cubicBezTo>
                <a:cubicBezTo>
                  <a:pt x="2305" y="1148"/>
                  <a:pt x="2305" y="1148"/>
                  <a:pt x="2305" y="1148"/>
                </a:cubicBezTo>
                <a:cubicBezTo>
                  <a:pt x="2305" y="1148"/>
                  <a:pt x="2305" y="1148"/>
                  <a:pt x="2305" y="1148"/>
                </a:cubicBezTo>
                <a:cubicBezTo>
                  <a:pt x="2305" y="1148"/>
                  <a:pt x="2305" y="1148"/>
                  <a:pt x="2305" y="1148"/>
                </a:cubicBezTo>
                <a:cubicBezTo>
                  <a:pt x="2305" y="1148"/>
                  <a:pt x="2305" y="1148"/>
                  <a:pt x="2305" y="1148"/>
                </a:cubicBezTo>
                <a:cubicBezTo>
                  <a:pt x="2305" y="1148"/>
                  <a:pt x="2305" y="1148"/>
                  <a:pt x="2305" y="1148"/>
                </a:cubicBezTo>
                <a:cubicBezTo>
                  <a:pt x="2305" y="1148"/>
                  <a:pt x="2305" y="1148"/>
                  <a:pt x="2305" y="1148"/>
                </a:cubicBezTo>
                <a:cubicBezTo>
                  <a:pt x="2305" y="1149"/>
                  <a:pt x="2305" y="1149"/>
                  <a:pt x="2305" y="1149"/>
                </a:cubicBezTo>
                <a:cubicBezTo>
                  <a:pt x="2305" y="1149"/>
                  <a:pt x="2305" y="1149"/>
                  <a:pt x="2305" y="1149"/>
                </a:cubicBezTo>
                <a:cubicBezTo>
                  <a:pt x="2305" y="1149"/>
                  <a:pt x="2305" y="1149"/>
                  <a:pt x="2305" y="1149"/>
                </a:cubicBezTo>
                <a:cubicBezTo>
                  <a:pt x="2305" y="1149"/>
                  <a:pt x="2305" y="1149"/>
                  <a:pt x="2305" y="1149"/>
                </a:cubicBezTo>
                <a:cubicBezTo>
                  <a:pt x="2304" y="1150"/>
                  <a:pt x="2304" y="1150"/>
                  <a:pt x="2304" y="1150"/>
                </a:cubicBezTo>
                <a:cubicBezTo>
                  <a:pt x="2304" y="1150"/>
                  <a:pt x="2304" y="1150"/>
                  <a:pt x="2304" y="1150"/>
                </a:cubicBezTo>
                <a:cubicBezTo>
                  <a:pt x="2304" y="1150"/>
                  <a:pt x="2304" y="1150"/>
                  <a:pt x="2304" y="1150"/>
                </a:cubicBezTo>
                <a:cubicBezTo>
                  <a:pt x="2304" y="1150"/>
                  <a:pt x="2304" y="1150"/>
                  <a:pt x="2304" y="1150"/>
                </a:cubicBezTo>
                <a:cubicBezTo>
                  <a:pt x="2305" y="1150"/>
                  <a:pt x="2305" y="1150"/>
                  <a:pt x="2305" y="1150"/>
                </a:cubicBezTo>
                <a:cubicBezTo>
                  <a:pt x="2305" y="1150"/>
                  <a:pt x="2305" y="1150"/>
                  <a:pt x="2305" y="1150"/>
                </a:cubicBezTo>
                <a:cubicBezTo>
                  <a:pt x="2305" y="1151"/>
                  <a:pt x="2305" y="1151"/>
                  <a:pt x="2305" y="1151"/>
                </a:cubicBezTo>
                <a:cubicBezTo>
                  <a:pt x="2305" y="1151"/>
                  <a:pt x="2305" y="1151"/>
                  <a:pt x="2305" y="1151"/>
                </a:cubicBezTo>
                <a:cubicBezTo>
                  <a:pt x="2305" y="1151"/>
                  <a:pt x="2305" y="1151"/>
                  <a:pt x="2305" y="1151"/>
                </a:cubicBezTo>
                <a:cubicBezTo>
                  <a:pt x="2304" y="1151"/>
                  <a:pt x="2304" y="1151"/>
                  <a:pt x="2304" y="1151"/>
                </a:cubicBezTo>
                <a:cubicBezTo>
                  <a:pt x="2304" y="1151"/>
                  <a:pt x="2304" y="1151"/>
                  <a:pt x="2304" y="1151"/>
                </a:cubicBezTo>
                <a:cubicBezTo>
                  <a:pt x="2304" y="1151"/>
                  <a:pt x="2304" y="1151"/>
                  <a:pt x="2304" y="1151"/>
                </a:cubicBezTo>
                <a:cubicBezTo>
                  <a:pt x="2304" y="1152"/>
                  <a:pt x="2304" y="1152"/>
                  <a:pt x="2304" y="1152"/>
                </a:cubicBezTo>
                <a:cubicBezTo>
                  <a:pt x="2304" y="1152"/>
                  <a:pt x="2304" y="1152"/>
                  <a:pt x="2304" y="1152"/>
                </a:cubicBezTo>
                <a:cubicBezTo>
                  <a:pt x="2304" y="1152"/>
                  <a:pt x="2304" y="1152"/>
                  <a:pt x="2304" y="1152"/>
                </a:cubicBezTo>
                <a:cubicBezTo>
                  <a:pt x="2304" y="1152"/>
                  <a:pt x="2304" y="1152"/>
                  <a:pt x="2304" y="1152"/>
                </a:cubicBezTo>
                <a:cubicBezTo>
                  <a:pt x="2304" y="1152"/>
                  <a:pt x="2304" y="1152"/>
                  <a:pt x="2304" y="1152"/>
                </a:cubicBezTo>
                <a:cubicBezTo>
                  <a:pt x="2304" y="1152"/>
                  <a:pt x="2304" y="1152"/>
                  <a:pt x="2304" y="1152"/>
                </a:cubicBezTo>
                <a:cubicBezTo>
                  <a:pt x="2303" y="1152"/>
                  <a:pt x="2303" y="1152"/>
                  <a:pt x="2303" y="1152"/>
                </a:cubicBezTo>
                <a:cubicBezTo>
                  <a:pt x="2303" y="1152"/>
                  <a:pt x="2303" y="1152"/>
                  <a:pt x="2303" y="1152"/>
                </a:cubicBezTo>
                <a:cubicBezTo>
                  <a:pt x="2303" y="1152"/>
                  <a:pt x="2303" y="1152"/>
                  <a:pt x="2303" y="1152"/>
                </a:cubicBezTo>
                <a:cubicBezTo>
                  <a:pt x="2303" y="1152"/>
                  <a:pt x="2303" y="1152"/>
                  <a:pt x="2303" y="1152"/>
                </a:cubicBezTo>
                <a:cubicBezTo>
                  <a:pt x="2303" y="1152"/>
                  <a:pt x="2303" y="1152"/>
                  <a:pt x="2303" y="1152"/>
                </a:cubicBezTo>
                <a:cubicBezTo>
                  <a:pt x="2303" y="1151"/>
                  <a:pt x="2303" y="1151"/>
                  <a:pt x="2303" y="1151"/>
                </a:cubicBezTo>
                <a:cubicBezTo>
                  <a:pt x="2302" y="1151"/>
                  <a:pt x="2302" y="1151"/>
                  <a:pt x="2302" y="1151"/>
                </a:cubicBezTo>
                <a:cubicBezTo>
                  <a:pt x="2302" y="1151"/>
                  <a:pt x="2302" y="1151"/>
                  <a:pt x="2302" y="1151"/>
                </a:cubicBezTo>
                <a:cubicBezTo>
                  <a:pt x="2302" y="1151"/>
                  <a:pt x="2302" y="1151"/>
                  <a:pt x="2302" y="1151"/>
                </a:cubicBezTo>
                <a:cubicBezTo>
                  <a:pt x="2302" y="1150"/>
                  <a:pt x="2302" y="1150"/>
                  <a:pt x="2302" y="1150"/>
                </a:cubicBezTo>
                <a:cubicBezTo>
                  <a:pt x="2302" y="1150"/>
                  <a:pt x="2302" y="1150"/>
                  <a:pt x="2302" y="1150"/>
                </a:cubicBezTo>
                <a:cubicBezTo>
                  <a:pt x="2302" y="1150"/>
                  <a:pt x="2302" y="1150"/>
                  <a:pt x="2302" y="1150"/>
                </a:cubicBezTo>
                <a:cubicBezTo>
                  <a:pt x="2302" y="1150"/>
                  <a:pt x="2302" y="1150"/>
                  <a:pt x="2302" y="1150"/>
                </a:cubicBezTo>
                <a:cubicBezTo>
                  <a:pt x="2302" y="1150"/>
                  <a:pt x="2302" y="1150"/>
                  <a:pt x="2302" y="1150"/>
                </a:cubicBezTo>
                <a:cubicBezTo>
                  <a:pt x="2302" y="1150"/>
                  <a:pt x="2302" y="1150"/>
                  <a:pt x="2302" y="1150"/>
                </a:cubicBezTo>
                <a:cubicBezTo>
                  <a:pt x="2302" y="1149"/>
                  <a:pt x="2302" y="1149"/>
                  <a:pt x="2302" y="1149"/>
                </a:cubicBezTo>
                <a:cubicBezTo>
                  <a:pt x="2302" y="1149"/>
                  <a:pt x="2302" y="1149"/>
                  <a:pt x="2302" y="1149"/>
                </a:cubicBezTo>
                <a:cubicBezTo>
                  <a:pt x="2302" y="1148"/>
                  <a:pt x="2302" y="1148"/>
                  <a:pt x="2302" y="1148"/>
                </a:cubicBezTo>
                <a:cubicBezTo>
                  <a:pt x="2302" y="1148"/>
                  <a:pt x="2302" y="1148"/>
                  <a:pt x="2302" y="1148"/>
                </a:cubicBezTo>
                <a:cubicBezTo>
                  <a:pt x="2302" y="1148"/>
                  <a:pt x="2302" y="1148"/>
                  <a:pt x="2302" y="1148"/>
                </a:cubicBezTo>
                <a:cubicBezTo>
                  <a:pt x="2302" y="1148"/>
                  <a:pt x="2302" y="1148"/>
                  <a:pt x="2302" y="1148"/>
                </a:cubicBezTo>
                <a:cubicBezTo>
                  <a:pt x="2302" y="1148"/>
                  <a:pt x="2302" y="1148"/>
                  <a:pt x="2302" y="1148"/>
                </a:cubicBezTo>
                <a:cubicBezTo>
                  <a:pt x="2302" y="1147"/>
                  <a:pt x="2302" y="1147"/>
                  <a:pt x="2302" y="1147"/>
                </a:cubicBezTo>
                <a:cubicBezTo>
                  <a:pt x="2301" y="1146"/>
                  <a:pt x="2301" y="1146"/>
                  <a:pt x="2301" y="1146"/>
                </a:cubicBezTo>
                <a:cubicBezTo>
                  <a:pt x="2301" y="1146"/>
                  <a:pt x="2301" y="1146"/>
                  <a:pt x="2301" y="1146"/>
                </a:cubicBezTo>
                <a:cubicBezTo>
                  <a:pt x="2301" y="1146"/>
                  <a:pt x="2301" y="1146"/>
                  <a:pt x="2301" y="1146"/>
                </a:cubicBezTo>
                <a:cubicBezTo>
                  <a:pt x="2300" y="1145"/>
                  <a:pt x="2300" y="1145"/>
                  <a:pt x="2300" y="1145"/>
                </a:cubicBezTo>
                <a:cubicBezTo>
                  <a:pt x="2300" y="1145"/>
                  <a:pt x="2300" y="1145"/>
                  <a:pt x="2300" y="1145"/>
                </a:cubicBezTo>
                <a:cubicBezTo>
                  <a:pt x="2300" y="1145"/>
                  <a:pt x="2300" y="1145"/>
                  <a:pt x="2300" y="1145"/>
                </a:cubicBezTo>
                <a:cubicBezTo>
                  <a:pt x="2300" y="1144"/>
                  <a:pt x="2300" y="1144"/>
                  <a:pt x="2300" y="1144"/>
                </a:cubicBezTo>
                <a:cubicBezTo>
                  <a:pt x="2300" y="1144"/>
                  <a:pt x="2300" y="1144"/>
                  <a:pt x="2300" y="1144"/>
                </a:cubicBezTo>
                <a:cubicBezTo>
                  <a:pt x="2300" y="1144"/>
                  <a:pt x="2300" y="1144"/>
                  <a:pt x="2300" y="1144"/>
                </a:cubicBezTo>
                <a:cubicBezTo>
                  <a:pt x="2299" y="1144"/>
                  <a:pt x="2299" y="1144"/>
                  <a:pt x="2299" y="1144"/>
                </a:cubicBezTo>
                <a:cubicBezTo>
                  <a:pt x="2299" y="1144"/>
                  <a:pt x="2299" y="1144"/>
                  <a:pt x="2299" y="1144"/>
                </a:cubicBezTo>
                <a:cubicBezTo>
                  <a:pt x="2299" y="1144"/>
                  <a:pt x="2299" y="1144"/>
                  <a:pt x="2299" y="1144"/>
                </a:cubicBezTo>
                <a:cubicBezTo>
                  <a:pt x="2299" y="1143"/>
                  <a:pt x="2299" y="1143"/>
                  <a:pt x="2299" y="1143"/>
                </a:cubicBezTo>
                <a:cubicBezTo>
                  <a:pt x="2299" y="1143"/>
                  <a:pt x="2299" y="1143"/>
                  <a:pt x="2299" y="1143"/>
                </a:cubicBezTo>
                <a:cubicBezTo>
                  <a:pt x="2299" y="1143"/>
                  <a:pt x="2299" y="1143"/>
                  <a:pt x="2299" y="1143"/>
                </a:cubicBezTo>
                <a:cubicBezTo>
                  <a:pt x="2299" y="1143"/>
                  <a:pt x="2299" y="1143"/>
                  <a:pt x="2299" y="1143"/>
                </a:cubicBezTo>
                <a:cubicBezTo>
                  <a:pt x="2298" y="1143"/>
                  <a:pt x="2298" y="1143"/>
                  <a:pt x="2298" y="1143"/>
                </a:cubicBezTo>
                <a:cubicBezTo>
                  <a:pt x="2298" y="1143"/>
                  <a:pt x="2298" y="1143"/>
                  <a:pt x="2298" y="1143"/>
                </a:cubicBezTo>
                <a:cubicBezTo>
                  <a:pt x="2298" y="1143"/>
                  <a:pt x="2298" y="1143"/>
                  <a:pt x="2298" y="1143"/>
                </a:cubicBezTo>
                <a:cubicBezTo>
                  <a:pt x="2298" y="1143"/>
                  <a:pt x="2298" y="1143"/>
                  <a:pt x="2298" y="1143"/>
                </a:cubicBezTo>
                <a:cubicBezTo>
                  <a:pt x="2297" y="1143"/>
                  <a:pt x="2297" y="1143"/>
                  <a:pt x="2297" y="1143"/>
                </a:cubicBezTo>
                <a:cubicBezTo>
                  <a:pt x="2297" y="1143"/>
                  <a:pt x="2297" y="1143"/>
                  <a:pt x="2297" y="1143"/>
                </a:cubicBezTo>
                <a:cubicBezTo>
                  <a:pt x="2297" y="1143"/>
                  <a:pt x="2297" y="1143"/>
                  <a:pt x="2297" y="1143"/>
                </a:cubicBezTo>
                <a:cubicBezTo>
                  <a:pt x="2297" y="1143"/>
                  <a:pt x="2297" y="1143"/>
                  <a:pt x="2297" y="1143"/>
                </a:cubicBezTo>
                <a:cubicBezTo>
                  <a:pt x="2296" y="1142"/>
                  <a:pt x="2296" y="1142"/>
                  <a:pt x="2296" y="1142"/>
                </a:cubicBezTo>
                <a:cubicBezTo>
                  <a:pt x="2296" y="1142"/>
                  <a:pt x="2296" y="1142"/>
                  <a:pt x="2296" y="1142"/>
                </a:cubicBezTo>
                <a:cubicBezTo>
                  <a:pt x="2295" y="1142"/>
                  <a:pt x="2295" y="1142"/>
                  <a:pt x="2295" y="1142"/>
                </a:cubicBezTo>
                <a:cubicBezTo>
                  <a:pt x="2295" y="1141"/>
                  <a:pt x="2295" y="1141"/>
                  <a:pt x="2295" y="1141"/>
                </a:cubicBezTo>
                <a:cubicBezTo>
                  <a:pt x="2294" y="1141"/>
                  <a:pt x="2294" y="1141"/>
                  <a:pt x="2294" y="1141"/>
                </a:cubicBezTo>
                <a:cubicBezTo>
                  <a:pt x="2293" y="1140"/>
                  <a:pt x="2293" y="1140"/>
                  <a:pt x="2293" y="1140"/>
                </a:cubicBezTo>
                <a:cubicBezTo>
                  <a:pt x="2293" y="1140"/>
                  <a:pt x="2292" y="1140"/>
                  <a:pt x="2292" y="1139"/>
                </a:cubicBezTo>
                <a:cubicBezTo>
                  <a:pt x="2292" y="1139"/>
                  <a:pt x="2292" y="1139"/>
                  <a:pt x="2292" y="1139"/>
                </a:cubicBezTo>
                <a:cubicBezTo>
                  <a:pt x="2291" y="1139"/>
                  <a:pt x="2291" y="1139"/>
                  <a:pt x="2291" y="1139"/>
                </a:cubicBezTo>
                <a:cubicBezTo>
                  <a:pt x="2291" y="1139"/>
                  <a:pt x="2291" y="1139"/>
                  <a:pt x="2291" y="1139"/>
                </a:cubicBezTo>
                <a:cubicBezTo>
                  <a:pt x="2291" y="1139"/>
                  <a:pt x="2291" y="1139"/>
                  <a:pt x="2291" y="1139"/>
                </a:cubicBezTo>
                <a:cubicBezTo>
                  <a:pt x="2291" y="1138"/>
                  <a:pt x="2291" y="1138"/>
                  <a:pt x="2291" y="1138"/>
                </a:cubicBezTo>
                <a:cubicBezTo>
                  <a:pt x="2291" y="1138"/>
                  <a:pt x="2291" y="1138"/>
                  <a:pt x="2291" y="1138"/>
                </a:cubicBezTo>
                <a:cubicBezTo>
                  <a:pt x="2290" y="1138"/>
                  <a:pt x="2290" y="1138"/>
                  <a:pt x="2290" y="1138"/>
                </a:cubicBezTo>
                <a:cubicBezTo>
                  <a:pt x="2289" y="1138"/>
                  <a:pt x="2289" y="1138"/>
                  <a:pt x="2289" y="1138"/>
                </a:cubicBezTo>
                <a:cubicBezTo>
                  <a:pt x="2289" y="1138"/>
                  <a:pt x="2289" y="1138"/>
                  <a:pt x="2289" y="1138"/>
                </a:cubicBezTo>
                <a:cubicBezTo>
                  <a:pt x="2289" y="1138"/>
                  <a:pt x="2289" y="1138"/>
                  <a:pt x="2289" y="1138"/>
                </a:cubicBezTo>
                <a:cubicBezTo>
                  <a:pt x="2289" y="1138"/>
                  <a:pt x="2289" y="1138"/>
                  <a:pt x="2289" y="1138"/>
                </a:cubicBezTo>
                <a:cubicBezTo>
                  <a:pt x="2288" y="1138"/>
                  <a:pt x="2288" y="1138"/>
                  <a:pt x="2288" y="1138"/>
                </a:cubicBezTo>
                <a:cubicBezTo>
                  <a:pt x="2288" y="1138"/>
                  <a:pt x="2288" y="1138"/>
                  <a:pt x="2288" y="1138"/>
                </a:cubicBezTo>
                <a:moveTo>
                  <a:pt x="2306" y="1142"/>
                </a:moveTo>
                <a:cubicBezTo>
                  <a:pt x="2306" y="1142"/>
                  <a:pt x="2306" y="1142"/>
                  <a:pt x="2306" y="1142"/>
                </a:cubicBezTo>
                <a:cubicBezTo>
                  <a:pt x="2306" y="1142"/>
                  <a:pt x="2306" y="1142"/>
                  <a:pt x="2306" y="1142"/>
                </a:cubicBezTo>
                <a:cubicBezTo>
                  <a:pt x="2306" y="1142"/>
                  <a:pt x="2306" y="1142"/>
                  <a:pt x="2306" y="1142"/>
                </a:cubicBezTo>
                <a:cubicBezTo>
                  <a:pt x="2306" y="1142"/>
                  <a:pt x="2306" y="1142"/>
                  <a:pt x="2306" y="1142"/>
                </a:cubicBezTo>
                <a:cubicBezTo>
                  <a:pt x="2306" y="1142"/>
                  <a:pt x="2306" y="1142"/>
                  <a:pt x="2306" y="1142"/>
                </a:cubicBezTo>
                <a:cubicBezTo>
                  <a:pt x="2306" y="1142"/>
                  <a:pt x="2306" y="1142"/>
                  <a:pt x="2306" y="1142"/>
                </a:cubicBezTo>
                <a:cubicBezTo>
                  <a:pt x="2306" y="1142"/>
                  <a:pt x="2306" y="1142"/>
                  <a:pt x="2306" y="1142"/>
                </a:cubicBezTo>
                <a:cubicBezTo>
                  <a:pt x="2306" y="1142"/>
                  <a:pt x="2306" y="1142"/>
                  <a:pt x="2306" y="1142"/>
                </a:cubicBezTo>
                <a:cubicBezTo>
                  <a:pt x="2307" y="1142"/>
                  <a:pt x="2307" y="1142"/>
                  <a:pt x="2307" y="1142"/>
                </a:cubicBezTo>
                <a:cubicBezTo>
                  <a:pt x="2307" y="1142"/>
                  <a:pt x="2307" y="1142"/>
                  <a:pt x="2307" y="1142"/>
                </a:cubicBezTo>
                <a:cubicBezTo>
                  <a:pt x="2306" y="1142"/>
                  <a:pt x="2306" y="1142"/>
                  <a:pt x="2306" y="1142"/>
                </a:cubicBezTo>
                <a:cubicBezTo>
                  <a:pt x="2306" y="1142"/>
                  <a:pt x="2306" y="1142"/>
                  <a:pt x="2306" y="1142"/>
                </a:cubicBezTo>
                <a:cubicBezTo>
                  <a:pt x="2306" y="1142"/>
                  <a:pt x="2306" y="1142"/>
                  <a:pt x="2306" y="1142"/>
                </a:cubicBezTo>
                <a:cubicBezTo>
                  <a:pt x="2306" y="1142"/>
                  <a:pt x="2306" y="1142"/>
                  <a:pt x="2306" y="1142"/>
                </a:cubicBezTo>
                <a:cubicBezTo>
                  <a:pt x="2306" y="1142"/>
                  <a:pt x="2306" y="1142"/>
                  <a:pt x="2306" y="1142"/>
                </a:cubicBezTo>
                <a:cubicBezTo>
                  <a:pt x="2306" y="1142"/>
                  <a:pt x="2306" y="1142"/>
                  <a:pt x="2306" y="1142"/>
                </a:cubicBezTo>
                <a:cubicBezTo>
                  <a:pt x="2306" y="1142"/>
                  <a:pt x="2306" y="1142"/>
                  <a:pt x="2306" y="1142"/>
                </a:cubicBezTo>
                <a:cubicBezTo>
                  <a:pt x="2306" y="1142"/>
                  <a:pt x="2306" y="1142"/>
                  <a:pt x="2306" y="1142"/>
                </a:cubicBezTo>
                <a:moveTo>
                  <a:pt x="2308" y="1147"/>
                </a:moveTo>
                <a:cubicBezTo>
                  <a:pt x="2308" y="1147"/>
                  <a:pt x="2308" y="1147"/>
                  <a:pt x="2308" y="1147"/>
                </a:cubicBezTo>
                <a:cubicBezTo>
                  <a:pt x="2308" y="1147"/>
                  <a:pt x="2308" y="1147"/>
                  <a:pt x="2308" y="1147"/>
                </a:cubicBezTo>
                <a:cubicBezTo>
                  <a:pt x="2308" y="1147"/>
                  <a:pt x="2308" y="1147"/>
                  <a:pt x="2308" y="1147"/>
                </a:cubicBezTo>
                <a:cubicBezTo>
                  <a:pt x="2308" y="1147"/>
                  <a:pt x="2308" y="1147"/>
                  <a:pt x="2308" y="1147"/>
                </a:cubicBezTo>
                <a:cubicBezTo>
                  <a:pt x="2309" y="1147"/>
                  <a:pt x="2309" y="1147"/>
                  <a:pt x="2309" y="1147"/>
                </a:cubicBezTo>
                <a:cubicBezTo>
                  <a:pt x="2309" y="1147"/>
                  <a:pt x="2309" y="1147"/>
                  <a:pt x="2309" y="1147"/>
                </a:cubicBezTo>
                <a:cubicBezTo>
                  <a:pt x="2309" y="1147"/>
                  <a:pt x="2309" y="1147"/>
                  <a:pt x="2309" y="1147"/>
                </a:cubicBezTo>
                <a:cubicBezTo>
                  <a:pt x="2309" y="1147"/>
                  <a:pt x="2309" y="1147"/>
                  <a:pt x="2309" y="1147"/>
                </a:cubicBezTo>
                <a:cubicBezTo>
                  <a:pt x="2309" y="1147"/>
                  <a:pt x="2309" y="1147"/>
                  <a:pt x="2309" y="1147"/>
                </a:cubicBezTo>
                <a:cubicBezTo>
                  <a:pt x="2309" y="1147"/>
                  <a:pt x="2309" y="1147"/>
                  <a:pt x="2309" y="1147"/>
                </a:cubicBezTo>
                <a:cubicBezTo>
                  <a:pt x="2308" y="1147"/>
                  <a:pt x="2308" y="1147"/>
                  <a:pt x="2308" y="1147"/>
                </a:cubicBezTo>
                <a:cubicBezTo>
                  <a:pt x="2308" y="1147"/>
                  <a:pt x="2308" y="1147"/>
                  <a:pt x="2308" y="1147"/>
                </a:cubicBezTo>
                <a:cubicBezTo>
                  <a:pt x="2308" y="1147"/>
                  <a:pt x="2308" y="1147"/>
                  <a:pt x="2308" y="1147"/>
                </a:cubicBezTo>
                <a:moveTo>
                  <a:pt x="2301" y="1140"/>
                </a:moveTo>
                <a:cubicBezTo>
                  <a:pt x="2301" y="1140"/>
                  <a:pt x="2301" y="1140"/>
                  <a:pt x="2301" y="1140"/>
                </a:cubicBezTo>
                <a:cubicBezTo>
                  <a:pt x="2301" y="1140"/>
                  <a:pt x="2301" y="1140"/>
                  <a:pt x="2301" y="1140"/>
                </a:cubicBezTo>
                <a:cubicBezTo>
                  <a:pt x="2301" y="1140"/>
                  <a:pt x="2301" y="1140"/>
                  <a:pt x="2301" y="1140"/>
                </a:cubicBezTo>
                <a:cubicBezTo>
                  <a:pt x="2301" y="1140"/>
                  <a:pt x="2301" y="1140"/>
                  <a:pt x="2301" y="1140"/>
                </a:cubicBezTo>
                <a:cubicBezTo>
                  <a:pt x="2301" y="1140"/>
                  <a:pt x="2301" y="1140"/>
                  <a:pt x="2301" y="1140"/>
                </a:cubicBezTo>
                <a:cubicBezTo>
                  <a:pt x="2302" y="1140"/>
                  <a:pt x="2302" y="1140"/>
                  <a:pt x="2302" y="1140"/>
                </a:cubicBezTo>
                <a:cubicBezTo>
                  <a:pt x="2302" y="1140"/>
                  <a:pt x="2302" y="1140"/>
                  <a:pt x="2302" y="1140"/>
                </a:cubicBezTo>
                <a:cubicBezTo>
                  <a:pt x="2302" y="1140"/>
                  <a:pt x="2302" y="1140"/>
                  <a:pt x="2302" y="1140"/>
                </a:cubicBezTo>
                <a:cubicBezTo>
                  <a:pt x="2302" y="1140"/>
                  <a:pt x="2302" y="1140"/>
                  <a:pt x="2302" y="1140"/>
                </a:cubicBezTo>
                <a:cubicBezTo>
                  <a:pt x="2302" y="1140"/>
                  <a:pt x="2302" y="1140"/>
                  <a:pt x="2302" y="1140"/>
                </a:cubicBezTo>
                <a:cubicBezTo>
                  <a:pt x="2302" y="1140"/>
                  <a:pt x="2302" y="1140"/>
                  <a:pt x="2302" y="1140"/>
                </a:cubicBezTo>
                <a:cubicBezTo>
                  <a:pt x="2302" y="1140"/>
                  <a:pt x="2302" y="1140"/>
                  <a:pt x="2302" y="1140"/>
                </a:cubicBezTo>
                <a:cubicBezTo>
                  <a:pt x="2302" y="1141"/>
                  <a:pt x="2302" y="1141"/>
                  <a:pt x="2302" y="1141"/>
                </a:cubicBezTo>
                <a:cubicBezTo>
                  <a:pt x="2302" y="1141"/>
                  <a:pt x="2302" y="1141"/>
                  <a:pt x="2302" y="1141"/>
                </a:cubicBezTo>
                <a:cubicBezTo>
                  <a:pt x="2302" y="1141"/>
                  <a:pt x="2302" y="1141"/>
                  <a:pt x="2302" y="1141"/>
                </a:cubicBezTo>
                <a:cubicBezTo>
                  <a:pt x="2302" y="1141"/>
                  <a:pt x="2302" y="1141"/>
                  <a:pt x="2302" y="1141"/>
                </a:cubicBezTo>
                <a:cubicBezTo>
                  <a:pt x="2302" y="1141"/>
                  <a:pt x="2302" y="1141"/>
                  <a:pt x="2302" y="1141"/>
                </a:cubicBezTo>
                <a:cubicBezTo>
                  <a:pt x="2302" y="1141"/>
                  <a:pt x="2302" y="1141"/>
                  <a:pt x="2302" y="1141"/>
                </a:cubicBezTo>
                <a:cubicBezTo>
                  <a:pt x="2301" y="1141"/>
                  <a:pt x="2301" y="1141"/>
                  <a:pt x="2301" y="1141"/>
                </a:cubicBezTo>
                <a:cubicBezTo>
                  <a:pt x="2301" y="1140"/>
                  <a:pt x="2301" y="1140"/>
                  <a:pt x="2301" y="1140"/>
                </a:cubicBezTo>
                <a:moveTo>
                  <a:pt x="2309" y="1147"/>
                </a:moveTo>
                <a:cubicBezTo>
                  <a:pt x="2309" y="1147"/>
                  <a:pt x="2309" y="1147"/>
                  <a:pt x="2309" y="1147"/>
                </a:cubicBezTo>
                <a:cubicBezTo>
                  <a:pt x="2309" y="1147"/>
                  <a:pt x="2309" y="1147"/>
                  <a:pt x="2309" y="1147"/>
                </a:cubicBezTo>
                <a:cubicBezTo>
                  <a:pt x="2309" y="1147"/>
                  <a:pt x="2309" y="1147"/>
                  <a:pt x="2309" y="1147"/>
                </a:cubicBezTo>
                <a:cubicBezTo>
                  <a:pt x="2309" y="1147"/>
                  <a:pt x="2309" y="1147"/>
                  <a:pt x="2309" y="1147"/>
                </a:cubicBezTo>
                <a:cubicBezTo>
                  <a:pt x="2309" y="1147"/>
                  <a:pt x="2309" y="1147"/>
                  <a:pt x="2309" y="1147"/>
                </a:cubicBezTo>
                <a:cubicBezTo>
                  <a:pt x="2309" y="1147"/>
                  <a:pt x="2309" y="1147"/>
                  <a:pt x="2309" y="1147"/>
                </a:cubicBezTo>
                <a:cubicBezTo>
                  <a:pt x="2309" y="1147"/>
                  <a:pt x="2309" y="1147"/>
                  <a:pt x="2309" y="1147"/>
                </a:cubicBezTo>
                <a:cubicBezTo>
                  <a:pt x="2309" y="1147"/>
                  <a:pt x="2309" y="1147"/>
                  <a:pt x="2309" y="1147"/>
                </a:cubicBezTo>
                <a:cubicBezTo>
                  <a:pt x="2309" y="1147"/>
                  <a:pt x="2309" y="1147"/>
                  <a:pt x="2309" y="1147"/>
                </a:cubicBezTo>
                <a:cubicBezTo>
                  <a:pt x="2309" y="1147"/>
                  <a:pt x="2309" y="1147"/>
                  <a:pt x="2309" y="1147"/>
                </a:cubicBezTo>
                <a:cubicBezTo>
                  <a:pt x="2309" y="1147"/>
                  <a:pt x="2309" y="1147"/>
                  <a:pt x="2309" y="1147"/>
                </a:cubicBezTo>
                <a:cubicBezTo>
                  <a:pt x="2309" y="1147"/>
                  <a:pt x="2309" y="1147"/>
                  <a:pt x="2309" y="1147"/>
                </a:cubicBezTo>
                <a:cubicBezTo>
                  <a:pt x="2309" y="1147"/>
                  <a:pt x="2309" y="1147"/>
                  <a:pt x="2309" y="1147"/>
                </a:cubicBezTo>
                <a:moveTo>
                  <a:pt x="2305" y="1143"/>
                </a:moveTo>
                <a:cubicBezTo>
                  <a:pt x="2305" y="1143"/>
                  <a:pt x="2305" y="1143"/>
                  <a:pt x="2305" y="1143"/>
                </a:cubicBezTo>
                <a:cubicBezTo>
                  <a:pt x="2305" y="1143"/>
                  <a:pt x="2305" y="1143"/>
                  <a:pt x="2305" y="1143"/>
                </a:cubicBezTo>
                <a:cubicBezTo>
                  <a:pt x="2306" y="1143"/>
                  <a:pt x="2306" y="1143"/>
                  <a:pt x="2306" y="1143"/>
                </a:cubicBezTo>
                <a:cubicBezTo>
                  <a:pt x="2306" y="1143"/>
                  <a:pt x="2306" y="1143"/>
                  <a:pt x="2306" y="1143"/>
                </a:cubicBezTo>
                <a:cubicBezTo>
                  <a:pt x="2306" y="1143"/>
                  <a:pt x="2306" y="1143"/>
                  <a:pt x="2306" y="1143"/>
                </a:cubicBezTo>
                <a:cubicBezTo>
                  <a:pt x="2306" y="1143"/>
                  <a:pt x="2306" y="1143"/>
                  <a:pt x="2306" y="1143"/>
                </a:cubicBezTo>
                <a:cubicBezTo>
                  <a:pt x="2306" y="1143"/>
                  <a:pt x="2306" y="1143"/>
                  <a:pt x="2306" y="1143"/>
                </a:cubicBezTo>
                <a:cubicBezTo>
                  <a:pt x="2306" y="1143"/>
                  <a:pt x="2306" y="1143"/>
                  <a:pt x="2306" y="1143"/>
                </a:cubicBezTo>
                <a:cubicBezTo>
                  <a:pt x="2306" y="1143"/>
                  <a:pt x="2306" y="1143"/>
                  <a:pt x="2306" y="1143"/>
                </a:cubicBezTo>
                <a:cubicBezTo>
                  <a:pt x="2306" y="1143"/>
                  <a:pt x="2306" y="1143"/>
                  <a:pt x="2306" y="1143"/>
                </a:cubicBezTo>
                <a:cubicBezTo>
                  <a:pt x="2306" y="1143"/>
                  <a:pt x="2306" y="1143"/>
                  <a:pt x="2306" y="1143"/>
                </a:cubicBezTo>
                <a:cubicBezTo>
                  <a:pt x="2306" y="1143"/>
                  <a:pt x="2306" y="1143"/>
                  <a:pt x="2306" y="1143"/>
                </a:cubicBezTo>
                <a:cubicBezTo>
                  <a:pt x="2306" y="1143"/>
                  <a:pt x="2306" y="1143"/>
                  <a:pt x="2306" y="1143"/>
                </a:cubicBezTo>
                <a:cubicBezTo>
                  <a:pt x="2305" y="1143"/>
                  <a:pt x="2305" y="1143"/>
                  <a:pt x="2305" y="1143"/>
                </a:cubicBezTo>
                <a:moveTo>
                  <a:pt x="2288" y="1137"/>
                </a:moveTo>
                <a:cubicBezTo>
                  <a:pt x="2288" y="1137"/>
                  <a:pt x="2288" y="1137"/>
                  <a:pt x="2288" y="1137"/>
                </a:cubicBezTo>
                <a:cubicBezTo>
                  <a:pt x="2288" y="1137"/>
                  <a:pt x="2288" y="1137"/>
                  <a:pt x="2288" y="1137"/>
                </a:cubicBezTo>
                <a:cubicBezTo>
                  <a:pt x="2288" y="1137"/>
                  <a:pt x="2288" y="1137"/>
                  <a:pt x="2288" y="1137"/>
                </a:cubicBezTo>
                <a:cubicBezTo>
                  <a:pt x="2288" y="1137"/>
                  <a:pt x="2288" y="1137"/>
                  <a:pt x="2288" y="1137"/>
                </a:cubicBezTo>
                <a:cubicBezTo>
                  <a:pt x="2288" y="1137"/>
                  <a:pt x="2288" y="1137"/>
                  <a:pt x="2288" y="1137"/>
                </a:cubicBezTo>
                <a:cubicBezTo>
                  <a:pt x="2288" y="1137"/>
                  <a:pt x="2288" y="1137"/>
                  <a:pt x="2288" y="1137"/>
                </a:cubicBezTo>
                <a:moveTo>
                  <a:pt x="2284" y="1136"/>
                </a:moveTo>
                <a:cubicBezTo>
                  <a:pt x="2283" y="1136"/>
                  <a:pt x="2283" y="1136"/>
                  <a:pt x="2283" y="1136"/>
                </a:cubicBezTo>
                <a:cubicBezTo>
                  <a:pt x="2284" y="1136"/>
                  <a:pt x="2284" y="1136"/>
                  <a:pt x="2284" y="1136"/>
                </a:cubicBezTo>
                <a:cubicBezTo>
                  <a:pt x="2284" y="1136"/>
                  <a:pt x="2284" y="1136"/>
                  <a:pt x="2284" y="1136"/>
                </a:cubicBezTo>
                <a:cubicBezTo>
                  <a:pt x="2284" y="1136"/>
                  <a:pt x="2284" y="1136"/>
                  <a:pt x="2284" y="1136"/>
                </a:cubicBezTo>
                <a:cubicBezTo>
                  <a:pt x="2284" y="1136"/>
                  <a:pt x="2284" y="1136"/>
                  <a:pt x="2284" y="1136"/>
                </a:cubicBezTo>
                <a:cubicBezTo>
                  <a:pt x="2284" y="1136"/>
                  <a:pt x="2284" y="1136"/>
                  <a:pt x="2284" y="1136"/>
                </a:cubicBezTo>
                <a:cubicBezTo>
                  <a:pt x="2284" y="1136"/>
                  <a:pt x="2284" y="1136"/>
                  <a:pt x="2284" y="1136"/>
                </a:cubicBezTo>
                <a:cubicBezTo>
                  <a:pt x="2284" y="1136"/>
                  <a:pt x="2284" y="1136"/>
                  <a:pt x="2284" y="1136"/>
                </a:cubicBezTo>
                <a:cubicBezTo>
                  <a:pt x="2285" y="1136"/>
                  <a:pt x="2285" y="1136"/>
                  <a:pt x="2285" y="1136"/>
                </a:cubicBezTo>
                <a:cubicBezTo>
                  <a:pt x="2285" y="1136"/>
                  <a:pt x="2285" y="1136"/>
                  <a:pt x="2285" y="1136"/>
                </a:cubicBezTo>
                <a:cubicBezTo>
                  <a:pt x="2285" y="1135"/>
                  <a:pt x="2285" y="1135"/>
                  <a:pt x="2285" y="1135"/>
                </a:cubicBezTo>
                <a:cubicBezTo>
                  <a:pt x="2285" y="1135"/>
                  <a:pt x="2285" y="1135"/>
                  <a:pt x="2285" y="1135"/>
                </a:cubicBezTo>
                <a:cubicBezTo>
                  <a:pt x="2285" y="1135"/>
                  <a:pt x="2285" y="1135"/>
                  <a:pt x="2285" y="1135"/>
                </a:cubicBezTo>
                <a:cubicBezTo>
                  <a:pt x="2286" y="1136"/>
                  <a:pt x="2286" y="1136"/>
                  <a:pt x="2286" y="1136"/>
                </a:cubicBezTo>
                <a:cubicBezTo>
                  <a:pt x="2286" y="1136"/>
                  <a:pt x="2286" y="1136"/>
                  <a:pt x="2286" y="1136"/>
                </a:cubicBezTo>
                <a:cubicBezTo>
                  <a:pt x="2286" y="1136"/>
                  <a:pt x="2286" y="1136"/>
                  <a:pt x="2286" y="1136"/>
                </a:cubicBezTo>
                <a:cubicBezTo>
                  <a:pt x="2286" y="1136"/>
                  <a:pt x="2286" y="1136"/>
                  <a:pt x="2286" y="1136"/>
                </a:cubicBezTo>
                <a:cubicBezTo>
                  <a:pt x="2286" y="1136"/>
                  <a:pt x="2286" y="1136"/>
                  <a:pt x="2286" y="1136"/>
                </a:cubicBezTo>
                <a:cubicBezTo>
                  <a:pt x="2286" y="1136"/>
                  <a:pt x="2286" y="1136"/>
                  <a:pt x="2286" y="1136"/>
                </a:cubicBezTo>
                <a:cubicBezTo>
                  <a:pt x="2286" y="1136"/>
                  <a:pt x="2286" y="1136"/>
                  <a:pt x="2286" y="1136"/>
                </a:cubicBezTo>
                <a:cubicBezTo>
                  <a:pt x="2287" y="1136"/>
                  <a:pt x="2287" y="1136"/>
                  <a:pt x="2287" y="1136"/>
                </a:cubicBezTo>
                <a:cubicBezTo>
                  <a:pt x="2287" y="1136"/>
                  <a:pt x="2287" y="1136"/>
                  <a:pt x="2287" y="1136"/>
                </a:cubicBezTo>
                <a:cubicBezTo>
                  <a:pt x="2287" y="1136"/>
                  <a:pt x="2287" y="1136"/>
                  <a:pt x="2287" y="1136"/>
                </a:cubicBezTo>
                <a:cubicBezTo>
                  <a:pt x="2287" y="1136"/>
                  <a:pt x="2287" y="1136"/>
                  <a:pt x="2287" y="1136"/>
                </a:cubicBezTo>
                <a:cubicBezTo>
                  <a:pt x="2287" y="1137"/>
                  <a:pt x="2287" y="1137"/>
                  <a:pt x="2287" y="1137"/>
                </a:cubicBezTo>
                <a:cubicBezTo>
                  <a:pt x="2287" y="1137"/>
                  <a:pt x="2287" y="1137"/>
                  <a:pt x="2287" y="1137"/>
                </a:cubicBezTo>
                <a:cubicBezTo>
                  <a:pt x="2287" y="1137"/>
                  <a:pt x="2287" y="1137"/>
                  <a:pt x="2287" y="1137"/>
                </a:cubicBezTo>
                <a:cubicBezTo>
                  <a:pt x="2287" y="1137"/>
                  <a:pt x="2287" y="1137"/>
                  <a:pt x="2287" y="1137"/>
                </a:cubicBezTo>
                <a:cubicBezTo>
                  <a:pt x="2287" y="1137"/>
                  <a:pt x="2287" y="1137"/>
                  <a:pt x="2287" y="1137"/>
                </a:cubicBezTo>
                <a:cubicBezTo>
                  <a:pt x="2287" y="1137"/>
                  <a:pt x="2287" y="1137"/>
                  <a:pt x="2287" y="1137"/>
                </a:cubicBezTo>
                <a:cubicBezTo>
                  <a:pt x="2286" y="1137"/>
                  <a:pt x="2286" y="1137"/>
                  <a:pt x="2286" y="1137"/>
                </a:cubicBezTo>
                <a:cubicBezTo>
                  <a:pt x="2286" y="1137"/>
                  <a:pt x="2286" y="1137"/>
                  <a:pt x="2286" y="1137"/>
                </a:cubicBezTo>
                <a:cubicBezTo>
                  <a:pt x="2286" y="1137"/>
                  <a:pt x="2286" y="1137"/>
                  <a:pt x="2286" y="1137"/>
                </a:cubicBezTo>
                <a:cubicBezTo>
                  <a:pt x="2286" y="1137"/>
                  <a:pt x="2286" y="1137"/>
                  <a:pt x="2286" y="1137"/>
                </a:cubicBezTo>
                <a:cubicBezTo>
                  <a:pt x="2286" y="1137"/>
                  <a:pt x="2286" y="1137"/>
                  <a:pt x="2286" y="1137"/>
                </a:cubicBezTo>
                <a:cubicBezTo>
                  <a:pt x="2286" y="1137"/>
                  <a:pt x="2286" y="1137"/>
                  <a:pt x="2286" y="1137"/>
                </a:cubicBezTo>
                <a:cubicBezTo>
                  <a:pt x="2286" y="1137"/>
                  <a:pt x="2286" y="1137"/>
                  <a:pt x="2286" y="1137"/>
                </a:cubicBezTo>
                <a:cubicBezTo>
                  <a:pt x="2285" y="1137"/>
                  <a:pt x="2285" y="1137"/>
                  <a:pt x="2285" y="1137"/>
                </a:cubicBezTo>
                <a:cubicBezTo>
                  <a:pt x="2285" y="1137"/>
                  <a:pt x="2285" y="1137"/>
                  <a:pt x="2285" y="1137"/>
                </a:cubicBezTo>
                <a:cubicBezTo>
                  <a:pt x="2285" y="1137"/>
                  <a:pt x="2285" y="1137"/>
                  <a:pt x="2285" y="1137"/>
                </a:cubicBezTo>
                <a:cubicBezTo>
                  <a:pt x="2285" y="1137"/>
                  <a:pt x="2285" y="1137"/>
                  <a:pt x="2285" y="1137"/>
                </a:cubicBezTo>
                <a:cubicBezTo>
                  <a:pt x="2285" y="1137"/>
                  <a:pt x="2285" y="1137"/>
                  <a:pt x="2285" y="1137"/>
                </a:cubicBezTo>
                <a:cubicBezTo>
                  <a:pt x="2285" y="1137"/>
                  <a:pt x="2285" y="1137"/>
                  <a:pt x="2285" y="1137"/>
                </a:cubicBezTo>
                <a:cubicBezTo>
                  <a:pt x="2284" y="1137"/>
                  <a:pt x="2284" y="1137"/>
                  <a:pt x="2284" y="1137"/>
                </a:cubicBezTo>
                <a:cubicBezTo>
                  <a:pt x="2284" y="1136"/>
                  <a:pt x="2284" y="1136"/>
                  <a:pt x="2284" y="1136"/>
                </a:cubicBezTo>
                <a:cubicBezTo>
                  <a:pt x="2284" y="1136"/>
                  <a:pt x="2284" y="1136"/>
                  <a:pt x="2284" y="1136"/>
                </a:cubicBezTo>
                <a:cubicBezTo>
                  <a:pt x="2284" y="1136"/>
                  <a:pt x="2284" y="1136"/>
                  <a:pt x="2284" y="1136"/>
                </a:cubicBezTo>
                <a:moveTo>
                  <a:pt x="2288" y="1138"/>
                </a:moveTo>
                <a:cubicBezTo>
                  <a:pt x="2287" y="1137"/>
                  <a:pt x="2287" y="1137"/>
                  <a:pt x="2287" y="1137"/>
                </a:cubicBezTo>
                <a:cubicBezTo>
                  <a:pt x="2288" y="1137"/>
                  <a:pt x="2288" y="1137"/>
                  <a:pt x="2288" y="1137"/>
                </a:cubicBezTo>
                <a:cubicBezTo>
                  <a:pt x="2288" y="1137"/>
                  <a:pt x="2288" y="1137"/>
                  <a:pt x="2288" y="1137"/>
                </a:cubicBezTo>
                <a:cubicBezTo>
                  <a:pt x="2288" y="1137"/>
                  <a:pt x="2288" y="1137"/>
                  <a:pt x="2288" y="1137"/>
                </a:cubicBezTo>
                <a:cubicBezTo>
                  <a:pt x="2288" y="1138"/>
                  <a:pt x="2288" y="1138"/>
                  <a:pt x="2288" y="1138"/>
                </a:cubicBezTo>
                <a:cubicBezTo>
                  <a:pt x="2288" y="1138"/>
                  <a:pt x="2288" y="1138"/>
                  <a:pt x="2288" y="1138"/>
                </a:cubicBezTo>
                <a:cubicBezTo>
                  <a:pt x="2288" y="1138"/>
                  <a:pt x="2288" y="1138"/>
                  <a:pt x="2288" y="1138"/>
                </a:cubicBezTo>
                <a:cubicBezTo>
                  <a:pt x="2288" y="1138"/>
                  <a:pt x="2288" y="1138"/>
                  <a:pt x="2288" y="1138"/>
                </a:cubicBezTo>
                <a:cubicBezTo>
                  <a:pt x="2288" y="1138"/>
                  <a:pt x="2288" y="1138"/>
                  <a:pt x="2288" y="1138"/>
                </a:cubicBezTo>
                <a:cubicBezTo>
                  <a:pt x="2288" y="1138"/>
                  <a:pt x="2288" y="1138"/>
                  <a:pt x="2288" y="1138"/>
                </a:cubicBezTo>
                <a:cubicBezTo>
                  <a:pt x="2288" y="1138"/>
                  <a:pt x="2288" y="1138"/>
                  <a:pt x="2288" y="1138"/>
                </a:cubicBezTo>
                <a:cubicBezTo>
                  <a:pt x="2288" y="1138"/>
                  <a:pt x="2288" y="1138"/>
                  <a:pt x="2288" y="1138"/>
                </a:cubicBezTo>
                <a:cubicBezTo>
                  <a:pt x="2288" y="1138"/>
                  <a:pt x="2288" y="1138"/>
                  <a:pt x="2288" y="1138"/>
                </a:cubicBezTo>
                <a:moveTo>
                  <a:pt x="2271" y="1156"/>
                </a:moveTo>
                <a:cubicBezTo>
                  <a:pt x="2271" y="1156"/>
                  <a:pt x="2271" y="1156"/>
                  <a:pt x="2271" y="1156"/>
                </a:cubicBezTo>
                <a:cubicBezTo>
                  <a:pt x="2271" y="1156"/>
                  <a:pt x="2271" y="1156"/>
                  <a:pt x="2271" y="1156"/>
                </a:cubicBezTo>
                <a:cubicBezTo>
                  <a:pt x="2271" y="1156"/>
                  <a:pt x="2271" y="1156"/>
                  <a:pt x="2271" y="1156"/>
                </a:cubicBezTo>
                <a:cubicBezTo>
                  <a:pt x="2271" y="1156"/>
                  <a:pt x="2271" y="1156"/>
                  <a:pt x="2271" y="1156"/>
                </a:cubicBezTo>
                <a:cubicBezTo>
                  <a:pt x="2271" y="1156"/>
                  <a:pt x="2271" y="1156"/>
                  <a:pt x="2271" y="1156"/>
                </a:cubicBezTo>
                <a:cubicBezTo>
                  <a:pt x="2271" y="1156"/>
                  <a:pt x="2271" y="1156"/>
                  <a:pt x="2271" y="1156"/>
                </a:cubicBezTo>
                <a:cubicBezTo>
                  <a:pt x="2271" y="1156"/>
                  <a:pt x="2271" y="1156"/>
                  <a:pt x="2271" y="1156"/>
                </a:cubicBezTo>
                <a:cubicBezTo>
                  <a:pt x="2271" y="1156"/>
                  <a:pt x="2271" y="1156"/>
                  <a:pt x="2271" y="1156"/>
                </a:cubicBezTo>
                <a:cubicBezTo>
                  <a:pt x="2271" y="1156"/>
                  <a:pt x="2271" y="1156"/>
                  <a:pt x="2271" y="1156"/>
                </a:cubicBezTo>
                <a:cubicBezTo>
                  <a:pt x="2271" y="1156"/>
                  <a:pt x="2271" y="1156"/>
                  <a:pt x="2271" y="1156"/>
                </a:cubicBezTo>
                <a:cubicBezTo>
                  <a:pt x="2271" y="1156"/>
                  <a:pt x="2271" y="1156"/>
                  <a:pt x="2271" y="1156"/>
                </a:cubicBezTo>
                <a:cubicBezTo>
                  <a:pt x="2271" y="1156"/>
                  <a:pt x="2271" y="1156"/>
                  <a:pt x="2271" y="1156"/>
                </a:cubicBezTo>
                <a:cubicBezTo>
                  <a:pt x="2271" y="1156"/>
                  <a:pt x="2271" y="1156"/>
                  <a:pt x="2271" y="1156"/>
                </a:cubicBezTo>
                <a:cubicBezTo>
                  <a:pt x="2271" y="1156"/>
                  <a:pt x="2271" y="1156"/>
                  <a:pt x="2271" y="1156"/>
                </a:cubicBezTo>
                <a:cubicBezTo>
                  <a:pt x="2271" y="1156"/>
                  <a:pt x="2271" y="1156"/>
                  <a:pt x="2271" y="1156"/>
                </a:cubicBezTo>
                <a:cubicBezTo>
                  <a:pt x="2271" y="1156"/>
                  <a:pt x="2271" y="1156"/>
                  <a:pt x="2271" y="1156"/>
                </a:cubicBezTo>
                <a:cubicBezTo>
                  <a:pt x="2271" y="1156"/>
                  <a:pt x="2271" y="1156"/>
                  <a:pt x="2271" y="1156"/>
                </a:cubicBezTo>
                <a:cubicBezTo>
                  <a:pt x="2271" y="1156"/>
                  <a:pt x="2271" y="1156"/>
                  <a:pt x="2271" y="1156"/>
                </a:cubicBezTo>
                <a:cubicBezTo>
                  <a:pt x="2271" y="1156"/>
                  <a:pt x="2271" y="1156"/>
                  <a:pt x="2271" y="1156"/>
                </a:cubicBezTo>
                <a:cubicBezTo>
                  <a:pt x="2271" y="1156"/>
                  <a:pt x="2271" y="1156"/>
                  <a:pt x="2271" y="1156"/>
                </a:cubicBezTo>
                <a:cubicBezTo>
                  <a:pt x="2271" y="1156"/>
                  <a:pt x="2271" y="1156"/>
                  <a:pt x="2271" y="1156"/>
                </a:cubicBezTo>
                <a:moveTo>
                  <a:pt x="2267" y="1156"/>
                </a:moveTo>
                <a:cubicBezTo>
                  <a:pt x="2267" y="1156"/>
                  <a:pt x="2267" y="1156"/>
                  <a:pt x="2267" y="1156"/>
                </a:cubicBezTo>
                <a:cubicBezTo>
                  <a:pt x="2267" y="1155"/>
                  <a:pt x="2267" y="1155"/>
                  <a:pt x="2267" y="1155"/>
                </a:cubicBezTo>
                <a:cubicBezTo>
                  <a:pt x="2267" y="1155"/>
                  <a:pt x="2267" y="1155"/>
                  <a:pt x="2267" y="1155"/>
                </a:cubicBezTo>
                <a:cubicBezTo>
                  <a:pt x="2267" y="1155"/>
                  <a:pt x="2267" y="1155"/>
                  <a:pt x="2267" y="1155"/>
                </a:cubicBezTo>
                <a:cubicBezTo>
                  <a:pt x="2267" y="1155"/>
                  <a:pt x="2267" y="1155"/>
                  <a:pt x="2267" y="1155"/>
                </a:cubicBezTo>
                <a:cubicBezTo>
                  <a:pt x="2267" y="1155"/>
                  <a:pt x="2267" y="1155"/>
                  <a:pt x="2267" y="1155"/>
                </a:cubicBezTo>
                <a:cubicBezTo>
                  <a:pt x="2268" y="1155"/>
                  <a:pt x="2268" y="1155"/>
                  <a:pt x="2268" y="1155"/>
                </a:cubicBezTo>
                <a:cubicBezTo>
                  <a:pt x="2268" y="1155"/>
                  <a:pt x="2268" y="1155"/>
                  <a:pt x="2268" y="1155"/>
                </a:cubicBezTo>
                <a:cubicBezTo>
                  <a:pt x="2268" y="1155"/>
                  <a:pt x="2268" y="1155"/>
                  <a:pt x="2268" y="1155"/>
                </a:cubicBezTo>
                <a:cubicBezTo>
                  <a:pt x="2268" y="1155"/>
                  <a:pt x="2268" y="1155"/>
                  <a:pt x="2268" y="1155"/>
                </a:cubicBezTo>
                <a:cubicBezTo>
                  <a:pt x="2268" y="1155"/>
                  <a:pt x="2268" y="1155"/>
                  <a:pt x="2268" y="1155"/>
                </a:cubicBezTo>
                <a:cubicBezTo>
                  <a:pt x="2268" y="1155"/>
                  <a:pt x="2268" y="1155"/>
                  <a:pt x="2268" y="1155"/>
                </a:cubicBezTo>
                <a:cubicBezTo>
                  <a:pt x="2268" y="1155"/>
                  <a:pt x="2268" y="1155"/>
                  <a:pt x="2268" y="1155"/>
                </a:cubicBezTo>
                <a:cubicBezTo>
                  <a:pt x="2268" y="1155"/>
                  <a:pt x="2268" y="1155"/>
                  <a:pt x="2268" y="1155"/>
                </a:cubicBezTo>
                <a:cubicBezTo>
                  <a:pt x="2268" y="1156"/>
                  <a:pt x="2268" y="1156"/>
                  <a:pt x="2268" y="1156"/>
                </a:cubicBezTo>
                <a:cubicBezTo>
                  <a:pt x="2268" y="1156"/>
                  <a:pt x="2268" y="1156"/>
                  <a:pt x="2268" y="1156"/>
                </a:cubicBezTo>
                <a:cubicBezTo>
                  <a:pt x="2267" y="1156"/>
                  <a:pt x="2267" y="1156"/>
                  <a:pt x="2267" y="1156"/>
                </a:cubicBezTo>
                <a:cubicBezTo>
                  <a:pt x="2267" y="1156"/>
                  <a:pt x="2267" y="1156"/>
                  <a:pt x="2267" y="1156"/>
                </a:cubicBezTo>
                <a:cubicBezTo>
                  <a:pt x="2267" y="1156"/>
                  <a:pt x="2267" y="1156"/>
                  <a:pt x="2267" y="1156"/>
                </a:cubicBezTo>
                <a:cubicBezTo>
                  <a:pt x="2267" y="1156"/>
                  <a:pt x="2267" y="1156"/>
                  <a:pt x="2267" y="1156"/>
                </a:cubicBezTo>
                <a:cubicBezTo>
                  <a:pt x="2267" y="1156"/>
                  <a:pt x="2267" y="1156"/>
                  <a:pt x="2267" y="1156"/>
                </a:cubicBezTo>
                <a:moveTo>
                  <a:pt x="2269" y="1157"/>
                </a:moveTo>
                <a:cubicBezTo>
                  <a:pt x="2270" y="1157"/>
                  <a:pt x="2270" y="1157"/>
                  <a:pt x="2270" y="1157"/>
                </a:cubicBezTo>
                <a:cubicBezTo>
                  <a:pt x="2270" y="1157"/>
                  <a:pt x="2270" y="1157"/>
                  <a:pt x="2270" y="1157"/>
                </a:cubicBezTo>
                <a:cubicBezTo>
                  <a:pt x="2271" y="1158"/>
                  <a:pt x="2271" y="1158"/>
                  <a:pt x="2271" y="1158"/>
                </a:cubicBezTo>
                <a:cubicBezTo>
                  <a:pt x="2271" y="1158"/>
                  <a:pt x="2271" y="1158"/>
                  <a:pt x="2271" y="1158"/>
                </a:cubicBezTo>
                <a:cubicBezTo>
                  <a:pt x="2271" y="1158"/>
                  <a:pt x="2271" y="1158"/>
                  <a:pt x="2271" y="1158"/>
                </a:cubicBezTo>
                <a:cubicBezTo>
                  <a:pt x="2271" y="1158"/>
                  <a:pt x="2271" y="1158"/>
                  <a:pt x="2271" y="1158"/>
                </a:cubicBezTo>
                <a:cubicBezTo>
                  <a:pt x="2271" y="1158"/>
                  <a:pt x="2271" y="1158"/>
                  <a:pt x="2271" y="1158"/>
                </a:cubicBezTo>
                <a:cubicBezTo>
                  <a:pt x="2270" y="1159"/>
                  <a:pt x="2270" y="1159"/>
                  <a:pt x="2270" y="1159"/>
                </a:cubicBezTo>
                <a:cubicBezTo>
                  <a:pt x="2270" y="1159"/>
                  <a:pt x="2270" y="1159"/>
                  <a:pt x="2270" y="1159"/>
                </a:cubicBezTo>
                <a:cubicBezTo>
                  <a:pt x="2270" y="1159"/>
                  <a:pt x="2270" y="1159"/>
                  <a:pt x="2270" y="1159"/>
                </a:cubicBezTo>
                <a:cubicBezTo>
                  <a:pt x="2270" y="1159"/>
                  <a:pt x="2270" y="1159"/>
                  <a:pt x="2270" y="1159"/>
                </a:cubicBezTo>
                <a:cubicBezTo>
                  <a:pt x="2269" y="1158"/>
                  <a:pt x="2269" y="1158"/>
                  <a:pt x="2269" y="1158"/>
                </a:cubicBezTo>
                <a:cubicBezTo>
                  <a:pt x="2269" y="1158"/>
                  <a:pt x="2269" y="1158"/>
                  <a:pt x="2269" y="1158"/>
                </a:cubicBezTo>
                <a:cubicBezTo>
                  <a:pt x="2269" y="1158"/>
                  <a:pt x="2269" y="1158"/>
                  <a:pt x="2269" y="1158"/>
                </a:cubicBezTo>
                <a:cubicBezTo>
                  <a:pt x="2269" y="1158"/>
                  <a:pt x="2269" y="1158"/>
                  <a:pt x="2269" y="1158"/>
                </a:cubicBezTo>
                <a:cubicBezTo>
                  <a:pt x="2269" y="1158"/>
                  <a:pt x="2269" y="1158"/>
                  <a:pt x="2269" y="1158"/>
                </a:cubicBezTo>
                <a:cubicBezTo>
                  <a:pt x="2269" y="1158"/>
                  <a:pt x="2269" y="1158"/>
                  <a:pt x="2269" y="1158"/>
                </a:cubicBezTo>
                <a:cubicBezTo>
                  <a:pt x="2268" y="1157"/>
                  <a:pt x="2268" y="1157"/>
                  <a:pt x="2268" y="1157"/>
                </a:cubicBezTo>
                <a:cubicBezTo>
                  <a:pt x="2268" y="1157"/>
                  <a:pt x="2268" y="1157"/>
                  <a:pt x="2268" y="1157"/>
                </a:cubicBezTo>
                <a:cubicBezTo>
                  <a:pt x="2269" y="1157"/>
                  <a:pt x="2269" y="1157"/>
                  <a:pt x="2269" y="1157"/>
                </a:cubicBezTo>
                <a:cubicBezTo>
                  <a:pt x="2269" y="1157"/>
                  <a:pt x="2269" y="1157"/>
                  <a:pt x="2269" y="1157"/>
                </a:cubicBezTo>
                <a:cubicBezTo>
                  <a:pt x="2269" y="1157"/>
                  <a:pt x="2269" y="1157"/>
                  <a:pt x="2269" y="1157"/>
                </a:cubicBezTo>
                <a:cubicBezTo>
                  <a:pt x="2269" y="1157"/>
                  <a:pt x="2269" y="1157"/>
                  <a:pt x="2269" y="1157"/>
                </a:cubicBezTo>
                <a:cubicBezTo>
                  <a:pt x="2269" y="1157"/>
                  <a:pt x="2269" y="1157"/>
                  <a:pt x="2269" y="1157"/>
                </a:cubicBezTo>
                <a:cubicBezTo>
                  <a:pt x="2269" y="1157"/>
                  <a:pt x="2269" y="1157"/>
                  <a:pt x="2269" y="1157"/>
                </a:cubicBezTo>
                <a:moveTo>
                  <a:pt x="2303" y="1192"/>
                </a:moveTo>
                <a:cubicBezTo>
                  <a:pt x="2303" y="1192"/>
                  <a:pt x="2303" y="1192"/>
                  <a:pt x="2303" y="1192"/>
                </a:cubicBezTo>
                <a:cubicBezTo>
                  <a:pt x="2303" y="1192"/>
                  <a:pt x="2303" y="1192"/>
                  <a:pt x="2303" y="1192"/>
                </a:cubicBezTo>
                <a:cubicBezTo>
                  <a:pt x="2303" y="1192"/>
                  <a:pt x="2303" y="1192"/>
                  <a:pt x="2303" y="1192"/>
                </a:cubicBezTo>
                <a:cubicBezTo>
                  <a:pt x="2303" y="1192"/>
                  <a:pt x="2303" y="1192"/>
                  <a:pt x="2303" y="1192"/>
                </a:cubicBezTo>
                <a:cubicBezTo>
                  <a:pt x="2303" y="1192"/>
                  <a:pt x="2303" y="1192"/>
                  <a:pt x="2303" y="1192"/>
                </a:cubicBezTo>
                <a:cubicBezTo>
                  <a:pt x="2303" y="1192"/>
                  <a:pt x="2303" y="1192"/>
                  <a:pt x="2303" y="1192"/>
                </a:cubicBezTo>
                <a:cubicBezTo>
                  <a:pt x="2302" y="1193"/>
                  <a:pt x="2302" y="1193"/>
                  <a:pt x="2302" y="1193"/>
                </a:cubicBezTo>
                <a:cubicBezTo>
                  <a:pt x="2302" y="1193"/>
                  <a:pt x="2302" y="1193"/>
                  <a:pt x="2302" y="1193"/>
                </a:cubicBezTo>
                <a:cubicBezTo>
                  <a:pt x="2302" y="1192"/>
                  <a:pt x="2302" y="1192"/>
                  <a:pt x="2302" y="1192"/>
                </a:cubicBezTo>
                <a:cubicBezTo>
                  <a:pt x="2302" y="1192"/>
                  <a:pt x="2302" y="1192"/>
                  <a:pt x="2302" y="1192"/>
                </a:cubicBezTo>
                <a:cubicBezTo>
                  <a:pt x="2302" y="1192"/>
                  <a:pt x="2302" y="1192"/>
                  <a:pt x="2302" y="1192"/>
                </a:cubicBezTo>
                <a:cubicBezTo>
                  <a:pt x="2302" y="1192"/>
                  <a:pt x="2302" y="1192"/>
                  <a:pt x="2302" y="1192"/>
                </a:cubicBezTo>
                <a:cubicBezTo>
                  <a:pt x="2302" y="1192"/>
                  <a:pt x="2302" y="1192"/>
                  <a:pt x="2302" y="1192"/>
                </a:cubicBezTo>
                <a:cubicBezTo>
                  <a:pt x="2301" y="1192"/>
                  <a:pt x="2301" y="1192"/>
                  <a:pt x="2301" y="1192"/>
                </a:cubicBezTo>
                <a:cubicBezTo>
                  <a:pt x="2301" y="1192"/>
                  <a:pt x="2301" y="1192"/>
                  <a:pt x="2301" y="1192"/>
                </a:cubicBezTo>
                <a:cubicBezTo>
                  <a:pt x="2301" y="1192"/>
                  <a:pt x="2301" y="1192"/>
                  <a:pt x="2301" y="1192"/>
                </a:cubicBezTo>
                <a:cubicBezTo>
                  <a:pt x="2301" y="1192"/>
                  <a:pt x="2301" y="1192"/>
                  <a:pt x="2301" y="1192"/>
                </a:cubicBezTo>
                <a:cubicBezTo>
                  <a:pt x="2301" y="1192"/>
                  <a:pt x="2301" y="1192"/>
                  <a:pt x="2301" y="1192"/>
                </a:cubicBezTo>
                <a:cubicBezTo>
                  <a:pt x="2301" y="1192"/>
                  <a:pt x="2301" y="1192"/>
                  <a:pt x="2301" y="1192"/>
                </a:cubicBezTo>
                <a:cubicBezTo>
                  <a:pt x="2301" y="1192"/>
                  <a:pt x="2301" y="1192"/>
                  <a:pt x="2301" y="1192"/>
                </a:cubicBezTo>
                <a:cubicBezTo>
                  <a:pt x="2301" y="1192"/>
                  <a:pt x="2301" y="1192"/>
                  <a:pt x="2301" y="1192"/>
                </a:cubicBezTo>
                <a:cubicBezTo>
                  <a:pt x="2301" y="1192"/>
                  <a:pt x="2301" y="1192"/>
                  <a:pt x="2301" y="1192"/>
                </a:cubicBezTo>
                <a:cubicBezTo>
                  <a:pt x="2301" y="1192"/>
                  <a:pt x="2301" y="1192"/>
                  <a:pt x="2301" y="1192"/>
                </a:cubicBezTo>
                <a:cubicBezTo>
                  <a:pt x="2302" y="1192"/>
                  <a:pt x="2302" y="1192"/>
                  <a:pt x="2302" y="1192"/>
                </a:cubicBezTo>
                <a:cubicBezTo>
                  <a:pt x="2302" y="1192"/>
                  <a:pt x="2302" y="1192"/>
                  <a:pt x="2302" y="1192"/>
                </a:cubicBezTo>
                <a:cubicBezTo>
                  <a:pt x="2302" y="1192"/>
                  <a:pt x="2302" y="1192"/>
                  <a:pt x="2302" y="1192"/>
                </a:cubicBezTo>
                <a:cubicBezTo>
                  <a:pt x="2302" y="1192"/>
                  <a:pt x="2302" y="1192"/>
                  <a:pt x="2302" y="1192"/>
                </a:cubicBezTo>
                <a:cubicBezTo>
                  <a:pt x="2302" y="1192"/>
                  <a:pt x="2302" y="1192"/>
                  <a:pt x="2302" y="1192"/>
                </a:cubicBezTo>
                <a:cubicBezTo>
                  <a:pt x="2302" y="1192"/>
                  <a:pt x="2302" y="1192"/>
                  <a:pt x="2302" y="1192"/>
                </a:cubicBezTo>
                <a:cubicBezTo>
                  <a:pt x="2302" y="1192"/>
                  <a:pt x="2302" y="1192"/>
                  <a:pt x="2302" y="1192"/>
                </a:cubicBezTo>
                <a:cubicBezTo>
                  <a:pt x="2302" y="1192"/>
                  <a:pt x="2302" y="1192"/>
                  <a:pt x="2302" y="1192"/>
                </a:cubicBezTo>
                <a:cubicBezTo>
                  <a:pt x="2303" y="1192"/>
                  <a:pt x="2303" y="1192"/>
                  <a:pt x="2303" y="1192"/>
                </a:cubicBezTo>
                <a:cubicBezTo>
                  <a:pt x="2303" y="1192"/>
                  <a:pt x="2303" y="1192"/>
                  <a:pt x="2303" y="1192"/>
                </a:cubicBezTo>
                <a:cubicBezTo>
                  <a:pt x="2303" y="1192"/>
                  <a:pt x="2303" y="1192"/>
                  <a:pt x="2303" y="1192"/>
                </a:cubicBezTo>
                <a:cubicBezTo>
                  <a:pt x="2303" y="1192"/>
                  <a:pt x="2303" y="1192"/>
                  <a:pt x="2303" y="1192"/>
                </a:cubicBezTo>
                <a:cubicBezTo>
                  <a:pt x="2303" y="1192"/>
                  <a:pt x="2303" y="1192"/>
                  <a:pt x="2303" y="1192"/>
                </a:cubicBezTo>
                <a:cubicBezTo>
                  <a:pt x="2303" y="1192"/>
                  <a:pt x="2303" y="1192"/>
                  <a:pt x="2303" y="1192"/>
                </a:cubicBezTo>
                <a:cubicBezTo>
                  <a:pt x="2303" y="1192"/>
                  <a:pt x="2303" y="1192"/>
                  <a:pt x="2303" y="1192"/>
                </a:cubicBezTo>
                <a:cubicBezTo>
                  <a:pt x="2303" y="1192"/>
                  <a:pt x="2303" y="1192"/>
                  <a:pt x="2303" y="1192"/>
                </a:cubicBezTo>
                <a:moveTo>
                  <a:pt x="2305" y="1196"/>
                </a:moveTo>
                <a:cubicBezTo>
                  <a:pt x="2305" y="1196"/>
                  <a:pt x="2305" y="1196"/>
                  <a:pt x="2305" y="1196"/>
                </a:cubicBezTo>
                <a:cubicBezTo>
                  <a:pt x="2305" y="1196"/>
                  <a:pt x="2305" y="1196"/>
                  <a:pt x="2305" y="1196"/>
                </a:cubicBezTo>
                <a:cubicBezTo>
                  <a:pt x="2305" y="1196"/>
                  <a:pt x="2305" y="1196"/>
                  <a:pt x="2305" y="1196"/>
                </a:cubicBezTo>
                <a:cubicBezTo>
                  <a:pt x="2305" y="1196"/>
                  <a:pt x="2305" y="1196"/>
                  <a:pt x="2305" y="1196"/>
                </a:cubicBezTo>
                <a:cubicBezTo>
                  <a:pt x="2305" y="1196"/>
                  <a:pt x="2305" y="1196"/>
                  <a:pt x="2305" y="1196"/>
                </a:cubicBezTo>
                <a:cubicBezTo>
                  <a:pt x="2305" y="1196"/>
                  <a:pt x="2305" y="1196"/>
                  <a:pt x="2305" y="1196"/>
                </a:cubicBezTo>
                <a:cubicBezTo>
                  <a:pt x="2306" y="1196"/>
                  <a:pt x="2306" y="1196"/>
                  <a:pt x="2306" y="1196"/>
                </a:cubicBezTo>
                <a:cubicBezTo>
                  <a:pt x="2306" y="1196"/>
                  <a:pt x="2306" y="1196"/>
                  <a:pt x="2306" y="1196"/>
                </a:cubicBezTo>
                <a:cubicBezTo>
                  <a:pt x="2306" y="1196"/>
                  <a:pt x="2306" y="1196"/>
                  <a:pt x="2306" y="1196"/>
                </a:cubicBezTo>
                <a:cubicBezTo>
                  <a:pt x="2306" y="1196"/>
                  <a:pt x="2306" y="1196"/>
                  <a:pt x="2306" y="1196"/>
                </a:cubicBezTo>
                <a:cubicBezTo>
                  <a:pt x="2306" y="1196"/>
                  <a:pt x="2306" y="1196"/>
                  <a:pt x="2306" y="1196"/>
                </a:cubicBezTo>
                <a:cubicBezTo>
                  <a:pt x="2306" y="1196"/>
                  <a:pt x="2306" y="1196"/>
                  <a:pt x="2306" y="1196"/>
                </a:cubicBezTo>
                <a:cubicBezTo>
                  <a:pt x="2306" y="1196"/>
                  <a:pt x="2306" y="1196"/>
                  <a:pt x="2306" y="1196"/>
                </a:cubicBezTo>
                <a:cubicBezTo>
                  <a:pt x="2306" y="1196"/>
                  <a:pt x="2306" y="1196"/>
                  <a:pt x="2306" y="1196"/>
                </a:cubicBezTo>
                <a:cubicBezTo>
                  <a:pt x="2306" y="1196"/>
                  <a:pt x="2306" y="1196"/>
                  <a:pt x="2306" y="1196"/>
                </a:cubicBezTo>
                <a:cubicBezTo>
                  <a:pt x="2305" y="1197"/>
                  <a:pt x="2305" y="1197"/>
                  <a:pt x="2305" y="1197"/>
                </a:cubicBezTo>
                <a:cubicBezTo>
                  <a:pt x="2305" y="1197"/>
                  <a:pt x="2305" y="1197"/>
                  <a:pt x="2305" y="1197"/>
                </a:cubicBezTo>
                <a:cubicBezTo>
                  <a:pt x="2305" y="1196"/>
                  <a:pt x="2305" y="1196"/>
                  <a:pt x="2305" y="1196"/>
                </a:cubicBezTo>
                <a:cubicBezTo>
                  <a:pt x="2305" y="1196"/>
                  <a:pt x="2305" y="1196"/>
                  <a:pt x="2305" y="1196"/>
                </a:cubicBezTo>
                <a:cubicBezTo>
                  <a:pt x="2305" y="1196"/>
                  <a:pt x="2305" y="1196"/>
                  <a:pt x="2305" y="1196"/>
                </a:cubicBezTo>
                <a:cubicBezTo>
                  <a:pt x="2305" y="1196"/>
                  <a:pt x="2305" y="1196"/>
                  <a:pt x="2305" y="1196"/>
                </a:cubicBezTo>
                <a:cubicBezTo>
                  <a:pt x="2305" y="1196"/>
                  <a:pt x="2305" y="1196"/>
                  <a:pt x="2305" y="1196"/>
                </a:cubicBezTo>
                <a:cubicBezTo>
                  <a:pt x="2305" y="1196"/>
                  <a:pt x="2305" y="1196"/>
                  <a:pt x="2305" y="1196"/>
                </a:cubicBezTo>
                <a:cubicBezTo>
                  <a:pt x="2305" y="1196"/>
                  <a:pt x="2305" y="1196"/>
                  <a:pt x="2305" y="1196"/>
                </a:cubicBezTo>
                <a:cubicBezTo>
                  <a:pt x="2305" y="1196"/>
                  <a:pt x="2305" y="1196"/>
                  <a:pt x="2305" y="1196"/>
                </a:cubicBezTo>
                <a:cubicBezTo>
                  <a:pt x="2305" y="1196"/>
                  <a:pt x="2305" y="1196"/>
                  <a:pt x="2305" y="1196"/>
                </a:cubicBezTo>
                <a:cubicBezTo>
                  <a:pt x="2305" y="1196"/>
                  <a:pt x="2305" y="1196"/>
                  <a:pt x="2305" y="1196"/>
                </a:cubicBezTo>
                <a:cubicBezTo>
                  <a:pt x="2305" y="1196"/>
                  <a:pt x="2305" y="1196"/>
                  <a:pt x="2305" y="1196"/>
                </a:cubicBezTo>
                <a:cubicBezTo>
                  <a:pt x="2305" y="1196"/>
                  <a:pt x="2305" y="1196"/>
                  <a:pt x="2305" y="1196"/>
                </a:cubicBezTo>
                <a:moveTo>
                  <a:pt x="2304" y="1182"/>
                </a:moveTo>
                <a:cubicBezTo>
                  <a:pt x="2303" y="1183"/>
                  <a:pt x="2303" y="1183"/>
                  <a:pt x="2303" y="1183"/>
                </a:cubicBezTo>
                <a:cubicBezTo>
                  <a:pt x="2303" y="1183"/>
                  <a:pt x="2303" y="1183"/>
                  <a:pt x="2303" y="1183"/>
                </a:cubicBezTo>
                <a:cubicBezTo>
                  <a:pt x="2303" y="1183"/>
                  <a:pt x="2303" y="1183"/>
                  <a:pt x="2303" y="1183"/>
                </a:cubicBezTo>
                <a:cubicBezTo>
                  <a:pt x="2303" y="1182"/>
                  <a:pt x="2303" y="1182"/>
                  <a:pt x="2303" y="1182"/>
                </a:cubicBezTo>
                <a:cubicBezTo>
                  <a:pt x="2303" y="1182"/>
                  <a:pt x="2303" y="1182"/>
                  <a:pt x="2303" y="1182"/>
                </a:cubicBezTo>
                <a:cubicBezTo>
                  <a:pt x="2302" y="1182"/>
                  <a:pt x="2302" y="1182"/>
                  <a:pt x="2302" y="1182"/>
                </a:cubicBezTo>
                <a:cubicBezTo>
                  <a:pt x="2302" y="1182"/>
                  <a:pt x="2302" y="1182"/>
                  <a:pt x="2302" y="1182"/>
                </a:cubicBezTo>
                <a:cubicBezTo>
                  <a:pt x="2302" y="1182"/>
                  <a:pt x="2302" y="1182"/>
                  <a:pt x="2302" y="1182"/>
                </a:cubicBezTo>
                <a:cubicBezTo>
                  <a:pt x="2302" y="1182"/>
                  <a:pt x="2302" y="1182"/>
                  <a:pt x="2302" y="1182"/>
                </a:cubicBezTo>
                <a:cubicBezTo>
                  <a:pt x="2302" y="1182"/>
                  <a:pt x="2302" y="1182"/>
                  <a:pt x="2302" y="1182"/>
                </a:cubicBezTo>
                <a:cubicBezTo>
                  <a:pt x="2302" y="1182"/>
                  <a:pt x="2302" y="1182"/>
                  <a:pt x="2302" y="1182"/>
                </a:cubicBezTo>
                <a:cubicBezTo>
                  <a:pt x="2302" y="1182"/>
                  <a:pt x="2302" y="1182"/>
                  <a:pt x="2302" y="1182"/>
                </a:cubicBezTo>
                <a:cubicBezTo>
                  <a:pt x="2302" y="1182"/>
                  <a:pt x="2302" y="1182"/>
                  <a:pt x="2302" y="1182"/>
                </a:cubicBezTo>
                <a:cubicBezTo>
                  <a:pt x="2302" y="1182"/>
                  <a:pt x="2302" y="1182"/>
                  <a:pt x="2302" y="1182"/>
                </a:cubicBezTo>
                <a:cubicBezTo>
                  <a:pt x="2302" y="1182"/>
                  <a:pt x="2302" y="1182"/>
                  <a:pt x="2302" y="1182"/>
                </a:cubicBezTo>
                <a:cubicBezTo>
                  <a:pt x="2302" y="1182"/>
                  <a:pt x="2302" y="1182"/>
                  <a:pt x="2302" y="1182"/>
                </a:cubicBezTo>
                <a:cubicBezTo>
                  <a:pt x="2302" y="1182"/>
                  <a:pt x="2302" y="1182"/>
                  <a:pt x="2302" y="1182"/>
                </a:cubicBezTo>
                <a:cubicBezTo>
                  <a:pt x="2302" y="1181"/>
                  <a:pt x="2302" y="1181"/>
                  <a:pt x="2302" y="1181"/>
                </a:cubicBezTo>
                <a:cubicBezTo>
                  <a:pt x="2301" y="1181"/>
                  <a:pt x="2301" y="1181"/>
                  <a:pt x="2301" y="1181"/>
                </a:cubicBezTo>
                <a:cubicBezTo>
                  <a:pt x="2301" y="1181"/>
                  <a:pt x="2301" y="1181"/>
                  <a:pt x="2301" y="1181"/>
                </a:cubicBezTo>
                <a:cubicBezTo>
                  <a:pt x="2301" y="1181"/>
                  <a:pt x="2301" y="1181"/>
                  <a:pt x="2301" y="1181"/>
                </a:cubicBezTo>
                <a:cubicBezTo>
                  <a:pt x="2301" y="1181"/>
                  <a:pt x="2301" y="1181"/>
                  <a:pt x="2301" y="1181"/>
                </a:cubicBezTo>
                <a:cubicBezTo>
                  <a:pt x="2301" y="1181"/>
                  <a:pt x="2301" y="1181"/>
                  <a:pt x="2301" y="1181"/>
                </a:cubicBezTo>
                <a:cubicBezTo>
                  <a:pt x="2301" y="1181"/>
                  <a:pt x="2301" y="1181"/>
                  <a:pt x="2301" y="1181"/>
                </a:cubicBezTo>
                <a:cubicBezTo>
                  <a:pt x="2301" y="1181"/>
                  <a:pt x="2301" y="1181"/>
                  <a:pt x="2301" y="1181"/>
                </a:cubicBezTo>
                <a:cubicBezTo>
                  <a:pt x="2301" y="1181"/>
                  <a:pt x="2301" y="1181"/>
                  <a:pt x="2301" y="1181"/>
                </a:cubicBezTo>
                <a:cubicBezTo>
                  <a:pt x="2301" y="1181"/>
                  <a:pt x="2301" y="1181"/>
                  <a:pt x="2301" y="1181"/>
                </a:cubicBezTo>
                <a:cubicBezTo>
                  <a:pt x="2302" y="1181"/>
                  <a:pt x="2302" y="1181"/>
                  <a:pt x="2302" y="1181"/>
                </a:cubicBezTo>
                <a:cubicBezTo>
                  <a:pt x="2302" y="1181"/>
                  <a:pt x="2302" y="1181"/>
                  <a:pt x="2302" y="1181"/>
                </a:cubicBezTo>
                <a:cubicBezTo>
                  <a:pt x="2302" y="1181"/>
                  <a:pt x="2302" y="1181"/>
                  <a:pt x="2302" y="1181"/>
                </a:cubicBezTo>
                <a:cubicBezTo>
                  <a:pt x="2303" y="1181"/>
                  <a:pt x="2303" y="1181"/>
                  <a:pt x="2303" y="1181"/>
                </a:cubicBezTo>
                <a:cubicBezTo>
                  <a:pt x="2303" y="1181"/>
                  <a:pt x="2303" y="1181"/>
                  <a:pt x="2303" y="1181"/>
                </a:cubicBezTo>
                <a:cubicBezTo>
                  <a:pt x="2303" y="1181"/>
                  <a:pt x="2303" y="1181"/>
                  <a:pt x="2303" y="1181"/>
                </a:cubicBezTo>
                <a:cubicBezTo>
                  <a:pt x="2303" y="1181"/>
                  <a:pt x="2303" y="1181"/>
                  <a:pt x="2303" y="1181"/>
                </a:cubicBezTo>
                <a:cubicBezTo>
                  <a:pt x="2303" y="1181"/>
                  <a:pt x="2303" y="1181"/>
                  <a:pt x="2303" y="1181"/>
                </a:cubicBezTo>
                <a:cubicBezTo>
                  <a:pt x="2303" y="1181"/>
                  <a:pt x="2303" y="1181"/>
                  <a:pt x="2303" y="1181"/>
                </a:cubicBezTo>
                <a:cubicBezTo>
                  <a:pt x="2304" y="1181"/>
                  <a:pt x="2304" y="1181"/>
                  <a:pt x="2304" y="1181"/>
                </a:cubicBezTo>
                <a:cubicBezTo>
                  <a:pt x="2304" y="1181"/>
                  <a:pt x="2304" y="1181"/>
                  <a:pt x="2304" y="1181"/>
                </a:cubicBezTo>
                <a:cubicBezTo>
                  <a:pt x="2304" y="1181"/>
                  <a:pt x="2304" y="1181"/>
                  <a:pt x="2304" y="1181"/>
                </a:cubicBezTo>
                <a:cubicBezTo>
                  <a:pt x="2304" y="1182"/>
                  <a:pt x="2304" y="1182"/>
                  <a:pt x="2304" y="1182"/>
                </a:cubicBezTo>
                <a:cubicBezTo>
                  <a:pt x="2304" y="1182"/>
                  <a:pt x="2304" y="1182"/>
                  <a:pt x="2304" y="1182"/>
                </a:cubicBezTo>
                <a:cubicBezTo>
                  <a:pt x="2304" y="1182"/>
                  <a:pt x="2304" y="1182"/>
                  <a:pt x="2304" y="1182"/>
                </a:cubicBezTo>
                <a:cubicBezTo>
                  <a:pt x="2304" y="1182"/>
                  <a:pt x="2304" y="1182"/>
                  <a:pt x="2304" y="1182"/>
                </a:cubicBezTo>
                <a:cubicBezTo>
                  <a:pt x="2304" y="1182"/>
                  <a:pt x="2304" y="1182"/>
                  <a:pt x="2304" y="1182"/>
                </a:cubicBezTo>
                <a:cubicBezTo>
                  <a:pt x="2304" y="1182"/>
                  <a:pt x="2304" y="1182"/>
                  <a:pt x="2304" y="1182"/>
                </a:cubicBezTo>
                <a:cubicBezTo>
                  <a:pt x="2304" y="1182"/>
                  <a:pt x="2304" y="1182"/>
                  <a:pt x="2304" y="1182"/>
                </a:cubicBezTo>
                <a:cubicBezTo>
                  <a:pt x="2304" y="1182"/>
                  <a:pt x="2304" y="1182"/>
                  <a:pt x="2304" y="1182"/>
                </a:cubicBezTo>
                <a:cubicBezTo>
                  <a:pt x="2304" y="1182"/>
                  <a:pt x="2304" y="1182"/>
                  <a:pt x="2304" y="1182"/>
                </a:cubicBezTo>
                <a:cubicBezTo>
                  <a:pt x="2304" y="1182"/>
                  <a:pt x="2304" y="1182"/>
                  <a:pt x="2304" y="1182"/>
                </a:cubicBezTo>
                <a:cubicBezTo>
                  <a:pt x="2304" y="1182"/>
                  <a:pt x="2304" y="1182"/>
                  <a:pt x="2304" y="1182"/>
                </a:cubicBezTo>
                <a:cubicBezTo>
                  <a:pt x="2304" y="1182"/>
                  <a:pt x="2304" y="1182"/>
                  <a:pt x="2304" y="1182"/>
                </a:cubicBezTo>
                <a:cubicBezTo>
                  <a:pt x="2304" y="1182"/>
                  <a:pt x="2304" y="1182"/>
                  <a:pt x="2304" y="1182"/>
                </a:cubicBezTo>
                <a:cubicBezTo>
                  <a:pt x="2304" y="1182"/>
                  <a:pt x="2304" y="1182"/>
                  <a:pt x="2304" y="1182"/>
                </a:cubicBezTo>
                <a:cubicBezTo>
                  <a:pt x="2304" y="1182"/>
                  <a:pt x="2304" y="1182"/>
                  <a:pt x="2304" y="1182"/>
                </a:cubicBezTo>
                <a:cubicBezTo>
                  <a:pt x="2304" y="1182"/>
                  <a:pt x="2304" y="1182"/>
                  <a:pt x="2304" y="1182"/>
                </a:cubicBezTo>
                <a:moveTo>
                  <a:pt x="2290" y="1185"/>
                </a:moveTo>
                <a:cubicBezTo>
                  <a:pt x="2291" y="1185"/>
                  <a:pt x="2291" y="1185"/>
                  <a:pt x="2291" y="1185"/>
                </a:cubicBezTo>
                <a:cubicBezTo>
                  <a:pt x="2291" y="1185"/>
                  <a:pt x="2291" y="1185"/>
                  <a:pt x="2291" y="1185"/>
                </a:cubicBezTo>
                <a:cubicBezTo>
                  <a:pt x="2291" y="1185"/>
                  <a:pt x="2291" y="1185"/>
                  <a:pt x="2291" y="1185"/>
                </a:cubicBezTo>
                <a:cubicBezTo>
                  <a:pt x="2291" y="1185"/>
                  <a:pt x="2291" y="1185"/>
                  <a:pt x="2291" y="1185"/>
                </a:cubicBezTo>
                <a:cubicBezTo>
                  <a:pt x="2291" y="1185"/>
                  <a:pt x="2291" y="1185"/>
                  <a:pt x="2291" y="1185"/>
                </a:cubicBezTo>
                <a:cubicBezTo>
                  <a:pt x="2291" y="1185"/>
                  <a:pt x="2291" y="1185"/>
                  <a:pt x="2291" y="1185"/>
                </a:cubicBezTo>
                <a:cubicBezTo>
                  <a:pt x="2291" y="1185"/>
                  <a:pt x="2291" y="1185"/>
                  <a:pt x="2291" y="1185"/>
                </a:cubicBezTo>
                <a:cubicBezTo>
                  <a:pt x="2291" y="1185"/>
                  <a:pt x="2291" y="1185"/>
                  <a:pt x="2291" y="1185"/>
                </a:cubicBezTo>
                <a:cubicBezTo>
                  <a:pt x="2291" y="1185"/>
                  <a:pt x="2291" y="1185"/>
                  <a:pt x="2291" y="1185"/>
                </a:cubicBezTo>
                <a:cubicBezTo>
                  <a:pt x="2290" y="1185"/>
                  <a:pt x="2290" y="1185"/>
                  <a:pt x="2290" y="1185"/>
                </a:cubicBezTo>
                <a:cubicBezTo>
                  <a:pt x="2290" y="1185"/>
                  <a:pt x="2290" y="1185"/>
                  <a:pt x="2290" y="1185"/>
                </a:cubicBezTo>
                <a:cubicBezTo>
                  <a:pt x="2290" y="1185"/>
                  <a:pt x="2290" y="1185"/>
                  <a:pt x="2290" y="1185"/>
                </a:cubicBezTo>
                <a:cubicBezTo>
                  <a:pt x="2290" y="1185"/>
                  <a:pt x="2290" y="1185"/>
                  <a:pt x="2290" y="1185"/>
                </a:cubicBezTo>
                <a:cubicBezTo>
                  <a:pt x="2290" y="1185"/>
                  <a:pt x="2290" y="1185"/>
                  <a:pt x="2290" y="1185"/>
                </a:cubicBezTo>
                <a:moveTo>
                  <a:pt x="2286" y="1184"/>
                </a:moveTo>
                <a:cubicBezTo>
                  <a:pt x="2286" y="1184"/>
                  <a:pt x="2286" y="1184"/>
                  <a:pt x="2286" y="1184"/>
                </a:cubicBezTo>
                <a:cubicBezTo>
                  <a:pt x="2286" y="1184"/>
                  <a:pt x="2286" y="1184"/>
                  <a:pt x="2286" y="1184"/>
                </a:cubicBezTo>
                <a:cubicBezTo>
                  <a:pt x="2286" y="1184"/>
                  <a:pt x="2286" y="1184"/>
                  <a:pt x="2286" y="1184"/>
                </a:cubicBezTo>
                <a:cubicBezTo>
                  <a:pt x="2286" y="1184"/>
                  <a:pt x="2286" y="1184"/>
                  <a:pt x="2286" y="1184"/>
                </a:cubicBezTo>
                <a:cubicBezTo>
                  <a:pt x="2286" y="1184"/>
                  <a:pt x="2286" y="1184"/>
                  <a:pt x="2286" y="1184"/>
                </a:cubicBezTo>
                <a:cubicBezTo>
                  <a:pt x="2286" y="1184"/>
                  <a:pt x="2286" y="1184"/>
                  <a:pt x="2286" y="1184"/>
                </a:cubicBezTo>
                <a:cubicBezTo>
                  <a:pt x="2286" y="1184"/>
                  <a:pt x="2286" y="1184"/>
                  <a:pt x="2286" y="1184"/>
                </a:cubicBezTo>
                <a:cubicBezTo>
                  <a:pt x="2286" y="1184"/>
                  <a:pt x="2286" y="1184"/>
                  <a:pt x="2286" y="1184"/>
                </a:cubicBezTo>
                <a:cubicBezTo>
                  <a:pt x="2285" y="1184"/>
                  <a:pt x="2285" y="1184"/>
                  <a:pt x="2285" y="1184"/>
                </a:cubicBezTo>
                <a:cubicBezTo>
                  <a:pt x="2285" y="1184"/>
                  <a:pt x="2285" y="1184"/>
                  <a:pt x="2285" y="1184"/>
                </a:cubicBezTo>
                <a:cubicBezTo>
                  <a:pt x="2285" y="1184"/>
                  <a:pt x="2285" y="1184"/>
                  <a:pt x="2285" y="1184"/>
                </a:cubicBezTo>
                <a:cubicBezTo>
                  <a:pt x="2285" y="1184"/>
                  <a:pt x="2285" y="1184"/>
                  <a:pt x="2285" y="1184"/>
                </a:cubicBezTo>
                <a:cubicBezTo>
                  <a:pt x="2285" y="1184"/>
                  <a:pt x="2285" y="1184"/>
                  <a:pt x="2285" y="1184"/>
                </a:cubicBezTo>
                <a:cubicBezTo>
                  <a:pt x="2285" y="1183"/>
                  <a:pt x="2285" y="1183"/>
                  <a:pt x="2285" y="1183"/>
                </a:cubicBezTo>
                <a:cubicBezTo>
                  <a:pt x="2284" y="1183"/>
                  <a:pt x="2284" y="1183"/>
                  <a:pt x="2284" y="1183"/>
                </a:cubicBezTo>
                <a:cubicBezTo>
                  <a:pt x="2285" y="1182"/>
                  <a:pt x="2285" y="1182"/>
                  <a:pt x="2285" y="1182"/>
                </a:cubicBezTo>
                <a:cubicBezTo>
                  <a:pt x="2285" y="1182"/>
                  <a:pt x="2285" y="1182"/>
                  <a:pt x="2285" y="1182"/>
                </a:cubicBezTo>
                <a:cubicBezTo>
                  <a:pt x="2285" y="1182"/>
                  <a:pt x="2285" y="1182"/>
                  <a:pt x="2285" y="1182"/>
                </a:cubicBezTo>
                <a:cubicBezTo>
                  <a:pt x="2285" y="1182"/>
                  <a:pt x="2285" y="1182"/>
                  <a:pt x="2285" y="1182"/>
                </a:cubicBezTo>
                <a:cubicBezTo>
                  <a:pt x="2285" y="1182"/>
                  <a:pt x="2285" y="1182"/>
                  <a:pt x="2285" y="1182"/>
                </a:cubicBezTo>
                <a:cubicBezTo>
                  <a:pt x="2285" y="1182"/>
                  <a:pt x="2285" y="1182"/>
                  <a:pt x="2285" y="1182"/>
                </a:cubicBezTo>
                <a:cubicBezTo>
                  <a:pt x="2285" y="1182"/>
                  <a:pt x="2285" y="1182"/>
                  <a:pt x="2285" y="1182"/>
                </a:cubicBezTo>
                <a:cubicBezTo>
                  <a:pt x="2286" y="1182"/>
                  <a:pt x="2286" y="1182"/>
                  <a:pt x="2286" y="1182"/>
                </a:cubicBezTo>
                <a:cubicBezTo>
                  <a:pt x="2286" y="1182"/>
                  <a:pt x="2286" y="1182"/>
                  <a:pt x="2286" y="1182"/>
                </a:cubicBezTo>
                <a:cubicBezTo>
                  <a:pt x="2286" y="1182"/>
                  <a:pt x="2286" y="1182"/>
                  <a:pt x="2286" y="1182"/>
                </a:cubicBezTo>
                <a:cubicBezTo>
                  <a:pt x="2286" y="1183"/>
                  <a:pt x="2286" y="1183"/>
                  <a:pt x="2286" y="1183"/>
                </a:cubicBezTo>
                <a:cubicBezTo>
                  <a:pt x="2286" y="1183"/>
                  <a:pt x="2286" y="1183"/>
                  <a:pt x="2286" y="1183"/>
                </a:cubicBezTo>
                <a:cubicBezTo>
                  <a:pt x="2286" y="1183"/>
                  <a:pt x="2286" y="1183"/>
                  <a:pt x="2286" y="1183"/>
                </a:cubicBezTo>
                <a:cubicBezTo>
                  <a:pt x="2286" y="1184"/>
                  <a:pt x="2286" y="1184"/>
                  <a:pt x="2286" y="1184"/>
                </a:cubicBezTo>
                <a:cubicBezTo>
                  <a:pt x="2286" y="1184"/>
                  <a:pt x="2286" y="1184"/>
                  <a:pt x="2286" y="1184"/>
                </a:cubicBezTo>
                <a:moveTo>
                  <a:pt x="2291" y="1177"/>
                </a:moveTo>
                <a:cubicBezTo>
                  <a:pt x="2291" y="1177"/>
                  <a:pt x="2291" y="1177"/>
                  <a:pt x="2291" y="1177"/>
                </a:cubicBezTo>
                <a:cubicBezTo>
                  <a:pt x="2292" y="1178"/>
                  <a:pt x="2292" y="1178"/>
                  <a:pt x="2292" y="1178"/>
                </a:cubicBezTo>
                <a:cubicBezTo>
                  <a:pt x="2292" y="1178"/>
                  <a:pt x="2292" y="1178"/>
                  <a:pt x="2292" y="1178"/>
                </a:cubicBezTo>
                <a:cubicBezTo>
                  <a:pt x="2291" y="1179"/>
                  <a:pt x="2291" y="1179"/>
                  <a:pt x="2291" y="1179"/>
                </a:cubicBezTo>
                <a:cubicBezTo>
                  <a:pt x="2291" y="1179"/>
                  <a:pt x="2291" y="1179"/>
                  <a:pt x="2291" y="1179"/>
                </a:cubicBezTo>
                <a:cubicBezTo>
                  <a:pt x="2291" y="1179"/>
                  <a:pt x="2291" y="1179"/>
                  <a:pt x="2291" y="1179"/>
                </a:cubicBezTo>
                <a:cubicBezTo>
                  <a:pt x="2291" y="1179"/>
                  <a:pt x="2291" y="1179"/>
                  <a:pt x="2291" y="1179"/>
                </a:cubicBezTo>
                <a:cubicBezTo>
                  <a:pt x="2291" y="1179"/>
                  <a:pt x="2291" y="1179"/>
                  <a:pt x="2291" y="1179"/>
                </a:cubicBezTo>
                <a:cubicBezTo>
                  <a:pt x="2291" y="1179"/>
                  <a:pt x="2291" y="1179"/>
                  <a:pt x="2291" y="1179"/>
                </a:cubicBezTo>
                <a:cubicBezTo>
                  <a:pt x="2291" y="1179"/>
                  <a:pt x="2291" y="1179"/>
                  <a:pt x="2291" y="1179"/>
                </a:cubicBezTo>
                <a:cubicBezTo>
                  <a:pt x="2291" y="1179"/>
                  <a:pt x="2291" y="1179"/>
                  <a:pt x="2291" y="1179"/>
                </a:cubicBezTo>
                <a:cubicBezTo>
                  <a:pt x="2291" y="1179"/>
                  <a:pt x="2291" y="1179"/>
                  <a:pt x="2291" y="1179"/>
                </a:cubicBezTo>
                <a:cubicBezTo>
                  <a:pt x="2291" y="1179"/>
                  <a:pt x="2291" y="1179"/>
                  <a:pt x="2291" y="1179"/>
                </a:cubicBezTo>
                <a:cubicBezTo>
                  <a:pt x="2291" y="1179"/>
                  <a:pt x="2291" y="1179"/>
                  <a:pt x="2291" y="1179"/>
                </a:cubicBezTo>
                <a:cubicBezTo>
                  <a:pt x="2291" y="1179"/>
                  <a:pt x="2291" y="1179"/>
                  <a:pt x="2291" y="1179"/>
                </a:cubicBezTo>
                <a:cubicBezTo>
                  <a:pt x="2291" y="1178"/>
                  <a:pt x="2291" y="1178"/>
                  <a:pt x="2291" y="1178"/>
                </a:cubicBezTo>
                <a:cubicBezTo>
                  <a:pt x="2291" y="1178"/>
                  <a:pt x="2291" y="1178"/>
                  <a:pt x="2291" y="1178"/>
                </a:cubicBezTo>
                <a:cubicBezTo>
                  <a:pt x="2291" y="1178"/>
                  <a:pt x="2291" y="1178"/>
                  <a:pt x="2291" y="1178"/>
                </a:cubicBezTo>
                <a:cubicBezTo>
                  <a:pt x="2291" y="1178"/>
                  <a:pt x="2291" y="1178"/>
                  <a:pt x="2291" y="1178"/>
                </a:cubicBezTo>
                <a:cubicBezTo>
                  <a:pt x="2291" y="1178"/>
                  <a:pt x="2291" y="1178"/>
                  <a:pt x="2291" y="1178"/>
                </a:cubicBezTo>
                <a:cubicBezTo>
                  <a:pt x="2291" y="1178"/>
                  <a:pt x="2291" y="1178"/>
                  <a:pt x="2291" y="1178"/>
                </a:cubicBezTo>
                <a:cubicBezTo>
                  <a:pt x="2291" y="1178"/>
                  <a:pt x="2291" y="1178"/>
                  <a:pt x="2291" y="1178"/>
                </a:cubicBezTo>
                <a:cubicBezTo>
                  <a:pt x="2291" y="1178"/>
                  <a:pt x="2291" y="1178"/>
                  <a:pt x="2291" y="1178"/>
                </a:cubicBezTo>
                <a:cubicBezTo>
                  <a:pt x="2291" y="1178"/>
                  <a:pt x="2291" y="1178"/>
                  <a:pt x="2291" y="1178"/>
                </a:cubicBezTo>
                <a:cubicBezTo>
                  <a:pt x="2291" y="1178"/>
                  <a:pt x="2291" y="1178"/>
                  <a:pt x="2291" y="1178"/>
                </a:cubicBezTo>
                <a:cubicBezTo>
                  <a:pt x="2291" y="1177"/>
                  <a:pt x="2291" y="1177"/>
                  <a:pt x="2291" y="1177"/>
                </a:cubicBezTo>
                <a:cubicBezTo>
                  <a:pt x="2291" y="1177"/>
                  <a:pt x="2291" y="1177"/>
                  <a:pt x="2291" y="1177"/>
                </a:cubicBezTo>
                <a:cubicBezTo>
                  <a:pt x="2291" y="1177"/>
                  <a:pt x="2291" y="1177"/>
                  <a:pt x="2291" y="1177"/>
                </a:cubicBezTo>
                <a:cubicBezTo>
                  <a:pt x="2291" y="1177"/>
                  <a:pt x="2291" y="1177"/>
                  <a:pt x="2291" y="1177"/>
                </a:cubicBezTo>
                <a:cubicBezTo>
                  <a:pt x="2291" y="1177"/>
                  <a:pt x="2291" y="1177"/>
                  <a:pt x="2291" y="1177"/>
                </a:cubicBezTo>
                <a:cubicBezTo>
                  <a:pt x="2291" y="1177"/>
                  <a:pt x="2291" y="1177"/>
                  <a:pt x="2291" y="1177"/>
                </a:cubicBezTo>
                <a:cubicBezTo>
                  <a:pt x="2291" y="1177"/>
                  <a:pt x="2291" y="1177"/>
                  <a:pt x="2291" y="1177"/>
                </a:cubicBezTo>
                <a:cubicBezTo>
                  <a:pt x="2291" y="1177"/>
                  <a:pt x="2291" y="1177"/>
                  <a:pt x="2291" y="1177"/>
                </a:cubicBezTo>
                <a:cubicBezTo>
                  <a:pt x="2291" y="1177"/>
                  <a:pt x="2291" y="1177"/>
                  <a:pt x="2291" y="1177"/>
                </a:cubicBezTo>
                <a:cubicBezTo>
                  <a:pt x="2291" y="1177"/>
                  <a:pt x="2291" y="1177"/>
                  <a:pt x="2291" y="1177"/>
                </a:cubicBezTo>
                <a:cubicBezTo>
                  <a:pt x="2291" y="1177"/>
                  <a:pt x="2291" y="1177"/>
                  <a:pt x="2291" y="1177"/>
                </a:cubicBezTo>
                <a:cubicBezTo>
                  <a:pt x="2291" y="1177"/>
                  <a:pt x="2291" y="1177"/>
                  <a:pt x="2291" y="1177"/>
                </a:cubicBezTo>
                <a:cubicBezTo>
                  <a:pt x="2291" y="1177"/>
                  <a:pt x="2291" y="1177"/>
                  <a:pt x="2291" y="1177"/>
                </a:cubicBezTo>
                <a:cubicBezTo>
                  <a:pt x="2291" y="1177"/>
                  <a:pt x="2291" y="1177"/>
                  <a:pt x="2291" y="1177"/>
                </a:cubicBezTo>
                <a:cubicBezTo>
                  <a:pt x="2291" y="1177"/>
                  <a:pt x="2291" y="1177"/>
                  <a:pt x="2291" y="1177"/>
                </a:cubicBezTo>
                <a:moveTo>
                  <a:pt x="2300" y="1181"/>
                </a:moveTo>
                <a:cubicBezTo>
                  <a:pt x="2300" y="1181"/>
                  <a:pt x="2300" y="1181"/>
                  <a:pt x="2300" y="1181"/>
                </a:cubicBezTo>
                <a:cubicBezTo>
                  <a:pt x="2300" y="1181"/>
                  <a:pt x="2300" y="1181"/>
                  <a:pt x="2300" y="1181"/>
                </a:cubicBezTo>
                <a:cubicBezTo>
                  <a:pt x="2300" y="1181"/>
                  <a:pt x="2300" y="1181"/>
                  <a:pt x="2300" y="1181"/>
                </a:cubicBezTo>
                <a:cubicBezTo>
                  <a:pt x="2300" y="1181"/>
                  <a:pt x="2300" y="1181"/>
                  <a:pt x="2300" y="1181"/>
                </a:cubicBezTo>
                <a:cubicBezTo>
                  <a:pt x="2300" y="1181"/>
                  <a:pt x="2300" y="1181"/>
                  <a:pt x="2300" y="1181"/>
                </a:cubicBezTo>
                <a:cubicBezTo>
                  <a:pt x="2300" y="1181"/>
                  <a:pt x="2300" y="1181"/>
                  <a:pt x="2300" y="1181"/>
                </a:cubicBezTo>
                <a:cubicBezTo>
                  <a:pt x="2300" y="1181"/>
                  <a:pt x="2300" y="1181"/>
                  <a:pt x="2300" y="1181"/>
                </a:cubicBezTo>
                <a:cubicBezTo>
                  <a:pt x="2300" y="1181"/>
                  <a:pt x="2300" y="1181"/>
                  <a:pt x="2300" y="1181"/>
                </a:cubicBezTo>
                <a:cubicBezTo>
                  <a:pt x="2300" y="1181"/>
                  <a:pt x="2300" y="1181"/>
                  <a:pt x="2300" y="1181"/>
                </a:cubicBezTo>
                <a:cubicBezTo>
                  <a:pt x="2300" y="1181"/>
                  <a:pt x="2300" y="1181"/>
                  <a:pt x="2300" y="1181"/>
                </a:cubicBezTo>
                <a:cubicBezTo>
                  <a:pt x="2300" y="1181"/>
                  <a:pt x="2300" y="1181"/>
                  <a:pt x="2300" y="1181"/>
                </a:cubicBezTo>
                <a:cubicBezTo>
                  <a:pt x="2300" y="1181"/>
                  <a:pt x="2300" y="1181"/>
                  <a:pt x="2300" y="1181"/>
                </a:cubicBezTo>
                <a:cubicBezTo>
                  <a:pt x="2300" y="1181"/>
                  <a:pt x="2300" y="1181"/>
                  <a:pt x="2300" y="1181"/>
                </a:cubicBezTo>
                <a:moveTo>
                  <a:pt x="2287" y="1185"/>
                </a:moveTo>
                <a:cubicBezTo>
                  <a:pt x="2287" y="1185"/>
                  <a:pt x="2287" y="1185"/>
                  <a:pt x="2287" y="1185"/>
                </a:cubicBezTo>
                <a:cubicBezTo>
                  <a:pt x="2287" y="1184"/>
                  <a:pt x="2287" y="1184"/>
                  <a:pt x="2287" y="1184"/>
                </a:cubicBezTo>
                <a:cubicBezTo>
                  <a:pt x="2287" y="1184"/>
                  <a:pt x="2287" y="1184"/>
                  <a:pt x="2287" y="1184"/>
                </a:cubicBezTo>
                <a:cubicBezTo>
                  <a:pt x="2287" y="1184"/>
                  <a:pt x="2287" y="1184"/>
                  <a:pt x="2287" y="1184"/>
                </a:cubicBezTo>
                <a:cubicBezTo>
                  <a:pt x="2287" y="1183"/>
                  <a:pt x="2287" y="1183"/>
                  <a:pt x="2287" y="1183"/>
                </a:cubicBezTo>
                <a:cubicBezTo>
                  <a:pt x="2287" y="1183"/>
                  <a:pt x="2287" y="1183"/>
                  <a:pt x="2287" y="1183"/>
                </a:cubicBezTo>
                <a:cubicBezTo>
                  <a:pt x="2287" y="1183"/>
                  <a:pt x="2287" y="1183"/>
                  <a:pt x="2287" y="1183"/>
                </a:cubicBezTo>
                <a:cubicBezTo>
                  <a:pt x="2287" y="1183"/>
                  <a:pt x="2287" y="1183"/>
                  <a:pt x="2287" y="1183"/>
                </a:cubicBezTo>
                <a:cubicBezTo>
                  <a:pt x="2287" y="1183"/>
                  <a:pt x="2287" y="1183"/>
                  <a:pt x="2287" y="1183"/>
                </a:cubicBezTo>
                <a:cubicBezTo>
                  <a:pt x="2288" y="1183"/>
                  <a:pt x="2288" y="1183"/>
                  <a:pt x="2288" y="1183"/>
                </a:cubicBezTo>
                <a:cubicBezTo>
                  <a:pt x="2288" y="1183"/>
                  <a:pt x="2288" y="1183"/>
                  <a:pt x="2288" y="1183"/>
                </a:cubicBezTo>
                <a:cubicBezTo>
                  <a:pt x="2288" y="1183"/>
                  <a:pt x="2288" y="1183"/>
                  <a:pt x="2288" y="1183"/>
                </a:cubicBezTo>
                <a:cubicBezTo>
                  <a:pt x="2288" y="1184"/>
                  <a:pt x="2288" y="1184"/>
                  <a:pt x="2288" y="1184"/>
                </a:cubicBezTo>
                <a:cubicBezTo>
                  <a:pt x="2289" y="1184"/>
                  <a:pt x="2289" y="1184"/>
                  <a:pt x="2289" y="1184"/>
                </a:cubicBezTo>
                <a:cubicBezTo>
                  <a:pt x="2289" y="1184"/>
                  <a:pt x="2289" y="1184"/>
                  <a:pt x="2289" y="1184"/>
                </a:cubicBezTo>
                <a:cubicBezTo>
                  <a:pt x="2289" y="1184"/>
                  <a:pt x="2289" y="1184"/>
                  <a:pt x="2289" y="1184"/>
                </a:cubicBezTo>
                <a:cubicBezTo>
                  <a:pt x="2289" y="1184"/>
                  <a:pt x="2289" y="1184"/>
                  <a:pt x="2289" y="1184"/>
                </a:cubicBezTo>
                <a:cubicBezTo>
                  <a:pt x="2289" y="1184"/>
                  <a:pt x="2289" y="1184"/>
                  <a:pt x="2289" y="1184"/>
                </a:cubicBezTo>
                <a:cubicBezTo>
                  <a:pt x="2290" y="1184"/>
                  <a:pt x="2290" y="1184"/>
                  <a:pt x="2290" y="1184"/>
                </a:cubicBezTo>
                <a:cubicBezTo>
                  <a:pt x="2290" y="1184"/>
                  <a:pt x="2290" y="1184"/>
                  <a:pt x="2290" y="1184"/>
                </a:cubicBezTo>
                <a:cubicBezTo>
                  <a:pt x="2290" y="1185"/>
                  <a:pt x="2290" y="1185"/>
                  <a:pt x="2290" y="1185"/>
                </a:cubicBezTo>
                <a:cubicBezTo>
                  <a:pt x="2290" y="1185"/>
                  <a:pt x="2290" y="1185"/>
                  <a:pt x="2290" y="1185"/>
                </a:cubicBezTo>
                <a:cubicBezTo>
                  <a:pt x="2290" y="1185"/>
                  <a:pt x="2290" y="1185"/>
                  <a:pt x="2290" y="1185"/>
                </a:cubicBezTo>
                <a:cubicBezTo>
                  <a:pt x="2290" y="1185"/>
                  <a:pt x="2290" y="1185"/>
                  <a:pt x="2290" y="1185"/>
                </a:cubicBezTo>
                <a:cubicBezTo>
                  <a:pt x="2290" y="1185"/>
                  <a:pt x="2290" y="1185"/>
                  <a:pt x="2290" y="1185"/>
                </a:cubicBezTo>
                <a:cubicBezTo>
                  <a:pt x="2290" y="1185"/>
                  <a:pt x="2290" y="1185"/>
                  <a:pt x="2290" y="1185"/>
                </a:cubicBezTo>
                <a:cubicBezTo>
                  <a:pt x="2290" y="1186"/>
                  <a:pt x="2290" y="1186"/>
                  <a:pt x="2290" y="1186"/>
                </a:cubicBezTo>
                <a:cubicBezTo>
                  <a:pt x="2290" y="1186"/>
                  <a:pt x="2290" y="1186"/>
                  <a:pt x="2290" y="1186"/>
                </a:cubicBezTo>
                <a:cubicBezTo>
                  <a:pt x="2290" y="1186"/>
                  <a:pt x="2290" y="1186"/>
                  <a:pt x="2290" y="1186"/>
                </a:cubicBezTo>
                <a:cubicBezTo>
                  <a:pt x="2290" y="1186"/>
                  <a:pt x="2290" y="1186"/>
                  <a:pt x="2290" y="1186"/>
                </a:cubicBezTo>
                <a:cubicBezTo>
                  <a:pt x="2290" y="1186"/>
                  <a:pt x="2290" y="1186"/>
                  <a:pt x="2290" y="1186"/>
                </a:cubicBezTo>
                <a:cubicBezTo>
                  <a:pt x="2290" y="1185"/>
                  <a:pt x="2290" y="1185"/>
                  <a:pt x="2290" y="1185"/>
                </a:cubicBezTo>
                <a:cubicBezTo>
                  <a:pt x="2289" y="1185"/>
                  <a:pt x="2289" y="1185"/>
                  <a:pt x="2289" y="1185"/>
                </a:cubicBezTo>
                <a:cubicBezTo>
                  <a:pt x="2289" y="1185"/>
                  <a:pt x="2289" y="1185"/>
                  <a:pt x="2289" y="1185"/>
                </a:cubicBezTo>
                <a:cubicBezTo>
                  <a:pt x="2289" y="1185"/>
                  <a:pt x="2289" y="1185"/>
                  <a:pt x="2289" y="1185"/>
                </a:cubicBezTo>
                <a:cubicBezTo>
                  <a:pt x="2289" y="1185"/>
                  <a:pt x="2289" y="1185"/>
                  <a:pt x="2289" y="1185"/>
                </a:cubicBezTo>
                <a:cubicBezTo>
                  <a:pt x="2289" y="1185"/>
                  <a:pt x="2289" y="1185"/>
                  <a:pt x="2289" y="1185"/>
                </a:cubicBezTo>
                <a:cubicBezTo>
                  <a:pt x="2289" y="1185"/>
                  <a:pt x="2289" y="1185"/>
                  <a:pt x="2289" y="1185"/>
                </a:cubicBezTo>
                <a:cubicBezTo>
                  <a:pt x="2289" y="1185"/>
                  <a:pt x="2289" y="1185"/>
                  <a:pt x="2289" y="1185"/>
                </a:cubicBezTo>
                <a:cubicBezTo>
                  <a:pt x="2288" y="1185"/>
                  <a:pt x="2288" y="1185"/>
                  <a:pt x="2288" y="1185"/>
                </a:cubicBezTo>
                <a:cubicBezTo>
                  <a:pt x="2288" y="1185"/>
                  <a:pt x="2288" y="1185"/>
                  <a:pt x="2288" y="1185"/>
                </a:cubicBezTo>
                <a:cubicBezTo>
                  <a:pt x="2288" y="1185"/>
                  <a:pt x="2288" y="1185"/>
                  <a:pt x="2288" y="1185"/>
                </a:cubicBezTo>
                <a:cubicBezTo>
                  <a:pt x="2288" y="1185"/>
                  <a:pt x="2288" y="1185"/>
                  <a:pt x="2288" y="1185"/>
                </a:cubicBezTo>
                <a:cubicBezTo>
                  <a:pt x="2287" y="1185"/>
                  <a:pt x="2287" y="1185"/>
                  <a:pt x="2287" y="1185"/>
                </a:cubicBezTo>
                <a:cubicBezTo>
                  <a:pt x="2287" y="1185"/>
                  <a:pt x="2287" y="1185"/>
                  <a:pt x="2287" y="1185"/>
                </a:cubicBezTo>
                <a:cubicBezTo>
                  <a:pt x="2287" y="1185"/>
                  <a:pt x="2287" y="1185"/>
                  <a:pt x="2287" y="1185"/>
                </a:cubicBezTo>
                <a:cubicBezTo>
                  <a:pt x="2287" y="1185"/>
                  <a:pt x="2287" y="1185"/>
                  <a:pt x="2287" y="1185"/>
                </a:cubicBezTo>
                <a:cubicBezTo>
                  <a:pt x="2287" y="1185"/>
                  <a:pt x="2287" y="1185"/>
                  <a:pt x="2287" y="1185"/>
                </a:cubicBezTo>
                <a:cubicBezTo>
                  <a:pt x="2287" y="1185"/>
                  <a:pt x="2287" y="1185"/>
                  <a:pt x="2287" y="1185"/>
                </a:cubicBezTo>
                <a:moveTo>
                  <a:pt x="2291" y="1189"/>
                </a:moveTo>
                <a:cubicBezTo>
                  <a:pt x="2291" y="1188"/>
                  <a:pt x="2291" y="1188"/>
                  <a:pt x="2291" y="1188"/>
                </a:cubicBezTo>
                <a:cubicBezTo>
                  <a:pt x="2290" y="1188"/>
                  <a:pt x="2290" y="1188"/>
                  <a:pt x="2290" y="1188"/>
                </a:cubicBezTo>
                <a:cubicBezTo>
                  <a:pt x="2290" y="1188"/>
                  <a:pt x="2290" y="1188"/>
                  <a:pt x="2290" y="1188"/>
                </a:cubicBezTo>
                <a:cubicBezTo>
                  <a:pt x="2290" y="1188"/>
                  <a:pt x="2290" y="1188"/>
                  <a:pt x="2290" y="1188"/>
                </a:cubicBezTo>
                <a:cubicBezTo>
                  <a:pt x="2290" y="1188"/>
                  <a:pt x="2290" y="1188"/>
                  <a:pt x="2290" y="1188"/>
                </a:cubicBezTo>
                <a:cubicBezTo>
                  <a:pt x="2290" y="1188"/>
                  <a:pt x="2290" y="1188"/>
                  <a:pt x="2290" y="1188"/>
                </a:cubicBezTo>
                <a:cubicBezTo>
                  <a:pt x="2290" y="1188"/>
                  <a:pt x="2290" y="1188"/>
                  <a:pt x="2290" y="1188"/>
                </a:cubicBezTo>
                <a:cubicBezTo>
                  <a:pt x="2290" y="1188"/>
                  <a:pt x="2290" y="1188"/>
                  <a:pt x="2290" y="1188"/>
                </a:cubicBezTo>
                <a:cubicBezTo>
                  <a:pt x="2290" y="1188"/>
                  <a:pt x="2290" y="1188"/>
                  <a:pt x="2290" y="1188"/>
                </a:cubicBezTo>
                <a:cubicBezTo>
                  <a:pt x="2290" y="1187"/>
                  <a:pt x="2290" y="1187"/>
                  <a:pt x="2290" y="1187"/>
                </a:cubicBezTo>
                <a:cubicBezTo>
                  <a:pt x="2290" y="1187"/>
                  <a:pt x="2290" y="1187"/>
                  <a:pt x="2290" y="1187"/>
                </a:cubicBezTo>
                <a:cubicBezTo>
                  <a:pt x="2290" y="1187"/>
                  <a:pt x="2290" y="1187"/>
                  <a:pt x="2290" y="1187"/>
                </a:cubicBezTo>
                <a:cubicBezTo>
                  <a:pt x="2289" y="1187"/>
                  <a:pt x="2289" y="1187"/>
                  <a:pt x="2289" y="1187"/>
                </a:cubicBezTo>
                <a:cubicBezTo>
                  <a:pt x="2289" y="1186"/>
                  <a:pt x="2289" y="1186"/>
                  <a:pt x="2289" y="1186"/>
                </a:cubicBezTo>
                <a:cubicBezTo>
                  <a:pt x="2289" y="1186"/>
                  <a:pt x="2289" y="1186"/>
                  <a:pt x="2289" y="1186"/>
                </a:cubicBezTo>
                <a:cubicBezTo>
                  <a:pt x="2289" y="1186"/>
                  <a:pt x="2289" y="1186"/>
                  <a:pt x="2289" y="1186"/>
                </a:cubicBezTo>
                <a:cubicBezTo>
                  <a:pt x="2289" y="1186"/>
                  <a:pt x="2289" y="1186"/>
                  <a:pt x="2289" y="1186"/>
                </a:cubicBezTo>
                <a:cubicBezTo>
                  <a:pt x="2289" y="1186"/>
                  <a:pt x="2289" y="1186"/>
                  <a:pt x="2289" y="1186"/>
                </a:cubicBezTo>
                <a:cubicBezTo>
                  <a:pt x="2289" y="1186"/>
                  <a:pt x="2289" y="1186"/>
                  <a:pt x="2289" y="1186"/>
                </a:cubicBezTo>
                <a:cubicBezTo>
                  <a:pt x="2289" y="1186"/>
                  <a:pt x="2289" y="1186"/>
                  <a:pt x="2289" y="1186"/>
                </a:cubicBezTo>
                <a:cubicBezTo>
                  <a:pt x="2290" y="1186"/>
                  <a:pt x="2290" y="1186"/>
                  <a:pt x="2290" y="1186"/>
                </a:cubicBezTo>
                <a:cubicBezTo>
                  <a:pt x="2290" y="1187"/>
                  <a:pt x="2290" y="1187"/>
                  <a:pt x="2290" y="1187"/>
                </a:cubicBezTo>
                <a:cubicBezTo>
                  <a:pt x="2291" y="1187"/>
                  <a:pt x="2291" y="1187"/>
                  <a:pt x="2291" y="1187"/>
                </a:cubicBezTo>
                <a:cubicBezTo>
                  <a:pt x="2291" y="1187"/>
                  <a:pt x="2291" y="1187"/>
                  <a:pt x="2291" y="1187"/>
                </a:cubicBezTo>
                <a:cubicBezTo>
                  <a:pt x="2291" y="1187"/>
                  <a:pt x="2291" y="1187"/>
                  <a:pt x="2291" y="1187"/>
                </a:cubicBezTo>
                <a:cubicBezTo>
                  <a:pt x="2291" y="1188"/>
                  <a:pt x="2291" y="1188"/>
                  <a:pt x="2291" y="1188"/>
                </a:cubicBezTo>
                <a:cubicBezTo>
                  <a:pt x="2291" y="1188"/>
                  <a:pt x="2291" y="1188"/>
                  <a:pt x="2291" y="1188"/>
                </a:cubicBezTo>
                <a:cubicBezTo>
                  <a:pt x="2292" y="1188"/>
                  <a:pt x="2292" y="1188"/>
                  <a:pt x="2292" y="1188"/>
                </a:cubicBezTo>
                <a:cubicBezTo>
                  <a:pt x="2292" y="1188"/>
                  <a:pt x="2292" y="1188"/>
                  <a:pt x="2292" y="1188"/>
                </a:cubicBezTo>
                <a:cubicBezTo>
                  <a:pt x="2292" y="1187"/>
                  <a:pt x="2292" y="1187"/>
                  <a:pt x="2292" y="1187"/>
                </a:cubicBezTo>
                <a:cubicBezTo>
                  <a:pt x="2292" y="1187"/>
                  <a:pt x="2292" y="1187"/>
                  <a:pt x="2292" y="1187"/>
                </a:cubicBezTo>
                <a:cubicBezTo>
                  <a:pt x="2292" y="1187"/>
                  <a:pt x="2292" y="1187"/>
                  <a:pt x="2292" y="1187"/>
                </a:cubicBezTo>
                <a:cubicBezTo>
                  <a:pt x="2293" y="1187"/>
                  <a:pt x="2293" y="1187"/>
                  <a:pt x="2293" y="1187"/>
                </a:cubicBezTo>
                <a:cubicBezTo>
                  <a:pt x="2293" y="1187"/>
                  <a:pt x="2293" y="1187"/>
                  <a:pt x="2293" y="1187"/>
                </a:cubicBezTo>
                <a:cubicBezTo>
                  <a:pt x="2292" y="1188"/>
                  <a:pt x="2292" y="1188"/>
                  <a:pt x="2292" y="1188"/>
                </a:cubicBezTo>
                <a:cubicBezTo>
                  <a:pt x="2292" y="1188"/>
                  <a:pt x="2292" y="1188"/>
                  <a:pt x="2292" y="1188"/>
                </a:cubicBezTo>
                <a:cubicBezTo>
                  <a:pt x="2292" y="1189"/>
                  <a:pt x="2292" y="1189"/>
                  <a:pt x="2292" y="1189"/>
                </a:cubicBezTo>
                <a:cubicBezTo>
                  <a:pt x="2292" y="1189"/>
                  <a:pt x="2292" y="1189"/>
                  <a:pt x="2292" y="1189"/>
                </a:cubicBezTo>
                <a:cubicBezTo>
                  <a:pt x="2292" y="1189"/>
                  <a:pt x="2292" y="1189"/>
                  <a:pt x="2292" y="1189"/>
                </a:cubicBezTo>
                <a:cubicBezTo>
                  <a:pt x="2291" y="1189"/>
                  <a:pt x="2291" y="1189"/>
                  <a:pt x="2291" y="1189"/>
                </a:cubicBezTo>
                <a:cubicBezTo>
                  <a:pt x="2291" y="1189"/>
                  <a:pt x="2291" y="1189"/>
                  <a:pt x="2291" y="1189"/>
                </a:cubicBezTo>
                <a:moveTo>
                  <a:pt x="2290" y="1178"/>
                </a:moveTo>
                <a:cubicBezTo>
                  <a:pt x="2290" y="1177"/>
                  <a:pt x="2290" y="1177"/>
                  <a:pt x="2290" y="1177"/>
                </a:cubicBezTo>
                <a:cubicBezTo>
                  <a:pt x="2290" y="1177"/>
                  <a:pt x="2290" y="1177"/>
                  <a:pt x="2290" y="1177"/>
                </a:cubicBezTo>
                <a:cubicBezTo>
                  <a:pt x="2290" y="1177"/>
                  <a:pt x="2290" y="1177"/>
                  <a:pt x="2290" y="1177"/>
                </a:cubicBezTo>
                <a:cubicBezTo>
                  <a:pt x="2290" y="1177"/>
                  <a:pt x="2290" y="1177"/>
                  <a:pt x="2290" y="1177"/>
                </a:cubicBezTo>
                <a:cubicBezTo>
                  <a:pt x="2290" y="1177"/>
                  <a:pt x="2290" y="1177"/>
                  <a:pt x="2290" y="1177"/>
                </a:cubicBezTo>
                <a:cubicBezTo>
                  <a:pt x="2290" y="1177"/>
                  <a:pt x="2290" y="1177"/>
                  <a:pt x="2290" y="1177"/>
                </a:cubicBezTo>
                <a:cubicBezTo>
                  <a:pt x="2290" y="1178"/>
                  <a:pt x="2290" y="1178"/>
                  <a:pt x="2290" y="1178"/>
                </a:cubicBezTo>
                <a:cubicBezTo>
                  <a:pt x="2290" y="1178"/>
                  <a:pt x="2290" y="1178"/>
                  <a:pt x="2290" y="1178"/>
                </a:cubicBezTo>
                <a:cubicBezTo>
                  <a:pt x="2290" y="1178"/>
                  <a:pt x="2290" y="1178"/>
                  <a:pt x="2290" y="1178"/>
                </a:cubicBezTo>
                <a:cubicBezTo>
                  <a:pt x="2290" y="1178"/>
                  <a:pt x="2290" y="1178"/>
                  <a:pt x="2290" y="1178"/>
                </a:cubicBezTo>
                <a:cubicBezTo>
                  <a:pt x="2290" y="1178"/>
                  <a:pt x="2290" y="1178"/>
                  <a:pt x="2290" y="1178"/>
                </a:cubicBezTo>
                <a:cubicBezTo>
                  <a:pt x="2290" y="1178"/>
                  <a:pt x="2290" y="1178"/>
                  <a:pt x="2290" y="1178"/>
                </a:cubicBezTo>
                <a:cubicBezTo>
                  <a:pt x="2290" y="1178"/>
                  <a:pt x="2290" y="1178"/>
                  <a:pt x="2290" y="1178"/>
                </a:cubicBezTo>
                <a:cubicBezTo>
                  <a:pt x="2290" y="1178"/>
                  <a:pt x="2290" y="1178"/>
                  <a:pt x="2290" y="1178"/>
                </a:cubicBezTo>
                <a:cubicBezTo>
                  <a:pt x="2290" y="1178"/>
                  <a:pt x="2290" y="1178"/>
                  <a:pt x="2290" y="1178"/>
                </a:cubicBezTo>
                <a:cubicBezTo>
                  <a:pt x="2290" y="1178"/>
                  <a:pt x="2290" y="1178"/>
                  <a:pt x="2290" y="1178"/>
                </a:cubicBezTo>
                <a:moveTo>
                  <a:pt x="2290" y="1192"/>
                </a:moveTo>
                <a:cubicBezTo>
                  <a:pt x="2290" y="1192"/>
                  <a:pt x="2290" y="1192"/>
                  <a:pt x="2290" y="1192"/>
                </a:cubicBezTo>
                <a:cubicBezTo>
                  <a:pt x="2290" y="1192"/>
                  <a:pt x="2290" y="1192"/>
                  <a:pt x="2290" y="1192"/>
                </a:cubicBezTo>
                <a:cubicBezTo>
                  <a:pt x="2290" y="1192"/>
                  <a:pt x="2290" y="1192"/>
                  <a:pt x="2290" y="1192"/>
                </a:cubicBezTo>
                <a:cubicBezTo>
                  <a:pt x="2290" y="1192"/>
                  <a:pt x="2290" y="1192"/>
                  <a:pt x="2290" y="1192"/>
                </a:cubicBezTo>
                <a:cubicBezTo>
                  <a:pt x="2290" y="1192"/>
                  <a:pt x="2290" y="1192"/>
                  <a:pt x="2290" y="1192"/>
                </a:cubicBezTo>
                <a:cubicBezTo>
                  <a:pt x="2290" y="1192"/>
                  <a:pt x="2290" y="1192"/>
                  <a:pt x="2290" y="1192"/>
                </a:cubicBezTo>
                <a:cubicBezTo>
                  <a:pt x="2290" y="1192"/>
                  <a:pt x="2290" y="1192"/>
                  <a:pt x="2290" y="1192"/>
                </a:cubicBezTo>
                <a:cubicBezTo>
                  <a:pt x="2290" y="1192"/>
                  <a:pt x="2290" y="1192"/>
                  <a:pt x="2290" y="1192"/>
                </a:cubicBezTo>
                <a:cubicBezTo>
                  <a:pt x="2290" y="1192"/>
                  <a:pt x="2290" y="1192"/>
                  <a:pt x="2290" y="1192"/>
                </a:cubicBezTo>
                <a:cubicBezTo>
                  <a:pt x="2290" y="1192"/>
                  <a:pt x="2290" y="1192"/>
                  <a:pt x="2290" y="1192"/>
                </a:cubicBezTo>
                <a:cubicBezTo>
                  <a:pt x="2290" y="1192"/>
                  <a:pt x="2290" y="1192"/>
                  <a:pt x="2290" y="1192"/>
                </a:cubicBezTo>
                <a:cubicBezTo>
                  <a:pt x="2289" y="1192"/>
                  <a:pt x="2289" y="1192"/>
                  <a:pt x="2289" y="1192"/>
                </a:cubicBezTo>
                <a:cubicBezTo>
                  <a:pt x="2289" y="1192"/>
                  <a:pt x="2289" y="1192"/>
                  <a:pt x="2289" y="1192"/>
                </a:cubicBezTo>
                <a:cubicBezTo>
                  <a:pt x="2289" y="1192"/>
                  <a:pt x="2289" y="1192"/>
                  <a:pt x="2289" y="1192"/>
                </a:cubicBezTo>
                <a:cubicBezTo>
                  <a:pt x="2289" y="1192"/>
                  <a:pt x="2289" y="1192"/>
                  <a:pt x="2289" y="1192"/>
                </a:cubicBezTo>
                <a:cubicBezTo>
                  <a:pt x="2289" y="1192"/>
                  <a:pt x="2289" y="1192"/>
                  <a:pt x="2289" y="1192"/>
                </a:cubicBezTo>
                <a:cubicBezTo>
                  <a:pt x="2289" y="1192"/>
                  <a:pt x="2289" y="1192"/>
                  <a:pt x="2289" y="1192"/>
                </a:cubicBezTo>
                <a:cubicBezTo>
                  <a:pt x="2289" y="1191"/>
                  <a:pt x="2289" y="1191"/>
                  <a:pt x="2289" y="1191"/>
                </a:cubicBezTo>
                <a:cubicBezTo>
                  <a:pt x="2290" y="1192"/>
                  <a:pt x="2290" y="1192"/>
                  <a:pt x="2290" y="1192"/>
                </a:cubicBezTo>
                <a:cubicBezTo>
                  <a:pt x="2290" y="1191"/>
                  <a:pt x="2290" y="1191"/>
                  <a:pt x="2290" y="1191"/>
                </a:cubicBezTo>
                <a:cubicBezTo>
                  <a:pt x="2290" y="1192"/>
                  <a:pt x="2290" y="1192"/>
                  <a:pt x="2290" y="1192"/>
                </a:cubicBezTo>
                <a:cubicBezTo>
                  <a:pt x="2290" y="1192"/>
                  <a:pt x="2290" y="1192"/>
                  <a:pt x="2290" y="1192"/>
                </a:cubicBezTo>
                <a:cubicBezTo>
                  <a:pt x="2290" y="1192"/>
                  <a:pt x="2290" y="1192"/>
                  <a:pt x="2290" y="1192"/>
                </a:cubicBezTo>
                <a:moveTo>
                  <a:pt x="2304" y="1196"/>
                </a:moveTo>
                <a:cubicBezTo>
                  <a:pt x="2304" y="1196"/>
                  <a:pt x="2304" y="1196"/>
                  <a:pt x="2304" y="1196"/>
                </a:cubicBezTo>
                <a:cubicBezTo>
                  <a:pt x="2304" y="1196"/>
                  <a:pt x="2304" y="1196"/>
                  <a:pt x="2304" y="1196"/>
                </a:cubicBezTo>
                <a:cubicBezTo>
                  <a:pt x="2304" y="1196"/>
                  <a:pt x="2304" y="1196"/>
                  <a:pt x="2304" y="1196"/>
                </a:cubicBezTo>
                <a:cubicBezTo>
                  <a:pt x="2304" y="1196"/>
                  <a:pt x="2304" y="1196"/>
                  <a:pt x="2304" y="1196"/>
                </a:cubicBezTo>
                <a:cubicBezTo>
                  <a:pt x="2304" y="1196"/>
                  <a:pt x="2304" y="1196"/>
                  <a:pt x="2304" y="1196"/>
                </a:cubicBezTo>
                <a:cubicBezTo>
                  <a:pt x="2304" y="1196"/>
                  <a:pt x="2304" y="1196"/>
                  <a:pt x="2304" y="1196"/>
                </a:cubicBezTo>
                <a:cubicBezTo>
                  <a:pt x="2304" y="1196"/>
                  <a:pt x="2304" y="1196"/>
                  <a:pt x="2304" y="1196"/>
                </a:cubicBezTo>
                <a:cubicBezTo>
                  <a:pt x="2304" y="1196"/>
                  <a:pt x="2304" y="1196"/>
                  <a:pt x="2304" y="1196"/>
                </a:cubicBezTo>
                <a:cubicBezTo>
                  <a:pt x="2304" y="1196"/>
                  <a:pt x="2304" y="1196"/>
                  <a:pt x="2304" y="1196"/>
                </a:cubicBezTo>
                <a:cubicBezTo>
                  <a:pt x="2304" y="1196"/>
                  <a:pt x="2304" y="1196"/>
                  <a:pt x="2304" y="1196"/>
                </a:cubicBezTo>
                <a:cubicBezTo>
                  <a:pt x="2304" y="1196"/>
                  <a:pt x="2304" y="1196"/>
                  <a:pt x="2304" y="1196"/>
                </a:cubicBezTo>
                <a:cubicBezTo>
                  <a:pt x="2304" y="1196"/>
                  <a:pt x="2304" y="1196"/>
                  <a:pt x="2304" y="1196"/>
                </a:cubicBezTo>
                <a:cubicBezTo>
                  <a:pt x="2304" y="1196"/>
                  <a:pt x="2304" y="1196"/>
                  <a:pt x="2304" y="1196"/>
                </a:cubicBezTo>
                <a:cubicBezTo>
                  <a:pt x="2304" y="1196"/>
                  <a:pt x="2304" y="1196"/>
                  <a:pt x="2304" y="1196"/>
                </a:cubicBezTo>
                <a:cubicBezTo>
                  <a:pt x="2304" y="1196"/>
                  <a:pt x="2304" y="1196"/>
                  <a:pt x="2304" y="1196"/>
                </a:cubicBezTo>
                <a:cubicBezTo>
                  <a:pt x="2304" y="1196"/>
                  <a:pt x="2304" y="1196"/>
                  <a:pt x="2304" y="1196"/>
                </a:cubicBezTo>
                <a:cubicBezTo>
                  <a:pt x="2304" y="1196"/>
                  <a:pt x="2304" y="1196"/>
                  <a:pt x="2304" y="1196"/>
                </a:cubicBezTo>
                <a:cubicBezTo>
                  <a:pt x="2304" y="1196"/>
                  <a:pt x="2304" y="1196"/>
                  <a:pt x="2304" y="1196"/>
                </a:cubicBezTo>
                <a:cubicBezTo>
                  <a:pt x="2304" y="1196"/>
                  <a:pt x="2304" y="1196"/>
                  <a:pt x="2304" y="1196"/>
                </a:cubicBezTo>
                <a:cubicBezTo>
                  <a:pt x="2304" y="1196"/>
                  <a:pt x="2304" y="1196"/>
                  <a:pt x="2304" y="1196"/>
                </a:cubicBezTo>
                <a:moveTo>
                  <a:pt x="2300" y="1192"/>
                </a:moveTo>
                <a:cubicBezTo>
                  <a:pt x="2300" y="1193"/>
                  <a:pt x="2300" y="1193"/>
                  <a:pt x="2300" y="1193"/>
                </a:cubicBezTo>
                <a:cubicBezTo>
                  <a:pt x="2300" y="1193"/>
                  <a:pt x="2300" y="1193"/>
                  <a:pt x="2300" y="1193"/>
                </a:cubicBezTo>
                <a:cubicBezTo>
                  <a:pt x="2300" y="1193"/>
                  <a:pt x="2300" y="1193"/>
                  <a:pt x="2300" y="1193"/>
                </a:cubicBezTo>
                <a:cubicBezTo>
                  <a:pt x="2300" y="1193"/>
                  <a:pt x="2300" y="1193"/>
                  <a:pt x="2300" y="1193"/>
                </a:cubicBezTo>
                <a:cubicBezTo>
                  <a:pt x="2300" y="1193"/>
                  <a:pt x="2300" y="1193"/>
                  <a:pt x="2300" y="1193"/>
                </a:cubicBezTo>
                <a:cubicBezTo>
                  <a:pt x="2300" y="1193"/>
                  <a:pt x="2300" y="1193"/>
                  <a:pt x="2300" y="1193"/>
                </a:cubicBezTo>
                <a:cubicBezTo>
                  <a:pt x="2300" y="1193"/>
                  <a:pt x="2300" y="1193"/>
                  <a:pt x="2300" y="1193"/>
                </a:cubicBezTo>
                <a:cubicBezTo>
                  <a:pt x="2300" y="1192"/>
                  <a:pt x="2300" y="1192"/>
                  <a:pt x="2300" y="1192"/>
                </a:cubicBezTo>
                <a:cubicBezTo>
                  <a:pt x="2300" y="1192"/>
                  <a:pt x="2300" y="1192"/>
                  <a:pt x="2300" y="1192"/>
                </a:cubicBezTo>
                <a:cubicBezTo>
                  <a:pt x="2300" y="1192"/>
                  <a:pt x="2300" y="1192"/>
                  <a:pt x="2300" y="1192"/>
                </a:cubicBezTo>
                <a:cubicBezTo>
                  <a:pt x="2300" y="1192"/>
                  <a:pt x="2300" y="1192"/>
                  <a:pt x="2300" y="1192"/>
                </a:cubicBezTo>
                <a:cubicBezTo>
                  <a:pt x="2300" y="1192"/>
                  <a:pt x="2300" y="1192"/>
                  <a:pt x="2300" y="1192"/>
                </a:cubicBezTo>
                <a:cubicBezTo>
                  <a:pt x="2300" y="1192"/>
                  <a:pt x="2300" y="1192"/>
                  <a:pt x="2300" y="1192"/>
                </a:cubicBezTo>
                <a:cubicBezTo>
                  <a:pt x="2300" y="1192"/>
                  <a:pt x="2300" y="1192"/>
                  <a:pt x="2300" y="1192"/>
                </a:cubicBezTo>
                <a:cubicBezTo>
                  <a:pt x="2300" y="1192"/>
                  <a:pt x="2300" y="1192"/>
                  <a:pt x="2300" y="1192"/>
                </a:cubicBezTo>
                <a:cubicBezTo>
                  <a:pt x="2300" y="1192"/>
                  <a:pt x="2300" y="1192"/>
                  <a:pt x="2300" y="1192"/>
                </a:cubicBezTo>
                <a:cubicBezTo>
                  <a:pt x="2300" y="1192"/>
                  <a:pt x="2300" y="1192"/>
                  <a:pt x="2300" y="1192"/>
                </a:cubicBezTo>
                <a:cubicBezTo>
                  <a:pt x="2300" y="1192"/>
                  <a:pt x="2300" y="1192"/>
                  <a:pt x="2300" y="1192"/>
                </a:cubicBezTo>
                <a:moveTo>
                  <a:pt x="2300" y="1181"/>
                </a:moveTo>
                <a:cubicBezTo>
                  <a:pt x="2300" y="1181"/>
                  <a:pt x="2300" y="1181"/>
                  <a:pt x="2300" y="1181"/>
                </a:cubicBezTo>
                <a:cubicBezTo>
                  <a:pt x="2300" y="1180"/>
                  <a:pt x="2300" y="1180"/>
                  <a:pt x="2300" y="1180"/>
                </a:cubicBezTo>
                <a:cubicBezTo>
                  <a:pt x="2300" y="1180"/>
                  <a:pt x="2300" y="1180"/>
                  <a:pt x="2300" y="1180"/>
                </a:cubicBezTo>
                <a:cubicBezTo>
                  <a:pt x="2301" y="1180"/>
                  <a:pt x="2301" y="1180"/>
                  <a:pt x="2301" y="1180"/>
                </a:cubicBezTo>
                <a:cubicBezTo>
                  <a:pt x="2301" y="1180"/>
                  <a:pt x="2301" y="1180"/>
                  <a:pt x="2301" y="1180"/>
                </a:cubicBezTo>
                <a:cubicBezTo>
                  <a:pt x="2301" y="1181"/>
                  <a:pt x="2301" y="1181"/>
                  <a:pt x="2301" y="1181"/>
                </a:cubicBezTo>
                <a:cubicBezTo>
                  <a:pt x="2301" y="1181"/>
                  <a:pt x="2301" y="1181"/>
                  <a:pt x="2301" y="1181"/>
                </a:cubicBezTo>
                <a:cubicBezTo>
                  <a:pt x="2301" y="1181"/>
                  <a:pt x="2301" y="1181"/>
                  <a:pt x="2301" y="1181"/>
                </a:cubicBezTo>
                <a:cubicBezTo>
                  <a:pt x="2301" y="1181"/>
                  <a:pt x="2301" y="1181"/>
                  <a:pt x="2301" y="1181"/>
                </a:cubicBezTo>
                <a:cubicBezTo>
                  <a:pt x="2301" y="1181"/>
                  <a:pt x="2301" y="1181"/>
                  <a:pt x="2301" y="1181"/>
                </a:cubicBezTo>
                <a:cubicBezTo>
                  <a:pt x="2301" y="1181"/>
                  <a:pt x="2301" y="1181"/>
                  <a:pt x="2301" y="1181"/>
                </a:cubicBezTo>
                <a:cubicBezTo>
                  <a:pt x="2301" y="1181"/>
                  <a:pt x="2301" y="1181"/>
                  <a:pt x="2301" y="1181"/>
                </a:cubicBezTo>
                <a:cubicBezTo>
                  <a:pt x="2301" y="1181"/>
                  <a:pt x="2301" y="1181"/>
                  <a:pt x="2301" y="1181"/>
                </a:cubicBezTo>
                <a:cubicBezTo>
                  <a:pt x="2301" y="1181"/>
                  <a:pt x="2301" y="1181"/>
                  <a:pt x="2301" y="1181"/>
                </a:cubicBezTo>
                <a:cubicBezTo>
                  <a:pt x="2300" y="1181"/>
                  <a:pt x="2300" y="1181"/>
                  <a:pt x="2300" y="1181"/>
                </a:cubicBezTo>
                <a:cubicBezTo>
                  <a:pt x="2300" y="1181"/>
                  <a:pt x="2300" y="1181"/>
                  <a:pt x="2300" y="1181"/>
                </a:cubicBezTo>
                <a:moveTo>
                  <a:pt x="2291" y="1192"/>
                </a:moveTo>
                <a:cubicBezTo>
                  <a:pt x="2291" y="1192"/>
                  <a:pt x="2291" y="1192"/>
                  <a:pt x="2291" y="1192"/>
                </a:cubicBezTo>
                <a:cubicBezTo>
                  <a:pt x="2291" y="1192"/>
                  <a:pt x="2291" y="1192"/>
                  <a:pt x="2291" y="1192"/>
                </a:cubicBezTo>
                <a:cubicBezTo>
                  <a:pt x="2291" y="1192"/>
                  <a:pt x="2291" y="1192"/>
                  <a:pt x="2291" y="1192"/>
                </a:cubicBezTo>
                <a:cubicBezTo>
                  <a:pt x="2291" y="1192"/>
                  <a:pt x="2291" y="1192"/>
                  <a:pt x="2291" y="1192"/>
                </a:cubicBezTo>
                <a:cubicBezTo>
                  <a:pt x="2291" y="1192"/>
                  <a:pt x="2291" y="1192"/>
                  <a:pt x="2291" y="1192"/>
                </a:cubicBezTo>
                <a:cubicBezTo>
                  <a:pt x="2291" y="1192"/>
                  <a:pt x="2291" y="1192"/>
                  <a:pt x="2291" y="1192"/>
                </a:cubicBezTo>
                <a:cubicBezTo>
                  <a:pt x="2291" y="1192"/>
                  <a:pt x="2291" y="1192"/>
                  <a:pt x="2291" y="1192"/>
                </a:cubicBezTo>
                <a:cubicBezTo>
                  <a:pt x="2291" y="1192"/>
                  <a:pt x="2291" y="1192"/>
                  <a:pt x="2291" y="1192"/>
                </a:cubicBezTo>
                <a:cubicBezTo>
                  <a:pt x="2291" y="1192"/>
                  <a:pt x="2291" y="1192"/>
                  <a:pt x="2291" y="1192"/>
                </a:cubicBezTo>
                <a:cubicBezTo>
                  <a:pt x="2291" y="1192"/>
                  <a:pt x="2291" y="1192"/>
                  <a:pt x="2291" y="1192"/>
                </a:cubicBezTo>
                <a:cubicBezTo>
                  <a:pt x="2291" y="1192"/>
                  <a:pt x="2291" y="1192"/>
                  <a:pt x="2291" y="1192"/>
                </a:cubicBezTo>
                <a:cubicBezTo>
                  <a:pt x="2291" y="1192"/>
                  <a:pt x="2291" y="1192"/>
                  <a:pt x="2291" y="1192"/>
                </a:cubicBezTo>
                <a:cubicBezTo>
                  <a:pt x="2290" y="1192"/>
                  <a:pt x="2290" y="1192"/>
                  <a:pt x="2290" y="1192"/>
                </a:cubicBezTo>
                <a:cubicBezTo>
                  <a:pt x="2290" y="1192"/>
                  <a:pt x="2290" y="1192"/>
                  <a:pt x="2290" y="1192"/>
                </a:cubicBezTo>
                <a:cubicBezTo>
                  <a:pt x="2290" y="1192"/>
                  <a:pt x="2290" y="1192"/>
                  <a:pt x="2290" y="1192"/>
                </a:cubicBezTo>
                <a:cubicBezTo>
                  <a:pt x="2290" y="1192"/>
                  <a:pt x="2290" y="1192"/>
                  <a:pt x="2290" y="1192"/>
                </a:cubicBezTo>
                <a:cubicBezTo>
                  <a:pt x="2290" y="1192"/>
                  <a:pt x="2290" y="1192"/>
                  <a:pt x="2290" y="1192"/>
                </a:cubicBezTo>
                <a:cubicBezTo>
                  <a:pt x="2290" y="1192"/>
                  <a:pt x="2290" y="1192"/>
                  <a:pt x="2290" y="1192"/>
                </a:cubicBezTo>
                <a:cubicBezTo>
                  <a:pt x="2290" y="1192"/>
                  <a:pt x="2290" y="1192"/>
                  <a:pt x="2290" y="1192"/>
                </a:cubicBezTo>
                <a:cubicBezTo>
                  <a:pt x="2290" y="1192"/>
                  <a:pt x="2290" y="1192"/>
                  <a:pt x="2290" y="1192"/>
                </a:cubicBezTo>
                <a:cubicBezTo>
                  <a:pt x="2290" y="1192"/>
                  <a:pt x="2290" y="1192"/>
                  <a:pt x="2290" y="1192"/>
                </a:cubicBezTo>
                <a:cubicBezTo>
                  <a:pt x="2290" y="1192"/>
                  <a:pt x="2290" y="1192"/>
                  <a:pt x="2290" y="1192"/>
                </a:cubicBezTo>
                <a:cubicBezTo>
                  <a:pt x="2290" y="1192"/>
                  <a:pt x="2290" y="1192"/>
                  <a:pt x="2290" y="1192"/>
                </a:cubicBezTo>
                <a:cubicBezTo>
                  <a:pt x="2290" y="1192"/>
                  <a:pt x="2290" y="1192"/>
                  <a:pt x="2290" y="1192"/>
                </a:cubicBezTo>
                <a:cubicBezTo>
                  <a:pt x="2290" y="1192"/>
                  <a:pt x="2290" y="1192"/>
                  <a:pt x="2290" y="1192"/>
                </a:cubicBezTo>
                <a:cubicBezTo>
                  <a:pt x="2291" y="1192"/>
                  <a:pt x="2291" y="1192"/>
                  <a:pt x="2291" y="1192"/>
                </a:cubicBezTo>
                <a:cubicBezTo>
                  <a:pt x="2291" y="1192"/>
                  <a:pt x="2291" y="1192"/>
                  <a:pt x="2291" y="1192"/>
                </a:cubicBezTo>
                <a:cubicBezTo>
                  <a:pt x="2291" y="1192"/>
                  <a:pt x="2291" y="1192"/>
                  <a:pt x="2291" y="1192"/>
                </a:cubicBezTo>
                <a:cubicBezTo>
                  <a:pt x="2291" y="1192"/>
                  <a:pt x="2291" y="1192"/>
                  <a:pt x="2291" y="1192"/>
                </a:cubicBezTo>
                <a:cubicBezTo>
                  <a:pt x="2291" y="1192"/>
                  <a:pt x="2291" y="1192"/>
                  <a:pt x="2291" y="1192"/>
                </a:cubicBezTo>
                <a:cubicBezTo>
                  <a:pt x="2291" y="1192"/>
                  <a:pt x="2291" y="1192"/>
                  <a:pt x="2291" y="1192"/>
                </a:cubicBezTo>
                <a:cubicBezTo>
                  <a:pt x="2291" y="1192"/>
                  <a:pt x="2291" y="1192"/>
                  <a:pt x="2291" y="1192"/>
                </a:cubicBezTo>
                <a:moveTo>
                  <a:pt x="2313" y="1197"/>
                </a:moveTo>
                <a:cubicBezTo>
                  <a:pt x="2313" y="1197"/>
                  <a:pt x="2313" y="1197"/>
                  <a:pt x="2313" y="1197"/>
                </a:cubicBezTo>
                <a:cubicBezTo>
                  <a:pt x="2313" y="1197"/>
                  <a:pt x="2313" y="1197"/>
                  <a:pt x="2313" y="1197"/>
                </a:cubicBezTo>
                <a:cubicBezTo>
                  <a:pt x="2313" y="1198"/>
                  <a:pt x="2313" y="1198"/>
                  <a:pt x="2313" y="1198"/>
                </a:cubicBezTo>
                <a:cubicBezTo>
                  <a:pt x="2313" y="1198"/>
                  <a:pt x="2313" y="1198"/>
                  <a:pt x="2313" y="1198"/>
                </a:cubicBezTo>
                <a:cubicBezTo>
                  <a:pt x="2313" y="1198"/>
                  <a:pt x="2313" y="1198"/>
                  <a:pt x="2313" y="1198"/>
                </a:cubicBezTo>
                <a:cubicBezTo>
                  <a:pt x="2313" y="1197"/>
                  <a:pt x="2313" y="1197"/>
                  <a:pt x="2313" y="1197"/>
                </a:cubicBezTo>
                <a:cubicBezTo>
                  <a:pt x="2312" y="1197"/>
                  <a:pt x="2312" y="1197"/>
                  <a:pt x="2312" y="1197"/>
                </a:cubicBezTo>
                <a:cubicBezTo>
                  <a:pt x="2312" y="1197"/>
                  <a:pt x="2312" y="1197"/>
                  <a:pt x="2312" y="1197"/>
                </a:cubicBezTo>
                <a:cubicBezTo>
                  <a:pt x="2312" y="1197"/>
                  <a:pt x="2312" y="1197"/>
                  <a:pt x="2312" y="1197"/>
                </a:cubicBezTo>
                <a:cubicBezTo>
                  <a:pt x="2312" y="1197"/>
                  <a:pt x="2312" y="1197"/>
                  <a:pt x="2312" y="1197"/>
                </a:cubicBezTo>
                <a:cubicBezTo>
                  <a:pt x="2312" y="1197"/>
                  <a:pt x="2312" y="1197"/>
                  <a:pt x="2312" y="1197"/>
                </a:cubicBezTo>
                <a:cubicBezTo>
                  <a:pt x="2312" y="1197"/>
                  <a:pt x="2312" y="1197"/>
                  <a:pt x="2312" y="1197"/>
                </a:cubicBezTo>
                <a:cubicBezTo>
                  <a:pt x="2312" y="1197"/>
                  <a:pt x="2312" y="1197"/>
                  <a:pt x="2312" y="1197"/>
                </a:cubicBezTo>
                <a:cubicBezTo>
                  <a:pt x="2312" y="1197"/>
                  <a:pt x="2312" y="1197"/>
                  <a:pt x="2312" y="1197"/>
                </a:cubicBezTo>
                <a:cubicBezTo>
                  <a:pt x="2312" y="1197"/>
                  <a:pt x="2312" y="1197"/>
                  <a:pt x="2312" y="1197"/>
                </a:cubicBezTo>
                <a:cubicBezTo>
                  <a:pt x="2312" y="1197"/>
                  <a:pt x="2312" y="1197"/>
                  <a:pt x="2312" y="1197"/>
                </a:cubicBezTo>
                <a:cubicBezTo>
                  <a:pt x="2312" y="1197"/>
                  <a:pt x="2312" y="1197"/>
                  <a:pt x="2312" y="1197"/>
                </a:cubicBezTo>
                <a:cubicBezTo>
                  <a:pt x="2312" y="1198"/>
                  <a:pt x="2312" y="1198"/>
                  <a:pt x="2312" y="1198"/>
                </a:cubicBezTo>
                <a:cubicBezTo>
                  <a:pt x="2311" y="1198"/>
                  <a:pt x="2311" y="1198"/>
                  <a:pt x="2311" y="1198"/>
                </a:cubicBezTo>
                <a:cubicBezTo>
                  <a:pt x="2311" y="1198"/>
                  <a:pt x="2311" y="1198"/>
                  <a:pt x="2311" y="1198"/>
                </a:cubicBezTo>
                <a:cubicBezTo>
                  <a:pt x="2311" y="1197"/>
                  <a:pt x="2311" y="1197"/>
                  <a:pt x="2311" y="1197"/>
                </a:cubicBezTo>
                <a:cubicBezTo>
                  <a:pt x="2311" y="1197"/>
                  <a:pt x="2311" y="1197"/>
                  <a:pt x="2311" y="1197"/>
                </a:cubicBezTo>
                <a:cubicBezTo>
                  <a:pt x="2311" y="1197"/>
                  <a:pt x="2311" y="1197"/>
                  <a:pt x="2311" y="1197"/>
                </a:cubicBezTo>
                <a:cubicBezTo>
                  <a:pt x="2311" y="1197"/>
                  <a:pt x="2311" y="1197"/>
                  <a:pt x="2311" y="1197"/>
                </a:cubicBezTo>
                <a:cubicBezTo>
                  <a:pt x="2311" y="1197"/>
                  <a:pt x="2311" y="1197"/>
                  <a:pt x="2311" y="1197"/>
                </a:cubicBezTo>
                <a:cubicBezTo>
                  <a:pt x="2311" y="1197"/>
                  <a:pt x="2311" y="1197"/>
                  <a:pt x="2311" y="1197"/>
                </a:cubicBezTo>
                <a:cubicBezTo>
                  <a:pt x="2311" y="1197"/>
                  <a:pt x="2311" y="1197"/>
                  <a:pt x="2311" y="1197"/>
                </a:cubicBezTo>
                <a:cubicBezTo>
                  <a:pt x="2311" y="1197"/>
                  <a:pt x="2311" y="1197"/>
                  <a:pt x="2311" y="1197"/>
                </a:cubicBezTo>
                <a:cubicBezTo>
                  <a:pt x="2311" y="1197"/>
                  <a:pt x="2311" y="1197"/>
                  <a:pt x="2311" y="1197"/>
                </a:cubicBezTo>
                <a:cubicBezTo>
                  <a:pt x="2311" y="1197"/>
                  <a:pt x="2311" y="1197"/>
                  <a:pt x="2311" y="1197"/>
                </a:cubicBezTo>
                <a:cubicBezTo>
                  <a:pt x="2311" y="1197"/>
                  <a:pt x="2311" y="1197"/>
                  <a:pt x="2311" y="1197"/>
                </a:cubicBezTo>
                <a:cubicBezTo>
                  <a:pt x="2312" y="1197"/>
                  <a:pt x="2312" y="1197"/>
                  <a:pt x="2312" y="1197"/>
                </a:cubicBezTo>
                <a:cubicBezTo>
                  <a:pt x="2312" y="1197"/>
                  <a:pt x="2312" y="1197"/>
                  <a:pt x="2312" y="1197"/>
                </a:cubicBezTo>
                <a:cubicBezTo>
                  <a:pt x="2312" y="1197"/>
                  <a:pt x="2312" y="1197"/>
                  <a:pt x="2312" y="1197"/>
                </a:cubicBezTo>
                <a:cubicBezTo>
                  <a:pt x="2312" y="1197"/>
                  <a:pt x="2312" y="1197"/>
                  <a:pt x="2312" y="1197"/>
                </a:cubicBezTo>
                <a:cubicBezTo>
                  <a:pt x="2312" y="1197"/>
                  <a:pt x="2312" y="1197"/>
                  <a:pt x="2312" y="1197"/>
                </a:cubicBezTo>
                <a:cubicBezTo>
                  <a:pt x="2312" y="1197"/>
                  <a:pt x="2312" y="1197"/>
                  <a:pt x="2312" y="1197"/>
                </a:cubicBezTo>
                <a:cubicBezTo>
                  <a:pt x="2312" y="1197"/>
                  <a:pt x="2312" y="1197"/>
                  <a:pt x="2312" y="1197"/>
                </a:cubicBezTo>
                <a:cubicBezTo>
                  <a:pt x="2312" y="1197"/>
                  <a:pt x="2312" y="1197"/>
                  <a:pt x="2312" y="1197"/>
                </a:cubicBezTo>
                <a:cubicBezTo>
                  <a:pt x="2312" y="1197"/>
                  <a:pt x="2312" y="1197"/>
                  <a:pt x="2312" y="1197"/>
                </a:cubicBezTo>
                <a:cubicBezTo>
                  <a:pt x="2312" y="1197"/>
                  <a:pt x="2312" y="1197"/>
                  <a:pt x="2312" y="1197"/>
                </a:cubicBezTo>
                <a:cubicBezTo>
                  <a:pt x="2313" y="1197"/>
                  <a:pt x="2313" y="1197"/>
                  <a:pt x="2313" y="1197"/>
                </a:cubicBezTo>
                <a:cubicBezTo>
                  <a:pt x="2313" y="1197"/>
                  <a:pt x="2313" y="1197"/>
                  <a:pt x="2313" y="1197"/>
                </a:cubicBezTo>
                <a:cubicBezTo>
                  <a:pt x="2313" y="1197"/>
                  <a:pt x="2313" y="1197"/>
                  <a:pt x="2313" y="1197"/>
                </a:cubicBezTo>
                <a:cubicBezTo>
                  <a:pt x="2313" y="1197"/>
                  <a:pt x="2313" y="1197"/>
                  <a:pt x="2313" y="1197"/>
                </a:cubicBezTo>
                <a:cubicBezTo>
                  <a:pt x="2313" y="1197"/>
                  <a:pt x="2313" y="1197"/>
                  <a:pt x="2313" y="1197"/>
                </a:cubicBezTo>
                <a:cubicBezTo>
                  <a:pt x="2313" y="1197"/>
                  <a:pt x="2313" y="1197"/>
                  <a:pt x="2313" y="1197"/>
                </a:cubicBezTo>
                <a:cubicBezTo>
                  <a:pt x="2313" y="1197"/>
                  <a:pt x="2313" y="1197"/>
                  <a:pt x="2313" y="1197"/>
                </a:cubicBezTo>
                <a:cubicBezTo>
                  <a:pt x="2313" y="1197"/>
                  <a:pt x="2313" y="1197"/>
                  <a:pt x="2313" y="1197"/>
                </a:cubicBezTo>
                <a:cubicBezTo>
                  <a:pt x="2313" y="1197"/>
                  <a:pt x="2313" y="1197"/>
                  <a:pt x="2313" y="1197"/>
                </a:cubicBezTo>
                <a:moveTo>
                  <a:pt x="2309" y="1199"/>
                </a:moveTo>
                <a:cubicBezTo>
                  <a:pt x="2309" y="1199"/>
                  <a:pt x="2309" y="1199"/>
                  <a:pt x="2309" y="1199"/>
                </a:cubicBezTo>
                <a:cubicBezTo>
                  <a:pt x="2309" y="1199"/>
                  <a:pt x="2309" y="1199"/>
                  <a:pt x="2309" y="1199"/>
                </a:cubicBezTo>
                <a:cubicBezTo>
                  <a:pt x="2309" y="1199"/>
                  <a:pt x="2309" y="1199"/>
                  <a:pt x="2309" y="1199"/>
                </a:cubicBezTo>
                <a:cubicBezTo>
                  <a:pt x="2309" y="1199"/>
                  <a:pt x="2309" y="1199"/>
                  <a:pt x="2309" y="1199"/>
                </a:cubicBezTo>
                <a:cubicBezTo>
                  <a:pt x="2309" y="1199"/>
                  <a:pt x="2309" y="1199"/>
                  <a:pt x="2309" y="1199"/>
                </a:cubicBezTo>
                <a:cubicBezTo>
                  <a:pt x="2309" y="1199"/>
                  <a:pt x="2309" y="1199"/>
                  <a:pt x="2309" y="1199"/>
                </a:cubicBezTo>
                <a:cubicBezTo>
                  <a:pt x="2309" y="1199"/>
                  <a:pt x="2309" y="1199"/>
                  <a:pt x="2309" y="1199"/>
                </a:cubicBezTo>
                <a:cubicBezTo>
                  <a:pt x="2309" y="1199"/>
                  <a:pt x="2309" y="1199"/>
                  <a:pt x="2309" y="1199"/>
                </a:cubicBezTo>
                <a:cubicBezTo>
                  <a:pt x="2308" y="1199"/>
                  <a:pt x="2308" y="1199"/>
                  <a:pt x="2308" y="1199"/>
                </a:cubicBezTo>
                <a:cubicBezTo>
                  <a:pt x="2308" y="1199"/>
                  <a:pt x="2308" y="1199"/>
                  <a:pt x="2308" y="1199"/>
                </a:cubicBezTo>
                <a:cubicBezTo>
                  <a:pt x="2308" y="1199"/>
                  <a:pt x="2308" y="1199"/>
                  <a:pt x="2308" y="1199"/>
                </a:cubicBezTo>
                <a:cubicBezTo>
                  <a:pt x="2308" y="1199"/>
                  <a:pt x="2308" y="1199"/>
                  <a:pt x="2308" y="1199"/>
                </a:cubicBezTo>
                <a:cubicBezTo>
                  <a:pt x="2308" y="1199"/>
                  <a:pt x="2308" y="1199"/>
                  <a:pt x="2308" y="1199"/>
                </a:cubicBezTo>
                <a:cubicBezTo>
                  <a:pt x="2308" y="1199"/>
                  <a:pt x="2308" y="1199"/>
                  <a:pt x="2308" y="1199"/>
                </a:cubicBezTo>
                <a:cubicBezTo>
                  <a:pt x="2308" y="1199"/>
                  <a:pt x="2308" y="1199"/>
                  <a:pt x="2308" y="1199"/>
                </a:cubicBezTo>
                <a:cubicBezTo>
                  <a:pt x="2308" y="1199"/>
                  <a:pt x="2308" y="1199"/>
                  <a:pt x="2308" y="1199"/>
                </a:cubicBezTo>
                <a:cubicBezTo>
                  <a:pt x="2308" y="1199"/>
                  <a:pt x="2308" y="1199"/>
                  <a:pt x="2308" y="1199"/>
                </a:cubicBezTo>
                <a:cubicBezTo>
                  <a:pt x="2307" y="1199"/>
                  <a:pt x="2307" y="1199"/>
                  <a:pt x="2307" y="1199"/>
                </a:cubicBezTo>
                <a:cubicBezTo>
                  <a:pt x="2307" y="1198"/>
                  <a:pt x="2307" y="1198"/>
                  <a:pt x="2307" y="1198"/>
                </a:cubicBezTo>
                <a:cubicBezTo>
                  <a:pt x="2307" y="1198"/>
                  <a:pt x="2307" y="1198"/>
                  <a:pt x="2307" y="1198"/>
                </a:cubicBezTo>
                <a:cubicBezTo>
                  <a:pt x="2307" y="1198"/>
                  <a:pt x="2307" y="1198"/>
                  <a:pt x="2307" y="1198"/>
                </a:cubicBezTo>
                <a:cubicBezTo>
                  <a:pt x="2307" y="1199"/>
                  <a:pt x="2307" y="1199"/>
                  <a:pt x="2307" y="1199"/>
                </a:cubicBezTo>
                <a:cubicBezTo>
                  <a:pt x="2307" y="1199"/>
                  <a:pt x="2307" y="1199"/>
                  <a:pt x="2307" y="1199"/>
                </a:cubicBezTo>
                <a:cubicBezTo>
                  <a:pt x="2307" y="1198"/>
                  <a:pt x="2307" y="1198"/>
                  <a:pt x="2307" y="1198"/>
                </a:cubicBezTo>
                <a:cubicBezTo>
                  <a:pt x="2307" y="1198"/>
                  <a:pt x="2307" y="1198"/>
                  <a:pt x="2307" y="1198"/>
                </a:cubicBezTo>
                <a:cubicBezTo>
                  <a:pt x="2307" y="1198"/>
                  <a:pt x="2307" y="1198"/>
                  <a:pt x="2307" y="1198"/>
                </a:cubicBezTo>
                <a:cubicBezTo>
                  <a:pt x="2306" y="1198"/>
                  <a:pt x="2306" y="1198"/>
                  <a:pt x="2306" y="1198"/>
                </a:cubicBezTo>
                <a:cubicBezTo>
                  <a:pt x="2306" y="1198"/>
                  <a:pt x="2306" y="1198"/>
                  <a:pt x="2306" y="1198"/>
                </a:cubicBezTo>
                <a:cubicBezTo>
                  <a:pt x="2306" y="1198"/>
                  <a:pt x="2306" y="1198"/>
                  <a:pt x="2306" y="1198"/>
                </a:cubicBezTo>
                <a:cubicBezTo>
                  <a:pt x="2306" y="1198"/>
                  <a:pt x="2306" y="1198"/>
                  <a:pt x="2306" y="1198"/>
                </a:cubicBezTo>
                <a:cubicBezTo>
                  <a:pt x="2306" y="1198"/>
                  <a:pt x="2306" y="1198"/>
                  <a:pt x="2306" y="1198"/>
                </a:cubicBezTo>
                <a:cubicBezTo>
                  <a:pt x="2306" y="1198"/>
                  <a:pt x="2306" y="1198"/>
                  <a:pt x="2306" y="1198"/>
                </a:cubicBezTo>
                <a:cubicBezTo>
                  <a:pt x="2306" y="1198"/>
                  <a:pt x="2306" y="1198"/>
                  <a:pt x="2306" y="1198"/>
                </a:cubicBezTo>
                <a:cubicBezTo>
                  <a:pt x="2306" y="1197"/>
                  <a:pt x="2306" y="1197"/>
                  <a:pt x="2306" y="1197"/>
                </a:cubicBezTo>
                <a:cubicBezTo>
                  <a:pt x="2306" y="1197"/>
                  <a:pt x="2306" y="1197"/>
                  <a:pt x="2306" y="1197"/>
                </a:cubicBezTo>
                <a:cubicBezTo>
                  <a:pt x="2306" y="1197"/>
                  <a:pt x="2306" y="1197"/>
                  <a:pt x="2306" y="1197"/>
                </a:cubicBezTo>
                <a:cubicBezTo>
                  <a:pt x="2305" y="1197"/>
                  <a:pt x="2305" y="1197"/>
                  <a:pt x="2305" y="1197"/>
                </a:cubicBezTo>
                <a:cubicBezTo>
                  <a:pt x="2305" y="1197"/>
                  <a:pt x="2305" y="1197"/>
                  <a:pt x="2305" y="1197"/>
                </a:cubicBezTo>
                <a:cubicBezTo>
                  <a:pt x="2305" y="1197"/>
                  <a:pt x="2305" y="1197"/>
                  <a:pt x="2305" y="1197"/>
                </a:cubicBezTo>
                <a:cubicBezTo>
                  <a:pt x="2305" y="1197"/>
                  <a:pt x="2305" y="1197"/>
                  <a:pt x="2305" y="1197"/>
                </a:cubicBezTo>
                <a:cubicBezTo>
                  <a:pt x="2306" y="1197"/>
                  <a:pt x="2306" y="1197"/>
                  <a:pt x="2306" y="1197"/>
                </a:cubicBezTo>
                <a:cubicBezTo>
                  <a:pt x="2306" y="1197"/>
                  <a:pt x="2306" y="1197"/>
                  <a:pt x="2306" y="1197"/>
                </a:cubicBezTo>
                <a:cubicBezTo>
                  <a:pt x="2306" y="1197"/>
                  <a:pt x="2306" y="1197"/>
                  <a:pt x="2306" y="1197"/>
                </a:cubicBezTo>
                <a:cubicBezTo>
                  <a:pt x="2306" y="1197"/>
                  <a:pt x="2306" y="1197"/>
                  <a:pt x="2306" y="1197"/>
                </a:cubicBezTo>
                <a:cubicBezTo>
                  <a:pt x="2306" y="1197"/>
                  <a:pt x="2306" y="1197"/>
                  <a:pt x="2306" y="1197"/>
                </a:cubicBezTo>
                <a:cubicBezTo>
                  <a:pt x="2306" y="1197"/>
                  <a:pt x="2306" y="1197"/>
                  <a:pt x="2306" y="1197"/>
                </a:cubicBezTo>
                <a:cubicBezTo>
                  <a:pt x="2306" y="1197"/>
                  <a:pt x="2306" y="1197"/>
                  <a:pt x="2306" y="1197"/>
                </a:cubicBezTo>
                <a:cubicBezTo>
                  <a:pt x="2307" y="1197"/>
                  <a:pt x="2307" y="1197"/>
                  <a:pt x="2307" y="1197"/>
                </a:cubicBezTo>
                <a:cubicBezTo>
                  <a:pt x="2307" y="1197"/>
                  <a:pt x="2307" y="1197"/>
                  <a:pt x="2307" y="1197"/>
                </a:cubicBezTo>
                <a:cubicBezTo>
                  <a:pt x="2307" y="1198"/>
                  <a:pt x="2307" y="1198"/>
                  <a:pt x="2307" y="1198"/>
                </a:cubicBezTo>
                <a:cubicBezTo>
                  <a:pt x="2307" y="1198"/>
                  <a:pt x="2307" y="1198"/>
                  <a:pt x="2307" y="1198"/>
                </a:cubicBezTo>
                <a:cubicBezTo>
                  <a:pt x="2308" y="1198"/>
                  <a:pt x="2308" y="1198"/>
                  <a:pt x="2308" y="1198"/>
                </a:cubicBezTo>
                <a:cubicBezTo>
                  <a:pt x="2308" y="1198"/>
                  <a:pt x="2308" y="1198"/>
                  <a:pt x="2308" y="1198"/>
                </a:cubicBezTo>
                <a:cubicBezTo>
                  <a:pt x="2308" y="1198"/>
                  <a:pt x="2308" y="1198"/>
                  <a:pt x="2308" y="1198"/>
                </a:cubicBezTo>
                <a:cubicBezTo>
                  <a:pt x="2308" y="1198"/>
                  <a:pt x="2308" y="1198"/>
                  <a:pt x="2308" y="1198"/>
                </a:cubicBezTo>
                <a:cubicBezTo>
                  <a:pt x="2309" y="1198"/>
                  <a:pt x="2309" y="1198"/>
                  <a:pt x="2309" y="1198"/>
                </a:cubicBezTo>
                <a:cubicBezTo>
                  <a:pt x="2309" y="1198"/>
                  <a:pt x="2309" y="1198"/>
                  <a:pt x="2309" y="1198"/>
                </a:cubicBezTo>
                <a:cubicBezTo>
                  <a:pt x="2309" y="1198"/>
                  <a:pt x="2309" y="1198"/>
                  <a:pt x="2309" y="1198"/>
                </a:cubicBezTo>
                <a:cubicBezTo>
                  <a:pt x="2309" y="1199"/>
                  <a:pt x="2309" y="1199"/>
                  <a:pt x="2309" y="1199"/>
                </a:cubicBezTo>
                <a:cubicBezTo>
                  <a:pt x="2309" y="1199"/>
                  <a:pt x="2309" y="1199"/>
                  <a:pt x="2309" y="1199"/>
                </a:cubicBezTo>
                <a:moveTo>
                  <a:pt x="2268" y="1135"/>
                </a:moveTo>
                <a:cubicBezTo>
                  <a:pt x="2268" y="1135"/>
                  <a:pt x="2268" y="1135"/>
                  <a:pt x="2268" y="1135"/>
                </a:cubicBezTo>
                <a:cubicBezTo>
                  <a:pt x="2268" y="1135"/>
                  <a:pt x="2268" y="1135"/>
                  <a:pt x="2268" y="1135"/>
                </a:cubicBezTo>
                <a:cubicBezTo>
                  <a:pt x="2268" y="1135"/>
                  <a:pt x="2268" y="1135"/>
                  <a:pt x="2268" y="1135"/>
                </a:cubicBezTo>
                <a:cubicBezTo>
                  <a:pt x="2268" y="1135"/>
                  <a:pt x="2268" y="1135"/>
                  <a:pt x="2268" y="1135"/>
                </a:cubicBezTo>
                <a:cubicBezTo>
                  <a:pt x="2268" y="1135"/>
                  <a:pt x="2268" y="1135"/>
                  <a:pt x="2268" y="1135"/>
                </a:cubicBezTo>
                <a:cubicBezTo>
                  <a:pt x="2269" y="1135"/>
                  <a:pt x="2269" y="1135"/>
                  <a:pt x="2269" y="1135"/>
                </a:cubicBezTo>
                <a:cubicBezTo>
                  <a:pt x="2269" y="1135"/>
                  <a:pt x="2269" y="1135"/>
                  <a:pt x="2269" y="1135"/>
                </a:cubicBezTo>
                <a:cubicBezTo>
                  <a:pt x="2269" y="1135"/>
                  <a:pt x="2269" y="1135"/>
                  <a:pt x="2269" y="1135"/>
                </a:cubicBezTo>
                <a:cubicBezTo>
                  <a:pt x="2269" y="1135"/>
                  <a:pt x="2269" y="1135"/>
                  <a:pt x="2269" y="1135"/>
                </a:cubicBezTo>
                <a:cubicBezTo>
                  <a:pt x="2269" y="1135"/>
                  <a:pt x="2269" y="1135"/>
                  <a:pt x="2269" y="1135"/>
                </a:cubicBezTo>
                <a:cubicBezTo>
                  <a:pt x="2269" y="1135"/>
                  <a:pt x="2269" y="1135"/>
                  <a:pt x="2269" y="1135"/>
                </a:cubicBezTo>
                <a:cubicBezTo>
                  <a:pt x="2269" y="1135"/>
                  <a:pt x="2269" y="1135"/>
                  <a:pt x="2269" y="1135"/>
                </a:cubicBezTo>
                <a:cubicBezTo>
                  <a:pt x="2269" y="1135"/>
                  <a:pt x="2269" y="1135"/>
                  <a:pt x="2269" y="1135"/>
                </a:cubicBezTo>
                <a:cubicBezTo>
                  <a:pt x="2269" y="1135"/>
                  <a:pt x="2269" y="1135"/>
                  <a:pt x="2269" y="1135"/>
                </a:cubicBezTo>
                <a:cubicBezTo>
                  <a:pt x="2269" y="1135"/>
                  <a:pt x="2269" y="1135"/>
                  <a:pt x="2269" y="1135"/>
                </a:cubicBezTo>
                <a:cubicBezTo>
                  <a:pt x="2269" y="1135"/>
                  <a:pt x="2269" y="1135"/>
                  <a:pt x="2269" y="1135"/>
                </a:cubicBezTo>
                <a:cubicBezTo>
                  <a:pt x="2269" y="1135"/>
                  <a:pt x="2269" y="1135"/>
                  <a:pt x="2269" y="1135"/>
                </a:cubicBezTo>
                <a:cubicBezTo>
                  <a:pt x="2269" y="1135"/>
                  <a:pt x="2269" y="1135"/>
                  <a:pt x="2269" y="1135"/>
                </a:cubicBezTo>
                <a:cubicBezTo>
                  <a:pt x="2269" y="1135"/>
                  <a:pt x="2269" y="1135"/>
                  <a:pt x="2269" y="1135"/>
                </a:cubicBezTo>
                <a:cubicBezTo>
                  <a:pt x="2269" y="1135"/>
                  <a:pt x="2269" y="1135"/>
                  <a:pt x="2269" y="1135"/>
                </a:cubicBezTo>
                <a:cubicBezTo>
                  <a:pt x="2269" y="1135"/>
                  <a:pt x="2269" y="1135"/>
                  <a:pt x="2269" y="1135"/>
                </a:cubicBezTo>
                <a:cubicBezTo>
                  <a:pt x="2269" y="1135"/>
                  <a:pt x="2269" y="1135"/>
                  <a:pt x="2269" y="1135"/>
                </a:cubicBezTo>
                <a:cubicBezTo>
                  <a:pt x="2269" y="1135"/>
                  <a:pt x="2269" y="1135"/>
                  <a:pt x="2269" y="1135"/>
                </a:cubicBezTo>
                <a:cubicBezTo>
                  <a:pt x="2269" y="1135"/>
                  <a:pt x="2269" y="1135"/>
                  <a:pt x="2269" y="1135"/>
                </a:cubicBezTo>
                <a:cubicBezTo>
                  <a:pt x="2269" y="1135"/>
                  <a:pt x="2269" y="1135"/>
                  <a:pt x="2269" y="1135"/>
                </a:cubicBezTo>
                <a:cubicBezTo>
                  <a:pt x="2268" y="1135"/>
                  <a:pt x="2268" y="1135"/>
                  <a:pt x="2268" y="1135"/>
                </a:cubicBezTo>
                <a:cubicBezTo>
                  <a:pt x="2268" y="1135"/>
                  <a:pt x="2268" y="1135"/>
                  <a:pt x="2268" y="1135"/>
                </a:cubicBezTo>
                <a:cubicBezTo>
                  <a:pt x="2268" y="1135"/>
                  <a:pt x="2268" y="1135"/>
                  <a:pt x="2268" y="1135"/>
                </a:cubicBezTo>
                <a:moveTo>
                  <a:pt x="2260" y="1134"/>
                </a:moveTo>
                <a:cubicBezTo>
                  <a:pt x="2260" y="1134"/>
                  <a:pt x="2260" y="1134"/>
                  <a:pt x="2260" y="1134"/>
                </a:cubicBezTo>
                <a:cubicBezTo>
                  <a:pt x="2260" y="1134"/>
                  <a:pt x="2260" y="1134"/>
                  <a:pt x="2260" y="1134"/>
                </a:cubicBezTo>
                <a:cubicBezTo>
                  <a:pt x="2261" y="1134"/>
                  <a:pt x="2261" y="1134"/>
                  <a:pt x="2261" y="1134"/>
                </a:cubicBezTo>
                <a:cubicBezTo>
                  <a:pt x="2261" y="1133"/>
                  <a:pt x="2261" y="1133"/>
                  <a:pt x="2261" y="1133"/>
                </a:cubicBezTo>
                <a:cubicBezTo>
                  <a:pt x="2260" y="1133"/>
                  <a:pt x="2260" y="1133"/>
                  <a:pt x="2260" y="1133"/>
                </a:cubicBezTo>
                <a:cubicBezTo>
                  <a:pt x="2260" y="1133"/>
                  <a:pt x="2260" y="1133"/>
                  <a:pt x="2260" y="1133"/>
                </a:cubicBezTo>
                <a:cubicBezTo>
                  <a:pt x="2261" y="1133"/>
                  <a:pt x="2261" y="1133"/>
                  <a:pt x="2261" y="1133"/>
                </a:cubicBezTo>
                <a:cubicBezTo>
                  <a:pt x="2261" y="1133"/>
                  <a:pt x="2261" y="1133"/>
                  <a:pt x="2261" y="1133"/>
                </a:cubicBezTo>
                <a:cubicBezTo>
                  <a:pt x="2261" y="1133"/>
                  <a:pt x="2261" y="1133"/>
                  <a:pt x="2261" y="1133"/>
                </a:cubicBezTo>
                <a:cubicBezTo>
                  <a:pt x="2261" y="1133"/>
                  <a:pt x="2261" y="1133"/>
                  <a:pt x="2261" y="1133"/>
                </a:cubicBezTo>
                <a:cubicBezTo>
                  <a:pt x="2262" y="1133"/>
                  <a:pt x="2262" y="1133"/>
                  <a:pt x="2262" y="1133"/>
                </a:cubicBezTo>
                <a:cubicBezTo>
                  <a:pt x="2262" y="1133"/>
                  <a:pt x="2262" y="1133"/>
                  <a:pt x="2262" y="1133"/>
                </a:cubicBezTo>
                <a:cubicBezTo>
                  <a:pt x="2263" y="1133"/>
                  <a:pt x="2263" y="1133"/>
                  <a:pt x="2263" y="1133"/>
                </a:cubicBezTo>
                <a:cubicBezTo>
                  <a:pt x="2263" y="1133"/>
                  <a:pt x="2263" y="1133"/>
                  <a:pt x="2263" y="1133"/>
                </a:cubicBezTo>
                <a:cubicBezTo>
                  <a:pt x="2264" y="1133"/>
                  <a:pt x="2264" y="1133"/>
                  <a:pt x="2264" y="1133"/>
                </a:cubicBezTo>
                <a:cubicBezTo>
                  <a:pt x="2264" y="1133"/>
                  <a:pt x="2264" y="1133"/>
                  <a:pt x="2264" y="1133"/>
                </a:cubicBezTo>
                <a:cubicBezTo>
                  <a:pt x="2264" y="1133"/>
                  <a:pt x="2264" y="1133"/>
                  <a:pt x="2264" y="1133"/>
                </a:cubicBezTo>
                <a:cubicBezTo>
                  <a:pt x="2265" y="1133"/>
                  <a:pt x="2265" y="1133"/>
                  <a:pt x="2265" y="1133"/>
                </a:cubicBezTo>
                <a:cubicBezTo>
                  <a:pt x="2265" y="1133"/>
                  <a:pt x="2265" y="1133"/>
                  <a:pt x="2265" y="1133"/>
                </a:cubicBezTo>
                <a:cubicBezTo>
                  <a:pt x="2265" y="1133"/>
                  <a:pt x="2265" y="1133"/>
                  <a:pt x="2265" y="1133"/>
                </a:cubicBezTo>
                <a:cubicBezTo>
                  <a:pt x="2265" y="1133"/>
                  <a:pt x="2265" y="1133"/>
                  <a:pt x="2265" y="1133"/>
                </a:cubicBezTo>
                <a:cubicBezTo>
                  <a:pt x="2266" y="1133"/>
                  <a:pt x="2266" y="1133"/>
                  <a:pt x="2266" y="1133"/>
                </a:cubicBezTo>
                <a:cubicBezTo>
                  <a:pt x="2266" y="1133"/>
                  <a:pt x="2266" y="1133"/>
                  <a:pt x="2266" y="1133"/>
                </a:cubicBezTo>
                <a:cubicBezTo>
                  <a:pt x="2266" y="1133"/>
                  <a:pt x="2266" y="1133"/>
                  <a:pt x="2266" y="1133"/>
                </a:cubicBezTo>
                <a:cubicBezTo>
                  <a:pt x="2266" y="1133"/>
                  <a:pt x="2266" y="1133"/>
                  <a:pt x="2266" y="1133"/>
                </a:cubicBezTo>
                <a:cubicBezTo>
                  <a:pt x="2266" y="1133"/>
                  <a:pt x="2266" y="1133"/>
                  <a:pt x="2266" y="1133"/>
                </a:cubicBezTo>
                <a:cubicBezTo>
                  <a:pt x="2266" y="1133"/>
                  <a:pt x="2266" y="1133"/>
                  <a:pt x="2266" y="1133"/>
                </a:cubicBezTo>
                <a:cubicBezTo>
                  <a:pt x="2266" y="1133"/>
                  <a:pt x="2266" y="1133"/>
                  <a:pt x="2266" y="1133"/>
                </a:cubicBezTo>
                <a:cubicBezTo>
                  <a:pt x="2266" y="1133"/>
                  <a:pt x="2266" y="1133"/>
                  <a:pt x="2266" y="1133"/>
                </a:cubicBezTo>
                <a:cubicBezTo>
                  <a:pt x="2266" y="1133"/>
                  <a:pt x="2266" y="1133"/>
                  <a:pt x="2266" y="1133"/>
                </a:cubicBezTo>
                <a:cubicBezTo>
                  <a:pt x="2266" y="1133"/>
                  <a:pt x="2266" y="1133"/>
                  <a:pt x="2266" y="1133"/>
                </a:cubicBezTo>
                <a:cubicBezTo>
                  <a:pt x="2265" y="1133"/>
                  <a:pt x="2265" y="1133"/>
                  <a:pt x="2265" y="1133"/>
                </a:cubicBezTo>
                <a:cubicBezTo>
                  <a:pt x="2265" y="1133"/>
                  <a:pt x="2265" y="1133"/>
                  <a:pt x="2265" y="1133"/>
                </a:cubicBezTo>
                <a:cubicBezTo>
                  <a:pt x="2265" y="1134"/>
                  <a:pt x="2265" y="1134"/>
                  <a:pt x="2265" y="1134"/>
                </a:cubicBezTo>
                <a:cubicBezTo>
                  <a:pt x="2265" y="1134"/>
                  <a:pt x="2265" y="1134"/>
                  <a:pt x="2265" y="1134"/>
                </a:cubicBezTo>
                <a:cubicBezTo>
                  <a:pt x="2265" y="1134"/>
                  <a:pt x="2265" y="1134"/>
                  <a:pt x="2265" y="1134"/>
                </a:cubicBezTo>
                <a:cubicBezTo>
                  <a:pt x="2265" y="1134"/>
                  <a:pt x="2265" y="1134"/>
                  <a:pt x="2265" y="1134"/>
                </a:cubicBezTo>
                <a:cubicBezTo>
                  <a:pt x="2264" y="1134"/>
                  <a:pt x="2264" y="1134"/>
                  <a:pt x="2264" y="1134"/>
                </a:cubicBezTo>
                <a:cubicBezTo>
                  <a:pt x="2264" y="1134"/>
                  <a:pt x="2264" y="1134"/>
                  <a:pt x="2264" y="1134"/>
                </a:cubicBezTo>
                <a:cubicBezTo>
                  <a:pt x="2264" y="1134"/>
                  <a:pt x="2264" y="1134"/>
                  <a:pt x="2264" y="1134"/>
                </a:cubicBezTo>
                <a:cubicBezTo>
                  <a:pt x="2264" y="1134"/>
                  <a:pt x="2264" y="1134"/>
                  <a:pt x="2264" y="1134"/>
                </a:cubicBezTo>
                <a:cubicBezTo>
                  <a:pt x="2263" y="1134"/>
                  <a:pt x="2263" y="1134"/>
                  <a:pt x="2263" y="1134"/>
                </a:cubicBezTo>
                <a:cubicBezTo>
                  <a:pt x="2263" y="1134"/>
                  <a:pt x="2263" y="1134"/>
                  <a:pt x="2263" y="1134"/>
                </a:cubicBezTo>
                <a:cubicBezTo>
                  <a:pt x="2263" y="1134"/>
                  <a:pt x="2263" y="1134"/>
                  <a:pt x="2263" y="1134"/>
                </a:cubicBezTo>
                <a:cubicBezTo>
                  <a:pt x="2262" y="1134"/>
                  <a:pt x="2262" y="1134"/>
                  <a:pt x="2262" y="1134"/>
                </a:cubicBezTo>
                <a:cubicBezTo>
                  <a:pt x="2262" y="1134"/>
                  <a:pt x="2262" y="1134"/>
                  <a:pt x="2262" y="1134"/>
                </a:cubicBezTo>
                <a:cubicBezTo>
                  <a:pt x="2262" y="1134"/>
                  <a:pt x="2262" y="1134"/>
                  <a:pt x="2262" y="1134"/>
                </a:cubicBezTo>
                <a:cubicBezTo>
                  <a:pt x="2262" y="1134"/>
                  <a:pt x="2262" y="1134"/>
                  <a:pt x="2262" y="1134"/>
                </a:cubicBezTo>
                <a:cubicBezTo>
                  <a:pt x="2261" y="1134"/>
                  <a:pt x="2261" y="1134"/>
                  <a:pt x="2261" y="1134"/>
                </a:cubicBezTo>
                <a:cubicBezTo>
                  <a:pt x="2261" y="1134"/>
                  <a:pt x="2261" y="1134"/>
                  <a:pt x="2261" y="1134"/>
                </a:cubicBezTo>
                <a:cubicBezTo>
                  <a:pt x="2261" y="1134"/>
                  <a:pt x="2261" y="1134"/>
                  <a:pt x="2261" y="1134"/>
                </a:cubicBezTo>
                <a:cubicBezTo>
                  <a:pt x="2261" y="1134"/>
                  <a:pt x="2261" y="1134"/>
                  <a:pt x="2261" y="1134"/>
                </a:cubicBezTo>
                <a:cubicBezTo>
                  <a:pt x="2260" y="1134"/>
                  <a:pt x="2260" y="1134"/>
                  <a:pt x="2260" y="1134"/>
                </a:cubicBezTo>
                <a:cubicBezTo>
                  <a:pt x="2260" y="1135"/>
                  <a:pt x="2260" y="1135"/>
                  <a:pt x="2260" y="1135"/>
                </a:cubicBezTo>
                <a:cubicBezTo>
                  <a:pt x="2260" y="1135"/>
                  <a:pt x="2260" y="1135"/>
                  <a:pt x="2260" y="1135"/>
                </a:cubicBezTo>
                <a:cubicBezTo>
                  <a:pt x="2260" y="1134"/>
                  <a:pt x="2260" y="1134"/>
                  <a:pt x="2260" y="1134"/>
                </a:cubicBezTo>
                <a:cubicBezTo>
                  <a:pt x="2260" y="1134"/>
                  <a:pt x="2260" y="1134"/>
                  <a:pt x="2260" y="1134"/>
                </a:cubicBezTo>
                <a:moveTo>
                  <a:pt x="2256" y="1151"/>
                </a:moveTo>
                <a:cubicBezTo>
                  <a:pt x="2256" y="1151"/>
                  <a:pt x="2256" y="1151"/>
                  <a:pt x="2256" y="1151"/>
                </a:cubicBezTo>
                <a:cubicBezTo>
                  <a:pt x="2256" y="1151"/>
                  <a:pt x="2256" y="1151"/>
                  <a:pt x="2256" y="1151"/>
                </a:cubicBezTo>
                <a:cubicBezTo>
                  <a:pt x="2256" y="1151"/>
                  <a:pt x="2256" y="1151"/>
                  <a:pt x="2256" y="1151"/>
                </a:cubicBezTo>
                <a:cubicBezTo>
                  <a:pt x="2256" y="1151"/>
                  <a:pt x="2256" y="1151"/>
                  <a:pt x="2256" y="1151"/>
                </a:cubicBezTo>
                <a:cubicBezTo>
                  <a:pt x="2256" y="1151"/>
                  <a:pt x="2256" y="1151"/>
                  <a:pt x="2256" y="1151"/>
                </a:cubicBezTo>
                <a:cubicBezTo>
                  <a:pt x="2256" y="1150"/>
                  <a:pt x="2256" y="1150"/>
                  <a:pt x="2256" y="1150"/>
                </a:cubicBezTo>
                <a:cubicBezTo>
                  <a:pt x="2256" y="1150"/>
                  <a:pt x="2256" y="1150"/>
                  <a:pt x="2256" y="1150"/>
                </a:cubicBezTo>
                <a:cubicBezTo>
                  <a:pt x="2256" y="1150"/>
                  <a:pt x="2256" y="1150"/>
                  <a:pt x="2256" y="1150"/>
                </a:cubicBezTo>
                <a:cubicBezTo>
                  <a:pt x="2257" y="1150"/>
                  <a:pt x="2257" y="1150"/>
                  <a:pt x="2257" y="1150"/>
                </a:cubicBezTo>
                <a:cubicBezTo>
                  <a:pt x="2257" y="1150"/>
                  <a:pt x="2257" y="1150"/>
                  <a:pt x="2257" y="1150"/>
                </a:cubicBezTo>
                <a:cubicBezTo>
                  <a:pt x="2257" y="1150"/>
                  <a:pt x="2257" y="1150"/>
                  <a:pt x="2257" y="1150"/>
                </a:cubicBezTo>
                <a:cubicBezTo>
                  <a:pt x="2257" y="1150"/>
                  <a:pt x="2257" y="1150"/>
                  <a:pt x="2257" y="1150"/>
                </a:cubicBezTo>
                <a:cubicBezTo>
                  <a:pt x="2257" y="1150"/>
                  <a:pt x="2257" y="1150"/>
                  <a:pt x="2257" y="1150"/>
                </a:cubicBezTo>
                <a:cubicBezTo>
                  <a:pt x="2257" y="1151"/>
                  <a:pt x="2257" y="1151"/>
                  <a:pt x="2257" y="1151"/>
                </a:cubicBezTo>
                <a:cubicBezTo>
                  <a:pt x="2257" y="1151"/>
                  <a:pt x="2257" y="1151"/>
                  <a:pt x="2257" y="1151"/>
                </a:cubicBezTo>
                <a:cubicBezTo>
                  <a:pt x="2257" y="1151"/>
                  <a:pt x="2257" y="1151"/>
                  <a:pt x="2257" y="1151"/>
                </a:cubicBezTo>
                <a:cubicBezTo>
                  <a:pt x="2257" y="1151"/>
                  <a:pt x="2257" y="1151"/>
                  <a:pt x="2257" y="1151"/>
                </a:cubicBezTo>
                <a:cubicBezTo>
                  <a:pt x="2257" y="1151"/>
                  <a:pt x="2257" y="1151"/>
                  <a:pt x="2257" y="1151"/>
                </a:cubicBezTo>
                <a:cubicBezTo>
                  <a:pt x="2257" y="1152"/>
                  <a:pt x="2257" y="1152"/>
                  <a:pt x="2257" y="1152"/>
                </a:cubicBezTo>
                <a:cubicBezTo>
                  <a:pt x="2256" y="1152"/>
                  <a:pt x="2256" y="1152"/>
                  <a:pt x="2256" y="1152"/>
                </a:cubicBezTo>
                <a:cubicBezTo>
                  <a:pt x="2256" y="1152"/>
                  <a:pt x="2256" y="1152"/>
                  <a:pt x="2256" y="1152"/>
                </a:cubicBezTo>
                <a:cubicBezTo>
                  <a:pt x="2256" y="1152"/>
                  <a:pt x="2256" y="1152"/>
                  <a:pt x="2256" y="1152"/>
                </a:cubicBezTo>
                <a:cubicBezTo>
                  <a:pt x="2256" y="1152"/>
                  <a:pt x="2256" y="1152"/>
                  <a:pt x="2256" y="1152"/>
                </a:cubicBezTo>
                <a:cubicBezTo>
                  <a:pt x="2256" y="1151"/>
                  <a:pt x="2256" y="1151"/>
                  <a:pt x="2256" y="1151"/>
                </a:cubicBezTo>
                <a:cubicBezTo>
                  <a:pt x="2256" y="1151"/>
                  <a:pt x="2256" y="1151"/>
                  <a:pt x="2256" y="1151"/>
                </a:cubicBezTo>
                <a:cubicBezTo>
                  <a:pt x="2256" y="1151"/>
                  <a:pt x="2256" y="1151"/>
                  <a:pt x="2256" y="1151"/>
                </a:cubicBezTo>
                <a:cubicBezTo>
                  <a:pt x="2256" y="1151"/>
                  <a:pt x="2256" y="1151"/>
                  <a:pt x="2256" y="1151"/>
                </a:cubicBezTo>
                <a:cubicBezTo>
                  <a:pt x="2256" y="1151"/>
                  <a:pt x="2256" y="1151"/>
                  <a:pt x="2256" y="1151"/>
                </a:cubicBezTo>
                <a:moveTo>
                  <a:pt x="2265" y="1156"/>
                </a:moveTo>
                <a:cubicBezTo>
                  <a:pt x="2265" y="1156"/>
                  <a:pt x="2265" y="1156"/>
                  <a:pt x="2265" y="1156"/>
                </a:cubicBezTo>
                <a:cubicBezTo>
                  <a:pt x="2265" y="1156"/>
                  <a:pt x="2265" y="1156"/>
                  <a:pt x="2265" y="1156"/>
                </a:cubicBezTo>
                <a:cubicBezTo>
                  <a:pt x="2265" y="1156"/>
                  <a:pt x="2265" y="1156"/>
                  <a:pt x="2265" y="1156"/>
                </a:cubicBezTo>
                <a:cubicBezTo>
                  <a:pt x="2265" y="1156"/>
                  <a:pt x="2265" y="1156"/>
                  <a:pt x="2265" y="1156"/>
                </a:cubicBezTo>
                <a:cubicBezTo>
                  <a:pt x="2264" y="1156"/>
                  <a:pt x="2264" y="1156"/>
                  <a:pt x="2264" y="1156"/>
                </a:cubicBezTo>
                <a:cubicBezTo>
                  <a:pt x="2264" y="1156"/>
                  <a:pt x="2264" y="1156"/>
                  <a:pt x="2264" y="1156"/>
                </a:cubicBezTo>
                <a:cubicBezTo>
                  <a:pt x="2264" y="1156"/>
                  <a:pt x="2264" y="1156"/>
                  <a:pt x="2264" y="1156"/>
                </a:cubicBezTo>
                <a:cubicBezTo>
                  <a:pt x="2264" y="1156"/>
                  <a:pt x="2264" y="1156"/>
                  <a:pt x="2264" y="1156"/>
                </a:cubicBezTo>
                <a:cubicBezTo>
                  <a:pt x="2264" y="1156"/>
                  <a:pt x="2264" y="1156"/>
                  <a:pt x="2264" y="1156"/>
                </a:cubicBezTo>
                <a:cubicBezTo>
                  <a:pt x="2264" y="1156"/>
                  <a:pt x="2264" y="1156"/>
                  <a:pt x="2264" y="1156"/>
                </a:cubicBezTo>
                <a:cubicBezTo>
                  <a:pt x="2264" y="1156"/>
                  <a:pt x="2264" y="1156"/>
                  <a:pt x="2264" y="1156"/>
                </a:cubicBezTo>
                <a:cubicBezTo>
                  <a:pt x="2264" y="1156"/>
                  <a:pt x="2264" y="1156"/>
                  <a:pt x="2264" y="1156"/>
                </a:cubicBezTo>
                <a:cubicBezTo>
                  <a:pt x="2263" y="1156"/>
                  <a:pt x="2263" y="1156"/>
                  <a:pt x="2263" y="1156"/>
                </a:cubicBezTo>
                <a:cubicBezTo>
                  <a:pt x="2263" y="1156"/>
                  <a:pt x="2263" y="1156"/>
                  <a:pt x="2263" y="1156"/>
                </a:cubicBezTo>
                <a:cubicBezTo>
                  <a:pt x="2263" y="1156"/>
                  <a:pt x="2263" y="1156"/>
                  <a:pt x="2263" y="1156"/>
                </a:cubicBezTo>
                <a:cubicBezTo>
                  <a:pt x="2263" y="1156"/>
                  <a:pt x="2263" y="1156"/>
                  <a:pt x="2263" y="1156"/>
                </a:cubicBezTo>
                <a:cubicBezTo>
                  <a:pt x="2263" y="1155"/>
                  <a:pt x="2263" y="1155"/>
                  <a:pt x="2263" y="1155"/>
                </a:cubicBezTo>
                <a:cubicBezTo>
                  <a:pt x="2263" y="1155"/>
                  <a:pt x="2263" y="1155"/>
                  <a:pt x="2263" y="1155"/>
                </a:cubicBezTo>
                <a:cubicBezTo>
                  <a:pt x="2263" y="1155"/>
                  <a:pt x="2263" y="1155"/>
                  <a:pt x="2263" y="1155"/>
                </a:cubicBezTo>
                <a:cubicBezTo>
                  <a:pt x="2263" y="1155"/>
                  <a:pt x="2263" y="1155"/>
                  <a:pt x="2263" y="1155"/>
                </a:cubicBezTo>
                <a:cubicBezTo>
                  <a:pt x="2263" y="1155"/>
                  <a:pt x="2263" y="1155"/>
                  <a:pt x="2263" y="1155"/>
                </a:cubicBezTo>
                <a:cubicBezTo>
                  <a:pt x="2263" y="1155"/>
                  <a:pt x="2263" y="1155"/>
                  <a:pt x="2263" y="1155"/>
                </a:cubicBezTo>
                <a:cubicBezTo>
                  <a:pt x="2264" y="1155"/>
                  <a:pt x="2264" y="1155"/>
                  <a:pt x="2264" y="1155"/>
                </a:cubicBezTo>
                <a:cubicBezTo>
                  <a:pt x="2264" y="1155"/>
                  <a:pt x="2264" y="1155"/>
                  <a:pt x="2264" y="1155"/>
                </a:cubicBezTo>
                <a:cubicBezTo>
                  <a:pt x="2264" y="1155"/>
                  <a:pt x="2264" y="1155"/>
                  <a:pt x="2264" y="1155"/>
                </a:cubicBezTo>
                <a:cubicBezTo>
                  <a:pt x="2264" y="1155"/>
                  <a:pt x="2264" y="1155"/>
                  <a:pt x="2264" y="1155"/>
                </a:cubicBezTo>
                <a:cubicBezTo>
                  <a:pt x="2264" y="1155"/>
                  <a:pt x="2264" y="1155"/>
                  <a:pt x="2264" y="1155"/>
                </a:cubicBezTo>
                <a:cubicBezTo>
                  <a:pt x="2264" y="1155"/>
                  <a:pt x="2264" y="1155"/>
                  <a:pt x="2264" y="1155"/>
                </a:cubicBezTo>
                <a:cubicBezTo>
                  <a:pt x="2265" y="1155"/>
                  <a:pt x="2265" y="1155"/>
                  <a:pt x="2265" y="1155"/>
                </a:cubicBezTo>
                <a:cubicBezTo>
                  <a:pt x="2265" y="1155"/>
                  <a:pt x="2265" y="1155"/>
                  <a:pt x="2265" y="1155"/>
                </a:cubicBezTo>
                <a:cubicBezTo>
                  <a:pt x="2265" y="1155"/>
                  <a:pt x="2265" y="1155"/>
                  <a:pt x="2265" y="1155"/>
                </a:cubicBezTo>
                <a:cubicBezTo>
                  <a:pt x="2265" y="1156"/>
                  <a:pt x="2265" y="1156"/>
                  <a:pt x="2265" y="1156"/>
                </a:cubicBezTo>
                <a:cubicBezTo>
                  <a:pt x="2265" y="1156"/>
                  <a:pt x="2265" y="1156"/>
                  <a:pt x="2265" y="1156"/>
                </a:cubicBezTo>
                <a:cubicBezTo>
                  <a:pt x="2265" y="1156"/>
                  <a:pt x="2265" y="1156"/>
                  <a:pt x="2265" y="1156"/>
                </a:cubicBezTo>
                <a:cubicBezTo>
                  <a:pt x="2265" y="1156"/>
                  <a:pt x="2265" y="1156"/>
                  <a:pt x="2265" y="1156"/>
                </a:cubicBezTo>
                <a:moveTo>
                  <a:pt x="2263" y="1154"/>
                </a:moveTo>
                <a:cubicBezTo>
                  <a:pt x="2263" y="1154"/>
                  <a:pt x="2263" y="1154"/>
                  <a:pt x="2263" y="1154"/>
                </a:cubicBezTo>
                <a:cubicBezTo>
                  <a:pt x="2263" y="1154"/>
                  <a:pt x="2263" y="1154"/>
                  <a:pt x="2263" y="1154"/>
                </a:cubicBezTo>
                <a:cubicBezTo>
                  <a:pt x="2263" y="1154"/>
                  <a:pt x="2263" y="1154"/>
                  <a:pt x="2263" y="1154"/>
                </a:cubicBezTo>
                <a:cubicBezTo>
                  <a:pt x="2263" y="1154"/>
                  <a:pt x="2263" y="1154"/>
                  <a:pt x="2263" y="1154"/>
                </a:cubicBezTo>
                <a:cubicBezTo>
                  <a:pt x="2263" y="1154"/>
                  <a:pt x="2263" y="1154"/>
                  <a:pt x="2263" y="1154"/>
                </a:cubicBezTo>
                <a:cubicBezTo>
                  <a:pt x="2263" y="1154"/>
                  <a:pt x="2263" y="1154"/>
                  <a:pt x="2263" y="1154"/>
                </a:cubicBezTo>
                <a:cubicBezTo>
                  <a:pt x="2263" y="1154"/>
                  <a:pt x="2263" y="1154"/>
                  <a:pt x="2263" y="1154"/>
                </a:cubicBezTo>
                <a:cubicBezTo>
                  <a:pt x="2263" y="1154"/>
                  <a:pt x="2263" y="1154"/>
                  <a:pt x="2263" y="1154"/>
                </a:cubicBezTo>
                <a:cubicBezTo>
                  <a:pt x="2263" y="1154"/>
                  <a:pt x="2263" y="1154"/>
                  <a:pt x="2263" y="1154"/>
                </a:cubicBezTo>
                <a:cubicBezTo>
                  <a:pt x="2263" y="1154"/>
                  <a:pt x="2263" y="1154"/>
                  <a:pt x="2263" y="1154"/>
                </a:cubicBezTo>
                <a:cubicBezTo>
                  <a:pt x="2263" y="1154"/>
                  <a:pt x="2263" y="1154"/>
                  <a:pt x="2263" y="1154"/>
                </a:cubicBezTo>
                <a:cubicBezTo>
                  <a:pt x="2263" y="1154"/>
                  <a:pt x="2263" y="1154"/>
                  <a:pt x="2263" y="1154"/>
                </a:cubicBezTo>
                <a:cubicBezTo>
                  <a:pt x="2263" y="1154"/>
                  <a:pt x="2263" y="1154"/>
                  <a:pt x="2263" y="1154"/>
                </a:cubicBezTo>
                <a:cubicBezTo>
                  <a:pt x="2263" y="1154"/>
                  <a:pt x="2263" y="1154"/>
                  <a:pt x="2263" y="1154"/>
                </a:cubicBezTo>
                <a:cubicBezTo>
                  <a:pt x="2263" y="1154"/>
                  <a:pt x="2263" y="1154"/>
                  <a:pt x="2263" y="1154"/>
                </a:cubicBezTo>
                <a:moveTo>
                  <a:pt x="2258" y="1152"/>
                </a:moveTo>
                <a:cubicBezTo>
                  <a:pt x="2258" y="1152"/>
                  <a:pt x="2258" y="1152"/>
                  <a:pt x="2258" y="1152"/>
                </a:cubicBezTo>
                <a:cubicBezTo>
                  <a:pt x="2258" y="1152"/>
                  <a:pt x="2258" y="1152"/>
                  <a:pt x="2258" y="1152"/>
                </a:cubicBezTo>
                <a:cubicBezTo>
                  <a:pt x="2258" y="1152"/>
                  <a:pt x="2258" y="1152"/>
                  <a:pt x="2258" y="1152"/>
                </a:cubicBezTo>
                <a:cubicBezTo>
                  <a:pt x="2258" y="1152"/>
                  <a:pt x="2258" y="1152"/>
                  <a:pt x="2258" y="1152"/>
                </a:cubicBezTo>
                <a:cubicBezTo>
                  <a:pt x="2258" y="1152"/>
                  <a:pt x="2258" y="1152"/>
                  <a:pt x="2258" y="1152"/>
                </a:cubicBezTo>
                <a:cubicBezTo>
                  <a:pt x="2258" y="1152"/>
                  <a:pt x="2258" y="1152"/>
                  <a:pt x="2258" y="1152"/>
                </a:cubicBezTo>
                <a:cubicBezTo>
                  <a:pt x="2258" y="1152"/>
                  <a:pt x="2258" y="1152"/>
                  <a:pt x="2258" y="1152"/>
                </a:cubicBezTo>
                <a:cubicBezTo>
                  <a:pt x="2258" y="1152"/>
                  <a:pt x="2258" y="1152"/>
                  <a:pt x="2258" y="1152"/>
                </a:cubicBezTo>
                <a:cubicBezTo>
                  <a:pt x="2258" y="1152"/>
                  <a:pt x="2258" y="1152"/>
                  <a:pt x="2258" y="1152"/>
                </a:cubicBezTo>
                <a:cubicBezTo>
                  <a:pt x="2258" y="1152"/>
                  <a:pt x="2258" y="1152"/>
                  <a:pt x="2258" y="1152"/>
                </a:cubicBezTo>
                <a:cubicBezTo>
                  <a:pt x="2258" y="1152"/>
                  <a:pt x="2258" y="1152"/>
                  <a:pt x="2258" y="1152"/>
                </a:cubicBezTo>
                <a:cubicBezTo>
                  <a:pt x="2258" y="1152"/>
                  <a:pt x="2258" y="1152"/>
                  <a:pt x="2258" y="1152"/>
                </a:cubicBezTo>
                <a:cubicBezTo>
                  <a:pt x="2258" y="1152"/>
                  <a:pt x="2258" y="1152"/>
                  <a:pt x="2258" y="1152"/>
                </a:cubicBezTo>
                <a:cubicBezTo>
                  <a:pt x="2258" y="1152"/>
                  <a:pt x="2258" y="1152"/>
                  <a:pt x="2258" y="1152"/>
                </a:cubicBezTo>
                <a:cubicBezTo>
                  <a:pt x="2258" y="1152"/>
                  <a:pt x="2258" y="1152"/>
                  <a:pt x="2258" y="1152"/>
                </a:cubicBezTo>
                <a:cubicBezTo>
                  <a:pt x="2258" y="1152"/>
                  <a:pt x="2258" y="1152"/>
                  <a:pt x="2258" y="1152"/>
                </a:cubicBezTo>
                <a:moveTo>
                  <a:pt x="2250" y="1147"/>
                </a:moveTo>
                <a:cubicBezTo>
                  <a:pt x="2250" y="1147"/>
                  <a:pt x="2250" y="1147"/>
                  <a:pt x="2250" y="1147"/>
                </a:cubicBezTo>
                <a:cubicBezTo>
                  <a:pt x="2250" y="1147"/>
                  <a:pt x="2250" y="1147"/>
                  <a:pt x="2250" y="1147"/>
                </a:cubicBezTo>
                <a:cubicBezTo>
                  <a:pt x="2250" y="1147"/>
                  <a:pt x="2250" y="1147"/>
                  <a:pt x="2250" y="1147"/>
                </a:cubicBezTo>
                <a:cubicBezTo>
                  <a:pt x="2250" y="1147"/>
                  <a:pt x="2250" y="1147"/>
                  <a:pt x="2250" y="1147"/>
                </a:cubicBezTo>
                <a:cubicBezTo>
                  <a:pt x="2250" y="1147"/>
                  <a:pt x="2250" y="1147"/>
                  <a:pt x="2250" y="1147"/>
                </a:cubicBezTo>
                <a:cubicBezTo>
                  <a:pt x="2250" y="1147"/>
                  <a:pt x="2250" y="1147"/>
                  <a:pt x="2250" y="1147"/>
                </a:cubicBezTo>
                <a:cubicBezTo>
                  <a:pt x="2250" y="1147"/>
                  <a:pt x="2250" y="1147"/>
                  <a:pt x="2250" y="1147"/>
                </a:cubicBezTo>
                <a:cubicBezTo>
                  <a:pt x="2250" y="1147"/>
                  <a:pt x="2250" y="1147"/>
                  <a:pt x="2250" y="1147"/>
                </a:cubicBezTo>
                <a:cubicBezTo>
                  <a:pt x="2250" y="1147"/>
                  <a:pt x="2250" y="1147"/>
                  <a:pt x="2250" y="1147"/>
                </a:cubicBezTo>
                <a:cubicBezTo>
                  <a:pt x="2250" y="1147"/>
                  <a:pt x="2250" y="1147"/>
                  <a:pt x="2250" y="1147"/>
                </a:cubicBezTo>
                <a:cubicBezTo>
                  <a:pt x="2250" y="1147"/>
                  <a:pt x="2250" y="1147"/>
                  <a:pt x="2250" y="1147"/>
                </a:cubicBezTo>
                <a:cubicBezTo>
                  <a:pt x="2250" y="1147"/>
                  <a:pt x="2250" y="1147"/>
                  <a:pt x="2250" y="1147"/>
                </a:cubicBezTo>
                <a:cubicBezTo>
                  <a:pt x="2250" y="1147"/>
                  <a:pt x="2250" y="1147"/>
                  <a:pt x="2250" y="1147"/>
                </a:cubicBezTo>
                <a:cubicBezTo>
                  <a:pt x="2250" y="1147"/>
                  <a:pt x="2250" y="1147"/>
                  <a:pt x="2250" y="1147"/>
                </a:cubicBezTo>
                <a:cubicBezTo>
                  <a:pt x="2250" y="1147"/>
                  <a:pt x="2250" y="1147"/>
                  <a:pt x="2250" y="1147"/>
                </a:cubicBezTo>
                <a:cubicBezTo>
                  <a:pt x="2250" y="1147"/>
                  <a:pt x="2250" y="1147"/>
                  <a:pt x="2250" y="1147"/>
                </a:cubicBezTo>
                <a:cubicBezTo>
                  <a:pt x="2250" y="1147"/>
                  <a:pt x="2250" y="1147"/>
                  <a:pt x="2250" y="1147"/>
                </a:cubicBezTo>
                <a:cubicBezTo>
                  <a:pt x="2250" y="1147"/>
                  <a:pt x="2250" y="1147"/>
                  <a:pt x="2250" y="1147"/>
                </a:cubicBezTo>
                <a:moveTo>
                  <a:pt x="2246" y="1172"/>
                </a:moveTo>
                <a:cubicBezTo>
                  <a:pt x="2246" y="1172"/>
                  <a:pt x="2246" y="1172"/>
                  <a:pt x="2246" y="1172"/>
                </a:cubicBezTo>
                <a:cubicBezTo>
                  <a:pt x="2246" y="1172"/>
                  <a:pt x="2246" y="1172"/>
                  <a:pt x="2246" y="1172"/>
                </a:cubicBezTo>
                <a:cubicBezTo>
                  <a:pt x="2246" y="1172"/>
                  <a:pt x="2246" y="1172"/>
                  <a:pt x="2246" y="1172"/>
                </a:cubicBezTo>
                <a:cubicBezTo>
                  <a:pt x="2246" y="1172"/>
                  <a:pt x="2246" y="1172"/>
                  <a:pt x="2246" y="1172"/>
                </a:cubicBezTo>
                <a:cubicBezTo>
                  <a:pt x="2246" y="1172"/>
                  <a:pt x="2246" y="1172"/>
                  <a:pt x="2246" y="1172"/>
                </a:cubicBezTo>
                <a:cubicBezTo>
                  <a:pt x="2245" y="1172"/>
                  <a:pt x="2245" y="1172"/>
                  <a:pt x="2245" y="1172"/>
                </a:cubicBezTo>
                <a:cubicBezTo>
                  <a:pt x="2245" y="1172"/>
                  <a:pt x="2245" y="1172"/>
                  <a:pt x="2245" y="1172"/>
                </a:cubicBezTo>
                <a:cubicBezTo>
                  <a:pt x="2245" y="1172"/>
                  <a:pt x="2245" y="1172"/>
                  <a:pt x="2245" y="1172"/>
                </a:cubicBezTo>
                <a:cubicBezTo>
                  <a:pt x="2245" y="1172"/>
                  <a:pt x="2245" y="1172"/>
                  <a:pt x="2245" y="1172"/>
                </a:cubicBezTo>
                <a:cubicBezTo>
                  <a:pt x="2246" y="1172"/>
                  <a:pt x="2246" y="1172"/>
                  <a:pt x="2246" y="1172"/>
                </a:cubicBezTo>
                <a:cubicBezTo>
                  <a:pt x="2246" y="1172"/>
                  <a:pt x="2246" y="1172"/>
                  <a:pt x="2246" y="1172"/>
                </a:cubicBezTo>
                <a:moveTo>
                  <a:pt x="2248" y="1171"/>
                </a:moveTo>
                <a:cubicBezTo>
                  <a:pt x="2248" y="1171"/>
                  <a:pt x="2248" y="1171"/>
                  <a:pt x="2248" y="1171"/>
                </a:cubicBezTo>
                <a:cubicBezTo>
                  <a:pt x="2248" y="1170"/>
                  <a:pt x="2248" y="1170"/>
                  <a:pt x="2248" y="1170"/>
                </a:cubicBezTo>
                <a:cubicBezTo>
                  <a:pt x="2248" y="1170"/>
                  <a:pt x="2248" y="1170"/>
                  <a:pt x="2248" y="1170"/>
                </a:cubicBezTo>
                <a:cubicBezTo>
                  <a:pt x="2248" y="1170"/>
                  <a:pt x="2248" y="1170"/>
                  <a:pt x="2248" y="1170"/>
                </a:cubicBezTo>
                <a:cubicBezTo>
                  <a:pt x="2248" y="1170"/>
                  <a:pt x="2248" y="1170"/>
                  <a:pt x="2248" y="1170"/>
                </a:cubicBezTo>
                <a:cubicBezTo>
                  <a:pt x="2248" y="1170"/>
                  <a:pt x="2248" y="1170"/>
                  <a:pt x="2248" y="1170"/>
                </a:cubicBezTo>
                <a:cubicBezTo>
                  <a:pt x="2248" y="1171"/>
                  <a:pt x="2248" y="1171"/>
                  <a:pt x="2248" y="1171"/>
                </a:cubicBezTo>
                <a:cubicBezTo>
                  <a:pt x="2248" y="1171"/>
                  <a:pt x="2248" y="1171"/>
                  <a:pt x="2248" y="1171"/>
                </a:cubicBezTo>
                <a:cubicBezTo>
                  <a:pt x="2248" y="1171"/>
                  <a:pt x="2248" y="1171"/>
                  <a:pt x="2248" y="1171"/>
                </a:cubicBezTo>
                <a:cubicBezTo>
                  <a:pt x="2248" y="1171"/>
                  <a:pt x="2248" y="1171"/>
                  <a:pt x="2248" y="1171"/>
                </a:cubicBezTo>
                <a:moveTo>
                  <a:pt x="2245" y="1172"/>
                </a:moveTo>
                <a:cubicBezTo>
                  <a:pt x="2245" y="1172"/>
                  <a:pt x="2245" y="1172"/>
                  <a:pt x="2245" y="1172"/>
                </a:cubicBezTo>
                <a:cubicBezTo>
                  <a:pt x="2245" y="1172"/>
                  <a:pt x="2245" y="1172"/>
                  <a:pt x="2245" y="1172"/>
                </a:cubicBezTo>
                <a:cubicBezTo>
                  <a:pt x="2245" y="1172"/>
                  <a:pt x="2245" y="1172"/>
                  <a:pt x="2245" y="1172"/>
                </a:cubicBezTo>
                <a:cubicBezTo>
                  <a:pt x="2245" y="1172"/>
                  <a:pt x="2245" y="1172"/>
                  <a:pt x="2245" y="1172"/>
                </a:cubicBezTo>
                <a:cubicBezTo>
                  <a:pt x="2245" y="1172"/>
                  <a:pt x="2245" y="1172"/>
                  <a:pt x="2245" y="1172"/>
                </a:cubicBezTo>
                <a:cubicBezTo>
                  <a:pt x="2245" y="1172"/>
                  <a:pt x="2245" y="1172"/>
                  <a:pt x="2245" y="1172"/>
                </a:cubicBezTo>
                <a:cubicBezTo>
                  <a:pt x="2245" y="1173"/>
                  <a:pt x="2245" y="1173"/>
                  <a:pt x="2245" y="1173"/>
                </a:cubicBezTo>
                <a:cubicBezTo>
                  <a:pt x="2244" y="1173"/>
                  <a:pt x="2244" y="1173"/>
                  <a:pt x="2244" y="1173"/>
                </a:cubicBezTo>
                <a:cubicBezTo>
                  <a:pt x="2244" y="1173"/>
                  <a:pt x="2244" y="1173"/>
                  <a:pt x="2244" y="1173"/>
                </a:cubicBezTo>
                <a:cubicBezTo>
                  <a:pt x="2244" y="1173"/>
                  <a:pt x="2244" y="1173"/>
                  <a:pt x="2244" y="1173"/>
                </a:cubicBezTo>
                <a:cubicBezTo>
                  <a:pt x="2244" y="1173"/>
                  <a:pt x="2244" y="1173"/>
                  <a:pt x="2244" y="1173"/>
                </a:cubicBezTo>
                <a:cubicBezTo>
                  <a:pt x="2244" y="1172"/>
                  <a:pt x="2244" y="1172"/>
                  <a:pt x="2244" y="1172"/>
                </a:cubicBezTo>
                <a:cubicBezTo>
                  <a:pt x="2244" y="1172"/>
                  <a:pt x="2244" y="1172"/>
                  <a:pt x="2244" y="1172"/>
                </a:cubicBezTo>
                <a:cubicBezTo>
                  <a:pt x="2244" y="1172"/>
                  <a:pt x="2244" y="1172"/>
                  <a:pt x="2244" y="1172"/>
                </a:cubicBezTo>
                <a:cubicBezTo>
                  <a:pt x="2244" y="1172"/>
                  <a:pt x="2244" y="1172"/>
                  <a:pt x="2244" y="1172"/>
                </a:cubicBezTo>
                <a:cubicBezTo>
                  <a:pt x="2244" y="1172"/>
                  <a:pt x="2244" y="1172"/>
                  <a:pt x="2244" y="1172"/>
                </a:cubicBezTo>
                <a:cubicBezTo>
                  <a:pt x="2244" y="1172"/>
                  <a:pt x="2244" y="1172"/>
                  <a:pt x="2244" y="1172"/>
                </a:cubicBezTo>
                <a:cubicBezTo>
                  <a:pt x="2245" y="1172"/>
                  <a:pt x="2245" y="1172"/>
                  <a:pt x="2245" y="1172"/>
                </a:cubicBezTo>
                <a:cubicBezTo>
                  <a:pt x="2245" y="1172"/>
                  <a:pt x="2245" y="1172"/>
                  <a:pt x="2245" y="1172"/>
                </a:cubicBezTo>
                <a:cubicBezTo>
                  <a:pt x="2245" y="1172"/>
                  <a:pt x="2245" y="1172"/>
                  <a:pt x="2245" y="1172"/>
                </a:cubicBezTo>
                <a:moveTo>
                  <a:pt x="2247" y="1171"/>
                </a:moveTo>
                <a:cubicBezTo>
                  <a:pt x="2248" y="1171"/>
                  <a:pt x="2248" y="1171"/>
                  <a:pt x="2248" y="1171"/>
                </a:cubicBezTo>
                <a:cubicBezTo>
                  <a:pt x="2248" y="1171"/>
                  <a:pt x="2248" y="1171"/>
                  <a:pt x="2248" y="1171"/>
                </a:cubicBezTo>
                <a:cubicBezTo>
                  <a:pt x="2248" y="1171"/>
                  <a:pt x="2248" y="1171"/>
                  <a:pt x="2248" y="1171"/>
                </a:cubicBezTo>
                <a:cubicBezTo>
                  <a:pt x="2248" y="1171"/>
                  <a:pt x="2248" y="1171"/>
                  <a:pt x="2248" y="1171"/>
                </a:cubicBezTo>
                <a:cubicBezTo>
                  <a:pt x="2248" y="1171"/>
                  <a:pt x="2248" y="1171"/>
                  <a:pt x="2248" y="1171"/>
                </a:cubicBezTo>
                <a:cubicBezTo>
                  <a:pt x="2248" y="1171"/>
                  <a:pt x="2248" y="1171"/>
                  <a:pt x="2248" y="1171"/>
                </a:cubicBezTo>
                <a:cubicBezTo>
                  <a:pt x="2248" y="1171"/>
                  <a:pt x="2248" y="1171"/>
                  <a:pt x="2248" y="1171"/>
                </a:cubicBezTo>
                <a:cubicBezTo>
                  <a:pt x="2248" y="1171"/>
                  <a:pt x="2248" y="1171"/>
                  <a:pt x="2248" y="1171"/>
                </a:cubicBezTo>
                <a:cubicBezTo>
                  <a:pt x="2248" y="1171"/>
                  <a:pt x="2248" y="1171"/>
                  <a:pt x="2248" y="1171"/>
                </a:cubicBezTo>
                <a:cubicBezTo>
                  <a:pt x="2247" y="1171"/>
                  <a:pt x="2247" y="1171"/>
                  <a:pt x="2247" y="1171"/>
                </a:cubicBezTo>
                <a:cubicBezTo>
                  <a:pt x="2247" y="1171"/>
                  <a:pt x="2247" y="1171"/>
                  <a:pt x="2247" y="1171"/>
                </a:cubicBezTo>
                <a:cubicBezTo>
                  <a:pt x="2247" y="1171"/>
                  <a:pt x="2247" y="1171"/>
                  <a:pt x="2247" y="1171"/>
                </a:cubicBezTo>
                <a:moveTo>
                  <a:pt x="2242" y="1173"/>
                </a:moveTo>
                <a:cubicBezTo>
                  <a:pt x="2242" y="1173"/>
                  <a:pt x="2242" y="1173"/>
                  <a:pt x="2242" y="1173"/>
                </a:cubicBezTo>
                <a:cubicBezTo>
                  <a:pt x="2242" y="1173"/>
                  <a:pt x="2242" y="1173"/>
                  <a:pt x="2242" y="1173"/>
                </a:cubicBezTo>
                <a:cubicBezTo>
                  <a:pt x="2242" y="1173"/>
                  <a:pt x="2242" y="1173"/>
                  <a:pt x="2242" y="1173"/>
                </a:cubicBezTo>
                <a:cubicBezTo>
                  <a:pt x="2242" y="1173"/>
                  <a:pt x="2242" y="1173"/>
                  <a:pt x="2242" y="1173"/>
                </a:cubicBezTo>
                <a:cubicBezTo>
                  <a:pt x="2242" y="1173"/>
                  <a:pt x="2242" y="1173"/>
                  <a:pt x="2242" y="1173"/>
                </a:cubicBezTo>
                <a:cubicBezTo>
                  <a:pt x="2242" y="1173"/>
                  <a:pt x="2242" y="1173"/>
                  <a:pt x="2242" y="1173"/>
                </a:cubicBezTo>
                <a:cubicBezTo>
                  <a:pt x="2242" y="1173"/>
                  <a:pt x="2242" y="1173"/>
                  <a:pt x="2242" y="1173"/>
                </a:cubicBezTo>
                <a:cubicBezTo>
                  <a:pt x="2242" y="1173"/>
                  <a:pt x="2242" y="1173"/>
                  <a:pt x="2242" y="1173"/>
                </a:cubicBezTo>
                <a:cubicBezTo>
                  <a:pt x="2242" y="1172"/>
                  <a:pt x="2242" y="1172"/>
                  <a:pt x="2242" y="1172"/>
                </a:cubicBezTo>
                <a:cubicBezTo>
                  <a:pt x="2242" y="1172"/>
                  <a:pt x="2242" y="1172"/>
                  <a:pt x="2242" y="1172"/>
                </a:cubicBezTo>
                <a:cubicBezTo>
                  <a:pt x="2242" y="1172"/>
                  <a:pt x="2242" y="1172"/>
                  <a:pt x="2242" y="1172"/>
                </a:cubicBezTo>
                <a:cubicBezTo>
                  <a:pt x="2242" y="1172"/>
                  <a:pt x="2242" y="1172"/>
                  <a:pt x="2242" y="1172"/>
                </a:cubicBezTo>
                <a:cubicBezTo>
                  <a:pt x="2242" y="1173"/>
                  <a:pt x="2242" y="1173"/>
                  <a:pt x="2242" y="1173"/>
                </a:cubicBezTo>
                <a:cubicBezTo>
                  <a:pt x="2242" y="1173"/>
                  <a:pt x="2242" y="1173"/>
                  <a:pt x="2242" y="1173"/>
                </a:cubicBezTo>
                <a:cubicBezTo>
                  <a:pt x="2242" y="1173"/>
                  <a:pt x="2242" y="1173"/>
                  <a:pt x="2242" y="1173"/>
                </a:cubicBezTo>
                <a:cubicBezTo>
                  <a:pt x="2242" y="1173"/>
                  <a:pt x="2242" y="1173"/>
                  <a:pt x="2242" y="1173"/>
                </a:cubicBezTo>
                <a:moveTo>
                  <a:pt x="2242" y="1172"/>
                </a:moveTo>
                <a:cubicBezTo>
                  <a:pt x="2242" y="1172"/>
                  <a:pt x="2242" y="1172"/>
                  <a:pt x="2242" y="1172"/>
                </a:cubicBezTo>
                <a:cubicBezTo>
                  <a:pt x="2242" y="1172"/>
                  <a:pt x="2242" y="1172"/>
                  <a:pt x="2242" y="1172"/>
                </a:cubicBezTo>
                <a:cubicBezTo>
                  <a:pt x="2242" y="1172"/>
                  <a:pt x="2242" y="1172"/>
                  <a:pt x="2242" y="1172"/>
                </a:cubicBezTo>
                <a:cubicBezTo>
                  <a:pt x="2242" y="1172"/>
                  <a:pt x="2242" y="1172"/>
                  <a:pt x="2242" y="1172"/>
                </a:cubicBezTo>
                <a:cubicBezTo>
                  <a:pt x="2242" y="1172"/>
                  <a:pt x="2242" y="1172"/>
                  <a:pt x="2242" y="1172"/>
                </a:cubicBezTo>
                <a:cubicBezTo>
                  <a:pt x="2242" y="1172"/>
                  <a:pt x="2242" y="1172"/>
                  <a:pt x="2242" y="1172"/>
                </a:cubicBezTo>
                <a:cubicBezTo>
                  <a:pt x="2242" y="1172"/>
                  <a:pt x="2242" y="1172"/>
                  <a:pt x="2242" y="1172"/>
                </a:cubicBezTo>
                <a:cubicBezTo>
                  <a:pt x="2242" y="1172"/>
                  <a:pt x="2242" y="1172"/>
                  <a:pt x="2242" y="1172"/>
                </a:cubicBezTo>
                <a:cubicBezTo>
                  <a:pt x="2242" y="1172"/>
                  <a:pt x="2242" y="1172"/>
                  <a:pt x="2242" y="1172"/>
                </a:cubicBezTo>
                <a:cubicBezTo>
                  <a:pt x="2242" y="1172"/>
                  <a:pt x="2242" y="1172"/>
                  <a:pt x="2242" y="1172"/>
                </a:cubicBezTo>
                <a:cubicBezTo>
                  <a:pt x="2242" y="1172"/>
                  <a:pt x="2242" y="1172"/>
                  <a:pt x="2242" y="1172"/>
                </a:cubicBezTo>
                <a:cubicBezTo>
                  <a:pt x="2242" y="1172"/>
                  <a:pt x="2242" y="1172"/>
                  <a:pt x="2242" y="1172"/>
                </a:cubicBezTo>
                <a:cubicBezTo>
                  <a:pt x="2242" y="1172"/>
                  <a:pt x="2242" y="1172"/>
                  <a:pt x="2242" y="1172"/>
                </a:cubicBezTo>
                <a:cubicBezTo>
                  <a:pt x="2242" y="1172"/>
                  <a:pt x="2242" y="1172"/>
                  <a:pt x="2242" y="1172"/>
                </a:cubicBezTo>
                <a:cubicBezTo>
                  <a:pt x="2243" y="1172"/>
                  <a:pt x="2243" y="1172"/>
                  <a:pt x="2243" y="1172"/>
                </a:cubicBezTo>
                <a:cubicBezTo>
                  <a:pt x="2243" y="1172"/>
                  <a:pt x="2243" y="1172"/>
                  <a:pt x="2243" y="1172"/>
                </a:cubicBezTo>
                <a:cubicBezTo>
                  <a:pt x="2243" y="1172"/>
                  <a:pt x="2243" y="1172"/>
                  <a:pt x="2243" y="1172"/>
                </a:cubicBezTo>
                <a:cubicBezTo>
                  <a:pt x="2243" y="1173"/>
                  <a:pt x="2243" y="1173"/>
                  <a:pt x="2243" y="1173"/>
                </a:cubicBezTo>
                <a:cubicBezTo>
                  <a:pt x="2243" y="1173"/>
                  <a:pt x="2243" y="1173"/>
                  <a:pt x="2243" y="1173"/>
                </a:cubicBezTo>
                <a:cubicBezTo>
                  <a:pt x="2243" y="1173"/>
                  <a:pt x="2243" y="1173"/>
                  <a:pt x="2243" y="1173"/>
                </a:cubicBezTo>
                <a:cubicBezTo>
                  <a:pt x="2243" y="1173"/>
                  <a:pt x="2243" y="1173"/>
                  <a:pt x="2243" y="1173"/>
                </a:cubicBezTo>
                <a:cubicBezTo>
                  <a:pt x="2243" y="1173"/>
                  <a:pt x="2243" y="1173"/>
                  <a:pt x="2243" y="1173"/>
                </a:cubicBezTo>
                <a:cubicBezTo>
                  <a:pt x="2243" y="1173"/>
                  <a:pt x="2243" y="1173"/>
                  <a:pt x="2243" y="1173"/>
                </a:cubicBezTo>
                <a:cubicBezTo>
                  <a:pt x="2243" y="1173"/>
                  <a:pt x="2243" y="1173"/>
                  <a:pt x="2243" y="1173"/>
                </a:cubicBezTo>
                <a:cubicBezTo>
                  <a:pt x="2243" y="1173"/>
                  <a:pt x="2243" y="1173"/>
                  <a:pt x="2243" y="1173"/>
                </a:cubicBezTo>
                <a:cubicBezTo>
                  <a:pt x="2243" y="1173"/>
                  <a:pt x="2243" y="1173"/>
                  <a:pt x="2243" y="1173"/>
                </a:cubicBezTo>
                <a:cubicBezTo>
                  <a:pt x="2243" y="1173"/>
                  <a:pt x="2243" y="1173"/>
                  <a:pt x="2243" y="1173"/>
                </a:cubicBezTo>
                <a:cubicBezTo>
                  <a:pt x="2243" y="1173"/>
                  <a:pt x="2243" y="1173"/>
                  <a:pt x="2243" y="1173"/>
                </a:cubicBezTo>
                <a:cubicBezTo>
                  <a:pt x="2243" y="1173"/>
                  <a:pt x="2243" y="1173"/>
                  <a:pt x="2243" y="1173"/>
                </a:cubicBezTo>
                <a:cubicBezTo>
                  <a:pt x="2242" y="1173"/>
                  <a:pt x="2242" y="1173"/>
                  <a:pt x="2242" y="1173"/>
                </a:cubicBezTo>
                <a:cubicBezTo>
                  <a:pt x="2242" y="1172"/>
                  <a:pt x="2242" y="1172"/>
                  <a:pt x="2242" y="1172"/>
                </a:cubicBezTo>
                <a:cubicBezTo>
                  <a:pt x="2242" y="1172"/>
                  <a:pt x="2242" y="1172"/>
                  <a:pt x="2242" y="1172"/>
                </a:cubicBezTo>
                <a:moveTo>
                  <a:pt x="2240" y="1142"/>
                </a:moveTo>
                <a:cubicBezTo>
                  <a:pt x="2240" y="1142"/>
                  <a:pt x="2240" y="1142"/>
                  <a:pt x="2240" y="1142"/>
                </a:cubicBezTo>
                <a:cubicBezTo>
                  <a:pt x="2240" y="1142"/>
                  <a:pt x="2240" y="1142"/>
                  <a:pt x="2240" y="1142"/>
                </a:cubicBezTo>
                <a:cubicBezTo>
                  <a:pt x="2240" y="1142"/>
                  <a:pt x="2240" y="1142"/>
                  <a:pt x="2240" y="1142"/>
                </a:cubicBezTo>
                <a:cubicBezTo>
                  <a:pt x="2240" y="1142"/>
                  <a:pt x="2240" y="1142"/>
                  <a:pt x="2240" y="1142"/>
                </a:cubicBezTo>
                <a:cubicBezTo>
                  <a:pt x="2240" y="1142"/>
                  <a:pt x="2240" y="1142"/>
                  <a:pt x="2240" y="1142"/>
                </a:cubicBezTo>
                <a:cubicBezTo>
                  <a:pt x="2240" y="1142"/>
                  <a:pt x="2240" y="1142"/>
                  <a:pt x="2240" y="1142"/>
                </a:cubicBezTo>
                <a:cubicBezTo>
                  <a:pt x="2240" y="1142"/>
                  <a:pt x="2240" y="1142"/>
                  <a:pt x="2240" y="1142"/>
                </a:cubicBezTo>
                <a:cubicBezTo>
                  <a:pt x="2240" y="1142"/>
                  <a:pt x="2240" y="1142"/>
                  <a:pt x="2240" y="1142"/>
                </a:cubicBezTo>
                <a:cubicBezTo>
                  <a:pt x="2240" y="1142"/>
                  <a:pt x="2240" y="1142"/>
                  <a:pt x="2240" y="1142"/>
                </a:cubicBezTo>
                <a:cubicBezTo>
                  <a:pt x="2240" y="1142"/>
                  <a:pt x="2240" y="1142"/>
                  <a:pt x="2240" y="1142"/>
                </a:cubicBezTo>
                <a:cubicBezTo>
                  <a:pt x="2240" y="1142"/>
                  <a:pt x="2240" y="1142"/>
                  <a:pt x="2240" y="1142"/>
                </a:cubicBezTo>
                <a:cubicBezTo>
                  <a:pt x="2240" y="1142"/>
                  <a:pt x="2240" y="1142"/>
                  <a:pt x="2240" y="1142"/>
                </a:cubicBezTo>
                <a:cubicBezTo>
                  <a:pt x="2240" y="1142"/>
                  <a:pt x="2240" y="1142"/>
                  <a:pt x="2240" y="1142"/>
                </a:cubicBezTo>
                <a:cubicBezTo>
                  <a:pt x="2240" y="1142"/>
                  <a:pt x="2240" y="1142"/>
                  <a:pt x="2240" y="1142"/>
                </a:cubicBezTo>
                <a:cubicBezTo>
                  <a:pt x="2240" y="1142"/>
                  <a:pt x="2240" y="1142"/>
                  <a:pt x="2240" y="1142"/>
                </a:cubicBezTo>
                <a:cubicBezTo>
                  <a:pt x="2240" y="1142"/>
                  <a:pt x="2240" y="1142"/>
                  <a:pt x="2240" y="1142"/>
                </a:cubicBezTo>
                <a:cubicBezTo>
                  <a:pt x="2240" y="1142"/>
                  <a:pt x="2240" y="1142"/>
                  <a:pt x="2240" y="1142"/>
                </a:cubicBezTo>
                <a:cubicBezTo>
                  <a:pt x="2240" y="1142"/>
                  <a:pt x="2240" y="1142"/>
                  <a:pt x="2240" y="1142"/>
                </a:cubicBezTo>
                <a:cubicBezTo>
                  <a:pt x="2240" y="1142"/>
                  <a:pt x="2240" y="1142"/>
                  <a:pt x="2240" y="1142"/>
                </a:cubicBezTo>
                <a:cubicBezTo>
                  <a:pt x="2240" y="1142"/>
                  <a:pt x="2240" y="1142"/>
                  <a:pt x="2240" y="1142"/>
                </a:cubicBezTo>
                <a:moveTo>
                  <a:pt x="2243" y="1141"/>
                </a:moveTo>
                <a:cubicBezTo>
                  <a:pt x="2243" y="1141"/>
                  <a:pt x="2243" y="1141"/>
                  <a:pt x="2243" y="1141"/>
                </a:cubicBezTo>
                <a:cubicBezTo>
                  <a:pt x="2243" y="1141"/>
                  <a:pt x="2243" y="1141"/>
                  <a:pt x="2243" y="1141"/>
                </a:cubicBezTo>
                <a:cubicBezTo>
                  <a:pt x="2244" y="1141"/>
                  <a:pt x="2244" y="1141"/>
                  <a:pt x="2244" y="1141"/>
                </a:cubicBezTo>
                <a:cubicBezTo>
                  <a:pt x="2244" y="1141"/>
                  <a:pt x="2244" y="1141"/>
                  <a:pt x="2244" y="1141"/>
                </a:cubicBezTo>
                <a:cubicBezTo>
                  <a:pt x="2244" y="1141"/>
                  <a:pt x="2244" y="1141"/>
                  <a:pt x="2244" y="1141"/>
                </a:cubicBezTo>
                <a:cubicBezTo>
                  <a:pt x="2244" y="1141"/>
                  <a:pt x="2244" y="1141"/>
                  <a:pt x="2244" y="1141"/>
                </a:cubicBezTo>
                <a:cubicBezTo>
                  <a:pt x="2244" y="1141"/>
                  <a:pt x="2244" y="1141"/>
                  <a:pt x="2244" y="1141"/>
                </a:cubicBezTo>
                <a:cubicBezTo>
                  <a:pt x="2244" y="1141"/>
                  <a:pt x="2244" y="1141"/>
                  <a:pt x="2244" y="1141"/>
                </a:cubicBezTo>
                <a:cubicBezTo>
                  <a:pt x="2244" y="1141"/>
                  <a:pt x="2244" y="1141"/>
                  <a:pt x="2244" y="1141"/>
                </a:cubicBezTo>
                <a:cubicBezTo>
                  <a:pt x="2244" y="1141"/>
                  <a:pt x="2244" y="1141"/>
                  <a:pt x="2244" y="1141"/>
                </a:cubicBezTo>
                <a:cubicBezTo>
                  <a:pt x="2243" y="1141"/>
                  <a:pt x="2243" y="1141"/>
                  <a:pt x="2243" y="1141"/>
                </a:cubicBezTo>
                <a:cubicBezTo>
                  <a:pt x="2243" y="1141"/>
                  <a:pt x="2243" y="1141"/>
                  <a:pt x="2243" y="1141"/>
                </a:cubicBezTo>
                <a:moveTo>
                  <a:pt x="2240" y="1143"/>
                </a:moveTo>
                <a:cubicBezTo>
                  <a:pt x="2240" y="1142"/>
                  <a:pt x="2240" y="1142"/>
                  <a:pt x="2240" y="1142"/>
                </a:cubicBezTo>
                <a:cubicBezTo>
                  <a:pt x="2240" y="1142"/>
                  <a:pt x="2240" y="1142"/>
                  <a:pt x="2240" y="1142"/>
                </a:cubicBezTo>
                <a:cubicBezTo>
                  <a:pt x="2240" y="1142"/>
                  <a:pt x="2240" y="1142"/>
                  <a:pt x="2240" y="1142"/>
                </a:cubicBezTo>
                <a:cubicBezTo>
                  <a:pt x="2240" y="1142"/>
                  <a:pt x="2240" y="1142"/>
                  <a:pt x="2240" y="1142"/>
                </a:cubicBezTo>
                <a:cubicBezTo>
                  <a:pt x="2240" y="1142"/>
                  <a:pt x="2240" y="1142"/>
                  <a:pt x="2240" y="1142"/>
                </a:cubicBezTo>
                <a:cubicBezTo>
                  <a:pt x="2240" y="1142"/>
                  <a:pt x="2240" y="1142"/>
                  <a:pt x="2240" y="1142"/>
                </a:cubicBezTo>
                <a:cubicBezTo>
                  <a:pt x="2240" y="1142"/>
                  <a:pt x="2240" y="1142"/>
                  <a:pt x="2240" y="1142"/>
                </a:cubicBezTo>
                <a:cubicBezTo>
                  <a:pt x="2240" y="1142"/>
                  <a:pt x="2240" y="1142"/>
                  <a:pt x="2240" y="1142"/>
                </a:cubicBezTo>
                <a:cubicBezTo>
                  <a:pt x="2240" y="1142"/>
                  <a:pt x="2240" y="1142"/>
                  <a:pt x="2240" y="1142"/>
                </a:cubicBezTo>
                <a:cubicBezTo>
                  <a:pt x="2240" y="1142"/>
                  <a:pt x="2240" y="1142"/>
                  <a:pt x="2240" y="1142"/>
                </a:cubicBezTo>
                <a:cubicBezTo>
                  <a:pt x="2240" y="1143"/>
                  <a:pt x="2240" y="1143"/>
                  <a:pt x="2240" y="1143"/>
                </a:cubicBezTo>
                <a:cubicBezTo>
                  <a:pt x="2240" y="1143"/>
                  <a:pt x="2240" y="1143"/>
                  <a:pt x="2240" y="1143"/>
                </a:cubicBezTo>
                <a:cubicBezTo>
                  <a:pt x="2240" y="1143"/>
                  <a:pt x="2240" y="1143"/>
                  <a:pt x="2240" y="1143"/>
                </a:cubicBezTo>
                <a:cubicBezTo>
                  <a:pt x="2240" y="1143"/>
                  <a:pt x="2240" y="1143"/>
                  <a:pt x="2240" y="1143"/>
                </a:cubicBezTo>
                <a:cubicBezTo>
                  <a:pt x="2240" y="1143"/>
                  <a:pt x="2240" y="1143"/>
                  <a:pt x="2240" y="1143"/>
                </a:cubicBezTo>
                <a:cubicBezTo>
                  <a:pt x="2240" y="1143"/>
                  <a:pt x="2240" y="1143"/>
                  <a:pt x="2240" y="1143"/>
                </a:cubicBezTo>
                <a:cubicBezTo>
                  <a:pt x="2240" y="1143"/>
                  <a:pt x="2240" y="1143"/>
                  <a:pt x="2240" y="1143"/>
                </a:cubicBezTo>
                <a:cubicBezTo>
                  <a:pt x="2240" y="1143"/>
                  <a:pt x="2240" y="1143"/>
                  <a:pt x="2240" y="1143"/>
                </a:cubicBezTo>
                <a:moveTo>
                  <a:pt x="2300" y="1148"/>
                </a:moveTo>
                <a:cubicBezTo>
                  <a:pt x="2300" y="1148"/>
                  <a:pt x="2300" y="1148"/>
                  <a:pt x="2300" y="1148"/>
                </a:cubicBezTo>
                <a:cubicBezTo>
                  <a:pt x="2300" y="1148"/>
                  <a:pt x="2300" y="1148"/>
                  <a:pt x="2300" y="1148"/>
                </a:cubicBezTo>
                <a:cubicBezTo>
                  <a:pt x="2300" y="1148"/>
                  <a:pt x="2300" y="1148"/>
                  <a:pt x="2300" y="1148"/>
                </a:cubicBezTo>
                <a:cubicBezTo>
                  <a:pt x="2300" y="1147"/>
                  <a:pt x="2300" y="1147"/>
                  <a:pt x="2300" y="1147"/>
                </a:cubicBezTo>
                <a:cubicBezTo>
                  <a:pt x="2300" y="1147"/>
                  <a:pt x="2300" y="1147"/>
                  <a:pt x="2300" y="1147"/>
                </a:cubicBezTo>
                <a:cubicBezTo>
                  <a:pt x="2301" y="1147"/>
                  <a:pt x="2301" y="1147"/>
                  <a:pt x="2301" y="1147"/>
                </a:cubicBezTo>
                <a:cubicBezTo>
                  <a:pt x="2301" y="1147"/>
                  <a:pt x="2301" y="1147"/>
                  <a:pt x="2301" y="1147"/>
                </a:cubicBezTo>
                <a:cubicBezTo>
                  <a:pt x="2301" y="1148"/>
                  <a:pt x="2301" y="1148"/>
                  <a:pt x="2301" y="1148"/>
                </a:cubicBezTo>
                <a:cubicBezTo>
                  <a:pt x="2301" y="1148"/>
                  <a:pt x="2301" y="1148"/>
                  <a:pt x="2301" y="1148"/>
                </a:cubicBezTo>
                <a:cubicBezTo>
                  <a:pt x="2301" y="1148"/>
                  <a:pt x="2301" y="1148"/>
                  <a:pt x="2301" y="1148"/>
                </a:cubicBezTo>
                <a:cubicBezTo>
                  <a:pt x="2300" y="1148"/>
                  <a:pt x="2300" y="1148"/>
                  <a:pt x="2300" y="1148"/>
                </a:cubicBezTo>
                <a:moveTo>
                  <a:pt x="2394" y="1274"/>
                </a:moveTo>
                <a:cubicBezTo>
                  <a:pt x="2394" y="1274"/>
                  <a:pt x="2394" y="1274"/>
                  <a:pt x="2394" y="1274"/>
                </a:cubicBezTo>
                <a:cubicBezTo>
                  <a:pt x="2394" y="1273"/>
                  <a:pt x="2394" y="1273"/>
                  <a:pt x="2394" y="1273"/>
                </a:cubicBezTo>
                <a:cubicBezTo>
                  <a:pt x="2394" y="1273"/>
                  <a:pt x="2394" y="1273"/>
                  <a:pt x="2394" y="1273"/>
                </a:cubicBezTo>
                <a:cubicBezTo>
                  <a:pt x="2394" y="1273"/>
                  <a:pt x="2394" y="1273"/>
                  <a:pt x="2394" y="1273"/>
                </a:cubicBezTo>
                <a:cubicBezTo>
                  <a:pt x="2394" y="1273"/>
                  <a:pt x="2394" y="1273"/>
                  <a:pt x="2394" y="1273"/>
                </a:cubicBezTo>
                <a:cubicBezTo>
                  <a:pt x="2393" y="1273"/>
                  <a:pt x="2393" y="1273"/>
                  <a:pt x="2393" y="1273"/>
                </a:cubicBezTo>
                <a:cubicBezTo>
                  <a:pt x="2393" y="1273"/>
                  <a:pt x="2393" y="1273"/>
                  <a:pt x="2393" y="1273"/>
                </a:cubicBezTo>
                <a:cubicBezTo>
                  <a:pt x="2392" y="1272"/>
                  <a:pt x="2392" y="1272"/>
                  <a:pt x="2392" y="1272"/>
                </a:cubicBezTo>
                <a:cubicBezTo>
                  <a:pt x="2392" y="1272"/>
                  <a:pt x="2392" y="1272"/>
                  <a:pt x="2392" y="1272"/>
                </a:cubicBezTo>
                <a:cubicBezTo>
                  <a:pt x="2392" y="1272"/>
                  <a:pt x="2391" y="1272"/>
                  <a:pt x="2392" y="1272"/>
                </a:cubicBezTo>
                <a:cubicBezTo>
                  <a:pt x="2391" y="1271"/>
                  <a:pt x="2391" y="1271"/>
                  <a:pt x="2391" y="1271"/>
                </a:cubicBezTo>
                <a:cubicBezTo>
                  <a:pt x="2391" y="1271"/>
                  <a:pt x="2391" y="1271"/>
                  <a:pt x="2391" y="1271"/>
                </a:cubicBezTo>
                <a:cubicBezTo>
                  <a:pt x="2391" y="1271"/>
                  <a:pt x="2391" y="1271"/>
                  <a:pt x="2391" y="1271"/>
                </a:cubicBezTo>
                <a:cubicBezTo>
                  <a:pt x="2391" y="1271"/>
                  <a:pt x="2391" y="1271"/>
                  <a:pt x="2391" y="1271"/>
                </a:cubicBezTo>
                <a:cubicBezTo>
                  <a:pt x="2390" y="1272"/>
                  <a:pt x="2390" y="1272"/>
                  <a:pt x="2390" y="1272"/>
                </a:cubicBezTo>
                <a:cubicBezTo>
                  <a:pt x="2390" y="1272"/>
                  <a:pt x="2390" y="1272"/>
                  <a:pt x="2390" y="1272"/>
                </a:cubicBezTo>
                <a:cubicBezTo>
                  <a:pt x="2390" y="1272"/>
                  <a:pt x="2390" y="1272"/>
                  <a:pt x="2390" y="1272"/>
                </a:cubicBezTo>
                <a:cubicBezTo>
                  <a:pt x="2389" y="1271"/>
                  <a:pt x="2389" y="1271"/>
                  <a:pt x="2389" y="1271"/>
                </a:cubicBezTo>
                <a:cubicBezTo>
                  <a:pt x="2390" y="1271"/>
                  <a:pt x="2390" y="1271"/>
                  <a:pt x="2390" y="1271"/>
                </a:cubicBezTo>
                <a:cubicBezTo>
                  <a:pt x="2389" y="1270"/>
                  <a:pt x="2389" y="1270"/>
                  <a:pt x="2389" y="1270"/>
                </a:cubicBezTo>
                <a:cubicBezTo>
                  <a:pt x="2389" y="1270"/>
                  <a:pt x="2389" y="1270"/>
                  <a:pt x="2389" y="1270"/>
                </a:cubicBezTo>
                <a:cubicBezTo>
                  <a:pt x="2388" y="1270"/>
                  <a:pt x="2388" y="1270"/>
                  <a:pt x="2388" y="1270"/>
                </a:cubicBezTo>
                <a:cubicBezTo>
                  <a:pt x="2388" y="1270"/>
                  <a:pt x="2388" y="1270"/>
                  <a:pt x="2388" y="1270"/>
                </a:cubicBezTo>
                <a:cubicBezTo>
                  <a:pt x="2388" y="1270"/>
                  <a:pt x="2388" y="1270"/>
                  <a:pt x="2388" y="1270"/>
                </a:cubicBezTo>
                <a:cubicBezTo>
                  <a:pt x="2387" y="1269"/>
                  <a:pt x="2387" y="1269"/>
                  <a:pt x="2387" y="1269"/>
                </a:cubicBezTo>
                <a:cubicBezTo>
                  <a:pt x="2387" y="1269"/>
                  <a:pt x="2387" y="1269"/>
                  <a:pt x="2386" y="1268"/>
                </a:cubicBezTo>
                <a:cubicBezTo>
                  <a:pt x="2386" y="1268"/>
                  <a:pt x="2386" y="1268"/>
                  <a:pt x="2386" y="1268"/>
                </a:cubicBezTo>
                <a:cubicBezTo>
                  <a:pt x="2386" y="1269"/>
                  <a:pt x="2386" y="1269"/>
                  <a:pt x="2386" y="1269"/>
                </a:cubicBezTo>
                <a:cubicBezTo>
                  <a:pt x="2386" y="1269"/>
                  <a:pt x="2386" y="1269"/>
                  <a:pt x="2386" y="1269"/>
                </a:cubicBezTo>
                <a:cubicBezTo>
                  <a:pt x="2386" y="1268"/>
                  <a:pt x="2386" y="1268"/>
                  <a:pt x="2386" y="1268"/>
                </a:cubicBezTo>
                <a:cubicBezTo>
                  <a:pt x="2386" y="1268"/>
                  <a:pt x="2386" y="1268"/>
                  <a:pt x="2386" y="1268"/>
                </a:cubicBezTo>
                <a:cubicBezTo>
                  <a:pt x="2386" y="1268"/>
                  <a:pt x="2386" y="1268"/>
                  <a:pt x="2386" y="1268"/>
                </a:cubicBezTo>
                <a:cubicBezTo>
                  <a:pt x="2386" y="1268"/>
                  <a:pt x="2385" y="1267"/>
                  <a:pt x="2385" y="1267"/>
                </a:cubicBezTo>
                <a:cubicBezTo>
                  <a:pt x="2385" y="1267"/>
                  <a:pt x="2385" y="1267"/>
                  <a:pt x="2385" y="1267"/>
                </a:cubicBezTo>
                <a:cubicBezTo>
                  <a:pt x="2385" y="1266"/>
                  <a:pt x="2385" y="1266"/>
                  <a:pt x="2385" y="1266"/>
                </a:cubicBezTo>
                <a:cubicBezTo>
                  <a:pt x="2384" y="1266"/>
                  <a:pt x="2384" y="1266"/>
                  <a:pt x="2384" y="1266"/>
                </a:cubicBezTo>
                <a:cubicBezTo>
                  <a:pt x="2384" y="1266"/>
                  <a:pt x="2384" y="1266"/>
                  <a:pt x="2384" y="1266"/>
                </a:cubicBezTo>
                <a:cubicBezTo>
                  <a:pt x="2384" y="1266"/>
                  <a:pt x="2384" y="1266"/>
                  <a:pt x="2384" y="1266"/>
                </a:cubicBezTo>
                <a:cubicBezTo>
                  <a:pt x="2384" y="1266"/>
                  <a:pt x="2384" y="1266"/>
                  <a:pt x="2384" y="1266"/>
                </a:cubicBezTo>
                <a:cubicBezTo>
                  <a:pt x="2384" y="1266"/>
                  <a:pt x="2384" y="1266"/>
                  <a:pt x="2384" y="1266"/>
                </a:cubicBezTo>
                <a:cubicBezTo>
                  <a:pt x="2384" y="1265"/>
                  <a:pt x="2384" y="1265"/>
                  <a:pt x="2384" y="1265"/>
                </a:cubicBezTo>
                <a:cubicBezTo>
                  <a:pt x="2384" y="1265"/>
                  <a:pt x="2384" y="1265"/>
                  <a:pt x="2384" y="1265"/>
                </a:cubicBezTo>
                <a:cubicBezTo>
                  <a:pt x="2383" y="1265"/>
                  <a:pt x="2383" y="1265"/>
                  <a:pt x="2383" y="1265"/>
                </a:cubicBezTo>
                <a:cubicBezTo>
                  <a:pt x="2383" y="1265"/>
                  <a:pt x="2383" y="1265"/>
                  <a:pt x="2383" y="1265"/>
                </a:cubicBezTo>
                <a:cubicBezTo>
                  <a:pt x="2382" y="1264"/>
                  <a:pt x="2382" y="1264"/>
                  <a:pt x="2382" y="1264"/>
                </a:cubicBezTo>
                <a:cubicBezTo>
                  <a:pt x="2382" y="1264"/>
                  <a:pt x="2382" y="1264"/>
                  <a:pt x="2382" y="1264"/>
                </a:cubicBezTo>
                <a:cubicBezTo>
                  <a:pt x="2382" y="1264"/>
                  <a:pt x="2382" y="1264"/>
                  <a:pt x="2382" y="1264"/>
                </a:cubicBezTo>
                <a:cubicBezTo>
                  <a:pt x="2382" y="1264"/>
                  <a:pt x="2382" y="1263"/>
                  <a:pt x="2382" y="1263"/>
                </a:cubicBezTo>
                <a:cubicBezTo>
                  <a:pt x="2381" y="1263"/>
                  <a:pt x="2381" y="1263"/>
                  <a:pt x="2381" y="1263"/>
                </a:cubicBezTo>
                <a:cubicBezTo>
                  <a:pt x="2381" y="1263"/>
                  <a:pt x="2381" y="1262"/>
                  <a:pt x="2381" y="1262"/>
                </a:cubicBezTo>
                <a:cubicBezTo>
                  <a:pt x="2381" y="1262"/>
                  <a:pt x="2381" y="1262"/>
                  <a:pt x="2381" y="1262"/>
                </a:cubicBezTo>
                <a:cubicBezTo>
                  <a:pt x="2381" y="1261"/>
                  <a:pt x="2381" y="1261"/>
                  <a:pt x="2381" y="1261"/>
                </a:cubicBezTo>
                <a:cubicBezTo>
                  <a:pt x="2381" y="1261"/>
                  <a:pt x="2381" y="1261"/>
                  <a:pt x="2381" y="1261"/>
                </a:cubicBezTo>
                <a:cubicBezTo>
                  <a:pt x="2380" y="1261"/>
                  <a:pt x="2380" y="1261"/>
                  <a:pt x="2380" y="1261"/>
                </a:cubicBezTo>
                <a:cubicBezTo>
                  <a:pt x="2380" y="1261"/>
                  <a:pt x="2380" y="1261"/>
                  <a:pt x="2380" y="1261"/>
                </a:cubicBezTo>
                <a:cubicBezTo>
                  <a:pt x="2380" y="1261"/>
                  <a:pt x="2380" y="1261"/>
                  <a:pt x="2380" y="1261"/>
                </a:cubicBezTo>
                <a:cubicBezTo>
                  <a:pt x="2380" y="1261"/>
                  <a:pt x="2380" y="1261"/>
                  <a:pt x="2380" y="1261"/>
                </a:cubicBezTo>
                <a:cubicBezTo>
                  <a:pt x="2380" y="1261"/>
                  <a:pt x="2380" y="1261"/>
                  <a:pt x="2380" y="1261"/>
                </a:cubicBezTo>
                <a:cubicBezTo>
                  <a:pt x="2380" y="1260"/>
                  <a:pt x="2380" y="1260"/>
                  <a:pt x="2380" y="1260"/>
                </a:cubicBezTo>
                <a:cubicBezTo>
                  <a:pt x="2380" y="1260"/>
                  <a:pt x="2380" y="1260"/>
                  <a:pt x="2380" y="1260"/>
                </a:cubicBezTo>
                <a:cubicBezTo>
                  <a:pt x="2380" y="1260"/>
                  <a:pt x="2380" y="1260"/>
                  <a:pt x="2380" y="1260"/>
                </a:cubicBezTo>
                <a:cubicBezTo>
                  <a:pt x="2380" y="1260"/>
                  <a:pt x="2380" y="1260"/>
                  <a:pt x="2380" y="1260"/>
                </a:cubicBezTo>
                <a:cubicBezTo>
                  <a:pt x="2380" y="1259"/>
                  <a:pt x="2380" y="1259"/>
                  <a:pt x="2380" y="1259"/>
                </a:cubicBezTo>
                <a:cubicBezTo>
                  <a:pt x="2380" y="1259"/>
                  <a:pt x="2380" y="1259"/>
                  <a:pt x="2380" y="1259"/>
                </a:cubicBezTo>
                <a:cubicBezTo>
                  <a:pt x="2380" y="1259"/>
                  <a:pt x="2380" y="1259"/>
                  <a:pt x="2380" y="1259"/>
                </a:cubicBezTo>
                <a:cubicBezTo>
                  <a:pt x="2380" y="1260"/>
                  <a:pt x="2380" y="1260"/>
                  <a:pt x="2380" y="1260"/>
                </a:cubicBezTo>
                <a:cubicBezTo>
                  <a:pt x="2380" y="1260"/>
                  <a:pt x="2380" y="1260"/>
                  <a:pt x="2380" y="1260"/>
                </a:cubicBezTo>
                <a:cubicBezTo>
                  <a:pt x="2381" y="1260"/>
                  <a:pt x="2381" y="1260"/>
                  <a:pt x="2381" y="1260"/>
                </a:cubicBezTo>
                <a:cubicBezTo>
                  <a:pt x="2381" y="1260"/>
                  <a:pt x="2381" y="1260"/>
                  <a:pt x="2381" y="1260"/>
                </a:cubicBezTo>
                <a:cubicBezTo>
                  <a:pt x="2382" y="1261"/>
                  <a:pt x="2382" y="1261"/>
                  <a:pt x="2382" y="1261"/>
                </a:cubicBezTo>
                <a:cubicBezTo>
                  <a:pt x="2382" y="1261"/>
                  <a:pt x="2382" y="1261"/>
                  <a:pt x="2382" y="1261"/>
                </a:cubicBezTo>
                <a:cubicBezTo>
                  <a:pt x="2382" y="1260"/>
                  <a:pt x="2382" y="1260"/>
                  <a:pt x="2382" y="1260"/>
                </a:cubicBezTo>
                <a:cubicBezTo>
                  <a:pt x="2382" y="1260"/>
                  <a:pt x="2382" y="1260"/>
                  <a:pt x="2382" y="1260"/>
                </a:cubicBezTo>
                <a:cubicBezTo>
                  <a:pt x="2382" y="1261"/>
                  <a:pt x="2382" y="1261"/>
                  <a:pt x="2382" y="1261"/>
                </a:cubicBezTo>
                <a:cubicBezTo>
                  <a:pt x="2383" y="1261"/>
                  <a:pt x="2383" y="1261"/>
                  <a:pt x="2383" y="1261"/>
                </a:cubicBezTo>
                <a:cubicBezTo>
                  <a:pt x="2384" y="1262"/>
                  <a:pt x="2384" y="1262"/>
                  <a:pt x="2384" y="1262"/>
                </a:cubicBezTo>
                <a:cubicBezTo>
                  <a:pt x="2384" y="1262"/>
                  <a:pt x="2385" y="1262"/>
                  <a:pt x="2385" y="1263"/>
                </a:cubicBezTo>
                <a:cubicBezTo>
                  <a:pt x="2385" y="1263"/>
                  <a:pt x="2385" y="1263"/>
                  <a:pt x="2385" y="1263"/>
                </a:cubicBezTo>
                <a:cubicBezTo>
                  <a:pt x="2386" y="1263"/>
                  <a:pt x="2386" y="1264"/>
                  <a:pt x="2387" y="1264"/>
                </a:cubicBezTo>
                <a:cubicBezTo>
                  <a:pt x="2387" y="1264"/>
                  <a:pt x="2387" y="1264"/>
                  <a:pt x="2387" y="1264"/>
                </a:cubicBezTo>
                <a:cubicBezTo>
                  <a:pt x="2388" y="1264"/>
                  <a:pt x="2388" y="1264"/>
                  <a:pt x="2388" y="1265"/>
                </a:cubicBezTo>
                <a:cubicBezTo>
                  <a:pt x="2389" y="1265"/>
                  <a:pt x="2389" y="1265"/>
                  <a:pt x="2389" y="1265"/>
                </a:cubicBezTo>
                <a:cubicBezTo>
                  <a:pt x="2389" y="1265"/>
                  <a:pt x="2389" y="1265"/>
                  <a:pt x="2389" y="1266"/>
                </a:cubicBezTo>
                <a:cubicBezTo>
                  <a:pt x="2389" y="1266"/>
                  <a:pt x="2389" y="1266"/>
                  <a:pt x="2389" y="1267"/>
                </a:cubicBezTo>
                <a:cubicBezTo>
                  <a:pt x="2390" y="1267"/>
                  <a:pt x="2390" y="1267"/>
                  <a:pt x="2390" y="1267"/>
                </a:cubicBezTo>
                <a:cubicBezTo>
                  <a:pt x="2390" y="1267"/>
                  <a:pt x="2390" y="1267"/>
                  <a:pt x="2390" y="1267"/>
                </a:cubicBezTo>
                <a:cubicBezTo>
                  <a:pt x="2390" y="1267"/>
                  <a:pt x="2390" y="1267"/>
                  <a:pt x="2390" y="1267"/>
                </a:cubicBezTo>
                <a:cubicBezTo>
                  <a:pt x="2390" y="1268"/>
                  <a:pt x="2390" y="1268"/>
                  <a:pt x="2390" y="1268"/>
                </a:cubicBezTo>
                <a:cubicBezTo>
                  <a:pt x="2391" y="1268"/>
                  <a:pt x="2391" y="1268"/>
                  <a:pt x="2391" y="1268"/>
                </a:cubicBezTo>
                <a:cubicBezTo>
                  <a:pt x="2391" y="1268"/>
                  <a:pt x="2391" y="1268"/>
                  <a:pt x="2391" y="1268"/>
                </a:cubicBezTo>
                <a:cubicBezTo>
                  <a:pt x="2392" y="1269"/>
                  <a:pt x="2392" y="1269"/>
                  <a:pt x="2392" y="1269"/>
                </a:cubicBezTo>
                <a:cubicBezTo>
                  <a:pt x="2392" y="1269"/>
                  <a:pt x="2392" y="1269"/>
                  <a:pt x="2392" y="1269"/>
                </a:cubicBezTo>
                <a:cubicBezTo>
                  <a:pt x="2393" y="1269"/>
                  <a:pt x="2393" y="1269"/>
                  <a:pt x="2393" y="1269"/>
                </a:cubicBezTo>
                <a:cubicBezTo>
                  <a:pt x="2393" y="1270"/>
                  <a:pt x="2393" y="1270"/>
                  <a:pt x="2393" y="1270"/>
                </a:cubicBezTo>
                <a:cubicBezTo>
                  <a:pt x="2393" y="1269"/>
                  <a:pt x="2393" y="1269"/>
                  <a:pt x="2393" y="1269"/>
                </a:cubicBezTo>
                <a:cubicBezTo>
                  <a:pt x="2393" y="1269"/>
                  <a:pt x="2393" y="1269"/>
                  <a:pt x="2393" y="1269"/>
                </a:cubicBezTo>
                <a:cubicBezTo>
                  <a:pt x="2393" y="1269"/>
                  <a:pt x="2393" y="1269"/>
                  <a:pt x="2393" y="1269"/>
                </a:cubicBezTo>
                <a:cubicBezTo>
                  <a:pt x="2394" y="1270"/>
                  <a:pt x="2394" y="1270"/>
                  <a:pt x="2394" y="1270"/>
                </a:cubicBezTo>
                <a:cubicBezTo>
                  <a:pt x="2394" y="1270"/>
                  <a:pt x="2394" y="1270"/>
                  <a:pt x="2394" y="1270"/>
                </a:cubicBezTo>
                <a:cubicBezTo>
                  <a:pt x="2394" y="1270"/>
                  <a:pt x="2394" y="1270"/>
                  <a:pt x="2394" y="1270"/>
                </a:cubicBezTo>
                <a:cubicBezTo>
                  <a:pt x="2395" y="1270"/>
                  <a:pt x="2395" y="1270"/>
                  <a:pt x="2395" y="1270"/>
                </a:cubicBezTo>
                <a:cubicBezTo>
                  <a:pt x="2395" y="1271"/>
                  <a:pt x="2395" y="1271"/>
                  <a:pt x="2395" y="1271"/>
                </a:cubicBezTo>
                <a:cubicBezTo>
                  <a:pt x="2395" y="1271"/>
                  <a:pt x="2395" y="1271"/>
                  <a:pt x="2395" y="1271"/>
                </a:cubicBezTo>
                <a:cubicBezTo>
                  <a:pt x="2395" y="1271"/>
                  <a:pt x="2395" y="1271"/>
                  <a:pt x="2395" y="1271"/>
                </a:cubicBezTo>
                <a:cubicBezTo>
                  <a:pt x="2395" y="1271"/>
                  <a:pt x="2396" y="1271"/>
                  <a:pt x="2396" y="1271"/>
                </a:cubicBezTo>
                <a:cubicBezTo>
                  <a:pt x="2396" y="1272"/>
                  <a:pt x="2397" y="1272"/>
                  <a:pt x="2397" y="1272"/>
                </a:cubicBezTo>
                <a:cubicBezTo>
                  <a:pt x="2397" y="1273"/>
                  <a:pt x="2397" y="1273"/>
                  <a:pt x="2397" y="1273"/>
                </a:cubicBezTo>
                <a:cubicBezTo>
                  <a:pt x="2398" y="1273"/>
                  <a:pt x="2398" y="1273"/>
                  <a:pt x="2398" y="1273"/>
                </a:cubicBezTo>
                <a:cubicBezTo>
                  <a:pt x="2398" y="1273"/>
                  <a:pt x="2398" y="1273"/>
                  <a:pt x="2398" y="1273"/>
                </a:cubicBezTo>
                <a:cubicBezTo>
                  <a:pt x="2398" y="1273"/>
                  <a:pt x="2398" y="1273"/>
                  <a:pt x="2399" y="1273"/>
                </a:cubicBezTo>
                <a:cubicBezTo>
                  <a:pt x="2400" y="1274"/>
                  <a:pt x="2400" y="1274"/>
                  <a:pt x="2400" y="1274"/>
                </a:cubicBezTo>
                <a:cubicBezTo>
                  <a:pt x="2400" y="1274"/>
                  <a:pt x="2400" y="1274"/>
                  <a:pt x="2400" y="1274"/>
                </a:cubicBezTo>
                <a:cubicBezTo>
                  <a:pt x="2400" y="1274"/>
                  <a:pt x="2400" y="1274"/>
                  <a:pt x="2400" y="1274"/>
                </a:cubicBezTo>
                <a:cubicBezTo>
                  <a:pt x="2400" y="1275"/>
                  <a:pt x="2400" y="1275"/>
                  <a:pt x="2400" y="1275"/>
                </a:cubicBezTo>
                <a:cubicBezTo>
                  <a:pt x="2400" y="1276"/>
                  <a:pt x="2400" y="1276"/>
                  <a:pt x="2400" y="1276"/>
                </a:cubicBezTo>
                <a:cubicBezTo>
                  <a:pt x="2400" y="1276"/>
                  <a:pt x="2400" y="1276"/>
                  <a:pt x="2400" y="1276"/>
                </a:cubicBezTo>
                <a:cubicBezTo>
                  <a:pt x="2400" y="1276"/>
                  <a:pt x="2400" y="1276"/>
                  <a:pt x="2400" y="1276"/>
                </a:cubicBezTo>
                <a:cubicBezTo>
                  <a:pt x="2399" y="1276"/>
                  <a:pt x="2399" y="1276"/>
                  <a:pt x="2399" y="1276"/>
                </a:cubicBezTo>
                <a:cubicBezTo>
                  <a:pt x="2399" y="1276"/>
                  <a:pt x="2399" y="1276"/>
                  <a:pt x="2399" y="1276"/>
                </a:cubicBezTo>
                <a:cubicBezTo>
                  <a:pt x="2399" y="1276"/>
                  <a:pt x="2399" y="1276"/>
                  <a:pt x="2399" y="1276"/>
                </a:cubicBezTo>
                <a:cubicBezTo>
                  <a:pt x="2399" y="1276"/>
                  <a:pt x="2399" y="1276"/>
                  <a:pt x="2399" y="1276"/>
                </a:cubicBezTo>
                <a:cubicBezTo>
                  <a:pt x="2399" y="1276"/>
                  <a:pt x="2399" y="1276"/>
                  <a:pt x="2399" y="1276"/>
                </a:cubicBezTo>
                <a:cubicBezTo>
                  <a:pt x="2398" y="1276"/>
                  <a:pt x="2398" y="1276"/>
                  <a:pt x="2398" y="1276"/>
                </a:cubicBezTo>
                <a:cubicBezTo>
                  <a:pt x="2398" y="1276"/>
                  <a:pt x="2398" y="1276"/>
                  <a:pt x="2398" y="1276"/>
                </a:cubicBezTo>
                <a:cubicBezTo>
                  <a:pt x="2398" y="1275"/>
                  <a:pt x="2398" y="1275"/>
                  <a:pt x="2398" y="1275"/>
                </a:cubicBezTo>
                <a:cubicBezTo>
                  <a:pt x="2397" y="1275"/>
                  <a:pt x="2397" y="1275"/>
                  <a:pt x="2397" y="1275"/>
                </a:cubicBezTo>
                <a:cubicBezTo>
                  <a:pt x="2397" y="1275"/>
                  <a:pt x="2397" y="1275"/>
                  <a:pt x="2397" y="1275"/>
                </a:cubicBezTo>
                <a:cubicBezTo>
                  <a:pt x="2397" y="1275"/>
                  <a:pt x="2397" y="1275"/>
                  <a:pt x="2397" y="1275"/>
                </a:cubicBezTo>
                <a:cubicBezTo>
                  <a:pt x="2397" y="1275"/>
                  <a:pt x="2397" y="1275"/>
                  <a:pt x="2397" y="1275"/>
                </a:cubicBezTo>
                <a:cubicBezTo>
                  <a:pt x="2397" y="1275"/>
                  <a:pt x="2397" y="1275"/>
                  <a:pt x="2397" y="1275"/>
                </a:cubicBezTo>
                <a:cubicBezTo>
                  <a:pt x="2397" y="1275"/>
                  <a:pt x="2397" y="1275"/>
                  <a:pt x="2397" y="1275"/>
                </a:cubicBezTo>
                <a:cubicBezTo>
                  <a:pt x="2396" y="1275"/>
                  <a:pt x="2396" y="1275"/>
                  <a:pt x="2396" y="1275"/>
                </a:cubicBezTo>
                <a:cubicBezTo>
                  <a:pt x="2396" y="1275"/>
                  <a:pt x="2396" y="1275"/>
                  <a:pt x="2396" y="1275"/>
                </a:cubicBezTo>
                <a:cubicBezTo>
                  <a:pt x="2396" y="1275"/>
                  <a:pt x="2396" y="1275"/>
                  <a:pt x="2396" y="1275"/>
                </a:cubicBezTo>
                <a:cubicBezTo>
                  <a:pt x="2396" y="1275"/>
                  <a:pt x="2396" y="1275"/>
                  <a:pt x="2396" y="1275"/>
                </a:cubicBezTo>
                <a:cubicBezTo>
                  <a:pt x="2396" y="1275"/>
                  <a:pt x="2396" y="1275"/>
                  <a:pt x="2396" y="1275"/>
                </a:cubicBezTo>
                <a:cubicBezTo>
                  <a:pt x="2396" y="1275"/>
                  <a:pt x="2396" y="1275"/>
                  <a:pt x="2396" y="1275"/>
                </a:cubicBezTo>
                <a:cubicBezTo>
                  <a:pt x="2396" y="1275"/>
                  <a:pt x="2396" y="1275"/>
                  <a:pt x="2396" y="1275"/>
                </a:cubicBezTo>
                <a:cubicBezTo>
                  <a:pt x="2396" y="1275"/>
                  <a:pt x="2396" y="1275"/>
                  <a:pt x="2396" y="1275"/>
                </a:cubicBezTo>
                <a:cubicBezTo>
                  <a:pt x="2396" y="1275"/>
                  <a:pt x="2396" y="1275"/>
                  <a:pt x="2396" y="1275"/>
                </a:cubicBezTo>
                <a:cubicBezTo>
                  <a:pt x="2395" y="1274"/>
                  <a:pt x="2395" y="1274"/>
                  <a:pt x="2395" y="1274"/>
                </a:cubicBezTo>
                <a:cubicBezTo>
                  <a:pt x="2394" y="1274"/>
                  <a:pt x="2394" y="1274"/>
                  <a:pt x="2394" y="1274"/>
                </a:cubicBezTo>
                <a:cubicBezTo>
                  <a:pt x="2394" y="1274"/>
                  <a:pt x="2394" y="1274"/>
                  <a:pt x="2394" y="1274"/>
                </a:cubicBezTo>
                <a:moveTo>
                  <a:pt x="2393" y="1274"/>
                </a:moveTo>
                <a:cubicBezTo>
                  <a:pt x="2393" y="1274"/>
                  <a:pt x="2393" y="1274"/>
                  <a:pt x="2393" y="1274"/>
                </a:cubicBezTo>
                <a:cubicBezTo>
                  <a:pt x="2393" y="1274"/>
                  <a:pt x="2393" y="1274"/>
                  <a:pt x="2393" y="1274"/>
                </a:cubicBezTo>
                <a:cubicBezTo>
                  <a:pt x="2393" y="1274"/>
                  <a:pt x="2393" y="1274"/>
                  <a:pt x="2393" y="1274"/>
                </a:cubicBezTo>
                <a:cubicBezTo>
                  <a:pt x="2393" y="1274"/>
                  <a:pt x="2393" y="1274"/>
                  <a:pt x="2393" y="1274"/>
                </a:cubicBezTo>
                <a:moveTo>
                  <a:pt x="2398" y="1276"/>
                </a:moveTo>
                <a:cubicBezTo>
                  <a:pt x="2399" y="1276"/>
                  <a:pt x="2399" y="1276"/>
                  <a:pt x="2399" y="1276"/>
                </a:cubicBezTo>
                <a:cubicBezTo>
                  <a:pt x="2399" y="1276"/>
                  <a:pt x="2399" y="1276"/>
                  <a:pt x="2399" y="1276"/>
                </a:cubicBezTo>
                <a:cubicBezTo>
                  <a:pt x="2399" y="1277"/>
                  <a:pt x="2399" y="1277"/>
                  <a:pt x="2399" y="1277"/>
                </a:cubicBezTo>
                <a:cubicBezTo>
                  <a:pt x="2398" y="1276"/>
                  <a:pt x="2398" y="1276"/>
                  <a:pt x="2398" y="1276"/>
                </a:cubicBezTo>
                <a:moveTo>
                  <a:pt x="2381" y="1260"/>
                </a:moveTo>
                <a:cubicBezTo>
                  <a:pt x="2380" y="1259"/>
                  <a:pt x="2380" y="1259"/>
                  <a:pt x="2380" y="1259"/>
                </a:cubicBezTo>
                <a:cubicBezTo>
                  <a:pt x="2381" y="1260"/>
                  <a:pt x="2381" y="1260"/>
                  <a:pt x="2381" y="1260"/>
                </a:cubicBezTo>
                <a:cubicBezTo>
                  <a:pt x="2381" y="1260"/>
                  <a:pt x="2381" y="1260"/>
                  <a:pt x="2381" y="1260"/>
                </a:cubicBezTo>
                <a:cubicBezTo>
                  <a:pt x="2381" y="1259"/>
                  <a:pt x="2381" y="1259"/>
                  <a:pt x="2381" y="1259"/>
                </a:cubicBezTo>
                <a:cubicBezTo>
                  <a:pt x="2381" y="1260"/>
                  <a:pt x="2381" y="1260"/>
                  <a:pt x="2381" y="1260"/>
                </a:cubicBezTo>
                <a:cubicBezTo>
                  <a:pt x="2381" y="1260"/>
                  <a:pt x="2381" y="1260"/>
                  <a:pt x="2381" y="1260"/>
                </a:cubicBezTo>
                <a:cubicBezTo>
                  <a:pt x="2381" y="1260"/>
                  <a:pt x="2381" y="1260"/>
                  <a:pt x="2381" y="1260"/>
                </a:cubicBezTo>
                <a:moveTo>
                  <a:pt x="2393" y="1273"/>
                </a:moveTo>
                <a:cubicBezTo>
                  <a:pt x="2393" y="1273"/>
                  <a:pt x="2393" y="1273"/>
                  <a:pt x="2393" y="1273"/>
                </a:cubicBezTo>
                <a:cubicBezTo>
                  <a:pt x="2393" y="1273"/>
                  <a:pt x="2393" y="1273"/>
                  <a:pt x="2393" y="1273"/>
                </a:cubicBezTo>
                <a:cubicBezTo>
                  <a:pt x="2393" y="1273"/>
                  <a:pt x="2393" y="1273"/>
                  <a:pt x="2393" y="1273"/>
                </a:cubicBezTo>
                <a:cubicBezTo>
                  <a:pt x="2393" y="1273"/>
                  <a:pt x="2393" y="1273"/>
                  <a:pt x="2393" y="1273"/>
                </a:cubicBezTo>
                <a:moveTo>
                  <a:pt x="2394" y="1274"/>
                </a:moveTo>
                <a:cubicBezTo>
                  <a:pt x="2394" y="1274"/>
                  <a:pt x="2393" y="1274"/>
                  <a:pt x="2393" y="1274"/>
                </a:cubicBezTo>
                <a:cubicBezTo>
                  <a:pt x="2393" y="1274"/>
                  <a:pt x="2393" y="1274"/>
                  <a:pt x="2393" y="1274"/>
                </a:cubicBezTo>
                <a:cubicBezTo>
                  <a:pt x="2393" y="1274"/>
                  <a:pt x="2393" y="1274"/>
                  <a:pt x="2393" y="1274"/>
                </a:cubicBezTo>
                <a:cubicBezTo>
                  <a:pt x="2394" y="1274"/>
                  <a:pt x="2394" y="1274"/>
                  <a:pt x="2394" y="1274"/>
                </a:cubicBezTo>
                <a:moveTo>
                  <a:pt x="2397" y="1262"/>
                </a:moveTo>
                <a:cubicBezTo>
                  <a:pt x="2397" y="1262"/>
                  <a:pt x="2397" y="1262"/>
                  <a:pt x="2397" y="1262"/>
                </a:cubicBezTo>
                <a:cubicBezTo>
                  <a:pt x="2397" y="1262"/>
                  <a:pt x="2397" y="1262"/>
                  <a:pt x="2397" y="1262"/>
                </a:cubicBezTo>
                <a:cubicBezTo>
                  <a:pt x="2397" y="1262"/>
                  <a:pt x="2397" y="1262"/>
                  <a:pt x="2397" y="1262"/>
                </a:cubicBezTo>
                <a:cubicBezTo>
                  <a:pt x="2397" y="1262"/>
                  <a:pt x="2397" y="1262"/>
                  <a:pt x="2397" y="1262"/>
                </a:cubicBezTo>
                <a:cubicBezTo>
                  <a:pt x="2397" y="1262"/>
                  <a:pt x="2397" y="1262"/>
                  <a:pt x="2397" y="1262"/>
                </a:cubicBezTo>
                <a:cubicBezTo>
                  <a:pt x="2397" y="1262"/>
                  <a:pt x="2397" y="1262"/>
                  <a:pt x="2397" y="1262"/>
                </a:cubicBezTo>
                <a:cubicBezTo>
                  <a:pt x="2397" y="1262"/>
                  <a:pt x="2397" y="1262"/>
                  <a:pt x="2397" y="1262"/>
                </a:cubicBezTo>
                <a:moveTo>
                  <a:pt x="2397" y="1263"/>
                </a:moveTo>
                <a:cubicBezTo>
                  <a:pt x="2397" y="1264"/>
                  <a:pt x="2397" y="1264"/>
                  <a:pt x="2397" y="1264"/>
                </a:cubicBezTo>
                <a:cubicBezTo>
                  <a:pt x="2396" y="1264"/>
                  <a:pt x="2396" y="1264"/>
                  <a:pt x="2396" y="1264"/>
                </a:cubicBezTo>
                <a:cubicBezTo>
                  <a:pt x="2396" y="1264"/>
                  <a:pt x="2396" y="1264"/>
                  <a:pt x="2396" y="1264"/>
                </a:cubicBezTo>
                <a:cubicBezTo>
                  <a:pt x="2397" y="1264"/>
                  <a:pt x="2397" y="1264"/>
                  <a:pt x="2397" y="1264"/>
                </a:cubicBezTo>
                <a:cubicBezTo>
                  <a:pt x="2397" y="1263"/>
                  <a:pt x="2397" y="1263"/>
                  <a:pt x="2397" y="1262"/>
                </a:cubicBezTo>
                <a:cubicBezTo>
                  <a:pt x="2397" y="1263"/>
                  <a:pt x="2397" y="1263"/>
                  <a:pt x="2397" y="1263"/>
                </a:cubicBezTo>
                <a:cubicBezTo>
                  <a:pt x="2397" y="1263"/>
                  <a:pt x="2397" y="1263"/>
                  <a:pt x="2397" y="1263"/>
                </a:cubicBezTo>
                <a:moveTo>
                  <a:pt x="2377" y="1256"/>
                </a:moveTo>
                <a:cubicBezTo>
                  <a:pt x="2377" y="1256"/>
                  <a:pt x="2377" y="1256"/>
                  <a:pt x="2377" y="1256"/>
                </a:cubicBezTo>
                <a:cubicBezTo>
                  <a:pt x="2377" y="1256"/>
                  <a:pt x="2377" y="1256"/>
                  <a:pt x="2377" y="1256"/>
                </a:cubicBezTo>
                <a:cubicBezTo>
                  <a:pt x="2377" y="1256"/>
                  <a:pt x="2377" y="1256"/>
                  <a:pt x="2377" y="1256"/>
                </a:cubicBezTo>
                <a:cubicBezTo>
                  <a:pt x="2377" y="1256"/>
                  <a:pt x="2377" y="1256"/>
                  <a:pt x="2377" y="1256"/>
                </a:cubicBezTo>
                <a:moveTo>
                  <a:pt x="2403" y="1278"/>
                </a:moveTo>
                <a:cubicBezTo>
                  <a:pt x="2403" y="1277"/>
                  <a:pt x="2403" y="1277"/>
                  <a:pt x="2403" y="1277"/>
                </a:cubicBezTo>
                <a:cubicBezTo>
                  <a:pt x="2403" y="1277"/>
                  <a:pt x="2403" y="1277"/>
                  <a:pt x="2403" y="1277"/>
                </a:cubicBezTo>
                <a:cubicBezTo>
                  <a:pt x="2403" y="1277"/>
                  <a:pt x="2403" y="1277"/>
                  <a:pt x="2403" y="1277"/>
                </a:cubicBezTo>
                <a:cubicBezTo>
                  <a:pt x="2404" y="1278"/>
                  <a:pt x="2404" y="1278"/>
                  <a:pt x="2404" y="1278"/>
                </a:cubicBezTo>
                <a:cubicBezTo>
                  <a:pt x="2403" y="1278"/>
                  <a:pt x="2403" y="1278"/>
                  <a:pt x="2403" y="1278"/>
                </a:cubicBezTo>
                <a:cubicBezTo>
                  <a:pt x="2403" y="1278"/>
                  <a:pt x="2403" y="1278"/>
                  <a:pt x="2403" y="1278"/>
                </a:cubicBezTo>
                <a:moveTo>
                  <a:pt x="2377" y="1256"/>
                </a:moveTo>
                <a:cubicBezTo>
                  <a:pt x="2377" y="1257"/>
                  <a:pt x="2377" y="1257"/>
                  <a:pt x="2377" y="1257"/>
                </a:cubicBezTo>
                <a:cubicBezTo>
                  <a:pt x="2377" y="1257"/>
                  <a:pt x="2377" y="1257"/>
                  <a:pt x="2377" y="1257"/>
                </a:cubicBezTo>
                <a:cubicBezTo>
                  <a:pt x="2377" y="1256"/>
                  <a:pt x="2377" y="1256"/>
                  <a:pt x="2377" y="1256"/>
                </a:cubicBezTo>
                <a:cubicBezTo>
                  <a:pt x="2377" y="1256"/>
                  <a:pt x="2377" y="1256"/>
                  <a:pt x="2377" y="1256"/>
                </a:cubicBezTo>
                <a:cubicBezTo>
                  <a:pt x="2377" y="1256"/>
                  <a:pt x="2377" y="1256"/>
                  <a:pt x="2377" y="1256"/>
                </a:cubicBezTo>
                <a:moveTo>
                  <a:pt x="2406" y="1270"/>
                </a:moveTo>
                <a:cubicBezTo>
                  <a:pt x="2405" y="1269"/>
                  <a:pt x="2405" y="1269"/>
                  <a:pt x="2405" y="1269"/>
                </a:cubicBezTo>
                <a:cubicBezTo>
                  <a:pt x="2406" y="1269"/>
                  <a:pt x="2406" y="1269"/>
                  <a:pt x="2406" y="1269"/>
                </a:cubicBezTo>
                <a:cubicBezTo>
                  <a:pt x="2406" y="1269"/>
                  <a:pt x="2406" y="1269"/>
                  <a:pt x="2406" y="1269"/>
                </a:cubicBezTo>
                <a:cubicBezTo>
                  <a:pt x="2407" y="1269"/>
                  <a:pt x="2407" y="1269"/>
                  <a:pt x="2407" y="1269"/>
                </a:cubicBezTo>
                <a:cubicBezTo>
                  <a:pt x="2407" y="1269"/>
                  <a:pt x="2407" y="1269"/>
                  <a:pt x="2407" y="1269"/>
                </a:cubicBezTo>
                <a:cubicBezTo>
                  <a:pt x="2408" y="1269"/>
                  <a:pt x="2408" y="1269"/>
                  <a:pt x="2408" y="1269"/>
                </a:cubicBezTo>
                <a:cubicBezTo>
                  <a:pt x="2408" y="1270"/>
                  <a:pt x="2408" y="1270"/>
                  <a:pt x="2408" y="1270"/>
                </a:cubicBezTo>
                <a:cubicBezTo>
                  <a:pt x="2407" y="1270"/>
                  <a:pt x="2407" y="1270"/>
                  <a:pt x="2407" y="1270"/>
                </a:cubicBezTo>
                <a:cubicBezTo>
                  <a:pt x="2408" y="1270"/>
                  <a:pt x="2408" y="1270"/>
                  <a:pt x="2408" y="1270"/>
                </a:cubicBezTo>
                <a:cubicBezTo>
                  <a:pt x="2407" y="1271"/>
                  <a:pt x="2407" y="1271"/>
                  <a:pt x="2407" y="1271"/>
                </a:cubicBezTo>
                <a:cubicBezTo>
                  <a:pt x="2407" y="1271"/>
                  <a:pt x="2407" y="1271"/>
                  <a:pt x="2407" y="1271"/>
                </a:cubicBezTo>
                <a:cubicBezTo>
                  <a:pt x="2406" y="1270"/>
                  <a:pt x="2406" y="1270"/>
                  <a:pt x="2406" y="1270"/>
                </a:cubicBezTo>
                <a:cubicBezTo>
                  <a:pt x="2406" y="1270"/>
                  <a:pt x="2406" y="1270"/>
                  <a:pt x="2406" y="1270"/>
                </a:cubicBezTo>
                <a:cubicBezTo>
                  <a:pt x="2406" y="1270"/>
                  <a:pt x="2406" y="1270"/>
                  <a:pt x="2406" y="1270"/>
                </a:cubicBezTo>
                <a:moveTo>
                  <a:pt x="2403" y="1267"/>
                </a:moveTo>
                <a:cubicBezTo>
                  <a:pt x="2403" y="1267"/>
                  <a:pt x="2403" y="1267"/>
                  <a:pt x="2403" y="1267"/>
                </a:cubicBezTo>
                <a:cubicBezTo>
                  <a:pt x="2403" y="1267"/>
                  <a:pt x="2403" y="1267"/>
                  <a:pt x="2403" y="1267"/>
                </a:cubicBezTo>
                <a:cubicBezTo>
                  <a:pt x="2402" y="1267"/>
                  <a:pt x="2402" y="1267"/>
                  <a:pt x="2402" y="1267"/>
                </a:cubicBezTo>
                <a:cubicBezTo>
                  <a:pt x="2402" y="1267"/>
                  <a:pt x="2402" y="1267"/>
                  <a:pt x="2401" y="1266"/>
                </a:cubicBezTo>
                <a:cubicBezTo>
                  <a:pt x="2401" y="1266"/>
                  <a:pt x="2401" y="1266"/>
                  <a:pt x="2401" y="1266"/>
                </a:cubicBezTo>
                <a:cubicBezTo>
                  <a:pt x="2400" y="1265"/>
                  <a:pt x="2400" y="1265"/>
                  <a:pt x="2400" y="1265"/>
                </a:cubicBezTo>
                <a:cubicBezTo>
                  <a:pt x="2400" y="1265"/>
                  <a:pt x="2400" y="1265"/>
                  <a:pt x="2400" y="1265"/>
                </a:cubicBezTo>
                <a:cubicBezTo>
                  <a:pt x="2400" y="1265"/>
                  <a:pt x="2400" y="1265"/>
                  <a:pt x="2400" y="1265"/>
                </a:cubicBezTo>
                <a:cubicBezTo>
                  <a:pt x="2401" y="1265"/>
                  <a:pt x="2401" y="1265"/>
                  <a:pt x="2401" y="1265"/>
                </a:cubicBezTo>
                <a:cubicBezTo>
                  <a:pt x="2401" y="1264"/>
                  <a:pt x="2401" y="1264"/>
                  <a:pt x="2401" y="1264"/>
                </a:cubicBezTo>
                <a:cubicBezTo>
                  <a:pt x="2401" y="1264"/>
                  <a:pt x="2401" y="1264"/>
                  <a:pt x="2401" y="1264"/>
                </a:cubicBezTo>
                <a:cubicBezTo>
                  <a:pt x="2401" y="1264"/>
                  <a:pt x="2401" y="1264"/>
                  <a:pt x="2401" y="1264"/>
                </a:cubicBezTo>
                <a:cubicBezTo>
                  <a:pt x="2401" y="1264"/>
                  <a:pt x="2401" y="1264"/>
                  <a:pt x="2401" y="1264"/>
                </a:cubicBezTo>
                <a:cubicBezTo>
                  <a:pt x="2400" y="1264"/>
                  <a:pt x="2400" y="1264"/>
                  <a:pt x="2400" y="1264"/>
                </a:cubicBezTo>
                <a:cubicBezTo>
                  <a:pt x="2400" y="1264"/>
                  <a:pt x="2400" y="1264"/>
                  <a:pt x="2400" y="1264"/>
                </a:cubicBezTo>
                <a:cubicBezTo>
                  <a:pt x="2401" y="1264"/>
                  <a:pt x="2401" y="1264"/>
                  <a:pt x="2401" y="1264"/>
                </a:cubicBezTo>
                <a:cubicBezTo>
                  <a:pt x="2401" y="1264"/>
                  <a:pt x="2401" y="1264"/>
                  <a:pt x="2401" y="1264"/>
                </a:cubicBezTo>
                <a:cubicBezTo>
                  <a:pt x="2401" y="1264"/>
                  <a:pt x="2401" y="1264"/>
                  <a:pt x="2401" y="1264"/>
                </a:cubicBezTo>
                <a:cubicBezTo>
                  <a:pt x="2402" y="1264"/>
                  <a:pt x="2402" y="1264"/>
                  <a:pt x="2402" y="1264"/>
                </a:cubicBezTo>
                <a:cubicBezTo>
                  <a:pt x="2402" y="1264"/>
                  <a:pt x="2402" y="1264"/>
                  <a:pt x="2402" y="1264"/>
                </a:cubicBezTo>
                <a:cubicBezTo>
                  <a:pt x="2402" y="1264"/>
                  <a:pt x="2402" y="1264"/>
                  <a:pt x="2402" y="1264"/>
                </a:cubicBezTo>
                <a:cubicBezTo>
                  <a:pt x="2402" y="1265"/>
                  <a:pt x="2402" y="1265"/>
                  <a:pt x="2402" y="1265"/>
                </a:cubicBezTo>
                <a:cubicBezTo>
                  <a:pt x="2402" y="1265"/>
                  <a:pt x="2402" y="1265"/>
                  <a:pt x="2402" y="1265"/>
                </a:cubicBezTo>
                <a:cubicBezTo>
                  <a:pt x="2402" y="1265"/>
                  <a:pt x="2402" y="1265"/>
                  <a:pt x="2402" y="1265"/>
                </a:cubicBezTo>
                <a:cubicBezTo>
                  <a:pt x="2403" y="1266"/>
                  <a:pt x="2403" y="1266"/>
                  <a:pt x="2403" y="1266"/>
                </a:cubicBezTo>
                <a:cubicBezTo>
                  <a:pt x="2403" y="1266"/>
                  <a:pt x="2403" y="1266"/>
                  <a:pt x="2403" y="1266"/>
                </a:cubicBezTo>
                <a:cubicBezTo>
                  <a:pt x="2403" y="1267"/>
                  <a:pt x="2403" y="1267"/>
                  <a:pt x="2403" y="1267"/>
                </a:cubicBezTo>
                <a:moveTo>
                  <a:pt x="2384" y="1266"/>
                </a:moveTo>
                <a:cubicBezTo>
                  <a:pt x="2383" y="1266"/>
                  <a:pt x="2383" y="1266"/>
                  <a:pt x="2383" y="1266"/>
                </a:cubicBezTo>
                <a:cubicBezTo>
                  <a:pt x="2383" y="1266"/>
                  <a:pt x="2383" y="1266"/>
                  <a:pt x="2383" y="1266"/>
                </a:cubicBezTo>
                <a:cubicBezTo>
                  <a:pt x="2382" y="1266"/>
                  <a:pt x="2382" y="1266"/>
                  <a:pt x="2382" y="1266"/>
                </a:cubicBezTo>
                <a:cubicBezTo>
                  <a:pt x="2383" y="1266"/>
                  <a:pt x="2383" y="1266"/>
                  <a:pt x="2383" y="1266"/>
                </a:cubicBezTo>
                <a:cubicBezTo>
                  <a:pt x="2383" y="1266"/>
                  <a:pt x="2383" y="1266"/>
                  <a:pt x="2383" y="1266"/>
                </a:cubicBezTo>
                <a:cubicBezTo>
                  <a:pt x="2384" y="1266"/>
                  <a:pt x="2384" y="1266"/>
                  <a:pt x="2384" y="1266"/>
                </a:cubicBezTo>
                <a:moveTo>
                  <a:pt x="2378" y="1259"/>
                </a:moveTo>
                <a:cubicBezTo>
                  <a:pt x="2378" y="1259"/>
                  <a:pt x="2378" y="1259"/>
                  <a:pt x="2378" y="1259"/>
                </a:cubicBezTo>
                <a:cubicBezTo>
                  <a:pt x="2378" y="1259"/>
                  <a:pt x="2378" y="1259"/>
                  <a:pt x="2378" y="1259"/>
                </a:cubicBezTo>
                <a:cubicBezTo>
                  <a:pt x="2378" y="1259"/>
                  <a:pt x="2378" y="1259"/>
                  <a:pt x="2378" y="1259"/>
                </a:cubicBezTo>
                <a:cubicBezTo>
                  <a:pt x="2378" y="1259"/>
                  <a:pt x="2378" y="1259"/>
                  <a:pt x="2378" y="1259"/>
                </a:cubicBezTo>
                <a:moveTo>
                  <a:pt x="2385" y="1267"/>
                </a:moveTo>
                <a:cubicBezTo>
                  <a:pt x="2385" y="1267"/>
                  <a:pt x="2385" y="1267"/>
                  <a:pt x="2385" y="1267"/>
                </a:cubicBezTo>
                <a:cubicBezTo>
                  <a:pt x="2385" y="1267"/>
                  <a:pt x="2385" y="1267"/>
                  <a:pt x="2385" y="1267"/>
                </a:cubicBezTo>
                <a:cubicBezTo>
                  <a:pt x="2385" y="1267"/>
                  <a:pt x="2385" y="1267"/>
                  <a:pt x="2385" y="1267"/>
                </a:cubicBezTo>
                <a:cubicBezTo>
                  <a:pt x="2385" y="1267"/>
                  <a:pt x="2385" y="1267"/>
                  <a:pt x="2385" y="1267"/>
                </a:cubicBezTo>
                <a:moveTo>
                  <a:pt x="2391" y="1272"/>
                </a:moveTo>
                <a:cubicBezTo>
                  <a:pt x="2391" y="1272"/>
                  <a:pt x="2391" y="1272"/>
                  <a:pt x="2391" y="1272"/>
                </a:cubicBezTo>
                <a:cubicBezTo>
                  <a:pt x="2391" y="1272"/>
                  <a:pt x="2391" y="1272"/>
                  <a:pt x="2391" y="1272"/>
                </a:cubicBezTo>
                <a:cubicBezTo>
                  <a:pt x="2391" y="1272"/>
                  <a:pt x="2391" y="1272"/>
                  <a:pt x="2391" y="1272"/>
                </a:cubicBezTo>
                <a:cubicBezTo>
                  <a:pt x="2391" y="1271"/>
                  <a:pt x="2391" y="1271"/>
                  <a:pt x="2391" y="1271"/>
                </a:cubicBezTo>
                <a:cubicBezTo>
                  <a:pt x="2391" y="1272"/>
                  <a:pt x="2391" y="1272"/>
                  <a:pt x="2391" y="1272"/>
                </a:cubicBezTo>
                <a:moveTo>
                  <a:pt x="2387" y="1269"/>
                </a:moveTo>
                <a:cubicBezTo>
                  <a:pt x="2387" y="1270"/>
                  <a:pt x="2387" y="1270"/>
                  <a:pt x="2387" y="1270"/>
                </a:cubicBezTo>
                <a:cubicBezTo>
                  <a:pt x="2387" y="1269"/>
                  <a:pt x="2387" y="1269"/>
                  <a:pt x="2387" y="1269"/>
                </a:cubicBezTo>
                <a:cubicBezTo>
                  <a:pt x="2387" y="1269"/>
                  <a:pt x="2387" y="1269"/>
                  <a:pt x="2387" y="1269"/>
                </a:cubicBezTo>
                <a:cubicBezTo>
                  <a:pt x="2387" y="1269"/>
                  <a:pt x="2387" y="1269"/>
                  <a:pt x="2387" y="1269"/>
                </a:cubicBezTo>
                <a:moveTo>
                  <a:pt x="2379" y="1259"/>
                </a:moveTo>
                <a:cubicBezTo>
                  <a:pt x="2379" y="1259"/>
                  <a:pt x="2379" y="1259"/>
                  <a:pt x="2379" y="1259"/>
                </a:cubicBezTo>
                <a:cubicBezTo>
                  <a:pt x="2379" y="1259"/>
                  <a:pt x="2379" y="1259"/>
                  <a:pt x="2379" y="1259"/>
                </a:cubicBezTo>
                <a:cubicBezTo>
                  <a:pt x="2379" y="1259"/>
                  <a:pt x="2379" y="1259"/>
                  <a:pt x="2379" y="1259"/>
                </a:cubicBezTo>
                <a:cubicBezTo>
                  <a:pt x="2379" y="1259"/>
                  <a:pt x="2379" y="1259"/>
                  <a:pt x="2379" y="1259"/>
                </a:cubicBezTo>
                <a:moveTo>
                  <a:pt x="2393" y="1273"/>
                </a:moveTo>
                <a:cubicBezTo>
                  <a:pt x="2393" y="1273"/>
                  <a:pt x="2393" y="1273"/>
                  <a:pt x="2393" y="1273"/>
                </a:cubicBezTo>
                <a:cubicBezTo>
                  <a:pt x="2393" y="1273"/>
                  <a:pt x="2393" y="1273"/>
                  <a:pt x="2393" y="1273"/>
                </a:cubicBezTo>
                <a:cubicBezTo>
                  <a:pt x="2393" y="1273"/>
                  <a:pt x="2393" y="1273"/>
                  <a:pt x="2393" y="1273"/>
                </a:cubicBezTo>
                <a:cubicBezTo>
                  <a:pt x="2393" y="1273"/>
                  <a:pt x="2393" y="1273"/>
                  <a:pt x="2393" y="1273"/>
                </a:cubicBezTo>
                <a:moveTo>
                  <a:pt x="2481" y="1233"/>
                </a:moveTo>
                <a:cubicBezTo>
                  <a:pt x="2481" y="1233"/>
                  <a:pt x="2481" y="1233"/>
                  <a:pt x="2481" y="1233"/>
                </a:cubicBezTo>
                <a:cubicBezTo>
                  <a:pt x="2481" y="1233"/>
                  <a:pt x="2481" y="1233"/>
                  <a:pt x="2481" y="1233"/>
                </a:cubicBezTo>
                <a:cubicBezTo>
                  <a:pt x="2481" y="1233"/>
                  <a:pt x="2481" y="1233"/>
                  <a:pt x="2481" y="1233"/>
                </a:cubicBezTo>
                <a:cubicBezTo>
                  <a:pt x="2481" y="1233"/>
                  <a:pt x="2481" y="1233"/>
                  <a:pt x="2481" y="1233"/>
                </a:cubicBezTo>
                <a:cubicBezTo>
                  <a:pt x="2481" y="1233"/>
                  <a:pt x="2481" y="1233"/>
                  <a:pt x="2481" y="1233"/>
                </a:cubicBezTo>
                <a:cubicBezTo>
                  <a:pt x="2481" y="1233"/>
                  <a:pt x="2481" y="1233"/>
                  <a:pt x="2481" y="1233"/>
                </a:cubicBezTo>
                <a:moveTo>
                  <a:pt x="2482" y="1232"/>
                </a:moveTo>
                <a:cubicBezTo>
                  <a:pt x="2482" y="1232"/>
                  <a:pt x="2482" y="1232"/>
                  <a:pt x="2482" y="1232"/>
                </a:cubicBezTo>
                <a:cubicBezTo>
                  <a:pt x="2482" y="1232"/>
                  <a:pt x="2482" y="1232"/>
                  <a:pt x="2482" y="1232"/>
                </a:cubicBezTo>
                <a:cubicBezTo>
                  <a:pt x="2482" y="1232"/>
                  <a:pt x="2482" y="1232"/>
                  <a:pt x="2482" y="1232"/>
                </a:cubicBezTo>
                <a:moveTo>
                  <a:pt x="2482" y="1233"/>
                </a:moveTo>
                <a:cubicBezTo>
                  <a:pt x="2482" y="1233"/>
                  <a:pt x="2482" y="1233"/>
                  <a:pt x="2482" y="1233"/>
                </a:cubicBezTo>
                <a:cubicBezTo>
                  <a:pt x="2482" y="1233"/>
                  <a:pt x="2482" y="1233"/>
                  <a:pt x="2482" y="1233"/>
                </a:cubicBezTo>
                <a:cubicBezTo>
                  <a:pt x="2482" y="1233"/>
                  <a:pt x="2482" y="1233"/>
                  <a:pt x="2482" y="1233"/>
                </a:cubicBezTo>
                <a:cubicBezTo>
                  <a:pt x="2482" y="1233"/>
                  <a:pt x="2482" y="1233"/>
                  <a:pt x="2482" y="1233"/>
                </a:cubicBezTo>
                <a:moveTo>
                  <a:pt x="2482" y="1233"/>
                </a:moveTo>
                <a:cubicBezTo>
                  <a:pt x="2482" y="1233"/>
                  <a:pt x="2482" y="1233"/>
                  <a:pt x="2482" y="1233"/>
                </a:cubicBezTo>
                <a:cubicBezTo>
                  <a:pt x="2482" y="1233"/>
                  <a:pt x="2482" y="1233"/>
                  <a:pt x="2482" y="1233"/>
                </a:cubicBezTo>
                <a:cubicBezTo>
                  <a:pt x="2483" y="1233"/>
                  <a:pt x="2483" y="1233"/>
                  <a:pt x="2483" y="1233"/>
                </a:cubicBezTo>
                <a:cubicBezTo>
                  <a:pt x="2483" y="1233"/>
                  <a:pt x="2483" y="1233"/>
                  <a:pt x="2483" y="1233"/>
                </a:cubicBezTo>
                <a:cubicBezTo>
                  <a:pt x="2483" y="1233"/>
                  <a:pt x="2483" y="1233"/>
                  <a:pt x="2483" y="1233"/>
                </a:cubicBezTo>
                <a:cubicBezTo>
                  <a:pt x="2483" y="1233"/>
                  <a:pt x="2483" y="1233"/>
                  <a:pt x="2483" y="1233"/>
                </a:cubicBezTo>
                <a:cubicBezTo>
                  <a:pt x="2483" y="1233"/>
                  <a:pt x="2483" y="1233"/>
                  <a:pt x="2483" y="1233"/>
                </a:cubicBezTo>
                <a:cubicBezTo>
                  <a:pt x="2482" y="1233"/>
                  <a:pt x="2482" y="1233"/>
                  <a:pt x="2482" y="1233"/>
                </a:cubicBezTo>
                <a:moveTo>
                  <a:pt x="2476" y="1239"/>
                </a:moveTo>
                <a:cubicBezTo>
                  <a:pt x="2477" y="1239"/>
                  <a:pt x="2477" y="1239"/>
                  <a:pt x="2477" y="1239"/>
                </a:cubicBezTo>
                <a:cubicBezTo>
                  <a:pt x="2477" y="1239"/>
                  <a:pt x="2477" y="1239"/>
                  <a:pt x="2477" y="1239"/>
                </a:cubicBezTo>
                <a:cubicBezTo>
                  <a:pt x="2477" y="1239"/>
                  <a:pt x="2477" y="1239"/>
                  <a:pt x="2477" y="1239"/>
                </a:cubicBezTo>
                <a:cubicBezTo>
                  <a:pt x="2476" y="1239"/>
                  <a:pt x="2476" y="1239"/>
                  <a:pt x="2476" y="1239"/>
                </a:cubicBezTo>
                <a:moveTo>
                  <a:pt x="2479" y="1234"/>
                </a:moveTo>
                <a:cubicBezTo>
                  <a:pt x="2479" y="1234"/>
                  <a:pt x="2479" y="1234"/>
                  <a:pt x="2479" y="1234"/>
                </a:cubicBezTo>
                <a:cubicBezTo>
                  <a:pt x="2479" y="1234"/>
                  <a:pt x="2479" y="1234"/>
                  <a:pt x="2479" y="1234"/>
                </a:cubicBezTo>
                <a:cubicBezTo>
                  <a:pt x="2479" y="1234"/>
                  <a:pt x="2479" y="1234"/>
                  <a:pt x="2479" y="1234"/>
                </a:cubicBezTo>
                <a:moveTo>
                  <a:pt x="2483" y="1233"/>
                </a:moveTo>
                <a:cubicBezTo>
                  <a:pt x="2483" y="1233"/>
                  <a:pt x="2483" y="1233"/>
                  <a:pt x="2483" y="1233"/>
                </a:cubicBezTo>
                <a:cubicBezTo>
                  <a:pt x="2483" y="1233"/>
                  <a:pt x="2483" y="1233"/>
                  <a:pt x="2483" y="1233"/>
                </a:cubicBezTo>
                <a:cubicBezTo>
                  <a:pt x="2483" y="1233"/>
                  <a:pt x="2483" y="1233"/>
                  <a:pt x="2483" y="1233"/>
                </a:cubicBezTo>
                <a:cubicBezTo>
                  <a:pt x="2483" y="1233"/>
                  <a:pt x="2483" y="1233"/>
                  <a:pt x="2483" y="1233"/>
                </a:cubicBezTo>
                <a:moveTo>
                  <a:pt x="2480" y="1234"/>
                </a:moveTo>
                <a:cubicBezTo>
                  <a:pt x="2480" y="1234"/>
                  <a:pt x="2480" y="1234"/>
                  <a:pt x="2480" y="1234"/>
                </a:cubicBezTo>
                <a:cubicBezTo>
                  <a:pt x="2480" y="1234"/>
                  <a:pt x="2480" y="1234"/>
                  <a:pt x="2480" y="1234"/>
                </a:cubicBezTo>
                <a:cubicBezTo>
                  <a:pt x="2480" y="1233"/>
                  <a:pt x="2480" y="1233"/>
                  <a:pt x="2480" y="1233"/>
                </a:cubicBezTo>
                <a:cubicBezTo>
                  <a:pt x="2480" y="1233"/>
                  <a:pt x="2480" y="1233"/>
                  <a:pt x="2480" y="1233"/>
                </a:cubicBezTo>
                <a:cubicBezTo>
                  <a:pt x="2481" y="1233"/>
                  <a:pt x="2481" y="1233"/>
                  <a:pt x="2481" y="1233"/>
                </a:cubicBezTo>
                <a:cubicBezTo>
                  <a:pt x="2480" y="1234"/>
                  <a:pt x="2480" y="1234"/>
                  <a:pt x="2480" y="1234"/>
                </a:cubicBezTo>
                <a:cubicBezTo>
                  <a:pt x="2480" y="1234"/>
                  <a:pt x="2480" y="1234"/>
                  <a:pt x="2480" y="1234"/>
                </a:cubicBezTo>
                <a:moveTo>
                  <a:pt x="2476" y="1239"/>
                </a:moveTo>
                <a:cubicBezTo>
                  <a:pt x="2476" y="1239"/>
                  <a:pt x="2476" y="1239"/>
                  <a:pt x="2476" y="1239"/>
                </a:cubicBezTo>
                <a:cubicBezTo>
                  <a:pt x="2476" y="1239"/>
                  <a:pt x="2476" y="1239"/>
                  <a:pt x="2476" y="1239"/>
                </a:cubicBezTo>
                <a:cubicBezTo>
                  <a:pt x="2476" y="1239"/>
                  <a:pt x="2476" y="1239"/>
                  <a:pt x="2476" y="1239"/>
                </a:cubicBezTo>
                <a:moveTo>
                  <a:pt x="2480" y="1234"/>
                </a:moveTo>
                <a:cubicBezTo>
                  <a:pt x="2480" y="1234"/>
                  <a:pt x="2480" y="1234"/>
                  <a:pt x="2480" y="1234"/>
                </a:cubicBezTo>
                <a:cubicBezTo>
                  <a:pt x="2480" y="1234"/>
                  <a:pt x="2480" y="1234"/>
                  <a:pt x="2480" y="1234"/>
                </a:cubicBezTo>
                <a:cubicBezTo>
                  <a:pt x="2480" y="1234"/>
                  <a:pt x="2480" y="1234"/>
                  <a:pt x="2480" y="1234"/>
                </a:cubicBezTo>
                <a:cubicBezTo>
                  <a:pt x="2480" y="1234"/>
                  <a:pt x="2480" y="1234"/>
                  <a:pt x="2480" y="1234"/>
                </a:cubicBezTo>
                <a:moveTo>
                  <a:pt x="2480" y="1234"/>
                </a:moveTo>
                <a:cubicBezTo>
                  <a:pt x="2480" y="1234"/>
                  <a:pt x="2480" y="1234"/>
                  <a:pt x="2480" y="1234"/>
                </a:cubicBezTo>
                <a:cubicBezTo>
                  <a:pt x="2480" y="1234"/>
                  <a:pt x="2480" y="1234"/>
                  <a:pt x="2480" y="1234"/>
                </a:cubicBezTo>
                <a:cubicBezTo>
                  <a:pt x="2480" y="1234"/>
                  <a:pt x="2480" y="1234"/>
                  <a:pt x="2480" y="1234"/>
                </a:cubicBezTo>
                <a:cubicBezTo>
                  <a:pt x="2480" y="1234"/>
                  <a:pt x="2480" y="1234"/>
                  <a:pt x="2480" y="1234"/>
                </a:cubicBezTo>
                <a:cubicBezTo>
                  <a:pt x="2480" y="1234"/>
                  <a:pt x="2480" y="1234"/>
                  <a:pt x="2480" y="1234"/>
                </a:cubicBezTo>
                <a:cubicBezTo>
                  <a:pt x="2480" y="1234"/>
                  <a:pt x="2480" y="1234"/>
                  <a:pt x="2480" y="1234"/>
                </a:cubicBezTo>
                <a:moveTo>
                  <a:pt x="2477" y="1236"/>
                </a:moveTo>
                <a:cubicBezTo>
                  <a:pt x="2477" y="1236"/>
                  <a:pt x="2477" y="1236"/>
                  <a:pt x="2477" y="1236"/>
                </a:cubicBezTo>
                <a:cubicBezTo>
                  <a:pt x="2477" y="1236"/>
                  <a:pt x="2477" y="1236"/>
                  <a:pt x="2477" y="1236"/>
                </a:cubicBezTo>
                <a:cubicBezTo>
                  <a:pt x="2477" y="1236"/>
                  <a:pt x="2477" y="1236"/>
                  <a:pt x="2477" y="1236"/>
                </a:cubicBezTo>
                <a:cubicBezTo>
                  <a:pt x="2477" y="1236"/>
                  <a:pt x="2477" y="1236"/>
                  <a:pt x="2477" y="1236"/>
                </a:cubicBezTo>
                <a:cubicBezTo>
                  <a:pt x="2477" y="1236"/>
                  <a:pt x="2477" y="1236"/>
                  <a:pt x="2477" y="1236"/>
                </a:cubicBezTo>
                <a:cubicBezTo>
                  <a:pt x="2477" y="1236"/>
                  <a:pt x="2477" y="1236"/>
                  <a:pt x="2477" y="1236"/>
                </a:cubicBezTo>
                <a:moveTo>
                  <a:pt x="2489" y="1233"/>
                </a:moveTo>
                <a:cubicBezTo>
                  <a:pt x="2489" y="1233"/>
                  <a:pt x="2489" y="1233"/>
                  <a:pt x="2489" y="1233"/>
                </a:cubicBezTo>
                <a:cubicBezTo>
                  <a:pt x="2489" y="1233"/>
                  <a:pt x="2489" y="1233"/>
                  <a:pt x="2489" y="1233"/>
                </a:cubicBezTo>
                <a:cubicBezTo>
                  <a:pt x="2489" y="1233"/>
                  <a:pt x="2489" y="1233"/>
                  <a:pt x="2489" y="1233"/>
                </a:cubicBezTo>
                <a:cubicBezTo>
                  <a:pt x="2489" y="1233"/>
                  <a:pt x="2489" y="1233"/>
                  <a:pt x="2489" y="1233"/>
                </a:cubicBezTo>
                <a:cubicBezTo>
                  <a:pt x="2489" y="1233"/>
                  <a:pt x="2489" y="1233"/>
                  <a:pt x="2489" y="1233"/>
                </a:cubicBezTo>
                <a:cubicBezTo>
                  <a:pt x="2489" y="1233"/>
                  <a:pt x="2489" y="1233"/>
                  <a:pt x="2489" y="1233"/>
                </a:cubicBezTo>
                <a:cubicBezTo>
                  <a:pt x="2489" y="1233"/>
                  <a:pt x="2489" y="1233"/>
                  <a:pt x="2489" y="1233"/>
                </a:cubicBezTo>
                <a:cubicBezTo>
                  <a:pt x="2489" y="1233"/>
                  <a:pt x="2489" y="1233"/>
                  <a:pt x="2489" y="1233"/>
                </a:cubicBezTo>
                <a:cubicBezTo>
                  <a:pt x="2489" y="1234"/>
                  <a:pt x="2489" y="1234"/>
                  <a:pt x="2489" y="1234"/>
                </a:cubicBezTo>
                <a:cubicBezTo>
                  <a:pt x="2489" y="1234"/>
                  <a:pt x="2489" y="1234"/>
                  <a:pt x="2489" y="1234"/>
                </a:cubicBezTo>
                <a:cubicBezTo>
                  <a:pt x="2489" y="1234"/>
                  <a:pt x="2489" y="1234"/>
                  <a:pt x="2489" y="1234"/>
                </a:cubicBezTo>
                <a:cubicBezTo>
                  <a:pt x="2489" y="1234"/>
                  <a:pt x="2489" y="1234"/>
                  <a:pt x="2489" y="1234"/>
                </a:cubicBezTo>
                <a:cubicBezTo>
                  <a:pt x="2488" y="1234"/>
                  <a:pt x="2488" y="1234"/>
                  <a:pt x="2488" y="1234"/>
                </a:cubicBezTo>
                <a:cubicBezTo>
                  <a:pt x="2488" y="1234"/>
                  <a:pt x="2488" y="1234"/>
                  <a:pt x="2488" y="1234"/>
                </a:cubicBezTo>
                <a:cubicBezTo>
                  <a:pt x="2488" y="1234"/>
                  <a:pt x="2488" y="1234"/>
                  <a:pt x="2488" y="1234"/>
                </a:cubicBezTo>
                <a:cubicBezTo>
                  <a:pt x="2488" y="1234"/>
                  <a:pt x="2488" y="1234"/>
                  <a:pt x="2488" y="1234"/>
                </a:cubicBezTo>
                <a:cubicBezTo>
                  <a:pt x="2489" y="1233"/>
                  <a:pt x="2489" y="1233"/>
                  <a:pt x="2489" y="1233"/>
                </a:cubicBezTo>
                <a:cubicBezTo>
                  <a:pt x="2489" y="1233"/>
                  <a:pt x="2489" y="1233"/>
                  <a:pt x="2489" y="1233"/>
                </a:cubicBezTo>
                <a:cubicBezTo>
                  <a:pt x="2489" y="1233"/>
                  <a:pt x="2489" y="1233"/>
                  <a:pt x="2489" y="1233"/>
                </a:cubicBezTo>
                <a:moveTo>
                  <a:pt x="2494" y="1231"/>
                </a:moveTo>
                <a:cubicBezTo>
                  <a:pt x="2494" y="1231"/>
                  <a:pt x="2494" y="1231"/>
                  <a:pt x="2494" y="1231"/>
                </a:cubicBezTo>
                <a:cubicBezTo>
                  <a:pt x="2494" y="1231"/>
                  <a:pt x="2494" y="1231"/>
                  <a:pt x="2494" y="1231"/>
                </a:cubicBezTo>
                <a:cubicBezTo>
                  <a:pt x="2494" y="1231"/>
                  <a:pt x="2494" y="1231"/>
                  <a:pt x="2494" y="1231"/>
                </a:cubicBezTo>
                <a:moveTo>
                  <a:pt x="2497" y="1239"/>
                </a:moveTo>
                <a:cubicBezTo>
                  <a:pt x="2497" y="1239"/>
                  <a:pt x="2497" y="1239"/>
                  <a:pt x="2497" y="1239"/>
                </a:cubicBezTo>
                <a:cubicBezTo>
                  <a:pt x="2497" y="1239"/>
                  <a:pt x="2497" y="1239"/>
                  <a:pt x="2497" y="1239"/>
                </a:cubicBezTo>
                <a:cubicBezTo>
                  <a:pt x="2497" y="1239"/>
                  <a:pt x="2497" y="1239"/>
                  <a:pt x="2497" y="1239"/>
                </a:cubicBezTo>
                <a:cubicBezTo>
                  <a:pt x="2497" y="1239"/>
                  <a:pt x="2497" y="1239"/>
                  <a:pt x="2497" y="1239"/>
                </a:cubicBezTo>
                <a:moveTo>
                  <a:pt x="2483" y="1233"/>
                </a:moveTo>
                <a:cubicBezTo>
                  <a:pt x="2483" y="1233"/>
                  <a:pt x="2483" y="1233"/>
                  <a:pt x="2483" y="1233"/>
                </a:cubicBezTo>
                <a:cubicBezTo>
                  <a:pt x="2483" y="1233"/>
                  <a:pt x="2483" y="1233"/>
                  <a:pt x="2483" y="1233"/>
                </a:cubicBezTo>
                <a:cubicBezTo>
                  <a:pt x="2483" y="1233"/>
                  <a:pt x="2483" y="1233"/>
                  <a:pt x="2483" y="1233"/>
                </a:cubicBezTo>
                <a:cubicBezTo>
                  <a:pt x="2483" y="1233"/>
                  <a:pt x="2483" y="1233"/>
                  <a:pt x="2483" y="1233"/>
                </a:cubicBezTo>
                <a:moveTo>
                  <a:pt x="2487" y="1231"/>
                </a:moveTo>
                <a:cubicBezTo>
                  <a:pt x="2487" y="1231"/>
                  <a:pt x="2487" y="1231"/>
                  <a:pt x="2487" y="1231"/>
                </a:cubicBezTo>
                <a:cubicBezTo>
                  <a:pt x="2487" y="1231"/>
                  <a:pt x="2487" y="1231"/>
                  <a:pt x="2487" y="1231"/>
                </a:cubicBezTo>
                <a:cubicBezTo>
                  <a:pt x="2487" y="1231"/>
                  <a:pt x="2487" y="1231"/>
                  <a:pt x="2487" y="1231"/>
                </a:cubicBezTo>
                <a:cubicBezTo>
                  <a:pt x="2487" y="1231"/>
                  <a:pt x="2487" y="1231"/>
                  <a:pt x="2487" y="1231"/>
                </a:cubicBezTo>
                <a:moveTo>
                  <a:pt x="2476" y="1239"/>
                </a:moveTo>
                <a:cubicBezTo>
                  <a:pt x="2476" y="1239"/>
                  <a:pt x="2476" y="1239"/>
                  <a:pt x="2476" y="1239"/>
                </a:cubicBezTo>
                <a:cubicBezTo>
                  <a:pt x="2476" y="1239"/>
                  <a:pt x="2476" y="1239"/>
                  <a:pt x="2476" y="1239"/>
                </a:cubicBezTo>
                <a:cubicBezTo>
                  <a:pt x="2476" y="1239"/>
                  <a:pt x="2476" y="1239"/>
                  <a:pt x="2476" y="1239"/>
                </a:cubicBezTo>
                <a:cubicBezTo>
                  <a:pt x="2476" y="1239"/>
                  <a:pt x="2476" y="1239"/>
                  <a:pt x="2476" y="1239"/>
                </a:cubicBezTo>
                <a:moveTo>
                  <a:pt x="2483" y="1233"/>
                </a:moveTo>
                <a:cubicBezTo>
                  <a:pt x="2483" y="1233"/>
                  <a:pt x="2483" y="1233"/>
                  <a:pt x="2483" y="1233"/>
                </a:cubicBezTo>
                <a:cubicBezTo>
                  <a:pt x="2483" y="1233"/>
                  <a:pt x="2483" y="1233"/>
                  <a:pt x="2483" y="1233"/>
                </a:cubicBezTo>
                <a:cubicBezTo>
                  <a:pt x="2483" y="1233"/>
                  <a:pt x="2483" y="1233"/>
                  <a:pt x="2483" y="1233"/>
                </a:cubicBezTo>
                <a:cubicBezTo>
                  <a:pt x="2483" y="1233"/>
                  <a:pt x="2483" y="1233"/>
                  <a:pt x="2483" y="1233"/>
                </a:cubicBezTo>
                <a:moveTo>
                  <a:pt x="2468" y="1238"/>
                </a:moveTo>
                <a:cubicBezTo>
                  <a:pt x="2468" y="1238"/>
                  <a:pt x="2468" y="1238"/>
                  <a:pt x="2468" y="1238"/>
                </a:cubicBezTo>
                <a:cubicBezTo>
                  <a:pt x="2468" y="1238"/>
                  <a:pt x="2468" y="1238"/>
                  <a:pt x="2468" y="1238"/>
                </a:cubicBezTo>
                <a:cubicBezTo>
                  <a:pt x="2468" y="1238"/>
                  <a:pt x="2468" y="1238"/>
                  <a:pt x="2468" y="1238"/>
                </a:cubicBezTo>
                <a:cubicBezTo>
                  <a:pt x="2468" y="1238"/>
                  <a:pt x="2468" y="1238"/>
                  <a:pt x="2468" y="1238"/>
                </a:cubicBezTo>
                <a:cubicBezTo>
                  <a:pt x="2468" y="1238"/>
                  <a:pt x="2468" y="1238"/>
                  <a:pt x="2468" y="1238"/>
                </a:cubicBezTo>
                <a:moveTo>
                  <a:pt x="2486" y="1231"/>
                </a:moveTo>
                <a:cubicBezTo>
                  <a:pt x="2486" y="1231"/>
                  <a:pt x="2486" y="1231"/>
                  <a:pt x="2486" y="1231"/>
                </a:cubicBezTo>
                <a:cubicBezTo>
                  <a:pt x="2486" y="1231"/>
                  <a:pt x="2486" y="1231"/>
                  <a:pt x="2486" y="1231"/>
                </a:cubicBezTo>
                <a:cubicBezTo>
                  <a:pt x="2486" y="1231"/>
                  <a:pt x="2486" y="1231"/>
                  <a:pt x="2486" y="1231"/>
                </a:cubicBezTo>
                <a:cubicBezTo>
                  <a:pt x="2486" y="1231"/>
                  <a:pt x="2486" y="1231"/>
                  <a:pt x="2486" y="1231"/>
                </a:cubicBezTo>
                <a:moveTo>
                  <a:pt x="2484" y="1232"/>
                </a:moveTo>
                <a:cubicBezTo>
                  <a:pt x="2484" y="1232"/>
                  <a:pt x="2484" y="1232"/>
                  <a:pt x="2484" y="1232"/>
                </a:cubicBezTo>
                <a:cubicBezTo>
                  <a:pt x="2484" y="1232"/>
                  <a:pt x="2484" y="1232"/>
                  <a:pt x="2484" y="1232"/>
                </a:cubicBezTo>
                <a:cubicBezTo>
                  <a:pt x="2484" y="1232"/>
                  <a:pt x="2484" y="1232"/>
                  <a:pt x="2484" y="1232"/>
                </a:cubicBezTo>
                <a:cubicBezTo>
                  <a:pt x="2484" y="1232"/>
                  <a:pt x="2484" y="1232"/>
                  <a:pt x="2484" y="1232"/>
                </a:cubicBezTo>
                <a:cubicBezTo>
                  <a:pt x="2484" y="1232"/>
                  <a:pt x="2484" y="1232"/>
                  <a:pt x="2484" y="1232"/>
                </a:cubicBezTo>
                <a:cubicBezTo>
                  <a:pt x="2484" y="1232"/>
                  <a:pt x="2484" y="1232"/>
                  <a:pt x="2484" y="1232"/>
                </a:cubicBezTo>
                <a:moveTo>
                  <a:pt x="2486" y="1231"/>
                </a:moveTo>
                <a:cubicBezTo>
                  <a:pt x="2486" y="1231"/>
                  <a:pt x="2486" y="1231"/>
                  <a:pt x="2486" y="1231"/>
                </a:cubicBezTo>
                <a:cubicBezTo>
                  <a:pt x="2486" y="1231"/>
                  <a:pt x="2486" y="1231"/>
                  <a:pt x="2486" y="1231"/>
                </a:cubicBezTo>
                <a:cubicBezTo>
                  <a:pt x="2486" y="1231"/>
                  <a:pt x="2486" y="1231"/>
                  <a:pt x="2486" y="1231"/>
                </a:cubicBezTo>
                <a:cubicBezTo>
                  <a:pt x="2486" y="1231"/>
                  <a:pt x="2486" y="1231"/>
                  <a:pt x="2486" y="1231"/>
                </a:cubicBezTo>
                <a:moveTo>
                  <a:pt x="2471" y="1237"/>
                </a:moveTo>
                <a:cubicBezTo>
                  <a:pt x="2470" y="1237"/>
                  <a:pt x="2470" y="1237"/>
                  <a:pt x="2470" y="1237"/>
                </a:cubicBezTo>
                <a:cubicBezTo>
                  <a:pt x="2470" y="1237"/>
                  <a:pt x="2470" y="1237"/>
                  <a:pt x="2470" y="1237"/>
                </a:cubicBezTo>
                <a:cubicBezTo>
                  <a:pt x="2471" y="1237"/>
                  <a:pt x="2471" y="1237"/>
                  <a:pt x="2471" y="1237"/>
                </a:cubicBezTo>
                <a:cubicBezTo>
                  <a:pt x="2471" y="1237"/>
                  <a:pt x="2471" y="1237"/>
                  <a:pt x="2471" y="1237"/>
                </a:cubicBezTo>
                <a:cubicBezTo>
                  <a:pt x="2471" y="1237"/>
                  <a:pt x="2471" y="1237"/>
                  <a:pt x="2471" y="1237"/>
                </a:cubicBezTo>
                <a:cubicBezTo>
                  <a:pt x="2471" y="1237"/>
                  <a:pt x="2471" y="1237"/>
                  <a:pt x="2471" y="1237"/>
                </a:cubicBezTo>
                <a:cubicBezTo>
                  <a:pt x="2471" y="1237"/>
                  <a:pt x="2471" y="1237"/>
                  <a:pt x="2471" y="1237"/>
                </a:cubicBezTo>
                <a:moveTo>
                  <a:pt x="2469" y="1239"/>
                </a:moveTo>
                <a:cubicBezTo>
                  <a:pt x="2469" y="1239"/>
                  <a:pt x="2469" y="1239"/>
                  <a:pt x="2469" y="1239"/>
                </a:cubicBezTo>
                <a:cubicBezTo>
                  <a:pt x="2469" y="1239"/>
                  <a:pt x="2469" y="1239"/>
                  <a:pt x="2469" y="1239"/>
                </a:cubicBezTo>
                <a:cubicBezTo>
                  <a:pt x="2469" y="1239"/>
                  <a:pt x="2469" y="1239"/>
                  <a:pt x="2469" y="1239"/>
                </a:cubicBezTo>
                <a:cubicBezTo>
                  <a:pt x="2469" y="1239"/>
                  <a:pt x="2469" y="1239"/>
                  <a:pt x="2469" y="1239"/>
                </a:cubicBezTo>
                <a:moveTo>
                  <a:pt x="2469" y="1242"/>
                </a:moveTo>
                <a:cubicBezTo>
                  <a:pt x="2469" y="1242"/>
                  <a:pt x="2469" y="1242"/>
                  <a:pt x="2469" y="1242"/>
                </a:cubicBezTo>
                <a:cubicBezTo>
                  <a:pt x="2469" y="1242"/>
                  <a:pt x="2469" y="1242"/>
                  <a:pt x="2469" y="1242"/>
                </a:cubicBezTo>
                <a:cubicBezTo>
                  <a:pt x="2469" y="1242"/>
                  <a:pt x="2469" y="1242"/>
                  <a:pt x="2469" y="1242"/>
                </a:cubicBezTo>
                <a:cubicBezTo>
                  <a:pt x="2469" y="1242"/>
                  <a:pt x="2469" y="1242"/>
                  <a:pt x="2469" y="1242"/>
                </a:cubicBezTo>
                <a:moveTo>
                  <a:pt x="2469" y="1238"/>
                </a:moveTo>
                <a:cubicBezTo>
                  <a:pt x="2469" y="1238"/>
                  <a:pt x="2469" y="1238"/>
                  <a:pt x="2469" y="1238"/>
                </a:cubicBezTo>
                <a:cubicBezTo>
                  <a:pt x="2469" y="1238"/>
                  <a:pt x="2469" y="1238"/>
                  <a:pt x="2469" y="1238"/>
                </a:cubicBezTo>
                <a:cubicBezTo>
                  <a:pt x="2469" y="1238"/>
                  <a:pt x="2469" y="1238"/>
                  <a:pt x="2469" y="1238"/>
                </a:cubicBezTo>
                <a:cubicBezTo>
                  <a:pt x="2469" y="1238"/>
                  <a:pt x="2469" y="1238"/>
                  <a:pt x="2469" y="1238"/>
                </a:cubicBezTo>
                <a:moveTo>
                  <a:pt x="2492" y="1240"/>
                </a:moveTo>
                <a:cubicBezTo>
                  <a:pt x="2492" y="1240"/>
                  <a:pt x="2492" y="1240"/>
                  <a:pt x="2492" y="1240"/>
                </a:cubicBezTo>
                <a:cubicBezTo>
                  <a:pt x="2492" y="1240"/>
                  <a:pt x="2492" y="1240"/>
                  <a:pt x="2492" y="1240"/>
                </a:cubicBezTo>
                <a:cubicBezTo>
                  <a:pt x="2492" y="1240"/>
                  <a:pt x="2492" y="1240"/>
                  <a:pt x="2492" y="1240"/>
                </a:cubicBezTo>
                <a:cubicBezTo>
                  <a:pt x="2492" y="1240"/>
                  <a:pt x="2492" y="1240"/>
                  <a:pt x="2492" y="1240"/>
                </a:cubicBezTo>
                <a:moveTo>
                  <a:pt x="2469" y="1239"/>
                </a:moveTo>
                <a:cubicBezTo>
                  <a:pt x="2469" y="1239"/>
                  <a:pt x="2469" y="1239"/>
                  <a:pt x="2469" y="1239"/>
                </a:cubicBezTo>
                <a:cubicBezTo>
                  <a:pt x="2469" y="1239"/>
                  <a:pt x="2469" y="1239"/>
                  <a:pt x="2469" y="1239"/>
                </a:cubicBezTo>
                <a:cubicBezTo>
                  <a:pt x="2469" y="1239"/>
                  <a:pt x="2469" y="1239"/>
                  <a:pt x="2469" y="1239"/>
                </a:cubicBezTo>
                <a:cubicBezTo>
                  <a:pt x="2469" y="1239"/>
                  <a:pt x="2469" y="1239"/>
                  <a:pt x="2469" y="1239"/>
                </a:cubicBezTo>
                <a:cubicBezTo>
                  <a:pt x="2469" y="1239"/>
                  <a:pt x="2469" y="1239"/>
                  <a:pt x="2469" y="1239"/>
                </a:cubicBezTo>
                <a:cubicBezTo>
                  <a:pt x="2469" y="1239"/>
                  <a:pt x="2469" y="1239"/>
                  <a:pt x="2469" y="1239"/>
                </a:cubicBezTo>
                <a:cubicBezTo>
                  <a:pt x="2469" y="1239"/>
                  <a:pt x="2469" y="1239"/>
                  <a:pt x="2469" y="1239"/>
                </a:cubicBezTo>
                <a:cubicBezTo>
                  <a:pt x="2469" y="1239"/>
                  <a:pt x="2469" y="1239"/>
                  <a:pt x="2469" y="1239"/>
                </a:cubicBezTo>
                <a:cubicBezTo>
                  <a:pt x="2469" y="1239"/>
                  <a:pt x="2469" y="1239"/>
                  <a:pt x="2469" y="1239"/>
                </a:cubicBezTo>
                <a:cubicBezTo>
                  <a:pt x="2469" y="1239"/>
                  <a:pt x="2469" y="1239"/>
                  <a:pt x="2469" y="1239"/>
                </a:cubicBezTo>
                <a:moveTo>
                  <a:pt x="2469" y="1240"/>
                </a:moveTo>
                <a:cubicBezTo>
                  <a:pt x="2469" y="1240"/>
                  <a:pt x="2469" y="1240"/>
                  <a:pt x="2469" y="1240"/>
                </a:cubicBezTo>
                <a:cubicBezTo>
                  <a:pt x="2469" y="1240"/>
                  <a:pt x="2469" y="1240"/>
                  <a:pt x="2469" y="1240"/>
                </a:cubicBezTo>
                <a:cubicBezTo>
                  <a:pt x="2469" y="1240"/>
                  <a:pt x="2469" y="1240"/>
                  <a:pt x="2469" y="1240"/>
                </a:cubicBezTo>
                <a:cubicBezTo>
                  <a:pt x="2469" y="1240"/>
                  <a:pt x="2469" y="1240"/>
                  <a:pt x="2469" y="1240"/>
                </a:cubicBezTo>
                <a:moveTo>
                  <a:pt x="2470" y="1237"/>
                </a:moveTo>
                <a:cubicBezTo>
                  <a:pt x="2470" y="1237"/>
                  <a:pt x="2470" y="1237"/>
                  <a:pt x="2470" y="1237"/>
                </a:cubicBezTo>
                <a:cubicBezTo>
                  <a:pt x="2470" y="1237"/>
                  <a:pt x="2470" y="1237"/>
                  <a:pt x="2470" y="1237"/>
                </a:cubicBezTo>
                <a:cubicBezTo>
                  <a:pt x="2471" y="1237"/>
                  <a:pt x="2471" y="1237"/>
                  <a:pt x="2471" y="1237"/>
                </a:cubicBezTo>
                <a:cubicBezTo>
                  <a:pt x="2471" y="1237"/>
                  <a:pt x="2471" y="1237"/>
                  <a:pt x="2471" y="1237"/>
                </a:cubicBezTo>
                <a:cubicBezTo>
                  <a:pt x="2471" y="1237"/>
                  <a:pt x="2471" y="1237"/>
                  <a:pt x="2471" y="1237"/>
                </a:cubicBezTo>
                <a:cubicBezTo>
                  <a:pt x="2470" y="1237"/>
                  <a:pt x="2470" y="1237"/>
                  <a:pt x="2470" y="1237"/>
                </a:cubicBezTo>
                <a:cubicBezTo>
                  <a:pt x="2470" y="1237"/>
                  <a:pt x="2470" y="1237"/>
                  <a:pt x="2470" y="1237"/>
                </a:cubicBezTo>
                <a:moveTo>
                  <a:pt x="2470" y="1242"/>
                </a:moveTo>
                <a:cubicBezTo>
                  <a:pt x="2469" y="1242"/>
                  <a:pt x="2469" y="1242"/>
                  <a:pt x="2469" y="1242"/>
                </a:cubicBezTo>
                <a:cubicBezTo>
                  <a:pt x="2470" y="1242"/>
                  <a:pt x="2470" y="1242"/>
                  <a:pt x="2470" y="1242"/>
                </a:cubicBezTo>
                <a:cubicBezTo>
                  <a:pt x="2470" y="1242"/>
                  <a:pt x="2470" y="1242"/>
                  <a:pt x="2470" y="1242"/>
                </a:cubicBezTo>
                <a:cubicBezTo>
                  <a:pt x="2470" y="1242"/>
                  <a:pt x="2470" y="1242"/>
                  <a:pt x="2470" y="1242"/>
                </a:cubicBezTo>
                <a:cubicBezTo>
                  <a:pt x="2470" y="1242"/>
                  <a:pt x="2470" y="1242"/>
                  <a:pt x="2470" y="1242"/>
                </a:cubicBezTo>
                <a:moveTo>
                  <a:pt x="2471" y="1236"/>
                </a:moveTo>
                <a:cubicBezTo>
                  <a:pt x="2471" y="1236"/>
                  <a:pt x="2471" y="1236"/>
                  <a:pt x="2471" y="1236"/>
                </a:cubicBezTo>
                <a:cubicBezTo>
                  <a:pt x="2471" y="1236"/>
                  <a:pt x="2471" y="1236"/>
                  <a:pt x="2471" y="1236"/>
                </a:cubicBezTo>
                <a:cubicBezTo>
                  <a:pt x="2471" y="1236"/>
                  <a:pt x="2471" y="1236"/>
                  <a:pt x="2471" y="1236"/>
                </a:cubicBezTo>
                <a:cubicBezTo>
                  <a:pt x="2471" y="1236"/>
                  <a:pt x="2471" y="1236"/>
                  <a:pt x="2471" y="1236"/>
                </a:cubicBezTo>
                <a:moveTo>
                  <a:pt x="2470" y="1238"/>
                </a:moveTo>
                <a:cubicBezTo>
                  <a:pt x="2469" y="1238"/>
                  <a:pt x="2469" y="1238"/>
                  <a:pt x="2469" y="1238"/>
                </a:cubicBezTo>
                <a:cubicBezTo>
                  <a:pt x="2470" y="1238"/>
                  <a:pt x="2470" y="1238"/>
                  <a:pt x="2470" y="1238"/>
                </a:cubicBezTo>
                <a:cubicBezTo>
                  <a:pt x="2470" y="1238"/>
                  <a:pt x="2470" y="1238"/>
                  <a:pt x="2470" y="1238"/>
                </a:cubicBezTo>
                <a:cubicBezTo>
                  <a:pt x="2470" y="1238"/>
                  <a:pt x="2470" y="1238"/>
                  <a:pt x="2470" y="1238"/>
                </a:cubicBezTo>
                <a:moveTo>
                  <a:pt x="2470" y="1238"/>
                </a:moveTo>
                <a:cubicBezTo>
                  <a:pt x="2470" y="1238"/>
                  <a:pt x="2470" y="1238"/>
                  <a:pt x="2470" y="1238"/>
                </a:cubicBezTo>
                <a:cubicBezTo>
                  <a:pt x="2470" y="1238"/>
                  <a:pt x="2470" y="1238"/>
                  <a:pt x="2470" y="1238"/>
                </a:cubicBezTo>
                <a:cubicBezTo>
                  <a:pt x="2470" y="1238"/>
                  <a:pt x="2470" y="1238"/>
                  <a:pt x="2470" y="1238"/>
                </a:cubicBezTo>
                <a:cubicBezTo>
                  <a:pt x="2470" y="1238"/>
                  <a:pt x="2470" y="1238"/>
                  <a:pt x="2470" y="1238"/>
                </a:cubicBezTo>
                <a:cubicBezTo>
                  <a:pt x="2470" y="1237"/>
                  <a:pt x="2470" y="1237"/>
                  <a:pt x="2470" y="1237"/>
                </a:cubicBezTo>
                <a:cubicBezTo>
                  <a:pt x="2470" y="1237"/>
                  <a:pt x="2470" y="1237"/>
                  <a:pt x="2470" y="1237"/>
                </a:cubicBezTo>
                <a:cubicBezTo>
                  <a:pt x="2470" y="1238"/>
                  <a:pt x="2470" y="1238"/>
                  <a:pt x="2470" y="1238"/>
                </a:cubicBezTo>
                <a:cubicBezTo>
                  <a:pt x="2470" y="1238"/>
                  <a:pt x="2470" y="1238"/>
                  <a:pt x="2470" y="1238"/>
                </a:cubicBezTo>
                <a:cubicBezTo>
                  <a:pt x="2470" y="1238"/>
                  <a:pt x="2470" y="1238"/>
                  <a:pt x="2470" y="1238"/>
                </a:cubicBezTo>
                <a:cubicBezTo>
                  <a:pt x="2470" y="1238"/>
                  <a:pt x="2470" y="1238"/>
                  <a:pt x="2470" y="1238"/>
                </a:cubicBezTo>
                <a:cubicBezTo>
                  <a:pt x="2470" y="1237"/>
                  <a:pt x="2470" y="1237"/>
                  <a:pt x="2470" y="1237"/>
                </a:cubicBezTo>
                <a:cubicBezTo>
                  <a:pt x="2470" y="1238"/>
                  <a:pt x="2470" y="1238"/>
                  <a:pt x="2470" y="1238"/>
                </a:cubicBezTo>
                <a:cubicBezTo>
                  <a:pt x="2470" y="1238"/>
                  <a:pt x="2470" y="1238"/>
                  <a:pt x="2470" y="1238"/>
                </a:cubicBezTo>
                <a:cubicBezTo>
                  <a:pt x="2470" y="1238"/>
                  <a:pt x="2470" y="1238"/>
                  <a:pt x="2470" y="1238"/>
                </a:cubicBezTo>
                <a:cubicBezTo>
                  <a:pt x="2470" y="1238"/>
                  <a:pt x="2470" y="1238"/>
                  <a:pt x="2470" y="1238"/>
                </a:cubicBezTo>
                <a:cubicBezTo>
                  <a:pt x="2470" y="1238"/>
                  <a:pt x="2470" y="1238"/>
                  <a:pt x="2470" y="1238"/>
                </a:cubicBezTo>
                <a:cubicBezTo>
                  <a:pt x="2470" y="1238"/>
                  <a:pt x="2470" y="1238"/>
                  <a:pt x="2470" y="1238"/>
                </a:cubicBezTo>
                <a:cubicBezTo>
                  <a:pt x="2470" y="1238"/>
                  <a:pt x="2470" y="1238"/>
                  <a:pt x="2470" y="1238"/>
                </a:cubicBezTo>
                <a:cubicBezTo>
                  <a:pt x="2470" y="1238"/>
                  <a:pt x="2470" y="1238"/>
                  <a:pt x="2470" y="1238"/>
                </a:cubicBezTo>
                <a:moveTo>
                  <a:pt x="2469" y="1241"/>
                </a:moveTo>
                <a:cubicBezTo>
                  <a:pt x="2469" y="1241"/>
                  <a:pt x="2469" y="1241"/>
                  <a:pt x="2469" y="1241"/>
                </a:cubicBezTo>
                <a:cubicBezTo>
                  <a:pt x="2469" y="1241"/>
                  <a:pt x="2469" y="1241"/>
                  <a:pt x="2469" y="1241"/>
                </a:cubicBezTo>
                <a:cubicBezTo>
                  <a:pt x="2469" y="1241"/>
                  <a:pt x="2469" y="1241"/>
                  <a:pt x="2469" y="1241"/>
                </a:cubicBezTo>
                <a:cubicBezTo>
                  <a:pt x="2469" y="1241"/>
                  <a:pt x="2469" y="1241"/>
                  <a:pt x="2469" y="1241"/>
                </a:cubicBezTo>
                <a:moveTo>
                  <a:pt x="2471" y="1236"/>
                </a:moveTo>
                <a:cubicBezTo>
                  <a:pt x="2471" y="1236"/>
                  <a:pt x="2471" y="1236"/>
                  <a:pt x="2471" y="1236"/>
                </a:cubicBezTo>
                <a:cubicBezTo>
                  <a:pt x="2471" y="1236"/>
                  <a:pt x="2471" y="1236"/>
                  <a:pt x="2471" y="1236"/>
                </a:cubicBezTo>
                <a:cubicBezTo>
                  <a:pt x="2471" y="1236"/>
                  <a:pt x="2471" y="1236"/>
                  <a:pt x="2471" y="1236"/>
                </a:cubicBezTo>
                <a:cubicBezTo>
                  <a:pt x="2471" y="1236"/>
                  <a:pt x="2471" y="1236"/>
                  <a:pt x="2471" y="1236"/>
                </a:cubicBezTo>
                <a:moveTo>
                  <a:pt x="2471" y="1241"/>
                </a:moveTo>
                <a:cubicBezTo>
                  <a:pt x="2471" y="1241"/>
                  <a:pt x="2471" y="1241"/>
                  <a:pt x="2471" y="1241"/>
                </a:cubicBezTo>
                <a:cubicBezTo>
                  <a:pt x="2471" y="1241"/>
                  <a:pt x="2471" y="1241"/>
                  <a:pt x="2471" y="1241"/>
                </a:cubicBezTo>
                <a:cubicBezTo>
                  <a:pt x="2471" y="1241"/>
                  <a:pt x="2471" y="1241"/>
                  <a:pt x="2471" y="1241"/>
                </a:cubicBezTo>
                <a:moveTo>
                  <a:pt x="2472" y="1240"/>
                </a:moveTo>
                <a:cubicBezTo>
                  <a:pt x="2472" y="1240"/>
                  <a:pt x="2472" y="1240"/>
                  <a:pt x="2472" y="1240"/>
                </a:cubicBezTo>
                <a:cubicBezTo>
                  <a:pt x="2472" y="1240"/>
                  <a:pt x="2472" y="1240"/>
                  <a:pt x="2472" y="1240"/>
                </a:cubicBezTo>
                <a:cubicBezTo>
                  <a:pt x="2472" y="1240"/>
                  <a:pt x="2472" y="1240"/>
                  <a:pt x="2472" y="1240"/>
                </a:cubicBezTo>
                <a:cubicBezTo>
                  <a:pt x="2472" y="1240"/>
                  <a:pt x="2472" y="1240"/>
                  <a:pt x="2472" y="1240"/>
                </a:cubicBezTo>
                <a:moveTo>
                  <a:pt x="2471" y="1236"/>
                </a:moveTo>
                <a:cubicBezTo>
                  <a:pt x="2471" y="1236"/>
                  <a:pt x="2471" y="1236"/>
                  <a:pt x="2471" y="1236"/>
                </a:cubicBezTo>
                <a:cubicBezTo>
                  <a:pt x="2471" y="1236"/>
                  <a:pt x="2471" y="1236"/>
                  <a:pt x="2471" y="1236"/>
                </a:cubicBezTo>
                <a:cubicBezTo>
                  <a:pt x="2471" y="1236"/>
                  <a:pt x="2471" y="1236"/>
                  <a:pt x="2471" y="1236"/>
                </a:cubicBezTo>
                <a:cubicBezTo>
                  <a:pt x="2471" y="1236"/>
                  <a:pt x="2471" y="1236"/>
                  <a:pt x="2471" y="1236"/>
                </a:cubicBezTo>
                <a:cubicBezTo>
                  <a:pt x="2471" y="1236"/>
                  <a:pt x="2471" y="1236"/>
                  <a:pt x="2471" y="1236"/>
                </a:cubicBezTo>
                <a:cubicBezTo>
                  <a:pt x="2471" y="1236"/>
                  <a:pt x="2471" y="1236"/>
                  <a:pt x="2471" y="1236"/>
                </a:cubicBezTo>
                <a:cubicBezTo>
                  <a:pt x="2471" y="1236"/>
                  <a:pt x="2471" y="1236"/>
                  <a:pt x="2471" y="1236"/>
                </a:cubicBezTo>
                <a:cubicBezTo>
                  <a:pt x="2471" y="1236"/>
                  <a:pt x="2471" y="1236"/>
                  <a:pt x="2471" y="1236"/>
                </a:cubicBezTo>
                <a:cubicBezTo>
                  <a:pt x="2471" y="1236"/>
                  <a:pt x="2471" y="1236"/>
                  <a:pt x="2471" y="1236"/>
                </a:cubicBezTo>
                <a:cubicBezTo>
                  <a:pt x="2471" y="1236"/>
                  <a:pt x="2471" y="1236"/>
                  <a:pt x="2471" y="1236"/>
                </a:cubicBezTo>
                <a:cubicBezTo>
                  <a:pt x="2471" y="1236"/>
                  <a:pt x="2471" y="1236"/>
                  <a:pt x="2471" y="1236"/>
                </a:cubicBezTo>
                <a:cubicBezTo>
                  <a:pt x="2471" y="1236"/>
                  <a:pt x="2471" y="1236"/>
                  <a:pt x="2471" y="1236"/>
                </a:cubicBezTo>
                <a:moveTo>
                  <a:pt x="2471" y="1236"/>
                </a:moveTo>
                <a:cubicBezTo>
                  <a:pt x="2471" y="1236"/>
                  <a:pt x="2471" y="1236"/>
                  <a:pt x="2471" y="1236"/>
                </a:cubicBezTo>
                <a:cubicBezTo>
                  <a:pt x="2471" y="1236"/>
                  <a:pt x="2471" y="1236"/>
                  <a:pt x="2471" y="1236"/>
                </a:cubicBezTo>
                <a:cubicBezTo>
                  <a:pt x="2471" y="1236"/>
                  <a:pt x="2471" y="1236"/>
                  <a:pt x="2471" y="1236"/>
                </a:cubicBezTo>
                <a:cubicBezTo>
                  <a:pt x="2471" y="1236"/>
                  <a:pt x="2471" y="1236"/>
                  <a:pt x="2471" y="1236"/>
                </a:cubicBezTo>
                <a:cubicBezTo>
                  <a:pt x="2471" y="1236"/>
                  <a:pt x="2471" y="1236"/>
                  <a:pt x="2471" y="1236"/>
                </a:cubicBezTo>
                <a:cubicBezTo>
                  <a:pt x="2472" y="1235"/>
                  <a:pt x="2472" y="1235"/>
                  <a:pt x="2472" y="1235"/>
                </a:cubicBezTo>
                <a:cubicBezTo>
                  <a:pt x="2472" y="1235"/>
                  <a:pt x="2472" y="1235"/>
                  <a:pt x="2472" y="1235"/>
                </a:cubicBezTo>
                <a:cubicBezTo>
                  <a:pt x="2472" y="1235"/>
                  <a:pt x="2472" y="1235"/>
                  <a:pt x="2472" y="1235"/>
                </a:cubicBezTo>
                <a:cubicBezTo>
                  <a:pt x="2472" y="1235"/>
                  <a:pt x="2472" y="1235"/>
                  <a:pt x="2472" y="1235"/>
                </a:cubicBezTo>
                <a:cubicBezTo>
                  <a:pt x="2472" y="1235"/>
                  <a:pt x="2472" y="1235"/>
                  <a:pt x="2472" y="1235"/>
                </a:cubicBezTo>
                <a:cubicBezTo>
                  <a:pt x="2472" y="1235"/>
                  <a:pt x="2472" y="1235"/>
                  <a:pt x="2472" y="1235"/>
                </a:cubicBezTo>
                <a:cubicBezTo>
                  <a:pt x="2472" y="1235"/>
                  <a:pt x="2472" y="1235"/>
                  <a:pt x="2472" y="1235"/>
                </a:cubicBezTo>
                <a:cubicBezTo>
                  <a:pt x="2472" y="1235"/>
                  <a:pt x="2472" y="1235"/>
                  <a:pt x="2472" y="1235"/>
                </a:cubicBezTo>
                <a:cubicBezTo>
                  <a:pt x="2472" y="1235"/>
                  <a:pt x="2472" y="1235"/>
                  <a:pt x="2472" y="1235"/>
                </a:cubicBezTo>
                <a:cubicBezTo>
                  <a:pt x="2472" y="1235"/>
                  <a:pt x="2472" y="1235"/>
                  <a:pt x="2472" y="1235"/>
                </a:cubicBezTo>
                <a:cubicBezTo>
                  <a:pt x="2472" y="1235"/>
                  <a:pt x="2472" y="1235"/>
                  <a:pt x="2472" y="1235"/>
                </a:cubicBezTo>
                <a:cubicBezTo>
                  <a:pt x="2472" y="1236"/>
                  <a:pt x="2472" y="1236"/>
                  <a:pt x="2472" y="1236"/>
                </a:cubicBezTo>
                <a:cubicBezTo>
                  <a:pt x="2472" y="1236"/>
                  <a:pt x="2472" y="1236"/>
                  <a:pt x="2472" y="1236"/>
                </a:cubicBezTo>
                <a:cubicBezTo>
                  <a:pt x="2472" y="1236"/>
                  <a:pt x="2472" y="1236"/>
                  <a:pt x="2472" y="1236"/>
                </a:cubicBezTo>
                <a:cubicBezTo>
                  <a:pt x="2471" y="1236"/>
                  <a:pt x="2471" y="1236"/>
                  <a:pt x="2471" y="1236"/>
                </a:cubicBezTo>
                <a:cubicBezTo>
                  <a:pt x="2471" y="1236"/>
                  <a:pt x="2471" y="1236"/>
                  <a:pt x="2471" y="1236"/>
                </a:cubicBezTo>
                <a:cubicBezTo>
                  <a:pt x="2471" y="1236"/>
                  <a:pt x="2471" y="1236"/>
                  <a:pt x="2471" y="1236"/>
                </a:cubicBezTo>
                <a:moveTo>
                  <a:pt x="2469" y="1240"/>
                </a:moveTo>
                <a:cubicBezTo>
                  <a:pt x="2469" y="1240"/>
                  <a:pt x="2469" y="1240"/>
                  <a:pt x="2469" y="1240"/>
                </a:cubicBezTo>
                <a:cubicBezTo>
                  <a:pt x="2469" y="1240"/>
                  <a:pt x="2469" y="1240"/>
                  <a:pt x="2469" y="1240"/>
                </a:cubicBezTo>
                <a:cubicBezTo>
                  <a:pt x="2469" y="1240"/>
                  <a:pt x="2469" y="1240"/>
                  <a:pt x="2469" y="1240"/>
                </a:cubicBezTo>
                <a:cubicBezTo>
                  <a:pt x="2469" y="1240"/>
                  <a:pt x="2469" y="1240"/>
                  <a:pt x="2469" y="1240"/>
                </a:cubicBezTo>
                <a:moveTo>
                  <a:pt x="2473" y="1240"/>
                </a:moveTo>
                <a:cubicBezTo>
                  <a:pt x="2473" y="1240"/>
                  <a:pt x="2473" y="1240"/>
                  <a:pt x="2473" y="1240"/>
                </a:cubicBezTo>
                <a:cubicBezTo>
                  <a:pt x="2473" y="1240"/>
                  <a:pt x="2473" y="1240"/>
                  <a:pt x="2473" y="1240"/>
                </a:cubicBezTo>
                <a:cubicBezTo>
                  <a:pt x="2473" y="1240"/>
                  <a:pt x="2473" y="1240"/>
                  <a:pt x="2473" y="1240"/>
                </a:cubicBezTo>
                <a:cubicBezTo>
                  <a:pt x="2473" y="1240"/>
                  <a:pt x="2473" y="1240"/>
                  <a:pt x="2473" y="1240"/>
                </a:cubicBezTo>
                <a:moveTo>
                  <a:pt x="2471" y="1237"/>
                </a:moveTo>
                <a:cubicBezTo>
                  <a:pt x="2471" y="1237"/>
                  <a:pt x="2471" y="1237"/>
                  <a:pt x="2471" y="1237"/>
                </a:cubicBezTo>
                <a:cubicBezTo>
                  <a:pt x="2471" y="1237"/>
                  <a:pt x="2471" y="1237"/>
                  <a:pt x="2471" y="1237"/>
                </a:cubicBezTo>
                <a:cubicBezTo>
                  <a:pt x="2471" y="1237"/>
                  <a:pt x="2471" y="1237"/>
                  <a:pt x="2471" y="1237"/>
                </a:cubicBezTo>
                <a:cubicBezTo>
                  <a:pt x="2471" y="1237"/>
                  <a:pt x="2471" y="1237"/>
                  <a:pt x="2471" y="1237"/>
                </a:cubicBezTo>
                <a:cubicBezTo>
                  <a:pt x="2471" y="1237"/>
                  <a:pt x="2471" y="1237"/>
                  <a:pt x="2471" y="1237"/>
                </a:cubicBezTo>
                <a:moveTo>
                  <a:pt x="2469" y="1242"/>
                </a:moveTo>
                <a:cubicBezTo>
                  <a:pt x="2469" y="1242"/>
                  <a:pt x="2469" y="1242"/>
                  <a:pt x="2469" y="1242"/>
                </a:cubicBezTo>
                <a:cubicBezTo>
                  <a:pt x="2469" y="1242"/>
                  <a:pt x="2469" y="1242"/>
                  <a:pt x="2469" y="1242"/>
                </a:cubicBezTo>
                <a:cubicBezTo>
                  <a:pt x="2469" y="1242"/>
                  <a:pt x="2469" y="1242"/>
                  <a:pt x="2469" y="1242"/>
                </a:cubicBezTo>
                <a:cubicBezTo>
                  <a:pt x="2469" y="1243"/>
                  <a:pt x="2469" y="1243"/>
                  <a:pt x="2469" y="1243"/>
                </a:cubicBezTo>
                <a:cubicBezTo>
                  <a:pt x="2469" y="1243"/>
                  <a:pt x="2469" y="1243"/>
                  <a:pt x="2469" y="1243"/>
                </a:cubicBezTo>
                <a:cubicBezTo>
                  <a:pt x="2469" y="1243"/>
                  <a:pt x="2469" y="1243"/>
                  <a:pt x="2469" y="1243"/>
                </a:cubicBezTo>
                <a:cubicBezTo>
                  <a:pt x="2469" y="1243"/>
                  <a:pt x="2469" y="1243"/>
                  <a:pt x="2469" y="1243"/>
                </a:cubicBezTo>
                <a:cubicBezTo>
                  <a:pt x="2469" y="1243"/>
                  <a:pt x="2469" y="1243"/>
                  <a:pt x="2469" y="1243"/>
                </a:cubicBezTo>
                <a:cubicBezTo>
                  <a:pt x="2469" y="1243"/>
                  <a:pt x="2469" y="1243"/>
                  <a:pt x="2469" y="1243"/>
                </a:cubicBezTo>
                <a:cubicBezTo>
                  <a:pt x="2469" y="1243"/>
                  <a:pt x="2469" y="1243"/>
                  <a:pt x="2469" y="1243"/>
                </a:cubicBezTo>
                <a:cubicBezTo>
                  <a:pt x="2469" y="1243"/>
                  <a:pt x="2469" y="1243"/>
                  <a:pt x="2469" y="1243"/>
                </a:cubicBezTo>
                <a:cubicBezTo>
                  <a:pt x="2469" y="1243"/>
                  <a:pt x="2469" y="1243"/>
                  <a:pt x="2469" y="1243"/>
                </a:cubicBezTo>
                <a:cubicBezTo>
                  <a:pt x="2469" y="1242"/>
                  <a:pt x="2469" y="1242"/>
                  <a:pt x="2469" y="1242"/>
                </a:cubicBezTo>
                <a:moveTo>
                  <a:pt x="2471" y="1237"/>
                </a:moveTo>
                <a:cubicBezTo>
                  <a:pt x="2471" y="1237"/>
                  <a:pt x="2471" y="1237"/>
                  <a:pt x="2471" y="1237"/>
                </a:cubicBezTo>
                <a:cubicBezTo>
                  <a:pt x="2471" y="1237"/>
                  <a:pt x="2471" y="1237"/>
                  <a:pt x="2471" y="1237"/>
                </a:cubicBezTo>
                <a:cubicBezTo>
                  <a:pt x="2471" y="1237"/>
                  <a:pt x="2471" y="1237"/>
                  <a:pt x="2471" y="1237"/>
                </a:cubicBezTo>
                <a:moveTo>
                  <a:pt x="2469" y="1241"/>
                </a:moveTo>
                <a:cubicBezTo>
                  <a:pt x="2469" y="1241"/>
                  <a:pt x="2469" y="1241"/>
                  <a:pt x="2469" y="1241"/>
                </a:cubicBezTo>
                <a:cubicBezTo>
                  <a:pt x="2469" y="1241"/>
                  <a:pt x="2469" y="1241"/>
                  <a:pt x="2469" y="1241"/>
                </a:cubicBezTo>
                <a:cubicBezTo>
                  <a:pt x="2469" y="1241"/>
                  <a:pt x="2469" y="1241"/>
                  <a:pt x="2469" y="1241"/>
                </a:cubicBezTo>
                <a:moveTo>
                  <a:pt x="2480" y="1241"/>
                </a:moveTo>
                <a:cubicBezTo>
                  <a:pt x="2481" y="1242"/>
                  <a:pt x="2481" y="1242"/>
                  <a:pt x="2481" y="1242"/>
                </a:cubicBezTo>
                <a:cubicBezTo>
                  <a:pt x="2480" y="1242"/>
                  <a:pt x="2480" y="1242"/>
                  <a:pt x="2480" y="1242"/>
                </a:cubicBezTo>
                <a:cubicBezTo>
                  <a:pt x="2480" y="1242"/>
                  <a:pt x="2480" y="1242"/>
                  <a:pt x="2480" y="1242"/>
                </a:cubicBezTo>
                <a:cubicBezTo>
                  <a:pt x="2480" y="1242"/>
                  <a:pt x="2480" y="1242"/>
                  <a:pt x="2480" y="1242"/>
                </a:cubicBezTo>
                <a:cubicBezTo>
                  <a:pt x="2480" y="1242"/>
                  <a:pt x="2480" y="1242"/>
                  <a:pt x="2480" y="1242"/>
                </a:cubicBezTo>
                <a:cubicBezTo>
                  <a:pt x="2480" y="1242"/>
                  <a:pt x="2480" y="1242"/>
                  <a:pt x="2480" y="1242"/>
                </a:cubicBezTo>
                <a:cubicBezTo>
                  <a:pt x="2480" y="1242"/>
                  <a:pt x="2480" y="1242"/>
                  <a:pt x="2480" y="1242"/>
                </a:cubicBezTo>
                <a:cubicBezTo>
                  <a:pt x="2480" y="1242"/>
                  <a:pt x="2480" y="1242"/>
                  <a:pt x="2480" y="1242"/>
                </a:cubicBezTo>
                <a:cubicBezTo>
                  <a:pt x="2480" y="1242"/>
                  <a:pt x="2480" y="1242"/>
                  <a:pt x="2480" y="1242"/>
                </a:cubicBezTo>
                <a:cubicBezTo>
                  <a:pt x="2480" y="1242"/>
                  <a:pt x="2480" y="1242"/>
                  <a:pt x="2480" y="1242"/>
                </a:cubicBezTo>
                <a:cubicBezTo>
                  <a:pt x="2480" y="1242"/>
                  <a:pt x="2480" y="1242"/>
                  <a:pt x="2480" y="1242"/>
                </a:cubicBezTo>
                <a:cubicBezTo>
                  <a:pt x="2480" y="1241"/>
                  <a:pt x="2480" y="1241"/>
                  <a:pt x="2480" y="1241"/>
                </a:cubicBezTo>
                <a:cubicBezTo>
                  <a:pt x="2480" y="1241"/>
                  <a:pt x="2480" y="1241"/>
                  <a:pt x="2480" y="1241"/>
                </a:cubicBezTo>
                <a:moveTo>
                  <a:pt x="2488" y="1234"/>
                </a:moveTo>
                <a:cubicBezTo>
                  <a:pt x="2488" y="1234"/>
                  <a:pt x="2488" y="1234"/>
                  <a:pt x="2488" y="1234"/>
                </a:cubicBezTo>
                <a:cubicBezTo>
                  <a:pt x="2488" y="1234"/>
                  <a:pt x="2488" y="1234"/>
                  <a:pt x="2488" y="1234"/>
                </a:cubicBezTo>
                <a:cubicBezTo>
                  <a:pt x="2488" y="1235"/>
                  <a:pt x="2488" y="1235"/>
                  <a:pt x="2488" y="1235"/>
                </a:cubicBezTo>
                <a:cubicBezTo>
                  <a:pt x="2488" y="1235"/>
                  <a:pt x="2488" y="1235"/>
                  <a:pt x="2488" y="1235"/>
                </a:cubicBezTo>
                <a:cubicBezTo>
                  <a:pt x="2488" y="1235"/>
                  <a:pt x="2488" y="1235"/>
                  <a:pt x="2488" y="1235"/>
                </a:cubicBezTo>
                <a:cubicBezTo>
                  <a:pt x="2488" y="1235"/>
                  <a:pt x="2488" y="1235"/>
                  <a:pt x="2488" y="1235"/>
                </a:cubicBezTo>
                <a:cubicBezTo>
                  <a:pt x="2488" y="1234"/>
                  <a:pt x="2488" y="1234"/>
                  <a:pt x="2488" y="1234"/>
                </a:cubicBezTo>
                <a:cubicBezTo>
                  <a:pt x="2488" y="1234"/>
                  <a:pt x="2488" y="1234"/>
                  <a:pt x="2488" y="1234"/>
                </a:cubicBezTo>
                <a:cubicBezTo>
                  <a:pt x="2488" y="1234"/>
                  <a:pt x="2488" y="1234"/>
                  <a:pt x="2488" y="1234"/>
                </a:cubicBezTo>
                <a:cubicBezTo>
                  <a:pt x="2488" y="1234"/>
                  <a:pt x="2488" y="1234"/>
                  <a:pt x="2488" y="1234"/>
                </a:cubicBezTo>
                <a:cubicBezTo>
                  <a:pt x="2488" y="1234"/>
                  <a:pt x="2488" y="1234"/>
                  <a:pt x="2488" y="1234"/>
                </a:cubicBezTo>
                <a:moveTo>
                  <a:pt x="2480" y="1242"/>
                </a:moveTo>
                <a:cubicBezTo>
                  <a:pt x="2480" y="1242"/>
                  <a:pt x="2480" y="1242"/>
                  <a:pt x="2480" y="1242"/>
                </a:cubicBezTo>
                <a:cubicBezTo>
                  <a:pt x="2480" y="1242"/>
                  <a:pt x="2480" y="1242"/>
                  <a:pt x="2480" y="1242"/>
                </a:cubicBezTo>
                <a:cubicBezTo>
                  <a:pt x="2480" y="1242"/>
                  <a:pt x="2480" y="1242"/>
                  <a:pt x="2480" y="1242"/>
                </a:cubicBezTo>
                <a:cubicBezTo>
                  <a:pt x="2480" y="1243"/>
                  <a:pt x="2480" y="1243"/>
                  <a:pt x="2480" y="1243"/>
                </a:cubicBezTo>
                <a:cubicBezTo>
                  <a:pt x="2480" y="1242"/>
                  <a:pt x="2480" y="1242"/>
                  <a:pt x="2480" y="1242"/>
                </a:cubicBezTo>
                <a:cubicBezTo>
                  <a:pt x="2480" y="1242"/>
                  <a:pt x="2480" y="1242"/>
                  <a:pt x="2480" y="1242"/>
                </a:cubicBezTo>
                <a:cubicBezTo>
                  <a:pt x="2480" y="1242"/>
                  <a:pt x="2480" y="1242"/>
                  <a:pt x="2480" y="1242"/>
                </a:cubicBezTo>
                <a:cubicBezTo>
                  <a:pt x="2480" y="1242"/>
                  <a:pt x="2480" y="1242"/>
                  <a:pt x="2480" y="1242"/>
                </a:cubicBezTo>
                <a:cubicBezTo>
                  <a:pt x="2480" y="1242"/>
                  <a:pt x="2480" y="1242"/>
                  <a:pt x="2480" y="1242"/>
                </a:cubicBezTo>
                <a:cubicBezTo>
                  <a:pt x="2480" y="1242"/>
                  <a:pt x="2480" y="1242"/>
                  <a:pt x="2480" y="1242"/>
                </a:cubicBezTo>
                <a:cubicBezTo>
                  <a:pt x="2480" y="1242"/>
                  <a:pt x="2480" y="1242"/>
                  <a:pt x="2480" y="1242"/>
                </a:cubicBezTo>
                <a:cubicBezTo>
                  <a:pt x="2480" y="1242"/>
                  <a:pt x="2480" y="1242"/>
                  <a:pt x="2480" y="1242"/>
                </a:cubicBezTo>
                <a:cubicBezTo>
                  <a:pt x="2480" y="1242"/>
                  <a:pt x="2480" y="1242"/>
                  <a:pt x="2480" y="1242"/>
                </a:cubicBezTo>
                <a:moveTo>
                  <a:pt x="2492" y="1239"/>
                </a:moveTo>
                <a:cubicBezTo>
                  <a:pt x="2492" y="1239"/>
                  <a:pt x="2492" y="1239"/>
                  <a:pt x="2492" y="1239"/>
                </a:cubicBezTo>
                <a:cubicBezTo>
                  <a:pt x="2492" y="1239"/>
                  <a:pt x="2492" y="1239"/>
                  <a:pt x="2492" y="1239"/>
                </a:cubicBezTo>
                <a:cubicBezTo>
                  <a:pt x="2492" y="1239"/>
                  <a:pt x="2492" y="1239"/>
                  <a:pt x="2492" y="1239"/>
                </a:cubicBezTo>
                <a:cubicBezTo>
                  <a:pt x="2492" y="1239"/>
                  <a:pt x="2492" y="1239"/>
                  <a:pt x="2492" y="1239"/>
                </a:cubicBezTo>
                <a:moveTo>
                  <a:pt x="2479" y="1244"/>
                </a:moveTo>
                <a:cubicBezTo>
                  <a:pt x="2479" y="1244"/>
                  <a:pt x="2479" y="1244"/>
                  <a:pt x="2479" y="1244"/>
                </a:cubicBezTo>
                <a:cubicBezTo>
                  <a:pt x="2479" y="1244"/>
                  <a:pt x="2479" y="1244"/>
                  <a:pt x="2479" y="1244"/>
                </a:cubicBezTo>
                <a:cubicBezTo>
                  <a:pt x="2479" y="1244"/>
                  <a:pt x="2479" y="1244"/>
                  <a:pt x="2479" y="1244"/>
                </a:cubicBezTo>
                <a:cubicBezTo>
                  <a:pt x="2479" y="1244"/>
                  <a:pt x="2479" y="1244"/>
                  <a:pt x="2479" y="1244"/>
                </a:cubicBezTo>
                <a:moveTo>
                  <a:pt x="2480" y="1241"/>
                </a:moveTo>
                <a:cubicBezTo>
                  <a:pt x="2480" y="1241"/>
                  <a:pt x="2480" y="1241"/>
                  <a:pt x="2480" y="1241"/>
                </a:cubicBezTo>
                <a:cubicBezTo>
                  <a:pt x="2479" y="1241"/>
                  <a:pt x="2479" y="1241"/>
                  <a:pt x="2479" y="1241"/>
                </a:cubicBezTo>
                <a:cubicBezTo>
                  <a:pt x="2480" y="1241"/>
                  <a:pt x="2480" y="1241"/>
                  <a:pt x="2480" y="1241"/>
                </a:cubicBezTo>
                <a:cubicBezTo>
                  <a:pt x="2480" y="1241"/>
                  <a:pt x="2480" y="1241"/>
                  <a:pt x="2480" y="1241"/>
                </a:cubicBezTo>
                <a:moveTo>
                  <a:pt x="2487" y="1235"/>
                </a:moveTo>
                <a:cubicBezTo>
                  <a:pt x="2487" y="1235"/>
                  <a:pt x="2487" y="1235"/>
                  <a:pt x="2487" y="1235"/>
                </a:cubicBezTo>
                <a:cubicBezTo>
                  <a:pt x="2487" y="1235"/>
                  <a:pt x="2487" y="1235"/>
                  <a:pt x="2487" y="1235"/>
                </a:cubicBezTo>
                <a:cubicBezTo>
                  <a:pt x="2487" y="1235"/>
                  <a:pt x="2487" y="1235"/>
                  <a:pt x="2487" y="1235"/>
                </a:cubicBezTo>
                <a:cubicBezTo>
                  <a:pt x="2486" y="1235"/>
                  <a:pt x="2486" y="1235"/>
                  <a:pt x="2486" y="1235"/>
                </a:cubicBezTo>
                <a:cubicBezTo>
                  <a:pt x="2486" y="1235"/>
                  <a:pt x="2486" y="1235"/>
                  <a:pt x="2486" y="1235"/>
                </a:cubicBezTo>
                <a:cubicBezTo>
                  <a:pt x="2486" y="1235"/>
                  <a:pt x="2486" y="1235"/>
                  <a:pt x="2486" y="1235"/>
                </a:cubicBezTo>
                <a:cubicBezTo>
                  <a:pt x="2486" y="1235"/>
                  <a:pt x="2486" y="1235"/>
                  <a:pt x="2486" y="1235"/>
                </a:cubicBezTo>
                <a:cubicBezTo>
                  <a:pt x="2486" y="1235"/>
                  <a:pt x="2486" y="1235"/>
                  <a:pt x="2486" y="1235"/>
                </a:cubicBezTo>
                <a:cubicBezTo>
                  <a:pt x="2486" y="1236"/>
                  <a:pt x="2486" y="1236"/>
                  <a:pt x="2486" y="1236"/>
                </a:cubicBezTo>
                <a:cubicBezTo>
                  <a:pt x="2486" y="1236"/>
                  <a:pt x="2486" y="1236"/>
                  <a:pt x="2486" y="1236"/>
                </a:cubicBezTo>
                <a:cubicBezTo>
                  <a:pt x="2485" y="1236"/>
                  <a:pt x="2485" y="1236"/>
                  <a:pt x="2485" y="1236"/>
                </a:cubicBezTo>
                <a:cubicBezTo>
                  <a:pt x="2485" y="1236"/>
                  <a:pt x="2485" y="1236"/>
                  <a:pt x="2485" y="1236"/>
                </a:cubicBezTo>
                <a:cubicBezTo>
                  <a:pt x="2485" y="1236"/>
                  <a:pt x="2485" y="1236"/>
                  <a:pt x="2485" y="1236"/>
                </a:cubicBezTo>
                <a:cubicBezTo>
                  <a:pt x="2485" y="1236"/>
                  <a:pt x="2485" y="1236"/>
                  <a:pt x="2485" y="1236"/>
                </a:cubicBezTo>
                <a:cubicBezTo>
                  <a:pt x="2485" y="1236"/>
                  <a:pt x="2485" y="1236"/>
                  <a:pt x="2485" y="1236"/>
                </a:cubicBezTo>
                <a:cubicBezTo>
                  <a:pt x="2485" y="1236"/>
                  <a:pt x="2485" y="1236"/>
                  <a:pt x="2485" y="1236"/>
                </a:cubicBezTo>
                <a:cubicBezTo>
                  <a:pt x="2485" y="1236"/>
                  <a:pt x="2485" y="1236"/>
                  <a:pt x="2485" y="1236"/>
                </a:cubicBezTo>
                <a:cubicBezTo>
                  <a:pt x="2485" y="1236"/>
                  <a:pt x="2485" y="1236"/>
                  <a:pt x="2485" y="1236"/>
                </a:cubicBezTo>
                <a:cubicBezTo>
                  <a:pt x="2485" y="1236"/>
                  <a:pt x="2485" y="1236"/>
                  <a:pt x="2485" y="1236"/>
                </a:cubicBezTo>
                <a:cubicBezTo>
                  <a:pt x="2484" y="1236"/>
                  <a:pt x="2484" y="1236"/>
                  <a:pt x="2484" y="1236"/>
                </a:cubicBezTo>
                <a:cubicBezTo>
                  <a:pt x="2484" y="1236"/>
                  <a:pt x="2484" y="1236"/>
                  <a:pt x="2484" y="1236"/>
                </a:cubicBezTo>
                <a:cubicBezTo>
                  <a:pt x="2484" y="1236"/>
                  <a:pt x="2484" y="1236"/>
                  <a:pt x="2484" y="1236"/>
                </a:cubicBezTo>
                <a:cubicBezTo>
                  <a:pt x="2484" y="1236"/>
                  <a:pt x="2484" y="1236"/>
                  <a:pt x="2484" y="1236"/>
                </a:cubicBezTo>
                <a:cubicBezTo>
                  <a:pt x="2484" y="1236"/>
                  <a:pt x="2484" y="1236"/>
                  <a:pt x="2484" y="1236"/>
                </a:cubicBezTo>
                <a:cubicBezTo>
                  <a:pt x="2484" y="1236"/>
                  <a:pt x="2484" y="1236"/>
                  <a:pt x="2484" y="1236"/>
                </a:cubicBezTo>
                <a:cubicBezTo>
                  <a:pt x="2484" y="1236"/>
                  <a:pt x="2484" y="1236"/>
                  <a:pt x="2484" y="1236"/>
                </a:cubicBezTo>
                <a:cubicBezTo>
                  <a:pt x="2484" y="1235"/>
                  <a:pt x="2484" y="1235"/>
                  <a:pt x="2484" y="1235"/>
                </a:cubicBezTo>
                <a:cubicBezTo>
                  <a:pt x="2484" y="1235"/>
                  <a:pt x="2484" y="1235"/>
                  <a:pt x="2484" y="1235"/>
                </a:cubicBezTo>
                <a:cubicBezTo>
                  <a:pt x="2484" y="1235"/>
                  <a:pt x="2484" y="1235"/>
                  <a:pt x="2484" y="1235"/>
                </a:cubicBezTo>
                <a:cubicBezTo>
                  <a:pt x="2484" y="1235"/>
                  <a:pt x="2484" y="1235"/>
                  <a:pt x="2484" y="1235"/>
                </a:cubicBezTo>
                <a:cubicBezTo>
                  <a:pt x="2484" y="1235"/>
                  <a:pt x="2484" y="1235"/>
                  <a:pt x="2484" y="1235"/>
                </a:cubicBezTo>
                <a:cubicBezTo>
                  <a:pt x="2484" y="1235"/>
                  <a:pt x="2484" y="1235"/>
                  <a:pt x="2484" y="1235"/>
                </a:cubicBezTo>
                <a:cubicBezTo>
                  <a:pt x="2484" y="1235"/>
                  <a:pt x="2484" y="1235"/>
                  <a:pt x="2484" y="1235"/>
                </a:cubicBezTo>
                <a:cubicBezTo>
                  <a:pt x="2484" y="1235"/>
                  <a:pt x="2484" y="1235"/>
                  <a:pt x="2484" y="1235"/>
                </a:cubicBezTo>
                <a:cubicBezTo>
                  <a:pt x="2483" y="1235"/>
                  <a:pt x="2483" y="1235"/>
                  <a:pt x="2483" y="1235"/>
                </a:cubicBezTo>
                <a:cubicBezTo>
                  <a:pt x="2483" y="1235"/>
                  <a:pt x="2483" y="1235"/>
                  <a:pt x="2483" y="1235"/>
                </a:cubicBezTo>
                <a:cubicBezTo>
                  <a:pt x="2483" y="1235"/>
                  <a:pt x="2483" y="1235"/>
                  <a:pt x="2483" y="1235"/>
                </a:cubicBezTo>
                <a:cubicBezTo>
                  <a:pt x="2483" y="1235"/>
                  <a:pt x="2483" y="1235"/>
                  <a:pt x="2483" y="1235"/>
                </a:cubicBezTo>
                <a:cubicBezTo>
                  <a:pt x="2483" y="1235"/>
                  <a:pt x="2483" y="1235"/>
                  <a:pt x="2483" y="1235"/>
                </a:cubicBezTo>
                <a:cubicBezTo>
                  <a:pt x="2482" y="1235"/>
                  <a:pt x="2482" y="1235"/>
                  <a:pt x="2482" y="1235"/>
                </a:cubicBezTo>
                <a:cubicBezTo>
                  <a:pt x="2482" y="1236"/>
                  <a:pt x="2482" y="1236"/>
                  <a:pt x="2482" y="1236"/>
                </a:cubicBezTo>
                <a:cubicBezTo>
                  <a:pt x="2482" y="1236"/>
                  <a:pt x="2482" y="1236"/>
                  <a:pt x="2482" y="1236"/>
                </a:cubicBezTo>
                <a:cubicBezTo>
                  <a:pt x="2482" y="1236"/>
                  <a:pt x="2482" y="1236"/>
                  <a:pt x="2482" y="1236"/>
                </a:cubicBezTo>
                <a:cubicBezTo>
                  <a:pt x="2482" y="1236"/>
                  <a:pt x="2482" y="1236"/>
                  <a:pt x="2482" y="1236"/>
                </a:cubicBezTo>
                <a:cubicBezTo>
                  <a:pt x="2482" y="1236"/>
                  <a:pt x="2482" y="1236"/>
                  <a:pt x="2482" y="1236"/>
                </a:cubicBezTo>
                <a:cubicBezTo>
                  <a:pt x="2482" y="1236"/>
                  <a:pt x="2482" y="1236"/>
                  <a:pt x="2482" y="1236"/>
                </a:cubicBezTo>
                <a:cubicBezTo>
                  <a:pt x="2482" y="1236"/>
                  <a:pt x="2482" y="1236"/>
                  <a:pt x="2482" y="1236"/>
                </a:cubicBezTo>
                <a:cubicBezTo>
                  <a:pt x="2482" y="1236"/>
                  <a:pt x="2482" y="1236"/>
                  <a:pt x="2482" y="1236"/>
                </a:cubicBezTo>
                <a:cubicBezTo>
                  <a:pt x="2482" y="1236"/>
                  <a:pt x="2482" y="1236"/>
                  <a:pt x="2482" y="1236"/>
                </a:cubicBezTo>
                <a:cubicBezTo>
                  <a:pt x="2482" y="1236"/>
                  <a:pt x="2482" y="1236"/>
                  <a:pt x="2482" y="1236"/>
                </a:cubicBezTo>
                <a:cubicBezTo>
                  <a:pt x="2482" y="1236"/>
                  <a:pt x="2482" y="1236"/>
                  <a:pt x="2482" y="1236"/>
                </a:cubicBezTo>
                <a:cubicBezTo>
                  <a:pt x="2482" y="1236"/>
                  <a:pt x="2482" y="1236"/>
                  <a:pt x="2482" y="1236"/>
                </a:cubicBezTo>
                <a:cubicBezTo>
                  <a:pt x="2482" y="1236"/>
                  <a:pt x="2482" y="1236"/>
                  <a:pt x="2482" y="1236"/>
                </a:cubicBezTo>
                <a:cubicBezTo>
                  <a:pt x="2482" y="1236"/>
                  <a:pt x="2482" y="1236"/>
                  <a:pt x="2482" y="1236"/>
                </a:cubicBezTo>
                <a:cubicBezTo>
                  <a:pt x="2482" y="1236"/>
                  <a:pt x="2482" y="1236"/>
                  <a:pt x="2482" y="1236"/>
                </a:cubicBezTo>
                <a:cubicBezTo>
                  <a:pt x="2482" y="1237"/>
                  <a:pt x="2482" y="1237"/>
                  <a:pt x="2482" y="1237"/>
                </a:cubicBezTo>
                <a:cubicBezTo>
                  <a:pt x="2482" y="1236"/>
                  <a:pt x="2482" y="1236"/>
                  <a:pt x="2482" y="1236"/>
                </a:cubicBezTo>
                <a:cubicBezTo>
                  <a:pt x="2481" y="1236"/>
                  <a:pt x="2481" y="1236"/>
                  <a:pt x="2481" y="1236"/>
                </a:cubicBezTo>
                <a:cubicBezTo>
                  <a:pt x="2481" y="1236"/>
                  <a:pt x="2481" y="1236"/>
                  <a:pt x="2481" y="1236"/>
                </a:cubicBezTo>
                <a:cubicBezTo>
                  <a:pt x="2481" y="1236"/>
                  <a:pt x="2481" y="1236"/>
                  <a:pt x="2481" y="1236"/>
                </a:cubicBezTo>
                <a:cubicBezTo>
                  <a:pt x="2481" y="1236"/>
                  <a:pt x="2481" y="1236"/>
                  <a:pt x="2481" y="1236"/>
                </a:cubicBezTo>
                <a:cubicBezTo>
                  <a:pt x="2481" y="1236"/>
                  <a:pt x="2481" y="1236"/>
                  <a:pt x="2481" y="1236"/>
                </a:cubicBezTo>
                <a:cubicBezTo>
                  <a:pt x="2481" y="1236"/>
                  <a:pt x="2481" y="1236"/>
                  <a:pt x="2481" y="1236"/>
                </a:cubicBezTo>
                <a:cubicBezTo>
                  <a:pt x="2481" y="1236"/>
                  <a:pt x="2481" y="1236"/>
                  <a:pt x="2481" y="1236"/>
                </a:cubicBezTo>
                <a:cubicBezTo>
                  <a:pt x="2480" y="1236"/>
                  <a:pt x="2480" y="1236"/>
                  <a:pt x="2480" y="1236"/>
                </a:cubicBezTo>
                <a:cubicBezTo>
                  <a:pt x="2480" y="1236"/>
                  <a:pt x="2480" y="1236"/>
                  <a:pt x="2480" y="1236"/>
                </a:cubicBezTo>
                <a:cubicBezTo>
                  <a:pt x="2480" y="1236"/>
                  <a:pt x="2480" y="1236"/>
                  <a:pt x="2480" y="1236"/>
                </a:cubicBezTo>
                <a:cubicBezTo>
                  <a:pt x="2480" y="1236"/>
                  <a:pt x="2480" y="1236"/>
                  <a:pt x="2480" y="1236"/>
                </a:cubicBezTo>
                <a:cubicBezTo>
                  <a:pt x="2480" y="1237"/>
                  <a:pt x="2480" y="1237"/>
                  <a:pt x="2480" y="1237"/>
                </a:cubicBezTo>
                <a:cubicBezTo>
                  <a:pt x="2480" y="1237"/>
                  <a:pt x="2480" y="1237"/>
                  <a:pt x="2480" y="1237"/>
                </a:cubicBezTo>
                <a:cubicBezTo>
                  <a:pt x="2480" y="1237"/>
                  <a:pt x="2480" y="1237"/>
                  <a:pt x="2480" y="1237"/>
                </a:cubicBezTo>
                <a:cubicBezTo>
                  <a:pt x="2480" y="1237"/>
                  <a:pt x="2480" y="1237"/>
                  <a:pt x="2480" y="1237"/>
                </a:cubicBezTo>
                <a:cubicBezTo>
                  <a:pt x="2480" y="1237"/>
                  <a:pt x="2480" y="1237"/>
                  <a:pt x="2480" y="1237"/>
                </a:cubicBezTo>
                <a:cubicBezTo>
                  <a:pt x="2480" y="1237"/>
                  <a:pt x="2480" y="1237"/>
                  <a:pt x="2480" y="1237"/>
                </a:cubicBezTo>
                <a:cubicBezTo>
                  <a:pt x="2480" y="1237"/>
                  <a:pt x="2480" y="1237"/>
                  <a:pt x="2480" y="1237"/>
                </a:cubicBezTo>
                <a:cubicBezTo>
                  <a:pt x="2480" y="1237"/>
                  <a:pt x="2480" y="1237"/>
                  <a:pt x="2480" y="1237"/>
                </a:cubicBezTo>
                <a:cubicBezTo>
                  <a:pt x="2480" y="1237"/>
                  <a:pt x="2480" y="1237"/>
                  <a:pt x="2480" y="1237"/>
                </a:cubicBezTo>
                <a:cubicBezTo>
                  <a:pt x="2480" y="1237"/>
                  <a:pt x="2480" y="1237"/>
                  <a:pt x="2480" y="1237"/>
                </a:cubicBezTo>
                <a:cubicBezTo>
                  <a:pt x="2480" y="1237"/>
                  <a:pt x="2480" y="1237"/>
                  <a:pt x="2480" y="1237"/>
                </a:cubicBezTo>
                <a:cubicBezTo>
                  <a:pt x="2480" y="1237"/>
                  <a:pt x="2480" y="1237"/>
                  <a:pt x="2480" y="1237"/>
                </a:cubicBezTo>
                <a:cubicBezTo>
                  <a:pt x="2480" y="1237"/>
                  <a:pt x="2480" y="1237"/>
                  <a:pt x="2480" y="1237"/>
                </a:cubicBezTo>
                <a:cubicBezTo>
                  <a:pt x="2480" y="1237"/>
                  <a:pt x="2480" y="1237"/>
                  <a:pt x="2480" y="1237"/>
                </a:cubicBezTo>
                <a:cubicBezTo>
                  <a:pt x="2479" y="1237"/>
                  <a:pt x="2479" y="1237"/>
                  <a:pt x="2479" y="1237"/>
                </a:cubicBezTo>
                <a:cubicBezTo>
                  <a:pt x="2479" y="1237"/>
                  <a:pt x="2479" y="1237"/>
                  <a:pt x="2479" y="1237"/>
                </a:cubicBezTo>
                <a:cubicBezTo>
                  <a:pt x="2479" y="1236"/>
                  <a:pt x="2479" y="1236"/>
                  <a:pt x="2479" y="1236"/>
                </a:cubicBezTo>
                <a:cubicBezTo>
                  <a:pt x="2479" y="1236"/>
                  <a:pt x="2479" y="1236"/>
                  <a:pt x="2479" y="1236"/>
                </a:cubicBezTo>
                <a:cubicBezTo>
                  <a:pt x="2479" y="1236"/>
                  <a:pt x="2479" y="1236"/>
                  <a:pt x="2479" y="1236"/>
                </a:cubicBezTo>
                <a:cubicBezTo>
                  <a:pt x="2479" y="1236"/>
                  <a:pt x="2479" y="1236"/>
                  <a:pt x="2479" y="1236"/>
                </a:cubicBezTo>
                <a:cubicBezTo>
                  <a:pt x="2479" y="1236"/>
                  <a:pt x="2479" y="1236"/>
                  <a:pt x="2479" y="1236"/>
                </a:cubicBezTo>
                <a:cubicBezTo>
                  <a:pt x="2479" y="1236"/>
                  <a:pt x="2479" y="1236"/>
                  <a:pt x="2479" y="1236"/>
                </a:cubicBezTo>
                <a:cubicBezTo>
                  <a:pt x="2479" y="1236"/>
                  <a:pt x="2479" y="1236"/>
                  <a:pt x="2479" y="1236"/>
                </a:cubicBezTo>
                <a:cubicBezTo>
                  <a:pt x="2479" y="1236"/>
                  <a:pt x="2479" y="1236"/>
                  <a:pt x="2479" y="1236"/>
                </a:cubicBezTo>
                <a:cubicBezTo>
                  <a:pt x="2479" y="1236"/>
                  <a:pt x="2479" y="1236"/>
                  <a:pt x="2479" y="1236"/>
                </a:cubicBezTo>
                <a:cubicBezTo>
                  <a:pt x="2479" y="1236"/>
                  <a:pt x="2479" y="1236"/>
                  <a:pt x="2479" y="1236"/>
                </a:cubicBezTo>
                <a:cubicBezTo>
                  <a:pt x="2479" y="1236"/>
                  <a:pt x="2479" y="1236"/>
                  <a:pt x="2479" y="1236"/>
                </a:cubicBezTo>
                <a:cubicBezTo>
                  <a:pt x="2479" y="1236"/>
                  <a:pt x="2479" y="1236"/>
                  <a:pt x="2479" y="1236"/>
                </a:cubicBezTo>
                <a:cubicBezTo>
                  <a:pt x="2478" y="1236"/>
                  <a:pt x="2478" y="1236"/>
                  <a:pt x="2478" y="1236"/>
                </a:cubicBezTo>
                <a:cubicBezTo>
                  <a:pt x="2478" y="1236"/>
                  <a:pt x="2478" y="1236"/>
                  <a:pt x="2478" y="1236"/>
                </a:cubicBezTo>
                <a:cubicBezTo>
                  <a:pt x="2478" y="1235"/>
                  <a:pt x="2478" y="1235"/>
                  <a:pt x="2478" y="1235"/>
                </a:cubicBezTo>
                <a:cubicBezTo>
                  <a:pt x="2478" y="1235"/>
                  <a:pt x="2478" y="1235"/>
                  <a:pt x="2478" y="1235"/>
                </a:cubicBezTo>
                <a:cubicBezTo>
                  <a:pt x="2478" y="1235"/>
                  <a:pt x="2478" y="1235"/>
                  <a:pt x="2478" y="1235"/>
                </a:cubicBezTo>
                <a:cubicBezTo>
                  <a:pt x="2478" y="1235"/>
                  <a:pt x="2478" y="1235"/>
                  <a:pt x="2478" y="1235"/>
                </a:cubicBezTo>
                <a:cubicBezTo>
                  <a:pt x="2479" y="1235"/>
                  <a:pt x="2479" y="1235"/>
                  <a:pt x="2479" y="1235"/>
                </a:cubicBezTo>
                <a:cubicBezTo>
                  <a:pt x="2478" y="1235"/>
                  <a:pt x="2478" y="1235"/>
                  <a:pt x="2478" y="1235"/>
                </a:cubicBezTo>
                <a:cubicBezTo>
                  <a:pt x="2478" y="1235"/>
                  <a:pt x="2478" y="1235"/>
                  <a:pt x="2478" y="1235"/>
                </a:cubicBezTo>
                <a:cubicBezTo>
                  <a:pt x="2479" y="1235"/>
                  <a:pt x="2479" y="1235"/>
                  <a:pt x="2479" y="1235"/>
                </a:cubicBezTo>
                <a:cubicBezTo>
                  <a:pt x="2479" y="1235"/>
                  <a:pt x="2479" y="1235"/>
                  <a:pt x="2479" y="1235"/>
                </a:cubicBezTo>
                <a:cubicBezTo>
                  <a:pt x="2479" y="1235"/>
                  <a:pt x="2479" y="1235"/>
                  <a:pt x="2479" y="1235"/>
                </a:cubicBezTo>
                <a:cubicBezTo>
                  <a:pt x="2479" y="1235"/>
                  <a:pt x="2479" y="1235"/>
                  <a:pt x="2479" y="1235"/>
                </a:cubicBezTo>
                <a:cubicBezTo>
                  <a:pt x="2479" y="1235"/>
                  <a:pt x="2479" y="1235"/>
                  <a:pt x="2479" y="1235"/>
                </a:cubicBezTo>
                <a:cubicBezTo>
                  <a:pt x="2479" y="1235"/>
                  <a:pt x="2479" y="1235"/>
                  <a:pt x="2479" y="1235"/>
                </a:cubicBezTo>
                <a:cubicBezTo>
                  <a:pt x="2479" y="1235"/>
                  <a:pt x="2479" y="1235"/>
                  <a:pt x="2479" y="1235"/>
                </a:cubicBezTo>
                <a:cubicBezTo>
                  <a:pt x="2479" y="1235"/>
                  <a:pt x="2479" y="1235"/>
                  <a:pt x="2479" y="1235"/>
                </a:cubicBezTo>
                <a:cubicBezTo>
                  <a:pt x="2479" y="1235"/>
                  <a:pt x="2479" y="1235"/>
                  <a:pt x="2479" y="1235"/>
                </a:cubicBezTo>
                <a:cubicBezTo>
                  <a:pt x="2479" y="1235"/>
                  <a:pt x="2479" y="1235"/>
                  <a:pt x="2479" y="1235"/>
                </a:cubicBezTo>
                <a:cubicBezTo>
                  <a:pt x="2479" y="1235"/>
                  <a:pt x="2479" y="1235"/>
                  <a:pt x="2479" y="1235"/>
                </a:cubicBezTo>
                <a:cubicBezTo>
                  <a:pt x="2479" y="1235"/>
                  <a:pt x="2479" y="1235"/>
                  <a:pt x="2479" y="1235"/>
                </a:cubicBezTo>
                <a:cubicBezTo>
                  <a:pt x="2479" y="1234"/>
                  <a:pt x="2479" y="1234"/>
                  <a:pt x="2479" y="1234"/>
                </a:cubicBezTo>
                <a:cubicBezTo>
                  <a:pt x="2479" y="1234"/>
                  <a:pt x="2479" y="1234"/>
                  <a:pt x="2479" y="1234"/>
                </a:cubicBezTo>
                <a:cubicBezTo>
                  <a:pt x="2479" y="1234"/>
                  <a:pt x="2479" y="1234"/>
                  <a:pt x="2479" y="1234"/>
                </a:cubicBezTo>
                <a:cubicBezTo>
                  <a:pt x="2479" y="1235"/>
                  <a:pt x="2479" y="1235"/>
                  <a:pt x="2479" y="1235"/>
                </a:cubicBezTo>
                <a:cubicBezTo>
                  <a:pt x="2479" y="1235"/>
                  <a:pt x="2479" y="1235"/>
                  <a:pt x="2479" y="1235"/>
                </a:cubicBezTo>
                <a:cubicBezTo>
                  <a:pt x="2479" y="1235"/>
                  <a:pt x="2479" y="1235"/>
                  <a:pt x="2479" y="1235"/>
                </a:cubicBezTo>
                <a:cubicBezTo>
                  <a:pt x="2479" y="1235"/>
                  <a:pt x="2479" y="1235"/>
                  <a:pt x="2479" y="1235"/>
                </a:cubicBezTo>
                <a:cubicBezTo>
                  <a:pt x="2479" y="1235"/>
                  <a:pt x="2479" y="1235"/>
                  <a:pt x="2479" y="1235"/>
                </a:cubicBezTo>
                <a:cubicBezTo>
                  <a:pt x="2480" y="1235"/>
                  <a:pt x="2480" y="1235"/>
                  <a:pt x="2480" y="1235"/>
                </a:cubicBezTo>
                <a:cubicBezTo>
                  <a:pt x="2480" y="1234"/>
                  <a:pt x="2480" y="1234"/>
                  <a:pt x="2480" y="1234"/>
                </a:cubicBezTo>
                <a:cubicBezTo>
                  <a:pt x="2480" y="1234"/>
                  <a:pt x="2480" y="1234"/>
                  <a:pt x="2480" y="1234"/>
                </a:cubicBezTo>
                <a:cubicBezTo>
                  <a:pt x="2480" y="1234"/>
                  <a:pt x="2480" y="1234"/>
                  <a:pt x="2480" y="1234"/>
                </a:cubicBezTo>
                <a:cubicBezTo>
                  <a:pt x="2480" y="1234"/>
                  <a:pt x="2480" y="1234"/>
                  <a:pt x="2480" y="1234"/>
                </a:cubicBezTo>
                <a:cubicBezTo>
                  <a:pt x="2480" y="1234"/>
                  <a:pt x="2480" y="1234"/>
                  <a:pt x="2480" y="1234"/>
                </a:cubicBezTo>
                <a:cubicBezTo>
                  <a:pt x="2480" y="1234"/>
                  <a:pt x="2480" y="1234"/>
                  <a:pt x="2480" y="1234"/>
                </a:cubicBezTo>
                <a:cubicBezTo>
                  <a:pt x="2480" y="1234"/>
                  <a:pt x="2480" y="1234"/>
                  <a:pt x="2480" y="1234"/>
                </a:cubicBezTo>
                <a:cubicBezTo>
                  <a:pt x="2480" y="1234"/>
                  <a:pt x="2480" y="1234"/>
                  <a:pt x="2480" y="1234"/>
                </a:cubicBezTo>
                <a:cubicBezTo>
                  <a:pt x="2480" y="1234"/>
                  <a:pt x="2480" y="1234"/>
                  <a:pt x="2480" y="1234"/>
                </a:cubicBezTo>
                <a:cubicBezTo>
                  <a:pt x="2481" y="1234"/>
                  <a:pt x="2481" y="1234"/>
                  <a:pt x="2481" y="1234"/>
                </a:cubicBezTo>
                <a:cubicBezTo>
                  <a:pt x="2481" y="1234"/>
                  <a:pt x="2481" y="1234"/>
                  <a:pt x="2481" y="1234"/>
                </a:cubicBezTo>
                <a:cubicBezTo>
                  <a:pt x="2481" y="1234"/>
                  <a:pt x="2481" y="1234"/>
                  <a:pt x="2481" y="1234"/>
                </a:cubicBezTo>
                <a:cubicBezTo>
                  <a:pt x="2481" y="1234"/>
                  <a:pt x="2481" y="1234"/>
                  <a:pt x="2481" y="1234"/>
                </a:cubicBezTo>
                <a:cubicBezTo>
                  <a:pt x="2481" y="1233"/>
                  <a:pt x="2481" y="1233"/>
                  <a:pt x="2481" y="1233"/>
                </a:cubicBezTo>
                <a:cubicBezTo>
                  <a:pt x="2481" y="1233"/>
                  <a:pt x="2481" y="1233"/>
                  <a:pt x="2481" y="1233"/>
                </a:cubicBezTo>
                <a:cubicBezTo>
                  <a:pt x="2481" y="1233"/>
                  <a:pt x="2481" y="1233"/>
                  <a:pt x="2481" y="1233"/>
                </a:cubicBezTo>
                <a:cubicBezTo>
                  <a:pt x="2481" y="1233"/>
                  <a:pt x="2481" y="1233"/>
                  <a:pt x="2481" y="1233"/>
                </a:cubicBezTo>
                <a:cubicBezTo>
                  <a:pt x="2481" y="1233"/>
                  <a:pt x="2481" y="1233"/>
                  <a:pt x="2481" y="1233"/>
                </a:cubicBezTo>
                <a:cubicBezTo>
                  <a:pt x="2481" y="1233"/>
                  <a:pt x="2481" y="1233"/>
                  <a:pt x="2481" y="1233"/>
                </a:cubicBezTo>
                <a:cubicBezTo>
                  <a:pt x="2481" y="1233"/>
                  <a:pt x="2481" y="1233"/>
                  <a:pt x="2481" y="1233"/>
                </a:cubicBezTo>
                <a:cubicBezTo>
                  <a:pt x="2481" y="1233"/>
                  <a:pt x="2481" y="1233"/>
                  <a:pt x="2481" y="1233"/>
                </a:cubicBezTo>
                <a:cubicBezTo>
                  <a:pt x="2481" y="1233"/>
                  <a:pt x="2481" y="1233"/>
                  <a:pt x="2481" y="1233"/>
                </a:cubicBezTo>
                <a:cubicBezTo>
                  <a:pt x="2482" y="1233"/>
                  <a:pt x="2482" y="1233"/>
                  <a:pt x="2482" y="1233"/>
                </a:cubicBezTo>
                <a:cubicBezTo>
                  <a:pt x="2482" y="1233"/>
                  <a:pt x="2482" y="1233"/>
                  <a:pt x="2482" y="1233"/>
                </a:cubicBezTo>
                <a:cubicBezTo>
                  <a:pt x="2482" y="1233"/>
                  <a:pt x="2482" y="1233"/>
                  <a:pt x="2482" y="1233"/>
                </a:cubicBezTo>
                <a:cubicBezTo>
                  <a:pt x="2482" y="1233"/>
                  <a:pt x="2482" y="1233"/>
                  <a:pt x="2482" y="1233"/>
                </a:cubicBezTo>
                <a:cubicBezTo>
                  <a:pt x="2482" y="1233"/>
                  <a:pt x="2482" y="1233"/>
                  <a:pt x="2482" y="1233"/>
                </a:cubicBezTo>
                <a:cubicBezTo>
                  <a:pt x="2482" y="1233"/>
                  <a:pt x="2482" y="1233"/>
                  <a:pt x="2482" y="1233"/>
                </a:cubicBezTo>
                <a:cubicBezTo>
                  <a:pt x="2483" y="1233"/>
                  <a:pt x="2483" y="1233"/>
                  <a:pt x="2483" y="1233"/>
                </a:cubicBezTo>
                <a:cubicBezTo>
                  <a:pt x="2483" y="1233"/>
                  <a:pt x="2483" y="1233"/>
                  <a:pt x="2483" y="1233"/>
                </a:cubicBezTo>
                <a:cubicBezTo>
                  <a:pt x="2483" y="1233"/>
                  <a:pt x="2483" y="1233"/>
                  <a:pt x="2483" y="1233"/>
                </a:cubicBezTo>
                <a:cubicBezTo>
                  <a:pt x="2483" y="1233"/>
                  <a:pt x="2483" y="1233"/>
                  <a:pt x="2483" y="1233"/>
                </a:cubicBezTo>
                <a:cubicBezTo>
                  <a:pt x="2483" y="1233"/>
                  <a:pt x="2483" y="1233"/>
                  <a:pt x="2483" y="1233"/>
                </a:cubicBezTo>
                <a:cubicBezTo>
                  <a:pt x="2484" y="1233"/>
                  <a:pt x="2484" y="1233"/>
                  <a:pt x="2484" y="1233"/>
                </a:cubicBezTo>
                <a:cubicBezTo>
                  <a:pt x="2484" y="1233"/>
                  <a:pt x="2484" y="1233"/>
                  <a:pt x="2484" y="1233"/>
                </a:cubicBezTo>
                <a:cubicBezTo>
                  <a:pt x="2484" y="1233"/>
                  <a:pt x="2484" y="1233"/>
                  <a:pt x="2484" y="1233"/>
                </a:cubicBezTo>
                <a:cubicBezTo>
                  <a:pt x="2484" y="1233"/>
                  <a:pt x="2484" y="1233"/>
                  <a:pt x="2484" y="1233"/>
                </a:cubicBezTo>
                <a:cubicBezTo>
                  <a:pt x="2484" y="1233"/>
                  <a:pt x="2484" y="1233"/>
                  <a:pt x="2484" y="1233"/>
                </a:cubicBezTo>
                <a:cubicBezTo>
                  <a:pt x="2484" y="1233"/>
                  <a:pt x="2484" y="1233"/>
                  <a:pt x="2484" y="1233"/>
                </a:cubicBezTo>
                <a:cubicBezTo>
                  <a:pt x="2484" y="1232"/>
                  <a:pt x="2484" y="1232"/>
                  <a:pt x="2484" y="1232"/>
                </a:cubicBezTo>
                <a:cubicBezTo>
                  <a:pt x="2484" y="1232"/>
                  <a:pt x="2484" y="1232"/>
                  <a:pt x="2484" y="1232"/>
                </a:cubicBezTo>
                <a:cubicBezTo>
                  <a:pt x="2484" y="1232"/>
                  <a:pt x="2484" y="1232"/>
                  <a:pt x="2484" y="1232"/>
                </a:cubicBezTo>
                <a:cubicBezTo>
                  <a:pt x="2484" y="1232"/>
                  <a:pt x="2484" y="1232"/>
                  <a:pt x="2484" y="1232"/>
                </a:cubicBezTo>
                <a:cubicBezTo>
                  <a:pt x="2484" y="1232"/>
                  <a:pt x="2484" y="1232"/>
                  <a:pt x="2484" y="1232"/>
                </a:cubicBezTo>
                <a:cubicBezTo>
                  <a:pt x="2484" y="1232"/>
                  <a:pt x="2484" y="1232"/>
                  <a:pt x="2484" y="1232"/>
                </a:cubicBezTo>
                <a:cubicBezTo>
                  <a:pt x="2484" y="1232"/>
                  <a:pt x="2484" y="1232"/>
                  <a:pt x="2484" y="1232"/>
                </a:cubicBezTo>
                <a:cubicBezTo>
                  <a:pt x="2484" y="1232"/>
                  <a:pt x="2484" y="1232"/>
                  <a:pt x="2484" y="1232"/>
                </a:cubicBezTo>
                <a:cubicBezTo>
                  <a:pt x="2484" y="1232"/>
                  <a:pt x="2484" y="1232"/>
                  <a:pt x="2484" y="1232"/>
                </a:cubicBezTo>
                <a:cubicBezTo>
                  <a:pt x="2485" y="1232"/>
                  <a:pt x="2485" y="1232"/>
                  <a:pt x="2485" y="1232"/>
                </a:cubicBezTo>
                <a:cubicBezTo>
                  <a:pt x="2485" y="1232"/>
                  <a:pt x="2485" y="1232"/>
                  <a:pt x="2485" y="1232"/>
                </a:cubicBezTo>
                <a:cubicBezTo>
                  <a:pt x="2485" y="1232"/>
                  <a:pt x="2485" y="1232"/>
                  <a:pt x="2485" y="1232"/>
                </a:cubicBezTo>
                <a:cubicBezTo>
                  <a:pt x="2485" y="1232"/>
                  <a:pt x="2485" y="1232"/>
                  <a:pt x="2485" y="1232"/>
                </a:cubicBezTo>
                <a:cubicBezTo>
                  <a:pt x="2485" y="1232"/>
                  <a:pt x="2485" y="1232"/>
                  <a:pt x="2485" y="1232"/>
                </a:cubicBezTo>
                <a:cubicBezTo>
                  <a:pt x="2485" y="1232"/>
                  <a:pt x="2485" y="1232"/>
                  <a:pt x="2485" y="1232"/>
                </a:cubicBezTo>
                <a:cubicBezTo>
                  <a:pt x="2485" y="1232"/>
                  <a:pt x="2485" y="1232"/>
                  <a:pt x="2485" y="1232"/>
                </a:cubicBezTo>
                <a:cubicBezTo>
                  <a:pt x="2485" y="1232"/>
                  <a:pt x="2485" y="1232"/>
                  <a:pt x="2485" y="1232"/>
                </a:cubicBezTo>
                <a:cubicBezTo>
                  <a:pt x="2485" y="1232"/>
                  <a:pt x="2485" y="1232"/>
                  <a:pt x="2485" y="1232"/>
                </a:cubicBezTo>
                <a:cubicBezTo>
                  <a:pt x="2485" y="1232"/>
                  <a:pt x="2485" y="1232"/>
                  <a:pt x="2485" y="1232"/>
                </a:cubicBezTo>
                <a:cubicBezTo>
                  <a:pt x="2485" y="1232"/>
                  <a:pt x="2485" y="1232"/>
                  <a:pt x="2485" y="1232"/>
                </a:cubicBezTo>
                <a:cubicBezTo>
                  <a:pt x="2485" y="1232"/>
                  <a:pt x="2485" y="1232"/>
                  <a:pt x="2485" y="1232"/>
                </a:cubicBezTo>
                <a:cubicBezTo>
                  <a:pt x="2485" y="1232"/>
                  <a:pt x="2485" y="1232"/>
                  <a:pt x="2485" y="1232"/>
                </a:cubicBezTo>
                <a:cubicBezTo>
                  <a:pt x="2485" y="1232"/>
                  <a:pt x="2485" y="1232"/>
                  <a:pt x="2485" y="1232"/>
                </a:cubicBezTo>
                <a:cubicBezTo>
                  <a:pt x="2485" y="1232"/>
                  <a:pt x="2485" y="1232"/>
                  <a:pt x="2485" y="1232"/>
                </a:cubicBezTo>
                <a:cubicBezTo>
                  <a:pt x="2485" y="1232"/>
                  <a:pt x="2485" y="1232"/>
                  <a:pt x="2485" y="1232"/>
                </a:cubicBezTo>
                <a:cubicBezTo>
                  <a:pt x="2485" y="1232"/>
                  <a:pt x="2485" y="1232"/>
                  <a:pt x="2485" y="1232"/>
                </a:cubicBezTo>
                <a:cubicBezTo>
                  <a:pt x="2485" y="1232"/>
                  <a:pt x="2485" y="1232"/>
                  <a:pt x="2485" y="1232"/>
                </a:cubicBezTo>
                <a:cubicBezTo>
                  <a:pt x="2485" y="1232"/>
                  <a:pt x="2485" y="1232"/>
                  <a:pt x="2485" y="1232"/>
                </a:cubicBezTo>
                <a:cubicBezTo>
                  <a:pt x="2485" y="1232"/>
                  <a:pt x="2485" y="1232"/>
                  <a:pt x="2485" y="1232"/>
                </a:cubicBezTo>
                <a:cubicBezTo>
                  <a:pt x="2485" y="1232"/>
                  <a:pt x="2485" y="1232"/>
                  <a:pt x="2485" y="1232"/>
                </a:cubicBezTo>
                <a:cubicBezTo>
                  <a:pt x="2485" y="1232"/>
                  <a:pt x="2485" y="1232"/>
                  <a:pt x="2485" y="1232"/>
                </a:cubicBezTo>
                <a:cubicBezTo>
                  <a:pt x="2486" y="1232"/>
                  <a:pt x="2486" y="1232"/>
                  <a:pt x="2486" y="1232"/>
                </a:cubicBezTo>
                <a:cubicBezTo>
                  <a:pt x="2486" y="1232"/>
                  <a:pt x="2486" y="1232"/>
                  <a:pt x="2486" y="1232"/>
                </a:cubicBezTo>
                <a:cubicBezTo>
                  <a:pt x="2485" y="1232"/>
                  <a:pt x="2485" y="1232"/>
                  <a:pt x="2485" y="1232"/>
                </a:cubicBezTo>
                <a:cubicBezTo>
                  <a:pt x="2486" y="1232"/>
                  <a:pt x="2486" y="1232"/>
                  <a:pt x="2486" y="1232"/>
                </a:cubicBezTo>
                <a:cubicBezTo>
                  <a:pt x="2486" y="1232"/>
                  <a:pt x="2486" y="1232"/>
                  <a:pt x="2486" y="1232"/>
                </a:cubicBezTo>
                <a:cubicBezTo>
                  <a:pt x="2486" y="1232"/>
                  <a:pt x="2486" y="1232"/>
                  <a:pt x="2486" y="1232"/>
                </a:cubicBezTo>
                <a:cubicBezTo>
                  <a:pt x="2486" y="1232"/>
                  <a:pt x="2486" y="1232"/>
                  <a:pt x="2486" y="1232"/>
                </a:cubicBezTo>
                <a:cubicBezTo>
                  <a:pt x="2486" y="1232"/>
                  <a:pt x="2486" y="1232"/>
                  <a:pt x="2486" y="1232"/>
                </a:cubicBezTo>
                <a:cubicBezTo>
                  <a:pt x="2486" y="1232"/>
                  <a:pt x="2486" y="1232"/>
                  <a:pt x="2486" y="1232"/>
                </a:cubicBezTo>
                <a:cubicBezTo>
                  <a:pt x="2486" y="1232"/>
                  <a:pt x="2486" y="1232"/>
                  <a:pt x="2486" y="1232"/>
                </a:cubicBezTo>
                <a:cubicBezTo>
                  <a:pt x="2486" y="1232"/>
                  <a:pt x="2486" y="1232"/>
                  <a:pt x="2486" y="1232"/>
                </a:cubicBezTo>
                <a:cubicBezTo>
                  <a:pt x="2486" y="1232"/>
                  <a:pt x="2486" y="1232"/>
                  <a:pt x="2486" y="1232"/>
                </a:cubicBezTo>
                <a:cubicBezTo>
                  <a:pt x="2486" y="1232"/>
                  <a:pt x="2486" y="1232"/>
                  <a:pt x="2486" y="1232"/>
                </a:cubicBezTo>
                <a:cubicBezTo>
                  <a:pt x="2486" y="1231"/>
                  <a:pt x="2486" y="1231"/>
                  <a:pt x="2486" y="1231"/>
                </a:cubicBezTo>
                <a:cubicBezTo>
                  <a:pt x="2486" y="1231"/>
                  <a:pt x="2486" y="1231"/>
                  <a:pt x="2486" y="1231"/>
                </a:cubicBezTo>
                <a:cubicBezTo>
                  <a:pt x="2486" y="1231"/>
                  <a:pt x="2486" y="1231"/>
                  <a:pt x="2486" y="1231"/>
                </a:cubicBezTo>
                <a:cubicBezTo>
                  <a:pt x="2486" y="1231"/>
                  <a:pt x="2486" y="1231"/>
                  <a:pt x="2486" y="1231"/>
                </a:cubicBezTo>
                <a:cubicBezTo>
                  <a:pt x="2486" y="1231"/>
                  <a:pt x="2486" y="1231"/>
                  <a:pt x="2486" y="1231"/>
                </a:cubicBezTo>
                <a:cubicBezTo>
                  <a:pt x="2486" y="1231"/>
                  <a:pt x="2486" y="1231"/>
                  <a:pt x="2486" y="1231"/>
                </a:cubicBezTo>
                <a:cubicBezTo>
                  <a:pt x="2486" y="1231"/>
                  <a:pt x="2486" y="1231"/>
                  <a:pt x="2486" y="1231"/>
                </a:cubicBezTo>
                <a:cubicBezTo>
                  <a:pt x="2487" y="1231"/>
                  <a:pt x="2487" y="1231"/>
                  <a:pt x="2487" y="1231"/>
                </a:cubicBezTo>
                <a:cubicBezTo>
                  <a:pt x="2487" y="1231"/>
                  <a:pt x="2487" y="1231"/>
                  <a:pt x="2487" y="1231"/>
                </a:cubicBezTo>
                <a:cubicBezTo>
                  <a:pt x="2487" y="1231"/>
                  <a:pt x="2487" y="1231"/>
                  <a:pt x="2487" y="1231"/>
                </a:cubicBezTo>
                <a:cubicBezTo>
                  <a:pt x="2487" y="1232"/>
                  <a:pt x="2487" y="1232"/>
                  <a:pt x="2487" y="1232"/>
                </a:cubicBezTo>
                <a:cubicBezTo>
                  <a:pt x="2487" y="1232"/>
                  <a:pt x="2487" y="1232"/>
                  <a:pt x="2487" y="1232"/>
                </a:cubicBezTo>
                <a:cubicBezTo>
                  <a:pt x="2487" y="1232"/>
                  <a:pt x="2487" y="1232"/>
                  <a:pt x="2487" y="1232"/>
                </a:cubicBezTo>
                <a:cubicBezTo>
                  <a:pt x="2487" y="1231"/>
                  <a:pt x="2487" y="1231"/>
                  <a:pt x="2487" y="1231"/>
                </a:cubicBezTo>
                <a:cubicBezTo>
                  <a:pt x="2487" y="1231"/>
                  <a:pt x="2487" y="1231"/>
                  <a:pt x="2487" y="1231"/>
                </a:cubicBezTo>
                <a:cubicBezTo>
                  <a:pt x="2487" y="1231"/>
                  <a:pt x="2487" y="1231"/>
                  <a:pt x="2487" y="1231"/>
                </a:cubicBezTo>
                <a:cubicBezTo>
                  <a:pt x="2487" y="1231"/>
                  <a:pt x="2487" y="1231"/>
                  <a:pt x="2487" y="1231"/>
                </a:cubicBezTo>
                <a:cubicBezTo>
                  <a:pt x="2487" y="1231"/>
                  <a:pt x="2487" y="1231"/>
                  <a:pt x="2487" y="1231"/>
                </a:cubicBezTo>
                <a:cubicBezTo>
                  <a:pt x="2487" y="1232"/>
                  <a:pt x="2487" y="1232"/>
                  <a:pt x="2487" y="1232"/>
                </a:cubicBezTo>
                <a:cubicBezTo>
                  <a:pt x="2487" y="1232"/>
                  <a:pt x="2487" y="1232"/>
                  <a:pt x="2487" y="1232"/>
                </a:cubicBezTo>
                <a:cubicBezTo>
                  <a:pt x="2487" y="1232"/>
                  <a:pt x="2487" y="1232"/>
                  <a:pt x="2487" y="1232"/>
                </a:cubicBezTo>
                <a:cubicBezTo>
                  <a:pt x="2488" y="1231"/>
                  <a:pt x="2488" y="1231"/>
                  <a:pt x="2488" y="1231"/>
                </a:cubicBezTo>
                <a:cubicBezTo>
                  <a:pt x="2488" y="1231"/>
                  <a:pt x="2488" y="1231"/>
                  <a:pt x="2488" y="1231"/>
                </a:cubicBezTo>
                <a:cubicBezTo>
                  <a:pt x="2488" y="1231"/>
                  <a:pt x="2488" y="1231"/>
                  <a:pt x="2488" y="1231"/>
                </a:cubicBezTo>
                <a:cubicBezTo>
                  <a:pt x="2488" y="1231"/>
                  <a:pt x="2488" y="1231"/>
                  <a:pt x="2488" y="1231"/>
                </a:cubicBezTo>
                <a:cubicBezTo>
                  <a:pt x="2488" y="1231"/>
                  <a:pt x="2488" y="1231"/>
                  <a:pt x="2488" y="1231"/>
                </a:cubicBezTo>
                <a:cubicBezTo>
                  <a:pt x="2488" y="1231"/>
                  <a:pt x="2488" y="1231"/>
                  <a:pt x="2488" y="1231"/>
                </a:cubicBezTo>
                <a:cubicBezTo>
                  <a:pt x="2489" y="1231"/>
                  <a:pt x="2489" y="1231"/>
                  <a:pt x="2489" y="1231"/>
                </a:cubicBezTo>
                <a:cubicBezTo>
                  <a:pt x="2489" y="1231"/>
                  <a:pt x="2489" y="1231"/>
                  <a:pt x="2489" y="1231"/>
                </a:cubicBezTo>
                <a:cubicBezTo>
                  <a:pt x="2489" y="1231"/>
                  <a:pt x="2489" y="1231"/>
                  <a:pt x="2489" y="1231"/>
                </a:cubicBezTo>
                <a:cubicBezTo>
                  <a:pt x="2488" y="1231"/>
                  <a:pt x="2488" y="1231"/>
                  <a:pt x="2488" y="1231"/>
                </a:cubicBezTo>
                <a:cubicBezTo>
                  <a:pt x="2488" y="1231"/>
                  <a:pt x="2488" y="1231"/>
                  <a:pt x="2488" y="1231"/>
                </a:cubicBezTo>
                <a:cubicBezTo>
                  <a:pt x="2488" y="1231"/>
                  <a:pt x="2488" y="1231"/>
                  <a:pt x="2488" y="1231"/>
                </a:cubicBezTo>
                <a:cubicBezTo>
                  <a:pt x="2488" y="1231"/>
                  <a:pt x="2488" y="1231"/>
                  <a:pt x="2488" y="1231"/>
                </a:cubicBezTo>
                <a:cubicBezTo>
                  <a:pt x="2488" y="1232"/>
                  <a:pt x="2488" y="1232"/>
                  <a:pt x="2488" y="1232"/>
                </a:cubicBezTo>
                <a:cubicBezTo>
                  <a:pt x="2488" y="1232"/>
                  <a:pt x="2488" y="1232"/>
                  <a:pt x="2488" y="1232"/>
                </a:cubicBezTo>
                <a:cubicBezTo>
                  <a:pt x="2487" y="1232"/>
                  <a:pt x="2487" y="1232"/>
                  <a:pt x="2487" y="1232"/>
                </a:cubicBezTo>
                <a:cubicBezTo>
                  <a:pt x="2487" y="1232"/>
                  <a:pt x="2487" y="1232"/>
                  <a:pt x="2487" y="1232"/>
                </a:cubicBezTo>
                <a:cubicBezTo>
                  <a:pt x="2487" y="1232"/>
                  <a:pt x="2487" y="1232"/>
                  <a:pt x="2487" y="1232"/>
                </a:cubicBezTo>
                <a:cubicBezTo>
                  <a:pt x="2487" y="1232"/>
                  <a:pt x="2487" y="1232"/>
                  <a:pt x="2487" y="1232"/>
                </a:cubicBezTo>
                <a:cubicBezTo>
                  <a:pt x="2487" y="1233"/>
                  <a:pt x="2487" y="1233"/>
                  <a:pt x="2487" y="1233"/>
                </a:cubicBezTo>
                <a:cubicBezTo>
                  <a:pt x="2487" y="1233"/>
                  <a:pt x="2487" y="1233"/>
                  <a:pt x="2487" y="1233"/>
                </a:cubicBezTo>
                <a:cubicBezTo>
                  <a:pt x="2487" y="1233"/>
                  <a:pt x="2487" y="1233"/>
                  <a:pt x="2487" y="1233"/>
                </a:cubicBezTo>
                <a:cubicBezTo>
                  <a:pt x="2487" y="1233"/>
                  <a:pt x="2487" y="1233"/>
                  <a:pt x="2487" y="1233"/>
                </a:cubicBezTo>
                <a:cubicBezTo>
                  <a:pt x="2486" y="1233"/>
                  <a:pt x="2486" y="1233"/>
                  <a:pt x="2486" y="1233"/>
                </a:cubicBezTo>
                <a:cubicBezTo>
                  <a:pt x="2486" y="1233"/>
                  <a:pt x="2486" y="1233"/>
                  <a:pt x="2486" y="1233"/>
                </a:cubicBezTo>
                <a:cubicBezTo>
                  <a:pt x="2486" y="1234"/>
                  <a:pt x="2486" y="1234"/>
                  <a:pt x="2486" y="1234"/>
                </a:cubicBezTo>
                <a:cubicBezTo>
                  <a:pt x="2486" y="1234"/>
                  <a:pt x="2486" y="1234"/>
                  <a:pt x="2486" y="1234"/>
                </a:cubicBezTo>
                <a:cubicBezTo>
                  <a:pt x="2486" y="1234"/>
                  <a:pt x="2486" y="1234"/>
                  <a:pt x="2486" y="1234"/>
                </a:cubicBezTo>
                <a:cubicBezTo>
                  <a:pt x="2486" y="1234"/>
                  <a:pt x="2486" y="1234"/>
                  <a:pt x="2486" y="1234"/>
                </a:cubicBezTo>
                <a:cubicBezTo>
                  <a:pt x="2486" y="1234"/>
                  <a:pt x="2486" y="1234"/>
                  <a:pt x="2486" y="1234"/>
                </a:cubicBezTo>
                <a:cubicBezTo>
                  <a:pt x="2486" y="1234"/>
                  <a:pt x="2486" y="1234"/>
                  <a:pt x="2486" y="1234"/>
                </a:cubicBezTo>
                <a:cubicBezTo>
                  <a:pt x="2486" y="1234"/>
                  <a:pt x="2486" y="1234"/>
                  <a:pt x="2486" y="1234"/>
                </a:cubicBezTo>
                <a:cubicBezTo>
                  <a:pt x="2485" y="1234"/>
                  <a:pt x="2485" y="1234"/>
                  <a:pt x="2485" y="1234"/>
                </a:cubicBezTo>
                <a:cubicBezTo>
                  <a:pt x="2485" y="1234"/>
                  <a:pt x="2485" y="1234"/>
                  <a:pt x="2485" y="1234"/>
                </a:cubicBezTo>
                <a:cubicBezTo>
                  <a:pt x="2485" y="1234"/>
                  <a:pt x="2485" y="1234"/>
                  <a:pt x="2485" y="1234"/>
                </a:cubicBezTo>
                <a:cubicBezTo>
                  <a:pt x="2485" y="1234"/>
                  <a:pt x="2485" y="1234"/>
                  <a:pt x="2485" y="1234"/>
                </a:cubicBezTo>
                <a:cubicBezTo>
                  <a:pt x="2485" y="1234"/>
                  <a:pt x="2485" y="1234"/>
                  <a:pt x="2485" y="1234"/>
                </a:cubicBezTo>
                <a:cubicBezTo>
                  <a:pt x="2485" y="1235"/>
                  <a:pt x="2485" y="1235"/>
                  <a:pt x="2485" y="1235"/>
                </a:cubicBezTo>
                <a:cubicBezTo>
                  <a:pt x="2485" y="1235"/>
                  <a:pt x="2485" y="1235"/>
                  <a:pt x="2485" y="1235"/>
                </a:cubicBezTo>
                <a:cubicBezTo>
                  <a:pt x="2485" y="1235"/>
                  <a:pt x="2485" y="1235"/>
                  <a:pt x="2485" y="1235"/>
                </a:cubicBezTo>
                <a:cubicBezTo>
                  <a:pt x="2485" y="1235"/>
                  <a:pt x="2485" y="1235"/>
                  <a:pt x="2485" y="1235"/>
                </a:cubicBezTo>
                <a:cubicBezTo>
                  <a:pt x="2485" y="1235"/>
                  <a:pt x="2485" y="1235"/>
                  <a:pt x="2485" y="1235"/>
                </a:cubicBezTo>
                <a:cubicBezTo>
                  <a:pt x="2485" y="1235"/>
                  <a:pt x="2485" y="1235"/>
                  <a:pt x="2485" y="1235"/>
                </a:cubicBezTo>
                <a:cubicBezTo>
                  <a:pt x="2485" y="1235"/>
                  <a:pt x="2485" y="1235"/>
                  <a:pt x="2485" y="1235"/>
                </a:cubicBezTo>
                <a:cubicBezTo>
                  <a:pt x="2485" y="1235"/>
                  <a:pt x="2485" y="1235"/>
                  <a:pt x="2485" y="1235"/>
                </a:cubicBezTo>
                <a:cubicBezTo>
                  <a:pt x="2485" y="1235"/>
                  <a:pt x="2485" y="1235"/>
                  <a:pt x="2485" y="1235"/>
                </a:cubicBezTo>
                <a:cubicBezTo>
                  <a:pt x="2485" y="1235"/>
                  <a:pt x="2485" y="1235"/>
                  <a:pt x="2485" y="1235"/>
                </a:cubicBezTo>
                <a:cubicBezTo>
                  <a:pt x="2485" y="1235"/>
                  <a:pt x="2485" y="1235"/>
                  <a:pt x="2485" y="1235"/>
                </a:cubicBezTo>
                <a:cubicBezTo>
                  <a:pt x="2485" y="1235"/>
                  <a:pt x="2485" y="1235"/>
                  <a:pt x="2485" y="1235"/>
                </a:cubicBezTo>
                <a:cubicBezTo>
                  <a:pt x="2485" y="1235"/>
                  <a:pt x="2485" y="1235"/>
                  <a:pt x="2485" y="1235"/>
                </a:cubicBezTo>
                <a:cubicBezTo>
                  <a:pt x="2485" y="1235"/>
                  <a:pt x="2485" y="1235"/>
                  <a:pt x="2485" y="1235"/>
                </a:cubicBezTo>
                <a:cubicBezTo>
                  <a:pt x="2485" y="1235"/>
                  <a:pt x="2485" y="1235"/>
                  <a:pt x="2485" y="1235"/>
                </a:cubicBezTo>
                <a:cubicBezTo>
                  <a:pt x="2485" y="1235"/>
                  <a:pt x="2485" y="1235"/>
                  <a:pt x="2485" y="1235"/>
                </a:cubicBezTo>
                <a:cubicBezTo>
                  <a:pt x="2486" y="1235"/>
                  <a:pt x="2486" y="1235"/>
                  <a:pt x="2486" y="1235"/>
                </a:cubicBezTo>
                <a:cubicBezTo>
                  <a:pt x="2486" y="1235"/>
                  <a:pt x="2486" y="1235"/>
                  <a:pt x="2486" y="1235"/>
                </a:cubicBezTo>
                <a:cubicBezTo>
                  <a:pt x="2486" y="1235"/>
                  <a:pt x="2486" y="1235"/>
                  <a:pt x="2486" y="1235"/>
                </a:cubicBezTo>
                <a:cubicBezTo>
                  <a:pt x="2486" y="1235"/>
                  <a:pt x="2486" y="1235"/>
                  <a:pt x="2486" y="1235"/>
                </a:cubicBezTo>
                <a:cubicBezTo>
                  <a:pt x="2486" y="1235"/>
                  <a:pt x="2486" y="1235"/>
                  <a:pt x="2486" y="1235"/>
                </a:cubicBezTo>
                <a:cubicBezTo>
                  <a:pt x="2486" y="1234"/>
                  <a:pt x="2486" y="1234"/>
                  <a:pt x="2486" y="1234"/>
                </a:cubicBezTo>
                <a:cubicBezTo>
                  <a:pt x="2487" y="1234"/>
                  <a:pt x="2487" y="1234"/>
                  <a:pt x="2487" y="1234"/>
                </a:cubicBezTo>
                <a:cubicBezTo>
                  <a:pt x="2487" y="1234"/>
                  <a:pt x="2487" y="1234"/>
                  <a:pt x="2487" y="1234"/>
                </a:cubicBezTo>
                <a:cubicBezTo>
                  <a:pt x="2487" y="1234"/>
                  <a:pt x="2487" y="1234"/>
                  <a:pt x="2487" y="1234"/>
                </a:cubicBezTo>
                <a:cubicBezTo>
                  <a:pt x="2487" y="1234"/>
                  <a:pt x="2487" y="1234"/>
                  <a:pt x="2487" y="1234"/>
                </a:cubicBezTo>
                <a:cubicBezTo>
                  <a:pt x="2487" y="1234"/>
                  <a:pt x="2487" y="1234"/>
                  <a:pt x="2487" y="1234"/>
                </a:cubicBezTo>
                <a:cubicBezTo>
                  <a:pt x="2488" y="1233"/>
                  <a:pt x="2488" y="1233"/>
                  <a:pt x="2488" y="1233"/>
                </a:cubicBezTo>
                <a:cubicBezTo>
                  <a:pt x="2488" y="1233"/>
                  <a:pt x="2488" y="1233"/>
                  <a:pt x="2488" y="1233"/>
                </a:cubicBezTo>
                <a:cubicBezTo>
                  <a:pt x="2488" y="1233"/>
                  <a:pt x="2488" y="1233"/>
                  <a:pt x="2488" y="1233"/>
                </a:cubicBezTo>
                <a:cubicBezTo>
                  <a:pt x="2488" y="1233"/>
                  <a:pt x="2488" y="1233"/>
                  <a:pt x="2488" y="1233"/>
                </a:cubicBezTo>
                <a:cubicBezTo>
                  <a:pt x="2488" y="1234"/>
                  <a:pt x="2488" y="1234"/>
                  <a:pt x="2488" y="1234"/>
                </a:cubicBezTo>
                <a:cubicBezTo>
                  <a:pt x="2488" y="1234"/>
                  <a:pt x="2488" y="1234"/>
                  <a:pt x="2488" y="1234"/>
                </a:cubicBezTo>
                <a:cubicBezTo>
                  <a:pt x="2488" y="1234"/>
                  <a:pt x="2488" y="1234"/>
                  <a:pt x="2488" y="1234"/>
                </a:cubicBezTo>
                <a:cubicBezTo>
                  <a:pt x="2488" y="1234"/>
                  <a:pt x="2488" y="1234"/>
                  <a:pt x="2488" y="1234"/>
                </a:cubicBezTo>
                <a:cubicBezTo>
                  <a:pt x="2488" y="1234"/>
                  <a:pt x="2488" y="1234"/>
                  <a:pt x="2488" y="1234"/>
                </a:cubicBezTo>
                <a:cubicBezTo>
                  <a:pt x="2488" y="1234"/>
                  <a:pt x="2488" y="1234"/>
                  <a:pt x="2488" y="1234"/>
                </a:cubicBezTo>
                <a:cubicBezTo>
                  <a:pt x="2487" y="1234"/>
                  <a:pt x="2487" y="1234"/>
                  <a:pt x="2487" y="1234"/>
                </a:cubicBezTo>
                <a:cubicBezTo>
                  <a:pt x="2487" y="1234"/>
                  <a:pt x="2487" y="1234"/>
                  <a:pt x="2487" y="1234"/>
                </a:cubicBezTo>
                <a:cubicBezTo>
                  <a:pt x="2487" y="1235"/>
                  <a:pt x="2487" y="1235"/>
                  <a:pt x="2487" y="1235"/>
                </a:cubicBezTo>
                <a:cubicBezTo>
                  <a:pt x="2487" y="1235"/>
                  <a:pt x="2487" y="1235"/>
                  <a:pt x="2487" y="1235"/>
                </a:cubicBezTo>
                <a:cubicBezTo>
                  <a:pt x="2487" y="1235"/>
                  <a:pt x="2487" y="1235"/>
                  <a:pt x="2487" y="1235"/>
                </a:cubicBezTo>
                <a:cubicBezTo>
                  <a:pt x="2488" y="1235"/>
                  <a:pt x="2488" y="1235"/>
                  <a:pt x="2488" y="1235"/>
                </a:cubicBezTo>
                <a:cubicBezTo>
                  <a:pt x="2488" y="1235"/>
                  <a:pt x="2488" y="1235"/>
                  <a:pt x="2488" y="1235"/>
                </a:cubicBezTo>
                <a:cubicBezTo>
                  <a:pt x="2488" y="1235"/>
                  <a:pt x="2488" y="1235"/>
                  <a:pt x="2488" y="1235"/>
                </a:cubicBezTo>
                <a:cubicBezTo>
                  <a:pt x="2488" y="1235"/>
                  <a:pt x="2488" y="1235"/>
                  <a:pt x="2488" y="1235"/>
                </a:cubicBezTo>
                <a:cubicBezTo>
                  <a:pt x="2488" y="1235"/>
                  <a:pt x="2488" y="1235"/>
                  <a:pt x="2488" y="1235"/>
                </a:cubicBezTo>
                <a:cubicBezTo>
                  <a:pt x="2488" y="1235"/>
                  <a:pt x="2488" y="1235"/>
                  <a:pt x="2488" y="1235"/>
                </a:cubicBezTo>
                <a:cubicBezTo>
                  <a:pt x="2488" y="1235"/>
                  <a:pt x="2488" y="1235"/>
                  <a:pt x="2488" y="1235"/>
                </a:cubicBezTo>
                <a:cubicBezTo>
                  <a:pt x="2488" y="1235"/>
                  <a:pt x="2488" y="1235"/>
                  <a:pt x="2488" y="1235"/>
                </a:cubicBezTo>
                <a:cubicBezTo>
                  <a:pt x="2488" y="1235"/>
                  <a:pt x="2488" y="1235"/>
                  <a:pt x="2488" y="1235"/>
                </a:cubicBezTo>
                <a:cubicBezTo>
                  <a:pt x="2488" y="1235"/>
                  <a:pt x="2488" y="1235"/>
                  <a:pt x="2488" y="1235"/>
                </a:cubicBezTo>
                <a:cubicBezTo>
                  <a:pt x="2488" y="1235"/>
                  <a:pt x="2488" y="1235"/>
                  <a:pt x="2488" y="1235"/>
                </a:cubicBezTo>
                <a:cubicBezTo>
                  <a:pt x="2488" y="1235"/>
                  <a:pt x="2488" y="1235"/>
                  <a:pt x="2488" y="1235"/>
                </a:cubicBezTo>
                <a:cubicBezTo>
                  <a:pt x="2488" y="1235"/>
                  <a:pt x="2488" y="1235"/>
                  <a:pt x="2488" y="1235"/>
                </a:cubicBezTo>
                <a:cubicBezTo>
                  <a:pt x="2487" y="1235"/>
                  <a:pt x="2487" y="1235"/>
                  <a:pt x="2487" y="1235"/>
                </a:cubicBezTo>
                <a:cubicBezTo>
                  <a:pt x="2487" y="1235"/>
                  <a:pt x="2487" y="1235"/>
                  <a:pt x="2487" y="1235"/>
                </a:cubicBezTo>
                <a:cubicBezTo>
                  <a:pt x="2487" y="1235"/>
                  <a:pt x="2487" y="1235"/>
                  <a:pt x="2487" y="1235"/>
                </a:cubicBezTo>
                <a:moveTo>
                  <a:pt x="2485" y="1242"/>
                </a:moveTo>
                <a:cubicBezTo>
                  <a:pt x="2485" y="1243"/>
                  <a:pt x="2485" y="1243"/>
                  <a:pt x="2485" y="1243"/>
                </a:cubicBezTo>
                <a:cubicBezTo>
                  <a:pt x="2485" y="1243"/>
                  <a:pt x="2485" y="1243"/>
                  <a:pt x="2485" y="1243"/>
                </a:cubicBezTo>
                <a:cubicBezTo>
                  <a:pt x="2485" y="1243"/>
                  <a:pt x="2485" y="1243"/>
                  <a:pt x="2485" y="1243"/>
                </a:cubicBezTo>
                <a:cubicBezTo>
                  <a:pt x="2485" y="1243"/>
                  <a:pt x="2485" y="1243"/>
                  <a:pt x="2485" y="1243"/>
                </a:cubicBezTo>
                <a:cubicBezTo>
                  <a:pt x="2485" y="1243"/>
                  <a:pt x="2485" y="1243"/>
                  <a:pt x="2485" y="1243"/>
                </a:cubicBezTo>
                <a:cubicBezTo>
                  <a:pt x="2484" y="1243"/>
                  <a:pt x="2484" y="1243"/>
                  <a:pt x="2484" y="1243"/>
                </a:cubicBezTo>
                <a:cubicBezTo>
                  <a:pt x="2484" y="1243"/>
                  <a:pt x="2484" y="1243"/>
                  <a:pt x="2484" y="1243"/>
                </a:cubicBezTo>
                <a:cubicBezTo>
                  <a:pt x="2484" y="1243"/>
                  <a:pt x="2484" y="1243"/>
                  <a:pt x="2484" y="1243"/>
                </a:cubicBezTo>
                <a:cubicBezTo>
                  <a:pt x="2484" y="1243"/>
                  <a:pt x="2484" y="1243"/>
                  <a:pt x="2484" y="1243"/>
                </a:cubicBezTo>
                <a:cubicBezTo>
                  <a:pt x="2484" y="1243"/>
                  <a:pt x="2484" y="1243"/>
                  <a:pt x="2484" y="1243"/>
                </a:cubicBezTo>
                <a:cubicBezTo>
                  <a:pt x="2484" y="1242"/>
                  <a:pt x="2484" y="1242"/>
                  <a:pt x="2484" y="1242"/>
                </a:cubicBezTo>
                <a:cubicBezTo>
                  <a:pt x="2485" y="1242"/>
                  <a:pt x="2485" y="1242"/>
                  <a:pt x="2485" y="1242"/>
                </a:cubicBezTo>
                <a:moveTo>
                  <a:pt x="2483" y="1242"/>
                </a:moveTo>
                <a:cubicBezTo>
                  <a:pt x="2483" y="1243"/>
                  <a:pt x="2483" y="1243"/>
                  <a:pt x="2483" y="1243"/>
                </a:cubicBezTo>
                <a:cubicBezTo>
                  <a:pt x="2483" y="1243"/>
                  <a:pt x="2483" y="1243"/>
                  <a:pt x="2483" y="1243"/>
                </a:cubicBezTo>
                <a:cubicBezTo>
                  <a:pt x="2483" y="1243"/>
                  <a:pt x="2483" y="1243"/>
                  <a:pt x="2483" y="1243"/>
                </a:cubicBezTo>
                <a:cubicBezTo>
                  <a:pt x="2483" y="1243"/>
                  <a:pt x="2483" y="1243"/>
                  <a:pt x="2483" y="1243"/>
                </a:cubicBezTo>
                <a:cubicBezTo>
                  <a:pt x="2483" y="1243"/>
                  <a:pt x="2483" y="1243"/>
                  <a:pt x="2483" y="1243"/>
                </a:cubicBezTo>
                <a:cubicBezTo>
                  <a:pt x="2483" y="1243"/>
                  <a:pt x="2483" y="1243"/>
                  <a:pt x="2483" y="1243"/>
                </a:cubicBezTo>
                <a:cubicBezTo>
                  <a:pt x="2483" y="1243"/>
                  <a:pt x="2483" y="1243"/>
                  <a:pt x="2483" y="1243"/>
                </a:cubicBezTo>
                <a:cubicBezTo>
                  <a:pt x="2483" y="1243"/>
                  <a:pt x="2483" y="1243"/>
                  <a:pt x="2483" y="1243"/>
                </a:cubicBezTo>
                <a:cubicBezTo>
                  <a:pt x="2483" y="1242"/>
                  <a:pt x="2483" y="1242"/>
                  <a:pt x="2483" y="1242"/>
                </a:cubicBezTo>
                <a:cubicBezTo>
                  <a:pt x="2483" y="1242"/>
                  <a:pt x="2483" y="1242"/>
                  <a:pt x="2483" y="1242"/>
                </a:cubicBezTo>
                <a:moveTo>
                  <a:pt x="2480" y="1244"/>
                </a:moveTo>
                <a:cubicBezTo>
                  <a:pt x="2480" y="1244"/>
                  <a:pt x="2480" y="1244"/>
                  <a:pt x="2480" y="1244"/>
                </a:cubicBezTo>
                <a:cubicBezTo>
                  <a:pt x="2480" y="1244"/>
                  <a:pt x="2480" y="1244"/>
                  <a:pt x="2480" y="1244"/>
                </a:cubicBezTo>
                <a:cubicBezTo>
                  <a:pt x="2480" y="1244"/>
                  <a:pt x="2480" y="1244"/>
                  <a:pt x="2480" y="1244"/>
                </a:cubicBezTo>
                <a:cubicBezTo>
                  <a:pt x="2479" y="1245"/>
                  <a:pt x="2479" y="1245"/>
                  <a:pt x="2479" y="1245"/>
                </a:cubicBezTo>
                <a:cubicBezTo>
                  <a:pt x="2479" y="1245"/>
                  <a:pt x="2479" y="1245"/>
                  <a:pt x="2479" y="1245"/>
                </a:cubicBezTo>
                <a:cubicBezTo>
                  <a:pt x="2479" y="1245"/>
                  <a:pt x="2479" y="1245"/>
                  <a:pt x="2479" y="1245"/>
                </a:cubicBezTo>
                <a:cubicBezTo>
                  <a:pt x="2479" y="1245"/>
                  <a:pt x="2479" y="1245"/>
                  <a:pt x="2479" y="1245"/>
                </a:cubicBezTo>
                <a:cubicBezTo>
                  <a:pt x="2479" y="1245"/>
                  <a:pt x="2479" y="1245"/>
                  <a:pt x="2479" y="1245"/>
                </a:cubicBezTo>
                <a:cubicBezTo>
                  <a:pt x="2479" y="1245"/>
                  <a:pt x="2479" y="1245"/>
                  <a:pt x="2479" y="1245"/>
                </a:cubicBezTo>
                <a:cubicBezTo>
                  <a:pt x="2479" y="1245"/>
                  <a:pt x="2479" y="1245"/>
                  <a:pt x="2479" y="1245"/>
                </a:cubicBezTo>
                <a:cubicBezTo>
                  <a:pt x="2479" y="1245"/>
                  <a:pt x="2479" y="1245"/>
                  <a:pt x="2479" y="1245"/>
                </a:cubicBezTo>
                <a:cubicBezTo>
                  <a:pt x="2479" y="1245"/>
                  <a:pt x="2479" y="1245"/>
                  <a:pt x="2479" y="1245"/>
                </a:cubicBezTo>
                <a:cubicBezTo>
                  <a:pt x="2479" y="1245"/>
                  <a:pt x="2479" y="1245"/>
                  <a:pt x="2479" y="1245"/>
                </a:cubicBezTo>
                <a:cubicBezTo>
                  <a:pt x="2479" y="1245"/>
                  <a:pt x="2479" y="1245"/>
                  <a:pt x="2479" y="1245"/>
                </a:cubicBezTo>
                <a:cubicBezTo>
                  <a:pt x="2479" y="1245"/>
                  <a:pt x="2479" y="1245"/>
                  <a:pt x="2479" y="1245"/>
                </a:cubicBezTo>
                <a:cubicBezTo>
                  <a:pt x="2479" y="1245"/>
                  <a:pt x="2479" y="1245"/>
                  <a:pt x="2479" y="1245"/>
                </a:cubicBezTo>
                <a:cubicBezTo>
                  <a:pt x="2478" y="1245"/>
                  <a:pt x="2478" y="1245"/>
                  <a:pt x="2478" y="1245"/>
                </a:cubicBezTo>
                <a:cubicBezTo>
                  <a:pt x="2478" y="1245"/>
                  <a:pt x="2478" y="1245"/>
                  <a:pt x="2478" y="1245"/>
                </a:cubicBezTo>
                <a:cubicBezTo>
                  <a:pt x="2478" y="1245"/>
                  <a:pt x="2478" y="1245"/>
                  <a:pt x="2478" y="1245"/>
                </a:cubicBezTo>
                <a:cubicBezTo>
                  <a:pt x="2478" y="1245"/>
                  <a:pt x="2478" y="1245"/>
                  <a:pt x="2478" y="1245"/>
                </a:cubicBezTo>
                <a:cubicBezTo>
                  <a:pt x="2478" y="1245"/>
                  <a:pt x="2478" y="1245"/>
                  <a:pt x="2478" y="1245"/>
                </a:cubicBezTo>
                <a:cubicBezTo>
                  <a:pt x="2478" y="1245"/>
                  <a:pt x="2478" y="1245"/>
                  <a:pt x="2478" y="1245"/>
                </a:cubicBezTo>
                <a:cubicBezTo>
                  <a:pt x="2478" y="1245"/>
                  <a:pt x="2478" y="1245"/>
                  <a:pt x="2478" y="1245"/>
                </a:cubicBezTo>
                <a:cubicBezTo>
                  <a:pt x="2478" y="1245"/>
                  <a:pt x="2478" y="1245"/>
                  <a:pt x="2478" y="1245"/>
                </a:cubicBezTo>
                <a:cubicBezTo>
                  <a:pt x="2478" y="1245"/>
                  <a:pt x="2478" y="1245"/>
                  <a:pt x="2478" y="1245"/>
                </a:cubicBezTo>
                <a:cubicBezTo>
                  <a:pt x="2478" y="1245"/>
                  <a:pt x="2478" y="1245"/>
                  <a:pt x="2478" y="1245"/>
                </a:cubicBezTo>
                <a:cubicBezTo>
                  <a:pt x="2478" y="1245"/>
                  <a:pt x="2478" y="1245"/>
                  <a:pt x="2478" y="1245"/>
                </a:cubicBezTo>
                <a:cubicBezTo>
                  <a:pt x="2477" y="1245"/>
                  <a:pt x="2477" y="1245"/>
                  <a:pt x="2477" y="1245"/>
                </a:cubicBezTo>
                <a:cubicBezTo>
                  <a:pt x="2477" y="1245"/>
                  <a:pt x="2477" y="1245"/>
                  <a:pt x="2477" y="1245"/>
                </a:cubicBezTo>
                <a:cubicBezTo>
                  <a:pt x="2477" y="1245"/>
                  <a:pt x="2477" y="1245"/>
                  <a:pt x="2477" y="1245"/>
                </a:cubicBezTo>
                <a:cubicBezTo>
                  <a:pt x="2477" y="1245"/>
                  <a:pt x="2477" y="1245"/>
                  <a:pt x="2477" y="1245"/>
                </a:cubicBezTo>
                <a:cubicBezTo>
                  <a:pt x="2477" y="1245"/>
                  <a:pt x="2477" y="1245"/>
                  <a:pt x="2477" y="1245"/>
                </a:cubicBezTo>
                <a:cubicBezTo>
                  <a:pt x="2477" y="1245"/>
                  <a:pt x="2477" y="1245"/>
                  <a:pt x="2477" y="1245"/>
                </a:cubicBezTo>
                <a:cubicBezTo>
                  <a:pt x="2477" y="1245"/>
                  <a:pt x="2477" y="1245"/>
                  <a:pt x="2477" y="1245"/>
                </a:cubicBezTo>
                <a:cubicBezTo>
                  <a:pt x="2477" y="1245"/>
                  <a:pt x="2477" y="1245"/>
                  <a:pt x="2477" y="1245"/>
                </a:cubicBezTo>
                <a:cubicBezTo>
                  <a:pt x="2477" y="1245"/>
                  <a:pt x="2477" y="1245"/>
                  <a:pt x="2477" y="1245"/>
                </a:cubicBezTo>
                <a:cubicBezTo>
                  <a:pt x="2477" y="1245"/>
                  <a:pt x="2477" y="1245"/>
                  <a:pt x="2477" y="1245"/>
                </a:cubicBezTo>
                <a:cubicBezTo>
                  <a:pt x="2476" y="1245"/>
                  <a:pt x="2476" y="1245"/>
                  <a:pt x="2476" y="1245"/>
                </a:cubicBezTo>
                <a:cubicBezTo>
                  <a:pt x="2476" y="1245"/>
                  <a:pt x="2476" y="1245"/>
                  <a:pt x="2476" y="1245"/>
                </a:cubicBezTo>
                <a:cubicBezTo>
                  <a:pt x="2476" y="1246"/>
                  <a:pt x="2476" y="1246"/>
                  <a:pt x="2476" y="1246"/>
                </a:cubicBezTo>
                <a:cubicBezTo>
                  <a:pt x="2476" y="1246"/>
                  <a:pt x="2476" y="1246"/>
                  <a:pt x="2476" y="1246"/>
                </a:cubicBezTo>
                <a:cubicBezTo>
                  <a:pt x="2476" y="1246"/>
                  <a:pt x="2476" y="1246"/>
                  <a:pt x="2476" y="1246"/>
                </a:cubicBezTo>
                <a:cubicBezTo>
                  <a:pt x="2476" y="1246"/>
                  <a:pt x="2476" y="1246"/>
                  <a:pt x="2476" y="1246"/>
                </a:cubicBezTo>
                <a:cubicBezTo>
                  <a:pt x="2475" y="1246"/>
                  <a:pt x="2475" y="1246"/>
                  <a:pt x="2475" y="1246"/>
                </a:cubicBezTo>
                <a:cubicBezTo>
                  <a:pt x="2475" y="1246"/>
                  <a:pt x="2475" y="1246"/>
                  <a:pt x="2475" y="1246"/>
                </a:cubicBezTo>
                <a:cubicBezTo>
                  <a:pt x="2475" y="1246"/>
                  <a:pt x="2475" y="1246"/>
                  <a:pt x="2475" y="1246"/>
                </a:cubicBezTo>
                <a:cubicBezTo>
                  <a:pt x="2475" y="1246"/>
                  <a:pt x="2475" y="1246"/>
                  <a:pt x="2475" y="1246"/>
                </a:cubicBezTo>
                <a:cubicBezTo>
                  <a:pt x="2475" y="1246"/>
                  <a:pt x="2475" y="1246"/>
                  <a:pt x="2475" y="1246"/>
                </a:cubicBezTo>
                <a:cubicBezTo>
                  <a:pt x="2475" y="1246"/>
                  <a:pt x="2475" y="1246"/>
                  <a:pt x="2475" y="1246"/>
                </a:cubicBezTo>
                <a:cubicBezTo>
                  <a:pt x="2475" y="1246"/>
                  <a:pt x="2475" y="1246"/>
                  <a:pt x="2475" y="1246"/>
                </a:cubicBezTo>
                <a:cubicBezTo>
                  <a:pt x="2474" y="1246"/>
                  <a:pt x="2474" y="1246"/>
                  <a:pt x="2474" y="1246"/>
                </a:cubicBezTo>
                <a:cubicBezTo>
                  <a:pt x="2474" y="1246"/>
                  <a:pt x="2474" y="1246"/>
                  <a:pt x="2474" y="1246"/>
                </a:cubicBezTo>
                <a:cubicBezTo>
                  <a:pt x="2474" y="1246"/>
                  <a:pt x="2474" y="1246"/>
                  <a:pt x="2474" y="1246"/>
                </a:cubicBezTo>
                <a:cubicBezTo>
                  <a:pt x="2474" y="1246"/>
                  <a:pt x="2474" y="1246"/>
                  <a:pt x="2474" y="1246"/>
                </a:cubicBezTo>
                <a:cubicBezTo>
                  <a:pt x="2474" y="1246"/>
                  <a:pt x="2474" y="1246"/>
                  <a:pt x="2474" y="1246"/>
                </a:cubicBezTo>
                <a:cubicBezTo>
                  <a:pt x="2474" y="1246"/>
                  <a:pt x="2474" y="1246"/>
                  <a:pt x="2474" y="1246"/>
                </a:cubicBezTo>
                <a:cubicBezTo>
                  <a:pt x="2474" y="1246"/>
                  <a:pt x="2474" y="1246"/>
                  <a:pt x="2474" y="1246"/>
                </a:cubicBezTo>
                <a:cubicBezTo>
                  <a:pt x="2474" y="1246"/>
                  <a:pt x="2474" y="1246"/>
                  <a:pt x="2474" y="1246"/>
                </a:cubicBezTo>
                <a:cubicBezTo>
                  <a:pt x="2474" y="1246"/>
                  <a:pt x="2474" y="1246"/>
                  <a:pt x="2474" y="1246"/>
                </a:cubicBezTo>
                <a:cubicBezTo>
                  <a:pt x="2474" y="1246"/>
                  <a:pt x="2474" y="1246"/>
                  <a:pt x="2474" y="1246"/>
                </a:cubicBezTo>
                <a:cubicBezTo>
                  <a:pt x="2473" y="1246"/>
                  <a:pt x="2473" y="1246"/>
                  <a:pt x="2473" y="1246"/>
                </a:cubicBezTo>
                <a:cubicBezTo>
                  <a:pt x="2473" y="1246"/>
                  <a:pt x="2473" y="1246"/>
                  <a:pt x="2473" y="1246"/>
                </a:cubicBezTo>
                <a:cubicBezTo>
                  <a:pt x="2473" y="1246"/>
                  <a:pt x="2473" y="1246"/>
                  <a:pt x="2473" y="1246"/>
                </a:cubicBezTo>
                <a:cubicBezTo>
                  <a:pt x="2473" y="1245"/>
                  <a:pt x="2473" y="1245"/>
                  <a:pt x="2473" y="1245"/>
                </a:cubicBezTo>
                <a:cubicBezTo>
                  <a:pt x="2473" y="1245"/>
                  <a:pt x="2473" y="1245"/>
                  <a:pt x="2473" y="1245"/>
                </a:cubicBezTo>
                <a:cubicBezTo>
                  <a:pt x="2473" y="1245"/>
                  <a:pt x="2473" y="1245"/>
                  <a:pt x="2473" y="1245"/>
                </a:cubicBezTo>
                <a:cubicBezTo>
                  <a:pt x="2473" y="1245"/>
                  <a:pt x="2473" y="1245"/>
                  <a:pt x="2473" y="1245"/>
                </a:cubicBezTo>
                <a:cubicBezTo>
                  <a:pt x="2472" y="1245"/>
                  <a:pt x="2472" y="1245"/>
                  <a:pt x="2472" y="1245"/>
                </a:cubicBezTo>
                <a:cubicBezTo>
                  <a:pt x="2472" y="1245"/>
                  <a:pt x="2472" y="1245"/>
                  <a:pt x="2472" y="1245"/>
                </a:cubicBezTo>
                <a:cubicBezTo>
                  <a:pt x="2472" y="1245"/>
                  <a:pt x="2472" y="1245"/>
                  <a:pt x="2472" y="1245"/>
                </a:cubicBezTo>
                <a:cubicBezTo>
                  <a:pt x="2472" y="1245"/>
                  <a:pt x="2472" y="1245"/>
                  <a:pt x="2472" y="1245"/>
                </a:cubicBezTo>
                <a:cubicBezTo>
                  <a:pt x="2471" y="1245"/>
                  <a:pt x="2471" y="1245"/>
                  <a:pt x="2471" y="1245"/>
                </a:cubicBezTo>
                <a:cubicBezTo>
                  <a:pt x="2471" y="1245"/>
                  <a:pt x="2471" y="1245"/>
                  <a:pt x="2471" y="1245"/>
                </a:cubicBezTo>
                <a:cubicBezTo>
                  <a:pt x="2471" y="1245"/>
                  <a:pt x="2471" y="1245"/>
                  <a:pt x="2471" y="1245"/>
                </a:cubicBezTo>
                <a:cubicBezTo>
                  <a:pt x="2471" y="1245"/>
                  <a:pt x="2471" y="1245"/>
                  <a:pt x="2471" y="1245"/>
                </a:cubicBezTo>
                <a:cubicBezTo>
                  <a:pt x="2471" y="1245"/>
                  <a:pt x="2471" y="1245"/>
                  <a:pt x="2471" y="1245"/>
                </a:cubicBezTo>
                <a:cubicBezTo>
                  <a:pt x="2470" y="1245"/>
                  <a:pt x="2470" y="1245"/>
                  <a:pt x="2470" y="1245"/>
                </a:cubicBezTo>
                <a:cubicBezTo>
                  <a:pt x="2470" y="1245"/>
                  <a:pt x="2470" y="1245"/>
                  <a:pt x="2470" y="1245"/>
                </a:cubicBezTo>
                <a:cubicBezTo>
                  <a:pt x="2470" y="1244"/>
                  <a:pt x="2470" y="1244"/>
                  <a:pt x="2470" y="1244"/>
                </a:cubicBezTo>
                <a:cubicBezTo>
                  <a:pt x="2470" y="1244"/>
                  <a:pt x="2470" y="1244"/>
                  <a:pt x="2470" y="1244"/>
                </a:cubicBezTo>
                <a:cubicBezTo>
                  <a:pt x="2470" y="1244"/>
                  <a:pt x="2470" y="1244"/>
                  <a:pt x="2470" y="1244"/>
                </a:cubicBezTo>
                <a:cubicBezTo>
                  <a:pt x="2470" y="1244"/>
                  <a:pt x="2470" y="1244"/>
                  <a:pt x="2470" y="1244"/>
                </a:cubicBezTo>
                <a:cubicBezTo>
                  <a:pt x="2470" y="1244"/>
                  <a:pt x="2470" y="1244"/>
                  <a:pt x="2470" y="1244"/>
                </a:cubicBezTo>
                <a:cubicBezTo>
                  <a:pt x="2470" y="1244"/>
                  <a:pt x="2470" y="1244"/>
                  <a:pt x="2470" y="1244"/>
                </a:cubicBezTo>
                <a:cubicBezTo>
                  <a:pt x="2470" y="1244"/>
                  <a:pt x="2470" y="1244"/>
                  <a:pt x="2470" y="1244"/>
                </a:cubicBezTo>
                <a:cubicBezTo>
                  <a:pt x="2470" y="1244"/>
                  <a:pt x="2470" y="1244"/>
                  <a:pt x="2470" y="1244"/>
                </a:cubicBezTo>
                <a:cubicBezTo>
                  <a:pt x="2470" y="1243"/>
                  <a:pt x="2470" y="1243"/>
                  <a:pt x="2470" y="1243"/>
                </a:cubicBezTo>
                <a:cubicBezTo>
                  <a:pt x="2470" y="1243"/>
                  <a:pt x="2470" y="1243"/>
                  <a:pt x="2470" y="1243"/>
                </a:cubicBezTo>
                <a:cubicBezTo>
                  <a:pt x="2470" y="1243"/>
                  <a:pt x="2470" y="1243"/>
                  <a:pt x="2470" y="1243"/>
                </a:cubicBezTo>
                <a:cubicBezTo>
                  <a:pt x="2470" y="1243"/>
                  <a:pt x="2470" y="1243"/>
                  <a:pt x="2470" y="1243"/>
                </a:cubicBezTo>
                <a:cubicBezTo>
                  <a:pt x="2470" y="1243"/>
                  <a:pt x="2470" y="1243"/>
                  <a:pt x="2470" y="1243"/>
                </a:cubicBezTo>
                <a:cubicBezTo>
                  <a:pt x="2470" y="1243"/>
                  <a:pt x="2470" y="1243"/>
                  <a:pt x="2470" y="1243"/>
                </a:cubicBezTo>
                <a:cubicBezTo>
                  <a:pt x="2470" y="1243"/>
                  <a:pt x="2470" y="1243"/>
                  <a:pt x="2470" y="1243"/>
                </a:cubicBezTo>
                <a:cubicBezTo>
                  <a:pt x="2470" y="1243"/>
                  <a:pt x="2470" y="1243"/>
                  <a:pt x="2470" y="1243"/>
                </a:cubicBezTo>
                <a:cubicBezTo>
                  <a:pt x="2471" y="1243"/>
                  <a:pt x="2471" y="1243"/>
                  <a:pt x="2471" y="1243"/>
                </a:cubicBezTo>
                <a:cubicBezTo>
                  <a:pt x="2471" y="1243"/>
                  <a:pt x="2471" y="1243"/>
                  <a:pt x="2471" y="1243"/>
                </a:cubicBezTo>
                <a:cubicBezTo>
                  <a:pt x="2471" y="1243"/>
                  <a:pt x="2471" y="1243"/>
                  <a:pt x="2471" y="1243"/>
                </a:cubicBezTo>
                <a:cubicBezTo>
                  <a:pt x="2471" y="1242"/>
                  <a:pt x="2471" y="1242"/>
                  <a:pt x="2471" y="1242"/>
                </a:cubicBezTo>
                <a:cubicBezTo>
                  <a:pt x="2471" y="1242"/>
                  <a:pt x="2471" y="1242"/>
                  <a:pt x="2471" y="1242"/>
                </a:cubicBezTo>
                <a:cubicBezTo>
                  <a:pt x="2471" y="1242"/>
                  <a:pt x="2471" y="1242"/>
                  <a:pt x="2471" y="1242"/>
                </a:cubicBezTo>
                <a:cubicBezTo>
                  <a:pt x="2471" y="1242"/>
                  <a:pt x="2471" y="1242"/>
                  <a:pt x="2471" y="1242"/>
                </a:cubicBezTo>
                <a:cubicBezTo>
                  <a:pt x="2471" y="1242"/>
                  <a:pt x="2471" y="1242"/>
                  <a:pt x="2471" y="1242"/>
                </a:cubicBezTo>
                <a:cubicBezTo>
                  <a:pt x="2471" y="1242"/>
                  <a:pt x="2471" y="1242"/>
                  <a:pt x="2471" y="1242"/>
                </a:cubicBezTo>
                <a:cubicBezTo>
                  <a:pt x="2471" y="1242"/>
                  <a:pt x="2471" y="1242"/>
                  <a:pt x="2471" y="1242"/>
                </a:cubicBezTo>
                <a:cubicBezTo>
                  <a:pt x="2471" y="1242"/>
                  <a:pt x="2471" y="1242"/>
                  <a:pt x="2471" y="1242"/>
                </a:cubicBezTo>
                <a:cubicBezTo>
                  <a:pt x="2471" y="1242"/>
                  <a:pt x="2471" y="1242"/>
                  <a:pt x="2471" y="1242"/>
                </a:cubicBezTo>
                <a:cubicBezTo>
                  <a:pt x="2471" y="1242"/>
                  <a:pt x="2471" y="1242"/>
                  <a:pt x="2471" y="1242"/>
                </a:cubicBezTo>
                <a:cubicBezTo>
                  <a:pt x="2471" y="1241"/>
                  <a:pt x="2471" y="1241"/>
                  <a:pt x="2471" y="1241"/>
                </a:cubicBezTo>
                <a:cubicBezTo>
                  <a:pt x="2471" y="1242"/>
                  <a:pt x="2471" y="1242"/>
                  <a:pt x="2471" y="1242"/>
                </a:cubicBezTo>
                <a:cubicBezTo>
                  <a:pt x="2471" y="1241"/>
                  <a:pt x="2471" y="1241"/>
                  <a:pt x="2471" y="1241"/>
                </a:cubicBezTo>
                <a:cubicBezTo>
                  <a:pt x="2471" y="1241"/>
                  <a:pt x="2471" y="1241"/>
                  <a:pt x="2471" y="1241"/>
                </a:cubicBezTo>
                <a:cubicBezTo>
                  <a:pt x="2471" y="1241"/>
                  <a:pt x="2471" y="1241"/>
                  <a:pt x="2471" y="1241"/>
                </a:cubicBezTo>
                <a:cubicBezTo>
                  <a:pt x="2471" y="1241"/>
                  <a:pt x="2471" y="1241"/>
                  <a:pt x="2471" y="1241"/>
                </a:cubicBezTo>
                <a:cubicBezTo>
                  <a:pt x="2471" y="1241"/>
                  <a:pt x="2471" y="1241"/>
                  <a:pt x="2471" y="1241"/>
                </a:cubicBezTo>
                <a:cubicBezTo>
                  <a:pt x="2471" y="1241"/>
                  <a:pt x="2471" y="1241"/>
                  <a:pt x="2471" y="1241"/>
                </a:cubicBezTo>
                <a:cubicBezTo>
                  <a:pt x="2472" y="1241"/>
                  <a:pt x="2472" y="1241"/>
                  <a:pt x="2472" y="1241"/>
                </a:cubicBezTo>
                <a:cubicBezTo>
                  <a:pt x="2472" y="1241"/>
                  <a:pt x="2472" y="1241"/>
                  <a:pt x="2472" y="1241"/>
                </a:cubicBezTo>
                <a:cubicBezTo>
                  <a:pt x="2472" y="1241"/>
                  <a:pt x="2472" y="1241"/>
                  <a:pt x="2472" y="1241"/>
                </a:cubicBezTo>
                <a:cubicBezTo>
                  <a:pt x="2472" y="1241"/>
                  <a:pt x="2472" y="1241"/>
                  <a:pt x="2472" y="1241"/>
                </a:cubicBezTo>
                <a:cubicBezTo>
                  <a:pt x="2472" y="1241"/>
                  <a:pt x="2472" y="1241"/>
                  <a:pt x="2472" y="1241"/>
                </a:cubicBezTo>
                <a:cubicBezTo>
                  <a:pt x="2472" y="1241"/>
                  <a:pt x="2472" y="1241"/>
                  <a:pt x="2472" y="1241"/>
                </a:cubicBezTo>
                <a:cubicBezTo>
                  <a:pt x="2472" y="1241"/>
                  <a:pt x="2472" y="1241"/>
                  <a:pt x="2472" y="1241"/>
                </a:cubicBezTo>
                <a:cubicBezTo>
                  <a:pt x="2472" y="1240"/>
                  <a:pt x="2472" y="1240"/>
                  <a:pt x="2472" y="1240"/>
                </a:cubicBezTo>
                <a:cubicBezTo>
                  <a:pt x="2472" y="1240"/>
                  <a:pt x="2472" y="1240"/>
                  <a:pt x="2472" y="1240"/>
                </a:cubicBezTo>
                <a:cubicBezTo>
                  <a:pt x="2472" y="1240"/>
                  <a:pt x="2472" y="1240"/>
                  <a:pt x="2472" y="1240"/>
                </a:cubicBezTo>
                <a:cubicBezTo>
                  <a:pt x="2472" y="1240"/>
                  <a:pt x="2472" y="1240"/>
                  <a:pt x="2472" y="1240"/>
                </a:cubicBezTo>
                <a:cubicBezTo>
                  <a:pt x="2473" y="1240"/>
                  <a:pt x="2473" y="1240"/>
                  <a:pt x="2473" y="1240"/>
                </a:cubicBezTo>
                <a:cubicBezTo>
                  <a:pt x="2473" y="1240"/>
                  <a:pt x="2473" y="1240"/>
                  <a:pt x="2473" y="1240"/>
                </a:cubicBezTo>
                <a:cubicBezTo>
                  <a:pt x="2473" y="1240"/>
                  <a:pt x="2473" y="1240"/>
                  <a:pt x="2473" y="1240"/>
                </a:cubicBezTo>
                <a:cubicBezTo>
                  <a:pt x="2473" y="1240"/>
                  <a:pt x="2473" y="1240"/>
                  <a:pt x="2473" y="1240"/>
                </a:cubicBezTo>
                <a:cubicBezTo>
                  <a:pt x="2473" y="1240"/>
                  <a:pt x="2473" y="1240"/>
                  <a:pt x="2473" y="1240"/>
                </a:cubicBezTo>
                <a:cubicBezTo>
                  <a:pt x="2473" y="1240"/>
                  <a:pt x="2473" y="1240"/>
                  <a:pt x="2473" y="1240"/>
                </a:cubicBezTo>
                <a:cubicBezTo>
                  <a:pt x="2473" y="1240"/>
                  <a:pt x="2473" y="1240"/>
                  <a:pt x="2473" y="1240"/>
                </a:cubicBezTo>
                <a:cubicBezTo>
                  <a:pt x="2473" y="1240"/>
                  <a:pt x="2473" y="1240"/>
                  <a:pt x="2473" y="1240"/>
                </a:cubicBezTo>
                <a:cubicBezTo>
                  <a:pt x="2474" y="1240"/>
                  <a:pt x="2474" y="1240"/>
                  <a:pt x="2474" y="1240"/>
                </a:cubicBezTo>
                <a:cubicBezTo>
                  <a:pt x="2474" y="1240"/>
                  <a:pt x="2474" y="1240"/>
                  <a:pt x="2474" y="1240"/>
                </a:cubicBezTo>
                <a:cubicBezTo>
                  <a:pt x="2474" y="1240"/>
                  <a:pt x="2474" y="1240"/>
                  <a:pt x="2474" y="1240"/>
                </a:cubicBezTo>
                <a:cubicBezTo>
                  <a:pt x="2474" y="1240"/>
                  <a:pt x="2474" y="1240"/>
                  <a:pt x="2474" y="1240"/>
                </a:cubicBezTo>
                <a:cubicBezTo>
                  <a:pt x="2474" y="1240"/>
                  <a:pt x="2474" y="1240"/>
                  <a:pt x="2474" y="1240"/>
                </a:cubicBezTo>
                <a:cubicBezTo>
                  <a:pt x="2474" y="1240"/>
                  <a:pt x="2474" y="1240"/>
                  <a:pt x="2474" y="1240"/>
                </a:cubicBezTo>
                <a:cubicBezTo>
                  <a:pt x="2474" y="1240"/>
                  <a:pt x="2474" y="1240"/>
                  <a:pt x="2474" y="1240"/>
                </a:cubicBezTo>
                <a:cubicBezTo>
                  <a:pt x="2474" y="1240"/>
                  <a:pt x="2474" y="1240"/>
                  <a:pt x="2474" y="1240"/>
                </a:cubicBezTo>
                <a:cubicBezTo>
                  <a:pt x="2474" y="1240"/>
                  <a:pt x="2474" y="1240"/>
                  <a:pt x="2474" y="1240"/>
                </a:cubicBezTo>
                <a:cubicBezTo>
                  <a:pt x="2474" y="1240"/>
                  <a:pt x="2474" y="1240"/>
                  <a:pt x="2474" y="1240"/>
                </a:cubicBezTo>
                <a:cubicBezTo>
                  <a:pt x="2474" y="1240"/>
                  <a:pt x="2474" y="1240"/>
                  <a:pt x="2474" y="1240"/>
                </a:cubicBezTo>
                <a:cubicBezTo>
                  <a:pt x="2474" y="1240"/>
                  <a:pt x="2474" y="1240"/>
                  <a:pt x="2474" y="1240"/>
                </a:cubicBezTo>
                <a:cubicBezTo>
                  <a:pt x="2475" y="1240"/>
                  <a:pt x="2475" y="1240"/>
                  <a:pt x="2475" y="1240"/>
                </a:cubicBezTo>
                <a:cubicBezTo>
                  <a:pt x="2475" y="1240"/>
                  <a:pt x="2475" y="1240"/>
                  <a:pt x="2475" y="1240"/>
                </a:cubicBezTo>
                <a:cubicBezTo>
                  <a:pt x="2475" y="1240"/>
                  <a:pt x="2475" y="1240"/>
                  <a:pt x="2475" y="1240"/>
                </a:cubicBezTo>
                <a:cubicBezTo>
                  <a:pt x="2475" y="1240"/>
                  <a:pt x="2475" y="1240"/>
                  <a:pt x="2475" y="1240"/>
                </a:cubicBezTo>
                <a:cubicBezTo>
                  <a:pt x="2475" y="1240"/>
                  <a:pt x="2475" y="1240"/>
                  <a:pt x="2475" y="1240"/>
                </a:cubicBezTo>
                <a:cubicBezTo>
                  <a:pt x="2475" y="1240"/>
                  <a:pt x="2475" y="1240"/>
                  <a:pt x="2475" y="1240"/>
                </a:cubicBezTo>
                <a:cubicBezTo>
                  <a:pt x="2475" y="1240"/>
                  <a:pt x="2475" y="1240"/>
                  <a:pt x="2475" y="1240"/>
                </a:cubicBezTo>
                <a:cubicBezTo>
                  <a:pt x="2476" y="1240"/>
                  <a:pt x="2476" y="1240"/>
                  <a:pt x="2476" y="1240"/>
                </a:cubicBezTo>
                <a:cubicBezTo>
                  <a:pt x="2476" y="1240"/>
                  <a:pt x="2476" y="1240"/>
                  <a:pt x="2476" y="1240"/>
                </a:cubicBezTo>
                <a:cubicBezTo>
                  <a:pt x="2476" y="1239"/>
                  <a:pt x="2476" y="1239"/>
                  <a:pt x="2476" y="1239"/>
                </a:cubicBezTo>
                <a:cubicBezTo>
                  <a:pt x="2476" y="1239"/>
                  <a:pt x="2476" y="1239"/>
                  <a:pt x="2476" y="1239"/>
                </a:cubicBezTo>
                <a:cubicBezTo>
                  <a:pt x="2476" y="1239"/>
                  <a:pt x="2476" y="1239"/>
                  <a:pt x="2476" y="1239"/>
                </a:cubicBezTo>
                <a:cubicBezTo>
                  <a:pt x="2476" y="1239"/>
                  <a:pt x="2476" y="1239"/>
                  <a:pt x="2476" y="1239"/>
                </a:cubicBezTo>
                <a:cubicBezTo>
                  <a:pt x="2476" y="1239"/>
                  <a:pt x="2476" y="1239"/>
                  <a:pt x="2476" y="1239"/>
                </a:cubicBezTo>
                <a:cubicBezTo>
                  <a:pt x="2476" y="1239"/>
                  <a:pt x="2476" y="1239"/>
                  <a:pt x="2476" y="1239"/>
                </a:cubicBezTo>
                <a:cubicBezTo>
                  <a:pt x="2476" y="1239"/>
                  <a:pt x="2476" y="1239"/>
                  <a:pt x="2476" y="1239"/>
                </a:cubicBezTo>
                <a:cubicBezTo>
                  <a:pt x="2476" y="1239"/>
                  <a:pt x="2476" y="1239"/>
                  <a:pt x="2476" y="1239"/>
                </a:cubicBezTo>
                <a:cubicBezTo>
                  <a:pt x="2476" y="1239"/>
                  <a:pt x="2476" y="1239"/>
                  <a:pt x="2476" y="1239"/>
                </a:cubicBezTo>
                <a:cubicBezTo>
                  <a:pt x="2477" y="1240"/>
                  <a:pt x="2477" y="1240"/>
                  <a:pt x="2477" y="1240"/>
                </a:cubicBezTo>
                <a:cubicBezTo>
                  <a:pt x="2477" y="1240"/>
                  <a:pt x="2477" y="1240"/>
                  <a:pt x="2477" y="1240"/>
                </a:cubicBezTo>
                <a:cubicBezTo>
                  <a:pt x="2477" y="1240"/>
                  <a:pt x="2477" y="1240"/>
                  <a:pt x="2477" y="1240"/>
                </a:cubicBezTo>
                <a:cubicBezTo>
                  <a:pt x="2477" y="1240"/>
                  <a:pt x="2477" y="1240"/>
                  <a:pt x="2477" y="1240"/>
                </a:cubicBezTo>
                <a:cubicBezTo>
                  <a:pt x="2477" y="1240"/>
                  <a:pt x="2477" y="1240"/>
                  <a:pt x="2477" y="1240"/>
                </a:cubicBezTo>
                <a:cubicBezTo>
                  <a:pt x="2477" y="1240"/>
                  <a:pt x="2477" y="1240"/>
                  <a:pt x="2477" y="1240"/>
                </a:cubicBezTo>
                <a:cubicBezTo>
                  <a:pt x="2477" y="1240"/>
                  <a:pt x="2477" y="1240"/>
                  <a:pt x="2477" y="1240"/>
                </a:cubicBezTo>
                <a:cubicBezTo>
                  <a:pt x="2477" y="1240"/>
                  <a:pt x="2477" y="1240"/>
                  <a:pt x="2477" y="1240"/>
                </a:cubicBezTo>
                <a:cubicBezTo>
                  <a:pt x="2477" y="1240"/>
                  <a:pt x="2477" y="1240"/>
                  <a:pt x="2477" y="1240"/>
                </a:cubicBezTo>
                <a:cubicBezTo>
                  <a:pt x="2477" y="1240"/>
                  <a:pt x="2477" y="1240"/>
                  <a:pt x="2477" y="1240"/>
                </a:cubicBezTo>
                <a:cubicBezTo>
                  <a:pt x="2477" y="1240"/>
                  <a:pt x="2477" y="1240"/>
                  <a:pt x="2477" y="1240"/>
                </a:cubicBezTo>
                <a:cubicBezTo>
                  <a:pt x="2477" y="1240"/>
                  <a:pt x="2477" y="1240"/>
                  <a:pt x="2477" y="1240"/>
                </a:cubicBezTo>
                <a:cubicBezTo>
                  <a:pt x="2477" y="1240"/>
                  <a:pt x="2477" y="1240"/>
                  <a:pt x="2477" y="1240"/>
                </a:cubicBezTo>
                <a:cubicBezTo>
                  <a:pt x="2477" y="1240"/>
                  <a:pt x="2477" y="1240"/>
                  <a:pt x="2477" y="1240"/>
                </a:cubicBezTo>
                <a:cubicBezTo>
                  <a:pt x="2477" y="1240"/>
                  <a:pt x="2477" y="1240"/>
                  <a:pt x="2477" y="1240"/>
                </a:cubicBezTo>
                <a:cubicBezTo>
                  <a:pt x="2477" y="1240"/>
                  <a:pt x="2477" y="1240"/>
                  <a:pt x="2477" y="1240"/>
                </a:cubicBezTo>
                <a:cubicBezTo>
                  <a:pt x="2477" y="1240"/>
                  <a:pt x="2477" y="1240"/>
                  <a:pt x="2477" y="1240"/>
                </a:cubicBezTo>
                <a:cubicBezTo>
                  <a:pt x="2477" y="1241"/>
                  <a:pt x="2477" y="1241"/>
                  <a:pt x="2477" y="1241"/>
                </a:cubicBezTo>
                <a:cubicBezTo>
                  <a:pt x="2477" y="1241"/>
                  <a:pt x="2477" y="1241"/>
                  <a:pt x="2477" y="1241"/>
                </a:cubicBezTo>
                <a:cubicBezTo>
                  <a:pt x="2478" y="1241"/>
                  <a:pt x="2478" y="1241"/>
                  <a:pt x="2478" y="1241"/>
                </a:cubicBezTo>
                <a:cubicBezTo>
                  <a:pt x="2478" y="1241"/>
                  <a:pt x="2478" y="1241"/>
                  <a:pt x="2478" y="1241"/>
                </a:cubicBezTo>
                <a:cubicBezTo>
                  <a:pt x="2478" y="1241"/>
                  <a:pt x="2478" y="1241"/>
                  <a:pt x="2478" y="1241"/>
                </a:cubicBezTo>
                <a:cubicBezTo>
                  <a:pt x="2478" y="1241"/>
                  <a:pt x="2478" y="1241"/>
                  <a:pt x="2478" y="1241"/>
                </a:cubicBezTo>
                <a:cubicBezTo>
                  <a:pt x="2478" y="1241"/>
                  <a:pt x="2478" y="1241"/>
                  <a:pt x="2478" y="1241"/>
                </a:cubicBezTo>
                <a:cubicBezTo>
                  <a:pt x="2478" y="1241"/>
                  <a:pt x="2478" y="1241"/>
                  <a:pt x="2478" y="1241"/>
                </a:cubicBezTo>
                <a:cubicBezTo>
                  <a:pt x="2479" y="1241"/>
                  <a:pt x="2479" y="1241"/>
                  <a:pt x="2479" y="1241"/>
                </a:cubicBezTo>
                <a:cubicBezTo>
                  <a:pt x="2479" y="1242"/>
                  <a:pt x="2479" y="1242"/>
                  <a:pt x="2479" y="1242"/>
                </a:cubicBezTo>
                <a:cubicBezTo>
                  <a:pt x="2479" y="1242"/>
                  <a:pt x="2479" y="1242"/>
                  <a:pt x="2479" y="1242"/>
                </a:cubicBezTo>
                <a:cubicBezTo>
                  <a:pt x="2479" y="1242"/>
                  <a:pt x="2479" y="1242"/>
                  <a:pt x="2479" y="1242"/>
                </a:cubicBezTo>
                <a:cubicBezTo>
                  <a:pt x="2479" y="1242"/>
                  <a:pt x="2479" y="1242"/>
                  <a:pt x="2479" y="1242"/>
                </a:cubicBezTo>
                <a:cubicBezTo>
                  <a:pt x="2479" y="1242"/>
                  <a:pt x="2479" y="1242"/>
                  <a:pt x="2479" y="1242"/>
                </a:cubicBezTo>
                <a:cubicBezTo>
                  <a:pt x="2479" y="1242"/>
                  <a:pt x="2479" y="1242"/>
                  <a:pt x="2479" y="1242"/>
                </a:cubicBezTo>
                <a:cubicBezTo>
                  <a:pt x="2479" y="1242"/>
                  <a:pt x="2479" y="1242"/>
                  <a:pt x="2479" y="1242"/>
                </a:cubicBezTo>
                <a:cubicBezTo>
                  <a:pt x="2479" y="1243"/>
                  <a:pt x="2479" y="1243"/>
                  <a:pt x="2479" y="1243"/>
                </a:cubicBezTo>
                <a:cubicBezTo>
                  <a:pt x="2479" y="1243"/>
                  <a:pt x="2479" y="1243"/>
                  <a:pt x="2479" y="1243"/>
                </a:cubicBezTo>
                <a:cubicBezTo>
                  <a:pt x="2479" y="1243"/>
                  <a:pt x="2479" y="1243"/>
                  <a:pt x="2479" y="1243"/>
                </a:cubicBezTo>
                <a:cubicBezTo>
                  <a:pt x="2479" y="1243"/>
                  <a:pt x="2479" y="1243"/>
                  <a:pt x="2479" y="1243"/>
                </a:cubicBezTo>
                <a:cubicBezTo>
                  <a:pt x="2479" y="1243"/>
                  <a:pt x="2479" y="1243"/>
                  <a:pt x="2479" y="1243"/>
                </a:cubicBezTo>
                <a:cubicBezTo>
                  <a:pt x="2479" y="1243"/>
                  <a:pt x="2479" y="1243"/>
                  <a:pt x="2479" y="1243"/>
                </a:cubicBezTo>
                <a:cubicBezTo>
                  <a:pt x="2479" y="1243"/>
                  <a:pt x="2479" y="1243"/>
                  <a:pt x="2479" y="1243"/>
                </a:cubicBezTo>
                <a:cubicBezTo>
                  <a:pt x="2479" y="1243"/>
                  <a:pt x="2479" y="1243"/>
                  <a:pt x="2479" y="1243"/>
                </a:cubicBezTo>
                <a:cubicBezTo>
                  <a:pt x="2479" y="1243"/>
                  <a:pt x="2479" y="1243"/>
                  <a:pt x="2479" y="1243"/>
                </a:cubicBezTo>
                <a:cubicBezTo>
                  <a:pt x="2479" y="1243"/>
                  <a:pt x="2479" y="1243"/>
                  <a:pt x="2479" y="1243"/>
                </a:cubicBezTo>
                <a:cubicBezTo>
                  <a:pt x="2479" y="1243"/>
                  <a:pt x="2479" y="1243"/>
                  <a:pt x="2479" y="1243"/>
                </a:cubicBezTo>
                <a:cubicBezTo>
                  <a:pt x="2479" y="1244"/>
                  <a:pt x="2479" y="1244"/>
                  <a:pt x="2479" y="1244"/>
                </a:cubicBezTo>
                <a:cubicBezTo>
                  <a:pt x="2479" y="1244"/>
                  <a:pt x="2479" y="1244"/>
                  <a:pt x="2479" y="1244"/>
                </a:cubicBezTo>
                <a:cubicBezTo>
                  <a:pt x="2479" y="1244"/>
                  <a:pt x="2479" y="1244"/>
                  <a:pt x="2479" y="1244"/>
                </a:cubicBezTo>
                <a:cubicBezTo>
                  <a:pt x="2479" y="1244"/>
                  <a:pt x="2479" y="1244"/>
                  <a:pt x="2479" y="1244"/>
                </a:cubicBezTo>
                <a:cubicBezTo>
                  <a:pt x="2479" y="1244"/>
                  <a:pt x="2479" y="1244"/>
                  <a:pt x="2479" y="1244"/>
                </a:cubicBezTo>
                <a:cubicBezTo>
                  <a:pt x="2479" y="1244"/>
                  <a:pt x="2479" y="1244"/>
                  <a:pt x="2479" y="1244"/>
                </a:cubicBezTo>
                <a:cubicBezTo>
                  <a:pt x="2479" y="1244"/>
                  <a:pt x="2479" y="1244"/>
                  <a:pt x="2479" y="1244"/>
                </a:cubicBezTo>
                <a:cubicBezTo>
                  <a:pt x="2480" y="1244"/>
                  <a:pt x="2480" y="1244"/>
                  <a:pt x="2480" y="1244"/>
                </a:cubicBezTo>
                <a:cubicBezTo>
                  <a:pt x="2480" y="1244"/>
                  <a:pt x="2480" y="1244"/>
                  <a:pt x="2480" y="1244"/>
                </a:cubicBezTo>
                <a:moveTo>
                  <a:pt x="2487" y="1252"/>
                </a:moveTo>
                <a:cubicBezTo>
                  <a:pt x="2487" y="1252"/>
                  <a:pt x="2487" y="1252"/>
                  <a:pt x="2487" y="1252"/>
                </a:cubicBezTo>
                <a:cubicBezTo>
                  <a:pt x="2487" y="1252"/>
                  <a:pt x="2487" y="1252"/>
                  <a:pt x="2487" y="1252"/>
                </a:cubicBezTo>
                <a:cubicBezTo>
                  <a:pt x="2487" y="1252"/>
                  <a:pt x="2487" y="1252"/>
                  <a:pt x="2487" y="1252"/>
                </a:cubicBezTo>
                <a:cubicBezTo>
                  <a:pt x="2487" y="1252"/>
                  <a:pt x="2487" y="1252"/>
                  <a:pt x="2487" y="1252"/>
                </a:cubicBezTo>
                <a:cubicBezTo>
                  <a:pt x="2487" y="1252"/>
                  <a:pt x="2487" y="1252"/>
                  <a:pt x="2487" y="1252"/>
                </a:cubicBezTo>
                <a:cubicBezTo>
                  <a:pt x="2487" y="1252"/>
                  <a:pt x="2487" y="1252"/>
                  <a:pt x="2487" y="1252"/>
                </a:cubicBezTo>
                <a:cubicBezTo>
                  <a:pt x="2487" y="1252"/>
                  <a:pt x="2487" y="1252"/>
                  <a:pt x="2487" y="1252"/>
                </a:cubicBezTo>
                <a:cubicBezTo>
                  <a:pt x="2487" y="1252"/>
                  <a:pt x="2487" y="1252"/>
                  <a:pt x="2487" y="1252"/>
                </a:cubicBezTo>
                <a:cubicBezTo>
                  <a:pt x="2487" y="1252"/>
                  <a:pt x="2487" y="1252"/>
                  <a:pt x="2487" y="1252"/>
                </a:cubicBezTo>
                <a:cubicBezTo>
                  <a:pt x="2487" y="1252"/>
                  <a:pt x="2487" y="1252"/>
                  <a:pt x="2487" y="1252"/>
                </a:cubicBezTo>
                <a:cubicBezTo>
                  <a:pt x="2487" y="1252"/>
                  <a:pt x="2487" y="1252"/>
                  <a:pt x="2487" y="1252"/>
                </a:cubicBezTo>
                <a:moveTo>
                  <a:pt x="2484" y="1244"/>
                </a:moveTo>
                <a:cubicBezTo>
                  <a:pt x="2484" y="1245"/>
                  <a:pt x="2484" y="1245"/>
                  <a:pt x="2484" y="1245"/>
                </a:cubicBezTo>
                <a:cubicBezTo>
                  <a:pt x="2484" y="1245"/>
                  <a:pt x="2484" y="1245"/>
                  <a:pt x="2484" y="1245"/>
                </a:cubicBezTo>
                <a:cubicBezTo>
                  <a:pt x="2484" y="1245"/>
                  <a:pt x="2484" y="1245"/>
                  <a:pt x="2484" y="1245"/>
                </a:cubicBezTo>
                <a:cubicBezTo>
                  <a:pt x="2484" y="1245"/>
                  <a:pt x="2484" y="1245"/>
                  <a:pt x="2484" y="1245"/>
                </a:cubicBezTo>
                <a:cubicBezTo>
                  <a:pt x="2484" y="1244"/>
                  <a:pt x="2484" y="1244"/>
                  <a:pt x="2484" y="1244"/>
                </a:cubicBezTo>
                <a:cubicBezTo>
                  <a:pt x="2484" y="1244"/>
                  <a:pt x="2484" y="1244"/>
                  <a:pt x="2484" y="1244"/>
                </a:cubicBezTo>
                <a:cubicBezTo>
                  <a:pt x="2483" y="1244"/>
                  <a:pt x="2483" y="1244"/>
                  <a:pt x="2483" y="1244"/>
                </a:cubicBezTo>
                <a:cubicBezTo>
                  <a:pt x="2483" y="1244"/>
                  <a:pt x="2483" y="1244"/>
                  <a:pt x="2483" y="1244"/>
                </a:cubicBezTo>
                <a:cubicBezTo>
                  <a:pt x="2483" y="1244"/>
                  <a:pt x="2483" y="1244"/>
                  <a:pt x="2483" y="1244"/>
                </a:cubicBezTo>
                <a:cubicBezTo>
                  <a:pt x="2483" y="1244"/>
                  <a:pt x="2483" y="1244"/>
                  <a:pt x="2483" y="1244"/>
                </a:cubicBezTo>
                <a:cubicBezTo>
                  <a:pt x="2483" y="1244"/>
                  <a:pt x="2483" y="1244"/>
                  <a:pt x="2483" y="1244"/>
                </a:cubicBezTo>
                <a:cubicBezTo>
                  <a:pt x="2483" y="1244"/>
                  <a:pt x="2483" y="1244"/>
                  <a:pt x="2483" y="1244"/>
                </a:cubicBezTo>
                <a:cubicBezTo>
                  <a:pt x="2483" y="1244"/>
                  <a:pt x="2483" y="1244"/>
                  <a:pt x="2483" y="1244"/>
                </a:cubicBezTo>
                <a:cubicBezTo>
                  <a:pt x="2483" y="1244"/>
                  <a:pt x="2483" y="1244"/>
                  <a:pt x="2483" y="1244"/>
                </a:cubicBezTo>
                <a:cubicBezTo>
                  <a:pt x="2483" y="1244"/>
                  <a:pt x="2483" y="1244"/>
                  <a:pt x="2483" y="1244"/>
                </a:cubicBezTo>
                <a:cubicBezTo>
                  <a:pt x="2483" y="1244"/>
                  <a:pt x="2483" y="1244"/>
                  <a:pt x="2483" y="1244"/>
                </a:cubicBezTo>
                <a:cubicBezTo>
                  <a:pt x="2483" y="1244"/>
                  <a:pt x="2483" y="1244"/>
                  <a:pt x="2483" y="1244"/>
                </a:cubicBezTo>
                <a:cubicBezTo>
                  <a:pt x="2483" y="1244"/>
                  <a:pt x="2483" y="1244"/>
                  <a:pt x="2483" y="1244"/>
                </a:cubicBezTo>
                <a:cubicBezTo>
                  <a:pt x="2484" y="1244"/>
                  <a:pt x="2484" y="1244"/>
                  <a:pt x="2484" y="1244"/>
                </a:cubicBezTo>
                <a:cubicBezTo>
                  <a:pt x="2484" y="1244"/>
                  <a:pt x="2484" y="1244"/>
                  <a:pt x="2484" y="1244"/>
                </a:cubicBezTo>
                <a:cubicBezTo>
                  <a:pt x="2484" y="1244"/>
                  <a:pt x="2484" y="1244"/>
                  <a:pt x="2484" y="1244"/>
                </a:cubicBezTo>
                <a:cubicBezTo>
                  <a:pt x="2484" y="1244"/>
                  <a:pt x="2484" y="1244"/>
                  <a:pt x="2484" y="1244"/>
                </a:cubicBezTo>
                <a:moveTo>
                  <a:pt x="2484" y="1240"/>
                </a:moveTo>
                <a:cubicBezTo>
                  <a:pt x="2484" y="1239"/>
                  <a:pt x="2484" y="1239"/>
                  <a:pt x="2484" y="1239"/>
                </a:cubicBezTo>
                <a:cubicBezTo>
                  <a:pt x="2484" y="1239"/>
                  <a:pt x="2484" y="1239"/>
                  <a:pt x="2484" y="1239"/>
                </a:cubicBezTo>
                <a:cubicBezTo>
                  <a:pt x="2484" y="1239"/>
                  <a:pt x="2484" y="1239"/>
                  <a:pt x="2484" y="1239"/>
                </a:cubicBezTo>
                <a:cubicBezTo>
                  <a:pt x="2484" y="1239"/>
                  <a:pt x="2484" y="1239"/>
                  <a:pt x="2484" y="1239"/>
                </a:cubicBezTo>
                <a:cubicBezTo>
                  <a:pt x="2484" y="1239"/>
                  <a:pt x="2484" y="1239"/>
                  <a:pt x="2484" y="1239"/>
                </a:cubicBezTo>
                <a:cubicBezTo>
                  <a:pt x="2484" y="1239"/>
                  <a:pt x="2484" y="1239"/>
                  <a:pt x="2484" y="1239"/>
                </a:cubicBezTo>
                <a:cubicBezTo>
                  <a:pt x="2485" y="1239"/>
                  <a:pt x="2485" y="1239"/>
                  <a:pt x="2485" y="1239"/>
                </a:cubicBezTo>
                <a:cubicBezTo>
                  <a:pt x="2485" y="1239"/>
                  <a:pt x="2485" y="1239"/>
                  <a:pt x="2485" y="1239"/>
                </a:cubicBezTo>
                <a:cubicBezTo>
                  <a:pt x="2485" y="1239"/>
                  <a:pt x="2485" y="1239"/>
                  <a:pt x="2485" y="1239"/>
                </a:cubicBezTo>
                <a:cubicBezTo>
                  <a:pt x="2485" y="1239"/>
                  <a:pt x="2485" y="1239"/>
                  <a:pt x="2485" y="1239"/>
                </a:cubicBezTo>
                <a:cubicBezTo>
                  <a:pt x="2485" y="1239"/>
                  <a:pt x="2485" y="1239"/>
                  <a:pt x="2485" y="1239"/>
                </a:cubicBezTo>
                <a:cubicBezTo>
                  <a:pt x="2484" y="1240"/>
                  <a:pt x="2484" y="1240"/>
                  <a:pt x="2484" y="1240"/>
                </a:cubicBezTo>
                <a:cubicBezTo>
                  <a:pt x="2484" y="1240"/>
                  <a:pt x="2484" y="1240"/>
                  <a:pt x="2484" y="1240"/>
                </a:cubicBezTo>
                <a:moveTo>
                  <a:pt x="2482" y="1241"/>
                </a:moveTo>
                <a:cubicBezTo>
                  <a:pt x="2482" y="1242"/>
                  <a:pt x="2482" y="1242"/>
                  <a:pt x="2482" y="1242"/>
                </a:cubicBezTo>
                <a:cubicBezTo>
                  <a:pt x="2482" y="1242"/>
                  <a:pt x="2482" y="1242"/>
                  <a:pt x="2482" y="1242"/>
                </a:cubicBezTo>
                <a:cubicBezTo>
                  <a:pt x="2482" y="1242"/>
                  <a:pt x="2482" y="1242"/>
                  <a:pt x="2482" y="1242"/>
                </a:cubicBezTo>
                <a:cubicBezTo>
                  <a:pt x="2482" y="1241"/>
                  <a:pt x="2482" y="1241"/>
                  <a:pt x="2482" y="1241"/>
                </a:cubicBezTo>
                <a:cubicBezTo>
                  <a:pt x="2482" y="1241"/>
                  <a:pt x="2482" y="1241"/>
                  <a:pt x="2482" y="1241"/>
                </a:cubicBezTo>
                <a:cubicBezTo>
                  <a:pt x="2482" y="1241"/>
                  <a:pt x="2482" y="1241"/>
                  <a:pt x="2482" y="1241"/>
                </a:cubicBezTo>
                <a:moveTo>
                  <a:pt x="2475" y="1252"/>
                </a:moveTo>
                <a:cubicBezTo>
                  <a:pt x="2475" y="1252"/>
                  <a:pt x="2475" y="1252"/>
                  <a:pt x="2475" y="1252"/>
                </a:cubicBezTo>
                <a:cubicBezTo>
                  <a:pt x="2475" y="1252"/>
                  <a:pt x="2475" y="1252"/>
                  <a:pt x="2475" y="1252"/>
                </a:cubicBezTo>
                <a:cubicBezTo>
                  <a:pt x="2475" y="1252"/>
                  <a:pt x="2475" y="1252"/>
                  <a:pt x="2475" y="1252"/>
                </a:cubicBezTo>
                <a:cubicBezTo>
                  <a:pt x="2475" y="1252"/>
                  <a:pt x="2475" y="1252"/>
                  <a:pt x="2475" y="1252"/>
                </a:cubicBezTo>
                <a:cubicBezTo>
                  <a:pt x="2476" y="1252"/>
                  <a:pt x="2476" y="1252"/>
                  <a:pt x="2476" y="1252"/>
                </a:cubicBezTo>
                <a:cubicBezTo>
                  <a:pt x="2476" y="1252"/>
                  <a:pt x="2476" y="1252"/>
                  <a:pt x="2476" y="1252"/>
                </a:cubicBezTo>
                <a:cubicBezTo>
                  <a:pt x="2476" y="1252"/>
                  <a:pt x="2476" y="1252"/>
                  <a:pt x="2476" y="1252"/>
                </a:cubicBezTo>
                <a:cubicBezTo>
                  <a:pt x="2476" y="1251"/>
                  <a:pt x="2476" y="1251"/>
                  <a:pt x="2476" y="1251"/>
                </a:cubicBezTo>
                <a:cubicBezTo>
                  <a:pt x="2476" y="1251"/>
                  <a:pt x="2476" y="1251"/>
                  <a:pt x="2476" y="1251"/>
                </a:cubicBezTo>
                <a:cubicBezTo>
                  <a:pt x="2476" y="1251"/>
                  <a:pt x="2476" y="1251"/>
                  <a:pt x="2476" y="1251"/>
                </a:cubicBezTo>
                <a:cubicBezTo>
                  <a:pt x="2476" y="1251"/>
                  <a:pt x="2476" y="1251"/>
                  <a:pt x="2476" y="1251"/>
                </a:cubicBezTo>
                <a:cubicBezTo>
                  <a:pt x="2476" y="1251"/>
                  <a:pt x="2476" y="1251"/>
                  <a:pt x="2476" y="1251"/>
                </a:cubicBezTo>
                <a:cubicBezTo>
                  <a:pt x="2477" y="1251"/>
                  <a:pt x="2477" y="1251"/>
                  <a:pt x="2477" y="1251"/>
                </a:cubicBezTo>
                <a:cubicBezTo>
                  <a:pt x="2477" y="1251"/>
                  <a:pt x="2477" y="1251"/>
                  <a:pt x="2477" y="1251"/>
                </a:cubicBezTo>
                <a:cubicBezTo>
                  <a:pt x="2477" y="1251"/>
                  <a:pt x="2477" y="1251"/>
                  <a:pt x="2477" y="1251"/>
                </a:cubicBezTo>
                <a:cubicBezTo>
                  <a:pt x="2477" y="1251"/>
                  <a:pt x="2477" y="1251"/>
                  <a:pt x="2477" y="1251"/>
                </a:cubicBezTo>
                <a:cubicBezTo>
                  <a:pt x="2477" y="1251"/>
                  <a:pt x="2477" y="1251"/>
                  <a:pt x="2477" y="1251"/>
                </a:cubicBezTo>
                <a:cubicBezTo>
                  <a:pt x="2477" y="1251"/>
                  <a:pt x="2477" y="1251"/>
                  <a:pt x="2477" y="1251"/>
                </a:cubicBezTo>
                <a:cubicBezTo>
                  <a:pt x="2477" y="1251"/>
                  <a:pt x="2477" y="1251"/>
                  <a:pt x="2477" y="1251"/>
                </a:cubicBezTo>
                <a:cubicBezTo>
                  <a:pt x="2477" y="1251"/>
                  <a:pt x="2477" y="1251"/>
                  <a:pt x="2477" y="1251"/>
                </a:cubicBezTo>
                <a:cubicBezTo>
                  <a:pt x="2477" y="1251"/>
                  <a:pt x="2477" y="1251"/>
                  <a:pt x="2477" y="1251"/>
                </a:cubicBezTo>
                <a:cubicBezTo>
                  <a:pt x="2478" y="1251"/>
                  <a:pt x="2478" y="1251"/>
                  <a:pt x="2478" y="1251"/>
                </a:cubicBezTo>
                <a:cubicBezTo>
                  <a:pt x="2478" y="1251"/>
                  <a:pt x="2478" y="1251"/>
                  <a:pt x="2478" y="1251"/>
                </a:cubicBezTo>
                <a:cubicBezTo>
                  <a:pt x="2478" y="1251"/>
                  <a:pt x="2478" y="1251"/>
                  <a:pt x="2478" y="1251"/>
                </a:cubicBezTo>
                <a:cubicBezTo>
                  <a:pt x="2478" y="1251"/>
                  <a:pt x="2478" y="1251"/>
                  <a:pt x="2478" y="1251"/>
                </a:cubicBezTo>
                <a:cubicBezTo>
                  <a:pt x="2478" y="1251"/>
                  <a:pt x="2478" y="1251"/>
                  <a:pt x="2478" y="1251"/>
                </a:cubicBezTo>
                <a:cubicBezTo>
                  <a:pt x="2478" y="1251"/>
                  <a:pt x="2478" y="1251"/>
                  <a:pt x="2478" y="1251"/>
                </a:cubicBezTo>
                <a:cubicBezTo>
                  <a:pt x="2478" y="1251"/>
                  <a:pt x="2478" y="1251"/>
                  <a:pt x="2478" y="1251"/>
                </a:cubicBezTo>
                <a:cubicBezTo>
                  <a:pt x="2478" y="1251"/>
                  <a:pt x="2478" y="1251"/>
                  <a:pt x="2478" y="1251"/>
                </a:cubicBezTo>
                <a:cubicBezTo>
                  <a:pt x="2478" y="1251"/>
                  <a:pt x="2478" y="1251"/>
                  <a:pt x="2478" y="1251"/>
                </a:cubicBezTo>
                <a:cubicBezTo>
                  <a:pt x="2478" y="1251"/>
                  <a:pt x="2478" y="1251"/>
                  <a:pt x="2478" y="1251"/>
                </a:cubicBezTo>
                <a:cubicBezTo>
                  <a:pt x="2478" y="1251"/>
                  <a:pt x="2478" y="1251"/>
                  <a:pt x="2478" y="1251"/>
                </a:cubicBezTo>
                <a:cubicBezTo>
                  <a:pt x="2478" y="1251"/>
                  <a:pt x="2478" y="1251"/>
                  <a:pt x="2478" y="1251"/>
                </a:cubicBezTo>
                <a:cubicBezTo>
                  <a:pt x="2478" y="1251"/>
                  <a:pt x="2478" y="1251"/>
                  <a:pt x="2478" y="1251"/>
                </a:cubicBezTo>
                <a:cubicBezTo>
                  <a:pt x="2478" y="1251"/>
                  <a:pt x="2478" y="1251"/>
                  <a:pt x="2478" y="1251"/>
                </a:cubicBezTo>
                <a:cubicBezTo>
                  <a:pt x="2478" y="1251"/>
                  <a:pt x="2478" y="1251"/>
                  <a:pt x="2478" y="1251"/>
                </a:cubicBezTo>
                <a:cubicBezTo>
                  <a:pt x="2478" y="1251"/>
                  <a:pt x="2478" y="1251"/>
                  <a:pt x="2478" y="1251"/>
                </a:cubicBezTo>
                <a:cubicBezTo>
                  <a:pt x="2478" y="1251"/>
                  <a:pt x="2478" y="1251"/>
                  <a:pt x="2478" y="1251"/>
                </a:cubicBezTo>
                <a:cubicBezTo>
                  <a:pt x="2478" y="1251"/>
                  <a:pt x="2478" y="1251"/>
                  <a:pt x="2478" y="1251"/>
                </a:cubicBezTo>
                <a:cubicBezTo>
                  <a:pt x="2478" y="1251"/>
                  <a:pt x="2478" y="1251"/>
                  <a:pt x="2478" y="1251"/>
                </a:cubicBezTo>
                <a:cubicBezTo>
                  <a:pt x="2478" y="1251"/>
                  <a:pt x="2478" y="1251"/>
                  <a:pt x="2478" y="1251"/>
                </a:cubicBezTo>
                <a:cubicBezTo>
                  <a:pt x="2477" y="1252"/>
                  <a:pt x="2477" y="1252"/>
                  <a:pt x="2477" y="1252"/>
                </a:cubicBezTo>
                <a:cubicBezTo>
                  <a:pt x="2477" y="1251"/>
                  <a:pt x="2477" y="1251"/>
                  <a:pt x="2477" y="1251"/>
                </a:cubicBezTo>
                <a:cubicBezTo>
                  <a:pt x="2477" y="1251"/>
                  <a:pt x="2477" y="1251"/>
                  <a:pt x="2477" y="1251"/>
                </a:cubicBezTo>
                <a:cubicBezTo>
                  <a:pt x="2477" y="1252"/>
                  <a:pt x="2477" y="1252"/>
                  <a:pt x="2477" y="1252"/>
                </a:cubicBezTo>
                <a:cubicBezTo>
                  <a:pt x="2477" y="1251"/>
                  <a:pt x="2477" y="1251"/>
                  <a:pt x="2477" y="1251"/>
                </a:cubicBezTo>
                <a:cubicBezTo>
                  <a:pt x="2477" y="1251"/>
                  <a:pt x="2477" y="1251"/>
                  <a:pt x="2477" y="1251"/>
                </a:cubicBezTo>
                <a:cubicBezTo>
                  <a:pt x="2477" y="1251"/>
                  <a:pt x="2477" y="1251"/>
                  <a:pt x="2477" y="1251"/>
                </a:cubicBezTo>
                <a:cubicBezTo>
                  <a:pt x="2477" y="1251"/>
                  <a:pt x="2477" y="1251"/>
                  <a:pt x="2477" y="1251"/>
                </a:cubicBezTo>
                <a:cubicBezTo>
                  <a:pt x="2477" y="1251"/>
                  <a:pt x="2477" y="1251"/>
                  <a:pt x="2477" y="1251"/>
                </a:cubicBezTo>
                <a:cubicBezTo>
                  <a:pt x="2477" y="1251"/>
                  <a:pt x="2477" y="1251"/>
                  <a:pt x="2477" y="1251"/>
                </a:cubicBezTo>
                <a:cubicBezTo>
                  <a:pt x="2477" y="1251"/>
                  <a:pt x="2477" y="1251"/>
                  <a:pt x="2477" y="1251"/>
                </a:cubicBezTo>
                <a:cubicBezTo>
                  <a:pt x="2477" y="1251"/>
                  <a:pt x="2477" y="1251"/>
                  <a:pt x="2477" y="1251"/>
                </a:cubicBezTo>
                <a:cubicBezTo>
                  <a:pt x="2477" y="1251"/>
                  <a:pt x="2477" y="1251"/>
                  <a:pt x="2477" y="1251"/>
                </a:cubicBezTo>
                <a:cubicBezTo>
                  <a:pt x="2477" y="1251"/>
                  <a:pt x="2477" y="1251"/>
                  <a:pt x="2477" y="1251"/>
                </a:cubicBezTo>
                <a:cubicBezTo>
                  <a:pt x="2477" y="1251"/>
                  <a:pt x="2477" y="1251"/>
                  <a:pt x="2477" y="1251"/>
                </a:cubicBezTo>
                <a:cubicBezTo>
                  <a:pt x="2477" y="1251"/>
                  <a:pt x="2477" y="1251"/>
                  <a:pt x="2477" y="1251"/>
                </a:cubicBezTo>
                <a:cubicBezTo>
                  <a:pt x="2476" y="1251"/>
                  <a:pt x="2476" y="1251"/>
                  <a:pt x="2476" y="1251"/>
                </a:cubicBezTo>
                <a:cubicBezTo>
                  <a:pt x="2476" y="1251"/>
                  <a:pt x="2476" y="1251"/>
                  <a:pt x="2476" y="1251"/>
                </a:cubicBezTo>
                <a:cubicBezTo>
                  <a:pt x="2476" y="1251"/>
                  <a:pt x="2476" y="1251"/>
                  <a:pt x="2476" y="1251"/>
                </a:cubicBezTo>
                <a:cubicBezTo>
                  <a:pt x="2476" y="1252"/>
                  <a:pt x="2476" y="1252"/>
                  <a:pt x="2476" y="1252"/>
                </a:cubicBezTo>
                <a:cubicBezTo>
                  <a:pt x="2476" y="1252"/>
                  <a:pt x="2476" y="1252"/>
                  <a:pt x="2476" y="1252"/>
                </a:cubicBezTo>
                <a:cubicBezTo>
                  <a:pt x="2476" y="1252"/>
                  <a:pt x="2476" y="1252"/>
                  <a:pt x="2476" y="1252"/>
                </a:cubicBezTo>
                <a:cubicBezTo>
                  <a:pt x="2476" y="1252"/>
                  <a:pt x="2476" y="1252"/>
                  <a:pt x="2476" y="1252"/>
                </a:cubicBezTo>
                <a:cubicBezTo>
                  <a:pt x="2476" y="1252"/>
                  <a:pt x="2476" y="1252"/>
                  <a:pt x="2476" y="1252"/>
                </a:cubicBezTo>
                <a:cubicBezTo>
                  <a:pt x="2476" y="1252"/>
                  <a:pt x="2476" y="1252"/>
                  <a:pt x="2476" y="1252"/>
                </a:cubicBezTo>
                <a:cubicBezTo>
                  <a:pt x="2476" y="1252"/>
                  <a:pt x="2476" y="1252"/>
                  <a:pt x="2476" y="1252"/>
                </a:cubicBezTo>
                <a:cubicBezTo>
                  <a:pt x="2476" y="1252"/>
                  <a:pt x="2476" y="1252"/>
                  <a:pt x="2476" y="1252"/>
                </a:cubicBezTo>
                <a:cubicBezTo>
                  <a:pt x="2476" y="1252"/>
                  <a:pt x="2476" y="1252"/>
                  <a:pt x="2476" y="1252"/>
                </a:cubicBezTo>
                <a:cubicBezTo>
                  <a:pt x="2476" y="1252"/>
                  <a:pt x="2476" y="1252"/>
                  <a:pt x="2476" y="1252"/>
                </a:cubicBezTo>
                <a:cubicBezTo>
                  <a:pt x="2476" y="1252"/>
                  <a:pt x="2476" y="1252"/>
                  <a:pt x="2476" y="1252"/>
                </a:cubicBezTo>
                <a:cubicBezTo>
                  <a:pt x="2476" y="1252"/>
                  <a:pt x="2476" y="1252"/>
                  <a:pt x="2476" y="1252"/>
                </a:cubicBezTo>
                <a:cubicBezTo>
                  <a:pt x="2476" y="1252"/>
                  <a:pt x="2476" y="1252"/>
                  <a:pt x="2476" y="1252"/>
                </a:cubicBezTo>
                <a:cubicBezTo>
                  <a:pt x="2475" y="1252"/>
                  <a:pt x="2475" y="1252"/>
                  <a:pt x="2475" y="1252"/>
                </a:cubicBezTo>
                <a:cubicBezTo>
                  <a:pt x="2475" y="1252"/>
                  <a:pt x="2475" y="1252"/>
                  <a:pt x="2475" y="1252"/>
                </a:cubicBezTo>
                <a:cubicBezTo>
                  <a:pt x="2475" y="1252"/>
                  <a:pt x="2475" y="1252"/>
                  <a:pt x="2475" y="1252"/>
                </a:cubicBezTo>
                <a:cubicBezTo>
                  <a:pt x="2475" y="1252"/>
                  <a:pt x="2475" y="1252"/>
                  <a:pt x="2475" y="1252"/>
                </a:cubicBezTo>
                <a:cubicBezTo>
                  <a:pt x="2475" y="1252"/>
                  <a:pt x="2475" y="1252"/>
                  <a:pt x="2475" y="1252"/>
                </a:cubicBezTo>
                <a:cubicBezTo>
                  <a:pt x="2475" y="1252"/>
                  <a:pt x="2475" y="1252"/>
                  <a:pt x="2475" y="1252"/>
                </a:cubicBezTo>
                <a:cubicBezTo>
                  <a:pt x="2475" y="1252"/>
                  <a:pt x="2475" y="1252"/>
                  <a:pt x="2475" y="1252"/>
                </a:cubicBezTo>
                <a:cubicBezTo>
                  <a:pt x="2475" y="1252"/>
                  <a:pt x="2475" y="1252"/>
                  <a:pt x="2475" y="1252"/>
                </a:cubicBezTo>
                <a:cubicBezTo>
                  <a:pt x="2475" y="1252"/>
                  <a:pt x="2475" y="1252"/>
                  <a:pt x="2475" y="1252"/>
                </a:cubicBezTo>
                <a:cubicBezTo>
                  <a:pt x="2475" y="1252"/>
                  <a:pt x="2475" y="1252"/>
                  <a:pt x="2475" y="1252"/>
                </a:cubicBezTo>
                <a:cubicBezTo>
                  <a:pt x="2475" y="1252"/>
                  <a:pt x="2475" y="1252"/>
                  <a:pt x="2475" y="1252"/>
                </a:cubicBezTo>
                <a:cubicBezTo>
                  <a:pt x="2475" y="1252"/>
                  <a:pt x="2475" y="1252"/>
                  <a:pt x="2475" y="1252"/>
                </a:cubicBezTo>
                <a:cubicBezTo>
                  <a:pt x="2475" y="1252"/>
                  <a:pt x="2475" y="1252"/>
                  <a:pt x="2475" y="1252"/>
                </a:cubicBezTo>
                <a:moveTo>
                  <a:pt x="2493" y="1242"/>
                </a:moveTo>
                <a:cubicBezTo>
                  <a:pt x="2493" y="1242"/>
                  <a:pt x="2493" y="1242"/>
                  <a:pt x="2493" y="1242"/>
                </a:cubicBezTo>
                <a:cubicBezTo>
                  <a:pt x="2493" y="1242"/>
                  <a:pt x="2493" y="1242"/>
                  <a:pt x="2493" y="1242"/>
                </a:cubicBezTo>
                <a:cubicBezTo>
                  <a:pt x="2493" y="1242"/>
                  <a:pt x="2493" y="1242"/>
                  <a:pt x="2493" y="1242"/>
                </a:cubicBezTo>
                <a:cubicBezTo>
                  <a:pt x="2493" y="1242"/>
                  <a:pt x="2493" y="1242"/>
                  <a:pt x="2493" y="1242"/>
                </a:cubicBezTo>
                <a:cubicBezTo>
                  <a:pt x="2493" y="1242"/>
                  <a:pt x="2493" y="1242"/>
                  <a:pt x="2493" y="1242"/>
                </a:cubicBezTo>
                <a:cubicBezTo>
                  <a:pt x="2493" y="1242"/>
                  <a:pt x="2493" y="1242"/>
                  <a:pt x="2493" y="1242"/>
                </a:cubicBezTo>
                <a:moveTo>
                  <a:pt x="2476" y="1247"/>
                </a:moveTo>
                <a:cubicBezTo>
                  <a:pt x="2476" y="1247"/>
                  <a:pt x="2476" y="1247"/>
                  <a:pt x="2476" y="1247"/>
                </a:cubicBezTo>
                <a:cubicBezTo>
                  <a:pt x="2476" y="1247"/>
                  <a:pt x="2476" y="1247"/>
                  <a:pt x="2476" y="1247"/>
                </a:cubicBezTo>
                <a:cubicBezTo>
                  <a:pt x="2476" y="1247"/>
                  <a:pt x="2476" y="1247"/>
                  <a:pt x="2476" y="1247"/>
                </a:cubicBezTo>
                <a:cubicBezTo>
                  <a:pt x="2476" y="1247"/>
                  <a:pt x="2476" y="1247"/>
                  <a:pt x="2476" y="1247"/>
                </a:cubicBezTo>
                <a:cubicBezTo>
                  <a:pt x="2476" y="1247"/>
                  <a:pt x="2476" y="1247"/>
                  <a:pt x="2476" y="1247"/>
                </a:cubicBezTo>
                <a:cubicBezTo>
                  <a:pt x="2476" y="1247"/>
                  <a:pt x="2476" y="1247"/>
                  <a:pt x="2476" y="1247"/>
                </a:cubicBezTo>
                <a:cubicBezTo>
                  <a:pt x="2476" y="1247"/>
                  <a:pt x="2476" y="1247"/>
                  <a:pt x="2476" y="1247"/>
                </a:cubicBezTo>
                <a:cubicBezTo>
                  <a:pt x="2476" y="1247"/>
                  <a:pt x="2476" y="1247"/>
                  <a:pt x="2476" y="1247"/>
                </a:cubicBezTo>
                <a:cubicBezTo>
                  <a:pt x="2476" y="1247"/>
                  <a:pt x="2476" y="1247"/>
                  <a:pt x="2476" y="1247"/>
                </a:cubicBezTo>
                <a:cubicBezTo>
                  <a:pt x="2476" y="1247"/>
                  <a:pt x="2476" y="1247"/>
                  <a:pt x="2476" y="1247"/>
                </a:cubicBezTo>
                <a:cubicBezTo>
                  <a:pt x="2476" y="1247"/>
                  <a:pt x="2476" y="1247"/>
                  <a:pt x="2476" y="1247"/>
                </a:cubicBezTo>
                <a:cubicBezTo>
                  <a:pt x="2476" y="1247"/>
                  <a:pt x="2476" y="1247"/>
                  <a:pt x="2476" y="1247"/>
                </a:cubicBezTo>
                <a:cubicBezTo>
                  <a:pt x="2476" y="1247"/>
                  <a:pt x="2476" y="1247"/>
                  <a:pt x="2476" y="1247"/>
                </a:cubicBezTo>
                <a:cubicBezTo>
                  <a:pt x="2476" y="1247"/>
                  <a:pt x="2476" y="1247"/>
                  <a:pt x="2476" y="1247"/>
                </a:cubicBezTo>
                <a:cubicBezTo>
                  <a:pt x="2476" y="1247"/>
                  <a:pt x="2476" y="1247"/>
                  <a:pt x="2476" y="1247"/>
                </a:cubicBezTo>
                <a:moveTo>
                  <a:pt x="2475" y="1247"/>
                </a:moveTo>
                <a:cubicBezTo>
                  <a:pt x="2475" y="1247"/>
                  <a:pt x="2475" y="1247"/>
                  <a:pt x="2475" y="1247"/>
                </a:cubicBezTo>
                <a:cubicBezTo>
                  <a:pt x="2475" y="1247"/>
                  <a:pt x="2475" y="1247"/>
                  <a:pt x="2475" y="1247"/>
                </a:cubicBezTo>
                <a:cubicBezTo>
                  <a:pt x="2475" y="1247"/>
                  <a:pt x="2475" y="1247"/>
                  <a:pt x="2475" y="1247"/>
                </a:cubicBezTo>
                <a:cubicBezTo>
                  <a:pt x="2475" y="1247"/>
                  <a:pt x="2475" y="1247"/>
                  <a:pt x="2475" y="1247"/>
                </a:cubicBezTo>
                <a:moveTo>
                  <a:pt x="2492" y="1239"/>
                </a:moveTo>
                <a:cubicBezTo>
                  <a:pt x="2492" y="1239"/>
                  <a:pt x="2492" y="1239"/>
                  <a:pt x="2492" y="1239"/>
                </a:cubicBezTo>
                <a:cubicBezTo>
                  <a:pt x="2492" y="1239"/>
                  <a:pt x="2492" y="1239"/>
                  <a:pt x="2492" y="1239"/>
                </a:cubicBezTo>
                <a:cubicBezTo>
                  <a:pt x="2492" y="1239"/>
                  <a:pt x="2492" y="1239"/>
                  <a:pt x="2492" y="1239"/>
                </a:cubicBezTo>
                <a:cubicBezTo>
                  <a:pt x="2492" y="1239"/>
                  <a:pt x="2492" y="1239"/>
                  <a:pt x="2492" y="1239"/>
                </a:cubicBezTo>
                <a:moveTo>
                  <a:pt x="2473" y="1248"/>
                </a:moveTo>
                <a:cubicBezTo>
                  <a:pt x="2473" y="1248"/>
                  <a:pt x="2473" y="1248"/>
                  <a:pt x="2473" y="1248"/>
                </a:cubicBezTo>
                <a:cubicBezTo>
                  <a:pt x="2473" y="1248"/>
                  <a:pt x="2473" y="1248"/>
                  <a:pt x="2473" y="1248"/>
                </a:cubicBezTo>
                <a:cubicBezTo>
                  <a:pt x="2473" y="1248"/>
                  <a:pt x="2473" y="1248"/>
                  <a:pt x="2473" y="1248"/>
                </a:cubicBezTo>
                <a:cubicBezTo>
                  <a:pt x="2473" y="1248"/>
                  <a:pt x="2473" y="1248"/>
                  <a:pt x="2473" y="1248"/>
                </a:cubicBezTo>
                <a:cubicBezTo>
                  <a:pt x="2472" y="1248"/>
                  <a:pt x="2472" y="1248"/>
                  <a:pt x="2472" y="1248"/>
                </a:cubicBezTo>
                <a:cubicBezTo>
                  <a:pt x="2472" y="1248"/>
                  <a:pt x="2472" y="1248"/>
                  <a:pt x="2472" y="1248"/>
                </a:cubicBezTo>
                <a:cubicBezTo>
                  <a:pt x="2472" y="1248"/>
                  <a:pt x="2472" y="1248"/>
                  <a:pt x="2472" y="1248"/>
                </a:cubicBezTo>
                <a:cubicBezTo>
                  <a:pt x="2472" y="1248"/>
                  <a:pt x="2472" y="1248"/>
                  <a:pt x="2472" y="1248"/>
                </a:cubicBezTo>
                <a:cubicBezTo>
                  <a:pt x="2472" y="1248"/>
                  <a:pt x="2472" y="1248"/>
                  <a:pt x="2472" y="1248"/>
                </a:cubicBezTo>
                <a:cubicBezTo>
                  <a:pt x="2473" y="1248"/>
                  <a:pt x="2473" y="1248"/>
                  <a:pt x="2473" y="1248"/>
                </a:cubicBezTo>
                <a:moveTo>
                  <a:pt x="2479" y="1250"/>
                </a:moveTo>
                <a:cubicBezTo>
                  <a:pt x="2479" y="1250"/>
                  <a:pt x="2479" y="1250"/>
                  <a:pt x="2479" y="1250"/>
                </a:cubicBezTo>
                <a:cubicBezTo>
                  <a:pt x="2479" y="1250"/>
                  <a:pt x="2479" y="1250"/>
                  <a:pt x="2479" y="1250"/>
                </a:cubicBezTo>
                <a:cubicBezTo>
                  <a:pt x="2478" y="1250"/>
                  <a:pt x="2478" y="1250"/>
                  <a:pt x="2478" y="1250"/>
                </a:cubicBezTo>
                <a:cubicBezTo>
                  <a:pt x="2479" y="1250"/>
                  <a:pt x="2479" y="1250"/>
                  <a:pt x="2479" y="1250"/>
                </a:cubicBezTo>
                <a:moveTo>
                  <a:pt x="2478" y="1250"/>
                </a:moveTo>
                <a:cubicBezTo>
                  <a:pt x="2478" y="1250"/>
                  <a:pt x="2478" y="1250"/>
                  <a:pt x="2478" y="1250"/>
                </a:cubicBezTo>
                <a:cubicBezTo>
                  <a:pt x="2478" y="1251"/>
                  <a:pt x="2478" y="1251"/>
                  <a:pt x="2478" y="1251"/>
                </a:cubicBezTo>
                <a:cubicBezTo>
                  <a:pt x="2478" y="1251"/>
                  <a:pt x="2478" y="1251"/>
                  <a:pt x="2478" y="1251"/>
                </a:cubicBezTo>
                <a:cubicBezTo>
                  <a:pt x="2478" y="1251"/>
                  <a:pt x="2478" y="1251"/>
                  <a:pt x="2478" y="1251"/>
                </a:cubicBezTo>
                <a:cubicBezTo>
                  <a:pt x="2478" y="1251"/>
                  <a:pt x="2478" y="1251"/>
                  <a:pt x="2478" y="1251"/>
                </a:cubicBezTo>
                <a:cubicBezTo>
                  <a:pt x="2478" y="1251"/>
                  <a:pt x="2478" y="1251"/>
                  <a:pt x="2478" y="1251"/>
                </a:cubicBezTo>
                <a:cubicBezTo>
                  <a:pt x="2478" y="1250"/>
                  <a:pt x="2478" y="1250"/>
                  <a:pt x="2478" y="1250"/>
                </a:cubicBezTo>
                <a:cubicBezTo>
                  <a:pt x="2478" y="1250"/>
                  <a:pt x="2478" y="1250"/>
                  <a:pt x="2478" y="1250"/>
                </a:cubicBezTo>
                <a:cubicBezTo>
                  <a:pt x="2478" y="1250"/>
                  <a:pt x="2478" y="1250"/>
                  <a:pt x="2478" y="1250"/>
                </a:cubicBezTo>
                <a:cubicBezTo>
                  <a:pt x="2478" y="1250"/>
                  <a:pt x="2478" y="1250"/>
                  <a:pt x="2478" y="1250"/>
                </a:cubicBezTo>
                <a:cubicBezTo>
                  <a:pt x="2478" y="1250"/>
                  <a:pt x="2478" y="1250"/>
                  <a:pt x="2478" y="1250"/>
                </a:cubicBezTo>
                <a:moveTo>
                  <a:pt x="2476" y="1252"/>
                </a:moveTo>
                <a:cubicBezTo>
                  <a:pt x="2476" y="1252"/>
                  <a:pt x="2476" y="1252"/>
                  <a:pt x="2476" y="1252"/>
                </a:cubicBezTo>
                <a:cubicBezTo>
                  <a:pt x="2476" y="1252"/>
                  <a:pt x="2476" y="1252"/>
                  <a:pt x="2476" y="1252"/>
                </a:cubicBezTo>
                <a:cubicBezTo>
                  <a:pt x="2476" y="1252"/>
                  <a:pt x="2476" y="1252"/>
                  <a:pt x="2476" y="1252"/>
                </a:cubicBezTo>
                <a:cubicBezTo>
                  <a:pt x="2476" y="1252"/>
                  <a:pt x="2476" y="1252"/>
                  <a:pt x="2476" y="1252"/>
                </a:cubicBezTo>
                <a:moveTo>
                  <a:pt x="2493" y="1247"/>
                </a:moveTo>
                <a:cubicBezTo>
                  <a:pt x="2493" y="1247"/>
                  <a:pt x="2493" y="1247"/>
                  <a:pt x="2493" y="1247"/>
                </a:cubicBezTo>
                <a:cubicBezTo>
                  <a:pt x="2493" y="1247"/>
                  <a:pt x="2493" y="1247"/>
                  <a:pt x="2493" y="1247"/>
                </a:cubicBezTo>
                <a:cubicBezTo>
                  <a:pt x="2493" y="1247"/>
                  <a:pt x="2493" y="1247"/>
                  <a:pt x="2493" y="1247"/>
                </a:cubicBezTo>
                <a:cubicBezTo>
                  <a:pt x="2493" y="1247"/>
                  <a:pt x="2493" y="1247"/>
                  <a:pt x="2493" y="1247"/>
                </a:cubicBezTo>
                <a:moveTo>
                  <a:pt x="2477" y="1245"/>
                </a:moveTo>
                <a:cubicBezTo>
                  <a:pt x="2477" y="1245"/>
                  <a:pt x="2477" y="1245"/>
                  <a:pt x="2477" y="1245"/>
                </a:cubicBezTo>
                <a:cubicBezTo>
                  <a:pt x="2477" y="1245"/>
                  <a:pt x="2477" y="1245"/>
                  <a:pt x="2477" y="1245"/>
                </a:cubicBezTo>
                <a:cubicBezTo>
                  <a:pt x="2477" y="1245"/>
                  <a:pt x="2477" y="1245"/>
                  <a:pt x="2477" y="1245"/>
                </a:cubicBezTo>
                <a:cubicBezTo>
                  <a:pt x="2477" y="1245"/>
                  <a:pt x="2477" y="1245"/>
                  <a:pt x="2477" y="1245"/>
                </a:cubicBezTo>
                <a:moveTo>
                  <a:pt x="2476" y="1252"/>
                </a:moveTo>
                <a:cubicBezTo>
                  <a:pt x="2476" y="1252"/>
                  <a:pt x="2476" y="1252"/>
                  <a:pt x="2476" y="1252"/>
                </a:cubicBezTo>
                <a:cubicBezTo>
                  <a:pt x="2476" y="1252"/>
                  <a:pt x="2476" y="1252"/>
                  <a:pt x="2476" y="1252"/>
                </a:cubicBezTo>
                <a:cubicBezTo>
                  <a:pt x="2476" y="1252"/>
                  <a:pt x="2476" y="1252"/>
                  <a:pt x="2476" y="1252"/>
                </a:cubicBezTo>
                <a:cubicBezTo>
                  <a:pt x="2476" y="1252"/>
                  <a:pt x="2476" y="1252"/>
                  <a:pt x="2476" y="1252"/>
                </a:cubicBezTo>
                <a:cubicBezTo>
                  <a:pt x="2476" y="1252"/>
                  <a:pt x="2476" y="1252"/>
                  <a:pt x="2476" y="1252"/>
                </a:cubicBezTo>
                <a:moveTo>
                  <a:pt x="2481" y="1240"/>
                </a:moveTo>
                <a:cubicBezTo>
                  <a:pt x="2482" y="1240"/>
                  <a:pt x="2482" y="1240"/>
                  <a:pt x="2482" y="1240"/>
                </a:cubicBezTo>
                <a:cubicBezTo>
                  <a:pt x="2481" y="1240"/>
                  <a:pt x="2481" y="1240"/>
                  <a:pt x="2481" y="1240"/>
                </a:cubicBezTo>
                <a:cubicBezTo>
                  <a:pt x="2481" y="1240"/>
                  <a:pt x="2481" y="1240"/>
                  <a:pt x="2481" y="1240"/>
                </a:cubicBezTo>
                <a:cubicBezTo>
                  <a:pt x="2481" y="1240"/>
                  <a:pt x="2481" y="1240"/>
                  <a:pt x="2481" y="1240"/>
                </a:cubicBezTo>
                <a:moveTo>
                  <a:pt x="2497" y="1246"/>
                </a:moveTo>
                <a:cubicBezTo>
                  <a:pt x="2497" y="1246"/>
                  <a:pt x="2497" y="1246"/>
                  <a:pt x="2497" y="1246"/>
                </a:cubicBezTo>
                <a:cubicBezTo>
                  <a:pt x="2497" y="1246"/>
                  <a:pt x="2497" y="1246"/>
                  <a:pt x="2497" y="1246"/>
                </a:cubicBezTo>
                <a:cubicBezTo>
                  <a:pt x="2497" y="1246"/>
                  <a:pt x="2497" y="1246"/>
                  <a:pt x="2497" y="1246"/>
                </a:cubicBezTo>
                <a:cubicBezTo>
                  <a:pt x="2497" y="1246"/>
                  <a:pt x="2497" y="1246"/>
                  <a:pt x="2497" y="1246"/>
                </a:cubicBezTo>
                <a:cubicBezTo>
                  <a:pt x="2497" y="1246"/>
                  <a:pt x="2497" y="1246"/>
                  <a:pt x="2497" y="1246"/>
                </a:cubicBezTo>
                <a:cubicBezTo>
                  <a:pt x="2497" y="1246"/>
                  <a:pt x="2497" y="1246"/>
                  <a:pt x="2497" y="1246"/>
                </a:cubicBezTo>
                <a:cubicBezTo>
                  <a:pt x="2497" y="1246"/>
                  <a:pt x="2497" y="1246"/>
                  <a:pt x="2497" y="1246"/>
                </a:cubicBezTo>
                <a:cubicBezTo>
                  <a:pt x="2497" y="1246"/>
                  <a:pt x="2497" y="1246"/>
                  <a:pt x="2497" y="1246"/>
                </a:cubicBezTo>
                <a:cubicBezTo>
                  <a:pt x="2496" y="1246"/>
                  <a:pt x="2496" y="1246"/>
                  <a:pt x="2496" y="1246"/>
                </a:cubicBezTo>
                <a:cubicBezTo>
                  <a:pt x="2496" y="1246"/>
                  <a:pt x="2496" y="1246"/>
                  <a:pt x="2496" y="1246"/>
                </a:cubicBezTo>
                <a:cubicBezTo>
                  <a:pt x="2496" y="1245"/>
                  <a:pt x="2496" y="1245"/>
                  <a:pt x="2496" y="1245"/>
                </a:cubicBezTo>
                <a:cubicBezTo>
                  <a:pt x="2496" y="1245"/>
                  <a:pt x="2496" y="1245"/>
                  <a:pt x="2496" y="1245"/>
                </a:cubicBezTo>
                <a:cubicBezTo>
                  <a:pt x="2497" y="1245"/>
                  <a:pt x="2497" y="1245"/>
                  <a:pt x="2497" y="1245"/>
                </a:cubicBezTo>
                <a:cubicBezTo>
                  <a:pt x="2497" y="1245"/>
                  <a:pt x="2497" y="1245"/>
                  <a:pt x="2497" y="1245"/>
                </a:cubicBezTo>
                <a:cubicBezTo>
                  <a:pt x="2497" y="1245"/>
                  <a:pt x="2497" y="1245"/>
                  <a:pt x="2497" y="1245"/>
                </a:cubicBezTo>
                <a:cubicBezTo>
                  <a:pt x="2497" y="1246"/>
                  <a:pt x="2497" y="1246"/>
                  <a:pt x="2497" y="1246"/>
                </a:cubicBezTo>
                <a:moveTo>
                  <a:pt x="2498" y="1252"/>
                </a:moveTo>
                <a:cubicBezTo>
                  <a:pt x="2498" y="1252"/>
                  <a:pt x="2498" y="1252"/>
                  <a:pt x="2498" y="1252"/>
                </a:cubicBezTo>
                <a:cubicBezTo>
                  <a:pt x="2498" y="1252"/>
                  <a:pt x="2498" y="1252"/>
                  <a:pt x="2498" y="1252"/>
                </a:cubicBezTo>
                <a:cubicBezTo>
                  <a:pt x="2498" y="1252"/>
                  <a:pt x="2498" y="1252"/>
                  <a:pt x="2498" y="1252"/>
                </a:cubicBezTo>
                <a:cubicBezTo>
                  <a:pt x="2498" y="1252"/>
                  <a:pt x="2498" y="1252"/>
                  <a:pt x="2498" y="1252"/>
                </a:cubicBezTo>
                <a:cubicBezTo>
                  <a:pt x="2498" y="1252"/>
                  <a:pt x="2498" y="1252"/>
                  <a:pt x="2498" y="1252"/>
                </a:cubicBezTo>
                <a:cubicBezTo>
                  <a:pt x="2498" y="1252"/>
                  <a:pt x="2498" y="1252"/>
                  <a:pt x="2498" y="1252"/>
                </a:cubicBezTo>
                <a:cubicBezTo>
                  <a:pt x="2498" y="1252"/>
                  <a:pt x="2498" y="1252"/>
                  <a:pt x="2498" y="1252"/>
                </a:cubicBezTo>
                <a:cubicBezTo>
                  <a:pt x="2498" y="1252"/>
                  <a:pt x="2498" y="1252"/>
                  <a:pt x="2498" y="1252"/>
                </a:cubicBezTo>
                <a:cubicBezTo>
                  <a:pt x="2498" y="1252"/>
                  <a:pt x="2498" y="1252"/>
                  <a:pt x="2498" y="1252"/>
                </a:cubicBezTo>
                <a:cubicBezTo>
                  <a:pt x="2498" y="1252"/>
                  <a:pt x="2498" y="1252"/>
                  <a:pt x="2498" y="1252"/>
                </a:cubicBezTo>
                <a:cubicBezTo>
                  <a:pt x="2498" y="1252"/>
                  <a:pt x="2498" y="1252"/>
                  <a:pt x="2498" y="1252"/>
                </a:cubicBezTo>
                <a:cubicBezTo>
                  <a:pt x="2498" y="1252"/>
                  <a:pt x="2498" y="1252"/>
                  <a:pt x="2498" y="1252"/>
                </a:cubicBezTo>
                <a:cubicBezTo>
                  <a:pt x="2498" y="1252"/>
                  <a:pt x="2498" y="1252"/>
                  <a:pt x="2498" y="1252"/>
                </a:cubicBezTo>
                <a:cubicBezTo>
                  <a:pt x="2498" y="1252"/>
                  <a:pt x="2498" y="1252"/>
                  <a:pt x="2498" y="1252"/>
                </a:cubicBezTo>
                <a:cubicBezTo>
                  <a:pt x="2498" y="1252"/>
                  <a:pt x="2498" y="1252"/>
                  <a:pt x="2498" y="1252"/>
                </a:cubicBezTo>
                <a:cubicBezTo>
                  <a:pt x="2498" y="1252"/>
                  <a:pt x="2498" y="1252"/>
                  <a:pt x="2498" y="1252"/>
                </a:cubicBezTo>
                <a:moveTo>
                  <a:pt x="2498" y="1250"/>
                </a:moveTo>
                <a:cubicBezTo>
                  <a:pt x="2498" y="1250"/>
                  <a:pt x="2498" y="1250"/>
                  <a:pt x="2498" y="1250"/>
                </a:cubicBezTo>
                <a:cubicBezTo>
                  <a:pt x="2498" y="1250"/>
                  <a:pt x="2498" y="1250"/>
                  <a:pt x="2498" y="1250"/>
                </a:cubicBezTo>
                <a:cubicBezTo>
                  <a:pt x="2498" y="1250"/>
                  <a:pt x="2498" y="1250"/>
                  <a:pt x="2498" y="1250"/>
                </a:cubicBezTo>
                <a:cubicBezTo>
                  <a:pt x="2497" y="1250"/>
                  <a:pt x="2497" y="1250"/>
                  <a:pt x="2497" y="1250"/>
                </a:cubicBezTo>
                <a:cubicBezTo>
                  <a:pt x="2497" y="1250"/>
                  <a:pt x="2497" y="1250"/>
                  <a:pt x="2497" y="1250"/>
                </a:cubicBezTo>
                <a:cubicBezTo>
                  <a:pt x="2497" y="1250"/>
                  <a:pt x="2497" y="1250"/>
                  <a:pt x="2497" y="1250"/>
                </a:cubicBezTo>
                <a:cubicBezTo>
                  <a:pt x="2498" y="1250"/>
                  <a:pt x="2498" y="1250"/>
                  <a:pt x="2498" y="1250"/>
                </a:cubicBezTo>
                <a:cubicBezTo>
                  <a:pt x="2498" y="1250"/>
                  <a:pt x="2498" y="1250"/>
                  <a:pt x="2498" y="1250"/>
                </a:cubicBezTo>
                <a:moveTo>
                  <a:pt x="2496" y="1251"/>
                </a:moveTo>
                <a:cubicBezTo>
                  <a:pt x="2496" y="1251"/>
                  <a:pt x="2496" y="1251"/>
                  <a:pt x="2496" y="1251"/>
                </a:cubicBezTo>
                <a:cubicBezTo>
                  <a:pt x="2496" y="1251"/>
                  <a:pt x="2496" y="1251"/>
                  <a:pt x="2496" y="1251"/>
                </a:cubicBezTo>
                <a:cubicBezTo>
                  <a:pt x="2496" y="1251"/>
                  <a:pt x="2496" y="1251"/>
                  <a:pt x="2496" y="1251"/>
                </a:cubicBezTo>
                <a:cubicBezTo>
                  <a:pt x="2496" y="1251"/>
                  <a:pt x="2496" y="1251"/>
                  <a:pt x="2496" y="1251"/>
                </a:cubicBezTo>
                <a:moveTo>
                  <a:pt x="2496" y="1242"/>
                </a:moveTo>
                <a:cubicBezTo>
                  <a:pt x="2496" y="1242"/>
                  <a:pt x="2496" y="1242"/>
                  <a:pt x="2496" y="1242"/>
                </a:cubicBezTo>
                <a:cubicBezTo>
                  <a:pt x="2496" y="1242"/>
                  <a:pt x="2496" y="1242"/>
                  <a:pt x="2496" y="1242"/>
                </a:cubicBezTo>
                <a:cubicBezTo>
                  <a:pt x="2496" y="1242"/>
                  <a:pt x="2496" y="1242"/>
                  <a:pt x="2496" y="1242"/>
                </a:cubicBezTo>
                <a:cubicBezTo>
                  <a:pt x="2496" y="1242"/>
                  <a:pt x="2496" y="1242"/>
                  <a:pt x="2496" y="1242"/>
                </a:cubicBezTo>
                <a:cubicBezTo>
                  <a:pt x="2496" y="1242"/>
                  <a:pt x="2496" y="1242"/>
                  <a:pt x="2496" y="1242"/>
                </a:cubicBezTo>
                <a:cubicBezTo>
                  <a:pt x="2496" y="1242"/>
                  <a:pt x="2496" y="1242"/>
                  <a:pt x="2496" y="1242"/>
                </a:cubicBezTo>
                <a:cubicBezTo>
                  <a:pt x="2496" y="1242"/>
                  <a:pt x="2496" y="1242"/>
                  <a:pt x="2496" y="1242"/>
                </a:cubicBezTo>
                <a:moveTo>
                  <a:pt x="2496" y="1250"/>
                </a:moveTo>
                <a:cubicBezTo>
                  <a:pt x="2496" y="1250"/>
                  <a:pt x="2496" y="1250"/>
                  <a:pt x="2496" y="1250"/>
                </a:cubicBezTo>
                <a:cubicBezTo>
                  <a:pt x="2496" y="1250"/>
                  <a:pt x="2496" y="1250"/>
                  <a:pt x="2496" y="1250"/>
                </a:cubicBezTo>
                <a:cubicBezTo>
                  <a:pt x="2496" y="1250"/>
                  <a:pt x="2496" y="1250"/>
                  <a:pt x="2496" y="1250"/>
                </a:cubicBezTo>
                <a:moveTo>
                  <a:pt x="2496" y="1239"/>
                </a:moveTo>
                <a:cubicBezTo>
                  <a:pt x="2496" y="1239"/>
                  <a:pt x="2496" y="1239"/>
                  <a:pt x="2496" y="1239"/>
                </a:cubicBezTo>
                <a:cubicBezTo>
                  <a:pt x="2496" y="1240"/>
                  <a:pt x="2496" y="1240"/>
                  <a:pt x="2496" y="1240"/>
                </a:cubicBezTo>
                <a:cubicBezTo>
                  <a:pt x="2496" y="1240"/>
                  <a:pt x="2496" y="1240"/>
                  <a:pt x="2496" y="1240"/>
                </a:cubicBezTo>
                <a:cubicBezTo>
                  <a:pt x="2496" y="1239"/>
                  <a:pt x="2496" y="1239"/>
                  <a:pt x="2496" y="1239"/>
                </a:cubicBezTo>
                <a:moveTo>
                  <a:pt x="2499" y="1247"/>
                </a:moveTo>
                <a:cubicBezTo>
                  <a:pt x="2499" y="1247"/>
                  <a:pt x="2499" y="1247"/>
                  <a:pt x="2499" y="1247"/>
                </a:cubicBezTo>
                <a:cubicBezTo>
                  <a:pt x="2499" y="1247"/>
                  <a:pt x="2499" y="1247"/>
                  <a:pt x="2499" y="1247"/>
                </a:cubicBezTo>
                <a:cubicBezTo>
                  <a:pt x="2499" y="1247"/>
                  <a:pt x="2499" y="1247"/>
                  <a:pt x="2499" y="1247"/>
                </a:cubicBezTo>
                <a:cubicBezTo>
                  <a:pt x="2499" y="1247"/>
                  <a:pt x="2499" y="1247"/>
                  <a:pt x="2499" y="1247"/>
                </a:cubicBezTo>
                <a:cubicBezTo>
                  <a:pt x="2499" y="1247"/>
                  <a:pt x="2499" y="1247"/>
                  <a:pt x="2499" y="1247"/>
                </a:cubicBezTo>
                <a:cubicBezTo>
                  <a:pt x="2499" y="1247"/>
                  <a:pt x="2499" y="1247"/>
                  <a:pt x="2499" y="1247"/>
                </a:cubicBezTo>
                <a:moveTo>
                  <a:pt x="2499" y="1253"/>
                </a:moveTo>
                <a:cubicBezTo>
                  <a:pt x="2499" y="1253"/>
                  <a:pt x="2499" y="1253"/>
                  <a:pt x="2499" y="1253"/>
                </a:cubicBezTo>
                <a:cubicBezTo>
                  <a:pt x="2499" y="1253"/>
                  <a:pt x="2499" y="1253"/>
                  <a:pt x="2499" y="1253"/>
                </a:cubicBezTo>
                <a:cubicBezTo>
                  <a:pt x="2499" y="1253"/>
                  <a:pt x="2499" y="1253"/>
                  <a:pt x="2499" y="1253"/>
                </a:cubicBezTo>
                <a:cubicBezTo>
                  <a:pt x="2499" y="1253"/>
                  <a:pt x="2499" y="1253"/>
                  <a:pt x="2499" y="1253"/>
                </a:cubicBezTo>
                <a:moveTo>
                  <a:pt x="2499" y="1252"/>
                </a:moveTo>
                <a:cubicBezTo>
                  <a:pt x="2499" y="1252"/>
                  <a:pt x="2499" y="1252"/>
                  <a:pt x="2499" y="1252"/>
                </a:cubicBezTo>
                <a:cubicBezTo>
                  <a:pt x="2499" y="1252"/>
                  <a:pt x="2499" y="1252"/>
                  <a:pt x="2499" y="1252"/>
                </a:cubicBezTo>
                <a:cubicBezTo>
                  <a:pt x="2499" y="1252"/>
                  <a:pt x="2499" y="1252"/>
                  <a:pt x="2499" y="1252"/>
                </a:cubicBezTo>
                <a:cubicBezTo>
                  <a:pt x="2499" y="1252"/>
                  <a:pt x="2499" y="1252"/>
                  <a:pt x="2499" y="1252"/>
                </a:cubicBezTo>
                <a:cubicBezTo>
                  <a:pt x="2499" y="1252"/>
                  <a:pt x="2499" y="1252"/>
                  <a:pt x="2499" y="1252"/>
                </a:cubicBezTo>
                <a:cubicBezTo>
                  <a:pt x="2499" y="1252"/>
                  <a:pt x="2499" y="1252"/>
                  <a:pt x="2499" y="1252"/>
                </a:cubicBezTo>
                <a:cubicBezTo>
                  <a:pt x="2499" y="1252"/>
                  <a:pt x="2499" y="1252"/>
                  <a:pt x="2499" y="1252"/>
                </a:cubicBezTo>
                <a:moveTo>
                  <a:pt x="2499" y="1251"/>
                </a:moveTo>
                <a:cubicBezTo>
                  <a:pt x="2499" y="1251"/>
                  <a:pt x="2499" y="1251"/>
                  <a:pt x="2499" y="1251"/>
                </a:cubicBezTo>
                <a:cubicBezTo>
                  <a:pt x="2499" y="1251"/>
                  <a:pt x="2499" y="1251"/>
                  <a:pt x="2499" y="1251"/>
                </a:cubicBezTo>
                <a:cubicBezTo>
                  <a:pt x="2499" y="1251"/>
                  <a:pt x="2499" y="1251"/>
                  <a:pt x="2499" y="1251"/>
                </a:cubicBezTo>
                <a:cubicBezTo>
                  <a:pt x="2499" y="1251"/>
                  <a:pt x="2499" y="1251"/>
                  <a:pt x="2499" y="1251"/>
                </a:cubicBezTo>
                <a:moveTo>
                  <a:pt x="2498" y="1251"/>
                </a:moveTo>
                <a:cubicBezTo>
                  <a:pt x="2498" y="1251"/>
                  <a:pt x="2498" y="1251"/>
                  <a:pt x="2498" y="1251"/>
                </a:cubicBezTo>
                <a:cubicBezTo>
                  <a:pt x="2498" y="1251"/>
                  <a:pt x="2498" y="1251"/>
                  <a:pt x="2498" y="1251"/>
                </a:cubicBezTo>
                <a:cubicBezTo>
                  <a:pt x="2498" y="1251"/>
                  <a:pt x="2498" y="1251"/>
                  <a:pt x="2498" y="1251"/>
                </a:cubicBezTo>
                <a:cubicBezTo>
                  <a:pt x="2498" y="1251"/>
                  <a:pt x="2498" y="1251"/>
                  <a:pt x="2498" y="1251"/>
                </a:cubicBezTo>
                <a:moveTo>
                  <a:pt x="2499" y="1249"/>
                </a:moveTo>
                <a:cubicBezTo>
                  <a:pt x="2498" y="1249"/>
                  <a:pt x="2498" y="1249"/>
                  <a:pt x="2498" y="1249"/>
                </a:cubicBezTo>
                <a:cubicBezTo>
                  <a:pt x="2498" y="1249"/>
                  <a:pt x="2498" y="1249"/>
                  <a:pt x="2498" y="1249"/>
                </a:cubicBezTo>
                <a:cubicBezTo>
                  <a:pt x="2498" y="1249"/>
                  <a:pt x="2498" y="1249"/>
                  <a:pt x="2498" y="1249"/>
                </a:cubicBezTo>
                <a:cubicBezTo>
                  <a:pt x="2499" y="1249"/>
                  <a:pt x="2499" y="1249"/>
                  <a:pt x="2499" y="1249"/>
                </a:cubicBezTo>
                <a:moveTo>
                  <a:pt x="2488" y="1248"/>
                </a:moveTo>
                <a:cubicBezTo>
                  <a:pt x="2488" y="1248"/>
                  <a:pt x="2488" y="1248"/>
                  <a:pt x="2488" y="1248"/>
                </a:cubicBezTo>
                <a:cubicBezTo>
                  <a:pt x="2488" y="1248"/>
                  <a:pt x="2488" y="1248"/>
                  <a:pt x="2488" y="1248"/>
                </a:cubicBezTo>
                <a:cubicBezTo>
                  <a:pt x="2488" y="1248"/>
                  <a:pt x="2488" y="1248"/>
                  <a:pt x="2488" y="1248"/>
                </a:cubicBezTo>
                <a:cubicBezTo>
                  <a:pt x="2488" y="1248"/>
                  <a:pt x="2488" y="1248"/>
                  <a:pt x="2488" y="1248"/>
                </a:cubicBezTo>
                <a:cubicBezTo>
                  <a:pt x="2488" y="1248"/>
                  <a:pt x="2488" y="1248"/>
                  <a:pt x="2488" y="1248"/>
                </a:cubicBezTo>
                <a:cubicBezTo>
                  <a:pt x="2488" y="1248"/>
                  <a:pt x="2488" y="1248"/>
                  <a:pt x="2488" y="1248"/>
                </a:cubicBezTo>
                <a:cubicBezTo>
                  <a:pt x="2488" y="1248"/>
                  <a:pt x="2488" y="1248"/>
                  <a:pt x="2488" y="1248"/>
                </a:cubicBezTo>
                <a:cubicBezTo>
                  <a:pt x="2488" y="1248"/>
                  <a:pt x="2488" y="1248"/>
                  <a:pt x="2488" y="1248"/>
                </a:cubicBezTo>
                <a:cubicBezTo>
                  <a:pt x="2488" y="1248"/>
                  <a:pt x="2488" y="1248"/>
                  <a:pt x="2488" y="1248"/>
                </a:cubicBezTo>
                <a:cubicBezTo>
                  <a:pt x="2488" y="1249"/>
                  <a:pt x="2488" y="1249"/>
                  <a:pt x="2488" y="1249"/>
                </a:cubicBezTo>
                <a:cubicBezTo>
                  <a:pt x="2488" y="1249"/>
                  <a:pt x="2488" y="1249"/>
                  <a:pt x="2488" y="1249"/>
                </a:cubicBezTo>
                <a:cubicBezTo>
                  <a:pt x="2488" y="1249"/>
                  <a:pt x="2488" y="1249"/>
                  <a:pt x="2488" y="1249"/>
                </a:cubicBezTo>
                <a:cubicBezTo>
                  <a:pt x="2488" y="1249"/>
                  <a:pt x="2488" y="1249"/>
                  <a:pt x="2488" y="1249"/>
                </a:cubicBezTo>
                <a:cubicBezTo>
                  <a:pt x="2488" y="1248"/>
                  <a:pt x="2488" y="1248"/>
                  <a:pt x="2488" y="1248"/>
                </a:cubicBezTo>
                <a:cubicBezTo>
                  <a:pt x="2488" y="1248"/>
                  <a:pt x="2488" y="1248"/>
                  <a:pt x="2488" y="1248"/>
                </a:cubicBezTo>
                <a:cubicBezTo>
                  <a:pt x="2487" y="1248"/>
                  <a:pt x="2487" y="1248"/>
                  <a:pt x="2487" y="1248"/>
                </a:cubicBezTo>
                <a:cubicBezTo>
                  <a:pt x="2487" y="1248"/>
                  <a:pt x="2487" y="1248"/>
                  <a:pt x="2487" y="1248"/>
                </a:cubicBezTo>
                <a:cubicBezTo>
                  <a:pt x="2488" y="1248"/>
                  <a:pt x="2488" y="1248"/>
                  <a:pt x="2488" y="1248"/>
                </a:cubicBezTo>
                <a:cubicBezTo>
                  <a:pt x="2488" y="1248"/>
                  <a:pt x="2488" y="1248"/>
                  <a:pt x="2488" y="1248"/>
                </a:cubicBezTo>
                <a:cubicBezTo>
                  <a:pt x="2488" y="1248"/>
                  <a:pt x="2488" y="1248"/>
                  <a:pt x="2488" y="1248"/>
                </a:cubicBezTo>
                <a:moveTo>
                  <a:pt x="2490" y="1233"/>
                </a:moveTo>
                <a:cubicBezTo>
                  <a:pt x="2490" y="1233"/>
                  <a:pt x="2490" y="1233"/>
                  <a:pt x="2490" y="1233"/>
                </a:cubicBezTo>
                <a:cubicBezTo>
                  <a:pt x="2490" y="1233"/>
                  <a:pt x="2490" y="1233"/>
                  <a:pt x="2490" y="1233"/>
                </a:cubicBezTo>
                <a:cubicBezTo>
                  <a:pt x="2491" y="1233"/>
                  <a:pt x="2491" y="1233"/>
                  <a:pt x="2491" y="1233"/>
                </a:cubicBezTo>
                <a:cubicBezTo>
                  <a:pt x="2490" y="1233"/>
                  <a:pt x="2490" y="1233"/>
                  <a:pt x="2490" y="1233"/>
                </a:cubicBezTo>
                <a:moveTo>
                  <a:pt x="2496" y="1238"/>
                </a:moveTo>
                <a:cubicBezTo>
                  <a:pt x="2496" y="1238"/>
                  <a:pt x="2496" y="1238"/>
                  <a:pt x="2496" y="1238"/>
                </a:cubicBezTo>
                <a:cubicBezTo>
                  <a:pt x="2496" y="1239"/>
                  <a:pt x="2496" y="1239"/>
                  <a:pt x="2496" y="1239"/>
                </a:cubicBezTo>
                <a:cubicBezTo>
                  <a:pt x="2495" y="1239"/>
                  <a:pt x="2495" y="1239"/>
                  <a:pt x="2495" y="1239"/>
                </a:cubicBezTo>
                <a:cubicBezTo>
                  <a:pt x="2495" y="1239"/>
                  <a:pt x="2495" y="1239"/>
                  <a:pt x="2495" y="1239"/>
                </a:cubicBezTo>
                <a:cubicBezTo>
                  <a:pt x="2495" y="1239"/>
                  <a:pt x="2495" y="1239"/>
                  <a:pt x="2495" y="1239"/>
                </a:cubicBezTo>
                <a:cubicBezTo>
                  <a:pt x="2495" y="1239"/>
                  <a:pt x="2495" y="1239"/>
                  <a:pt x="2495" y="1239"/>
                </a:cubicBezTo>
                <a:cubicBezTo>
                  <a:pt x="2496" y="1239"/>
                  <a:pt x="2496" y="1239"/>
                  <a:pt x="2496" y="1239"/>
                </a:cubicBezTo>
                <a:cubicBezTo>
                  <a:pt x="2496" y="1239"/>
                  <a:pt x="2496" y="1239"/>
                  <a:pt x="2496" y="1239"/>
                </a:cubicBezTo>
                <a:cubicBezTo>
                  <a:pt x="2496" y="1239"/>
                  <a:pt x="2496" y="1239"/>
                  <a:pt x="2496" y="1239"/>
                </a:cubicBezTo>
                <a:cubicBezTo>
                  <a:pt x="2495" y="1239"/>
                  <a:pt x="2495" y="1239"/>
                  <a:pt x="2495" y="1239"/>
                </a:cubicBezTo>
                <a:cubicBezTo>
                  <a:pt x="2495" y="1239"/>
                  <a:pt x="2495" y="1239"/>
                  <a:pt x="2495" y="1239"/>
                </a:cubicBezTo>
                <a:cubicBezTo>
                  <a:pt x="2495" y="1239"/>
                  <a:pt x="2495" y="1239"/>
                  <a:pt x="2495" y="1239"/>
                </a:cubicBezTo>
                <a:cubicBezTo>
                  <a:pt x="2495" y="1238"/>
                  <a:pt x="2495" y="1238"/>
                  <a:pt x="2495" y="1238"/>
                </a:cubicBezTo>
                <a:cubicBezTo>
                  <a:pt x="2495" y="1238"/>
                  <a:pt x="2495" y="1238"/>
                  <a:pt x="2495" y="1238"/>
                </a:cubicBezTo>
                <a:cubicBezTo>
                  <a:pt x="2495" y="1238"/>
                  <a:pt x="2495" y="1238"/>
                  <a:pt x="2495" y="1238"/>
                </a:cubicBezTo>
                <a:cubicBezTo>
                  <a:pt x="2495" y="1238"/>
                  <a:pt x="2495" y="1238"/>
                  <a:pt x="2495" y="1238"/>
                </a:cubicBezTo>
                <a:cubicBezTo>
                  <a:pt x="2495" y="1238"/>
                  <a:pt x="2495" y="1238"/>
                  <a:pt x="2495" y="1238"/>
                </a:cubicBezTo>
                <a:cubicBezTo>
                  <a:pt x="2495" y="1238"/>
                  <a:pt x="2495" y="1238"/>
                  <a:pt x="2495" y="1238"/>
                </a:cubicBezTo>
                <a:cubicBezTo>
                  <a:pt x="2495" y="1238"/>
                  <a:pt x="2495" y="1238"/>
                  <a:pt x="2495" y="1238"/>
                </a:cubicBezTo>
                <a:cubicBezTo>
                  <a:pt x="2495" y="1238"/>
                  <a:pt x="2495" y="1238"/>
                  <a:pt x="2495" y="1238"/>
                </a:cubicBezTo>
                <a:cubicBezTo>
                  <a:pt x="2495" y="1238"/>
                  <a:pt x="2495" y="1238"/>
                  <a:pt x="2495" y="1238"/>
                </a:cubicBezTo>
                <a:cubicBezTo>
                  <a:pt x="2495" y="1238"/>
                  <a:pt x="2495" y="1238"/>
                  <a:pt x="2495" y="1238"/>
                </a:cubicBezTo>
                <a:cubicBezTo>
                  <a:pt x="2495" y="1238"/>
                  <a:pt x="2495" y="1238"/>
                  <a:pt x="2495" y="1238"/>
                </a:cubicBezTo>
                <a:cubicBezTo>
                  <a:pt x="2495" y="1238"/>
                  <a:pt x="2495" y="1238"/>
                  <a:pt x="2495" y="1238"/>
                </a:cubicBezTo>
                <a:cubicBezTo>
                  <a:pt x="2496" y="1238"/>
                  <a:pt x="2496" y="1238"/>
                  <a:pt x="2496" y="1238"/>
                </a:cubicBezTo>
                <a:cubicBezTo>
                  <a:pt x="2496" y="1238"/>
                  <a:pt x="2496" y="1238"/>
                  <a:pt x="2496" y="1238"/>
                </a:cubicBezTo>
                <a:moveTo>
                  <a:pt x="2491" y="1249"/>
                </a:moveTo>
                <a:cubicBezTo>
                  <a:pt x="2491" y="1249"/>
                  <a:pt x="2491" y="1249"/>
                  <a:pt x="2491" y="1249"/>
                </a:cubicBezTo>
                <a:cubicBezTo>
                  <a:pt x="2491" y="1249"/>
                  <a:pt x="2491" y="1249"/>
                  <a:pt x="2491" y="1249"/>
                </a:cubicBezTo>
                <a:cubicBezTo>
                  <a:pt x="2491" y="1249"/>
                  <a:pt x="2491" y="1249"/>
                  <a:pt x="2491" y="1249"/>
                </a:cubicBezTo>
                <a:cubicBezTo>
                  <a:pt x="2491" y="1249"/>
                  <a:pt x="2491" y="1249"/>
                  <a:pt x="2491" y="1249"/>
                </a:cubicBezTo>
                <a:moveTo>
                  <a:pt x="2491" y="1235"/>
                </a:moveTo>
                <a:cubicBezTo>
                  <a:pt x="2491" y="1235"/>
                  <a:pt x="2491" y="1235"/>
                  <a:pt x="2491" y="1235"/>
                </a:cubicBezTo>
                <a:cubicBezTo>
                  <a:pt x="2491" y="1235"/>
                  <a:pt x="2491" y="1235"/>
                  <a:pt x="2491" y="1235"/>
                </a:cubicBezTo>
                <a:cubicBezTo>
                  <a:pt x="2491" y="1235"/>
                  <a:pt x="2491" y="1235"/>
                  <a:pt x="2491" y="1235"/>
                </a:cubicBezTo>
                <a:cubicBezTo>
                  <a:pt x="2491" y="1235"/>
                  <a:pt x="2491" y="1235"/>
                  <a:pt x="2491" y="1235"/>
                </a:cubicBezTo>
                <a:cubicBezTo>
                  <a:pt x="2490" y="1235"/>
                  <a:pt x="2490" y="1235"/>
                  <a:pt x="2490" y="1235"/>
                </a:cubicBezTo>
                <a:cubicBezTo>
                  <a:pt x="2490" y="1235"/>
                  <a:pt x="2490" y="1235"/>
                  <a:pt x="2490" y="1235"/>
                </a:cubicBezTo>
                <a:cubicBezTo>
                  <a:pt x="2490" y="1235"/>
                  <a:pt x="2490" y="1235"/>
                  <a:pt x="2490" y="1235"/>
                </a:cubicBezTo>
                <a:cubicBezTo>
                  <a:pt x="2491" y="1235"/>
                  <a:pt x="2491" y="1235"/>
                  <a:pt x="2491" y="1235"/>
                </a:cubicBezTo>
                <a:moveTo>
                  <a:pt x="2489" y="1236"/>
                </a:moveTo>
                <a:cubicBezTo>
                  <a:pt x="2489" y="1236"/>
                  <a:pt x="2489" y="1236"/>
                  <a:pt x="2489" y="1236"/>
                </a:cubicBezTo>
                <a:cubicBezTo>
                  <a:pt x="2489" y="1236"/>
                  <a:pt x="2489" y="1236"/>
                  <a:pt x="2489" y="1236"/>
                </a:cubicBezTo>
                <a:cubicBezTo>
                  <a:pt x="2489" y="1236"/>
                  <a:pt x="2489" y="1236"/>
                  <a:pt x="2489" y="1236"/>
                </a:cubicBezTo>
                <a:cubicBezTo>
                  <a:pt x="2488" y="1237"/>
                  <a:pt x="2488" y="1237"/>
                  <a:pt x="2488" y="1237"/>
                </a:cubicBezTo>
                <a:cubicBezTo>
                  <a:pt x="2488" y="1237"/>
                  <a:pt x="2488" y="1237"/>
                  <a:pt x="2488" y="1237"/>
                </a:cubicBezTo>
                <a:cubicBezTo>
                  <a:pt x="2488" y="1237"/>
                  <a:pt x="2488" y="1237"/>
                  <a:pt x="2488" y="1237"/>
                </a:cubicBezTo>
                <a:cubicBezTo>
                  <a:pt x="2488" y="1237"/>
                  <a:pt x="2488" y="1237"/>
                  <a:pt x="2488" y="1237"/>
                </a:cubicBezTo>
                <a:cubicBezTo>
                  <a:pt x="2488" y="1237"/>
                  <a:pt x="2488" y="1237"/>
                  <a:pt x="2488" y="1237"/>
                </a:cubicBezTo>
                <a:cubicBezTo>
                  <a:pt x="2488" y="1237"/>
                  <a:pt x="2488" y="1237"/>
                  <a:pt x="2488" y="1237"/>
                </a:cubicBezTo>
                <a:cubicBezTo>
                  <a:pt x="2488" y="1237"/>
                  <a:pt x="2488" y="1237"/>
                  <a:pt x="2488" y="1237"/>
                </a:cubicBezTo>
                <a:cubicBezTo>
                  <a:pt x="2488" y="1236"/>
                  <a:pt x="2488" y="1236"/>
                  <a:pt x="2488" y="1236"/>
                </a:cubicBezTo>
                <a:cubicBezTo>
                  <a:pt x="2488" y="1236"/>
                  <a:pt x="2488" y="1236"/>
                  <a:pt x="2488" y="1236"/>
                </a:cubicBezTo>
                <a:cubicBezTo>
                  <a:pt x="2488" y="1236"/>
                  <a:pt x="2488" y="1236"/>
                  <a:pt x="2488" y="1236"/>
                </a:cubicBezTo>
                <a:cubicBezTo>
                  <a:pt x="2488" y="1236"/>
                  <a:pt x="2488" y="1236"/>
                  <a:pt x="2488" y="1236"/>
                </a:cubicBezTo>
                <a:cubicBezTo>
                  <a:pt x="2488" y="1236"/>
                  <a:pt x="2488" y="1236"/>
                  <a:pt x="2488" y="1236"/>
                </a:cubicBezTo>
                <a:cubicBezTo>
                  <a:pt x="2489" y="1235"/>
                  <a:pt x="2489" y="1235"/>
                  <a:pt x="2489" y="1235"/>
                </a:cubicBezTo>
                <a:cubicBezTo>
                  <a:pt x="2489" y="1235"/>
                  <a:pt x="2489" y="1235"/>
                  <a:pt x="2489" y="1235"/>
                </a:cubicBezTo>
                <a:cubicBezTo>
                  <a:pt x="2489" y="1235"/>
                  <a:pt x="2489" y="1235"/>
                  <a:pt x="2489" y="1235"/>
                </a:cubicBezTo>
                <a:cubicBezTo>
                  <a:pt x="2489" y="1235"/>
                  <a:pt x="2489" y="1235"/>
                  <a:pt x="2489" y="1235"/>
                </a:cubicBezTo>
                <a:cubicBezTo>
                  <a:pt x="2489" y="1235"/>
                  <a:pt x="2489" y="1235"/>
                  <a:pt x="2489" y="1235"/>
                </a:cubicBezTo>
                <a:cubicBezTo>
                  <a:pt x="2489" y="1235"/>
                  <a:pt x="2489" y="1235"/>
                  <a:pt x="2489" y="1235"/>
                </a:cubicBezTo>
                <a:cubicBezTo>
                  <a:pt x="2489" y="1235"/>
                  <a:pt x="2489" y="1235"/>
                  <a:pt x="2489" y="1235"/>
                </a:cubicBezTo>
                <a:cubicBezTo>
                  <a:pt x="2490" y="1235"/>
                  <a:pt x="2490" y="1235"/>
                  <a:pt x="2490" y="1235"/>
                </a:cubicBezTo>
                <a:cubicBezTo>
                  <a:pt x="2489" y="1236"/>
                  <a:pt x="2489" y="1236"/>
                  <a:pt x="2489" y="1236"/>
                </a:cubicBezTo>
                <a:cubicBezTo>
                  <a:pt x="2489" y="1236"/>
                  <a:pt x="2489" y="1236"/>
                  <a:pt x="2489" y="1236"/>
                </a:cubicBezTo>
                <a:cubicBezTo>
                  <a:pt x="2489" y="1236"/>
                  <a:pt x="2489" y="1236"/>
                  <a:pt x="2489" y="1236"/>
                </a:cubicBezTo>
                <a:cubicBezTo>
                  <a:pt x="2489" y="1236"/>
                  <a:pt x="2489" y="1236"/>
                  <a:pt x="2489" y="1236"/>
                </a:cubicBezTo>
                <a:cubicBezTo>
                  <a:pt x="2489" y="1236"/>
                  <a:pt x="2489" y="1236"/>
                  <a:pt x="2489" y="1236"/>
                </a:cubicBezTo>
                <a:cubicBezTo>
                  <a:pt x="2489" y="1236"/>
                  <a:pt x="2489" y="1236"/>
                  <a:pt x="2489" y="1236"/>
                </a:cubicBezTo>
                <a:moveTo>
                  <a:pt x="2490" y="1251"/>
                </a:moveTo>
                <a:cubicBezTo>
                  <a:pt x="2490" y="1251"/>
                  <a:pt x="2490" y="1251"/>
                  <a:pt x="2490" y="1251"/>
                </a:cubicBezTo>
                <a:cubicBezTo>
                  <a:pt x="2490" y="1251"/>
                  <a:pt x="2490" y="1251"/>
                  <a:pt x="2490" y="1251"/>
                </a:cubicBezTo>
                <a:cubicBezTo>
                  <a:pt x="2490" y="1251"/>
                  <a:pt x="2490" y="1251"/>
                  <a:pt x="2490" y="1251"/>
                </a:cubicBezTo>
                <a:cubicBezTo>
                  <a:pt x="2490" y="1251"/>
                  <a:pt x="2490" y="1251"/>
                  <a:pt x="2490" y="1251"/>
                </a:cubicBezTo>
                <a:cubicBezTo>
                  <a:pt x="2490" y="1251"/>
                  <a:pt x="2490" y="1251"/>
                  <a:pt x="2490" y="1251"/>
                </a:cubicBezTo>
                <a:cubicBezTo>
                  <a:pt x="2489" y="1251"/>
                  <a:pt x="2489" y="1251"/>
                  <a:pt x="2489" y="1251"/>
                </a:cubicBezTo>
                <a:cubicBezTo>
                  <a:pt x="2489" y="1251"/>
                  <a:pt x="2489" y="1251"/>
                  <a:pt x="2489" y="1251"/>
                </a:cubicBezTo>
                <a:cubicBezTo>
                  <a:pt x="2489" y="1251"/>
                  <a:pt x="2489" y="1251"/>
                  <a:pt x="2489" y="1251"/>
                </a:cubicBezTo>
                <a:cubicBezTo>
                  <a:pt x="2489" y="1251"/>
                  <a:pt x="2489" y="1251"/>
                  <a:pt x="2489" y="1251"/>
                </a:cubicBezTo>
                <a:cubicBezTo>
                  <a:pt x="2489" y="1251"/>
                  <a:pt x="2489" y="1251"/>
                  <a:pt x="2489" y="1251"/>
                </a:cubicBezTo>
                <a:cubicBezTo>
                  <a:pt x="2489" y="1251"/>
                  <a:pt x="2489" y="1251"/>
                  <a:pt x="2489" y="1251"/>
                </a:cubicBezTo>
                <a:cubicBezTo>
                  <a:pt x="2489" y="1251"/>
                  <a:pt x="2489" y="1251"/>
                  <a:pt x="2489" y="1251"/>
                </a:cubicBezTo>
                <a:cubicBezTo>
                  <a:pt x="2490" y="1251"/>
                  <a:pt x="2490" y="1251"/>
                  <a:pt x="2490" y="1251"/>
                </a:cubicBezTo>
                <a:moveTo>
                  <a:pt x="2490" y="1235"/>
                </a:moveTo>
                <a:cubicBezTo>
                  <a:pt x="2490" y="1235"/>
                  <a:pt x="2490" y="1235"/>
                  <a:pt x="2490" y="1235"/>
                </a:cubicBezTo>
                <a:cubicBezTo>
                  <a:pt x="2490" y="1235"/>
                  <a:pt x="2490" y="1235"/>
                  <a:pt x="2490" y="1235"/>
                </a:cubicBezTo>
                <a:cubicBezTo>
                  <a:pt x="2490" y="1235"/>
                  <a:pt x="2490" y="1235"/>
                  <a:pt x="2490" y="1235"/>
                </a:cubicBezTo>
                <a:cubicBezTo>
                  <a:pt x="2490" y="1235"/>
                  <a:pt x="2490" y="1235"/>
                  <a:pt x="2490" y="1235"/>
                </a:cubicBezTo>
                <a:cubicBezTo>
                  <a:pt x="2490" y="1235"/>
                  <a:pt x="2490" y="1235"/>
                  <a:pt x="2490" y="1235"/>
                </a:cubicBezTo>
                <a:cubicBezTo>
                  <a:pt x="2490" y="1235"/>
                  <a:pt x="2490" y="1235"/>
                  <a:pt x="2490" y="1235"/>
                </a:cubicBezTo>
                <a:cubicBezTo>
                  <a:pt x="2490" y="1236"/>
                  <a:pt x="2490" y="1236"/>
                  <a:pt x="2490" y="1236"/>
                </a:cubicBezTo>
                <a:cubicBezTo>
                  <a:pt x="2490" y="1236"/>
                  <a:pt x="2490" y="1236"/>
                  <a:pt x="2490" y="1236"/>
                </a:cubicBezTo>
                <a:cubicBezTo>
                  <a:pt x="2490" y="1235"/>
                  <a:pt x="2490" y="1235"/>
                  <a:pt x="2490" y="1235"/>
                </a:cubicBezTo>
                <a:cubicBezTo>
                  <a:pt x="2490" y="1236"/>
                  <a:pt x="2490" y="1236"/>
                  <a:pt x="2490" y="1236"/>
                </a:cubicBezTo>
                <a:cubicBezTo>
                  <a:pt x="2490" y="1235"/>
                  <a:pt x="2490" y="1235"/>
                  <a:pt x="2490" y="1235"/>
                </a:cubicBezTo>
                <a:cubicBezTo>
                  <a:pt x="2490" y="1235"/>
                  <a:pt x="2490" y="1235"/>
                  <a:pt x="2490" y="1235"/>
                </a:cubicBezTo>
                <a:cubicBezTo>
                  <a:pt x="2490" y="1235"/>
                  <a:pt x="2490" y="1235"/>
                  <a:pt x="2490" y="1235"/>
                </a:cubicBezTo>
                <a:cubicBezTo>
                  <a:pt x="2490" y="1235"/>
                  <a:pt x="2490" y="1235"/>
                  <a:pt x="2490" y="1235"/>
                </a:cubicBezTo>
                <a:cubicBezTo>
                  <a:pt x="2490" y="1235"/>
                  <a:pt x="2490" y="1235"/>
                  <a:pt x="2490" y="1235"/>
                </a:cubicBezTo>
                <a:cubicBezTo>
                  <a:pt x="2490" y="1235"/>
                  <a:pt x="2490" y="1235"/>
                  <a:pt x="2490" y="1235"/>
                </a:cubicBezTo>
                <a:cubicBezTo>
                  <a:pt x="2490" y="1235"/>
                  <a:pt x="2490" y="1235"/>
                  <a:pt x="2490" y="1235"/>
                </a:cubicBezTo>
                <a:cubicBezTo>
                  <a:pt x="2490" y="1235"/>
                  <a:pt x="2490" y="1235"/>
                  <a:pt x="2490" y="1235"/>
                </a:cubicBezTo>
                <a:cubicBezTo>
                  <a:pt x="2490" y="1235"/>
                  <a:pt x="2490" y="1235"/>
                  <a:pt x="2490" y="1235"/>
                </a:cubicBezTo>
                <a:moveTo>
                  <a:pt x="2495" y="1244"/>
                </a:moveTo>
                <a:cubicBezTo>
                  <a:pt x="2495" y="1244"/>
                  <a:pt x="2495" y="1244"/>
                  <a:pt x="2495" y="1244"/>
                </a:cubicBezTo>
                <a:cubicBezTo>
                  <a:pt x="2495" y="1244"/>
                  <a:pt x="2495" y="1244"/>
                  <a:pt x="2495" y="1244"/>
                </a:cubicBezTo>
                <a:cubicBezTo>
                  <a:pt x="2495" y="1244"/>
                  <a:pt x="2495" y="1244"/>
                  <a:pt x="2495" y="1244"/>
                </a:cubicBezTo>
                <a:cubicBezTo>
                  <a:pt x="2495" y="1244"/>
                  <a:pt x="2495" y="1244"/>
                  <a:pt x="2495" y="1244"/>
                </a:cubicBezTo>
                <a:cubicBezTo>
                  <a:pt x="2495" y="1244"/>
                  <a:pt x="2495" y="1244"/>
                  <a:pt x="2495" y="1244"/>
                </a:cubicBezTo>
                <a:cubicBezTo>
                  <a:pt x="2495" y="1244"/>
                  <a:pt x="2495" y="1244"/>
                  <a:pt x="2495" y="1244"/>
                </a:cubicBezTo>
                <a:moveTo>
                  <a:pt x="2496" y="1251"/>
                </a:moveTo>
                <a:cubicBezTo>
                  <a:pt x="2496" y="1251"/>
                  <a:pt x="2496" y="1251"/>
                  <a:pt x="2496" y="1251"/>
                </a:cubicBezTo>
                <a:cubicBezTo>
                  <a:pt x="2496" y="1251"/>
                  <a:pt x="2496" y="1251"/>
                  <a:pt x="2496" y="1251"/>
                </a:cubicBezTo>
                <a:cubicBezTo>
                  <a:pt x="2495" y="1251"/>
                  <a:pt x="2495" y="1251"/>
                  <a:pt x="2495" y="1251"/>
                </a:cubicBezTo>
                <a:cubicBezTo>
                  <a:pt x="2495" y="1251"/>
                  <a:pt x="2495" y="1251"/>
                  <a:pt x="2495" y="1251"/>
                </a:cubicBezTo>
                <a:cubicBezTo>
                  <a:pt x="2495" y="1251"/>
                  <a:pt x="2495" y="1251"/>
                  <a:pt x="2495" y="1251"/>
                </a:cubicBezTo>
                <a:cubicBezTo>
                  <a:pt x="2496" y="1251"/>
                  <a:pt x="2496" y="1251"/>
                  <a:pt x="2496" y="1251"/>
                </a:cubicBezTo>
                <a:moveTo>
                  <a:pt x="2494" y="1240"/>
                </a:moveTo>
                <a:cubicBezTo>
                  <a:pt x="2494" y="1240"/>
                  <a:pt x="2494" y="1240"/>
                  <a:pt x="2494" y="1240"/>
                </a:cubicBezTo>
                <a:cubicBezTo>
                  <a:pt x="2494" y="1240"/>
                  <a:pt x="2494" y="1240"/>
                  <a:pt x="2494" y="1240"/>
                </a:cubicBezTo>
                <a:cubicBezTo>
                  <a:pt x="2494" y="1240"/>
                  <a:pt x="2494" y="1240"/>
                  <a:pt x="2494" y="1240"/>
                </a:cubicBezTo>
                <a:cubicBezTo>
                  <a:pt x="2494" y="1240"/>
                  <a:pt x="2494" y="1240"/>
                  <a:pt x="2494" y="1240"/>
                </a:cubicBezTo>
                <a:moveTo>
                  <a:pt x="2494" y="1239"/>
                </a:moveTo>
                <a:cubicBezTo>
                  <a:pt x="2494" y="1239"/>
                  <a:pt x="2494" y="1239"/>
                  <a:pt x="2494" y="1239"/>
                </a:cubicBezTo>
                <a:cubicBezTo>
                  <a:pt x="2494" y="1239"/>
                  <a:pt x="2494" y="1239"/>
                  <a:pt x="2494" y="1239"/>
                </a:cubicBezTo>
                <a:cubicBezTo>
                  <a:pt x="2494" y="1239"/>
                  <a:pt x="2494" y="1239"/>
                  <a:pt x="2494" y="1239"/>
                </a:cubicBezTo>
                <a:cubicBezTo>
                  <a:pt x="2494" y="1239"/>
                  <a:pt x="2494" y="1239"/>
                  <a:pt x="2494" y="1239"/>
                </a:cubicBezTo>
                <a:cubicBezTo>
                  <a:pt x="2494" y="1239"/>
                  <a:pt x="2494" y="1239"/>
                  <a:pt x="2494" y="1239"/>
                </a:cubicBezTo>
                <a:cubicBezTo>
                  <a:pt x="2494" y="1239"/>
                  <a:pt x="2494" y="1239"/>
                  <a:pt x="2494" y="1239"/>
                </a:cubicBezTo>
                <a:moveTo>
                  <a:pt x="2493" y="1237"/>
                </a:moveTo>
                <a:cubicBezTo>
                  <a:pt x="2493" y="1237"/>
                  <a:pt x="2493" y="1237"/>
                  <a:pt x="2493" y="1237"/>
                </a:cubicBezTo>
                <a:cubicBezTo>
                  <a:pt x="2493" y="1237"/>
                  <a:pt x="2493" y="1237"/>
                  <a:pt x="2493" y="1237"/>
                </a:cubicBezTo>
                <a:cubicBezTo>
                  <a:pt x="2493" y="1237"/>
                  <a:pt x="2493" y="1237"/>
                  <a:pt x="2493" y="1237"/>
                </a:cubicBezTo>
                <a:cubicBezTo>
                  <a:pt x="2493" y="1237"/>
                  <a:pt x="2493" y="1237"/>
                  <a:pt x="2493" y="1237"/>
                </a:cubicBezTo>
                <a:cubicBezTo>
                  <a:pt x="2493" y="1237"/>
                  <a:pt x="2493" y="1237"/>
                  <a:pt x="2493" y="1237"/>
                </a:cubicBezTo>
                <a:moveTo>
                  <a:pt x="2034" y="1301"/>
                </a:moveTo>
                <a:cubicBezTo>
                  <a:pt x="2034" y="1301"/>
                  <a:pt x="2034" y="1301"/>
                  <a:pt x="2034" y="1301"/>
                </a:cubicBezTo>
                <a:cubicBezTo>
                  <a:pt x="2034" y="1301"/>
                  <a:pt x="2034" y="1301"/>
                  <a:pt x="2034" y="1301"/>
                </a:cubicBezTo>
                <a:cubicBezTo>
                  <a:pt x="2035" y="1301"/>
                  <a:pt x="2035" y="1301"/>
                  <a:pt x="2035" y="1301"/>
                </a:cubicBezTo>
                <a:cubicBezTo>
                  <a:pt x="2035" y="1300"/>
                  <a:pt x="2035" y="1300"/>
                  <a:pt x="2035" y="1300"/>
                </a:cubicBezTo>
                <a:cubicBezTo>
                  <a:pt x="2035" y="1300"/>
                  <a:pt x="2035" y="1300"/>
                  <a:pt x="2035" y="1300"/>
                </a:cubicBezTo>
                <a:cubicBezTo>
                  <a:pt x="2035" y="1300"/>
                  <a:pt x="2035" y="1300"/>
                  <a:pt x="2035" y="1300"/>
                </a:cubicBezTo>
                <a:cubicBezTo>
                  <a:pt x="2035" y="1300"/>
                  <a:pt x="2035" y="1300"/>
                  <a:pt x="2035" y="1300"/>
                </a:cubicBezTo>
                <a:cubicBezTo>
                  <a:pt x="2036" y="1300"/>
                  <a:pt x="2036" y="1300"/>
                  <a:pt x="2036" y="1300"/>
                </a:cubicBezTo>
                <a:cubicBezTo>
                  <a:pt x="2036" y="1301"/>
                  <a:pt x="2036" y="1301"/>
                  <a:pt x="2036" y="1301"/>
                </a:cubicBezTo>
                <a:cubicBezTo>
                  <a:pt x="2036" y="1301"/>
                  <a:pt x="2036" y="1301"/>
                  <a:pt x="2036" y="1301"/>
                </a:cubicBezTo>
                <a:cubicBezTo>
                  <a:pt x="2036" y="1301"/>
                  <a:pt x="2036" y="1301"/>
                  <a:pt x="2036" y="1301"/>
                </a:cubicBezTo>
                <a:cubicBezTo>
                  <a:pt x="2036" y="1301"/>
                  <a:pt x="2036" y="1301"/>
                  <a:pt x="2036" y="1301"/>
                </a:cubicBezTo>
                <a:cubicBezTo>
                  <a:pt x="2037" y="1302"/>
                  <a:pt x="2037" y="1302"/>
                  <a:pt x="2037" y="1302"/>
                </a:cubicBezTo>
                <a:cubicBezTo>
                  <a:pt x="2037" y="1302"/>
                  <a:pt x="2037" y="1302"/>
                  <a:pt x="2037" y="1302"/>
                </a:cubicBezTo>
                <a:cubicBezTo>
                  <a:pt x="2037" y="1303"/>
                  <a:pt x="2037" y="1303"/>
                  <a:pt x="2037" y="1303"/>
                </a:cubicBezTo>
                <a:cubicBezTo>
                  <a:pt x="2037" y="1303"/>
                  <a:pt x="2037" y="1303"/>
                  <a:pt x="2037" y="1303"/>
                </a:cubicBezTo>
                <a:cubicBezTo>
                  <a:pt x="2037" y="1304"/>
                  <a:pt x="2037" y="1304"/>
                  <a:pt x="2037" y="1304"/>
                </a:cubicBezTo>
                <a:cubicBezTo>
                  <a:pt x="2036" y="1304"/>
                  <a:pt x="2037" y="1304"/>
                  <a:pt x="2036" y="1305"/>
                </a:cubicBezTo>
                <a:cubicBezTo>
                  <a:pt x="2036" y="1304"/>
                  <a:pt x="2036" y="1304"/>
                  <a:pt x="2036" y="1304"/>
                </a:cubicBezTo>
                <a:cubicBezTo>
                  <a:pt x="2036" y="1304"/>
                  <a:pt x="2036" y="1304"/>
                  <a:pt x="2036" y="1304"/>
                </a:cubicBezTo>
                <a:cubicBezTo>
                  <a:pt x="2036" y="1303"/>
                  <a:pt x="2036" y="1303"/>
                  <a:pt x="2036" y="1303"/>
                </a:cubicBezTo>
                <a:cubicBezTo>
                  <a:pt x="2036" y="1303"/>
                  <a:pt x="2036" y="1303"/>
                  <a:pt x="2036" y="1303"/>
                </a:cubicBezTo>
                <a:cubicBezTo>
                  <a:pt x="2035" y="1303"/>
                  <a:pt x="2035" y="1303"/>
                  <a:pt x="2035" y="1303"/>
                </a:cubicBezTo>
                <a:cubicBezTo>
                  <a:pt x="2035" y="1303"/>
                  <a:pt x="2035" y="1302"/>
                  <a:pt x="2035" y="1302"/>
                </a:cubicBezTo>
                <a:cubicBezTo>
                  <a:pt x="2035" y="1301"/>
                  <a:pt x="2035" y="1301"/>
                  <a:pt x="2035" y="1301"/>
                </a:cubicBezTo>
                <a:cubicBezTo>
                  <a:pt x="2035" y="1301"/>
                  <a:pt x="2035" y="1301"/>
                  <a:pt x="2035" y="1301"/>
                </a:cubicBezTo>
                <a:cubicBezTo>
                  <a:pt x="2034" y="1301"/>
                  <a:pt x="2034" y="1301"/>
                  <a:pt x="2034" y="1301"/>
                </a:cubicBezTo>
                <a:moveTo>
                  <a:pt x="2048" y="1265"/>
                </a:moveTo>
                <a:cubicBezTo>
                  <a:pt x="2048" y="1265"/>
                  <a:pt x="2048" y="1265"/>
                  <a:pt x="2048" y="1265"/>
                </a:cubicBezTo>
                <a:cubicBezTo>
                  <a:pt x="2048" y="1264"/>
                  <a:pt x="2048" y="1264"/>
                  <a:pt x="2048" y="1264"/>
                </a:cubicBezTo>
                <a:cubicBezTo>
                  <a:pt x="2048" y="1264"/>
                  <a:pt x="2048" y="1264"/>
                  <a:pt x="2048" y="1264"/>
                </a:cubicBezTo>
                <a:cubicBezTo>
                  <a:pt x="2048" y="1264"/>
                  <a:pt x="2048" y="1264"/>
                  <a:pt x="2048" y="1264"/>
                </a:cubicBezTo>
                <a:cubicBezTo>
                  <a:pt x="2048" y="1264"/>
                  <a:pt x="2048" y="1264"/>
                  <a:pt x="2048" y="1264"/>
                </a:cubicBezTo>
                <a:cubicBezTo>
                  <a:pt x="2048" y="1264"/>
                  <a:pt x="2048" y="1264"/>
                  <a:pt x="2048" y="1264"/>
                </a:cubicBezTo>
                <a:cubicBezTo>
                  <a:pt x="2049" y="1264"/>
                  <a:pt x="2049" y="1264"/>
                  <a:pt x="2049" y="1264"/>
                </a:cubicBezTo>
                <a:cubicBezTo>
                  <a:pt x="2049" y="1265"/>
                  <a:pt x="2049" y="1265"/>
                  <a:pt x="2049" y="1265"/>
                </a:cubicBezTo>
                <a:cubicBezTo>
                  <a:pt x="2048" y="1265"/>
                  <a:pt x="2048" y="1265"/>
                  <a:pt x="2048" y="1265"/>
                </a:cubicBezTo>
                <a:cubicBezTo>
                  <a:pt x="2048" y="1265"/>
                  <a:pt x="2048" y="1265"/>
                  <a:pt x="2048" y="1265"/>
                </a:cubicBezTo>
                <a:cubicBezTo>
                  <a:pt x="2048" y="1265"/>
                  <a:pt x="2048" y="1265"/>
                  <a:pt x="2048" y="1265"/>
                </a:cubicBezTo>
                <a:cubicBezTo>
                  <a:pt x="2048" y="1266"/>
                  <a:pt x="2048" y="1266"/>
                  <a:pt x="2048" y="1266"/>
                </a:cubicBezTo>
                <a:cubicBezTo>
                  <a:pt x="2048" y="1265"/>
                  <a:pt x="2048" y="1265"/>
                  <a:pt x="2048" y="1265"/>
                </a:cubicBezTo>
                <a:cubicBezTo>
                  <a:pt x="2048" y="1265"/>
                  <a:pt x="2048" y="1265"/>
                  <a:pt x="2048" y="1265"/>
                </a:cubicBezTo>
                <a:moveTo>
                  <a:pt x="2033" y="1304"/>
                </a:moveTo>
                <a:cubicBezTo>
                  <a:pt x="2033" y="1304"/>
                  <a:pt x="2033" y="1304"/>
                  <a:pt x="2033" y="1304"/>
                </a:cubicBezTo>
                <a:cubicBezTo>
                  <a:pt x="2033" y="1304"/>
                  <a:pt x="2033" y="1304"/>
                  <a:pt x="2033" y="1304"/>
                </a:cubicBezTo>
                <a:cubicBezTo>
                  <a:pt x="2033" y="1304"/>
                  <a:pt x="2033" y="1304"/>
                  <a:pt x="2033" y="1304"/>
                </a:cubicBezTo>
                <a:cubicBezTo>
                  <a:pt x="2032" y="1303"/>
                  <a:pt x="2032" y="1303"/>
                  <a:pt x="2032" y="1302"/>
                </a:cubicBezTo>
                <a:cubicBezTo>
                  <a:pt x="2032" y="1302"/>
                  <a:pt x="2032" y="1302"/>
                  <a:pt x="2032" y="1302"/>
                </a:cubicBezTo>
                <a:cubicBezTo>
                  <a:pt x="2032" y="1302"/>
                  <a:pt x="2032" y="1302"/>
                  <a:pt x="2032" y="1302"/>
                </a:cubicBezTo>
                <a:cubicBezTo>
                  <a:pt x="2032" y="1301"/>
                  <a:pt x="2032" y="1301"/>
                  <a:pt x="2032" y="1301"/>
                </a:cubicBezTo>
                <a:cubicBezTo>
                  <a:pt x="2031" y="1301"/>
                  <a:pt x="2031" y="1300"/>
                  <a:pt x="2031" y="1300"/>
                </a:cubicBezTo>
                <a:cubicBezTo>
                  <a:pt x="2032" y="1300"/>
                  <a:pt x="2032" y="1300"/>
                  <a:pt x="2032" y="1300"/>
                </a:cubicBezTo>
                <a:cubicBezTo>
                  <a:pt x="2032" y="1300"/>
                  <a:pt x="2032" y="1300"/>
                  <a:pt x="2032" y="1300"/>
                </a:cubicBezTo>
                <a:cubicBezTo>
                  <a:pt x="2032" y="1300"/>
                  <a:pt x="2032" y="1300"/>
                  <a:pt x="2032" y="1300"/>
                </a:cubicBezTo>
                <a:cubicBezTo>
                  <a:pt x="2032" y="1301"/>
                  <a:pt x="2032" y="1301"/>
                  <a:pt x="2032" y="1301"/>
                </a:cubicBezTo>
                <a:cubicBezTo>
                  <a:pt x="2032" y="1301"/>
                  <a:pt x="2032" y="1301"/>
                  <a:pt x="2032" y="1301"/>
                </a:cubicBezTo>
                <a:cubicBezTo>
                  <a:pt x="2032" y="1301"/>
                  <a:pt x="2032" y="1301"/>
                  <a:pt x="2032" y="1301"/>
                </a:cubicBezTo>
                <a:cubicBezTo>
                  <a:pt x="2032" y="1302"/>
                  <a:pt x="2032" y="1302"/>
                  <a:pt x="2032" y="1302"/>
                </a:cubicBezTo>
                <a:cubicBezTo>
                  <a:pt x="2032" y="1302"/>
                  <a:pt x="2032" y="1302"/>
                  <a:pt x="2032" y="1302"/>
                </a:cubicBezTo>
                <a:cubicBezTo>
                  <a:pt x="2032" y="1302"/>
                  <a:pt x="2032" y="1302"/>
                  <a:pt x="2032" y="1302"/>
                </a:cubicBezTo>
                <a:cubicBezTo>
                  <a:pt x="2032" y="1302"/>
                  <a:pt x="2032" y="1302"/>
                  <a:pt x="2032" y="1302"/>
                </a:cubicBezTo>
                <a:cubicBezTo>
                  <a:pt x="2033" y="1302"/>
                  <a:pt x="2033" y="1302"/>
                  <a:pt x="2033" y="1302"/>
                </a:cubicBezTo>
                <a:cubicBezTo>
                  <a:pt x="2033" y="1302"/>
                  <a:pt x="2033" y="1302"/>
                  <a:pt x="2033" y="1302"/>
                </a:cubicBezTo>
                <a:cubicBezTo>
                  <a:pt x="2033" y="1303"/>
                  <a:pt x="2033" y="1303"/>
                  <a:pt x="2033" y="1303"/>
                </a:cubicBezTo>
                <a:cubicBezTo>
                  <a:pt x="2033" y="1303"/>
                  <a:pt x="2033" y="1303"/>
                  <a:pt x="2033" y="1303"/>
                </a:cubicBezTo>
                <a:cubicBezTo>
                  <a:pt x="2033" y="1303"/>
                  <a:pt x="2033" y="1303"/>
                  <a:pt x="2033" y="1303"/>
                </a:cubicBezTo>
                <a:cubicBezTo>
                  <a:pt x="2033" y="1303"/>
                  <a:pt x="2033" y="1303"/>
                  <a:pt x="2033" y="1303"/>
                </a:cubicBezTo>
                <a:cubicBezTo>
                  <a:pt x="2033" y="1303"/>
                  <a:pt x="2033" y="1303"/>
                  <a:pt x="2033" y="1303"/>
                </a:cubicBezTo>
                <a:cubicBezTo>
                  <a:pt x="2033" y="1304"/>
                  <a:pt x="2033" y="1304"/>
                  <a:pt x="2033" y="1304"/>
                </a:cubicBezTo>
                <a:moveTo>
                  <a:pt x="1637" y="1031"/>
                </a:moveTo>
                <a:cubicBezTo>
                  <a:pt x="1635" y="1032"/>
                  <a:pt x="1633" y="1032"/>
                  <a:pt x="1631" y="1032"/>
                </a:cubicBezTo>
                <a:cubicBezTo>
                  <a:pt x="1631" y="1032"/>
                  <a:pt x="1630" y="1032"/>
                  <a:pt x="1630" y="1030"/>
                </a:cubicBezTo>
                <a:cubicBezTo>
                  <a:pt x="1630" y="1029"/>
                  <a:pt x="1631" y="1030"/>
                  <a:pt x="1632" y="1030"/>
                </a:cubicBezTo>
                <a:cubicBezTo>
                  <a:pt x="1632" y="1030"/>
                  <a:pt x="1633" y="1031"/>
                  <a:pt x="1633" y="1030"/>
                </a:cubicBezTo>
                <a:cubicBezTo>
                  <a:pt x="1635" y="1029"/>
                  <a:pt x="1636" y="1030"/>
                  <a:pt x="1637" y="1031"/>
                </a:cubicBezTo>
                <a:moveTo>
                  <a:pt x="1978" y="1049"/>
                </a:moveTo>
                <a:cubicBezTo>
                  <a:pt x="1978" y="1048"/>
                  <a:pt x="1978" y="1048"/>
                  <a:pt x="1978" y="1047"/>
                </a:cubicBezTo>
                <a:cubicBezTo>
                  <a:pt x="1978" y="1047"/>
                  <a:pt x="1978" y="1047"/>
                  <a:pt x="1978" y="1047"/>
                </a:cubicBezTo>
                <a:cubicBezTo>
                  <a:pt x="1977" y="1047"/>
                  <a:pt x="1977" y="1047"/>
                  <a:pt x="1977" y="1047"/>
                </a:cubicBezTo>
                <a:cubicBezTo>
                  <a:pt x="1976" y="1047"/>
                  <a:pt x="1976" y="1047"/>
                  <a:pt x="1976" y="1047"/>
                </a:cubicBezTo>
                <a:cubicBezTo>
                  <a:pt x="1977" y="1048"/>
                  <a:pt x="1977" y="1048"/>
                  <a:pt x="1977" y="1048"/>
                </a:cubicBezTo>
                <a:cubicBezTo>
                  <a:pt x="1977" y="1048"/>
                  <a:pt x="1976" y="1048"/>
                  <a:pt x="1977" y="1049"/>
                </a:cubicBezTo>
                <a:cubicBezTo>
                  <a:pt x="1977" y="1049"/>
                  <a:pt x="1976" y="1050"/>
                  <a:pt x="1977" y="1050"/>
                </a:cubicBezTo>
                <a:cubicBezTo>
                  <a:pt x="1978" y="1050"/>
                  <a:pt x="1978" y="1050"/>
                  <a:pt x="1978" y="1049"/>
                </a:cubicBezTo>
                <a:moveTo>
                  <a:pt x="1455" y="848"/>
                </a:moveTo>
                <a:cubicBezTo>
                  <a:pt x="1454" y="849"/>
                  <a:pt x="1454" y="849"/>
                  <a:pt x="1454" y="849"/>
                </a:cubicBezTo>
                <a:cubicBezTo>
                  <a:pt x="1453" y="849"/>
                  <a:pt x="1453" y="849"/>
                  <a:pt x="1453" y="849"/>
                </a:cubicBezTo>
                <a:cubicBezTo>
                  <a:pt x="1453" y="849"/>
                  <a:pt x="1453" y="849"/>
                  <a:pt x="1453" y="849"/>
                </a:cubicBezTo>
                <a:cubicBezTo>
                  <a:pt x="1454" y="850"/>
                  <a:pt x="1454" y="849"/>
                  <a:pt x="1455" y="849"/>
                </a:cubicBezTo>
                <a:cubicBezTo>
                  <a:pt x="1455" y="849"/>
                  <a:pt x="1457" y="849"/>
                  <a:pt x="1456" y="848"/>
                </a:cubicBezTo>
                <a:cubicBezTo>
                  <a:pt x="1456" y="848"/>
                  <a:pt x="1455" y="848"/>
                  <a:pt x="1455" y="848"/>
                </a:cubicBezTo>
                <a:moveTo>
                  <a:pt x="1445" y="816"/>
                </a:moveTo>
                <a:cubicBezTo>
                  <a:pt x="1446" y="816"/>
                  <a:pt x="1446" y="816"/>
                  <a:pt x="1447" y="815"/>
                </a:cubicBezTo>
                <a:cubicBezTo>
                  <a:pt x="1447" y="815"/>
                  <a:pt x="1448" y="815"/>
                  <a:pt x="1449" y="815"/>
                </a:cubicBezTo>
                <a:cubicBezTo>
                  <a:pt x="1449" y="816"/>
                  <a:pt x="1448" y="816"/>
                  <a:pt x="1447" y="816"/>
                </a:cubicBezTo>
                <a:cubicBezTo>
                  <a:pt x="1447" y="817"/>
                  <a:pt x="1446" y="817"/>
                  <a:pt x="1445" y="818"/>
                </a:cubicBezTo>
                <a:cubicBezTo>
                  <a:pt x="1445" y="818"/>
                  <a:pt x="1445" y="819"/>
                  <a:pt x="1445" y="819"/>
                </a:cubicBezTo>
                <a:cubicBezTo>
                  <a:pt x="1444" y="820"/>
                  <a:pt x="1444" y="820"/>
                  <a:pt x="1445" y="820"/>
                </a:cubicBezTo>
                <a:cubicBezTo>
                  <a:pt x="1445" y="820"/>
                  <a:pt x="1446" y="819"/>
                  <a:pt x="1446" y="819"/>
                </a:cubicBezTo>
                <a:cubicBezTo>
                  <a:pt x="1447" y="818"/>
                  <a:pt x="1447" y="817"/>
                  <a:pt x="1448" y="817"/>
                </a:cubicBezTo>
                <a:cubicBezTo>
                  <a:pt x="1448" y="816"/>
                  <a:pt x="1449" y="816"/>
                  <a:pt x="1450" y="816"/>
                </a:cubicBezTo>
                <a:cubicBezTo>
                  <a:pt x="1451" y="815"/>
                  <a:pt x="1451" y="815"/>
                  <a:pt x="1452" y="814"/>
                </a:cubicBezTo>
                <a:cubicBezTo>
                  <a:pt x="1453" y="813"/>
                  <a:pt x="1453" y="813"/>
                  <a:pt x="1453" y="813"/>
                </a:cubicBezTo>
                <a:cubicBezTo>
                  <a:pt x="1453" y="812"/>
                  <a:pt x="1453" y="812"/>
                  <a:pt x="1453" y="812"/>
                </a:cubicBezTo>
                <a:cubicBezTo>
                  <a:pt x="1454" y="812"/>
                  <a:pt x="1455" y="812"/>
                  <a:pt x="1455" y="812"/>
                </a:cubicBezTo>
                <a:cubicBezTo>
                  <a:pt x="1456" y="812"/>
                  <a:pt x="1456" y="812"/>
                  <a:pt x="1456" y="812"/>
                </a:cubicBezTo>
                <a:cubicBezTo>
                  <a:pt x="1457" y="812"/>
                  <a:pt x="1457" y="812"/>
                  <a:pt x="1457" y="811"/>
                </a:cubicBezTo>
                <a:cubicBezTo>
                  <a:pt x="1458" y="811"/>
                  <a:pt x="1459" y="811"/>
                  <a:pt x="1459" y="812"/>
                </a:cubicBezTo>
                <a:cubicBezTo>
                  <a:pt x="1460" y="812"/>
                  <a:pt x="1461" y="812"/>
                  <a:pt x="1461" y="812"/>
                </a:cubicBezTo>
                <a:cubicBezTo>
                  <a:pt x="1461" y="812"/>
                  <a:pt x="1462" y="812"/>
                  <a:pt x="1463" y="812"/>
                </a:cubicBezTo>
                <a:cubicBezTo>
                  <a:pt x="1463" y="812"/>
                  <a:pt x="1463" y="811"/>
                  <a:pt x="1464" y="811"/>
                </a:cubicBezTo>
                <a:cubicBezTo>
                  <a:pt x="1464" y="810"/>
                  <a:pt x="1464" y="810"/>
                  <a:pt x="1463" y="810"/>
                </a:cubicBezTo>
                <a:cubicBezTo>
                  <a:pt x="1463" y="809"/>
                  <a:pt x="1462" y="809"/>
                  <a:pt x="1461" y="809"/>
                </a:cubicBezTo>
                <a:cubicBezTo>
                  <a:pt x="1460" y="808"/>
                  <a:pt x="1458" y="807"/>
                  <a:pt x="1457" y="806"/>
                </a:cubicBezTo>
                <a:cubicBezTo>
                  <a:pt x="1457" y="806"/>
                  <a:pt x="1457" y="805"/>
                  <a:pt x="1457" y="804"/>
                </a:cubicBezTo>
                <a:cubicBezTo>
                  <a:pt x="1457" y="804"/>
                  <a:pt x="1457" y="804"/>
                  <a:pt x="1457" y="803"/>
                </a:cubicBezTo>
                <a:cubicBezTo>
                  <a:pt x="1456" y="803"/>
                  <a:pt x="1456" y="803"/>
                  <a:pt x="1456" y="803"/>
                </a:cubicBezTo>
                <a:cubicBezTo>
                  <a:pt x="1456" y="803"/>
                  <a:pt x="1455" y="803"/>
                  <a:pt x="1455" y="803"/>
                </a:cubicBezTo>
                <a:cubicBezTo>
                  <a:pt x="1455" y="803"/>
                  <a:pt x="1455" y="803"/>
                  <a:pt x="1455" y="803"/>
                </a:cubicBezTo>
                <a:cubicBezTo>
                  <a:pt x="1454" y="804"/>
                  <a:pt x="1454" y="804"/>
                  <a:pt x="1454" y="804"/>
                </a:cubicBezTo>
                <a:cubicBezTo>
                  <a:pt x="1453" y="803"/>
                  <a:pt x="1453" y="803"/>
                  <a:pt x="1453" y="803"/>
                </a:cubicBezTo>
                <a:cubicBezTo>
                  <a:pt x="1452" y="802"/>
                  <a:pt x="1452" y="802"/>
                  <a:pt x="1452" y="802"/>
                </a:cubicBezTo>
                <a:cubicBezTo>
                  <a:pt x="1452" y="802"/>
                  <a:pt x="1452" y="802"/>
                  <a:pt x="1452" y="802"/>
                </a:cubicBezTo>
                <a:cubicBezTo>
                  <a:pt x="1451" y="803"/>
                  <a:pt x="1451" y="803"/>
                  <a:pt x="1451" y="803"/>
                </a:cubicBezTo>
                <a:cubicBezTo>
                  <a:pt x="1451" y="802"/>
                  <a:pt x="1451" y="802"/>
                  <a:pt x="1451" y="802"/>
                </a:cubicBezTo>
                <a:cubicBezTo>
                  <a:pt x="1450" y="804"/>
                  <a:pt x="1448" y="803"/>
                  <a:pt x="1447" y="804"/>
                </a:cubicBezTo>
                <a:cubicBezTo>
                  <a:pt x="1447" y="804"/>
                  <a:pt x="1447" y="804"/>
                  <a:pt x="1447" y="805"/>
                </a:cubicBezTo>
                <a:cubicBezTo>
                  <a:pt x="1446" y="805"/>
                  <a:pt x="1445" y="805"/>
                  <a:pt x="1445" y="805"/>
                </a:cubicBezTo>
                <a:cubicBezTo>
                  <a:pt x="1446" y="806"/>
                  <a:pt x="1446" y="806"/>
                  <a:pt x="1447" y="806"/>
                </a:cubicBezTo>
                <a:cubicBezTo>
                  <a:pt x="1447" y="807"/>
                  <a:pt x="1447" y="807"/>
                  <a:pt x="1448" y="808"/>
                </a:cubicBezTo>
                <a:cubicBezTo>
                  <a:pt x="1448" y="808"/>
                  <a:pt x="1448" y="809"/>
                  <a:pt x="1447" y="809"/>
                </a:cubicBezTo>
                <a:cubicBezTo>
                  <a:pt x="1447" y="809"/>
                  <a:pt x="1447" y="809"/>
                  <a:pt x="1447" y="809"/>
                </a:cubicBezTo>
                <a:cubicBezTo>
                  <a:pt x="1447" y="809"/>
                  <a:pt x="1447" y="809"/>
                  <a:pt x="1447" y="809"/>
                </a:cubicBezTo>
                <a:cubicBezTo>
                  <a:pt x="1446" y="810"/>
                  <a:pt x="1446" y="810"/>
                  <a:pt x="1445" y="810"/>
                </a:cubicBezTo>
                <a:cubicBezTo>
                  <a:pt x="1445" y="811"/>
                  <a:pt x="1446" y="811"/>
                  <a:pt x="1446" y="812"/>
                </a:cubicBezTo>
                <a:cubicBezTo>
                  <a:pt x="1446" y="813"/>
                  <a:pt x="1445" y="812"/>
                  <a:pt x="1445" y="813"/>
                </a:cubicBezTo>
                <a:cubicBezTo>
                  <a:pt x="1444" y="813"/>
                  <a:pt x="1444" y="814"/>
                  <a:pt x="1444" y="814"/>
                </a:cubicBezTo>
                <a:cubicBezTo>
                  <a:pt x="1444" y="815"/>
                  <a:pt x="1444" y="816"/>
                  <a:pt x="1445" y="816"/>
                </a:cubicBezTo>
                <a:moveTo>
                  <a:pt x="1442" y="819"/>
                </a:moveTo>
                <a:cubicBezTo>
                  <a:pt x="1442" y="819"/>
                  <a:pt x="1442" y="819"/>
                  <a:pt x="1442" y="819"/>
                </a:cubicBezTo>
                <a:cubicBezTo>
                  <a:pt x="1442" y="819"/>
                  <a:pt x="1441" y="819"/>
                  <a:pt x="1441" y="819"/>
                </a:cubicBezTo>
                <a:cubicBezTo>
                  <a:pt x="1441" y="820"/>
                  <a:pt x="1441" y="820"/>
                  <a:pt x="1442" y="820"/>
                </a:cubicBezTo>
                <a:cubicBezTo>
                  <a:pt x="1442" y="820"/>
                  <a:pt x="1443" y="820"/>
                  <a:pt x="1443" y="820"/>
                </a:cubicBezTo>
                <a:cubicBezTo>
                  <a:pt x="1444" y="819"/>
                  <a:pt x="1443" y="819"/>
                  <a:pt x="1442" y="819"/>
                </a:cubicBezTo>
                <a:moveTo>
                  <a:pt x="2094" y="941"/>
                </a:moveTo>
                <a:cubicBezTo>
                  <a:pt x="2094" y="941"/>
                  <a:pt x="2093" y="941"/>
                  <a:pt x="2093" y="940"/>
                </a:cubicBezTo>
                <a:cubicBezTo>
                  <a:pt x="2092" y="940"/>
                  <a:pt x="2091" y="939"/>
                  <a:pt x="2090" y="940"/>
                </a:cubicBezTo>
                <a:cubicBezTo>
                  <a:pt x="2089" y="941"/>
                  <a:pt x="2087" y="941"/>
                  <a:pt x="2087" y="943"/>
                </a:cubicBezTo>
                <a:cubicBezTo>
                  <a:pt x="2086" y="943"/>
                  <a:pt x="2085" y="945"/>
                  <a:pt x="2085" y="946"/>
                </a:cubicBezTo>
                <a:cubicBezTo>
                  <a:pt x="2084" y="947"/>
                  <a:pt x="2083" y="948"/>
                  <a:pt x="2083" y="949"/>
                </a:cubicBezTo>
                <a:cubicBezTo>
                  <a:pt x="2082" y="950"/>
                  <a:pt x="2082" y="952"/>
                  <a:pt x="2081" y="954"/>
                </a:cubicBezTo>
                <a:cubicBezTo>
                  <a:pt x="2081" y="954"/>
                  <a:pt x="2081" y="954"/>
                  <a:pt x="2081" y="955"/>
                </a:cubicBezTo>
                <a:cubicBezTo>
                  <a:pt x="2081" y="957"/>
                  <a:pt x="2082" y="960"/>
                  <a:pt x="2083" y="960"/>
                </a:cubicBezTo>
                <a:cubicBezTo>
                  <a:pt x="2084" y="961"/>
                  <a:pt x="2084" y="961"/>
                  <a:pt x="2085" y="961"/>
                </a:cubicBezTo>
                <a:cubicBezTo>
                  <a:pt x="2085" y="961"/>
                  <a:pt x="2084" y="962"/>
                  <a:pt x="2085" y="962"/>
                </a:cubicBezTo>
                <a:cubicBezTo>
                  <a:pt x="2086" y="962"/>
                  <a:pt x="2085" y="964"/>
                  <a:pt x="2086" y="964"/>
                </a:cubicBezTo>
                <a:cubicBezTo>
                  <a:pt x="2086" y="964"/>
                  <a:pt x="2086" y="963"/>
                  <a:pt x="2086" y="963"/>
                </a:cubicBezTo>
                <a:cubicBezTo>
                  <a:pt x="2086" y="963"/>
                  <a:pt x="2086" y="962"/>
                  <a:pt x="2086" y="962"/>
                </a:cubicBezTo>
                <a:cubicBezTo>
                  <a:pt x="2086" y="961"/>
                  <a:pt x="2086" y="961"/>
                  <a:pt x="2086" y="961"/>
                </a:cubicBezTo>
                <a:cubicBezTo>
                  <a:pt x="2086" y="961"/>
                  <a:pt x="2086" y="961"/>
                  <a:pt x="2086" y="961"/>
                </a:cubicBezTo>
                <a:cubicBezTo>
                  <a:pt x="2086" y="961"/>
                  <a:pt x="2086" y="961"/>
                  <a:pt x="2086" y="961"/>
                </a:cubicBezTo>
                <a:cubicBezTo>
                  <a:pt x="2087" y="960"/>
                  <a:pt x="2088" y="959"/>
                  <a:pt x="2089" y="958"/>
                </a:cubicBezTo>
                <a:cubicBezTo>
                  <a:pt x="2090" y="954"/>
                  <a:pt x="2091" y="951"/>
                  <a:pt x="2091" y="948"/>
                </a:cubicBezTo>
                <a:cubicBezTo>
                  <a:pt x="2092" y="947"/>
                  <a:pt x="2092" y="946"/>
                  <a:pt x="2092" y="946"/>
                </a:cubicBezTo>
                <a:cubicBezTo>
                  <a:pt x="2093" y="945"/>
                  <a:pt x="2093" y="945"/>
                  <a:pt x="2093" y="944"/>
                </a:cubicBezTo>
                <a:cubicBezTo>
                  <a:pt x="2093" y="943"/>
                  <a:pt x="2093" y="943"/>
                  <a:pt x="2093" y="943"/>
                </a:cubicBezTo>
                <a:cubicBezTo>
                  <a:pt x="2093" y="943"/>
                  <a:pt x="2093" y="943"/>
                  <a:pt x="2093" y="943"/>
                </a:cubicBezTo>
                <a:cubicBezTo>
                  <a:pt x="2093" y="942"/>
                  <a:pt x="2094" y="942"/>
                  <a:pt x="2094" y="941"/>
                </a:cubicBezTo>
                <a:moveTo>
                  <a:pt x="1819" y="1060"/>
                </a:moveTo>
                <a:cubicBezTo>
                  <a:pt x="1819" y="1059"/>
                  <a:pt x="1818" y="1057"/>
                  <a:pt x="1817" y="1056"/>
                </a:cubicBezTo>
                <a:cubicBezTo>
                  <a:pt x="1816" y="1055"/>
                  <a:pt x="1816" y="1055"/>
                  <a:pt x="1816" y="1054"/>
                </a:cubicBezTo>
                <a:cubicBezTo>
                  <a:pt x="1815" y="1053"/>
                  <a:pt x="1814" y="1052"/>
                  <a:pt x="1814" y="1052"/>
                </a:cubicBezTo>
                <a:cubicBezTo>
                  <a:pt x="1813" y="1051"/>
                  <a:pt x="1813" y="1051"/>
                  <a:pt x="1812" y="1052"/>
                </a:cubicBezTo>
                <a:cubicBezTo>
                  <a:pt x="1811" y="1051"/>
                  <a:pt x="1811" y="1051"/>
                  <a:pt x="1811" y="1051"/>
                </a:cubicBezTo>
                <a:cubicBezTo>
                  <a:pt x="1812" y="1051"/>
                  <a:pt x="1812" y="1051"/>
                  <a:pt x="1812" y="1050"/>
                </a:cubicBezTo>
                <a:cubicBezTo>
                  <a:pt x="1812" y="1050"/>
                  <a:pt x="1811" y="1049"/>
                  <a:pt x="1811" y="1049"/>
                </a:cubicBezTo>
                <a:cubicBezTo>
                  <a:pt x="1810" y="1049"/>
                  <a:pt x="1810" y="1050"/>
                  <a:pt x="1810" y="1050"/>
                </a:cubicBezTo>
                <a:cubicBezTo>
                  <a:pt x="1810" y="1050"/>
                  <a:pt x="1810" y="1050"/>
                  <a:pt x="1811" y="1051"/>
                </a:cubicBezTo>
                <a:cubicBezTo>
                  <a:pt x="1811" y="1051"/>
                  <a:pt x="1811" y="1051"/>
                  <a:pt x="1811" y="1051"/>
                </a:cubicBezTo>
                <a:cubicBezTo>
                  <a:pt x="1811" y="1051"/>
                  <a:pt x="1811" y="1051"/>
                  <a:pt x="1811" y="1051"/>
                </a:cubicBezTo>
                <a:cubicBezTo>
                  <a:pt x="1811" y="1052"/>
                  <a:pt x="1811" y="1052"/>
                  <a:pt x="1811" y="1053"/>
                </a:cubicBezTo>
                <a:cubicBezTo>
                  <a:pt x="1809" y="1056"/>
                  <a:pt x="1809" y="1059"/>
                  <a:pt x="1809" y="1063"/>
                </a:cubicBezTo>
                <a:cubicBezTo>
                  <a:pt x="1809" y="1064"/>
                  <a:pt x="1808" y="1065"/>
                  <a:pt x="1808" y="1066"/>
                </a:cubicBezTo>
                <a:cubicBezTo>
                  <a:pt x="1809" y="1068"/>
                  <a:pt x="1809" y="1070"/>
                  <a:pt x="1809" y="1072"/>
                </a:cubicBezTo>
                <a:cubicBezTo>
                  <a:pt x="1810" y="1074"/>
                  <a:pt x="1811" y="1075"/>
                  <a:pt x="1812" y="1076"/>
                </a:cubicBezTo>
                <a:cubicBezTo>
                  <a:pt x="1814" y="1077"/>
                  <a:pt x="1815" y="1076"/>
                  <a:pt x="1816" y="1075"/>
                </a:cubicBezTo>
                <a:cubicBezTo>
                  <a:pt x="1817" y="1075"/>
                  <a:pt x="1817" y="1075"/>
                  <a:pt x="1817" y="1075"/>
                </a:cubicBezTo>
                <a:cubicBezTo>
                  <a:pt x="1819" y="1075"/>
                  <a:pt x="1821" y="1073"/>
                  <a:pt x="1822" y="1071"/>
                </a:cubicBezTo>
                <a:cubicBezTo>
                  <a:pt x="1822" y="1070"/>
                  <a:pt x="1823" y="1069"/>
                  <a:pt x="1823" y="1069"/>
                </a:cubicBezTo>
                <a:cubicBezTo>
                  <a:pt x="1823" y="1066"/>
                  <a:pt x="1821" y="1064"/>
                  <a:pt x="1819" y="1062"/>
                </a:cubicBezTo>
                <a:cubicBezTo>
                  <a:pt x="1819" y="1061"/>
                  <a:pt x="1820" y="1061"/>
                  <a:pt x="1819" y="1060"/>
                </a:cubicBezTo>
                <a:moveTo>
                  <a:pt x="2126" y="878"/>
                </a:moveTo>
                <a:cubicBezTo>
                  <a:pt x="2126" y="877"/>
                  <a:pt x="2127" y="877"/>
                  <a:pt x="2127" y="876"/>
                </a:cubicBezTo>
                <a:cubicBezTo>
                  <a:pt x="2127" y="876"/>
                  <a:pt x="2127" y="876"/>
                  <a:pt x="2127" y="876"/>
                </a:cubicBezTo>
                <a:cubicBezTo>
                  <a:pt x="2127" y="875"/>
                  <a:pt x="2126" y="875"/>
                  <a:pt x="2125" y="875"/>
                </a:cubicBezTo>
                <a:cubicBezTo>
                  <a:pt x="2124" y="875"/>
                  <a:pt x="2124" y="876"/>
                  <a:pt x="2123" y="876"/>
                </a:cubicBezTo>
                <a:cubicBezTo>
                  <a:pt x="2123" y="876"/>
                  <a:pt x="2122" y="876"/>
                  <a:pt x="2122" y="877"/>
                </a:cubicBezTo>
                <a:cubicBezTo>
                  <a:pt x="2122" y="877"/>
                  <a:pt x="2122" y="877"/>
                  <a:pt x="2123" y="877"/>
                </a:cubicBezTo>
                <a:cubicBezTo>
                  <a:pt x="2123" y="878"/>
                  <a:pt x="2123" y="878"/>
                  <a:pt x="2123" y="878"/>
                </a:cubicBezTo>
                <a:cubicBezTo>
                  <a:pt x="2123" y="878"/>
                  <a:pt x="2123" y="878"/>
                  <a:pt x="2123" y="878"/>
                </a:cubicBezTo>
                <a:cubicBezTo>
                  <a:pt x="2123" y="878"/>
                  <a:pt x="2124" y="878"/>
                  <a:pt x="2124" y="878"/>
                </a:cubicBezTo>
                <a:cubicBezTo>
                  <a:pt x="2124" y="878"/>
                  <a:pt x="2124" y="878"/>
                  <a:pt x="2124" y="878"/>
                </a:cubicBezTo>
                <a:cubicBezTo>
                  <a:pt x="2124" y="878"/>
                  <a:pt x="2124" y="878"/>
                  <a:pt x="2124" y="878"/>
                </a:cubicBezTo>
                <a:cubicBezTo>
                  <a:pt x="2125" y="878"/>
                  <a:pt x="2125" y="878"/>
                  <a:pt x="2126" y="878"/>
                </a:cubicBezTo>
                <a:moveTo>
                  <a:pt x="2124" y="851"/>
                </a:moveTo>
                <a:cubicBezTo>
                  <a:pt x="2123" y="851"/>
                  <a:pt x="2123" y="851"/>
                  <a:pt x="2123" y="851"/>
                </a:cubicBezTo>
                <a:cubicBezTo>
                  <a:pt x="2123" y="851"/>
                  <a:pt x="2123" y="851"/>
                  <a:pt x="2123" y="851"/>
                </a:cubicBezTo>
                <a:cubicBezTo>
                  <a:pt x="2124" y="851"/>
                  <a:pt x="2124" y="851"/>
                  <a:pt x="2124" y="851"/>
                </a:cubicBezTo>
                <a:cubicBezTo>
                  <a:pt x="2124" y="851"/>
                  <a:pt x="2124" y="851"/>
                  <a:pt x="2124" y="851"/>
                </a:cubicBezTo>
                <a:moveTo>
                  <a:pt x="1689" y="101"/>
                </a:moveTo>
                <a:cubicBezTo>
                  <a:pt x="1690" y="101"/>
                  <a:pt x="1690" y="101"/>
                  <a:pt x="1690" y="101"/>
                </a:cubicBezTo>
                <a:cubicBezTo>
                  <a:pt x="1690" y="101"/>
                  <a:pt x="1691" y="101"/>
                  <a:pt x="1691" y="101"/>
                </a:cubicBezTo>
                <a:cubicBezTo>
                  <a:pt x="1691" y="103"/>
                  <a:pt x="1692" y="104"/>
                  <a:pt x="1693" y="104"/>
                </a:cubicBezTo>
                <a:cubicBezTo>
                  <a:pt x="1694" y="104"/>
                  <a:pt x="1694" y="104"/>
                  <a:pt x="1694" y="104"/>
                </a:cubicBezTo>
                <a:cubicBezTo>
                  <a:pt x="1695" y="104"/>
                  <a:pt x="1695" y="104"/>
                  <a:pt x="1695" y="104"/>
                </a:cubicBezTo>
                <a:cubicBezTo>
                  <a:pt x="1695" y="104"/>
                  <a:pt x="1695" y="104"/>
                  <a:pt x="1695" y="104"/>
                </a:cubicBezTo>
                <a:cubicBezTo>
                  <a:pt x="1696" y="105"/>
                  <a:pt x="1696" y="105"/>
                  <a:pt x="1697" y="104"/>
                </a:cubicBezTo>
                <a:cubicBezTo>
                  <a:pt x="1698" y="104"/>
                  <a:pt x="1699" y="103"/>
                  <a:pt x="1699" y="102"/>
                </a:cubicBezTo>
                <a:cubicBezTo>
                  <a:pt x="1700" y="101"/>
                  <a:pt x="1700" y="101"/>
                  <a:pt x="1699" y="100"/>
                </a:cubicBezTo>
                <a:cubicBezTo>
                  <a:pt x="1698" y="99"/>
                  <a:pt x="1697" y="98"/>
                  <a:pt x="1695" y="98"/>
                </a:cubicBezTo>
                <a:cubicBezTo>
                  <a:pt x="1694" y="98"/>
                  <a:pt x="1692" y="98"/>
                  <a:pt x="1690" y="98"/>
                </a:cubicBezTo>
                <a:cubicBezTo>
                  <a:pt x="1689" y="98"/>
                  <a:pt x="1689" y="99"/>
                  <a:pt x="1688" y="100"/>
                </a:cubicBezTo>
                <a:cubicBezTo>
                  <a:pt x="1688" y="100"/>
                  <a:pt x="1689" y="101"/>
                  <a:pt x="1689" y="101"/>
                </a:cubicBezTo>
                <a:moveTo>
                  <a:pt x="1699" y="132"/>
                </a:moveTo>
                <a:cubicBezTo>
                  <a:pt x="1696" y="131"/>
                  <a:pt x="1695" y="132"/>
                  <a:pt x="1694" y="134"/>
                </a:cubicBezTo>
                <a:cubicBezTo>
                  <a:pt x="1693" y="135"/>
                  <a:pt x="1692" y="137"/>
                  <a:pt x="1691" y="138"/>
                </a:cubicBezTo>
                <a:cubicBezTo>
                  <a:pt x="1690" y="139"/>
                  <a:pt x="1690" y="140"/>
                  <a:pt x="1691" y="140"/>
                </a:cubicBezTo>
                <a:cubicBezTo>
                  <a:pt x="1692" y="141"/>
                  <a:pt x="1693" y="143"/>
                  <a:pt x="1694" y="144"/>
                </a:cubicBezTo>
                <a:cubicBezTo>
                  <a:pt x="1694" y="145"/>
                  <a:pt x="1694" y="146"/>
                  <a:pt x="1695" y="145"/>
                </a:cubicBezTo>
                <a:cubicBezTo>
                  <a:pt x="1696" y="144"/>
                  <a:pt x="1698" y="143"/>
                  <a:pt x="1699" y="144"/>
                </a:cubicBezTo>
                <a:cubicBezTo>
                  <a:pt x="1699" y="144"/>
                  <a:pt x="1699" y="144"/>
                  <a:pt x="1700" y="144"/>
                </a:cubicBezTo>
                <a:cubicBezTo>
                  <a:pt x="1700" y="144"/>
                  <a:pt x="1700" y="144"/>
                  <a:pt x="1701" y="143"/>
                </a:cubicBezTo>
                <a:cubicBezTo>
                  <a:pt x="1701" y="143"/>
                  <a:pt x="1701" y="143"/>
                  <a:pt x="1701" y="143"/>
                </a:cubicBezTo>
                <a:cubicBezTo>
                  <a:pt x="1701" y="143"/>
                  <a:pt x="1701" y="143"/>
                  <a:pt x="1702" y="143"/>
                </a:cubicBezTo>
                <a:cubicBezTo>
                  <a:pt x="1702" y="143"/>
                  <a:pt x="1702" y="143"/>
                  <a:pt x="1703" y="143"/>
                </a:cubicBezTo>
                <a:cubicBezTo>
                  <a:pt x="1704" y="142"/>
                  <a:pt x="1706" y="141"/>
                  <a:pt x="1707" y="139"/>
                </a:cubicBezTo>
                <a:cubicBezTo>
                  <a:pt x="1708" y="138"/>
                  <a:pt x="1708" y="137"/>
                  <a:pt x="1709" y="136"/>
                </a:cubicBezTo>
                <a:cubicBezTo>
                  <a:pt x="1710" y="134"/>
                  <a:pt x="1710" y="132"/>
                  <a:pt x="1708" y="131"/>
                </a:cubicBezTo>
                <a:cubicBezTo>
                  <a:pt x="1709" y="131"/>
                  <a:pt x="1709" y="130"/>
                  <a:pt x="1710" y="130"/>
                </a:cubicBezTo>
                <a:cubicBezTo>
                  <a:pt x="1710" y="129"/>
                  <a:pt x="1710" y="129"/>
                  <a:pt x="1710" y="128"/>
                </a:cubicBezTo>
                <a:cubicBezTo>
                  <a:pt x="1710" y="128"/>
                  <a:pt x="1710" y="128"/>
                  <a:pt x="1710" y="128"/>
                </a:cubicBezTo>
                <a:cubicBezTo>
                  <a:pt x="1710" y="128"/>
                  <a:pt x="1710" y="128"/>
                  <a:pt x="1710" y="128"/>
                </a:cubicBezTo>
                <a:cubicBezTo>
                  <a:pt x="1709" y="127"/>
                  <a:pt x="1710" y="127"/>
                  <a:pt x="1709" y="126"/>
                </a:cubicBezTo>
                <a:cubicBezTo>
                  <a:pt x="1709" y="125"/>
                  <a:pt x="1708" y="124"/>
                  <a:pt x="1707" y="123"/>
                </a:cubicBezTo>
                <a:cubicBezTo>
                  <a:pt x="1706" y="122"/>
                  <a:pt x="1705" y="121"/>
                  <a:pt x="1704" y="122"/>
                </a:cubicBezTo>
                <a:cubicBezTo>
                  <a:pt x="1703" y="122"/>
                  <a:pt x="1702" y="123"/>
                  <a:pt x="1702" y="124"/>
                </a:cubicBezTo>
                <a:cubicBezTo>
                  <a:pt x="1701" y="126"/>
                  <a:pt x="1701" y="128"/>
                  <a:pt x="1701" y="129"/>
                </a:cubicBezTo>
                <a:cubicBezTo>
                  <a:pt x="1702" y="131"/>
                  <a:pt x="1701" y="132"/>
                  <a:pt x="1699" y="132"/>
                </a:cubicBezTo>
                <a:moveTo>
                  <a:pt x="1688" y="107"/>
                </a:moveTo>
                <a:cubicBezTo>
                  <a:pt x="1688" y="107"/>
                  <a:pt x="1689" y="106"/>
                  <a:pt x="1689" y="106"/>
                </a:cubicBezTo>
                <a:cubicBezTo>
                  <a:pt x="1689" y="104"/>
                  <a:pt x="1688" y="104"/>
                  <a:pt x="1687" y="104"/>
                </a:cubicBezTo>
                <a:cubicBezTo>
                  <a:pt x="1686" y="104"/>
                  <a:pt x="1686" y="104"/>
                  <a:pt x="1686" y="104"/>
                </a:cubicBezTo>
                <a:cubicBezTo>
                  <a:pt x="1685" y="105"/>
                  <a:pt x="1687" y="107"/>
                  <a:pt x="1688" y="107"/>
                </a:cubicBezTo>
                <a:moveTo>
                  <a:pt x="1687" y="102"/>
                </a:moveTo>
                <a:cubicBezTo>
                  <a:pt x="1687" y="102"/>
                  <a:pt x="1687" y="102"/>
                  <a:pt x="1687" y="102"/>
                </a:cubicBezTo>
                <a:cubicBezTo>
                  <a:pt x="1687" y="102"/>
                  <a:pt x="1687" y="102"/>
                  <a:pt x="1687" y="102"/>
                </a:cubicBezTo>
                <a:cubicBezTo>
                  <a:pt x="1686" y="102"/>
                  <a:pt x="1686" y="102"/>
                  <a:pt x="1686" y="102"/>
                </a:cubicBezTo>
                <a:cubicBezTo>
                  <a:pt x="1687" y="102"/>
                  <a:pt x="1687" y="102"/>
                  <a:pt x="1687" y="102"/>
                </a:cubicBezTo>
                <a:moveTo>
                  <a:pt x="1784" y="368"/>
                </a:moveTo>
                <a:cubicBezTo>
                  <a:pt x="1784" y="368"/>
                  <a:pt x="1784" y="368"/>
                  <a:pt x="1784" y="368"/>
                </a:cubicBezTo>
                <a:cubicBezTo>
                  <a:pt x="1783" y="368"/>
                  <a:pt x="1783" y="368"/>
                  <a:pt x="1783" y="368"/>
                </a:cubicBezTo>
                <a:cubicBezTo>
                  <a:pt x="1784" y="368"/>
                  <a:pt x="1784" y="368"/>
                  <a:pt x="1784" y="368"/>
                </a:cubicBezTo>
                <a:cubicBezTo>
                  <a:pt x="1784" y="368"/>
                  <a:pt x="1784" y="368"/>
                  <a:pt x="1784" y="368"/>
                </a:cubicBezTo>
                <a:moveTo>
                  <a:pt x="1752" y="377"/>
                </a:moveTo>
                <a:cubicBezTo>
                  <a:pt x="1753" y="378"/>
                  <a:pt x="1754" y="379"/>
                  <a:pt x="1754" y="380"/>
                </a:cubicBezTo>
                <a:cubicBezTo>
                  <a:pt x="1754" y="377"/>
                  <a:pt x="1754" y="377"/>
                  <a:pt x="1752" y="377"/>
                </a:cubicBezTo>
                <a:moveTo>
                  <a:pt x="1782" y="375"/>
                </a:moveTo>
                <a:cubicBezTo>
                  <a:pt x="1782" y="376"/>
                  <a:pt x="1783" y="376"/>
                  <a:pt x="1783" y="376"/>
                </a:cubicBezTo>
                <a:cubicBezTo>
                  <a:pt x="1784" y="377"/>
                  <a:pt x="1785" y="377"/>
                  <a:pt x="1786" y="377"/>
                </a:cubicBezTo>
                <a:cubicBezTo>
                  <a:pt x="1786" y="378"/>
                  <a:pt x="1787" y="377"/>
                  <a:pt x="1787" y="377"/>
                </a:cubicBezTo>
                <a:cubicBezTo>
                  <a:pt x="1787" y="376"/>
                  <a:pt x="1787" y="376"/>
                  <a:pt x="1787" y="375"/>
                </a:cubicBezTo>
                <a:cubicBezTo>
                  <a:pt x="1786" y="375"/>
                  <a:pt x="1785" y="374"/>
                  <a:pt x="1784" y="375"/>
                </a:cubicBezTo>
                <a:cubicBezTo>
                  <a:pt x="1784" y="375"/>
                  <a:pt x="1783" y="375"/>
                  <a:pt x="1783" y="375"/>
                </a:cubicBezTo>
                <a:cubicBezTo>
                  <a:pt x="1783" y="375"/>
                  <a:pt x="1782" y="374"/>
                  <a:pt x="1782" y="375"/>
                </a:cubicBezTo>
                <a:moveTo>
                  <a:pt x="1688" y="139"/>
                </a:moveTo>
                <a:cubicBezTo>
                  <a:pt x="1688" y="139"/>
                  <a:pt x="1688" y="139"/>
                  <a:pt x="1688" y="139"/>
                </a:cubicBezTo>
                <a:cubicBezTo>
                  <a:pt x="1688" y="139"/>
                  <a:pt x="1688" y="138"/>
                  <a:pt x="1688" y="138"/>
                </a:cubicBezTo>
                <a:cubicBezTo>
                  <a:pt x="1687" y="135"/>
                  <a:pt x="1685" y="135"/>
                  <a:pt x="1683" y="137"/>
                </a:cubicBezTo>
                <a:cubicBezTo>
                  <a:pt x="1682" y="138"/>
                  <a:pt x="1682" y="138"/>
                  <a:pt x="1682" y="138"/>
                </a:cubicBezTo>
                <a:cubicBezTo>
                  <a:pt x="1681" y="137"/>
                  <a:pt x="1680" y="138"/>
                  <a:pt x="1680" y="138"/>
                </a:cubicBezTo>
                <a:cubicBezTo>
                  <a:pt x="1678" y="139"/>
                  <a:pt x="1677" y="140"/>
                  <a:pt x="1676" y="139"/>
                </a:cubicBezTo>
                <a:cubicBezTo>
                  <a:pt x="1675" y="139"/>
                  <a:pt x="1674" y="139"/>
                  <a:pt x="1673" y="139"/>
                </a:cubicBezTo>
                <a:cubicBezTo>
                  <a:pt x="1674" y="139"/>
                  <a:pt x="1674" y="139"/>
                  <a:pt x="1674" y="139"/>
                </a:cubicBezTo>
                <a:cubicBezTo>
                  <a:pt x="1674" y="139"/>
                  <a:pt x="1675" y="139"/>
                  <a:pt x="1675" y="138"/>
                </a:cubicBezTo>
                <a:cubicBezTo>
                  <a:pt x="1675" y="138"/>
                  <a:pt x="1674" y="137"/>
                  <a:pt x="1673" y="137"/>
                </a:cubicBezTo>
                <a:cubicBezTo>
                  <a:pt x="1672" y="138"/>
                  <a:pt x="1671" y="139"/>
                  <a:pt x="1671" y="141"/>
                </a:cubicBezTo>
                <a:cubicBezTo>
                  <a:pt x="1670" y="141"/>
                  <a:pt x="1670" y="141"/>
                  <a:pt x="1670" y="142"/>
                </a:cubicBezTo>
                <a:cubicBezTo>
                  <a:pt x="1669" y="143"/>
                  <a:pt x="1669" y="144"/>
                  <a:pt x="1669" y="146"/>
                </a:cubicBezTo>
                <a:cubicBezTo>
                  <a:pt x="1669" y="147"/>
                  <a:pt x="1669" y="147"/>
                  <a:pt x="1669" y="147"/>
                </a:cubicBezTo>
                <a:cubicBezTo>
                  <a:pt x="1668" y="148"/>
                  <a:pt x="1669" y="149"/>
                  <a:pt x="1669" y="150"/>
                </a:cubicBezTo>
                <a:cubicBezTo>
                  <a:pt x="1669" y="151"/>
                  <a:pt x="1669" y="152"/>
                  <a:pt x="1670" y="154"/>
                </a:cubicBezTo>
                <a:cubicBezTo>
                  <a:pt x="1670" y="155"/>
                  <a:pt x="1671" y="156"/>
                  <a:pt x="1672" y="155"/>
                </a:cubicBezTo>
                <a:cubicBezTo>
                  <a:pt x="1673" y="155"/>
                  <a:pt x="1673" y="155"/>
                  <a:pt x="1674" y="154"/>
                </a:cubicBezTo>
                <a:cubicBezTo>
                  <a:pt x="1676" y="153"/>
                  <a:pt x="1676" y="153"/>
                  <a:pt x="1677" y="155"/>
                </a:cubicBezTo>
                <a:cubicBezTo>
                  <a:pt x="1678" y="157"/>
                  <a:pt x="1680" y="157"/>
                  <a:pt x="1682" y="156"/>
                </a:cubicBezTo>
                <a:cubicBezTo>
                  <a:pt x="1683" y="155"/>
                  <a:pt x="1683" y="153"/>
                  <a:pt x="1684" y="152"/>
                </a:cubicBezTo>
                <a:cubicBezTo>
                  <a:pt x="1684" y="152"/>
                  <a:pt x="1684" y="152"/>
                  <a:pt x="1684" y="152"/>
                </a:cubicBezTo>
                <a:cubicBezTo>
                  <a:pt x="1684" y="150"/>
                  <a:pt x="1684" y="149"/>
                  <a:pt x="1686" y="149"/>
                </a:cubicBezTo>
                <a:cubicBezTo>
                  <a:pt x="1686" y="148"/>
                  <a:pt x="1687" y="148"/>
                  <a:pt x="1687" y="147"/>
                </a:cubicBezTo>
                <a:cubicBezTo>
                  <a:pt x="1687" y="146"/>
                  <a:pt x="1688" y="145"/>
                  <a:pt x="1688" y="144"/>
                </a:cubicBezTo>
                <a:cubicBezTo>
                  <a:pt x="1689" y="143"/>
                  <a:pt x="1689" y="141"/>
                  <a:pt x="1688" y="139"/>
                </a:cubicBezTo>
                <a:moveTo>
                  <a:pt x="1742" y="380"/>
                </a:moveTo>
                <a:cubicBezTo>
                  <a:pt x="1743" y="379"/>
                  <a:pt x="1743" y="378"/>
                  <a:pt x="1744" y="379"/>
                </a:cubicBezTo>
                <a:cubicBezTo>
                  <a:pt x="1744" y="380"/>
                  <a:pt x="1745" y="380"/>
                  <a:pt x="1746" y="379"/>
                </a:cubicBezTo>
                <a:cubicBezTo>
                  <a:pt x="1746" y="378"/>
                  <a:pt x="1746" y="378"/>
                  <a:pt x="1747" y="378"/>
                </a:cubicBezTo>
                <a:cubicBezTo>
                  <a:pt x="1749" y="377"/>
                  <a:pt x="1750" y="377"/>
                  <a:pt x="1752" y="376"/>
                </a:cubicBezTo>
                <a:cubicBezTo>
                  <a:pt x="1753" y="376"/>
                  <a:pt x="1754" y="376"/>
                  <a:pt x="1753" y="375"/>
                </a:cubicBezTo>
                <a:cubicBezTo>
                  <a:pt x="1753" y="373"/>
                  <a:pt x="1751" y="373"/>
                  <a:pt x="1751" y="371"/>
                </a:cubicBezTo>
                <a:cubicBezTo>
                  <a:pt x="1750" y="369"/>
                  <a:pt x="1749" y="368"/>
                  <a:pt x="1747" y="369"/>
                </a:cubicBezTo>
                <a:cubicBezTo>
                  <a:pt x="1744" y="369"/>
                  <a:pt x="1742" y="370"/>
                  <a:pt x="1742" y="373"/>
                </a:cubicBezTo>
                <a:cubicBezTo>
                  <a:pt x="1742" y="375"/>
                  <a:pt x="1742" y="377"/>
                  <a:pt x="1742" y="380"/>
                </a:cubicBezTo>
                <a:moveTo>
                  <a:pt x="1664" y="104"/>
                </a:moveTo>
                <a:cubicBezTo>
                  <a:pt x="1664" y="103"/>
                  <a:pt x="1665" y="103"/>
                  <a:pt x="1664" y="103"/>
                </a:cubicBezTo>
                <a:cubicBezTo>
                  <a:pt x="1664" y="102"/>
                  <a:pt x="1664" y="102"/>
                  <a:pt x="1664" y="102"/>
                </a:cubicBezTo>
                <a:cubicBezTo>
                  <a:pt x="1664" y="102"/>
                  <a:pt x="1664" y="102"/>
                  <a:pt x="1664" y="102"/>
                </a:cubicBezTo>
                <a:cubicBezTo>
                  <a:pt x="1663" y="102"/>
                  <a:pt x="1662" y="102"/>
                  <a:pt x="1662" y="102"/>
                </a:cubicBezTo>
                <a:cubicBezTo>
                  <a:pt x="1662" y="103"/>
                  <a:pt x="1661" y="103"/>
                  <a:pt x="1662" y="104"/>
                </a:cubicBezTo>
                <a:cubicBezTo>
                  <a:pt x="1663" y="104"/>
                  <a:pt x="1663" y="104"/>
                  <a:pt x="1664" y="104"/>
                </a:cubicBezTo>
                <a:moveTo>
                  <a:pt x="1662" y="121"/>
                </a:moveTo>
                <a:cubicBezTo>
                  <a:pt x="1662" y="121"/>
                  <a:pt x="1662" y="121"/>
                  <a:pt x="1662" y="121"/>
                </a:cubicBezTo>
                <a:cubicBezTo>
                  <a:pt x="1661" y="121"/>
                  <a:pt x="1661" y="121"/>
                  <a:pt x="1661" y="121"/>
                </a:cubicBezTo>
                <a:cubicBezTo>
                  <a:pt x="1661" y="121"/>
                  <a:pt x="1661" y="121"/>
                  <a:pt x="1661" y="121"/>
                </a:cubicBezTo>
                <a:cubicBezTo>
                  <a:pt x="1662" y="121"/>
                  <a:pt x="1662" y="121"/>
                  <a:pt x="1662" y="121"/>
                </a:cubicBezTo>
                <a:moveTo>
                  <a:pt x="1661" y="107"/>
                </a:moveTo>
                <a:cubicBezTo>
                  <a:pt x="1662" y="107"/>
                  <a:pt x="1662" y="107"/>
                  <a:pt x="1662" y="107"/>
                </a:cubicBezTo>
                <a:cubicBezTo>
                  <a:pt x="1662" y="107"/>
                  <a:pt x="1662" y="107"/>
                  <a:pt x="1662" y="107"/>
                </a:cubicBezTo>
                <a:cubicBezTo>
                  <a:pt x="1662" y="107"/>
                  <a:pt x="1662" y="107"/>
                  <a:pt x="1662" y="107"/>
                </a:cubicBezTo>
                <a:cubicBezTo>
                  <a:pt x="1661" y="107"/>
                  <a:pt x="1661" y="107"/>
                  <a:pt x="1661" y="107"/>
                </a:cubicBezTo>
                <a:moveTo>
                  <a:pt x="1672" y="172"/>
                </a:moveTo>
                <a:cubicBezTo>
                  <a:pt x="1674" y="171"/>
                  <a:pt x="1672" y="170"/>
                  <a:pt x="1672" y="169"/>
                </a:cubicBezTo>
                <a:cubicBezTo>
                  <a:pt x="1672" y="168"/>
                  <a:pt x="1671" y="168"/>
                  <a:pt x="1670" y="168"/>
                </a:cubicBezTo>
                <a:cubicBezTo>
                  <a:pt x="1669" y="168"/>
                  <a:pt x="1665" y="170"/>
                  <a:pt x="1665" y="171"/>
                </a:cubicBezTo>
                <a:cubicBezTo>
                  <a:pt x="1665" y="171"/>
                  <a:pt x="1665" y="171"/>
                  <a:pt x="1665" y="171"/>
                </a:cubicBezTo>
                <a:cubicBezTo>
                  <a:pt x="1667" y="172"/>
                  <a:pt x="1668" y="173"/>
                  <a:pt x="1668" y="174"/>
                </a:cubicBezTo>
                <a:cubicBezTo>
                  <a:pt x="1669" y="175"/>
                  <a:pt x="1669" y="175"/>
                  <a:pt x="1670" y="174"/>
                </a:cubicBezTo>
                <a:cubicBezTo>
                  <a:pt x="1670" y="174"/>
                  <a:pt x="1670" y="174"/>
                  <a:pt x="1670" y="174"/>
                </a:cubicBezTo>
                <a:cubicBezTo>
                  <a:pt x="1671" y="174"/>
                  <a:pt x="1671" y="174"/>
                  <a:pt x="1671" y="173"/>
                </a:cubicBezTo>
                <a:cubicBezTo>
                  <a:pt x="1672" y="172"/>
                  <a:pt x="1672" y="172"/>
                  <a:pt x="1672" y="172"/>
                </a:cubicBezTo>
                <a:moveTo>
                  <a:pt x="1661" y="125"/>
                </a:moveTo>
                <a:cubicBezTo>
                  <a:pt x="1661" y="125"/>
                  <a:pt x="1662" y="126"/>
                  <a:pt x="1662" y="126"/>
                </a:cubicBezTo>
                <a:cubicBezTo>
                  <a:pt x="1663" y="125"/>
                  <a:pt x="1664" y="125"/>
                  <a:pt x="1663" y="124"/>
                </a:cubicBezTo>
                <a:cubicBezTo>
                  <a:pt x="1663" y="124"/>
                  <a:pt x="1662" y="123"/>
                  <a:pt x="1662" y="124"/>
                </a:cubicBezTo>
                <a:cubicBezTo>
                  <a:pt x="1661" y="124"/>
                  <a:pt x="1660" y="124"/>
                  <a:pt x="1661" y="125"/>
                </a:cubicBezTo>
                <a:moveTo>
                  <a:pt x="2571" y="520"/>
                </a:moveTo>
                <a:cubicBezTo>
                  <a:pt x="2571" y="521"/>
                  <a:pt x="2571" y="521"/>
                  <a:pt x="2572" y="521"/>
                </a:cubicBezTo>
                <a:cubicBezTo>
                  <a:pt x="2572" y="521"/>
                  <a:pt x="2571" y="520"/>
                  <a:pt x="2571" y="520"/>
                </a:cubicBezTo>
                <a:moveTo>
                  <a:pt x="2570" y="520"/>
                </a:moveTo>
                <a:cubicBezTo>
                  <a:pt x="2570" y="520"/>
                  <a:pt x="2570" y="520"/>
                  <a:pt x="2570" y="520"/>
                </a:cubicBezTo>
                <a:cubicBezTo>
                  <a:pt x="2570" y="520"/>
                  <a:pt x="2570" y="520"/>
                  <a:pt x="2570" y="520"/>
                </a:cubicBezTo>
                <a:cubicBezTo>
                  <a:pt x="2570" y="520"/>
                  <a:pt x="2570" y="520"/>
                  <a:pt x="2570" y="520"/>
                </a:cubicBezTo>
                <a:moveTo>
                  <a:pt x="1665" y="175"/>
                </a:moveTo>
                <a:cubicBezTo>
                  <a:pt x="1666" y="175"/>
                  <a:pt x="1666" y="175"/>
                  <a:pt x="1666" y="175"/>
                </a:cubicBezTo>
                <a:cubicBezTo>
                  <a:pt x="1666" y="175"/>
                  <a:pt x="1666" y="174"/>
                  <a:pt x="1666" y="174"/>
                </a:cubicBezTo>
                <a:cubicBezTo>
                  <a:pt x="1665" y="174"/>
                  <a:pt x="1665" y="173"/>
                  <a:pt x="1664" y="172"/>
                </a:cubicBezTo>
                <a:cubicBezTo>
                  <a:pt x="1664" y="172"/>
                  <a:pt x="1664" y="172"/>
                  <a:pt x="1664" y="172"/>
                </a:cubicBezTo>
                <a:cubicBezTo>
                  <a:pt x="1663" y="172"/>
                  <a:pt x="1662" y="172"/>
                  <a:pt x="1662" y="173"/>
                </a:cubicBezTo>
                <a:cubicBezTo>
                  <a:pt x="1662" y="173"/>
                  <a:pt x="1661" y="173"/>
                  <a:pt x="1662" y="173"/>
                </a:cubicBezTo>
                <a:cubicBezTo>
                  <a:pt x="1663" y="174"/>
                  <a:pt x="1663" y="173"/>
                  <a:pt x="1664" y="173"/>
                </a:cubicBezTo>
                <a:cubicBezTo>
                  <a:pt x="1664" y="174"/>
                  <a:pt x="1664" y="175"/>
                  <a:pt x="1665" y="175"/>
                </a:cubicBezTo>
                <a:moveTo>
                  <a:pt x="1651" y="152"/>
                </a:moveTo>
                <a:cubicBezTo>
                  <a:pt x="1650" y="151"/>
                  <a:pt x="1650" y="151"/>
                  <a:pt x="1650" y="151"/>
                </a:cubicBezTo>
                <a:cubicBezTo>
                  <a:pt x="1650" y="151"/>
                  <a:pt x="1649" y="152"/>
                  <a:pt x="1649" y="152"/>
                </a:cubicBezTo>
                <a:cubicBezTo>
                  <a:pt x="1650" y="153"/>
                  <a:pt x="1650" y="153"/>
                  <a:pt x="1650" y="153"/>
                </a:cubicBezTo>
                <a:cubicBezTo>
                  <a:pt x="1650" y="153"/>
                  <a:pt x="1651" y="152"/>
                  <a:pt x="1651" y="152"/>
                </a:cubicBezTo>
                <a:moveTo>
                  <a:pt x="1653" y="158"/>
                </a:moveTo>
                <a:cubicBezTo>
                  <a:pt x="1652" y="157"/>
                  <a:pt x="1651" y="157"/>
                  <a:pt x="1651" y="158"/>
                </a:cubicBezTo>
                <a:cubicBezTo>
                  <a:pt x="1651" y="159"/>
                  <a:pt x="1650" y="159"/>
                  <a:pt x="1649" y="158"/>
                </a:cubicBezTo>
                <a:cubicBezTo>
                  <a:pt x="1648" y="158"/>
                  <a:pt x="1648" y="158"/>
                  <a:pt x="1648" y="158"/>
                </a:cubicBezTo>
                <a:cubicBezTo>
                  <a:pt x="1647" y="158"/>
                  <a:pt x="1645" y="159"/>
                  <a:pt x="1646" y="160"/>
                </a:cubicBezTo>
                <a:cubicBezTo>
                  <a:pt x="1646" y="161"/>
                  <a:pt x="1646" y="162"/>
                  <a:pt x="1647" y="163"/>
                </a:cubicBezTo>
                <a:cubicBezTo>
                  <a:pt x="1647" y="164"/>
                  <a:pt x="1647" y="165"/>
                  <a:pt x="1646" y="166"/>
                </a:cubicBezTo>
                <a:cubicBezTo>
                  <a:pt x="1645" y="167"/>
                  <a:pt x="1645" y="167"/>
                  <a:pt x="1647" y="169"/>
                </a:cubicBezTo>
                <a:cubicBezTo>
                  <a:pt x="1647" y="169"/>
                  <a:pt x="1648" y="169"/>
                  <a:pt x="1649" y="169"/>
                </a:cubicBezTo>
                <a:cubicBezTo>
                  <a:pt x="1649" y="169"/>
                  <a:pt x="1649" y="169"/>
                  <a:pt x="1650" y="169"/>
                </a:cubicBezTo>
                <a:cubicBezTo>
                  <a:pt x="1650" y="169"/>
                  <a:pt x="1650" y="169"/>
                  <a:pt x="1650" y="169"/>
                </a:cubicBezTo>
                <a:cubicBezTo>
                  <a:pt x="1651" y="169"/>
                  <a:pt x="1651" y="169"/>
                  <a:pt x="1651" y="169"/>
                </a:cubicBezTo>
                <a:cubicBezTo>
                  <a:pt x="1652" y="169"/>
                  <a:pt x="1652" y="169"/>
                  <a:pt x="1652" y="169"/>
                </a:cubicBezTo>
                <a:cubicBezTo>
                  <a:pt x="1652" y="169"/>
                  <a:pt x="1653" y="169"/>
                  <a:pt x="1653" y="169"/>
                </a:cubicBezTo>
                <a:cubicBezTo>
                  <a:pt x="1653" y="168"/>
                  <a:pt x="1654" y="167"/>
                  <a:pt x="1654" y="166"/>
                </a:cubicBezTo>
                <a:cubicBezTo>
                  <a:pt x="1653" y="165"/>
                  <a:pt x="1653" y="164"/>
                  <a:pt x="1654" y="164"/>
                </a:cubicBezTo>
                <a:cubicBezTo>
                  <a:pt x="1653" y="162"/>
                  <a:pt x="1654" y="160"/>
                  <a:pt x="1654" y="159"/>
                </a:cubicBezTo>
                <a:cubicBezTo>
                  <a:pt x="1654" y="158"/>
                  <a:pt x="1653" y="158"/>
                  <a:pt x="1653" y="158"/>
                </a:cubicBezTo>
                <a:moveTo>
                  <a:pt x="1648" y="157"/>
                </a:moveTo>
                <a:cubicBezTo>
                  <a:pt x="1648" y="156"/>
                  <a:pt x="1646" y="155"/>
                  <a:pt x="1645" y="155"/>
                </a:cubicBezTo>
                <a:cubicBezTo>
                  <a:pt x="1645" y="155"/>
                  <a:pt x="1645" y="155"/>
                  <a:pt x="1645" y="155"/>
                </a:cubicBezTo>
                <a:cubicBezTo>
                  <a:pt x="1645" y="156"/>
                  <a:pt x="1645" y="156"/>
                  <a:pt x="1645" y="156"/>
                </a:cubicBezTo>
                <a:cubicBezTo>
                  <a:pt x="1646" y="157"/>
                  <a:pt x="1647" y="157"/>
                  <a:pt x="1647" y="157"/>
                </a:cubicBezTo>
                <a:cubicBezTo>
                  <a:pt x="1648" y="158"/>
                  <a:pt x="1648" y="157"/>
                  <a:pt x="1648" y="157"/>
                </a:cubicBezTo>
                <a:moveTo>
                  <a:pt x="1661" y="165"/>
                </a:moveTo>
                <a:cubicBezTo>
                  <a:pt x="1661" y="165"/>
                  <a:pt x="1661" y="165"/>
                  <a:pt x="1661" y="165"/>
                </a:cubicBezTo>
                <a:cubicBezTo>
                  <a:pt x="1662" y="166"/>
                  <a:pt x="1662" y="166"/>
                  <a:pt x="1662" y="165"/>
                </a:cubicBezTo>
                <a:cubicBezTo>
                  <a:pt x="1663" y="164"/>
                  <a:pt x="1663" y="163"/>
                  <a:pt x="1662" y="162"/>
                </a:cubicBezTo>
                <a:cubicBezTo>
                  <a:pt x="1660" y="162"/>
                  <a:pt x="1660" y="162"/>
                  <a:pt x="1661" y="160"/>
                </a:cubicBezTo>
                <a:cubicBezTo>
                  <a:pt x="1662" y="160"/>
                  <a:pt x="1662" y="160"/>
                  <a:pt x="1662" y="159"/>
                </a:cubicBezTo>
                <a:cubicBezTo>
                  <a:pt x="1663" y="159"/>
                  <a:pt x="1663" y="159"/>
                  <a:pt x="1663" y="159"/>
                </a:cubicBezTo>
                <a:cubicBezTo>
                  <a:pt x="1663" y="159"/>
                  <a:pt x="1664" y="159"/>
                  <a:pt x="1664" y="159"/>
                </a:cubicBezTo>
                <a:cubicBezTo>
                  <a:pt x="1664" y="159"/>
                  <a:pt x="1664" y="159"/>
                  <a:pt x="1665" y="159"/>
                </a:cubicBezTo>
                <a:cubicBezTo>
                  <a:pt x="1665" y="159"/>
                  <a:pt x="1665" y="159"/>
                  <a:pt x="1665" y="159"/>
                </a:cubicBezTo>
                <a:cubicBezTo>
                  <a:pt x="1666" y="159"/>
                  <a:pt x="1666" y="159"/>
                  <a:pt x="1666" y="159"/>
                </a:cubicBezTo>
                <a:cubicBezTo>
                  <a:pt x="1667" y="159"/>
                  <a:pt x="1667" y="159"/>
                  <a:pt x="1668" y="159"/>
                </a:cubicBezTo>
                <a:cubicBezTo>
                  <a:pt x="1668" y="159"/>
                  <a:pt x="1669" y="158"/>
                  <a:pt x="1668" y="157"/>
                </a:cubicBezTo>
                <a:cubicBezTo>
                  <a:pt x="1668" y="156"/>
                  <a:pt x="1667" y="155"/>
                  <a:pt x="1666" y="154"/>
                </a:cubicBezTo>
                <a:cubicBezTo>
                  <a:pt x="1664" y="153"/>
                  <a:pt x="1662" y="152"/>
                  <a:pt x="1660" y="152"/>
                </a:cubicBezTo>
                <a:cubicBezTo>
                  <a:pt x="1659" y="152"/>
                  <a:pt x="1658" y="152"/>
                  <a:pt x="1657" y="152"/>
                </a:cubicBezTo>
                <a:cubicBezTo>
                  <a:pt x="1657" y="153"/>
                  <a:pt x="1656" y="153"/>
                  <a:pt x="1655" y="153"/>
                </a:cubicBezTo>
                <a:cubicBezTo>
                  <a:pt x="1654" y="153"/>
                  <a:pt x="1654" y="153"/>
                  <a:pt x="1654" y="153"/>
                </a:cubicBezTo>
                <a:cubicBezTo>
                  <a:pt x="1654" y="153"/>
                  <a:pt x="1653" y="153"/>
                  <a:pt x="1654" y="154"/>
                </a:cubicBezTo>
                <a:cubicBezTo>
                  <a:pt x="1655" y="156"/>
                  <a:pt x="1655" y="157"/>
                  <a:pt x="1654" y="159"/>
                </a:cubicBezTo>
                <a:cubicBezTo>
                  <a:pt x="1655" y="160"/>
                  <a:pt x="1654" y="161"/>
                  <a:pt x="1654" y="163"/>
                </a:cubicBezTo>
                <a:cubicBezTo>
                  <a:pt x="1655" y="163"/>
                  <a:pt x="1655" y="163"/>
                  <a:pt x="1655" y="164"/>
                </a:cubicBezTo>
                <a:cubicBezTo>
                  <a:pt x="1655" y="165"/>
                  <a:pt x="1655" y="165"/>
                  <a:pt x="1656" y="166"/>
                </a:cubicBezTo>
                <a:cubicBezTo>
                  <a:pt x="1657" y="166"/>
                  <a:pt x="1658" y="167"/>
                  <a:pt x="1659" y="168"/>
                </a:cubicBezTo>
                <a:cubicBezTo>
                  <a:pt x="1659" y="168"/>
                  <a:pt x="1659" y="168"/>
                  <a:pt x="1660" y="168"/>
                </a:cubicBezTo>
                <a:cubicBezTo>
                  <a:pt x="1660" y="167"/>
                  <a:pt x="1660" y="167"/>
                  <a:pt x="1660" y="166"/>
                </a:cubicBezTo>
                <a:cubicBezTo>
                  <a:pt x="1660" y="166"/>
                  <a:pt x="1659" y="166"/>
                  <a:pt x="1660" y="165"/>
                </a:cubicBezTo>
                <a:cubicBezTo>
                  <a:pt x="1661" y="165"/>
                  <a:pt x="1661" y="165"/>
                  <a:pt x="1661" y="165"/>
                </a:cubicBezTo>
                <a:moveTo>
                  <a:pt x="1878" y="270"/>
                </a:moveTo>
                <a:cubicBezTo>
                  <a:pt x="1877" y="271"/>
                  <a:pt x="1877" y="270"/>
                  <a:pt x="1876" y="271"/>
                </a:cubicBezTo>
                <a:cubicBezTo>
                  <a:pt x="1877" y="272"/>
                  <a:pt x="1878" y="272"/>
                  <a:pt x="1878" y="272"/>
                </a:cubicBezTo>
                <a:cubicBezTo>
                  <a:pt x="1879" y="271"/>
                  <a:pt x="1879" y="271"/>
                  <a:pt x="1879" y="270"/>
                </a:cubicBezTo>
                <a:cubicBezTo>
                  <a:pt x="1879" y="270"/>
                  <a:pt x="1878" y="270"/>
                  <a:pt x="1878" y="270"/>
                </a:cubicBezTo>
                <a:moveTo>
                  <a:pt x="1882" y="189"/>
                </a:moveTo>
                <a:cubicBezTo>
                  <a:pt x="1882" y="189"/>
                  <a:pt x="1883" y="188"/>
                  <a:pt x="1883" y="188"/>
                </a:cubicBezTo>
                <a:cubicBezTo>
                  <a:pt x="1882" y="187"/>
                  <a:pt x="1882" y="187"/>
                  <a:pt x="1881" y="187"/>
                </a:cubicBezTo>
                <a:cubicBezTo>
                  <a:pt x="1881" y="188"/>
                  <a:pt x="1880" y="188"/>
                  <a:pt x="1881" y="189"/>
                </a:cubicBezTo>
                <a:cubicBezTo>
                  <a:pt x="1881" y="189"/>
                  <a:pt x="1881" y="189"/>
                  <a:pt x="1882" y="189"/>
                </a:cubicBezTo>
                <a:moveTo>
                  <a:pt x="1870" y="275"/>
                </a:moveTo>
                <a:cubicBezTo>
                  <a:pt x="1870" y="275"/>
                  <a:pt x="1870" y="274"/>
                  <a:pt x="1871" y="274"/>
                </a:cubicBezTo>
                <a:cubicBezTo>
                  <a:pt x="1871" y="272"/>
                  <a:pt x="1872" y="271"/>
                  <a:pt x="1874" y="271"/>
                </a:cubicBezTo>
                <a:cubicBezTo>
                  <a:pt x="1874" y="271"/>
                  <a:pt x="1875" y="270"/>
                  <a:pt x="1875" y="270"/>
                </a:cubicBezTo>
                <a:cubicBezTo>
                  <a:pt x="1875" y="269"/>
                  <a:pt x="1875" y="269"/>
                  <a:pt x="1875" y="269"/>
                </a:cubicBezTo>
                <a:cubicBezTo>
                  <a:pt x="1876" y="269"/>
                  <a:pt x="1877" y="269"/>
                  <a:pt x="1876" y="268"/>
                </a:cubicBezTo>
                <a:cubicBezTo>
                  <a:pt x="1876" y="267"/>
                  <a:pt x="1876" y="266"/>
                  <a:pt x="1874" y="266"/>
                </a:cubicBezTo>
                <a:cubicBezTo>
                  <a:pt x="1873" y="266"/>
                  <a:pt x="1873" y="266"/>
                  <a:pt x="1872" y="267"/>
                </a:cubicBezTo>
                <a:cubicBezTo>
                  <a:pt x="1872" y="268"/>
                  <a:pt x="1871" y="269"/>
                  <a:pt x="1870" y="270"/>
                </a:cubicBezTo>
                <a:cubicBezTo>
                  <a:pt x="1869" y="271"/>
                  <a:pt x="1869" y="272"/>
                  <a:pt x="1869" y="274"/>
                </a:cubicBezTo>
                <a:cubicBezTo>
                  <a:pt x="1869" y="274"/>
                  <a:pt x="1869" y="275"/>
                  <a:pt x="1870" y="275"/>
                </a:cubicBezTo>
                <a:moveTo>
                  <a:pt x="1850" y="336"/>
                </a:moveTo>
                <a:cubicBezTo>
                  <a:pt x="1850" y="335"/>
                  <a:pt x="1850" y="335"/>
                  <a:pt x="1849" y="334"/>
                </a:cubicBezTo>
                <a:cubicBezTo>
                  <a:pt x="1849" y="335"/>
                  <a:pt x="1849" y="335"/>
                  <a:pt x="1850" y="336"/>
                </a:cubicBezTo>
                <a:moveTo>
                  <a:pt x="1846" y="341"/>
                </a:moveTo>
                <a:cubicBezTo>
                  <a:pt x="1845" y="341"/>
                  <a:pt x="1845" y="342"/>
                  <a:pt x="1845" y="343"/>
                </a:cubicBezTo>
                <a:cubicBezTo>
                  <a:pt x="1845" y="344"/>
                  <a:pt x="1845" y="344"/>
                  <a:pt x="1846" y="344"/>
                </a:cubicBezTo>
                <a:cubicBezTo>
                  <a:pt x="1847" y="344"/>
                  <a:pt x="1847" y="343"/>
                  <a:pt x="1848" y="343"/>
                </a:cubicBezTo>
                <a:cubicBezTo>
                  <a:pt x="1847" y="342"/>
                  <a:pt x="1847" y="342"/>
                  <a:pt x="1846" y="341"/>
                </a:cubicBezTo>
                <a:moveTo>
                  <a:pt x="1882" y="267"/>
                </a:moveTo>
                <a:cubicBezTo>
                  <a:pt x="1883" y="267"/>
                  <a:pt x="1883" y="266"/>
                  <a:pt x="1883" y="265"/>
                </a:cubicBezTo>
                <a:cubicBezTo>
                  <a:pt x="1883" y="265"/>
                  <a:pt x="1883" y="264"/>
                  <a:pt x="1883" y="264"/>
                </a:cubicBezTo>
                <a:cubicBezTo>
                  <a:pt x="1882" y="264"/>
                  <a:pt x="1881" y="265"/>
                  <a:pt x="1881" y="266"/>
                </a:cubicBezTo>
                <a:cubicBezTo>
                  <a:pt x="1881" y="267"/>
                  <a:pt x="1882" y="267"/>
                  <a:pt x="1882" y="267"/>
                </a:cubicBezTo>
                <a:moveTo>
                  <a:pt x="1849" y="344"/>
                </a:moveTo>
                <a:cubicBezTo>
                  <a:pt x="1850" y="344"/>
                  <a:pt x="1850" y="344"/>
                  <a:pt x="1850" y="344"/>
                </a:cubicBezTo>
                <a:cubicBezTo>
                  <a:pt x="1850" y="343"/>
                  <a:pt x="1851" y="343"/>
                  <a:pt x="1852" y="343"/>
                </a:cubicBezTo>
                <a:cubicBezTo>
                  <a:pt x="1851" y="342"/>
                  <a:pt x="1851" y="342"/>
                  <a:pt x="1851" y="342"/>
                </a:cubicBezTo>
                <a:cubicBezTo>
                  <a:pt x="1851" y="341"/>
                  <a:pt x="1850" y="341"/>
                  <a:pt x="1850" y="341"/>
                </a:cubicBezTo>
                <a:cubicBezTo>
                  <a:pt x="1849" y="341"/>
                  <a:pt x="1849" y="342"/>
                  <a:pt x="1849" y="343"/>
                </a:cubicBezTo>
                <a:cubicBezTo>
                  <a:pt x="1849" y="343"/>
                  <a:pt x="1849" y="344"/>
                  <a:pt x="1849" y="344"/>
                </a:cubicBezTo>
                <a:moveTo>
                  <a:pt x="1847" y="352"/>
                </a:moveTo>
                <a:cubicBezTo>
                  <a:pt x="1848" y="352"/>
                  <a:pt x="1848" y="352"/>
                  <a:pt x="1848" y="352"/>
                </a:cubicBezTo>
                <a:cubicBezTo>
                  <a:pt x="1848" y="352"/>
                  <a:pt x="1848" y="352"/>
                  <a:pt x="1848" y="352"/>
                </a:cubicBezTo>
                <a:cubicBezTo>
                  <a:pt x="1848" y="352"/>
                  <a:pt x="1848" y="352"/>
                  <a:pt x="1848" y="352"/>
                </a:cubicBezTo>
                <a:cubicBezTo>
                  <a:pt x="1847" y="352"/>
                  <a:pt x="1847" y="352"/>
                  <a:pt x="1847" y="352"/>
                </a:cubicBezTo>
                <a:moveTo>
                  <a:pt x="1883" y="128"/>
                </a:moveTo>
                <a:cubicBezTo>
                  <a:pt x="1884" y="129"/>
                  <a:pt x="1884" y="129"/>
                  <a:pt x="1885" y="128"/>
                </a:cubicBezTo>
                <a:cubicBezTo>
                  <a:pt x="1887" y="128"/>
                  <a:pt x="1888" y="126"/>
                  <a:pt x="1888" y="124"/>
                </a:cubicBezTo>
                <a:cubicBezTo>
                  <a:pt x="1888" y="124"/>
                  <a:pt x="1889" y="123"/>
                  <a:pt x="1888" y="122"/>
                </a:cubicBezTo>
                <a:cubicBezTo>
                  <a:pt x="1885" y="121"/>
                  <a:pt x="1883" y="121"/>
                  <a:pt x="1880" y="122"/>
                </a:cubicBezTo>
                <a:cubicBezTo>
                  <a:pt x="1879" y="122"/>
                  <a:pt x="1878" y="122"/>
                  <a:pt x="1878" y="123"/>
                </a:cubicBezTo>
                <a:cubicBezTo>
                  <a:pt x="1877" y="124"/>
                  <a:pt x="1877" y="126"/>
                  <a:pt x="1878" y="126"/>
                </a:cubicBezTo>
                <a:cubicBezTo>
                  <a:pt x="1880" y="128"/>
                  <a:pt x="1881" y="128"/>
                  <a:pt x="1883" y="128"/>
                </a:cubicBezTo>
                <a:moveTo>
                  <a:pt x="1895" y="170"/>
                </a:moveTo>
                <a:cubicBezTo>
                  <a:pt x="1895" y="170"/>
                  <a:pt x="1895" y="170"/>
                  <a:pt x="1895" y="170"/>
                </a:cubicBezTo>
                <a:cubicBezTo>
                  <a:pt x="1896" y="169"/>
                  <a:pt x="1896" y="169"/>
                  <a:pt x="1896" y="169"/>
                </a:cubicBezTo>
                <a:cubicBezTo>
                  <a:pt x="1895" y="169"/>
                  <a:pt x="1895" y="169"/>
                  <a:pt x="1895" y="169"/>
                </a:cubicBezTo>
                <a:cubicBezTo>
                  <a:pt x="1895" y="170"/>
                  <a:pt x="1895" y="170"/>
                  <a:pt x="1895" y="170"/>
                </a:cubicBezTo>
                <a:moveTo>
                  <a:pt x="1894" y="165"/>
                </a:moveTo>
                <a:cubicBezTo>
                  <a:pt x="1893" y="165"/>
                  <a:pt x="1893" y="165"/>
                  <a:pt x="1893" y="165"/>
                </a:cubicBezTo>
                <a:cubicBezTo>
                  <a:pt x="1893" y="164"/>
                  <a:pt x="1892" y="164"/>
                  <a:pt x="1892" y="165"/>
                </a:cubicBezTo>
                <a:cubicBezTo>
                  <a:pt x="1892" y="165"/>
                  <a:pt x="1892" y="165"/>
                  <a:pt x="1892" y="166"/>
                </a:cubicBezTo>
                <a:cubicBezTo>
                  <a:pt x="1892" y="166"/>
                  <a:pt x="1893" y="166"/>
                  <a:pt x="1893" y="166"/>
                </a:cubicBezTo>
                <a:cubicBezTo>
                  <a:pt x="1894" y="166"/>
                  <a:pt x="1894" y="166"/>
                  <a:pt x="1894" y="166"/>
                </a:cubicBezTo>
                <a:cubicBezTo>
                  <a:pt x="1894" y="166"/>
                  <a:pt x="1894" y="166"/>
                  <a:pt x="1894" y="166"/>
                </a:cubicBezTo>
                <a:cubicBezTo>
                  <a:pt x="1895" y="166"/>
                  <a:pt x="1895" y="166"/>
                  <a:pt x="1895" y="166"/>
                </a:cubicBezTo>
                <a:cubicBezTo>
                  <a:pt x="1896" y="165"/>
                  <a:pt x="1894" y="166"/>
                  <a:pt x="1894" y="165"/>
                </a:cubicBezTo>
                <a:moveTo>
                  <a:pt x="1904" y="170"/>
                </a:moveTo>
                <a:cubicBezTo>
                  <a:pt x="1905" y="170"/>
                  <a:pt x="1905" y="169"/>
                  <a:pt x="1906" y="169"/>
                </a:cubicBezTo>
                <a:cubicBezTo>
                  <a:pt x="1906" y="169"/>
                  <a:pt x="1907" y="168"/>
                  <a:pt x="1907" y="167"/>
                </a:cubicBezTo>
                <a:cubicBezTo>
                  <a:pt x="1908" y="166"/>
                  <a:pt x="1909" y="166"/>
                  <a:pt x="1910" y="166"/>
                </a:cubicBezTo>
                <a:cubicBezTo>
                  <a:pt x="1911" y="166"/>
                  <a:pt x="1911" y="166"/>
                  <a:pt x="1911" y="166"/>
                </a:cubicBezTo>
                <a:cubicBezTo>
                  <a:pt x="1911" y="166"/>
                  <a:pt x="1912" y="166"/>
                  <a:pt x="1912" y="165"/>
                </a:cubicBezTo>
                <a:cubicBezTo>
                  <a:pt x="1913" y="165"/>
                  <a:pt x="1914" y="164"/>
                  <a:pt x="1915" y="163"/>
                </a:cubicBezTo>
                <a:cubicBezTo>
                  <a:pt x="1916" y="163"/>
                  <a:pt x="1916" y="163"/>
                  <a:pt x="1916" y="163"/>
                </a:cubicBezTo>
                <a:cubicBezTo>
                  <a:pt x="1917" y="163"/>
                  <a:pt x="1918" y="163"/>
                  <a:pt x="1918" y="163"/>
                </a:cubicBezTo>
                <a:cubicBezTo>
                  <a:pt x="1918" y="163"/>
                  <a:pt x="1918" y="163"/>
                  <a:pt x="1918" y="163"/>
                </a:cubicBezTo>
                <a:cubicBezTo>
                  <a:pt x="1919" y="163"/>
                  <a:pt x="1919" y="163"/>
                  <a:pt x="1919" y="163"/>
                </a:cubicBezTo>
                <a:cubicBezTo>
                  <a:pt x="1920" y="163"/>
                  <a:pt x="1921" y="163"/>
                  <a:pt x="1921" y="163"/>
                </a:cubicBezTo>
                <a:cubicBezTo>
                  <a:pt x="1921" y="163"/>
                  <a:pt x="1921" y="163"/>
                  <a:pt x="1921" y="163"/>
                </a:cubicBezTo>
                <a:cubicBezTo>
                  <a:pt x="1921" y="163"/>
                  <a:pt x="1921" y="163"/>
                  <a:pt x="1921" y="163"/>
                </a:cubicBezTo>
                <a:cubicBezTo>
                  <a:pt x="1922" y="163"/>
                  <a:pt x="1922" y="163"/>
                  <a:pt x="1922" y="163"/>
                </a:cubicBezTo>
                <a:cubicBezTo>
                  <a:pt x="1922" y="163"/>
                  <a:pt x="1923" y="163"/>
                  <a:pt x="1923" y="163"/>
                </a:cubicBezTo>
                <a:cubicBezTo>
                  <a:pt x="1924" y="163"/>
                  <a:pt x="1924" y="163"/>
                  <a:pt x="1925" y="162"/>
                </a:cubicBezTo>
                <a:cubicBezTo>
                  <a:pt x="1925" y="162"/>
                  <a:pt x="1925" y="162"/>
                  <a:pt x="1925" y="162"/>
                </a:cubicBezTo>
                <a:cubicBezTo>
                  <a:pt x="1925" y="162"/>
                  <a:pt x="1925" y="162"/>
                  <a:pt x="1925" y="162"/>
                </a:cubicBezTo>
                <a:cubicBezTo>
                  <a:pt x="1926" y="162"/>
                  <a:pt x="1926" y="163"/>
                  <a:pt x="1926" y="162"/>
                </a:cubicBezTo>
                <a:cubicBezTo>
                  <a:pt x="1926" y="162"/>
                  <a:pt x="1927" y="161"/>
                  <a:pt x="1927" y="161"/>
                </a:cubicBezTo>
                <a:cubicBezTo>
                  <a:pt x="1928" y="161"/>
                  <a:pt x="1928" y="161"/>
                  <a:pt x="1928" y="161"/>
                </a:cubicBezTo>
                <a:cubicBezTo>
                  <a:pt x="1927" y="160"/>
                  <a:pt x="1927" y="160"/>
                  <a:pt x="1927" y="160"/>
                </a:cubicBezTo>
                <a:cubicBezTo>
                  <a:pt x="1927" y="160"/>
                  <a:pt x="1927" y="160"/>
                  <a:pt x="1927" y="160"/>
                </a:cubicBezTo>
                <a:cubicBezTo>
                  <a:pt x="1927" y="160"/>
                  <a:pt x="1927" y="160"/>
                  <a:pt x="1927" y="160"/>
                </a:cubicBezTo>
                <a:cubicBezTo>
                  <a:pt x="1928" y="159"/>
                  <a:pt x="1928" y="159"/>
                  <a:pt x="1927" y="158"/>
                </a:cubicBezTo>
                <a:cubicBezTo>
                  <a:pt x="1926" y="158"/>
                  <a:pt x="1926" y="158"/>
                  <a:pt x="1926" y="158"/>
                </a:cubicBezTo>
                <a:cubicBezTo>
                  <a:pt x="1926" y="157"/>
                  <a:pt x="1927" y="155"/>
                  <a:pt x="1926" y="154"/>
                </a:cubicBezTo>
                <a:cubicBezTo>
                  <a:pt x="1926" y="154"/>
                  <a:pt x="1926" y="154"/>
                  <a:pt x="1926" y="154"/>
                </a:cubicBezTo>
                <a:cubicBezTo>
                  <a:pt x="1926" y="154"/>
                  <a:pt x="1926" y="153"/>
                  <a:pt x="1926" y="152"/>
                </a:cubicBezTo>
                <a:cubicBezTo>
                  <a:pt x="1926" y="152"/>
                  <a:pt x="1926" y="152"/>
                  <a:pt x="1926" y="152"/>
                </a:cubicBezTo>
                <a:cubicBezTo>
                  <a:pt x="1926" y="151"/>
                  <a:pt x="1926" y="150"/>
                  <a:pt x="1926" y="149"/>
                </a:cubicBezTo>
                <a:cubicBezTo>
                  <a:pt x="1926" y="148"/>
                  <a:pt x="1926" y="147"/>
                  <a:pt x="1926" y="146"/>
                </a:cubicBezTo>
                <a:cubicBezTo>
                  <a:pt x="1927" y="146"/>
                  <a:pt x="1927" y="146"/>
                  <a:pt x="1927" y="146"/>
                </a:cubicBezTo>
                <a:cubicBezTo>
                  <a:pt x="1928" y="147"/>
                  <a:pt x="1928" y="146"/>
                  <a:pt x="1928" y="145"/>
                </a:cubicBezTo>
                <a:cubicBezTo>
                  <a:pt x="1929" y="146"/>
                  <a:pt x="1930" y="145"/>
                  <a:pt x="1931" y="144"/>
                </a:cubicBezTo>
                <a:cubicBezTo>
                  <a:pt x="1932" y="144"/>
                  <a:pt x="1931" y="143"/>
                  <a:pt x="1931" y="142"/>
                </a:cubicBezTo>
                <a:cubicBezTo>
                  <a:pt x="1930" y="142"/>
                  <a:pt x="1930" y="142"/>
                  <a:pt x="1930" y="142"/>
                </a:cubicBezTo>
                <a:cubicBezTo>
                  <a:pt x="1931" y="140"/>
                  <a:pt x="1930" y="139"/>
                  <a:pt x="1928" y="139"/>
                </a:cubicBezTo>
                <a:cubicBezTo>
                  <a:pt x="1928" y="138"/>
                  <a:pt x="1928" y="138"/>
                  <a:pt x="1928" y="138"/>
                </a:cubicBezTo>
                <a:cubicBezTo>
                  <a:pt x="1926" y="137"/>
                  <a:pt x="1925" y="135"/>
                  <a:pt x="1923" y="134"/>
                </a:cubicBezTo>
                <a:cubicBezTo>
                  <a:pt x="1923" y="133"/>
                  <a:pt x="1923" y="133"/>
                  <a:pt x="1923" y="133"/>
                </a:cubicBezTo>
                <a:cubicBezTo>
                  <a:pt x="1923" y="132"/>
                  <a:pt x="1923" y="131"/>
                  <a:pt x="1923" y="131"/>
                </a:cubicBezTo>
                <a:cubicBezTo>
                  <a:pt x="1922" y="130"/>
                  <a:pt x="1922" y="130"/>
                  <a:pt x="1922" y="130"/>
                </a:cubicBezTo>
                <a:cubicBezTo>
                  <a:pt x="1922" y="129"/>
                  <a:pt x="1922" y="128"/>
                  <a:pt x="1921" y="128"/>
                </a:cubicBezTo>
                <a:cubicBezTo>
                  <a:pt x="1921" y="127"/>
                  <a:pt x="1920" y="126"/>
                  <a:pt x="1920" y="125"/>
                </a:cubicBezTo>
                <a:cubicBezTo>
                  <a:pt x="1920" y="125"/>
                  <a:pt x="1920" y="124"/>
                  <a:pt x="1919" y="124"/>
                </a:cubicBezTo>
                <a:cubicBezTo>
                  <a:pt x="1918" y="124"/>
                  <a:pt x="1919" y="123"/>
                  <a:pt x="1918" y="123"/>
                </a:cubicBezTo>
                <a:cubicBezTo>
                  <a:pt x="1916" y="123"/>
                  <a:pt x="1917" y="122"/>
                  <a:pt x="1917" y="122"/>
                </a:cubicBezTo>
                <a:cubicBezTo>
                  <a:pt x="1918" y="121"/>
                  <a:pt x="1918" y="120"/>
                  <a:pt x="1918" y="120"/>
                </a:cubicBezTo>
                <a:cubicBezTo>
                  <a:pt x="1916" y="118"/>
                  <a:pt x="1915" y="118"/>
                  <a:pt x="1913" y="119"/>
                </a:cubicBezTo>
                <a:cubicBezTo>
                  <a:pt x="1913" y="119"/>
                  <a:pt x="1913" y="119"/>
                  <a:pt x="1912" y="119"/>
                </a:cubicBezTo>
                <a:cubicBezTo>
                  <a:pt x="1912" y="120"/>
                  <a:pt x="1912" y="120"/>
                  <a:pt x="1912" y="120"/>
                </a:cubicBezTo>
                <a:cubicBezTo>
                  <a:pt x="1912" y="121"/>
                  <a:pt x="1912" y="121"/>
                  <a:pt x="1913" y="121"/>
                </a:cubicBezTo>
                <a:cubicBezTo>
                  <a:pt x="1914" y="121"/>
                  <a:pt x="1914" y="121"/>
                  <a:pt x="1915" y="121"/>
                </a:cubicBezTo>
                <a:cubicBezTo>
                  <a:pt x="1915" y="121"/>
                  <a:pt x="1915" y="121"/>
                  <a:pt x="1915" y="121"/>
                </a:cubicBezTo>
                <a:cubicBezTo>
                  <a:pt x="1915" y="121"/>
                  <a:pt x="1915" y="122"/>
                  <a:pt x="1914" y="122"/>
                </a:cubicBezTo>
                <a:cubicBezTo>
                  <a:pt x="1913" y="121"/>
                  <a:pt x="1913" y="122"/>
                  <a:pt x="1912" y="123"/>
                </a:cubicBezTo>
                <a:cubicBezTo>
                  <a:pt x="1911" y="124"/>
                  <a:pt x="1910" y="126"/>
                  <a:pt x="1908" y="126"/>
                </a:cubicBezTo>
                <a:cubicBezTo>
                  <a:pt x="1906" y="127"/>
                  <a:pt x="1905" y="128"/>
                  <a:pt x="1904" y="129"/>
                </a:cubicBezTo>
                <a:cubicBezTo>
                  <a:pt x="1903" y="129"/>
                  <a:pt x="1902" y="129"/>
                  <a:pt x="1903" y="131"/>
                </a:cubicBezTo>
                <a:cubicBezTo>
                  <a:pt x="1902" y="131"/>
                  <a:pt x="1902" y="131"/>
                  <a:pt x="1902" y="131"/>
                </a:cubicBezTo>
                <a:cubicBezTo>
                  <a:pt x="1901" y="130"/>
                  <a:pt x="1900" y="132"/>
                  <a:pt x="1900" y="132"/>
                </a:cubicBezTo>
                <a:cubicBezTo>
                  <a:pt x="1899" y="133"/>
                  <a:pt x="1898" y="133"/>
                  <a:pt x="1898" y="134"/>
                </a:cubicBezTo>
                <a:cubicBezTo>
                  <a:pt x="1899" y="135"/>
                  <a:pt x="1898" y="136"/>
                  <a:pt x="1897" y="137"/>
                </a:cubicBezTo>
                <a:cubicBezTo>
                  <a:pt x="1896" y="137"/>
                  <a:pt x="1896" y="138"/>
                  <a:pt x="1896" y="138"/>
                </a:cubicBezTo>
                <a:cubicBezTo>
                  <a:pt x="1896" y="139"/>
                  <a:pt x="1896" y="140"/>
                  <a:pt x="1895" y="141"/>
                </a:cubicBezTo>
                <a:cubicBezTo>
                  <a:pt x="1895" y="141"/>
                  <a:pt x="1894" y="141"/>
                  <a:pt x="1895" y="142"/>
                </a:cubicBezTo>
                <a:cubicBezTo>
                  <a:pt x="1895" y="142"/>
                  <a:pt x="1895" y="142"/>
                  <a:pt x="1896" y="142"/>
                </a:cubicBezTo>
                <a:cubicBezTo>
                  <a:pt x="1896" y="142"/>
                  <a:pt x="1896" y="142"/>
                  <a:pt x="1896" y="142"/>
                </a:cubicBezTo>
                <a:cubicBezTo>
                  <a:pt x="1897" y="142"/>
                  <a:pt x="1897" y="142"/>
                  <a:pt x="1898" y="142"/>
                </a:cubicBezTo>
                <a:cubicBezTo>
                  <a:pt x="1898" y="141"/>
                  <a:pt x="1899" y="140"/>
                  <a:pt x="1899" y="140"/>
                </a:cubicBezTo>
                <a:cubicBezTo>
                  <a:pt x="1900" y="140"/>
                  <a:pt x="1899" y="141"/>
                  <a:pt x="1899" y="141"/>
                </a:cubicBezTo>
                <a:cubicBezTo>
                  <a:pt x="1899" y="142"/>
                  <a:pt x="1900" y="142"/>
                  <a:pt x="1899" y="143"/>
                </a:cubicBezTo>
                <a:cubicBezTo>
                  <a:pt x="1899" y="143"/>
                  <a:pt x="1898" y="144"/>
                  <a:pt x="1898" y="144"/>
                </a:cubicBezTo>
                <a:cubicBezTo>
                  <a:pt x="1897" y="145"/>
                  <a:pt x="1896" y="147"/>
                  <a:pt x="1896" y="148"/>
                </a:cubicBezTo>
                <a:cubicBezTo>
                  <a:pt x="1896" y="150"/>
                  <a:pt x="1896" y="151"/>
                  <a:pt x="1895" y="151"/>
                </a:cubicBezTo>
                <a:cubicBezTo>
                  <a:pt x="1895" y="152"/>
                  <a:pt x="1895" y="152"/>
                  <a:pt x="1895" y="152"/>
                </a:cubicBezTo>
                <a:cubicBezTo>
                  <a:pt x="1896" y="152"/>
                  <a:pt x="1896" y="152"/>
                  <a:pt x="1896" y="152"/>
                </a:cubicBezTo>
                <a:cubicBezTo>
                  <a:pt x="1896" y="153"/>
                  <a:pt x="1895" y="153"/>
                  <a:pt x="1894" y="153"/>
                </a:cubicBezTo>
                <a:cubicBezTo>
                  <a:pt x="1894" y="153"/>
                  <a:pt x="1893" y="153"/>
                  <a:pt x="1893" y="154"/>
                </a:cubicBezTo>
                <a:cubicBezTo>
                  <a:pt x="1894" y="155"/>
                  <a:pt x="1892" y="155"/>
                  <a:pt x="1891" y="155"/>
                </a:cubicBezTo>
                <a:cubicBezTo>
                  <a:pt x="1892" y="156"/>
                  <a:pt x="1892" y="156"/>
                  <a:pt x="1893" y="156"/>
                </a:cubicBezTo>
                <a:cubicBezTo>
                  <a:pt x="1893" y="157"/>
                  <a:pt x="1894" y="157"/>
                  <a:pt x="1894" y="156"/>
                </a:cubicBezTo>
                <a:cubicBezTo>
                  <a:pt x="1895" y="156"/>
                  <a:pt x="1895" y="156"/>
                  <a:pt x="1895" y="156"/>
                </a:cubicBezTo>
                <a:cubicBezTo>
                  <a:pt x="1895" y="157"/>
                  <a:pt x="1895" y="157"/>
                  <a:pt x="1895" y="157"/>
                </a:cubicBezTo>
                <a:cubicBezTo>
                  <a:pt x="1895" y="158"/>
                  <a:pt x="1893" y="159"/>
                  <a:pt x="1892" y="158"/>
                </a:cubicBezTo>
                <a:cubicBezTo>
                  <a:pt x="1891" y="157"/>
                  <a:pt x="1891" y="158"/>
                  <a:pt x="1890" y="159"/>
                </a:cubicBezTo>
                <a:cubicBezTo>
                  <a:pt x="1891" y="159"/>
                  <a:pt x="1891" y="159"/>
                  <a:pt x="1892" y="159"/>
                </a:cubicBezTo>
                <a:cubicBezTo>
                  <a:pt x="1892" y="159"/>
                  <a:pt x="1893" y="159"/>
                  <a:pt x="1893" y="159"/>
                </a:cubicBezTo>
                <a:cubicBezTo>
                  <a:pt x="1893" y="160"/>
                  <a:pt x="1893" y="160"/>
                  <a:pt x="1893" y="160"/>
                </a:cubicBezTo>
                <a:cubicBezTo>
                  <a:pt x="1893" y="160"/>
                  <a:pt x="1893" y="160"/>
                  <a:pt x="1893" y="160"/>
                </a:cubicBezTo>
                <a:cubicBezTo>
                  <a:pt x="1894" y="160"/>
                  <a:pt x="1895" y="160"/>
                  <a:pt x="1895" y="160"/>
                </a:cubicBezTo>
                <a:cubicBezTo>
                  <a:pt x="1896" y="159"/>
                  <a:pt x="1897" y="159"/>
                  <a:pt x="1898" y="159"/>
                </a:cubicBezTo>
                <a:cubicBezTo>
                  <a:pt x="1900" y="160"/>
                  <a:pt x="1900" y="161"/>
                  <a:pt x="1899" y="163"/>
                </a:cubicBezTo>
                <a:cubicBezTo>
                  <a:pt x="1898" y="160"/>
                  <a:pt x="1895" y="161"/>
                  <a:pt x="1893" y="161"/>
                </a:cubicBezTo>
                <a:cubicBezTo>
                  <a:pt x="1893" y="161"/>
                  <a:pt x="1892" y="162"/>
                  <a:pt x="1892" y="162"/>
                </a:cubicBezTo>
                <a:cubicBezTo>
                  <a:pt x="1892" y="162"/>
                  <a:pt x="1893" y="163"/>
                  <a:pt x="1893" y="163"/>
                </a:cubicBezTo>
                <a:cubicBezTo>
                  <a:pt x="1894" y="163"/>
                  <a:pt x="1894" y="163"/>
                  <a:pt x="1894" y="163"/>
                </a:cubicBezTo>
                <a:cubicBezTo>
                  <a:pt x="1895" y="163"/>
                  <a:pt x="1896" y="164"/>
                  <a:pt x="1896" y="164"/>
                </a:cubicBezTo>
                <a:cubicBezTo>
                  <a:pt x="1897" y="165"/>
                  <a:pt x="1897" y="165"/>
                  <a:pt x="1897" y="166"/>
                </a:cubicBezTo>
                <a:cubicBezTo>
                  <a:pt x="1896" y="166"/>
                  <a:pt x="1897" y="167"/>
                  <a:pt x="1897" y="167"/>
                </a:cubicBezTo>
                <a:cubicBezTo>
                  <a:pt x="1898" y="169"/>
                  <a:pt x="1900" y="170"/>
                  <a:pt x="1902" y="171"/>
                </a:cubicBezTo>
                <a:cubicBezTo>
                  <a:pt x="1902" y="170"/>
                  <a:pt x="1904" y="171"/>
                  <a:pt x="1904" y="170"/>
                </a:cubicBezTo>
                <a:moveTo>
                  <a:pt x="1902" y="171"/>
                </a:moveTo>
                <a:cubicBezTo>
                  <a:pt x="1902" y="171"/>
                  <a:pt x="1902" y="171"/>
                  <a:pt x="1902" y="171"/>
                </a:cubicBezTo>
                <a:cubicBezTo>
                  <a:pt x="1902" y="171"/>
                  <a:pt x="1902" y="171"/>
                  <a:pt x="1902" y="171"/>
                </a:cubicBezTo>
                <a:cubicBezTo>
                  <a:pt x="1902" y="171"/>
                  <a:pt x="1902" y="171"/>
                  <a:pt x="1902" y="171"/>
                </a:cubicBezTo>
                <a:cubicBezTo>
                  <a:pt x="1902" y="171"/>
                  <a:pt x="1902" y="171"/>
                  <a:pt x="1902" y="171"/>
                </a:cubicBezTo>
                <a:moveTo>
                  <a:pt x="1890" y="169"/>
                </a:moveTo>
                <a:cubicBezTo>
                  <a:pt x="1890" y="168"/>
                  <a:pt x="1890" y="168"/>
                  <a:pt x="1890" y="168"/>
                </a:cubicBezTo>
                <a:cubicBezTo>
                  <a:pt x="1889" y="168"/>
                  <a:pt x="1888" y="168"/>
                  <a:pt x="1886" y="168"/>
                </a:cubicBezTo>
                <a:cubicBezTo>
                  <a:pt x="1886" y="168"/>
                  <a:pt x="1885" y="168"/>
                  <a:pt x="1885" y="168"/>
                </a:cubicBezTo>
                <a:cubicBezTo>
                  <a:pt x="1884" y="169"/>
                  <a:pt x="1884" y="169"/>
                  <a:pt x="1884" y="169"/>
                </a:cubicBezTo>
                <a:cubicBezTo>
                  <a:pt x="1884" y="169"/>
                  <a:pt x="1884" y="169"/>
                  <a:pt x="1884" y="169"/>
                </a:cubicBezTo>
                <a:cubicBezTo>
                  <a:pt x="1886" y="170"/>
                  <a:pt x="1886" y="171"/>
                  <a:pt x="1885" y="172"/>
                </a:cubicBezTo>
                <a:cubicBezTo>
                  <a:pt x="1884" y="173"/>
                  <a:pt x="1884" y="173"/>
                  <a:pt x="1884" y="174"/>
                </a:cubicBezTo>
                <a:cubicBezTo>
                  <a:pt x="1885" y="174"/>
                  <a:pt x="1884" y="175"/>
                  <a:pt x="1884" y="176"/>
                </a:cubicBezTo>
                <a:cubicBezTo>
                  <a:pt x="1883" y="177"/>
                  <a:pt x="1884" y="179"/>
                  <a:pt x="1885" y="179"/>
                </a:cubicBezTo>
                <a:cubicBezTo>
                  <a:pt x="1887" y="179"/>
                  <a:pt x="1889" y="180"/>
                  <a:pt x="1890" y="180"/>
                </a:cubicBezTo>
                <a:cubicBezTo>
                  <a:pt x="1891" y="179"/>
                  <a:pt x="1891" y="180"/>
                  <a:pt x="1891" y="180"/>
                </a:cubicBezTo>
                <a:cubicBezTo>
                  <a:pt x="1892" y="181"/>
                  <a:pt x="1891" y="181"/>
                  <a:pt x="1891" y="181"/>
                </a:cubicBezTo>
                <a:cubicBezTo>
                  <a:pt x="1889" y="182"/>
                  <a:pt x="1888" y="182"/>
                  <a:pt x="1887" y="181"/>
                </a:cubicBezTo>
                <a:cubicBezTo>
                  <a:pt x="1887" y="181"/>
                  <a:pt x="1886" y="181"/>
                  <a:pt x="1886" y="181"/>
                </a:cubicBezTo>
                <a:cubicBezTo>
                  <a:pt x="1885" y="181"/>
                  <a:pt x="1885" y="181"/>
                  <a:pt x="1885" y="182"/>
                </a:cubicBezTo>
                <a:cubicBezTo>
                  <a:pt x="1884" y="182"/>
                  <a:pt x="1884" y="183"/>
                  <a:pt x="1885" y="183"/>
                </a:cubicBezTo>
                <a:cubicBezTo>
                  <a:pt x="1886" y="184"/>
                  <a:pt x="1886" y="185"/>
                  <a:pt x="1888" y="185"/>
                </a:cubicBezTo>
                <a:cubicBezTo>
                  <a:pt x="1888" y="186"/>
                  <a:pt x="1889" y="186"/>
                  <a:pt x="1890" y="185"/>
                </a:cubicBezTo>
                <a:cubicBezTo>
                  <a:pt x="1890" y="185"/>
                  <a:pt x="1890" y="185"/>
                  <a:pt x="1890" y="185"/>
                </a:cubicBezTo>
                <a:cubicBezTo>
                  <a:pt x="1891" y="184"/>
                  <a:pt x="1892" y="185"/>
                  <a:pt x="1892" y="185"/>
                </a:cubicBezTo>
                <a:cubicBezTo>
                  <a:pt x="1893" y="185"/>
                  <a:pt x="1894" y="185"/>
                  <a:pt x="1895" y="184"/>
                </a:cubicBezTo>
                <a:cubicBezTo>
                  <a:pt x="1896" y="184"/>
                  <a:pt x="1897" y="183"/>
                  <a:pt x="1898" y="183"/>
                </a:cubicBezTo>
                <a:cubicBezTo>
                  <a:pt x="1899" y="182"/>
                  <a:pt x="1899" y="182"/>
                  <a:pt x="1899" y="182"/>
                </a:cubicBezTo>
                <a:cubicBezTo>
                  <a:pt x="1900" y="180"/>
                  <a:pt x="1902" y="178"/>
                  <a:pt x="1903" y="176"/>
                </a:cubicBezTo>
                <a:cubicBezTo>
                  <a:pt x="1904" y="175"/>
                  <a:pt x="1904" y="175"/>
                  <a:pt x="1903" y="174"/>
                </a:cubicBezTo>
                <a:cubicBezTo>
                  <a:pt x="1903" y="174"/>
                  <a:pt x="1903" y="174"/>
                  <a:pt x="1902" y="173"/>
                </a:cubicBezTo>
                <a:cubicBezTo>
                  <a:pt x="1901" y="173"/>
                  <a:pt x="1901" y="173"/>
                  <a:pt x="1902" y="171"/>
                </a:cubicBezTo>
                <a:cubicBezTo>
                  <a:pt x="1901" y="171"/>
                  <a:pt x="1901" y="171"/>
                  <a:pt x="1901" y="171"/>
                </a:cubicBezTo>
                <a:cubicBezTo>
                  <a:pt x="1900" y="171"/>
                  <a:pt x="1899" y="171"/>
                  <a:pt x="1898" y="171"/>
                </a:cubicBezTo>
                <a:cubicBezTo>
                  <a:pt x="1898" y="170"/>
                  <a:pt x="1897" y="170"/>
                  <a:pt x="1896" y="170"/>
                </a:cubicBezTo>
                <a:cubicBezTo>
                  <a:pt x="1894" y="170"/>
                  <a:pt x="1893" y="169"/>
                  <a:pt x="1891" y="169"/>
                </a:cubicBezTo>
                <a:cubicBezTo>
                  <a:pt x="1891" y="169"/>
                  <a:pt x="1890" y="169"/>
                  <a:pt x="1890" y="169"/>
                </a:cubicBezTo>
                <a:moveTo>
                  <a:pt x="1848" y="336"/>
                </a:moveTo>
                <a:cubicBezTo>
                  <a:pt x="1847" y="336"/>
                  <a:pt x="1846" y="336"/>
                  <a:pt x="1845" y="337"/>
                </a:cubicBezTo>
                <a:cubicBezTo>
                  <a:pt x="1846" y="337"/>
                  <a:pt x="1846" y="337"/>
                  <a:pt x="1846" y="337"/>
                </a:cubicBezTo>
                <a:cubicBezTo>
                  <a:pt x="1848" y="338"/>
                  <a:pt x="1848" y="337"/>
                  <a:pt x="1848" y="336"/>
                </a:cubicBezTo>
                <a:moveTo>
                  <a:pt x="1822" y="327"/>
                </a:moveTo>
                <a:cubicBezTo>
                  <a:pt x="1823" y="327"/>
                  <a:pt x="1823" y="328"/>
                  <a:pt x="1824" y="328"/>
                </a:cubicBezTo>
                <a:cubicBezTo>
                  <a:pt x="1825" y="328"/>
                  <a:pt x="1825" y="327"/>
                  <a:pt x="1825" y="326"/>
                </a:cubicBezTo>
                <a:cubicBezTo>
                  <a:pt x="1825" y="325"/>
                  <a:pt x="1825" y="325"/>
                  <a:pt x="1825" y="325"/>
                </a:cubicBezTo>
                <a:cubicBezTo>
                  <a:pt x="1824" y="324"/>
                  <a:pt x="1825" y="323"/>
                  <a:pt x="1825" y="322"/>
                </a:cubicBezTo>
                <a:cubicBezTo>
                  <a:pt x="1826" y="322"/>
                  <a:pt x="1826" y="322"/>
                  <a:pt x="1826" y="322"/>
                </a:cubicBezTo>
                <a:cubicBezTo>
                  <a:pt x="1825" y="320"/>
                  <a:pt x="1825" y="318"/>
                  <a:pt x="1825" y="317"/>
                </a:cubicBezTo>
                <a:cubicBezTo>
                  <a:pt x="1825" y="316"/>
                  <a:pt x="1825" y="316"/>
                  <a:pt x="1824" y="316"/>
                </a:cubicBezTo>
                <a:cubicBezTo>
                  <a:pt x="1822" y="317"/>
                  <a:pt x="1821" y="320"/>
                  <a:pt x="1821" y="322"/>
                </a:cubicBezTo>
                <a:cubicBezTo>
                  <a:pt x="1821" y="323"/>
                  <a:pt x="1821" y="324"/>
                  <a:pt x="1821" y="324"/>
                </a:cubicBezTo>
                <a:cubicBezTo>
                  <a:pt x="1821" y="325"/>
                  <a:pt x="1822" y="326"/>
                  <a:pt x="1822" y="327"/>
                </a:cubicBezTo>
                <a:moveTo>
                  <a:pt x="1822" y="306"/>
                </a:moveTo>
                <a:cubicBezTo>
                  <a:pt x="1823" y="307"/>
                  <a:pt x="1824" y="308"/>
                  <a:pt x="1827" y="307"/>
                </a:cubicBezTo>
                <a:cubicBezTo>
                  <a:pt x="1825" y="306"/>
                  <a:pt x="1823" y="306"/>
                  <a:pt x="1823" y="304"/>
                </a:cubicBezTo>
                <a:cubicBezTo>
                  <a:pt x="1823" y="304"/>
                  <a:pt x="1823" y="304"/>
                  <a:pt x="1823" y="304"/>
                </a:cubicBezTo>
                <a:cubicBezTo>
                  <a:pt x="1822" y="304"/>
                  <a:pt x="1822" y="305"/>
                  <a:pt x="1821" y="305"/>
                </a:cubicBezTo>
                <a:cubicBezTo>
                  <a:pt x="1822" y="306"/>
                  <a:pt x="1822" y="306"/>
                  <a:pt x="1822" y="306"/>
                </a:cubicBezTo>
                <a:moveTo>
                  <a:pt x="1804" y="137"/>
                </a:moveTo>
                <a:cubicBezTo>
                  <a:pt x="1805" y="138"/>
                  <a:pt x="1807" y="138"/>
                  <a:pt x="1809" y="137"/>
                </a:cubicBezTo>
                <a:cubicBezTo>
                  <a:pt x="1809" y="137"/>
                  <a:pt x="1809" y="137"/>
                  <a:pt x="1809" y="137"/>
                </a:cubicBezTo>
                <a:cubicBezTo>
                  <a:pt x="1810" y="137"/>
                  <a:pt x="1811" y="136"/>
                  <a:pt x="1812" y="135"/>
                </a:cubicBezTo>
                <a:cubicBezTo>
                  <a:pt x="1812" y="134"/>
                  <a:pt x="1812" y="134"/>
                  <a:pt x="1812" y="133"/>
                </a:cubicBezTo>
                <a:cubicBezTo>
                  <a:pt x="1808" y="130"/>
                  <a:pt x="1804" y="131"/>
                  <a:pt x="1803" y="135"/>
                </a:cubicBezTo>
                <a:cubicBezTo>
                  <a:pt x="1803" y="136"/>
                  <a:pt x="1803" y="137"/>
                  <a:pt x="1804" y="137"/>
                </a:cubicBezTo>
                <a:moveTo>
                  <a:pt x="1806" y="375"/>
                </a:moveTo>
                <a:cubicBezTo>
                  <a:pt x="1805" y="373"/>
                  <a:pt x="1804" y="373"/>
                  <a:pt x="1803" y="373"/>
                </a:cubicBezTo>
                <a:cubicBezTo>
                  <a:pt x="1802" y="373"/>
                  <a:pt x="1802" y="374"/>
                  <a:pt x="1802" y="375"/>
                </a:cubicBezTo>
                <a:cubicBezTo>
                  <a:pt x="1803" y="374"/>
                  <a:pt x="1804" y="375"/>
                  <a:pt x="1806" y="375"/>
                </a:cubicBezTo>
                <a:moveTo>
                  <a:pt x="1804" y="386"/>
                </a:moveTo>
                <a:cubicBezTo>
                  <a:pt x="1805" y="386"/>
                  <a:pt x="1807" y="386"/>
                  <a:pt x="1807" y="385"/>
                </a:cubicBezTo>
                <a:cubicBezTo>
                  <a:pt x="1806" y="383"/>
                  <a:pt x="1807" y="382"/>
                  <a:pt x="1806" y="380"/>
                </a:cubicBezTo>
                <a:cubicBezTo>
                  <a:pt x="1806" y="379"/>
                  <a:pt x="1805" y="378"/>
                  <a:pt x="1804" y="378"/>
                </a:cubicBezTo>
                <a:cubicBezTo>
                  <a:pt x="1803" y="378"/>
                  <a:pt x="1803" y="379"/>
                  <a:pt x="1803" y="380"/>
                </a:cubicBezTo>
                <a:cubicBezTo>
                  <a:pt x="1803" y="380"/>
                  <a:pt x="1802" y="381"/>
                  <a:pt x="1802" y="381"/>
                </a:cubicBezTo>
                <a:cubicBezTo>
                  <a:pt x="1800" y="383"/>
                  <a:pt x="1800" y="384"/>
                  <a:pt x="1802" y="385"/>
                </a:cubicBezTo>
                <a:cubicBezTo>
                  <a:pt x="1803" y="386"/>
                  <a:pt x="1803" y="386"/>
                  <a:pt x="1804" y="386"/>
                </a:cubicBezTo>
                <a:moveTo>
                  <a:pt x="1828" y="260"/>
                </a:moveTo>
                <a:cubicBezTo>
                  <a:pt x="1828" y="260"/>
                  <a:pt x="1828" y="260"/>
                  <a:pt x="1828" y="260"/>
                </a:cubicBezTo>
                <a:cubicBezTo>
                  <a:pt x="1827" y="259"/>
                  <a:pt x="1827" y="259"/>
                  <a:pt x="1826" y="259"/>
                </a:cubicBezTo>
                <a:cubicBezTo>
                  <a:pt x="1826" y="258"/>
                  <a:pt x="1825" y="258"/>
                  <a:pt x="1825" y="258"/>
                </a:cubicBezTo>
                <a:cubicBezTo>
                  <a:pt x="1824" y="259"/>
                  <a:pt x="1825" y="259"/>
                  <a:pt x="1825" y="260"/>
                </a:cubicBezTo>
                <a:cubicBezTo>
                  <a:pt x="1826" y="261"/>
                  <a:pt x="1827" y="260"/>
                  <a:pt x="1828" y="260"/>
                </a:cubicBezTo>
                <a:moveTo>
                  <a:pt x="1805" y="341"/>
                </a:moveTo>
                <a:cubicBezTo>
                  <a:pt x="1805" y="342"/>
                  <a:pt x="1805" y="343"/>
                  <a:pt x="1806" y="343"/>
                </a:cubicBezTo>
                <a:cubicBezTo>
                  <a:pt x="1807" y="343"/>
                  <a:pt x="1807" y="343"/>
                  <a:pt x="1807" y="342"/>
                </a:cubicBezTo>
                <a:cubicBezTo>
                  <a:pt x="1807" y="341"/>
                  <a:pt x="1807" y="341"/>
                  <a:pt x="1806" y="341"/>
                </a:cubicBezTo>
                <a:cubicBezTo>
                  <a:pt x="1805" y="341"/>
                  <a:pt x="1805" y="341"/>
                  <a:pt x="1805" y="341"/>
                </a:cubicBezTo>
                <a:moveTo>
                  <a:pt x="1831" y="354"/>
                </a:moveTo>
                <a:cubicBezTo>
                  <a:pt x="1832" y="354"/>
                  <a:pt x="1833" y="354"/>
                  <a:pt x="1834" y="353"/>
                </a:cubicBezTo>
                <a:cubicBezTo>
                  <a:pt x="1833" y="353"/>
                  <a:pt x="1833" y="353"/>
                  <a:pt x="1832" y="353"/>
                </a:cubicBezTo>
                <a:cubicBezTo>
                  <a:pt x="1832" y="353"/>
                  <a:pt x="1831" y="353"/>
                  <a:pt x="1831" y="353"/>
                </a:cubicBezTo>
                <a:cubicBezTo>
                  <a:pt x="1831" y="354"/>
                  <a:pt x="1831" y="354"/>
                  <a:pt x="1831" y="354"/>
                </a:cubicBezTo>
                <a:moveTo>
                  <a:pt x="1839" y="356"/>
                </a:moveTo>
                <a:cubicBezTo>
                  <a:pt x="1838" y="355"/>
                  <a:pt x="1838" y="355"/>
                  <a:pt x="1837" y="356"/>
                </a:cubicBezTo>
                <a:cubicBezTo>
                  <a:pt x="1838" y="356"/>
                  <a:pt x="1838" y="356"/>
                  <a:pt x="1839" y="356"/>
                </a:cubicBezTo>
                <a:moveTo>
                  <a:pt x="1842" y="343"/>
                </a:moveTo>
                <a:cubicBezTo>
                  <a:pt x="1841" y="343"/>
                  <a:pt x="1841" y="344"/>
                  <a:pt x="1841" y="345"/>
                </a:cubicBezTo>
                <a:cubicBezTo>
                  <a:pt x="1842" y="344"/>
                  <a:pt x="1842" y="344"/>
                  <a:pt x="1842" y="343"/>
                </a:cubicBezTo>
                <a:moveTo>
                  <a:pt x="1785" y="189"/>
                </a:moveTo>
                <a:cubicBezTo>
                  <a:pt x="1786" y="189"/>
                  <a:pt x="1787" y="190"/>
                  <a:pt x="1787" y="191"/>
                </a:cubicBezTo>
                <a:cubicBezTo>
                  <a:pt x="1787" y="191"/>
                  <a:pt x="1787" y="191"/>
                  <a:pt x="1787" y="191"/>
                </a:cubicBezTo>
                <a:cubicBezTo>
                  <a:pt x="1788" y="191"/>
                  <a:pt x="1789" y="191"/>
                  <a:pt x="1789" y="191"/>
                </a:cubicBezTo>
                <a:cubicBezTo>
                  <a:pt x="1790" y="191"/>
                  <a:pt x="1791" y="192"/>
                  <a:pt x="1792" y="191"/>
                </a:cubicBezTo>
                <a:cubicBezTo>
                  <a:pt x="1792" y="191"/>
                  <a:pt x="1793" y="190"/>
                  <a:pt x="1792" y="189"/>
                </a:cubicBezTo>
                <a:cubicBezTo>
                  <a:pt x="1791" y="189"/>
                  <a:pt x="1789" y="188"/>
                  <a:pt x="1788" y="187"/>
                </a:cubicBezTo>
                <a:cubicBezTo>
                  <a:pt x="1787" y="186"/>
                  <a:pt x="1786" y="186"/>
                  <a:pt x="1785" y="186"/>
                </a:cubicBezTo>
                <a:cubicBezTo>
                  <a:pt x="1784" y="185"/>
                  <a:pt x="1784" y="185"/>
                  <a:pt x="1784" y="185"/>
                </a:cubicBezTo>
                <a:cubicBezTo>
                  <a:pt x="1784" y="185"/>
                  <a:pt x="1784" y="185"/>
                  <a:pt x="1784" y="185"/>
                </a:cubicBezTo>
                <a:cubicBezTo>
                  <a:pt x="1783" y="185"/>
                  <a:pt x="1783" y="185"/>
                  <a:pt x="1783" y="185"/>
                </a:cubicBezTo>
                <a:cubicBezTo>
                  <a:pt x="1782" y="186"/>
                  <a:pt x="1784" y="190"/>
                  <a:pt x="1785" y="189"/>
                </a:cubicBezTo>
                <a:moveTo>
                  <a:pt x="1826" y="353"/>
                </a:moveTo>
                <a:cubicBezTo>
                  <a:pt x="1826" y="354"/>
                  <a:pt x="1827" y="354"/>
                  <a:pt x="1828" y="354"/>
                </a:cubicBezTo>
                <a:cubicBezTo>
                  <a:pt x="1828" y="354"/>
                  <a:pt x="1829" y="354"/>
                  <a:pt x="1829" y="354"/>
                </a:cubicBezTo>
                <a:cubicBezTo>
                  <a:pt x="1829" y="353"/>
                  <a:pt x="1828" y="352"/>
                  <a:pt x="1827" y="352"/>
                </a:cubicBezTo>
                <a:cubicBezTo>
                  <a:pt x="1827" y="352"/>
                  <a:pt x="1827" y="353"/>
                  <a:pt x="1826" y="353"/>
                </a:cubicBezTo>
                <a:moveTo>
                  <a:pt x="1845" y="345"/>
                </a:moveTo>
                <a:cubicBezTo>
                  <a:pt x="1846" y="346"/>
                  <a:pt x="1846" y="346"/>
                  <a:pt x="1847" y="346"/>
                </a:cubicBezTo>
                <a:cubicBezTo>
                  <a:pt x="1847" y="345"/>
                  <a:pt x="1846" y="345"/>
                  <a:pt x="1845" y="345"/>
                </a:cubicBezTo>
                <a:moveTo>
                  <a:pt x="1827" y="304"/>
                </a:moveTo>
                <a:cubicBezTo>
                  <a:pt x="1826" y="304"/>
                  <a:pt x="1826" y="304"/>
                  <a:pt x="1826" y="305"/>
                </a:cubicBezTo>
                <a:cubicBezTo>
                  <a:pt x="1826" y="305"/>
                  <a:pt x="1826" y="306"/>
                  <a:pt x="1827" y="306"/>
                </a:cubicBezTo>
                <a:cubicBezTo>
                  <a:pt x="1828" y="305"/>
                  <a:pt x="1830" y="306"/>
                  <a:pt x="1831" y="306"/>
                </a:cubicBezTo>
                <a:cubicBezTo>
                  <a:pt x="1832" y="305"/>
                  <a:pt x="1832" y="304"/>
                  <a:pt x="1830" y="304"/>
                </a:cubicBezTo>
                <a:cubicBezTo>
                  <a:pt x="1829" y="304"/>
                  <a:pt x="1828" y="304"/>
                  <a:pt x="1828" y="303"/>
                </a:cubicBezTo>
                <a:cubicBezTo>
                  <a:pt x="1828" y="304"/>
                  <a:pt x="1827" y="304"/>
                  <a:pt x="1827" y="304"/>
                </a:cubicBezTo>
                <a:moveTo>
                  <a:pt x="1665" y="110"/>
                </a:moveTo>
                <a:cubicBezTo>
                  <a:pt x="1665" y="110"/>
                  <a:pt x="1665" y="110"/>
                  <a:pt x="1665" y="110"/>
                </a:cubicBezTo>
                <a:cubicBezTo>
                  <a:pt x="1664" y="110"/>
                  <a:pt x="1664" y="110"/>
                  <a:pt x="1664" y="110"/>
                </a:cubicBezTo>
                <a:cubicBezTo>
                  <a:pt x="1665" y="110"/>
                  <a:pt x="1665" y="110"/>
                  <a:pt x="1665" y="110"/>
                </a:cubicBezTo>
                <a:cubicBezTo>
                  <a:pt x="1665" y="110"/>
                  <a:pt x="1665" y="110"/>
                  <a:pt x="1665" y="110"/>
                </a:cubicBezTo>
                <a:moveTo>
                  <a:pt x="1601" y="169"/>
                </a:moveTo>
                <a:cubicBezTo>
                  <a:pt x="1600" y="170"/>
                  <a:pt x="1600" y="170"/>
                  <a:pt x="1600" y="170"/>
                </a:cubicBezTo>
                <a:cubicBezTo>
                  <a:pt x="1600" y="170"/>
                  <a:pt x="1600" y="170"/>
                  <a:pt x="1600" y="170"/>
                </a:cubicBezTo>
                <a:cubicBezTo>
                  <a:pt x="1600" y="170"/>
                  <a:pt x="1600" y="170"/>
                  <a:pt x="1600" y="170"/>
                </a:cubicBezTo>
                <a:cubicBezTo>
                  <a:pt x="1600" y="170"/>
                  <a:pt x="1600" y="171"/>
                  <a:pt x="1600" y="171"/>
                </a:cubicBezTo>
                <a:cubicBezTo>
                  <a:pt x="1600" y="172"/>
                  <a:pt x="1600" y="172"/>
                  <a:pt x="1601" y="171"/>
                </a:cubicBezTo>
                <a:cubicBezTo>
                  <a:pt x="1601" y="171"/>
                  <a:pt x="1601" y="171"/>
                  <a:pt x="1601" y="171"/>
                </a:cubicBezTo>
                <a:cubicBezTo>
                  <a:pt x="1602" y="171"/>
                  <a:pt x="1603" y="170"/>
                  <a:pt x="1603" y="170"/>
                </a:cubicBezTo>
                <a:cubicBezTo>
                  <a:pt x="1603" y="169"/>
                  <a:pt x="1602" y="168"/>
                  <a:pt x="1602" y="168"/>
                </a:cubicBezTo>
                <a:cubicBezTo>
                  <a:pt x="1601" y="167"/>
                  <a:pt x="1601" y="169"/>
                  <a:pt x="1601" y="169"/>
                </a:cubicBezTo>
                <a:moveTo>
                  <a:pt x="1719" y="424"/>
                </a:moveTo>
                <a:cubicBezTo>
                  <a:pt x="1719" y="425"/>
                  <a:pt x="1719" y="425"/>
                  <a:pt x="1719" y="425"/>
                </a:cubicBezTo>
                <a:cubicBezTo>
                  <a:pt x="1720" y="425"/>
                  <a:pt x="1720" y="425"/>
                  <a:pt x="1720" y="425"/>
                </a:cubicBezTo>
                <a:cubicBezTo>
                  <a:pt x="1719" y="424"/>
                  <a:pt x="1719" y="424"/>
                  <a:pt x="1719" y="424"/>
                </a:cubicBezTo>
                <a:cubicBezTo>
                  <a:pt x="1719" y="424"/>
                  <a:pt x="1719" y="424"/>
                  <a:pt x="1719" y="424"/>
                </a:cubicBezTo>
                <a:moveTo>
                  <a:pt x="1669" y="460"/>
                </a:moveTo>
                <a:cubicBezTo>
                  <a:pt x="1670" y="458"/>
                  <a:pt x="1669" y="458"/>
                  <a:pt x="1668" y="458"/>
                </a:cubicBezTo>
                <a:cubicBezTo>
                  <a:pt x="1669" y="458"/>
                  <a:pt x="1669" y="459"/>
                  <a:pt x="1669" y="460"/>
                </a:cubicBezTo>
                <a:moveTo>
                  <a:pt x="1624" y="165"/>
                </a:moveTo>
                <a:cubicBezTo>
                  <a:pt x="1624" y="165"/>
                  <a:pt x="1625" y="165"/>
                  <a:pt x="1625" y="165"/>
                </a:cubicBezTo>
                <a:cubicBezTo>
                  <a:pt x="1625" y="165"/>
                  <a:pt x="1625" y="165"/>
                  <a:pt x="1625" y="165"/>
                </a:cubicBezTo>
                <a:cubicBezTo>
                  <a:pt x="1626" y="165"/>
                  <a:pt x="1626" y="165"/>
                  <a:pt x="1626" y="165"/>
                </a:cubicBezTo>
                <a:cubicBezTo>
                  <a:pt x="1626" y="165"/>
                  <a:pt x="1626" y="165"/>
                  <a:pt x="1626" y="165"/>
                </a:cubicBezTo>
                <a:cubicBezTo>
                  <a:pt x="1626" y="165"/>
                  <a:pt x="1627" y="165"/>
                  <a:pt x="1628" y="165"/>
                </a:cubicBezTo>
                <a:cubicBezTo>
                  <a:pt x="1628" y="165"/>
                  <a:pt x="1628" y="165"/>
                  <a:pt x="1628" y="165"/>
                </a:cubicBezTo>
                <a:cubicBezTo>
                  <a:pt x="1628" y="166"/>
                  <a:pt x="1629" y="166"/>
                  <a:pt x="1629" y="165"/>
                </a:cubicBezTo>
                <a:cubicBezTo>
                  <a:pt x="1630" y="165"/>
                  <a:pt x="1630" y="164"/>
                  <a:pt x="1630" y="164"/>
                </a:cubicBezTo>
                <a:cubicBezTo>
                  <a:pt x="1630" y="164"/>
                  <a:pt x="1630" y="164"/>
                  <a:pt x="1630" y="164"/>
                </a:cubicBezTo>
                <a:cubicBezTo>
                  <a:pt x="1630" y="163"/>
                  <a:pt x="1630" y="163"/>
                  <a:pt x="1631" y="163"/>
                </a:cubicBezTo>
                <a:cubicBezTo>
                  <a:pt x="1631" y="164"/>
                  <a:pt x="1631" y="163"/>
                  <a:pt x="1632" y="163"/>
                </a:cubicBezTo>
                <a:cubicBezTo>
                  <a:pt x="1632" y="162"/>
                  <a:pt x="1632" y="162"/>
                  <a:pt x="1631" y="161"/>
                </a:cubicBezTo>
                <a:cubicBezTo>
                  <a:pt x="1630" y="160"/>
                  <a:pt x="1629" y="159"/>
                  <a:pt x="1629" y="158"/>
                </a:cubicBezTo>
                <a:cubicBezTo>
                  <a:pt x="1628" y="156"/>
                  <a:pt x="1628" y="156"/>
                  <a:pt x="1626" y="156"/>
                </a:cubicBezTo>
                <a:cubicBezTo>
                  <a:pt x="1625" y="156"/>
                  <a:pt x="1624" y="157"/>
                  <a:pt x="1625" y="158"/>
                </a:cubicBezTo>
                <a:cubicBezTo>
                  <a:pt x="1625" y="159"/>
                  <a:pt x="1625" y="159"/>
                  <a:pt x="1624" y="159"/>
                </a:cubicBezTo>
                <a:cubicBezTo>
                  <a:pt x="1624" y="160"/>
                  <a:pt x="1623" y="161"/>
                  <a:pt x="1622" y="161"/>
                </a:cubicBezTo>
                <a:cubicBezTo>
                  <a:pt x="1621" y="161"/>
                  <a:pt x="1620" y="161"/>
                  <a:pt x="1621" y="163"/>
                </a:cubicBezTo>
                <a:cubicBezTo>
                  <a:pt x="1621" y="164"/>
                  <a:pt x="1623" y="164"/>
                  <a:pt x="1624" y="165"/>
                </a:cubicBezTo>
                <a:moveTo>
                  <a:pt x="1623" y="158"/>
                </a:moveTo>
                <a:cubicBezTo>
                  <a:pt x="1623" y="158"/>
                  <a:pt x="1622" y="158"/>
                  <a:pt x="1622" y="157"/>
                </a:cubicBezTo>
                <a:cubicBezTo>
                  <a:pt x="1621" y="157"/>
                  <a:pt x="1621" y="157"/>
                  <a:pt x="1621" y="157"/>
                </a:cubicBezTo>
                <a:cubicBezTo>
                  <a:pt x="1621" y="158"/>
                  <a:pt x="1621" y="158"/>
                  <a:pt x="1621" y="158"/>
                </a:cubicBezTo>
                <a:cubicBezTo>
                  <a:pt x="1621" y="159"/>
                  <a:pt x="1622" y="159"/>
                  <a:pt x="1623" y="158"/>
                </a:cubicBezTo>
                <a:moveTo>
                  <a:pt x="1654" y="433"/>
                </a:moveTo>
                <a:cubicBezTo>
                  <a:pt x="1654" y="433"/>
                  <a:pt x="1654" y="433"/>
                  <a:pt x="1654" y="433"/>
                </a:cubicBezTo>
                <a:cubicBezTo>
                  <a:pt x="1655" y="433"/>
                  <a:pt x="1654" y="433"/>
                  <a:pt x="1654" y="432"/>
                </a:cubicBezTo>
                <a:cubicBezTo>
                  <a:pt x="1654" y="432"/>
                  <a:pt x="1653" y="433"/>
                  <a:pt x="1654" y="433"/>
                </a:cubicBezTo>
                <a:moveTo>
                  <a:pt x="1617" y="410"/>
                </a:moveTo>
                <a:cubicBezTo>
                  <a:pt x="1617" y="412"/>
                  <a:pt x="1620" y="414"/>
                  <a:pt x="1621" y="414"/>
                </a:cubicBezTo>
                <a:cubicBezTo>
                  <a:pt x="1622" y="414"/>
                  <a:pt x="1623" y="414"/>
                  <a:pt x="1622" y="413"/>
                </a:cubicBezTo>
                <a:cubicBezTo>
                  <a:pt x="1622" y="412"/>
                  <a:pt x="1621" y="412"/>
                  <a:pt x="1622" y="412"/>
                </a:cubicBezTo>
                <a:cubicBezTo>
                  <a:pt x="1622" y="412"/>
                  <a:pt x="1622" y="412"/>
                  <a:pt x="1623" y="412"/>
                </a:cubicBezTo>
                <a:cubicBezTo>
                  <a:pt x="1624" y="413"/>
                  <a:pt x="1624" y="412"/>
                  <a:pt x="1624" y="412"/>
                </a:cubicBezTo>
                <a:cubicBezTo>
                  <a:pt x="1624" y="411"/>
                  <a:pt x="1623" y="410"/>
                  <a:pt x="1625" y="410"/>
                </a:cubicBezTo>
                <a:cubicBezTo>
                  <a:pt x="1625" y="411"/>
                  <a:pt x="1625" y="412"/>
                  <a:pt x="1625" y="413"/>
                </a:cubicBezTo>
                <a:cubicBezTo>
                  <a:pt x="1625" y="414"/>
                  <a:pt x="1625" y="414"/>
                  <a:pt x="1626" y="414"/>
                </a:cubicBezTo>
                <a:cubicBezTo>
                  <a:pt x="1628" y="415"/>
                  <a:pt x="1628" y="414"/>
                  <a:pt x="1629" y="413"/>
                </a:cubicBezTo>
                <a:cubicBezTo>
                  <a:pt x="1629" y="412"/>
                  <a:pt x="1629" y="412"/>
                  <a:pt x="1630" y="412"/>
                </a:cubicBezTo>
                <a:cubicBezTo>
                  <a:pt x="1630" y="412"/>
                  <a:pt x="1630" y="413"/>
                  <a:pt x="1630" y="413"/>
                </a:cubicBezTo>
                <a:cubicBezTo>
                  <a:pt x="1628" y="415"/>
                  <a:pt x="1630" y="417"/>
                  <a:pt x="1631" y="418"/>
                </a:cubicBezTo>
                <a:cubicBezTo>
                  <a:pt x="1631" y="420"/>
                  <a:pt x="1632" y="420"/>
                  <a:pt x="1633" y="419"/>
                </a:cubicBezTo>
                <a:cubicBezTo>
                  <a:pt x="1634" y="419"/>
                  <a:pt x="1634" y="419"/>
                  <a:pt x="1634" y="419"/>
                </a:cubicBezTo>
                <a:cubicBezTo>
                  <a:pt x="1634" y="420"/>
                  <a:pt x="1635" y="421"/>
                  <a:pt x="1634" y="422"/>
                </a:cubicBezTo>
                <a:cubicBezTo>
                  <a:pt x="1634" y="423"/>
                  <a:pt x="1633" y="423"/>
                  <a:pt x="1633" y="422"/>
                </a:cubicBezTo>
                <a:cubicBezTo>
                  <a:pt x="1632" y="422"/>
                  <a:pt x="1632" y="422"/>
                  <a:pt x="1631" y="422"/>
                </a:cubicBezTo>
                <a:cubicBezTo>
                  <a:pt x="1631" y="422"/>
                  <a:pt x="1631" y="422"/>
                  <a:pt x="1631" y="422"/>
                </a:cubicBezTo>
                <a:cubicBezTo>
                  <a:pt x="1632" y="426"/>
                  <a:pt x="1632" y="426"/>
                  <a:pt x="1631" y="427"/>
                </a:cubicBezTo>
                <a:cubicBezTo>
                  <a:pt x="1632" y="428"/>
                  <a:pt x="1634" y="429"/>
                  <a:pt x="1636" y="429"/>
                </a:cubicBezTo>
                <a:cubicBezTo>
                  <a:pt x="1636" y="429"/>
                  <a:pt x="1636" y="429"/>
                  <a:pt x="1637" y="429"/>
                </a:cubicBezTo>
                <a:cubicBezTo>
                  <a:pt x="1638" y="429"/>
                  <a:pt x="1639" y="429"/>
                  <a:pt x="1639" y="430"/>
                </a:cubicBezTo>
                <a:cubicBezTo>
                  <a:pt x="1640" y="431"/>
                  <a:pt x="1640" y="431"/>
                  <a:pt x="1641" y="431"/>
                </a:cubicBezTo>
                <a:cubicBezTo>
                  <a:pt x="1641" y="432"/>
                  <a:pt x="1641" y="432"/>
                  <a:pt x="1642" y="432"/>
                </a:cubicBezTo>
                <a:cubicBezTo>
                  <a:pt x="1642" y="432"/>
                  <a:pt x="1642" y="431"/>
                  <a:pt x="1642" y="431"/>
                </a:cubicBezTo>
                <a:cubicBezTo>
                  <a:pt x="1642" y="430"/>
                  <a:pt x="1643" y="430"/>
                  <a:pt x="1643" y="429"/>
                </a:cubicBezTo>
                <a:cubicBezTo>
                  <a:pt x="1644" y="429"/>
                  <a:pt x="1644" y="430"/>
                  <a:pt x="1645" y="430"/>
                </a:cubicBezTo>
                <a:cubicBezTo>
                  <a:pt x="1645" y="431"/>
                  <a:pt x="1646" y="432"/>
                  <a:pt x="1647" y="432"/>
                </a:cubicBezTo>
                <a:cubicBezTo>
                  <a:pt x="1647" y="431"/>
                  <a:pt x="1646" y="430"/>
                  <a:pt x="1647" y="431"/>
                </a:cubicBezTo>
                <a:cubicBezTo>
                  <a:pt x="1648" y="431"/>
                  <a:pt x="1649" y="431"/>
                  <a:pt x="1650" y="432"/>
                </a:cubicBezTo>
                <a:cubicBezTo>
                  <a:pt x="1650" y="432"/>
                  <a:pt x="1651" y="433"/>
                  <a:pt x="1652" y="433"/>
                </a:cubicBezTo>
                <a:cubicBezTo>
                  <a:pt x="1651" y="432"/>
                  <a:pt x="1651" y="432"/>
                  <a:pt x="1650" y="431"/>
                </a:cubicBezTo>
                <a:cubicBezTo>
                  <a:pt x="1649" y="430"/>
                  <a:pt x="1649" y="430"/>
                  <a:pt x="1651" y="429"/>
                </a:cubicBezTo>
                <a:cubicBezTo>
                  <a:pt x="1651" y="430"/>
                  <a:pt x="1651" y="431"/>
                  <a:pt x="1653" y="431"/>
                </a:cubicBezTo>
                <a:cubicBezTo>
                  <a:pt x="1653" y="431"/>
                  <a:pt x="1654" y="432"/>
                  <a:pt x="1654" y="432"/>
                </a:cubicBezTo>
                <a:cubicBezTo>
                  <a:pt x="1654" y="432"/>
                  <a:pt x="1654" y="432"/>
                  <a:pt x="1654" y="432"/>
                </a:cubicBezTo>
                <a:cubicBezTo>
                  <a:pt x="1656" y="432"/>
                  <a:pt x="1653" y="431"/>
                  <a:pt x="1655" y="430"/>
                </a:cubicBezTo>
                <a:cubicBezTo>
                  <a:pt x="1655" y="431"/>
                  <a:pt x="1655" y="431"/>
                  <a:pt x="1655" y="431"/>
                </a:cubicBezTo>
                <a:cubicBezTo>
                  <a:pt x="1657" y="432"/>
                  <a:pt x="1657" y="430"/>
                  <a:pt x="1658" y="430"/>
                </a:cubicBezTo>
                <a:cubicBezTo>
                  <a:pt x="1659" y="428"/>
                  <a:pt x="1657" y="428"/>
                  <a:pt x="1657" y="428"/>
                </a:cubicBezTo>
                <a:cubicBezTo>
                  <a:pt x="1654" y="426"/>
                  <a:pt x="1652" y="423"/>
                  <a:pt x="1650" y="421"/>
                </a:cubicBezTo>
                <a:cubicBezTo>
                  <a:pt x="1650" y="421"/>
                  <a:pt x="1649" y="420"/>
                  <a:pt x="1649" y="419"/>
                </a:cubicBezTo>
                <a:cubicBezTo>
                  <a:pt x="1648" y="417"/>
                  <a:pt x="1648" y="414"/>
                  <a:pt x="1646" y="412"/>
                </a:cubicBezTo>
                <a:cubicBezTo>
                  <a:pt x="1645" y="411"/>
                  <a:pt x="1645" y="410"/>
                  <a:pt x="1645" y="408"/>
                </a:cubicBezTo>
                <a:cubicBezTo>
                  <a:pt x="1644" y="407"/>
                  <a:pt x="1644" y="405"/>
                  <a:pt x="1644" y="404"/>
                </a:cubicBezTo>
                <a:cubicBezTo>
                  <a:pt x="1643" y="404"/>
                  <a:pt x="1643" y="403"/>
                  <a:pt x="1643" y="402"/>
                </a:cubicBezTo>
                <a:cubicBezTo>
                  <a:pt x="1644" y="399"/>
                  <a:pt x="1643" y="396"/>
                  <a:pt x="1644" y="393"/>
                </a:cubicBezTo>
                <a:cubicBezTo>
                  <a:pt x="1644" y="393"/>
                  <a:pt x="1643" y="393"/>
                  <a:pt x="1643" y="392"/>
                </a:cubicBezTo>
                <a:cubicBezTo>
                  <a:pt x="1644" y="392"/>
                  <a:pt x="1645" y="392"/>
                  <a:pt x="1645" y="391"/>
                </a:cubicBezTo>
                <a:cubicBezTo>
                  <a:pt x="1644" y="390"/>
                  <a:pt x="1645" y="389"/>
                  <a:pt x="1645" y="388"/>
                </a:cubicBezTo>
                <a:cubicBezTo>
                  <a:pt x="1645" y="388"/>
                  <a:pt x="1645" y="388"/>
                  <a:pt x="1645" y="388"/>
                </a:cubicBezTo>
                <a:cubicBezTo>
                  <a:pt x="1646" y="388"/>
                  <a:pt x="1647" y="388"/>
                  <a:pt x="1647" y="387"/>
                </a:cubicBezTo>
                <a:cubicBezTo>
                  <a:pt x="1646" y="385"/>
                  <a:pt x="1646" y="385"/>
                  <a:pt x="1645" y="385"/>
                </a:cubicBezTo>
                <a:cubicBezTo>
                  <a:pt x="1649" y="384"/>
                  <a:pt x="1650" y="383"/>
                  <a:pt x="1648" y="380"/>
                </a:cubicBezTo>
                <a:cubicBezTo>
                  <a:pt x="1649" y="380"/>
                  <a:pt x="1651" y="379"/>
                  <a:pt x="1649" y="378"/>
                </a:cubicBezTo>
                <a:cubicBezTo>
                  <a:pt x="1650" y="378"/>
                  <a:pt x="1651" y="377"/>
                  <a:pt x="1651" y="376"/>
                </a:cubicBezTo>
                <a:cubicBezTo>
                  <a:pt x="1651" y="375"/>
                  <a:pt x="1650" y="374"/>
                  <a:pt x="1649" y="374"/>
                </a:cubicBezTo>
                <a:cubicBezTo>
                  <a:pt x="1649" y="374"/>
                  <a:pt x="1648" y="374"/>
                  <a:pt x="1648" y="374"/>
                </a:cubicBezTo>
                <a:cubicBezTo>
                  <a:pt x="1647" y="374"/>
                  <a:pt x="1647" y="374"/>
                  <a:pt x="1647" y="374"/>
                </a:cubicBezTo>
                <a:cubicBezTo>
                  <a:pt x="1646" y="373"/>
                  <a:pt x="1646" y="373"/>
                  <a:pt x="1646" y="373"/>
                </a:cubicBezTo>
                <a:cubicBezTo>
                  <a:pt x="1647" y="372"/>
                  <a:pt x="1647" y="372"/>
                  <a:pt x="1647" y="372"/>
                </a:cubicBezTo>
                <a:cubicBezTo>
                  <a:pt x="1647" y="371"/>
                  <a:pt x="1647" y="371"/>
                  <a:pt x="1647" y="371"/>
                </a:cubicBezTo>
                <a:cubicBezTo>
                  <a:pt x="1648" y="372"/>
                  <a:pt x="1648" y="373"/>
                  <a:pt x="1649" y="373"/>
                </a:cubicBezTo>
                <a:cubicBezTo>
                  <a:pt x="1650" y="373"/>
                  <a:pt x="1650" y="373"/>
                  <a:pt x="1650" y="373"/>
                </a:cubicBezTo>
                <a:cubicBezTo>
                  <a:pt x="1651" y="373"/>
                  <a:pt x="1651" y="373"/>
                  <a:pt x="1652" y="373"/>
                </a:cubicBezTo>
                <a:cubicBezTo>
                  <a:pt x="1652" y="374"/>
                  <a:pt x="1652" y="374"/>
                  <a:pt x="1652" y="373"/>
                </a:cubicBezTo>
                <a:cubicBezTo>
                  <a:pt x="1653" y="372"/>
                  <a:pt x="1653" y="372"/>
                  <a:pt x="1654" y="371"/>
                </a:cubicBezTo>
                <a:cubicBezTo>
                  <a:pt x="1656" y="370"/>
                  <a:pt x="1656" y="368"/>
                  <a:pt x="1654" y="367"/>
                </a:cubicBezTo>
                <a:cubicBezTo>
                  <a:pt x="1654" y="366"/>
                  <a:pt x="1653" y="366"/>
                  <a:pt x="1653" y="366"/>
                </a:cubicBezTo>
                <a:cubicBezTo>
                  <a:pt x="1653" y="366"/>
                  <a:pt x="1652" y="366"/>
                  <a:pt x="1652" y="366"/>
                </a:cubicBezTo>
                <a:cubicBezTo>
                  <a:pt x="1652" y="365"/>
                  <a:pt x="1653" y="365"/>
                  <a:pt x="1653" y="365"/>
                </a:cubicBezTo>
                <a:cubicBezTo>
                  <a:pt x="1654" y="365"/>
                  <a:pt x="1654" y="366"/>
                  <a:pt x="1655" y="366"/>
                </a:cubicBezTo>
                <a:cubicBezTo>
                  <a:pt x="1656" y="367"/>
                  <a:pt x="1656" y="367"/>
                  <a:pt x="1657" y="366"/>
                </a:cubicBezTo>
                <a:cubicBezTo>
                  <a:pt x="1658" y="366"/>
                  <a:pt x="1658" y="365"/>
                  <a:pt x="1658" y="364"/>
                </a:cubicBezTo>
                <a:cubicBezTo>
                  <a:pt x="1658" y="362"/>
                  <a:pt x="1657" y="361"/>
                  <a:pt x="1655" y="360"/>
                </a:cubicBezTo>
                <a:cubicBezTo>
                  <a:pt x="1654" y="360"/>
                  <a:pt x="1654" y="360"/>
                  <a:pt x="1654" y="360"/>
                </a:cubicBezTo>
                <a:cubicBezTo>
                  <a:pt x="1655" y="359"/>
                  <a:pt x="1655" y="359"/>
                  <a:pt x="1655" y="359"/>
                </a:cubicBezTo>
                <a:cubicBezTo>
                  <a:pt x="1656" y="360"/>
                  <a:pt x="1657" y="359"/>
                  <a:pt x="1658" y="361"/>
                </a:cubicBezTo>
                <a:cubicBezTo>
                  <a:pt x="1658" y="362"/>
                  <a:pt x="1658" y="362"/>
                  <a:pt x="1659" y="362"/>
                </a:cubicBezTo>
                <a:cubicBezTo>
                  <a:pt x="1660" y="361"/>
                  <a:pt x="1661" y="361"/>
                  <a:pt x="1660" y="360"/>
                </a:cubicBezTo>
                <a:cubicBezTo>
                  <a:pt x="1660" y="359"/>
                  <a:pt x="1659" y="359"/>
                  <a:pt x="1660" y="358"/>
                </a:cubicBezTo>
                <a:cubicBezTo>
                  <a:pt x="1660" y="357"/>
                  <a:pt x="1660" y="357"/>
                  <a:pt x="1660" y="357"/>
                </a:cubicBezTo>
                <a:cubicBezTo>
                  <a:pt x="1659" y="356"/>
                  <a:pt x="1658" y="354"/>
                  <a:pt x="1657" y="352"/>
                </a:cubicBezTo>
                <a:cubicBezTo>
                  <a:pt x="1657" y="352"/>
                  <a:pt x="1657" y="351"/>
                  <a:pt x="1657" y="351"/>
                </a:cubicBezTo>
                <a:cubicBezTo>
                  <a:pt x="1657" y="351"/>
                  <a:pt x="1657" y="351"/>
                  <a:pt x="1657" y="351"/>
                </a:cubicBezTo>
                <a:cubicBezTo>
                  <a:pt x="1658" y="351"/>
                  <a:pt x="1658" y="351"/>
                  <a:pt x="1658" y="352"/>
                </a:cubicBezTo>
                <a:cubicBezTo>
                  <a:pt x="1658" y="354"/>
                  <a:pt x="1659" y="355"/>
                  <a:pt x="1661" y="356"/>
                </a:cubicBezTo>
                <a:cubicBezTo>
                  <a:pt x="1661" y="356"/>
                  <a:pt x="1662" y="356"/>
                  <a:pt x="1662" y="356"/>
                </a:cubicBezTo>
                <a:cubicBezTo>
                  <a:pt x="1663" y="356"/>
                  <a:pt x="1662" y="355"/>
                  <a:pt x="1662" y="355"/>
                </a:cubicBezTo>
                <a:cubicBezTo>
                  <a:pt x="1662" y="353"/>
                  <a:pt x="1662" y="352"/>
                  <a:pt x="1664" y="352"/>
                </a:cubicBezTo>
                <a:cubicBezTo>
                  <a:pt x="1664" y="351"/>
                  <a:pt x="1664" y="351"/>
                  <a:pt x="1664" y="351"/>
                </a:cubicBezTo>
                <a:cubicBezTo>
                  <a:pt x="1666" y="349"/>
                  <a:pt x="1666" y="347"/>
                  <a:pt x="1665" y="345"/>
                </a:cubicBezTo>
                <a:cubicBezTo>
                  <a:pt x="1665" y="344"/>
                  <a:pt x="1664" y="344"/>
                  <a:pt x="1664" y="343"/>
                </a:cubicBezTo>
                <a:cubicBezTo>
                  <a:pt x="1665" y="343"/>
                  <a:pt x="1666" y="344"/>
                  <a:pt x="1666" y="344"/>
                </a:cubicBezTo>
                <a:cubicBezTo>
                  <a:pt x="1667" y="345"/>
                  <a:pt x="1668" y="345"/>
                  <a:pt x="1668" y="344"/>
                </a:cubicBezTo>
                <a:cubicBezTo>
                  <a:pt x="1668" y="342"/>
                  <a:pt x="1670" y="341"/>
                  <a:pt x="1669" y="338"/>
                </a:cubicBezTo>
                <a:cubicBezTo>
                  <a:pt x="1670" y="339"/>
                  <a:pt x="1671" y="340"/>
                  <a:pt x="1671" y="341"/>
                </a:cubicBezTo>
                <a:cubicBezTo>
                  <a:pt x="1672" y="341"/>
                  <a:pt x="1672" y="341"/>
                  <a:pt x="1673" y="341"/>
                </a:cubicBezTo>
                <a:cubicBezTo>
                  <a:pt x="1673" y="340"/>
                  <a:pt x="1674" y="340"/>
                  <a:pt x="1673" y="339"/>
                </a:cubicBezTo>
                <a:cubicBezTo>
                  <a:pt x="1673" y="339"/>
                  <a:pt x="1672" y="338"/>
                  <a:pt x="1672" y="338"/>
                </a:cubicBezTo>
                <a:cubicBezTo>
                  <a:pt x="1673" y="338"/>
                  <a:pt x="1674" y="338"/>
                  <a:pt x="1675" y="338"/>
                </a:cubicBezTo>
                <a:cubicBezTo>
                  <a:pt x="1676" y="338"/>
                  <a:pt x="1677" y="337"/>
                  <a:pt x="1676" y="336"/>
                </a:cubicBezTo>
                <a:cubicBezTo>
                  <a:pt x="1676" y="335"/>
                  <a:pt x="1675" y="335"/>
                  <a:pt x="1676" y="335"/>
                </a:cubicBezTo>
                <a:cubicBezTo>
                  <a:pt x="1676" y="334"/>
                  <a:pt x="1676" y="334"/>
                  <a:pt x="1677" y="334"/>
                </a:cubicBezTo>
                <a:cubicBezTo>
                  <a:pt x="1677" y="334"/>
                  <a:pt x="1677" y="334"/>
                  <a:pt x="1677" y="334"/>
                </a:cubicBezTo>
                <a:cubicBezTo>
                  <a:pt x="1678" y="334"/>
                  <a:pt x="1679" y="334"/>
                  <a:pt x="1679" y="333"/>
                </a:cubicBezTo>
                <a:cubicBezTo>
                  <a:pt x="1679" y="332"/>
                  <a:pt x="1678" y="332"/>
                  <a:pt x="1677" y="332"/>
                </a:cubicBezTo>
                <a:cubicBezTo>
                  <a:pt x="1677" y="332"/>
                  <a:pt x="1677" y="332"/>
                  <a:pt x="1677" y="332"/>
                </a:cubicBezTo>
                <a:cubicBezTo>
                  <a:pt x="1676" y="332"/>
                  <a:pt x="1676" y="332"/>
                  <a:pt x="1675" y="331"/>
                </a:cubicBezTo>
                <a:cubicBezTo>
                  <a:pt x="1677" y="331"/>
                  <a:pt x="1678" y="329"/>
                  <a:pt x="1678" y="328"/>
                </a:cubicBezTo>
                <a:cubicBezTo>
                  <a:pt x="1678" y="328"/>
                  <a:pt x="1678" y="328"/>
                  <a:pt x="1678" y="328"/>
                </a:cubicBezTo>
                <a:cubicBezTo>
                  <a:pt x="1679" y="329"/>
                  <a:pt x="1679" y="329"/>
                  <a:pt x="1679" y="329"/>
                </a:cubicBezTo>
                <a:cubicBezTo>
                  <a:pt x="1679" y="329"/>
                  <a:pt x="1678" y="330"/>
                  <a:pt x="1679" y="330"/>
                </a:cubicBezTo>
                <a:cubicBezTo>
                  <a:pt x="1680" y="330"/>
                  <a:pt x="1680" y="329"/>
                  <a:pt x="1680" y="328"/>
                </a:cubicBezTo>
                <a:cubicBezTo>
                  <a:pt x="1680" y="328"/>
                  <a:pt x="1680" y="328"/>
                  <a:pt x="1680" y="328"/>
                </a:cubicBezTo>
                <a:cubicBezTo>
                  <a:pt x="1680" y="327"/>
                  <a:pt x="1679" y="325"/>
                  <a:pt x="1682" y="325"/>
                </a:cubicBezTo>
                <a:cubicBezTo>
                  <a:pt x="1682" y="325"/>
                  <a:pt x="1682" y="325"/>
                  <a:pt x="1682" y="325"/>
                </a:cubicBezTo>
                <a:cubicBezTo>
                  <a:pt x="1683" y="324"/>
                  <a:pt x="1683" y="323"/>
                  <a:pt x="1684" y="322"/>
                </a:cubicBezTo>
                <a:cubicBezTo>
                  <a:pt x="1684" y="323"/>
                  <a:pt x="1684" y="323"/>
                  <a:pt x="1684" y="323"/>
                </a:cubicBezTo>
                <a:cubicBezTo>
                  <a:pt x="1684" y="324"/>
                  <a:pt x="1684" y="324"/>
                  <a:pt x="1684" y="325"/>
                </a:cubicBezTo>
                <a:cubicBezTo>
                  <a:pt x="1685" y="325"/>
                  <a:pt x="1685" y="324"/>
                  <a:pt x="1685" y="323"/>
                </a:cubicBezTo>
                <a:cubicBezTo>
                  <a:pt x="1686" y="323"/>
                  <a:pt x="1686" y="322"/>
                  <a:pt x="1687" y="321"/>
                </a:cubicBezTo>
                <a:cubicBezTo>
                  <a:pt x="1688" y="320"/>
                  <a:pt x="1687" y="319"/>
                  <a:pt x="1688" y="319"/>
                </a:cubicBezTo>
                <a:cubicBezTo>
                  <a:pt x="1689" y="319"/>
                  <a:pt x="1691" y="318"/>
                  <a:pt x="1692" y="317"/>
                </a:cubicBezTo>
                <a:cubicBezTo>
                  <a:pt x="1693" y="317"/>
                  <a:pt x="1694" y="316"/>
                  <a:pt x="1694" y="316"/>
                </a:cubicBezTo>
                <a:cubicBezTo>
                  <a:pt x="1696" y="315"/>
                  <a:pt x="1698" y="315"/>
                  <a:pt x="1699" y="313"/>
                </a:cubicBezTo>
                <a:cubicBezTo>
                  <a:pt x="1700" y="312"/>
                  <a:pt x="1700" y="312"/>
                  <a:pt x="1700" y="312"/>
                </a:cubicBezTo>
                <a:cubicBezTo>
                  <a:pt x="1701" y="313"/>
                  <a:pt x="1702" y="312"/>
                  <a:pt x="1703" y="311"/>
                </a:cubicBezTo>
                <a:cubicBezTo>
                  <a:pt x="1703" y="311"/>
                  <a:pt x="1703" y="311"/>
                  <a:pt x="1704" y="311"/>
                </a:cubicBezTo>
                <a:cubicBezTo>
                  <a:pt x="1704" y="311"/>
                  <a:pt x="1705" y="311"/>
                  <a:pt x="1706" y="310"/>
                </a:cubicBezTo>
                <a:cubicBezTo>
                  <a:pt x="1707" y="310"/>
                  <a:pt x="1707" y="309"/>
                  <a:pt x="1708" y="308"/>
                </a:cubicBezTo>
                <a:cubicBezTo>
                  <a:pt x="1709" y="308"/>
                  <a:pt x="1709" y="308"/>
                  <a:pt x="1709" y="308"/>
                </a:cubicBezTo>
                <a:cubicBezTo>
                  <a:pt x="1710" y="308"/>
                  <a:pt x="1711" y="308"/>
                  <a:pt x="1712" y="306"/>
                </a:cubicBezTo>
                <a:cubicBezTo>
                  <a:pt x="1712" y="306"/>
                  <a:pt x="1713" y="306"/>
                  <a:pt x="1714" y="305"/>
                </a:cubicBezTo>
                <a:cubicBezTo>
                  <a:pt x="1714" y="305"/>
                  <a:pt x="1714" y="305"/>
                  <a:pt x="1715" y="305"/>
                </a:cubicBezTo>
                <a:cubicBezTo>
                  <a:pt x="1715" y="305"/>
                  <a:pt x="1716" y="304"/>
                  <a:pt x="1716" y="304"/>
                </a:cubicBezTo>
                <a:cubicBezTo>
                  <a:pt x="1718" y="304"/>
                  <a:pt x="1718" y="304"/>
                  <a:pt x="1719" y="303"/>
                </a:cubicBezTo>
                <a:cubicBezTo>
                  <a:pt x="1719" y="302"/>
                  <a:pt x="1720" y="302"/>
                  <a:pt x="1720" y="302"/>
                </a:cubicBezTo>
                <a:cubicBezTo>
                  <a:pt x="1723" y="301"/>
                  <a:pt x="1725" y="299"/>
                  <a:pt x="1727" y="298"/>
                </a:cubicBezTo>
                <a:cubicBezTo>
                  <a:pt x="1728" y="297"/>
                  <a:pt x="1728" y="297"/>
                  <a:pt x="1729" y="297"/>
                </a:cubicBezTo>
                <a:cubicBezTo>
                  <a:pt x="1730" y="297"/>
                  <a:pt x="1731" y="297"/>
                  <a:pt x="1730" y="296"/>
                </a:cubicBezTo>
                <a:cubicBezTo>
                  <a:pt x="1730" y="295"/>
                  <a:pt x="1730" y="295"/>
                  <a:pt x="1730" y="295"/>
                </a:cubicBezTo>
                <a:cubicBezTo>
                  <a:pt x="1731" y="295"/>
                  <a:pt x="1731" y="294"/>
                  <a:pt x="1731" y="293"/>
                </a:cubicBezTo>
                <a:cubicBezTo>
                  <a:pt x="1731" y="293"/>
                  <a:pt x="1732" y="292"/>
                  <a:pt x="1732" y="292"/>
                </a:cubicBezTo>
                <a:cubicBezTo>
                  <a:pt x="1734" y="291"/>
                  <a:pt x="1734" y="289"/>
                  <a:pt x="1734" y="287"/>
                </a:cubicBezTo>
                <a:cubicBezTo>
                  <a:pt x="1734" y="287"/>
                  <a:pt x="1734" y="287"/>
                  <a:pt x="1734" y="287"/>
                </a:cubicBezTo>
                <a:cubicBezTo>
                  <a:pt x="1735" y="285"/>
                  <a:pt x="1735" y="283"/>
                  <a:pt x="1735" y="281"/>
                </a:cubicBezTo>
                <a:cubicBezTo>
                  <a:pt x="1735" y="280"/>
                  <a:pt x="1734" y="280"/>
                  <a:pt x="1734" y="279"/>
                </a:cubicBezTo>
                <a:cubicBezTo>
                  <a:pt x="1734" y="277"/>
                  <a:pt x="1732" y="277"/>
                  <a:pt x="1732" y="275"/>
                </a:cubicBezTo>
                <a:cubicBezTo>
                  <a:pt x="1729" y="275"/>
                  <a:pt x="1727" y="274"/>
                  <a:pt x="1725" y="275"/>
                </a:cubicBezTo>
                <a:cubicBezTo>
                  <a:pt x="1724" y="275"/>
                  <a:pt x="1724" y="277"/>
                  <a:pt x="1723" y="277"/>
                </a:cubicBezTo>
                <a:cubicBezTo>
                  <a:pt x="1722" y="277"/>
                  <a:pt x="1722" y="277"/>
                  <a:pt x="1722" y="277"/>
                </a:cubicBezTo>
                <a:cubicBezTo>
                  <a:pt x="1719" y="278"/>
                  <a:pt x="1717" y="281"/>
                  <a:pt x="1714" y="283"/>
                </a:cubicBezTo>
                <a:cubicBezTo>
                  <a:pt x="1714" y="284"/>
                  <a:pt x="1714" y="285"/>
                  <a:pt x="1715" y="286"/>
                </a:cubicBezTo>
                <a:cubicBezTo>
                  <a:pt x="1715" y="286"/>
                  <a:pt x="1715" y="286"/>
                  <a:pt x="1715" y="287"/>
                </a:cubicBezTo>
                <a:cubicBezTo>
                  <a:pt x="1715" y="287"/>
                  <a:pt x="1716" y="288"/>
                  <a:pt x="1715" y="289"/>
                </a:cubicBezTo>
                <a:cubicBezTo>
                  <a:pt x="1715" y="289"/>
                  <a:pt x="1714" y="289"/>
                  <a:pt x="1714" y="288"/>
                </a:cubicBezTo>
                <a:cubicBezTo>
                  <a:pt x="1712" y="288"/>
                  <a:pt x="1711" y="288"/>
                  <a:pt x="1710" y="290"/>
                </a:cubicBezTo>
                <a:cubicBezTo>
                  <a:pt x="1710" y="290"/>
                  <a:pt x="1709" y="290"/>
                  <a:pt x="1709" y="291"/>
                </a:cubicBezTo>
                <a:cubicBezTo>
                  <a:pt x="1709" y="290"/>
                  <a:pt x="1709" y="290"/>
                  <a:pt x="1709" y="290"/>
                </a:cubicBezTo>
                <a:cubicBezTo>
                  <a:pt x="1708" y="289"/>
                  <a:pt x="1707" y="289"/>
                  <a:pt x="1707" y="290"/>
                </a:cubicBezTo>
                <a:cubicBezTo>
                  <a:pt x="1707" y="292"/>
                  <a:pt x="1705" y="292"/>
                  <a:pt x="1704" y="294"/>
                </a:cubicBezTo>
                <a:cubicBezTo>
                  <a:pt x="1703" y="295"/>
                  <a:pt x="1702" y="296"/>
                  <a:pt x="1701" y="294"/>
                </a:cubicBezTo>
                <a:cubicBezTo>
                  <a:pt x="1700" y="294"/>
                  <a:pt x="1700" y="294"/>
                  <a:pt x="1700" y="294"/>
                </a:cubicBezTo>
                <a:cubicBezTo>
                  <a:pt x="1698" y="296"/>
                  <a:pt x="1697" y="296"/>
                  <a:pt x="1696" y="297"/>
                </a:cubicBezTo>
                <a:cubicBezTo>
                  <a:pt x="1695" y="298"/>
                  <a:pt x="1694" y="298"/>
                  <a:pt x="1694" y="297"/>
                </a:cubicBezTo>
                <a:cubicBezTo>
                  <a:pt x="1694" y="297"/>
                  <a:pt x="1693" y="296"/>
                  <a:pt x="1693" y="296"/>
                </a:cubicBezTo>
                <a:cubicBezTo>
                  <a:pt x="1693" y="298"/>
                  <a:pt x="1692" y="298"/>
                  <a:pt x="1691" y="299"/>
                </a:cubicBezTo>
                <a:cubicBezTo>
                  <a:pt x="1690" y="298"/>
                  <a:pt x="1690" y="298"/>
                  <a:pt x="1691" y="297"/>
                </a:cubicBezTo>
                <a:cubicBezTo>
                  <a:pt x="1691" y="297"/>
                  <a:pt x="1691" y="296"/>
                  <a:pt x="1690" y="296"/>
                </a:cubicBezTo>
                <a:cubicBezTo>
                  <a:pt x="1689" y="296"/>
                  <a:pt x="1688" y="296"/>
                  <a:pt x="1687" y="296"/>
                </a:cubicBezTo>
                <a:cubicBezTo>
                  <a:pt x="1686" y="296"/>
                  <a:pt x="1685" y="295"/>
                  <a:pt x="1683" y="296"/>
                </a:cubicBezTo>
                <a:cubicBezTo>
                  <a:pt x="1681" y="297"/>
                  <a:pt x="1682" y="298"/>
                  <a:pt x="1681" y="299"/>
                </a:cubicBezTo>
                <a:cubicBezTo>
                  <a:pt x="1681" y="300"/>
                  <a:pt x="1682" y="300"/>
                  <a:pt x="1683" y="300"/>
                </a:cubicBezTo>
                <a:cubicBezTo>
                  <a:pt x="1682" y="302"/>
                  <a:pt x="1680" y="303"/>
                  <a:pt x="1679" y="304"/>
                </a:cubicBezTo>
                <a:cubicBezTo>
                  <a:pt x="1679" y="304"/>
                  <a:pt x="1678" y="304"/>
                  <a:pt x="1678" y="303"/>
                </a:cubicBezTo>
                <a:cubicBezTo>
                  <a:pt x="1678" y="302"/>
                  <a:pt x="1678" y="302"/>
                  <a:pt x="1678" y="302"/>
                </a:cubicBezTo>
                <a:cubicBezTo>
                  <a:pt x="1679" y="302"/>
                  <a:pt x="1679" y="301"/>
                  <a:pt x="1679" y="301"/>
                </a:cubicBezTo>
                <a:cubicBezTo>
                  <a:pt x="1678" y="300"/>
                  <a:pt x="1677" y="300"/>
                  <a:pt x="1677" y="301"/>
                </a:cubicBezTo>
                <a:cubicBezTo>
                  <a:pt x="1676" y="301"/>
                  <a:pt x="1675" y="302"/>
                  <a:pt x="1675" y="302"/>
                </a:cubicBezTo>
                <a:cubicBezTo>
                  <a:pt x="1676" y="303"/>
                  <a:pt x="1676" y="303"/>
                  <a:pt x="1677" y="303"/>
                </a:cubicBezTo>
                <a:cubicBezTo>
                  <a:pt x="1677" y="304"/>
                  <a:pt x="1677" y="305"/>
                  <a:pt x="1676" y="304"/>
                </a:cubicBezTo>
                <a:cubicBezTo>
                  <a:pt x="1675" y="304"/>
                  <a:pt x="1674" y="305"/>
                  <a:pt x="1674" y="305"/>
                </a:cubicBezTo>
                <a:cubicBezTo>
                  <a:pt x="1673" y="306"/>
                  <a:pt x="1672" y="306"/>
                  <a:pt x="1671" y="306"/>
                </a:cubicBezTo>
                <a:cubicBezTo>
                  <a:pt x="1670" y="305"/>
                  <a:pt x="1670" y="306"/>
                  <a:pt x="1670" y="307"/>
                </a:cubicBezTo>
                <a:cubicBezTo>
                  <a:pt x="1670" y="307"/>
                  <a:pt x="1669" y="307"/>
                  <a:pt x="1669" y="306"/>
                </a:cubicBezTo>
                <a:cubicBezTo>
                  <a:pt x="1669" y="304"/>
                  <a:pt x="1668" y="305"/>
                  <a:pt x="1668" y="305"/>
                </a:cubicBezTo>
                <a:cubicBezTo>
                  <a:pt x="1667" y="306"/>
                  <a:pt x="1667" y="305"/>
                  <a:pt x="1667" y="306"/>
                </a:cubicBezTo>
                <a:cubicBezTo>
                  <a:pt x="1667" y="307"/>
                  <a:pt x="1668" y="307"/>
                  <a:pt x="1669" y="307"/>
                </a:cubicBezTo>
                <a:cubicBezTo>
                  <a:pt x="1667" y="307"/>
                  <a:pt x="1666" y="307"/>
                  <a:pt x="1666" y="309"/>
                </a:cubicBezTo>
                <a:cubicBezTo>
                  <a:pt x="1665" y="311"/>
                  <a:pt x="1664" y="312"/>
                  <a:pt x="1662" y="313"/>
                </a:cubicBezTo>
                <a:cubicBezTo>
                  <a:pt x="1661" y="313"/>
                  <a:pt x="1661" y="313"/>
                  <a:pt x="1661" y="314"/>
                </a:cubicBezTo>
                <a:cubicBezTo>
                  <a:pt x="1661" y="314"/>
                  <a:pt x="1661" y="314"/>
                  <a:pt x="1662" y="314"/>
                </a:cubicBezTo>
                <a:cubicBezTo>
                  <a:pt x="1662" y="314"/>
                  <a:pt x="1662" y="314"/>
                  <a:pt x="1662" y="314"/>
                </a:cubicBezTo>
                <a:cubicBezTo>
                  <a:pt x="1662" y="314"/>
                  <a:pt x="1663" y="314"/>
                  <a:pt x="1663" y="314"/>
                </a:cubicBezTo>
                <a:cubicBezTo>
                  <a:pt x="1663" y="315"/>
                  <a:pt x="1663" y="315"/>
                  <a:pt x="1662" y="315"/>
                </a:cubicBezTo>
                <a:cubicBezTo>
                  <a:pt x="1662" y="316"/>
                  <a:pt x="1661" y="316"/>
                  <a:pt x="1661" y="316"/>
                </a:cubicBezTo>
                <a:cubicBezTo>
                  <a:pt x="1659" y="316"/>
                  <a:pt x="1658" y="317"/>
                  <a:pt x="1659" y="320"/>
                </a:cubicBezTo>
                <a:cubicBezTo>
                  <a:pt x="1659" y="320"/>
                  <a:pt x="1659" y="320"/>
                  <a:pt x="1660" y="321"/>
                </a:cubicBezTo>
                <a:cubicBezTo>
                  <a:pt x="1660" y="321"/>
                  <a:pt x="1660" y="321"/>
                  <a:pt x="1660" y="322"/>
                </a:cubicBezTo>
                <a:cubicBezTo>
                  <a:pt x="1659" y="322"/>
                  <a:pt x="1658" y="322"/>
                  <a:pt x="1658" y="322"/>
                </a:cubicBezTo>
                <a:cubicBezTo>
                  <a:pt x="1657" y="322"/>
                  <a:pt x="1657" y="321"/>
                  <a:pt x="1656" y="321"/>
                </a:cubicBezTo>
                <a:cubicBezTo>
                  <a:pt x="1655" y="319"/>
                  <a:pt x="1654" y="321"/>
                  <a:pt x="1653" y="321"/>
                </a:cubicBezTo>
                <a:cubicBezTo>
                  <a:pt x="1652" y="322"/>
                  <a:pt x="1653" y="323"/>
                  <a:pt x="1654" y="324"/>
                </a:cubicBezTo>
                <a:cubicBezTo>
                  <a:pt x="1654" y="324"/>
                  <a:pt x="1653" y="325"/>
                  <a:pt x="1653" y="326"/>
                </a:cubicBezTo>
                <a:cubicBezTo>
                  <a:pt x="1652" y="326"/>
                  <a:pt x="1652" y="326"/>
                  <a:pt x="1652" y="327"/>
                </a:cubicBezTo>
                <a:cubicBezTo>
                  <a:pt x="1652" y="328"/>
                  <a:pt x="1652" y="328"/>
                  <a:pt x="1651" y="329"/>
                </a:cubicBezTo>
                <a:cubicBezTo>
                  <a:pt x="1650" y="329"/>
                  <a:pt x="1650" y="328"/>
                  <a:pt x="1650" y="327"/>
                </a:cubicBezTo>
                <a:cubicBezTo>
                  <a:pt x="1650" y="326"/>
                  <a:pt x="1649" y="326"/>
                  <a:pt x="1648" y="326"/>
                </a:cubicBezTo>
                <a:cubicBezTo>
                  <a:pt x="1647" y="326"/>
                  <a:pt x="1647" y="327"/>
                  <a:pt x="1646" y="327"/>
                </a:cubicBezTo>
                <a:cubicBezTo>
                  <a:pt x="1645" y="329"/>
                  <a:pt x="1647" y="330"/>
                  <a:pt x="1646" y="332"/>
                </a:cubicBezTo>
                <a:cubicBezTo>
                  <a:pt x="1647" y="331"/>
                  <a:pt x="1648" y="331"/>
                  <a:pt x="1649" y="331"/>
                </a:cubicBezTo>
                <a:cubicBezTo>
                  <a:pt x="1649" y="331"/>
                  <a:pt x="1649" y="331"/>
                  <a:pt x="1650" y="331"/>
                </a:cubicBezTo>
                <a:cubicBezTo>
                  <a:pt x="1650" y="331"/>
                  <a:pt x="1650" y="332"/>
                  <a:pt x="1650" y="332"/>
                </a:cubicBezTo>
                <a:cubicBezTo>
                  <a:pt x="1649" y="333"/>
                  <a:pt x="1650" y="333"/>
                  <a:pt x="1650" y="333"/>
                </a:cubicBezTo>
                <a:cubicBezTo>
                  <a:pt x="1649" y="333"/>
                  <a:pt x="1649" y="334"/>
                  <a:pt x="1648" y="335"/>
                </a:cubicBezTo>
                <a:cubicBezTo>
                  <a:pt x="1648" y="335"/>
                  <a:pt x="1647" y="335"/>
                  <a:pt x="1647" y="336"/>
                </a:cubicBezTo>
                <a:cubicBezTo>
                  <a:pt x="1648" y="337"/>
                  <a:pt x="1648" y="336"/>
                  <a:pt x="1649" y="336"/>
                </a:cubicBezTo>
                <a:cubicBezTo>
                  <a:pt x="1649" y="336"/>
                  <a:pt x="1650" y="336"/>
                  <a:pt x="1650" y="336"/>
                </a:cubicBezTo>
                <a:cubicBezTo>
                  <a:pt x="1651" y="336"/>
                  <a:pt x="1651" y="336"/>
                  <a:pt x="1651" y="337"/>
                </a:cubicBezTo>
                <a:cubicBezTo>
                  <a:pt x="1651" y="338"/>
                  <a:pt x="1651" y="338"/>
                  <a:pt x="1653" y="338"/>
                </a:cubicBezTo>
                <a:cubicBezTo>
                  <a:pt x="1653" y="338"/>
                  <a:pt x="1654" y="338"/>
                  <a:pt x="1654" y="339"/>
                </a:cubicBezTo>
                <a:cubicBezTo>
                  <a:pt x="1653" y="339"/>
                  <a:pt x="1652" y="339"/>
                  <a:pt x="1651" y="339"/>
                </a:cubicBezTo>
                <a:cubicBezTo>
                  <a:pt x="1649" y="338"/>
                  <a:pt x="1646" y="339"/>
                  <a:pt x="1645" y="340"/>
                </a:cubicBezTo>
                <a:cubicBezTo>
                  <a:pt x="1644" y="341"/>
                  <a:pt x="1644" y="342"/>
                  <a:pt x="1646" y="342"/>
                </a:cubicBezTo>
                <a:cubicBezTo>
                  <a:pt x="1646" y="343"/>
                  <a:pt x="1648" y="343"/>
                  <a:pt x="1648" y="344"/>
                </a:cubicBezTo>
                <a:cubicBezTo>
                  <a:pt x="1648" y="345"/>
                  <a:pt x="1647" y="345"/>
                  <a:pt x="1647" y="345"/>
                </a:cubicBezTo>
                <a:cubicBezTo>
                  <a:pt x="1646" y="345"/>
                  <a:pt x="1645" y="345"/>
                  <a:pt x="1644" y="346"/>
                </a:cubicBezTo>
                <a:cubicBezTo>
                  <a:pt x="1643" y="346"/>
                  <a:pt x="1643" y="346"/>
                  <a:pt x="1643" y="346"/>
                </a:cubicBezTo>
                <a:cubicBezTo>
                  <a:pt x="1643" y="347"/>
                  <a:pt x="1643" y="347"/>
                  <a:pt x="1644" y="347"/>
                </a:cubicBezTo>
                <a:cubicBezTo>
                  <a:pt x="1645" y="347"/>
                  <a:pt x="1645" y="348"/>
                  <a:pt x="1645" y="348"/>
                </a:cubicBezTo>
                <a:cubicBezTo>
                  <a:pt x="1646" y="349"/>
                  <a:pt x="1646" y="349"/>
                  <a:pt x="1646" y="349"/>
                </a:cubicBezTo>
                <a:cubicBezTo>
                  <a:pt x="1645" y="349"/>
                  <a:pt x="1645" y="349"/>
                  <a:pt x="1645" y="349"/>
                </a:cubicBezTo>
                <a:cubicBezTo>
                  <a:pt x="1644" y="349"/>
                  <a:pt x="1644" y="349"/>
                  <a:pt x="1643" y="349"/>
                </a:cubicBezTo>
                <a:cubicBezTo>
                  <a:pt x="1643" y="349"/>
                  <a:pt x="1642" y="350"/>
                  <a:pt x="1642" y="350"/>
                </a:cubicBezTo>
                <a:cubicBezTo>
                  <a:pt x="1642" y="350"/>
                  <a:pt x="1643" y="351"/>
                  <a:pt x="1644" y="351"/>
                </a:cubicBezTo>
                <a:cubicBezTo>
                  <a:pt x="1645" y="351"/>
                  <a:pt x="1645" y="352"/>
                  <a:pt x="1646" y="353"/>
                </a:cubicBezTo>
                <a:cubicBezTo>
                  <a:pt x="1647" y="354"/>
                  <a:pt x="1648" y="355"/>
                  <a:pt x="1649" y="354"/>
                </a:cubicBezTo>
                <a:cubicBezTo>
                  <a:pt x="1650" y="354"/>
                  <a:pt x="1650" y="355"/>
                  <a:pt x="1650" y="355"/>
                </a:cubicBezTo>
                <a:cubicBezTo>
                  <a:pt x="1649" y="355"/>
                  <a:pt x="1649" y="355"/>
                  <a:pt x="1649" y="355"/>
                </a:cubicBezTo>
                <a:cubicBezTo>
                  <a:pt x="1649" y="355"/>
                  <a:pt x="1647" y="355"/>
                  <a:pt x="1646" y="355"/>
                </a:cubicBezTo>
                <a:cubicBezTo>
                  <a:pt x="1646" y="354"/>
                  <a:pt x="1646" y="354"/>
                  <a:pt x="1646" y="354"/>
                </a:cubicBezTo>
                <a:cubicBezTo>
                  <a:pt x="1644" y="353"/>
                  <a:pt x="1643" y="353"/>
                  <a:pt x="1641" y="352"/>
                </a:cubicBezTo>
                <a:cubicBezTo>
                  <a:pt x="1641" y="352"/>
                  <a:pt x="1641" y="352"/>
                  <a:pt x="1641" y="352"/>
                </a:cubicBezTo>
                <a:cubicBezTo>
                  <a:pt x="1640" y="353"/>
                  <a:pt x="1640" y="353"/>
                  <a:pt x="1640" y="353"/>
                </a:cubicBezTo>
                <a:cubicBezTo>
                  <a:pt x="1640" y="353"/>
                  <a:pt x="1639" y="353"/>
                  <a:pt x="1639" y="354"/>
                </a:cubicBezTo>
                <a:cubicBezTo>
                  <a:pt x="1639" y="355"/>
                  <a:pt x="1637" y="356"/>
                  <a:pt x="1639" y="356"/>
                </a:cubicBezTo>
                <a:cubicBezTo>
                  <a:pt x="1640" y="357"/>
                  <a:pt x="1640" y="357"/>
                  <a:pt x="1640" y="357"/>
                </a:cubicBezTo>
                <a:cubicBezTo>
                  <a:pt x="1639" y="357"/>
                  <a:pt x="1639" y="357"/>
                  <a:pt x="1639" y="357"/>
                </a:cubicBezTo>
                <a:cubicBezTo>
                  <a:pt x="1638" y="357"/>
                  <a:pt x="1637" y="357"/>
                  <a:pt x="1637" y="358"/>
                </a:cubicBezTo>
                <a:cubicBezTo>
                  <a:pt x="1637" y="358"/>
                  <a:pt x="1637" y="358"/>
                  <a:pt x="1637" y="358"/>
                </a:cubicBezTo>
                <a:cubicBezTo>
                  <a:pt x="1635" y="358"/>
                  <a:pt x="1635" y="359"/>
                  <a:pt x="1634" y="360"/>
                </a:cubicBezTo>
                <a:cubicBezTo>
                  <a:pt x="1634" y="361"/>
                  <a:pt x="1634" y="361"/>
                  <a:pt x="1633" y="361"/>
                </a:cubicBezTo>
                <a:cubicBezTo>
                  <a:pt x="1633" y="361"/>
                  <a:pt x="1633" y="361"/>
                  <a:pt x="1633" y="361"/>
                </a:cubicBezTo>
                <a:cubicBezTo>
                  <a:pt x="1632" y="361"/>
                  <a:pt x="1632" y="361"/>
                  <a:pt x="1632" y="362"/>
                </a:cubicBezTo>
                <a:cubicBezTo>
                  <a:pt x="1632" y="362"/>
                  <a:pt x="1632" y="363"/>
                  <a:pt x="1633" y="363"/>
                </a:cubicBezTo>
                <a:cubicBezTo>
                  <a:pt x="1633" y="363"/>
                  <a:pt x="1633" y="364"/>
                  <a:pt x="1634" y="364"/>
                </a:cubicBezTo>
                <a:cubicBezTo>
                  <a:pt x="1634" y="365"/>
                  <a:pt x="1635" y="366"/>
                  <a:pt x="1636" y="365"/>
                </a:cubicBezTo>
                <a:cubicBezTo>
                  <a:pt x="1637" y="364"/>
                  <a:pt x="1638" y="363"/>
                  <a:pt x="1639" y="363"/>
                </a:cubicBezTo>
                <a:cubicBezTo>
                  <a:pt x="1640" y="363"/>
                  <a:pt x="1642" y="364"/>
                  <a:pt x="1640" y="365"/>
                </a:cubicBezTo>
                <a:cubicBezTo>
                  <a:pt x="1639" y="365"/>
                  <a:pt x="1639" y="365"/>
                  <a:pt x="1638" y="365"/>
                </a:cubicBezTo>
                <a:cubicBezTo>
                  <a:pt x="1637" y="365"/>
                  <a:pt x="1637" y="366"/>
                  <a:pt x="1636" y="367"/>
                </a:cubicBezTo>
                <a:cubicBezTo>
                  <a:pt x="1636" y="368"/>
                  <a:pt x="1636" y="368"/>
                  <a:pt x="1637" y="368"/>
                </a:cubicBezTo>
                <a:cubicBezTo>
                  <a:pt x="1637" y="369"/>
                  <a:pt x="1636" y="370"/>
                  <a:pt x="1635" y="370"/>
                </a:cubicBezTo>
                <a:cubicBezTo>
                  <a:pt x="1635" y="370"/>
                  <a:pt x="1634" y="371"/>
                  <a:pt x="1635" y="371"/>
                </a:cubicBezTo>
                <a:cubicBezTo>
                  <a:pt x="1635" y="372"/>
                  <a:pt x="1635" y="372"/>
                  <a:pt x="1636" y="372"/>
                </a:cubicBezTo>
                <a:cubicBezTo>
                  <a:pt x="1636" y="372"/>
                  <a:pt x="1636" y="372"/>
                  <a:pt x="1636" y="372"/>
                </a:cubicBezTo>
                <a:cubicBezTo>
                  <a:pt x="1636" y="372"/>
                  <a:pt x="1637" y="372"/>
                  <a:pt x="1637" y="372"/>
                </a:cubicBezTo>
                <a:cubicBezTo>
                  <a:pt x="1636" y="372"/>
                  <a:pt x="1636" y="373"/>
                  <a:pt x="1636" y="373"/>
                </a:cubicBezTo>
                <a:cubicBezTo>
                  <a:pt x="1635" y="373"/>
                  <a:pt x="1635" y="373"/>
                  <a:pt x="1635" y="373"/>
                </a:cubicBezTo>
                <a:cubicBezTo>
                  <a:pt x="1635" y="373"/>
                  <a:pt x="1635" y="373"/>
                  <a:pt x="1634" y="373"/>
                </a:cubicBezTo>
                <a:cubicBezTo>
                  <a:pt x="1633" y="372"/>
                  <a:pt x="1632" y="373"/>
                  <a:pt x="1632" y="374"/>
                </a:cubicBezTo>
                <a:cubicBezTo>
                  <a:pt x="1631" y="374"/>
                  <a:pt x="1631" y="374"/>
                  <a:pt x="1631" y="374"/>
                </a:cubicBezTo>
                <a:cubicBezTo>
                  <a:pt x="1629" y="373"/>
                  <a:pt x="1630" y="375"/>
                  <a:pt x="1629" y="376"/>
                </a:cubicBezTo>
                <a:cubicBezTo>
                  <a:pt x="1628" y="376"/>
                  <a:pt x="1628" y="377"/>
                  <a:pt x="1629" y="378"/>
                </a:cubicBezTo>
                <a:cubicBezTo>
                  <a:pt x="1629" y="379"/>
                  <a:pt x="1629" y="379"/>
                  <a:pt x="1630" y="380"/>
                </a:cubicBezTo>
                <a:cubicBezTo>
                  <a:pt x="1628" y="380"/>
                  <a:pt x="1628" y="380"/>
                  <a:pt x="1628" y="382"/>
                </a:cubicBezTo>
                <a:cubicBezTo>
                  <a:pt x="1628" y="382"/>
                  <a:pt x="1628" y="382"/>
                  <a:pt x="1628" y="382"/>
                </a:cubicBezTo>
                <a:cubicBezTo>
                  <a:pt x="1627" y="382"/>
                  <a:pt x="1627" y="382"/>
                  <a:pt x="1627" y="382"/>
                </a:cubicBezTo>
                <a:cubicBezTo>
                  <a:pt x="1625" y="382"/>
                  <a:pt x="1624" y="384"/>
                  <a:pt x="1624" y="385"/>
                </a:cubicBezTo>
                <a:cubicBezTo>
                  <a:pt x="1623" y="387"/>
                  <a:pt x="1624" y="387"/>
                  <a:pt x="1625" y="387"/>
                </a:cubicBezTo>
                <a:cubicBezTo>
                  <a:pt x="1625" y="387"/>
                  <a:pt x="1626" y="387"/>
                  <a:pt x="1627" y="387"/>
                </a:cubicBezTo>
                <a:cubicBezTo>
                  <a:pt x="1627" y="387"/>
                  <a:pt x="1627" y="387"/>
                  <a:pt x="1628" y="387"/>
                </a:cubicBezTo>
                <a:cubicBezTo>
                  <a:pt x="1628" y="387"/>
                  <a:pt x="1628" y="388"/>
                  <a:pt x="1627" y="388"/>
                </a:cubicBezTo>
                <a:cubicBezTo>
                  <a:pt x="1625" y="388"/>
                  <a:pt x="1625" y="388"/>
                  <a:pt x="1626" y="390"/>
                </a:cubicBezTo>
                <a:cubicBezTo>
                  <a:pt x="1627" y="389"/>
                  <a:pt x="1627" y="389"/>
                  <a:pt x="1628" y="389"/>
                </a:cubicBezTo>
                <a:cubicBezTo>
                  <a:pt x="1627" y="390"/>
                  <a:pt x="1626" y="391"/>
                  <a:pt x="1626" y="392"/>
                </a:cubicBezTo>
                <a:cubicBezTo>
                  <a:pt x="1625" y="395"/>
                  <a:pt x="1624" y="397"/>
                  <a:pt x="1623" y="400"/>
                </a:cubicBezTo>
                <a:cubicBezTo>
                  <a:pt x="1623" y="401"/>
                  <a:pt x="1623" y="401"/>
                  <a:pt x="1622" y="400"/>
                </a:cubicBezTo>
                <a:cubicBezTo>
                  <a:pt x="1621" y="400"/>
                  <a:pt x="1620" y="401"/>
                  <a:pt x="1619" y="399"/>
                </a:cubicBezTo>
                <a:cubicBezTo>
                  <a:pt x="1619" y="399"/>
                  <a:pt x="1617" y="401"/>
                  <a:pt x="1617" y="402"/>
                </a:cubicBezTo>
                <a:cubicBezTo>
                  <a:pt x="1617" y="405"/>
                  <a:pt x="1617" y="408"/>
                  <a:pt x="1617" y="410"/>
                </a:cubicBezTo>
                <a:moveTo>
                  <a:pt x="1595" y="150"/>
                </a:moveTo>
                <a:cubicBezTo>
                  <a:pt x="1595" y="149"/>
                  <a:pt x="1595" y="149"/>
                  <a:pt x="1594" y="149"/>
                </a:cubicBezTo>
                <a:cubicBezTo>
                  <a:pt x="1593" y="150"/>
                  <a:pt x="1592" y="149"/>
                  <a:pt x="1592" y="150"/>
                </a:cubicBezTo>
                <a:cubicBezTo>
                  <a:pt x="1591" y="150"/>
                  <a:pt x="1589" y="151"/>
                  <a:pt x="1588" y="152"/>
                </a:cubicBezTo>
                <a:cubicBezTo>
                  <a:pt x="1588" y="153"/>
                  <a:pt x="1588" y="153"/>
                  <a:pt x="1588" y="153"/>
                </a:cubicBezTo>
                <a:cubicBezTo>
                  <a:pt x="1588" y="154"/>
                  <a:pt x="1589" y="153"/>
                  <a:pt x="1589" y="153"/>
                </a:cubicBezTo>
                <a:cubicBezTo>
                  <a:pt x="1590" y="152"/>
                  <a:pt x="1591" y="153"/>
                  <a:pt x="1592" y="153"/>
                </a:cubicBezTo>
                <a:cubicBezTo>
                  <a:pt x="1592" y="153"/>
                  <a:pt x="1594" y="154"/>
                  <a:pt x="1593" y="155"/>
                </a:cubicBezTo>
                <a:cubicBezTo>
                  <a:pt x="1593" y="156"/>
                  <a:pt x="1592" y="156"/>
                  <a:pt x="1592" y="155"/>
                </a:cubicBezTo>
                <a:cubicBezTo>
                  <a:pt x="1591" y="155"/>
                  <a:pt x="1591" y="155"/>
                  <a:pt x="1590" y="155"/>
                </a:cubicBezTo>
                <a:cubicBezTo>
                  <a:pt x="1590" y="155"/>
                  <a:pt x="1590" y="155"/>
                  <a:pt x="1589" y="155"/>
                </a:cubicBezTo>
                <a:cubicBezTo>
                  <a:pt x="1589" y="156"/>
                  <a:pt x="1589" y="156"/>
                  <a:pt x="1590" y="156"/>
                </a:cubicBezTo>
                <a:cubicBezTo>
                  <a:pt x="1590" y="157"/>
                  <a:pt x="1590" y="157"/>
                  <a:pt x="1591" y="157"/>
                </a:cubicBezTo>
                <a:cubicBezTo>
                  <a:pt x="1591" y="157"/>
                  <a:pt x="1592" y="157"/>
                  <a:pt x="1592" y="158"/>
                </a:cubicBezTo>
                <a:cubicBezTo>
                  <a:pt x="1592" y="159"/>
                  <a:pt x="1591" y="160"/>
                  <a:pt x="1590" y="159"/>
                </a:cubicBezTo>
                <a:cubicBezTo>
                  <a:pt x="1590" y="159"/>
                  <a:pt x="1590" y="159"/>
                  <a:pt x="1590" y="159"/>
                </a:cubicBezTo>
                <a:cubicBezTo>
                  <a:pt x="1589" y="159"/>
                  <a:pt x="1589" y="159"/>
                  <a:pt x="1588" y="158"/>
                </a:cubicBezTo>
                <a:cubicBezTo>
                  <a:pt x="1588" y="159"/>
                  <a:pt x="1588" y="159"/>
                  <a:pt x="1588" y="159"/>
                </a:cubicBezTo>
                <a:cubicBezTo>
                  <a:pt x="1587" y="159"/>
                  <a:pt x="1587" y="159"/>
                  <a:pt x="1587" y="159"/>
                </a:cubicBezTo>
                <a:cubicBezTo>
                  <a:pt x="1586" y="159"/>
                  <a:pt x="1587" y="158"/>
                  <a:pt x="1587" y="158"/>
                </a:cubicBezTo>
                <a:cubicBezTo>
                  <a:pt x="1587" y="157"/>
                  <a:pt x="1587" y="156"/>
                  <a:pt x="1587" y="156"/>
                </a:cubicBezTo>
                <a:cubicBezTo>
                  <a:pt x="1586" y="156"/>
                  <a:pt x="1586" y="156"/>
                  <a:pt x="1585" y="157"/>
                </a:cubicBezTo>
                <a:cubicBezTo>
                  <a:pt x="1585" y="157"/>
                  <a:pt x="1585" y="158"/>
                  <a:pt x="1584" y="158"/>
                </a:cubicBezTo>
                <a:cubicBezTo>
                  <a:pt x="1583" y="159"/>
                  <a:pt x="1583" y="159"/>
                  <a:pt x="1583" y="160"/>
                </a:cubicBezTo>
                <a:cubicBezTo>
                  <a:pt x="1584" y="161"/>
                  <a:pt x="1585" y="162"/>
                  <a:pt x="1585" y="163"/>
                </a:cubicBezTo>
                <a:cubicBezTo>
                  <a:pt x="1585" y="164"/>
                  <a:pt x="1585" y="164"/>
                  <a:pt x="1587" y="164"/>
                </a:cubicBezTo>
                <a:cubicBezTo>
                  <a:pt x="1587" y="164"/>
                  <a:pt x="1587" y="164"/>
                  <a:pt x="1587" y="164"/>
                </a:cubicBezTo>
                <a:cubicBezTo>
                  <a:pt x="1587" y="164"/>
                  <a:pt x="1588" y="164"/>
                  <a:pt x="1588" y="164"/>
                </a:cubicBezTo>
                <a:cubicBezTo>
                  <a:pt x="1588" y="163"/>
                  <a:pt x="1587" y="163"/>
                  <a:pt x="1588" y="162"/>
                </a:cubicBezTo>
                <a:cubicBezTo>
                  <a:pt x="1588" y="162"/>
                  <a:pt x="1588" y="162"/>
                  <a:pt x="1588" y="162"/>
                </a:cubicBezTo>
                <a:cubicBezTo>
                  <a:pt x="1589" y="162"/>
                  <a:pt x="1589" y="162"/>
                  <a:pt x="1589" y="162"/>
                </a:cubicBezTo>
                <a:cubicBezTo>
                  <a:pt x="1590" y="162"/>
                  <a:pt x="1590" y="162"/>
                  <a:pt x="1590" y="162"/>
                </a:cubicBezTo>
                <a:cubicBezTo>
                  <a:pt x="1591" y="162"/>
                  <a:pt x="1591" y="161"/>
                  <a:pt x="1592" y="162"/>
                </a:cubicBezTo>
                <a:cubicBezTo>
                  <a:pt x="1592" y="162"/>
                  <a:pt x="1591" y="162"/>
                  <a:pt x="1591" y="163"/>
                </a:cubicBezTo>
                <a:cubicBezTo>
                  <a:pt x="1591" y="163"/>
                  <a:pt x="1591" y="163"/>
                  <a:pt x="1591" y="164"/>
                </a:cubicBezTo>
                <a:cubicBezTo>
                  <a:pt x="1592" y="164"/>
                  <a:pt x="1592" y="164"/>
                  <a:pt x="1592" y="164"/>
                </a:cubicBezTo>
                <a:cubicBezTo>
                  <a:pt x="1590" y="164"/>
                  <a:pt x="1590" y="166"/>
                  <a:pt x="1590" y="168"/>
                </a:cubicBezTo>
                <a:cubicBezTo>
                  <a:pt x="1590" y="168"/>
                  <a:pt x="1590" y="169"/>
                  <a:pt x="1590" y="169"/>
                </a:cubicBezTo>
                <a:cubicBezTo>
                  <a:pt x="1591" y="169"/>
                  <a:pt x="1592" y="169"/>
                  <a:pt x="1592" y="167"/>
                </a:cubicBezTo>
                <a:cubicBezTo>
                  <a:pt x="1592" y="167"/>
                  <a:pt x="1592" y="167"/>
                  <a:pt x="1592" y="167"/>
                </a:cubicBezTo>
                <a:cubicBezTo>
                  <a:pt x="1593" y="167"/>
                  <a:pt x="1593" y="167"/>
                  <a:pt x="1594" y="167"/>
                </a:cubicBezTo>
                <a:cubicBezTo>
                  <a:pt x="1594" y="167"/>
                  <a:pt x="1594" y="168"/>
                  <a:pt x="1594" y="168"/>
                </a:cubicBezTo>
                <a:cubicBezTo>
                  <a:pt x="1595" y="167"/>
                  <a:pt x="1595" y="167"/>
                  <a:pt x="1595" y="167"/>
                </a:cubicBezTo>
                <a:cubicBezTo>
                  <a:pt x="1595" y="166"/>
                  <a:pt x="1595" y="166"/>
                  <a:pt x="1595" y="165"/>
                </a:cubicBezTo>
                <a:cubicBezTo>
                  <a:pt x="1595" y="165"/>
                  <a:pt x="1595" y="164"/>
                  <a:pt x="1595" y="164"/>
                </a:cubicBezTo>
                <a:cubicBezTo>
                  <a:pt x="1595" y="164"/>
                  <a:pt x="1596" y="164"/>
                  <a:pt x="1596" y="165"/>
                </a:cubicBezTo>
                <a:cubicBezTo>
                  <a:pt x="1596" y="165"/>
                  <a:pt x="1597" y="165"/>
                  <a:pt x="1597" y="165"/>
                </a:cubicBezTo>
                <a:cubicBezTo>
                  <a:pt x="1598" y="166"/>
                  <a:pt x="1598" y="165"/>
                  <a:pt x="1599" y="165"/>
                </a:cubicBezTo>
                <a:cubicBezTo>
                  <a:pt x="1599" y="164"/>
                  <a:pt x="1599" y="164"/>
                  <a:pt x="1598" y="163"/>
                </a:cubicBezTo>
                <a:cubicBezTo>
                  <a:pt x="1598" y="163"/>
                  <a:pt x="1598" y="163"/>
                  <a:pt x="1598" y="162"/>
                </a:cubicBezTo>
                <a:cubicBezTo>
                  <a:pt x="1599" y="161"/>
                  <a:pt x="1598" y="160"/>
                  <a:pt x="1596" y="160"/>
                </a:cubicBezTo>
                <a:cubicBezTo>
                  <a:pt x="1596" y="160"/>
                  <a:pt x="1596" y="159"/>
                  <a:pt x="1596" y="159"/>
                </a:cubicBezTo>
                <a:cubicBezTo>
                  <a:pt x="1596" y="158"/>
                  <a:pt x="1596" y="158"/>
                  <a:pt x="1596" y="158"/>
                </a:cubicBezTo>
                <a:cubicBezTo>
                  <a:pt x="1596" y="158"/>
                  <a:pt x="1596" y="158"/>
                  <a:pt x="1596" y="158"/>
                </a:cubicBezTo>
                <a:cubicBezTo>
                  <a:pt x="1596" y="158"/>
                  <a:pt x="1597" y="158"/>
                  <a:pt x="1597" y="158"/>
                </a:cubicBezTo>
                <a:cubicBezTo>
                  <a:pt x="1597" y="157"/>
                  <a:pt x="1596" y="156"/>
                  <a:pt x="1597" y="156"/>
                </a:cubicBezTo>
                <a:cubicBezTo>
                  <a:pt x="1598" y="156"/>
                  <a:pt x="1599" y="156"/>
                  <a:pt x="1600" y="157"/>
                </a:cubicBezTo>
                <a:cubicBezTo>
                  <a:pt x="1602" y="158"/>
                  <a:pt x="1602" y="158"/>
                  <a:pt x="1604" y="156"/>
                </a:cubicBezTo>
                <a:cubicBezTo>
                  <a:pt x="1604" y="155"/>
                  <a:pt x="1604" y="154"/>
                  <a:pt x="1604" y="154"/>
                </a:cubicBezTo>
                <a:cubicBezTo>
                  <a:pt x="1603" y="153"/>
                  <a:pt x="1603" y="152"/>
                  <a:pt x="1604" y="152"/>
                </a:cubicBezTo>
                <a:cubicBezTo>
                  <a:pt x="1605" y="152"/>
                  <a:pt x="1606" y="150"/>
                  <a:pt x="1608" y="150"/>
                </a:cubicBezTo>
                <a:cubicBezTo>
                  <a:pt x="1608" y="150"/>
                  <a:pt x="1609" y="150"/>
                  <a:pt x="1609" y="150"/>
                </a:cubicBezTo>
                <a:cubicBezTo>
                  <a:pt x="1610" y="150"/>
                  <a:pt x="1610" y="150"/>
                  <a:pt x="1611" y="150"/>
                </a:cubicBezTo>
                <a:cubicBezTo>
                  <a:pt x="1612" y="150"/>
                  <a:pt x="1613" y="149"/>
                  <a:pt x="1613" y="148"/>
                </a:cubicBezTo>
                <a:cubicBezTo>
                  <a:pt x="1613" y="147"/>
                  <a:pt x="1613" y="147"/>
                  <a:pt x="1613" y="146"/>
                </a:cubicBezTo>
                <a:cubicBezTo>
                  <a:pt x="1615" y="146"/>
                  <a:pt x="1616" y="144"/>
                  <a:pt x="1617" y="143"/>
                </a:cubicBezTo>
                <a:cubicBezTo>
                  <a:pt x="1617" y="143"/>
                  <a:pt x="1618" y="142"/>
                  <a:pt x="1617" y="142"/>
                </a:cubicBezTo>
                <a:cubicBezTo>
                  <a:pt x="1616" y="141"/>
                  <a:pt x="1615" y="140"/>
                  <a:pt x="1614" y="139"/>
                </a:cubicBezTo>
                <a:cubicBezTo>
                  <a:pt x="1614" y="139"/>
                  <a:pt x="1614" y="139"/>
                  <a:pt x="1614" y="139"/>
                </a:cubicBezTo>
                <a:cubicBezTo>
                  <a:pt x="1613" y="140"/>
                  <a:pt x="1612" y="140"/>
                  <a:pt x="1611" y="139"/>
                </a:cubicBezTo>
                <a:cubicBezTo>
                  <a:pt x="1611" y="140"/>
                  <a:pt x="1609" y="140"/>
                  <a:pt x="1609" y="141"/>
                </a:cubicBezTo>
                <a:cubicBezTo>
                  <a:pt x="1608" y="142"/>
                  <a:pt x="1608" y="142"/>
                  <a:pt x="1607" y="141"/>
                </a:cubicBezTo>
                <a:cubicBezTo>
                  <a:pt x="1607" y="141"/>
                  <a:pt x="1608" y="140"/>
                  <a:pt x="1608" y="140"/>
                </a:cubicBezTo>
                <a:cubicBezTo>
                  <a:pt x="1608" y="140"/>
                  <a:pt x="1609" y="139"/>
                  <a:pt x="1608" y="138"/>
                </a:cubicBezTo>
                <a:cubicBezTo>
                  <a:pt x="1609" y="138"/>
                  <a:pt x="1609" y="138"/>
                  <a:pt x="1609" y="138"/>
                </a:cubicBezTo>
                <a:cubicBezTo>
                  <a:pt x="1609" y="138"/>
                  <a:pt x="1610" y="138"/>
                  <a:pt x="1610" y="138"/>
                </a:cubicBezTo>
                <a:cubicBezTo>
                  <a:pt x="1610" y="137"/>
                  <a:pt x="1610" y="137"/>
                  <a:pt x="1610" y="137"/>
                </a:cubicBezTo>
                <a:cubicBezTo>
                  <a:pt x="1612" y="137"/>
                  <a:pt x="1612" y="136"/>
                  <a:pt x="1612" y="134"/>
                </a:cubicBezTo>
                <a:cubicBezTo>
                  <a:pt x="1612" y="134"/>
                  <a:pt x="1612" y="133"/>
                  <a:pt x="1611" y="133"/>
                </a:cubicBezTo>
                <a:cubicBezTo>
                  <a:pt x="1611" y="133"/>
                  <a:pt x="1611" y="132"/>
                  <a:pt x="1611" y="133"/>
                </a:cubicBezTo>
                <a:cubicBezTo>
                  <a:pt x="1610" y="134"/>
                  <a:pt x="1609" y="135"/>
                  <a:pt x="1608" y="135"/>
                </a:cubicBezTo>
                <a:cubicBezTo>
                  <a:pt x="1607" y="135"/>
                  <a:pt x="1607" y="136"/>
                  <a:pt x="1607" y="136"/>
                </a:cubicBezTo>
                <a:cubicBezTo>
                  <a:pt x="1606" y="136"/>
                  <a:pt x="1606" y="137"/>
                  <a:pt x="1606" y="136"/>
                </a:cubicBezTo>
                <a:cubicBezTo>
                  <a:pt x="1606" y="136"/>
                  <a:pt x="1605" y="135"/>
                  <a:pt x="1606" y="135"/>
                </a:cubicBezTo>
                <a:cubicBezTo>
                  <a:pt x="1606" y="134"/>
                  <a:pt x="1606" y="134"/>
                  <a:pt x="1606" y="134"/>
                </a:cubicBezTo>
                <a:cubicBezTo>
                  <a:pt x="1607" y="134"/>
                  <a:pt x="1607" y="134"/>
                  <a:pt x="1607" y="134"/>
                </a:cubicBezTo>
                <a:cubicBezTo>
                  <a:pt x="1607" y="134"/>
                  <a:pt x="1608" y="134"/>
                  <a:pt x="1608" y="133"/>
                </a:cubicBezTo>
                <a:cubicBezTo>
                  <a:pt x="1607" y="133"/>
                  <a:pt x="1607" y="132"/>
                  <a:pt x="1606" y="133"/>
                </a:cubicBezTo>
                <a:cubicBezTo>
                  <a:pt x="1605" y="133"/>
                  <a:pt x="1605" y="133"/>
                  <a:pt x="1605" y="133"/>
                </a:cubicBezTo>
                <a:cubicBezTo>
                  <a:pt x="1605" y="133"/>
                  <a:pt x="1604" y="134"/>
                  <a:pt x="1604" y="134"/>
                </a:cubicBezTo>
                <a:cubicBezTo>
                  <a:pt x="1603" y="136"/>
                  <a:pt x="1602" y="137"/>
                  <a:pt x="1600" y="138"/>
                </a:cubicBezTo>
                <a:cubicBezTo>
                  <a:pt x="1600" y="139"/>
                  <a:pt x="1599" y="139"/>
                  <a:pt x="1599" y="139"/>
                </a:cubicBezTo>
                <a:cubicBezTo>
                  <a:pt x="1600" y="140"/>
                  <a:pt x="1599" y="141"/>
                  <a:pt x="1598" y="141"/>
                </a:cubicBezTo>
                <a:cubicBezTo>
                  <a:pt x="1599" y="142"/>
                  <a:pt x="1599" y="142"/>
                  <a:pt x="1599" y="142"/>
                </a:cubicBezTo>
                <a:cubicBezTo>
                  <a:pt x="1599" y="142"/>
                  <a:pt x="1599" y="142"/>
                  <a:pt x="1599" y="142"/>
                </a:cubicBezTo>
                <a:cubicBezTo>
                  <a:pt x="1599" y="141"/>
                  <a:pt x="1599" y="141"/>
                  <a:pt x="1600" y="141"/>
                </a:cubicBezTo>
                <a:cubicBezTo>
                  <a:pt x="1601" y="141"/>
                  <a:pt x="1600" y="142"/>
                  <a:pt x="1600" y="142"/>
                </a:cubicBezTo>
                <a:cubicBezTo>
                  <a:pt x="1600" y="143"/>
                  <a:pt x="1600" y="143"/>
                  <a:pt x="1600" y="143"/>
                </a:cubicBezTo>
                <a:cubicBezTo>
                  <a:pt x="1601" y="143"/>
                  <a:pt x="1601" y="143"/>
                  <a:pt x="1601" y="143"/>
                </a:cubicBezTo>
                <a:cubicBezTo>
                  <a:pt x="1602" y="142"/>
                  <a:pt x="1602" y="142"/>
                  <a:pt x="1603" y="143"/>
                </a:cubicBezTo>
                <a:cubicBezTo>
                  <a:pt x="1603" y="144"/>
                  <a:pt x="1603" y="145"/>
                  <a:pt x="1602" y="145"/>
                </a:cubicBezTo>
                <a:cubicBezTo>
                  <a:pt x="1601" y="145"/>
                  <a:pt x="1600" y="146"/>
                  <a:pt x="1601" y="147"/>
                </a:cubicBezTo>
                <a:cubicBezTo>
                  <a:pt x="1601" y="147"/>
                  <a:pt x="1601" y="147"/>
                  <a:pt x="1601" y="147"/>
                </a:cubicBezTo>
                <a:cubicBezTo>
                  <a:pt x="1600" y="148"/>
                  <a:pt x="1600" y="148"/>
                  <a:pt x="1600" y="149"/>
                </a:cubicBezTo>
                <a:cubicBezTo>
                  <a:pt x="1600" y="150"/>
                  <a:pt x="1600" y="150"/>
                  <a:pt x="1599" y="150"/>
                </a:cubicBezTo>
                <a:cubicBezTo>
                  <a:pt x="1598" y="150"/>
                  <a:pt x="1598" y="150"/>
                  <a:pt x="1597" y="151"/>
                </a:cubicBezTo>
                <a:cubicBezTo>
                  <a:pt x="1597" y="153"/>
                  <a:pt x="1597" y="152"/>
                  <a:pt x="1596" y="151"/>
                </a:cubicBezTo>
                <a:cubicBezTo>
                  <a:pt x="1596" y="151"/>
                  <a:pt x="1595" y="150"/>
                  <a:pt x="1595" y="150"/>
                </a:cubicBezTo>
                <a:moveTo>
                  <a:pt x="1612" y="175"/>
                </a:moveTo>
                <a:cubicBezTo>
                  <a:pt x="1613" y="175"/>
                  <a:pt x="1614" y="175"/>
                  <a:pt x="1615" y="175"/>
                </a:cubicBezTo>
                <a:cubicBezTo>
                  <a:pt x="1615" y="174"/>
                  <a:pt x="1615" y="173"/>
                  <a:pt x="1614" y="172"/>
                </a:cubicBezTo>
                <a:cubicBezTo>
                  <a:pt x="1613" y="172"/>
                  <a:pt x="1613" y="171"/>
                  <a:pt x="1614" y="171"/>
                </a:cubicBezTo>
                <a:cubicBezTo>
                  <a:pt x="1614" y="170"/>
                  <a:pt x="1614" y="170"/>
                  <a:pt x="1614" y="169"/>
                </a:cubicBezTo>
                <a:cubicBezTo>
                  <a:pt x="1613" y="169"/>
                  <a:pt x="1613" y="168"/>
                  <a:pt x="1613" y="168"/>
                </a:cubicBezTo>
                <a:cubicBezTo>
                  <a:pt x="1613" y="168"/>
                  <a:pt x="1612" y="167"/>
                  <a:pt x="1612" y="168"/>
                </a:cubicBezTo>
                <a:cubicBezTo>
                  <a:pt x="1611" y="169"/>
                  <a:pt x="1610" y="169"/>
                  <a:pt x="1609" y="171"/>
                </a:cubicBezTo>
                <a:cubicBezTo>
                  <a:pt x="1609" y="172"/>
                  <a:pt x="1609" y="172"/>
                  <a:pt x="1608" y="172"/>
                </a:cubicBezTo>
                <a:cubicBezTo>
                  <a:pt x="1608" y="172"/>
                  <a:pt x="1608" y="171"/>
                  <a:pt x="1607" y="172"/>
                </a:cubicBezTo>
                <a:cubicBezTo>
                  <a:pt x="1606" y="172"/>
                  <a:pt x="1605" y="172"/>
                  <a:pt x="1606" y="173"/>
                </a:cubicBezTo>
                <a:cubicBezTo>
                  <a:pt x="1606" y="174"/>
                  <a:pt x="1607" y="174"/>
                  <a:pt x="1607" y="173"/>
                </a:cubicBezTo>
                <a:cubicBezTo>
                  <a:pt x="1608" y="173"/>
                  <a:pt x="1608" y="173"/>
                  <a:pt x="1608" y="173"/>
                </a:cubicBezTo>
                <a:cubicBezTo>
                  <a:pt x="1608" y="174"/>
                  <a:pt x="1608" y="174"/>
                  <a:pt x="1608" y="174"/>
                </a:cubicBezTo>
                <a:cubicBezTo>
                  <a:pt x="1609" y="174"/>
                  <a:pt x="1609" y="174"/>
                  <a:pt x="1609" y="174"/>
                </a:cubicBezTo>
                <a:cubicBezTo>
                  <a:pt x="1609" y="174"/>
                  <a:pt x="1609" y="174"/>
                  <a:pt x="1609" y="174"/>
                </a:cubicBezTo>
                <a:cubicBezTo>
                  <a:pt x="1609" y="174"/>
                  <a:pt x="1610" y="174"/>
                  <a:pt x="1610" y="174"/>
                </a:cubicBezTo>
                <a:cubicBezTo>
                  <a:pt x="1611" y="174"/>
                  <a:pt x="1611" y="174"/>
                  <a:pt x="1611" y="174"/>
                </a:cubicBezTo>
                <a:cubicBezTo>
                  <a:pt x="1612" y="175"/>
                  <a:pt x="1612" y="175"/>
                  <a:pt x="1612" y="175"/>
                </a:cubicBezTo>
                <a:moveTo>
                  <a:pt x="1636" y="476"/>
                </a:moveTo>
                <a:cubicBezTo>
                  <a:pt x="1635" y="476"/>
                  <a:pt x="1635" y="476"/>
                  <a:pt x="1635" y="476"/>
                </a:cubicBezTo>
                <a:cubicBezTo>
                  <a:pt x="1635" y="477"/>
                  <a:pt x="1636" y="477"/>
                  <a:pt x="1636" y="477"/>
                </a:cubicBezTo>
                <a:cubicBezTo>
                  <a:pt x="1636" y="477"/>
                  <a:pt x="1636" y="477"/>
                  <a:pt x="1636" y="477"/>
                </a:cubicBezTo>
                <a:cubicBezTo>
                  <a:pt x="1636" y="476"/>
                  <a:pt x="1636" y="476"/>
                  <a:pt x="1636" y="476"/>
                </a:cubicBezTo>
                <a:moveTo>
                  <a:pt x="1604" y="163"/>
                </a:moveTo>
                <a:cubicBezTo>
                  <a:pt x="1603" y="164"/>
                  <a:pt x="1603" y="164"/>
                  <a:pt x="1603" y="164"/>
                </a:cubicBezTo>
                <a:cubicBezTo>
                  <a:pt x="1602" y="164"/>
                  <a:pt x="1602" y="165"/>
                  <a:pt x="1603" y="166"/>
                </a:cubicBezTo>
                <a:cubicBezTo>
                  <a:pt x="1603" y="167"/>
                  <a:pt x="1604" y="167"/>
                  <a:pt x="1604" y="168"/>
                </a:cubicBezTo>
                <a:cubicBezTo>
                  <a:pt x="1604" y="169"/>
                  <a:pt x="1605" y="170"/>
                  <a:pt x="1605" y="169"/>
                </a:cubicBezTo>
                <a:cubicBezTo>
                  <a:pt x="1606" y="169"/>
                  <a:pt x="1607" y="169"/>
                  <a:pt x="1606" y="168"/>
                </a:cubicBezTo>
                <a:cubicBezTo>
                  <a:pt x="1606" y="167"/>
                  <a:pt x="1606" y="167"/>
                  <a:pt x="1606" y="167"/>
                </a:cubicBezTo>
                <a:cubicBezTo>
                  <a:pt x="1608" y="166"/>
                  <a:pt x="1607" y="165"/>
                  <a:pt x="1608" y="165"/>
                </a:cubicBezTo>
                <a:cubicBezTo>
                  <a:pt x="1608" y="164"/>
                  <a:pt x="1608" y="164"/>
                  <a:pt x="1608" y="163"/>
                </a:cubicBezTo>
                <a:cubicBezTo>
                  <a:pt x="1606" y="162"/>
                  <a:pt x="1605" y="162"/>
                  <a:pt x="1604" y="163"/>
                </a:cubicBezTo>
                <a:moveTo>
                  <a:pt x="1608" y="125"/>
                </a:moveTo>
                <a:cubicBezTo>
                  <a:pt x="1608" y="126"/>
                  <a:pt x="1608" y="127"/>
                  <a:pt x="1608" y="129"/>
                </a:cubicBezTo>
                <a:cubicBezTo>
                  <a:pt x="1609" y="128"/>
                  <a:pt x="1610" y="128"/>
                  <a:pt x="1610" y="127"/>
                </a:cubicBezTo>
                <a:cubicBezTo>
                  <a:pt x="1611" y="126"/>
                  <a:pt x="1611" y="126"/>
                  <a:pt x="1612" y="125"/>
                </a:cubicBezTo>
                <a:cubicBezTo>
                  <a:pt x="1612" y="125"/>
                  <a:pt x="1612" y="124"/>
                  <a:pt x="1612" y="123"/>
                </a:cubicBezTo>
                <a:cubicBezTo>
                  <a:pt x="1611" y="123"/>
                  <a:pt x="1610" y="121"/>
                  <a:pt x="1609" y="122"/>
                </a:cubicBezTo>
                <a:cubicBezTo>
                  <a:pt x="1609" y="123"/>
                  <a:pt x="1607" y="123"/>
                  <a:pt x="1608" y="125"/>
                </a:cubicBezTo>
                <a:cubicBezTo>
                  <a:pt x="1608" y="125"/>
                  <a:pt x="1608" y="125"/>
                  <a:pt x="1608" y="125"/>
                </a:cubicBezTo>
                <a:moveTo>
                  <a:pt x="1627" y="418"/>
                </a:moveTo>
                <a:cubicBezTo>
                  <a:pt x="1626" y="416"/>
                  <a:pt x="1625" y="415"/>
                  <a:pt x="1623" y="416"/>
                </a:cubicBezTo>
                <a:cubicBezTo>
                  <a:pt x="1623" y="417"/>
                  <a:pt x="1622" y="417"/>
                  <a:pt x="1622" y="418"/>
                </a:cubicBezTo>
                <a:cubicBezTo>
                  <a:pt x="1622" y="418"/>
                  <a:pt x="1623" y="419"/>
                  <a:pt x="1624" y="419"/>
                </a:cubicBezTo>
                <a:cubicBezTo>
                  <a:pt x="1625" y="419"/>
                  <a:pt x="1625" y="419"/>
                  <a:pt x="1625" y="420"/>
                </a:cubicBezTo>
                <a:cubicBezTo>
                  <a:pt x="1626" y="422"/>
                  <a:pt x="1627" y="423"/>
                  <a:pt x="1628" y="424"/>
                </a:cubicBezTo>
                <a:cubicBezTo>
                  <a:pt x="1629" y="423"/>
                  <a:pt x="1627" y="423"/>
                  <a:pt x="1628" y="422"/>
                </a:cubicBezTo>
                <a:cubicBezTo>
                  <a:pt x="1629" y="421"/>
                  <a:pt x="1629" y="419"/>
                  <a:pt x="1627" y="418"/>
                </a:cubicBezTo>
                <a:moveTo>
                  <a:pt x="1673" y="449"/>
                </a:moveTo>
                <a:cubicBezTo>
                  <a:pt x="1674" y="450"/>
                  <a:pt x="1675" y="450"/>
                  <a:pt x="1676" y="450"/>
                </a:cubicBezTo>
                <a:cubicBezTo>
                  <a:pt x="1677" y="450"/>
                  <a:pt x="1678" y="449"/>
                  <a:pt x="1678" y="447"/>
                </a:cubicBezTo>
                <a:cubicBezTo>
                  <a:pt x="1677" y="445"/>
                  <a:pt x="1676" y="443"/>
                  <a:pt x="1675" y="442"/>
                </a:cubicBezTo>
                <a:cubicBezTo>
                  <a:pt x="1672" y="440"/>
                  <a:pt x="1671" y="438"/>
                  <a:pt x="1669" y="436"/>
                </a:cubicBezTo>
                <a:cubicBezTo>
                  <a:pt x="1668" y="435"/>
                  <a:pt x="1668" y="434"/>
                  <a:pt x="1666" y="435"/>
                </a:cubicBezTo>
                <a:cubicBezTo>
                  <a:pt x="1665" y="436"/>
                  <a:pt x="1665" y="437"/>
                  <a:pt x="1666" y="438"/>
                </a:cubicBezTo>
                <a:cubicBezTo>
                  <a:pt x="1666" y="439"/>
                  <a:pt x="1666" y="439"/>
                  <a:pt x="1666" y="439"/>
                </a:cubicBezTo>
                <a:cubicBezTo>
                  <a:pt x="1666" y="439"/>
                  <a:pt x="1666" y="439"/>
                  <a:pt x="1665" y="439"/>
                </a:cubicBezTo>
                <a:cubicBezTo>
                  <a:pt x="1665" y="439"/>
                  <a:pt x="1665" y="439"/>
                  <a:pt x="1664" y="439"/>
                </a:cubicBezTo>
                <a:cubicBezTo>
                  <a:pt x="1665" y="440"/>
                  <a:pt x="1665" y="441"/>
                  <a:pt x="1665" y="442"/>
                </a:cubicBezTo>
                <a:cubicBezTo>
                  <a:pt x="1666" y="444"/>
                  <a:pt x="1668" y="446"/>
                  <a:pt x="1670" y="446"/>
                </a:cubicBezTo>
                <a:cubicBezTo>
                  <a:pt x="1671" y="446"/>
                  <a:pt x="1673" y="446"/>
                  <a:pt x="1672" y="448"/>
                </a:cubicBezTo>
                <a:cubicBezTo>
                  <a:pt x="1672" y="449"/>
                  <a:pt x="1672" y="449"/>
                  <a:pt x="1673" y="449"/>
                </a:cubicBezTo>
                <a:moveTo>
                  <a:pt x="1640" y="156"/>
                </a:moveTo>
                <a:cubicBezTo>
                  <a:pt x="1641" y="157"/>
                  <a:pt x="1641" y="156"/>
                  <a:pt x="1641" y="155"/>
                </a:cubicBezTo>
                <a:cubicBezTo>
                  <a:pt x="1642" y="155"/>
                  <a:pt x="1642" y="154"/>
                  <a:pt x="1641" y="154"/>
                </a:cubicBezTo>
                <a:cubicBezTo>
                  <a:pt x="1641" y="154"/>
                  <a:pt x="1641" y="155"/>
                  <a:pt x="1640" y="155"/>
                </a:cubicBezTo>
                <a:cubicBezTo>
                  <a:pt x="1639" y="155"/>
                  <a:pt x="1639" y="155"/>
                  <a:pt x="1640" y="156"/>
                </a:cubicBezTo>
                <a:moveTo>
                  <a:pt x="2122" y="397"/>
                </a:moveTo>
                <a:cubicBezTo>
                  <a:pt x="2122" y="397"/>
                  <a:pt x="2122" y="397"/>
                  <a:pt x="2122" y="397"/>
                </a:cubicBezTo>
                <a:cubicBezTo>
                  <a:pt x="2122" y="397"/>
                  <a:pt x="2122" y="397"/>
                  <a:pt x="2122" y="397"/>
                </a:cubicBezTo>
                <a:cubicBezTo>
                  <a:pt x="2123" y="398"/>
                  <a:pt x="2123" y="398"/>
                  <a:pt x="2123" y="398"/>
                </a:cubicBezTo>
                <a:cubicBezTo>
                  <a:pt x="2123" y="398"/>
                  <a:pt x="2123" y="398"/>
                  <a:pt x="2123" y="398"/>
                </a:cubicBezTo>
                <a:cubicBezTo>
                  <a:pt x="2123" y="397"/>
                  <a:pt x="2123" y="397"/>
                  <a:pt x="2123" y="397"/>
                </a:cubicBezTo>
                <a:cubicBezTo>
                  <a:pt x="2123" y="397"/>
                  <a:pt x="2123" y="397"/>
                  <a:pt x="2123" y="397"/>
                </a:cubicBezTo>
                <a:cubicBezTo>
                  <a:pt x="2123" y="397"/>
                  <a:pt x="2123" y="397"/>
                  <a:pt x="2123" y="397"/>
                </a:cubicBezTo>
                <a:cubicBezTo>
                  <a:pt x="2123" y="397"/>
                  <a:pt x="2123" y="397"/>
                  <a:pt x="2123" y="397"/>
                </a:cubicBezTo>
                <a:cubicBezTo>
                  <a:pt x="2122" y="397"/>
                  <a:pt x="2122" y="397"/>
                  <a:pt x="2122" y="397"/>
                </a:cubicBezTo>
                <a:moveTo>
                  <a:pt x="1641" y="163"/>
                </a:moveTo>
                <a:cubicBezTo>
                  <a:pt x="1642" y="162"/>
                  <a:pt x="1643" y="161"/>
                  <a:pt x="1643" y="160"/>
                </a:cubicBezTo>
                <a:cubicBezTo>
                  <a:pt x="1643" y="159"/>
                  <a:pt x="1642" y="159"/>
                  <a:pt x="1642" y="158"/>
                </a:cubicBezTo>
                <a:cubicBezTo>
                  <a:pt x="1642" y="158"/>
                  <a:pt x="1641" y="158"/>
                  <a:pt x="1641" y="158"/>
                </a:cubicBezTo>
                <a:cubicBezTo>
                  <a:pt x="1641" y="159"/>
                  <a:pt x="1640" y="159"/>
                  <a:pt x="1641" y="160"/>
                </a:cubicBezTo>
                <a:cubicBezTo>
                  <a:pt x="1641" y="161"/>
                  <a:pt x="1640" y="161"/>
                  <a:pt x="1640" y="161"/>
                </a:cubicBezTo>
                <a:cubicBezTo>
                  <a:pt x="1640" y="161"/>
                  <a:pt x="1640" y="161"/>
                  <a:pt x="1639" y="161"/>
                </a:cubicBezTo>
                <a:cubicBezTo>
                  <a:pt x="1639" y="161"/>
                  <a:pt x="1639" y="161"/>
                  <a:pt x="1639" y="162"/>
                </a:cubicBezTo>
                <a:cubicBezTo>
                  <a:pt x="1639" y="162"/>
                  <a:pt x="1640" y="163"/>
                  <a:pt x="1641" y="163"/>
                </a:cubicBezTo>
                <a:moveTo>
                  <a:pt x="1627" y="147"/>
                </a:moveTo>
                <a:cubicBezTo>
                  <a:pt x="1628" y="147"/>
                  <a:pt x="1628" y="148"/>
                  <a:pt x="1628" y="148"/>
                </a:cubicBezTo>
                <a:cubicBezTo>
                  <a:pt x="1627" y="149"/>
                  <a:pt x="1627" y="150"/>
                  <a:pt x="1628" y="151"/>
                </a:cubicBezTo>
                <a:cubicBezTo>
                  <a:pt x="1628" y="152"/>
                  <a:pt x="1628" y="152"/>
                  <a:pt x="1629" y="152"/>
                </a:cubicBezTo>
                <a:cubicBezTo>
                  <a:pt x="1629" y="152"/>
                  <a:pt x="1629" y="152"/>
                  <a:pt x="1629" y="151"/>
                </a:cubicBezTo>
                <a:cubicBezTo>
                  <a:pt x="1630" y="150"/>
                  <a:pt x="1629" y="150"/>
                  <a:pt x="1629" y="149"/>
                </a:cubicBezTo>
                <a:cubicBezTo>
                  <a:pt x="1629" y="148"/>
                  <a:pt x="1629" y="147"/>
                  <a:pt x="1628" y="146"/>
                </a:cubicBezTo>
                <a:cubicBezTo>
                  <a:pt x="1628" y="146"/>
                  <a:pt x="1628" y="146"/>
                  <a:pt x="1628" y="146"/>
                </a:cubicBezTo>
                <a:cubicBezTo>
                  <a:pt x="1628" y="145"/>
                  <a:pt x="1627" y="145"/>
                  <a:pt x="1627" y="146"/>
                </a:cubicBezTo>
                <a:cubicBezTo>
                  <a:pt x="1626" y="147"/>
                  <a:pt x="1627" y="147"/>
                  <a:pt x="1627" y="147"/>
                </a:cubicBezTo>
                <a:moveTo>
                  <a:pt x="1918" y="166"/>
                </a:moveTo>
                <a:cubicBezTo>
                  <a:pt x="1918" y="166"/>
                  <a:pt x="1918" y="166"/>
                  <a:pt x="1918" y="166"/>
                </a:cubicBezTo>
                <a:cubicBezTo>
                  <a:pt x="1918" y="166"/>
                  <a:pt x="1918" y="166"/>
                  <a:pt x="1918" y="166"/>
                </a:cubicBezTo>
                <a:cubicBezTo>
                  <a:pt x="1918" y="166"/>
                  <a:pt x="1918" y="166"/>
                  <a:pt x="1918" y="166"/>
                </a:cubicBezTo>
                <a:cubicBezTo>
                  <a:pt x="1918" y="166"/>
                  <a:pt x="1918" y="166"/>
                  <a:pt x="1918" y="166"/>
                </a:cubicBezTo>
                <a:moveTo>
                  <a:pt x="2212" y="404"/>
                </a:moveTo>
                <a:cubicBezTo>
                  <a:pt x="2212" y="403"/>
                  <a:pt x="2211" y="403"/>
                  <a:pt x="2211" y="402"/>
                </a:cubicBezTo>
                <a:cubicBezTo>
                  <a:pt x="2210" y="404"/>
                  <a:pt x="2211" y="404"/>
                  <a:pt x="2212" y="404"/>
                </a:cubicBezTo>
                <a:cubicBezTo>
                  <a:pt x="2212" y="404"/>
                  <a:pt x="2212" y="404"/>
                  <a:pt x="2212" y="404"/>
                </a:cubicBezTo>
                <a:moveTo>
                  <a:pt x="1636" y="118"/>
                </a:moveTo>
                <a:cubicBezTo>
                  <a:pt x="1636" y="118"/>
                  <a:pt x="1636" y="118"/>
                  <a:pt x="1636" y="118"/>
                </a:cubicBezTo>
                <a:cubicBezTo>
                  <a:pt x="1635" y="118"/>
                  <a:pt x="1635" y="118"/>
                  <a:pt x="1635" y="118"/>
                </a:cubicBezTo>
                <a:cubicBezTo>
                  <a:pt x="1636" y="118"/>
                  <a:pt x="1636" y="118"/>
                  <a:pt x="1636" y="118"/>
                </a:cubicBezTo>
                <a:cubicBezTo>
                  <a:pt x="1636" y="118"/>
                  <a:pt x="1636" y="118"/>
                  <a:pt x="1636" y="118"/>
                </a:cubicBezTo>
                <a:moveTo>
                  <a:pt x="1632" y="151"/>
                </a:moveTo>
                <a:cubicBezTo>
                  <a:pt x="1631" y="153"/>
                  <a:pt x="1633" y="155"/>
                  <a:pt x="1634" y="155"/>
                </a:cubicBezTo>
                <a:cubicBezTo>
                  <a:pt x="1635" y="154"/>
                  <a:pt x="1635" y="154"/>
                  <a:pt x="1635" y="154"/>
                </a:cubicBezTo>
                <a:cubicBezTo>
                  <a:pt x="1635" y="153"/>
                  <a:pt x="1636" y="153"/>
                  <a:pt x="1636" y="152"/>
                </a:cubicBezTo>
                <a:cubicBezTo>
                  <a:pt x="1635" y="151"/>
                  <a:pt x="1635" y="149"/>
                  <a:pt x="1633" y="150"/>
                </a:cubicBezTo>
                <a:cubicBezTo>
                  <a:pt x="1633" y="149"/>
                  <a:pt x="1635" y="148"/>
                  <a:pt x="1634" y="147"/>
                </a:cubicBezTo>
                <a:cubicBezTo>
                  <a:pt x="1633" y="147"/>
                  <a:pt x="1633" y="147"/>
                  <a:pt x="1632" y="147"/>
                </a:cubicBezTo>
                <a:cubicBezTo>
                  <a:pt x="1632" y="148"/>
                  <a:pt x="1631" y="148"/>
                  <a:pt x="1631" y="149"/>
                </a:cubicBezTo>
                <a:cubicBezTo>
                  <a:pt x="1632" y="150"/>
                  <a:pt x="1632" y="151"/>
                  <a:pt x="1632" y="151"/>
                </a:cubicBezTo>
                <a:moveTo>
                  <a:pt x="1634" y="159"/>
                </a:moveTo>
                <a:cubicBezTo>
                  <a:pt x="1633" y="159"/>
                  <a:pt x="1633" y="160"/>
                  <a:pt x="1633" y="161"/>
                </a:cubicBezTo>
                <a:cubicBezTo>
                  <a:pt x="1634" y="162"/>
                  <a:pt x="1633" y="163"/>
                  <a:pt x="1634" y="164"/>
                </a:cubicBezTo>
                <a:cubicBezTo>
                  <a:pt x="1635" y="163"/>
                  <a:pt x="1636" y="162"/>
                  <a:pt x="1635" y="160"/>
                </a:cubicBezTo>
                <a:cubicBezTo>
                  <a:pt x="1635" y="160"/>
                  <a:pt x="1635" y="159"/>
                  <a:pt x="1634" y="159"/>
                </a:cubicBezTo>
                <a:moveTo>
                  <a:pt x="1632" y="159"/>
                </a:moveTo>
                <a:cubicBezTo>
                  <a:pt x="1632" y="159"/>
                  <a:pt x="1632" y="159"/>
                  <a:pt x="1632" y="159"/>
                </a:cubicBezTo>
                <a:cubicBezTo>
                  <a:pt x="1633" y="159"/>
                  <a:pt x="1632" y="159"/>
                  <a:pt x="1633" y="158"/>
                </a:cubicBezTo>
                <a:cubicBezTo>
                  <a:pt x="1632" y="158"/>
                  <a:pt x="1632" y="158"/>
                  <a:pt x="1632" y="158"/>
                </a:cubicBezTo>
                <a:cubicBezTo>
                  <a:pt x="1632" y="158"/>
                  <a:pt x="1632" y="158"/>
                  <a:pt x="1632" y="159"/>
                </a:cubicBezTo>
                <a:moveTo>
                  <a:pt x="1635" y="139"/>
                </a:moveTo>
                <a:cubicBezTo>
                  <a:pt x="1635" y="139"/>
                  <a:pt x="1636" y="139"/>
                  <a:pt x="1637" y="139"/>
                </a:cubicBezTo>
                <a:cubicBezTo>
                  <a:pt x="1637" y="140"/>
                  <a:pt x="1637" y="141"/>
                  <a:pt x="1637" y="142"/>
                </a:cubicBezTo>
                <a:cubicBezTo>
                  <a:pt x="1638" y="142"/>
                  <a:pt x="1638" y="143"/>
                  <a:pt x="1639" y="142"/>
                </a:cubicBezTo>
                <a:cubicBezTo>
                  <a:pt x="1640" y="142"/>
                  <a:pt x="1640" y="142"/>
                  <a:pt x="1641" y="142"/>
                </a:cubicBezTo>
                <a:cubicBezTo>
                  <a:pt x="1641" y="142"/>
                  <a:pt x="1641" y="142"/>
                  <a:pt x="1642" y="142"/>
                </a:cubicBezTo>
                <a:cubicBezTo>
                  <a:pt x="1642" y="142"/>
                  <a:pt x="1642" y="142"/>
                  <a:pt x="1643" y="141"/>
                </a:cubicBezTo>
                <a:cubicBezTo>
                  <a:pt x="1643" y="141"/>
                  <a:pt x="1644" y="141"/>
                  <a:pt x="1644" y="141"/>
                </a:cubicBezTo>
                <a:cubicBezTo>
                  <a:pt x="1644" y="141"/>
                  <a:pt x="1645" y="141"/>
                  <a:pt x="1645" y="140"/>
                </a:cubicBezTo>
                <a:cubicBezTo>
                  <a:pt x="1645" y="139"/>
                  <a:pt x="1645" y="139"/>
                  <a:pt x="1644" y="139"/>
                </a:cubicBezTo>
                <a:cubicBezTo>
                  <a:pt x="1643" y="138"/>
                  <a:pt x="1642" y="137"/>
                  <a:pt x="1641" y="136"/>
                </a:cubicBezTo>
                <a:cubicBezTo>
                  <a:pt x="1640" y="135"/>
                  <a:pt x="1640" y="135"/>
                  <a:pt x="1639" y="136"/>
                </a:cubicBezTo>
                <a:cubicBezTo>
                  <a:pt x="1638" y="137"/>
                  <a:pt x="1638" y="137"/>
                  <a:pt x="1638" y="136"/>
                </a:cubicBezTo>
                <a:cubicBezTo>
                  <a:pt x="1637" y="135"/>
                  <a:pt x="1637" y="135"/>
                  <a:pt x="1637" y="136"/>
                </a:cubicBezTo>
                <a:cubicBezTo>
                  <a:pt x="1636" y="137"/>
                  <a:pt x="1635" y="137"/>
                  <a:pt x="1634" y="137"/>
                </a:cubicBezTo>
                <a:cubicBezTo>
                  <a:pt x="1633" y="137"/>
                  <a:pt x="1633" y="138"/>
                  <a:pt x="1633" y="138"/>
                </a:cubicBezTo>
                <a:cubicBezTo>
                  <a:pt x="1633" y="139"/>
                  <a:pt x="1634" y="140"/>
                  <a:pt x="1635" y="139"/>
                </a:cubicBezTo>
                <a:moveTo>
                  <a:pt x="1634" y="127"/>
                </a:moveTo>
                <a:cubicBezTo>
                  <a:pt x="1635" y="126"/>
                  <a:pt x="1635" y="126"/>
                  <a:pt x="1635" y="126"/>
                </a:cubicBezTo>
                <a:cubicBezTo>
                  <a:pt x="1634" y="126"/>
                  <a:pt x="1634" y="126"/>
                  <a:pt x="1634" y="126"/>
                </a:cubicBezTo>
                <a:cubicBezTo>
                  <a:pt x="1634" y="126"/>
                  <a:pt x="1634" y="126"/>
                  <a:pt x="1634" y="126"/>
                </a:cubicBezTo>
                <a:cubicBezTo>
                  <a:pt x="1634" y="127"/>
                  <a:pt x="1634" y="127"/>
                  <a:pt x="1634" y="127"/>
                </a:cubicBezTo>
                <a:moveTo>
                  <a:pt x="1635" y="115"/>
                </a:moveTo>
                <a:cubicBezTo>
                  <a:pt x="1634" y="116"/>
                  <a:pt x="1635" y="116"/>
                  <a:pt x="1635" y="117"/>
                </a:cubicBezTo>
                <a:cubicBezTo>
                  <a:pt x="1636" y="116"/>
                  <a:pt x="1635" y="116"/>
                  <a:pt x="1635" y="115"/>
                </a:cubicBezTo>
                <a:moveTo>
                  <a:pt x="1675" y="157"/>
                </a:moveTo>
                <a:cubicBezTo>
                  <a:pt x="1675" y="157"/>
                  <a:pt x="1675" y="157"/>
                  <a:pt x="1674" y="157"/>
                </a:cubicBezTo>
                <a:cubicBezTo>
                  <a:pt x="1674" y="158"/>
                  <a:pt x="1674" y="158"/>
                  <a:pt x="1674" y="158"/>
                </a:cubicBezTo>
                <a:cubicBezTo>
                  <a:pt x="1674" y="158"/>
                  <a:pt x="1675" y="158"/>
                  <a:pt x="1675" y="157"/>
                </a:cubicBezTo>
                <a:moveTo>
                  <a:pt x="1676" y="301"/>
                </a:moveTo>
                <a:cubicBezTo>
                  <a:pt x="1676" y="300"/>
                  <a:pt x="1677" y="300"/>
                  <a:pt x="1677" y="299"/>
                </a:cubicBezTo>
                <a:cubicBezTo>
                  <a:pt x="1676" y="299"/>
                  <a:pt x="1676" y="299"/>
                  <a:pt x="1675" y="299"/>
                </a:cubicBezTo>
                <a:cubicBezTo>
                  <a:pt x="1675" y="299"/>
                  <a:pt x="1674" y="300"/>
                  <a:pt x="1674" y="300"/>
                </a:cubicBezTo>
                <a:cubicBezTo>
                  <a:pt x="1674" y="301"/>
                  <a:pt x="1674" y="301"/>
                  <a:pt x="1674" y="301"/>
                </a:cubicBezTo>
                <a:cubicBezTo>
                  <a:pt x="1675" y="301"/>
                  <a:pt x="1675" y="301"/>
                  <a:pt x="1676" y="301"/>
                </a:cubicBezTo>
                <a:moveTo>
                  <a:pt x="1664" y="116"/>
                </a:moveTo>
                <a:cubicBezTo>
                  <a:pt x="1665" y="117"/>
                  <a:pt x="1666" y="117"/>
                  <a:pt x="1667" y="117"/>
                </a:cubicBezTo>
                <a:cubicBezTo>
                  <a:pt x="1669" y="116"/>
                  <a:pt x="1669" y="115"/>
                  <a:pt x="1668" y="114"/>
                </a:cubicBezTo>
                <a:cubicBezTo>
                  <a:pt x="1668" y="114"/>
                  <a:pt x="1669" y="113"/>
                  <a:pt x="1668" y="113"/>
                </a:cubicBezTo>
                <a:cubicBezTo>
                  <a:pt x="1667" y="112"/>
                  <a:pt x="1668" y="112"/>
                  <a:pt x="1668" y="111"/>
                </a:cubicBezTo>
                <a:cubicBezTo>
                  <a:pt x="1666" y="111"/>
                  <a:pt x="1665" y="111"/>
                  <a:pt x="1664" y="113"/>
                </a:cubicBezTo>
                <a:cubicBezTo>
                  <a:pt x="1663" y="114"/>
                  <a:pt x="1663" y="115"/>
                  <a:pt x="1664" y="116"/>
                </a:cubicBezTo>
                <a:moveTo>
                  <a:pt x="2569" y="520"/>
                </a:moveTo>
                <a:cubicBezTo>
                  <a:pt x="2569" y="520"/>
                  <a:pt x="2570" y="520"/>
                  <a:pt x="2570" y="520"/>
                </a:cubicBezTo>
                <a:cubicBezTo>
                  <a:pt x="2570" y="520"/>
                  <a:pt x="2570" y="520"/>
                  <a:pt x="2569" y="520"/>
                </a:cubicBezTo>
                <a:cubicBezTo>
                  <a:pt x="2569" y="520"/>
                  <a:pt x="2569" y="520"/>
                  <a:pt x="2569" y="520"/>
                </a:cubicBezTo>
                <a:moveTo>
                  <a:pt x="1674" y="131"/>
                </a:moveTo>
                <a:cubicBezTo>
                  <a:pt x="1673" y="131"/>
                  <a:pt x="1673" y="131"/>
                  <a:pt x="1674" y="132"/>
                </a:cubicBezTo>
                <a:cubicBezTo>
                  <a:pt x="1675" y="133"/>
                  <a:pt x="1676" y="134"/>
                  <a:pt x="1678" y="135"/>
                </a:cubicBezTo>
                <a:cubicBezTo>
                  <a:pt x="1678" y="135"/>
                  <a:pt x="1679" y="135"/>
                  <a:pt x="1679" y="135"/>
                </a:cubicBezTo>
                <a:cubicBezTo>
                  <a:pt x="1680" y="135"/>
                  <a:pt x="1681" y="134"/>
                  <a:pt x="1682" y="133"/>
                </a:cubicBezTo>
                <a:cubicBezTo>
                  <a:pt x="1682" y="132"/>
                  <a:pt x="1683" y="130"/>
                  <a:pt x="1684" y="129"/>
                </a:cubicBezTo>
                <a:cubicBezTo>
                  <a:pt x="1684" y="129"/>
                  <a:pt x="1684" y="128"/>
                  <a:pt x="1684" y="128"/>
                </a:cubicBezTo>
                <a:cubicBezTo>
                  <a:pt x="1683" y="128"/>
                  <a:pt x="1683" y="127"/>
                  <a:pt x="1684" y="127"/>
                </a:cubicBezTo>
                <a:cubicBezTo>
                  <a:pt x="1684" y="126"/>
                  <a:pt x="1684" y="125"/>
                  <a:pt x="1683" y="125"/>
                </a:cubicBezTo>
                <a:cubicBezTo>
                  <a:pt x="1682" y="125"/>
                  <a:pt x="1681" y="125"/>
                  <a:pt x="1680" y="125"/>
                </a:cubicBezTo>
                <a:cubicBezTo>
                  <a:pt x="1678" y="127"/>
                  <a:pt x="1676" y="129"/>
                  <a:pt x="1674" y="131"/>
                </a:cubicBezTo>
                <a:moveTo>
                  <a:pt x="1673" y="175"/>
                </a:moveTo>
                <a:cubicBezTo>
                  <a:pt x="1673" y="174"/>
                  <a:pt x="1673" y="174"/>
                  <a:pt x="1673" y="174"/>
                </a:cubicBezTo>
                <a:cubicBezTo>
                  <a:pt x="1673" y="174"/>
                  <a:pt x="1672" y="174"/>
                  <a:pt x="1672" y="175"/>
                </a:cubicBezTo>
                <a:cubicBezTo>
                  <a:pt x="1673" y="175"/>
                  <a:pt x="1673" y="175"/>
                  <a:pt x="1673" y="175"/>
                </a:cubicBezTo>
                <a:cubicBezTo>
                  <a:pt x="1673" y="175"/>
                  <a:pt x="1673" y="175"/>
                  <a:pt x="1673" y="175"/>
                </a:cubicBezTo>
                <a:moveTo>
                  <a:pt x="1673" y="118"/>
                </a:moveTo>
                <a:cubicBezTo>
                  <a:pt x="1674" y="118"/>
                  <a:pt x="1675" y="119"/>
                  <a:pt x="1675" y="119"/>
                </a:cubicBezTo>
                <a:cubicBezTo>
                  <a:pt x="1676" y="120"/>
                  <a:pt x="1677" y="119"/>
                  <a:pt x="1677" y="119"/>
                </a:cubicBezTo>
                <a:cubicBezTo>
                  <a:pt x="1677" y="118"/>
                  <a:pt x="1677" y="117"/>
                  <a:pt x="1676" y="117"/>
                </a:cubicBezTo>
                <a:cubicBezTo>
                  <a:pt x="1676" y="117"/>
                  <a:pt x="1675" y="117"/>
                  <a:pt x="1673" y="116"/>
                </a:cubicBezTo>
                <a:cubicBezTo>
                  <a:pt x="1673" y="116"/>
                  <a:pt x="1672" y="117"/>
                  <a:pt x="1672" y="117"/>
                </a:cubicBezTo>
                <a:cubicBezTo>
                  <a:pt x="1672" y="118"/>
                  <a:pt x="1673" y="118"/>
                  <a:pt x="1673" y="118"/>
                </a:cubicBezTo>
                <a:moveTo>
                  <a:pt x="1667" y="166"/>
                </a:moveTo>
                <a:cubicBezTo>
                  <a:pt x="1667" y="167"/>
                  <a:pt x="1667" y="167"/>
                  <a:pt x="1667" y="167"/>
                </a:cubicBezTo>
                <a:cubicBezTo>
                  <a:pt x="1668" y="166"/>
                  <a:pt x="1668" y="166"/>
                  <a:pt x="1668" y="166"/>
                </a:cubicBezTo>
                <a:cubicBezTo>
                  <a:pt x="1668" y="166"/>
                  <a:pt x="1668" y="166"/>
                  <a:pt x="1667" y="166"/>
                </a:cubicBezTo>
                <a:moveTo>
                  <a:pt x="1660" y="138"/>
                </a:moveTo>
                <a:cubicBezTo>
                  <a:pt x="1660" y="139"/>
                  <a:pt x="1660" y="139"/>
                  <a:pt x="1660" y="139"/>
                </a:cubicBezTo>
                <a:cubicBezTo>
                  <a:pt x="1659" y="139"/>
                  <a:pt x="1659" y="140"/>
                  <a:pt x="1660" y="141"/>
                </a:cubicBezTo>
                <a:cubicBezTo>
                  <a:pt x="1660" y="141"/>
                  <a:pt x="1661" y="141"/>
                  <a:pt x="1661" y="141"/>
                </a:cubicBezTo>
                <a:cubicBezTo>
                  <a:pt x="1663" y="143"/>
                  <a:pt x="1663" y="142"/>
                  <a:pt x="1664" y="141"/>
                </a:cubicBezTo>
                <a:cubicBezTo>
                  <a:pt x="1664" y="141"/>
                  <a:pt x="1665" y="141"/>
                  <a:pt x="1665" y="141"/>
                </a:cubicBezTo>
                <a:cubicBezTo>
                  <a:pt x="1665" y="141"/>
                  <a:pt x="1666" y="141"/>
                  <a:pt x="1666" y="140"/>
                </a:cubicBezTo>
                <a:cubicBezTo>
                  <a:pt x="1666" y="140"/>
                  <a:pt x="1666" y="139"/>
                  <a:pt x="1666" y="139"/>
                </a:cubicBezTo>
                <a:cubicBezTo>
                  <a:pt x="1667" y="138"/>
                  <a:pt x="1667" y="138"/>
                  <a:pt x="1666" y="137"/>
                </a:cubicBezTo>
                <a:cubicBezTo>
                  <a:pt x="1666" y="137"/>
                  <a:pt x="1666" y="135"/>
                  <a:pt x="1665" y="135"/>
                </a:cubicBezTo>
                <a:cubicBezTo>
                  <a:pt x="1663" y="136"/>
                  <a:pt x="1661" y="136"/>
                  <a:pt x="1660" y="138"/>
                </a:cubicBezTo>
                <a:moveTo>
                  <a:pt x="1664" y="147"/>
                </a:moveTo>
                <a:cubicBezTo>
                  <a:pt x="1664" y="147"/>
                  <a:pt x="1663" y="147"/>
                  <a:pt x="1663" y="148"/>
                </a:cubicBezTo>
                <a:cubicBezTo>
                  <a:pt x="1663" y="148"/>
                  <a:pt x="1664" y="149"/>
                  <a:pt x="1665" y="149"/>
                </a:cubicBezTo>
                <a:cubicBezTo>
                  <a:pt x="1665" y="148"/>
                  <a:pt x="1665" y="148"/>
                  <a:pt x="1665" y="147"/>
                </a:cubicBezTo>
                <a:cubicBezTo>
                  <a:pt x="1665" y="146"/>
                  <a:pt x="1665" y="146"/>
                  <a:pt x="1664" y="147"/>
                </a:cubicBezTo>
                <a:moveTo>
                  <a:pt x="1665" y="160"/>
                </a:moveTo>
                <a:cubicBezTo>
                  <a:pt x="1665" y="160"/>
                  <a:pt x="1665" y="160"/>
                  <a:pt x="1665" y="160"/>
                </a:cubicBezTo>
                <a:cubicBezTo>
                  <a:pt x="1666" y="160"/>
                  <a:pt x="1666" y="160"/>
                  <a:pt x="1666" y="160"/>
                </a:cubicBezTo>
                <a:cubicBezTo>
                  <a:pt x="1665" y="160"/>
                  <a:pt x="1665" y="160"/>
                  <a:pt x="1665" y="160"/>
                </a:cubicBezTo>
                <a:cubicBezTo>
                  <a:pt x="1665" y="160"/>
                  <a:pt x="1665" y="160"/>
                  <a:pt x="1665" y="160"/>
                </a:cubicBezTo>
                <a:moveTo>
                  <a:pt x="1665" y="127"/>
                </a:moveTo>
                <a:cubicBezTo>
                  <a:pt x="1665" y="127"/>
                  <a:pt x="1665" y="126"/>
                  <a:pt x="1665" y="126"/>
                </a:cubicBezTo>
                <a:cubicBezTo>
                  <a:pt x="1665" y="126"/>
                  <a:pt x="1664" y="125"/>
                  <a:pt x="1664" y="126"/>
                </a:cubicBezTo>
                <a:cubicBezTo>
                  <a:pt x="1663" y="126"/>
                  <a:pt x="1663" y="126"/>
                  <a:pt x="1663" y="127"/>
                </a:cubicBezTo>
                <a:cubicBezTo>
                  <a:pt x="1663" y="127"/>
                  <a:pt x="1663" y="128"/>
                  <a:pt x="1663" y="128"/>
                </a:cubicBezTo>
                <a:cubicBezTo>
                  <a:pt x="1664" y="128"/>
                  <a:pt x="1664" y="128"/>
                  <a:pt x="1665" y="127"/>
                </a:cubicBezTo>
                <a:moveTo>
                  <a:pt x="1656" y="146"/>
                </a:moveTo>
                <a:cubicBezTo>
                  <a:pt x="1656" y="147"/>
                  <a:pt x="1655" y="147"/>
                  <a:pt x="1655" y="148"/>
                </a:cubicBezTo>
                <a:cubicBezTo>
                  <a:pt x="1655" y="149"/>
                  <a:pt x="1656" y="150"/>
                  <a:pt x="1656" y="150"/>
                </a:cubicBezTo>
                <a:cubicBezTo>
                  <a:pt x="1657" y="150"/>
                  <a:pt x="1658" y="151"/>
                  <a:pt x="1659" y="150"/>
                </a:cubicBezTo>
                <a:cubicBezTo>
                  <a:pt x="1659" y="149"/>
                  <a:pt x="1660" y="148"/>
                  <a:pt x="1660" y="147"/>
                </a:cubicBezTo>
                <a:cubicBezTo>
                  <a:pt x="1660" y="146"/>
                  <a:pt x="1660" y="146"/>
                  <a:pt x="1659" y="146"/>
                </a:cubicBezTo>
                <a:cubicBezTo>
                  <a:pt x="1658" y="146"/>
                  <a:pt x="1657" y="146"/>
                  <a:pt x="1656" y="146"/>
                </a:cubicBezTo>
                <a:moveTo>
                  <a:pt x="1667" y="122"/>
                </a:moveTo>
                <a:cubicBezTo>
                  <a:pt x="1667" y="122"/>
                  <a:pt x="1668" y="122"/>
                  <a:pt x="1668" y="122"/>
                </a:cubicBezTo>
                <a:cubicBezTo>
                  <a:pt x="1669" y="122"/>
                  <a:pt x="1669" y="122"/>
                  <a:pt x="1669" y="122"/>
                </a:cubicBezTo>
                <a:cubicBezTo>
                  <a:pt x="1669" y="122"/>
                  <a:pt x="1669" y="122"/>
                  <a:pt x="1669" y="122"/>
                </a:cubicBezTo>
                <a:cubicBezTo>
                  <a:pt x="1670" y="123"/>
                  <a:pt x="1670" y="123"/>
                  <a:pt x="1670" y="123"/>
                </a:cubicBezTo>
                <a:cubicBezTo>
                  <a:pt x="1670" y="123"/>
                  <a:pt x="1671" y="123"/>
                  <a:pt x="1671" y="123"/>
                </a:cubicBezTo>
                <a:cubicBezTo>
                  <a:pt x="1672" y="123"/>
                  <a:pt x="1672" y="122"/>
                  <a:pt x="1672" y="122"/>
                </a:cubicBezTo>
                <a:cubicBezTo>
                  <a:pt x="1672" y="121"/>
                  <a:pt x="1671" y="121"/>
                  <a:pt x="1671" y="121"/>
                </a:cubicBezTo>
                <a:cubicBezTo>
                  <a:pt x="1670" y="121"/>
                  <a:pt x="1668" y="121"/>
                  <a:pt x="1667" y="121"/>
                </a:cubicBezTo>
                <a:cubicBezTo>
                  <a:pt x="1666" y="121"/>
                  <a:pt x="1666" y="121"/>
                  <a:pt x="1667" y="122"/>
                </a:cubicBezTo>
                <a:moveTo>
                  <a:pt x="1675" y="165"/>
                </a:moveTo>
                <a:cubicBezTo>
                  <a:pt x="1675" y="165"/>
                  <a:pt x="1674" y="164"/>
                  <a:pt x="1674" y="164"/>
                </a:cubicBezTo>
                <a:cubicBezTo>
                  <a:pt x="1673" y="164"/>
                  <a:pt x="1673" y="164"/>
                  <a:pt x="1673" y="164"/>
                </a:cubicBezTo>
                <a:cubicBezTo>
                  <a:pt x="1673" y="165"/>
                  <a:pt x="1674" y="166"/>
                  <a:pt x="1674" y="166"/>
                </a:cubicBezTo>
                <a:cubicBezTo>
                  <a:pt x="1675" y="165"/>
                  <a:pt x="1675" y="165"/>
                  <a:pt x="1675" y="165"/>
                </a:cubicBezTo>
                <a:moveTo>
                  <a:pt x="1638" y="153"/>
                </a:moveTo>
                <a:cubicBezTo>
                  <a:pt x="1639" y="154"/>
                  <a:pt x="1640" y="153"/>
                  <a:pt x="1640" y="152"/>
                </a:cubicBezTo>
                <a:cubicBezTo>
                  <a:pt x="1640" y="152"/>
                  <a:pt x="1640" y="151"/>
                  <a:pt x="1639" y="150"/>
                </a:cubicBezTo>
                <a:cubicBezTo>
                  <a:pt x="1638" y="149"/>
                  <a:pt x="1638" y="150"/>
                  <a:pt x="1637" y="150"/>
                </a:cubicBezTo>
                <a:cubicBezTo>
                  <a:pt x="1637" y="151"/>
                  <a:pt x="1637" y="151"/>
                  <a:pt x="1637" y="152"/>
                </a:cubicBezTo>
                <a:cubicBezTo>
                  <a:pt x="1636" y="153"/>
                  <a:pt x="1636" y="154"/>
                  <a:pt x="1636" y="155"/>
                </a:cubicBezTo>
                <a:cubicBezTo>
                  <a:pt x="1635" y="156"/>
                  <a:pt x="1636" y="157"/>
                  <a:pt x="1637" y="157"/>
                </a:cubicBezTo>
                <a:cubicBezTo>
                  <a:pt x="1638" y="158"/>
                  <a:pt x="1638" y="157"/>
                  <a:pt x="1638" y="156"/>
                </a:cubicBezTo>
                <a:cubicBezTo>
                  <a:pt x="1639" y="156"/>
                  <a:pt x="1637" y="156"/>
                  <a:pt x="1638" y="155"/>
                </a:cubicBezTo>
                <a:cubicBezTo>
                  <a:pt x="1638" y="154"/>
                  <a:pt x="1638" y="153"/>
                  <a:pt x="1638" y="153"/>
                </a:cubicBezTo>
                <a:cubicBezTo>
                  <a:pt x="1638" y="152"/>
                  <a:pt x="1638" y="152"/>
                  <a:pt x="1638" y="152"/>
                </a:cubicBezTo>
                <a:cubicBezTo>
                  <a:pt x="1638" y="153"/>
                  <a:pt x="1638" y="153"/>
                  <a:pt x="1638" y="153"/>
                </a:cubicBezTo>
                <a:moveTo>
                  <a:pt x="1661" y="132"/>
                </a:moveTo>
                <a:cubicBezTo>
                  <a:pt x="1661" y="132"/>
                  <a:pt x="1661" y="132"/>
                  <a:pt x="1661" y="132"/>
                </a:cubicBezTo>
                <a:cubicBezTo>
                  <a:pt x="1661" y="132"/>
                  <a:pt x="1661" y="132"/>
                  <a:pt x="1661" y="132"/>
                </a:cubicBezTo>
                <a:cubicBezTo>
                  <a:pt x="1661" y="132"/>
                  <a:pt x="1661" y="132"/>
                  <a:pt x="1661" y="132"/>
                </a:cubicBezTo>
                <a:cubicBezTo>
                  <a:pt x="1661" y="132"/>
                  <a:pt x="1661" y="132"/>
                  <a:pt x="1661" y="132"/>
                </a:cubicBezTo>
                <a:moveTo>
                  <a:pt x="1637" y="130"/>
                </a:moveTo>
                <a:cubicBezTo>
                  <a:pt x="1638" y="130"/>
                  <a:pt x="1639" y="131"/>
                  <a:pt x="1639" y="132"/>
                </a:cubicBezTo>
                <a:cubicBezTo>
                  <a:pt x="1639" y="133"/>
                  <a:pt x="1639" y="133"/>
                  <a:pt x="1640" y="133"/>
                </a:cubicBezTo>
                <a:cubicBezTo>
                  <a:pt x="1642" y="133"/>
                  <a:pt x="1645" y="135"/>
                  <a:pt x="1645" y="136"/>
                </a:cubicBezTo>
                <a:cubicBezTo>
                  <a:pt x="1645" y="137"/>
                  <a:pt x="1645" y="138"/>
                  <a:pt x="1646" y="138"/>
                </a:cubicBezTo>
                <a:cubicBezTo>
                  <a:pt x="1647" y="139"/>
                  <a:pt x="1648" y="139"/>
                  <a:pt x="1649" y="139"/>
                </a:cubicBezTo>
                <a:cubicBezTo>
                  <a:pt x="1651" y="139"/>
                  <a:pt x="1652" y="141"/>
                  <a:pt x="1653" y="143"/>
                </a:cubicBezTo>
                <a:cubicBezTo>
                  <a:pt x="1653" y="143"/>
                  <a:pt x="1653" y="143"/>
                  <a:pt x="1653" y="143"/>
                </a:cubicBezTo>
                <a:cubicBezTo>
                  <a:pt x="1652" y="143"/>
                  <a:pt x="1652" y="142"/>
                  <a:pt x="1651" y="141"/>
                </a:cubicBezTo>
                <a:cubicBezTo>
                  <a:pt x="1651" y="141"/>
                  <a:pt x="1650" y="140"/>
                  <a:pt x="1649" y="140"/>
                </a:cubicBezTo>
                <a:cubicBezTo>
                  <a:pt x="1649" y="141"/>
                  <a:pt x="1648" y="141"/>
                  <a:pt x="1647" y="141"/>
                </a:cubicBezTo>
                <a:cubicBezTo>
                  <a:pt x="1647" y="141"/>
                  <a:pt x="1647" y="141"/>
                  <a:pt x="1646" y="141"/>
                </a:cubicBezTo>
                <a:cubicBezTo>
                  <a:pt x="1646" y="141"/>
                  <a:pt x="1645" y="141"/>
                  <a:pt x="1645" y="141"/>
                </a:cubicBezTo>
                <a:cubicBezTo>
                  <a:pt x="1644" y="142"/>
                  <a:pt x="1644" y="143"/>
                  <a:pt x="1643" y="143"/>
                </a:cubicBezTo>
                <a:cubicBezTo>
                  <a:pt x="1642" y="143"/>
                  <a:pt x="1642" y="143"/>
                  <a:pt x="1642" y="143"/>
                </a:cubicBezTo>
                <a:cubicBezTo>
                  <a:pt x="1642" y="144"/>
                  <a:pt x="1643" y="144"/>
                  <a:pt x="1643" y="144"/>
                </a:cubicBezTo>
                <a:cubicBezTo>
                  <a:pt x="1644" y="144"/>
                  <a:pt x="1644" y="144"/>
                  <a:pt x="1644" y="144"/>
                </a:cubicBezTo>
                <a:cubicBezTo>
                  <a:pt x="1643" y="146"/>
                  <a:pt x="1643" y="146"/>
                  <a:pt x="1645" y="147"/>
                </a:cubicBezTo>
                <a:cubicBezTo>
                  <a:pt x="1646" y="147"/>
                  <a:pt x="1647" y="147"/>
                  <a:pt x="1647" y="147"/>
                </a:cubicBezTo>
                <a:cubicBezTo>
                  <a:pt x="1648" y="147"/>
                  <a:pt x="1649" y="147"/>
                  <a:pt x="1650" y="147"/>
                </a:cubicBezTo>
                <a:cubicBezTo>
                  <a:pt x="1650" y="147"/>
                  <a:pt x="1650" y="147"/>
                  <a:pt x="1650" y="147"/>
                </a:cubicBezTo>
                <a:cubicBezTo>
                  <a:pt x="1650" y="147"/>
                  <a:pt x="1651" y="147"/>
                  <a:pt x="1651" y="147"/>
                </a:cubicBezTo>
                <a:cubicBezTo>
                  <a:pt x="1652" y="146"/>
                  <a:pt x="1652" y="145"/>
                  <a:pt x="1653" y="145"/>
                </a:cubicBezTo>
                <a:cubicBezTo>
                  <a:pt x="1653" y="144"/>
                  <a:pt x="1653" y="144"/>
                  <a:pt x="1653" y="144"/>
                </a:cubicBezTo>
                <a:cubicBezTo>
                  <a:pt x="1654" y="144"/>
                  <a:pt x="1656" y="144"/>
                  <a:pt x="1657" y="143"/>
                </a:cubicBezTo>
                <a:cubicBezTo>
                  <a:pt x="1658" y="141"/>
                  <a:pt x="1658" y="140"/>
                  <a:pt x="1657" y="139"/>
                </a:cubicBezTo>
                <a:cubicBezTo>
                  <a:pt x="1657" y="138"/>
                  <a:pt x="1657" y="138"/>
                  <a:pt x="1657" y="138"/>
                </a:cubicBezTo>
                <a:cubicBezTo>
                  <a:pt x="1658" y="138"/>
                  <a:pt x="1658" y="138"/>
                  <a:pt x="1658" y="138"/>
                </a:cubicBezTo>
                <a:cubicBezTo>
                  <a:pt x="1660" y="137"/>
                  <a:pt x="1660" y="135"/>
                  <a:pt x="1662" y="134"/>
                </a:cubicBezTo>
                <a:cubicBezTo>
                  <a:pt x="1662" y="134"/>
                  <a:pt x="1662" y="134"/>
                  <a:pt x="1661" y="134"/>
                </a:cubicBezTo>
                <a:cubicBezTo>
                  <a:pt x="1661" y="133"/>
                  <a:pt x="1660" y="133"/>
                  <a:pt x="1660" y="133"/>
                </a:cubicBezTo>
                <a:cubicBezTo>
                  <a:pt x="1660" y="132"/>
                  <a:pt x="1660" y="132"/>
                  <a:pt x="1660" y="132"/>
                </a:cubicBezTo>
                <a:cubicBezTo>
                  <a:pt x="1661" y="132"/>
                  <a:pt x="1661" y="132"/>
                  <a:pt x="1661" y="132"/>
                </a:cubicBezTo>
                <a:cubicBezTo>
                  <a:pt x="1660" y="132"/>
                  <a:pt x="1660" y="131"/>
                  <a:pt x="1659" y="131"/>
                </a:cubicBezTo>
                <a:cubicBezTo>
                  <a:pt x="1659" y="132"/>
                  <a:pt x="1659" y="132"/>
                  <a:pt x="1659" y="132"/>
                </a:cubicBezTo>
                <a:cubicBezTo>
                  <a:pt x="1659" y="132"/>
                  <a:pt x="1659" y="132"/>
                  <a:pt x="1659" y="132"/>
                </a:cubicBezTo>
                <a:cubicBezTo>
                  <a:pt x="1659" y="132"/>
                  <a:pt x="1658" y="132"/>
                  <a:pt x="1658" y="131"/>
                </a:cubicBezTo>
                <a:cubicBezTo>
                  <a:pt x="1657" y="131"/>
                  <a:pt x="1657" y="129"/>
                  <a:pt x="1656" y="129"/>
                </a:cubicBezTo>
                <a:cubicBezTo>
                  <a:pt x="1654" y="128"/>
                  <a:pt x="1652" y="128"/>
                  <a:pt x="1651" y="126"/>
                </a:cubicBezTo>
                <a:cubicBezTo>
                  <a:pt x="1650" y="126"/>
                  <a:pt x="1650" y="126"/>
                  <a:pt x="1650" y="126"/>
                </a:cubicBezTo>
                <a:cubicBezTo>
                  <a:pt x="1649" y="127"/>
                  <a:pt x="1648" y="126"/>
                  <a:pt x="1647" y="125"/>
                </a:cubicBezTo>
                <a:cubicBezTo>
                  <a:pt x="1647" y="127"/>
                  <a:pt x="1649" y="128"/>
                  <a:pt x="1650" y="129"/>
                </a:cubicBezTo>
                <a:cubicBezTo>
                  <a:pt x="1651" y="129"/>
                  <a:pt x="1652" y="130"/>
                  <a:pt x="1652" y="131"/>
                </a:cubicBezTo>
                <a:cubicBezTo>
                  <a:pt x="1652" y="132"/>
                  <a:pt x="1653" y="133"/>
                  <a:pt x="1654" y="133"/>
                </a:cubicBezTo>
                <a:cubicBezTo>
                  <a:pt x="1654" y="133"/>
                  <a:pt x="1655" y="134"/>
                  <a:pt x="1655" y="134"/>
                </a:cubicBezTo>
                <a:cubicBezTo>
                  <a:pt x="1655" y="136"/>
                  <a:pt x="1655" y="137"/>
                  <a:pt x="1656" y="137"/>
                </a:cubicBezTo>
                <a:cubicBezTo>
                  <a:pt x="1656" y="137"/>
                  <a:pt x="1656" y="137"/>
                  <a:pt x="1656" y="137"/>
                </a:cubicBezTo>
                <a:cubicBezTo>
                  <a:pt x="1654" y="136"/>
                  <a:pt x="1653" y="136"/>
                  <a:pt x="1652" y="135"/>
                </a:cubicBezTo>
                <a:cubicBezTo>
                  <a:pt x="1651" y="133"/>
                  <a:pt x="1650" y="131"/>
                  <a:pt x="1648" y="130"/>
                </a:cubicBezTo>
                <a:cubicBezTo>
                  <a:pt x="1647" y="129"/>
                  <a:pt x="1646" y="129"/>
                  <a:pt x="1645" y="129"/>
                </a:cubicBezTo>
                <a:cubicBezTo>
                  <a:pt x="1644" y="130"/>
                  <a:pt x="1643" y="130"/>
                  <a:pt x="1642" y="130"/>
                </a:cubicBezTo>
                <a:cubicBezTo>
                  <a:pt x="1641" y="128"/>
                  <a:pt x="1640" y="127"/>
                  <a:pt x="1638" y="126"/>
                </a:cubicBezTo>
                <a:cubicBezTo>
                  <a:pt x="1638" y="126"/>
                  <a:pt x="1638" y="125"/>
                  <a:pt x="1637" y="125"/>
                </a:cubicBezTo>
                <a:cubicBezTo>
                  <a:pt x="1637" y="126"/>
                  <a:pt x="1637" y="126"/>
                  <a:pt x="1637" y="126"/>
                </a:cubicBezTo>
                <a:cubicBezTo>
                  <a:pt x="1637" y="127"/>
                  <a:pt x="1637" y="128"/>
                  <a:pt x="1636" y="128"/>
                </a:cubicBezTo>
                <a:cubicBezTo>
                  <a:pt x="1636" y="129"/>
                  <a:pt x="1636" y="129"/>
                  <a:pt x="1637" y="130"/>
                </a:cubicBezTo>
                <a:moveTo>
                  <a:pt x="1573" y="149"/>
                </a:moveTo>
                <a:cubicBezTo>
                  <a:pt x="1574" y="149"/>
                  <a:pt x="1574" y="149"/>
                  <a:pt x="1574" y="149"/>
                </a:cubicBezTo>
                <a:cubicBezTo>
                  <a:pt x="1575" y="151"/>
                  <a:pt x="1575" y="150"/>
                  <a:pt x="1576" y="150"/>
                </a:cubicBezTo>
                <a:cubicBezTo>
                  <a:pt x="1577" y="149"/>
                  <a:pt x="1577" y="149"/>
                  <a:pt x="1577" y="149"/>
                </a:cubicBezTo>
                <a:cubicBezTo>
                  <a:pt x="1577" y="149"/>
                  <a:pt x="1578" y="149"/>
                  <a:pt x="1578" y="149"/>
                </a:cubicBezTo>
                <a:cubicBezTo>
                  <a:pt x="1579" y="150"/>
                  <a:pt x="1579" y="150"/>
                  <a:pt x="1579" y="150"/>
                </a:cubicBezTo>
                <a:cubicBezTo>
                  <a:pt x="1579" y="150"/>
                  <a:pt x="1579" y="151"/>
                  <a:pt x="1578" y="152"/>
                </a:cubicBezTo>
                <a:cubicBezTo>
                  <a:pt x="1578" y="153"/>
                  <a:pt x="1579" y="153"/>
                  <a:pt x="1579" y="154"/>
                </a:cubicBezTo>
                <a:cubicBezTo>
                  <a:pt x="1580" y="154"/>
                  <a:pt x="1581" y="153"/>
                  <a:pt x="1581" y="152"/>
                </a:cubicBezTo>
                <a:cubicBezTo>
                  <a:pt x="1581" y="151"/>
                  <a:pt x="1582" y="151"/>
                  <a:pt x="1582" y="150"/>
                </a:cubicBezTo>
                <a:cubicBezTo>
                  <a:pt x="1583" y="150"/>
                  <a:pt x="1583" y="150"/>
                  <a:pt x="1583" y="150"/>
                </a:cubicBezTo>
                <a:cubicBezTo>
                  <a:pt x="1584" y="150"/>
                  <a:pt x="1584" y="150"/>
                  <a:pt x="1584" y="149"/>
                </a:cubicBezTo>
                <a:cubicBezTo>
                  <a:pt x="1585" y="147"/>
                  <a:pt x="1585" y="147"/>
                  <a:pt x="1587" y="147"/>
                </a:cubicBezTo>
                <a:cubicBezTo>
                  <a:pt x="1587" y="147"/>
                  <a:pt x="1587" y="147"/>
                  <a:pt x="1587" y="147"/>
                </a:cubicBezTo>
                <a:cubicBezTo>
                  <a:pt x="1587" y="146"/>
                  <a:pt x="1587" y="146"/>
                  <a:pt x="1587" y="146"/>
                </a:cubicBezTo>
                <a:cubicBezTo>
                  <a:pt x="1587" y="145"/>
                  <a:pt x="1587" y="144"/>
                  <a:pt x="1587" y="143"/>
                </a:cubicBezTo>
                <a:cubicBezTo>
                  <a:pt x="1587" y="143"/>
                  <a:pt x="1587" y="143"/>
                  <a:pt x="1588" y="144"/>
                </a:cubicBezTo>
                <a:cubicBezTo>
                  <a:pt x="1588" y="144"/>
                  <a:pt x="1588" y="144"/>
                  <a:pt x="1588" y="144"/>
                </a:cubicBezTo>
                <a:cubicBezTo>
                  <a:pt x="1589" y="143"/>
                  <a:pt x="1588" y="142"/>
                  <a:pt x="1588" y="142"/>
                </a:cubicBezTo>
                <a:cubicBezTo>
                  <a:pt x="1588" y="141"/>
                  <a:pt x="1588" y="141"/>
                  <a:pt x="1588" y="141"/>
                </a:cubicBezTo>
                <a:cubicBezTo>
                  <a:pt x="1589" y="141"/>
                  <a:pt x="1589" y="141"/>
                  <a:pt x="1589" y="141"/>
                </a:cubicBezTo>
                <a:cubicBezTo>
                  <a:pt x="1589" y="140"/>
                  <a:pt x="1589" y="139"/>
                  <a:pt x="1591" y="140"/>
                </a:cubicBezTo>
                <a:cubicBezTo>
                  <a:pt x="1591" y="140"/>
                  <a:pt x="1591" y="141"/>
                  <a:pt x="1591" y="141"/>
                </a:cubicBezTo>
                <a:cubicBezTo>
                  <a:pt x="1591" y="142"/>
                  <a:pt x="1591" y="142"/>
                  <a:pt x="1591" y="142"/>
                </a:cubicBezTo>
                <a:cubicBezTo>
                  <a:pt x="1592" y="142"/>
                  <a:pt x="1592" y="143"/>
                  <a:pt x="1592" y="143"/>
                </a:cubicBezTo>
                <a:cubicBezTo>
                  <a:pt x="1592" y="145"/>
                  <a:pt x="1593" y="145"/>
                  <a:pt x="1594" y="145"/>
                </a:cubicBezTo>
                <a:cubicBezTo>
                  <a:pt x="1594" y="145"/>
                  <a:pt x="1595" y="145"/>
                  <a:pt x="1595" y="146"/>
                </a:cubicBezTo>
                <a:cubicBezTo>
                  <a:pt x="1595" y="146"/>
                  <a:pt x="1596" y="147"/>
                  <a:pt x="1597" y="146"/>
                </a:cubicBezTo>
                <a:cubicBezTo>
                  <a:pt x="1597" y="146"/>
                  <a:pt x="1597" y="145"/>
                  <a:pt x="1597" y="144"/>
                </a:cubicBezTo>
                <a:cubicBezTo>
                  <a:pt x="1596" y="143"/>
                  <a:pt x="1594" y="142"/>
                  <a:pt x="1596" y="140"/>
                </a:cubicBezTo>
                <a:cubicBezTo>
                  <a:pt x="1596" y="140"/>
                  <a:pt x="1596" y="139"/>
                  <a:pt x="1595" y="139"/>
                </a:cubicBezTo>
                <a:cubicBezTo>
                  <a:pt x="1594" y="137"/>
                  <a:pt x="1593" y="138"/>
                  <a:pt x="1591" y="139"/>
                </a:cubicBezTo>
                <a:cubicBezTo>
                  <a:pt x="1591" y="138"/>
                  <a:pt x="1590" y="137"/>
                  <a:pt x="1588" y="137"/>
                </a:cubicBezTo>
                <a:cubicBezTo>
                  <a:pt x="1587" y="137"/>
                  <a:pt x="1586" y="137"/>
                  <a:pt x="1586" y="138"/>
                </a:cubicBezTo>
                <a:cubicBezTo>
                  <a:pt x="1586" y="139"/>
                  <a:pt x="1586" y="139"/>
                  <a:pt x="1586" y="139"/>
                </a:cubicBezTo>
                <a:cubicBezTo>
                  <a:pt x="1585" y="140"/>
                  <a:pt x="1584" y="141"/>
                  <a:pt x="1583" y="142"/>
                </a:cubicBezTo>
                <a:cubicBezTo>
                  <a:pt x="1582" y="142"/>
                  <a:pt x="1581" y="142"/>
                  <a:pt x="1581" y="143"/>
                </a:cubicBezTo>
                <a:cubicBezTo>
                  <a:pt x="1580" y="143"/>
                  <a:pt x="1579" y="144"/>
                  <a:pt x="1579" y="144"/>
                </a:cubicBezTo>
                <a:cubicBezTo>
                  <a:pt x="1576" y="145"/>
                  <a:pt x="1574" y="145"/>
                  <a:pt x="1572" y="146"/>
                </a:cubicBezTo>
                <a:cubicBezTo>
                  <a:pt x="1571" y="147"/>
                  <a:pt x="1571" y="147"/>
                  <a:pt x="1571" y="147"/>
                </a:cubicBezTo>
                <a:cubicBezTo>
                  <a:pt x="1571" y="147"/>
                  <a:pt x="1571" y="148"/>
                  <a:pt x="1571" y="148"/>
                </a:cubicBezTo>
                <a:cubicBezTo>
                  <a:pt x="1572" y="148"/>
                  <a:pt x="1572" y="148"/>
                  <a:pt x="1573" y="149"/>
                </a:cubicBezTo>
                <a:moveTo>
                  <a:pt x="1613" y="474"/>
                </a:moveTo>
                <a:cubicBezTo>
                  <a:pt x="1614" y="473"/>
                  <a:pt x="1615" y="473"/>
                  <a:pt x="1616" y="473"/>
                </a:cubicBezTo>
                <a:cubicBezTo>
                  <a:pt x="1615" y="473"/>
                  <a:pt x="1614" y="472"/>
                  <a:pt x="1613" y="474"/>
                </a:cubicBezTo>
                <a:moveTo>
                  <a:pt x="1595" y="460"/>
                </a:moveTo>
                <a:cubicBezTo>
                  <a:pt x="1595" y="463"/>
                  <a:pt x="1594" y="466"/>
                  <a:pt x="1597" y="468"/>
                </a:cubicBezTo>
                <a:cubicBezTo>
                  <a:pt x="1598" y="468"/>
                  <a:pt x="1598" y="469"/>
                  <a:pt x="1600" y="468"/>
                </a:cubicBezTo>
                <a:cubicBezTo>
                  <a:pt x="1601" y="467"/>
                  <a:pt x="1602" y="467"/>
                  <a:pt x="1604" y="466"/>
                </a:cubicBezTo>
                <a:cubicBezTo>
                  <a:pt x="1604" y="466"/>
                  <a:pt x="1605" y="465"/>
                  <a:pt x="1605" y="464"/>
                </a:cubicBezTo>
                <a:cubicBezTo>
                  <a:pt x="1606" y="464"/>
                  <a:pt x="1606" y="463"/>
                  <a:pt x="1606" y="462"/>
                </a:cubicBezTo>
                <a:cubicBezTo>
                  <a:pt x="1608" y="462"/>
                  <a:pt x="1608" y="460"/>
                  <a:pt x="1608" y="460"/>
                </a:cubicBezTo>
                <a:cubicBezTo>
                  <a:pt x="1608" y="458"/>
                  <a:pt x="1608" y="457"/>
                  <a:pt x="1607" y="457"/>
                </a:cubicBezTo>
                <a:cubicBezTo>
                  <a:pt x="1605" y="456"/>
                  <a:pt x="1604" y="455"/>
                  <a:pt x="1602" y="454"/>
                </a:cubicBezTo>
                <a:cubicBezTo>
                  <a:pt x="1601" y="453"/>
                  <a:pt x="1600" y="453"/>
                  <a:pt x="1599" y="454"/>
                </a:cubicBezTo>
                <a:cubicBezTo>
                  <a:pt x="1597" y="456"/>
                  <a:pt x="1595" y="458"/>
                  <a:pt x="1595" y="460"/>
                </a:cubicBezTo>
                <a:moveTo>
                  <a:pt x="1639" y="113"/>
                </a:moveTo>
                <a:cubicBezTo>
                  <a:pt x="1639" y="113"/>
                  <a:pt x="1639" y="113"/>
                  <a:pt x="1639" y="113"/>
                </a:cubicBezTo>
                <a:cubicBezTo>
                  <a:pt x="1639" y="113"/>
                  <a:pt x="1639" y="113"/>
                  <a:pt x="1639" y="113"/>
                </a:cubicBezTo>
                <a:cubicBezTo>
                  <a:pt x="1638" y="113"/>
                  <a:pt x="1638" y="113"/>
                  <a:pt x="1638" y="113"/>
                </a:cubicBezTo>
                <a:cubicBezTo>
                  <a:pt x="1639" y="113"/>
                  <a:pt x="1639" y="113"/>
                  <a:pt x="1639" y="113"/>
                </a:cubicBezTo>
                <a:moveTo>
                  <a:pt x="1653" y="110"/>
                </a:moveTo>
                <a:cubicBezTo>
                  <a:pt x="1654" y="111"/>
                  <a:pt x="1654" y="111"/>
                  <a:pt x="1654" y="111"/>
                </a:cubicBezTo>
                <a:cubicBezTo>
                  <a:pt x="1654" y="111"/>
                  <a:pt x="1655" y="111"/>
                  <a:pt x="1655" y="111"/>
                </a:cubicBezTo>
                <a:cubicBezTo>
                  <a:pt x="1656" y="111"/>
                  <a:pt x="1656" y="111"/>
                  <a:pt x="1656" y="111"/>
                </a:cubicBezTo>
                <a:cubicBezTo>
                  <a:pt x="1657" y="112"/>
                  <a:pt x="1657" y="113"/>
                  <a:pt x="1659" y="113"/>
                </a:cubicBezTo>
                <a:cubicBezTo>
                  <a:pt x="1659" y="114"/>
                  <a:pt x="1659" y="114"/>
                  <a:pt x="1660" y="114"/>
                </a:cubicBezTo>
                <a:cubicBezTo>
                  <a:pt x="1660" y="114"/>
                  <a:pt x="1660" y="114"/>
                  <a:pt x="1660" y="114"/>
                </a:cubicBezTo>
                <a:cubicBezTo>
                  <a:pt x="1662" y="114"/>
                  <a:pt x="1662" y="113"/>
                  <a:pt x="1663" y="112"/>
                </a:cubicBezTo>
                <a:cubicBezTo>
                  <a:pt x="1664" y="111"/>
                  <a:pt x="1664" y="111"/>
                  <a:pt x="1663" y="110"/>
                </a:cubicBezTo>
                <a:cubicBezTo>
                  <a:pt x="1662" y="110"/>
                  <a:pt x="1662" y="108"/>
                  <a:pt x="1661" y="108"/>
                </a:cubicBezTo>
                <a:cubicBezTo>
                  <a:pt x="1660" y="108"/>
                  <a:pt x="1659" y="108"/>
                  <a:pt x="1659" y="107"/>
                </a:cubicBezTo>
                <a:cubicBezTo>
                  <a:pt x="1658" y="106"/>
                  <a:pt x="1659" y="105"/>
                  <a:pt x="1658" y="105"/>
                </a:cubicBezTo>
                <a:cubicBezTo>
                  <a:pt x="1658" y="105"/>
                  <a:pt x="1658" y="105"/>
                  <a:pt x="1658" y="105"/>
                </a:cubicBezTo>
                <a:cubicBezTo>
                  <a:pt x="1657" y="105"/>
                  <a:pt x="1656" y="105"/>
                  <a:pt x="1656" y="106"/>
                </a:cubicBezTo>
                <a:cubicBezTo>
                  <a:pt x="1655" y="106"/>
                  <a:pt x="1655" y="106"/>
                  <a:pt x="1654" y="106"/>
                </a:cubicBezTo>
                <a:cubicBezTo>
                  <a:pt x="1653" y="106"/>
                  <a:pt x="1652" y="106"/>
                  <a:pt x="1653" y="108"/>
                </a:cubicBezTo>
                <a:cubicBezTo>
                  <a:pt x="1652" y="108"/>
                  <a:pt x="1652" y="108"/>
                  <a:pt x="1652" y="108"/>
                </a:cubicBezTo>
                <a:cubicBezTo>
                  <a:pt x="1652" y="109"/>
                  <a:pt x="1652" y="109"/>
                  <a:pt x="1652" y="110"/>
                </a:cubicBezTo>
                <a:cubicBezTo>
                  <a:pt x="1652" y="110"/>
                  <a:pt x="1653" y="111"/>
                  <a:pt x="1653" y="110"/>
                </a:cubicBezTo>
                <a:moveTo>
                  <a:pt x="1662" y="133"/>
                </a:moveTo>
                <a:cubicBezTo>
                  <a:pt x="1663" y="133"/>
                  <a:pt x="1663" y="133"/>
                  <a:pt x="1664" y="133"/>
                </a:cubicBezTo>
                <a:cubicBezTo>
                  <a:pt x="1664" y="132"/>
                  <a:pt x="1664" y="132"/>
                  <a:pt x="1664" y="131"/>
                </a:cubicBezTo>
                <a:cubicBezTo>
                  <a:pt x="1665" y="130"/>
                  <a:pt x="1665" y="129"/>
                  <a:pt x="1663" y="128"/>
                </a:cubicBezTo>
                <a:cubicBezTo>
                  <a:pt x="1663" y="128"/>
                  <a:pt x="1663" y="128"/>
                  <a:pt x="1663" y="128"/>
                </a:cubicBezTo>
                <a:cubicBezTo>
                  <a:pt x="1663" y="128"/>
                  <a:pt x="1663" y="128"/>
                  <a:pt x="1663" y="128"/>
                </a:cubicBezTo>
                <a:cubicBezTo>
                  <a:pt x="1663" y="128"/>
                  <a:pt x="1663" y="128"/>
                  <a:pt x="1663" y="128"/>
                </a:cubicBezTo>
                <a:cubicBezTo>
                  <a:pt x="1663" y="128"/>
                  <a:pt x="1663" y="128"/>
                  <a:pt x="1663" y="128"/>
                </a:cubicBezTo>
                <a:cubicBezTo>
                  <a:pt x="1662" y="127"/>
                  <a:pt x="1662" y="127"/>
                  <a:pt x="1662" y="127"/>
                </a:cubicBezTo>
                <a:cubicBezTo>
                  <a:pt x="1662" y="127"/>
                  <a:pt x="1661" y="125"/>
                  <a:pt x="1660" y="127"/>
                </a:cubicBezTo>
                <a:cubicBezTo>
                  <a:pt x="1660" y="128"/>
                  <a:pt x="1660" y="128"/>
                  <a:pt x="1660" y="128"/>
                </a:cubicBezTo>
                <a:cubicBezTo>
                  <a:pt x="1658" y="128"/>
                  <a:pt x="1659" y="129"/>
                  <a:pt x="1659" y="129"/>
                </a:cubicBezTo>
                <a:cubicBezTo>
                  <a:pt x="1660" y="130"/>
                  <a:pt x="1661" y="131"/>
                  <a:pt x="1661" y="132"/>
                </a:cubicBezTo>
                <a:cubicBezTo>
                  <a:pt x="1661" y="132"/>
                  <a:pt x="1661" y="133"/>
                  <a:pt x="1662" y="133"/>
                </a:cubicBezTo>
                <a:moveTo>
                  <a:pt x="1653" y="123"/>
                </a:moveTo>
                <a:cubicBezTo>
                  <a:pt x="1652" y="123"/>
                  <a:pt x="1652" y="123"/>
                  <a:pt x="1653" y="124"/>
                </a:cubicBezTo>
                <a:cubicBezTo>
                  <a:pt x="1654" y="124"/>
                  <a:pt x="1654" y="125"/>
                  <a:pt x="1655" y="126"/>
                </a:cubicBezTo>
                <a:cubicBezTo>
                  <a:pt x="1656" y="126"/>
                  <a:pt x="1656" y="126"/>
                  <a:pt x="1657" y="126"/>
                </a:cubicBezTo>
                <a:cubicBezTo>
                  <a:pt x="1657" y="126"/>
                  <a:pt x="1657" y="126"/>
                  <a:pt x="1657" y="126"/>
                </a:cubicBezTo>
                <a:cubicBezTo>
                  <a:pt x="1658" y="125"/>
                  <a:pt x="1659" y="125"/>
                  <a:pt x="1659" y="124"/>
                </a:cubicBezTo>
                <a:cubicBezTo>
                  <a:pt x="1659" y="123"/>
                  <a:pt x="1659" y="123"/>
                  <a:pt x="1659" y="122"/>
                </a:cubicBezTo>
                <a:cubicBezTo>
                  <a:pt x="1660" y="122"/>
                  <a:pt x="1660" y="122"/>
                  <a:pt x="1660" y="121"/>
                </a:cubicBezTo>
                <a:cubicBezTo>
                  <a:pt x="1660" y="120"/>
                  <a:pt x="1659" y="120"/>
                  <a:pt x="1658" y="120"/>
                </a:cubicBezTo>
                <a:cubicBezTo>
                  <a:pt x="1656" y="120"/>
                  <a:pt x="1655" y="122"/>
                  <a:pt x="1653" y="123"/>
                </a:cubicBezTo>
                <a:moveTo>
                  <a:pt x="2124" y="389"/>
                </a:moveTo>
                <a:cubicBezTo>
                  <a:pt x="2124" y="389"/>
                  <a:pt x="2124" y="389"/>
                  <a:pt x="2124" y="389"/>
                </a:cubicBezTo>
                <a:cubicBezTo>
                  <a:pt x="2124" y="389"/>
                  <a:pt x="2124" y="389"/>
                  <a:pt x="2124" y="389"/>
                </a:cubicBezTo>
                <a:cubicBezTo>
                  <a:pt x="2124" y="389"/>
                  <a:pt x="2124" y="389"/>
                  <a:pt x="2124" y="389"/>
                </a:cubicBezTo>
                <a:cubicBezTo>
                  <a:pt x="2124" y="389"/>
                  <a:pt x="2124" y="389"/>
                  <a:pt x="2124" y="389"/>
                </a:cubicBezTo>
                <a:cubicBezTo>
                  <a:pt x="2124" y="389"/>
                  <a:pt x="2124" y="389"/>
                  <a:pt x="2124" y="389"/>
                </a:cubicBezTo>
                <a:cubicBezTo>
                  <a:pt x="2124" y="389"/>
                  <a:pt x="2124" y="389"/>
                  <a:pt x="2124" y="389"/>
                </a:cubicBezTo>
                <a:cubicBezTo>
                  <a:pt x="2124" y="389"/>
                  <a:pt x="2124" y="389"/>
                  <a:pt x="2124" y="389"/>
                </a:cubicBezTo>
                <a:cubicBezTo>
                  <a:pt x="2124" y="389"/>
                  <a:pt x="2124" y="389"/>
                  <a:pt x="2124" y="389"/>
                </a:cubicBezTo>
                <a:cubicBezTo>
                  <a:pt x="2124" y="389"/>
                  <a:pt x="2124" y="389"/>
                  <a:pt x="2124" y="389"/>
                </a:cubicBezTo>
                <a:moveTo>
                  <a:pt x="1660" y="98"/>
                </a:moveTo>
                <a:cubicBezTo>
                  <a:pt x="1660" y="98"/>
                  <a:pt x="1660" y="99"/>
                  <a:pt x="1661" y="99"/>
                </a:cubicBezTo>
                <a:cubicBezTo>
                  <a:pt x="1662" y="99"/>
                  <a:pt x="1663" y="98"/>
                  <a:pt x="1663" y="97"/>
                </a:cubicBezTo>
                <a:cubicBezTo>
                  <a:pt x="1664" y="97"/>
                  <a:pt x="1664" y="97"/>
                  <a:pt x="1665" y="97"/>
                </a:cubicBezTo>
                <a:cubicBezTo>
                  <a:pt x="1665" y="97"/>
                  <a:pt x="1665" y="97"/>
                  <a:pt x="1665" y="97"/>
                </a:cubicBezTo>
                <a:cubicBezTo>
                  <a:pt x="1665" y="97"/>
                  <a:pt x="1665" y="97"/>
                  <a:pt x="1665" y="97"/>
                </a:cubicBezTo>
                <a:cubicBezTo>
                  <a:pt x="1665" y="97"/>
                  <a:pt x="1666" y="97"/>
                  <a:pt x="1666" y="97"/>
                </a:cubicBezTo>
                <a:cubicBezTo>
                  <a:pt x="1666" y="97"/>
                  <a:pt x="1667" y="98"/>
                  <a:pt x="1667" y="97"/>
                </a:cubicBezTo>
                <a:cubicBezTo>
                  <a:pt x="1668" y="97"/>
                  <a:pt x="1669" y="96"/>
                  <a:pt x="1668" y="95"/>
                </a:cubicBezTo>
                <a:cubicBezTo>
                  <a:pt x="1668" y="95"/>
                  <a:pt x="1669" y="94"/>
                  <a:pt x="1669" y="94"/>
                </a:cubicBezTo>
                <a:cubicBezTo>
                  <a:pt x="1669" y="93"/>
                  <a:pt x="1669" y="93"/>
                  <a:pt x="1669" y="92"/>
                </a:cubicBezTo>
                <a:cubicBezTo>
                  <a:pt x="1667" y="91"/>
                  <a:pt x="1666" y="91"/>
                  <a:pt x="1664" y="92"/>
                </a:cubicBezTo>
                <a:cubicBezTo>
                  <a:pt x="1663" y="92"/>
                  <a:pt x="1663" y="92"/>
                  <a:pt x="1662" y="92"/>
                </a:cubicBezTo>
                <a:cubicBezTo>
                  <a:pt x="1660" y="92"/>
                  <a:pt x="1659" y="93"/>
                  <a:pt x="1660" y="94"/>
                </a:cubicBezTo>
                <a:cubicBezTo>
                  <a:pt x="1660" y="95"/>
                  <a:pt x="1660" y="95"/>
                  <a:pt x="1660" y="96"/>
                </a:cubicBezTo>
                <a:cubicBezTo>
                  <a:pt x="1659" y="96"/>
                  <a:pt x="1659" y="97"/>
                  <a:pt x="1660" y="98"/>
                </a:cubicBezTo>
                <a:moveTo>
                  <a:pt x="1643" y="119"/>
                </a:moveTo>
                <a:cubicBezTo>
                  <a:pt x="1643" y="120"/>
                  <a:pt x="1643" y="120"/>
                  <a:pt x="1643" y="120"/>
                </a:cubicBezTo>
                <a:cubicBezTo>
                  <a:pt x="1643" y="121"/>
                  <a:pt x="1644" y="122"/>
                  <a:pt x="1644" y="122"/>
                </a:cubicBezTo>
                <a:cubicBezTo>
                  <a:pt x="1645" y="122"/>
                  <a:pt x="1646" y="122"/>
                  <a:pt x="1647" y="121"/>
                </a:cubicBezTo>
                <a:cubicBezTo>
                  <a:pt x="1647" y="121"/>
                  <a:pt x="1648" y="121"/>
                  <a:pt x="1648" y="121"/>
                </a:cubicBezTo>
                <a:cubicBezTo>
                  <a:pt x="1649" y="121"/>
                  <a:pt x="1649" y="122"/>
                  <a:pt x="1648" y="122"/>
                </a:cubicBezTo>
                <a:cubicBezTo>
                  <a:pt x="1648" y="123"/>
                  <a:pt x="1648" y="123"/>
                  <a:pt x="1649" y="123"/>
                </a:cubicBezTo>
                <a:cubicBezTo>
                  <a:pt x="1649" y="123"/>
                  <a:pt x="1650" y="123"/>
                  <a:pt x="1650" y="123"/>
                </a:cubicBezTo>
                <a:cubicBezTo>
                  <a:pt x="1651" y="122"/>
                  <a:pt x="1651" y="122"/>
                  <a:pt x="1652" y="121"/>
                </a:cubicBezTo>
                <a:cubicBezTo>
                  <a:pt x="1653" y="120"/>
                  <a:pt x="1654" y="119"/>
                  <a:pt x="1655" y="118"/>
                </a:cubicBezTo>
                <a:cubicBezTo>
                  <a:pt x="1657" y="118"/>
                  <a:pt x="1658" y="118"/>
                  <a:pt x="1659" y="117"/>
                </a:cubicBezTo>
                <a:cubicBezTo>
                  <a:pt x="1658" y="117"/>
                  <a:pt x="1658" y="116"/>
                  <a:pt x="1657" y="116"/>
                </a:cubicBezTo>
                <a:cubicBezTo>
                  <a:pt x="1656" y="117"/>
                  <a:pt x="1656" y="116"/>
                  <a:pt x="1656" y="115"/>
                </a:cubicBezTo>
                <a:cubicBezTo>
                  <a:pt x="1655" y="114"/>
                  <a:pt x="1655" y="114"/>
                  <a:pt x="1655" y="114"/>
                </a:cubicBezTo>
                <a:cubicBezTo>
                  <a:pt x="1654" y="113"/>
                  <a:pt x="1652" y="113"/>
                  <a:pt x="1651" y="112"/>
                </a:cubicBezTo>
                <a:cubicBezTo>
                  <a:pt x="1650" y="112"/>
                  <a:pt x="1648" y="112"/>
                  <a:pt x="1649" y="113"/>
                </a:cubicBezTo>
                <a:cubicBezTo>
                  <a:pt x="1650" y="114"/>
                  <a:pt x="1649" y="117"/>
                  <a:pt x="1650" y="118"/>
                </a:cubicBezTo>
                <a:cubicBezTo>
                  <a:pt x="1650" y="119"/>
                  <a:pt x="1650" y="119"/>
                  <a:pt x="1650" y="119"/>
                </a:cubicBezTo>
                <a:cubicBezTo>
                  <a:pt x="1649" y="119"/>
                  <a:pt x="1649" y="119"/>
                  <a:pt x="1649" y="119"/>
                </a:cubicBezTo>
                <a:cubicBezTo>
                  <a:pt x="1648" y="118"/>
                  <a:pt x="1647" y="117"/>
                  <a:pt x="1646" y="117"/>
                </a:cubicBezTo>
                <a:cubicBezTo>
                  <a:pt x="1646" y="116"/>
                  <a:pt x="1645" y="117"/>
                  <a:pt x="1644" y="116"/>
                </a:cubicBezTo>
                <a:cubicBezTo>
                  <a:pt x="1643" y="115"/>
                  <a:pt x="1643" y="116"/>
                  <a:pt x="1643" y="116"/>
                </a:cubicBezTo>
                <a:cubicBezTo>
                  <a:pt x="1643" y="117"/>
                  <a:pt x="1642" y="118"/>
                  <a:pt x="1643" y="119"/>
                </a:cubicBezTo>
                <a:moveTo>
                  <a:pt x="1780" y="369"/>
                </a:moveTo>
                <a:cubicBezTo>
                  <a:pt x="1782" y="370"/>
                  <a:pt x="1782" y="369"/>
                  <a:pt x="1782" y="368"/>
                </a:cubicBezTo>
                <a:cubicBezTo>
                  <a:pt x="1781" y="367"/>
                  <a:pt x="1780" y="367"/>
                  <a:pt x="1780" y="369"/>
                </a:cubicBezTo>
                <a:cubicBezTo>
                  <a:pt x="1780" y="369"/>
                  <a:pt x="1780" y="369"/>
                  <a:pt x="1780" y="369"/>
                </a:cubicBezTo>
                <a:moveTo>
                  <a:pt x="2257" y="780"/>
                </a:moveTo>
                <a:cubicBezTo>
                  <a:pt x="2256" y="779"/>
                  <a:pt x="2256" y="780"/>
                  <a:pt x="2256" y="781"/>
                </a:cubicBezTo>
                <a:cubicBezTo>
                  <a:pt x="2256" y="781"/>
                  <a:pt x="2256" y="781"/>
                  <a:pt x="2256" y="781"/>
                </a:cubicBezTo>
                <a:cubicBezTo>
                  <a:pt x="2255" y="782"/>
                  <a:pt x="2254" y="783"/>
                  <a:pt x="2254" y="785"/>
                </a:cubicBezTo>
                <a:cubicBezTo>
                  <a:pt x="2253" y="785"/>
                  <a:pt x="2253" y="785"/>
                  <a:pt x="2253" y="785"/>
                </a:cubicBezTo>
                <a:cubicBezTo>
                  <a:pt x="2252" y="786"/>
                  <a:pt x="2252" y="786"/>
                  <a:pt x="2252" y="786"/>
                </a:cubicBezTo>
                <a:cubicBezTo>
                  <a:pt x="2252" y="786"/>
                  <a:pt x="2252" y="786"/>
                  <a:pt x="2252" y="786"/>
                </a:cubicBezTo>
                <a:cubicBezTo>
                  <a:pt x="2253" y="787"/>
                  <a:pt x="2253" y="787"/>
                  <a:pt x="2253" y="787"/>
                </a:cubicBezTo>
                <a:cubicBezTo>
                  <a:pt x="2253" y="787"/>
                  <a:pt x="2254" y="786"/>
                  <a:pt x="2254" y="786"/>
                </a:cubicBezTo>
                <a:cubicBezTo>
                  <a:pt x="2253" y="786"/>
                  <a:pt x="2253" y="786"/>
                  <a:pt x="2253" y="786"/>
                </a:cubicBezTo>
                <a:cubicBezTo>
                  <a:pt x="2253" y="786"/>
                  <a:pt x="2253" y="786"/>
                  <a:pt x="2253" y="786"/>
                </a:cubicBezTo>
                <a:cubicBezTo>
                  <a:pt x="2253" y="785"/>
                  <a:pt x="2254" y="785"/>
                  <a:pt x="2255" y="785"/>
                </a:cubicBezTo>
                <a:cubicBezTo>
                  <a:pt x="2255" y="784"/>
                  <a:pt x="2256" y="782"/>
                  <a:pt x="2258" y="782"/>
                </a:cubicBezTo>
                <a:cubicBezTo>
                  <a:pt x="2258" y="781"/>
                  <a:pt x="2259" y="781"/>
                  <a:pt x="2259" y="781"/>
                </a:cubicBezTo>
                <a:cubicBezTo>
                  <a:pt x="2259" y="780"/>
                  <a:pt x="2259" y="780"/>
                  <a:pt x="2259" y="780"/>
                </a:cubicBezTo>
                <a:cubicBezTo>
                  <a:pt x="2259" y="780"/>
                  <a:pt x="2258" y="780"/>
                  <a:pt x="2257" y="780"/>
                </a:cubicBezTo>
                <a:moveTo>
                  <a:pt x="2247" y="737"/>
                </a:moveTo>
                <a:cubicBezTo>
                  <a:pt x="2247" y="737"/>
                  <a:pt x="2247" y="737"/>
                  <a:pt x="2247" y="737"/>
                </a:cubicBezTo>
                <a:cubicBezTo>
                  <a:pt x="2247" y="737"/>
                  <a:pt x="2247" y="737"/>
                  <a:pt x="2247" y="737"/>
                </a:cubicBezTo>
                <a:cubicBezTo>
                  <a:pt x="2247" y="737"/>
                  <a:pt x="2247" y="737"/>
                  <a:pt x="2247" y="737"/>
                </a:cubicBezTo>
                <a:cubicBezTo>
                  <a:pt x="2247" y="737"/>
                  <a:pt x="2247" y="737"/>
                  <a:pt x="2247" y="737"/>
                </a:cubicBezTo>
                <a:cubicBezTo>
                  <a:pt x="2247" y="736"/>
                  <a:pt x="2247" y="736"/>
                  <a:pt x="2247" y="736"/>
                </a:cubicBezTo>
                <a:cubicBezTo>
                  <a:pt x="2247" y="736"/>
                  <a:pt x="2247" y="736"/>
                  <a:pt x="2247" y="736"/>
                </a:cubicBezTo>
                <a:cubicBezTo>
                  <a:pt x="2247" y="736"/>
                  <a:pt x="2247" y="736"/>
                  <a:pt x="2247" y="736"/>
                </a:cubicBezTo>
                <a:cubicBezTo>
                  <a:pt x="2247" y="736"/>
                  <a:pt x="2247" y="736"/>
                  <a:pt x="2247" y="736"/>
                </a:cubicBezTo>
                <a:cubicBezTo>
                  <a:pt x="2246" y="736"/>
                  <a:pt x="2246" y="736"/>
                  <a:pt x="2246" y="736"/>
                </a:cubicBezTo>
                <a:cubicBezTo>
                  <a:pt x="2246" y="736"/>
                  <a:pt x="2246" y="736"/>
                  <a:pt x="2246" y="736"/>
                </a:cubicBezTo>
                <a:cubicBezTo>
                  <a:pt x="2247" y="737"/>
                  <a:pt x="2247" y="737"/>
                  <a:pt x="2247" y="737"/>
                </a:cubicBezTo>
                <a:cubicBezTo>
                  <a:pt x="2247" y="737"/>
                  <a:pt x="2247" y="737"/>
                  <a:pt x="2247" y="737"/>
                </a:cubicBezTo>
                <a:moveTo>
                  <a:pt x="2275" y="770"/>
                </a:moveTo>
                <a:cubicBezTo>
                  <a:pt x="2274" y="770"/>
                  <a:pt x="2274" y="770"/>
                  <a:pt x="2273" y="771"/>
                </a:cubicBezTo>
                <a:cubicBezTo>
                  <a:pt x="2273" y="771"/>
                  <a:pt x="2272" y="773"/>
                  <a:pt x="2270" y="772"/>
                </a:cubicBezTo>
                <a:cubicBezTo>
                  <a:pt x="2270" y="772"/>
                  <a:pt x="2270" y="772"/>
                  <a:pt x="2269" y="771"/>
                </a:cubicBezTo>
                <a:cubicBezTo>
                  <a:pt x="2269" y="772"/>
                  <a:pt x="2269" y="773"/>
                  <a:pt x="2268" y="773"/>
                </a:cubicBezTo>
                <a:cubicBezTo>
                  <a:pt x="2267" y="774"/>
                  <a:pt x="2267" y="774"/>
                  <a:pt x="2266" y="775"/>
                </a:cubicBezTo>
                <a:cubicBezTo>
                  <a:pt x="2265" y="776"/>
                  <a:pt x="2264" y="777"/>
                  <a:pt x="2263" y="779"/>
                </a:cubicBezTo>
                <a:cubicBezTo>
                  <a:pt x="2262" y="779"/>
                  <a:pt x="2262" y="779"/>
                  <a:pt x="2262" y="779"/>
                </a:cubicBezTo>
                <a:cubicBezTo>
                  <a:pt x="2263" y="780"/>
                  <a:pt x="2263" y="780"/>
                  <a:pt x="2263" y="780"/>
                </a:cubicBezTo>
                <a:cubicBezTo>
                  <a:pt x="2263" y="780"/>
                  <a:pt x="2263" y="779"/>
                  <a:pt x="2264" y="779"/>
                </a:cubicBezTo>
                <a:cubicBezTo>
                  <a:pt x="2264" y="779"/>
                  <a:pt x="2264" y="779"/>
                  <a:pt x="2264" y="779"/>
                </a:cubicBezTo>
                <a:cubicBezTo>
                  <a:pt x="2265" y="778"/>
                  <a:pt x="2267" y="777"/>
                  <a:pt x="2267" y="775"/>
                </a:cubicBezTo>
                <a:cubicBezTo>
                  <a:pt x="2270" y="775"/>
                  <a:pt x="2272" y="773"/>
                  <a:pt x="2274" y="772"/>
                </a:cubicBezTo>
                <a:cubicBezTo>
                  <a:pt x="2275" y="771"/>
                  <a:pt x="2275" y="771"/>
                  <a:pt x="2275" y="771"/>
                </a:cubicBezTo>
                <a:cubicBezTo>
                  <a:pt x="2275" y="771"/>
                  <a:pt x="2275" y="771"/>
                  <a:pt x="2275" y="771"/>
                </a:cubicBezTo>
                <a:cubicBezTo>
                  <a:pt x="2275" y="770"/>
                  <a:pt x="2275" y="770"/>
                  <a:pt x="2275" y="770"/>
                </a:cubicBezTo>
                <a:moveTo>
                  <a:pt x="2261" y="786"/>
                </a:moveTo>
                <a:cubicBezTo>
                  <a:pt x="2261" y="786"/>
                  <a:pt x="2261" y="786"/>
                  <a:pt x="2261" y="786"/>
                </a:cubicBezTo>
                <a:cubicBezTo>
                  <a:pt x="2261" y="786"/>
                  <a:pt x="2262" y="786"/>
                  <a:pt x="2262" y="786"/>
                </a:cubicBezTo>
                <a:cubicBezTo>
                  <a:pt x="2262" y="786"/>
                  <a:pt x="2262" y="786"/>
                  <a:pt x="2262" y="786"/>
                </a:cubicBezTo>
                <a:cubicBezTo>
                  <a:pt x="2262" y="785"/>
                  <a:pt x="2261" y="785"/>
                  <a:pt x="2261" y="786"/>
                </a:cubicBezTo>
                <a:moveTo>
                  <a:pt x="2227" y="699"/>
                </a:moveTo>
                <a:cubicBezTo>
                  <a:pt x="2227" y="700"/>
                  <a:pt x="2226" y="701"/>
                  <a:pt x="2227" y="702"/>
                </a:cubicBezTo>
                <a:cubicBezTo>
                  <a:pt x="2227" y="704"/>
                  <a:pt x="2227" y="706"/>
                  <a:pt x="2229" y="707"/>
                </a:cubicBezTo>
                <a:cubicBezTo>
                  <a:pt x="2230" y="709"/>
                  <a:pt x="2230" y="710"/>
                  <a:pt x="2231" y="712"/>
                </a:cubicBezTo>
                <a:cubicBezTo>
                  <a:pt x="2231" y="713"/>
                  <a:pt x="2231" y="713"/>
                  <a:pt x="2231" y="713"/>
                </a:cubicBezTo>
                <a:cubicBezTo>
                  <a:pt x="2231" y="713"/>
                  <a:pt x="2231" y="714"/>
                  <a:pt x="2231" y="714"/>
                </a:cubicBezTo>
                <a:cubicBezTo>
                  <a:pt x="2230" y="715"/>
                  <a:pt x="2230" y="716"/>
                  <a:pt x="2230" y="717"/>
                </a:cubicBezTo>
                <a:cubicBezTo>
                  <a:pt x="2230" y="718"/>
                  <a:pt x="2230" y="718"/>
                  <a:pt x="2230" y="718"/>
                </a:cubicBezTo>
                <a:cubicBezTo>
                  <a:pt x="2230" y="720"/>
                  <a:pt x="2230" y="722"/>
                  <a:pt x="2230" y="723"/>
                </a:cubicBezTo>
                <a:cubicBezTo>
                  <a:pt x="2230" y="727"/>
                  <a:pt x="2230" y="730"/>
                  <a:pt x="2230" y="733"/>
                </a:cubicBezTo>
                <a:cubicBezTo>
                  <a:pt x="2230" y="734"/>
                  <a:pt x="2230" y="734"/>
                  <a:pt x="2229" y="735"/>
                </a:cubicBezTo>
                <a:cubicBezTo>
                  <a:pt x="2229" y="736"/>
                  <a:pt x="2229" y="737"/>
                  <a:pt x="2229" y="738"/>
                </a:cubicBezTo>
                <a:cubicBezTo>
                  <a:pt x="2229" y="739"/>
                  <a:pt x="2229" y="740"/>
                  <a:pt x="2229" y="740"/>
                </a:cubicBezTo>
                <a:cubicBezTo>
                  <a:pt x="2230" y="741"/>
                  <a:pt x="2230" y="742"/>
                  <a:pt x="2230" y="743"/>
                </a:cubicBezTo>
                <a:cubicBezTo>
                  <a:pt x="2230" y="744"/>
                  <a:pt x="2230" y="745"/>
                  <a:pt x="2230" y="746"/>
                </a:cubicBezTo>
                <a:cubicBezTo>
                  <a:pt x="2229" y="748"/>
                  <a:pt x="2229" y="749"/>
                  <a:pt x="2229" y="750"/>
                </a:cubicBezTo>
                <a:cubicBezTo>
                  <a:pt x="2229" y="751"/>
                  <a:pt x="2229" y="752"/>
                  <a:pt x="2230" y="753"/>
                </a:cubicBezTo>
                <a:cubicBezTo>
                  <a:pt x="2230" y="754"/>
                  <a:pt x="2230" y="754"/>
                  <a:pt x="2230" y="754"/>
                </a:cubicBezTo>
                <a:cubicBezTo>
                  <a:pt x="2230" y="754"/>
                  <a:pt x="2230" y="755"/>
                  <a:pt x="2229" y="755"/>
                </a:cubicBezTo>
                <a:cubicBezTo>
                  <a:pt x="2229" y="757"/>
                  <a:pt x="2228" y="758"/>
                  <a:pt x="2228" y="759"/>
                </a:cubicBezTo>
                <a:cubicBezTo>
                  <a:pt x="2228" y="760"/>
                  <a:pt x="2228" y="760"/>
                  <a:pt x="2228" y="760"/>
                </a:cubicBezTo>
                <a:cubicBezTo>
                  <a:pt x="2228" y="761"/>
                  <a:pt x="2228" y="762"/>
                  <a:pt x="2228" y="763"/>
                </a:cubicBezTo>
                <a:cubicBezTo>
                  <a:pt x="2228" y="763"/>
                  <a:pt x="2228" y="763"/>
                  <a:pt x="2228" y="763"/>
                </a:cubicBezTo>
                <a:cubicBezTo>
                  <a:pt x="2228" y="764"/>
                  <a:pt x="2228" y="764"/>
                  <a:pt x="2228" y="764"/>
                </a:cubicBezTo>
                <a:cubicBezTo>
                  <a:pt x="2228" y="764"/>
                  <a:pt x="2229" y="765"/>
                  <a:pt x="2229" y="765"/>
                </a:cubicBezTo>
                <a:cubicBezTo>
                  <a:pt x="2230" y="765"/>
                  <a:pt x="2231" y="764"/>
                  <a:pt x="2231" y="763"/>
                </a:cubicBezTo>
                <a:cubicBezTo>
                  <a:pt x="2231" y="762"/>
                  <a:pt x="2232" y="761"/>
                  <a:pt x="2232" y="759"/>
                </a:cubicBezTo>
                <a:cubicBezTo>
                  <a:pt x="2232" y="758"/>
                  <a:pt x="2233" y="758"/>
                  <a:pt x="2234" y="758"/>
                </a:cubicBezTo>
                <a:cubicBezTo>
                  <a:pt x="2234" y="759"/>
                  <a:pt x="2235" y="759"/>
                  <a:pt x="2236" y="759"/>
                </a:cubicBezTo>
                <a:cubicBezTo>
                  <a:pt x="2237" y="759"/>
                  <a:pt x="2238" y="760"/>
                  <a:pt x="2238" y="760"/>
                </a:cubicBezTo>
                <a:cubicBezTo>
                  <a:pt x="2239" y="761"/>
                  <a:pt x="2239" y="763"/>
                  <a:pt x="2239" y="764"/>
                </a:cubicBezTo>
                <a:cubicBezTo>
                  <a:pt x="2240" y="763"/>
                  <a:pt x="2240" y="762"/>
                  <a:pt x="2240" y="761"/>
                </a:cubicBezTo>
                <a:cubicBezTo>
                  <a:pt x="2240" y="760"/>
                  <a:pt x="2239" y="759"/>
                  <a:pt x="2239" y="758"/>
                </a:cubicBezTo>
                <a:cubicBezTo>
                  <a:pt x="2239" y="757"/>
                  <a:pt x="2238" y="757"/>
                  <a:pt x="2238" y="757"/>
                </a:cubicBezTo>
                <a:cubicBezTo>
                  <a:pt x="2238" y="757"/>
                  <a:pt x="2238" y="758"/>
                  <a:pt x="2237" y="758"/>
                </a:cubicBezTo>
                <a:cubicBezTo>
                  <a:pt x="2237" y="757"/>
                  <a:pt x="2237" y="757"/>
                  <a:pt x="2237" y="757"/>
                </a:cubicBezTo>
                <a:cubicBezTo>
                  <a:pt x="2237" y="757"/>
                  <a:pt x="2237" y="757"/>
                  <a:pt x="2237" y="757"/>
                </a:cubicBezTo>
                <a:cubicBezTo>
                  <a:pt x="2237" y="757"/>
                  <a:pt x="2237" y="757"/>
                  <a:pt x="2237" y="757"/>
                </a:cubicBezTo>
                <a:cubicBezTo>
                  <a:pt x="2236" y="755"/>
                  <a:pt x="2236" y="753"/>
                  <a:pt x="2235" y="752"/>
                </a:cubicBezTo>
                <a:cubicBezTo>
                  <a:pt x="2233" y="750"/>
                  <a:pt x="2233" y="748"/>
                  <a:pt x="2233" y="746"/>
                </a:cubicBezTo>
                <a:cubicBezTo>
                  <a:pt x="2233" y="745"/>
                  <a:pt x="2233" y="745"/>
                  <a:pt x="2233" y="745"/>
                </a:cubicBezTo>
                <a:cubicBezTo>
                  <a:pt x="2233" y="744"/>
                  <a:pt x="2233" y="743"/>
                  <a:pt x="2234" y="742"/>
                </a:cubicBezTo>
                <a:cubicBezTo>
                  <a:pt x="2234" y="740"/>
                  <a:pt x="2235" y="739"/>
                  <a:pt x="2235" y="737"/>
                </a:cubicBezTo>
                <a:cubicBezTo>
                  <a:pt x="2236" y="736"/>
                  <a:pt x="2236" y="736"/>
                  <a:pt x="2236" y="736"/>
                </a:cubicBezTo>
                <a:cubicBezTo>
                  <a:pt x="2236" y="734"/>
                  <a:pt x="2236" y="733"/>
                  <a:pt x="2238" y="732"/>
                </a:cubicBezTo>
                <a:cubicBezTo>
                  <a:pt x="2239" y="732"/>
                  <a:pt x="2239" y="732"/>
                  <a:pt x="2239" y="732"/>
                </a:cubicBezTo>
                <a:cubicBezTo>
                  <a:pt x="2238" y="731"/>
                  <a:pt x="2238" y="731"/>
                  <a:pt x="2238" y="731"/>
                </a:cubicBezTo>
                <a:cubicBezTo>
                  <a:pt x="2238" y="731"/>
                  <a:pt x="2238" y="731"/>
                  <a:pt x="2238" y="731"/>
                </a:cubicBezTo>
                <a:cubicBezTo>
                  <a:pt x="2239" y="731"/>
                  <a:pt x="2239" y="731"/>
                  <a:pt x="2239" y="731"/>
                </a:cubicBezTo>
                <a:cubicBezTo>
                  <a:pt x="2240" y="732"/>
                  <a:pt x="2242" y="732"/>
                  <a:pt x="2243" y="733"/>
                </a:cubicBezTo>
                <a:cubicBezTo>
                  <a:pt x="2244" y="733"/>
                  <a:pt x="2244" y="734"/>
                  <a:pt x="2245" y="734"/>
                </a:cubicBezTo>
                <a:cubicBezTo>
                  <a:pt x="2245" y="734"/>
                  <a:pt x="2245" y="734"/>
                  <a:pt x="2245" y="734"/>
                </a:cubicBezTo>
                <a:cubicBezTo>
                  <a:pt x="2245" y="732"/>
                  <a:pt x="2244" y="731"/>
                  <a:pt x="2244" y="730"/>
                </a:cubicBezTo>
                <a:cubicBezTo>
                  <a:pt x="2244" y="728"/>
                  <a:pt x="2243" y="726"/>
                  <a:pt x="2243" y="725"/>
                </a:cubicBezTo>
                <a:cubicBezTo>
                  <a:pt x="2241" y="721"/>
                  <a:pt x="2241" y="717"/>
                  <a:pt x="2240" y="713"/>
                </a:cubicBezTo>
                <a:cubicBezTo>
                  <a:pt x="2240" y="712"/>
                  <a:pt x="2240" y="712"/>
                  <a:pt x="2240" y="712"/>
                </a:cubicBezTo>
                <a:cubicBezTo>
                  <a:pt x="2240" y="712"/>
                  <a:pt x="2240" y="711"/>
                  <a:pt x="2240" y="711"/>
                </a:cubicBezTo>
                <a:cubicBezTo>
                  <a:pt x="2240" y="710"/>
                  <a:pt x="2239" y="709"/>
                  <a:pt x="2238" y="708"/>
                </a:cubicBezTo>
                <a:cubicBezTo>
                  <a:pt x="2238" y="708"/>
                  <a:pt x="2238" y="708"/>
                  <a:pt x="2238" y="708"/>
                </a:cubicBezTo>
                <a:cubicBezTo>
                  <a:pt x="2238" y="708"/>
                  <a:pt x="2238" y="708"/>
                  <a:pt x="2238" y="708"/>
                </a:cubicBezTo>
                <a:cubicBezTo>
                  <a:pt x="2238" y="708"/>
                  <a:pt x="2238" y="707"/>
                  <a:pt x="2238" y="707"/>
                </a:cubicBezTo>
                <a:cubicBezTo>
                  <a:pt x="2238" y="705"/>
                  <a:pt x="2237" y="704"/>
                  <a:pt x="2237" y="703"/>
                </a:cubicBezTo>
                <a:cubicBezTo>
                  <a:pt x="2237" y="702"/>
                  <a:pt x="2237" y="702"/>
                  <a:pt x="2237" y="702"/>
                </a:cubicBezTo>
                <a:cubicBezTo>
                  <a:pt x="2237" y="702"/>
                  <a:pt x="2237" y="701"/>
                  <a:pt x="2237" y="701"/>
                </a:cubicBezTo>
                <a:cubicBezTo>
                  <a:pt x="2237" y="700"/>
                  <a:pt x="2237" y="700"/>
                  <a:pt x="2237" y="699"/>
                </a:cubicBezTo>
                <a:cubicBezTo>
                  <a:pt x="2238" y="698"/>
                  <a:pt x="2238" y="697"/>
                  <a:pt x="2238" y="696"/>
                </a:cubicBezTo>
                <a:cubicBezTo>
                  <a:pt x="2238" y="695"/>
                  <a:pt x="2238" y="694"/>
                  <a:pt x="2237" y="693"/>
                </a:cubicBezTo>
                <a:cubicBezTo>
                  <a:pt x="2237" y="692"/>
                  <a:pt x="2236" y="691"/>
                  <a:pt x="2236" y="689"/>
                </a:cubicBezTo>
                <a:cubicBezTo>
                  <a:pt x="2236" y="689"/>
                  <a:pt x="2236" y="689"/>
                  <a:pt x="2236" y="689"/>
                </a:cubicBezTo>
                <a:cubicBezTo>
                  <a:pt x="2237" y="688"/>
                  <a:pt x="2237" y="688"/>
                  <a:pt x="2237" y="687"/>
                </a:cubicBezTo>
                <a:cubicBezTo>
                  <a:pt x="2237" y="686"/>
                  <a:pt x="2237" y="686"/>
                  <a:pt x="2237" y="686"/>
                </a:cubicBezTo>
                <a:cubicBezTo>
                  <a:pt x="2236" y="685"/>
                  <a:pt x="2235" y="683"/>
                  <a:pt x="2235" y="682"/>
                </a:cubicBezTo>
                <a:cubicBezTo>
                  <a:pt x="2235" y="681"/>
                  <a:pt x="2236" y="680"/>
                  <a:pt x="2236" y="680"/>
                </a:cubicBezTo>
                <a:cubicBezTo>
                  <a:pt x="2236" y="679"/>
                  <a:pt x="2236" y="679"/>
                  <a:pt x="2236" y="679"/>
                </a:cubicBezTo>
                <a:cubicBezTo>
                  <a:pt x="2236" y="679"/>
                  <a:pt x="2236" y="679"/>
                  <a:pt x="2235" y="678"/>
                </a:cubicBezTo>
                <a:cubicBezTo>
                  <a:pt x="2235" y="678"/>
                  <a:pt x="2235" y="677"/>
                  <a:pt x="2234" y="676"/>
                </a:cubicBezTo>
                <a:cubicBezTo>
                  <a:pt x="2234" y="677"/>
                  <a:pt x="2233" y="677"/>
                  <a:pt x="2233" y="677"/>
                </a:cubicBezTo>
                <a:cubicBezTo>
                  <a:pt x="2232" y="678"/>
                  <a:pt x="2232" y="678"/>
                  <a:pt x="2232" y="678"/>
                </a:cubicBezTo>
                <a:cubicBezTo>
                  <a:pt x="2232" y="679"/>
                  <a:pt x="2232" y="679"/>
                  <a:pt x="2232" y="680"/>
                </a:cubicBezTo>
                <a:cubicBezTo>
                  <a:pt x="2233" y="681"/>
                  <a:pt x="2233" y="681"/>
                  <a:pt x="2233" y="681"/>
                </a:cubicBezTo>
                <a:cubicBezTo>
                  <a:pt x="2234" y="681"/>
                  <a:pt x="2234" y="682"/>
                  <a:pt x="2234" y="683"/>
                </a:cubicBezTo>
                <a:cubicBezTo>
                  <a:pt x="2234" y="684"/>
                  <a:pt x="2234" y="685"/>
                  <a:pt x="2233" y="685"/>
                </a:cubicBezTo>
                <a:cubicBezTo>
                  <a:pt x="2233" y="685"/>
                  <a:pt x="2233" y="685"/>
                  <a:pt x="2233" y="685"/>
                </a:cubicBezTo>
                <a:cubicBezTo>
                  <a:pt x="2233" y="686"/>
                  <a:pt x="2233" y="686"/>
                  <a:pt x="2233" y="686"/>
                </a:cubicBezTo>
                <a:cubicBezTo>
                  <a:pt x="2233" y="686"/>
                  <a:pt x="2233" y="686"/>
                  <a:pt x="2233" y="686"/>
                </a:cubicBezTo>
                <a:cubicBezTo>
                  <a:pt x="2233" y="687"/>
                  <a:pt x="2233" y="687"/>
                  <a:pt x="2232" y="688"/>
                </a:cubicBezTo>
                <a:cubicBezTo>
                  <a:pt x="2232" y="688"/>
                  <a:pt x="2231" y="688"/>
                  <a:pt x="2231" y="687"/>
                </a:cubicBezTo>
                <a:cubicBezTo>
                  <a:pt x="2231" y="686"/>
                  <a:pt x="2230" y="686"/>
                  <a:pt x="2229" y="687"/>
                </a:cubicBezTo>
                <a:cubicBezTo>
                  <a:pt x="2228" y="687"/>
                  <a:pt x="2228" y="688"/>
                  <a:pt x="2228" y="689"/>
                </a:cubicBezTo>
                <a:cubicBezTo>
                  <a:pt x="2228" y="689"/>
                  <a:pt x="2228" y="689"/>
                  <a:pt x="2228" y="690"/>
                </a:cubicBezTo>
                <a:cubicBezTo>
                  <a:pt x="2228" y="691"/>
                  <a:pt x="2228" y="691"/>
                  <a:pt x="2228" y="692"/>
                </a:cubicBezTo>
                <a:cubicBezTo>
                  <a:pt x="2228" y="693"/>
                  <a:pt x="2228" y="694"/>
                  <a:pt x="2228" y="694"/>
                </a:cubicBezTo>
                <a:cubicBezTo>
                  <a:pt x="2228" y="696"/>
                  <a:pt x="2227" y="698"/>
                  <a:pt x="2227" y="699"/>
                </a:cubicBezTo>
                <a:moveTo>
                  <a:pt x="2367" y="431"/>
                </a:moveTo>
                <a:cubicBezTo>
                  <a:pt x="2368" y="431"/>
                  <a:pt x="2368" y="431"/>
                  <a:pt x="2368" y="431"/>
                </a:cubicBezTo>
                <a:cubicBezTo>
                  <a:pt x="2367" y="430"/>
                  <a:pt x="2367" y="430"/>
                  <a:pt x="2367" y="430"/>
                </a:cubicBezTo>
                <a:cubicBezTo>
                  <a:pt x="2367" y="431"/>
                  <a:pt x="2367" y="431"/>
                  <a:pt x="2367" y="431"/>
                </a:cubicBezTo>
                <a:cubicBezTo>
                  <a:pt x="2367" y="431"/>
                  <a:pt x="2367" y="431"/>
                  <a:pt x="2367" y="431"/>
                </a:cubicBezTo>
                <a:moveTo>
                  <a:pt x="2327" y="716"/>
                </a:moveTo>
                <a:cubicBezTo>
                  <a:pt x="2327" y="716"/>
                  <a:pt x="2327" y="716"/>
                  <a:pt x="2327" y="716"/>
                </a:cubicBezTo>
                <a:cubicBezTo>
                  <a:pt x="2326" y="716"/>
                  <a:pt x="2326" y="716"/>
                  <a:pt x="2325" y="717"/>
                </a:cubicBezTo>
                <a:cubicBezTo>
                  <a:pt x="2325" y="717"/>
                  <a:pt x="2325" y="718"/>
                  <a:pt x="2326" y="718"/>
                </a:cubicBezTo>
                <a:cubicBezTo>
                  <a:pt x="2327" y="718"/>
                  <a:pt x="2327" y="717"/>
                  <a:pt x="2327" y="716"/>
                </a:cubicBezTo>
                <a:cubicBezTo>
                  <a:pt x="2327" y="716"/>
                  <a:pt x="2327" y="716"/>
                  <a:pt x="2327" y="716"/>
                </a:cubicBezTo>
                <a:cubicBezTo>
                  <a:pt x="2327" y="716"/>
                  <a:pt x="2327" y="716"/>
                  <a:pt x="2327" y="716"/>
                </a:cubicBezTo>
                <a:moveTo>
                  <a:pt x="2361" y="429"/>
                </a:moveTo>
                <a:cubicBezTo>
                  <a:pt x="2362" y="429"/>
                  <a:pt x="2362" y="429"/>
                  <a:pt x="2363" y="430"/>
                </a:cubicBezTo>
                <a:cubicBezTo>
                  <a:pt x="2363" y="429"/>
                  <a:pt x="2363" y="429"/>
                  <a:pt x="2363" y="428"/>
                </a:cubicBezTo>
                <a:cubicBezTo>
                  <a:pt x="2363" y="427"/>
                  <a:pt x="2363" y="427"/>
                  <a:pt x="2362" y="427"/>
                </a:cubicBezTo>
                <a:cubicBezTo>
                  <a:pt x="2362" y="427"/>
                  <a:pt x="2361" y="427"/>
                  <a:pt x="2361" y="427"/>
                </a:cubicBezTo>
                <a:cubicBezTo>
                  <a:pt x="2361" y="428"/>
                  <a:pt x="2361" y="428"/>
                  <a:pt x="2361" y="429"/>
                </a:cubicBezTo>
                <a:moveTo>
                  <a:pt x="2324" y="717"/>
                </a:moveTo>
                <a:cubicBezTo>
                  <a:pt x="2324" y="717"/>
                  <a:pt x="2324" y="717"/>
                  <a:pt x="2324" y="717"/>
                </a:cubicBezTo>
                <a:cubicBezTo>
                  <a:pt x="2323" y="716"/>
                  <a:pt x="2323" y="717"/>
                  <a:pt x="2323" y="718"/>
                </a:cubicBezTo>
                <a:cubicBezTo>
                  <a:pt x="2322" y="720"/>
                  <a:pt x="2322" y="721"/>
                  <a:pt x="2320" y="721"/>
                </a:cubicBezTo>
                <a:cubicBezTo>
                  <a:pt x="2319" y="721"/>
                  <a:pt x="2319" y="722"/>
                  <a:pt x="2319" y="723"/>
                </a:cubicBezTo>
                <a:cubicBezTo>
                  <a:pt x="2319" y="723"/>
                  <a:pt x="2319" y="723"/>
                  <a:pt x="2319" y="723"/>
                </a:cubicBezTo>
                <a:cubicBezTo>
                  <a:pt x="2319" y="724"/>
                  <a:pt x="2319" y="724"/>
                  <a:pt x="2319" y="724"/>
                </a:cubicBezTo>
                <a:cubicBezTo>
                  <a:pt x="2319" y="724"/>
                  <a:pt x="2319" y="724"/>
                  <a:pt x="2319" y="724"/>
                </a:cubicBezTo>
                <a:cubicBezTo>
                  <a:pt x="2320" y="724"/>
                  <a:pt x="2320" y="724"/>
                  <a:pt x="2320" y="724"/>
                </a:cubicBezTo>
                <a:cubicBezTo>
                  <a:pt x="2321" y="723"/>
                  <a:pt x="2321" y="723"/>
                  <a:pt x="2322" y="723"/>
                </a:cubicBezTo>
                <a:cubicBezTo>
                  <a:pt x="2323" y="722"/>
                  <a:pt x="2324" y="721"/>
                  <a:pt x="2324" y="720"/>
                </a:cubicBezTo>
                <a:cubicBezTo>
                  <a:pt x="2325" y="720"/>
                  <a:pt x="2325" y="719"/>
                  <a:pt x="2325" y="719"/>
                </a:cubicBezTo>
                <a:cubicBezTo>
                  <a:pt x="2325" y="718"/>
                  <a:pt x="2325" y="717"/>
                  <a:pt x="2325" y="717"/>
                </a:cubicBezTo>
                <a:cubicBezTo>
                  <a:pt x="2324" y="717"/>
                  <a:pt x="2324" y="717"/>
                  <a:pt x="2324" y="717"/>
                </a:cubicBezTo>
                <a:moveTo>
                  <a:pt x="2286" y="763"/>
                </a:moveTo>
                <a:cubicBezTo>
                  <a:pt x="2285" y="763"/>
                  <a:pt x="2285" y="763"/>
                  <a:pt x="2285" y="763"/>
                </a:cubicBezTo>
                <a:cubicBezTo>
                  <a:pt x="2284" y="764"/>
                  <a:pt x="2284" y="764"/>
                  <a:pt x="2283" y="765"/>
                </a:cubicBezTo>
                <a:cubicBezTo>
                  <a:pt x="2282" y="766"/>
                  <a:pt x="2282" y="766"/>
                  <a:pt x="2282" y="766"/>
                </a:cubicBezTo>
                <a:cubicBezTo>
                  <a:pt x="2282" y="766"/>
                  <a:pt x="2281" y="767"/>
                  <a:pt x="2280" y="768"/>
                </a:cubicBezTo>
                <a:cubicBezTo>
                  <a:pt x="2280" y="768"/>
                  <a:pt x="2280" y="768"/>
                  <a:pt x="2280" y="769"/>
                </a:cubicBezTo>
                <a:cubicBezTo>
                  <a:pt x="2282" y="769"/>
                  <a:pt x="2283" y="767"/>
                  <a:pt x="2284" y="766"/>
                </a:cubicBezTo>
                <a:cubicBezTo>
                  <a:pt x="2285" y="765"/>
                  <a:pt x="2285" y="765"/>
                  <a:pt x="2286" y="764"/>
                </a:cubicBezTo>
                <a:cubicBezTo>
                  <a:pt x="2287" y="763"/>
                  <a:pt x="2287" y="763"/>
                  <a:pt x="2287" y="763"/>
                </a:cubicBezTo>
                <a:cubicBezTo>
                  <a:pt x="2286" y="763"/>
                  <a:pt x="2286" y="763"/>
                  <a:pt x="2286" y="763"/>
                </a:cubicBezTo>
                <a:cubicBezTo>
                  <a:pt x="2286" y="763"/>
                  <a:pt x="2286" y="763"/>
                  <a:pt x="2286" y="763"/>
                </a:cubicBezTo>
                <a:moveTo>
                  <a:pt x="2321" y="715"/>
                </a:moveTo>
                <a:cubicBezTo>
                  <a:pt x="2321" y="715"/>
                  <a:pt x="2321" y="715"/>
                  <a:pt x="2321" y="715"/>
                </a:cubicBezTo>
                <a:cubicBezTo>
                  <a:pt x="2321" y="715"/>
                  <a:pt x="2321" y="715"/>
                  <a:pt x="2321" y="715"/>
                </a:cubicBezTo>
                <a:cubicBezTo>
                  <a:pt x="2321" y="715"/>
                  <a:pt x="2321" y="715"/>
                  <a:pt x="2321" y="715"/>
                </a:cubicBezTo>
                <a:cubicBezTo>
                  <a:pt x="2321" y="715"/>
                  <a:pt x="2321" y="715"/>
                  <a:pt x="2321" y="715"/>
                </a:cubicBezTo>
                <a:cubicBezTo>
                  <a:pt x="2321" y="715"/>
                  <a:pt x="2321" y="715"/>
                  <a:pt x="2321" y="715"/>
                </a:cubicBezTo>
                <a:cubicBezTo>
                  <a:pt x="2321" y="715"/>
                  <a:pt x="2321" y="715"/>
                  <a:pt x="2321" y="715"/>
                </a:cubicBezTo>
                <a:cubicBezTo>
                  <a:pt x="2321" y="715"/>
                  <a:pt x="2321" y="715"/>
                  <a:pt x="2321" y="715"/>
                </a:cubicBezTo>
                <a:cubicBezTo>
                  <a:pt x="2321" y="716"/>
                  <a:pt x="2321" y="716"/>
                  <a:pt x="2321" y="716"/>
                </a:cubicBezTo>
                <a:cubicBezTo>
                  <a:pt x="2321" y="715"/>
                  <a:pt x="2321" y="715"/>
                  <a:pt x="2321" y="715"/>
                </a:cubicBezTo>
                <a:moveTo>
                  <a:pt x="2316" y="729"/>
                </a:moveTo>
                <a:cubicBezTo>
                  <a:pt x="2316" y="729"/>
                  <a:pt x="2316" y="729"/>
                  <a:pt x="2316" y="729"/>
                </a:cubicBezTo>
                <a:cubicBezTo>
                  <a:pt x="2315" y="729"/>
                  <a:pt x="2315" y="730"/>
                  <a:pt x="2315" y="731"/>
                </a:cubicBezTo>
                <a:cubicBezTo>
                  <a:pt x="2315" y="731"/>
                  <a:pt x="2315" y="731"/>
                  <a:pt x="2315" y="731"/>
                </a:cubicBezTo>
                <a:cubicBezTo>
                  <a:pt x="2315" y="731"/>
                  <a:pt x="2315" y="731"/>
                  <a:pt x="2315" y="731"/>
                </a:cubicBezTo>
                <a:cubicBezTo>
                  <a:pt x="2315" y="732"/>
                  <a:pt x="2315" y="732"/>
                  <a:pt x="2315" y="732"/>
                </a:cubicBezTo>
                <a:cubicBezTo>
                  <a:pt x="2316" y="732"/>
                  <a:pt x="2316" y="732"/>
                  <a:pt x="2316" y="732"/>
                </a:cubicBezTo>
                <a:cubicBezTo>
                  <a:pt x="2316" y="732"/>
                  <a:pt x="2316" y="732"/>
                  <a:pt x="2316" y="732"/>
                </a:cubicBezTo>
                <a:cubicBezTo>
                  <a:pt x="2316" y="731"/>
                  <a:pt x="2316" y="731"/>
                  <a:pt x="2316" y="731"/>
                </a:cubicBezTo>
                <a:cubicBezTo>
                  <a:pt x="2316" y="730"/>
                  <a:pt x="2316" y="730"/>
                  <a:pt x="2316" y="730"/>
                </a:cubicBezTo>
                <a:cubicBezTo>
                  <a:pt x="2316" y="729"/>
                  <a:pt x="2316" y="729"/>
                  <a:pt x="2316" y="729"/>
                </a:cubicBezTo>
                <a:cubicBezTo>
                  <a:pt x="2316" y="729"/>
                  <a:pt x="2316" y="729"/>
                  <a:pt x="2316" y="729"/>
                </a:cubicBezTo>
                <a:cubicBezTo>
                  <a:pt x="2316" y="729"/>
                  <a:pt x="2316" y="729"/>
                  <a:pt x="2316" y="729"/>
                </a:cubicBezTo>
                <a:cubicBezTo>
                  <a:pt x="2316" y="729"/>
                  <a:pt x="2316" y="729"/>
                  <a:pt x="2316" y="729"/>
                </a:cubicBezTo>
                <a:moveTo>
                  <a:pt x="2311" y="737"/>
                </a:moveTo>
                <a:cubicBezTo>
                  <a:pt x="2311" y="737"/>
                  <a:pt x="2312" y="737"/>
                  <a:pt x="2312" y="736"/>
                </a:cubicBezTo>
                <a:cubicBezTo>
                  <a:pt x="2311" y="736"/>
                  <a:pt x="2311" y="737"/>
                  <a:pt x="2311" y="737"/>
                </a:cubicBezTo>
                <a:moveTo>
                  <a:pt x="2298" y="755"/>
                </a:moveTo>
                <a:cubicBezTo>
                  <a:pt x="2297" y="755"/>
                  <a:pt x="2297" y="755"/>
                  <a:pt x="2297" y="755"/>
                </a:cubicBezTo>
                <a:cubicBezTo>
                  <a:pt x="2297" y="755"/>
                  <a:pt x="2297" y="755"/>
                  <a:pt x="2297" y="755"/>
                </a:cubicBezTo>
                <a:cubicBezTo>
                  <a:pt x="2296" y="756"/>
                  <a:pt x="2296" y="756"/>
                  <a:pt x="2296" y="756"/>
                </a:cubicBezTo>
                <a:cubicBezTo>
                  <a:pt x="2296" y="756"/>
                  <a:pt x="2295" y="756"/>
                  <a:pt x="2295" y="757"/>
                </a:cubicBezTo>
                <a:cubicBezTo>
                  <a:pt x="2295" y="757"/>
                  <a:pt x="2295" y="757"/>
                  <a:pt x="2295" y="757"/>
                </a:cubicBezTo>
                <a:cubicBezTo>
                  <a:pt x="2295" y="757"/>
                  <a:pt x="2295" y="757"/>
                  <a:pt x="2295" y="757"/>
                </a:cubicBezTo>
                <a:cubicBezTo>
                  <a:pt x="2295" y="758"/>
                  <a:pt x="2295" y="758"/>
                  <a:pt x="2295" y="758"/>
                </a:cubicBezTo>
                <a:cubicBezTo>
                  <a:pt x="2296" y="757"/>
                  <a:pt x="2296" y="757"/>
                  <a:pt x="2296" y="757"/>
                </a:cubicBezTo>
                <a:cubicBezTo>
                  <a:pt x="2296" y="757"/>
                  <a:pt x="2296" y="757"/>
                  <a:pt x="2297" y="756"/>
                </a:cubicBezTo>
                <a:cubicBezTo>
                  <a:pt x="2297" y="756"/>
                  <a:pt x="2297" y="756"/>
                  <a:pt x="2297" y="756"/>
                </a:cubicBezTo>
                <a:cubicBezTo>
                  <a:pt x="2297" y="756"/>
                  <a:pt x="2298" y="755"/>
                  <a:pt x="2298" y="755"/>
                </a:cubicBezTo>
                <a:cubicBezTo>
                  <a:pt x="2298" y="755"/>
                  <a:pt x="2298" y="755"/>
                  <a:pt x="2298" y="755"/>
                </a:cubicBezTo>
                <a:cubicBezTo>
                  <a:pt x="2298" y="755"/>
                  <a:pt x="2298" y="755"/>
                  <a:pt x="2298" y="755"/>
                </a:cubicBezTo>
                <a:moveTo>
                  <a:pt x="2420" y="450"/>
                </a:moveTo>
                <a:cubicBezTo>
                  <a:pt x="2420" y="449"/>
                  <a:pt x="2420" y="449"/>
                  <a:pt x="2420" y="449"/>
                </a:cubicBezTo>
                <a:cubicBezTo>
                  <a:pt x="2419" y="448"/>
                  <a:pt x="2419" y="448"/>
                  <a:pt x="2419" y="448"/>
                </a:cubicBezTo>
                <a:cubicBezTo>
                  <a:pt x="2419" y="448"/>
                  <a:pt x="2419" y="448"/>
                  <a:pt x="2419" y="448"/>
                </a:cubicBezTo>
                <a:cubicBezTo>
                  <a:pt x="2419" y="449"/>
                  <a:pt x="2419" y="449"/>
                  <a:pt x="2419" y="449"/>
                </a:cubicBezTo>
                <a:cubicBezTo>
                  <a:pt x="2420" y="450"/>
                  <a:pt x="2420" y="450"/>
                  <a:pt x="2420" y="450"/>
                </a:cubicBezTo>
                <a:moveTo>
                  <a:pt x="2215" y="371"/>
                </a:moveTo>
                <a:cubicBezTo>
                  <a:pt x="2215" y="372"/>
                  <a:pt x="2216" y="371"/>
                  <a:pt x="2216" y="371"/>
                </a:cubicBezTo>
                <a:cubicBezTo>
                  <a:pt x="2217" y="371"/>
                  <a:pt x="2217" y="370"/>
                  <a:pt x="2218" y="370"/>
                </a:cubicBezTo>
                <a:cubicBezTo>
                  <a:pt x="2219" y="370"/>
                  <a:pt x="2219" y="369"/>
                  <a:pt x="2220" y="370"/>
                </a:cubicBezTo>
                <a:cubicBezTo>
                  <a:pt x="2221" y="370"/>
                  <a:pt x="2223" y="371"/>
                  <a:pt x="2224" y="371"/>
                </a:cubicBezTo>
                <a:cubicBezTo>
                  <a:pt x="2225" y="372"/>
                  <a:pt x="2227" y="373"/>
                  <a:pt x="2229" y="374"/>
                </a:cubicBezTo>
                <a:cubicBezTo>
                  <a:pt x="2232" y="374"/>
                  <a:pt x="2234" y="374"/>
                  <a:pt x="2236" y="375"/>
                </a:cubicBezTo>
                <a:cubicBezTo>
                  <a:pt x="2238" y="376"/>
                  <a:pt x="2239" y="375"/>
                  <a:pt x="2239" y="373"/>
                </a:cubicBezTo>
                <a:cubicBezTo>
                  <a:pt x="2239" y="372"/>
                  <a:pt x="2239" y="371"/>
                  <a:pt x="2239" y="370"/>
                </a:cubicBezTo>
                <a:cubicBezTo>
                  <a:pt x="2239" y="369"/>
                  <a:pt x="2240" y="368"/>
                  <a:pt x="2239" y="367"/>
                </a:cubicBezTo>
                <a:cubicBezTo>
                  <a:pt x="2237" y="364"/>
                  <a:pt x="2235" y="362"/>
                  <a:pt x="2233" y="361"/>
                </a:cubicBezTo>
                <a:cubicBezTo>
                  <a:pt x="2232" y="359"/>
                  <a:pt x="2230" y="359"/>
                  <a:pt x="2229" y="358"/>
                </a:cubicBezTo>
                <a:cubicBezTo>
                  <a:pt x="2228" y="358"/>
                  <a:pt x="2228" y="358"/>
                  <a:pt x="2228" y="358"/>
                </a:cubicBezTo>
                <a:cubicBezTo>
                  <a:pt x="2226" y="359"/>
                  <a:pt x="2225" y="360"/>
                  <a:pt x="2223" y="360"/>
                </a:cubicBezTo>
                <a:cubicBezTo>
                  <a:pt x="2223" y="360"/>
                  <a:pt x="2222" y="360"/>
                  <a:pt x="2222" y="361"/>
                </a:cubicBezTo>
                <a:cubicBezTo>
                  <a:pt x="2221" y="363"/>
                  <a:pt x="2221" y="365"/>
                  <a:pt x="2220" y="367"/>
                </a:cubicBezTo>
                <a:cubicBezTo>
                  <a:pt x="2220" y="368"/>
                  <a:pt x="2218" y="369"/>
                  <a:pt x="2217" y="369"/>
                </a:cubicBezTo>
                <a:cubicBezTo>
                  <a:pt x="2216" y="369"/>
                  <a:pt x="2216" y="369"/>
                  <a:pt x="2215" y="370"/>
                </a:cubicBezTo>
                <a:cubicBezTo>
                  <a:pt x="2215" y="370"/>
                  <a:pt x="2215" y="371"/>
                  <a:pt x="2215" y="371"/>
                </a:cubicBezTo>
                <a:moveTo>
                  <a:pt x="2263" y="329"/>
                </a:moveTo>
                <a:cubicBezTo>
                  <a:pt x="2264" y="330"/>
                  <a:pt x="2265" y="331"/>
                  <a:pt x="2266" y="331"/>
                </a:cubicBezTo>
                <a:cubicBezTo>
                  <a:pt x="2267" y="331"/>
                  <a:pt x="2268" y="332"/>
                  <a:pt x="2269" y="334"/>
                </a:cubicBezTo>
                <a:cubicBezTo>
                  <a:pt x="2270" y="336"/>
                  <a:pt x="2273" y="337"/>
                  <a:pt x="2275" y="337"/>
                </a:cubicBezTo>
                <a:cubicBezTo>
                  <a:pt x="2276" y="337"/>
                  <a:pt x="2276" y="337"/>
                  <a:pt x="2277" y="337"/>
                </a:cubicBezTo>
                <a:cubicBezTo>
                  <a:pt x="2278" y="337"/>
                  <a:pt x="2279" y="337"/>
                  <a:pt x="2280" y="337"/>
                </a:cubicBezTo>
                <a:cubicBezTo>
                  <a:pt x="2280" y="338"/>
                  <a:pt x="2280" y="337"/>
                  <a:pt x="2280" y="337"/>
                </a:cubicBezTo>
                <a:cubicBezTo>
                  <a:pt x="2282" y="336"/>
                  <a:pt x="2283" y="335"/>
                  <a:pt x="2285" y="335"/>
                </a:cubicBezTo>
                <a:cubicBezTo>
                  <a:pt x="2288" y="334"/>
                  <a:pt x="2288" y="334"/>
                  <a:pt x="2288" y="332"/>
                </a:cubicBezTo>
                <a:cubicBezTo>
                  <a:pt x="2288" y="330"/>
                  <a:pt x="2288" y="329"/>
                  <a:pt x="2289" y="328"/>
                </a:cubicBezTo>
                <a:cubicBezTo>
                  <a:pt x="2289" y="327"/>
                  <a:pt x="2289" y="327"/>
                  <a:pt x="2289" y="327"/>
                </a:cubicBezTo>
                <a:cubicBezTo>
                  <a:pt x="2288" y="327"/>
                  <a:pt x="2288" y="327"/>
                  <a:pt x="2288" y="327"/>
                </a:cubicBezTo>
                <a:cubicBezTo>
                  <a:pt x="2287" y="328"/>
                  <a:pt x="2287" y="328"/>
                  <a:pt x="2286" y="327"/>
                </a:cubicBezTo>
                <a:cubicBezTo>
                  <a:pt x="2285" y="326"/>
                  <a:pt x="2283" y="325"/>
                  <a:pt x="2281" y="324"/>
                </a:cubicBezTo>
                <a:cubicBezTo>
                  <a:pt x="2280" y="324"/>
                  <a:pt x="2279" y="323"/>
                  <a:pt x="2277" y="324"/>
                </a:cubicBezTo>
                <a:cubicBezTo>
                  <a:pt x="2274" y="326"/>
                  <a:pt x="2274" y="326"/>
                  <a:pt x="2273" y="323"/>
                </a:cubicBezTo>
                <a:cubicBezTo>
                  <a:pt x="2273" y="322"/>
                  <a:pt x="2273" y="322"/>
                  <a:pt x="2273" y="322"/>
                </a:cubicBezTo>
                <a:cubicBezTo>
                  <a:pt x="2274" y="320"/>
                  <a:pt x="2273" y="320"/>
                  <a:pt x="2272" y="320"/>
                </a:cubicBezTo>
                <a:cubicBezTo>
                  <a:pt x="2270" y="320"/>
                  <a:pt x="2269" y="320"/>
                  <a:pt x="2268" y="319"/>
                </a:cubicBezTo>
                <a:cubicBezTo>
                  <a:pt x="2267" y="319"/>
                  <a:pt x="2265" y="319"/>
                  <a:pt x="2265" y="320"/>
                </a:cubicBezTo>
                <a:cubicBezTo>
                  <a:pt x="2264" y="323"/>
                  <a:pt x="2264" y="323"/>
                  <a:pt x="2262" y="321"/>
                </a:cubicBezTo>
                <a:cubicBezTo>
                  <a:pt x="2261" y="321"/>
                  <a:pt x="2261" y="321"/>
                  <a:pt x="2261" y="320"/>
                </a:cubicBezTo>
                <a:cubicBezTo>
                  <a:pt x="2261" y="319"/>
                  <a:pt x="2260" y="319"/>
                  <a:pt x="2261" y="317"/>
                </a:cubicBezTo>
                <a:cubicBezTo>
                  <a:pt x="2262" y="317"/>
                  <a:pt x="2260" y="315"/>
                  <a:pt x="2259" y="315"/>
                </a:cubicBezTo>
                <a:cubicBezTo>
                  <a:pt x="2258" y="315"/>
                  <a:pt x="2259" y="316"/>
                  <a:pt x="2259" y="317"/>
                </a:cubicBezTo>
                <a:cubicBezTo>
                  <a:pt x="2259" y="318"/>
                  <a:pt x="2259" y="318"/>
                  <a:pt x="2258" y="319"/>
                </a:cubicBezTo>
                <a:cubicBezTo>
                  <a:pt x="2258" y="319"/>
                  <a:pt x="2258" y="320"/>
                  <a:pt x="2258" y="321"/>
                </a:cubicBezTo>
                <a:cubicBezTo>
                  <a:pt x="2258" y="322"/>
                  <a:pt x="2259" y="324"/>
                  <a:pt x="2257" y="324"/>
                </a:cubicBezTo>
                <a:cubicBezTo>
                  <a:pt x="2259" y="327"/>
                  <a:pt x="2261" y="327"/>
                  <a:pt x="2263" y="329"/>
                </a:cubicBezTo>
                <a:moveTo>
                  <a:pt x="2197" y="321"/>
                </a:moveTo>
                <a:cubicBezTo>
                  <a:pt x="2196" y="321"/>
                  <a:pt x="2195" y="321"/>
                  <a:pt x="2195" y="322"/>
                </a:cubicBezTo>
                <a:cubicBezTo>
                  <a:pt x="2195" y="324"/>
                  <a:pt x="2196" y="327"/>
                  <a:pt x="2198" y="328"/>
                </a:cubicBezTo>
                <a:cubicBezTo>
                  <a:pt x="2199" y="331"/>
                  <a:pt x="2202" y="332"/>
                  <a:pt x="2202" y="335"/>
                </a:cubicBezTo>
                <a:cubicBezTo>
                  <a:pt x="2202" y="336"/>
                  <a:pt x="2203" y="336"/>
                  <a:pt x="2204" y="337"/>
                </a:cubicBezTo>
                <a:cubicBezTo>
                  <a:pt x="2206" y="337"/>
                  <a:pt x="2207" y="338"/>
                  <a:pt x="2209" y="339"/>
                </a:cubicBezTo>
                <a:cubicBezTo>
                  <a:pt x="2210" y="340"/>
                  <a:pt x="2211" y="340"/>
                  <a:pt x="2211" y="339"/>
                </a:cubicBezTo>
                <a:cubicBezTo>
                  <a:pt x="2212" y="337"/>
                  <a:pt x="2214" y="336"/>
                  <a:pt x="2212" y="334"/>
                </a:cubicBezTo>
                <a:cubicBezTo>
                  <a:pt x="2212" y="333"/>
                  <a:pt x="2212" y="333"/>
                  <a:pt x="2213" y="332"/>
                </a:cubicBezTo>
                <a:cubicBezTo>
                  <a:pt x="2213" y="331"/>
                  <a:pt x="2214" y="332"/>
                  <a:pt x="2214" y="332"/>
                </a:cubicBezTo>
                <a:cubicBezTo>
                  <a:pt x="2215" y="332"/>
                  <a:pt x="2215" y="333"/>
                  <a:pt x="2215" y="333"/>
                </a:cubicBezTo>
                <a:cubicBezTo>
                  <a:pt x="2216" y="335"/>
                  <a:pt x="2216" y="335"/>
                  <a:pt x="2219" y="334"/>
                </a:cubicBezTo>
                <a:cubicBezTo>
                  <a:pt x="2219" y="334"/>
                  <a:pt x="2219" y="334"/>
                  <a:pt x="2219" y="334"/>
                </a:cubicBezTo>
                <a:cubicBezTo>
                  <a:pt x="2222" y="333"/>
                  <a:pt x="2225" y="333"/>
                  <a:pt x="2227" y="331"/>
                </a:cubicBezTo>
                <a:cubicBezTo>
                  <a:pt x="2228" y="331"/>
                  <a:pt x="2229" y="330"/>
                  <a:pt x="2229" y="331"/>
                </a:cubicBezTo>
                <a:cubicBezTo>
                  <a:pt x="2230" y="331"/>
                  <a:pt x="2230" y="332"/>
                  <a:pt x="2230" y="333"/>
                </a:cubicBezTo>
                <a:cubicBezTo>
                  <a:pt x="2230" y="334"/>
                  <a:pt x="2231" y="335"/>
                  <a:pt x="2232" y="335"/>
                </a:cubicBezTo>
                <a:cubicBezTo>
                  <a:pt x="2233" y="336"/>
                  <a:pt x="2234" y="336"/>
                  <a:pt x="2234" y="334"/>
                </a:cubicBezTo>
                <a:cubicBezTo>
                  <a:pt x="2234" y="334"/>
                  <a:pt x="2234" y="334"/>
                  <a:pt x="2234" y="334"/>
                </a:cubicBezTo>
                <a:cubicBezTo>
                  <a:pt x="2235" y="334"/>
                  <a:pt x="2236" y="334"/>
                  <a:pt x="2236" y="333"/>
                </a:cubicBezTo>
                <a:cubicBezTo>
                  <a:pt x="2237" y="333"/>
                  <a:pt x="2238" y="333"/>
                  <a:pt x="2238" y="333"/>
                </a:cubicBezTo>
                <a:cubicBezTo>
                  <a:pt x="2240" y="333"/>
                  <a:pt x="2240" y="332"/>
                  <a:pt x="2240" y="332"/>
                </a:cubicBezTo>
                <a:cubicBezTo>
                  <a:pt x="2241" y="331"/>
                  <a:pt x="2240" y="331"/>
                  <a:pt x="2239" y="331"/>
                </a:cubicBezTo>
                <a:cubicBezTo>
                  <a:pt x="2239" y="331"/>
                  <a:pt x="2238" y="331"/>
                  <a:pt x="2238" y="330"/>
                </a:cubicBezTo>
                <a:cubicBezTo>
                  <a:pt x="2238" y="329"/>
                  <a:pt x="2237" y="329"/>
                  <a:pt x="2236" y="329"/>
                </a:cubicBezTo>
                <a:cubicBezTo>
                  <a:pt x="2235" y="329"/>
                  <a:pt x="2234" y="328"/>
                  <a:pt x="2233" y="327"/>
                </a:cubicBezTo>
                <a:cubicBezTo>
                  <a:pt x="2232" y="325"/>
                  <a:pt x="2232" y="323"/>
                  <a:pt x="2231" y="322"/>
                </a:cubicBezTo>
                <a:cubicBezTo>
                  <a:pt x="2230" y="320"/>
                  <a:pt x="2230" y="318"/>
                  <a:pt x="2230" y="316"/>
                </a:cubicBezTo>
                <a:cubicBezTo>
                  <a:pt x="2230" y="314"/>
                  <a:pt x="2232" y="313"/>
                  <a:pt x="2232" y="311"/>
                </a:cubicBezTo>
                <a:cubicBezTo>
                  <a:pt x="2233" y="311"/>
                  <a:pt x="2233" y="311"/>
                  <a:pt x="2234" y="311"/>
                </a:cubicBezTo>
                <a:cubicBezTo>
                  <a:pt x="2236" y="311"/>
                  <a:pt x="2236" y="311"/>
                  <a:pt x="2236" y="313"/>
                </a:cubicBezTo>
                <a:cubicBezTo>
                  <a:pt x="2236" y="315"/>
                  <a:pt x="2235" y="316"/>
                  <a:pt x="2234" y="317"/>
                </a:cubicBezTo>
                <a:cubicBezTo>
                  <a:pt x="2234" y="318"/>
                  <a:pt x="2233" y="321"/>
                  <a:pt x="2233" y="322"/>
                </a:cubicBezTo>
                <a:cubicBezTo>
                  <a:pt x="2234" y="323"/>
                  <a:pt x="2235" y="325"/>
                  <a:pt x="2236" y="326"/>
                </a:cubicBezTo>
                <a:cubicBezTo>
                  <a:pt x="2237" y="328"/>
                  <a:pt x="2238" y="329"/>
                  <a:pt x="2240" y="329"/>
                </a:cubicBezTo>
                <a:cubicBezTo>
                  <a:pt x="2241" y="329"/>
                  <a:pt x="2242" y="329"/>
                  <a:pt x="2242" y="330"/>
                </a:cubicBezTo>
                <a:cubicBezTo>
                  <a:pt x="2242" y="331"/>
                  <a:pt x="2243" y="331"/>
                  <a:pt x="2244" y="330"/>
                </a:cubicBezTo>
                <a:cubicBezTo>
                  <a:pt x="2244" y="329"/>
                  <a:pt x="2245" y="329"/>
                  <a:pt x="2245" y="329"/>
                </a:cubicBezTo>
                <a:cubicBezTo>
                  <a:pt x="2247" y="327"/>
                  <a:pt x="2249" y="325"/>
                  <a:pt x="2248" y="322"/>
                </a:cubicBezTo>
                <a:cubicBezTo>
                  <a:pt x="2247" y="319"/>
                  <a:pt x="2249" y="318"/>
                  <a:pt x="2251" y="317"/>
                </a:cubicBezTo>
                <a:cubicBezTo>
                  <a:pt x="2251" y="317"/>
                  <a:pt x="2252" y="316"/>
                  <a:pt x="2251" y="316"/>
                </a:cubicBezTo>
                <a:cubicBezTo>
                  <a:pt x="2250" y="315"/>
                  <a:pt x="2250" y="314"/>
                  <a:pt x="2248" y="313"/>
                </a:cubicBezTo>
                <a:cubicBezTo>
                  <a:pt x="2248" y="313"/>
                  <a:pt x="2247" y="312"/>
                  <a:pt x="2247" y="312"/>
                </a:cubicBezTo>
                <a:cubicBezTo>
                  <a:pt x="2245" y="311"/>
                  <a:pt x="2244" y="310"/>
                  <a:pt x="2243" y="309"/>
                </a:cubicBezTo>
                <a:cubicBezTo>
                  <a:pt x="2242" y="308"/>
                  <a:pt x="2240" y="308"/>
                  <a:pt x="2239" y="308"/>
                </a:cubicBezTo>
                <a:cubicBezTo>
                  <a:pt x="2238" y="309"/>
                  <a:pt x="2237" y="309"/>
                  <a:pt x="2236" y="309"/>
                </a:cubicBezTo>
                <a:cubicBezTo>
                  <a:pt x="2235" y="308"/>
                  <a:pt x="2233" y="307"/>
                  <a:pt x="2232" y="306"/>
                </a:cubicBezTo>
                <a:cubicBezTo>
                  <a:pt x="2230" y="303"/>
                  <a:pt x="2229" y="301"/>
                  <a:pt x="2226" y="300"/>
                </a:cubicBezTo>
                <a:cubicBezTo>
                  <a:pt x="2226" y="300"/>
                  <a:pt x="2226" y="299"/>
                  <a:pt x="2226" y="300"/>
                </a:cubicBezTo>
                <a:cubicBezTo>
                  <a:pt x="2226" y="300"/>
                  <a:pt x="2226" y="300"/>
                  <a:pt x="2226" y="300"/>
                </a:cubicBezTo>
                <a:cubicBezTo>
                  <a:pt x="2226" y="301"/>
                  <a:pt x="2226" y="302"/>
                  <a:pt x="2226" y="303"/>
                </a:cubicBezTo>
                <a:cubicBezTo>
                  <a:pt x="2226" y="303"/>
                  <a:pt x="2226" y="303"/>
                  <a:pt x="2226" y="303"/>
                </a:cubicBezTo>
                <a:cubicBezTo>
                  <a:pt x="2223" y="302"/>
                  <a:pt x="2223" y="302"/>
                  <a:pt x="2222" y="304"/>
                </a:cubicBezTo>
                <a:cubicBezTo>
                  <a:pt x="2222" y="304"/>
                  <a:pt x="2222" y="305"/>
                  <a:pt x="2222" y="305"/>
                </a:cubicBezTo>
                <a:cubicBezTo>
                  <a:pt x="2222" y="308"/>
                  <a:pt x="2222" y="310"/>
                  <a:pt x="2222" y="313"/>
                </a:cubicBezTo>
                <a:cubicBezTo>
                  <a:pt x="2222" y="313"/>
                  <a:pt x="2222" y="313"/>
                  <a:pt x="2222" y="313"/>
                </a:cubicBezTo>
                <a:cubicBezTo>
                  <a:pt x="2221" y="312"/>
                  <a:pt x="2219" y="311"/>
                  <a:pt x="2219" y="310"/>
                </a:cubicBezTo>
                <a:cubicBezTo>
                  <a:pt x="2219" y="309"/>
                  <a:pt x="2218" y="309"/>
                  <a:pt x="2217" y="309"/>
                </a:cubicBezTo>
                <a:cubicBezTo>
                  <a:pt x="2216" y="309"/>
                  <a:pt x="2214" y="307"/>
                  <a:pt x="2215" y="306"/>
                </a:cubicBezTo>
                <a:cubicBezTo>
                  <a:pt x="2215" y="305"/>
                  <a:pt x="2215" y="304"/>
                  <a:pt x="2214" y="304"/>
                </a:cubicBezTo>
                <a:cubicBezTo>
                  <a:pt x="2213" y="304"/>
                  <a:pt x="2213" y="303"/>
                  <a:pt x="2212" y="302"/>
                </a:cubicBezTo>
                <a:cubicBezTo>
                  <a:pt x="2211" y="301"/>
                  <a:pt x="2209" y="301"/>
                  <a:pt x="2209" y="299"/>
                </a:cubicBezTo>
                <a:cubicBezTo>
                  <a:pt x="2209" y="298"/>
                  <a:pt x="2208" y="298"/>
                  <a:pt x="2207" y="298"/>
                </a:cubicBezTo>
                <a:cubicBezTo>
                  <a:pt x="2207" y="298"/>
                  <a:pt x="2206" y="298"/>
                  <a:pt x="2206" y="299"/>
                </a:cubicBezTo>
                <a:cubicBezTo>
                  <a:pt x="2205" y="300"/>
                  <a:pt x="2206" y="301"/>
                  <a:pt x="2205" y="300"/>
                </a:cubicBezTo>
                <a:cubicBezTo>
                  <a:pt x="2204" y="300"/>
                  <a:pt x="2204" y="300"/>
                  <a:pt x="2204" y="301"/>
                </a:cubicBezTo>
                <a:cubicBezTo>
                  <a:pt x="2204" y="302"/>
                  <a:pt x="2203" y="303"/>
                  <a:pt x="2202" y="303"/>
                </a:cubicBezTo>
                <a:cubicBezTo>
                  <a:pt x="2201" y="303"/>
                  <a:pt x="2201" y="304"/>
                  <a:pt x="2201" y="304"/>
                </a:cubicBezTo>
                <a:cubicBezTo>
                  <a:pt x="2199" y="304"/>
                  <a:pt x="2198" y="305"/>
                  <a:pt x="2199" y="307"/>
                </a:cubicBezTo>
                <a:cubicBezTo>
                  <a:pt x="2199" y="308"/>
                  <a:pt x="2199" y="308"/>
                  <a:pt x="2199" y="309"/>
                </a:cubicBezTo>
                <a:cubicBezTo>
                  <a:pt x="2199" y="310"/>
                  <a:pt x="2199" y="310"/>
                  <a:pt x="2199" y="310"/>
                </a:cubicBezTo>
                <a:cubicBezTo>
                  <a:pt x="2196" y="310"/>
                  <a:pt x="2196" y="310"/>
                  <a:pt x="2197" y="313"/>
                </a:cubicBezTo>
                <a:cubicBezTo>
                  <a:pt x="2197" y="313"/>
                  <a:pt x="2197" y="314"/>
                  <a:pt x="2196" y="314"/>
                </a:cubicBezTo>
                <a:cubicBezTo>
                  <a:pt x="2196" y="314"/>
                  <a:pt x="2195" y="315"/>
                  <a:pt x="2196" y="315"/>
                </a:cubicBezTo>
                <a:cubicBezTo>
                  <a:pt x="2197" y="316"/>
                  <a:pt x="2197" y="317"/>
                  <a:pt x="2197" y="319"/>
                </a:cubicBezTo>
                <a:cubicBezTo>
                  <a:pt x="2197" y="319"/>
                  <a:pt x="2197" y="320"/>
                  <a:pt x="2198" y="320"/>
                </a:cubicBezTo>
                <a:cubicBezTo>
                  <a:pt x="2198" y="320"/>
                  <a:pt x="2198" y="321"/>
                  <a:pt x="2198" y="321"/>
                </a:cubicBezTo>
                <a:cubicBezTo>
                  <a:pt x="2198" y="322"/>
                  <a:pt x="2197" y="322"/>
                  <a:pt x="2197" y="321"/>
                </a:cubicBezTo>
                <a:moveTo>
                  <a:pt x="2220" y="358"/>
                </a:moveTo>
                <a:cubicBezTo>
                  <a:pt x="2221" y="358"/>
                  <a:pt x="2223" y="356"/>
                  <a:pt x="2223" y="355"/>
                </a:cubicBezTo>
                <a:cubicBezTo>
                  <a:pt x="2223" y="354"/>
                  <a:pt x="2222" y="352"/>
                  <a:pt x="2223" y="351"/>
                </a:cubicBezTo>
                <a:cubicBezTo>
                  <a:pt x="2223" y="350"/>
                  <a:pt x="2222" y="349"/>
                  <a:pt x="2221" y="349"/>
                </a:cubicBezTo>
                <a:cubicBezTo>
                  <a:pt x="2219" y="349"/>
                  <a:pt x="2217" y="350"/>
                  <a:pt x="2217" y="351"/>
                </a:cubicBezTo>
                <a:cubicBezTo>
                  <a:pt x="2217" y="352"/>
                  <a:pt x="2217" y="353"/>
                  <a:pt x="2217" y="353"/>
                </a:cubicBezTo>
                <a:cubicBezTo>
                  <a:pt x="2216" y="355"/>
                  <a:pt x="2218" y="356"/>
                  <a:pt x="2218" y="358"/>
                </a:cubicBezTo>
                <a:cubicBezTo>
                  <a:pt x="2218" y="358"/>
                  <a:pt x="2219" y="358"/>
                  <a:pt x="2220" y="358"/>
                </a:cubicBezTo>
                <a:moveTo>
                  <a:pt x="2206" y="410"/>
                </a:moveTo>
                <a:cubicBezTo>
                  <a:pt x="2207" y="410"/>
                  <a:pt x="2207" y="409"/>
                  <a:pt x="2207" y="409"/>
                </a:cubicBezTo>
                <a:cubicBezTo>
                  <a:pt x="2207" y="409"/>
                  <a:pt x="2207" y="409"/>
                  <a:pt x="2207" y="409"/>
                </a:cubicBezTo>
                <a:cubicBezTo>
                  <a:pt x="2206" y="409"/>
                  <a:pt x="2206" y="409"/>
                  <a:pt x="2206" y="409"/>
                </a:cubicBezTo>
                <a:cubicBezTo>
                  <a:pt x="2206" y="409"/>
                  <a:pt x="2206" y="410"/>
                  <a:pt x="2206" y="410"/>
                </a:cubicBezTo>
                <a:moveTo>
                  <a:pt x="2187" y="321"/>
                </a:moveTo>
                <a:cubicBezTo>
                  <a:pt x="2188" y="321"/>
                  <a:pt x="2189" y="319"/>
                  <a:pt x="2188" y="319"/>
                </a:cubicBezTo>
                <a:cubicBezTo>
                  <a:pt x="2188" y="317"/>
                  <a:pt x="2189" y="316"/>
                  <a:pt x="2190" y="314"/>
                </a:cubicBezTo>
                <a:cubicBezTo>
                  <a:pt x="2190" y="313"/>
                  <a:pt x="2190" y="313"/>
                  <a:pt x="2190" y="313"/>
                </a:cubicBezTo>
                <a:cubicBezTo>
                  <a:pt x="2189" y="313"/>
                  <a:pt x="2188" y="311"/>
                  <a:pt x="2188" y="310"/>
                </a:cubicBezTo>
                <a:cubicBezTo>
                  <a:pt x="2187" y="310"/>
                  <a:pt x="2187" y="310"/>
                  <a:pt x="2187" y="310"/>
                </a:cubicBezTo>
                <a:cubicBezTo>
                  <a:pt x="2186" y="310"/>
                  <a:pt x="2186" y="310"/>
                  <a:pt x="2186" y="311"/>
                </a:cubicBezTo>
                <a:cubicBezTo>
                  <a:pt x="2186" y="313"/>
                  <a:pt x="2187" y="316"/>
                  <a:pt x="2186" y="318"/>
                </a:cubicBezTo>
                <a:cubicBezTo>
                  <a:pt x="2186" y="320"/>
                  <a:pt x="2186" y="320"/>
                  <a:pt x="2187" y="321"/>
                </a:cubicBezTo>
                <a:moveTo>
                  <a:pt x="2205" y="405"/>
                </a:moveTo>
                <a:cubicBezTo>
                  <a:pt x="2205" y="406"/>
                  <a:pt x="2206" y="406"/>
                  <a:pt x="2206" y="405"/>
                </a:cubicBezTo>
                <a:cubicBezTo>
                  <a:pt x="2206" y="405"/>
                  <a:pt x="2206" y="405"/>
                  <a:pt x="2206" y="405"/>
                </a:cubicBezTo>
                <a:cubicBezTo>
                  <a:pt x="2205" y="405"/>
                  <a:pt x="2205" y="405"/>
                  <a:pt x="2205" y="405"/>
                </a:cubicBezTo>
                <a:moveTo>
                  <a:pt x="2337" y="281"/>
                </a:moveTo>
                <a:cubicBezTo>
                  <a:pt x="2338" y="281"/>
                  <a:pt x="2338" y="281"/>
                  <a:pt x="2338" y="281"/>
                </a:cubicBezTo>
                <a:cubicBezTo>
                  <a:pt x="2338" y="280"/>
                  <a:pt x="2338" y="280"/>
                  <a:pt x="2338" y="280"/>
                </a:cubicBezTo>
                <a:cubicBezTo>
                  <a:pt x="2337" y="280"/>
                  <a:pt x="2337" y="280"/>
                  <a:pt x="2337" y="281"/>
                </a:cubicBezTo>
                <a:cubicBezTo>
                  <a:pt x="2337" y="281"/>
                  <a:pt x="2337" y="281"/>
                  <a:pt x="2337" y="281"/>
                </a:cubicBezTo>
                <a:moveTo>
                  <a:pt x="2361" y="426"/>
                </a:moveTo>
                <a:cubicBezTo>
                  <a:pt x="2362" y="426"/>
                  <a:pt x="2362" y="426"/>
                  <a:pt x="2362" y="425"/>
                </a:cubicBezTo>
                <a:cubicBezTo>
                  <a:pt x="2362" y="425"/>
                  <a:pt x="2361" y="425"/>
                  <a:pt x="2361" y="425"/>
                </a:cubicBezTo>
                <a:cubicBezTo>
                  <a:pt x="2360" y="425"/>
                  <a:pt x="2361" y="425"/>
                  <a:pt x="2360" y="425"/>
                </a:cubicBezTo>
                <a:cubicBezTo>
                  <a:pt x="2360" y="426"/>
                  <a:pt x="2361" y="426"/>
                  <a:pt x="2361" y="426"/>
                </a:cubicBezTo>
                <a:moveTo>
                  <a:pt x="2329" y="271"/>
                </a:moveTo>
                <a:cubicBezTo>
                  <a:pt x="2329" y="270"/>
                  <a:pt x="2329" y="270"/>
                  <a:pt x="2329" y="270"/>
                </a:cubicBezTo>
                <a:cubicBezTo>
                  <a:pt x="2329" y="270"/>
                  <a:pt x="2328" y="270"/>
                  <a:pt x="2328" y="271"/>
                </a:cubicBezTo>
                <a:cubicBezTo>
                  <a:pt x="2327" y="271"/>
                  <a:pt x="2327" y="271"/>
                  <a:pt x="2327" y="272"/>
                </a:cubicBezTo>
                <a:cubicBezTo>
                  <a:pt x="2327" y="272"/>
                  <a:pt x="2327" y="272"/>
                  <a:pt x="2328" y="272"/>
                </a:cubicBezTo>
                <a:cubicBezTo>
                  <a:pt x="2328" y="272"/>
                  <a:pt x="2329" y="271"/>
                  <a:pt x="2329" y="271"/>
                </a:cubicBezTo>
                <a:moveTo>
                  <a:pt x="2187" y="356"/>
                </a:moveTo>
                <a:cubicBezTo>
                  <a:pt x="2187" y="357"/>
                  <a:pt x="2188" y="357"/>
                  <a:pt x="2188" y="358"/>
                </a:cubicBezTo>
                <a:cubicBezTo>
                  <a:pt x="2189" y="359"/>
                  <a:pt x="2189" y="359"/>
                  <a:pt x="2190" y="359"/>
                </a:cubicBezTo>
                <a:cubicBezTo>
                  <a:pt x="2191" y="358"/>
                  <a:pt x="2191" y="358"/>
                  <a:pt x="2191" y="357"/>
                </a:cubicBezTo>
                <a:cubicBezTo>
                  <a:pt x="2191" y="354"/>
                  <a:pt x="2188" y="352"/>
                  <a:pt x="2186" y="350"/>
                </a:cubicBezTo>
                <a:cubicBezTo>
                  <a:pt x="2185" y="349"/>
                  <a:pt x="2185" y="350"/>
                  <a:pt x="2184" y="350"/>
                </a:cubicBezTo>
                <a:cubicBezTo>
                  <a:pt x="2184" y="351"/>
                  <a:pt x="2184" y="353"/>
                  <a:pt x="2185" y="353"/>
                </a:cubicBezTo>
                <a:cubicBezTo>
                  <a:pt x="2186" y="354"/>
                  <a:pt x="2187" y="355"/>
                  <a:pt x="2187" y="356"/>
                </a:cubicBezTo>
                <a:moveTo>
                  <a:pt x="2299" y="312"/>
                </a:moveTo>
                <a:cubicBezTo>
                  <a:pt x="2300" y="312"/>
                  <a:pt x="2300" y="312"/>
                  <a:pt x="2300" y="311"/>
                </a:cubicBezTo>
                <a:cubicBezTo>
                  <a:pt x="2300" y="310"/>
                  <a:pt x="2300" y="310"/>
                  <a:pt x="2299" y="310"/>
                </a:cubicBezTo>
                <a:cubicBezTo>
                  <a:pt x="2299" y="310"/>
                  <a:pt x="2299" y="311"/>
                  <a:pt x="2299" y="311"/>
                </a:cubicBezTo>
                <a:cubicBezTo>
                  <a:pt x="2299" y="312"/>
                  <a:pt x="2299" y="312"/>
                  <a:pt x="2299" y="312"/>
                </a:cubicBezTo>
                <a:moveTo>
                  <a:pt x="2302" y="301"/>
                </a:moveTo>
                <a:cubicBezTo>
                  <a:pt x="2303" y="301"/>
                  <a:pt x="2303" y="300"/>
                  <a:pt x="2303" y="300"/>
                </a:cubicBezTo>
                <a:cubicBezTo>
                  <a:pt x="2303" y="299"/>
                  <a:pt x="2303" y="298"/>
                  <a:pt x="2302" y="298"/>
                </a:cubicBezTo>
                <a:cubicBezTo>
                  <a:pt x="2301" y="298"/>
                  <a:pt x="2300" y="299"/>
                  <a:pt x="2300" y="299"/>
                </a:cubicBezTo>
                <a:cubicBezTo>
                  <a:pt x="2300" y="300"/>
                  <a:pt x="2301" y="301"/>
                  <a:pt x="2302" y="301"/>
                </a:cubicBezTo>
                <a:moveTo>
                  <a:pt x="2275" y="286"/>
                </a:moveTo>
                <a:cubicBezTo>
                  <a:pt x="2277" y="286"/>
                  <a:pt x="2278" y="286"/>
                  <a:pt x="2279" y="284"/>
                </a:cubicBezTo>
                <a:cubicBezTo>
                  <a:pt x="2279" y="283"/>
                  <a:pt x="2279" y="283"/>
                  <a:pt x="2280" y="282"/>
                </a:cubicBezTo>
                <a:cubicBezTo>
                  <a:pt x="2280" y="281"/>
                  <a:pt x="2280" y="281"/>
                  <a:pt x="2280" y="281"/>
                </a:cubicBezTo>
                <a:cubicBezTo>
                  <a:pt x="2279" y="281"/>
                  <a:pt x="2279" y="281"/>
                  <a:pt x="2279" y="281"/>
                </a:cubicBezTo>
                <a:cubicBezTo>
                  <a:pt x="2277" y="281"/>
                  <a:pt x="2275" y="282"/>
                  <a:pt x="2274" y="283"/>
                </a:cubicBezTo>
                <a:cubicBezTo>
                  <a:pt x="2273" y="284"/>
                  <a:pt x="2272" y="284"/>
                  <a:pt x="2273" y="285"/>
                </a:cubicBezTo>
                <a:cubicBezTo>
                  <a:pt x="2273" y="286"/>
                  <a:pt x="2274" y="286"/>
                  <a:pt x="2275" y="286"/>
                </a:cubicBezTo>
                <a:moveTo>
                  <a:pt x="2355" y="427"/>
                </a:moveTo>
                <a:cubicBezTo>
                  <a:pt x="2356" y="427"/>
                  <a:pt x="2356" y="427"/>
                  <a:pt x="2356" y="427"/>
                </a:cubicBezTo>
                <a:cubicBezTo>
                  <a:pt x="2356" y="426"/>
                  <a:pt x="2355" y="426"/>
                  <a:pt x="2355" y="426"/>
                </a:cubicBezTo>
                <a:cubicBezTo>
                  <a:pt x="2355" y="426"/>
                  <a:pt x="2354" y="426"/>
                  <a:pt x="2355" y="427"/>
                </a:cubicBezTo>
                <a:cubicBezTo>
                  <a:pt x="2355" y="427"/>
                  <a:pt x="2354" y="428"/>
                  <a:pt x="2355" y="427"/>
                </a:cubicBezTo>
                <a:moveTo>
                  <a:pt x="1540" y="539"/>
                </a:moveTo>
                <a:cubicBezTo>
                  <a:pt x="1540" y="539"/>
                  <a:pt x="1540" y="539"/>
                  <a:pt x="1540" y="539"/>
                </a:cubicBezTo>
                <a:cubicBezTo>
                  <a:pt x="1540" y="540"/>
                  <a:pt x="1540" y="538"/>
                  <a:pt x="1540" y="538"/>
                </a:cubicBezTo>
                <a:cubicBezTo>
                  <a:pt x="1540" y="538"/>
                  <a:pt x="1540" y="537"/>
                  <a:pt x="1539" y="537"/>
                </a:cubicBezTo>
                <a:cubicBezTo>
                  <a:pt x="1537" y="537"/>
                  <a:pt x="1539" y="538"/>
                  <a:pt x="1540" y="539"/>
                </a:cubicBezTo>
                <a:moveTo>
                  <a:pt x="1832" y="430"/>
                </a:moveTo>
                <a:cubicBezTo>
                  <a:pt x="1832" y="430"/>
                  <a:pt x="1833" y="430"/>
                  <a:pt x="1833" y="430"/>
                </a:cubicBezTo>
                <a:cubicBezTo>
                  <a:pt x="1833" y="428"/>
                  <a:pt x="1832" y="428"/>
                  <a:pt x="1832" y="428"/>
                </a:cubicBezTo>
                <a:cubicBezTo>
                  <a:pt x="1832" y="428"/>
                  <a:pt x="1831" y="430"/>
                  <a:pt x="1832" y="430"/>
                </a:cubicBezTo>
                <a:moveTo>
                  <a:pt x="1721" y="452"/>
                </a:moveTo>
                <a:cubicBezTo>
                  <a:pt x="1721" y="453"/>
                  <a:pt x="1721" y="453"/>
                  <a:pt x="1721" y="454"/>
                </a:cubicBezTo>
                <a:cubicBezTo>
                  <a:pt x="1721" y="453"/>
                  <a:pt x="1722" y="453"/>
                  <a:pt x="1721" y="452"/>
                </a:cubicBezTo>
                <a:moveTo>
                  <a:pt x="1723" y="456"/>
                </a:moveTo>
                <a:cubicBezTo>
                  <a:pt x="1723" y="455"/>
                  <a:pt x="1724" y="454"/>
                  <a:pt x="1724" y="453"/>
                </a:cubicBezTo>
                <a:cubicBezTo>
                  <a:pt x="1724" y="453"/>
                  <a:pt x="1724" y="452"/>
                  <a:pt x="1724" y="452"/>
                </a:cubicBezTo>
                <a:cubicBezTo>
                  <a:pt x="1723" y="452"/>
                  <a:pt x="1723" y="452"/>
                  <a:pt x="1723" y="453"/>
                </a:cubicBezTo>
                <a:cubicBezTo>
                  <a:pt x="1722" y="453"/>
                  <a:pt x="1722" y="454"/>
                  <a:pt x="1722" y="455"/>
                </a:cubicBezTo>
                <a:cubicBezTo>
                  <a:pt x="1721" y="455"/>
                  <a:pt x="1722" y="456"/>
                  <a:pt x="1722" y="456"/>
                </a:cubicBezTo>
                <a:cubicBezTo>
                  <a:pt x="1723" y="456"/>
                  <a:pt x="1723" y="456"/>
                  <a:pt x="1723" y="456"/>
                </a:cubicBezTo>
                <a:moveTo>
                  <a:pt x="1852" y="357"/>
                </a:moveTo>
                <a:cubicBezTo>
                  <a:pt x="1853" y="358"/>
                  <a:pt x="1853" y="358"/>
                  <a:pt x="1853" y="358"/>
                </a:cubicBezTo>
                <a:cubicBezTo>
                  <a:pt x="1853" y="358"/>
                  <a:pt x="1853" y="358"/>
                  <a:pt x="1853" y="358"/>
                </a:cubicBezTo>
                <a:cubicBezTo>
                  <a:pt x="1853" y="357"/>
                  <a:pt x="1853" y="357"/>
                  <a:pt x="1853" y="357"/>
                </a:cubicBezTo>
                <a:cubicBezTo>
                  <a:pt x="1852" y="357"/>
                  <a:pt x="1852" y="357"/>
                  <a:pt x="1852" y="357"/>
                </a:cubicBezTo>
                <a:moveTo>
                  <a:pt x="1831" y="430"/>
                </a:moveTo>
                <a:cubicBezTo>
                  <a:pt x="1831" y="432"/>
                  <a:pt x="1831" y="433"/>
                  <a:pt x="1831" y="435"/>
                </a:cubicBezTo>
                <a:cubicBezTo>
                  <a:pt x="1831" y="435"/>
                  <a:pt x="1831" y="436"/>
                  <a:pt x="1831" y="435"/>
                </a:cubicBezTo>
                <a:cubicBezTo>
                  <a:pt x="1832" y="435"/>
                  <a:pt x="1832" y="431"/>
                  <a:pt x="1831" y="430"/>
                </a:cubicBezTo>
                <a:cubicBezTo>
                  <a:pt x="1831" y="430"/>
                  <a:pt x="1831" y="430"/>
                  <a:pt x="1831" y="430"/>
                </a:cubicBezTo>
                <a:moveTo>
                  <a:pt x="1853" y="353"/>
                </a:moveTo>
                <a:cubicBezTo>
                  <a:pt x="1852" y="353"/>
                  <a:pt x="1852" y="354"/>
                  <a:pt x="1852" y="355"/>
                </a:cubicBezTo>
                <a:cubicBezTo>
                  <a:pt x="1853" y="355"/>
                  <a:pt x="1853" y="355"/>
                  <a:pt x="1853" y="355"/>
                </a:cubicBezTo>
                <a:cubicBezTo>
                  <a:pt x="1854" y="354"/>
                  <a:pt x="1853" y="354"/>
                  <a:pt x="1853" y="353"/>
                </a:cubicBezTo>
                <a:moveTo>
                  <a:pt x="2479" y="427"/>
                </a:moveTo>
                <a:cubicBezTo>
                  <a:pt x="2480" y="426"/>
                  <a:pt x="2481" y="426"/>
                  <a:pt x="2482" y="426"/>
                </a:cubicBezTo>
                <a:cubicBezTo>
                  <a:pt x="2483" y="426"/>
                  <a:pt x="2484" y="426"/>
                  <a:pt x="2485" y="425"/>
                </a:cubicBezTo>
                <a:cubicBezTo>
                  <a:pt x="2486" y="424"/>
                  <a:pt x="2488" y="424"/>
                  <a:pt x="2489" y="425"/>
                </a:cubicBezTo>
                <a:cubicBezTo>
                  <a:pt x="2490" y="426"/>
                  <a:pt x="2492" y="426"/>
                  <a:pt x="2492" y="425"/>
                </a:cubicBezTo>
                <a:cubicBezTo>
                  <a:pt x="2493" y="424"/>
                  <a:pt x="2494" y="424"/>
                  <a:pt x="2495" y="424"/>
                </a:cubicBezTo>
                <a:cubicBezTo>
                  <a:pt x="2497" y="424"/>
                  <a:pt x="2499" y="423"/>
                  <a:pt x="2501" y="423"/>
                </a:cubicBezTo>
                <a:cubicBezTo>
                  <a:pt x="2502" y="422"/>
                  <a:pt x="2503" y="421"/>
                  <a:pt x="2503" y="419"/>
                </a:cubicBezTo>
                <a:cubicBezTo>
                  <a:pt x="2504" y="418"/>
                  <a:pt x="2503" y="418"/>
                  <a:pt x="2502" y="418"/>
                </a:cubicBezTo>
                <a:cubicBezTo>
                  <a:pt x="2502" y="417"/>
                  <a:pt x="2502" y="417"/>
                  <a:pt x="2502" y="417"/>
                </a:cubicBezTo>
                <a:cubicBezTo>
                  <a:pt x="2500" y="415"/>
                  <a:pt x="2498" y="413"/>
                  <a:pt x="2496" y="412"/>
                </a:cubicBezTo>
                <a:cubicBezTo>
                  <a:pt x="2495" y="411"/>
                  <a:pt x="2494" y="411"/>
                  <a:pt x="2493" y="411"/>
                </a:cubicBezTo>
                <a:cubicBezTo>
                  <a:pt x="2492" y="411"/>
                  <a:pt x="2491" y="412"/>
                  <a:pt x="2490" y="412"/>
                </a:cubicBezTo>
                <a:cubicBezTo>
                  <a:pt x="2490" y="412"/>
                  <a:pt x="2489" y="411"/>
                  <a:pt x="2489" y="411"/>
                </a:cubicBezTo>
                <a:cubicBezTo>
                  <a:pt x="2487" y="412"/>
                  <a:pt x="2486" y="412"/>
                  <a:pt x="2485" y="413"/>
                </a:cubicBezTo>
                <a:cubicBezTo>
                  <a:pt x="2484" y="415"/>
                  <a:pt x="2482" y="415"/>
                  <a:pt x="2481" y="417"/>
                </a:cubicBezTo>
                <a:cubicBezTo>
                  <a:pt x="2481" y="418"/>
                  <a:pt x="2480" y="418"/>
                  <a:pt x="2479" y="419"/>
                </a:cubicBezTo>
                <a:cubicBezTo>
                  <a:pt x="2477" y="421"/>
                  <a:pt x="2476" y="424"/>
                  <a:pt x="2478" y="427"/>
                </a:cubicBezTo>
                <a:cubicBezTo>
                  <a:pt x="2478" y="427"/>
                  <a:pt x="2478" y="428"/>
                  <a:pt x="2479" y="427"/>
                </a:cubicBezTo>
                <a:moveTo>
                  <a:pt x="2203" y="668"/>
                </a:moveTo>
                <a:cubicBezTo>
                  <a:pt x="2202" y="668"/>
                  <a:pt x="2201" y="667"/>
                  <a:pt x="2201" y="667"/>
                </a:cubicBezTo>
                <a:cubicBezTo>
                  <a:pt x="2200" y="667"/>
                  <a:pt x="2199" y="667"/>
                  <a:pt x="2199" y="668"/>
                </a:cubicBezTo>
                <a:cubicBezTo>
                  <a:pt x="2198" y="669"/>
                  <a:pt x="2197" y="670"/>
                  <a:pt x="2197" y="671"/>
                </a:cubicBezTo>
                <a:cubicBezTo>
                  <a:pt x="2197" y="672"/>
                  <a:pt x="2197" y="672"/>
                  <a:pt x="2197" y="672"/>
                </a:cubicBezTo>
                <a:cubicBezTo>
                  <a:pt x="2197" y="672"/>
                  <a:pt x="2197" y="672"/>
                  <a:pt x="2197" y="672"/>
                </a:cubicBezTo>
                <a:cubicBezTo>
                  <a:pt x="2197" y="672"/>
                  <a:pt x="2197" y="672"/>
                  <a:pt x="2197" y="672"/>
                </a:cubicBezTo>
                <a:cubicBezTo>
                  <a:pt x="2198" y="672"/>
                  <a:pt x="2198" y="671"/>
                  <a:pt x="2199" y="671"/>
                </a:cubicBezTo>
                <a:cubicBezTo>
                  <a:pt x="2199" y="672"/>
                  <a:pt x="2199" y="672"/>
                  <a:pt x="2199" y="672"/>
                </a:cubicBezTo>
                <a:cubicBezTo>
                  <a:pt x="2200" y="673"/>
                  <a:pt x="2200" y="673"/>
                  <a:pt x="2200" y="673"/>
                </a:cubicBezTo>
                <a:cubicBezTo>
                  <a:pt x="2200" y="673"/>
                  <a:pt x="2200" y="673"/>
                  <a:pt x="2201" y="672"/>
                </a:cubicBezTo>
                <a:cubicBezTo>
                  <a:pt x="2202" y="672"/>
                  <a:pt x="2202" y="670"/>
                  <a:pt x="2204" y="669"/>
                </a:cubicBezTo>
                <a:cubicBezTo>
                  <a:pt x="2204" y="669"/>
                  <a:pt x="2204" y="669"/>
                  <a:pt x="2204" y="669"/>
                </a:cubicBezTo>
                <a:cubicBezTo>
                  <a:pt x="2203" y="669"/>
                  <a:pt x="2203" y="669"/>
                  <a:pt x="2203" y="669"/>
                </a:cubicBezTo>
                <a:cubicBezTo>
                  <a:pt x="2203" y="669"/>
                  <a:pt x="2203" y="669"/>
                  <a:pt x="2203" y="669"/>
                </a:cubicBezTo>
                <a:cubicBezTo>
                  <a:pt x="2203" y="668"/>
                  <a:pt x="2203" y="668"/>
                  <a:pt x="2203" y="668"/>
                </a:cubicBezTo>
                <a:moveTo>
                  <a:pt x="1871" y="965"/>
                </a:moveTo>
                <a:cubicBezTo>
                  <a:pt x="1871" y="966"/>
                  <a:pt x="1869" y="967"/>
                  <a:pt x="1868" y="967"/>
                </a:cubicBezTo>
                <a:cubicBezTo>
                  <a:pt x="1868" y="967"/>
                  <a:pt x="1868" y="967"/>
                  <a:pt x="1868" y="967"/>
                </a:cubicBezTo>
                <a:cubicBezTo>
                  <a:pt x="1867" y="967"/>
                  <a:pt x="1867" y="967"/>
                  <a:pt x="1866" y="967"/>
                </a:cubicBezTo>
                <a:cubicBezTo>
                  <a:pt x="1865" y="966"/>
                  <a:pt x="1865" y="966"/>
                  <a:pt x="1865" y="966"/>
                </a:cubicBezTo>
                <a:cubicBezTo>
                  <a:pt x="1865" y="966"/>
                  <a:pt x="1865" y="966"/>
                  <a:pt x="1865" y="966"/>
                </a:cubicBezTo>
                <a:cubicBezTo>
                  <a:pt x="1865" y="966"/>
                  <a:pt x="1865" y="965"/>
                  <a:pt x="1865" y="964"/>
                </a:cubicBezTo>
                <a:cubicBezTo>
                  <a:pt x="1865" y="964"/>
                  <a:pt x="1865" y="964"/>
                  <a:pt x="1865" y="963"/>
                </a:cubicBezTo>
                <a:cubicBezTo>
                  <a:pt x="1863" y="965"/>
                  <a:pt x="1861" y="967"/>
                  <a:pt x="1859" y="967"/>
                </a:cubicBezTo>
                <a:cubicBezTo>
                  <a:pt x="1857" y="967"/>
                  <a:pt x="1856" y="970"/>
                  <a:pt x="1857" y="971"/>
                </a:cubicBezTo>
                <a:cubicBezTo>
                  <a:pt x="1857" y="973"/>
                  <a:pt x="1857" y="975"/>
                  <a:pt x="1855" y="976"/>
                </a:cubicBezTo>
                <a:cubicBezTo>
                  <a:pt x="1855" y="976"/>
                  <a:pt x="1854" y="977"/>
                  <a:pt x="1854" y="977"/>
                </a:cubicBezTo>
                <a:cubicBezTo>
                  <a:pt x="1853" y="979"/>
                  <a:pt x="1851" y="979"/>
                  <a:pt x="1849" y="980"/>
                </a:cubicBezTo>
                <a:cubicBezTo>
                  <a:pt x="1849" y="980"/>
                  <a:pt x="1847" y="981"/>
                  <a:pt x="1846" y="979"/>
                </a:cubicBezTo>
                <a:cubicBezTo>
                  <a:pt x="1846" y="979"/>
                  <a:pt x="1845" y="980"/>
                  <a:pt x="1845" y="981"/>
                </a:cubicBezTo>
                <a:cubicBezTo>
                  <a:pt x="1845" y="982"/>
                  <a:pt x="1845" y="982"/>
                  <a:pt x="1844" y="983"/>
                </a:cubicBezTo>
                <a:cubicBezTo>
                  <a:pt x="1842" y="983"/>
                  <a:pt x="1842" y="985"/>
                  <a:pt x="1841" y="986"/>
                </a:cubicBezTo>
                <a:cubicBezTo>
                  <a:pt x="1840" y="988"/>
                  <a:pt x="1839" y="989"/>
                  <a:pt x="1837" y="990"/>
                </a:cubicBezTo>
                <a:cubicBezTo>
                  <a:pt x="1835" y="991"/>
                  <a:pt x="1833" y="993"/>
                  <a:pt x="1832" y="995"/>
                </a:cubicBezTo>
                <a:cubicBezTo>
                  <a:pt x="1831" y="997"/>
                  <a:pt x="1829" y="997"/>
                  <a:pt x="1827" y="998"/>
                </a:cubicBezTo>
                <a:cubicBezTo>
                  <a:pt x="1826" y="998"/>
                  <a:pt x="1826" y="998"/>
                  <a:pt x="1826" y="998"/>
                </a:cubicBezTo>
                <a:cubicBezTo>
                  <a:pt x="1826" y="999"/>
                  <a:pt x="1825" y="999"/>
                  <a:pt x="1825" y="1000"/>
                </a:cubicBezTo>
                <a:cubicBezTo>
                  <a:pt x="1826" y="1001"/>
                  <a:pt x="1825" y="1002"/>
                  <a:pt x="1823" y="1001"/>
                </a:cubicBezTo>
                <a:cubicBezTo>
                  <a:pt x="1823" y="1002"/>
                  <a:pt x="1823" y="1002"/>
                  <a:pt x="1823" y="1002"/>
                </a:cubicBezTo>
                <a:cubicBezTo>
                  <a:pt x="1824" y="1002"/>
                  <a:pt x="1824" y="1002"/>
                  <a:pt x="1824" y="1002"/>
                </a:cubicBezTo>
                <a:cubicBezTo>
                  <a:pt x="1825" y="1002"/>
                  <a:pt x="1825" y="1002"/>
                  <a:pt x="1825" y="1002"/>
                </a:cubicBezTo>
                <a:cubicBezTo>
                  <a:pt x="1825" y="1003"/>
                  <a:pt x="1824" y="1003"/>
                  <a:pt x="1824" y="1004"/>
                </a:cubicBezTo>
                <a:cubicBezTo>
                  <a:pt x="1822" y="1004"/>
                  <a:pt x="1820" y="1004"/>
                  <a:pt x="1819" y="1005"/>
                </a:cubicBezTo>
                <a:cubicBezTo>
                  <a:pt x="1818" y="1005"/>
                  <a:pt x="1818" y="1005"/>
                  <a:pt x="1818" y="1006"/>
                </a:cubicBezTo>
                <a:cubicBezTo>
                  <a:pt x="1817" y="1009"/>
                  <a:pt x="1816" y="1009"/>
                  <a:pt x="1814" y="1007"/>
                </a:cubicBezTo>
                <a:cubicBezTo>
                  <a:pt x="1811" y="1008"/>
                  <a:pt x="1810" y="1012"/>
                  <a:pt x="1810" y="1014"/>
                </a:cubicBezTo>
                <a:cubicBezTo>
                  <a:pt x="1811" y="1016"/>
                  <a:pt x="1812" y="1017"/>
                  <a:pt x="1811" y="1019"/>
                </a:cubicBezTo>
                <a:cubicBezTo>
                  <a:pt x="1811" y="1020"/>
                  <a:pt x="1811" y="1020"/>
                  <a:pt x="1811" y="1020"/>
                </a:cubicBezTo>
                <a:cubicBezTo>
                  <a:pt x="1812" y="1020"/>
                  <a:pt x="1811" y="1021"/>
                  <a:pt x="1810" y="1022"/>
                </a:cubicBezTo>
                <a:cubicBezTo>
                  <a:pt x="1810" y="1022"/>
                  <a:pt x="1810" y="1023"/>
                  <a:pt x="1810" y="1023"/>
                </a:cubicBezTo>
                <a:cubicBezTo>
                  <a:pt x="1812" y="1024"/>
                  <a:pt x="1811" y="1026"/>
                  <a:pt x="1811" y="1028"/>
                </a:cubicBezTo>
                <a:cubicBezTo>
                  <a:pt x="1812" y="1031"/>
                  <a:pt x="1810" y="1033"/>
                  <a:pt x="1808" y="1035"/>
                </a:cubicBezTo>
                <a:cubicBezTo>
                  <a:pt x="1808" y="1036"/>
                  <a:pt x="1808" y="1036"/>
                  <a:pt x="1808" y="1036"/>
                </a:cubicBezTo>
                <a:cubicBezTo>
                  <a:pt x="1808" y="1037"/>
                  <a:pt x="1809" y="1039"/>
                  <a:pt x="1809" y="1040"/>
                </a:cubicBezTo>
                <a:cubicBezTo>
                  <a:pt x="1809" y="1041"/>
                  <a:pt x="1809" y="1041"/>
                  <a:pt x="1808" y="1042"/>
                </a:cubicBezTo>
                <a:cubicBezTo>
                  <a:pt x="1808" y="1042"/>
                  <a:pt x="1808" y="1042"/>
                  <a:pt x="1808" y="1042"/>
                </a:cubicBezTo>
                <a:cubicBezTo>
                  <a:pt x="1809" y="1043"/>
                  <a:pt x="1809" y="1045"/>
                  <a:pt x="1809" y="1046"/>
                </a:cubicBezTo>
                <a:cubicBezTo>
                  <a:pt x="1809" y="1047"/>
                  <a:pt x="1807" y="1047"/>
                  <a:pt x="1806" y="1046"/>
                </a:cubicBezTo>
                <a:cubicBezTo>
                  <a:pt x="1805" y="1046"/>
                  <a:pt x="1805" y="1046"/>
                  <a:pt x="1805" y="1046"/>
                </a:cubicBezTo>
                <a:cubicBezTo>
                  <a:pt x="1805" y="1048"/>
                  <a:pt x="1804" y="1049"/>
                  <a:pt x="1803" y="1050"/>
                </a:cubicBezTo>
                <a:cubicBezTo>
                  <a:pt x="1803" y="1051"/>
                  <a:pt x="1802" y="1052"/>
                  <a:pt x="1803" y="1053"/>
                </a:cubicBezTo>
                <a:cubicBezTo>
                  <a:pt x="1803" y="1053"/>
                  <a:pt x="1803" y="1054"/>
                  <a:pt x="1802" y="1054"/>
                </a:cubicBezTo>
                <a:cubicBezTo>
                  <a:pt x="1801" y="1054"/>
                  <a:pt x="1800" y="1054"/>
                  <a:pt x="1798" y="1055"/>
                </a:cubicBezTo>
                <a:cubicBezTo>
                  <a:pt x="1798" y="1056"/>
                  <a:pt x="1797" y="1056"/>
                  <a:pt x="1797" y="1057"/>
                </a:cubicBezTo>
                <a:cubicBezTo>
                  <a:pt x="1797" y="1060"/>
                  <a:pt x="1794" y="1062"/>
                  <a:pt x="1792" y="1061"/>
                </a:cubicBezTo>
                <a:cubicBezTo>
                  <a:pt x="1789" y="1060"/>
                  <a:pt x="1788" y="1058"/>
                  <a:pt x="1787" y="1056"/>
                </a:cubicBezTo>
                <a:cubicBezTo>
                  <a:pt x="1786" y="1054"/>
                  <a:pt x="1785" y="1052"/>
                  <a:pt x="1785" y="1050"/>
                </a:cubicBezTo>
                <a:cubicBezTo>
                  <a:pt x="1785" y="1048"/>
                  <a:pt x="1784" y="1046"/>
                  <a:pt x="1783" y="1044"/>
                </a:cubicBezTo>
                <a:cubicBezTo>
                  <a:pt x="1782" y="1043"/>
                  <a:pt x="1782" y="1043"/>
                  <a:pt x="1782" y="1042"/>
                </a:cubicBezTo>
                <a:cubicBezTo>
                  <a:pt x="1781" y="1039"/>
                  <a:pt x="1780" y="1037"/>
                  <a:pt x="1778" y="1035"/>
                </a:cubicBezTo>
                <a:cubicBezTo>
                  <a:pt x="1777" y="1033"/>
                  <a:pt x="1775" y="1031"/>
                  <a:pt x="1775" y="1028"/>
                </a:cubicBezTo>
                <a:cubicBezTo>
                  <a:pt x="1774" y="1026"/>
                  <a:pt x="1774" y="1024"/>
                  <a:pt x="1774" y="1022"/>
                </a:cubicBezTo>
                <a:cubicBezTo>
                  <a:pt x="1772" y="1021"/>
                  <a:pt x="1772" y="1020"/>
                  <a:pt x="1772" y="1018"/>
                </a:cubicBezTo>
                <a:cubicBezTo>
                  <a:pt x="1772" y="1018"/>
                  <a:pt x="1772" y="1018"/>
                  <a:pt x="1772" y="1018"/>
                </a:cubicBezTo>
                <a:cubicBezTo>
                  <a:pt x="1771" y="1017"/>
                  <a:pt x="1771" y="1017"/>
                  <a:pt x="1771" y="1016"/>
                </a:cubicBezTo>
                <a:cubicBezTo>
                  <a:pt x="1771" y="1016"/>
                  <a:pt x="1770" y="1015"/>
                  <a:pt x="1770" y="1014"/>
                </a:cubicBezTo>
                <a:cubicBezTo>
                  <a:pt x="1769" y="1014"/>
                  <a:pt x="1769" y="1012"/>
                  <a:pt x="1769" y="1012"/>
                </a:cubicBezTo>
                <a:cubicBezTo>
                  <a:pt x="1768" y="1010"/>
                  <a:pt x="1767" y="1008"/>
                  <a:pt x="1766" y="1007"/>
                </a:cubicBezTo>
                <a:cubicBezTo>
                  <a:pt x="1766" y="1006"/>
                  <a:pt x="1765" y="1006"/>
                  <a:pt x="1765" y="1005"/>
                </a:cubicBezTo>
                <a:cubicBezTo>
                  <a:pt x="1765" y="1003"/>
                  <a:pt x="1764" y="1000"/>
                  <a:pt x="1764" y="998"/>
                </a:cubicBezTo>
                <a:cubicBezTo>
                  <a:pt x="1764" y="996"/>
                  <a:pt x="1763" y="994"/>
                  <a:pt x="1762" y="992"/>
                </a:cubicBezTo>
                <a:cubicBezTo>
                  <a:pt x="1762" y="991"/>
                  <a:pt x="1762" y="990"/>
                  <a:pt x="1762" y="989"/>
                </a:cubicBezTo>
                <a:cubicBezTo>
                  <a:pt x="1761" y="985"/>
                  <a:pt x="1760" y="980"/>
                  <a:pt x="1761" y="976"/>
                </a:cubicBezTo>
                <a:cubicBezTo>
                  <a:pt x="1761" y="975"/>
                  <a:pt x="1761" y="975"/>
                  <a:pt x="1761" y="974"/>
                </a:cubicBezTo>
                <a:cubicBezTo>
                  <a:pt x="1762" y="973"/>
                  <a:pt x="1761" y="972"/>
                  <a:pt x="1761" y="971"/>
                </a:cubicBezTo>
                <a:cubicBezTo>
                  <a:pt x="1760" y="970"/>
                  <a:pt x="1760" y="968"/>
                  <a:pt x="1760" y="967"/>
                </a:cubicBezTo>
                <a:cubicBezTo>
                  <a:pt x="1760" y="967"/>
                  <a:pt x="1760" y="967"/>
                  <a:pt x="1760" y="967"/>
                </a:cubicBezTo>
                <a:cubicBezTo>
                  <a:pt x="1759" y="965"/>
                  <a:pt x="1760" y="963"/>
                  <a:pt x="1759" y="961"/>
                </a:cubicBezTo>
                <a:cubicBezTo>
                  <a:pt x="1758" y="960"/>
                  <a:pt x="1758" y="960"/>
                  <a:pt x="1758" y="960"/>
                </a:cubicBezTo>
                <a:cubicBezTo>
                  <a:pt x="1758" y="961"/>
                  <a:pt x="1758" y="962"/>
                  <a:pt x="1758" y="962"/>
                </a:cubicBezTo>
                <a:cubicBezTo>
                  <a:pt x="1757" y="963"/>
                  <a:pt x="1757" y="963"/>
                  <a:pt x="1757" y="964"/>
                </a:cubicBezTo>
                <a:cubicBezTo>
                  <a:pt x="1758" y="966"/>
                  <a:pt x="1757" y="968"/>
                  <a:pt x="1756" y="969"/>
                </a:cubicBezTo>
                <a:cubicBezTo>
                  <a:pt x="1756" y="970"/>
                  <a:pt x="1756" y="970"/>
                  <a:pt x="1756" y="970"/>
                </a:cubicBezTo>
                <a:cubicBezTo>
                  <a:pt x="1754" y="971"/>
                  <a:pt x="1752" y="973"/>
                  <a:pt x="1749" y="973"/>
                </a:cubicBezTo>
                <a:cubicBezTo>
                  <a:pt x="1749" y="973"/>
                  <a:pt x="1749" y="973"/>
                  <a:pt x="1748" y="973"/>
                </a:cubicBezTo>
                <a:cubicBezTo>
                  <a:pt x="1748" y="973"/>
                  <a:pt x="1748" y="973"/>
                  <a:pt x="1748" y="973"/>
                </a:cubicBezTo>
                <a:cubicBezTo>
                  <a:pt x="1747" y="973"/>
                  <a:pt x="1746" y="973"/>
                  <a:pt x="1746" y="972"/>
                </a:cubicBezTo>
                <a:cubicBezTo>
                  <a:pt x="1745" y="972"/>
                  <a:pt x="1745" y="972"/>
                  <a:pt x="1744" y="971"/>
                </a:cubicBezTo>
                <a:cubicBezTo>
                  <a:pt x="1743" y="970"/>
                  <a:pt x="1741" y="969"/>
                  <a:pt x="1741" y="967"/>
                </a:cubicBezTo>
                <a:cubicBezTo>
                  <a:pt x="1740" y="967"/>
                  <a:pt x="1740" y="966"/>
                  <a:pt x="1739" y="966"/>
                </a:cubicBezTo>
                <a:cubicBezTo>
                  <a:pt x="1737" y="965"/>
                  <a:pt x="1737" y="963"/>
                  <a:pt x="1735" y="962"/>
                </a:cubicBezTo>
                <a:cubicBezTo>
                  <a:pt x="1735" y="961"/>
                  <a:pt x="1736" y="961"/>
                  <a:pt x="1736" y="961"/>
                </a:cubicBezTo>
                <a:cubicBezTo>
                  <a:pt x="1738" y="962"/>
                  <a:pt x="1740" y="961"/>
                  <a:pt x="1742" y="960"/>
                </a:cubicBezTo>
                <a:cubicBezTo>
                  <a:pt x="1742" y="959"/>
                  <a:pt x="1744" y="960"/>
                  <a:pt x="1744" y="958"/>
                </a:cubicBezTo>
                <a:cubicBezTo>
                  <a:pt x="1745" y="957"/>
                  <a:pt x="1744" y="957"/>
                  <a:pt x="1743" y="957"/>
                </a:cubicBezTo>
                <a:cubicBezTo>
                  <a:pt x="1743" y="957"/>
                  <a:pt x="1742" y="957"/>
                  <a:pt x="1742" y="957"/>
                </a:cubicBezTo>
                <a:cubicBezTo>
                  <a:pt x="1739" y="959"/>
                  <a:pt x="1734" y="957"/>
                  <a:pt x="1732" y="954"/>
                </a:cubicBezTo>
                <a:cubicBezTo>
                  <a:pt x="1732" y="954"/>
                  <a:pt x="1733" y="953"/>
                  <a:pt x="1732" y="952"/>
                </a:cubicBezTo>
                <a:cubicBezTo>
                  <a:pt x="1731" y="952"/>
                  <a:pt x="1731" y="952"/>
                  <a:pt x="1730" y="951"/>
                </a:cubicBezTo>
                <a:cubicBezTo>
                  <a:pt x="1730" y="951"/>
                  <a:pt x="1731" y="951"/>
                  <a:pt x="1731" y="950"/>
                </a:cubicBezTo>
                <a:cubicBezTo>
                  <a:pt x="1731" y="950"/>
                  <a:pt x="1731" y="950"/>
                  <a:pt x="1731" y="950"/>
                </a:cubicBezTo>
                <a:cubicBezTo>
                  <a:pt x="1731" y="950"/>
                  <a:pt x="1730" y="950"/>
                  <a:pt x="1730" y="950"/>
                </a:cubicBezTo>
                <a:cubicBezTo>
                  <a:pt x="1730" y="950"/>
                  <a:pt x="1730" y="951"/>
                  <a:pt x="1729" y="951"/>
                </a:cubicBezTo>
                <a:cubicBezTo>
                  <a:pt x="1729" y="951"/>
                  <a:pt x="1729" y="951"/>
                  <a:pt x="1729" y="950"/>
                </a:cubicBezTo>
                <a:cubicBezTo>
                  <a:pt x="1729" y="950"/>
                  <a:pt x="1728" y="950"/>
                  <a:pt x="1728" y="950"/>
                </a:cubicBezTo>
                <a:cubicBezTo>
                  <a:pt x="1727" y="950"/>
                  <a:pt x="1727" y="950"/>
                  <a:pt x="1726" y="950"/>
                </a:cubicBezTo>
                <a:cubicBezTo>
                  <a:pt x="1725" y="950"/>
                  <a:pt x="1725" y="949"/>
                  <a:pt x="1724" y="948"/>
                </a:cubicBezTo>
                <a:cubicBezTo>
                  <a:pt x="1724" y="947"/>
                  <a:pt x="1724" y="947"/>
                  <a:pt x="1724" y="946"/>
                </a:cubicBezTo>
                <a:cubicBezTo>
                  <a:pt x="1724" y="944"/>
                  <a:pt x="1723" y="943"/>
                  <a:pt x="1721" y="943"/>
                </a:cubicBezTo>
                <a:cubicBezTo>
                  <a:pt x="1720" y="943"/>
                  <a:pt x="1719" y="943"/>
                  <a:pt x="1720" y="941"/>
                </a:cubicBezTo>
                <a:cubicBezTo>
                  <a:pt x="1720" y="939"/>
                  <a:pt x="1719" y="938"/>
                  <a:pt x="1717" y="938"/>
                </a:cubicBezTo>
                <a:cubicBezTo>
                  <a:pt x="1717" y="938"/>
                  <a:pt x="1716" y="938"/>
                  <a:pt x="1715" y="938"/>
                </a:cubicBezTo>
                <a:cubicBezTo>
                  <a:pt x="1714" y="939"/>
                  <a:pt x="1712" y="939"/>
                  <a:pt x="1711" y="939"/>
                </a:cubicBezTo>
                <a:cubicBezTo>
                  <a:pt x="1710" y="939"/>
                  <a:pt x="1709" y="940"/>
                  <a:pt x="1708" y="939"/>
                </a:cubicBezTo>
                <a:cubicBezTo>
                  <a:pt x="1708" y="939"/>
                  <a:pt x="1707" y="939"/>
                  <a:pt x="1707" y="939"/>
                </a:cubicBezTo>
                <a:cubicBezTo>
                  <a:pt x="1707" y="939"/>
                  <a:pt x="1707" y="939"/>
                  <a:pt x="1706" y="940"/>
                </a:cubicBezTo>
                <a:cubicBezTo>
                  <a:pt x="1704" y="941"/>
                  <a:pt x="1703" y="939"/>
                  <a:pt x="1702" y="938"/>
                </a:cubicBezTo>
                <a:cubicBezTo>
                  <a:pt x="1701" y="939"/>
                  <a:pt x="1699" y="939"/>
                  <a:pt x="1698" y="939"/>
                </a:cubicBezTo>
                <a:cubicBezTo>
                  <a:pt x="1698" y="939"/>
                  <a:pt x="1698" y="940"/>
                  <a:pt x="1697" y="940"/>
                </a:cubicBezTo>
                <a:cubicBezTo>
                  <a:pt x="1697" y="940"/>
                  <a:pt x="1696" y="940"/>
                  <a:pt x="1696" y="940"/>
                </a:cubicBezTo>
                <a:cubicBezTo>
                  <a:pt x="1695" y="940"/>
                  <a:pt x="1695" y="940"/>
                  <a:pt x="1694" y="940"/>
                </a:cubicBezTo>
                <a:cubicBezTo>
                  <a:pt x="1692" y="939"/>
                  <a:pt x="1690" y="940"/>
                  <a:pt x="1688" y="941"/>
                </a:cubicBezTo>
                <a:cubicBezTo>
                  <a:pt x="1687" y="941"/>
                  <a:pt x="1686" y="940"/>
                  <a:pt x="1685" y="940"/>
                </a:cubicBezTo>
                <a:cubicBezTo>
                  <a:pt x="1685" y="940"/>
                  <a:pt x="1685" y="940"/>
                  <a:pt x="1685" y="940"/>
                </a:cubicBezTo>
                <a:cubicBezTo>
                  <a:pt x="1685" y="940"/>
                  <a:pt x="1685" y="940"/>
                  <a:pt x="1685" y="940"/>
                </a:cubicBezTo>
                <a:cubicBezTo>
                  <a:pt x="1685" y="940"/>
                  <a:pt x="1685" y="940"/>
                  <a:pt x="1685" y="940"/>
                </a:cubicBezTo>
                <a:cubicBezTo>
                  <a:pt x="1685" y="940"/>
                  <a:pt x="1685" y="940"/>
                  <a:pt x="1685" y="940"/>
                </a:cubicBezTo>
                <a:cubicBezTo>
                  <a:pt x="1684" y="941"/>
                  <a:pt x="1684" y="941"/>
                  <a:pt x="1683" y="940"/>
                </a:cubicBezTo>
                <a:cubicBezTo>
                  <a:pt x="1681" y="939"/>
                  <a:pt x="1679" y="940"/>
                  <a:pt x="1678" y="938"/>
                </a:cubicBezTo>
                <a:cubicBezTo>
                  <a:pt x="1678" y="938"/>
                  <a:pt x="1678" y="938"/>
                  <a:pt x="1678" y="938"/>
                </a:cubicBezTo>
                <a:cubicBezTo>
                  <a:pt x="1675" y="939"/>
                  <a:pt x="1673" y="939"/>
                  <a:pt x="1671" y="938"/>
                </a:cubicBezTo>
                <a:cubicBezTo>
                  <a:pt x="1671" y="938"/>
                  <a:pt x="1670" y="938"/>
                  <a:pt x="1670" y="938"/>
                </a:cubicBezTo>
                <a:cubicBezTo>
                  <a:pt x="1670" y="938"/>
                  <a:pt x="1670" y="938"/>
                  <a:pt x="1669" y="938"/>
                </a:cubicBezTo>
                <a:cubicBezTo>
                  <a:pt x="1667" y="938"/>
                  <a:pt x="1664" y="937"/>
                  <a:pt x="1661" y="937"/>
                </a:cubicBezTo>
                <a:cubicBezTo>
                  <a:pt x="1660" y="937"/>
                  <a:pt x="1659" y="936"/>
                  <a:pt x="1657" y="936"/>
                </a:cubicBezTo>
                <a:cubicBezTo>
                  <a:pt x="1657" y="936"/>
                  <a:pt x="1656" y="936"/>
                  <a:pt x="1656" y="935"/>
                </a:cubicBezTo>
                <a:cubicBezTo>
                  <a:pt x="1655" y="934"/>
                  <a:pt x="1655" y="932"/>
                  <a:pt x="1655" y="930"/>
                </a:cubicBezTo>
                <a:cubicBezTo>
                  <a:pt x="1655" y="929"/>
                  <a:pt x="1654" y="928"/>
                  <a:pt x="1654" y="926"/>
                </a:cubicBezTo>
                <a:cubicBezTo>
                  <a:pt x="1653" y="925"/>
                  <a:pt x="1652" y="925"/>
                  <a:pt x="1650" y="925"/>
                </a:cubicBezTo>
                <a:cubicBezTo>
                  <a:pt x="1649" y="925"/>
                  <a:pt x="1649" y="925"/>
                  <a:pt x="1648" y="926"/>
                </a:cubicBezTo>
                <a:cubicBezTo>
                  <a:pt x="1648" y="926"/>
                  <a:pt x="1647" y="926"/>
                  <a:pt x="1646" y="926"/>
                </a:cubicBezTo>
                <a:cubicBezTo>
                  <a:pt x="1645" y="926"/>
                  <a:pt x="1645" y="927"/>
                  <a:pt x="1645" y="928"/>
                </a:cubicBezTo>
                <a:cubicBezTo>
                  <a:pt x="1643" y="928"/>
                  <a:pt x="1642" y="928"/>
                  <a:pt x="1641" y="929"/>
                </a:cubicBezTo>
                <a:cubicBezTo>
                  <a:pt x="1640" y="930"/>
                  <a:pt x="1638" y="930"/>
                  <a:pt x="1637" y="930"/>
                </a:cubicBezTo>
                <a:cubicBezTo>
                  <a:pt x="1636" y="929"/>
                  <a:pt x="1635" y="928"/>
                  <a:pt x="1633" y="929"/>
                </a:cubicBezTo>
                <a:cubicBezTo>
                  <a:pt x="1632" y="929"/>
                  <a:pt x="1631" y="928"/>
                  <a:pt x="1631" y="928"/>
                </a:cubicBezTo>
                <a:cubicBezTo>
                  <a:pt x="1630" y="926"/>
                  <a:pt x="1629" y="926"/>
                  <a:pt x="1628" y="926"/>
                </a:cubicBezTo>
                <a:cubicBezTo>
                  <a:pt x="1627" y="926"/>
                  <a:pt x="1625" y="925"/>
                  <a:pt x="1624" y="923"/>
                </a:cubicBezTo>
                <a:cubicBezTo>
                  <a:pt x="1624" y="922"/>
                  <a:pt x="1622" y="922"/>
                  <a:pt x="1621" y="921"/>
                </a:cubicBezTo>
                <a:cubicBezTo>
                  <a:pt x="1621" y="920"/>
                  <a:pt x="1621" y="920"/>
                  <a:pt x="1621" y="920"/>
                </a:cubicBezTo>
                <a:cubicBezTo>
                  <a:pt x="1616" y="920"/>
                  <a:pt x="1616" y="919"/>
                  <a:pt x="1614" y="915"/>
                </a:cubicBezTo>
                <a:cubicBezTo>
                  <a:pt x="1614" y="914"/>
                  <a:pt x="1614" y="913"/>
                  <a:pt x="1613" y="913"/>
                </a:cubicBezTo>
                <a:cubicBezTo>
                  <a:pt x="1613" y="912"/>
                  <a:pt x="1613" y="912"/>
                  <a:pt x="1613" y="912"/>
                </a:cubicBezTo>
                <a:cubicBezTo>
                  <a:pt x="1613" y="911"/>
                  <a:pt x="1613" y="911"/>
                  <a:pt x="1613" y="911"/>
                </a:cubicBezTo>
                <a:cubicBezTo>
                  <a:pt x="1611" y="910"/>
                  <a:pt x="1612" y="908"/>
                  <a:pt x="1611" y="907"/>
                </a:cubicBezTo>
                <a:cubicBezTo>
                  <a:pt x="1609" y="906"/>
                  <a:pt x="1608" y="905"/>
                  <a:pt x="1608" y="903"/>
                </a:cubicBezTo>
                <a:cubicBezTo>
                  <a:pt x="1608" y="902"/>
                  <a:pt x="1606" y="902"/>
                  <a:pt x="1605" y="903"/>
                </a:cubicBezTo>
                <a:cubicBezTo>
                  <a:pt x="1604" y="904"/>
                  <a:pt x="1604" y="903"/>
                  <a:pt x="1603" y="902"/>
                </a:cubicBezTo>
                <a:cubicBezTo>
                  <a:pt x="1602" y="902"/>
                  <a:pt x="1601" y="902"/>
                  <a:pt x="1600" y="901"/>
                </a:cubicBezTo>
                <a:cubicBezTo>
                  <a:pt x="1600" y="900"/>
                  <a:pt x="1599" y="900"/>
                  <a:pt x="1600" y="901"/>
                </a:cubicBezTo>
                <a:cubicBezTo>
                  <a:pt x="1600" y="903"/>
                  <a:pt x="1598" y="903"/>
                  <a:pt x="1597" y="904"/>
                </a:cubicBezTo>
                <a:cubicBezTo>
                  <a:pt x="1596" y="904"/>
                  <a:pt x="1596" y="904"/>
                  <a:pt x="1596" y="904"/>
                </a:cubicBezTo>
                <a:cubicBezTo>
                  <a:pt x="1596" y="904"/>
                  <a:pt x="1596" y="904"/>
                  <a:pt x="1595" y="903"/>
                </a:cubicBezTo>
                <a:cubicBezTo>
                  <a:pt x="1594" y="903"/>
                  <a:pt x="1594" y="903"/>
                  <a:pt x="1594" y="903"/>
                </a:cubicBezTo>
                <a:cubicBezTo>
                  <a:pt x="1594" y="904"/>
                  <a:pt x="1594" y="904"/>
                  <a:pt x="1594" y="904"/>
                </a:cubicBezTo>
                <a:cubicBezTo>
                  <a:pt x="1593" y="904"/>
                  <a:pt x="1593" y="905"/>
                  <a:pt x="1595" y="905"/>
                </a:cubicBezTo>
                <a:cubicBezTo>
                  <a:pt x="1595" y="904"/>
                  <a:pt x="1595" y="905"/>
                  <a:pt x="1595" y="906"/>
                </a:cubicBezTo>
                <a:cubicBezTo>
                  <a:pt x="1595" y="906"/>
                  <a:pt x="1595" y="907"/>
                  <a:pt x="1594" y="907"/>
                </a:cubicBezTo>
                <a:cubicBezTo>
                  <a:pt x="1593" y="907"/>
                  <a:pt x="1592" y="907"/>
                  <a:pt x="1592" y="908"/>
                </a:cubicBezTo>
                <a:cubicBezTo>
                  <a:pt x="1594" y="908"/>
                  <a:pt x="1594" y="908"/>
                  <a:pt x="1594" y="911"/>
                </a:cubicBezTo>
                <a:cubicBezTo>
                  <a:pt x="1595" y="912"/>
                  <a:pt x="1596" y="913"/>
                  <a:pt x="1596" y="914"/>
                </a:cubicBezTo>
                <a:cubicBezTo>
                  <a:pt x="1596" y="915"/>
                  <a:pt x="1596" y="915"/>
                  <a:pt x="1596" y="915"/>
                </a:cubicBezTo>
                <a:cubicBezTo>
                  <a:pt x="1597" y="915"/>
                  <a:pt x="1597" y="915"/>
                  <a:pt x="1597" y="915"/>
                </a:cubicBezTo>
                <a:cubicBezTo>
                  <a:pt x="1597" y="917"/>
                  <a:pt x="1599" y="919"/>
                  <a:pt x="1599" y="921"/>
                </a:cubicBezTo>
                <a:cubicBezTo>
                  <a:pt x="1599" y="921"/>
                  <a:pt x="1599" y="921"/>
                  <a:pt x="1599" y="921"/>
                </a:cubicBezTo>
                <a:cubicBezTo>
                  <a:pt x="1602" y="922"/>
                  <a:pt x="1603" y="925"/>
                  <a:pt x="1605" y="927"/>
                </a:cubicBezTo>
                <a:cubicBezTo>
                  <a:pt x="1606" y="927"/>
                  <a:pt x="1607" y="928"/>
                  <a:pt x="1607" y="929"/>
                </a:cubicBezTo>
                <a:cubicBezTo>
                  <a:pt x="1607" y="930"/>
                  <a:pt x="1608" y="931"/>
                  <a:pt x="1608" y="931"/>
                </a:cubicBezTo>
                <a:cubicBezTo>
                  <a:pt x="1608" y="932"/>
                  <a:pt x="1609" y="933"/>
                  <a:pt x="1608" y="933"/>
                </a:cubicBezTo>
                <a:cubicBezTo>
                  <a:pt x="1608" y="934"/>
                  <a:pt x="1608" y="933"/>
                  <a:pt x="1607" y="933"/>
                </a:cubicBezTo>
                <a:cubicBezTo>
                  <a:pt x="1607" y="933"/>
                  <a:pt x="1607" y="933"/>
                  <a:pt x="1607" y="933"/>
                </a:cubicBezTo>
                <a:cubicBezTo>
                  <a:pt x="1608" y="936"/>
                  <a:pt x="1611" y="939"/>
                  <a:pt x="1611" y="942"/>
                </a:cubicBezTo>
                <a:cubicBezTo>
                  <a:pt x="1612" y="943"/>
                  <a:pt x="1612" y="943"/>
                  <a:pt x="1612" y="943"/>
                </a:cubicBezTo>
                <a:cubicBezTo>
                  <a:pt x="1612" y="943"/>
                  <a:pt x="1612" y="943"/>
                  <a:pt x="1612" y="943"/>
                </a:cubicBezTo>
                <a:cubicBezTo>
                  <a:pt x="1613" y="943"/>
                  <a:pt x="1613" y="942"/>
                  <a:pt x="1613" y="942"/>
                </a:cubicBezTo>
                <a:cubicBezTo>
                  <a:pt x="1612" y="941"/>
                  <a:pt x="1612" y="941"/>
                  <a:pt x="1612" y="940"/>
                </a:cubicBezTo>
                <a:cubicBezTo>
                  <a:pt x="1612" y="939"/>
                  <a:pt x="1612" y="938"/>
                  <a:pt x="1613" y="937"/>
                </a:cubicBezTo>
                <a:cubicBezTo>
                  <a:pt x="1613" y="936"/>
                  <a:pt x="1613" y="935"/>
                  <a:pt x="1614" y="934"/>
                </a:cubicBezTo>
                <a:cubicBezTo>
                  <a:pt x="1614" y="934"/>
                  <a:pt x="1614" y="933"/>
                  <a:pt x="1615" y="933"/>
                </a:cubicBezTo>
                <a:cubicBezTo>
                  <a:pt x="1616" y="933"/>
                  <a:pt x="1616" y="934"/>
                  <a:pt x="1616" y="934"/>
                </a:cubicBezTo>
                <a:cubicBezTo>
                  <a:pt x="1618" y="935"/>
                  <a:pt x="1617" y="936"/>
                  <a:pt x="1617" y="937"/>
                </a:cubicBezTo>
                <a:cubicBezTo>
                  <a:pt x="1617" y="938"/>
                  <a:pt x="1617" y="938"/>
                  <a:pt x="1617" y="938"/>
                </a:cubicBezTo>
                <a:cubicBezTo>
                  <a:pt x="1619" y="941"/>
                  <a:pt x="1617" y="943"/>
                  <a:pt x="1617" y="945"/>
                </a:cubicBezTo>
                <a:cubicBezTo>
                  <a:pt x="1616" y="946"/>
                  <a:pt x="1616" y="947"/>
                  <a:pt x="1617" y="947"/>
                </a:cubicBezTo>
                <a:cubicBezTo>
                  <a:pt x="1618" y="947"/>
                  <a:pt x="1618" y="948"/>
                  <a:pt x="1618" y="948"/>
                </a:cubicBezTo>
                <a:cubicBezTo>
                  <a:pt x="1619" y="948"/>
                  <a:pt x="1619" y="949"/>
                  <a:pt x="1619" y="949"/>
                </a:cubicBezTo>
                <a:cubicBezTo>
                  <a:pt x="1621" y="949"/>
                  <a:pt x="1623" y="949"/>
                  <a:pt x="1624" y="948"/>
                </a:cubicBezTo>
                <a:cubicBezTo>
                  <a:pt x="1625" y="947"/>
                  <a:pt x="1627" y="947"/>
                  <a:pt x="1629" y="948"/>
                </a:cubicBezTo>
                <a:cubicBezTo>
                  <a:pt x="1631" y="949"/>
                  <a:pt x="1633" y="949"/>
                  <a:pt x="1635" y="947"/>
                </a:cubicBezTo>
                <a:cubicBezTo>
                  <a:pt x="1636" y="947"/>
                  <a:pt x="1637" y="946"/>
                  <a:pt x="1637" y="946"/>
                </a:cubicBezTo>
                <a:cubicBezTo>
                  <a:pt x="1638" y="945"/>
                  <a:pt x="1638" y="944"/>
                  <a:pt x="1639" y="943"/>
                </a:cubicBezTo>
                <a:cubicBezTo>
                  <a:pt x="1639" y="942"/>
                  <a:pt x="1641" y="942"/>
                  <a:pt x="1641" y="941"/>
                </a:cubicBezTo>
                <a:cubicBezTo>
                  <a:pt x="1642" y="940"/>
                  <a:pt x="1643" y="939"/>
                  <a:pt x="1644" y="938"/>
                </a:cubicBezTo>
                <a:cubicBezTo>
                  <a:pt x="1645" y="937"/>
                  <a:pt x="1646" y="936"/>
                  <a:pt x="1647" y="936"/>
                </a:cubicBezTo>
                <a:cubicBezTo>
                  <a:pt x="1647" y="935"/>
                  <a:pt x="1648" y="935"/>
                  <a:pt x="1648" y="934"/>
                </a:cubicBezTo>
                <a:cubicBezTo>
                  <a:pt x="1648" y="933"/>
                  <a:pt x="1648" y="933"/>
                  <a:pt x="1648" y="933"/>
                </a:cubicBezTo>
                <a:cubicBezTo>
                  <a:pt x="1648" y="934"/>
                  <a:pt x="1648" y="934"/>
                  <a:pt x="1648" y="934"/>
                </a:cubicBezTo>
                <a:cubicBezTo>
                  <a:pt x="1648" y="933"/>
                  <a:pt x="1649" y="932"/>
                  <a:pt x="1650" y="933"/>
                </a:cubicBezTo>
                <a:cubicBezTo>
                  <a:pt x="1650" y="933"/>
                  <a:pt x="1650" y="933"/>
                  <a:pt x="1650" y="934"/>
                </a:cubicBezTo>
                <a:cubicBezTo>
                  <a:pt x="1650" y="935"/>
                  <a:pt x="1650" y="935"/>
                  <a:pt x="1650" y="936"/>
                </a:cubicBezTo>
                <a:cubicBezTo>
                  <a:pt x="1649" y="936"/>
                  <a:pt x="1650" y="937"/>
                  <a:pt x="1650" y="937"/>
                </a:cubicBezTo>
                <a:cubicBezTo>
                  <a:pt x="1650" y="939"/>
                  <a:pt x="1650" y="940"/>
                  <a:pt x="1650" y="941"/>
                </a:cubicBezTo>
                <a:cubicBezTo>
                  <a:pt x="1650" y="942"/>
                  <a:pt x="1650" y="942"/>
                  <a:pt x="1650" y="942"/>
                </a:cubicBezTo>
                <a:cubicBezTo>
                  <a:pt x="1650" y="942"/>
                  <a:pt x="1650" y="942"/>
                  <a:pt x="1650" y="942"/>
                </a:cubicBezTo>
                <a:cubicBezTo>
                  <a:pt x="1651" y="945"/>
                  <a:pt x="1653" y="946"/>
                  <a:pt x="1654" y="948"/>
                </a:cubicBezTo>
                <a:cubicBezTo>
                  <a:pt x="1654" y="949"/>
                  <a:pt x="1655" y="949"/>
                  <a:pt x="1656" y="950"/>
                </a:cubicBezTo>
                <a:cubicBezTo>
                  <a:pt x="1659" y="951"/>
                  <a:pt x="1662" y="952"/>
                  <a:pt x="1664" y="952"/>
                </a:cubicBezTo>
                <a:cubicBezTo>
                  <a:pt x="1665" y="952"/>
                  <a:pt x="1666" y="952"/>
                  <a:pt x="1666" y="953"/>
                </a:cubicBezTo>
                <a:cubicBezTo>
                  <a:pt x="1667" y="954"/>
                  <a:pt x="1668" y="955"/>
                  <a:pt x="1669" y="957"/>
                </a:cubicBezTo>
                <a:cubicBezTo>
                  <a:pt x="1669" y="958"/>
                  <a:pt x="1670" y="958"/>
                  <a:pt x="1671" y="959"/>
                </a:cubicBezTo>
                <a:cubicBezTo>
                  <a:pt x="1671" y="959"/>
                  <a:pt x="1671" y="960"/>
                  <a:pt x="1672" y="960"/>
                </a:cubicBezTo>
                <a:cubicBezTo>
                  <a:pt x="1674" y="960"/>
                  <a:pt x="1674" y="961"/>
                  <a:pt x="1673" y="962"/>
                </a:cubicBezTo>
                <a:cubicBezTo>
                  <a:pt x="1672" y="963"/>
                  <a:pt x="1671" y="965"/>
                  <a:pt x="1671" y="966"/>
                </a:cubicBezTo>
                <a:cubicBezTo>
                  <a:pt x="1670" y="967"/>
                  <a:pt x="1670" y="968"/>
                  <a:pt x="1669" y="969"/>
                </a:cubicBezTo>
                <a:cubicBezTo>
                  <a:pt x="1668" y="969"/>
                  <a:pt x="1667" y="970"/>
                  <a:pt x="1666" y="972"/>
                </a:cubicBezTo>
                <a:cubicBezTo>
                  <a:pt x="1666" y="973"/>
                  <a:pt x="1665" y="973"/>
                  <a:pt x="1665" y="975"/>
                </a:cubicBezTo>
                <a:cubicBezTo>
                  <a:pt x="1665" y="975"/>
                  <a:pt x="1664" y="976"/>
                  <a:pt x="1663" y="976"/>
                </a:cubicBezTo>
                <a:cubicBezTo>
                  <a:pt x="1662" y="976"/>
                  <a:pt x="1663" y="975"/>
                  <a:pt x="1662" y="974"/>
                </a:cubicBezTo>
                <a:cubicBezTo>
                  <a:pt x="1661" y="975"/>
                  <a:pt x="1659" y="976"/>
                  <a:pt x="1660" y="979"/>
                </a:cubicBezTo>
                <a:cubicBezTo>
                  <a:pt x="1660" y="979"/>
                  <a:pt x="1660" y="980"/>
                  <a:pt x="1659" y="980"/>
                </a:cubicBezTo>
                <a:cubicBezTo>
                  <a:pt x="1659" y="981"/>
                  <a:pt x="1659" y="983"/>
                  <a:pt x="1659" y="984"/>
                </a:cubicBezTo>
                <a:cubicBezTo>
                  <a:pt x="1660" y="985"/>
                  <a:pt x="1660" y="986"/>
                  <a:pt x="1658" y="986"/>
                </a:cubicBezTo>
                <a:cubicBezTo>
                  <a:pt x="1654" y="986"/>
                  <a:pt x="1652" y="987"/>
                  <a:pt x="1651" y="991"/>
                </a:cubicBezTo>
                <a:cubicBezTo>
                  <a:pt x="1651" y="992"/>
                  <a:pt x="1650" y="993"/>
                  <a:pt x="1649" y="993"/>
                </a:cubicBezTo>
                <a:cubicBezTo>
                  <a:pt x="1648" y="993"/>
                  <a:pt x="1647" y="993"/>
                  <a:pt x="1647" y="993"/>
                </a:cubicBezTo>
                <a:cubicBezTo>
                  <a:pt x="1644" y="993"/>
                  <a:pt x="1642" y="995"/>
                  <a:pt x="1642" y="997"/>
                </a:cubicBezTo>
                <a:cubicBezTo>
                  <a:pt x="1642" y="998"/>
                  <a:pt x="1642" y="998"/>
                  <a:pt x="1642" y="998"/>
                </a:cubicBezTo>
                <a:cubicBezTo>
                  <a:pt x="1642" y="999"/>
                  <a:pt x="1642" y="999"/>
                  <a:pt x="1642" y="999"/>
                </a:cubicBezTo>
                <a:cubicBezTo>
                  <a:pt x="1641" y="999"/>
                  <a:pt x="1640" y="1000"/>
                  <a:pt x="1639" y="1000"/>
                </a:cubicBezTo>
                <a:cubicBezTo>
                  <a:pt x="1638" y="1000"/>
                  <a:pt x="1637" y="1000"/>
                  <a:pt x="1636" y="1000"/>
                </a:cubicBezTo>
                <a:cubicBezTo>
                  <a:pt x="1636" y="1000"/>
                  <a:pt x="1635" y="1000"/>
                  <a:pt x="1634" y="1000"/>
                </a:cubicBezTo>
                <a:cubicBezTo>
                  <a:pt x="1632" y="1001"/>
                  <a:pt x="1630" y="1001"/>
                  <a:pt x="1628" y="1002"/>
                </a:cubicBezTo>
                <a:cubicBezTo>
                  <a:pt x="1627" y="1002"/>
                  <a:pt x="1627" y="1002"/>
                  <a:pt x="1627" y="1002"/>
                </a:cubicBezTo>
                <a:cubicBezTo>
                  <a:pt x="1627" y="1002"/>
                  <a:pt x="1627" y="1002"/>
                  <a:pt x="1626" y="1002"/>
                </a:cubicBezTo>
                <a:cubicBezTo>
                  <a:pt x="1625" y="1003"/>
                  <a:pt x="1624" y="1004"/>
                  <a:pt x="1622" y="1005"/>
                </a:cubicBezTo>
                <a:cubicBezTo>
                  <a:pt x="1621" y="1006"/>
                  <a:pt x="1621" y="1007"/>
                  <a:pt x="1622" y="1008"/>
                </a:cubicBezTo>
                <a:cubicBezTo>
                  <a:pt x="1622" y="1009"/>
                  <a:pt x="1622" y="1009"/>
                  <a:pt x="1621" y="1010"/>
                </a:cubicBezTo>
                <a:cubicBezTo>
                  <a:pt x="1620" y="1010"/>
                  <a:pt x="1619" y="1011"/>
                  <a:pt x="1618" y="1011"/>
                </a:cubicBezTo>
                <a:cubicBezTo>
                  <a:pt x="1616" y="1012"/>
                  <a:pt x="1614" y="1013"/>
                  <a:pt x="1612" y="1013"/>
                </a:cubicBezTo>
                <a:cubicBezTo>
                  <a:pt x="1611" y="1013"/>
                  <a:pt x="1610" y="1013"/>
                  <a:pt x="1610" y="1014"/>
                </a:cubicBezTo>
                <a:cubicBezTo>
                  <a:pt x="1609" y="1014"/>
                  <a:pt x="1608" y="1015"/>
                  <a:pt x="1606" y="1015"/>
                </a:cubicBezTo>
                <a:cubicBezTo>
                  <a:pt x="1604" y="1015"/>
                  <a:pt x="1603" y="1016"/>
                  <a:pt x="1601" y="1017"/>
                </a:cubicBezTo>
                <a:cubicBezTo>
                  <a:pt x="1600" y="1017"/>
                  <a:pt x="1600" y="1019"/>
                  <a:pt x="1599" y="1019"/>
                </a:cubicBezTo>
                <a:cubicBezTo>
                  <a:pt x="1598" y="1021"/>
                  <a:pt x="1596" y="1021"/>
                  <a:pt x="1595" y="1021"/>
                </a:cubicBezTo>
                <a:cubicBezTo>
                  <a:pt x="1593" y="1020"/>
                  <a:pt x="1592" y="1021"/>
                  <a:pt x="1590" y="1022"/>
                </a:cubicBezTo>
                <a:cubicBezTo>
                  <a:pt x="1590" y="1023"/>
                  <a:pt x="1589" y="1023"/>
                  <a:pt x="1588" y="1023"/>
                </a:cubicBezTo>
                <a:cubicBezTo>
                  <a:pt x="1587" y="1024"/>
                  <a:pt x="1585" y="1024"/>
                  <a:pt x="1584" y="1024"/>
                </a:cubicBezTo>
                <a:cubicBezTo>
                  <a:pt x="1582" y="1024"/>
                  <a:pt x="1579" y="1024"/>
                  <a:pt x="1577" y="1025"/>
                </a:cubicBezTo>
                <a:cubicBezTo>
                  <a:pt x="1575" y="1027"/>
                  <a:pt x="1573" y="1029"/>
                  <a:pt x="1571" y="1029"/>
                </a:cubicBezTo>
                <a:cubicBezTo>
                  <a:pt x="1571" y="1029"/>
                  <a:pt x="1569" y="1030"/>
                  <a:pt x="1568" y="1030"/>
                </a:cubicBezTo>
                <a:cubicBezTo>
                  <a:pt x="1567" y="1031"/>
                  <a:pt x="1564" y="1030"/>
                  <a:pt x="1563" y="1030"/>
                </a:cubicBezTo>
                <a:cubicBezTo>
                  <a:pt x="1562" y="1030"/>
                  <a:pt x="1561" y="1029"/>
                  <a:pt x="1560" y="1028"/>
                </a:cubicBezTo>
                <a:cubicBezTo>
                  <a:pt x="1560" y="1027"/>
                  <a:pt x="1560" y="1024"/>
                  <a:pt x="1559" y="1023"/>
                </a:cubicBezTo>
                <a:cubicBezTo>
                  <a:pt x="1559" y="1022"/>
                  <a:pt x="1558" y="1018"/>
                  <a:pt x="1558" y="1017"/>
                </a:cubicBezTo>
                <a:cubicBezTo>
                  <a:pt x="1557" y="1013"/>
                  <a:pt x="1558" y="1010"/>
                  <a:pt x="1557" y="1006"/>
                </a:cubicBezTo>
                <a:cubicBezTo>
                  <a:pt x="1557" y="1006"/>
                  <a:pt x="1557" y="1006"/>
                  <a:pt x="1557" y="1006"/>
                </a:cubicBezTo>
                <a:cubicBezTo>
                  <a:pt x="1556" y="1004"/>
                  <a:pt x="1555" y="1002"/>
                  <a:pt x="1554" y="1000"/>
                </a:cubicBezTo>
                <a:cubicBezTo>
                  <a:pt x="1552" y="997"/>
                  <a:pt x="1550" y="994"/>
                  <a:pt x="1547" y="992"/>
                </a:cubicBezTo>
                <a:cubicBezTo>
                  <a:pt x="1547" y="991"/>
                  <a:pt x="1546" y="990"/>
                  <a:pt x="1546" y="990"/>
                </a:cubicBezTo>
                <a:cubicBezTo>
                  <a:pt x="1546" y="989"/>
                  <a:pt x="1546" y="988"/>
                  <a:pt x="1545" y="987"/>
                </a:cubicBezTo>
                <a:cubicBezTo>
                  <a:pt x="1545" y="984"/>
                  <a:pt x="1543" y="981"/>
                  <a:pt x="1541" y="979"/>
                </a:cubicBezTo>
                <a:cubicBezTo>
                  <a:pt x="1539" y="978"/>
                  <a:pt x="1537" y="977"/>
                  <a:pt x="1536" y="976"/>
                </a:cubicBezTo>
                <a:cubicBezTo>
                  <a:pt x="1532" y="973"/>
                  <a:pt x="1532" y="969"/>
                  <a:pt x="1531" y="965"/>
                </a:cubicBezTo>
                <a:cubicBezTo>
                  <a:pt x="1531" y="963"/>
                  <a:pt x="1531" y="960"/>
                  <a:pt x="1530" y="958"/>
                </a:cubicBezTo>
                <a:cubicBezTo>
                  <a:pt x="1530" y="958"/>
                  <a:pt x="1529" y="957"/>
                  <a:pt x="1529" y="957"/>
                </a:cubicBezTo>
                <a:cubicBezTo>
                  <a:pt x="1528" y="956"/>
                  <a:pt x="1528" y="955"/>
                  <a:pt x="1527" y="953"/>
                </a:cubicBezTo>
                <a:cubicBezTo>
                  <a:pt x="1526" y="951"/>
                  <a:pt x="1524" y="949"/>
                  <a:pt x="1522" y="949"/>
                </a:cubicBezTo>
                <a:cubicBezTo>
                  <a:pt x="1521" y="949"/>
                  <a:pt x="1521" y="949"/>
                  <a:pt x="1520" y="948"/>
                </a:cubicBezTo>
                <a:cubicBezTo>
                  <a:pt x="1520" y="948"/>
                  <a:pt x="1520" y="947"/>
                  <a:pt x="1520" y="947"/>
                </a:cubicBezTo>
                <a:cubicBezTo>
                  <a:pt x="1519" y="944"/>
                  <a:pt x="1519" y="942"/>
                  <a:pt x="1519" y="940"/>
                </a:cubicBezTo>
                <a:cubicBezTo>
                  <a:pt x="1516" y="937"/>
                  <a:pt x="1513" y="935"/>
                  <a:pt x="1512" y="932"/>
                </a:cubicBezTo>
                <a:cubicBezTo>
                  <a:pt x="1511" y="931"/>
                  <a:pt x="1511" y="930"/>
                  <a:pt x="1510" y="929"/>
                </a:cubicBezTo>
                <a:cubicBezTo>
                  <a:pt x="1510" y="927"/>
                  <a:pt x="1509" y="926"/>
                  <a:pt x="1508" y="924"/>
                </a:cubicBezTo>
                <a:cubicBezTo>
                  <a:pt x="1507" y="923"/>
                  <a:pt x="1506" y="921"/>
                  <a:pt x="1504" y="919"/>
                </a:cubicBezTo>
                <a:cubicBezTo>
                  <a:pt x="1502" y="918"/>
                  <a:pt x="1502" y="918"/>
                  <a:pt x="1502" y="918"/>
                </a:cubicBezTo>
                <a:cubicBezTo>
                  <a:pt x="1502" y="916"/>
                  <a:pt x="1502" y="916"/>
                  <a:pt x="1502" y="916"/>
                </a:cubicBezTo>
                <a:cubicBezTo>
                  <a:pt x="1504" y="910"/>
                  <a:pt x="1504" y="910"/>
                  <a:pt x="1504" y="910"/>
                </a:cubicBezTo>
                <a:cubicBezTo>
                  <a:pt x="1504" y="909"/>
                  <a:pt x="1504" y="909"/>
                  <a:pt x="1504" y="909"/>
                </a:cubicBezTo>
                <a:cubicBezTo>
                  <a:pt x="1499" y="894"/>
                  <a:pt x="1499" y="894"/>
                  <a:pt x="1499" y="894"/>
                </a:cubicBezTo>
                <a:cubicBezTo>
                  <a:pt x="1499" y="894"/>
                  <a:pt x="1501" y="893"/>
                  <a:pt x="1502" y="892"/>
                </a:cubicBezTo>
                <a:cubicBezTo>
                  <a:pt x="1502" y="890"/>
                  <a:pt x="1503" y="888"/>
                  <a:pt x="1503" y="886"/>
                </a:cubicBezTo>
                <a:cubicBezTo>
                  <a:pt x="1504" y="884"/>
                  <a:pt x="1505" y="882"/>
                  <a:pt x="1506" y="879"/>
                </a:cubicBezTo>
                <a:cubicBezTo>
                  <a:pt x="1506" y="879"/>
                  <a:pt x="1506" y="878"/>
                  <a:pt x="1507" y="877"/>
                </a:cubicBezTo>
                <a:cubicBezTo>
                  <a:pt x="1508" y="875"/>
                  <a:pt x="1509" y="873"/>
                  <a:pt x="1509" y="871"/>
                </a:cubicBezTo>
                <a:cubicBezTo>
                  <a:pt x="1509" y="871"/>
                  <a:pt x="1509" y="870"/>
                  <a:pt x="1509" y="870"/>
                </a:cubicBezTo>
                <a:cubicBezTo>
                  <a:pt x="1510" y="869"/>
                  <a:pt x="1510" y="869"/>
                  <a:pt x="1510" y="869"/>
                </a:cubicBezTo>
                <a:cubicBezTo>
                  <a:pt x="1510" y="868"/>
                  <a:pt x="1511" y="867"/>
                  <a:pt x="1511" y="867"/>
                </a:cubicBezTo>
                <a:cubicBezTo>
                  <a:pt x="1511" y="866"/>
                  <a:pt x="1511" y="866"/>
                  <a:pt x="1511" y="865"/>
                </a:cubicBezTo>
                <a:cubicBezTo>
                  <a:pt x="1511" y="865"/>
                  <a:pt x="1511" y="864"/>
                  <a:pt x="1511" y="864"/>
                </a:cubicBezTo>
                <a:cubicBezTo>
                  <a:pt x="1511" y="864"/>
                  <a:pt x="1511" y="863"/>
                  <a:pt x="1511" y="863"/>
                </a:cubicBezTo>
                <a:cubicBezTo>
                  <a:pt x="1511" y="861"/>
                  <a:pt x="1510" y="859"/>
                  <a:pt x="1510" y="857"/>
                </a:cubicBezTo>
                <a:cubicBezTo>
                  <a:pt x="1510" y="857"/>
                  <a:pt x="1510" y="856"/>
                  <a:pt x="1511" y="856"/>
                </a:cubicBezTo>
                <a:cubicBezTo>
                  <a:pt x="1510" y="855"/>
                  <a:pt x="1510" y="853"/>
                  <a:pt x="1509" y="853"/>
                </a:cubicBezTo>
                <a:cubicBezTo>
                  <a:pt x="1509" y="852"/>
                  <a:pt x="1510" y="852"/>
                  <a:pt x="1510" y="851"/>
                </a:cubicBezTo>
                <a:cubicBezTo>
                  <a:pt x="1511" y="851"/>
                  <a:pt x="1511" y="851"/>
                  <a:pt x="1512" y="850"/>
                </a:cubicBezTo>
                <a:cubicBezTo>
                  <a:pt x="1512" y="850"/>
                  <a:pt x="1512" y="849"/>
                  <a:pt x="1512" y="848"/>
                </a:cubicBezTo>
                <a:cubicBezTo>
                  <a:pt x="1512" y="848"/>
                  <a:pt x="1511" y="847"/>
                  <a:pt x="1511" y="847"/>
                </a:cubicBezTo>
                <a:cubicBezTo>
                  <a:pt x="1511" y="847"/>
                  <a:pt x="1510" y="848"/>
                  <a:pt x="1510" y="848"/>
                </a:cubicBezTo>
                <a:cubicBezTo>
                  <a:pt x="1509" y="849"/>
                  <a:pt x="1509" y="849"/>
                  <a:pt x="1508" y="849"/>
                </a:cubicBezTo>
                <a:cubicBezTo>
                  <a:pt x="1508" y="849"/>
                  <a:pt x="1508" y="850"/>
                  <a:pt x="1507" y="850"/>
                </a:cubicBezTo>
                <a:cubicBezTo>
                  <a:pt x="1507" y="850"/>
                  <a:pt x="1506" y="850"/>
                  <a:pt x="1506" y="850"/>
                </a:cubicBezTo>
                <a:cubicBezTo>
                  <a:pt x="1505" y="849"/>
                  <a:pt x="1504" y="849"/>
                  <a:pt x="1503" y="848"/>
                </a:cubicBezTo>
                <a:cubicBezTo>
                  <a:pt x="1501" y="848"/>
                  <a:pt x="1501" y="849"/>
                  <a:pt x="1501" y="849"/>
                </a:cubicBezTo>
                <a:cubicBezTo>
                  <a:pt x="1500" y="850"/>
                  <a:pt x="1499" y="851"/>
                  <a:pt x="1498" y="851"/>
                </a:cubicBezTo>
                <a:cubicBezTo>
                  <a:pt x="1498" y="852"/>
                  <a:pt x="1498" y="853"/>
                  <a:pt x="1497" y="853"/>
                </a:cubicBezTo>
                <a:cubicBezTo>
                  <a:pt x="1496" y="853"/>
                  <a:pt x="1496" y="853"/>
                  <a:pt x="1496" y="853"/>
                </a:cubicBezTo>
                <a:cubicBezTo>
                  <a:pt x="1495" y="853"/>
                  <a:pt x="1495" y="853"/>
                  <a:pt x="1495" y="853"/>
                </a:cubicBezTo>
                <a:cubicBezTo>
                  <a:pt x="1494" y="854"/>
                  <a:pt x="1493" y="854"/>
                  <a:pt x="1493" y="854"/>
                </a:cubicBezTo>
                <a:cubicBezTo>
                  <a:pt x="1492" y="854"/>
                  <a:pt x="1492" y="854"/>
                  <a:pt x="1492" y="854"/>
                </a:cubicBezTo>
                <a:cubicBezTo>
                  <a:pt x="1491" y="854"/>
                  <a:pt x="1490" y="854"/>
                  <a:pt x="1489" y="854"/>
                </a:cubicBezTo>
                <a:cubicBezTo>
                  <a:pt x="1487" y="855"/>
                  <a:pt x="1486" y="854"/>
                  <a:pt x="1485" y="852"/>
                </a:cubicBezTo>
                <a:cubicBezTo>
                  <a:pt x="1484" y="851"/>
                  <a:pt x="1482" y="850"/>
                  <a:pt x="1481" y="850"/>
                </a:cubicBezTo>
                <a:cubicBezTo>
                  <a:pt x="1479" y="849"/>
                  <a:pt x="1478" y="848"/>
                  <a:pt x="1476" y="848"/>
                </a:cubicBezTo>
                <a:cubicBezTo>
                  <a:pt x="1476" y="848"/>
                  <a:pt x="1475" y="847"/>
                  <a:pt x="1474" y="848"/>
                </a:cubicBezTo>
                <a:cubicBezTo>
                  <a:pt x="1474" y="848"/>
                  <a:pt x="1474" y="849"/>
                  <a:pt x="1474" y="850"/>
                </a:cubicBezTo>
                <a:cubicBezTo>
                  <a:pt x="1474" y="850"/>
                  <a:pt x="1474" y="853"/>
                  <a:pt x="1473" y="853"/>
                </a:cubicBezTo>
                <a:cubicBezTo>
                  <a:pt x="1472" y="853"/>
                  <a:pt x="1472" y="853"/>
                  <a:pt x="1472" y="853"/>
                </a:cubicBezTo>
                <a:cubicBezTo>
                  <a:pt x="1472" y="852"/>
                  <a:pt x="1471" y="853"/>
                  <a:pt x="1471" y="853"/>
                </a:cubicBezTo>
                <a:cubicBezTo>
                  <a:pt x="1470" y="853"/>
                  <a:pt x="1470" y="853"/>
                  <a:pt x="1469" y="853"/>
                </a:cubicBezTo>
                <a:cubicBezTo>
                  <a:pt x="1467" y="853"/>
                  <a:pt x="1466" y="853"/>
                  <a:pt x="1465" y="852"/>
                </a:cubicBezTo>
                <a:cubicBezTo>
                  <a:pt x="1464" y="851"/>
                  <a:pt x="1464" y="851"/>
                  <a:pt x="1464" y="850"/>
                </a:cubicBezTo>
                <a:cubicBezTo>
                  <a:pt x="1464" y="849"/>
                  <a:pt x="1464" y="849"/>
                  <a:pt x="1464" y="849"/>
                </a:cubicBezTo>
                <a:cubicBezTo>
                  <a:pt x="1463" y="849"/>
                  <a:pt x="1463" y="849"/>
                  <a:pt x="1462" y="849"/>
                </a:cubicBezTo>
                <a:cubicBezTo>
                  <a:pt x="1462" y="850"/>
                  <a:pt x="1461" y="849"/>
                  <a:pt x="1460" y="848"/>
                </a:cubicBezTo>
                <a:cubicBezTo>
                  <a:pt x="1460" y="848"/>
                  <a:pt x="1459" y="848"/>
                  <a:pt x="1459" y="848"/>
                </a:cubicBezTo>
                <a:cubicBezTo>
                  <a:pt x="1458" y="849"/>
                  <a:pt x="1457" y="849"/>
                  <a:pt x="1457" y="850"/>
                </a:cubicBezTo>
                <a:cubicBezTo>
                  <a:pt x="1457" y="849"/>
                  <a:pt x="1457" y="849"/>
                  <a:pt x="1457" y="848"/>
                </a:cubicBezTo>
                <a:cubicBezTo>
                  <a:pt x="1457" y="848"/>
                  <a:pt x="1457" y="848"/>
                  <a:pt x="1457" y="847"/>
                </a:cubicBezTo>
                <a:cubicBezTo>
                  <a:pt x="1457" y="847"/>
                  <a:pt x="1458" y="847"/>
                  <a:pt x="1459" y="846"/>
                </a:cubicBezTo>
                <a:cubicBezTo>
                  <a:pt x="1457" y="846"/>
                  <a:pt x="1456" y="846"/>
                  <a:pt x="1454" y="847"/>
                </a:cubicBezTo>
                <a:cubicBezTo>
                  <a:pt x="1453" y="847"/>
                  <a:pt x="1452" y="847"/>
                  <a:pt x="1452" y="846"/>
                </a:cubicBezTo>
                <a:cubicBezTo>
                  <a:pt x="1452" y="845"/>
                  <a:pt x="1452" y="845"/>
                  <a:pt x="1453" y="846"/>
                </a:cubicBezTo>
                <a:cubicBezTo>
                  <a:pt x="1453" y="846"/>
                  <a:pt x="1454" y="846"/>
                  <a:pt x="1454" y="845"/>
                </a:cubicBezTo>
                <a:cubicBezTo>
                  <a:pt x="1455" y="845"/>
                  <a:pt x="1453" y="844"/>
                  <a:pt x="1453" y="844"/>
                </a:cubicBezTo>
                <a:cubicBezTo>
                  <a:pt x="1452" y="843"/>
                  <a:pt x="1452" y="843"/>
                  <a:pt x="1452" y="843"/>
                </a:cubicBezTo>
                <a:cubicBezTo>
                  <a:pt x="1452" y="842"/>
                  <a:pt x="1452" y="842"/>
                  <a:pt x="1452" y="842"/>
                </a:cubicBezTo>
                <a:cubicBezTo>
                  <a:pt x="1451" y="842"/>
                  <a:pt x="1451" y="842"/>
                  <a:pt x="1451" y="842"/>
                </a:cubicBezTo>
                <a:cubicBezTo>
                  <a:pt x="1451" y="841"/>
                  <a:pt x="1451" y="841"/>
                  <a:pt x="1451" y="841"/>
                </a:cubicBezTo>
                <a:cubicBezTo>
                  <a:pt x="1451" y="841"/>
                  <a:pt x="1451" y="841"/>
                  <a:pt x="1451" y="841"/>
                </a:cubicBezTo>
                <a:cubicBezTo>
                  <a:pt x="1452" y="840"/>
                  <a:pt x="1452" y="840"/>
                  <a:pt x="1452" y="840"/>
                </a:cubicBezTo>
                <a:cubicBezTo>
                  <a:pt x="1452" y="840"/>
                  <a:pt x="1452" y="839"/>
                  <a:pt x="1452" y="839"/>
                </a:cubicBezTo>
                <a:cubicBezTo>
                  <a:pt x="1452" y="838"/>
                  <a:pt x="1450" y="838"/>
                  <a:pt x="1450" y="838"/>
                </a:cubicBezTo>
                <a:cubicBezTo>
                  <a:pt x="1450" y="837"/>
                  <a:pt x="1449" y="837"/>
                  <a:pt x="1448" y="837"/>
                </a:cubicBezTo>
                <a:cubicBezTo>
                  <a:pt x="1448" y="837"/>
                  <a:pt x="1448" y="837"/>
                  <a:pt x="1448" y="837"/>
                </a:cubicBezTo>
                <a:cubicBezTo>
                  <a:pt x="1447" y="837"/>
                  <a:pt x="1447" y="837"/>
                  <a:pt x="1447" y="837"/>
                </a:cubicBezTo>
                <a:cubicBezTo>
                  <a:pt x="1445" y="836"/>
                  <a:pt x="1445" y="836"/>
                  <a:pt x="1445" y="836"/>
                </a:cubicBezTo>
                <a:cubicBezTo>
                  <a:pt x="1445" y="835"/>
                  <a:pt x="1446" y="835"/>
                  <a:pt x="1447" y="835"/>
                </a:cubicBezTo>
                <a:cubicBezTo>
                  <a:pt x="1447" y="834"/>
                  <a:pt x="1445" y="833"/>
                  <a:pt x="1447" y="832"/>
                </a:cubicBezTo>
                <a:cubicBezTo>
                  <a:pt x="1447" y="832"/>
                  <a:pt x="1447" y="833"/>
                  <a:pt x="1447" y="833"/>
                </a:cubicBezTo>
                <a:cubicBezTo>
                  <a:pt x="1447" y="834"/>
                  <a:pt x="1448" y="835"/>
                  <a:pt x="1448" y="835"/>
                </a:cubicBezTo>
                <a:cubicBezTo>
                  <a:pt x="1448" y="835"/>
                  <a:pt x="1448" y="834"/>
                  <a:pt x="1448" y="834"/>
                </a:cubicBezTo>
                <a:cubicBezTo>
                  <a:pt x="1448" y="836"/>
                  <a:pt x="1450" y="835"/>
                  <a:pt x="1451" y="835"/>
                </a:cubicBezTo>
                <a:cubicBezTo>
                  <a:pt x="1452" y="834"/>
                  <a:pt x="1451" y="834"/>
                  <a:pt x="1450" y="834"/>
                </a:cubicBezTo>
                <a:cubicBezTo>
                  <a:pt x="1449" y="834"/>
                  <a:pt x="1448" y="833"/>
                  <a:pt x="1449" y="832"/>
                </a:cubicBezTo>
                <a:cubicBezTo>
                  <a:pt x="1449" y="832"/>
                  <a:pt x="1449" y="832"/>
                  <a:pt x="1450" y="831"/>
                </a:cubicBezTo>
                <a:cubicBezTo>
                  <a:pt x="1451" y="830"/>
                  <a:pt x="1451" y="830"/>
                  <a:pt x="1451" y="830"/>
                </a:cubicBezTo>
                <a:cubicBezTo>
                  <a:pt x="1450" y="830"/>
                  <a:pt x="1450" y="830"/>
                  <a:pt x="1449" y="830"/>
                </a:cubicBezTo>
                <a:cubicBezTo>
                  <a:pt x="1449" y="830"/>
                  <a:pt x="1449" y="829"/>
                  <a:pt x="1449" y="829"/>
                </a:cubicBezTo>
                <a:cubicBezTo>
                  <a:pt x="1449" y="828"/>
                  <a:pt x="1447" y="828"/>
                  <a:pt x="1448" y="827"/>
                </a:cubicBezTo>
                <a:cubicBezTo>
                  <a:pt x="1448" y="827"/>
                  <a:pt x="1450" y="825"/>
                  <a:pt x="1449" y="825"/>
                </a:cubicBezTo>
                <a:cubicBezTo>
                  <a:pt x="1449" y="825"/>
                  <a:pt x="1448" y="825"/>
                  <a:pt x="1447" y="825"/>
                </a:cubicBezTo>
                <a:cubicBezTo>
                  <a:pt x="1446" y="826"/>
                  <a:pt x="1444" y="826"/>
                  <a:pt x="1444" y="825"/>
                </a:cubicBezTo>
                <a:cubicBezTo>
                  <a:pt x="1444" y="824"/>
                  <a:pt x="1444" y="824"/>
                  <a:pt x="1445" y="824"/>
                </a:cubicBezTo>
                <a:cubicBezTo>
                  <a:pt x="1445" y="823"/>
                  <a:pt x="1444" y="822"/>
                  <a:pt x="1444" y="822"/>
                </a:cubicBezTo>
                <a:cubicBezTo>
                  <a:pt x="1444" y="821"/>
                  <a:pt x="1445" y="821"/>
                  <a:pt x="1445" y="821"/>
                </a:cubicBezTo>
                <a:cubicBezTo>
                  <a:pt x="1446" y="820"/>
                  <a:pt x="1446" y="820"/>
                  <a:pt x="1446" y="820"/>
                </a:cubicBezTo>
                <a:cubicBezTo>
                  <a:pt x="1446" y="819"/>
                  <a:pt x="1446" y="819"/>
                  <a:pt x="1446" y="819"/>
                </a:cubicBezTo>
                <a:cubicBezTo>
                  <a:pt x="1446" y="819"/>
                  <a:pt x="1447" y="819"/>
                  <a:pt x="1447" y="818"/>
                </a:cubicBezTo>
                <a:cubicBezTo>
                  <a:pt x="1448" y="818"/>
                  <a:pt x="1448" y="817"/>
                  <a:pt x="1449" y="817"/>
                </a:cubicBezTo>
                <a:cubicBezTo>
                  <a:pt x="1449" y="817"/>
                  <a:pt x="1449" y="817"/>
                  <a:pt x="1450" y="817"/>
                </a:cubicBezTo>
                <a:cubicBezTo>
                  <a:pt x="1450" y="817"/>
                  <a:pt x="1450" y="817"/>
                  <a:pt x="1450" y="817"/>
                </a:cubicBezTo>
                <a:cubicBezTo>
                  <a:pt x="1451" y="817"/>
                  <a:pt x="1451" y="817"/>
                  <a:pt x="1452" y="817"/>
                </a:cubicBezTo>
                <a:cubicBezTo>
                  <a:pt x="1453" y="818"/>
                  <a:pt x="1455" y="818"/>
                  <a:pt x="1456" y="818"/>
                </a:cubicBezTo>
                <a:cubicBezTo>
                  <a:pt x="1457" y="818"/>
                  <a:pt x="1459" y="817"/>
                  <a:pt x="1460" y="817"/>
                </a:cubicBezTo>
                <a:cubicBezTo>
                  <a:pt x="1461" y="818"/>
                  <a:pt x="1461" y="818"/>
                  <a:pt x="1462" y="817"/>
                </a:cubicBezTo>
                <a:cubicBezTo>
                  <a:pt x="1462" y="817"/>
                  <a:pt x="1462" y="817"/>
                  <a:pt x="1463" y="817"/>
                </a:cubicBezTo>
                <a:cubicBezTo>
                  <a:pt x="1463" y="817"/>
                  <a:pt x="1463" y="818"/>
                  <a:pt x="1464" y="818"/>
                </a:cubicBezTo>
                <a:cubicBezTo>
                  <a:pt x="1464" y="818"/>
                  <a:pt x="1464" y="817"/>
                  <a:pt x="1464" y="817"/>
                </a:cubicBezTo>
                <a:cubicBezTo>
                  <a:pt x="1464" y="817"/>
                  <a:pt x="1463" y="817"/>
                  <a:pt x="1462" y="816"/>
                </a:cubicBezTo>
                <a:cubicBezTo>
                  <a:pt x="1462" y="816"/>
                  <a:pt x="1463" y="815"/>
                  <a:pt x="1464" y="815"/>
                </a:cubicBezTo>
                <a:cubicBezTo>
                  <a:pt x="1465" y="815"/>
                  <a:pt x="1466" y="815"/>
                  <a:pt x="1466" y="815"/>
                </a:cubicBezTo>
                <a:cubicBezTo>
                  <a:pt x="1467" y="815"/>
                  <a:pt x="1468" y="814"/>
                  <a:pt x="1468" y="814"/>
                </a:cubicBezTo>
                <a:cubicBezTo>
                  <a:pt x="1469" y="814"/>
                  <a:pt x="1469" y="815"/>
                  <a:pt x="1470" y="814"/>
                </a:cubicBezTo>
                <a:cubicBezTo>
                  <a:pt x="1468" y="814"/>
                  <a:pt x="1467" y="814"/>
                  <a:pt x="1465" y="813"/>
                </a:cubicBezTo>
                <a:cubicBezTo>
                  <a:pt x="1465" y="813"/>
                  <a:pt x="1464" y="812"/>
                  <a:pt x="1464" y="812"/>
                </a:cubicBezTo>
                <a:cubicBezTo>
                  <a:pt x="1464" y="811"/>
                  <a:pt x="1464" y="810"/>
                  <a:pt x="1465" y="810"/>
                </a:cubicBezTo>
                <a:cubicBezTo>
                  <a:pt x="1465" y="810"/>
                  <a:pt x="1466" y="810"/>
                  <a:pt x="1467" y="810"/>
                </a:cubicBezTo>
                <a:cubicBezTo>
                  <a:pt x="1468" y="810"/>
                  <a:pt x="1469" y="810"/>
                  <a:pt x="1470" y="810"/>
                </a:cubicBezTo>
                <a:cubicBezTo>
                  <a:pt x="1471" y="811"/>
                  <a:pt x="1472" y="810"/>
                  <a:pt x="1473" y="810"/>
                </a:cubicBezTo>
                <a:cubicBezTo>
                  <a:pt x="1473" y="810"/>
                  <a:pt x="1474" y="811"/>
                  <a:pt x="1475" y="811"/>
                </a:cubicBezTo>
                <a:cubicBezTo>
                  <a:pt x="1475" y="811"/>
                  <a:pt x="1476" y="811"/>
                  <a:pt x="1477" y="811"/>
                </a:cubicBezTo>
                <a:cubicBezTo>
                  <a:pt x="1477" y="811"/>
                  <a:pt x="1478" y="811"/>
                  <a:pt x="1479" y="811"/>
                </a:cubicBezTo>
                <a:cubicBezTo>
                  <a:pt x="1480" y="811"/>
                  <a:pt x="1480" y="810"/>
                  <a:pt x="1480" y="809"/>
                </a:cubicBezTo>
                <a:cubicBezTo>
                  <a:pt x="1480" y="809"/>
                  <a:pt x="1481" y="809"/>
                  <a:pt x="1482" y="808"/>
                </a:cubicBezTo>
                <a:cubicBezTo>
                  <a:pt x="1483" y="808"/>
                  <a:pt x="1484" y="806"/>
                  <a:pt x="1486" y="806"/>
                </a:cubicBezTo>
                <a:cubicBezTo>
                  <a:pt x="1487" y="805"/>
                  <a:pt x="1489" y="804"/>
                  <a:pt x="1491" y="804"/>
                </a:cubicBezTo>
                <a:cubicBezTo>
                  <a:pt x="1492" y="803"/>
                  <a:pt x="1493" y="803"/>
                  <a:pt x="1494" y="803"/>
                </a:cubicBezTo>
                <a:cubicBezTo>
                  <a:pt x="1495" y="803"/>
                  <a:pt x="1496" y="803"/>
                  <a:pt x="1496" y="803"/>
                </a:cubicBezTo>
                <a:cubicBezTo>
                  <a:pt x="1498" y="803"/>
                  <a:pt x="1500" y="803"/>
                  <a:pt x="1502" y="803"/>
                </a:cubicBezTo>
                <a:cubicBezTo>
                  <a:pt x="1503" y="803"/>
                  <a:pt x="1503" y="803"/>
                  <a:pt x="1504" y="802"/>
                </a:cubicBezTo>
                <a:cubicBezTo>
                  <a:pt x="1505" y="802"/>
                  <a:pt x="1505" y="803"/>
                  <a:pt x="1505" y="803"/>
                </a:cubicBezTo>
                <a:cubicBezTo>
                  <a:pt x="1505" y="803"/>
                  <a:pt x="1505" y="803"/>
                  <a:pt x="1505" y="804"/>
                </a:cubicBezTo>
                <a:cubicBezTo>
                  <a:pt x="1505" y="805"/>
                  <a:pt x="1506" y="805"/>
                  <a:pt x="1506" y="805"/>
                </a:cubicBezTo>
                <a:cubicBezTo>
                  <a:pt x="1507" y="806"/>
                  <a:pt x="1507" y="806"/>
                  <a:pt x="1508" y="806"/>
                </a:cubicBezTo>
                <a:cubicBezTo>
                  <a:pt x="1509" y="806"/>
                  <a:pt x="1509" y="806"/>
                  <a:pt x="1510" y="806"/>
                </a:cubicBezTo>
                <a:cubicBezTo>
                  <a:pt x="1511" y="805"/>
                  <a:pt x="1511" y="806"/>
                  <a:pt x="1512" y="807"/>
                </a:cubicBezTo>
                <a:cubicBezTo>
                  <a:pt x="1512" y="808"/>
                  <a:pt x="1513" y="810"/>
                  <a:pt x="1514" y="810"/>
                </a:cubicBezTo>
                <a:cubicBezTo>
                  <a:pt x="1515" y="810"/>
                  <a:pt x="1514" y="809"/>
                  <a:pt x="1515" y="809"/>
                </a:cubicBezTo>
                <a:cubicBezTo>
                  <a:pt x="1515" y="809"/>
                  <a:pt x="1516" y="809"/>
                  <a:pt x="1517" y="809"/>
                </a:cubicBezTo>
                <a:cubicBezTo>
                  <a:pt x="1517" y="809"/>
                  <a:pt x="1518" y="810"/>
                  <a:pt x="1518" y="810"/>
                </a:cubicBezTo>
                <a:cubicBezTo>
                  <a:pt x="1519" y="811"/>
                  <a:pt x="1519" y="811"/>
                  <a:pt x="1519" y="811"/>
                </a:cubicBezTo>
                <a:cubicBezTo>
                  <a:pt x="1519" y="811"/>
                  <a:pt x="1519" y="811"/>
                  <a:pt x="1519" y="811"/>
                </a:cubicBezTo>
                <a:cubicBezTo>
                  <a:pt x="1520" y="811"/>
                  <a:pt x="1520" y="812"/>
                  <a:pt x="1521" y="812"/>
                </a:cubicBezTo>
                <a:cubicBezTo>
                  <a:pt x="1521" y="812"/>
                  <a:pt x="1522" y="811"/>
                  <a:pt x="1522" y="811"/>
                </a:cubicBezTo>
                <a:cubicBezTo>
                  <a:pt x="1522" y="811"/>
                  <a:pt x="1522" y="811"/>
                  <a:pt x="1523" y="811"/>
                </a:cubicBezTo>
                <a:cubicBezTo>
                  <a:pt x="1523" y="812"/>
                  <a:pt x="1524" y="812"/>
                  <a:pt x="1524" y="812"/>
                </a:cubicBezTo>
                <a:cubicBezTo>
                  <a:pt x="1525" y="812"/>
                  <a:pt x="1526" y="813"/>
                  <a:pt x="1527" y="813"/>
                </a:cubicBezTo>
                <a:cubicBezTo>
                  <a:pt x="1527" y="813"/>
                  <a:pt x="1527" y="813"/>
                  <a:pt x="1527" y="813"/>
                </a:cubicBezTo>
                <a:cubicBezTo>
                  <a:pt x="1528" y="813"/>
                  <a:pt x="1528" y="812"/>
                  <a:pt x="1528" y="812"/>
                </a:cubicBezTo>
                <a:cubicBezTo>
                  <a:pt x="1529" y="812"/>
                  <a:pt x="1529" y="812"/>
                  <a:pt x="1529" y="812"/>
                </a:cubicBezTo>
                <a:cubicBezTo>
                  <a:pt x="1529" y="812"/>
                  <a:pt x="1529" y="812"/>
                  <a:pt x="1530" y="812"/>
                </a:cubicBezTo>
                <a:cubicBezTo>
                  <a:pt x="1530" y="812"/>
                  <a:pt x="1531" y="812"/>
                  <a:pt x="1531" y="812"/>
                </a:cubicBezTo>
                <a:cubicBezTo>
                  <a:pt x="1532" y="811"/>
                  <a:pt x="1532" y="811"/>
                  <a:pt x="1533" y="811"/>
                </a:cubicBezTo>
                <a:cubicBezTo>
                  <a:pt x="1533" y="811"/>
                  <a:pt x="1534" y="811"/>
                  <a:pt x="1535" y="811"/>
                </a:cubicBezTo>
                <a:cubicBezTo>
                  <a:pt x="1536" y="812"/>
                  <a:pt x="1536" y="812"/>
                  <a:pt x="1536" y="812"/>
                </a:cubicBezTo>
                <a:cubicBezTo>
                  <a:pt x="1536" y="812"/>
                  <a:pt x="1537" y="812"/>
                  <a:pt x="1537" y="812"/>
                </a:cubicBezTo>
                <a:cubicBezTo>
                  <a:pt x="1538" y="812"/>
                  <a:pt x="1539" y="813"/>
                  <a:pt x="1540" y="812"/>
                </a:cubicBezTo>
                <a:cubicBezTo>
                  <a:pt x="1541" y="812"/>
                  <a:pt x="1542" y="811"/>
                  <a:pt x="1543" y="811"/>
                </a:cubicBezTo>
                <a:cubicBezTo>
                  <a:pt x="1545" y="810"/>
                  <a:pt x="1547" y="809"/>
                  <a:pt x="1548" y="807"/>
                </a:cubicBezTo>
                <a:cubicBezTo>
                  <a:pt x="1548" y="806"/>
                  <a:pt x="1549" y="806"/>
                  <a:pt x="1550" y="805"/>
                </a:cubicBezTo>
                <a:cubicBezTo>
                  <a:pt x="1550" y="804"/>
                  <a:pt x="1549" y="803"/>
                  <a:pt x="1549" y="801"/>
                </a:cubicBezTo>
                <a:cubicBezTo>
                  <a:pt x="1548" y="800"/>
                  <a:pt x="1548" y="799"/>
                  <a:pt x="1548" y="798"/>
                </a:cubicBezTo>
                <a:cubicBezTo>
                  <a:pt x="1548" y="797"/>
                  <a:pt x="1547" y="797"/>
                  <a:pt x="1546" y="796"/>
                </a:cubicBezTo>
                <a:cubicBezTo>
                  <a:pt x="1546" y="796"/>
                  <a:pt x="1545" y="796"/>
                  <a:pt x="1545" y="795"/>
                </a:cubicBezTo>
                <a:cubicBezTo>
                  <a:pt x="1545" y="795"/>
                  <a:pt x="1545" y="794"/>
                  <a:pt x="1544" y="794"/>
                </a:cubicBezTo>
                <a:cubicBezTo>
                  <a:pt x="1544" y="793"/>
                  <a:pt x="1543" y="793"/>
                  <a:pt x="1542" y="793"/>
                </a:cubicBezTo>
                <a:cubicBezTo>
                  <a:pt x="1541" y="793"/>
                  <a:pt x="1540" y="793"/>
                  <a:pt x="1539" y="792"/>
                </a:cubicBezTo>
                <a:cubicBezTo>
                  <a:pt x="1539" y="792"/>
                  <a:pt x="1539" y="791"/>
                  <a:pt x="1539" y="791"/>
                </a:cubicBezTo>
                <a:cubicBezTo>
                  <a:pt x="1538" y="790"/>
                  <a:pt x="1538" y="790"/>
                  <a:pt x="1537" y="790"/>
                </a:cubicBezTo>
                <a:cubicBezTo>
                  <a:pt x="1537" y="790"/>
                  <a:pt x="1537" y="790"/>
                  <a:pt x="1536" y="789"/>
                </a:cubicBezTo>
                <a:cubicBezTo>
                  <a:pt x="1536" y="789"/>
                  <a:pt x="1536" y="788"/>
                  <a:pt x="1536" y="788"/>
                </a:cubicBezTo>
                <a:cubicBezTo>
                  <a:pt x="1535" y="788"/>
                  <a:pt x="1535" y="787"/>
                  <a:pt x="1534" y="787"/>
                </a:cubicBezTo>
                <a:cubicBezTo>
                  <a:pt x="1534" y="787"/>
                  <a:pt x="1533" y="786"/>
                  <a:pt x="1533" y="786"/>
                </a:cubicBezTo>
                <a:cubicBezTo>
                  <a:pt x="1532" y="784"/>
                  <a:pt x="1531" y="783"/>
                  <a:pt x="1530" y="782"/>
                </a:cubicBezTo>
                <a:cubicBezTo>
                  <a:pt x="1528" y="781"/>
                  <a:pt x="1527" y="781"/>
                  <a:pt x="1525" y="780"/>
                </a:cubicBezTo>
                <a:cubicBezTo>
                  <a:pt x="1525" y="780"/>
                  <a:pt x="1524" y="779"/>
                  <a:pt x="1524" y="779"/>
                </a:cubicBezTo>
                <a:cubicBezTo>
                  <a:pt x="1523" y="778"/>
                  <a:pt x="1523" y="778"/>
                  <a:pt x="1523" y="778"/>
                </a:cubicBezTo>
                <a:cubicBezTo>
                  <a:pt x="1522" y="778"/>
                  <a:pt x="1521" y="778"/>
                  <a:pt x="1521" y="778"/>
                </a:cubicBezTo>
                <a:cubicBezTo>
                  <a:pt x="1520" y="778"/>
                  <a:pt x="1520" y="777"/>
                  <a:pt x="1520" y="777"/>
                </a:cubicBezTo>
                <a:cubicBezTo>
                  <a:pt x="1519" y="776"/>
                  <a:pt x="1518" y="775"/>
                  <a:pt x="1517" y="774"/>
                </a:cubicBezTo>
                <a:cubicBezTo>
                  <a:pt x="1516" y="774"/>
                  <a:pt x="1515" y="774"/>
                  <a:pt x="1515" y="773"/>
                </a:cubicBezTo>
                <a:cubicBezTo>
                  <a:pt x="1515" y="773"/>
                  <a:pt x="1517" y="773"/>
                  <a:pt x="1517" y="772"/>
                </a:cubicBezTo>
                <a:cubicBezTo>
                  <a:pt x="1516" y="772"/>
                  <a:pt x="1516" y="772"/>
                  <a:pt x="1516" y="772"/>
                </a:cubicBezTo>
                <a:cubicBezTo>
                  <a:pt x="1516" y="771"/>
                  <a:pt x="1517" y="771"/>
                  <a:pt x="1518" y="772"/>
                </a:cubicBezTo>
                <a:cubicBezTo>
                  <a:pt x="1518" y="772"/>
                  <a:pt x="1518" y="772"/>
                  <a:pt x="1518" y="772"/>
                </a:cubicBezTo>
                <a:cubicBezTo>
                  <a:pt x="1519" y="773"/>
                  <a:pt x="1519" y="773"/>
                  <a:pt x="1519" y="773"/>
                </a:cubicBezTo>
                <a:cubicBezTo>
                  <a:pt x="1519" y="772"/>
                  <a:pt x="1521" y="772"/>
                  <a:pt x="1521" y="772"/>
                </a:cubicBezTo>
                <a:cubicBezTo>
                  <a:pt x="1522" y="772"/>
                  <a:pt x="1523" y="772"/>
                  <a:pt x="1522" y="770"/>
                </a:cubicBezTo>
                <a:cubicBezTo>
                  <a:pt x="1522" y="770"/>
                  <a:pt x="1522" y="770"/>
                  <a:pt x="1522" y="769"/>
                </a:cubicBezTo>
                <a:cubicBezTo>
                  <a:pt x="1522" y="769"/>
                  <a:pt x="1523" y="769"/>
                  <a:pt x="1523" y="768"/>
                </a:cubicBezTo>
                <a:cubicBezTo>
                  <a:pt x="1524" y="767"/>
                  <a:pt x="1523" y="766"/>
                  <a:pt x="1524" y="765"/>
                </a:cubicBezTo>
                <a:cubicBezTo>
                  <a:pt x="1524" y="766"/>
                  <a:pt x="1524" y="766"/>
                  <a:pt x="1525" y="767"/>
                </a:cubicBezTo>
                <a:cubicBezTo>
                  <a:pt x="1525" y="766"/>
                  <a:pt x="1525" y="766"/>
                  <a:pt x="1525" y="765"/>
                </a:cubicBezTo>
                <a:cubicBezTo>
                  <a:pt x="1525" y="765"/>
                  <a:pt x="1525" y="764"/>
                  <a:pt x="1526" y="764"/>
                </a:cubicBezTo>
                <a:cubicBezTo>
                  <a:pt x="1526" y="765"/>
                  <a:pt x="1528" y="765"/>
                  <a:pt x="1528" y="764"/>
                </a:cubicBezTo>
                <a:cubicBezTo>
                  <a:pt x="1527" y="764"/>
                  <a:pt x="1527" y="764"/>
                  <a:pt x="1526" y="763"/>
                </a:cubicBezTo>
                <a:cubicBezTo>
                  <a:pt x="1525" y="762"/>
                  <a:pt x="1525" y="762"/>
                  <a:pt x="1525" y="762"/>
                </a:cubicBezTo>
                <a:cubicBezTo>
                  <a:pt x="1525" y="762"/>
                  <a:pt x="1525" y="762"/>
                  <a:pt x="1524" y="762"/>
                </a:cubicBezTo>
                <a:cubicBezTo>
                  <a:pt x="1524" y="762"/>
                  <a:pt x="1523" y="761"/>
                  <a:pt x="1523" y="760"/>
                </a:cubicBezTo>
                <a:cubicBezTo>
                  <a:pt x="1523" y="759"/>
                  <a:pt x="1523" y="759"/>
                  <a:pt x="1523" y="759"/>
                </a:cubicBezTo>
                <a:cubicBezTo>
                  <a:pt x="1523" y="759"/>
                  <a:pt x="1523" y="759"/>
                  <a:pt x="1523" y="759"/>
                </a:cubicBezTo>
                <a:cubicBezTo>
                  <a:pt x="1523" y="759"/>
                  <a:pt x="1523" y="759"/>
                  <a:pt x="1523" y="759"/>
                </a:cubicBezTo>
                <a:cubicBezTo>
                  <a:pt x="1524" y="759"/>
                  <a:pt x="1525" y="758"/>
                  <a:pt x="1525" y="758"/>
                </a:cubicBezTo>
                <a:cubicBezTo>
                  <a:pt x="1526" y="758"/>
                  <a:pt x="1526" y="759"/>
                  <a:pt x="1526" y="759"/>
                </a:cubicBezTo>
                <a:cubicBezTo>
                  <a:pt x="1527" y="759"/>
                  <a:pt x="1527" y="759"/>
                  <a:pt x="1528" y="759"/>
                </a:cubicBezTo>
                <a:cubicBezTo>
                  <a:pt x="1528" y="759"/>
                  <a:pt x="1528" y="759"/>
                  <a:pt x="1528" y="758"/>
                </a:cubicBezTo>
                <a:cubicBezTo>
                  <a:pt x="1527" y="758"/>
                  <a:pt x="1527" y="758"/>
                  <a:pt x="1527" y="758"/>
                </a:cubicBezTo>
                <a:cubicBezTo>
                  <a:pt x="1527" y="758"/>
                  <a:pt x="1527" y="758"/>
                  <a:pt x="1527" y="758"/>
                </a:cubicBezTo>
                <a:cubicBezTo>
                  <a:pt x="1527" y="757"/>
                  <a:pt x="1529" y="757"/>
                  <a:pt x="1530" y="757"/>
                </a:cubicBezTo>
                <a:cubicBezTo>
                  <a:pt x="1530" y="756"/>
                  <a:pt x="1531" y="756"/>
                  <a:pt x="1531" y="756"/>
                </a:cubicBezTo>
                <a:cubicBezTo>
                  <a:pt x="1532" y="756"/>
                  <a:pt x="1533" y="756"/>
                  <a:pt x="1533" y="755"/>
                </a:cubicBezTo>
                <a:cubicBezTo>
                  <a:pt x="1533" y="753"/>
                  <a:pt x="1532" y="753"/>
                  <a:pt x="1531" y="753"/>
                </a:cubicBezTo>
                <a:cubicBezTo>
                  <a:pt x="1530" y="753"/>
                  <a:pt x="1530" y="754"/>
                  <a:pt x="1530" y="754"/>
                </a:cubicBezTo>
                <a:cubicBezTo>
                  <a:pt x="1529" y="754"/>
                  <a:pt x="1529" y="754"/>
                  <a:pt x="1529" y="754"/>
                </a:cubicBezTo>
                <a:cubicBezTo>
                  <a:pt x="1528" y="754"/>
                  <a:pt x="1526" y="754"/>
                  <a:pt x="1526" y="755"/>
                </a:cubicBezTo>
                <a:cubicBezTo>
                  <a:pt x="1525" y="754"/>
                  <a:pt x="1526" y="753"/>
                  <a:pt x="1526" y="753"/>
                </a:cubicBezTo>
                <a:cubicBezTo>
                  <a:pt x="1526" y="753"/>
                  <a:pt x="1526" y="753"/>
                  <a:pt x="1526" y="753"/>
                </a:cubicBezTo>
                <a:cubicBezTo>
                  <a:pt x="1526" y="752"/>
                  <a:pt x="1526" y="751"/>
                  <a:pt x="1526" y="751"/>
                </a:cubicBezTo>
                <a:cubicBezTo>
                  <a:pt x="1526" y="750"/>
                  <a:pt x="1526" y="750"/>
                  <a:pt x="1527" y="750"/>
                </a:cubicBezTo>
                <a:cubicBezTo>
                  <a:pt x="1528" y="749"/>
                  <a:pt x="1528" y="750"/>
                  <a:pt x="1529" y="749"/>
                </a:cubicBezTo>
                <a:cubicBezTo>
                  <a:pt x="1530" y="749"/>
                  <a:pt x="1529" y="749"/>
                  <a:pt x="1530" y="748"/>
                </a:cubicBezTo>
                <a:cubicBezTo>
                  <a:pt x="1530" y="747"/>
                  <a:pt x="1530" y="747"/>
                  <a:pt x="1531" y="747"/>
                </a:cubicBezTo>
                <a:cubicBezTo>
                  <a:pt x="1532" y="747"/>
                  <a:pt x="1533" y="747"/>
                  <a:pt x="1533" y="747"/>
                </a:cubicBezTo>
                <a:cubicBezTo>
                  <a:pt x="1534" y="747"/>
                  <a:pt x="1535" y="748"/>
                  <a:pt x="1536" y="747"/>
                </a:cubicBezTo>
                <a:cubicBezTo>
                  <a:pt x="1536" y="747"/>
                  <a:pt x="1536" y="747"/>
                  <a:pt x="1536" y="746"/>
                </a:cubicBezTo>
                <a:cubicBezTo>
                  <a:pt x="1536" y="746"/>
                  <a:pt x="1536" y="746"/>
                  <a:pt x="1536" y="746"/>
                </a:cubicBezTo>
                <a:cubicBezTo>
                  <a:pt x="1536" y="746"/>
                  <a:pt x="1537" y="745"/>
                  <a:pt x="1537" y="745"/>
                </a:cubicBezTo>
                <a:cubicBezTo>
                  <a:pt x="1537" y="745"/>
                  <a:pt x="1537" y="744"/>
                  <a:pt x="1537" y="744"/>
                </a:cubicBezTo>
                <a:cubicBezTo>
                  <a:pt x="1538" y="743"/>
                  <a:pt x="1538" y="743"/>
                  <a:pt x="1538" y="743"/>
                </a:cubicBezTo>
                <a:cubicBezTo>
                  <a:pt x="1538" y="743"/>
                  <a:pt x="1537" y="743"/>
                  <a:pt x="1537" y="743"/>
                </a:cubicBezTo>
                <a:cubicBezTo>
                  <a:pt x="1537" y="742"/>
                  <a:pt x="1537" y="742"/>
                  <a:pt x="1537" y="741"/>
                </a:cubicBezTo>
                <a:cubicBezTo>
                  <a:pt x="1537" y="740"/>
                  <a:pt x="1537" y="740"/>
                  <a:pt x="1537" y="740"/>
                </a:cubicBezTo>
                <a:cubicBezTo>
                  <a:pt x="1536" y="740"/>
                  <a:pt x="1535" y="739"/>
                  <a:pt x="1536" y="738"/>
                </a:cubicBezTo>
                <a:cubicBezTo>
                  <a:pt x="1536" y="738"/>
                  <a:pt x="1538" y="738"/>
                  <a:pt x="1538" y="737"/>
                </a:cubicBezTo>
                <a:cubicBezTo>
                  <a:pt x="1538" y="737"/>
                  <a:pt x="1537" y="737"/>
                  <a:pt x="1537" y="737"/>
                </a:cubicBezTo>
                <a:cubicBezTo>
                  <a:pt x="1536" y="737"/>
                  <a:pt x="1536" y="737"/>
                  <a:pt x="1536" y="736"/>
                </a:cubicBezTo>
                <a:cubicBezTo>
                  <a:pt x="1535" y="735"/>
                  <a:pt x="1536" y="735"/>
                  <a:pt x="1537" y="735"/>
                </a:cubicBezTo>
                <a:cubicBezTo>
                  <a:pt x="1537" y="734"/>
                  <a:pt x="1538" y="733"/>
                  <a:pt x="1539" y="733"/>
                </a:cubicBezTo>
                <a:cubicBezTo>
                  <a:pt x="1539" y="732"/>
                  <a:pt x="1539" y="732"/>
                  <a:pt x="1538" y="731"/>
                </a:cubicBezTo>
                <a:cubicBezTo>
                  <a:pt x="1538" y="731"/>
                  <a:pt x="1539" y="730"/>
                  <a:pt x="1538" y="729"/>
                </a:cubicBezTo>
                <a:cubicBezTo>
                  <a:pt x="1538" y="729"/>
                  <a:pt x="1538" y="729"/>
                  <a:pt x="1537" y="729"/>
                </a:cubicBezTo>
                <a:cubicBezTo>
                  <a:pt x="1537" y="729"/>
                  <a:pt x="1537" y="730"/>
                  <a:pt x="1536" y="730"/>
                </a:cubicBezTo>
                <a:cubicBezTo>
                  <a:pt x="1536" y="730"/>
                  <a:pt x="1536" y="729"/>
                  <a:pt x="1535" y="729"/>
                </a:cubicBezTo>
                <a:cubicBezTo>
                  <a:pt x="1535" y="729"/>
                  <a:pt x="1535" y="728"/>
                  <a:pt x="1535" y="728"/>
                </a:cubicBezTo>
                <a:cubicBezTo>
                  <a:pt x="1534" y="728"/>
                  <a:pt x="1534" y="728"/>
                  <a:pt x="1534" y="728"/>
                </a:cubicBezTo>
                <a:cubicBezTo>
                  <a:pt x="1533" y="728"/>
                  <a:pt x="1533" y="728"/>
                  <a:pt x="1533" y="728"/>
                </a:cubicBezTo>
                <a:cubicBezTo>
                  <a:pt x="1533" y="727"/>
                  <a:pt x="1533" y="727"/>
                  <a:pt x="1532" y="727"/>
                </a:cubicBezTo>
                <a:cubicBezTo>
                  <a:pt x="1531" y="727"/>
                  <a:pt x="1531" y="727"/>
                  <a:pt x="1531" y="727"/>
                </a:cubicBezTo>
                <a:cubicBezTo>
                  <a:pt x="1529" y="726"/>
                  <a:pt x="1529" y="726"/>
                  <a:pt x="1529" y="726"/>
                </a:cubicBezTo>
                <a:cubicBezTo>
                  <a:pt x="1529" y="726"/>
                  <a:pt x="1529" y="726"/>
                  <a:pt x="1528" y="726"/>
                </a:cubicBezTo>
                <a:cubicBezTo>
                  <a:pt x="1527" y="726"/>
                  <a:pt x="1527" y="725"/>
                  <a:pt x="1527" y="725"/>
                </a:cubicBezTo>
                <a:cubicBezTo>
                  <a:pt x="1526" y="724"/>
                  <a:pt x="1526" y="724"/>
                  <a:pt x="1526" y="724"/>
                </a:cubicBezTo>
                <a:cubicBezTo>
                  <a:pt x="1525" y="724"/>
                  <a:pt x="1525" y="725"/>
                  <a:pt x="1525" y="726"/>
                </a:cubicBezTo>
                <a:cubicBezTo>
                  <a:pt x="1525" y="726"/>
                  <a:pt x="1524" y="726"/>
                  <a:pt x="1524" y="726"/>
                </a:cubicBezTo>
                <a:cubicBezTo>
                  <a:pt x="1524" y="725"/>
                  <a:pt x="1523" y="725"/>
                  <a:pt x="1523" y="725"/>
                </a:cubicBezTo>
                <a:cubicBezTo>
                  <a:pt x="1522" y="724"/>
                  <a:pt x="1522" y="722"/>
                  <a:pt x="1521" y="721"/>
                </a:cubicBezTo>
                <a:cubicBezTo>
                  <a:pt x="1520" y="720"/>
                  <a:pt x="1519" y="721"/>
                  <a:pt x="1518" y="722"/>
                </a:cubicBezTo>
                <a:cubicBezTo>
                  <a:pt x="1518" y="722"/>
                  <a:pt x="1517" y="722"/>
                  <a:pt x="1517" y="722"/>
                </a:cubicBezTo>
                <a:cubicBezTo>
                  <a:pt x="1517" y="721"/>
                  <a:pt x="1516" y="721"/>
                  <a:pt x="1516" y="722"/>
                </a:cubicBezTo>
                <a:cubicBezTo>
                  <a:pt x="1516" y="722"/>
                  <a:pt x="1515" y="723"/>
                  <a:pt x="1515" y="723"/>
                </a:cubicBezTo>
                <a:cubicBezTo>
                  <a:pt x="1515" y="722"/>
                  <a:pt x="1513" y="722"/>
                  <a:pt x="1512" y="722"/>
                </a:cubicBezTo>
                <a:cubicBezTo>
                  <a:pt x="1512" y="721"/>
                  <a:pt x="1511" y="721"/>
                  <a:pt x="1510" y="721"/>
                </a:cubicBezTo>
                <a:cubicBezTo>
                  <a:pt x="1510" y="721"/>
                  <a:pt x="1509" y="721"/>
                  <a:pt x="1508" y="721"/>
                </a:cubicBezTo>
                <a:cubicBezTo>
                  <a:pt x="1508" y="721"/>
                  <a:pt x="1508" y="721"/>
                  <a:pt x="1508" y="721"/>
                </a:cubicBezTo>
                <a:cubicBezTo>
                  <a:pt x="1508" y="720"/>
                  <a:pt x="1508" y="720"/>
                  <a:pt x="1508" y="720"/>
                </a:cubicBezTo>
                <a:cubicBezTo>
                  <a:pt x="1507" y="720"/>
                  <a:pt x="1507" y="720"/>
                  <a:pt x="1507" y="720"/>
                </a:cubicBezTo>
                <a:cubicBezTo>
                  <a:pt x="1506" y="719"/>
                  <a:pt x="1507" y="718"/>
                  <a:pt x="1507" y="718"/>
                </a:cubicBezTo>
                <a:cubicBezTo>
                  <a:pt x="1507" y="717"/>
                  <a:pt x="1507" y="717"/>
                  <a:pt x="1507" y="717"/>
                </a:cubicBezTo>
                <a:cubicBezTo>
                  <a:pt x="1506" y="716"/>
                  <a:pt x="1506" y="716"/>
                  <a:pt x="1506" y="716"/>
                </a:cubicBezTo>
                <a:cubicBezTo>
                  <a:pt x="1506" y="715"/>
                  <a:pt x="1506" y="715"/>
                  <a:pt x="1506" y="715"/>
                </a:cubicBezTo>
                <a:cubicBezTo>
                  <a:pt x="1506" y="715"/>
                  <a:pt x="1506" y="714"/>
                  <a:pt x="1506" y="714"/>
                </a:cubicBezTo>
                <a:cubicBezTo>
                  <a:pt x="1506" y="714"/>
                  <a:pt x="1505" y="714"/>
                  <a:pt x="1505" y="713"/>
                </a:cubicBezTo>
                <a:cubicBezTo>
                  <a:pt x="1504" y="712"/>
                  <a:pt x="1504" y="712"/>
                  <a:pt x="1503" y="712"/>
                </a:cubicBezTo>
                <a:cubicBezTo>
                  <a:pt x="1503" y="712"/>
                  <a:pt x="1502" y="713"/>
                  <a:pt x="1502" y="713"/>
                </a:cubicBezTo>
                <a:cubicBezTo>
                  <a:pt x="1501" y="712"/>
                  <a:pt x="1501" y="712"/>
                  <a:pt x="1501" y="712"/>
                </a:cubicBezTo>
                <a:cubicBezTo>
                  <a:pt x="1501" y="712"/>
                  <a:pt x="1500" y="712"/>
                  <a:pt x="1499" y="712"/>
                </a:cubicBezTo>
                <a:cubicBezTo>
                  <a:pt x="1499" y="712"/>
                  <a:pt x="1499" y="712"/>
                  <a:pt x="1498" y="712"/>
                </a:cubicBezTo>
                <a:cubicBezTo>
                  <a:pt x="1499" y="712"/>
                  <a:pt x="1499" y="711"/>
                  <a:pt x="1499" y="711"/>
                </a:cubicBezTo>
                <a:cubicBezTo>
                  <a:pt x="1499" y="710"/>
                  <a:pt x="1499" y="711"/>
                  <a:pt x="1499" y="710"/>
                </a:cubicBezTo>
                <a:cubicBezTo>
                  <a:pt x="1499" y="710"/>
                  <a:pt x="1499" y="709"/>
                  <a:pt x="1499" y="709"/>
                </a:cubicBezTo>
                <a:cubicBezTo>
                  <a:pt x="1499" y="708"/>
                  <a:pt x="1498" y="708"/>
                  <a:pt x="1498" y="708"/>
                </a:cubicBezTo>
                <a:cubicBezTo>
                  <a:pt x="1497" y="707"/>
                  <a:pt x="1498" y="707"/>
                  <a:pt x="1499" y="707"/>
                </a:cubicBezTo>
                <a:cubicBezTo>
                  <a:pt x="1499" y="707"/>
                  <a:pt x="1500" y="707"/>
                  <a:pt x="1500" y="706"/>
                </a:cubicBezTo>
                <a:cubicBezTo>
                  <a:pt x="1499" y="705"/>
                  <a:pt x="1499" y="705"/>
                  <a:pt x="1499" y="705"/>
                </a:cubicBezTo>
                <a:cubicBezTo>
                  <a:pt x="1499" y="705"/>
                  <a:pt x="1499" y="705"/>
                  <a:pt x="1498" y="705"/>
                </a:cubicBezTo>
                <a:cubicBezTo>
                  <a:pt x="1498" y="704"/>
                  <a:pt x="1498" y="704"/>
                  <a:pt x="1498" y="704"/>
                </a:cubicBezTo>
                <a:cubicBezTo>
                  <a:pt x="1498" y="703"/>
                  <a:pt x="1497" y="702"/>
                  <a:pt x="1497" y="701"/>
                </a:cubicBezTo>
                <a:cubicBezTo>
                  <a:pt x="1497" y="701"/>
                  <a:pt x="1496" y="700"/>
                  <a:pt x="1495" y="700"/>
                </a:cubicBezTo>
                <a:cubicBezTo>
                  <a:pt x="1495" y="700"/>
                  <a:pt x="1495" y="700"/>
                  <a:pt x="1494" y="700"/>
                </a:cubicBezTo>
                <a:cubicBezTo>
                  <a:pt x="1494" y="699"/>
                  <a:pt x="1492" y="700"/>
                  <a:pt x="1491" y="700"/>
                </a:cubicBezTo>
                <a:cubicBezTo>
                  <a:pt x="1491" y="701"/>
                  <a:pt x="1490" y="701"/>
                  <a:pt x="1489" y="701"/>
                </a:cubicBezTo>
                <a:cubicBezTo>
                  <a:pt x="1489" y="701"/>
                  <a:pt x="1488" y="701"/>
                  <a:pt x="1488" y="700"/>
                </a:cubicBezTo>
                <a:cubicBezTo>
                  <a:pt x="1486" y="700"/>
                  <a:pt x="1486" y="701"/>
                  <a:pt x="1486" y="702"/>
                </a:cubicBezTo>
                <a:cubicBezTo>
                  <a:pt x="1486" y="703"/>
                  <a:pt x="1485" y="703"/>
                  <a:pt x="1484" y="703"/>
                </a:cubicBezTo>
                <a:cubicBezTo>
                  <a:pt x="1483" y="703"/>
                  <a:pt x="1483" y="703"/>
                  <a:pt x="1482" y="703"/>
                </a:cubicBezTo>
                <a:cubicBezTo>
                  <a:pt x="1482" y="703"/>
                  <a:pt x="1482" y="703"/>
                  <a:pt x="1482" y="703"/>
                </a:cubicBezTo>
                <a:cubicBezTo>
                  <a:pt x="1482" y="702"/>
                  <a:pt x="1482" y="702"/>
                  <a:pt x="1482" y="702"/>
                </a:cubicBezTo>
                <a:cubicBezTo>
                  <a:pt x="1482" y="702"/>
                  <a:pt x="1481" y="701"/>
                  <a:pt x="1481" y="700"/>
                </a:cubicBezTo>
                <a:cubicBezTo>
                  <a:pt x="1481" y="699"/>
                  <a:pt x="1481" y="698"/>
                  <a:pt x="1481" y="697"/>
                </a:cubicBezTo>
                <a:cubicBezTo>
                  <a:pt x="1481" y="697"/>
                  <a:pt x="1480" y="697"/>
                  <a:pt x="1480" y="696"/>
                </a:cubicBezTo>
                <a:cubicBezTo>
                  <a:pt x="1480" y="696"/>
                  <a:pt x="1481" y="696"/>
                  <a:pt x="1481" y="695"/>
                </a:cubicBezTo>
                <a:cubicBezTo>
                  <a:pt x="1481" y="695"/>
                  <a:pt x="1480" y="695"/>
                  <a:pt x="1480" y="694"/>
                </a:cubicBezTo>
                <a:cubicBezTo>
                  <a:pt x="1480" y="694"/>
                  <a:pt x="1479" y="694"/>
                  <a:pt x="1479" y="693"/>
                </a:cubicBezTo>
                <a:cubicBezTo>
                  <a:pt x="1479" y="692"/>
                  <a:pt x="1479" y="692"/>
                  <a:pt x="1480" y="691"/>
                </a:cubicBezTo>
                <a:cubicBezTo>
                  <a:pt x="1480" y="690"/>
                  <a:pt x="1481" y="690"/>
                  <a:pt x="1482" y="690"/>
                </a:cubicBezTo>
                <a:cubicBezTo>
                  <a:pt x="1482" y="691"/>
                  <a:pt x="1483" y="691"/>
                  <a:pt x="1483" y="692"/>
                </a:cubicBezTo>
                <a:cubicBezTo>
                  <a:pt x="1484" y="692"/>
                  <a:pt x="1485" y="692"/>
                  <a:pt x="1485" y="692"/>
                </a:cubicBezTo>
                <a:cubicBezTo>
                  <a:pt x="1485" y="692"/>
                  <a:pt x="1486" y="691"/>
                  <a:pt x="1486" y="691"/>
                </a:cubicBezTo>
                <a:cubicBezTo>
                  <a:pt x="1487" y="691"/>
                  <a:pt x="1487" y="690"/>
                  <a:pt x="1487" y="690"/>
                </a:cubicBezTo>
                <a:cubicBezTo>
                  <a:pt x="1487" y="689"/>
                  <a:pt x="1487" y="689"/>
                  <a:pt x="1488" y="689"/>
                </a:cubicBezTo>
                <a:cubicBezTo>
                  <a:pt x="1488" y="689"/>
                  <a:pt x="1488" y="689"/>
                  <a:pt x="1488" y="689"/>
                </a:cubicBezTo>
                <a:cubicBezTo>
                  <a:pt x="1489" y="688"/>
                  <a:pt x="1488" y="688"/>
                  <a:pt x="1488" y="687"/>
                </a:cubicBezTo>
                <a:cubicBezTo>
                  <a:pt x="1487" y="687"/>
                  <a:pt x="1487" y="687"/>
                  <a:pt x="1487" y="687"/>
                </a:cubicBezTo>
                <a:cubicBezTo>
                  <a:pt x="1486" y="686"/>
                  <a:pt x="1486" y="686"/>
                  <a:pt x="1486" y="686"/>
                </a:cubicBezTo>
                <a:cubicBezTo>
                  <a:pt x="1486" y="686"/>
                  <a:pt x="1487" y="686"/>
                  <a:pt x="1487" y="686"/>
                </a:cubicBezTo>
                <a:cubicBezTo>
                  <a:pt x="1487" y="685"/>
                  <a:pt x="1486" y="685"/>
                  <a:pt x="1486" y="684"/>
                </a:cubicBezTo>
                <a:cubicBezTo>
                  <a:pt x="1485" y="684"/>
                  <a:pt x="1485" y="684"/>
                  <a:pt x="1484" y="684"/>
                </a:cubicBezTo>
                <a:cubicBezTo>
                  <a:pt x="1483" y="684"/>
                  <a:pt x="1482" y="683"/>
                  <a:pt x="1483" y="682"/>
                </a:cubicBezTo>
                <a:cubicBezTo>
                  <a:pt x="1483" y="681"/>
                  <a:pt x="1483" y="681"/>
                  <a:pt x="1482" y="680"/>
                </a:cubicBezTo>
                <a:cubicBezTo>
                  <a:pt x="1481" y="680"/>
                  <a:pt x="1480" y="679"/>
                  <a:pt x="1479" y="678"/>
                </a:cubicBezTo>
                <a:cubicBezTo>
                  <a:pt x="1479" y="678"/>
                  <a:pt x="1479" y="677"/>
                  <a:pt x="1479" y="677"/>
                </a:cubicBezTo>
                <a:cubicBezTo>
                  <a:pt x="1479" y="676"/>
                  <a:pt x="1479" y="676"/>
                  <a:pt x="1479" y="676"/>
                </a:cubicBezTo>
                <a:cubicBezTo>
                  <a:pt x="1478" y="676"/>
                  <a:pt x="1478" y="676"/>
                  <a:pt x="1478" y="676"/>
                </a:cubicBezTo>
                <a:cubicBezTo>
                  <a:pt x="1478" y="676"/>
                  <a:pt x="1478" y="675"/>
                  <a:pt x="1478" y="675"/>
                </a:cubicBezTo>
                <a:cubicBezTo>
                  <a:pt x="1478" y="674"/>
                  <a:pt x="1478" y="674"/>
                  <a:pt x="1477" y="674"/>
                </a:cubicBezTo>
                <a:cubicBezTo>
                  <a:pt x="1477" y="673"/>
                  <a:pt x="1477" y="673"/>
                  <a:pt x="1477" y="673"/>
                </a:cubicBezTo>
                <a:cubicBezTo>
                  <a:pt x="1476" y="672"/>
                  <a:pt x="1476" y="672"/>
                  <a:pt x="1476" y="672"/>
                </a:cubicBezTo>
                <a:cubicBezTo>
                  <a:pt x="1475" y="672"/>
                  <a:pt x="1476" y="670"/>
                  <a:pt x="1476" y="671"/>
                </a:cubicBezTo>
                <a:cubicBezTo>
                  <a:pt x="1477" y="670"/>
                  <a:pt x="1477" y="670"/>
                  <a:pt x="1477" y="670"/>
                </a:cubicBezTo>
                <a:cubicBezTo>
                  <a:pt x="1477" y="669"/>
                  <a:pt x="1477" y="669"/>
                  <a:pt x="1477" y="669"/>
                </a:cubicBezTo>
                <a:cubicBezTo>
                  <a:pt x="1477" y="669"/>
                  <a:pt x="1477" y="669"/>
                  <a:pt x="1477" y="668"/>
                </a:cubicBezTo>
                <a:cubicBezTo>
                  <a:pt x="1476" y="667"/>
                  <a:pt x="1476" y="667"/>
                  <a:pt x="1476" y="667"/>
                </a:cubicBezTo>
                <a:cubicBezTo>
                  <a:pt x="1476" y="666"/>
                  <a:pt x="1476" y="666"/>
                  <a:pt x="1476" y="666"/>
                </a:cubicBezTo>
                <a:cubicBezTo>
                  <a:pt x="1476" y="666"/>
                  <a:pt x="1476" y="666"/>
                  <a:pt x="1477" y="665"/>
                </a:cubicBezTo>
                <a:cubicBezTo>
                  <a:pt x="1477" y="665"/>
                  <a:pt x="1476" y="665"/>
                  <a:pt x="1476" y="664"/>
                </a:cubicBezTo>
                <a:cubicBezTo>
                  <a:pt x="1477" y="664"/>
                  <a:pt x="1477" y="664"/>
                  <a:pt x="1477" y="664"/>
                </a:cubicBezTo>
                <a:cubicBezTo>
                  <a:pt x="1477" y="663"/>
                  <a:pt x="1476" y="663"/>
                  <a:pt x="1476" y="663"/>
                </a:cubicBezTo>
                <a:cubicBezTo>
                  <a:pt x="1475" y="662"/>
                  <a:pt x="1475" y="662"/>
                  <a:pt x="1475" y="662"/>
                </a:cubicBezTo>
                <a:cubicBezTo>
                  <a:pt x="1474" y="662"/>
                  <a:pt x="1474" y="662"/>
                  <a:pt x="1474" y="662"/>
                </a:cubicBezTo>
                <a:cubicBezTo>
                  <a:pt x="1474" y="662"/>
                  <a:pt x="1474" y="662"/>
                  <a:pt x="1474" y="662"/>
                </a:cubicBezTo>
                <a:cubicBezTo>
                  <a:pt x="1474" y="661"/>
                  <a:pt x="1474" y="660"/>
                  <a:pt x="1473" y="660"/>
                </a:cubicBezTo>
                <a:cubicBezTo>
                  <a:pt x="1472" y="660"/>
                  <a:pt x="1469" y="659"/>
                  <a:pt x="1469" y="661"/>
                </a:cubicBezTo>
                <a:cubicBezTo>
                  <a:pt x="1467" y="660"/>
                  <a:pt x="1467" y="661"/>
                  <a:pt x="1466" y="662"/>
                </a:cubicBezTo>
                <a:cubicBezTo>
                  <a:pt x="1466" y="661"/>
                  <a:pt x="1466" y="660"/>
                  <a:pt x="1466" y="660"/>
                </a:cubicBezTo>
                <a:cubicBezTo>
                  <a:pt x="1466" y="659"/>
                  <a:pt x="1467" y="659"/>
                  <a:pt x="1467" y="658"/>
                </a:cubicBezTo>
                <a:cubicBezTo>
                  <a:pt x="1466" y="658"/>
                  <a:pt x="1465" y="658"/>
                  <a:pt x="1465" y="658"/>
                </a:cubicBezTo>
                <a:cubicBezTo>
                  <a:pt x="1463" y="657"/>
                  <a:pt x="1463" y="658"/>
                  <a:pt x="1462" y="659"/>
                </a:cubicBezTo>
                <a:cubicBezTo>
                  <a:pt x="1461" y="659"/>
                  <a:pt x="1461" y="658"/>
                  <a:pt x="1461" y="657"/>
                </a:cubicBezTo>
                <a:cubicBezTo>
                  <a:pt x="1460" y="656"/>
                  <a:pt x="1460" y="657"/>
                  <a:pt x="1459" y="657"/>
                </a:cubicBezTo>
                <a:cubicBezTo>
                  <a:pt x="1459" y="658"/>
                  <a:pt x="1458" y="657"/>
                  <a:pt x="1458" y="656"/>
                </a:cubicBezTo>
                <a:cubicBezTo>
                  <a:pt x="1458" y="656"/>
                  <a:pt x="1458" y="655"/>
                  <a:pt x="1458" y="654"/>
                </a:cubicBezTo>
                <a:cubicBezTo>
                  <a:pt x="1458" y="653"/>
                  <a:pt x="1458" y="652"/>
                  <a:pt x="1457" y="651"/>
                </a:cubicBezTo>
                <a:cubicBezTo>
                  <a:pt x="1457" y="651"/>
                  <a:pt x="1457" y="651"/>
                  <a:pt x="1457" y="651"/>
                </a:cubicBezTo>
                <a:cubicBezTo>
                  <a:pt x="1457" y="650"/>
                  <a:pt x="1457" y="650"/>
                  <a:pt x="1457" y="649"/>
                </a:cubicBezTo>
                <a:cubicBezTo>
                  <a:pt x="1456" y="649"/>
                  <a:pt x="1456" y="649"/>
                  <a:pt x="1456" y="648"/>
                </a:cubicBezTo>
                <a:cubicBezTo>
                  <a:pt x="1456" y="648"/>
                  <a:pt x="1456" y="648"/>
                  <a:pt x="1456" y="647"/>
                </a:cubicBezTo>
                <a:cubicBezTo>
                  <a:pt x="1456" y="647"/>
                  <a:pt x="1455" y="647"/>
                  <a:pt x="1455" y="647"/>
                </a:cubicBezTo>
                <a:cubicBezTo>
                  <a:pt x="1455" y="648"/>
                  <a:pt x="1455" y="648"/>
                  <a:pt x="1454" y="648"/>
                </a:cubicBezTo>
                <a:cubicBezTo>
                  <a:pt x="1455" y="647"/>
                  <a:pt x="1455" y="647"/>
                  <a:pt x="1455" y="646"/>
                </a:cubicBezTo>
                <a:cubicBezTo>
                  <a:pt x="1455" y="645"/>
                  <a:pt x="1455" y="645"/>
                  <a:pt x="1455" y="645"/>
                </a:cubicBezTo>
                <a:cubicBezTo>
                  <a:pt x="1455" y="644"/>
                  <a:pt x="1455" y="644"/>
                  <a:pt x="1456" y="644"/>
                </a:cubicBezTo>
                <a:cubicBezTo>
                  <a:pt x="1456" y="643"/>
                  <a:pt x="1456" y="643"/>
                  <a:pt x="1456" y="642"/>
                </a:cubicBezTo>
                <a:cubicBezTo>
                  <a:pt x="1456" y="641"/>
                  <a:pt x="1454" y="641"/>
                  <a:pt x="1454" y="640"/>
                </a:cubicBezTo>
                <a:cubicBezTo>
                  <a:pt x="1454" y="640"/>
                  <a:pt x="1454" y="640"/>
                  <a:pt x="1454" y="639"/>
                </a:cubicBezTo>
                <a:cubicBezTo>
                  <a:pt x="1453" y="639"/>
                  <a:pt x="1453" y="639"/>
                  <a:pt x="1452" y="639"/>
                </a:cubicBezTo>
                <a:cubicBezTo>
                  <a:pt x="1452" y="639"/>
                  <a:pt x="1452" y="639"/>
                  <a:pt x="1452" y="639"/>
                </a:cubicBezTo>
                <a:cubicBezTo>
                  <a:pt x="1452" y="639"/>
                  <a:pt x="1452" y="638"/>
                  <a:pt x="1453" y="638"/>
                </a:cubicBezTo>
                <a:cubicBezTo>
                  <a:pt x="1453" y="637"/>
                  <a:pt x="1453" y="637"/>
                  <a:pt x="1454" y="636"/>
                </a:cubicBezTo>
                <a:cubicBezTo>
                  <a:pt x="1454" y="636"/>
                  <a:pt x="1454" y="636"/>
                  <a:pt x="1454" y="635"/>
                </a:cubicBezTo>
                <a:cubicBezTo>
                  <a:pt x="1455" y="635"/>
                  <a:pt x="1455" y="635"/>
                  <a:pt x="1455" y="635"/>
                </a:cubicBezTo>
                <a:cubicBezTo>
                  <a:pt x="1456" y="634"/>
                  <a:pt x="1455" y="634"/>
                  <a:pt x="1455" y="634"/>
                </a:cubicBezTo>
                <a:cubicBezTo>
                  <a:pt x="1455" y="633"/>
                  <a:pt x="1455" y="633"/>
                  <a:pt x="1455" y="633"/>
                </a:cubicBezTo>
                <a:cubicBezTo>
                  <a:pt x="1454" y="632"/>
                  <a:pt x="1454" y="632"/>
                  <a:pt x="1454" y="632"/>
                </a:cubicBezTo>
                <a:cubicBezTo>
                  <a:pt x="1454" y="631"/>
                  <a:pt x="1453" y="630"/>
                  <a:pt x="1454" y="629"/>
                </a:cubicBezTo>
                <a:cubicBezTo>
                  <a:pt x="1454" y="628"/>
                  <a:pt x="1454" y="628"/>
                  <a:pt x="1454" y="627"/>
                </a:cubicBezTo>
                <a:cubicBezTo>
                  <a:pt x="1453" y="626"/>
                  <a:pt x="1453" y="625"/>
                  <a:pt x="1453" y="624"/>
                </a:cubicBezTo>
                <a:cubicBezTo>
                  <a:pt x="1453" y="624"/>
                  <a:pt x="1453" y="623"/>
                  <a:pt x="1453" y="622"/>
                </a:cubicBezTo>
                <a:cubicBezTo>
                  <a:pt x="1453" y="622"/>
                  <a:pt x="1454" y="622"/>
                  <a:pt x="1454" y="621"/>
                </a:cubicBezTo>
                <a:cubicBezTo>
                  <a:pt x="1455" y="620"/>
                  <a:pt x="1455" y="619"/>
                  <a:pt x="1455" y="619"/>
                </a:cubicBezTo>
                <a:cubicBezTo>
                  <a:pt x="1456" y="618"/>
                  <a:pt x="1456" y="617"/>
                  <a:pt x="1457" y="616"/>
                </a:cubicBezTo>
                <a:cubicBezTo>
                  <a:pt x="1457" y="616"/>
                  <a:pt x="1457" y="616"/>
                  <a:pt x="1457" y="616"/>
                </a:cubicBezTo>
                <a:cubicBezTo>
                  <a:pt x="1458" y="616"/>
                  <a:pt x="1458" y="616"/>
                  <a:pt x="1458" y="616"/>
                </a:cubicBezTo>
                <a:cubicBezTo>
                  <a:pt x="1458" y="615"/>
                  <a:pt x="1458" y="614"/>
                  <a:pt x="1457" y="614"/>
                </a:cubicBezTo>
                <a:cubicBezTo>
                  <a:pt x="1457" y="613"/>
                  <a:pt x="1457" y="613"/>
                  <a:pt x="1457" y="612"/>
                </a:cubicBezTo>
                <a:cubicBezTo>
                  <a:pt x="1457" y="611"/>
                  <a:pt x="1457" y="610"/>
                  <a:pt x="1457" y="610"/>
                </a:cubicBezTo>
                <a:cubicBezTo>
                  <a:pt x="1458" y="609"/>
                  <a:pt x="1458" y="610"/>
                  <a:pt x="1458" y="611"/>
                </a:cubicBezTo>
                <a:cubicBezTo>
                  <a:pt x="1458" y="611"/>
                  <a:pt x="1459" y="612"/>
                  <a:pt x="1460" y="611"/>
                </a:cubicBezTo>
                <a:cubicBezTo>
                  <a:pt x="1460" y="611"/>
                  <a:pt x="1459" y="610"/>
                  <a:pt x="1460" y="609"/>
                </a:cubicBezTo>
                <a:cubicBezTo>
                  <a:pt x="1460" y="608"/>
                  <a:pt x="1461" y="609"/>
                  <a:pt x="1461" y="610"/>
                </a:cubicBezTo>
                <a:cubicBezTo>
                  <a:pt x="1462" y="610"/>
                  <a:pt x="1463" y="610"/>
                  <a:pt x="1463" y="609"/>
                </a:cubicBezTo>
                <a:cubicBezTo>
                  <a:pt x="1464" y="609"/>
                  <a:pt x="1464" y="609"/>
                  <a:pt x="1464" y="609"/>
                </a:cubicBezTo>
                <a:cubicBezTo>
                  <a:pt x="1464" y="608"/>
                  <a:pt x="1464" y="608"/>
                  <a:pt x="1463" y="608"/>
                </a:cubicBezTo>
                <a:cubicBezTo>
                  <a:pt x="1464" y="608"/>
                  <a:pt x="1464" y="607"/>
                  <a:pt x="1465" y="607"/>
                </a:cubicBezTo>
                <a:cubicBezTo>
                  <a:pt x="1465" y="607"/>
                  <a:pt x="1465" y="607"/>
                  <a:pt x="1466" y="607"/>
                </a:cubicBezTo>
                <a:cubicBezTo>
                  <a:pt x="1467" y="607"/>
                  <a:pt x="1468" y="607"/>
                  <a:pt x="1469" y="608"/>
                </a:cubicBezTo>
                <a:cubicBezTo>
                  <a:pt x="1470" y="608"/>
                  <a:pt x="1471" y="609"/>
                  <a:pt x="1471" y="609"/>
                </a:cubicBezTo>
                <a:cubicBezTo>
                  <a:pt x="1472" y="609"/>
                  <a:pt x="1472" y="607"/>
                  <a:pt x="1472" y="607"/>
                </a:cubicBezTo>
                <a:cubicBezTo>
                  <a:pt x="1472" y="607"/>
                  <a:pt x="1471" y="607"/>
                  <a:pt x="1471" y="607"/>
                </a:cubicBezTo>
                <a:cubicBezTo>
                  <a:pt x="1470" y="607"/>
                  <a:pt x="1470" y="607"/>
                  <a:pt x="1470" y="606"/>
                </a:cubicBezTo>
                <a:cubicBezTo>
                  <a:pt x="1469" y="605"/>
                  <a:pt x="1470" y="605"/>
                  <a:pt x="1469" y="604"/>
                </a:cubicBezTo>
                <a:cubicBezTo>
                  <a:pt x="1468" y="604"/>
                  <a:pt x="1467" y="605"/>
                  <a:pt x="1466" y="605"/>
                </a:cubicBezTo>
                <a:cubicBezTo>
                  <a:pt x="1465" y="605"/>
                  <a:pt x="1464" y="605"/>
                  <a:pt x="1464" y="604"/>
                </a:cubicBezTo>
                <a:cubicBezTo>
                  <a:pt x="1463" y="604"/>
                  <a:pt x="1463" y="602"/>
                  <a:pt x="1462" y="602"/>
                </a:cubicBezTo>
                <a:cubicBezTo>
                  <a:pt x="1462" y="603"/>
                  <a:pt x="1459" y="599"/>
                  <a:pt x="1460" y="599"/>
                </a:cubicBezTo>
                <a:cubicBezTo>
                  <a:pt x="1460" y="599"/>
                  <a:pt x="1460" y="599"/>
                  <a:pt x="1461" y="600"/>
                </a:cubicBezTo>
                <a:cubicBezTo>
                  <a:pt x="1461" y="600"/>
                  <a:pt x="1461" y="601"/>
                  <a:pt x="1462" y="600"/>
                </a:cubicBezTo>
                <a:cubicBezTo>
                  <a:pt x="1462" y="600"/>
                  <a:pt x="1461" y="599"/>
                  <a:pt x="1461" y="599"/>
                </a:cubicBezTo>
                <a:cubicBezTo>
                  <a:pt x="1461" y="598"/>
                  <a:pt x="1462" y="598"/>
                  <a:pt x="1462" y="597"/>
                </a:cubicBezTo>
                <a:cubicBezTo>
                  <a:pt x="1461" y="597"/>
                  <a:pt x="1461" y="597"/>
                  <a:pt x="1460" y="598"/>
                </a:cubicBezTo>
                <a:cubicBezTo>
                  <a:pt x="1460" y="598"/>
                  <a:pt x="1459" y="598"/>
                  <a:pt x="1459" y="599"/>
                </a:cubicBezTo>
                <a:cubicBezTo>
                  <a:pt x="1458" y="599"/>
                  <a:pt x="1457" y="600"/>
                  <a:pt x="1456" y="600"/>
                </a:cubicBezTo>
                <a:cubicBezTo>
                  <a:pt x="1456" y="599"/>
                  <a:pt x="1457" y="598"/>
                  <a:pt x="1457" y="598"/>
                </a:cubicBezTo>
                <a:cubicBezTo>
                  <a:pt x="1458" y="597"/>
                  <a:pt x="1459" y="596"/>
                  <a:pt x="1459" y="595"/>
                </a:cubicBezTo>
                <a:cubicBezTo>
                  <a:pt x="1460" y="595"/>
                  <a:pt x="1460" y="594"/>
                  <a:pt x="1461" y="594"/>
                </a:cubicBezTo>
                <a:cubicBezTo>
                  <a:pt x="1461" y="594"/>
                  <a:pt x="1462" y="593"/>
                  <a:pt x="1462" y="592"/>
                </a:cubicBezTo>
                <a:cubicBezTo>
                  <a:pt x="1463" y="591"/>
                  <a:pt x="1465" y="590"/>
                  <a:pt x="1466" y="589"/>
                </a:cubicBezTo>
                <a:cubicBezTo>
                  <a:pt x="1466" y="588"/>
                  <a:pt x="1466" y="588"/>
                  <a:pt x="1466" y="588"/>
                </a:cubicBezTo>
                <a:cubicBezTo>
                  <a:pt x="1467" y="587"/>
                  <a:pt x="1467" y="587"/>
                  <a:pt x="1467" y="587"/>
                </a:cubicBezTo>
                <a:cubicBezTo>
                  <a:pt x="1467" y="587"/>
                  <a:pt x="1468" y="586"/>
                  <a:pt x="1468" y="586"/>
                </a:cubicBezTo>
                <a:cubicBezTo>
                  <a:pt x="1469" y="584"/>
                  <a:pt x="1470" y="583"/>
                  <a:pt x="1471" y="581"/>
                </a:cubicBezTo>
                <a:cubicBezTo>
                  <a:pt x="1472" y="580"/>
                  <a:pt x="1474" y="578"/>
                  <a:pt x="1475" y="577"/>
                </a:cubicBezTo>
                <a:cubicBezTo>
                  <a:pt x="1475" y="576"/>
                  <a:pt x="1475" y="576"/>
                  <a:pt x="1476" y="575"/>
                </a:cubicBezTo>
                <a:cubicBezTo>
                  <a:pt x="1477" y="575"/>
                  <a:pt x="1477" y="574"/>
                  <a:pt x="1477" y="573"/>
                </a:cubicBezTo>
                <a:cubicBezTo>
                  <a:pt x="1478" y="573"/>
                  <a:pt x="1479" y="572"/>
                  <a:pt x="1479" y="571"/>
                </a:cubicBezTo>
                <a:cubicBezTo>
                  <a:pt x="1479" y="571"/>
                  <a:pt x="1480" y="570"/>
                  <a:pt x="1480" y="569"/>
                </a:cubicBezTo>
                <a:cubicBezTo>
                  <a:pt x="1480" y="568"/>
                  <a:pt x="1480" y="568"/>
                  <a:pt x="1480" y="567"/>
                </a:cubicBezTo>
                <a:cubicBezTo>
                  <a:pt x="1480" y="567"/>
                  <a:pt x="1481" y="567"/>
                  <a:pt x="1481" y="566"/>
                </a:cubicBezTo>
                <a:cubicBezTo>
                  <a:pt x="1481" y="566"/>
                  <a:pt x="1480" y="565"/>
                  <a:pt x="1480" y="564"/>
                </a:cubicBezTo>
                <a:cubicBezTo>
                  <a:pt x="1479" y="563"/>
                  <a:pt x="1479" y="563"/>
                  <a:pt x="1479" y="562"/>
                </a:cubicBezTo>
                <a:cubicBezTo>
                  <a:pt x="1479" y="561"/>
                  <a:pt x="1478" y="561"/>
                  <a:pt x="1477" y="560"/>
                </a:cubicBezTo>
                <a:cubicBezTo>
                  <a:pt x="1477" y="560"/>
                  <a:pt x="1477" y="559"/>
                  <a:pt x="1476" y="559"/>
                </a:cubicBezTo>
                <a:cubicBezTo>
                  <a:pt x="1476" y="558"/>
                  <a:pt x="1475" y="558"/>
                  <a:pt x="1474" y="558"/>
                </a:cubicBezTo>
                <a:cubicBezTo>
                  <a:pt x="1473" y="557"/>
                  <a:pt x="1473" y="557"/>
                  <a:pt x="1473" y="556"/>
                </a:cubicBezTo>
                <a:cubicBezTo>
                  <a:pt x="1472" y="555"/>
                  <a:pt x="1471" y="555"/>
                  <a:pt x="1471" y="554"/>
                </a:cubicBezTo>
                <a:cubicBezTo>
                  <a:pt x="1470" y="554"/>
                  <a:pt x="1470" y="553"/>
                  <a:pt x="1471" y="553"/>
                </a:cubicBezTo>
                <a:cubicBezTo>
                  <a:pt x="1472" y="552"/>
                  <a:pt x="1472" y="553"/>
                  <a:pt x="1472" y="552"/>
                </a:cubicBezTo>
                <a:cubicBezTo>
                  <a:pt x="1473" y="550"/>
                  <a:pt x="1475" y="549"/>
                  <a:pt x="1474" y="548"/>
                </a:cubicBezTo>
                <a:cubicBezTo>
                  <a:pt x="1474" y="547"/>
                  <a:pt x="1474" y="547"/>
                  <a:pt x="1474" y="547"/>
                </a:cubicBezTo>
                <a:cubicBezTo>
                  <a:pt x="1474" y="546"/>
                  <a:pt x="1474" y="546"/>
                  <a:pt x="1474" y="546"/>
                </a:cubicBezTo>
                <a:cubicBezTo>
                  <a:pt x="1473" y="546"/>
                  <a:pt x="1473" y="546"/>
                  <a:pt x="1473" y="546"/>
                </a:cubicBezTo>
                <a:cubicBezTo>
                  <a:pt x="1473" y="545"/>
                  <a:pt x="1473" y="545"/>
                  <a:pt x="1473" y="545"/>
                </a:cubicBezTo>
                <a:cubicBezTo>
                  <a:pt x="1472" y="544"/>
                  <a:pt x="1471" y="544"/>
                  <a:pt x="1471" y="544"/>
                </a:cubicBezTo>
                <a:cubicBezTo>
                  <a:pt x="1471" y="543"/>
                  <a:pt x="1471" y="543"/>
                  <a:pt x="1471" y="543"/>
                </a:cubicBezTo>
                <a:cubicBezTo>
                  <a:pt x="1471" y="542"/>
                  <a:pt x="1471" y="542"/>
                  <a:pt x="1470" y="542"/>
                </a:cubicBezTo>
                <a:cubicBezTo>
                  <a:pt x="1470" y="541"/>
                  <a:pt x="1470" y="541"/>
                  <a:pt x="1471" y="540"/>
                </a:cubicBezTo>
                <a:cubicBezTo>
                  <a:pt x="1471" y="540"/>
                  <a:pt x="1472" y="539"/>
                  <a:pt x="1472" y="539"/>
                </a:cubicBezTo>
                <a:cubicBezTo>
                  <a:pt x="1471" y="538"/>
                  <a:pt x="1471" y="538"/>
                  <a:pt x="1471" y="538"/>
                </a:cubicBezTo>
                <a:cubicBezTo>
                  <a:pt x="1471" y="537"/>
                  <a:pt x="1471" y="537"/>
                  <a:pt x="1471" y="537"/>
                </a:cubicBezTo>
                <a:cubicBezTo>
                  <a:pt x="1470" y="537"/>
                  <a:pt x="1470" y="537"/>
                  <a:pt x="1470" y="537"/>
                </a:cubicBezTo>
                <a:cubicBezTo>
                  <a:pt x="1469" y="537"/>
                  <a:pt x="1469" y="537"/>
                  <a:pt x="1468" y="536"/>
                </a:cubicBezTo>
                <a:cubicBezTo>
                  <a:pt x="1468" y="535"/>
                  <a:pt x="1467" y="534"/>
                  <a:pt x="1468" y="533"/>
                </a:cubicBezTo>
                <a:cubicBezTo>
                  <a:pt x="1468" y="532"/>
                  <a:pt x="1469" y="533"/>
                  <a:pt x="1469" y="532"/>
                </a:cubicBezTo>
                <a:cubicBezTo>
                  <a:pt x="1469" y="531"/>
                  <a:pt x="1469" y="531"/>
                  <a:pt x="1469" y="531"/>
                </a:cubicBezTo>
                <a:cubicBezTo>
                  <a:pt x="1469" y="530"/>
                  <a:pt x="1469" y="530"/>
                  <a:pt x="1469" y="530"/>
                </a:cubicBezTo>
                <a:cubicBezTo>
                  <a:pt x="1468" y="530"/>
                  <a:pt x="1468" y="530"/>
                  <a:pt x="1468" y="530"/>
                </a:cubicBezTo>
                <a:cubicBezTo>
                  <a:pt x="1468" y="530"/>
                  <a:pt x="1468" y="529"/>
                  <a:pt x="1468" y="529"/>
                </a:cubicBezTo>
                <a:cubicBezTo>
                  <a:pt x="1468" y="528"/>
                  <a:pt x="1469" y="528"/>
                  <a:pt x="1469" y="527"/>
                </a:cubicBezTo>
                <a:cubicBezTo>
                  <a:pt x="1469" y="526"/>
                  <a:pt x="1469" y="526"/>
                  <a:pt x="1469" y="525"/>
                </a:cubicBezTo>
                <a:cubicBezTo>
                  <a:pt x="1469" y="524"/>
                  <a:pt x="1469" y="524"/>
                  <a:pt x="1469" y="524"/>
                </a:cubicBezTo>
                <a:cubicBezTo>
                  <a:pt x="1468" y="523"/>
                  <a:pt x="1469" y="523"/>
                  <a:pt x="1470" y="523"/>
                </a:cubicBezTo>
                <a:cubicBezTo>
                  <a:pt x="1470" y="523"/>
                  <a:pt x="1470" y="523"/>
                  <a:pt x="1470" y="523"/>
                </a:cubicBezTo>
                <a:cubicBezTo>
                  <a:pt x="1471" y="523"/>
                  <a:pt x="1471" y="523"/>
                  <a:pt x="1471" y="523"/>
                </a:cubicBezTo>
                <a:cubicBezTo>
                  <a:pt x="1471" y="522"/>
                  <a:pt x="1471" y="522"/>
                  <a:pt x="1471" y="522"/>
                </a:cubicBezTo>
                <a:cubicBezTo>
                  <a:pt x="1471" y="520"/>
                  <a:pt x="1471" y="519"/>
                  <a:pt x="1470" y="518"/>
                </a:cubicBezTo>
                <a:cubicBezTo>
                  <a:pt x="1470" y="517"/>
                  <a:pt x="1470" y="515"/>
                  <a:pt x="1469" y="514"/>
                </a:cubicBezTo>
                <a:cubicBezTo>
                  <a:pt x="1468" y="513"/>
                  <a:pt x="1467" y="512"/>
                  <a:pt x="1467" y="511"/>
                </a:cubicBezTo>
                <a:cubicBezTo>
                  <a:pt x="1467" y="509"/>
                  <a:pt x="1467" y="509"/>
                  <a:pt x="1466" y="507"/>
                </a:cubicBezTo>
                <a:cubicBezTo>
                  <a:pt x="1466" y="507"/>
                  <a:pt x="1466" y="506"/>
                  <a:pt x="1465" y="505"/>
                </a:cubicBezTo>
                <a:cubicBezTo>
                  <a:pt x="1465" y="505"/>
                  <a:pt x="1465" y="504"/>
                  <a:pt x="1464" y="503"/>
                </a:cubicBezTo>
                <a:cubicBezTo>
                  <a:pt x="1463" y="501"/>
                  <a:pt x="1466" y="497"/>
                  <a:pt x="1468" y="495"/>
                </a:cubicBezTo>
                <a:cubicBezTo>
                  <a:pt x="1468" y="495"/>
                  <a:pt x="1468" y="494"/>
                  <a:pt x="1469" y="494"/>
                </a:cubicBezTo>
                <a:cubicBezTo>
                  <a:pt x="1469" y="493"/>
                  <a:pt x="1469" y="493"/>
                  <a:pt x="1470" y="492"/>
                </a:cubicBezTo>
                <a:cubicBezTo>
                  <a:pt x="1470" y="492"/>
                  <a:pt x="1470" y="489"/>
                  <a:pt x="1470" y="488"/>
                </a:cubicBezTo>
                <a:cubicBezTo>
                  <a:pt x="1470" y="488"/>
                  <a:pt x="1469" y="487"/>
                  <a:pt x="1469" y="487"/>
                </a:cubicBezTo>
                <a:cubicBezTo>
                  <a:pt x="1468" y="486"/>
                  <a:pt x="1468" y="486"/>
                  <a:pt x="1468" y="485"/>
                </a:cubicBezTo>
                <a:cubicBezTo>
                  <a:pt x="1467" y="484"/>
                  <a:pt x="1467" y="482"/>
                  <a:pt x="1465" y="481"/>
                </a:cubicBezTo>
                <a:cubicBezTo>
                  <a:pt x="1464" y="481"/>
                  <a:pt x="1463" y="480"/>
                  <a:pt x="1462" y="480"/>
                </a:cubicBezTo>
                <a:cubicBezTo>
                  <a:pt x="1461" y="479"/>
                  <a:pt x="1461" y="478"/>
                  <a:pt x="1461" y="476"/>
                </a:cubicBezTo>
                <a:cubicBezTo>
                  <a:pt x="1460" y="475"/>
                  <a:pt x="1460" y="474"/>
                  <a:pt x="1461" y="472"/>
                </a:cubicBezTo>
                <a:cubicBezTo>
                  <a:pt x="1461" y="471"/>
                  <a:pt x="1463" y="469"/>
                  <a:pt x="1462" y="468"/>
                </a:cubicBezTo>
                <a:cubicBezTo>
                  <a:pt x="1462" y="467"/>
                  <a:pt x="1460" y="467"/>
                  <a:pt x="1460" y="467"/>
                </a:cubicBezTo>
                <a:cubicBezTo>
                  <a:pt x="1461" y="466"/>
                  <a:pt x="1461" y="466"/>
                  <a:pt x="1461" y="466"/>
                </a:cubicBezTo>
                <a:cubicBezTo>
                  <a:pt x="1462" y="465"/>
                  <a:pt x="1463" y="465"/>
                  <a:pt x="1463" y="464"/>
                </a:cubicBezTo>
                <a:cubicBezTo>
                  <a:pt x="1464" y="464"/>
                  <a:pt x="1465" y="463"/>
                  <a:pt x="1465" y="462"/>
                </a:cubicBezTo>
                <a:cubicBezTo>
                  <a:pt x="1465" y="462"/>
                  <a:pt x="1465" y="461"/>
                  <a:pt x="1466" y="460"/>
                </a:cubicBezTo>
                <a:cubicBezTo>
                  <a:pt x="1466" y="459"/>
                  <a:pt x="1467" y="460"/>
                  <a:pt x="1468" y="459"/>
                </a:cubicBezTo>
                <a:cubicBezTo>
                  <a:pt x="1468" y="459"/>
                  <a:pt x="1468" y="458"/>
                  <a:pt x="1469" y="458"/>
                </a:cubicBezTo>
                <a:cubicBezTo>
                  <a:pt x="1469" y="458"/>
                  <a:pt x="1470" y="458"/>
                  <a:pt x="1470" y="458"/>
                </a:cubicBezTo>
                <a:cubicBezTo>
                  <a:pt x="1470" y="458"/>
                  <a:pt x="1471" y="457"/>
                  <a:pt x="1471" y="456"/>
                </a:cubicBezTo>
                <a:cubicBezTo>
                  <a:pt x="1471" y="456"/>
                  <a:pt x="1472" y="454"/>
                  <a:pt x="1472" y="454"/>
                </a:cubicBezTo>
                <a:cubicBezTo>
                  <a:pt x="1472" y="453"/>
                  <a:pt x="1471" y="453"/>
                  <a:pt x="1472" y="452"/>
                </a:cubicBezTo>
                <a:cubicBezTo>
                  <a:pt x="1473" y="453"/>
                  <a:pt x="1473" y="453"/>
                  <a:pt x="1473" y="453"/>
                </a:cubicBezTo>
                <a:cubicBezTo>
                  <a:pt x="1474" y="454"/>
                  <a:pt x="1473" y="454"/>
                  <a:pt x="1474" y="455"/>
                </a:cubicBezTo>
                <a:cubicBezTo>
                  <a:pt x="1475" y="455"/>
                  <a:pt x="1476" y="455"/>
                  <a:pt x="1476" y="455"/>
                </a:cubicBezTo>
                <a:cubicBezTo>
                  <a:pt x="1477" y="454"/>
                  <a:pt x="1477" y="453"/>
                  <a:pt x="1477" y="453"/>
                </a:cubicBezTo>
                <a:cubicBezTo>
                  <a:pt x="1477" y="452"/>
                  <a:pt x="1476" y="450"/>
                  <a:pt x="1476" y="449"/>
                </a:cubicBezTo>
                <a:cubicBezTo>
                  <a:pt x="1477" y="450"/>
                  <a:pt x="1477" y="450"/>
                  <a:pt x="1477" y="450"/>
                </a:cubicBezTo>
                <a:cubicBezTo>
                  <a:pt x="1478" y="450"/>
                  <a:pt x="1478" y="450"/>
                  <a:pt x="1479" y="450"/>
                </a:cubicBezTo>
                <a:cubicBezTo>
                  <a:pt x="1480" y="451"/>
                  <a:pt x="1480" y="451"/>
                  <a:pt x="1480" y="451"/>
                </a:cubicBezTo>
                <a:cubicBezTo>
                  <a:pt x="1480" y="452"/>
                  <a:pt x="1479" y="452"/>
                  <a:pt x="1479" y="453"/>
                </a:cubicBezTo>
                <a:cubicBezTo>
                  <a:pt x="1480" y="452"/>
                  <a:pt x="1480" y="452"/>
                  <a:pt x="1480" y="452"/>
                </a:cubicBezTo>
                <a:cubicBezTo>
                  <a:pt x="1480" y="452"/>
                  <a:pt x="1480" y="452"/>
                  <a:pt x="1480" y="452"/>
                </a:cubicBezTo>
                <a:cubicBezTo>
                  <a:pt x="1481" y="451"/>
                  <a:pt x="1481" y="452"/>
                  <a:pt x="1482" y="452"/>
                </a:cubicBezTo>
                <a:cubicBezTo>
                  <a:pt x="1483" y="452"/>
                  <a:pt x="1481" y="450"/>
                  <a:pt x="1482" y="449"/>
                </a:cubicBezTo>
                <a:cubicBezTo>
                  <a:pt x="1483" y="448"/>
                  <a:pt x="1483" y="449"/>
                  <a:pt x="1483" y="449"/>
                </a:cubicBezTo>
                <a:cubicBezTo>
                  <a:pt x="1484" y="450"/>
                  <a:pt x="1484" y="450"/>
                  <a:pt x="1484" y="450"/>
                </a:cubicBezTo>
                <a:cubicBezTo>
                  <a:pt x="1485" y="449"/>
                  <a:pt x="1483" y="447"/>
                  <a:pt x="1483" y="447"/>
                </a:cubicBezTo>
                <a:cubicBezTo>
                  <a:pt x="1483" y="445"/>
                  <a:pt x="1485" y="447"/>
                  <a:pt x="1485" y="448"/>
                </a:cubicBezTo>
                <a:cubicBezTo>
                  <a:pt x="1486" y="448"/>
                  <a:pt x="1486" y="448"/>
                  <a:pt x="1487" y="448"/>
                </a:cubicBezTo>
                <a:cubicBezTo>
                  <a:pt x="1487" y="449"/>
                  <a:pt x="1487" y="450"/>
                  <a:pt x="1488" y="450"/>
                </a:cubicBezTo>
                <a:cubicBezTo>
                  <a:pt x="1489" y="450"/>
                  <a:pt x="1489" y="450"/>
                  <a:pt x="1489" y="450"/>
                </a:cubicBezTo>
                <a:cubicBezTo>
                  <a:pt x="1490" y="450"/>
                  <a:pt x="1490" y="450"/>
                  <a:pt x="1490" y="450"/>
                </a:cubicBezTo>
                <a:cubicBezTo>
                  <a:pt x="1491" y="451"/>
                  <a:pt x="1491" y="451"/>
                  <a:pt x="1491" y="452"/>
                </a:cubicBezTo>
                <a:cubicBezTo>
                  <a:pt x="1491" y="452"/>
                  <a:pt x="1491" y="453"/>
                  <a:pt x="1491" y="453"/>
                </a:cubicBezTo>
                <a:cubicBezTo>
                  <a:pt x="1490" y="454"/>
                  <a:pt x="1489" y="453"/>
                  <a:pt x="1489" y="453"/>
                </a:cubicBezTo>
                <a:cubicBezTo>
                  <a:pt x="1488" y="453"/>
                  <a:pt x="1487" y="452"/>
                  <a:pt x="1486" y="452"/>
                </a:cubicBezTo>
                <a:cubicBezTo>
                  <a:pt x="1485" y="452"/>
                  <a:pt x="1485" y="452"/>
                  <a:pt x="1485" y="451"/>
                </a:cubicBezTo>
                <a:cubicBezTo>
                  <a:pt x="1485" y="451"/>
                  <a:pt x="1485" y="450"/>
                  <a:pt x="1484" y="451"/>
                </a:cubicBezTo>
                <a:cubicBezTo>
                  <a:pt x="1484" y="452"/>
                  <a:pt x="1484" y="452"/>
                  <a:pt x="1484" y="452"/>
                </a:cubicBezTo>
                <a:cubicBezTo>
                  <a:pt x="1484" y="452"/>
                  <a:pt x="1484" y="452"/>
                  <a:pt x="1484" y="452"/>
                </a:cubicBezTo>
                <a:cubicBezTo>
                  <a:pt x="1484" y="453"/>
                  <a:pt x="1484" y="453"/>
                  <a:pt x="1484" y="453"/>
                </a:cubicBezTo>
                <a:cubicBezTo>
                  <a:pt x="1484" y="453"/>
                  <a:pt x="1484" y="454"/>
                  <a:pt x="1484" y="454"/>
                </a:cubicBezTo>
                <a:cubicBezTo>
                  <a:pt x="1484" y="453"/>
                  <a:pt x="1485" y="453"/>
                  <a:pt x="1486" y="454"/>
                </a:cubicBezTo>
                <a:cubicBezTo>
                  <a:pt x="1486" y="454"/>
                  <a:pt x="1486" y="454"/>
                  <a:pt x="1486" y="454"/>
                </a:cubicBezTo>
                <a:cubicBezTo>
                  <a:pt x="1487" y="454"/>
                  <a:pt x="1487" y="454"/>
                  <a:pt x="1487" y="454"/>
                </a:cubicBezTo>
                <a:cubicBezTo>
                  <a:pt x="1487" y="455"/>
                  <a:pt x="1487" y="455"/>
                  <a:pt x="1487" y="456"/>
                </a:cubicBezTo>
                <a:cubicBezTo>
                  <a:pt x="1486" y="456"/>
                  <a:pt x="1485" y="456"/>
                  <a:pt x="1485" y="457"/>
                </a:cubicBezTo>
                <a:cubicBezTo>
                  <a:pt x="1486" y="456"/>
                  <a:pt x="1487" y="456"/>
                  <a:pt x="1488" y="455"/>
                </a:cubicBezTo>
                <a:cubicBezTo>
                  <a:pt x="1489" y="455"/>
                  <a:pt x="1489" y="455"/>
                  <a:pt x="1489" y="456"/>
                </a:cubicBezTo>
                <a:cubicBezTo>
                  <a:pt x="1490" y="456"/>
                  <a:pt x="1489" y="456"/>
                  <a:pt x="1489" y="457"/>
                </a:cubicBezTo>
                <a:cubicBezTo>
                  <a:pt x="1491" y="456"/>
                  <a:pt x="1491" y="456"/>
                  <a:pt x="1491" y="456"/>
                </a:cubicBezTo>
                <a:cubicBezTo>
                  <a:pt x="1490" y="458"/>
                  <a:pt x="1490" y="458"/>
                  <a:pt x="1490" y="458"/>
                </a:cubicBezTo>
                <a:cubicBezTo>
                  <a:pt x="1489" y="459"/>
                  <a:pt x="1489" y="459"/>
                  <a:pt x="1489" y="459"/>
                </a:cubicBezTo>
                <a:cubicBezTo>
                  <a:pt x="1490" y="458"/>
                  <a:pt x="1490" y="458"/>
                  <a:pt x="1490" y="458"/>
                </a:cubicBezTo>
                <a:cubicBezTo>
                  <a:pt x="1491" y="457"/>
                  <a:pt x="1491" y="457"/>
                  <a:pt x="1491" y="457"/>
                </a:cubicBezTo>
                <a:cubicBezTo>
                  <a:pt x="1491" y="457"/>
                  <a:pt x="1491" y="457"/>
                  <a:pt x="1492" y="457"/>
                </a:cubicBezTo>
                <a:cubicBezTo>
                  <a:pt x="1492" y="457"/>
                  <a:pt x="1494" y="456"/>
                  <a:pt x="1494" y="457"/>
                </a:cubicBezTo>
                <a:cubicBezTo>
                  <a:pt x="1493" y="457"/>
                  <a:pt x="1493" y="457"/>
                  <a:pt x="1493" y="457"/>
                </a:cubicBezTo>
                <a:cubicBezTo>
                  <a:pt x="1494" y="458"/>
                  <a:pt x="1494" y="458"/>
                  <a:pt x="1494" y="458"/>
                </a:cubicBezTo>
                <a:cubicBezTo>
                  <a:pt x="1494" y="458"/>
                  <a:pt x="1493" y="459"/>
                  <a:pt x="1493" y="459"/>
                </a:cubicBezTo>
                <a:cubicBezTo>
                  <a:pt x="1492" y="459"/>
                  <a:pt x="1492" y="459"/>
                  <a:pt x="1493" y="459"/>
                </a:cubicBezTo>
                <a:cubicBezTo>
                  <a:pt x="1494" y="459"/>
                  <a:pt x="1493" y="460"/>
                  <a:pt x="1493" y="460"/>
                </a:cubicBezTo>
                <a:cubicBezTo>
                  <a:pt x="1493" y="460"/>
                  <a:pt x="1493" y="460"/>
                  <a:pt x="1493" y="460"/>
                </a:cubicBezTo>
                <a:cubicBezTo>
                  <a:pt x="1493" y="461"/>
                  <a:pt x="1493" y="461"/>
                  <a:pt x="1493" y="461"/>
                </a:cubicBezTo>
                <a:cubicBezTo>
                  <a:pt x="1493" y="461"/>
                  <a:pt x="1494" y="461"/>
                  <a:pt x="1494" y="461"/>
                </a:cubicBezTo>
                <a:cubicBezTo>
                  <a:pt x="1494" y="461"/>
                  <a:pt x="1494" y="461"/>
                  <a:pt x="1494" y="461"/>
                </a:cubicBezTo>
                <a:cubicBezTo>
                  <a:pt x="1493" y="462"/>
                  <a:pt x="1493" y="462"/>
                  <a:pt x="1492" y="462"/>
                </a:cubicBezTo>
                <a:cubicBezTo>
                  <a:pt x="1491" y="463"/>
                  <a:pt x="1490" y="464"/>
                  <a:pt x="1490" y="465"/>
                </a:cubicBezTo>
                <a:cubicBezTo>
                  <a:pt x="1491" y="466"/>
                  <a:pt x="1491" y="464"/>
                  <a:pt x="1491" y="464"/>
                </a:cubicBezTo>
                <a:cubicBezTo>
                  <a:pt x="1491" y="463"/>
                  <a:pt x="1492" y="464"/>
                  <a:pt x="1492" y="463"/>
                </a:cubicBezTo>
                <a:cubicBezTo>
                  <a:pt x="1493" y="463"/>
                  <a:pt x="1494" y="463"/>
                  <a:pt x="1494" y="462"/>
                </a:cubicBezTo>
                <a:cubicBezTo>
                  <a:pt x="1494" y="462"/>
                  <a:pt x="1495" y="461"/>
                  <a:pt x="1495" y="460"/>
                </a:cubicBezTo>
                <a:cubicBezTo>
                  <a:pt x="1495" y="460"/>
                  <a:pt x="1494" y="459"/>
                  <a:pt x="1495" y="458"/>
                </a:cubicBezTo>
                <a:cubicBezTo>
                  <a:pt x="1495" y="458"/>
                  <a:pt x="1495" y="458"/>
                  <a:pt x="1495" y="459"/>
                </a:cubicBezTo>
                <a:cubicBezTo>
                  <a:pt x="1496" y="459"/>
                  <a:pt x="1496" y="459"/>
                  <a:pt x="1496" y="459"/>
                </a:cubicBezTo>
                <a:cubicBezTo>
                  <a:pt x="1496" y="459"/>
                  <a:pt x="1496" y="458"/>
                  <a:pt x="1497" y="458"/>
                </a:cubicBezTo>
                <a:cubicBezTo>
                  <a:pt x="1497" y="459"/>
                  <a:pt x="1497" y="459"/>
                  <a:pt x="1497" y="459"/>
                </a:cubicBezTo>
                <a:cubicBezTo>
                  <a:pt x="1498" y="459"/>
                  <a:pt x="1498" y="459"/>
                  <a:pt x="1498" y="459"/>
                </a:cubicBezTo>
                <a:cubicBezTo>
                  <a:pt x="1499" y="459"/>
                  <a:pt x="1499" y="459"/>
                  <a:pt x="1499" y="459"/>
                </a:cubicBezTo>
                <a:cubicBezTo>
                  <a:pt x="1500" y="459"/>
                  <a:pt x="1500" y="459"/>
                  <a:pt x="1500" y="459"/>
                </a:cubicBezTo>
                <a:cubicBezTo>
                  <a:pt x="1500" y="459"/>
                  <a:pt x="1501" y="459"/>
                  <a:pt x="1501" y="460"/>
                </a:cubicBezTo>
                <a:cubicBezTo>
                  <a:pt x="1502" y="460"/>
                  <a:pt x="1502" y="460"/>
                  <a:pt x="1503" y="460"/>
                </a:cubicBezTo>
                <a:cubicBezTo>
                  <a:pt x="1503" y="460"/>
                  <a:pt x="1503" y="460"/>
                  <a:pt x="1503" y="460"/>
                </a:cubicBezTo>
                <a:cubicBezTo>
                  <a:pt x="1504" y="461"/>
                  <a:pt x="1504" y="461"/>
                  <a:pt x="1504" y="461"/>
                </a:cubicBezTo>
                <a:cubicBezTo>
                  <a:pt x="1504" y="461"/>
                  <a:pt x="1504" y="461"/>
                  <a:pt x="1505" y="461"/>
                </a:cubicBezTo>
                <a:cubicBezTo>
                  <a:pt x="1505" y="461"/>
                  <a:pt x="1505" y="461"/>
                  <a:pt x="1505" y="461"/>
                </a:cubicBezTo>
                <a:cubicBezTo>
                  <a:pt x="1506" y="461"/>
                  <a:pt x="1505" y="460"/>
                  <a:pt x="1505" y="460"/>
                </a:cubicBezTo>
                <a:cubicBezTo>
                  <a:pt x="1506" y="459"/>
                  <a:pt x="1507" y="460"/>
                  <a:pt x="1508" y="460"/>
                </a:cubicBezTo>
                <a:cubicBezTo>
                  <a:pt x="1508" y="461"/>
                  <a:pt x="1509" y="461"/>
                  <a:pt x="1510" y="461"/>
                </a:cubicBezTo>
                <a:cubicBezTo>
                  <a:pt x="1511" y="461"/>
                  <a:pt x="1511" y="462"/>
                  <a:pt x="1511" y="462"/>
                </a:cubicBezTo>
                <a:cubicBezTo>
                  <a:pt x="1512" y="463"/>
                  <a:pt x="1512" y="463"/>
                  <a:pt x="1512" y="463"/>
                </a:cubicBezTo>
                <a:cubicBezTo>
                  <a:pt x="1513" y="463"/>
                  <a:pt x="1513" y="463"/>
                  <a:pt x="1513" y="463"/>
                </a:cubicBezTo>
                <a:cubicBezTo>
                  <a:pt x="1513" y="464"/>
                  <a:pt x="1514" y="464"/>
                  <a:pt x="1515" y="465"/>
                </a:cubicBezTo>
                <a:cubicBezTo>
                  <a:pt x="1516" y="465"/>
                  <a:pt x="1516" y="465"/>
                  <a:pt x="1516" y="466"/>
                </a:cubicBezTo>
                <a:cubicBezTo>
                  <a:pt x="1517" y="466"/>
                  <a:pt x="1517" y="466"/>
                  <a:pt x="1517" y="466"/>
                </a:cubicBezTo>
                <a:cubicBezTo>
                  <a:pt x="1518" y="467"/>
                  <a:pt x="1518" y="467"/>
                  <a:pt x="1519" y="468"/>
                </a:cubicBezTo>
                <a:cubicBezTo>
                  <a:pt x="1519" y="468"/>
                  <a:pt x="1519" y="468"/>
                  <a:pt x="1519" y="469"/>
                </a:cubicBezTo>
                <a:cubicBezTo>
                  <a:pt x="1520" y="469"/>
                  <a:pt x="1521" y="469"/>
                  <a:pt x="1522" y="470"/>
                </a:cubicBezTo>
                <a:cubicBezTo>
                  <a:pt x="1523" y="470"/>
                  <a:pt x="1523" y="472"/>
                  <a:pt x="1524" y="472"/>
                </a:cubicBezTo>
                <a:cubicBezTo>
                  <a:pt x="1524" y="473"/>
                  <a:pt x="1524" y="473"/>
                  <a:pt x="1525" y="474"/>
                </a:cubicBezTo>
                <a:cubicBezTo>
                  <a:pt x="1525" y="474"/>
                  <a:pt x="1525" y="474"/>
                  <a:pt x="1526" y="474"/>
                </a:cubicBezTo>
                <a:cubicBezTo>
                  <a:pt x="1526" y="475"/>
                  <a:pt x="1526" y="475"/>
                  <a:pt x="1526" y="475"/>
                </a:cubicBezTo>
                <a:cubicBezTo>
                  <a:pt x="1527" y="476"/>
                  <a:pt x="1527" y="476"/>
                  <a:pt x="1527" y="476"/>
                </a:cubicBezTo>
                <a:cubicBezTo>
                  <a:pt x="1527" y="477"/>
                  <a:pt x="1527" y="477"/>
                  <a:pt x="1528" y="477"/>
                </a:cubicBezTo>
                <a:cubicBezTo>
                  <a:pt x="1528" y="477"/>
                  <a:pt x="1529" y="478"/>
                  <a:pt x="1529" y="478"/>
                </a:cubicBezTo>
                <a:cubicBezTo>
                  <a:pt x="1529" y="477"/>
                  <a:pt x="1529" y="477"/>
                  <a:pt x="1528" y="477"/>
                </a:cubicBezTo>
                <a:cubicBezTo>
                  <a:pt x="1528" y="476"/>
                  <a:pt x="1529" y="476"/>
                  <a:pt x="1529" y="476"/>
                </a:cubicBezTo>
                <a:cubicBezTo>
                  <a:pt x="1529" y="477"/>
                  <a:pt x="1529" y="477"/>
                  <a:pt x="1529" y="477"/>
                </a:cubicBezTo>
                <a:cubicBezTo>
                  <a:pt x="1530" y="477"/>
                  <a:pt x="1530" y="477"/>
                  <a:pt x="1530" y="477"/>
                </a:cubicBezTo>
                <a:cubicBezTo>
                  <a:pt x="1531" y="478"/>
                  <a:pt x="1531" y="478"/>
                  <a:pt x="1531" y="478"/>
                </a:cubicBezTo>
                <a:cubicBezTo>
                  <a:pt x="1531" y="479"/>
                  <a:pt x="1531" y="479"/>
                  <a:pt x="1531" y="479"/>
                </a:cubicBezTo>
                <a:cubicBezTo>
                  <a:pt x="1531" y="479"/>
                  <a:pt x="1531" y="479"/>
                  <a:pt x="1531" y="479"/>
                </a:cubicBezTo>
                <a:cubicBezTo>
                  <a:pt x="1532" y="479"/>
                  <a:pt x="1532" y="480"/>
                  <a:pt x="1533" y="480"/>
                </a:cubicBezTo>
                <a:cubicBezTo>
                  <a:pt x="1533" y="480"/>
                  <a:pt x="1534" y="481"/>
                  <a:pt x="1534" y="481"/>
                </a:cubicBezTo>
                <a:cubicBezTo>
                  <a:pt x="1535" y="482"/>
                  <a:pt x="1536" y="482"/>
                  <a:pt x="1537" y="483"/>
                </a:cubicBezTo>
                <a:cubicBezTo>
                  <a:pt x="1537" y="482"/>
                  <a:pt x="1537" y="482"/>
                  <a:pt x="1537" y="481"/>
                </a:cubicBezTo>
                <a:cubicBezTo>
                  <a:pt x="1536" y="481"/>
                  <a:pt x="1536" y="481"/>
                  <a:pt x="1536" y="481"/>
                </a:cubicBezTo>
                <a:cubicBezTo>
                  <a:pt x="1536" y="480"/>
                  <a:pt x="1536" y="480"/>
                  <a:pt x="1537" y="480"/>
                </a:cubicBezTo>
                <a:cubicBezTo>
                  <a:pt x="1537" y="481"/>
                  <a:pt x="1537" y="482"/>
                  <a:pt x="1538" y="482"/>
                </a:cubicBezTo>
                <a:cubicBezTo>
                  <a:pt x="1538" y="483"/>
                  <a:pt x="1538" y="483"/>
                  <a:pt x="1539" y="484"/>
                </a:cubicBezTo>
                <a:cubicBezTo>
                  <a:pt x="1541" y="486"/>
                  <a:pt x="1541" y="486"/>
                  <a:pt x="1541" y="486"/>
                </a:cubicBezTo>
                <a:cubicBezTo>
                  <a:pt x="1541" y="486"/>
                  <a:pt x="1540" y="486"/>
                  <a:pt x="1540" y="487"/>
                </a:cubicBezTo>
                <a:cubicBezTo>
                  <a:pt x="1541" y="488"/>
                  <a:pt x="1541" y="488"/>
                  <a:pt x="1541" y="488"/>
                </a:cubicBezTo>
                <a:cubicBezTo>
                  <a:pt x="1542" y="487"/>
                  <a:pt x="1541" y="487"/>
                  <a:pt x="1542" y="486"/>
                </a:cubicBezTo>
                <a:cubicBezTo>
                  <a:pt x="1543" y="486"/>
                  <a:pt x="1542" y="488"/>
                  <a:pt x="1543" y="488"/>
                </a:cubicBezTo>
                <a:cubicBezTo>
                  <a:pt x="1543" y="488"/>
                  <a:pt x="1544" y="488"/>
                  <a:pt x="1544" y="488"/>
                </a:cubicBezTo>
                <a:cubicBezTo>
                  <a:pt x="1544" y="488"/>
                  <a:pt x="1544" y="488"/>
                  <a:pt x="1544" y="488"/>
                </a:cubicBezTo>
                <a:cubicBezTo>
                  <a:pt x="1545" y="488"/>
                  <a:pt x="1545" y="490"/>
                  <a:pt x="1545" y="490"/>
                </a:cubicBezTo>
                <a:cubicBezTo>
                  <a:pt x="1545" y="491"/>
                  <a:pt x="1544" y="491"/>
                  <a:pt x="1544" y="491"/>
                </a:cubicBezTo>
                <a:cubicBezTo>
                  <a:pt x="1544" y="492"/>
                  <a:pt x="1544" y="492"/>
                  <a:pt x="1544" y="492"/>
                </a:cubicBezTo>
                <a:cubicBezTo>
                  <a:pt x="1545" y="493"/>
                  <a:pt x="1545" y="493"/>
                  <a:pt x="1545" y="493"/>
                </a:cubicBezTo>
                <a:cubicBezTo>
                  <a:pt x="1546" y="494"/>
                  <a:pt x="1544" y="497"/>
                  <a:pt x="1546" y="497"/>
                </a:cubicBezTo>
                <a:cubicBezTo>
                  <a:pt x="1547" y="497"/>
                  <a:pt x="1547" y="497"/>
                  <a:pt x="1547" y="497"/>
                </a:cubicBezTo>
                <a:cubicBezTo>
                  <a:pt x="1547" y="498"/>
                  <a:pt x="1547" y="498"/>
                  <a:pt x="1547" y="498"/>
                </a:cubicBezTo>
                <a:cubicBezTo>
                  <a:pt x="1547" y="498"/>
                  <a:pt x="1547" y="498"/>
                  <a:pt x="1547" y="498"/>
                </a:cubicBezTo>
                <a:cubicBezTo>
                  <a:pt x="1547" y="499"/>
                  <a:pt x="1547" y="499"/>
                  <a:pt x="1547" y="499"/>
                </a:cubicBezTo>
                <a:cubicBezTo>
                  <a:pt x="1547" y="499"/>
                  <a:pt x="1547" y="501"/>
                  <a:pt x="1546" y="501"/>
                </a:cubicBezTo>
                <a:cubicBezTo>
                  <a:pt x="1546" y="501"/>
                  <a:pt x="1546" y="501"/>
                  <a:pt x="1546" y="502"/>
                </a:cubicBezTo>
                <a:cubicBezTo>
                  <a:pt x="1546" y="502"/>
                  <a:pt x="1546" y="503"/>
                  <a:pt x="1546" y="504"/>
                </a:cubicBezTo>
                <a:cubicBezTo>
                  <a:pt x="1545" y="505"/>
                  <a:pt x="1545" y="505"/>
                  <a:pt x="1544" y="506"/>
                </a:cubicBezTo>
                <a:cubicBezTo>
                  <a:pt x="1544" y="507"/>
                  <a:pt x="1543" y="507"/>
                  <a:pt x="1543" y="507"/>
                </a:cubicBezTo>
                <a:cubicBezTo>
                  <a:pt x="1543" y="508"/>
                  <a:pt x="1543" y="508"/>
                  <a:pt x="1543" y="508"/>
                </a:cubicBezTo>
                <a:cubicBezTo>
                  <a:pt x="1542" y="509"/>
                  <a:pt x="1542" y="509"/>
                  <a:pt x="1542" y="509"/>
                </a:cubicBezTo>
                <a:cubicBezTo>
                  <a:pt x="1542" y="510"/>
                  <a:pt x="1542" y="510"/>
                  <a:pt x="1542" y="510"/>
                </a:cubicBezTo>
                <a:cubicBezTo>
                  <a:pt x="1541" y="511"/>
                  <a:pt x="1541" y="511"/>
                  <a:pt x="1541" y="511"/>
                </a:cubicBezTo>
                <a:cubicBezTo>
                  <a:pt x="1540" y="511"/>
                  <a:pt x="1540" y="511"/>
                  <a:pt x="1540" y="511"/>
                </a:cubicBezTo>
                <a:cubicBezTo>
                  <a:pt x="1539" y="512"/>
                  <a:pt x="1538" y="513"/>
                  <a:pt x="1538" y="513"/>
                </a:cubicBezTo>
                <a:cubicBezTo>
                  <a:pt x="1537" y="514"/>
                  <a:pt x="1536" y="514"/>
                  <a:pt x="1535" y="514"/>
                </a:cubicBezTo>
                <a:cubicBezTo>
                  <a:pt x="1534" y="515"/>
                  <a:pt x="1534" y="515"/>
                  <a:pt x="1533" y="515"/>
                </a:cubicBezTo>
                <a:cubicBezTo>
                  <a:pt x="1532" y="516"/>
                  <a:pt x="1531" y="516"/>
                  <a:pt x="1530" y="516"/>
                </a:cubicBezTo>
                <a:cubicBezTo>
                  <a:pt x="1529" y="516"/>
                  <a:pt x="1528" y="517"/>
                  <a:pt x="1526" y="517"/>
                </a:cubicBezTo>
                <a:cubicBezTo>
                  <a:pt x="1525" y="516"/>
                  <a:pt x="1524" y="516"/>
                  <a:pt x="1523" y="516"/>
                </a:cubicBezTo>
                <a:cubicBezTo>
                  <a:pt x="1522" y="516"/>
                  <a:pt x="1521" y="515"/>
                  <a:pt x="1520" y="514"/>
                </a:cubicBezTo>
                <a:cubicBezTo>
                  <a:pt x="1519" y="513"/>
                  <a:pt x="1516" y="513"/>
                  <a:pt x="1514" y="513"/>
                </a:cubicBezTo>
                <a:cubicBezTo>
                  <a:pt x="1512" y="513"/>
                  <a:pt x="1510" y="512"/>
                  <a:pt x="1508" y="511"/>
                </a:cubicBezTo>
                <a:cubicBezTo>
                  <a:pt x="1507" y="511"/>
                  <a:pt x="1506" y="510"/>
                  <a:pt x="1505" y="509"/>
                </a:cubicBezTo>
                <a:cubicBezTo>
                  <a:pt x="1504" y="508"/>
                  <a:pt x="1503" y="507"/>
                  <a:pt x="1502" y="508"/>
                </a:cubicBezTo>
                <a:cubicBezTo>
                  <a:pt x="1502" y="508"/>
                  <a:pt x="1501" y="509"/>
                  <a:pt x="1500" y="509"/>
                </a:cubicBezTo>
                <a:cubicBezTo>
                  <a:pt x="1500" y="507"/>
                  <a:pt x="1500" y="507"/>
                  <a:pt x="1500" y="507"/>
                </a:cubicBezTo>
                <a:cubicBezTo>
                  <a:pt x="1500" y="507"/>
                  <a:pt x="1501" y="507"/>
                  <a:pt x="1501" y="507"/>
                </a:cubicBezTo>
                <a:cubicBezTo>
                  <a:pt x="1500" y="506"/>
                  <a:pt x="1499" y="506"/>
                  <a:pt x="1499" y="506"/>
                </a:cubicBezTo>
                <a:cubicBezTo>
                  <a:pt x="1498" y="506"/>
                  <a:pt x="1498" y="506"/>
                  <a:pt x="1498" y="505"/>
                </a:cubicBezTo>
                <a:cubicBezTo>
                  <a:pt x="1498" y="505"/>
                  <a:pt x="1498" y="505"/>
                  <a:pt x="1498" y="505"/>
                </a:cubicBezTo>
                <a:cubicBezTo>
                  <a:pt x="1498" y="505"/>
                  <a:pt x="1498" y="506"/>
                  <a:pt x="1498" y="506"/>
                </a:cubicBezTo>
                <a:cubicBezTo>
                  <a:pt x="1497" y="506"/>
                  <a:pt x="1497" y="506"/>
                  <a:pt x="1496" y="506"/>
                </a:cubicBezTo>
                <a:cubicBezTo>
                  <a:pt x="1496" y="505"/>
                  <a:pt x="1496" y="505"/>
                  <a:pt x="1496" y="505"/>
                </a:cubicBezTo>
                <a:cubicBezTo>
                  <a:pt x="1495" y="504"/>
                  <a:pt x="1495" y="504"/>
                  <a:pt x="1495" y="504"/>
                </a:cubicBezTo>
                <a:cubicBezTo>
                  <a:pt x="1494" y="504"/>
                  <a:pt x="1495" y="505"/>
                  <a:pt x="1494" y="505"/>
                </a:cubicBezTo>
                <a:cubicBezTo>
                  <a:pt x="1494" y="506"/>
                  <a:pt x="1492" y="504"/>
                  <a:pt x="1492" y="503"/>
                </a:cubicBezTo>
                <a:cubicBezTo>
                  <a:pt x="1491" y="503"/>
                  <a:pt x="1489" y="502"/>
                  <a:pt x="1489" y="500"/>
                </a:cubicBezTo>
                <a:cubicBezTo>
                  <a:pt x="1489" y="500"/>
                  <a:pt x="1491" y="499"/>
                  <a:pt x="1490" y="499"/>
                </a:cubicBezTo>
                <a:cubicBezTo>
                  <a:pt x="1490" y="499"/>
                  <a:pt x="1490" y="499"/>
                  <a:pt x="1489" y="499"/>
                </a:cubicBezTo>
                <a:cubicBezTo>
                  <a:pt x="1489" y="499"/>
                  <a:pt x="1489" y="499"/>
                  <a:pt x="1488" y="499"/>
                </a:cubicBezTo>
                <a:cubicBezTo>
                  <a:pt x="1488" y="499"/>
                  <a:pt x="1487" y="498"/>
                  <a:pt x="1487" y="498"/>
                </a:cubicBezTo>
                <a:cubicBezTo>
                  <a:pt x="1486" y="498"/>
                  <a:pt x="1486" y="498"/>
                  <a:pt x="1486" y="498"/>
                </a:cubicBezTo>
                <a:cubicBezTo>
                  <a:pt x="1485" y="498"/>
                  <a:pt x="1485" y="498"/>
                  <a:pt x="1485" y="498"/>
                </a:cubicBezTo>
                <a:cubicBezTo>
                  <a:pt x="1484" y="498"/>
                  <a:pt x="1483" y="498"/>
                  <a:pt x="1483" y="498"/>
                </a:cubicBezTo>
                <a:cubicBezTo>
                  <a:pt x="1483" y="499"/>
                  <a:pt x="1484" y="499"/>
                  <a:pt x="1484" y="499"/>
                </a:cubicBezTo>
                <a:cubicBezTo>
                  <a:pt x="1485" y="499"/>
                  <a:pt x="1485" y="499"/>
                  <a:pt x="1486" y="499"/>
                </a:cubicBezTo>
                <a:cubicBezTo>
                  <a:pt x="1486" y="500"/>
                  <a:pt x="1486" y="500"/>
                  <a:pt x="1486" y="500"/>
                </a:cubicBezTo>
                <a:cubicBezTo>
                  <a:pt x="1487" y="500"/>
                  <a:pt x="1487" y="500"/>
                  <a:pt x="1487" y="500"/>
                </a:cubicBezTo>
                <a:cubicBezTo>
                  <a:pt x="1488" y="501"/>
                  <a:pt x="1487" y="502"/>
                  <a:pt x="1487" y="502"/>
                </a:cubicBezTo>
                <a:cubicBezTo>
                  <a:pt x="1487" y="502"/>
                  <a:pt x="1487" y="502"/>
                  <a:pt x="1486" y="503"/>
                </a:cubicBezTo>
                <a:cubicBezTo>
                  <a:pt x="1488" y="503"/>
                  <a:pt x="1488" y="504"/>
                  <a:pt x="1489" y="504"/>
                </a:cubicBezTo>
                <a:cubicBezTo>
                  <a:pt x="1490" y="505"/>
                  <a:pt x="1490" y="505"/>
                  <a:pt x="1490" y="505"/>
                </a:cubicBezTo>
                <a:cubicBezTo>
                  <a:pt x="1490" y="506"/>
                  <a:pt x="1489" y="505"/>
                  <a:pt x="1489" y="506"/>
                </a:cubicBezTo>
                <a:cubicBezTo>
                  <a:pt x="1490" y="506"/>
                  <a:pt x="1490" y="506"/>
                  <a:pt x="1490" y="506"/>
                </a:cubicBezTo>
                <a:cubicBezTo>
                  <a:pt x="1491" y="506"/>
                  <a:pt x="1491" y="506"/>
                  <a:pt x="1492" y="506"/>
                </a:cubicBezTo>
                <a:cubicBezTo>
                  <a:pt x="1492" y="506"/>
                  <a:pt x="1493" y="507"/>
                  <a:pt x="1493" y="507"/>
                </a:cubicBezTo>
                <a:cubicBezTo>
                  <a:pt x="1492" y="507"/>
                  <a:pt x="1492" y="507"/>
                  <a:pt x="1492" y="507"/>
                </a:cubicBezTo>
                <a:cubicBezTo>
                  <a:pt x="1492" y="507"/>
                  <a:pt x="1491" y="507"/>
                  <a:pt x="1491" y="507"/>
                </a:cubicBezTo>
                <a:cubicBezTo>
                  <a:pt x="1491" y="508"/>
                  <a:pt x="1491" y="508"/>
                  <a:pt x="1491" y="508"/>
                </a:cubicBezTo>
                <a:cubicBezTo>
                  <a:pt x="1490" y="508"/>
                  <a:pt x="1490" y="508"/>
                  <a:pt x="1490" y="508"/>
                </a:cubicBezTo>
                <a:cubicBezTo>
                  <a:pt x="1490" y="509"/>
                  <a:pt x="1491" y="508"/>
                  <a:pt x="1492" y="508"/>
                </a:cubicBezTo>
                <a:cubicBezTo>
                  <a:pt x="1492" y="508"/>
                  <a:pt x="1494" y="508"/>
                  <a:pt x="1494" y="508"/>
                </a:cubicBezTo>
                <a:cubicBezTo>
                  <a:pt x="1494" y="509"/>
                  <a:pt x="1493" y="508"/>
                  <a:pt x="1492" y="508"/>
                </a:cubicBezTo>
                <a:cubicBezTo>
                  <a:pt x="1492" y="508"/>
                  <a:pt x="1491" y="508"/>
                  <a:pt x="1490" y="509"/>
                </a:cubicBezTo>
                <a:cubicBezTo>
                  <a:pt x="1491" y="509"/>
                  <a:pt x="1491" y="509"/>
                  <a:pt x="1492" y="509"/>
                </a:cubicBezTo>
                <a:cubicBezTo>
                  <a:pt x="1492" y="509"/>
                  <a:pt x="1493" y="509"/>
                  <a:pt x="1493" y="509"/>
                </a:cubicBezTo>
                <a:cubicBezTo>
                  <a:pt x="1493" y="510"/>
                  <a:pt x="1494" y="510"/>
                  <a:pt x="1494" y="510"/>
                </a:cubicBezTo>
                <a:cubicBezTo>
                  <a:pt x="1495" y="509"/>
                  <a:pt x="1495" y="509"/>
                  <a:pt x="1495" y="509"/>
                </a:cubicBezTo>
                <a:cubicBezTo>
                  <a:pt x="1495" y="510"/>
                  <a:pt x="1495" y="510"/>
                  <a:pt x="1495" y="510"/>
                </a:cubicBezTo>
                <a:cubicBezTo>
                  <a:pt x="1495" y="510"/>
                  <a:pt x="1495" y="510"/>
                  <a:pt x="1495" y="511"/>
                </a:cubicBezTo>
                <a:cubicBezTo>
                  <a:pt x="1494" y="511"/>
                  <a:pt x="1494" y="511"/>
                  <a:pt x="1494" y="511"/>
                </a:cubicBezTo>
                <a:cubicBezTo>
                  <a:pt x="1495" y="511"/>
                  <a:pt x="1495" y="511"/>
                  <a:pt x="1495" y="511"/>
                </a:cubicBezTo>
                <a:cubicBezTo>
                  <a:pt x="1495" y="512"/>
                  <a:pt x="1494" y="512"/>
                  <a:pt x="1494" y="512"/>
                </a:cubicBezTo>
                <a:cubicBezTo>
                  <a:pt x="1493" y="512"/>
                  <a:pt x="1493" y="512"/>
                  <a:pt x="1493" y="512"/>
                </a:cubicBezTo>
                <a:cubicBezTo>
                  <a:pt x="1493" y="512"/>
                  <a:pt x="1494" y="512"/>
                  <a:pt x="1495" y="513"/>
                </a:cubicBezTo>
                <a:cubicBezTo>
                  <a:pt x="1496" y="513"/>
                  <a:pt x="1496" y="513"/>
                  <a:pt x="1496" y="513"/>
                </a:cubicBezTo>
                <a:cubicBezTo>
                  <a:pt x="1496" y="514"/>
                  <a:pt x="1496" y="514"/>
                  <a:pt x="1496" y="514"/>
                </a:cubicBezTo>
                <a:cubicBezTo>
                  <a:pt x="1497" y="514"/>
                  <a:pt x="1497" y="514"/>
                  <a:pt x="1497" y="514"/>
                </a:cubicBezTo>
                <a:cubicBezTo>
                  <a:pt x="1497" y="514"/>
                  <a:pt x="1497" y="514"/>
                  <a:pt x="1497" y="514"/>
                </a:cubicBezTo>
                <a:cubicBezTo>
                  <a:pt x="1498" y="514"/>
                  <a:pt x="1498" y="514"/>
                  <a:pt x="1498" y="514"/>
                </a:cubicBezTo>
                <a:cubicBezTo>
                  <a:pt x="1498" y="514"/>
                  <a:pt x="1498" y="514"/>
                  <a:pt x="1498" y="514"/>
                </a:cubicBezTo>
                <a:cubicBezTo>
                  <a:pt x="1499" y="515"/>
                  <a:pt x="1500" y="515"/>
                  <a:pt x="1500" y="515"/>
                </a:cubicBezTo>
                <a:cubicBezTo>
                  <a:pt x="1501" y="516"/>
                  <a:pt x="1501" y="516"/>
                  <a:pt x="1501" y="517"/>
                </a:cubicBezTo>
                <a:cubicBezTo>
                  <a:pt x="1502" y="518"/>
                  <a:pt x="1502" y="518"/>
                  <a:pt x="1502" y="518"/>
                </a:cubicBezTo>
                <a:cubicBezTo>
                  <a:pt x="1502" y="518"/>
                  <a:pt x="1502" y="518"/>
                  <a:pt x="1502" y="518"/>
                </a:cubicBezTo>
                <a:cubicBezTo>
                  <a:pt x="1502" y="519"/>
                  <a:pt x="1503" y="519"/>
                  <a:pt x="1503" y="519"/>
                </a:cubicBezTo>
                <a:cubicBezTo>
                  <a:pt x="1503" y="520"/>
                  <a:pt x="1503" y="520"/>
                  <a:pt x="1503" y="520"/>
                </a:cubicBezTo>
                <a:cubicBezTo>
                  <a:pt x="1503" y="521"/>
                  <a:pt x="1503" y="521"/>
                  <a:pt x="1503" y="521"/>
                </a:cubicBezTo>
                <a:cubicBezTo>
                  <a:pt x="1503" y="522"/>
                  <a:pt x="1503" y="522"/>
                  <a:pt x="1503" y="522"/>
                </a:cubicBezTo>
                <a:cubicBezTo>
                  <a:pt x="1504" y="522"/>
                  <a:pt x="1504" y="522"/>
                  <a:pt x="1504" y="522"/>
                </a:cubicBezTo>
                <a:cubicBezTo>
                  <a:pt x="1504" y="523"/>
                  <a:pt x="1503" y="522"/>
                  <a:pt x="1503" y="522"/>
                </a:cubicBezTo>
                <a:cubicBezTo>
                  <a:pt x="1502" y="521"/>
                  <a:pt x="1502" y="521"/>
                  <a:pt x="1502" y="521"/>
                </a:cubicBezTo>
                <a:cubicBezTo>
                  <a:pt x="1502" y="522"/>
                  <a:pt x="1502" y="522"/>
                  <a:pt x="1502" y="523"/>
                </a:cubicBezTo>
                <a:cubicBezTo>
                  <a:pt x="1502" y="523"/>
                  <a:pt x="1502" y="523"/>
                  <a:pt x="1502" y="523"/>
                </a:cubicBezTo>
                <a:cubicBezTo>
                  <a:pt x="1502" y="524"/>
                  <a:pt x="1502" y="524"/>
                  <a:pt x="1502" y="524"/>
                </a:cubicBezTo>
                <a:cubicBezTo>
                  <a:pt x="1502" y="524"/>
                  <a:pt x="1503" y="525"/>
                  <a:pt x="1502" y="525"/>
                </a:cubicBezTo>
                <a:cubicBezTo>
                  <a:pt x="1502" y="526"/>
                  <a:pt x="1502" y="526"/>
                  <a:pt x="1502" y="526"/>
                </a:cubicBezTo>
                <a:cubicBezTo>
                  <a:pt x="1502" y="527"/>
                  <a:pt x="1502" y="527"/>
                  <a:pt x="1502" y="527"/>
                </a:cubicBezTo>
                <a:cubicBezTo>
                  <a:pt x="1501" y="527"/>
                  <a:pt x="1501" y="526"/>
                  <a:pt x="1501" y="527"/>
                </a:cubicBezTo>
                <a:cubicBezTo>
                  <a:pt x="1500" y="527"/>
                  <a:pt x="1500" y="527"/>
                  <a:pt x="1499" y="528"/>
                </a:cubicBezTo>
                <a:cubicBezTo>
                  <a:pt x="1500" y="528"/>
                  <a:pt x="1500" y="528"/>
                  <a:pt x="1500" y="528"/>
                </a:cubicBezTo>
                <a:cubicBezTo>
                  <a:pt x="1500" y="528"/>
                  <a:pt x="1500" y="528"/>
                  <a:pt x="1500" y="529"/>
                </a:cubicBezTo>
                <a:cubicBezTo>
                  <a:pt x="1501" y="529"/>
                  <a:pt x="1501" y="529"/>
                  <a:pt x="1501" y="530"/>
                </a:cubicBezTo>
                <a:cubicBezTo>
                  <a:pt x="1502" y="530"/>
                  <a:pt x="1502" y="530"/>
                  <a:pt x="1502" y="531"/>
                </a:cubicBezTo>
                <a:cubicBezTo>
                  <a:pt x="1502" y="532"/>
                  <a:pt x="1502" y="532"/>
                  <a:pt x="1502" y="532"/>
                </a:cubicBezTo>
                <a:cubicBezTo>
                  <a:pt x="1502" y="532"/>
                  <a:pt x="1502" y="532"/>
                  <a:pt x="1502" y="532"/>
                </a:cubicBezTo>
                <a:cubicBezTo>
                  <a:pt x="1502" y="533"/>
                  <a:pt x="1502" y="533"/>
                  <a:pt x="1502" y="533"/>
                </a:cubicBezTo>
                <a:cubicBezTo>
                  <a:pt x="1503" y="533"/>
                  <a:pt x="1503" y="533"/>
                  <a:pt x="1503" y="533"/>
                </a:cubicBezTo>
                <a:cubicBezTo>
                  <a:pt x="1503" y="534"/>
                  <a:pt x="1502" y="534"/>
                  <a:pt x="1502" y="534"/>
                </a:cubicBezTo>
                <a:cubicBezTo>
                  <a:pt x="1503" y="535"/>
                  <a:pt x="1503" y="535"/>
                  <a:pt x="1503" y="535"/>
                </a:cubicBezTo>
                <a:cubicBezTo>
                  <a:pt x="1503" y="536"/>
                  <a:pt x="1503" y="536"/>
                  <a:pt x="1503" y="536"/>
                </a:cubicBezTo>
                <a:cubicBezTo>
                  <a:pt x="1504" y="536"/>
                  <a:pt x="1503" y="537"/>
                  <a:pt x="1503" y="537"/>
                </a:cubicBezTo>
                <a:cubicBezTo>
                  <a:pt x="1502" y="538"/>
                  <a:pt x="1503" y="538"/>
                  <a:pt x="1503" y="538"/>
                </a:cubicBezTo>
                <a:cubicBezTo>
                  <a:pt x="1503" y="539"/>
                  <a:pt x="1503" y="539"/>
                  <a:pt x="1503" y="539"/>
                </a:cubicBezTo>
                <a:cubicBezTo>
                  <a:pt x="1503" y="539"/>
                  <a:pt x="1503" y="539"/>
                  <a:pt x="1503" y="539"/>
                </a:cubicBezTo>
                <a:cubicBezTo>
                  <a:pt x="1504" y="540"/>
                  <a:pt x="1503" y="540"/>
                  <a:pt x="1503" y="541"/>
                </a:cubicBezTo>
                <a:cubicBezTo>
                  <a:pt x="1503" y="541"/>
                  <a:pt x="1503" y="541"/>
                  <a:pt x="1503" y="541"/>
                </a:cubicBezTo>
                <a:cubicBezTo>
                  <a:pt x="1503" y="541"/>
                  <a:pt x="1503" y="541"/>
                  <a:pt x="1503" y="541"/>
                </a:cubicBezTo>
                <a:cubicBezTo>
                  <a:pt x="1504" y="542"/>
                  <a:pt x="1504" y="542"/>
                  <a:pt x="1504" y="542"/>
                </a:cubicBezTo>
                <a:cubicBezTo>
                  <a:pt x="1504" y="543"/>
                  <a:pt x="1504" y="543"/>
                  <a:pt x="1504" y="543"/>
                </a:cubicBezTo>
                <a:cubicBezTo>
                  <a:pt x="1505" y="543"/>
                  <a:pt x="1505" y="543"/>
                  <a:pt x="1505" y="543"/>
                </a:cubicBezTo>
                <a:cubicBezTo>
                  <a:pt x="1505" y="544"/>
                  <a:pt x="1506" y="544"/>
                  <a:pt x="1506" y="544"/>
                </a:cubicBezTo>
                <a:cubicBezTo>
                  <a:pt x="1507" y="545"/>
                  <a:pt x="1507" y="544"/>
                  <a:pt x="1507" y="544"/>
                </a:cubicBezTo>
                <a:cubicBezTo>
                  <a:pt x="1508" y="544"/>
                  <a:pt x="1508" y="544"/>
                  <a:pt x="1508" y="544"/>
                </a:cubicBezTo>
                <a:cubicBezTo>
                  <a:pt x="1508" y="543"/>
                  <a:pt x="1508" y="543"/>
                  <a:pt x="1508" y="543"/>
                </a:cubicBezTo>
                <a:cubicBezTo>
                  <a:pt x="1509" y="543"/>
                  <a:pt x="1510" y="544"/>
                  <a:pt x="1510" y="545"/>
                </a:cubicBezTo>
                <a:cubicBezTo>
                  <a:pt x="1510" y="545"/>
                  <a:pt x="1510" y="546"/>
                  <a:pt x="1510" y="546"/>
                </a:cubicBezTo>
                <a:cubicBezTo>
                  <a:pt x="1511" y="546"/>
                  <a:pt x="1511" y="546"/>
                  <a:pt x="1511" y="546"/>
                </a:cubicBezTo>
                <a:cubicBezTo>
                  <a:pt x="1511" y="546"/>
                  <a:pt x="1511" y="546"/>
                  <a:pt x="1511" y="546"/>
                </a:cubicBezTo>
                <a:cubicBezTo>
                  <a:pt x="1511" y="546"/>
                  <a:pt x="1511" y="546"/>
                  <a:pt x="1511" y="546"/>
                </a:cubicBezTo>
                <a:cubicBezTo>
                  <a:pt x="1512" y="547"/>
                  <a:pt x="1512" y="547"/>
                  <a:pt x="1512" y="547"/>
                </a:cubicBezTo>
                <a:cubicBezTo>
                  <a:pt x="1512" y="547"/>
                  <a:pt x="1512" y="547"/>
                  <a:pt x="1512" y="547"/>
                </a:cubicBezTo>
                <a:cubicBezTo>
                  <a:pt x="1512" y="548"/>
                  <a:pt x="1512" y="548"/>
                  <a:pt x="1512" y="548"/>
                </a:cubicBezTo>
                <a:cubicBezTo>
                  <a:pt x="1513" y="549"/>
                  <a:pt x="1513" y="549"/>
                  <a:pt x="1513" y="549"/>
                </a:cubicBezTo>
                <a:cubicBezTo>
                  <a:pt x="1512" y="549"/>
                  <a:pt x="1514" y="550"/>
                  <a:pt x="1514" y="550"/>
                </a:cubicBezTo>
                <a:cubicBezTo>
                  <a:pt x="1515" y="550"/>
                  <a:pt x="1515" y="550"/>
                  <a:pt x="1515" y="551"/>
                </a:cubicBezTo>
                <a:cubicBezTo>
                  <a:pt x="1515" y="551"/>
                  <a:pt x="1515" y="551"/>
                  <a:pt x="1516" y="551"/>
                </a:cubicBezTo>
                <a:cubicBezTo>
                  <a:pt x="1516" y="550"/>
                  <a:pt x="1516" y="550"/>
                  <a:pt x="1516" y="551"/>
                </a:cubicBezTo>
                <a:cubicBezTo>
                  <a:pt x="1517" y="551"/>
                  <a:pt x="1517" y="551"/>
                  <a:pt x="1517" y="551"/>
                </a:cubicBezTo>
                <a:cubicBezTo>
                  <a:pt x="1517" y="551"/>
                  <a:pt x="1517" y="551"/>
                  <a:pt x="1517" y="551"/>
                </a:cubicBezTo>
                <a:cubicBezTo>
                  <a:pt x="1517" y="551"/>
                  <a:pt x="1517" y="551"/>
                  <a:pt x="1517" y="551"/>
                </a:cubicBezTo>
                <a:cubicBezTo>
                  <a:pt x="1518" y="551"/>
                  <a:pt x="1519" y="551"/>
                  <a:pt x="1519" y="552"/>
                </a:cubicBezTo>
                <a:cubicBezTo>
                  <a:pt x="1519" y="552"/>
                  <a:pt x="1520" y="553"/>
                  <a:pt x="1521" y="552"/>
                </a:cubicBezTo>
                <a:cubicBezTo>
                  <a:pt x="1522" y="552"/>
                  <a:pt x="1521" y="551"/>
                  <a:pt x="1522" y="551"/>
                </a:cubicBezTo>
                <a:cubicBezTo>
                  <a:pt x="1523" y="551"/>
                  <a:pt x="1524" y="551"/>
                  <a:pt x="1524" y="550"/>
                </a:cubicBezTo>
                <a:cubicBezTo>
                  <a:pt x="1525" y="549"/>
                  <a:pt x="1525" y="548"/>
                  <a:pt x="1525" y="548"/>
                </a:cubicBezTo>
                <a:cubicBezTo>
                  <a:pt x="1525" y="547"/>
                  <a:pt x="1524" y="546"/>
                  <a:pt x="1524" y="546"/>
                </a:cubicBezTo>
                <a:cubicBezTo>
                  <a:pt x="1524" y="545"/>
                  <a:pt x="1524" y="545"/>
                  <a:pt x="1524" y="545"/>
                </a:cubicBezTo>
                <a:cubicBezTo>
                  <a:pt x="1524" y="545"/>
                  <a:pt x="1524" y="544"/>
                  <a:pt x="1524" y="544"/>
                </a:cubicBezTo>
                <a:cubicBezTo>
                  <a:pt x="1524" y="544"/>
                  <a:pt x="1523" y="544"/>
                  <a:pt x="1523" y="543"/>
                </a:cubicBezTo>
                <a:cubicBezTo>
                  <a:pt x="1522" y="543"/>
                  <a:pt x="1522" y="543"/>
                  <a:pt x="1522" y="543"/>
                </a:cubicBezTo>
                <a:cubicBezTo>
                  <a:pt x="1522" y="544"/>
                  <a:pt x="1522" y="544"/>
                  <a:pt x="1522" y="544"/>
                </a:cubicBezTo>
                <a:cubicBezTo>
                  <a:pt x="1522" y="544"/>
                  <a:pt x="1521" y="544"/>
                  <a:pt x="1521" y="544"/>
                </a:cubicBezTo>
                <a:cubicBezTo>
                  <a:pt x="1521" y="544"/>
                  <a:pt x="1521" y="544"/>
                  <a:pt x="1521" y="544"/>
                </a:cubicBezTo>
                <a:cubicBezTo>
                  <a:pt x="1521" y="544"/>
                  <a:pt x="1520" y="544"/>
                  <a:pt x="1519" y="544"/>
                </a:cubicBezTo>
                <a:cubicBezTo>
                  <a:pt x="1518" y="543"/>
                  <a:pt x="1518" y="543"/>
                  <a:pt x="1518" y="542"/>
                </a:cubicBezTo>
                <a:cubicBezTo>
                  <a:pt x="1517" y="541"/>
                  <a:pt x="1516" y="540"/>
                  <a:pt x="1516" y="539"/>
                </a:cubicBezTo>
                <a:cubicBezTo>
                  <a:pt x="1515" y="538"/>
                  <a:pt x="1515" y="538"/>
                  <a:pt x="1515" y="538"/>
                </a:cubicBezTo>
                <a:cubicBezTo>
                  <a:pt x="1514" y="538"/>
                  <a:pt x="1514" y="538"/>
                  <a:pt x="1514" y="538"/>
                </a:cubicBezTo>
                <a:cubicBezTo>
                  <a:pt x="1514" y="537"/>
                  <a:pt x="1514" y="537"/>
                  <a:pt x="1514" y="537"/>
                </a:cubicBezTo>
                <a:cubicBezTo>
                  <a:pt x="1515" y="536"/>
                  <a:pt x="1515" y="536"/>
                  <a:pt x="1515" y="536"/>
                </a:cubicBezTo>
                <a:cubicBezTo>
                  <a:pt x="1515" y="536"/>
                  <a:pt x="1514" y="536"/>
                  <a:pt x="1514" y="535"/>
                </a:cubicBezTo>
                <a:cubicBezTo>
                  <a:pt x="1514" y="535"/>
                  <a:pt x="1514" y="535"/>
                  <a:pt x="1514" y="535"/>
                </a:cubicBezTo>
                <a:cubicBezTo>
                  <a:pt x="1515" y="535"/>
                  <a:pt x="1515" y="535"/>
                  <a:pt x="1515" y="535"/>
                </a:cubicBezTo>
                <a:cubicBezTo>
                  <a:pt x="1515" y="535"/>
                  <a:pt x="1515" y="535"/>
                  <a:pt x="1516" y="534"/>
                </a:cubicBezTo>
                <a:cubicBezTo>
                  <a:pt x="1516" y="534"/>
                  <a:pt x="1516" y="533"/>
                  <a:pt x="1517" y="533"/>
                </a:cubicBezTo>
                <a:cubicBezTo>
                  <a:pt x="1517" y="532"/>
                  <a:pt x="1516" y="531"/>
                  <a:pt x="1517" y="531"/>
                </a:cubicBezTo>
                <a:cubicBezTo>
                  <a:pt x="1518" y="530"/>
                  <a:pt x="1519" y="531"/>
                  <a:pt x="1520" y="531"/>
                </a:cubicBezTo>
                <a:cubicBezTo>
                  <a:pt x="1521" y="532"/>
                  <a:pt x="1522" y="533"/>
                  <a:pt x="1523" y="534"/>
                </a:cubicBezTo>
                <a:cubicBezTo>
                  <a:pt x="1523" y="535"/>
                  <a:pt x="1523" y="535"/>
                  <a:pt x="1524" y="535"/>
                </a:cubicBezTo>
                <a:cubicBezTo>
                  <a:pt x="1524" y="536"/>
                  <a:pt x="1525" y="536"/>
                  <a:pt x="1525" y="536"/>
                </a:cubicBezTo>
                <a:cubicBezTo>
                  <a:pt x="1527" y="536"/>
                  <a:pt x="1527" y="536"/>
                  <a:pt x="1527" y="536"/>
                </a:cubicBezTo>
                <a:cubicBezTo>
                  <a:pt x="1527" y="537"/>
                  <a:pt x="1526" y="537"/>
                  <a:pt x="1526" y="537"/>
                </a:cubicBezTo>
                <a:cubicBezTo>
                  <a:pt x="1526" y="537"/>
                  <a:pt x="1525" y="537"/>
                  <a:pt x="1525" y="538"/>
                </a:cubicBezTo>
                <a:cubicBezTo>
                  <a:pt x="1525" y="539"/>
                  <a:pt x="1525" y="539"/>
                  <a:pt x="1525" y="539"/>
                </a:cubicBezTo>
                <a:cubicBezTo>
                  <a:pt x="1525" y="539"/>
                  <a:pt x="1525" y="539"/>
                  <a:pt x="1525" y="538"/>
                </a:cubicBezTo>
                <a:cubicBezTo>
                  <a:pt x="1526" y="538"/>
                  <a:pt x="1526" y="538"/>
                  <a:pt x="1526" y="538"/>
                </a:cubicBezTo>
                <a:cubicBezTo>
                  <a:pt x="1527" y="538"/>
                  <a:pt x="1527" y="538"/>
                  <a:pt x="1527" y="538"/>
                </a:cubicBezTo>
                <a:cubicBezTo>
                  <a:pt x="1527" y="537"/>
                  <a:pt x="1527" y="537"/>
                  <a:pt x="1527" y="537"/>
                </a:cubicBezTo>
                <a:cubicBezTo>
                  <a:pt x="1527" y="536"/>
                  <a:pt x="1528" y="537"/>
                  <a:pt x="1528" y="537"/>
                </a:cubicBezTo>
                <a:cubicBezTo>
                  <a:pt x="1529" y="538"/>
                  <a:pt x="1530" y="537"/>
                  <a:pt x="1531" y="538"/>
                </a:cubicBezTo>
                <a:cubicBezTo>
                  <a:pt x="1532" y="538"/>
                  <a:pt x="1533" y="540"/>
                  <a:pt x="1534" y="540"/>
                </a:cubicBezTo>
                <a:cubicBezTo>
                  <a:pt x="1534" y="540"/>
                  <a:pt x="1535" y="541"/>
                  <a:pt x="1536" y="541"/>
                </a:cubicBezTo>
                <a:cubicBezTo>
                  <a:pt x="1536" y="541"/>
                  <a:pt x="1537" y="541"/>
                  <a:pt x="1537" y="540"/>
                </a:cubicBezTo>
                <a:cubicBezTo>
                  <a:pt x="1537" y="540"/>
                  <a:pt x="1537" y="540"/>
                  <a:pt x="1537" y="540"/>
                </a:cubicBezTo>
                <a:cubicBezTo>
                  <a:pt x="1537" y="540"/>
                  <a:pt x="1537" y="540"/>
                  <a:pt x="1537" y="540"/>
                </a:cubicBezTo>
                <a:cubicBezTo>
                  <a:pt x="1536" y="540"/>
                  <a:pt x="1536" y="540"/>
                  <a:pt x="1536" y="540"/>
                </a:cubicBezTo>
                <a:cubicBezTo>
                  <a:pt x="1537" y="540"/>
                  <a:pt x="1537" y="540"/>
                  <a:pt x="1537" y="540"/>
                </a:cubicBezTo>
                <a:cubicBezTo>
                  <a:pt x="1538" y="540"/>
                  <a:pt x="1538" y="541"/>
                  <a:pt x="1539" y="541"/>
                </a:cubicBezTo>
                <a:cubicBezTo>
                  <a:pt x="1540" y="541"/>
                  <a:pt x="1541" y="541"/>
                  <a:pt x="1541" y="540"/>
                </a:cubicBezTo>
                <a:cubicBezTo>
                  <a:pt x="1541" y="540"/>
                  <a:pt x="1541" y="539"/>
                  <a:pt x="1541" y="539"/>
                </a:cubicBezTo>
                <a:cubicBezTo>
                  <a:pt x="1541" y="538"/>
                  <a:pt x="1541" y="538"/>
                  <a:pt x="1541" y="538"/>
                </a:cubicBezTo>
                <a:cubicBezTo>
                  <a:pt x="1541" y="537"/>
                  <a:pt x="1541" y="537"/>
                  <a:pt x="1541" y="536"/>
                </a:cubicBezTo>
                <a:cubicBezTo>
                  <a:pt x="1540" y="536"/>
                  <a:pt x="1540" y="535"/>
                  <a:pt x="1540" y="535"/>
                </a:cubicBezTo>
                <a:cubicBezTo>
                  <a:pt x="1540" y="534"/>
                  <a:pt x="1539" y="533"/>
                  <a:pt x="1538" y="533"/>
                </a:cubicBezTo>
                <a:cubicBezTo>
                  <a:pt x="1538" y="532"/>
                  <a:pt x="1538" y="531"/>
                  <a:pt x="1537" y="530"/>
                </a:cubicBezTo>
                <a:cubicBezTo>
                  <a:pt x="1536" y="529"/>
                  <a:pt x="1536" y="528"/>
                  <a:pt x="1536" y="527"/>
                </a:cubicBezTo>
                <a:cubicBezTo>
                  <a:pt x="1536" y="525"/>
                  <a:pt x="1536" y="525"/>
                  <a:pt x="1537" y="524"/>
                </a:cubicBezTo>
                <a:cubicBezTo>
                  <a:pt x="1538" y="523"/>
                  <a:pt x="1539" y="523"/>
                  <a:pt x="1540" y="522"/>
                </a:cubicBezTo>
                <a:cubicBezTo>
                  <a:pt x="1541" y="521"/>
                  <a:pt x="1541" y="520"/>
                  <a:pt x="1542" y="519"/>
                </a:cubicBezTo>
                <a:cubicBezTo>
                  <a:pt x="1542" y="518"/>
                  <a:pt x="1543" y="518"/>
                  <a:pt x="1544" y="518"/>
                </a:cubicBezTo>
                <a:cubicBezTo>
                  <a:pt x="1545" y="517"/>
                  <a:pt x="1546" y="517"/>
                  <a:pt x="1547" y="516"/>
                </a:cubicBezTo>
                <a:cubicBezTo>
                  <a:pt x="1548" y="515"/>
                  <a:pt x="1549" y="514"/>
                  <a:pt x="1550" y="513"/>
                </a:cubicBezTo>
                <a:cubicBezTo>
                  <a:pt x="1551" y="512"/>
                  <a:pt x="1551" y="511"/>
                  <a:pt x="1552" y="510"/>
                </a:cubicBezTo>
                <a:cubicBezTo>
                  <a:pt x="1552" y="508"/>
                  <a:pt x="1553" y="509"/>
                  <a:pt x="1554" y="509"/>
                </a:cubicBezTo>
                <a:cubicBezTo>
                  <a:pt x="1555" y="509"/>
                  <a:pt x="1556" y="509"/>
                  <a:pt x="1556" y="510"/>
                </a:cubicBezTo>
                <a:cubicBezTo>
                  <a:pt x="1556" y="510"/>
                  <a:pt x="1555" y="511"/>
                  <a:pt x="1555" y="511"/>
                </a:cubicBezTo>
                <a:cubicBezTo>
                  <a:pt x="1556" y="511"/>
                  <a:pt x="1557" y="511"/>
                  <a:pt x="1557" y="511"/>
                </a:cubicBezTo>
                <a:cubicBezTo>
                  <a:pt x="1558" y="511"/>
                  <a:pt x="1559" y="510"/>
                  <a:pt x="1560" y="510"/>
                </a:cubicBezTo>
                <a:cubicBezTo>
                  <a:pt x="1560" y="511"/>
                  <a:pt x="1560" y="511"/>
                  <a:pt x="1560" y="512"/>
                </a:cubicBezTo>
                <a:cubicBezTo>
                  <a:pt x="1561" y="512"/>
                  <a:pt x="1561" y="512"/>
                  <a:pt x="1561" y="512"/>
                </a:cubicBezTo>
                <a:cubicBezTo>
                  <a:pt x="1562" y="512"/>
                  <a:pt x="1562" y="513"/>
                  <a:pt x="1562" y="513"/>
                </a:cubicBezTo>
                <a:cubicBezTo>
                  <a:pt x="1563" y="514"/>
                  <a:pt x="1562" y="514"/>
                  <a:pt x="1562" y="514"/>
                </a:cubicBezTo>
                <a:cubicBezTo>
                  <a:pt x="1561" y="515"/>
                  <a:pt x="1560" y="516"/>
                  <a:pt x="1560" y="516"/>
                </a:cubicBezTo>
                <a:cubicBezTo>
                  <a:pt x="1560" y="517"/>
                  <a:pt x="1560" y="517"/>
                  <a:pt x="1561" y="517"/>
                </a:cubicBezTo>
                <a:cubicBezTo>
                  <a:pt x="1561" y="517"/>
                  <a:pt x="1561" y="518"/>
                  <a:pt x="1562" y="518"/>
                </a:cubicBezTo>
                <a:cubicBezTo>
                  <a:pt x="1563" y="518"/>
                  <a:pt x="1561" y="517"/>
                  <a:pt x="1561" y="516"/>
                </a:cubicBezTo>
                <a:cubicBezTo>
                  <a:pt x="1561" y="516"/>
                  <a:pt x="1562" y="515"/>
                  <a:pt x="1563" y="515"/>
                </a:cubicBezTo>
                <a:cubicBezTo>
                  <a:pt x="1564" y="514"/>
                  <a:pt x="1564" y="516"/>
                  <a:pt x="1565" y="516"/>
                </a:cubicBezTo>
                <a:cubicBezTo>
                  <a:pt x="1565" y="517"/>
                  <a:pt x="1565" y="519"/>
                  <a:pt x="1566" y="520"/>
                </a:cubicBezTo>
                <a:cubicBezTo>
                  <a:pt x="1566" y="520"/>
                  <a:pt x="1566" y="519"/>
                  <a:pt x="1566" y="518"/>
                </a:cubicBezTo>
                <a:cubicBezTo>
                  <a:pt x="1565" y="517"/>
                  <a:pt x="1565" y="517"/>
                  <a:pt x="1565" y="517"/>
                </a:cubicBezTo>
                <a:cubicBezTo>
                  <a:pt x="1566" y="517"/>
                  <a:pt x="1566" y="517"/>
                  <a:pt x="1566" y="517"/>
                </a:cubicBezTo>
                <a:cubicBezTo>
                  <a:pt x="1566" y="515"/>
                  <a:pt x="1565" y="514"/>
                  <a:pt x="1565" y="513"/>
                </a:cubicBezTo>
                <a:cubicBezTo>
                  <a:pt x="1565" y="512"/>
                  <a:pt x="1566" y="510"/>
                  <a:pt x="1567" y="509"/>
                </a:cubicBezTo>
                <a:cubicBezTo>
                  <a:pt x="1567" y="509"/>
                  <a:pt x="1567" y="509"/>
                  <a:pt x="1567" y="508"/>
                </a:cubicBezTo>
                <a:cubicBezTo>
                  <a:pt x="1567" y="507"/>
                  <a:pt x="1568" y="507"/>
                  <a:pt x="1568" y="506"/>
                </a:cubicBezTo>
                <a:cubicBezTo>
                  <a:pt x="1568" y="506"/>
                  <a:pt x="1568" y="506"/>
                  <a:pt x="1568" y="506"/>
                </a:cubicBezTo>
                <a:cubicBezTo>
                  <a:pt x="1567" y="505"/>
                  <a:pt x="1567" y="505"/>
                  <a:pt x="1567" y="505"/>
                </a:cubicBezTo>
                <a:cubicBezTo>
                  <a:pt x="1567" y="504"/>
                  <a:pt x="1568" y="504"/>
                  <a:pt x="1568" y="503"/>
                </a:cubicBezTo>
                <a:cubicBezTo>
                  <a:pt x="1568" y="502"/>
                  <a:pt x="1568" y="501"/>
                  <a:pt x="1568" y="501"/>
                </a:cubicBezTo>
                <a:cubicBezTo>
                  <a:pt x="1567" y="500"/>
                  <a:pt x="1567" y="500"/>
                  <a:pt x="1567" y="499"/>
                </a:cubicBezTo>
                <a:cubicBezTo>
                  <a:pt x="1567" y="499"/>
                  <a:pt x="1566" y="499"/>
                  <a:pt x="1566" y="498"/>
                </a:cubicBezTo>
                <a:cubicBezTo>
                  <a:pt x="1566" y="498"/>
                  <a:pt x="1565" y="497"/>
                  <a:pt x="1565" y="498"/>
                </a:cubicBezTo>
                <a:cubicBezTo>
                  <a:pt x="1564" y="498"/>
                  <a:pt x="1564" y="498"/>
                  <a:pt x="1563" y="498"/>
                </a:cubicBezTo>
                <a:cubicBezTo>
                  <a:pt x="1563" y="497"/>
                  <a:pt x="1563" y="497"/>
                  <a:pt x="1563" y="496"/>
                </a:cubicBezTo>
                <a:cubicBezTo>
                  <a:pt x="1563" y="495"/>
                  <a:pt x="1563" y="494"/>
                  <a:pt x="1564" y="492"/>
                </a:cubicBezTo>
                <a:cubicBezTo>
                  <a:pt x="1564" y="492"/>
                  <a:pt x="1564" y="490"/>
                  <a:pt x="1565" y="489"/>
                </a:cubicBezTo>
                <a:cubicBezTo>
                  <a:pt x="1566" y="489"/>
                  <a:pt x="1566" y="489"/>
                  <a:pt x="1566" y="489"/>
                </a:cubicBezTo>
                <a:cubicBezTo>
                  <a:pt x="1565" y="488"/>
                  <a:pt x="1565" y="488"/>
                  <a:pt x="1565" y="488"/>
                </a:cubicBezTo>
                <a:cubicBezTo>
                  <a:pt x="1565" y="488"/>
                  <a:pt x="1565" y="488"/>
                  <a:pt x="1565" y="487"/>
                </a:cubicBezTo>
                <a:cubicBezTo>
                  <a:pt x="1565" y="487"/>
                  <a:pt x="1566" y="487"/>
                  <a:pt x="1566" y="487"/>
                </a:cubicBezTo>
                <a:cubicBezTo>
                  <a:pt x="1565" y="486"/>
                  <a:pt x="1565" y="486"/>
                  <a:pt x="1565" y="486"/>
                </a:cubicBezTo>
                <a:cubicBezTo>
                  <a:pt x="1565" y="485"/>
                  <a:pt x="1565" y="485"/>
                  <a:pt x="1566" y="485"/>
                </a:cubicBezTo>
                <a:cubicBezTo>
                  <a:pt x="1567" y="484"/>
                  <a:pt x="1566" y="485"/>
                  <a:pt x="1566" y="484"/>
                </a:cubicBezTo>
                <a:cubicBezTo>
                  <a:pt x="1565" y="483"/>
                  <a:pt x="1567" y="483"/>
                  <a:pt x="1567" y="482"/>
                </a:cubicBezTo>
                <a:cubicBezTo>
                  <a:pt x="1567" y="482"/>
                  <a:pt x="1567" y="482"/>
                  <a:pt x="1566" y="482"/>
                </a:cubicBezTo>
                <a:cubicBezTo>
                  <a:pt x="1566" y="482"/>
                  <a:pt x="1566" y="482"/>
                  <a:pt x="1566" y="482"/>
                </a:cubicBezTo>
                <a:cubicBezTo>
                  <a:pt x="1566" y="481"/>
                  <a:pt x="1566" y="481"/>
                  <a:pt x="1566" y="481"/>
                </a:cubicBezTo>
                <a:cubicBezTo>
                  <a:pt x="1566" y="481"/>
                  <a:pt x="1566" y="480"/>
                  <a:pt x="1566" y="480"/>
                </a:cubicBezTo>
                <a:cubicBezTo>
                  <a:pt x="1566" y="479"/>
                  <a:pt x="1566" y="478"/>
                  <a:pt x="1566" y="477"/>
                </a:cubicBezTo>
                <a:cubicBezTo>
                  <a:pt x="1565" y="476"/>
                  <a:pt x="1563" y="475"/>
                  <a:pt x="1562" y="473"/>
                </a:cubicBezTo>
                <a:cubicBezTo>
                  <a:pt x="1561" y="473"/>
                  <a:pt x="1559" y="471"/>
                  <a:pt x="1560" y="470"/>
                </a:cubicBezTo>
                <a:cubicBezTo>
                  <a:pt x="1561" y="470"/>
                  <a:pt x="1561" y="471"/>
                  <a:pt x="1562" y="471"/>
                </a:cubicBezTo>
                <a:cubicBezTo>
                  <a:pt x="1562" y="471"/>
                  <a:pt x="1562" y="471"/>
                  <a:pt x="1562" y="471"/>
                </a:cubicBezTo>
                <a:cubicBezTo>
                  <a:pt x="1563" y="472"/>
                  <a:pt x="1563" y="472"/>
                  <a:pt x="1563" y="472"/>
                </a:cubicBezTo>
                <a:cubicBezTo>
                  <a:pt x="1565" y="473"/>
                  <a:pt x="1566" y="473"/>
                  <a:pt x="1568" y="473"/>
                </a:cubicBezTo>
                <a:cubicBezTo>
                  <a:pt x="1570" y="473"/>
                  <a:pt x="1572" y="473"/>
                  <a:pt x="1574" y="473"/>
                </a:cubicBezTo>
                <a:cubicBezTo>
                  <a:pt x="1575" y="473"/>
                  <a:pt x="1578" y="474"/>
                  <a:pt x="1578" y="475"/>
                </a:cubicBezTo>
                <a:cubicBezTo>
                  <a:pt x="1578" y="475"/>
                  <a:pt x="1578" y="475"/>
                  <a:pt x="1578" y="476"/>
                </a:cubicBezTo>
                <a:cubicBezTo>
                  <a:pt x="1578" y="476"/>
                  <a:pt x="1578" y="476"/>
                  <a:pt x="1578" y="477"/>
                </a:cubicBezTo>
                <a:cubicBezTo>
                  <a:pt x="1578" y="477"/>
                  <a:pt x="1578" y="477"/>
                  <a:pt x="1578" y="477"/>
                </a:cubicBezTo>
                <a:cubicBezTo>
                  <a:pt x="1579" y="478"/>
                  <a:pt x="1579" y="478"/>
                  <a:pt x="1579" y="478"/>
                </a:cubicBezTo>
                <a:cubicBezTo>
                  <a:pt x="1580" y="479"/>
                  <a:pt x="1580" y="479"/>
                  <a:pt x="1580" y="479"/>
                </a:cubicBezTo>
                <a:cubicBezTo>
                  <a:pt x="1581" y="480"/>
                  <a:pt x="1581" y="480"/>
                  <a:pt x="1581" y="480"/>
                </a:cubicBezTo>
                <a:cubicBezTo>
                  <a:pt x="1582" y="480"/>
                  <a:pt x="1582" y="480"/>
                  <a:pt x="1582" y="480"/>
                </a:cubicBezTo>
                <a:cubicBezTo>
                  <a:pt x="1582" y="481"/>
                  <a:pt x="1581" y="481"/>
                  <a:pt x="1581" y="481"/>
                </a:cubicBezTo>
                <a:cubicBezTo>
                  <a:pt x="1582" y="482"/>
                  <a:pt x="1582" y="482"/>
                  <a:pt x="1582" y="482"/>
                </a:cubicBezTo>
                <a:cubicBezTo>
                  <a:pt x="1582" y="483"/>
                  <a:pt x="1582" y="483"/>
                  <a:pt x="1582" y="483"/>
                </a:cubicBezTo>
                <a:cubicBezTo>
                  <a:pt x="1582" y="484"/>
                  <a:pt x="1583" y="484"/>
                  <a:pt x="1583" y="485"/>
                </a:cubicBezTo>
                <a:cubicBezTo>
                  <a:pt x="1583" y="486"/>
                  <a:pt x="1583" y="486"/>
                  <a:pt x="1583" y="486"/>
                </a:cubicBezTo>
                <a:cubicBezTo>
                  <a:pt x="1582" y="487"/>
                  <a:pt x="1582" y="486"/>
                  <a:pt x="1581" y="486"/>
                </a:cubicBezTo>
                <a:cubicBezTo>
                  <a:pt x="1580" y="486"/>
                  <a:pt x="1579" y="487"/>
                  <a:pt x="1579" y="487"/>
                </a:cubicBezTo>
                <a:cubicBezTo>
                  <a:pt x="1578" y="487"/>
                  <a:pt x="1577" y="487"/>
                  <a:pt x="1576" y="487"/>
                </a:cubicBezTo>
                <a:cubicBezTo>
                  <a:pt x="1575" y="487"/>
                  <a:pt x="1574" y="488"/>
                  <a:pt x="1573" y="488"/>
                </a:cubicBezTo>
                <a:cubicBezTo>
                  <a:pt x="1573" y="489"/>
                  <a:pt x="1574" y="490"/>
                  <a:pt x="1573" y="490"/>
                </a:cubicBezTo>
                <a:cubicBezTo>
                  <a:pt x="1573" y="491"/>
                  <a:pt x="1572" y="491"/>
                  <a:pt x="1572" y="491"/>
                </a:cubicBezTo>
                <a:cubicBezTo>
                  <a:pt x="1571" y="492"/>
                  <a:pt x="1571" y="493"/>
                  <a:pt x="1571" y="494"/>
                </a:cubicBezTo>
                <a:cubicBezTo>
                  <a:pt x="1571" y="495"/>
                  <a:pt x="1571" y="495"/>
                  <a:pt x="1572" y="496"/>
                </a:cubicBezTo>
                <a:cubicBezTo>
                  <a:pt x="1573" y="496"/>
                  <a:pt x="1573" y="497"/>
                  <a:pt x="1574" y="497"/>
                </a:cubicBezTo>
                <a:cubicBezTo>
                  <a:pt x="1575" y="497"/>
                  <a:pt x="1575" y="497"/>
                  <a:pt x="1576" y="498"/>
                </a:cubicBezTo>
                <a:cubicBezTo>
                  <a:pt x="1576" y="499"/>
                  <a:pt x="1576" y="500"/>
                  <a:pt x="1577" y="501"/>
                </a:cubicBezTo>
                <a:cubicBezTo>
                  <a:pt x="1577" y="502"/>
                  <a:pt x="1577" y="503"/>
                  <a:pt x="1578" y="503"/>
                </a:cubicBezTo>
                <a:cubicBezTo>
                  <a:pt x="1578" y="504"/>
                  <a:pt x="1579" y="504"/>
                  <a:pt x="1580" y="503"/>
                </a:cubicBezTo>
                <a:cubicBezTo>
                  <a:pt x="1580" y="503"/>
                  <a:pt x="1582" y="503"/>
                  <a:pt x="1582" y="503"/>
                </a:cubicBezTo>
                <a:cubicBezTo>
                  <a:pt x="1582" y="504"/>
                  <a:pt x="1580" y="504"/>
                  <a:pt x="1581" y="505"/>
                </a:cubicBezTo>
                <a:cubicBezTo>
                  <a:pt x="1581" y="506"/>
                  <a:pt x="1582" y="504"/>
                  <a:pt x="1582" y="504"/>
                </a:cubicBezTo>
                <a:cubicBezTo>
                  <a:pt x="1583" y="504"/>
                  <a:pt x="1584" y="504"/>
                  <a:pt x="1585" y="503"/>
                </a:cubicBezTo>
                <a:cubicBezTo>
                  <a:pt x="1586" y="503"/>
                  <a:pt x="1586" y="503"/>
                  <a:pt x="1587" y="502"/>
                </a:cubicBezTo>
                <a:cubicBezTo>
                  <a:pt x="1588" y="502"/>
                  <a:pt x="1588" y="502"/>
                  <a:pt x="1589" y="503"/>
                </a:cubicBezTo>
                <a:cubicBezTo>
                  <a:pt x="1589" y="502"/>
                  <a:pt x="1589" y="502"/>
                  <a:pt x="1589" y="501"/>
                </a:cubicBezTo>
                <a:cubicBezTo>
                  <a:pt x="1590" y="501"/>
                  <a:pt x="1590" y="500"/>
                  <a:pt x="1590" y="500"/>
                </a:cubicBezTo>
                <a:cubicBezTo>
                  <a:pt x="1590" y="499"/>
                  <a:pt x="1590" y="498"/>
                  <a:pt x="1590" y="497"/>
                </a:cubicBezTo>
                <a:cubicBezTo>
                  <a:pt x="1590" y="497"/>
                  <a:pt x="1590" y="497"/>
                  <a:pt x="1590" y="497"/>
                </a:cubicBezTo>
                <a:cubicBezTo>
                  <a:pt x="1590" y="496"/>
                  <a:pt x="1590" y="496"/>
                  <a:pt x="1590" y="496"/>
                </a:cubicBezTo>
                <a:cubicBezTo>
                  <a:pt x="1590" y="494"/>
                  <a:pt x="1592" y="494"/>
                  <a:pt x="1591" y="492"/>
                </a:cubicBezTo>
                <a:cubicBezTo>
                  <a:pt x="1590" y="491"/>
                  <a:pt x="1590" y="491"/>
                  <a:pt x="1590" y="490"/>
                </a:cubicBezTo>
                <a:cubicBezTo>
                  <a:pt x="1590" y="490"/>
                  <a:pt x="1591" y="489"/>
                  <a:pt x="1592" y="489"/>
                </a:cubicBezTo>
                <a:cubicBezTo>
                  <a:pt x="1592" y="490"/>
                  <a:pt x="1592" y="490"/>
                  <a:pt x="1593" y="490"/>
                </a:cubicBezTo>
                <a:cubicBezTo>
                  <a:pt x="1593" y="490"/>
                  <a:pt x="1593" y="489"/>
                  <a:pt x="1594" y="489"/>
                </a:cubicBezTo>
                <a:cubicBezTo>
                  <a:pt x="1594" y="489"/>
                  <a:pt x="1594" y="489"/>
                  <a:pt x="1594" y="489"/>
                </a:cubicBezTo>
                <a:cubicBezTo>
                  <a:pt x="1595" y="489"/>
                  <a:pt x="1595" y="489"/>
                  <a:pt x="1595" y="489"/>
                </a:cubicBezTo>
                <a:cubicBezTo>
                  <a:pt x="1595" y="489"/>
                  <a:pt x="1596" y="488"/>
                  <a:pt x="1596" y="488"/>
                </a:cubicBezTo>
                <a:cubicBezTo>
                  <a:pt x="1597" y="489"/>
                  <a:pt x="1597" y="489"/>
                  <a:pt x="1597" y="489"/>
                </a:cubicBezTo>
                <a:cubicBezTo>
                  <a:pt x="1597" y="489"/>
                  <a:pt x="1597" y="489"/>
                  <a:pt x="1597" y="489"/>
                </a:cubicBezTo>
                <a:cubicBezTo>
                  <a:pt x="1598" y="489"/>
                  <a:pt x="1598" y="489"/>
                  <a:pt x="1599" y="490"/>
                </a:cubicBezTo>
                <a:cubicBezTo>
                  <a:pt x="1599" y="490"/>
                  <a:pt x="1599" y="489"/>
                  <a:pt x="1598" y="489"/>
                </a:cubicBezTo>
                <a:cubicBezTo>
                  <a:pt x="1597" y="488"/>
                  <a:pt x="1597" y="488"/>
                  <a:pt x="1597" y="488"/>
                </a:cubicBezTo>
                <a:cubicBezTo>
                  <a:pt x="1597" y="488"/>
                  <a:pt x="1597" y="487"/>
                  <a:pt x="1597" y="486"/>
                </a:cubicBezTo>
                <a:cubicBezTo>
                  <a:pt x="1597" y="486"/>
                  <a:pt x="1596" y="485"/>
                  <a:pt x="1596" y="485"/>
                </a:cubicBezTo>
                <a:cubicBezTo>
                  <a:pt x="1595" y="484"/>
                  <a:pt x="1595" y="484"/>
                  <a:pt x="1596" y="484"/>
                </a:cubicBezTo>
                <a:cubicBezTo>
                  <a:pt x="1597" y="484"/>
                  <a:pt x="1597" y="485"/>
                  <a:pt x="1597" y="485"/>
                </a:cubicBezTo>
                <a:cubicBezTo>
                  <a:pt x="1598" y="486"/>
                  <a:pt x="1599" y="486"/>
                  <a:pt x="1599" y="485"/>
                </a:cubicBezTo>
                <a:cubicBezTo>
                  <a:pt x="1600" y="485"/>
                  <a:pt x="1600" y="485"/>
                  <a:pt x="1601" y="485"/>
                </a:cubicBezTo>
                <a:cubicBezTo>
                  <a:pt x="1603" y="484"/>
                  <a:pt x="1604" y="482"/>
                  <a:pt x="1605" y="481"/>
                </a:cubicBezTo>
                <a:cubicBezTo>
                  <a:pt x="1605" y="482"/>
                  <a:pt x="1605" y="482"/>
                  <a:pt x="1605" y="482"/>
                </a:cubicBezTo>
                <a:cubicBezTo>
                  <a:pt x="1606" y="481"/>
                  <a:pt x="1607" y="479"/>
                  <a:pt x="1608" y="479"/>
                </a:cubicBezTo>
                <a:cubicBezTo>
                  <a:pt x="1608" y="479"/>
                  <a:pt x="1608" y="479"/>
                  <a:pt x="1608" y="479"/>
                </a:cubicBezTo>
                <a:cubicBezTo>
                  <a:pt x="1609" y="478"/>
                  <a:pt x="1610" y="477"/>
                  <a:pt x="1611" y="476"/>
                </a:cubicBezTo>
                <a:cubicBezTo>
                  <a:pt x="1611" y="475"/>
                  <a:pt x="1612" y="475"/>
                  <a:pt x="1613" y="475"/>
                </a:cubicBezTo>
                <a:cubicBezTo>
                  <a:pt x="1615" y="475"/>
                  <a:pt x="1616" y="474"/>
                  <a:pt x="1617" y="473"/>
                </a:cubicBezTo>
                <a:cubicBezTo>
                  <a:pt x="1618" y="472"/>
                  <a:pt x="1620" y="472"/>
                  <a:pt x="1621" y="472"/>
                </a:cubicBezTo>
                <a:cubicBezTo>
                  <a:pt x="1621" y="471"/>
                  <a:pt x="1622" y="474"/>
                  <a:pt x="1622" y="474"/>
                </a:cubicBezTo>
                <a:cubicBezTo>
                  <a:pt x="1622" y="475"/>
                  <a:pt x="1621" y="475"/>
                  <a:pt x="1622" y="476"/>
                </a:cubicBezTo>
                <a:cubicBezTo>
                  <a:pt x="1622" y="476"/>
                  <a:pt x="1623" y="476"/>
                  <a:pt x="1624" y="475"/>
                </a:cubicBezTo>
                <a:cubicBezTo>
                  <a:pt x="1625" y="474"/>
                  <a:pt x="1625" y="473"/>
                  <a:pt x="1625" y="472"/>
                </a:cubicBezTo>
                <a:cubicBezTo>
                  <a:pt x="1624" y="471"/>
                  <a:pt x="1624" y="471"/>
                  <a:pt x="1624" y="471"/>
                </a:cubicBezTo>
                <a:cubicBezTo>
                  <a:pt x="1622" y="471"/>
                  <a:pt x="1623" y="470"/>
                  <a:pt x="1624" y="469"/>
                </a:cubicBezTo>
                <a:cubicBezTo>
                  <a:pt x="1625" y="468"/>
                  <a:pt x="1627" y="467"/>
                  <a:pt x="1629" y="466"/>
                </a:cubicBezTo>
                <a:cubicBezTo>
                  <a:pt x="1629" y="465"/>
                  <a:pt x="1630" y="465"/>
                  <a:pt x="1631" y="465"/>
                </a:cubicBezTo>
                <a:cubicBezTo>
                  <a:pt x="1632" y="463"/>
                  <a:pt x="1634" y="464"/>
                  <a:pt x="1636" y="464"/>
                </a:cubicBezTo>
                <a:cubicBezTo>
                  <a:pt x="1634" y="465"/>
                  <a:pt x="1633" y="464"/>
                  <a:pt x="1632" y="465"/>
                </a:cubicBezTo>
                <a:cubicBezTo>
                  <a:pt x="1630" y="466"/>
                  <a:pt x="1633" y="465"/>
                  <a:pt x="1632" y="466"/>
                </a:cubicBezTo>
                <a:cubicBezTo>
                  <a:pt x="1633" y="466"/>
                  <a:pt x="1633" y="466"/>
                  <a:pt x="1633" y="467"/>
                </a:cubicBezTo>
                <a:cubicBezTo>
                  <a:pt x="1632" y="468"/>
                  <a:pt x="1633" y="469"/>
                  <a:pt x="1632" y="470"/>
                </a:cubicBezTo>
                <a:cubicBezTo>
                  <a:pt x="1632" y="471"/>
                  <a:pt x="1632" y="471"/>
                  <a:pt x="1632" y="471"/>
                </a:cubicBezTo>
                <a:cubicBezTo>
                  <a:pt x="1634" y="472"/>
                  <a:pt x="1633" y="474"/>
                  <a:pt x="1634" y="475"/>
                </a:cubicBezTo>
                <a:cubicBezTo>
                  <a:pt x="1634" y="476"/>
                  <a:pt x="1633" y="476"/>
                  <a:pt x="1633" y="475"/>
                </a:cubicBezTo>
                <a:cubicBezTo>
                  <a:pt x="1631" y="474"/>
                  <a:pt x="1630" y="475"/>
                  <a:pt x="1629" y="476"/>
                </a:cubicBezTo>
                <a:cubicBezTo>
                  <a:pt x="1628" y="476"/>
                  <a:pt x="1628" y="476"/>
                  <a:pt x="1628" y="476"/>
                </a:cubicBezTo>
                <a:cubicBezTo>
                  <a:pt x="1628" y="478"/>
                  <a:pt x="1629" y="478"/>
                  <a:pt x="1630" y="477"/>
                </a:cubicBezTo>
                <a:cubicBezTo>
                  <a:pt x="1631" y="476"/>
                  <a:pt x="1632" y="476"/>
                  <a:pt x="1633" y="478"/>
                </a:cubicBezTo>
                <a:cubicBezTo>
                  <a:pt x="1633" y="478"/>
                  <a:pt x="1633" y="478"/>
                  <a:pt x="1634" y="478"/>
                </a:cubicBezTo>
                <a:cubicBezTo>
                  <a:pt x="1635" y="478"/>
                  <a:pt x="1635" y="477"/>
                  <a:pt x="1636" y="478"/>
                </a:cubicBezTo>
                <a:cubicBezTo>
                  <a:pt x="1636" y="477"/>
                  <a:pt x="1636" y="477"/>
                  <a:pt x="1636" y="477"/>
                </a:cubicBezTo>
                <a:cubicBezTo>
                  <a:pt x="1637" y="477"/>
                  <a:pt x="1638" y="476"/>
                  <a:pt x="1638" y="477"/>
                </a:cubicBezTo>
                <a:cubicBezTo>
                  <a:pt x="1638" y="478"/>
                  <a:pt x="1639" y="479"/>
                  <a:pt x="1640" y="478"/>
                </a:cubicBezTo>
                <a:cubicBezTo>
                  <a:pt x="1640" y="478"/>
                  <a:pt x="1641" y="477"/>
                  <a:pt x="1640" y="477"/>
                </a:cubicBezTo>
                <a:cubicBezTo>
                  <a:pt x="1639" y="475"/>
                  <a:pt x="1640" y="474"/>
                  <a:pt x="1641" y="474"/>
                </a:cubicBezTo>
                <a:cubicBezTo>
                  <a:pt x="1642" y="472"/>
                  <a:pt x="1643" y="471"/>
                  <a:pt x="1645" y="471"/>
                </a:cubicBezTo>
                <a:cubicBezTo>
                  <a:pt x="1645" y="471"/>
                  <a:pt x="1645" y="471"/>
                  <a:pt x="1646" y="471"/>
                </a:cubicBezTo>
                <a:cubicBezTo>
                  <a:pt x="1647" y="470"/>
                  <a:pt x="1648" y="470"/>
                  <a:pt x="1649" y="471"/>
                </a:cubicBezTo>
                <a:cubicBezTo>
                  <a:pt x="1649" y="471"/>
                  <a:pt x="1650" y="471"/>
                  <a:pt x="1650" y="471"/>
                </a:cubicBezTo>
                <a:cubicBezTo>
                  <a:pt x="1651" y="470"/>
                  <a:pt x="1652" y="470"/>
                  <a:pt x="1653" y="471"/>
                </a:cubicBezTo>
                <a:cubicBezTo>
                  <a:pt x="1655" y="473"/>
                  <a:pt x="1657" y="472"/>
                  <a:pt x="1658" y="470"/>
                </a:cubicBezTo>
                <a:cubicBezTo>
                  <a:pt x="1658" y="468"/>
                  <a:pt x="1659" y="467"/>
                  <a:pt x="1661" y="467"/>
                </a:cubicBezTo>
                <a:cubicBezTo>
                  <a:pt x="1661" y="467"/>
                  <a:pt x="1661" y="467"/>
                  <a:pt x="1661" y="467"/>
                </a:cubicBezTo>
                <a:cubicBezTo>
                  <a:pt x="1662" y="465"/>
                  <a:pt x="1664" y="465"/>
                  <a:pt x="1666" y="464"/>
                </a:cubicBezTo>
                <a:cubicBezTo>
                  <a:pt x="1667" y="463"/>
                  <a:pt x="1668" y="463"/>
                  <a:pt x="1669" y="463"/>
                </a:cubicBezTo>
                <a:cubicBezTo>
                  <a:pt x="1669" y="464"/>
                  <a:pt x="1668" y="464"/>
                  <a:pt x="1667" y="465"/>
                </a:cubicBezTo>
                <a:cubicBezTo>
                  <a:pt x="1670" y="465"/>
                  <a:pt x="1669" y="467"/>
                  <a:pt x="1670" y="468"/>
                </a:cubicBezTo>
                <a:cubicBezTo>
                  <a:pt x="1670" y="469"/>
                  <a:pt x="1670" y="469"/>
                  <a:pt x="1670" y="469"/>
                </a:cubicBezTo>
                <a:cubicBezTo>
                  <a:pt x="1669" y="470"/>
                  <a:pt x="1668" y="473"/>
                  <a:pt x="1668" y="474"/>
                </a:cubicBezTo>
                <a:cubicBezTo>
                  <a:pt x="1669" y="474"/>
                  <a:pt x="1672" y="476"/>
                  <a:pt x="1672" y="475"/>
                </a:cubicBezTo>
                <a:cubicBezTo>
                  <a:pt x="1674" y="475"/>
                  <a:pt x="1674" y="473"/>
                  <a:pt x="1674" y="472"/>
                </a:cubicBezTo>
                <a:cubicBezTo>
                  <a:pt x="1674" y="471"/>
                  <a:pt x="1673" y="471"/>
                  <a:pt x="1673" y="470"/>
                </a:cubicBezTo>
                <a:cubicBezTo>
                  <a:pt x="1673" y="469"/>
                  <a:pt x="1673" y="468"/>
                  <a:pt x="1675" y="469"/>
                </a:cubicBezTo>
                <a:cubicBezTo>
                  <a:pt x="1676" y="470"/>
                  <a:pt x="1677" y="469"/>
                  <a:pt x="1678" y="468"/>
                </a:cubicBezTo>
                <a:cubicBezTo>
                  <a:pt x="1680" y="467"/>
                  <a:pt x="1681" y="465"/>
                  <a:pt x="1681" y="462"/>
                </a:cubicBezTo>
                <a:cubicBezTo>
                  <a:pt x="1681" y="461"/>
                  <a:pt x="1681" y="461"/>
                  <a:pt x="1680" y="461"/>
                </a:cubicBezTo>
                <a:cubicBezTo>
                  <a:pt x="1679" y="461"/>
                  <a:pt x="1679" y="459"/>
                  <a:pt x="1679" y="459"/>
                </a:cubicBezTo>
                <a:cubicBezTo>
                  <a:pt x="1678" y="457"/>
                  <a:pt x="1678" y="456"/>
                  <a:pt x="1677" y="455"/>
                </a:cubicBezTo>
                <a:cubicBezTo>
                  <a:pt x="1676" y="454"/>
                  <a:pt x="1676" y="452"/>
                  <a:pt x="1676" y="451"/>
                </a:cubicBezTo>
                <a:cubicBezTo>
                  <a:pt x="1676" y="451"/>
                  <a:pt x="1677" y="450"/>
                  <a:pt x="1678" y="450"/>
                </a:cubicBezTo>
                <a:cubicBezTo>
                  <a:pt x="1679" y="451"/>
                  <a:pt x="1680" y="450"/>
                  <a:pt x="1680" y="449"/>
                </a:cubicBezTo>
                <a:cubicBezTo>
                  <a:pt x="1680" y="446"/>
                  <a:pt x="1681" y="446"/>
                  <a:pt x="1683" y="447"/>
                </a:cubicBezTo>
                <a:cubicBezTo>
                  <a:pt x="1685" y="449"/>
                  <a:pt x="1687" y="449"/>
                  <a:pt x="1690" y="449"/>
                </a:cubicBezTo>
                <a:cubicBezTo>
                  <a:pt x="1693" y="449"/>
                  <a:pt x="1695" y="450"/>
                  <a:pt x="1698" y="451"/>
                </a:cubicBezTo>
                <a:cubicBezTo>
                  <a:pt x="1700" y="452"/>
                  <a:pt x="1701" y="452"/>
                  <a:pt x="1703" y="453"/>
                </a:cubicBezTo>
                <a:cubicBezTo>
                  <a:pt x="1705" y="454"/>
                  <a:pt x="1707" y="456"/>
                  <a:pt x="1708" y="458"/>
                </a:cubicBezTo>
                <a:cubicBezTo>
                  <a:pt x="1711" y="460"/>
                  <a:pt x="1714" y="461"/>
                  <a:pt x="1716" y="463"/>
                </a:cubicBezTo>
                <a:cubicBezTo>
                  <a:pt x="1718" y="465"/>
                  <a:pt x="1720" y="466"/>
                  <a:pt x="1723" y="466"/>
                </a:cubicBezTo>
                <a:cubicBezTo>
                  <a:pt x="1722" y="467"/>
                  <a:pt x="1722" y="468"/>
                  <a:pt x="1723" y="468"/>
                </a:cubicBezTo>
                <a:cubicBezTo>
                  <a:pt x="1724" y="469"/>
                  <a:pt x="1726" y="471"/>
                  <a:pt x="1727" y="473"/>
                </a:cubicBezTo>
                <a:cubicBezTo>
                  <a:pt x="1727" y="473"/>
                  <a:pt x="1729" y="474"/>
                  <a:pt x="1729" y="474"/>
                </a:cubicBezTo>
                <a:cubicBezTo>
                  <a:pt x="1730" y="475"/>
                  <a:pt x="1731" y="475"/>
                  <a:pt x="1730" y="476"/>
                </a:cubicBezTo>
                <a:cubicBezTo>
                  <a:pt x="1730" y="477"/>
                  <a:pt x="1729" y="477"/>
                  <a:pt x="1730" y="477"/>
                </a:cubicBezTo>
                <a:cubicBezTo>
                  <a:pt x="1731" y="478"/>
                  <a:pt x="1731" y="478"/>
                  <a:pt x="1732" y="477"/>
                </a:cubicBezTo>
                <a:cubicBezTo>
                  <a:pt x="1732" y="477"/>
                  <a:pt x="1732" y="477"/>
                  <a:pt x="1732" y="477"/>
                </a:cubicBezTo>
                <a:cubicBezTo>
                  <a:pt x="1732" y="474"/>
                  <a:pt x="1734" y="472"/>
                  <a:pt x="1735" y="469"/>
                </a:cubicBezTo>
                <a:cubicBezTo>
                  <a:pt x="1735" y="468"/>
                  <a:pt x="1736" y="467"/>
                  <a:pt x="1736" y="465"/>
                </a:cubicBezTo>
                <a:cubicBezTo>
                  <a:pt x="1736" y="465"/>
                  <a:pt x="1737" y="465"/>
                  <a:pt x="1738" y="464"/>
                </a:cubicBezTo>
                <a:cubicBezTo>
                  <a:pt x="1737" y="464"/>
                  <a:pt x="1736" y="464"/>
                  <a:pt x="1735" y="464"/>
                </a:cubicBezTo>
                <a:cubicBezTo>
                  <a:pt x="1733" y="465"/>
                  <a:pt x="1732" y="464"/>
                  <a:pt x="1731" y="463"/>
                </a:cubicBezTo>
                <a:cubicBezTo>
                  <a:pt x="1730" y="460"/>
                  <a:pt x="1729" y="457"/>
                  <a:pt x="1729" y="454"/>
                </a:cubicBezTo>
                <a:cubicBezTo>
                  <a:pt x="1729" y="454"/>
                  <a:pt x="1729" y="454"/>
                  <a:pt x="1729" y="454"/>
                </a:cubicBezTo>
                <a:cubicBezTo>
                  <a:pt x="1728" y="454"/>
                  <a:pt x="1727" y="453"/>
                  <a:pt x="1726" y="452"/>
                </a:cubicBezTo>
                <a:cubicBezTo>
                  <a:pt x="1725" y="451"/>
                  <a:pt x="1724" y="451"/>
                  <a:pt x="1723" y="450"/>
                </a:cubicBezTo>
                <a:cubicBezTo>
                  <a:pt x="1722" y="449"/>
                  <a:pt x="1722" y="451"/>
                  <a:pt x="1721" y="451"/>
                </a:cubicBezTo>
                <a:cubicBezTo>
                  <a:pt x="1721" y="449"/>
                  <a:pt x="1721" y="447"/>
                  <a:pt x="1721" y="445"/>
                </a:cubicBezTo>
                <a:cubicBezTo>
                  <a:pt x="1721" y="445"/>
                  <a:pt x="1721" y="444"/>
                  <a:pt x="1722" y="445"/>
                </a:cubicBezTo>
                <a:cubicBezTo>
                  <a:pt x="1723" y="445"/>
                  <a:pt x="1724" y="444"/>
                  <a:pt x="1724" y="444"/>
                </a:cubicBezTo>
                <a:cubicBezTo>
                  <a:pt x="1725" y="443"/>
                  <a:pt x="1724" y="443"/>
                  <a:pt x="1724" y="442"/>
                </a:cubicBezTo>
                <a:cubicBezTo>
                  <a:pt x="1723" y="440"/>
                  <a:pt x="1723" y="438"/>
                  <a:pt x="1723" y="436"/>
                </a:cubicBezTo>
                <a:cubicBezTo>
                  <a:pt x="1724" y="434"/>
                  <a:pt x="1723" y="432"/>
                  <a:pt x="1724" y="431"/>
                </a:cubicBezTo>
                <a:cubicBezTo>
                  <a:pt x="1724" y="430"/>
                  <a:pt x="1724" y="429"/>
                  <a:pt x="1724" y="429"/>
                </a:cubicBezTo>
                <a:cubicBezTo>
                  <a:pt x="1724" y="427"/>
                  <a:pt x="1723" y="426"/>
                  <a:pt x="1722" y="427"/>
                </a:cubicBezTo>
                <a:cubicBezTo>
                  <a:pt x="1721" y="428"/>
                  <a:pt x="1721" y="428"/>
                  <a:pt x="1720" y="428"/>
                </a:cubicBezTo>
                <a:cubicBezTo>
                  <a:pt x="1720" y="427"/>
                  <a:pt x="1720" y="427"/>
                  <a:pt x="1720" y="426"/>
                </a:cubicBezTo>
                <a:cubicBezTo>
                  <a:pt x="1720" y="425"/>
                  <a:pt x="1721" y="424"/>
                  <a:pt x="1721" y="423"/>
                </a:cubicBezTo>
                <a:cubicBezTo>
                  <a:pt x="1720" y="423"/>
                  <a:pt x="1719" y="423"/>
                  <a:pt x="1720" y="422"/>
                </a:cubicBezTo>
                <a:cubicBezTo>
                  <a:pt x="1721" y="420"/>
                  <a:pt x="1721" y="418"/>
                  <a:pt x="1724" y="416"/>
                </a:cubicBezTo>
                <a:cubicBezTo>
                  <a:pt x="1726" y="415"/>
                  <a:pt x="1727" y="413"/>
                  <a:pt x="1729" y="412"/>
                </a:cubicBezTo>
                <a:cubicBezTo>
                  <a:pt x="1731" y="409"/>
                  <a:pt x="1731" y="407"/>
                  <a:pt x="1733" y="404"/>
                </a:cubicBezTo>
                <a:cubicBezTo>
                  <a:pt x="1733" y="403"/>
                  <a:pt x="1733" y="403"/>
                  <a:pt x="1733" y="402"/>
                </a:cubicBezTo>
                <a:cubicBezTo>
                  <a:pt x="1733" y="400"/>
                  <a:pt x="1733" y="398"/>
                  <a:pt x="1734" y="395"/>
                </a:cubicBezTo>
                <a:cubicBezTo>
                  <a:pt x="1735" y="392"/>
                  <a:pt x="1734" y="388"/>
                  <a:pt x="1736" y="386"/>
                </a:cubicBezTo>
                <a:cubicBezTo>
                  <a:pt x="1737" y="384"/>
                  <a:pt x="1737" y="383"/>
                  <a:pt x="1738" y="382"/>
                </a:cubicBezTo>
                <a:cubicBezTo>
                  <a:pt x="1739" y="381"/>
                  <a:pt x="1739" y="380"/>
                  <a:pt x="1741" y="381"/>
                </a:cubicBezTo>
                <a:cubicBezTo>
                  <a:pt x="1741" y="381"/>
                  <a:pt x="1740" y="381"/>
                  <a:pt x="1740" y="382"/>
                </a:cubicBezTo>
                <a:cubicBezTo>
                  <a:pt x="1740" y="383"/>
                  <a:pt x="1740" y="383"/>
                  <a:pt x="1740" y="383"/>
                </a:cubicBezTo>
                <a:cubicBezTo>
                  <a:pt x="1741" y="383"/>
                  <a:pt x="1741" y="383"/>
                  <a:pt x="1741" y="383"/>
                </a:cubicBezTo>
                <a:cubicBezTo>
                  <a:pt x="1742" y="382"/>
                  <a:pt x="1743" y="382"/>
                  <a:pt x="1744" y="382"/>
                </a:cubicBezTo>
                <a:cubicBezTo>
                  <a:pt x="1745" y="382"/>
                  <a:pt x="1745" y="382"/>
                  <a:pt x="1746" y="382"/>
                </a:cubicBezTo>
                <a:cubicBezTo>
                  <a:pt x="1746" y="382"/>
                  <a:pt x="1747" y="382"/>
                  <a:pt x="1747" y="382"/>
                </a:cubicBezTo>
                <a:cubicBezTo>
                  <a:pt x="1747" y="382"/>
                  <a:pt x="1748" y="382"/>
                  <a:pt x="1748" y="382"/>
                </a:cubicBezTo>
                <a:cubicBezTo>
                  <a:pt x="1752" y="382"/>
                  <a:pt x="1756" y="383"/>
                  <a:pt x="1759" y="385"/>
                </a:cubicBezTo>
                <a:cubicBezTo>
                  <a:pt x="1760" y="386"/>
                  <a:pt x="1761" y="386"/>
                  <a:pt x="1761" y="387"/>
                </a:cubicBezTo>
                <a:cubicBezTo>
                  <a:pt x="1761" y="390"/>
                  <a:pt x="1761" y="392"/>
                  <a:pt x="1761" y="395"/>
                </a:cubicBezTo>
                <a:cubicBezTo>
                  <a:pt x="1761" y="395"/>
                  <a:pt x="1761" y="396"/>
                  <a:pt x="1761" y="396"/>
                </a:cubicBezTo>
                <a:cubicBezTo>
                  <a:pt x="1761" y="398"/>
                  <a:pt x="1761" y="399"/>
                  <a:pt x="1760" y="400"/>
                </a:cubicBezTo>
                <a:cubicBezTo>
                  <a:pt x="1759" y="401"/>
                  <a:pt x="1759" y="402"/>
                  <a:pt x="1759" y="402"/>
                </a:cubicBezTo>
                <a:cubicBezTo>
                  <a:pt x="1759" y="403"/>
                  <a:pt x="1759" y="404"/>
                  <a:pt x="1758" y="405"/>
                </a:cubicBezTo>
                <a:cubicBezTo>
                  <a:pt x="1757" y="406"/>
                  <a:pt x="1757" y="406"/>
                  <a:pt x="1757" y="406"/>
                </a:cubicBezTo>
                <a:cubicBezTo>
                  <a:pt x="1758" y="408"/>
                  <a:pt x="1757" y="410"/>
                  <a:pt x="1755" y="411"/>
                </a:cubicBezTo>
                <a:cubicBezTo>
                  <a:pt x="1754" y="412"/>
                  <a:pt x="1754" y="414"/>
                  <a:pt x="1755" y="415"/>
                </a:cubicBezTo>
                <a:cubicBezTo>
                  <a:pt x="1756" y="417"/>
                  <a:pt x="1757" y="419"/>
                  <a:pt x="1759" y="421"/>
                </a:cubicBezTo>
                <a:cubicBezTo>
                  <a:pt x="1760" y="421"/>
                  <a:pt x="1760" y="422"/>
                  <a:pt x="1759" y="423"/>
                </a:cubicBezTo>
                <a:cubicBezTo>
                  <a:pt x="1759" y="423"/>
                  <a:pt x="1760" y="424"/>
                  <a:pt x="1760" y="424"/>
                </a:cubicBezTo>
                <a:cubicBezTo>
                  <a:pt x="1761" y="426"/>
                  <a:pt x="1761" y="429"/>
                  <a:pt x="1760" y="431"/>
                </a:cubicBezTo>
                <a:cubicBezTo>
                  <a:pt x="1760" y="432"/>
                  <a:pt x="1760" y="432"/>
                  <a:pt x="1760" y="433"/>
                </a:cubicBezTo>
                <a:cubicBezTo>
                  <a:pt x="1761" y="434"/>
                  <a:pt x="1761" y="435"/>
                  <a:pt x="1760" y="436"/>
                </a:cubicBezTo>
                <a:cubicBezTo>
                  <a:pt x="1759" y="437"/>
                  <a:pt x="1757" y="439"/>
                  <a:pt x="1759" y="440"/>
                </a:cubicBezTo>
                <a:cubicBezTo>
                  <a:pt x="1759" y="441"/>
                  <a:pt x="1759" y="441"/>
                  <a:pt x="1759" y="441"/>
                </a:cubicBezTo>
                <a:cubicBezTo>
                  <a:pt x="1759" y="443"/>
                  <a:pt x="1760" y="445"/>
                  <a:pt x="1760" y="447"/>
                </a:cubicBezTo>
                <a:cubicBezTo>
                  <a:pt x="1760" y="448"/>
                  <a:pt x="1760" y="449"/>
                  <a:pt x="1759" y="450"/>
                </a:cubicBezTo>
                <a:cubicBezTo>
                  <a:pt x="1759" y="451"/>
                  <a:pt x="1759" y="451"/>
                  <a:pt x="1759" y="451"/>
                </a:cubicBezTo>
                <a:cubicBezTo>
                  <a:pt x="1760" y="453"/>
                  <a:pt x="1759" y="455"/>
                  <a:pt x="1760" y="457"/>
                </a:cubicBezTo>
                <a:cubicBezTo>
                  <a:pt x="1760" y="458"/>
                  <a:pt x="1759" y="458"/>
                  <a:pt x="1759" y="458"/>
                </a:cubicBezTo>
                <a:cubicBezTo>
                  <a:pt x="1758" y="461"/>
                  <a:pt x="1759" y="466"/>
                  <a:pt x="1762" y="467"/>
                </a:cubicBezTo>
                <a:cubicBezTo>
                  <a:pt x="1764" y="468"/>
                  <a:pt x="1765" y="470"/>
                  <a:pt x="1766" y="472"/>
                </a:cubicBezTo>
                <a:cubicBezTo>
                  <a:pt x="1766" y="472"/>
                  <a:pt x="1766" y="472"/>
                  <a:pt x="1766" y="472"/>
                </a:cubicBezTo>
                <a:cubicBezTo>
                  <a:pt x="1765" y="473"/>
                  <a:pt x="1766" y="475"/>
                  <a:pt x="1765" y="475"/>
                </a:cubicBezTo>
                <a:cubicBezTo>
                  <a:pt x="1762" y="477"/>
                  <a:pt x="1762" y="479"/>
                  <a:pt x="1763" y="482"/>
                </a:cubicBezTo>
                <a:cubicBezTo>
                  <a:pt x="1764" y="484"/>
                  <a:pt x="1763" y="486"/>
                  <a:pt x="1762" y="487"/>
                </a:cubicBezTo>
                <a:cubicBezTo>
                  <a:pt x="1761" y="488"/>
                  <a:pt x="1759" y="489"/>
                  <a:pt x="1759" y="491"/>
                </a:cubicBezTo>
                <a:cubicBezTo>
                  <a:pt x="1758" y="492"/>
                  <a:pt x="1758" y="492"/>
                  <a:pt x="1758" y="492"/>
                </a:cubicBezTo>
                <a:cubicBezTo>
                  <a:pt x="1759" y="493"/>
                  <a:pt x="1758" y="493"/>
                  <a:pt x="1758" y="493"/>
                </a:cubicBezTo>
                <a:cubicBezTo>
                  <a:pt x="1757" y="493"/>
                  <a:pt x="1757" y="493"/>
                  <a:pt x="1757" y="493"/>
                </a:cubicBezTo>
                <a:cubicBezTo>
                  <a:pt x="1757" y="493"/>
                  <a:pt x="1756" y="493"/>
                  <a:pt x="1756" y="494"/>
                </a:cubicBezTo>
                <a:cubicBezTo>
                  <a:pt x="1756" y="494"/>
                  <a:pt x="1756" y="495"/>
                  <a:pt x="1756" y="495"/>
                </a:cubicBezTo>
                <a:cubicBezTo>
                  <a:pt x="1757" y="495"/>
                  <a:pt x="1757" y="495"/>
                  <a:pt x="1757" y="496"/>
                </a:cubicBezTo>
                <a:cubicBezTo>
                  <a:pt x="1756" y="497"/>
                  <a:pt x="1756" y="499"/>
                  <a:pt x="1754" y="500"/>
                </a:cubicBezTo>
                <a:cubicBezTo>
                  <a:pt x="1754" y="500"/>
                  <a:pt x="1753" y="500"/>
                  <a:pt x="1753" y="500"/>
                </a:cubicBezTo>
                <a:cubicBezTo>
                  <a:pt x="1753" y="500"/>
                  <a:pt x="1752" y="500"/>
                  <a:pt x="1752" y="500"/>
                </a:cubicBezTo>
                <a:cubicBezTo>
                  <a:pt x="1752" y="500"/>
                  <a:pt x="1751" y="500"/>
                  <a:pt x="1752" y="501"/>
                </a:cubicBezTo>
                <a:cubicBezTo>
                  <a:pt x="1752" y="502"/>
                  <a:pt x="1752" y="504"/>
                  <a:pt x="1753" y="505"/>
                </a:cubicBezTo>
                <a:cubicBezTo>
                  <a:pt x="1754" y="506"/>
                  <a:pt x="1756" y="508"/>
                  <a:pt x="1757" y="509"/>
                </a:cubicBezTo>
                <a:cubicBezTo>
                  <a:pt x="1757" y="509"/>
                  <a:pt x="1758" y="509"/>
                  <a:pt x="1758" y="509"/>
                </a:cubicBezTo>
                <a:cubicBezTo>
                  <a:pt x="1758" y="507"/>
                  <a:pt x="1758" y="506"/>
                  <a:pt x="1760" y="506"/>
                </a:cubicBezTo>
                <a:cubicBezTo>
                  <a:pt x="1761" y="506"/>
                  <a:pt x="1762" y="505"/>
                  <a:pt x="1762" y="504"/>
                </a:cubicBezTo>
                <a:cubicBezTo>
                  <a:pt x="1763" y="504"/>
                  <a:pt x="1762" y="504"/>
                  <a:pt x="1763" y="504"/>
                </a:cubicBezTo>
                <a:cubicBezTo>
                  <a:pt x="1765" y="503"/>
                  <a:pt x="1766" y="501"/>
                  <a:pt x="1768" y="500"/>
                </a:cubicBezTo>
                <a:cubicBezTo>
                  <a:pt x="1769" y="499"/>
                  <a:pt x="1769" y="497"/>
                  <a:pt x="1769" y="496"/>
                </a:cubicBezTo>
                <a:cubicBezTo>
                  <a:pt x="1769" y="494"/>
                  <a:pt x="1770" y="492"/>
                  <a:pt x="1771" y="490"/>
                </a:cubicBezTo>
                <a:cubicBezTo>
                  <a:pt x="1772" y="490"/>
                  <a:pt x="1773" y="489"/>
                  <a:pt x="1774" y="488"/>
                </a:cubicBezTo>
                <a:cubicBezTo>
                  <a:pt x="1775" y="485"/>
                  <a:pt x="1775" y="483"/>
                  <a:pt x="1774" y="480"/>
                </a:cubicBezTo>
                <a:cubicBezTo>
                  <a:pt x="1774" y="478"/>
                  <a:pt x="1773" y="476"/>
                  <a:pt x="1772" y="475"/>
                </a:cubicBezTo>
                <a:cubicBezTo>
                  <a:pt x="1771" y="475"/>
                  <a:pt x="1771" y="474"/>
                  <a:pt x="1772" y="474"/>
                </a:cubicBezTo>
                <a:cubicBezTo>
                  <a:pt x="1772" y="473"/>
                  <a:pt x="1772" y="472"/>
                  <a:pt x="1772" y="471"/>
                </a:cubicBezTo>
                <a:cubicBezTo>
                  <a:pt x="1772" y="469"/>
                  <a:pt x="1773" y="468"/>
                  <a:pt x="1775" y="467"/>
                </a:cubicBezTo>
                <a:cubicBezTo>
                  <a:pt x="1777" y="466"/>
                  <a:pt x="1779" y="465"/>
                  <a:pt x="1782" y="464"/>
                </a:cubicBezTo>
                <a:cubicBezTo>
                  <a:pt x="1782" y="464"/>
                  <a:pt x="1783" y="464"/>
                  <a:pt x="1784" y="464"/>
                </a:cubicBezTo>
                <a:cubicBezTo>
                  <a:pt x="1786" y="463"/>
                  <a:pt x="1787" y="465"/>
                  <a:pt x="1787" y="466"/>
                </a:cubicBezTo>
                <a:cubicBezTo>
                  <a:pt x="1787" y="467"/>
                  <a:pt x="1787" y="468"/>
                  <a:pt x="1788" y="468"/>
                </a:cubicBezTo>
                <a:cubicBezTo>
                  <a:pt x="1789" y="469"/>
                  <a:pt x="1790" y="470"/>
                  <a:pt x="1791" y="471"/>
                </a:cubicBezTo>
                <a:cubicBezTo>
                  <a:pt x="1792" y="472"/>
                  <a:pt x="1791" y="474"/>
                  <a:pt x="1791" y="476"/>
                </a:cubicBezTo>
                <a:cubicBezTo>
                  <a:pt x="1791" y="476"/>
                  <a:pt x="1790" y="477"/>
                  <a:pt x="1791" y="477"/>
                </a:cubicBezTo>
                <a:cubicBezTo>
                  <a:pt x="1792" y="477"/>
                  <a:pt x="1792" y="478"/>
                  <a:pt x="1791" y="479"/>
                </a:cubicBezTo>
                <a:cubicBezTo>
                  <a:pt x="1791" y="480"/>
                  <a:pt x="1791" y="481"/>
                  <a:pt x="1791" y="483"/>
                </a:cubicBezTo>
                <a:cubicBezTo>
                  <a:pt x="1791" y="483"/>
                  <a:pt x="1792" y="484"/>
                  <a:pt x="1791" y="485"/>
                </a:cubicBezTo>
                <a:cubicBezTo>
                  <a:pt x="1790" y="485"/>
                  <a:pt x="1791" y="485"/>
                  <a:pt x="1791" y="486"/>
                </a:cubicBezTo>
                <a:cubicBezTo>
                  <a:pt x="1791" y="487"/>
                  <a:pt x="1792" y="487"/>
                  <a:pt x="1793" y="488"/>
                </a:cubicBezTo>
                <a:cubicBezTo>
                  <a:pt x="1794" y="489"/>
                  <a:pt x="1794" y="490"/>
                  <a:pt x="1794" y="492"/>
                </a:cubicBezTo>
                <a:cubicBezTo>
                  <a:pt x="1795" y="491"/>
                  <a:pt x="1795" y="491"/>
                  <a:pt x="1795" y="491"/>
                </a:cubicBezTo>
                <a:cubicBezTo>
                  <a:pt x="1795" y="491"/>
                  <a:pt x="1795" y="490"/>
                  <a:pt x="1796" y="490"/>
                </a:cubicBezTo>
                <a:cubicBezTo>
                  <a:pt x="1796" y="489"/>
                  <a:pt x="1797" y="489"/>
                  <a:pt x="1797" y="488"/>
                </a:cubicBezTo>
                <a:cubicBezTo>
                  <a:pt x="1797" y="488"/>
                  <a:pt x="1795" y="488"/>
                  <a:pt x="1795" y="487"/>
                </a:cubicBezTo>
                <a:cubicBezTo>
                  <a:pt x="1795" y="486"/>
                  <a:pt x="1795" y="486"/>
                  <a:pt x="1794" y="486"/>
                </a:cubicBezTo>
                <a:cubicBezTo>
                  <a:pt x="1793" y="487"/>
                  <a:pt x="1793" y="486"/>
                  <a:pt x="1793" y="485"/>
                </a:cubicBezTo>
                <a:cubicBezTo>
                  <a:pt x="1793" y="483"/>
                  <a:pt x="1793" y="481"/>
                  <a:pt x="1794" y="479"/>
                </a:cubicBezTo>
                <a:cubicBezTo>
                  <a:pt x="1794" y="478"/>
                  <a:pt x="1795" y="477"/>
                  <a:pt x="1796" y="477"/>
                </a:cubicBezTo>
                <a:cubicBezTo>
                  <a:pt x="1797" y="477"/>
                  <a:pt x="1797" y="477"/>
                  <a:pt x="1797" y="476"/>
                </a:cubicBezTo>
                <a:cubicBezTo>
                  <a:pt x="1796" y="473"/>
                  <a:pt x="1795" y="471"/>
                  <a:pt x="1794" y="469"/>
                </a:cubicBezTo>
                <a:cubicBezTo>
                  <a:pt x="1794" y="467"/>
                  <a:pt x="1794" y="466"/>
                  <a:pt x="1792" y="465"/>
                </a:cubicBezTo>
                <a:cubicBezTo>
                  <a:pt x="1791" y="464"/>
                  <a:pt x="1789" y="464"/>
                  <a:pt x="1788" y="461"/>
                </a:cubicBezTo>
                <a:cubicBezTo>
                  <a:pt x="1785" y="460"/>
                  <a:pt x="1783" y="458"/>
                  <a:pt x="1779" y="458"/>
                </a:cubicBezTo>
                <a:cubicBezTo>
                  <a:pt x="1778" y="459"/>
                  <a:pt x="1778" y="460"/>
                  <a:pt x="1777" y="460"/>
                </a:cubicBezTo>
                <a:cubicBezTo>
                  <a:pt x="1776" y="461"/>
                  <a:pt x="1775" y="462"/>
                  <a:pt x="1774" y="461"/>
                </a:cubicBezTo>
                <a:cubicBezTo>
                  <a:pt x="1773" y="460"/>
                  <a:pt x="1771" y="461"/>
                  <a:pt x="1770" y="461"/>
                </a:cubicBezTo>
                <a:cubicBezTo>
                  <a:pt x="1770" y="461"/>
                  <a:pt x="1769" y="462"/>
                  <a:pt x="1769" y="461"/>
                </a:cubicBezTo>
                <a:cubicBezTo>
                  <a:pt x="1768" y="460"/>
                  <a:pt x="1767" y="459"/>
                  <a:pt x="1768" y="458"/>
                </a:cubicBezTo>
                <a:cubicBezTo>
                  <a:pt x="1769" y="456"/>
                  <a:pt x="1769" y="454"/>
                  <a:pt x="1767" y="451"/>
                </a:cubicBezTo>
                <a:cubicBezTo>
                  <a:pt x="1766" y="450"/>
                  <a:pt x="1766" y="449"/>
                  <a:pt x="1767" y="448"/>
                </a:cubicBezTo>
                <a:cubicBezTo>
                  <a:pt x="1767" y="445"/>
                  <a:pt x="1768" y="443"/>
                  <a:pt x="1767" y="441"/>
                </a:cubicBezTo>
                <a:cubicBezTo>
                  <a:pt x="1767" y="440"/>
                  <a:pt x="1768" y="439"/>
                  <a:pt x="1769" y="438"/>
                </a:cubicBezTo>
                <a:cubicBezTo>
                  <a:pt x="1770" y="437"/>
                  <a:pt x="1770" y="436"/>
                  <a:pt x="1771" y="434"/>
                </a:cubicBezTo>
                <a:cubicBezTo>
                  <a:pt x="1772" y="432"/>
                  <a:pt x="1771" y="431"/>
                  <a:pt x="1770" y="429"/>
                </a:cubicBezTo>
                <a:cubicBezTo>
                  <a:pt x="1769" y="427"/>
                  <a:pt x="1768" y="426"/>
                  <a:pt x="1769" y="424"/>
                </a:cubicBezTo>
                <a:cubicBezTo>
                  <a:pt x="1768" y="423"/>
                  <a:pt x="1767" y="422"/>
                  <a:pt x="1767" y="421"/>
                </a:cubicBezTo>
                <a:cubicBezTo>
                  <a:pt x="1767" y="419"/>
                  <a:pt x="1766" y="417"/>
                  <a:pt x="1763" y="416"/>
                </a:cubicBezTo>
                <a:cubicBezTo>
                  <a:pt x="1763" y="416"/>
                  <a:pt x="1762" y="415"/>
                  <a:pt x="1763" y="414"/>
                </a:cubicBezTo>
                <a:cubicBezTo>
                  <a:pt x="1764" y="413"/>
                  <a:pt x="1764" y="412"/>
                  <a:pt x="1765" y="411"/>
                </a:cubicBezTo>
                <a:cubicBezTo>
                  <a:pt x="1766" y="410"/>
                  <a:pt x="1766" y="409"/>
                  <a:pt x="1766" y="407"/>
                </a:cubicBezTo>
                <a:cubicBezTo>
                  <a:pt x="1766" y="405"/>
                  <a:pt x="1768" y="405"/>
                  <a:pt x="1769" y="404"/>
                </a:cubicBezTo>
                <a:cubicBezTo>
                  <a:pt x="1771" y="403"/>
                  <a:pt x="1774" y="402"/>
                  <a:pt x="1775" y="399"/>
                </a:cubicBezTo>
                <a:cubicBezTo>
                  <a:pt x="1777" y="397"/>
                  <a:pt x="1777" y="394"/>
                  <a:pt x="1776" y="391"/>
                </a:cubicBezTo>
                <a:cubicBezTo>
                  <a:pt x="1776" y="390"/>
                  <a:pt x="1776" y="390"/>
                  <a:pt x="1776" y="389"/>
                </a:cubicBezTo>
                <a:cubicBezTo>
                  <a:pt x="1776" y="386"/>
                  <a:pt x="1775" y="384"/>
                  <a:pt x="1772" y="382"/>
                </a:cubicBezTo>
                <a:cubicBezTo>
                  <a:pt x="1770" y="381"/>
                  <a:pt x="1770" y="379"/>
                  <a:pt x="1771" y="378"/>
                </a:cubicBezTo>
                <a:cubicBezTo>
                  <a:pt x="1771" y="377"/>
                  <a:pt x="1772" y="377"/>
                  <a:pt x="1773" y="377"/>
                </a:cubicBezTo>
                <a:cubicBezTo>
                  <a:pt x="1774" y="378"/>
                  <a:pt x="1776" y="378"/>
                  <a:pt x="1774" y="379"/>
                </a:cubicBezTo>
                <a:cubicBezTo>
                  <a:pt x="1774" y="380"/>
                  <a:pt x="1774" y="380"/>
                  <a:pt x="1774" y="380"/>
                </a:cubicBezTo>
                <a:cubicBezTo>
                  <a:pt x="1776" y="381"/>
                  <a:pt x="1776" y="383"/>
                  <a:pt x="1777" y="384"/>
                </a:cubicBezTo>
                <a:cubicBezTo>
                  <a:pt x="1778" y="385"/>
                  <a:pt x="1779" y="385"/>
                  <a:pt x="1778" y="387"/>
                </a:cubicBezTo>
                <a:cubicBezTo>
                  <a:pt x="1778" y="387"/>
                  <a:pt x="1779" y="388"/>
                  <a:pt x="1780" y="389"/>
                </a:cubicBezTo>
                <a:cubicBezTo>
                  <a:pt x="1780" y="390"/>
                  <a:pt x="1780" y="390"/>
                  <a:pt x="1780" y="390"/>
                </a:cubicBezTo>
                <a:cubicBezTo>
                  <a:pt x="1779" y="393"/>
                  <a:pt x="1781" y="395"/>
                  <a:pt x="1780" y="397"/>
                </a:cubicBezTo>
                <a:cubicBezTo>
                  <a:pt x="1779" y="399"/>
                  <a:pt x="1779" y="400"/>
                  <a:pt x="1779" y="401"/>
                </a:cubicBezTo>
                <a:cubicBezTo>
                  <a:pt x="1779" y="403"/>
                  <a:pt x="1778" y="404"/>
                  <a:pt x="1778" y="405"/>
                </a:cubicBezTo>
                <a:cubicBezTo>
                  <a:pt x="1777" y="407"/>
                  <a:pt x="1778" y="408"/>
                  <a:pt x="1778" y="409"/>
                </a:cubicBezTo>
                <a:cubicBezTo>
                  <a:pt x="1779" y="410"/>
                  <a:pt x="1779" y="412"/>
                  <a:pt x="1778" y="414"/>
                </a:cubicBezTo>
                <a:cubicBezTo>
                  <a:pt x="1777" y="415"/>
                  <a:pt x="1778" y="416"/>
                  <a:pt x="1779" y="417"/>
                </a:cubicBezTo>
                <a:cubicBezTo>
                  <a:pt x="1781" y="419"/>
                  <a:pt x="1783" y="419"/>
                  <a:pt x="1785" y="419"/>
                </a:cubicBezTo>
                <a:cubicBezTo>
                  <a:pt x="1787" y="419"/>
                  <a:pt x="1788" y="420"/>
                  <a:pt x="1789" y="420"/>
                </a:cubicBezTo>
                <a:cubicBezTo>
                  <a:pt x="1791" y="420"/>
                  <a:pt x="1792" y="421"/>
                  <a:pt x="1793" y="420"/>
                </a:cubicBezTo>
                <a:cubicBezTo>
                  <a:pt x="1795" y="420"/>
                  <a:pt x="1796" y="421"/>
                  <a:pt x="1796" y="423"/>
                </a:cubicBezTo>
                <a:cubicBezTo>
                  <a:pt x="1796" y="425"/>
                  <a:pt x="1798" y="424"/>
                  <a:pt x="1799" y="425"/>
                </a:cubicBezTo>
                <a:cubicBezTo>
                  <a:pt x="1799" y="425"/>
                  <a:pt x="1800" y="425"/>
                  <a:pt x="1801" y="425"/>
                </a:cubicBezTo>
                <a:cubicBezTo>
                  <a:pt x="1799" y="424"/>
                  <a:pt x="1798" y="422"/>
                  <a:pt x="1798" y="419"/>
                </a:cubicBezTo>
                <a:cubicBezTo>
                  <a:pt x="1798" y="419"/>
                  <a:pt x="1799" y="418"/>
                  <a:pt x="1798" y="418"/>
                </a:cubicBezTo>
                <a:cubicBezTo>
                  <a:pt x="1797" y="418"/>
                  <a:pt x="1797" y="418"/>
                  <a:pt x="1796" y="418"/>
                </a:cubicBezTo>
                <a:cubicBezTo>
                  <a:pt x="1795" y="417"/>
                  <a:pt x="1795" y="417"/>
                  <a:pt x="1794" y="417"/>
                </a:cubicBezTo>
                <a:cubicBezTo>
                  <a:pt x="1793" y="417"/>
                  <a:pt x="1793" y="418"/>
                  <a:pt x="1792" y="417"/>
                </a:cubicBezTo>
                <a:cubicBezTo>
                  <a:pt x="1791" y="415"/>
                  <a:pt x="1789" y="415"/>
                  <a:pt x="1787" y="413"/>
                </a:cubicBezTo>
                <a:cubicBezTo>
                  <a:pt x="1787" y="413"/>
                  <a:pt x="1786" y="412"/>
                  <a:pt x="1785" y="412"/>
                </a:cubicBezTo>
                <a:cubicBezTo>
                  <a:pt x="1785" y="412"/>
                  <a:pt x="1784" y="411"/>
                  <a:pt x="1784" y="411"/>
                </a:cubicBezTo>
                <a:cubicBezTo>
                  <a:pt x="1784" y="409"/>
                  <a:pt x="1783" y="407"/>
                  <a:pt x="1783" y="405"/>
                </a:cubicBezTo>
                <a:cubicBezTo>
                  <a:pt x="1783" y="404"/>
                  <a:pt x="1784" y="403"/>
                  <a:pt x="1786" y="402"/>
                </a:cubicBezTo>
                <a:cubicBezTo>
                  <a:pt x="1786" y="401"/>
                  <a:pt x="1787" y="401"/>
                  <a:pt x="1788" y="401"/>
                </a:cubicBezTo>
                <a:cubicBezTo>
                  <a:pt x="1788" y="401"/>
                  <a:pt x="1789" y="401"/>
                  <a:pt x="1789" y="401"/>
                </a:cubicBezTo>
                <a:cubicBezTo>
                  <a:pt x="1790" y="403"/>
                  <a:pt x="1792" y="404"/>
                  <a:pt x="1793" y="405"/>
                </a:cubicBezTo>
                <a:cubicBezTo>
                  <a:pt x="1794" y="406"/>
                  <a:pt x="1796" y="406"/>
                  <a:pt x="1797" y="405"/>
                </a:cubicBezTo>
                <a:cubicBezTo>
                  <a:pt x="1798" y="404"/>
                  <a:pt x="1798" y="403"/>
                  <a:pt x="1797" y="401"/>
                </a:cubicBezTo>
                <a:cubicBezTo>
                  <a:pt x="1796" y="400"/>
                  <a:pt x="1795" y="399"/>
                  <a:pt x="1793" y="400"/>
                </a:cubicBezTo>
                <a:cubicBezTo>
                  <a:pt x="1793" y="401"/>
                  <a:pt x="1793" y="400"/>
                  <a:pt x="1792" y="400"/>
                </a:cubicBezTo>
                <a:cubicBezTo>
                  <a:pt x="1792" y="399"/>
                  <a:pt x="1792" y="399"/>
                  <a:pt x="1793" y="398"/>
                </a:cubicBezTo>
                <a:cubicBezTo>
                  <a:pt x="1794" y="398"/>
                  <a:pt x="1795" y="397"/>
                  <a:pt x="1795" y="396"/>
                </a:cubicBezTo>
                <a:cubicBezTo>
                  <a:pt x="1793" y="396"/>
                  <a:pt x="1792" y="396"/>
                  <a:pt x="1790" y="396"/>
                </a:cubicBezTo>
                <a:cubicBezTo>
                  <a:pt x="1789" y="396"/>
                  <a:pt x="1788" y="395"/>
                  <a:pt x="1789" y="394"/>
                </a:cubicBezTo>
                <a:cubicBezTo>
                  <a:pt x="1791" y="393"/>
                  <a:pt x="1791" y="391"/>
                  <a:pt x="1793" y="389"/>
                </a:cubicBezTo>
                <a:cubicBezTo>
                  <a:pt x="1794" y="388"/>
                  <a:pt x="1798" y="389"/>
                  <a:pt x="1798" y="391"/>
                </a:cubicBezTo>
                <a:cubicBezTo>
                  <a:pt x="1799" y="391"/>
                  <a:pt x="1798" y="392"/>
                  <a:pt x="1798" y="392"/>
                </a:cubicBezTo>
                <a:cubicBezTo>
                  <a:pt x="1797" y="393"/>
                  <a:pt x="1797" y="394"/>
                  <a:pt x="1796" y="394"/>
                </a:cubicBezTo>
                <a:cubicBezTo>
                  <a:pt x="1795" y="394"/>
                  <a:pt x="1795" y="394"/>
                  <a:pt x="1795" y="395"/>
                </a:cubicBezTo>
                <a:cubicBezTo>
                  <a:pt x="1795" y="396"/>
                  <a:pt x="1796" y="395"/>
                  <a:pt x="1796" y="395"/>
                </a:cubicBezTo>
                <a:cubicBezTo>
                  <a:pt x="1798" y="394"/>
                  <a:pt x="1799" y="394"/>
                  <a:pt x="1800" y="394"/>
                </a:cubicBezTo>
                <a:cubicBezTo>
                  <a:pt x="1803" y="394"/>
                  <a:pt x="1806" y="393"/>
                  <a:pt x="1808" y="396"/>
                </a:cubicBezTo>
                <a:cubicBezTo>
                  <a:pt x="1809" y="398"/>
                  <a:pt x="1812" y="399"/>
                  <a:pt x="1814" y="400"/>
                </a:cubicBezTo>
                <a:cubicBezTo>
                  <a:pt x="1815" y="400"/>
                  <a:pt x="1815" y="400"/>
                  <a:pt x="1815" y="401"/>
                </a:cubicBezTo>
                <a:cubicBezTo>
                  <a:pt x="1815" y="402"/>
                  <a:pt x="1816" y="402"/>
                  <a:pt x="1816" y="403"/>
                </a:cubicBezTo>
                <a:cubicBezTo>
                  <a:pt x="1817" y="404"/>
                  <a:pt x="1819" y="405"/>
                  <a:pt x="1819" y="407"/>
                </a:cubicBezTo>
                <a:cubicBezTo>
                  <a:pt x="1819" y="408"/>
                  <a:pt x="1820" y="408"/>
                  <a:pt x="1820" y="408"/>
                </a:cubicBezTo>
                <a:cubicBezTo>
                  <a:pt x="1822" y="409"/>
                  <a:pt x="1824" y="409"/>
                  <a:pt x="1826" y="408"/>
                </a:cubicBezTo>
                <a:cubicBezTo>
                  <a:pt x="1828" y="407"/>
                  <a:pt x="1830" y="407"/>
                  <a:pt x="1831" y="408"/>
                </a:cubicBezTo>
                <a:cubicBezTo>
                  <a:pt x="1832" y="408"/>
                  <a:pt x="1832" y="410"/>
                  <a:pt x="1831" y="411"/>
                </a:cubicBezTo>
                <a:cubicBezTo>
                  <a:pt x="1830" y="412"/>
                  <a:pt x="1829" y="412"/>
                  <a:pt x="1830" y="414"/>
                </a:cubicBezTo>
                <a:cubicBezTo>
                  <a:pt x="1831" y="414"/>
                  <a:pt x="1830" y="415"/>
                  <a:pt x="1829" y="415"/>
                </a:cubicBezTo>
                <a:cubicBezTo>
                  <a:pt x="1828" y="415"/>
                  <a:pt x="1827" y="416"/>
                  <a:pt x="1826" y="417"/>
                </a:cubicBezTo>
                <a:cubicBezTo>
                  <a:pt x="1825" y="418"/>
                  <a:pt x="1824" y="419"/>
                  <a:pt x="1825" y="421"/>
                </a:cubicBezTo>
                <a:cubicBezTo>
                  <a:pt x="1826" y="422"/>
                  <a:pt x="1826" y="423"/>
                  <a:pt x="1825" y="424"/>
                </a:cubicBezTo>
                <a:cubicBezTo>
                  <a:pt x="1825" y="425"/>
                  <a:pt x="1825" y="425"/>
                  <a:pt x="1825" y="425"/>
                </a:cubicBezTo>
                <a:cubicBezTo>
                  <a:pt x="1825" y="425"/>
                  <a:pt x="1825" y="424"/>
                  <a:pt x="1825" y="424"/>
                </a:cubicBezTo>
                <a:cubicBezTo>
                  <a:pt x="1826" y="424"/>
                  <a:pt x="1826" y="424"/>
                  <a:pt x="1826" y="424"/>
                </a:cubicBezTo>
                <a:cubicBezTo>
                  <a:pt x="1827" y="425"/>
                  <a:pt x="1827" y="425"/>
                  <a:pt x="1826" y="426"/>
                </a:cubicBezTo>
                <a:cubicBezTo>
                  <a:pt x="1825" y="426"/>
                  <a:pt x="1825" y="427"/>
                  <a:pt x="1826" y="428"/>
                </a:cubicBezTo>
                <a:cubicBezTo>
                  <a:pt x="1826" y="429"/>
                  <a:pt x="1825" y="430"/>
                  <a:pt x="1825" y="430"/>
                </a:cubicBezTo>
                <a:cubicBezTo>
                  <a:pt x="1825" y="430"/>
                  <a:pt x="1826" y="431"/>
                  <a:pt x="1825" y="431"/>
                </a:cubicBezTo>
                <a:cubicBezTo>
                  <a:pt x="1824" y="432"/>
                  <a:pt x="1824" y="432"/>
                  <a:pt x="1824" y="433"/>
                </a:cubicBezTo>
                <a:cubicBezTo>
                  <a:pt x="1824" y="433"/>
                  <a:pt x="1824" y="434"/>
                  <a:pt x="1825" y="434"/>
                </a:cubicBezTo>
                <a:cubicBezTo>
                  <a:pt x="1826" y="434"/>
                  <a:pt x="1825" y="433"/>
                  <a:pt x="1825" y="433"/>
                </a:cubicBezTo>
                <a:cubicBezTo>
                  <a:pt x="1825" y="432"/>
                  <a:pt x="1825" y="432"/>
                  <a:pt x="1825" y="432"/>
                </a:cubicBezTo>
                <a:cubicBezTo>
                  <a:pt x="1827" y="432"/>
                  <a:pt x="1825" y="429"/>
                  <a:pt x="1828" y="428"/>
                </a:cubicBezTo>
                <a:cubicBezTo>
                  <a:pt x="1828" y="428"/>
                  <a:pt x="1828" y="428"/>
                  <a:pt x="1828" y="428"/>
                </a:cubicBezTo>
                <a:cubicBezTo>
                  <a:pt x="1827" y="427"/>
                  <a:pt x="1827" y="425"/>
                  <a:pt x="1827" y="424"/>
                </a:cubicBezTo>
                <a:cubicBezTo>
                  <a:pt x="1828" y="424"/>
                  <a:pt x="1828" y="425"/>
                  <a:pt x="1828" y="425"/>
                </a:cubicBezTo>
                <a:cubicBezTo>
                  <a:pt x="1828" y="425"/>
                  <a:pt x="1828" y="426"/>
                  <a:pt x="1829" y="426"/>
                </a:cubicBezTo>
                <a:cubicBezTo>
                  <a:pt x="1829" y="426"/>
                  <a:pt x="1830" y="425"/>
                  <a:pt x="1830" y="425"/>
                </a:cubicBezTo>
                <a:cubicBezTo>
                  <a:pt x="1830" y="424"/>
                  <a:pt x="1830" y="424"/>
                  <a:pt x="1830" y="424"/>
                </a:cubicBezTo>
                <a:cubicBezTo>
                  <a:pt x="1831" y="424"/>
                  <a:pt x="1832" y="425"/>
                  <a:pt x="1831" y="426"/>
                </a:cubicBezTo>
                <a:cubicBezTo>
                  <a:pt x="1830" y="427"/>
                  <a:pt x="1831" y="429"/>
                  <a:pt x="1831" y="430"/>
                </a:cubicBezTo>
                <a:cubicBezTo>
                  <a:pt x="1830" y="431"/>
                  <a:pt x="1830" y="432"/>
                  <a:pt x="1829" y="432"/>
                </a:cubicBezTo>
                <a:cubicBezTo>
                  <a:pt x="1829" y="433"/>
                  <a:pt x="1829" y="433"/>
                  <a:pt x="1829" y="433"/>
                </a:cubicBezTo>
                <a:cubicBezTo>
                  <a:pt x="1831" y="434"/>
                  <a:pt x="1830" y="436"/>
                  <a:pt x="1829" y="437"/>
                </a:cubicBezTo>
                <a:cubicBezTo>
                  <a:pt x="1829" y="438"/>
                  <a:pt x="1828" y="438"/>
                  <a:pt x="1828" y="439"/>
                </a:cubicBezTo>
                <a:cubicBezTo>
                  <a:pt x="1828" y="440"/>
                  <a:pt x="1829" y="440"/>
                  <a:pt x="1830" y="441"/>
                </a:cubicBezTo>
                <a:cubicBezTo>
                  <a:pt x="1830" y="440"/>
                  <a:pt x="1829" y="440"/>
                  <a:pt x="1830" y="440"/>
                </a:cubicBezTo>
                <a:cubicBezTo>
                  <a:pt x="1830" y="440"/>
                  <a:pt x="1830" y="441"/>
                  <a:pt x="1831" y="441"/>
                </a:cubicBezTo>
                <a:cubicBezTo>
                  <a:pt x="1831" y="440"/>
                  <a:pt x="1831" y="440"/>
                  <a:pt x="1831" y="440"/>
                </a:cubicBezTo>
                <a:cubicBezTo>
                  <a:pt x="1831" y="440"/>
                  <a:pt x="1830" y="439"/>
                  <a:pt x="1830" y="438"/>
                </a:cubicBezTo>
                <a:cubicBezTo>
                  <a:pt x="1831" y="438"/>
                  <a:pt x="1831" y="438"/>
                  <a:pt x="1831" y="438"/>
                </a:cubicBezTo>
                <a:cubicBezTo>
                  <a:pt x="1832" y="437"/>
                  <a:pt x="1833" y="437"/>
                  <a:pt x="1834" y="437"/>
                </a:cubicBezTo>
                <a:cubicBezTo>
                  <a:pt x="1833" y="436"/>
                  <a:pt x="1833" y="434"/>
                  <a:pt x="1833" y="434"/>
                </a:cubicBezTo>
                <a:cubicBezTo>
                  <a:pt x="1833" y="433"/>
                  <a:pt x="1833" y="433"/>
                  <a:pt x="1833" y="433"/>
                </a:cubicBezTo>
                <a:cubicBezTo>
                  <a:pt x="1833" y="433"/>
                  <a:pt x="1833" y="433"/>
                  <a:pt x="1833" y="433"/>
                </a:cubicBezTo>
                <a:cubicBezTo>
                  <a:pt x="1834" y="433"/>
                  <a:pt x="1834" y="434"/>
                  <a:pt x="1834" y="435"/>
                </a:cubicBezTo>
                <a:cubicBezTo>
                  <a:pt x="1834" y="436"/>
                  <a:pt x="1835" y="436"/>
                  <a:pt x="1835" y="435"/>
                </a:cubicBezTo>
                <a:cubicBezTo>
                  <a:pt x="1836" y="434"/>
                  <a:pt x="1836" y="434"/>
                  <a:pt x="1835" y="433"/>
                </a:cubicBezTo>
                <a:cubicBezTo>
                  <a:pt x="1835" y="431"/>
                  <a:pt x="1834" y="430"/>
                  <a:pt x="1834" y="429"/>
                </a:cubicBezTo>
                <a:cubicBezTo>
                  <a:pt x="1834" y="426"/>
                  <a:pt x="1833" y="424"/>
                  <a:pt x="1832" y="422"/>
                </a:cubicBezTo>
                <a:cubicBezTo>
                  <a:pt x="1832" y="421"/>
                  <a:pt x="1831" y="418"/>
                  <a:pt x="1832" y="418"/>
                </a:cubicBezTo>
                <a:cubicBezTo>
                  <a:pt x="1833" y="417"/>
                  <a:pt x="1833" y="416"/>
                  <a:pt x="1833" y="414"/>
                </a:cubicBezTo>
                <a:cubicBezTo>
                  <a:pt x="1833" y="413"/>
                  <a:pt x="1833" y="413"/>
                  <a:pt x="1833" y="413"/>
                </a:cubicBezTo>
                <a:cubicBezTo>
                  <a:pt x="1835" y="412"/>
                  <a:pt x="1835" y="410"/>
                  <a:pt x="1834" y="409"/>
                </a:cubicBezTo>
                <a:cubicBezTo>
                  <a:pt x="1833" y="408"/>
                  <a:pt x="1833" y="408"/>
                  <a:pt x="1833" y="408"/>
                </a:cubicBezTo>
                <a:cubicBezTo>
                  <a:pt x="1833" y="406"/>
                  <a:pt x="1832" y="405"/>
                  <a:pt x="1830" y="404"/>
                </a:cubicBezTo>
                <a:cubicBezTo>
                  <a:pt x="1828" y="404"/>
                  <a:pt x="1827" y="402"/>
                  <a:pt x="1826" y="400"/>
                </a:cubicBezTo>
                <a:cubicBezTo>
                  <a:pt x="1826" y="399"/>
                  <a:pt x="1826" y="398"/>
                  <a:pt x="1825" y="396"/>
                </a:cubicBezTo>
                <a:cubicBezTo>
                  <a:pt x="1825" y="396"/>
                  <a:pt x="1825" y="395"/>
                  <a:pt x="1824" y="396"/>
                </a:cubicBezTo>
                <a:cubicBezTo>
                  <a:pt x="1823" y="396"/>
                  <a:pt x="1823" y="395"/>
                  <a:pt x="1822" y="395"/>
                </a:cubicBezTo>
                <a:cubicBezTo>
                  <a:pt x="1821" y="395"/>
                  <a:pt x="1820" y="394"/>
                  <a:pt x="1820" y="394"/>
                </a:cubicBezTo>
                <a:cubicBezTo>
                  <a:pt x="1818" y="394"/>
                  <a:pt x="1817" y="394"/>
                  <a:pt x="1817" y="393"/>
                </a:cubicBezTo>
                <a:cubicBezTo>
                  <a:pt x="1816" y="392"/>
                  <a:pt x="1815" y="391"/>
                  <a:pt x="1815" y="389"/>
                </a:cubicBezTo>
                <a:cubicBezTo>
                  <a:pt x="1816" y="388"/>
                  <a:pt x="1815" y="388"/>
                  <a:pt x="1815" y="388"/>
                </a:cubicBezTo>
                <a:cubicBezTo>
                  <a:pt x="1815" y="386"/>
                  <a:pt x="1815" y="384"/>
                  <a:pt x="1815" y="383"/>
                </a:cubicBezTo>
                <a:cubicBezTo>
                  <a:pt x="1816" y="381"/>
                  <a:pt x="1816" y="380"/>
                  <a:pt x="1815" y="379"/>
                </a:cubicBezTo>
                <a:cubicBezTo>
                  <a:pt x="1814" y="377"/>
                  <a:pt x="1813" y="376"/>
                  <a:pt x="1814" y="375"/>
                </a:cubicBezTo>
                <a:cubicBezTo>
                  <a:pt x="1815" y="374"/>
                  <a:pt x="1814" y="374"/>
                  <a:pt x="1814" y="373"/>
                </a:cubicBezTo>
                <a:cubicBezTo>
                  <a:pt x="1812" y="373"/>
                  <a:pt x="1812" y="372"/>
                  <a:pt x="1813" y="371"/>
                </a:cubicBezTo>
                <a:cubicBezTo>
                  <a:pt x="1814" y="371"/>
                  <a:pt x="1814" y="370"/>
                  <a:pt x="1814" y="370"/>
                </a:cubicBezTo>
                <a:cubicBezTo>
                  <a:pt x="1815" y="369"/>
                  <a:pt x="1815" y="368"/>
                  <a:pt x="1814" y="368"/>
                </a:cubicBezTo>
                <a:cubicBezTo>
                  <a:pt x="1813" y="368"/>
                  <a:pt x="1813" y="367"/>
                  <a:pt x="1813" y="367"/>
                </a:cubicBezTo>
                <a:cubicBezTo>
                  <a:pt x="1813" y="366"/>
                  <a:pt x="1814" y="366"/>
                  <a:pt x="1814" y="366"/>
                </a:cubicBezTo>
                <a:cubicBezTo>
                  <a:pt x="1817" y="367"/>
                  <a:pt x="1820" y="365"/>
                  <a:pt x="1822" y="365"/>
                </a:cubicBezTo>
                <a:cubicBezTo>
                  <a:pt x="1824" y="365"/>
                  <a:pt x="1826" y="365"/>
                  <a:pt x="1827" y="365"/>
                </a:cubicBezTo>
                <a:cubicBezTo>
                  <a:pt x="1828" y="365"/>
                  <a:pt x="1829" y="365"/>
                  <a:pt x="1830" y="365"/>
                </a:cubicBezTo>
                <a:cubicBezTo>
                  <a:pt x="1832" y="365"/>
                  <a:pt x="1832" y="365"/>
                  <a:pt x="1832" y="365"/>
                </a:cubicBezTo>
                <a:cubicBezTo>
                  <a:pt x="1833" y="365"/>
                  <a:pt x="1834" y="364"/>
                  <a:pt x="1835" y="364"/>
                </a:cubicBezTo>
                <a:cubicBezTo>
                  <a:pt x="1837" y="363"/>
                  <a:pt x="1839" y="363"/>
                  <a:pt x="1840" y="362"/>
                </a:cubicBezTo>
                <a:cubicBezTo>
                  <a:pt x="1841" y="362"/>
                  <a:pt x="1843" y="362"/>
                  <a:pt x="1844" y="363"/>
                </a:cubicBezTo>
                <a:cubicBezTo>
                  <a:pt x="1845" y="363"/>
                  <a:pt x="1847" y="363"/>
                  <a:pt x="1847" y="362"/>
                </a:cubicBezTo>
                <a:cubicBezTo>
                  <a:pt x="1847" y="361"/>
                  <a:pt x="1847" y="360"/>
                  <a:pt x="1848" y="360"/>
                </a:cubicBezTo>
                <a:cubicBezTo>
                  <a:pt x="1850" y="361"/>
                  <a:pt x="1850" y="360"/>
                  <a:pt x="1851" y="359"/>
                </a:cubicBezTo>
                <a:cubicBezTo>
                  <a:pt x="1853" y="358"/>
                  <a:pt x="1855" y="358"/>
                  <a:pt x="1857" y="359"/>
                </a:cubicBezTo>
                <a:cubicBezTo>
                  <a:pt x="1857" y="359"/>
                  <a:pt x="1858" y="359"/>
                  <a:pt x="1858" y="359"/>
                </a:cubicBezTo>
                <a:cubicBezTo>
                  <a:pt x="1858" y="358"/>
                  <a:pt x="1858" y="357"/>
                  <a:pt x="1858" y="357"/>
                </a:cubicBezTo>
                <a:cubicBezTo>
                  <a:pt x="1857" y="356"/>
                  <a:pt x="1856" y="356"/>
                  <a:pt x="1855" y="355"/>
                </a:cubicBezTo>
                <a:cubicBezTo>
                  <a:pt x="1856" y="354"/>
                  <a:pt x="1856" y="354"/>
                  <a:pt x="1856" y="354"/>
                </a:cubicBezTo>
                <a:cubicBezTo>
                  <a:pt x="1857" y="354"/>
                  <a:pt x="1857" y="354"/>
                  <a:pt x="1858" y="354"/>
                </a:cubicBezTo>
                <a:cubicBezTo>
                  <a:pt x="1857" y="354"/>
                  <a:pt x="1857" y="353"/>
                  <a:pt x="1856" y="353"/>
                </a:cubicBezTo>
                <a:cubicBezTo>
                  <a:pt x="1856" y="352"/>
                  <a:pt x="1855" y="352"/>
                  <a:pt x="1856" y="352"/>
                </a:cubicBezTo>
                <a:cubicBezTo>
                  <a:pt x="1856" y="351"/>
                  <a:pt x="1856" y="351"/>
                  <a:pt x="1855" y="351"/>
                </a:cubicBezTo>
                <a:cubicBezTo>
                  <a:pt x="1854" y="349"/>
                  <a:pt x="1853" y="348"/>
                  <a:pt x="1851" y="348"/>
                </a:cubicBezTo>
                <a:cubicBezTo>
                  <a:pt x="1851" y="348"/>
                  <a:pt x="1850" y="349"/>
                  <a:pt x="1850" y="348"/>
                </a:cubicBezTo>
                <a:cubicBezTo>
                  <a:pt x="1850" y="347"/>
                  <a:pt x="1850" y="347"/>
                  <a:pt x="1850" y="346"/>
                </a:cubicBezTo>
                <a:cubicBezTo>
                  <a:pt x="1850" y="346"/>
                  <a:pt x="1851" y="346"/>
                  <a:pt x="1851" y="346"/>
                </a:cubicBezTo>
                <a:cubicBezTo>
                  <a:pt x="1852" y="346"/>
                  <a:pt x="1852" y="347"/>
                  <a:pt x="1852" y="346"/>
                </a:cubicBezTo>
                <a:cubicBezTo>
                  <a:pt x="1852" y="346"/>
                  <a:pt x="1851" y="346"/>
                  <a:pt x="1851" y="345"/>
                </a:cubicBezTo>
                <a:cubicBezTo>
                  <a:pt x="1853" y="344"/>
                  <a:pt x="1854" y="344"/>
                  <a:pt x="1855" y="345"/>
                </a:cubicBezTo>
                <a:cubicBezTo>
                  <a:pt x="1855" y="344"/>
                  <a:pt x="1855" y="343"/>
                  <a:pt x="1855" y="342"/>
                </a:cubicBezTo>
                <a:cubicBezTo>
                  <a:pt x="1853" y="342"/>
                  <a:pt x="1852" y="340"/>
                  <a:pt x="1850" y="340"/>
                </a:cubicBezTo>
                <a:cubicBezTo>
                  <a:pt x="1850" y="340"/>
                  <a:pt x="1849" y="339"/>
                  <a:pt x="1849" y="339"/>
                </a:cubicBezTo>
                <a:cubicBezTo>
                  <a:pt x="1849" y="338"/>
                  <a:pt x="1849" y="337"/>
                  <a:pt x="1850" y="337"/>
                </a:cubicBezTo>
                <a:cubicBezTo>
                  <a:pt x="1851" y="338"/>
                  <a:pt x="1851" y="337"/>
                  <a:pt x="1851" y="336"/>
                </a:cubicBezTo>
                <a:cubicBezTo>
                  <a:pt x="1851" y="336"/>
                  <a:pt x="1850" y="335"/>
                  <a:pt x="1851" y="335"/>
                </a:cubicBezTo>
                <a:cubicBezTo>
                  <a:pt x="1852" y="335"/>
                  <a:pt x="1852" y="336"/>
                  <a:pt x="1852" y="336"/>
                </a:cubicBezTo>
                <a:cubicBezTo>
                  <a:pt x="1852" y="338"/>
                  <a:pt x="1853" y="337"/>
                  <a:pt x="1854" y="337"/>
                </a:cubicBezTo>
                <a:cubicBezTo>
                  <a:pt x="1854" y="336"/>
                  <a:pt x="1854" y="335"/>
                  <a:pt x="1853" y="334"/>
                </a:cubicBezTo>
                <a:cubicBezTo>
                  <a:pt x="1852" y="334"/>
                  <a:pt x="1852" y="333"/>
                  <a:pt x="1852" y="333"/>
                </a:cubicBezTo>
                <a:cubicBezTo>
                  <a:pt x="1853" y="333"/>
                  <a:pt x="1853" y="333"/>
                  <a:pt x="1854" y="333"/>
                </a:cubicBezTo>
                <a:cubicBezTo>
                  <a:pt x="1854" y="334"/>
                  <a:pt x="1854" y="333"/>
                  <a:pt x="1854" y="333"/>
                </a:cubicBezTo>
                <a:cubicBezTo>
                  <a:pt x="1853" y="331"/>
                  <a:pt x="1855" y="331"/>
                  <a:pt x="1856" y="331"/>
                </a:cubicBezTo>
                <a:cubicBezTo>
                  <a:pt x="1858" y="331"/>
                  <a:pt x="1858" y="331"/>
                  <a:pt x="1858" y="334"/>
                </a:cubicBezTo>
                <a:cubicBezTo>
                  <a:pt x="1859" y="333"/>
                  <a:pt x="1860" y="333"/>
                  <a:pt x="1859" y="332"/>
                </a:cubicBezTo>
                <a:cubicBezTo>
                  <a:pt x="1859" y="331"/>
                  <a:pt x="1859" y="331"/>
                  <a:pt x="1859" y="331"/>
                </a:cubicBezTo>
                <a:cubicBezTo>
                  <a:pt x="1860" y="331"/>
                  <a:pt x="1860" y="331"/>
                  <a:pt x="1860" y="331"/>
                </a:cubicBezTo>
                <a:cubicBezTo>
                  <a:pt x="1860" y="332"/>
                  <a:pt x="1861" y="332"/>
                  <a:pt x="1861" y="332"/>
                </a:cubicBezTo>
                <a:cubicBezTo>
                  <a:pt x="1862" y="331"/>
                  <a:pt x="1862" y="331"/>
                  <a:pt x="1862" y="330"/>
                </a:cubicBezTo>
                <a:cubicBezTo>
                  <a:pt x="1862" y="330"/>
                  <a:pt x="1861" y="329"/>
                  <a:pt x="1861" y="329"/>
                </a:cubicBezTo>
                <a:cubicBezTo>
                  <a:pt x="1859" y="329"/>
                  <a:pt x="1858" y="329"/>
                  <a:pt x="1857" y="328"/>
                </a:cubicBezTo>
                <a:cubicBezTo>
                  <a:pt x="1857" y="328"/>
                  <a:pt x="1856" y="328"/>
                  <a:pt x="1857" y="328"/>
                </a:cubicBezTo>
                <a:cubicBezTo>
                  <a:pt x="1857" y="327"/>
                  <a:pt x="1858" y="326"/>
                  <a:pt x="1858" y="327"/>
                </a:cubicBezTo>
                <a:cubicBezTo>
                  <a:pt x="1860" y="328"/>
                  <a:pt x="1862" y="327"/>
                  <a:pt x="1864" y="328"/>
                </a:cubicBezTo>
                <a:cubicBezTo>
                  <a:pt x="1865" y="329"/>
                  <a:pt x="1865" y="327"/>
                  <a:pt x="1865" y="327"/>
                </a:cubicBezTo>
                <a:cubicBezTo>
                  <a:pt x="1866" y="324"/>
                  <a:pt x="1868" y="322"/>
                  <a:pt x="1870" y="321"/>
                </a:cubicBezTo>
                <a:cubicBezTo>
                  <a:pt x="1870" y="320"/>
                  <a:pt x="1870" y="320"/>
                  <a:pt x="1871" y="319"/>
                </a:cubicBezTo>
                <a:cubicBezTo>
                  <a:pt x="1872" y="319"/>
                  <a:pt x="1872" y="317"/>
                  <a:pt x="1874" y="318"/>
                </a:cubicBezTo>
                <a:cubicBezTo>
                  <a:pt x="1874" y="319"/>
                  <a:pt x="1875" y="319"/>
                  <a:pt x="1875" y="318"/>
                </a:cubicBezTo>
                <a:cubicBezTo>
                  <a:pt x="1875" y="317"/>
                  <a:pt x="1876" y="318"/>
                  <a:pt x="1877" y="317"/>
                </a:cubicBezTo>
                <a:cubicBezTo>
                  <a:pt x="1877" y="317"/>
                  <a:pt x="1877" y="317"/>
                  <a:pt x="1877" y="316"/>
                </a:cubicBezTo>
                <a:cubicBezTo>
                  <a:pt x="1877" y="315"/>
                  <a:pt x="1879" y="315"/>
                  <a:pt x="1880" y="314"/>
                </a:cubicBezTo>
                <a:cubicBezTo>
                  <a:pt x="1881" y="314"/>
                  <a:pt x="1882" y="314"/>
                  <a:pt x="1883" y="314"/>
                </a:cubicBezTo>
                <a:cubicBezTo>
                  <a:pt x="1883" y="313"/>
                  <a:pt x="1883" y="313"/>
                  <a:pt x="1883" y="313"/>
                </a:cubicBezTo>
                <a:cubicBezTo>
                  <a:pt x="1885" y="315"/>
                  <a:pt x="1885" y="313"/>
                  <a:pt x="1885" y="313"/>
                </a:cubicBezTo>
                <a:cubicBezTo>
                  <a:pt x="1886" y="313"/>
                  <a:pt x="1886" y="315"/>
                  <a:pt x="1886" y="314"/>
                </a:cubicBezTo>
                <a:cubicBezTo>
                  <a:pt x="1887" y="313"/>
                  <a:pt x="1889" y="314"/>
                  <a:pt x="1889" y="312"/>
                </a:cubicBezTo>
                <a:cubicBezTo>
                  <a:pt x="1889" y="311"/>
                  <a:pt x="1890" y="311"/>
                  <a:pt x="1891" y="311"/>
                </a:cubicBezTo>
                <a:cubicBezTo>
                  <a:pt x="1891" y="312"/>
                  <a:pt x="1892" y="312"/>
                  <a:pt x="1892" y="311"/>
                </a:cubicBezTo>
                <a:cubicBezTo>
                  <a:pt x="1892" y="310"/>
                  <a:pt x="1893" y="310"/>
                  <a:pt x="1893" y="310"/>
                </a:cubicBezTo>
                <a:cubicBezTo>
                  <a:pt x="1896" y="310"/>
                  <a:pt x="1899" y="309"/>
                  <a:pt x="1902" y="307"/>
                </a:cubicBezTo>
                <a:cubicBezTo>
                  <a:pt x="1903" y="307"/>
                  <a:pt x="1903" y="307"/>
                  <a:pt x="1904" y="306"/>
                </a:cubicBezTo>
                <a:cubicBezTo>
                  <a:pt x="1902" y="306"/>
                  <a:pt x="1900" y="307"/>
                  <a:pt x="1899" y="305"/>
                </a:cubicBezTo>
                <a:cubicBezTo>
                  <a:pt x="1899" y="304"/>
                  <a:pt x="1898" y="305"/>
                  <a:pt x="1898" y="305"/>
                </a:cubicBezTo>
                <a:cubicBezTo>
                  <a:pt x="1898" y="306"/>
                  <a:pt x="1898" y="306"/>
                  <a:pt x="1898" y="306"/>
                </a:cubicBezTo>
                <a:cubicBezTo>
                  <a:pt x="1898" y="306"/>
                  <a:pt x="1897" y="306"/>
                  <a:pt x="1897" y="306"/>
                </a:cubicBezTo>
                <a:cubicBezTo>
                  <a:pt x="1898" y="305"/>
                  <a:pt x="1897" y="303"/>
                  <a:pt x="1899" y="303"/>
                </a:cubicBezTo>
                <a:cubicBezTo>
                  <a:pt x="1899" y="303"/>
                  <a:pt x="1900" y="303"/>
                  <a:pt x="1900" y="302"/>
                </a:cubicBezTo>
                <a:cubicBezTo>
                  <a:pt x="1900" y="301"/>
                  <a:pt x="1900" y="300"/>
                  <a:pt x="1901" y="301"/>
                </a:cubicBezTo>
                <a:cubicBezTo>
                  <a:pt x="1901" y="301"/>
                  <a:pt x="1901" y="302"/>
                  <a:pt x="1901" y="302"/>
                </a:cubicBezTo>
                <a:cubicBezTo>
                  <a:pt x="1902" y="302"/>
                  <a:pt x="1902" y="302"/>
                  <a:pt x="1903" y="302"/>
                </a:cubicBezTo>
                <a:cubicBezTo>
                  <a:pt x="1903" y="302"/>
                  <a:pt x="1905" y="302"/>
                  <a:pt x="1904" y="301"/>
                </a:cubicBezTo>
                <a:cubicBezTo>
                  <a:pt x="1904" y="300"/>
                  <a:pt x="1904" y="300"/>
                  <a:pt x="1904" y="300"/>
                </a:cubicBezTo>
                <a:cubicBezTo>
                  <a:pt x="1907" y="300"/>
                  <a:pt x="1907" y="300"/>
                  <a:pt x="1907" y="300"/>
                </a:cubicBezTo>
                <a:cubicBezTo>
                  <a:pt x="1909" y="302"/>
                  <a:pt x="1909" y="300"/>
                  <a:pt x="1910" y="300"/>
                </a:cubicBezTo>
                <a:cubicBezTo>
                  <a:pt x="1910" y="299"/>
                  <a:pt x="1911" y="299"/>
                  <a:pt x="1911" y="300"/>
                </a:cubicBezTo>
                <a:cubicBezTo>
                  <a:pt x="1911" y="301"/>
                  <a:pt x="1912" y="301"/>
                  <a:pt x="1913" y="300"/>
                </a:cubicBezTo>
                <a:cubicBezTo>
                  <a:pt x="1914" y="300"/>
                  <a:pt x="1915" y="299"/>
                  <a:pt x="1917" y="300"/>
                </a:cubicBezTo>
                <a:cubicBezTo>
                  <a:pt x="1918" y="300"/>
                  <a:pt x="1919" y="301"/>
                  <a:pt x="1918" y="303"/>
                </a:cubicBezTo>
                <a:cubicBezTo>
                  <a:pt x="1918" y="303"/>
                  <a:pt x="1917" y="304"/>
                  <a:pt x="1918" y="305"/>
                </a:cubicBezTo>
                <a:cubicBezTo>
                  <a:pt x="1919" y="305"/>
                  <a:pt x="1920" y="306"/>
                  <a:pt x="1920" y="304"/>
                </a:cubicBezTo>
                <a:cubicBezTo>
                  <a:pt x="1921" y="303"/>
                  <a:pt x="1921" y="303"/>
                  <a:pt x="1921" y="303"/>
                </a:cubicBezTo>
                <a:cubicBezTo>
                  <a:pt x="1922" y="304"/>
                  <a:pt x="1922" y="305"/>
                  <a:pt x="1922" y="306"/>
                </a:cubicBezTo>
                <a:cubicBezTo>
                  <a:pt x="1922" y="306"/>
                  <a:pt x="1921" y="306"/>
                  <a:pt x="1921" y="307"/>
                </a:cubicBezTo>
                <a:cubicBezTo>
                  <a:pt x="1923" y="307"/>
                  <a:pt x="1925" y="306"/>
                  <a:pt x="1925" y="304"/>
                </a:cubicBezTo>
                <a:cubicBezTo>
                  <a:pt x="1925" y="304"/>
                  <a:pt x="1925" y="304"/>
                  <a:pt x="1925" y="304"/>
                </a:cubicBezTo>
                <a:cubicBezTo>
                  <a:pt x="1924" y="304"/>
                  <a:pt x="1924" y="304"/>
                  <a:pt x="1923" y="304"/>
                </a:cubicBezTo>
                <a:cubicBezTo>
                  <a:pt x="1923" y="303"/>
                  <a:pt x="1924" y="303"/>
                  <a:pt x="1924" y="302"/>
                </a:cubicBezTo>
                <a:cubicBezTo>
                  <a:pt x="1925" y="302"/>
                  <a:pt x="1925" y="301"/>
                  <a:pt x="1926" y="301"/>
                </a:cubicBezTo>
                <a:cubicBezTo>
                  <a:pt x="1927" y="302"/>
                  <a:pt x="1927" y="302"/>
                  <a:pt x="1927" y="303"/>
                </a:cubicBezTo>
                <a:cubicBezTo>
                  <a:pt x="1927" y="303"/>
                  <a:pt x="1926" y="304"/>
                  <a:pt x="1926" y="304"/>
                </a:cubicBezTo>
                <a:cubicBezTo>
                  <a:pt x="1926" y="305"/>
                  <a:pt x="1927" y="305"/>
                  <a:pt x="1928" y="304"/>
                </a:cubicBezTo>
                <a:cubicBezTo>
                  <a:pt x="1928" y="304"/>
                  <a:pt x="1929" y="304"/>
                  <a:pt x="1929" y="304"/>
                </a:cubicBezTo>
                <a:cubicBezTo>
                  <a:pt x="1930" y="304"/>
                  <a:pt x="1930" y="305"/>
                  <a:pt x="1930" y="304"/>
                </a:cubicBezTo>
                <a:cubicBezTo>
                  <a:pt x="1930" y="303"/>
                  <a:pt x="1930" y="303"/>
                  <a:pt x="1930" y="303"/>
                </a:cubicBezTo>
                <a:cubicBezTo>
                  <a:pt x="1928" y="302"/>
                  <a:pt x="1930" y="302"/>
                  <a:pt x="1930" y="301"/>
                </a:cubicBezTo>
                <a:cubicBezTo>
                  <a:pt x="1931" y="301"/>
                  <a:pt x="1931" y="301"/>
                  <a:pt x="1931" y="301"/>
                </a:cubicBezTo>
                <a:cubicBezTo>
                  <a:pt x="1931" y="302"/>
                  <a:pt x="1932" y="302"/>
                  <a:pt x="1932" y="301"/>
                </a:cubicBezTo>
                <a:cubicBezTo>
                  <a:pt x="1932" y="300"/>
                  <a:pt x="1932" y="300"/>
                  <a:pt x="1932" y="300"/>
                </a:cubicBezTo>
                <a:cubicBezTo>
                  <a:pt x="1931" y="300"/>
                  <a:pt x="1931" y="300"/>
                  <a:pt x="1931" y="300"/>
                </a:cubicBezTo>
                <a:cubicBezTo>
                  <a:pt x="1932" y="299"/>
                  <a:pt x="1932" y="299"/>
                  <a:pt x="1932" y="299"/>
                </a:cubicBezTo>
                <a:cubicBezTo>
                  <a:pt x="1932" y="299"/>
                  <a:pt x="1932" y="299"/>
                  <a:pt x="1932" y="299"/>
                </a:cubicBezTo>
                <a:cubicBezTo>
                  <a:pt x="1933" y="299"/>
                  <a:pt x="1933" y="299"/>
                  <a:pt x="1933" y="299"/>
                </a:cubicBezTo>
                <a:cubicBezTo>
                  <a:pt x="1934" y="298"/>
                  <a:pt x="1936" y="297"/>
                  <a:pt x="1937" y="296"/>
                </a:cubicBezTo>
                <a:cubicBezTo>
                  <a:pt x="1937" y="298"/>
                  <a:pt x="1937" y="298"/>
                  <a:pt x="1939" y="297"/>
                </a:cubicBezTo>
                <a:cubicBezTo>
                  <a:pt x="1939" y="297"/>
                  <a:pt x="1941" y="297"/>
                  <a:pt x="1940" y="299"/>
                </a:cubicBezTo>
                <a:cubicBezTo>
                  <a:pt x="1940" y="300"/>
                  <a:pt x="1941" y="300"/>
                  <a:pt x="1942" y="300"/>
                </a:cubicBezTo>
                <a:cubicBezTo>
                  <a:pt x="1942" y="300"/>
                  <a:pt x="1943" y="300"/>
                  <a:pt x="1943" y="301"/>
                </a:cubicBezTo>
                <a:cubicBezTo>
                  <a:pt x="1944" y="301"/>
                  <a:pt x="1944" y="302"/>
                  <a:pt x="1944" y="302"/>
                </a:cubicBezTo>
                <a:cubicBezTo>
                  <a:pt x="1944" y="302"/>
                  <a:pt x="1944" y="301"/>
                  <a:pt x="1944" y="300"/>
                </a:cubicBezTo>
                <a:cubicBezTo>
                  <a:pt x="1943" y="298"/>
                  <a:pt x="1941" y="295"/>
                  <a:pt x="1939" y="293"/>
                </a:cubicBezTo>
                <a:cubicBezTo>
                  <a:pt x="1938" y="293"/>
                  <a:pt x="1938" y="292"/>
                  <a:pt x="1938" y="291"/>
                </a:cubicBezTo>
                <a:cubicBezTo>
                  <a:pt x="1938" y="290"/>
                  <a:pt x="1938" y="290"/>
                  <a:pt x="1938" y="290"/>
                </a:cubicBezTo>
                <a:cubicBezTo>
                  <a:pt x="1938" y="289"/>
                  <a:pt x="1939" y="290"/>
                  <a:pt x="1939" y="290"/>
                </a:cubicBezTo>
                <a:cubicBezTo>
                  <a:pt x="1942" y="291"/>
                  <a:pt x="1944" y="291"/>
                  <a:pt x="1946" y="290"/>
                </a:cubicBezTo>
                <a:cubicBezTo>
                  <a:pt x="1946" y="290"/>
                  <a:pt x="1946" y="290"/>
                  <a:pt x="1946" y="290"/>
                </a:cubicBezTo>
                <a:cubicBezTo>
                  <a:pt x="1948" y="291"/>
                  <a:pt x="1950" y="289"/>
                  <a:pt x="1952" y="289"/>
                </a:cubicBezTo>
                <a:cubicBezTo>
                  <a:pt x="1952" y="287"/>
                  <a:pt x="1953" y="286"/>
                  <a:pt x="1954" y="284"/>
                </a:cubicBezTo>
                <a:cubicBezTo>
                  <a:pt x="1954" y="283"/>
                  <a:pt x="1954" y="282"/>
                  <a:pt x="1953" y="282"/>
                </a:cubicBezTo>
                <a:cubicBezTo>
                  <a:pt x="1951" y="281"/>
                  <a:pt x="1951" y="278"/>
                  <a:pt x="1952" y="276"/>
                </a:cubicBezTo>
                <a:cubicBezTo>
                  <a:pt x="1952" y="276"/>
                  <a:pt x="1952" y="276"/>
                  <a:pt x="1952" y="276"/>
                </a:cubicBezTo>
                <a:cubicBezTo>
                  <a:pt x="1953" y="276"/>
                  <a:pt x="1953" y="276"/>
                  <a:pt x="1953" y="276"/>
                </a:cubicBezTo>
                <a:cubicBezTo>
                  <a:pt x="1953" y="276"/>
                  <a:pt x="1954" y="276"/>
                  <a:pt x="1954" y="275"/>
                </a:cubicBezTo>
                <a:cubicBezTo>
                  <a:pt x="1954" y="275"/>
                  <a:pt x="1954" y="275"/>
                  <a:pt x="1954" y="274"/>
                </a:cubicBezTo>
                <a:cubicBezTo>
                  <a:pt x="1953" y="273"/>
                  <a:pt x="1954" y="272"/>
                  <a:pt x="1955" y="271"/>
                </a:cubicBezTo>
                <a:cubicBezTo>
                  <a:pt x="1955" y="270"/>
                  <a:pt x="1956" y="269"/>
                  <a:pt x="1957" y="267"/>
                </a:cubicBezTo>
                <a:cubicBezTo>
                  <a:pt x="1957" y="267"/>
                  <a:pt x="1958" y="266"/>
                  <a:pt x="1958" y="266"/>
                </a:cubicBezTo>
                <a:cubicBezTo>
                  <a:pt x="1958" y="266"/>
                  <a:pt x="1958" y="266"/>
                  <a:pt x="1958" y="266"/>
                </a:cubicBezTo>
                <a:cubicBezTo>
                  <a:pt x="1959" y="264"/>
                  <a:pt x="1960" y="263"/>
                  <a:pt x="1962" y="261"/>
                </a:cubicBezTo>
                <a:cubicBezTo>
                  <a:pt x="1962" y="261"/>
                  <a:pt x="1963" y="260"/>
                  <a:pt x="1963" y="260"/>
                </a:cubicBezTo>
                <a:cubicBezTo>
                  <a:pt x="1963" y="259"/>
                  <a:pt x="1963" y="259"/>
                  <a:pt x="1963" y="259"/>
                </a:cubicBezTo>
                <a:cubicBezTo>
                  <a:pt x="1964" y="259"/>
                  <a:pt x="1964" y="259"/>
                  <a:pt x="1964" y="259"/>
                </a:cubicBezTo>
                <a:cubicBezTo>
                  <a:pt x="1964" y="259"/>
                  <a:pt x="1964" y="259"/>
                  <a:pt x="1964" y="259"/>
                </a:cubicBezTo>
                <a:cubicBezTo>
                  <a:pt x="1965" y="258"/>
                  <a:pt x="1965" y="258"/>
                  <a:pt x="1965" y="257"/>
                </a:cubicBezTo>
                <a:cubicBezTo>
                  <a:pt x="1966" y="257"/>
                  <a:pt x="1966" y="256"/>
                  <a:pt x="1967" y="256"/>
                </a:cubicBezTo>
                <a:cubicBezTo>
                  <a:pt x="1967" y="255"/>
                  <a:pt x="1968" y="255"/>
                  <a:pt x="1969" y="256"/>
                </a:cubicBezTo>
                <a:cubicBezTo>
                  <a:pt x="1969" y="256"/>
                  <a:pt x="1970" y="255"/>
                  <a:pt x="1970" y="255"/>
                </a:cubicBezTo>
                <a:cubicBezTo>
                  <a:pt x="1971" y="255"/>
                  <a:pt x="1971" y="254"/>
                  <a:pt x="1972" y="253"/>
                </a:cubicBezTo>
                <a:cubicBezTo>
                  <a:pt x="1972" y="253"/>
                  <a:pt x="1972" y="253"/>
                  <a:pt x="1972" y="252"/>
                </a:cubicBezTo>
                <a:cubicBezTo>
                  <a:pt x="1973" y="252"/>
                  <a:pt x="1974" y="252"/>
                  <a:pt x="1975" y="253"/>
                </a:cubicBezTo>
                <a:cubicBezTo>
                  <a:pt x="1975" y="254"/>
                  <a:pt x="1976" y="254"/>
                  <a:pt x="1976" y="254"/>
                </a:cubicBezTo>
                <a:cubicBezTo>
                  <a:pt x="1977" y="253"/>
                  <a:pt x="1977" y="254"/>
                  <a:pt x="1978" y="254"/>
                </a:cubicBezTo>
                <a:cubicBezTo>
                  <a:pt x="1979" y="257"/>
                  <a:pt x="1980" y="258"/>
                  <a:pt x="1984" y="258"/>
                </a:cubicBezTo>
                <a:cubicBezTo>
                  <a:pt x="1985" y="257"/>
                  <a:pt x="1985" y="258"/>
                  <a:pt x="1985" y="259"/>
                </a:cubicBezTo>
                <a:cubicBezTo>
                  <a:pt x="1985" y="260"/>
                  <a:pt x="1986" y="262"/>
                  <a:pt x="1987" y="263"/>
                </a:cubicBezTo>
                <a:cubicBezTo>
                  <a:pt x="1987" y="263"/>
                  <a:pt x="1987" y="264"/>
                  <a:pt x="1987" y="264"/>
                </a:cubicBezTo>
                <a:cubicBezTo>
                  <a:pt x="1986" y="264"/>
                  <a:pt x="1986" y="264"/>
                  <a:pt x="1986" y="264"/>
                </a:cubicBezTo>
                <a:cubicBezTo>
                  <a:pt x="1986" y="264"/>
                  <a:pt x="1985" y="264"/>
                  <a:pt x="1985" y="264"/>
                </a:cubicBezTo>
                <a:cubicBezTo>
                  <a:pt x="1984" y="264"/>
                  <a:pt x="1984" y="265"/>
                  <a:pt x="1983" y="266"/>
                </a:cubicBezTo>
                <a:cubicBezTo>
                  <a:pt x="1983" y="266"/>
                  <a:pt x="1983" y="266"/>
                  <a:pt x="1983" y="266"/>
                </a:cubicBezTo>
                <a:cubicBezTo>
                  <a:pt x="1983" y="267"/>
                  <a:pt x="1982" y="268"/>
                  <a:pt x="1982" y="268"/>
                </a:cubicBezTo>
                <a:cubicBezTo>
                  <a:pt x="1981" y="269"/>
                  <a:pt x="1980" y="269"/>
                  <a:pt x="1978" y="269"/>
                </a:cubicBezTo>
                <a:cubicBezTo>
                  <a:pt x="1977" y="269"/>
                  <a:pt x="1976" y="271"/>
                  <a:pt x="1974" y="271"/>
                </a:cubicBezTo>
                <a:cubicBezTo>
                  <a:pt x="1974" y="271"/>
                  <a:pt x="1974" y="271"/>
                  <a:pt x="1974" y="271"/>
                </a:cubicBezTo>
                <a:cubicBezTo>
                  <a:pt x="1974" y="272"/>
                  <a:pt x="1974" y="272"/>
                  <a:pt x="1974" y="272"/>
                </a:cubicBezTo>
                <a:cubicBezTo>
                  <a:pt x="1975" y="272"/>
                  <a:pt x="1975" y="272"/>
                  <a:pt x="1975" y="272"/>
                </a:cubicBezTo>
                <a:cubicBezTo>
                  <a:pt x="1976" y="271"/>
                  <a:pt x="1978" y="272"/>
                  <a:pt x="1979" y="272"/>
                </a:cubicBezTo>
                <a:cubicBezTo>
                  <a:pt x="1979" y="272"/>
                  <a:pt x="1980" y="272"/>
                  <a:pt x="1981" y="272"/>
                </a:cubicBezTo>
                <a:cubicBezTo>
                  <a:pt x="1981" y="272"/>
                  <a:pt x="1982" y="272"/>
                  <a:pt x="1983" y="272"/>
                </a:cubicBezTo>
                <a:cubicBezTo>
                  <a:pt x="1983" y="271"/>
                  <a:pt x="1984" y="271"/>
                  <a:pt x="1984" y="272"/>
                </a:cubicBezTo>
                <a:cubicBezTo>
                  <a:pt x="1984" y="273"/>
                  <a:pt x="1984" y="273"/>
                  <a:pt x="1984" y="273"/>
                </a:cubicBezTo>
                <a:cubicBezTo>
                  <a:pt x="1984" y="274"/>
                  <a:pt x="1984" y="274"/>
                  <a:pt x="1984" y="274"/>
                </a:cubicBezTo>
                <a:cubicBezTo>
                  <a:pt x="1984" y="274"/>
                  <a:pt x="1983" y="274"/>
                  <a:pt x="1983" y="274"/>
                </a:cubicBezTo>
                <a:cubicBezTo>
                  <a:pt x="1982" y="274"/>
                  <a:pt x="1982" y="274"/>
                  <a:pt x="1982" y="274"/>
                </a:cubicBezTo>
                <a:cubicBezTo>
                  <a:pt x="1982" y="274"/>
                  <a:pt x="1982" y="274"/>
                  <a:pt x="1982" y="275"/>
                </a:cubicBezTo>
                <a:cubicBezTo>
                  <a:pt x="1982" y="275"/>
                  <a:pt x="1983" y="275"/>
                  <a:pt x="1983" y="275"/>
                </a:cubicBezTo>
                <a:cubicBezTo>
                  <a:pt x="1984" y="275"/>
                  <a:pt x="1984" y="275"/>
                  <a:pt x="1984" y="275"/>
                </a:cubicBezTo>
                <a:cubicBezTo>
                  <a:pt x="1985" y="275"/>
                  <a:pt x="1985" y="275"/>
                  <a:pt x="1985" y="275"/>
                </a:cubicBezTo>
                <a:cubicBezTo>
                  <a:pt x="1986" y="273"/>
                  <a:pt x="1989" y="273"/>
                  <a:pt x="1991" y="273"/>
                </a:cubicBezTo>
                <a:cubicBezTo>
                  <a:pt x="1992" y="273"/>
                  <a:pt x="1992" y="273"/>
                  <a:pt x="1993" y="274"/>
                </a:cubicBezTo>
                <a:cubicBezTo>
                  <a:pt x="1994" y="275"/>
                  <a:pt x="1995" y="276"/>
                  <a:pt x="1995" y="277"/>
                </a:cubicBezTo>
                <a:cubicBezTo>
                  <a:pt x="1996" y="277"/>
                  <a:pt x="1996" y="277"/>
                  <a:pt x="1995" y="278"/>
                </a:cubicBezTo>
                <a:cubicBezTo>
                  <a:pt x="1994" y="281"/>
                  <a:pt x="1991" y="282"/>
                  <a:pt x="1991" y="286"/>
                </a:cubicBezTo>
                <a:cubicBezTo>
                  <a:pt x="1991" y="287"/>
                  <a:pt x="1991" y="287"/>
                  <a:pt x="1990" y="287"/>
                </a:cubicBezTo>
                <a:cubicBezTo>
                  <a:pt x="1990" y="287"/>
                  <a:pt x="1990" y="287"/>
                  <a:pt x="1989" y="287"/>
                </a:cubicBezTo>
                <a:cubicBezTo>
                  <a:pt x="1989" y="287"/>
                  <a:pt x="1989" y="287"/>
                  <a:pt x="1989" y="287"/>
                </a:cubicBezTo>
                <a:cubicBezTo>
                  <a:pt x="1988" y="287"/>
                  <a:pt x="1988" y="287"/>
                  <a:pt x="1988" y="287"/>
                </a:cubicBezTo>
                <a:cubicBezTo>
                  <a:pt x="1988" y="288"/>
                  <a:pt x="1988" y="289"/>
                  <a:pt x="1989" y="289"/>
                </a:cubicBezTo>
                <a:cubicBezTo>
                  <a:pt x="1990" y="289"/>
                  <a:pt x="1992" y="290"/>
                  <a:pt x="1993" y="289"/>
                </a:cubicBezTo>
                <a:cubicBezTo>
                  <a:pt x="1993" y="289"/>
                  <a:pt x="1994" y="289"/>
                  <a:pt x="1994" y="289"/>
                </a:cubicBezTo>
                <a:cubicBezTo>
                  <a:pt x="1994" y="288"/>
                  <a:pt x="1994" y="288"/>
                  <a:pt x="1994" y="288"/>
                </a:cubicBezTo>
                <a:cubicBezTo>
                  <a:pt x="1994" y="288"/>
                  <a:pt x="1995" y="288"/>
                  <a:pt x="1996" y="288"/>
                </a:cubicBezTo>
                <a:cubicBezTo>
                  <a:pt x="1997" y="289"/>
                  <a:pt x="1997" y="289"/>
                  <a:pt x="1998" y="288"/>
                </a:cubicBezTo>
                <a:cubicBezTo>
                  <a:pt x="1999" y="288"/>
                  <a:pt x="1999" y="287"/>
                  <a:pt x="1999" y="287"/>
                </a:cubicBezTo>
                <a:cubicBezTo>
                  <a:pt x="1999" y="286"/>
                  <a:pt x="1999" y="285"/>
                  <a:pt x="1999" y="284"/>
                </a:cubicBezTo>
                <a:cubicBezTo>
                  <a:pt x="1999" y="284"/>
                  <a:pt x="1999" y="283"/>
                  <a:pt x="2000" y="282"/>
                </a:cubicBezTo>
                <a:cubicBezTo>
                  <a:pt x="2000" y="282"/>
                  <a:pt x="2001" y="282"/>
                  <a:pt x="2002" y="283"/>
                </a:cubicBezTo>
                <a:cubicBezTo>
                  <a:pt x="2003" y="283"/>
                  <a:pt x="2003" y="284"/>
                  <a:pt x="2004" y="283"/>
                </a:cubicBezTo>
                <a:cubicBezTo>
                  <a:pt x="2005" y="283"/>
                  <a:pt x="2007" y="283"/>
                  <a:pt x="2008" y="282"/>
                </a:cubicBezTo>
                <a:cubicBezTo>
                  <a:pt x="2009" y="282"/>
                  <a:pt x="2009" y="282"/>
                  <a:pt x="2010" y="283"/>
                </a:cubicBezTo>
                <a:cubicBezTo>
                  <a:pt x="2012" y="284"/>
                  <a:pt x="2013" y="284"/>
                  <a:pt x="2015" y="283"/>
                </a:cubicBezTo>
                <a:cubicBezTo>
                  <a:pt x="2017" y="282"/>
                  <a:pt x="2019" y="282"/>
                  <a:pt x="2021" y="282"/>
                </a:cubicBezTo>
                <a:cubicBezTo>
                  <a:pt x="2022" y="282"/>
                  <a:pt x="2023" y="284"/>
                  <a:pt x="2024" y="285"/>
                </a:cubicBezTo>
                <a:cubicBezTo>
                  <a:pt x="2025" y="285"/>
                  <a:pt x="2026" y="286"/>
                  <a:pt x="2026" y="286"/>
                </a:cubicBezTo>
                <a:cubicBezTo>
                  <a:pt x="2028" y="285"/>
                  <a:pt x="2029" y="285"/>
                  <a:pt x="2030" y="287"/>
                </a:cubicBezTo>
                <a:cubicBezTo>
                  <a:pt x="2031" y="289"/>
                  <a:pt x="2031" y="290"/>
                  <a:pt x="2031" y="292"/>
                </a:cubicBezTo>
                <a:cubicBezTo>
                  <a:pt x="2031" y="294"/>
                  <a:pt x="2032" y="296"/>
                  <a:pt x="2031" y="297"/>
                </a:cubicBezTo>
                <a:cubicBezTo>
                  <a:pt x="2030" y="298"/>
                  <a:pt x="2031" y="298"/>
                  <a:pt x="2031" y="298"/>
                </a:cubicBezTo>
                <a:cubicBezTo>
                  <a:pt x="2033" y="300"/>
                  <a:pt x="2033" y="300"/>
                  <a:pt x="2031" y="302"/>
                </a:cubicBezTo>
                <a:cubicBezTo>
                  <a:pt x="2031" y="303"/>
                  <a:pt x="2032" y="302"/>
                  <a:pt x="2032" y="302"/>
                </a:cubicBezTo>
                <a:cubicBezTo>
                  <a:pt x="2033" y="302"/>
                  <a:pt x="2033" y="302"/>
                  <a:pt x="2033" y="302"/>
                </a:cubicBezTo>
                <a:cubicBezTo>
                  <a:pt x="2033" y="302"/>
                  <a:pt x="2033" y="301"/>
                  <a:pt x="2033" y="301"/>
                </a:cubicBezTo>
                <a:cubicBezTo>
                  <a:pt x="2033" y="300"/>
                  <a:pt x="2033" y="300"/>
                  <a:pt x="2033" y="300"/>
                </a:cubicBezTo>
                <a:cubicBezTo>
                  <a:pt x="2033" y="300"/>
                  <a:pt x="2033" y="300"/>
                  <a:pt x="2033" y="300"/>
                </a:cubicBezTo>
                <a:cubicBezTo>
                  <a:pt x="2033" y="299"/>
                  <a:pt x="2033" y="299"/>
                  <a:pt x="2033" y="299"/>
                </a:cubicBezTo>
                <a:cubicBezTo>
                  <a:pt x="2034" y="299"/>
                  <a:pt x="2034" y="298"/>
                  <a:pt x="2033" y="298"/>
                </a:cubicBezTo>
                <a:cubicBezTo>
                  <a:pt x="2033" y="297"/>
                  <a:pt x="2033" y="297"/>
                  <a:pt x="2033" y="296"/>
                </a:cubicBezTo>
                <a:cubicBezTo>
                  <a:pt x="2034" y="296"/>
                  <a:pt x="2035" y="296"/>
                  <a:pt x="2035" y="297"/>
                </a:cubicBezTo>
                <a:cubicBezTo>
                  <a:pt x="2036" y="298"/>
                  <a:pt x="2037" y="299"/>
                  <a:pt x="2036" y="301"/>
                </a:cubicBezTo>
                <a:cubicBezTo>
                  <a:pt x="2036" y="302"/>
                  <a:pt x="2037" y="304"/>
                  <a:pt x="2037" y="304"/>
                </a:cubicBezTo>
                <a:cubicBezTo>
                  <a:pt x="2039" y="305"/>
                  <a:pt x="2038" y="306"/>
                  <a:pt x="2039" y="307"/>
                </a:cubicBezTo>
                <a:cubicBezTo>
                  <a:pt x="2040" y="308"/>
                  <a:pt x="2039" y="309"/>
                  <a:pt x="2039" y="309"/>
                </a:cubicBezTo>
                <a:cubicBezTo>
                  <a:pt x="2039" y="311"/>
                  <a:pt x="2038" y="313"/>
                  <a:pt x="2037" y="315"/>
                </a:cubicBezTo>
                <a:cubicBezTo>
                  <a:pt x="2037" y="316"/>
                  <a:pt x="2037" y="316"/>
                  <a:pt x="2037" y="316"/>
                </a:cubicBezTo>
                <a:cubicBezTo>
                  <a:pt x="2037" y="316"/>
                  <a:pt x="2037" y="316"/>
                  <a:pt x="2037" y="316"/>
                </a:cubicBezTo>
                <a:cubicBezTo>
                  <a:pt x="2036" y="316"/>
                  <a:pt x="2036" y="316"/>
                  <a:pt x="2036" y="316"/>
                </a:cubicBezTo>
                <a:cubicBezTo>
                  <a:pt x="2036" y="315"/>
                  <a:pt x="2036" y="315"/>
                  <a:pt x="2037" y="315"/>
                </a:cubicBezTo>
                <a:cubicBezTo>
                  <a:pt x="2037" y="314"/>
                  <a:pt x="2037" y="313"/>
                  <a:pt x="2036" y="313"/>
                </a:cubicBezTo>
                <a:cubicBezTo>
                  <a:pt x="2034" y="312"/>
                  <a:pt x="2032" y="310"/>
                  <a:pt x="2030" y="308"/>
                </a:cubicBezTo>
                <a:cubicBezTo>
                  <a:pt x="2029" y="307"/>
                  <a:pt x="2029" y="307"/>
                  <a:pt x="2029" y="307"/>
                </a:cubicBezTo>
                <a:cubicBezTo>
                  <a:pt x="2029" y="308"/>
                  <a:pt x="2029" y="309"/>
                  <a:pt x="2029" y="309"/>
                </a:cubicBezTo>
                <a:cubicBezTo>
                  <a:pt x="2030" y="310"/>
                  <a:pt x="2032" y="310"/>
                  <a:pt x="2032" y="311"/>
                </a:cubicBezTo>
                <a:cubicBezTo>
                  <a:pt x="2032" y="312"/>
                  <a:pt x="2032" y="313"/>
                  <a:pt x="2032" y="314"/>
                </a:cubicBezTo>
                <a:cubicBezTo>
                  <a:pt x="2032" y="315"/>
                  <a:pt x="2032" y="315"/>
                  <a:pt x="2032" y="315"/>
                </a:cubicBezTo>
                <a:cubicBezTo>
                  <a:pt x="2032" y="316"/>
                  <a:pt x="2032" y="316"/>
                  <a:pt x="2032" y="316"/>
                </a:cubicBezTo>
                <a:cubicBezTo>
                  <a:pt x="2033" y="316"/>
                  <a:pt x="2033" y="316"/>
                  <a:pt x="2033" y="316"/>
                </a:cubicBezTo>
                <a:cubicBezTo>
                  <a:pt x="2033" y="315"/>
                  <a:pt x="2033" y="315"/>
                  <a:pt x="2033" y="315"/>
                </a:cubicBezTo>
                <a:cubicBezTo>
                  <a:pt x="2033" y="314"/>
                  <a:pt x="2033" y="314"/>
                  <a:pt x="2034" y="313"/>
                </a:cubicBezTo>
                <a:cubicBezTo>
                  <a:pt x="2034" y="313"/>
                  <a:pt x="2034" y="313"/>
                  <a:pt x="2034" y="313"/>
                </a:cubicBezTo>
                <a:cubicBezTo>
                  <a:pt x="2035" y="313"/>
                  <a:pt x="2035" y="313"/>
                  <a:pt x="2035" y="313"/>
                </a:cubicBezTo>
                <a:cubicBezTo>
                  <a:pt x="2035" y="313"/>
                  <a:pt x="2035" y="314"/>
                  <a:pt x="2035" y="314"/>
                </a:cubicBezTo>
                <a:cubicBezTo>
                  <a:pt x="2035" y="316"/>
                  <a:pt x="2035" y="316"/>
                  <a:pt x="2037" y="317"/>
                </a:cubicBezTo>
                <a:cubicBezTo>
                  <a:pt x="2038" y="318"/>
                  <a:pt x="2039" y="318"/>
                  <a:pt x="2038" y="320"/>
                </a:cubicBezTo>
                <a:cubicBezTo>
                  <a:pt x="2037" y="320"/>
                  <a:pt x="2037" y="320"/>
                  <a:pt x="2037" y="320"/>
                </a:cubicBezTo>
                <a:cubicBezTo>
                  <a:pt x="2038" y="323"/>
                  <a:pt x="2036" y="325"/>
                  <a:pt x="2035" y="327"/>
                </a:cubicBezTo>
                <a:cubicBezTo>
                  <a:pt x="2034" y="328"/>
                  <a:pt x="2034" y="329"/>
                  <a:pt x="2033" y="330"/>
                </a:cubicBezTo>
                <a:cubicBezTo>
                  <a:pt x="2033" y="330"/>
                  <a:pt x="2033" y="330"/>
                  <a:pt x="2033" y="330"/>
                </a:cubicBezTo>
                <a:cubicBezTo>
                  <a:pt x="2032" y="331"/>
                  <a:pt x="2031" y="332"/>
                  <a:pt x="2029" y="333"/>
                </a:cubicBezTo>
                <a:cubicBezTo>
                  <a:pt x="2028" y="333"/>
                  <a:pt x="2027" y="334"/>
                  <a:pt x="2026" y="335"/>
                </a:cubicBezTo>
                <a:cubicBezTo>
                  <a:pt x="2026" y="336"/>
                  <a:pt x="2026" y="336"/>
                  <a:pt x="2026" y="336"/>
                </a:cubicBezTo>
                <a:cubicBezTo>
                  <a:pt x="2026" y="337"/>
                  <a:pt x="2026" y="338"/>
                  <a:pt x="2025" y="338"/>
                </a:cubicBezTo>
                <a:cubicBezTo>
                  <a:pt x="2025" y="338"/>
                  <a:pt x="2024" y="339"/>
                  <a:pt x="2023" y="339"/>
                </a:cubicBezTo>
                <a:cubicBezTo>
                  <a:pt x="2023" y="339"/>
                  <a:pt x="2022" y="339"/>
                  <a:pt x="2022" y="339"/>
                </a:cubicBezTo>
                <a:cubicBezTo>
                  <a:pt x="2021" y="340"/>
                  <a:pt x="2021" y="340"/>
                  <a:pt x="2021" y="340"/>
                </a:cubicBezTo>
                <a:cubicBezTo>
                  <a:pt x="2020" y="341"/>
                  <a:pt x="2020" y="342"/>
                  <a:pt x="2019" y="342"/>
                </a:cubicBezTo>
                <a:cubicBezTo>
                  <a:pt x="2018" y="343"/>
                  <a:pt x="2017" y="343"/>
                  <a:pt x="2015" y="343"/>
                </a:cubicBezTo>
                <a:cubicBezTo>
                  <a:pt x="2015" y="345"/>
                  <a:pt x="2015" y="346"/>
                  <a:pt x="2014" y="346"/>
                </a:cubicBezTo>
                <a:cubicBezTo>
                  <a:pt x="2013" y="347"/>
                  <a:pt x="2012" y="347"/>
                  <a:pt x="2011" y="348"/>
                </a:cubicBezTo>
                <a:cubicBezTo>
                  <a:pt x="2010" y="348"/>
                  <a:pt x="2010" y="348"/>
                  <a:pt x="2010" y="348"/>
                </a:cubicBezTo>
                <a:cubicBezTo>
                  <a:pt x="2011" y="349"/>
                  <a:pt x="2012" y="348"/>
                  <a:pt x="2012" y="349"/>
                </a:cubicBezTo>
                <a:cubicBezTo>
                  <a:pt x="2012" y="350"/>
                  <a:pt x="2012" y="351"/>
                  <a:pt x="2011" y="352"/>
                </a:cubicBezTo>
                <a:cubicBezTo>
                  <a:pt x="2011" y="352"/>
                  <a:pt x="2010" y="353"/>
                  <a:pt x="2010" y="353"/>
                </a:cubicBezTo>
                <a:cubicBezTo>
                  <a:pt x="2009" y="353"/>
                  <a:pt x="2009" y="354"/>
                  <a:pt x="2008" y="354"/>
                </a:cubicBezTo>
                <a:cubicBezTo>
                  <a:pt x="2007" y="354"/>
                  <a:pt x="2007" y="354"/>
                  <a:pt x="2006" y="355"/>
                </a:cubicBezTo>
                <a:cubicBezTo>
                  <a:pt x="2005" y="356"/>
                  <a:pt x="2004" y="358"/>
                  <a:pt x="2003" y="360"/>
                </a:cubicBezTo>
                <a:cubicBezTo>
                  <a:pt x="2003" y="361"/>
                  <a:pt x="2002" y="362"/>
                  <a:pt x="2001" y="363"/>
                </a:cubicBezTo>
                <a:cubicBezTo>
                  <a:pt x="1999" y="364"/>
                  <a:pt x="1998" y="365"/>
                  <a:pt x="1997" y="365"/>
                </a:cubicBezTo>
                <a:cubicBezTo>
                  <a:pt x="1996" y="365"/>
                  <a:pt x="1995" y="365"/>
                  <a:pt x="1994" y="365"/>
                </a:cubicBezTo>
                <a:cubicBezTo>
                  <a:pt x="1993" y="365"/>
                  <a:pt x="1993" y="365"/>
                  <a:pt x="1993" y="365"/>
                </a:cubicBezTo>
                <a:cubicBezTo>
                  <a:pt x="1993" y="365"/>
                  <a:pt x="1993" y="365"/>
                  <a:pt x="1993" y="365"/>
                </a:cubicBezTo>
                <a:cubicBezTo>
                  <a:pt x="1993" y="366"/>
                  <a:pt x="1992" y="366"/>
                  <a:pt x="1992" y="366"/>
                </a:cubicBezTo>
                <a:cubicBezTo>
                  <a:pt x="1994" y="367"/>
                  <a:pt x="1994" y="367"/>
                  <a:pt x="1992" y="368"/>
                </a:cubicBezTo>
                <a:cubicBezTo>
                  <a:pt x="1992" y="369"/>
                  <a:pt x="1991" y="370"/>
                  <a:pt x="1991" y="371"/>
                </a:cubicBezTo>
                <a:cubicBezTo>
                  <a:pt x="1991" y="372"/>
                  <a:pt x="1991" y="372"/>
                  <a:pt x="1991" y="372"/>
                </a:cubicBezTo>
                <a:cubicBezTo>
                  <a:pt x="1990" y="373"/>
                  <a:pt x="1990" y="373"/>
                  <a:pt x="1989" y="372"/>
                </a:cubicBezTo>
                <a:cubicBezTo>
                  <a:pt x="1988" y="372"/>
                  <a:pt x="1988" y="372"/>
                  <a:pt x="1987" y="372"/>
                </a:cubicBezTo>
                <a:cubicBezTo>
                  <a:pt x="1987" y="372"/>
                  <a:pt x="1987" y="373"/>
                  <a:pt x="1987" y="374"/>
                </a:cubicBezTo>
                <a:cubicBezTo>
                  <a:pt x="1986" y="374"/>
                  <a:pt x="1986" y="374"/>
                  <a:pt x="1986" y="374"/>
                </a:cubicBezTo>
                <a:cubicBezTo>
                  <a:pt x="1986" y="375"/>
                  <a:pt x="1986" y="375"/>
                  <a:pt x="1986" y="375"/>
                </a:cubicBezTo>
                <a:cubicBezTo>
                  <a:pt x="1986" y="376"/>
                  <a:pt x="1986" y="377"/>
                  <a:pt x="1985" y="378"/>
                </a:cubicBezTo>
                <a:cubicBezTo>
                  <a:pt x="1985" y="379"/>
                  <a:pt x="1985" y="380"/>
                  <a:pt x="1985" y="381"/>
                </a:cubicBezTo>
                <a:cubicBezTo>
                  <a:pt x="1985" y="381"/>
                  <a:pt x="1985" y="382"/>
                  <a:pt x="1984" y="382"/>
                </a:cubicBezTo>
                <a:cubicBezTo>
                  <a:pt x="1984" y="382"/>
                  <a:pt x="1984" y="382"/>
                  <a:pt x="1984" y="382"/>
                </a:cubicBezTo>
                <a:cubicBezTo>
                  <a:pt x="1983" y="382"/>
                  <a:pt x="1983" y="382"/>
                  <a:pt x="1983" y="382"/>
                </a:cubicBezTo>
                <a:cubicBezTo>
                  <a:pt x="1983" y="383"/>
                  <a:pt x="1983" y="383"/>
                  <a:pt x="1983" y="383"/>
                </a:cubicBezTo>
                <a:cubicBezTo>
                  <a:pt x="1983" y="383"/>
                  <a:pt x="1982" y="384"/>
                  <a:pt x="1982" y="384"/>
                </a:cubicBezTo>
                <a:cubicBezTo>
                  <a:pt x="1982" y="384"/>
                  <a:pt x="1981" y="385"/>
                  <a:pt x="1980" y="385"/>
                </a:cubicBezTo>
                <a:cubicBezTo>
                  <a:pt x="1979" y="384"/>
                  <a:pt x="1978" y="385"/>
                  <a:pt x="1978" y="385"/>
                </a:cubicBezTo>
                <a:cubicBezTo>
                  <a:pt x="1977" y="385"/>
                  <a:pt x="1977" y="386"/>
                  <a:pt x="1977" y="386"/>
                </a:cubicBezTo>
                <a:cubicBezTo>
                  <a:pt x="1977" y="387"/>
                  <a:pt x="1977" y="387"/>
                  <a:pt x="1977" y="387"/>
                </a:cubicBezTo>
                <a:cubicBezTo>
                  <a:pt x="1977" y="387"/>
                  <a:pt x="1976" y="387"/>
                  <a:pt x="1976" y="387"/>
                </a:cubicBezTo>
                <a:cubicBezTo>
                  <a:pt x="1976" y="387"/>
                  <a:pt x="1976" y="387"/>
                  <a:pt x="1976" y="387"/>
                </a:cubicBezTo>
                <a:cubicBezTo>
                  <a:pt x="1975" y="387"/>
                  <a:pt x="1975" y="388"/>
                  <a:pt x="1974" y="388"/>
                </a:cubicBezTo>
                <a:cubicBezTo>
                  <a:pt x="1974" y="389"/>
                  <a:pt x="1974" y="389"/>
                  <a:pt x="1973" y="389"/>
                </a:cubicBezTo>
                <a:cubicBezTo>
                  <a:pt x="1973" y="389"/>
                  <a:pt x="1973" y="389"/>
                  <a:pt x="1973" y="389"/>
                </a:cubicBezTo>
                <a:cubicBezTo>
                  <a:pt x="1972" y="390"/>
                  <a:pt x="1972" y="390"/>
                  <a:pt x="1972" y="390"/>
                </a:cubicBezTo>
                <a:cubicBezTo>
                  <a:pt x="1973" y="390"/>
                  <a:pt x="1973" y="391"/>
                  <a:pt x="1974" y="391"/>
                </a:cubicBezTo>
                <a:cubicBezTo>
                  <a:pt x="1975" y="391"/>
                  <a:pt x="1975" y="391"/>
                  <a:pt x="1976" y="391"/>
                </a:cubicBezTo>
                <a:cubicBezTo>
                  <a:pt x="1976" y="391"/>
                  <a:pt x="1976" y="390"/>
                  <a:pt x="1976" y="390"/>
                </a:cubicBezTo>
                <a:cubicBezTo>
                  <a:pt x="1976" y="390"/>
                  <a:pt x="1976" y="390"/>
                  <a:pt x="1976" y="390"/>
                </a:cubicBezTo>
                <a:cubicBezTo>
                  <a:pt x="1975" y="390"/>
                  <a:pt x="1975" y="390"/>
                  <a:pt x="1975" y="390"/>
                </a:cubicBezTo>
                <a:cubicBezTo>
                  <a:pt x="1975" y="390"/>
                  <a:pt x="1975" y="390"/>
                  <a:pt x="1975" y="390"/>
                </a:cubicBezTo>
                <a:cubicBezTo>
                  <a:pt x="1974" y="390"/>
                  <a:pt x="1974" y="390"/>
                  <a:pt x="1974" y="390"/>
                </a:cubicBezTo>
                <a:cubicBezTo>
                  <a:pt x="1974" y="390"/>
                  <a:pt x="1974" y="390"/>
                  <a:pt x="1974" y="390"/>
                </a:cubicBezTo>
                <a:cubicBezTo>
                  <a:pt x="1975" y="389"/>
                  <a:pt x="1975" y="389"/>
                  <a:pt x="1975" y="389"/>
                </a:cubicBezTo>
                <a:cubicBezTo>
                  <a:pt x="1976" y="389"/>
                  <a:pt x="1977" y="388"/>
                  <a:pt x="1977" y="390"/>
                </a:cubicBezTo>
                <a:cubicBezTo>
                  <a:pt x="1977" y="388"/>
                  <a:pt x="1979" y="387"/>
                  <a:pt x="1980" y="386"/>
                </a:cubicBezTo>
                <a:cubicBezTo>
                  <a:pt x="1980" y="385"/>
                  <a:pt x="1980" y="385"/>
                  <a:pt x="1980" y="385"/>
                </a:cubicBezTo>
                <a:cubicBezTo>
                  <a:pt x="1981" y="385"/>
                  <a:pt x="1981" y="385"/>
                  <a:pt x="1981" y="385"/>
                </a:cubicBezTo>
                <a:cubicBezTo>
                  <a:pt x="1982" y="385"/>
                  <a:pt x="1983" y="385"/>
                  <a:pt x="1984" y="384"/>
                </a:cubicBezTo>
                <a:cubicBezTo>
                  <a:pt x="1984" y="384"/>
                  <a:pt x="1985" y="383"/>
                  <a:pt x="1985" y="382"/>
                </a:cubicBezTo>
                <a:cubicBezTo>
                  <a:pt x="1985" y="382"/>
                  <a:pt x="1986" y="382"/>
                  <a:pt x="1986" y="382"/>
                </a:cubicBezTo>
                <a:cubicBezTo>
                  <a:pt x="1986" y="381"/>
                  <a:pt x="1987" y="381"/>
                  <a:pt x="1988" y="382"/>
                </a:cubicBezTo>
                <a:cubicBezTo>
                  <a:pt x="1989" y="382"/>
                  <a:pt x="1990" y="383"/>
                  <a:pt x="1991" y="383"/>
                </a:cubicBezTo>
                <a:cubicBezTo>
                  <a:pt x="1991" y="382"/>
                  <a:pt x="1991" y="382"/>
                  <a:pt x="1990" y="382"/>
                </a:cubicBezTo>
                <a:cubicBezTo>
                  <a:pt x="1987" y="381"/>
                  <a:pt x="1986" y="378"/>
                  <a:pt x="1988" y="376"/>
                </a:cubicBezTo>
                <a:cubicBezTo>
                  <a:pt x="1988" y="375"/>
                  <a:pt x="1988" y="375"/>
                  <a:pt x="1988" y="375"/>
                </a:cubicBezTo>
                <a:cubicBezTo>
                  <a:pt x="1989" y="375"/>
                  <a:pt x="1989" y="375"/>
                  <a:pt x="1989" y="375"/>
                </a:cubicBezTo>
                <a:cubicBezTo>
                  <a:pt x="1990" y="377"/>
                  <a:pt x="1991" y="377"/>
                  <a:pt x="1993" y="376"/>
                </a:cubicBezTo>
                <a:cubicBezTo>
                  <a:pt x="1994" y="375"/>
                  <a:pt x="1996" y="376"/>
                  <a:pt x="1997" y="376"/>
                </a:cubicBezTo>
                <a:cubicBezTo>
                  <a:pt x="1998" y="376"/>
                  <a:pt x="1998" y="376"/>
                  <a:pt x="1999" y="375"/>
                </a:cubicBezTo>
                <a:cubicBezTo>
                  <a:pt x="1999" y="375"/>
                  <a:pt x="1999" y="375"/>
                  <a:pt x="1999" y="375"/>
                </a:cubicBezTo>
                <a:cubicBezTo>
                  <a:pt x="1999" y="375"/>
                  <a:pt x="1999" y="375"/>
                  <a:pt x="1999" y="375"/>
                </a:cubicBezTo>
                <a:cubicBezTo>
                  <a:pt x="2000" y="374"/>
                  <a:pt x="2000" y="374"/>
                  <a:pt x="2001" y="374"/>
                </a:cubicBezTo>
                <a:cubicBezTo>
                  <a:pt x="2001" y="375"/>
                  <a:pt x="2001" y="375"/>
                  <a:pt x="2002" y="375"/>
                </a:cubicBezTo>
                <a:cubicBezTo>
                  <a:pt x="2002" y="374"/>
                  <a:pt x="2002" y="374"/>
                  <a:pt x="2002" y="374"/>
                </a:cubicBezTo>
                <a:cubicBezTo>
                  <a:pt x="2002" y="374"/>
                  <a:pt x="2002" y="374"/>
                  <a:pt x="2002" y="374"/>
                </a:cubicBezTo>
                <a:cubicBezTo>
                  <a:pt x="2002" y="374"/>
                  <a:pt x="2001" y="374"/>
                  <a:pt x="2001" y="373"/>
                </a:cubicBezTo>
                <a:cubicBezTo>
                  <a:pt x="2001" y="373"/>
                  <a:pt x="2001" y="373"/>
                  <a:pt x="2001" y="373"/>
                </a:cubicBezTo>
                <a:cubicBezTo>
                  <a:pt x="2001" y="373"/>
                  <a:pt x="2001" y="373"/>
                  <a:pt x="2001" y="373"/>
                </a:cubicBezTo>
                <a:cubicBezTo>
                  <a:pt x="2001" y="373"/>
                  <a:pt x="2001" y="373"/>
                  <a:pt x="2001" y="373"/>
                </a:cubicBezTo>
                <a:cubicBezTo>
                  <a:pt x="2001" y="373"/>
                  <a:pt x="2001" y="373"/>
                  <a:pt x="2001" y="373"/>
                </a:cubicBezTo>
                <a:cubicBezTo>
                  <a:pt x="2003" y="372"/>
                  <a:pt x="2004" y="372"/>
                  <a:pt x="2006" y="371"/>
                </a:cubicBezTo>
                <a:cubicBezTo>
                  <a:pt x="2007" y="371"/>
                  <a:pt x="2007" y="370"/>
                  <a:pt x="2008" y="370"/>
                </a:cubicBezTo>
                <a:cubicBezTo>
                  <a:pt x="2008" y="369"/>
                  <a:pt x="2007" y="368"/>
                  <a:pt x="2008" y="367"/>
                </a:cubicBezTo>
                <a:cubicBezTo>
                  <a:pt x="2008" y="367"/>
                  <a:pt x="2008" y="367"/>
                  <a:pt x="2008" y="367"/>
                </a:cubicBezTo>
                <a:cubicBezTo>
                  <a:pt x="2008" y="367"/>
                  <a:pt x="2009" y="368"/>
                  <a:pt x="2009" y="368"/>
                </a:cubicBezTo>
                <a:cubicBezTo>
                  <a:pt x="2010" y="369"/>
                  <a:pt x="2011" y="369"/>
                  <a:pt x="2012" y="369"/>
                </a:cubicBezTo>
                <a:cubicBezTo>
                  <a:pt x="2012" y="369"/>
                  <a:pt x="2013" y="368"/>
                  <a:pt x="2014" y="367"/>
                </a:cubicBezTo>
                <a:cubicBezTo>
                  <a:pt x="2015" y="366"/>
                  <a:pt x="2016" y="364"/>
                  <a:pt x="2017" y="364"/>
                </a:cubicBezTo>
                <a:cubicBezTo>
                  <a:pt x="2018" y="364"/>
                  <a:pt x="2018" y="364"/>
                  <a:pt x="2018" y="364"/>
                </a:cubicBezTo>
                <a:cubicBezTo>
                  <a:pt x="2018" y="364"/>
                  <a:pt x="2018" y="364"/>
                  <a:pt x="2018" y="364"/>
                </a:cubicBezTo>
                <a:cubicBezTo>
                  <a:pt x="2018" y="363"/>
                  <a:pt x="2018" y="363"/>
                  <a:pt x="2019" y="363"/>
                </a:cubicBezTo>
                <a:cubicBezTo>
                  <a:pt x="2019" y="362"/>
                  <a:pt x="2018" y="362"/>
                  <a:pt x="2018" y="361"/>
                </a:cubicBezTo>
                <a:cubicBezTo>
                  <a:pt x="2017" y="361"/>
                  <a:pt x="2017" y="361"/>
                  <a:pt x="2017" y="361"/>
                </a:cubicBezTo>
                <a:cubicBezTo>
                  <a:pt x="2017" y="362"/>
                  <a:pt x="2017" y="362"/>
                  <a:pt x="2017" y="362"/>
                </a:cubicBezTo>
                <a:cubicBezTo>
                  <a:pt x="2016" y="362"/>
                  <a:pt x="2016" y="362"/>
                  <a:pt x="2016" y="362"/>
                </a:cubicBezTo>
                <a:cubicBezTo>
                  <a:pt x="2014" y="363"/>
                  <a:pt x="2013" y="363"/>
                  <a:pt x="2011" y="363"/>
                </a:cubicBezTo>
                <a:cubicBezTo>
                  <a:pt x="2010" y="363"/>
                  <a:pt x="2009" y="362"/>
                  <a:pt x="2010" y="361"/>
                </a:cubicBezTo>
                <a:cubicBezTo>
                  <a:pt x="2011" y="359"/>
                  <a:pt x="2012" y="358"/>
                  <a:pt x="2012" y="356"/>
                </a:cubicBezTo>
                <a:cubicBezTo>
                  <a:pt x="2012" y="356"/>
                  <a:pt x="2012" y="356"/>
                  <a:pt x="2012" y="356"/>
                </a:cubicBezTo>
                <a:cubicBezTo>
                  <a:pt x="2013" y="355"/>
                  <a:pt x="2015" y="355"/>
                  <a:pt x="2016" y="356"/>
                </a:cubicBezTo>
                <a:cubicBezTo>
                  <a:pt x="2017" y="356"/>
                  <a:pt x="2018" y="356"/>
                  <a:pt x="2018" y="357"/>
                </a:cubicBezTo>
                <a:cubicBezTo>
                  <a:pt x="2019" y="358"/>
                  <a:pt x="2019" y="358"/>
                  <a:pt x="2019" y="358"/>
                </a:cubicBezTo>
                <a:cubicBezTo>
                  <a:pt x="2020" y="357"/>
                  <a:pt x="2020" y="357"/>
                  <a:pt x="2020" y="357"/>
                </a:cubicBezTo>
                <a:cubicBezTo>
                  <a:pt x="2020" y="357"/>
                  <a:pt x="2020" y="356"/>
                  <a:pt x="2020" y="356"/>
                </a:cubicBezTo>
                <a:cubicBezTo>
                  <a:pt x="2020" y="356"/>
                  <a:pt x="2020" y="356"/>
                  <a:pt x="2020" y="356"/>
                </a:cubicBezTo>
                <a:cubicBezTo>
                  <a:pt x="2021" y="355"/>
                  <a:pt x="2021" y="355"/>
                  <a:pt x="2022" y="355"/>
                </a:cubicBezTo>
                <a:cubicBezTo>
                  <a:pt x="2022" y="355"/>
                  <a:pt x="2023" y="355"/>
                  <a:pt x="2023" y="355"/>
                </a:cubicBezTo>
                <a:cubicBezTo>
                  <a:pt x="2023" y="355"/>
                  <a:pt x="2023" y="355"/>
                  <a:pt x="2023" y="355"/>
                </a:cubicBezTo>
                <a:cubicBezTo>
                  <a:pt x="2023" y="355"/>
                  <a:pt x="2023" y="356"/>
                  <a:pt x="2022" y="356"/>
                </a:cubicBezTo>
                <a:cubicBezTo>
                  <a:pt x="2022" y="356"/>
                  <a:pt x="2022" y="356"/>
                  <a:pt x="2022" y="356"/>
                </a:cubicBezTo>
                <a:cubicBezTo>
                  <a:pt x="2021" y="356"/>
                  <a:pt x="2021" y="356"/>
                  <a:pt x="2021" y="356"/>
                </a:cubicBezTo>
                <a:cubicBezTo>
                  <a:pt x="2021" y="357"/>
                  <a:pt x="2021" y="357"/>
                  <a:pt x="2021" y="358"/>
                </a:cubicBezTo>
                <a:cubicBezTo>
                  <a:pt x="2022" y="360"/>
                  <a:pt x="2023" y="362"/>
                  <a:pt x="2026" y="362"/>
                </a:cubicBezTo>
                <a:cubicBezTo>
                  <a:pt x="2028" y="362"/>
                  <a:pt x="2029" y="363"/>
                  <a:pt x="2031" y="363"/>
                </a:cubicBezTo>
                <a:cubicBezTo>
                  <a:pt x="2032" y="362"/>
                  <a:pt x="2032" y="362"/>
                  <a:pt x="2032" y="362"/>
                </a:cubicBezTo>
                <a:cubicBezTo>
                  <a:pt x="2033" y="361"/>
                  <a:pt x="2033" y="360"/>
                  <a:pt x="2033" y="359"/>
                </a:cubicBezTo>
                <a:cubicBezTo>
                  <a:pt x="2032" y="359"/>
                  <a:pt x="2032" y="358"/>
                  <a:pt x="2032" y="358"/>
                </a:cubicBezTo>
                <a:cubicBezTo>
                  <a:pt x="2032" y="358"/>
                  <a:pt x="2032" y="358"/>
                  <a:pt x="2032" y="358"/>
                </a:cubicBezTo>
                <a:cubicBezTo>
                  <a:pt x="2033" y="357"/>
                  <a:pt x="2034" y="358"/>
                  <a:pt x="2034" y="359"/>
                </a:cubicBezTo>
                <a:cubicBezTo>
                  <a:pt x="2035" y="361"/>
                  <a:pt x="2036" y="363"/>
                  <a:pt x="2036" y="365"/>
                </a:cubicBezTo>
                <a:cubicBezTo>
                  <a:pt x="2036" y="367"/>
                  <a:pt x="2034" y="368"/>
                  <a:pt x="2035" y="369"/>
                </a:cubicBezTo>
                <a:cubicBezTo>
                  <a:pt x="2035" y="370"/>
                  <a:pt x="2035" y="371"/>
                  <a:pt x="2036" y="371"/>
                </a:cubicBezTo>
                <a:cubicBezTo>
                  <a:pt x="2037" y="371"/>
                  <a:pt x="2037" y="372"/>
                  <a:pt x="2037" y="373"/>
                </a:cubicBezTo>
                <a:cubicBezTo>
                  <a:pt x="2037" y="373"/>
                  <a:pt x="2036" y="373"/>
                  <a:pt x="2036" y="374"/>
                </a:cubicBezTo>
                <a:cubicBezTo>
                  <a:pt x="2036" y="374"/>
                  <a:pt x="2035" y="374"/>
                  <a:pt x="2035" y="374"/>
                </a:cubicBezTo>
                <a:cubicBezTo>
                  <a:pt x="2034" y="374"/>
                  <a:pt x="2034" y="374"/>
                  <a:pt x="2034" y="374"/>
                </a:cubicBezTo>
                <a:cubicBezTo>
                  <a:pt x="2033" y="374"/>
                  <a:pt x="2033" y="375"/>
                  <a:pt x="2034" y="375"/>
                </a:cubicBezTo>
                <a:cubicBezTo>
                  <a:pt x="2035" y="375"/>
                  <a:pt x="2035" y="374"/>
                  <a:pt x="2036" y="375"/>
                </a:cubicBezTo>
                <a:cubicBezTo>
                  <a:pt x="2036" y="375"/>
                  <a:pt x="2036" y="376"/>
                  <a:pt x="2037" y="376"/>
                </a:cubicBezTo>
                <a:cubicBezTo>
                  <a:pt x="2037" y="375"/>
                  <a:pt x="2037" y="373"/>
                  <a:pt x="2038" y="373"/>
                </a:cubicBezTo>
                <a:cubicBezTo>
                  <a:pt x="2039" y="372"/>
                  <a:pt x="2039" y="372"/>
                  <a:pt x="2039" y="372"/>
                </a:cubicBezTo>
                <a:cubicBezTo>
                  <a:pt x="2040" y="372"/>
                  <a:pt x="2040" y="372"/>
                  <a:pt x="2041" y="372"/>
                </a:cubicBezTo>
                <a:cubicBezTo>
                  <a:pt x="2040" y="372"/>
                  <a:pt x="2040" y="372"/>
                  <a:pt x="2039" y="371"/>
                </a:cubicBezTo>
                <a:cubicBezTo>
                  <a:pt x="2039" y="371"/>
                  <a:pt x="2038" y="371"/>
                  <a:pt x="2037" y="370"/>
                </a:cubicBezTo>
                <a:cubicBezTo>
                  <a:pt x="2037" y="369"/>
                  <a:pt x="2037" y="368"/>
                  <a:pt x="2038" y="367"/>
                </a:cubicBezTo>
                <a:cubicBezTo>
                  <a:pt x="2039" y="367"/>
                  <a:pt x="2039" y="367"/>
                  <a:pt x="2039" y="367"/>
                </a:cubicBezTo>
                <a:cubicBezTo>
                  <a:pt x="2041" y="366"/>
                  <a:pt x="2043" y="365"/>
                  <a:pt x="2045" y="366"/>
                </a:cubicBezTo>
                <a:cubicBezTo>
                  <a:pt x="2045" y="366"/>
                  <a:pt x="2046" y="366"/>
                  <a:pt x="2046" y="365"/>
                </a:cubicBezTo>
                <a:cubicBezTo>
                  <a:pt x="2047" y="364"/>
                  <a:pt x="2047" y="364"/>
                  <a:pt x="2047" y="364"/>
                </a:cubicBezTo>
                <a:cubicBezTo>
                  <a:pt x="2048" y="364"/>
                  <a:pt x="2048" y="364"/>
                  <a:pt x="2048" y="364"/>
                </a:cubicBezTo>
                <a:cubicBezTo>
                  <a:pt x="2049" y="363"/>
                  <a:pt x="2050" y="362"/>
                  <a:pt x="2052" y="363"/>
                </a:cubicBezTo>
                <a:cubicBezTo>
                  <a:pt x="2054" y="364"/>
                  <a:pt x="2055" y="364"/>
                  <a:pt x="2057" y="364"/>
                </a:cubicBezTo>
                <a:cubicBezTo>
                  <a:pt x="2059" y="364"/>
                  <a:pt x="2060" y="365"/>
                  <a:pt x="2061" y="366"/>
                </a:cubicBezTo>
                <a:cubicBezTo>
                  <a:pt x="2062" y="366"/>
                  <a:pt x="2063" y="366"/>
                  <a:pt x="2064" y="366"/>
                </a:cubicBezTo>
                <a:cubicBezTo>
                  <a:pt x="2066" y="366"/>
                  <a:pt x="2068" y="366"/>
                  <a:pt x="2070" y="366"/>
                </a:cubicBezTo>
                <a:cubicBezTo>
                  <a:pt x="2070" y="366"/>
                  <a:pt x="2071" y="366"/>
                  <a:pt x="2071" y="367"/>
                </a:cubicBezTo>
                <a:cubicBezTo>
                  <a:pt x="2072" y="367"/>
                  <a:pt x="2073" y="368"/>
                  <a:pt x="2073" y="369"/>
                </a:cubicBezTo>
                <a:cubicBezTo>
                  <a:pt x="2072" y="369"/>
                  <a:pt x="2072" y="369"/>
                  <a:pt x="2072" y="369"/>
                </a:cubicBezTo>
                <a:cubicBezTo>
                  <a:pt x="2072" y="369"/>
                  <a:pt x="2071" y="369"/>
                  <a:pt x="2071" y="369"/>
                </a:cubicBezTo>
                <a:cubicBezTo>
                  <a:pt x="2071" y="369"/>
                  <a:pt x="2070" y="369"/>
                  <a:pt x="2070" y="369"/>
                </a:cubicBezTo>
                <a:cubicBezTo>
                  <a:pt x="2070" y="370"/>
                  <a:pt x="2070" y="370"/>
                  <a:pt x="2070" y="371"/>
                </a:cubicBezTo>
                <a:cubicBezTo>
                  <a:pt x="2069" y="374"/>
                  <a:pt x="2071" y="376"/>
                  <a:pt x="2073" y="377"/>
                </a:cubicBezTo>
                <a:cubicBezTo>
                  <a:pt x="2075" y="378"/>
                  <a:pt x="2076" y="378"/>
                  <a:pt x="2078" y="378"/>
                </a:cubicBezTo>
                <a:cubicBezTo>
                  <a:pt x="2078" y="378"/>
                  <a:pt x="2078" y="378"/>
                  <a:pt x="2078" y="378"/>
                </a:cubicBezTo>
                <a:cubicBezTo>
                  <a:pt x="2078" y="377"/>
                  <a:pt x="2077" y="377"/>
                  <a:pt x="2077" y="376"/>
                </a:cubicBezTo>
                <a:cubicBezTo>
                  <a:pt x="2078" y="375"/>
                  <a:pt x="2078" y="375"/>
                  <a:pt x="2078" y="375"/>
                </a:cubicBezTo>
                <a:cubicBezTo>
                  <a:pt x="2078" y="375"/>
                  <a:pt x="2078" y="375"/>
                  <a:pt x="2079" y="375"/>
                </a:cubicBezTo>
                <a:cubicBezTo>
                  <a:pt x="2079" y="376"/>
                  <a:pt x="2079" y="376"/>
                  <a:pt x="2080" y="376"/>
                </a:cubicBezTo>
                <a:cubicBezTo>
                  <a:pt x="2080" y="376"/>
                  <a:pt x="2081" y="376"/>
                  <a:pt x="2081" y="376"/>
                </a:cubicBezTo>
                <a:cubicBezTo>
                  <a:pt x="2083" y="376"/>
                  <a:pt x="2083" y="378"/>
                  <a:pt x="2082" y="379"/>
                </a:cubicBezTo>
                <a:cubicBezTo>
                  <a:pt x="2082" y="379"/>
                  <a:pt x="2082" y="379"/>
                  <a:pt x="2082" y="379"/>
                </a:cubicBezTo>
                <a:cubicBezTo>
                  <a:pt x="2082" y="380"/>
                  <a:pt x="2081" y="379"/>
                  <a:pt x="2081" y="379"/>
                </a:cubicBezTo>
                <a:cubicBezTo>
                  <a:pt x="2081" y="379"/>
                  <a:pt x="2080" y="378"/>
                  <a:pt x="2080" y="379"/>
                </a:cubicBezTo>
                <a:cubicBezTo>
                  <a:pt x="2079" y="379"/>
                  <a:pt x="2079" y="379"/>
                  <a:pt x="2079" y="379"/>
                </a:cubicBezTo>
                <a:cubicBezTo>
                  <a:pt x="2080" y="380"/>
                  <a:pt x="2080" y="379"/>
                  <a:pt x="2081" y="380"/>
                </a:cubicBezTo>
                <a:cubicBezTo>
                  <a:pt x="2083" y="380"/>
                  <a:pt x="2085" y="380"/>
                  <a:pt x="2086" y="381"/>
                </a:cubicBezTo>
                <a:cubicBezTo>
                  <a:pt x="2087" y="381"/>
                  <a:pt x="2088" y="381"/>
                  <a:pt x="2089" y="381"/>
                </a:cubicBezTo>
                <a:cubicBezTo>
                  <a:pt x="2090" y="380"/>
                  <a:pt x="2091" y="380"/>
                  <a:pt x="2093" y="381"/>
                </a:cubicBezTo>
                <a:cubicBezTo>
                  <a:pt x="2095" y="382"/>
                  <a:pt x="2097" y="383"/>
                  <a:pt x="2099" y="384"/>
                </a:cubicBezTo>
                <a:cubicBezTo>
                  <a:pt x="2099" y="384"/>
                  <a:pt x="2100" y="384"/>
                  <a:pt x="2100" y="384"/>
                </a:cubicBezTo>
                <a:cubicBezTo>
                  <a:pt x="2100" y="384"/>
                  <a:pt x="2101" y="384"/>
                  <a:pt x="2101" y="384"/>
                </a:cubicBezTo>
                <a:cubicBezTo>
                  <a:pt x="2101" y="384"/>
                  <a:pt x="2101" y="384"/>
                  <a:pt x="2101" y="384"/>
                </a:cubicBezTo>
                <a:cubicBezTo>
                  <a:pt x="2102" y="385"/>
                  <a:pt x="2104" y="387"/>
                  <a:pt x="2106" y="386"/>
                </a:cubicBezTo>
                <a:cubicBezTo>
                  <a:pt x="2106" y="386"/>
                  <a:pt x="2106" y="386"/>
                  <a:pt x="2107" y="386"/>
                </a:cubicBezTo>
                <a:cubicBezTo>
                  <a:pt x="2107" y="386"/>
                  <a:pt x="2107" y="386"/>
                  <a:pt x="2107" y="386"/>
                </a:cubicBezTo>
                <a:cubicBezTo>
                  <a:pt x="2108" y="386"/>
                  <a:pt x="2108" y="386"/>
                  <a:pt x="2108" y="386"/>
                </a:cubicBezTo>
                <a:cubicBezTo>
                  <a:pt x="2109" y="386"/>
                  <a:pt x="2109" y="387"/>
                  <a:pt x="2109" y="386"/>
                </a:cubicBezTo>
                <a:cubicBezTo>
                  <a:pt x="2108" y="384"/>
                  <a:pt x="2106" y="385"/>
                  <a:pt x="2104" y="384"/>
                </a:cubicBezTo>
                <a:cubicBezTo>
                  <a:pt x="2104" y="385"/>
                  <a:pt x="2105" y="385"/>
                  <a:pt x="2105" y="385"/>
                </a:cubicBezTo>
                <a:cubicBezTo>
                  <a:pt x="2105" y="385"/>
                  <a:pt x="2105" y="385"/>
                  <a:pt x="2105" y="385"/>
                </a:cubicBezTo>
                <a:cubicBezTo>
                  <a:pt x="2104" y="385"/>
                  <a:pt x="2104" y="385"/>
                  <a:pt x="2104" y="385"/>
                </a:cubicBezTo>
                <a:cubicBezTo>
                  <a:pt x="2103" y="385"/>
                  <a:pt x="2103" y="384"/>
                  <a:pt x="2104" y="384"/>
                </a:cubicBezTo>
                <a:cubicBezTo>
                  <a:pt x="2104" y="384"/>
                  <a:pt x="2104" y="384"/>
                  <a:pt x="2104" y="384"/>
                </a:cubicBezTo>
                <a:cubicBezTo>
                  <a:pt x="2104" y="383"/>
                  <a:pt x="2103" y="383"/>
                  <a:pt x="2103" y="383"/>
                </a:cubicBezTo>
                <a:cubicBezTo>
                  <a:pt x="2102" y="383"/>
                  <a:pt x="2102" y="383"/>
                  <a:pt x="2102" y="382"/>
                </a:cubicBezTo>
                <a:cubicBezTo>
                  <a:pt x="2100" y="382"/>
                  <a:pt x="2099" y="381"/>
                  <a:pt x="2098" y="380"/>
                </a:cubicBezTo>
                <a:cubicBezTo>
                  <a:pt x="2097" y="379"/>
                  <a:pt x="2097" y="379"/>
                  <a:pt x="2098" y="378"/>
                </a:cubicBezTo>
                <a:cubicBezTo>
                  <a:pt x="2098" y="378"/>
                  <a:pt x="2099" y="379"/>
                  <a:pt x="2099" y="379"/>
                </a:cubicBezTo>
                <a:cubicBezTo>
                  <a:pt x="2099" y="380"/>
                  <a:pt x="2101" y="380"/>
                  <a:pt x="2101" y="381"/>
                </a:cubicBezTo>
                <a:cubicBezTo>
                  <a:pt x="2101" y="381"/>
                  <a:pt x="2102" y="382"/>
                  <a:pt x="2103" y="381"/>
                </a:cubicBezTo>
                <a:cubicBezTo>
                  <a:pt x="2103" y="381"/>
                  <a:pt x="2103" y="381"/>
                  <a:pt x="2103" y="381"/>
                </a:cubicBezTo>
                <a:cubicBezTo>
                  <a:pt x="2103" y="381"/>
                  <a:pt x="2104" y="380"/>
                  <a:pt x="2103" y="380"/>
                </a:cubicBezTo>
                <a:cubicBezTo>
                  <a:pt x="2102" y="379"/>
                  <a:pt x="2103" y="378"/>
                  <a:pt x="2104" y="377"/>
                </a:cubicBezTo>
                <a:cubicBezTo>
                  <a:pt x="2104" y="377"/>
                  <a:pt x="2104" y="377"/>
                  <a:pt x="2104" y="377"/>
                </a:cubicBezTo>
                <a:cubicBezTo>
                  <a:pt x="2104" y="377"/>
                  <a:pt x="2104" y="377"/>
                  <a:pt x="2104" y="377"/>
                </a:cubicBezTo>
                <a:cubicBezTo>
                  <a:pt x="2105" y="376"/>
                  <a:pt x="2105" y="375"/>
                  <a:pt x="2105" y="375"/>
                </a:cubicBezTo>
                <a:cubicBezTo>
                  <a:pt x="2104" y="374"/>
                  <a:pt x="2103" y="373"/>
                  <a:pt x="2104" y="371"/>
                </a:cubicBezTo>
                <a:cubicBezTo>
                  <a:pt x="2104" y="371"/>
                  <a:pt x="2103" y="370"/>
                  <a:pt x="2103" y="370"/>
                </a:cubicBezTo>
                <a:cubicBezTo>
                  <a:pt x="2103" y="368"/>
                  <a:pt x="2104" y="366"/>
                  <a:pt x="2104" y="364"/>
                </a:cubicBezTo>
                <a:cubicBezTo>
                  <a:pt x="2104" y="364"/>
                  <a:pt x="2104" y="364"/>
                  <a:pt x="2104" y="364"/>
                </a:cubicBezTo>
                <a:cubicBezTo>
                  <a:pt x="2104" y="364"/>
                  <a:pt x="2104" y="364"/>
                  <a:pt x="2104" y="364"/>
                </a:cubicBezTo>
                <a:cubicBezTo>
                  <a:pt x="2104" y="364"/>
                  <a:pt x="2104" y="364"/>
                  <a:pt x="2105" y="364"/>
                </a:cubicBezTo>
                <a:cubicBezTo>
                  <a:pt x="2105" y="364"/>
                  <a:pt x="2105" y="365"/>
                  <a:pt x="2106" y="364"/>
                </a:cubicBezTo>
                <a:cubicBezTo>
                  <a:pt x="2107" y="364"/>
                  <a:pt x="2106" y="365"/>
                  <a:pt x="2107" y="365"/>
                </a:cubicBezTo>
                <a:cubicBezTo>
                  <a:pt x="2107" y="365"/>
                  <a:pt x="2107" y="364"/>
                  <a:pt x="2108" y="364"/>
                </a:cubicBezTo>
                <a:cubicBezTo>
                  <a:pt x="2108" y="364"/>
                  <a:pt x="2108" y="364"/>
                  <a:pt x="2108" y="364"/>
                </a:cubicBezTo>
                <a:cubicBezTo>
                  <a:pt x="2109" y="363"/>
                  <a:pt x="2109" y="362"/>
                  <a:pt x="2110" y="361"/>
                </a:cubicBezTo>
                <a:cubicBezTo>
                  <a:pt x="2110" y="361"/>
                  <a:pt x="2110" y="361"/>
                  <a:pt x="2110" y="361"/>
                </a:cubicBezTo>
                <a:cubicBezTo>
                  <a:pt x="2110" y="361"/>
                  <a:pt x="2110" y="361"/>
                  <a:pt x="2110" y="361"/>
                </a:cubicBezTo>
                <a:cubicBezTo>
                  <a:pt x="2111" y="363"/>
                  <a:pt x="2113" y="363"/>
                  <a:pt x="2114" y="364"/>
                </a:cubicBezTo>
                <a:cubicBezTo>
                  <a:pt x="2115" y="364"/>
                  <a:pt x="2115" y="365"/>
                  <a:pt x="2116" y="366"/>
                </a:cubicBezTo>
                <a:cubicBezTo>
                  <a:pt x="2116" y="367"/>
                  <a:pt x="2118" y="367"/>
                  <a:pt x="2119" y="368"/>
                </a:cubicBezTo>
                <a:cubicBezTo>
                  <a:pt x="2119" y="369"/>
                  <a:pt x="2119" y="369"/>
                  <a:pt x="2120" y="369"/>
                </a:cubicBezTo>
                <a:cubicBezTo>
                  <a:pt x="2120" y="368"/>
                  <a:pt x="2120" y="368"/>
                  <a:pt x="2120" y="368"/>
                </a:cubicBezTo>
                <a:cubicBezTo>
                  <a:pt x="2121" y="368"/>
                  <a:pt x="2121" y="368"/>
                  <a:pt x="2121" y="368"/>
                </a:cubicBezTo>
                <a:cubicBezTo>
                  <a:pt x="2121" y="368"/>
                  <a:pt x="2121" y="368"/>
                  <a:pt x="2122" y="368"/>
                </a:cubicBezTo>
                <a:cubicBezTo>
                  <a:pt x="2122" y="367"/>
                  <a:pt x="2122" y="367"/>
                  <a:pt x="2122" y="367"/>
                </a:cubicBezTo>
                <a:cubicBezTo>
                  <a:pt x="2122" y="367"/>
                  <a:pt x="2122" y="367"/>
                  <a:pt x="2122" y="367"/>
                </a:cubicBezTo>
                <a:cubicBezTo>
                  <a:pt x="2123" y="367"/>
                  <a:pt x="2124" y="367"/>
                  <a:pt x="2124" y="368"/>
                </a:cubicBezTo>
                <a:cubicBezTo>
                  <a:pt x="2124" y="369"/>
                  <a:pt x="2124" y="370"/>
                  <a:pt x="2124" y="371"/>
                </a:cubicBezTo>
                <a:cubicBezTo>
                  <a:pt x="2124" y="371"/>
                  <a:pt x="2124" y="371"/>
                  <a:pt x="2124" y="371"/>
                </a:cubicBezTo>
                <a:cubicBezTo>
                  <a:pt x="2125" y="373"/>
                  <a:pt x="2124" y="375"/>
                  <a:pt x="2125" y="377"/>
                </a:cubicBezTo>
                <a:cubicBezTo>
                  <a:pt x="2125" y="376"/>
                  <a:pt x="2125" y="376"/>
                  <a:pt x="2126" y="376"/>
                </a:cubicBezTo>
                <a:cubicBezTo>
                  <a:pt x="2126" y="376"/>
                  <a:pt x="2126" y="375"/>
                  <a:pt x="2126" y="374"/>
                </a:cubicBezTo>
                <a:cubicBezTo>
                  <a:pt x="2125" y="372"/>
                  <a:pt x="2125" y="371"/>
                  <a:pt x="2125" y="369"/>
                </a:cubicBezTo>
                <a:cubicBezTo>
                  <a:pt x="2125" y="369"/>
                  <a:pt x="2125" y="369"/>
                  <a:pt x="2125" y="369"/>
                </a:cubicBezTo>
                <a:cubicBezTo>
                  <a:pt x="2126" y="369"/>
                  <a:pt x="2127" y="370"/>
                  <a:pt x="2127" y="371"/>
                </a:cubicBezTo>
                <a:cubicBezTo>
                  <a:pt x="2127" y="371"/>
                  <a:pt x="2127" y="371"/>
                  <a:pt x="2127" y="371"/>
                </a:cubicBezTo>
                <a:cubicBezTo>
                  <a:pt x="2127" y="372"/>
                  <a:pt x="2127" y="372"/>
                  <a:pt x="2127" y="372"/>
                </a:cubicBezTo>
                <a:cubicBezTo>
                  <a:pt x="2127" y="372"/>
                  <a:pt x="2127" y="371"/>
                  <a:pt x="2128" y="370"/>
                </a:cubicBezTo>
                <a:cubicBezTo>
                  <a:pt x="2128" y="370"/>
                  <a:pt x="2128" y="370"/>
                  <a:pt x="2128" y="370"/>
                </a:cubicBezTo>
                <a:cubicBezTo>
                  <a:pt x="2127" y="369"/>
                  <a:pt x="2127" y="369"/>
                  <a:pt x="2127" y="369"/>
                </a:cubicBezTo>
                <a:cubicBezTo>
                  <a:pt x="2127" y="369"/>
                  <a:pt x="2127" y="368"/>
                  <a:pt x="2127" y="368"/>
                </a:cubicBezTo>
                <a:cubicBezTo>
                  <a:pt x="2127" y="368"/>
                  <a:pt x="2127" y="368"/>
                  <a:pt x="2127" y="368"/>
                </a:cubicBezTo>
                <a:cubicBezTo>
                  <a:pt x="2128" y="367"/>
                  <a:pt x="2129" y="367"/>
                  <a:pt x="2129" y="367"/>
                </a:cubicBezTo>
                <a:cubicBezTo>
                  <a:pt x="2130" y="368"/>
                  <a:pt x="2130" y="368"/>
                  <a:pt x="2130" y="369"/>
                </a:cubicBezTo>
                <a:cubicBezTo>
                  <a:pt x="2131" y="370"/>
                  <a:pt x="2130" y="371"/>
                  <a:pt x="2131" y="371"/>
                </a:cubicBezTo>
                <a:cubicBezTo>
                  <a:pt x="2132" y="371"/>
                  <a:pt x="2132" y="371"/>
                  <a:pt x="2132" y="371"/>
                </a:cubicBezTo>
                <a:cubicBezTo>
                  <a:pt x="2134" y="370"/>
                  <a:pt x="2134" y="370"/>
                  <a:pt x="2134" y="373"/>
                </a:cubicBezTo>
                <a:cubicBezTo>
                  <a:pt x="2135" y="372"/>
                  <a:pt x="2135" y="372"/>
                  <a:pt x="2135" y="372"/>
                </a:cubicBezTo>
                <a:cubicBezTo>
                  <a:pt x="2135" y="372"/>
                  <a:pt x="2135" y="372"/>
                  <a:pt x="2135" y="372"/>
                </a:cubicBezTo>
                <a:cubicBezTo>
                  <a:pt x="2136" y="371"/>
                  <a:pt x="2136" y="371"/>
                  <a:pt x="2136" y="371"/>
                </a:cubicBezTo>
                <a:cubicBezTo>
                  <a:pt x="2136" y="371"/>
                  <a:pt x="2137" y="371"/>
                  <a:pt x="2137" y="371"/>
                </a:cubicBezTo>
                <a:cubicBezTo>
                  <a:pt x="2137" y="372"/>
                  <a:pt x="2137" y="372"/>
                  <a:pt x="2137" y="372"/>
                </a:cubicBezTo>
                <a:cubicBezTo>
                  <a:pt x="2137" y="372"/>
                  <a:pt x="2137" y="372"/>
                  <a:pt x="2137" y="373"/>
                </a:cubicBezTo>
                <a:cubicBezTo>
                  <a:pt x="2137" y="373"/>
                  <a:pt x="2136" y="373"/>
                  <a:pt x="2136" y="373"/>
                </a:cubicBezTo>
                <a:cubicBezTo>
                  <a:pt x="2135" y="374"/>
                  <a:pt x="2135" y="374"/>
                  <a:pt x="2134" y="375"/>
                </a:cubicBezTo>
                <a:cubicBezTo>
                  <a:pt x="2134" y="375"/>
                  <a:pt x="2133" y="375"/>
                  <a:pt x="2133" y="376"/>
                </a:cubicBezTo>
                <a:cubicBezTo>
                  <a:pt x="2134" y="376"/>
                  <a:pt x="2135" y="376"/>
                  <a:pt x="2135" y="375"/>
                </a:cubicBezTo>
                <a:cubicBezTo>
                  <a:pt x="2136" y="375"/>
                  <a:pt x="2136" y="375"/>
                  <a:pt x="2136" y="374"/>
                </a:cubicBezTo>
                <a:cubicBezTo>
                  <a:pt x="2136" y="374"/>
                  <a:pt x="2136" y="374"/>
                  <a:pt x="2136" y="374"/>
                </a:cubicBezTo>
                <a:cubicBezTo>
                  <a:pt x="2137" y="373"/>
                  <a:pt x="2140" y="374"/>
                  <a:pt x="2141" y="374"/>
                </a:cubicBezTo>
                <a:cubicBezTo>
                  <a:pt x="2141" y="375"/>
                  <a:pt x="2140" y="375"/>
                  <a:pt x="2140" y="376"/>
                </a:cubicBezTo>
                <a:cubicBezTo>
                  <a:pt x="2140" y="376"/>
                  <a:pt x="2139" y="377"/>
                  <a:pt x="2139" y="378"/>
                </a:cubicBezTo>
                <a:cubicBezTo>
                  <a:pt x="2139" y="379"/>
                  <a:pt x="2139" y="379"/>
                  <a:pt x="2138" y="380"/>
                </a:cubicBezTo>
                <a:cubicBezTo>
                  <a:pt x="2138" y="380"/>
                  <a:pt x="2137" y="381"/>
                  <a:pt x="2136" y="381"/>
                </a:cubicBezTo>
                <a:cubicBezTo>
                  <a:pt x="2135" y="381"/>
                  <a:pt x="2135" y="381"/>
                  <a:pt x="2135" y="381"/>
                </a:cubicBezTo>
                <a:cubicBezTo>
                  <a:pt x="2134" y="381"/>
                  <a:pt x="2133" y="381"/>
                  <a:pt x="2132" y="380"/>
                </a:cubicBezTo>
                <a:cubicBezTo>
                  <a:pt x="2132" y="380"/>
                  <a:pt x="2132" y="380"/>
                  <a:pt x="2132" y="380"/>
                </a:cubicBezTo>
                <a:cubicBezTo>
                  <a:pt x="2132" y="381"/>
                  <a:pt x="2132" y="381"/>
                  <a:pt x="2132" y="381"/>
                </a:cubicBezTo>
                <a:cubicBezTo>
                  <a:pt x="2131" y="381"/>
                  <a:pt x="2131" y="381"/>
                  <a:pt x="2131" y="381"/>
                </a:cubicBezTo>
                <a:cubicBezTo>
                  <a:pt x="2132" y="381"/>
                  <a:pt x="2132" y="381"/>
                  <a:pt x="2132" y="381"/>
                </a:cubicBezTo>
                <a:cubicBezTo>
                  <a:pt x="2132" y="382"/>
                  <a:pt x="2133" y="383"/>
                  <a:pt x="2134" y="382"/>
                </a:cubicBezTo>
                <a:cubicBezTo>
                  <a:pt x="2135" y="381"/>
                  <a:pt x="2136" y="381"/>
                  <a:pt x="2137" y="382"/>
                </a:cubicBezTo>
                <a:cubicBezTo>
                  <a:pt x="2138" y="382"/>
                  <a:pt x="2139" y="383"/>
                  <a:pt x="2141" y="383"/>
                </a:cubicBezTo>
                <a:cubicBezTo>
                  <a:pt x="2139" y="385"/>
                  <a:pt x="2138" y="385"/>
                  <a:pt x="2137" y="382"/>
                </a:cubicBezTo>
                <a:cubicBezTo>
                  <a:pt x="2136" y="383"/>
                  <a:pt x="2136" y="384"/>
                  <a:pt x="2135" y="385"/>
                </a:cubicBezTo>
                <a:cubicBezTo>
                  <a:pt x="2135" y="385"/>
                  <a:pt x="2135" y="385"/>
                  <a:pt x="2134" y="385"/>
                </a:cubicBezTo>
                <a:cubicBezTo>
                  <a:pt x="2133" y="385"/>
                  <a:pt x="2133" y="385"/>
                  <a:pt x="2133" y="384"/>
                </a:cubicBezTo>
                <a:cubicBezTo>
                  <a:pt x="2131" y="386"/>
                  <a:pt x="2131" y="386"/>
                  <a:pt x="2129" y="384"/>
                </a:cubicBezTo>
                <a:cubicBezTo>
                  <a:pt x="2129" y="384"/>
                  <a:pt x="2129" y="384"/>
                  <a:pt x="2129" y="384"/>
                </a:cubicBezTo>
                <a:cubicBezTo>
                  <a:pt x="2130" y="384"/>
                  <a:pt x="2130" y="384"/>
                  <a:pt x="2131" y="383"/>
                </a:cubicBezTo>
                <a:cubicBezTo>
                  <a:pt x="2131" y="383"/>
                  <a:pt x="2131" y="383"/>
                  <a:pt x="2131" y="383"/>
                </a:cubicBezTo>
                <a:cubicBezTo>
                  <a:pt x="2131" y="383"/>
                  <a:pt x="2130" y="383"/>
                  <a:pt x="2130" y="383"/>
                </a:cubicBezTo>
                <a:cubicBezTo>
                  <a:pt x="2130" y="383"/>
                  <a:pt x="2130" y="383"/>
                  <a:pt x="2130" y="383"/>
                </a:cubicBezTo>
                <a:cubicBezTo>
                  <a:pt x="2129" y="384"/>
                  <a:pt x="2129" y="383"/>
                  <a:pt x="2129" y="382"/>
                </a:cubicBezTo>
                <a:cubicBezTo>
                  <a:pt x="2129" y="382"/>
                  <a:pt x="2129" y="381"/>
                  <a:pt x="2128" y="381"/>
                </a:cubicBezTo>
                <a:cubicBezTo>
                  <a:pt x="2128" y="381"/>
                  <a:pt x="2128" y="382"/>
                  <a:pt x="2128" y="382"/>
                </a:cubicBezTo>
                <a:cubicBezTo>
                  <a:pt x="2128" y="383"/>
                  <a:pt x="2128" y="384"/>
                  <a:pt x="2127" y="384"/>
                </a:cubicBezTo>
                <a:cubicBezTo>
                  <a:pt x="2127" y="384"/>
                  <a:pt x="2127" y="384"/>
                  <a:pt x="2126" y="384"/>
                </a:cubicBezTo>
                <a:cubicBezTo>
                  <a:pt x="2126" y="385"/>
                  <a:pt x="2126" y="386"/>
                  <a:pt x="2126" y="387"/>
                </a:cubicBezTo>
                <a:cubicBezTo>
                  <a:pt x="2126" y="387"/>
                  <a:pt x="2126" y="387"/>
                  <a:pt x="2126" y="387"/>
                </a:cubicBezTo>
                <a:cubicBezTo>
                  <a:pt x="2126" y="387"/>
                  <a:pt x="2126" y="387"/>
                  <a:pt x="2126" y="387"/>
                </a:cubicBezTo>
                <a:cubicBezTo>
                  <a:pt x="2125" y="386"/>
                  <a:pt x="2126" y="385"/>
                  <a:pt x="2124" y="386"/>
                </a:cubicBezTo>
                <a:cubicBezTo>
                  <a:pt x="2123" y="386"/>
                  <a:pt x="2123" y="384"/>
                  <a:pt x="2123" y="384"/>
                </a:cubicBezTo>
                <a:cubicBezTo>
                  <a:pt x="2122" y="385"/>
                  <a:pt x="2123" y="386"/>
                  <a:pt x="2123" y="387"/>
                </a:cubicBezTo>
                <a:cubicBezTo>
                  <a:pt x="2123" y="387"/>
                  <a:pt x="2123" y="387"/>
                  <a:pt x="2123" y="387"/>
                </a:cubicBezTo>
                <a:cubicBezTo>
                  <a:pt x="2122" y="388"/>
                  <a:pt x="2122" y="388"/>
                  <a:pt x="2122" y="388"/>
                </a:cubicBezTo>
                <a:cubicBezTo>
                  <a:pt x="2122" y="388"/>
                  <a:pt x="2122" y="389"/>
                  <a:pt x="2121" y="389"/>
                </a:cubicBezTo>
                <a:cubicBezTo>
                  <a:pt x="2121" y="389"/>
                  <a:pt x="2121" y="389"/>
                  <a:pt x="2121" y="389"/>
                </a:cubicBezTo>
                <a:cubicBezTo>
                  <a:pt x="2121" y="390"/>
                  <a:pt x="2121" y="390"/>
                  <a:pt x="2122" y="390"/>
                </a:cubicBezTo>
                <a:cubicBezTo>
                  <a:pt x="2122" y="390"/>
                  <a:pt x="2122" y="390"/>
                  <a:pt x="2122" y="390"/>
                </a:cubicBezTo>
                <a:cubicBezTo>
                  <a:pt x="2122" y="390"/>
                  <a:pt x="2122" y="390"/>
                  <a:pt x="2122" y="390"/>
                </a:cubicBezTo>
                <a:cubicBezTo>
                  <a:pt x="2123" y="390"/>
                  <a:pt x="2123" y="390"/>
                  <a:pt x="2123" y="390"/>
                </a:cubicBezTo>
                <a:cubicBezTo>
                  <a:pt x="2122" y="390"/>
                  <a:pt x="2122" y="390"/>
                  <a:pt x="2122" y="390"/>
                </a:cubicBezTo>
                <a:cubicBezTo>
                  <a:pt x="2122" y="390"/>
                  <a:pt x="2122" y="390"/>
                  <a:pt x="2122" y="390"/>
                </a:cubicBezTo>
                <a:cubicBezTo>
                  <a:pt x="2122" y="391"/>
                  <a:pt x="2122" y="391"/>
                  <a:pt x="2122" y="391"/>
                </a:cubicBezTo>
                <a:cubicBezTo>
                  <a:pt x="2123" y="392"/>
                  <a:pt x="2124" y="393"/>
                  <a:pt x="2124" y="393"/>
                </a:cubicBezTo>
                <a:cubicBezTo>
                  <a:pt x="2123" y="394"/>
                  <a:pt x="2123" y="395"/>
                  <a:pt x="2122" y="396"/>
                </a:cubicBezTo>
                <a:cubicBezTo>
                  <a:pt x="2122" y="397"/>
                  <a:pt x="2122" y="397"/>
                  <a:pt x="2122" y="397"/>
                </a:cubicBezTo>
                <a:cubicBezTo>
                  <a:pt x="2122" y="398"/>
                  <a:pt x="2123" y="398"/>
                  <a:pt x="2123" y="399"/>
                </a:cubicBezTo>
                <a:cubicBezTo>
                  <a:pt x="2124" y="401"/>
                  <a:pt x="2126" y="401"/>
                  <a:pt x="2127" y="403"/>
                </a:cubicBezTo>
                <a:cubicBezTo>
                  <a:pt x="2128" y="405"/>
                  <a:pt x="2129" y="407"/>
                  <a:pt x="2129" y="409"/>
                </a:cubicBezTo>
                <a:cubicBezTo>
                  <a:pt x="2129" y="410"/>
                  <a:pt x="2129" y="410"/>
                  <a:pt x="2129" y="411"/>
                </a:cubicBezTo>
                <a:cubicBezTo>
                  <a:pt x="2130" y="410"/>
                  <a:pt x="2130" y="408"/>
                  <a:pt x="2130" y="407"/>
                </a:cubicBezTo>
                <a:cubicBezTo>
                  <a:pt x="2130" y="407"/>
                  <a:pt x="2130" y="407"/>
                  <a:pt x="2130" y="407"/>
                </a:cubicBezTo>
                <a:cubicBezTo>
                  <a:pt x="2130" y="407"/>
                  <a:pt x="2129" y="407"/>
                  <a:pt x="2129" y="407"/>
                </a:cubicBezTo>
                <a:cubicBezTo>
                  <a:pt x="2129" y="406"/>
                  <a:pt x="2129" y="406"/>
                  <a:pt x="2129" y="406"/>
                </a:cubicBezTo>
                <a:cubicBezTo>
                  <a:pt x="2131" y="404"/>
                  <a:pt x="2130" y="403"/>
                  <a:pt x="2129" y="402"/>
                </a:cubicBezTo>
                <a:cubicBezTo>
                  <a:pt x="2128" y="402"/>
                  <a:pt x="2128" y="402"/>
                  <a:pt x="2128" y="402"/>
                </a:cubicBezTo>
                <a:cubicBezTo>
                  <a:pt x="2127" y="401"/>
                  <a:pt x="2127" y="401"/>
                  <a:pt x="2127" y="400"/>
                </a:cubicBezTo>
                <a:cubicBezTo>
                  <a:pt x="2127" y="398"/>
                  <a:pt x="2127" y="396"/>
                  <a:pt x="2126" y="395"/>
                </a:cubicBezTo>
                <a:cubicBezTo>
                  <a:pt x="2126" y="394"/>
                  <a:pt x="2126" y="394"/>
                  <a:pt x="2126" y="394"/>
                </a:cubicBezTo>
                <a:cubicBezTo>
                  <a:pt x="2127" y="394"/>
                  <a:pt x="2127" y="394"/>
                  <a:pt x="2127" y="394"/>
                </a:cubicBezTo>
                <a:cubicBezTo>
                  <a:pt x="2128" y="393"/>
                  <a:pt x="2130" y="393"/>
                  <a:pt x="2131" y="394"/>
                </a:cubicBezTo>
                <a:cubicBezTo>
                  <a:pt x="2133" y="396"/>
                  <a:pt x="2135" y="398"/>
                  <a:pt x="2137" y="400"/>
                </a:cubicBezTo>
                <a:cubicBezTo>
                  <a:pt x="2137" y="401"/>
                  <a:pt x="2138" y="402"/>
                  <a:pt x="2139" y="402"/>
                </a:cubicBezTo>
                <a:cubicBezTo>
                  <a:pt x="2140" y="402"/>
                  <a:pt x="2140" y="402"/>
                  <a:pt x="2140" y="403"/>
                </a:cubicBezTo>
                <a:cubicBezTo>
                  <a:pt x="2140" y="404"/>
                  <a:pt x="2140" y="404"/>
                  <a:pt x="2140" y="404"/>
                </a:cubicBezTo>
                <a:cubicBezTo>
                  <a:pt x="2140" y="404"/>
                  <a:pt x="2139" y="404"/>
                  <a:pt x="2139" y="404"/>
                </a:cubicBezTo>
                <a:cubicBezTo>
                  <a:pt x="2139" y="404"/>
                  <a:pt x="2139" y="404"/>
                  <a:pt x="2139" y="404"/>
                </a:cubicBezTo>
                <a:cubicBezTo>
                  <a:pt x="2139" y="405"/>
                  <a:pt x="2139" y="405"/>
                  <a:pt x="2139" y="406"/>
                </a:cubicBezTo>
                <a:cubicBezTo>
                  <a:pt x="2139" y="407"/>
                  <a:pt x="2140" y="407"/>
                  <a:pt x="2140" y="408"/>
                </a:cubicBezTo>
                <a:cubicBezTo>
                  <a:pt x="2141" y="408"/>
                  <a:pt x="2141" y="408"/>
                  <a:pt x="2142" y="407"/>
                </a:cubicBezTo>
                <a:cubicBezTo>
                  <a:pt x="2142" y="407"/>
                  <a:pt x="2142" y="407"/>
                  <a:pt x="2142" y="407"/>
                </a:cubicBezTo>
                <a:cubicBezTo>
                  <a:pt x="2143" y="407"/>
                  <a:pt x="2143" y="406"/>
                  <a:pt x="2143" y="406"/>
                </a:cubicBezTo>
                <a:cubicBezTo>
                  <a:pt x="2144" y="406"/>
                  <a:pt x="2144" y="406"/>
                  <a:pt x="2144" y="406"/>
                </a:cubicBezTo>
                <a:cubicBezTo>
                  <a:pt x="2145" y="406"/>
                  <a:pt x="2144" y="407"/>
                  <a:pt x="2144" y="408"/>
                </a:cubicBezTo>
                <a:cubicBezTo>
                  <a:pt x="2144" y="408"/>
                  <a:pt x="2144" y="408"/>
                  <a:pt x="2144" y="408"/>
                </a:cubicBezTo>
                <a:cubicBezTo>
                  <a:pt x="2144" y="408"/>
                  <a:pt x="2143" y="409"/>
                  <a:pt x="2142" y="409"/>
                </a:cubicBezTo>
                <a:cubicBezTo>
                  <a:pt x="2142" y="408"/>
                  <a:pt x="2141" y="408"/>
                  <a:pt x="2141" y="409"/>
                </a:cubicBezTo>
                <a:cubicBezTo>
                  <a:pt x="2140" y="409"/>
                  <a:pt x="2140" y="409"/>
                  <a:pt x="2140" y="410"/>
                </a:cubicBezTo>
                <a:cubicBezTo>
                  <a:pt x="2141" y="411"/>
                  <a:pt x="2141" y="412"/>
                  <a:pt x="2142" y="411"/>
                </a:cubicBezTo>
                <a:cubicBezTo>
                  <a:pt x="2143" y="411"/>
                  <a:pt x="2143" y="411"/>
                  <a:pt x="2143" y="412"/>
                </a:cubicBezTo>
                <a:cubicBezTo>
                  <a:pt x="2143" y="414"/>
                  <a:pt x="2145" y="415"/>
                  <a:pt x="2144" y="416"/>
                </a:cubicBezTo>
                <a:cubicBezTo>
                  <a:pt x="2144" y="417"/>
                  <a:pt x="2145" y="417"/>
                  <a:pt x="2145" y="418"/>
                </a:cubicBezTo>
                <a:cubicBezTo>
                  <a:pt x="2146" y="418"/>
                  <a:pt x="2146" y="419"/>
                  <a:pt x="2146" y="420"/>
                </a:cubicBezTo>
                <a:cubicBezTo>
                  <a:pt x="2147" y="420"/>
                  <a:pt x="2147" y="421"/>
                  <a:pt x="2148" y="422"/>
                </a:cubicBezTo>
                <a:cubicBezTo>
                  <a:pt x="2149" y="421"/>
                  <a:pt x="2150" y="422"/>
                  <a:pt x="2149" y="423"/>
                </a:cubicBezTo>
                <a:cubicBezTo>
                  <a:pt x="2149" y="425"/>
                  <a:pt x="2151" y="426"/>
                  <a:pt x="2153" y="426"/>
                </a:cubicBezTo>
                <a:cubicBezTo>
                  <a:pt x="2154" y="426"/>
                  <a:pt x="2154" y="427"/>
                  <a:pt x="2154" y="428"/>
                </a:cubicBezTo>
                <a:cubicBezTo>
                  <a:pt x="2154" y="429"/>
                  <a:pt x="2155" y="429"/>
                  <a:pt x="2156" y="429"/>
                </a:cubicBezTo>
                <a:cubicBezTo>
                  <a:pt x="2157" y="429"/>
                  <a:pt x="2157" y="429"/>
                  <a:pt x="2157" y="429"/>
                </a:cubicBezTo>
                <a:cubicBezTo>
                  <a:pt x="2157" y="429"/>
                  <a:pt x="2157" y="429"/>
                  <a:pt x="2157" y="429"/>
                </a:cubicBezTo>
                <a:cubicBezTo>
                  <a:pt x="2158" y="427"/>
                  <a:pt x="2159" y="426"/>
                  <a:pt x="2160" y="424"/>
                </a:cubicBezTo>
                <a:cubicBezTo>
                  <a:pt x="2160" y="422"/>
                  <a:pt x="2160" y="421"/>
                  <a:pt x="2161" y="419"/>
                </a:cubicBezTo>
                <a:cubicBezTo>
                  <a:pt x="2161" y="418"/>
                  <a:pt x="2162" y="417"/>
                  <a:pt x="2162" y="416"/>
                </a:cubicBezTo>
                <a:cubicBezTo>
                  <a:pt x="2162" y="415"/>
                  <a:pt x="2162" y="414"/>
                  <a:pt x="2163" y="413"/>
                </a:cubicBezTo>
                <a:cubicBezTo>
                  <a:pt x="2163" y="411"/>
                  <a:pt x="2163" y="409"/>
                  <a:pt x="2164" y="408"/>
                </a:cubicBezTo>
                <a:cubicBezTo>
                  <a:pt x="2164" y="407"/>
                  <a:pt x="2165" y="406"/>
                  <a:pt x="2165" y="405"/>
                </a:cubicBezTo>
                <a:cubicBezTo>
                  <a:pt x="2166" y="404"/>
                  <a:pt x="2166" y="404"/>
                  <a:pt x="2166" y="404"/>
                </a:cubicBezTo>
                <a:cubicBezTo>
                  <a:pt x="2166" y="405"/>
                  <a:pt x="2166" y="405"/>
                  <a:pt x="2166" y="406"/>
                </a:cubicBezTo>
                <a:cubicBezTo>
                  <a:pt x="2166" y="407"/>
                  <a:pt x="2166" y="407"/>
                  <a:pt x="2167" y="407"/>
                </a:cubicBezTo>
                <a:cubicBezTo>
                  <a:pt x="2169" y="408"/>
                  <a:pt x="2168" y="410"/>
                  <a:pt x="2169" y="411"/>
                </a:cubicBezTo>
                <a:cubicBezTo>
                  <a:pt x="2171" y="412"/>
                  <a:pt x="2172" y="414"/>
                  <a:pt x="2175" y="415"/>
                </a:cubicBezTo>
                <a:cubicBezTo>
                  <a:pt x="2177" y="416"/>
                  <a:pt x="2179" y="416"/>
                  <a:pt x="2181" y="414"/>
                </a:cubicBezTo>
                <a:cubicBezTo>
                  <a:pt x="2182" y="413"/>
                  <a:pt x="2184" y="412"/>
                  <a:pt x="2185" y="411"/>
                </a:cubicBezTo>
                <a:cubicBezTo>
                  <a:pt x="2186" y="410"/>
                  <a:pt x="2188" y="410"/>
                  <a:pt x="2189" y="410"/>
                </a:cubicBezTo>
                <a:cubicBezTo>
                  <a:pt x="2189" y="411"/>
                  <a:pt x="2190" y="411"/>
                  <a:pt x="2191" y="411"/>
                </a:cubicBezTo>
                <a:cubicBezTo>
                  <a:pt x="2192" y="411"/>
                  <a:pt x="2192" y="412"/>
                  <a:pt x="2191" y="413"/>
                </a:cubicBezTo>
                <a:cubicBezTo>
                  <a:pt x="2192" y="413"/>
                  <a:pt x="2192" y="413"/>
                  <a:pt x="2192" y="413"/>
                </a:cubicBezTo>
                <a:cubicBezTo>
                  <a:pt x="2195" y="412"/>
                  <a:pt x="2196" y="414"/>
                  <a:pt x="2198" y="415"/>
                </a:cubicBezTo>
                <a:cubicBezTo>
                  <a:pt x="2199" y="415"/>
                  <a:pt x="2199" y="416"/>
                  <a:pt x="2199" y="417"/>
                </a:cubicBezTo>
                <a:cubicBezTo>
                  <a:pt x="2200" y="418"/>
                  <a:pt x="2200" y="419"/>
                  <a:pt x="2201" y="420"/>
                </a:cubicBezTo>
                <a:cubicBezTo>
                  <a:pt x="2201" y="421"/>
                  <a:pt x="2202" y="421"/>
                  <a:pt x="2202" y="421"/>
                </a:cubicBezTo>
                <a:cubicBezTo>
                  <a:pt x="2203" y="420"/>
                  <a:pt x="2203" y="420"/>
                  <a:pt x="2203" y="420"/>
                </a:cubicBezTo>
                <a:cubicBezTo>
                  <a:pt x="2203" y="420"/>
                  <a:pt x="2202" y="419"/>
                  <a:pt x="2201" y="419"/>
                </a:cubicBezTo>
                <a:cubicBezTo>
                  <a:pt x="2201" y="420"/>
                  <a:pt x="2201" y="419"/>
                  <a:pt x="2201" y="419"/>
                </a:cubicBezTo>
                <a:cubicBezTo>
                  <a:pt x="2203" y="417"/>
                  <a:pt x="2202" y="415"/>
                  <a:pt x="2202" y="414"/>
                </a:cubicBezTo>
                <a:cubicBezTo>
                  <a:pt x="2201" y="414"/>
                  <a:pt x="2200" y="415"/>
                  <a:pt x="2199" y="414"/>
                </a:cubicBezTo>
                <a:cubicBezTo>
                  <a:pt x="2199" y="413"/>
                  <a:pt x="2198" y="413"/>
                  <a:pt x="2198" y="413"/>
                </a:cubicBezTo>
                <a:cubicBezTo>
                  <a:pt x="2197" y="413"/>
                  <a:pt x="2197" y="413"/>
                  <a:pt x="2197" y="413"/>
                </a:cubicBezTo>
                <a:cubicBezTo>
                  <a:pt x="2196" y="413"/>
                  <a:pt x="2196" y="413"/>
                  <a:pt x="2196" y="412"/>
                </a:cubicBezTo>
                <a:cubicBezTo>
                  <a:pt x="2196" y="411"/>
                  <a:pt x="2196" y="411"/>
                  <a:pt x="2197" y="411"/>
                </a:cubicBezTo>
                <a:cubicBezTo>
                  <a:pt x="2197" y="411"/>
                  <a:pt x="2198" y="411"/>
                  <a:pt x="2198" y="410"/>
                </a:cubicBezTo>
                <a:cubicBezTo>
                  <a:pt x="2200" y="410"/>
                  <a:pt x="2202" y="410"/>
                  <a:pt x="2202" y="413"/>
                </a:cubicBezTo>
                <a:cubicBezTo>
                  <a:pt x="2203" y="412"/>
                  <a:pt x="2203" y="411"/>
                  <a:pt x="2204" y="411"/>
                </a:cubicBezTo>
                <a:cubicBezTo>
                  <a:pt x="2206" y="412"/>
                  <a:pt x="2206" y="412"/>
                  <a:pt x="2206" y="413"/>
                </a:cubicBezTo>
                <a:cubicBezTo>
                  <a:pt x="2205" y="414"/>
                  <a:pt x="2206" y="415"/>
                  <a:pt x="2207" y="416"/>
                </a:cubicBezTo>
                <a:cubicBezTo>
                  <a:pt x="2207" y="415"/>
                  <a:pt x="2207" y="414"/>
                  <a:pt x="2207" y="414"/>
                </a:cubicBezTo>
                <a:cubicBezTo>
                  <a:pt x="2206" y="414"/>
                  <a:pt x="2206" y="413"/>
                  <a:pt x="2206" y="412"/>
                </a:cubicBezTo>
                <a:cubicBezTo>
                  <a:pt x="2207" y="412"/>
                  <a:pt x="2206" y="410"/>
                  <a:pt x="2207" y="410"/>
                </a:cubicBezTo>
                <a:cubicBezTo>
                  <a:pt x="2208" y="410"/>
                  <a:pt x="2210" y="412"/>
                  <a:pt x="2210" y="413"/>
                </a:cubicBezTo>
                <a:cubicBezTo>
                  <a:pt x="2210" y="413"/>
                  <a:pt x="2210" y="414"/>
                  <a:pt x="2210" y="414"/>
                </a:cubicBezTo>
                <a:cubicBezTo>
                  <a:pt x="2210" y="415"/>
                  <a:pt x="2211" y="415"/>
                  <a:pt x="2212" y="414"/>
                </a:cubicBezTo>
                <a:cubicBezTo>
                  <a:pt x="2212" y="413"/>
                  <a:pt x="2213" y="413"/>
                  <a:pt x="2214" y="414"/>
                </a:cubicBezTo>
                <a:cubicBezTo>
                  <a:pt x="2215" y="413"/>
                  <a:pt x="2215" y="413"/>
                  <a:pt x="2215" y="413"/>
                </a:cubicBezTo>
                <a:cubicBezTo>
                  <a:pt x="2216" y="413"/>
                  <a:pt x="2216" y="412"/>
                  <a:pt x="2215" y="412"/>
                </a:cubicBezTo>
                <a:cubicBezTo>
                  <a:pt x="2215" y="411"/>
                  <a:pt x="2215" y="411"/>
                  <a:pt x="2215" y="410"/>
                </a:cubicBezTo>
                <a:cubicBezTo>
                  <a:pt x="2214" y="410"/>
                  <a:pt x="2214" y="409"/>
                  <a:pt x="2214" y="408"/>
                </a:cubicBezTo>
                <a:cubicBezTo>
                  <a:pt x="2214" y="407"/>
                  <a:pt x="2214" y="406"/>
                  <a:pt x="2213" y="405"/>
                </a:cubicBezTo>
                <a:cubicBezTo>
                  <a:pt x="2213" y="403"/>
                  <a:pt x="2214" y="402"/>
                  <a:pt x="2214" y="401"/>
                </a:cubicBezTo>
                <a:cubicBezTo>
                  <a:pt x="2214" y="401"/>
                  <a:pt x="2215" y="400"/>
                  <a:pt x="2215" y="400"/>
                </a:cubicBezTo>
                <a:cubicBezTo>
                  <a:pt x="2215" y="398"/>
                  <a:pt x="2216" y="399"/>
                  <a:pt x="2217" y="399"/>
                </a:cubicBezTo>
                <a:cubicBezTo>
                  <a:pt x="2218" y="398"/>
                  <a:pt x="2218" y="398"/>
                  <a:pt x="2217" y="397"/>
                </a:cubicBezTo>
                <a:cubicBezTo>
                  <a:pt x="2216" y="397"/>
                  <a:pt x="2216" y="397"/>
                  <a:pt x="2215" y="397"/>
                </a:cubicBezTo>
                <a:cubicBezTo>
                  <a:pt x="2215" y="397"/>
                  <a:pt x="2214" y="397"/>
                  <a:pt x="2214" y="397"/>
                </a:cubicBezTo>
                <a:cubicBezTo>
                  <a:pt x="2212" y="397"/>
                  <a:pt x="2212" y="398"/>
                  <a:pt x="2212" y="399"/>
                </a:cubicBezTo>
                <a:cubicBezTo>
                  <a:pt x="2210" y="399"/>
                  <a:pt x="2209" y="397"/>
                  <a:pt x="2210" y="395"/>
                </a:cubicBezTo>
                <a:cubicBezTo>
                  <a:pt x="2211" y="394"/>
                  <a:pt x="2211" y="393"/>
                  <a:pt x="2212" y="392"/>
                </a:cubicBezTo>
                <a:cubicBezTo>
                  <a:pt x="2213" y="391"/>
                  <a:pt x="2214" y="391"/>
                  <a:pt x="2216" y="391"/>
                </a:cubicBezTo>
                <a:cubicBezTo>
                  <a:pt x="2217" y="392"/>
                  <a:pt x="2219" y="392"/>
                  <a:pt x="2220" y="391"/>
                </a:cubicBezTo>
                <a:cubicBezTo>
                  <a:pt x="2221" y="391"/>
                  <a:pt x="2222" y="391"/>
                  <a:pt x="2223" y="390"/>
                </a:cubicBezTo>
                <a:cubicBezTo>
                  <a:pt x="2224" y="389"/>
                  <a:pt x="2224" y="388"/>
                  <a:pt x="2223" y="388"/>
                </a:cubicBezTo>
                <a:cubicBezTo>
                  <a:pt x="2223" y="387"/>
                  <a:pt x="2222" y="386"/>
                  <a:pt x="2222" y="385"/>
                </a:cubicBezTo>
                <a:cubicBezTo>
                  <a:pt x="2222" y="385"/>
                  <a:pt x="2221" y="384"/>
                  <a:pt x="2221" y="383"/>
                </a:cubicBezTo>
                <a:cubicBezTo>
                  <a:pt x="2222" y="383"/>
                  <a:pt x="2225" y="383"/>
                  <a:pt x="2225" y="384"/>
                </a:cubicBezTo>
                <a:cubicBezTo>
                  <a:pt x="2227" y="386"/>
                  <a:pt x="2229" y="386"/>
                  <a:pt x="2231" y="387"/>
                </a:cubicBezTo>
                <a:cubicBezTo>
                  <a:pt x="2235" y="387"/>
                  <a:pt x="2238" y="386"/>
                  <a:pt x="2242" y="387"/>
                </a:cubicBezTo>
                <a:cubicBezTo>
                  <a:pt x="2243" y="387"/>
                  <a:pt x="2245" y="388"/>
                  <a:pt x="2246" y="388"/>
                </a:cubicBezTo>
                <a:cubicBezTo>
                  <a:pt x="2248" y="389"/>
                  <a:pt x="2250" y="389"/>
                  <a:pt x="2251" y="389"/>
                </a:cubicBezTo>
                <a:cubicBezTo>
                  <a:pt x="2253" y="390"/>
                  <a:pt x="2254" y="390"/>
                  <a:pt x="2256" y="391"/>
                </a:cubicBezTo>
                <a:cubicBezTo>
                  <a:pt x="2258" y="392"/>
                  <a:pt x="2259" y="393"/>
                  <a:pt x="2261" y="394"/>
                </a:cubicBezTo>
                <a:cubicBezTo>
                  <a:pt x="2261" y="394"/>
                  <a:pt x="2262" y="394"/>
                  <a:pt x="2262" y="394"/>
                </a:cubicBezTo>
                <a:cubicBezTo>
                  <a:pt x="2262" y="395"/>
                  <a:pt x="2261" y="395"/>
                  <a:pt x="2261" y="395"/>
                </a:cubicBezTo>
                <a:cubicBezTo>
                  <a:pt x="2259" y="394"/>
                  <a:pt x="2258" y="394"/>
                  <a:pt x="2256" y="394"/>
                </a:cubicBezTo>
                <a:cubicBezTo>
                  <a:pt x="2255" y="394"/>
                  <a:pt x="2254" y="394"/>
                  <a:pt x="2253" y="394"/>
                </a:cubicBezTo>
                <a:cubicBezTo>
                  <a:pt x="2253" y="394"/>
                  <a:pt x="2252" y="394"/>
                  <a:pt x="2252" y="394"/>
                </a:cubicBezTo>
                <a:cubicBezTo>
                  <a:pt x="2250" y="392"/>
                  <a:pt x="2248" y="393"/>
                  <a:pt x="2248" y="394"/>
                </a:cubicBezTo>
                <a:cubicBezTo>
                  <a:pt x="2247" y="394"/>
                  <a:pt x="2247" y="395"/>
                  <a:pt x="2247" y="396"/>
                </a:cubicBezTo>
                <a:cubicBezTo>
                  <a:pt x="2246" y="397"/>
                  <a:pt x="2246" y="397"/>
                  <a:pt x="2245" y="396"/>
                </a:cubicBezTo>
                <a:cubicBezTo>
                  <a:pt x="2244" y="397"/>
                  <a:pt x="2244" y="398"/>
                  <a:pt x="2245" y="399"/>
                </a:cubicBezTo>
                <a:cubicBezTo>
                  <a:pt x="2246" y="399"/>
                  <a:pt x="2246" y="398"/>
                  <a:pt x="2247" y="398"/>
                </a:cubicBezTo>
                <a:cubicBezTo>
                  <a:pt x="2250" y="397"/>
                  <a:pt x="2252" y="396"/>
                  <a:pt x="2255" y="397"/>
                </a:cubicBezTo>
                <a:cubicBezTo>
                  <a:pt x="2256" y="395"/>
                  <a:pt x="2258" y="395"/>
                  <a:pt x="2260" y="395"/>
                </a:cubicBezTo>
                <a:cubicBezTo>
                  <a:pt x="2260" y="395"/>
                  <a:pt x="2261" y="395"/>
                  <a:pt x="2261" y="395"/>
                </a:cubicBezTo>
                <a:cubicBezTo>
                  <a:pt x="2261" y="395"/>
                  <a:pt x="2262" y="395"/>
                  <a:pt x="2262" y="396"/>
                </a:cubicBezTo>
                <a:cubicBezTo>
                  <a:pt x="2262" y="396"/>
                  <a:pt x="2262" y="397"/>
                  <a:pt x="2262" y="397"/>
                </a:cubicBezTo>
                <a:cubicBezTo>
                  <a:pt x="2261" y="399"/>
                  <a:pt x="2260" y="401"/>
                  <a:pt x="2257" y="403"/>
                </a:cubicBezTo>
                <a:cubicBezTo>
                  <a:pt x="2257" y="403"/>
                  <a:pt x="2257" y="404"/>
                  <a:pt x="2257" y="403"/>
                </a:cubicBezTo>
                <a:cubicBezTo>
                  <a:pt x="2256" y="403"/>
                  <a:pt x="2256" y="403"/>
                  <a:pt x="2256" y="402"/>
                </a:cubicBezTo>
                <a:cubicBezTo>
                  <a:pt x="2256" y="402"/>
                  <a:pt x="2257" y="401"/>
                  <a:pt x="2257" y="401"/>
                </a:cubicBezTo>
                <a:cubicBezTo>
                  <a:pt x="2258" y="401"/>
                  <a:pt x="2258" y="401"/>
                  <a:pt x="2258" y="401"/>
                </a:cubicBezTo>
                <a:cubicBezTo>
                  <a:pt x="2258" y="400"/>
                  <a:pt x="2258" y="399"/>
                  <a:pt x="2258" y="399"/>
                </a:cubicBezTo>
                <a:cubicBezTo>
                  <a:pt x="2257" y="398"/>
                  <a:pt x="2257" y="399"/>
                  <a:pt x="2257" y="400"/>
                </a:cubicBezTo>
                <a:cubicBezTo>
                  <a:pt x="2256" y="399"/>
                  <a:pt x="2257" y="398"/>
                  <a:pt x="2256" y="398"/>
                </a:cubicBezTo>
                <a:cubicBezTo>
                  <a:pt x="2256" y="398"/>
                  <a:pt x="2255" y="398"/>
                  <a:pt x="2255" y="398"/>
                </a:cubicBezTo>
                <a:cubicBezTo>
                  <a:pt x="2255" y="397"/>
                  <a:pt x="2255" y="397"/>
                  <a:pt x="2254" y="398"/>
                </a:cubicBezTo>
                <a:cubicBezTo>
                  <a:pt x="2254" y="399"/>
                  <a:pt x="2253" y="400"/>
                  <a:pt x="2254" y="402"/>
                </a:cubicBezTo>
                <a:cubicBezTo>
                  <a:pt x="2256" y="403"/>
                  <a:pt x="2255" y="403"/>
                  <a:pt x="2254" y="404"/>
                </a:cubicBezTo>
                <a:cubicBezTo>
                  <a:pt x="2253" y="405"/>
                  <a:pt x="2252" y="405"/>
                  <a:pt x="2251" y="404"/>
                </a:cubicBezTo>
                <a:cubicBezTo>
                  <a:pt x="2250" y="404"/>
                  <a:pt x="2250" y="404"/>
                  <a:pt x="2250" y="404"/>
                </a:cubicBezTo>
                <a:cubicBezTo>
                  <a:pt x="2250" y="405"/>
                  <a:pt x="2250" y="405"/>
                  <a:pt x="2250" y="405"/>
                </a:cubicBezTo>
                <a:cubicBezTo>
                  <a:pt x="2251" y="406"/>
                  <a:pt x="2250" y="407"/>
                  <a:pt x="2250" y="407"/>
                </a:cubicBezTo>
                <a:cubicBezTo>
                  <a:pt x="2249" y="407"/>
                  <a:pt x="2249" y="408"/>
                  <a:pt x="2249" y="409"/>
                </a:cubicBezTo>
                <a:cubicBezTo>
                  <a:pt x="2250" y="409"/>
                  <a:pt x="2250" y="409"/>
                  <a:pt x="2251" y="409"/>
                </a:cubicBezTo>
                <a:cubicBezTo>
                  <a:pt x="2254" y="409"/>
                  <a:pt x="2257" y="407"/>
                  <a:pt x="2259" y="404"/>
                </a:cubicBezTo>
                <a:cubicBezTo>
                  <a:pt x="2260" y="401"/>
                  <a:pt x="2261" y="399"/>
                  <a:pt x="2263" y="396"/>
                </a:cubicBezTo>
                <a:cubicBezTo>
                  <a:pt x="2264" y="395"/>
                  <a:pt x="2265" y="395"/>
                  <a:pt x="2267" y="395"/>
                </a:cubicBezTo>
                <a:cubicBezTo>
                  <a:pt x="2270" y="394"/>
                  <a:pt x="2273" y="395"/>
                  <a:pt x="2276" y="397"/>
                </a:cubicBezTo>
                <a:cubicBezTo>
                  <a:pt x="2279" y="398"/>
                  <a:pt x="2281" y="400"/>
                  <a:pt x="2283" y="403"/>
                </a:cubicBezTo>
                <a:cubicBezTo>
                  <a:pt x="2284" y="405"/>
                  <a:pt x="2284" y="407"/>
                  <a:pt x="2281" y="407"/>
                </a:cubicBezTo>
                <a:cubicBezTo>
                  <a:pt x="2281" y="407"/>
                  <a:pt x="2280" y="407"/>
                  <a:pt x="2280" y="406"/>
                </a:cubicBezTo>
                <a:cubicBezTo>
                  <a:pt x="2280" y="405"/>
                  <a:pt x="2279" y="405"/>
                  <a:pt x="2279" y="405"/>
                </a:cubicBezTo>
                <a:cubicBezTo>
                  <a:pt x="2278" y="406"/>
                  <a:pt x="2277" y="407"/>
                  <a:pt x="2277" y="408"/>
                </a:cubicBezTo>
                <a:cubicBezTo>
                  <a:pt x="2276" y="409"/>
                  <a:pt x="2277" y="411"/>
                  <a:pt x="2278" y="412"/>
                </a:cubicBezTo>
                <a:cubicBezTo>
                  <a:pt x="2278" y="411"/>
                  <a:pt x="2278" y="411"/>
                  <a:pt x="2278" y="411"/>
                </a:cubicBezTo>
                <a:cubicBezTo>
                  <a:pt x="2277" y="411"/>
                  <a:pt x="2277" y="410"/>
                  <a:pt x="2277" y="409"/>
                </a:cubicBezTo>
                <a:cubicBezTo>
                  <a:pt x="2278" y="409"/>
                  <a:pt x="2279" y="409"/>
                  <a:pt x="2279" y="409"/>
                </a:cubicBezTo>
                <a:cubicBezTo>
                  <a:pt x="2280" y="410"/>
                  <a:pt x="2281" y="410"/>
                  <a:pt x="2282" y="410"/>
                </a:cubicBezTo>
                <a:cubicBezTo>
                  <a:pt x="2284" y="409"/>
                  <a:pt x="2284" y="410"/>
                  <a:pt x="2285" y="411"/>
                </a:cubicBezTo>
                <a:cubicBezTo>
                  <a:pt x="2285" y="412"/>
                  <a:pt x="2286" y="413"/>
                  <a:pt x="2287" y="413"/>
                </a:cubicBezTo>
                <a:cubicBezTo>
                  <a:pt x="2288" y="413"/>
                  <a:pt x="2288" y="413"/>
                  <a:pt x="2287" y="415"/>
                </a:cubicBezTo>
                <a:cubicBezTo>
                  <a:pt x="2287" y="416"/>
                  <a:pt x="2287" y="416"/>
                  <a:pt x="2287" y="416"/>
                </a:cubicBezTo>
                <a:cubicBezTo>
                  <a:pt x="2288" y="416"/>
                  <a:pt x="2288" y="416"/>
                  <a:pt x="2288" y="416"/>
                </a:cubicBezTo>
                <a:cubicBezTo>
                  <a:pt x="2288" y="415"/>
                  <a:pt x="2288" y="414"/>
                  <a:pt x="2289" y="414"/>
                </a:cubicBezTo>
                <a:cubicBezTo>
                  <a:pt x="2289" y="414"/>
                  <a:pt x="2289" y="415"/>
                  <a:pt x="2289" y="416"/>
                </a:cubicBezTo>
                <a:cubicBezTo>
                  <a:pt x="2292" y="416"/>
                  <a:pt x="2294" y="417"/>
                  <a:pt x="2295" y="419"/>
                </a:cubicBezTo>
                <a:cubicBezTo>
                  <a:pt x="2295" y="420"/>
                  <a:pt x="2296" y="421"/>
                  <a:pt x="2296" y="422"/>
                </a:cubicBezTo>
                <a:cubicBezTo>
                  <a:pt x="2298" y="424"/>
                  <a:pt x="2297" y="424"/>
                  <a:pt x="2295" y="424"/>
                </a:cubicBezTo>
                <a:cubicBezTo>
                  <a:pt x="2295" y="424"/>
                  <a:pt x="2295" y="424"/>
                  <a:pt x="2295" y="424"/>
                </a:cubicBezTo>
                <a:cubicBezTo>
                  <a:pt x="2297" y="425"/>
                  <a:pt x="2299" y="426"/>
                  <a:pt x="2300" y="428"/>
                </a:cubicBezTo>
                <a:cubicBezTo>
                  <a:pt x="2301" y="428"/>
                  <a:pt x="2301" y="428"/>
                  <a:pt x="2301" y="428"/>
                </a:cubicBezTo>
                <a:cubicBezTo>
                  <a:pt x="2302" y="427"/>
                  <a:pt x="2303" y="427"/>
                  <a:pt x="2304" y="427"/>
                </a:cubicBezTo>
                <a:cubicBezTo>
                  <a:pt x="2305" y="427"/>
                  <a:pt x="2305" y="427"/>
                  <a:pt x="2306" y="427"/>
                </a:cubicBezTo>
                <a:cubicBezTo>
                  <a:pt x="2310" y="426"/>
                  <a:pt x="2313" y="424"/>
                  <a:pt x="2317" y="423"/>
                </a:cubicBezTo>
                <a:cubicBezTo>
                  <a:pt x="2318" y="423"/>
                  <a:pt x="2318" y="423"/>
                  <a:pt x="2318" y="423"/>
                </a:cubicBezTo>
                <a:cubicBezTo>
                  <a:pt x="2320" y="422"/>
                  <a:pt x="2320" y="423"/>
                  <a:pt x="2321" y="425"/>
                </a:cubicBezTo>
                <a:cubicBezTo>
                  <a:pt x="2321" y="422"/>
                  <a:pt x="2323" y="422"/>
                  <a:pt x="2325" y="422"/>
                </a:cubicBezTo>
                <a:cubicBezTo>
                  <a:pt x="2325" y="422"/>
                  <a:pt x="2326" y="422"/>
                  <a:pt x="2327" y="422"/>
                </a:cubicBezTo>
                <a:cubicBezTo>
                  <a:pt x="2328" y="422"/>
                  <a:pt x="2327" y="424"/>
                  <a:pt x="2328" y="424"/>
                </a:cubicBezTo>
                <a:cubicBezTo>
                  <a:pt x="2328" y="423"/>
                  <a:pt x="2329" y="422"/>
                  <a:pt x="2330" y="422"/>
                </a:cubicBezTo>
                <a:cubicBezTo>
                  <a:pt x="2331" y="422"/>
                  <a:pt x="2331" y="422"/>
                  <a:pt x="2332" y="422"/>
                </a:cubicBezTo>
                <a:cubicBezTo>
                  <a:pt x="2333" y="422"/>
                  <a:pt x="2333" y="422"/>
                  <a:pt x="2334" y="422"/>
                </a:cubicBezTo>
                <a:cubicBezTo>
                  <a:pt x="2337" y="423"/>
                  <a:pt x="2339" y="424"/>
                  <a:pt x="2342" y="425"/>
                </a:cubicBezTo>
                <a:cubicBezTo>
                  <a:pt x="2345" y="427"/>
                  <a:pt x="2348" y="429"/>
                  <a:pt x="2349" y="432"/>
                </a:cubicBezTo>
                <a:cubicBezTo>
                  <a:pt x="2350" y="434"/>
                  <a:pt x="2351" y="436"/>
                  <a:pt x="2351" y="438"/>
                </a:cubicBezTo>
                <a:cubicBezTo>
                  <a:pt x="2351" y="439"/>
                  <a:pt x="2351" y="440"/>
                  <a:pt x="2351" y="441"/>
                </a:cubicBezTo>
                <a:cubicBezTo>
                  <a:pt x="2350" y="441"/>
                  <a:pt x="2350" y="443"/>
                  <a:pt x="2350" y="444"/>
                </a:cubicBezTo>
                <a:cubicBezTo>
                  <a:pt x="2348" y="447"/>
                  <a:pt x="2349" y="448"/>
                  <a:pt x="2352" y="449"/>
                </a:cubicBezTo>
                <a:cubicBezTo>
                  <a:pt x="2353" y="450"/>
                  <a:pt x="2355" y="451"/>
                  <a:pt x="2357" y="451"/>
                </a:cubicBezTo>
                <a:cubicBezTo>
                  <a:pt x="2357" y="451"/>
                  <a:pt x="2358" y="452"/>
                  <a:pt x="2359" y="452"/>
                </a:cubicBezTo>
                <a:cubicBezTo>
                  <a:pt x="2362" y="452"/>
                  <a:pt x="2362" y="452"/>
                  <a:pt x="2362" y="455"/>
                </a:cubicBezTo>
                <a:cubicBezTo>
                  <a:pt x="2363" y="454"/>
                  <a:pt x="2365" y="453"/>
                  <a:pt x="2366" y="451"/>
                </a:cubicBezTo>
                <a:cubicBezTo>
                  <a:pt x="2366" y="451"/>
                  <a:pt x="2367" y="451"/>
                  <a:pt x="2367" y="451"/>
                </a:cubicBezTo>
                <a:cubicBezTo>
                  <a:pt x="2369" y="451"/>
                  <a:pt x="2371" y="451"/>
                  <a:pt x="2373" y="450"/>
                </a:cubicBezTo>
                <a:cubicBezTo>
                  <a:pt x="2374" y="450"/>
                  <a:pt x="2374" y="450"/>
                  <a:pt x="2374" y="450"/>
                </a:cubicBezTo>
                <a:cubicBezTo>
                  <a:pt x="2375" y="451"/>
                  <a:pt x="2377" y="451"/>
                  <a:pt x="2378" y="449"/>
                </a:cubicBezTo>
                <a:cubicBezTo>
                  <a:pt x="2378" y="448"/>
                  <a:pt x="2378" y="448"/>
                  <a:pt x="2379" y="449"/>
                </a:cubicBezTo>
                <a:cubicBezTo>
                  <a:pt x="2380" y="451"/>
                  <a:pt x="2382" y="453"/>
                  <a:pt x="2385" y="452"/>
                </a:cubicBezTo>
                <a:cubicBezTo>
                  <a:pt x="2388" y="452"/>
                  <a:pt x="2391" y="452"/>
                  <a:pt x="2394" y="454"/>
                </a:cubicBezTo>
                <a:cubicBezTo>
                  <a:pt x="2396" y="455"/>
                  <a:pt x="2398" y="454"/>
                  <a:pt x="2399" y="453"/>
                </a:cubicBezTo>
                <a:cubicBezTo>
                  <a:pt x="2401" y="451"/>
                  <a:pt x="2402" y="450"/>
                  <a:pt x="2403" y="448"/>
                </a:cubicBezTo>
                <a:cubicBezTo>
                  <a:pt x="2404" y="446"/>
                  <a:pt x="2405" y="444"/>
                  <a:pt x="2407" y="443"/>
                </a:cubicBezTo>
                <a:cubicBezTo>
                  <a:pt x="2409" y="443"/>
                  <a:pt x="2410" y="444"/>
                  <a:pt x="2411" y="444"/>
                </a:cubicBezTo>
                <a:cubicBezTo>
                  <a:pt x="2412" y="444"/>
                  <a:pt x="2412" y="445"/>
                  <a:pt x="2413" y="445"/>
                </a:cubicBezTo>
                <a:cubicBezTo>
                  <a:pt x="2414" y="445"/>
                  <a:pt x="2415" y="446"/>
                  <a:pt x="2415" y="447"/>
                </a:cubicBezTo>
                <a:cubicBezTo>
                  <a:pt x="2414" y="448"/>
                  <a:pt x="2414" y="450"/>
                  <a:pt x="2413" y="452"/>
                </a:cubicBezTo>
                <a:cubicBezTo>
                  <a:pt x="2413" y="453"/>
                  <a:pt x="2412" y="452"/>
                  <a:pt x="2411" y="452"/>
                </a:cubicBezTo>
                <a:cubicBezTo>
                  <a:pt x="2410" y="452"/>
                  <a:pt x="2410" y="452"/>
                  <a:pt x="2409" y="452"/>
                </a:cubicBezTo>
                <a:cubicBezTo>
                  <a:pt x="2408" y="451"/>
                  <a:pt x="2408" y="451"/>
                  <a:pt x="2408" y="451"/>
                </a:cubicBezTo>
                <a:cubicBezTo>
                  <a:pt x="2408" y="451"/>
                  <a:pt x="2407" y="450"/>
                  <a:pt x="2406" y="450"/>
                </a:cubicBezTo>
                <a:cubicBezTo>
                  <a:pt x="2406" y="449"/>
                  <a:pt x="2405" y="450"/>
                  <a:pt x="2405" y="450"/>
                </a:cubicBezTo>
                <a:cubicBezTo>
                  <a:pt x="2404" y="450"/>
                  <a:pt x="2404" y="451"/>
                  <a:pt x="2405" y="451"/>
                </a:cubicBezTo>
                <a:cubicBezTo>
                  <a:pt x="2407" y="452"/>
                  <a:pt x="2407" y="454"/>
                  <a:pt x="2407" y="457"/>
                </a:cubicBezTo>
                <a:cubicBezTo>
                  <a:pt x="2407" y="459"/>
                  <a:pt x="2407" y="459"/>
                  <a:pt x="2409" y="459"/>
                </a:cubicBezTo>
                <a:cubicBezTo>
                  <a:pt x="2410" y="459"/>
                  <a:pt x="2411" y="460"/>
                  <a:pt x="2411" y="460"/>
                </a:cubicBezTo>
                <a:cubicBezTo>
                  <a:pt x="2412" y="461"/>
                  <a:pt x="2413" y="461"/>
                  <a:pt x="2414" y="462"/>
                </a:cubicBezTo>
                <a:cubicBezTo>
                  <a:pt x="2415" y="462"/>
                  <a:pt x="2415" y="464"/>
                  <a:pt x="2415" y="465"/>
                </a:cubicBezTo>
                <a:cubicBezTo>
                  <a:pt x="2415" y="466"/>
                  <a:pt x="2415" y="467"/>
                  <a:pt x="2417" y="467"/>
                </a:cubicBezTo>
                <a:cubicBezTo>
                  <a:pt x="2421" y="467"/>
                  <a:pt x="2424" y="465"/>
                  <a:pt x="2426" y="462"/>
                </a:cubicBezTo>
                <a:cubicBezTo>
                  <a:pt x="2426" y="461"/>
                  <a:pt x="2426" y="461"/>
                  <a:pt x="2426" y="461"/>
                </a:cubicBezTo>
                <a:cubicBezTo>
                  <a:pt x="2424" y="460"/>
                  <a:pt x="2425" y="457"/>
                  <a:pt x="2424" y="456"/>
                </a:cubicBezTo>
                <a:cubicBezTo>
                  <a:pt x="2424" y="455"/>
                  <a:pt x="2424" y="454"/>
                  <a:pt x="2424" y="454"/>
                </a:cubicBezTo>
                <a:cubicBezTo>
                  <a:pt x="2423" y="453"/>
                  <a:pt x="2423" y="451"/>
                  <a:pt x="2421" y="452"/>
                </a:cubicBezTo>
                <a:cubicBezTo>
                  <a:pt x="2419" y="452"/>
                  <a:pt x="2420" y="450"/>
                  <a:pt x="2420" y="450"/>
                </a:cubicBezTo>
                <a:cubicBezTo>
                  <a:pt x="2422" y="449"/>
                  <a:pt x="2422" y="449"/>
                  <a:pt x="2422" y="446"/>
                </a:cubicBezTo>
                <a:cubicBezTo>
                  <a:pt x="2422" y="444"/>
                  <a:pt x="2423" y="443"/>
                  <a:pt x="2422" y="441"/>
                </a:cubicBezTo>
                <a:cubicBezTo>
                  <a:pt x="2425" y="442"/>
                  <a:pt x="2428" y="443"/>
                  <a:pt x="2431" y="444"/>
                </a:cubicBezTo>
                <a:cubicBezTo>
                  <a:pt x="2433" y="444"/>
                  <a:pt x="2435" y="446"/>
                  <a:pt x="2437" y="444"/>
                </a:cubicBezTo>
                <a:cubicBezTo>
                  <a:pt x="2437" y="444"/>
                  <a:pt x="2437" y="445"/>
                  <a:pt x="2437" y="445"/>
                </a:cubicBezTo>
                <a:cubicBezTo>
                  <a:pt x="2438" y="446"/>
                  <a:pt x="2439" y="446"/>
                  <a:pt x="2439" y="447"/>
                </a:cubicBezTo>
                <a:cubicBezTo>
                  <a:pt x="2440" y="447"/>
                  <a:pt x="2440" y="447"/>
                  <a:pt x="2440" y="447"/>
                </a:cubicBezTo>
                <a:cubicBezTo>
                  <a:pt x="2440" y="448"/>
                  <a:pt x="2440" y="449"/>
                  <a:pt x="2441" y="448"/>
                </a:cubicBezTo>
                <a:cubicBezTo>
                  <a:pt x="2442" y="448"/>
                  <a:pt x="2442" y="447"/>
                  <a:pt x="2442" y="447"/>
                </a:cubicBezTo>
                <a:cubicBezTo>
                  <a:pt x="2441" y="446"/>
                  <a:pt x="2441" y="446"/>
                  <a:pt x="2441" y="446"/>
                </a:cubicBezTo>
                <a:cubicBezTo>
                  <a:pt x="2441" y="445"/>
                  <a:pt x="2442" y="445"/>
                  <a:pt x="2442" y="446"/>
                </a:cubicBezTo>
                <a:cubicBezTo>
                  <a:pt x="2443" y="446"/>
                  <a:pt x="2443" y="446"/>
                  <a:pt x="2443" y="446"/>
                </a:cubicBezTo>
                <a:cubicBezTo>
                  <a:pt x="2445" y="445"/>
                  <a:pt x="2446" y="445"/>
                  <a:pt x="2447" y="446"/>
                </a:cubicBezTo>
                <a:cubicBezTo>
                  <a:pt x="2449" y="448"/>
                  <a:pt x="2452" y="447"/>
                  <a:pt x="2454" y="447"/>
                </a:cubicBezTo>
                <a:cubicBezTo>
                  <a:pt x="2454" y="447"/>
                  <a:pt x="2455" y="447"/>
                  <a:pt x="2456" y="447"/>
                </a:cubicBezTo>
                <a:cubicBezTo>
                  <a:pt x="2457" y="447"/>
                  <a:pt x="2457" y="447"/>
                  <a:pt x="2457" y="447"/>
                </a:cubicBezTo>
                <a:cubicBezTo>
                  <a:pt x="2457" y="447"/>
                  <a:pt x="2457" y="447"/>
                  <a:pt x="2457" y="447"/>
                </a:cubicBezTo>
                <a:cubicBezTo>
                  <a:pt x="2458" y="447"/>
                  <a:pt x="2459" y="447"/>
                  <a:pt x="2459" y="448"/>
                </a:cubicBezTo>
                <a:cubicBezTo>
                  <a:pt x="2460" y="448"/>
                  <a:pt x="2460" y="447"/>
                  <a:pt x="2460" y="446"/>
                </a:cubicBezTo>
                <a:cubicBezTo>
                  <a:pt x="2462" y="449"/>
                  <a:pt x="2465" y="451"/>
                  <a:pt x="2468" y="451"/>
                </a:cubicBezTo>
                <a:cubicBezTo>
                  <a:pt x="2470" y="451"/>
                  <a:pt x="2470" y="453"/>
                  <a:pt x="2472" y="454"/>
                </a:cubicBezTo>
                <a:cubicBezTo>
                  <a:pt x="2472" y="454"/>
                  <a:pt x="2473" y="454"/>
                  <a:pt x="2474" y="454"/>
                </a:cubicBezTo>
                <a:cubicBezTo>
                  <a:pt x="2476" y="454"/>
                  <a:pt x="2478" y="455"/>
                  <a:pt x="2479" y="456"/>
                </a:cubicBezTo>
                <a:cubicBezTo>
                  <a:pt x="2479" y="456"/>
                  <a:pt x="2480" y="457"/>
                  <a:pt x="2479" y="457"/>
                </a:cubicBezTo>
                <a:cubicBezTo>
                  <a:pt x="2479" y="457"/>
                  <a:pt x="2479" y="457"/>
                  <a:pt x="2479" y="457"/>
                </a:cubicBezTo>
                <a:cubicBezTo>
                  <a:pt x="2478" y="456"/>
                  <a:pt x="2478" y="456"/>
                  <a:pt x="2477" y="457"/>
                </a:cubicBezTo>
                <a:cubicBezTo>
                  <a:pt x="2478" y="458"/>
                  <a:pt x="2478" y="458"/>
                  <a:pt x="2479" y="458"/>
                </a:cubicBezTo>
                <a:cubicBezTo>
                  <a:pt x="2479" y="458"/>
                  <a:pt x="2479" y="458"/>
                  <a:pt x="2479" y="458"/>
                </a:cubicBezTo>
                <a:cubicBezTo>
                  <a:pt x="2482" y="458"/>
                  <a:pt x="2483" y="459"/>
                  <a:pt x="2484" y="462"/>
                </a:cubicBezTo>
                <a:cubicBezTo>
                  <a:pt x="2484" y="462"/>
                  <a:pt x="2484" y="463"/>
                  <a:pt x="2484" y="463"/>
                </a:cubicBezTo>
                <a:cubicBezTo>
                  <a:pt x="2486" y="463"/>
                  <a:pt x="2486" y="464"/>
                  <a:pt x="2487" y="464"/>
                </a:cubicBezTo>
                <a:cubicBezTo>
                  <a:pt x="2489" y="465"/>
                  <a:pt x="2490" y="465"/>
                  <a:pt x="2491" y="467"/>
                </a:cubicBezTo>
                <a:cubicBezTo>
                  <a:pt x="2492" y="467"/>
                  <a:pt x="2492" y="467"/>
                  <a:pt x="2492" y="467"/>
                </a:cubicBezTo>
                <a:cubicBezTo>
                  <a:pt x="2494" y="467"/>
                  <a:pt x="2495" y="468"/>
                  <a:pt x="2495" y="470"/>
                </a:cubicBezTo>
                <a:cubicBezTo>
                  <a:pt x="2495" y="471"/>
                  <a:pt x="2495" y="472"/>
                  <a:pt x="2496" y="472"/>
                </a:cubicBezTo>
                <a:cubicBezTo>
                  <a:pt x="2497" y="472"/>
                  <a:pt x="2498" y="473"/>
                  <a:pt x="2499" y="474"/>
                </a:cubicBezTo>
                <a:cubicBezTo>
                  <a:pt x="2500" y="474"/>
                  <a:pt x="2500" y="475"/>
                  <a:pt x="2500" y="476"/>
                </a:cubicBezTo>
                <a:cubicBezTo>
                  <a:pt x="2502" y="476"/>
                  <a:pt x="2502" y="477"/>
                  <a:pt x="2502" y="478"/>
                </a:cubicBezTo>
                <a:cubicBezTo>
                  <a:pt x="2502" y="480"/>
                  <a:pt x="2502" y="481"/>
                  <a:pt x="2502" y="483"/>
                </a:cubicBezTo>
                <a:cubicBezTo>
                  <a:pt x="2503" y="483"/>
                  <a:pt x="2503" y="482"/>
                  <a:pt x="2503" y="481"/>
                </a:cubicBezTo>
                <a:cubicBezTo>
                  <a:pt x="2503" y="480"/>
                  <a:pt x="2503" y="479"/>
                  <a:pt x="2503" y="478"/>
                </a:cubicBezTo>
                <a:cubicBezTo>
                  <a:pt x="2504" y="477"/>
                  <a:pt x="2505" y="477"/>
                  <a:pt x="2505" y="478"/>
                </a:cubicBezTo>
                <a:cubicBezTo>
                  <a:pt x="2505" y="479"/>
                  <a:pt x="2505" y="479"/>
                  <a:pt x="2506" y="479"/>
                </a:cubicBezTo>
                <a:cubicBezTo>
                  <a:pt x="2507" y="479"/>
                  <a:pt x="2507" y="479"/>
                  <a:pt x="2507" y="479"/>
                </a:cubicBezTo>
                <a:cubicBezTo>
                  <a:pt x="2508" y="480"/>
                  <a:pt x="2508" y="480"/>
                  <a:pt x="2509" y="481"/>
                </a:cubicBezTo>
                <a:cubicBezTo>
                  <a:pt x="2508" y="481"/>
                  <a:pt x="2508" y="481"/>
                  <a:pt x="2507" y="482"/>
                </a:cubicBezTo>
                <a:cubicBezTo>
                  <a:pt x="2508" y="483"/>
                  <a:pt x="2509" y="484"/>
                  <a:pt x="2511" y="483"/>
                </a:cubicBezTo>
                <a:cubicBezTo>
                  <a:pt x="2512" y="483"/>
                  <a:pt x="2513" y="483"/>
                  <a:pt x="2513" y="484"/>
                </a:cubicBezTo>
                <a:cubicBezTo>
                  <a:pt x="2513" y="485"/>
                  <a:pt x="2512" y="485"/>
                  <a:pt x="2512" y="486"/>
                </a:cubicBezTo>
                <a:cubicBezTo>
                  <a:pt x="2512" y="486"/>
                  <a:pt x="2511" y="486"/>
                  <a:pt x="2512" y="487"/>
                </a:cubicBezTo>
                <a:cubicBezTo>
                  <a:pt x="2512" y="488"/>
                  <a:pt x="2513" y="488"/>
                  <a:pt x="2513" y="488"/>
                </a:cubicBezTo>
                <a:cubicBezTo>
                  <a:pt x="2514" y="488"/>
                  <a:pt x="2514" y="488"/>
                  <a:pt x="2515" y="489"/>
                </a:cubicBezTo>
                <a:cubicBezTo>
                  <a:pt x="2515" y="488"/>
                  <a:pt x="2514" y="487"/>
                  <a:pt x="2514" y="487"/>
                </a:cubicBezTo>
                <a:cubicBezTo>
                  <a:pt x="2514" y="486"/>
                  <a:pt x="2514" y="486"/>
                  <a:pt x="2514" y="486"/>
                </a:cubicBezTo>
                <a:cubicBezTo>
                  <a:pt x="2515" y="485"/>
                  <a:pt x="2515" y="486"/>
                  <a:pt x="2515" y="486"/>
                </a:cubicBezTo>
                <a:cubicBezTo>
                  <a:pt x="2518" y="487"/>
                  <a:pt x="2519" y="490"/>
                  <a:pt x="2518" y="493"/>
                </a:cubicBezTo>
                <a:cubicBezTo>
                  <a:pt x="2519" y="493"/>
                  <a:pt x="2519" y="493"/>
                  <a:pt x="2520" y="493"/>
                </a:cubicBezTo>
                <a:cubicBezTo>
                  <a:pt x="2520" y="492"/>
                  <a:pt x="2520" y="491"/>
                  <a:pt x="2520" y="492"/>
                </a:cubicBezTo>
                <a:cubicBezTo>
                  <a:pt x="2521" y="492"/>
                  <a:pt x="2522" y="493"/>
                  <a:pt x="2521" y="493"/>
                </a:cubicBezTo>
                <a:cubicBezTo>
                  <a:pt x="2521" y="494"/>
                  <a:pt x="2521" y="495"/>
                  <a:pt x="2521" y="496"/>
                </a:cubicBezTo>
                <a:cubicBezTo>
                  <a:pt x="2521" y="498"/>
                  <a:pt x="2521" y="499"/>
                  <a:pt x="2522" y="501"/>
                </a:cubicBezTo>
                <a:cubicBezTo>
                  <a:pt x="2522" y="502"/>
                  <a:pt x="2523" y="503"/>
                  <a:pt x="2521" y="504"/>
                </a:cubicBezTo>
                <a:cubicBezTo>
                  <a:pt x="2521" y="504"/>
                  <a:pt x="2520" y="504"/>
                  <a:pt x="2520" y="505"/>
                </a:cubicBezTo>
                <a:cubicBezTo>
                  <a:pt x="2521" y="506"/>
                  <a:pt x="2521" y="506"/>
                  <a:pt x="2521" y="506"/>
                </a:cubicBezTo>
                <a:cubicBezTo>
                  <a:pt x="2523" y="506"/>
                  <a:pt x="2524" y="507"/>
                  <a:pt x="2524" y="509"/>
                </a:cubicBezTo>
                <a:cubicBezTo>
                  <a:pt x="2523" y="510"/>
                  <a:pt x="2524" y="511"/>
                  <a:pt x="2525" y="510"/>
                </a:cubicBezTo>
                <a:cubicBezTo>
                  <a:pt x="2525" y="509"/>
                  <a:pt x="2525" y="508"/>
                  <a:pt x="2526" y="509"/>
                </a:cubicBezTo>
                <a:cubicBezTo>
                  <a:pt x="2527" y="509"/>
                  <a:pt x="2527" y="510"/>
                  <a:pt x="2527" y="510"/>
                </a:cubicBezTo>
                <a:cubicBezTo>
                  <a:pt x="2527" y="511"/>
                  <a:pt x="2527" y="511"/>
                  <a:pt x="2527" y="511"/>
                </a:cubicBezTo>
                <a:cubicBezTo>
                  <a:pt x="2528" y="511"/>
                  <a:pt x="2528" y="511"/>
                  <a:pt x="2528" y="511"/>
                </a:cubicBezTo>
                <a:cubicBezTo>
                  <a:pt x="2529" y="510"/>
                  <a:pt x="2529" y="509"/>
                  <a:pt x="2529" y="509"/>
                </a:cubicBezTo>
                <a:cubicBezTo>
                  <a:pt x="2528" y="508"/>
                  <a:pt x="2528" y="507"/>
                  <a:pt x="2527" y="507"/>
                </a:cubicBezTo>
                <a:cubicBezTo>
                  <a:pt x="2526" y="507"/>
                  <a:pt x="2526" y="507"/>
                  <a:pt x="2526" y="507"/>
                </a:cubicBezTo>
                <a:cubicBezTo>
                  <a:pt x="2526" y="506"/>
                  <a:pt x="2526" y="506"/>
                  <a:pt x="2526" y="506"/>
                </a:cubicBezTo>
                <a:cubicBezTo>
                  <a:pt x="2528" y="503"/>
                  <a:pt x="2527" y="499"/>
                  <a:pt x="2524" y="498"/>
                </a:cubicBezTo>
                <a:cubicBezTo>
                  <a:pt x="2525" y="497"/>
                  <a:pt x="2525" y="498"/>
                  <a:pt x="2526" y="498"/>
                </a:cubicBezTo>
                <a:cubicBezTo>
                  <a:pt x="2526" y="498"/>
                  <a:pt x="2527" y="498"/>
                  <a:pt x="2528" y="498"/>
                </a:cubicBezTo>
                <a:cubicBezTo>
                  <a:pt x="2529" y="498"/>
                  <a:pt x="2530" y="497"/>
                  <a:pt x="2532" y="498"/>
                </a:cubicBezTo>
                <a:cubicBezTo>
                  <a:pt x="2532" y="499"/>
                  <a:pt x="2533" y="499"/>
                  <a:pt x="2532" y="499"/>
                </a:cubicBezTo>
                <a:cubicBezTo>
                  <a:pt x="2531" y="500"/>
                  <a:pt x="2532" y="501"/>
                  <a:pt x="2532" y="501"/>
                </a:cubicBezTo>
                <a:cubicBezTo>
                  <a:pt x="2532" y="502"/>
                  <a:pt x="2532" y="502"/>
                  <a:pt x="2532" y="502"/>
                </a:cubicBezTo>
                <a:cubicBezTo>
                  <a:pt x="2533" y="502"/>
                  <a:pt x="2532" y="501"/>
                  <a:pt x="2533" y="501"/>
                </a:cubicBezTo>
                <a:cubicBezTo>
                  <a:pt x="2533" y="500"/>
                  <a:pt x="2533" y="500"/>
                  <a:pt x="2534" y="500"/>
                </a:cubicBezTo>
                <a:cubicBezTo>
                  <a:pt x="2535" y="501"/>
                  <a:pt x="2536" y="501"/>
                  <a:pt x="2536" y="501"/>
                </a:cubicBezTo>
                <a:cubicBezTo>
                  <a:pt x="2537" y="501"/>
                  <a:pt x="2538" y="501"/>
                  <a:pt x="2537" y="500"/>
                </a:cubicBezTo>
                <a:cubicBezTo>
                  <a:pt x="2538" y="500"/>
                  <a:pt x="2538" y="500"/>
                  <a:pt x="2538" y="500"/>
                </a:cubicBezTo>
                <a:cubicBezTo>
                  <a:pt x="2539" y="500"/>
                  <a:pt x="2540" y="500"/>
                  <a:pt x="2541" y="500"/>
                </a:cubicBezTo>
                <a:cubicBezTo>
                  <a:pt x="2542" y="500"/>
                  <a:pt x="2542" y="500"/>
                  <a:pt x="2542" y="500"/>
                </a:cubicBezTo>
                <a:cubicBezTo>
                  <a:pt x="2542" y="502"/>
                  <a:pt x="2544" y="502"/>
                  <a:pt x="2545" y="504"/>
                </a:cubicBezTo>
                <a:cubicBezTo>
                  <a:pt x="2545" y="505"/>
                  <a:pt x="2545" y="506"/>
                  <a:pt x="2546" y="506"/>
                </a:cubicBezTo>
                <a:cubicBezTo>
                  <a:pt x="2548" y="507"/>
                  <a:pt x="2549" y="509"/>
                  <a:pt x="2550" y="510"/>
                </a:cubicBezTo>
                <a:cubicBezTo>
                  <a:pt x="2551" y="511"/>
                  <a:pt x="2552" y="511"/>
                  <a:pt x="2553" y="513"/>
                </a:cubicBezTo>
                <a:cubicBezTo>
                  <a:pt x="2553" y="513"/>
                  <a:pt x="2554" y="514"/>
                  <a:pt x="2555" y="514"/>
                </a:cubicBezTo>
                <a:cubicBezTo>
                  <a:pt x="2556" y="514"/>
                  <a:pt x="2556" y="514"/>
                  <a:pt x="2556" y="515"/>
                </a:cubicBezTo>
                <a:cubicBezTo>
                  <a:pt x="2556" y="515"/>
                  <a:pt x="2556" y="516"/>
                  <a:pt x="2555" y="516"/>
                </a:cubicBezTo>
                <a:cubicBezTo>
                  <a:pt x="2552" y="516"/>
                  <a:pt x="2550" y="518"/>
                  <a:pt x="2550" y="521"/>
                </a:cubicBezTo>
                <a:cubicBezTo>
                  <a:pt x="2550" y="523"/>
                  <a:pt x="2550" y="523"/>
                  <a:pt x="2548" y="522"/>
                </a:cubicBezTo>
                <a:cubicBezTo>
                  <a:pt x="2547" y="522"/>
                  <a:pt x="2546" y="521"/>
                  <a:pt x="2545" y="520"/>
                </a:cubicBezTo>
                <a:cubicBezTo>
                  <a:pt x="2545" y="521"/>
                  <a:pt x="2545" y="521"/>
                  <a:pt x="2546" y="522"/>
                </a:cubicBezTo>
                <a:cubicBezTo>
                  <a:pt x="2546" y="522"/>
                  <a:pt x="2546" y="522"/>
                  <a:pt x="2547" y="523"/>
                </a:cubicBezTo>
                <a:cubicBezTo>
                  <a:pt x="2547" y="523"/>
                  <a:pt x="2547" y="524"/>
                  <a:pt x="2547" y="524"/>
                </a:cubicBezTo>
                <a:cubicBezTo>
                  <a:pt x="2547" y="525"/>
                  <a:pt x="2546" y="525"/>
                  <a:pt x="2546" y="524"/>
                </a:cubicBezTo>
                <a:cubicBezTo>
                  <a:pt x="2544" y="524"/>
                  <a:pt x="2543" y="524"/>
                  <a:pt x="2542" y="524"/>
                </a:cubicBezTo>
                <a:cubicBezTo>
                  <a:pt x="2541" y="524"/>
                  <a:pt x="2540" y="524"/>
                  <a:pt x="2540" y="524"/>
                </a:cubicBezTo>
                <a:cubicBezTo>
                  <a:pt x="2539" y="524"/>
                  <a:pt x="2539" y="524"/>
                  <a:pt x="2539" y="523"/>
                </a:cubicBezTo>
                <a:cubicBezTo>
                  <a:pt x="2538" y="522"/>
                  <a:pt x="2538" y="521"/>
                  <a:pt x="2537" y="522"/>
                </a:cubicBezTo>
                <a:cubicBezTo>
                  <a:pt x="2537" y="522"/>
                  <a:pt x="2537" y="522"/>
                  <a:pt x="2537" y="522"/>
                </a:cubicBezTo>
                <a:cubicBezTo>
                  <a:pt x="2536" y="522"/>
                  <a:pt x="2536" y="522"/>
                  <a:pt x="2536" y="522"/>
                </a:cubicBezTo>
                <a:cubicBezTo>
                  <a:pt x="2536" y="523"/>
                  <a:pt x="2537" y="523"/>
                  <a:pt x="2537" y="523"/>
                </a:cubicBezTo>
                <a:cubicBezTo>
                  <a:pt x="2537" y="523"/>
                  <a:pt x="2537" y="523"/>
                  <a:pt x="2538" y="523"/>
                </a:cubicBezTo>
                <a:cubicBezTo>
                  <a:pt x="2538" y="524"/>
                  <a:pt x="2538" y="525"/>
                  <a:pt x="2539" y="526"/>
                </a:cubicBezTo>
                <a:cubicBezTo>
                  <a:pt x="2540" y="527"/>
                  <a:pt x="2539" y="529"/>
                  <a:pt x="2538" y="529"/>
                </a:cubicBezTo>
                <a:cubicBezTo>
                  <a:pt x="2537" y="529"/>
                  <a:pt x="2537" y="529"/>
                  <a:pt x="2536" y="529"/>
                </a:cubicBezTo>
                <a:cubicBezTo>
                  <a:pt x="2537" y="529"/>
                  <a:pt x="2538" y="529"/>
                  <a:pt x="2538" y="529"/>
                </a:cubicBezTo>
                <a:cubicBezTo>
                  <a:pt x="2539" y="531"/>
                  <a:pt x="2539" y="532"/>
                  <a:pt x="2538" y="533"/>
                </a:cubicBezTo>
                <a:cubicBezTo>
                  <a:pt x="2536" y="535"/>
                  <a:pt x="2536" y="535"/>
                  <a:pt x="2534" y="535"/>
                </a:cubicBezTo>
                <a:cubicBezTo>
                  <a:pt x="2534" y="536"/>
                  <a:pt x="2537" y="537"/>
                  <a:pt x="2533" y="538"/>
                </a:cubicBezTo>
                <a:cubicBezTo>
                  <a:pt x="2535" y="538"/>
                  <a:pt x="2536" y="540"/>
                  <a:pt x="2538" y="540"/>
                </a:cubicBezTo>
                <a:cubicBezTo>
                  <a:pt x="2538" y="540"/>
                  <a:pt x="2538" y="541"/>
                  <a:pt x="2538" y="542"/>
                </a:cubicBezTo>
                <a:cubicBezTo>
                  <a:pt x="2538" y="542"/>
                  <a:pt x="2538" y="542"/>
                  <a:pt x="2537" y="542"/>
                </a:cubicBezTo>
                <a:cubicBezTo>
                  <a:pt x="2537" y="542"/>
                  <a:pt x="2537" y="542"/>
                  <a:pt x="2537" y="542"/>
                </a:cubicBezTo>
                <a:cubicBezTo>
                  <a:pt x="2536" y="542"/>
                  <a:pt x="2535" y="542"/>
                  <a:pt x="2535" y="542"/>
                </a:cubicBezTo>
                <a:cubicBezTo>
                  <a:pt x="2535" y="541"/>
                  <a:pt x="2535" y="541"/>
                  <a:pt x="2535" y="541"/>
                </a:cubicBezTo>
                <a:cubicBezTo>
                  <a:pt x="2534" y="541"/>
                  <a:pt x="2534" y="541"/>
                  <a:pt x="2534" y="541"/>
                </a:cubicBezTo>
                <a:cubicBezTo>
                  <a:pt x="2533" y="541"/>
                  <a:pt x="2534" y="541"/>
                  <a:pt x="2534" y="541"/>
                </a:cubicBezTo>
                <a:cubicBezTo>
                  <a:pt x="2535" y="542"/>
                  <a:pt x="2535" y="543"/>
                  <a:pt x="2534" y="544"/>
                </a:cubicBezTo>
                <a:cubicBezTo>
                  <a:pt x="2533" y="544"/>
                  <a:pt x="2532" y="544"/>
                  <a:pt x="2531" y="543"/>
                </a:cubicBezTo>
                <a:cubicBezTo>
                  <a:pt x="2531" y="542"/>
                  <a:pt x="2531" y="542"/>
                  <a:pt x="2530" y="543"/>
                </a:cubicBezTo>
                <a:cubicBezTo>
                  <a:pt x="2529" y="543"/>
                  <a:pt x="2528" y="542"/>
                  <a:pt x="2527" y="541"/>
                </a:cubicBezTo>
                <a:cubicBezTo>
                  <a:pt x="2527" y="541"/>
                  <a:pt x="2527" y="540"/>
                  <a:pt x="2526" y="540"/>
                </a:cubicBezTo>
                <a:cubicBezTo>
                  <a:pt x="2526" y="539"/>
                  <a:pt x="2524" y="538"/>
                  <a:pt x="2523" y="538"/>
                </a:cubicBezTo>
                <a:cubicBezTo>
                  <a:pt x="2523" y="537"/>
                  <a:pt x="2522" y="537"/>
                  <a:pt x="2523" y="536"/>
                </a:cubicBezTo>
                <a:cubicBezTo>
                  <a:pt x="2523" y="535"/>
                  <a:pt x="2523" y="535"/>
                  <a:pt x="2522" y="534"/>
                </a:cubicBezTo>
                <a:cubicBezTo>
                  <a:pt x="2522" y="534"/>
                  <a:pt x="2521" y="535"/>
                  <a:pt x="2521" y="535"/>
                </a:cubicBezTo>
                <a:cubicBezTo>
                  <a:pt x="2519" y="536"/>
                  <a:pt x="2519" y="536"/>
                  <a:pt x="2517" y="535"/>
                </a:cubicBezTo>
                <a:cubicBezTo>
                  <a:pt x="2516" y="534"/>
                  <a:pt x="2516" y="534"/>
                  <a:pt x="2516" y="534"/>
                </a:cubicBezTo>
                <a:cubicBezTo>
                  <a:pt x="2515" y="533"/>
                  <a:pt x="2514" y="533"/>
                  <a:pt x="2515" y="532"/>
                </a:cubicBezTo>
                <a:cubicBezTo>
                  <a:pt x="2515" y="531"/>
                  <a:pt x="2515" y="531"/>
                  <a:pt x="2515" y="531"/>
                </a:cubicBezTo>
                <a:cubicBezTo>
                  <a:pt x="2515" y="529"/>
                  <a:pt x="2514" y="528"/>
                  <a:pt x="2514" y="526"/>
                </a:cubicBezTo>
                <a:cubicBezTo>
                  <a:pt x="2514" y="526"/>
                  <a:pt x="2513" y="525"/>
                  <a:pt x="2513" y="525"/>
                </a:cubicBezTo>
                <a:cubicBezTo>
                  <a:pt x="2511" y="524"/>
                  <a:pt x="2508" y="524"/>
                  <a:pt x="2507" y="522"/>
                </a:cubicBezTo>
                <a:cubicBezTo>
                  <a:pt x="2507" y="522"/>
                  <a:pt x="2507" y="522"/>
                  <a:pt x="2507" y="522"/>
                </a:cubicBezTo>
                <a:cubicBezTo>
                  <a:pt x="2506" y="522"/>
                  <a:pt x="2506" y="522"/>
                  <a:pt x="2506" y="522"/>
                </a:cubicBezTo>
                <a:cubicBezTo>
                  <a:pt x="2504" y="525"/>
                  <a:pt x="2501" y="525"/>
                  <a:pt x="2498" y="525"/>
                </a:cubicBezTo>
                <a:cubicBezTo>
                  <a:pt x="2497" y="525"/>
                  <a:pt x="2496" y="525"/>
                  <a:pt x="2496" y="523"/>
                </a:cubicBezTo>
                <a:cubicBezTo>
                  <a:pt x="2497" y="522"/>
                  <a:pt x="2497" y="521"/>
                  <a:pt x="2496" y="520"/>
                </a:cubicBezTo>
                <a:cubicBezTo>
                  <a:pt x="2494" y="519"/>
                  <a:pt x="2494" y="516"/>
                  <a:pt x="2495" y="515"/>
                </a:cubicBezTo>
                <a:cubicBezTo>
                  <a:pt x="2497" y="514"/>
                  <a:pt x="2497" y="512"/>
                  <a:pt x="2497" y="511"/>
                </a:cubicBezTo>
                <a:cubicBezTo>
                  <a:pt x="2497" y="510"/>
                  <a:pt x="2497" y="510"/>
                  <a:pt x="2497" y="510"/>
                </a:cubicBezTo>
                <a:cubicBezTo>
                  <a:pt x="2497" y="510"/>
                  <a:pt x="2497" y="510"/>
                  <a:pt x="2497" y="510"/>
                </a:cubicBezTo>
                <a:cubicBezTo>
                  <a:pt x="2496" y="510"/>
                  <a:pt x="2495" y="510"/>
                  <a:pt x="2495" y="511"/>
                </a:cubicBezTo>
                <a:cubicBezTo>
                  <a:pt x="2495" y="512"/>
                  <a:pt x="2495" y="513"/>
                  <a:pt x="2494" y="513"/>
                </a:cubicBezTo>
                <a:cubicBezTo>
                  <a:pt x="2493" y="513"/>
                  <a:pt x="2493" y="513"/>
                  <a:pt x="2492" y="512"/>
                </a:cubicBezTo>
                <a:cubicBezTo>
                  <a:pt x="2492" y="511"/>
                  <a:pt x="2492" y="511"/>
                  <a:pt x="2492" y="511"/>
                </a:cubicBezTo>
                <a:cubicBezTo>
                  <a:pt x="2491" y="512"/>
                  <a:pt x="2491" y="512"/>
                  <a:pt x="2491" y="512"/>
                </a:cubicBezTo>
                <a:cubicBezTo>
                  <a:pt x="2491" y="513"/>
                  <a:pt x="2491" y="514"/>
                  <a:pt x="2490" y="514"/>
                </a:cubicBezTo>
                <a:cubicBezTo>
                  <a:pt x="2489" y="514"/>
                  <a:pt x="2489" y="514"/>
                  <a:pt x="2489" y="513"/>
                </a:cubicBezTo>
                <a:cubicBezTo>
                  <a:pt x="2487" y="516"/>
                  <a:pt x="2488" y="520"/>
                  <a:pt x="2490" y="522"/>
                </a:cubicBezTo>
                <a:cubicBezTo>
                  <a:pt x="2491" y="522"/>
                  <a:pt x="2491" y="525"/>
                  <a:pt x="2490" y="525"/>
                </a:cubicBezTo>
                <a:cubicBezTo>
                  <a:pt x="2489" y="525"/>
                  <a:pt x="2489" y="526"/>
                  <a:pt x="2490" y="526"/>
                </a:cubicBezTo>
                <a:cubicBezTo>
                  <a:pt x="2490" y="528"/>
                  <a:pt x="2489" y="529"/>
                  <a:pt x="2488" y="530"/>
                </a:cubicBezTo>
                <a:cubicBezTo>
                  <a:pt x="2487" y="531"/>
                  <a:pt x="2485" y="532"/>
                  <a:pt x="2484" y="534"/>
                </a:cubicBezTo>
                <a:cubicBezTo>
                  <a:pt x="2484" y="535"/>
                  <a:pt x="2483" y="536"/>
                  <a:pt x="2482" y="536"/>
                </a:cubicBezTo>
                <a:cubicBezTo>
                  <a:pt x="2480" y="536"/>
                  <a:pt x="2480" y="537"/>
                  <a:pt x="2479" y="538"/>
                </a:cubicBezTo>
                <a:cubicBezTo>
                  <a:pt x="2478" y="538"/>
                  <a:pt x="2478" y="538"/>
                  <a:pt x="2478" y="538"/>
                </a:cubicBezTo>
                <a:cubicBezTo>
                  <a:pt x="2478" y="538"/>
                  <a:pt x="2478" y="538"/>
                  <a:pt x="2477" y="538"/>
                </a:cubicBezTo>
                <a:cubicBezTo>
                  <a:pt x="2475" y="538"/>
                  <a:pt x="2473" y="538"/>
                  <a:pt x="2471" y="538"/>
                </a:cubicBezTo>
                <a:cubicBezTo>
                  <a:pt x="2470" y="538"/>
                  <a:pt x="2470" y="536"/>
                  <a:pt x="2470" y="536"/>
                </a:cubicBezTo>
                <a:cubicBezTo>
                  <a:pt x="2468" y="536"/>
                  <a:pt x="2469" y="535"/>
                  <a:pt x="2469" y="534"/>
                </a:cubicBezTo>
                <a:cubicBezTo>
                  <a:pt x="2468" y="534"/>
                  <a:pt x="2467" y="533"/>
                  <a:pt x="2467" y="535"/>
                </a:cubicBezTo>
                <a:cubicBezTo>
                  <a:pt x="2467" y="536"/>
                  <a:pt x="2466" y="536"/>
                  <a:pt x="2466" y="536"/>
                </a:cubicBezTo>
                <a:cubicBezTo>
                  <a:pt x="2465" y="535"/>
                  <a:pt x="2464" y="535"/>
                  <a:pt x="2464" y="535"/>
                </a:cubicBezTo>
                <a:cubicBezTo>
                  <a:pt x="2462" y="536"/>
                  <a:pt x="2462" y="535"/>
                  <a:pt x="2462" y="535"/>
                </a:cubicBezTo>
                <a:cubicBezTo>
                  <a:pt x="2461" y="535"/>
                  <a:pt x="2461" y="535"/>
                  <a:pt x="2461" y="535"/>
                </a:cubicBezTo>
                <a:cubicBezTo>
                  <a:pt x="2461" y="537"/>
                  <a:pt x="2463" y="539"/>
                  <a:pt x="2465" y="539"/>
                </a:cubicBezTo>
                <a:cubicBezTo>
                  <a:pt x="2465" y="539"/>
                  <a:pt x="2465" y="539"/>
                  <a:pt x="2465" y="539"/>
                </a:cubicBezTo>
                <a:cubicBezTo>
                  <a:pt x="2465" y="538"/>
                  <a:pt x="2466" y="538"/>
                  <a:pt x="2467" y="538"/>
                </a:cubicBezTo>
                <a:cubicBezTo>
                  <a:pt x="2468" y="537"/>
                  <a:pt x="2468" y="536"/>
                  <a:pt x="2469" y="537"/>
                </a:cubicBezTo>
                <a:cubicBezTo>
                  <a:pt x="2469" y="537"/>
                  <a:pt x="2469" y="538"/>
                  <a:pt x="2469" y="538"/>
                </a:cubicBezTo>
                <a:cubicBezTo>
                  <a:pt x="2468" y="541"/>
                  <a:pt x="2469" y="542"/>
                  <a:pt x="2471" y="544"/>
                </a:cubicBezTo>
                <a:cubicBezTo>
                  <a:pt x="2472" y="545"/>
                  <a:pt x="2474" y="545"/>
                  <a:pt x="2475" y="543"/>
                </a:cubicBezTo>
                <a:cubicBezTo>
                  <a:pt x="2475" y="544"/>
                  <a:pt x="2475" y="544"/>
                  <a:pt x="2475" y="544"/>
                </a:cubicBezTo>
                <a:cubicBezTo>
                  <a:pt x="2476" y="545"/>
                  <a:pt x="2476" y="546"/>
                  <a:pt x="2476" y="546"/>
                </a:cubicBezTo>
                <a:cubicBezTo>
                  <a:pt x="2477" y="548"/>
                  <a:pt x="2475" y="548"/>
                  <a:pt x="2475" y="548"/>
                </a:cubicBezTo>
                <a:cubicBezTo>
                  <a:pt x="2475" y="549"/>
                  <a:pt x="2475" y="549"/>
                  <a:pt x="2475" y="549"/>
                </a:cubicBezTo>
                <a:cubicBezTo>
                  <a:pt x="2478" y="548"/>
                  <a:pt x="2477" y="551"/>
                  <a:pt x="2478" y="553"/>
                </a:cubicBezTo>
                <a:cubicBezTo>
                  <a:pt x="2478" y="553"/>
                  <a:pt x="2478" y="554"/>
                  <a:pt x="2477" y="554"/>
                </a:cubicBezTo>
                <a:cubicBezTo>
                  <a:pt x="2477" y="554"/>
                  <a:pt x="2477" y="554"/>
                  <a:pt x="2476" y="554"/>
                </a:cubicBezTo>
                <a:cubicBezTo>
                  <a:pt x="2476" y="554"/>
                  <a:pt x="2475" y="554"/>
                  <a:pt x="2475" y="555"/>
                </a:cubicBezTo>
                <a:cubicBezTo>
                  <a:pt x="2475" y="555"/>
                  <a:pt x="2476" y="555"/>
                  <a:pt x="2476" y="555"/>
                </a:cubicBezTo>
                <a:cubicBezTo>
                  <a:pt x="2477" y="555"/>
                  <a:pt x="2477" y="555"/>
                  <a:pt x="2477" y="555"/>
                </a:cubicBezTo>
                <a:cubicBezTo>
                  <a:pt x="2477" y="557"/>
                  <a:pt x="2479" y="557"/>
                  <a:pt x="2479" y="559"/>
                </a:cubicBezTo>
                <a:cubicBezTo>
                  <a:pt x="2480" y="560"/>
                  <a:pt x="2481" y="560"/>
                  <a:pt x="2482" y="561"/>
                </a:cubicBezTo>
                <a:cubicBezTo>
                  <a:pt x="2482" y="562"/>
                  <a:pt x="2482" y="563"/>
                  <a:pt x="2481" y="563"/>
                </a:cubicBezTo>
                <a:cubicBezTo>
                  <a:pt x="2481" y="563"/>
                  <a:pt x="2480" y="563"/>
                  <a:pt x="2480" y="563"/>
                </a:cubicBezTo>
                <a:cubicBezTo>
                  <a:pt x="2480" y="564"/>
                  <a:pt x="2481" y="564"/>
                  <a:pt x="2481" y="564"/>
                </a:cubicBezTo>
                <a:cubicBezTo>
                  <a:pt x="2482" y="564"/>
                  <a:pt x="2482" y="564"/>
                  <a:pt x="2482" y="564"/>
                </a:cubicBezTo>
                <a:cubicBezTo>
                  <a:pt x="2482" y="564"/>
                  <a:pt x="2482" y="564"/>
                  <a:pt x="2482" y="564"/>
                </a:cubicBezTo>
                <a:cubicBezTo>
                  <a:pt x="2482" y="565"/>
                  <a:pt x="2482" y="565"/>
                  <a:pt x="2482" y="565"/>
                </a:cubicBezTo>
                <a:cubicBezTo>
                  <a:pt x="2482" y="565"/>
                  <a:pt x="2482" y="565"/>
                  <a:pt x="2482" y="565"/>
                </a:cubicBezTo>
                <a:cubicBezTo>
                  <a:pt x="2484" y="567"/>
                  <a:pt x="2484" y="568"/>
                  <a:pt x="2482" y="570"/>
                </a:cubicBezTo>
                <a:cubicBezTo>
                  <a:pt x="2482" y="571"/>
                  <a:pt x="2481" y="571"/>
                  <a:pt x="2481" y="571"/>
                </a:cubicBezTo>
                <a:cubicBezTo>
                  <a:pt x="2480" y="570"/>
                  <a:pt x="2480" y="570"/>
                  <a:pt x="2480" y="570"/>
                </a:cubicBezTo>
                <a:cubicBezTo>
                  <a:pt x="2480" y="570"/>
                  <a:pt x="2480" y="570"/>
                  <a:pt x="2480" y="570"/>
                </a:cubicBezTo>
                <a:cubicBezTo>
                  <a:pt x="2480" y="571"/>
                  <a:pt x="2480" y="571"/>
                  <a:pt x="2480" y="571"/>
                </a:cubicBezTo>
                <a:cubicBezTo>
                  <a:pt x="2480" y="572"/>
                  <a:pt x="2481" y="573"/>
                  <a:pt x="2480" y="573"/>
                </a:cubicBezTo>
                <a:cubicBezTo>
                  <a:pt x="2479" y="574"/>
                  <a:pt x="2479" y="573"/>
                  <a:pt x="2478" y="572"/>
                </a:cubicBezTo>
                <a:cubicBezTo>
                  <a:pt x="2475" y="571"/>
                  <a:pt x="2473" y="570"/>
                  <a:pt x="2469" y="570"/>
                </a:cubicBezTo>
                <a:cubicBezTo>
                  <a:pt x="2469" y="570"/>
                  <a:pt x="2469" y="570"/>
                  <a:pt x="2469" y="570"/>
                </a:cubicBezTo>
                <a:cubicBezTo>
                  <a:pt x="2469" y="569"/>
                  <a:pt x="2469" y="569"/>
                  <a:pt x="2469" y="569"/>
                </a:cubicBezTo>
                <a:cubicBezTo>
                  <a:pt x="2469" y="569"/>
                  <a:pt x="2469" y="568"/>
                  <a:pt x="2469" y="568"/>
                </a:cubicBezTo>
                <a:cubicBezTo>
                  <a:pt x="2467" y="567"/>
                  <a:pt x="2467" y="567"/>
                  <a:pt x="2467" y="567"/>
                </a:cubicBezTo>
                <a:cubicBezTo>
                  <a:pt x="2467" y="567"/>
                  <a:pt x="2467" y="567"/>
                  <a:pt x="2467" y="567"/>
                </a:cubicBezTo>
                <a:cubicBezTo>
                  <a:pt x="2467" y="566"/>
                  <a:pt x="2467" y="566"/>
                  <a:pt x="2467" y="566"/>
                </a:cubicBezTo>
                <a:cubicBezTo>
                  <a:pt x="2466" y="566"/>
                  <a:pt x="2466" y="566"/>
                  <a:pt x="2466" y="566"/>
                </a:cubicBezTo>
                <a:cubicBezTo>
                  <a:pt x="2466" y="566"/>
                  <a:pt x="2466" y="567"/>
                  <a:pt x="2466" y="567"/>
                </a:cubicBezTo>
                <a:cubicBezTo>
                  <a:pt x="2466" y="568"/>
                  <a:pt x="2466" y="569"/>
                  <a:pt x="2466" y="569"/>
                </a:cubicBezTo>
                <a:cubicBezTo>
                  <a:pt x="2467" y="570"/>
                  <a:pt x="2467" y="570"/>
                  <a:pt x="2468" y="570"/>
                </a:cubicBezTo>
                <a:cubicBezTo>
                  <a:pt x="2468" y="570"/>
                  <a:pt x="2468" y="570"/>
                  <a:pt x="2468" y="570"/>
                </a:cubicBezTo>
                <a:cubicBezTo>
                  <a:pt x="2468" y="570"/>
                  <a:pt x="2468" y="570"/>
                  <a:pt x="2468" y="570"/>
                </a:cubicBezTo>
                <a:cubicBezTo>
                  <a:pt x="2467" y="570"/>
                  <a:pt x="2466" y="570"/>
                  <a:pt x="2466" y="571"/>
                </a:cubicBezTo>
                <a:cubicBezTo>
                  <a:pt x="2465" y="571"/>
                  <a:pt x="2465" y="571"/>
                  <a:pt x="2465" y="571"/>
                </a:cubicBezTo>
                <a:cubicBezTo>
                  <a:pt x="2465" y="571"/>
                  <a:pt x="2464" y="570"/>
                  <a:pt x="2464" y="570"/>
                </a:cubicBezTo>
                <a:cubicBezTo>
                  <a:pt x="2464" y="570"/>
                  <a:pt x="2464" y="570"/>
                  <a:pt x="2463" y="571"/>
                </a:cubicBezTo>
                <a:cubicBezTo>
                  <a:pt x="2464" y="571"/>
                  <a:pt x="2464" y="571"/>
                  <a:pt x="2463" y="572"/>
                </a:cubicBezTo>
                <a:cubicBezTo>
                  <a:pt x="2461" y="573"/>
                  <a:pt x="2459" y="575"/>
                  <a:pt x="2457" y="576"/>
                </a:cubicBezTo>
                <a:cubicBezTo>
                  <a:pt x="2455" y="576"/>
                  <a:pt x="2453" y="578"/>
                  <a:pt x="2451" y="579"/>
                </a:cubicBezTo>
                <a:cubicBezTo>
                  <a:pt x="2450" y="580"/>
                  <a:pt x="2449" y="581"/>
                  <a:pt x="2447" y="580"/>
                </a:cubicBezTo>
                <a:cubicBezTo>
                  <a:pt x="2446" y="580"/>
                  <a:pt x="2445" y="580"/>
                  <a:pt x="2445" y="582"/>
                </a:cubicBezTo>
                <a:cubicBezTo>
                  <a:pt x="2446" y="583"/>
                  <a:pt x="2445" y="583"/>
                  <a:pt x="2444" y="583"/>
                </a:cubicBezTo>
                <a:cubicBezTo>
                  <a:pt x="2443" y="582"/>
                  <a:pt x="2443" y="582"/>
                  <a:pt x="2443" y="583"/>
                </a:cubicBezTo>
                <a:cubicBezTo>
                  <a:pt x="2443" y="584"/>
                  <a:pt x="2441" y="585"/>
                  <a:pt x="2441" y="586"/>
                </a:cubicBezTo>
                <a:cubicBezTo>
                  <a:pt x="2440" y="587"/>
                  <a:pt x="2439" y="587"/>
                  <a:pt x="2439" y="586"/>
                </a:cubicBezTo>
                <a:cubicBezTo>
                  <a:pt x="2438" y="586"/>
                  <a:pt x="2438" y="586"/>
                  <a:pt x="2438" y="586"/>
                </a:cubicBezTo>
                <a:cubicBezTo>
                  <a:pt x="2438" y="586"/>
                  <a:pt x="2438" y="586"/>
                  <a:pt x="2438" y="586"/>
                </a:cubicBezTo>
                <a:cubicBezTo>
                  <a:pt x="2438" y="586"/>
                  <a:pt x="2438" y="586"/>
                  <a:pt x="2438" y="586"/>
                </a:cubicBezTo>
                <a:cubicBezTo>
                  <a:pt x="2438" y="587"/>
                  <a:pt x="2438" y="587"/>
                  <a:pt x="2438" y="587"/>
                </a:cubicBezTo>
                <a:cubicBezTo>
                  <a:pt x="2438" y="587"/>
                  <a:pt x="2438" y="587"/>
                  <a:pt x="2438" y="587"/>
                </a:cubicBezTo>
                <a:cubicBezTo>
                  <a:pt x="2439" y="588"/>
                  <a:pt x="2438" y="588"/>
                  <a:pt x="2438" y="589"/>
                </a:cubicBezTo>
                <a:cubicBezTo>
                  <a:pt x="2437" y="589"/>
                  <a:pt x="2436" y="590"/>
                  <a:pt x="2435" y="590"/>
                </a:cubicBezTo>
                <a:cubicBezTo>
                  <a:pt x="2435" y="589"/>
                  <a:pt x="2435" y="589"/>
                  <a:pt x="2435" y="589"/>
                </a:cubicBezTo>
                <a:cubicBezTo>
                  <a:pt x="2435" y="592"/>
                  <a:pt x="2435" y="592"/>
                  <a:pt x="2433" y="591"/>
                </a:cubicBezTo>
                <a:cubicBezTo>
                  <a:pt x="2433" y="592"/>
                  <a:pt x="2433" y="592"/>
                  <a:pt x="2433" y="592"/>
                </a:cubicBezTo>
                <a:cubicBezTo>
                  <a:pt x="2433" y="593"/>
                  <a:pt x="2433" y="594"/>
                  <a:pt x="2431" y="595"/>
                </a:cubicBezTo>
                <a:cubicBezTo>
                  <a:pt x="2430" y="595"/>
                  <a:pt x="2429" y="596"/>
                  <a:pt x="2428" y="597"/>
                </a:cubicBezTo>
                <a:cubicBezTo>
                  <a:pt x="2427" y="598"/>
                  <a:pt x="2426" y="598"/>
                  <a:pt x="2425" y="599"/>
                </a:cubicBezTo>
                <a:cubicBezTo>
                  <a:pt x="2425" y="600"/>
                  <a:pt x="2424" y="600"/>
                  <a:pt x="2424" y="600"/>
                </a:cubicBezTo>
                <a:cubicBezTo>
                  <a:pt x="2423" y="602"/>
                  <a:pt x="2422" y="603"/>
                  <a:pt x="2422" y="605"/>
                </a:cubicBezTo>
                <a:cubicBezTo>
                  <a:pt x="2422" y="605"/>
                  <a:pt x="2422" y="606"/>
                  <a:pt x="2421" y="606"/>
                </a:cubicBezTo>
                <a:cubicBezTo>
                  <a:pt x="2421" y="607"/>
                  <a:pt x="2420" y="606"/>
                  <a:pt x="2419" y="606"/>
                </a:cubicBezTo>
                <a:cubicBezTo>
                  <a:pt x="2419" y="605"/>
                  <a:pt x="2419" y="605"/>
                  <a:pt x="2419" y="605"/>
                </a:cubicBezTo>
                <a:cubicBezTo>
                  <a:pt x="2418" y="605"/>
                  <a:pt x="2418" y="604"/>
                  <a:pt x="2418" y="603"/>
                </a:cubicBezTo>
                <a:cubicBezTo>
                  <a:pt x="2418" y="603"/>
                  <a:pt x="2418" y="603"/>
                  <a:pt x="2418" y="603"/>
                </a:cubicBezTo>
                <a:cubicBezTo>
                  <a:pt x="2418" y="603"/>
                  <a:pt x="2418" y="603"/>
                  <a:pt x="2418" y="603"/>
                </a:cubicBezTo>
                <a:cubicBezTo>
                  <a:pt x="2418" y="603"/>
                  <a:pt x="2418" y="603"/>
                  <a:pt x="2418" y="603"/>
                </a:cubicBezTo>
                <a:cubicBezTo>
                  <a:pt x="2417" y="602"/>
                  <a:pt x="2417" y="601"/>
                  <a:pt x="2416" y="600"/>
                </a:cubicBezTo>
                <a:cubicBezTo>
                  <a:pt x="2415" y="600"/>
                  <a:pt x="2415" y="600"/>
                  <a:pt x="2415" y="600"/>
                </a:cubicBezTo>
                <a:cubicBezTo>
                  <a:pt x="2415" y="600"/>
                  <a:pt x="2415" y="600"/>
                  <a:pt x="2415" y="600"/>
                </a:cubicBezTo>
                <a:cubicBezTo>
                  <a:pt x="2415" y="599"/>
                  <a:pt x="2415" y="599"/>
                  <a:pt x="2414" y="598"/>
                </a:cubicBezTo>
                <a:cubicBezTo>
                  <a:pt x="2414" y="598"/>
                  <a:pt x="2413" y="598"/>
                  <a:pt x="2412" y="598"/>
                </a:cubicBezTo>
                <a:cubicBezTo>
                  <a:pt x="2411" y="598"/>
                  <a:pt x="2410" y="598"/>
                  <a:pt x="2409" y="598"/>
                </a:cubicBezTo>
                <a:cubicBezTo>
                  <a:pt x="2408" y="598"/>
                  <a:pt x="2407" y="598"/>
                  <a:pt x="2406" y="598"/>
                </a:cubicBezTo>
                <a:cubicBezTo>
                  <a:pt x="2405" y="599"/>
                  <a:pt x="2404" y="599"/>
                  <a:pt x="2403" y="599"/>
                </a:cubicBezTo>
                <a:cubicBezTo>
                  <a:pt x="2402" y="600"/>
                  <a:pt x="2401" y="601"/>
                  <a:pt x="2400" y="601"/>
                </a:cubicBezTo>
                <a:cubicBezTo>
                  <a:pt x="2398" y="601"/>
                  <a:pt x="2398" y="603"/>
                  <a:pt x="2397" y="605"/>
                </a:cubicBezTo>
                <a:cubicBezTo>
                  <a:pt x="2395" y="606"/>
                  <a:pt x="2395" y="608"/>
                  <a:pt x="2393" y="608"/>
                </a:cubicBezTo>
                <a:cubicBezTo>
                  <a:pt x="2392" y="607"/>
                  <a:pt x="2392" y="606"/>
                  <a:pt x="2393" y="604"/>
                </a:cubicBezTo>
                <a:cubicBezTo>
                  <a:pt x="2393" y="603"/>
                  <a:pt x="2393" y="603"/>
                  <a:pt x="2393" y="603"/>
                </a:cubicBezTo>
                <a:cubicBezTo>
                  <a:pt x="2393" y="600"/>
                  <a:pt x="2393" y="600"/>
                  <a:pt x="2393" y="600"/>
                </a:cubicBezTo>
                <a:cubicBezTo>
                  <a:pt x="2393" y="600"/>
                  <a:pt x="2393" y="600"/>
                  <a:pt x="2393" y="600"/>
                </a:cubicBezTo>
                <a:cubicBezTo>
                  <a:pt x="2392" y="600"/>
                  <a:pt x="2391" y="600"/>
                  <a:pt x="2390" y="602"/>
                </a:cubicBezTo>
                <a:cubicBezTo>
                  <a:pt x="2390" y="602"/>
                  <a:pt x="2390" y="602"/>
                  <a:pt x="2389" y="602"/>
                </a:cubicBezTo>
                <a:cubicBezTo>
                  <a:pt x="2389" y="602"/>
                  <a:pt x="2389" y="602"/>
                  <a:pt x="2389" y="602"/>
                </a:cubicBezTo>
                <a:cubicBezTo>
                  <a:pt x="2388" y="603"/>
                  <a:pt x="2387" y="604"/>
                  <a:pt x="2385" y="605"/>
                </a:cubicBezTo>
                <a:cubicBezTo>
                  <a:pt x="2386" y="606"/>
                  <a:pt x="2386" y="606"/>
                  <a:pt x="2385" y="607"/>
                </a:cubicBezTo>
                <a:cubicBezTo>
                  <a:pt x="2385" y="608"/>
                  <a:pt x="2384" y="609"/>
                  <a:pt x="2383" y="607"/>
                </a:cubicBezTo>
                <a:cubicBezTo>
                  <a:pt x="2383" y="607"/>
                  <a:pt x="2383" y="607"/>
                  <a:pt x="2383" y="607"/>
                </a:cubicBezTo>
                <a:cubicBezTo>
                  <a:pt x="2383" y="607"/>
                  <a:pt x="2383" y="606"/>
                  <a:pt x="2382" y="606"/>
                </a:cubicBezTo>
                <a:cubicBezTo>
                  <a:pt x="2382" y="605"/>
                  <a:pt x="2381" y="605"/>
                  <a:pt x="2380" y="605"/>
                </a:cubicBezTo>
                <a:cubicBezTo>
                  <a:pt x="2380" y="605"/>
                  <a:pt x="2380" y="605"/>
                  <a:pt x="2380" y="605"/>
                </a:cubicBezTo>
                <a:cubicBezTo>
                  <a:pt x="2380" y="606"/>
                  <a:pt x="2380" y="606"/>
                  <a:pt x="2380" y="606"/>
                </a:cubicBezTo>
                <a:cubicBezTo>
                  <a:pt x="2379" y="606"/>
                  <a:pt x="2378" y="606"/>
                  <a:pt x="2377" y="606"/>
                </a:cubicBezTo>
                <a:cubicBezTo>
                  <a:pt x="2377" y="606"/>
                  <a:pt x="2377" y="605"/>
                  <a:pt x="2376" y="606"/>
                </a:cubicBezTo>
                <a:cubicBezTo>
                  <a:pt x="2376" y="606"/>
                  <a:pt x="2376" y="606"/>
                  <a:pt x="2376" y="606"/>
                </a:cubicBezTo>
                <a:cubicBezTo>
                  <a:pt x="2376" y="606"/>
                  <a:pt x="2376" y="606"/>
                  <a:pt x="2376" y="606"/>
                </a:cubicBezTo>
                <a:cubicBezTo>
                  <a:pt x="2376" y="606"/>
                  <a:pt x="2376" y="606"/>
                  <a:pt x="2376" y="606"/>
                </a:cubicBezTo>
                <a:cubicBezTo>
                  <a:pt x="2377" y="607"/>
                  <a:pt x="2376" y="607"/>
                  <a:pt x="2376" y="607"/>
                </a:cubicBezTo>
                <a:cubicBezTo>
                  <a:pt x="2376" y="607"/>
                  <a:pt x="2376" y="607"/>
                  <a:pt x="2375" y="607"/>
                </a:cubicBezTo>
                <a:cubicBezTo>
                  <a:pt x="2375" y="607"/>
                  <a:pt x="2375" y="608"/>
                  <a:pt x="2374" y="608"/>
                </a:cubicBezTo>
                <a:cubicBezTo>
                  <a:pt x="2374" y="609"/>
                  <a:pt x="2375" y="610"/>
                  <a:pt x="2374" y="611"/>
                </a:cubicBezTo>
                <a:cubicBezTo>
                  <a:pt x="2373" y="612"/>
                  <a:pt x="2372" y="612"/>
                  <a:pt x="2373" y="613"/>
                </a:cubicBezTo>
                <a:cubicBezTo>
                  <a:pt x="2373" y="614"/>
                  <a:pt x="2373" y="614"/>
                  <a:pt x="2373" y="614"/>
                </a:cubicBezTo>
                <a:cubicBezTo>
                  <a:pt x="2373" y="614"/>
                  <a:pt x="2373" y="614"/>
                  <a:pt x="2373" y="614"/>
                </a:cubicBezTo>
                <a:cubicBezTo>
                  <a:pt x="2374" y="614"/>
                  <a:pt x="2374" y="615"/>
                  <a:pt x="2373" y="616"/>
                </a:cubicBezTo>
                <a:cubicBezTo>
                  <a:pt x="2372" y="616"/>
                  <a:pt x="2371" y="616"/>
                  <a:pt x="2373" y="617"/>
                </a:cubicBezTo>
                <a:cubicBezTo>
                  <a:pt x="2373" y="618"/>
                  <a:pt x="2373" y="618"/>
                  <a:pt x="2373" y="618"/>
                </a:cubicBezTo>
                <a:cubicBezTo>
                  <a:pt x="2372" y="618"/>
                  <a:pt x="2372" y="618"/>
                  <a:pt x="2372" y="618"/>
                </a:cubicBezTo>
                <a:cubicBezTo>
                  <a:pt x="2372" y="618"/>
                  <a:pt x="2371" y="618"/>
                  <a:pt x="2371" y="618"/>
                </a:cubicBezTo>
                <a:cubicBezTo>
                  <a:pt x="2371" y="621"/>
                  <a:pt x="2369" y="622"/>
                  <a:pt x="2367" y="623"/>
                </a:cubicBezTo>
                <a:cubicBezTo>
                  <a:pt x="2367" y="624"/>
                  <a:pt x="2367" y="624"/>
                  <a:pt x="2367" y="624"/>
                </a:cubicBezTo>
                <a:cubicBezTo>
                  <a:pt x="2367" y="625"/>
                  <a:pt x="2366" y="626"/>
                  <a:pt x="2366" y="627"/>
                </a:cubicBezTo>
                <a:cubicBezTo>
                  <a:pt x="2365" y="628"/>
                  <a:pt x="2366" y="628"/>
                  <a:pt x="2365" y="629"/>
                </a:cubicBezTo>
                <a:cubicBezTo>
                  <a:pt x="2365" y="630"/>
                  <a:pt x="2365" y="630"/>
                  <a:pt x="2365" y="630"/>
                </a:cubicBezTo>
                <a:cubicBezTo>
                  <a:pt x="2365" y="634"/>
                  <a:pt x="2365" y="634"/>
                  <a:pt x="2365" y="634"/>
                </a:cubicBezTo>
                <a:cubicBezTo>
                  <a:pt x="2365" y="634"/>
                  <a:pt x="2365" y="634"/>
                  <a:pt x="2365" y="635"/>
                </a:cubicBezTo>
                <a:cubicBezTo>
                  <a:pt x="2365" y="635"/>
                  <a:pt x="2365" y="635"/>
                  <a:pt x="2365" y="635"/>
                </a:cubicBezTo>
                <a:cubicBezTo>
                  <a:pt x="2366" y="635"/>
                  <a:pt x="2366" y="635"/>
                  <a:pt x="2366" y="635"/>
                </a:cubicBezTo>
                <a:cubicBezTo>
                  <a:pt x="2366" y="634"/>
                  <a:pt x="2366" y="634"/>
                  <a:pt x="2366" y="635"/>
                </a:cubicBezTo>
                <a:cubicBezTo>
                  <a:pt x="2367" y="635"/>
                  <a:pt x="2367" y="635"/>
                  <a:pt x="2367" y="635"/>
                </a:cubicBezTo>
                <a:cubicBezTo>
                  <a:pt x="2367" y="635"/>
                  <a:pt x="2368" y="635"/>
                  <a:pt x="2368" y="634"/>
                </a:cubicBezTo>
                <a:cubicBezTo>
                  <a:pt x="2368" y="634"/>
                  <a:pt x="2368" y="633"/>
                  <a:pt x="2369" y="633"/>
                </a:cubicBezTo>
                <a:cubicBezTo>
                  <a:pt x="2369" y="633"/>
                  <a:pt x="2369" y="633"/>
                  <a:pt x="2369" y="633"/>
                </a:cubicBezTo>
                <a:cubicBezTo>
                  <a:pt x="2370" y="633"/>
                  <a:pt x="2370" y="633"/>
                  <a:pt x="2370" y="633"/>
                </a:cubicBezTo>
                <a:cubicBezTo>
                  <a:pt x="2371" y="634"/>
                  <a:pt x="2371" y="634"/>
                  <a:pt x="2371" y="634"/>
                </a:cubicBezTo>
                <a:cubicBezTo>
                  <a:pt x="2371" y="634"/>
                  <a:pt x="2372" y="634"/>
                  <a:pt x="2372" y="635"/>
                </a:cubicBezTo>
                <a:cubicBezTo>
                  <a:pt x="2373" y="635"/>
                  <a:pt x="2373" y="635"/>
                  <a:pt x="2373" y="635"/>
                </a:cubicBezTo>
                <a:cubicBezTo>
                  <a:pt x="2373" y="635"/>
                  <a:pt x="2373" y="635"/>
                  <a:pt x="2373" y="636"/>
                </a:cubicBezTo>
                <a:cubicBezTo>
                  <a:pt x="2373" y="637"/>
                  <a:pt x="2372" y="638"/>
                  <a:pt x="2371" y="639"/>
                </a:cubicBezTo>
                <a:cubicBezTo>
                  <a:pt x="2370" y="640"/>
                  <a:pt x="2369" y="641"/>
                  <a:pt x="2370" y="642"/>
                </a:cubicBezTo>
                <a:cubicBezTo>
                  <a:pt x="2370" y="644"/>
                  <a:pt x="2370" y="645"/>
                  <a:pt x="2370" y="647"/>
                </a:cubicBezTo>
                <a:cubicBezTo>
                  <a:pt x="2370" y="647"/>
                  <a:pt x="2370" y="648"/>
                  <a:pt x="2371" y="648"/>
                </a:cubicBezTo>
                <a:cubicBezTo>
                  <a:pt x="2371" y="648"/>
                  <a:pt x="2371" y="648"/>
                  <a:pt x="2371" y="648"/>
                </a:cubicBezTo>
                <a:cubicBezTo>
                  <a:pt x="2372" y="648"/>
                  <a:pt x="2372" y="648"/>
                  <a:pt x="2373" y="648"/>
                </a:cubicBezTo>
                <a:cubicBezTo>
                  <a:pt x="2373" y="649"/>
                  <a:pt x="2373" y="649"/>
                  <a:pt x="2373" y="649"/>
                </a:cubicBezTo>
                <a:cubicBezTo>
                  <a:pt x="2373" y="651"/>
                  <a:pt x="2373" y="652"/>
                  <a:pt x="2374" y="654"/>
                </a:cubicBezTo>
                <a:cubicBezTo>
                  <a:pt x="2374" y="654"/>
                  <a:pt x="2374" y="655"/>
                  <a:pt x="2373" y="655"/>
                </a:cubicBezTo>
                <a:cubicBezTo>
                  <a:pt x="2372" y="657"/>
                  <a:pt x="2371" y="657"/>
                  <a:pt x="2371" y="657"/>
                </a:cubicBezTo>
                <a:cubicBezTo>
                  <a:pt x="2370" y="656"/>
                  <a:pt x="2370" y="656"/>
                  <a:pt x="2369" y="655"/>
                </a:cubicBezTo>
                <a:cubicBezTo>
                  <a:pt x="2369" y="654"/>
                  <a:pt x="2369" y="654"/>
                  <a:pt x="2369" y="653"/>
                </a:cubicBezTo>
                <a:cubicBezTo>
                  <a:pt x="2370" y="653"/>
                  <a:pt x="2370" y="652"/>
                  <a:pt x="2371" y="651"/>
                </a:cubicBezTo>
                <a:cubicBezTo>
                  <a:pt x="2370" y="652"/>
                  <a:pt x="2367" y="651"/>
                  <a:pt x="2368" y="654"/>
                </a:cubicBezTo>
                <a:cubicBezTo>
                  <a:pt x="2368" y="655"/>
                  <a:pt x="2367" y="655"/>
                  <a:pt x="2366" y="655"/>
                </a:cubicBezTo>
                <a:cubicBezTo>
                  <a:pt x="2365" y="656"/>
                  <a:pt x="2364" y="656"/>
                  <a:pt x="2365" y="657"/>
                </a:cubicBezTo>
                <a:cubicBezTo>
                  <a:pt x="2365" y="659"/>
                  <a:pt x="2364" y="660"/>
                  <a:pt x="2363" y="661"/>
                </a:cubicBezTo>
                <a:cubicBezTo>
                  <a:pt x="2363" y="662"/>
                  <a:pt x="2363" y="663"/>
                  <a:pt x="2363" y="664"/>
                </a:cubicBezTo>
                <a:cubicBezTo>
                  <a:pt x="2363" y="665"/>
                  <a:pt x="2363" y="665"/>
                  <a:pt x="2363" y="666"/>
                </a:cubicBezTo>
                <a:cubicBezTo>
                  <a:pt x="2363" y="667"/>
                  <a:pt x="2364" y="668"/>
                  <a:pt x="2364" y="669"/>
                </a:cubicBezTo>
                <a:cubicBezTo>
                  <a:pt x="2364" y="669"/>
                  <a:pt x="2364" y="669"/>
                  <a:pt x="2364" y="669"/>
                </a:cubicBezTo>
                <a:cubicBezTo>
                  <a:pt x="2365" y="670"/>
                  <a:pt x="2365" y="671"/>
                  <a:pt x="2365" y="671"/>
                </a:cubicBezTo>
                <a:cubicBezTo>
                  <a:pt x="2365" y="672"/>
                  <a:pt x="2365" y="672"/>
                  <a:pt x="2363" y="673"/>
                </a:cubicBezTo>
                <a:cubicBezTo>
                  <a:pt x="2362" y="675"/>
                  <a:pt x="2361" y="675"/>
                  <a:pt x="2359" y="674"/>
                </a:cubicBezTo>
                <a:cubicBezTo>
                  <a:pt x="2358" y="674"/>
                  <a:pt x="2358" y="674"/>
                  <a:pt x="2357" y="674"/>
                </a:cubicBezTo>
                <a:cubicBezTo>
                  <a:pt x="2356" y="675"/>
                  <a:pt x="2354" y="676"/>
                  <a:pt x="2353" y="677"/>
                </a:cubicBezTo>
                <a:cubicBezTo>
                  <a:pt x="2351" y="678"/>
                  <a:pt x="2351" y="680"/>
                  <a:pt x="2350" y="682"/>
                </a:cubicBezTo>
                <a:cubicBezTo>
                  <a:pt x="2350" y="683"/>
                  <a:pt x="2350" y="683"/>
                  <a:pt x="2350" y="683"/>
                </a:cubicBezTo>
                <a:cubicBezTo>
                  <a:pt x="2350" y="683"/>
                  <a:pt x="2350" y="684"/>
                  <a:pt x="2350" y="684"/>
                </a:cubicBezTo>
                <a:cubicBezTo>
                  <a:pt x="2350" y="684"/>
                  <a:pt x="2350" y="684"/>
                  <a:pt x="2350" y="684"/>
                </a:cubicBezTo>
                <a:cubicBezTo>
                  <a:pt x="2350" y="685"/>
                  <a:pt x="2350" y="685"/>
                  <a:pt x="2350" y="685"/>
                </a:cubicBezTo>
                <a:cubicBezTo>
                  <a:pt x="2350" y="686"/>
                  <a:pt x="2350" y="686"/>
                  <a:pt x="2350" y="686"/>
                </a:cubicBezTo>
                <a:cubicBezTo>
                  <a:pt x="2350" y="686"/>
                  <a:pt x="2350" y="687"/>
                  <a:pt x="2350" y="687"/>
                </a:cubicBezTo>
                <a:cubicBezTo>
                  <a:pt x="2350" y="688"/>
                  <a:pt x="2350" y="689"/>
                  <a:pt x="2351" y="689"/>
                </a:cubicBezTo>
                <a:cubicBezTo>
                  <a:pt x="2351" y="690"/>
                  <a:pt x="2351" y="690"/>
                  <a:pt x="2351" y="690"/>
                </a:cubicBezTo>
                <a:cubicBezTo>
                  <a:pt x="2351" y="691"/>
                  <a:pt x="2351" y="691"/>
                  <a:pt x="2351" y="691"/>
                </a:cubicBezTo>
                <a:cubicBezTo>
                  <a:pt x="2350" y="690"/>
                  <a:pt x="2349" y="689"/>
                  <a:pt x="2348" y="689"/>
                </a:cubicBezTo>
                <a:cubicBezTo>
                  <a:pt x="2347" y="690"/>
                  <a:pt x="2346" y="690"/>
                  <a:pt x="2345" y="691"/>
                </a:cubicBezTo>
                <a:cubicBezTo>
                  <a:pt x="2344" y="692"/>
                  <a:pt x="2343" y="693"/>
                  <a:pt x="2341" y="692"/>
                </a:cubicBezTo>
                <a:cubicBezTo>
                  <a:pt x="2341" y="692"/>
                  <a:pt x="2341" y="692"/>
                  <a:pt x="2341" y="692"/>
                </a:cubicBezTo>
                <a:cubicBezTo>
                  <a:pt x="2340" y="692"/>
                  <a:pt x="2340" y="692"/>
                  <a:pt x="2340" y="692"/>
                </a:cubicBezTo>
                <a:cubicBezTo>
                  <a:pt x="2341" y="693"/>
                  <a:pt x="2341" y="693"/>
                  <a:pt x="2341" y="693"/>
                </a:cubicBezTo>
                <a:cubicBezTo>
                  <a:pt x="2341" y="693"/>
                  <a:pt x="2342" y="694"/>
                  <a:pt x="2342" y="694"/>
                </a:cubicBezTo>
                <a:cubicBezTo>
                  <a:pt x="2342" y="695"/>
                  <a:pt x="2341" y="695"/>
                  <a:pt x="2341" y="696"/>
                </a:cubicBezTo>
                <a:cubicBezTo>
                  <a:pt x="2341" y="696"/>
                  <a:pt x="2341" y="697"/>
                  <a:pt x="2341" y="697"/>
                </a:cubicBezTo>
                <a:cubicBezTo>
                  <a:pt x="2341" y="698"/>
                  <a:pt x="2341" y="698"/>
                  <a:pt x="2341" y="698"/>
                </a:cubicBezTo>
                <a:cubicBezTo>
                  <a:pt x="2341" y="698"/>
                  <a:pt x="2341" y="699"/>
                  <a:pt x="2341" y="699"/>
                </a:cubicBezTo>
                <a:cubicBezTo>
                  <a:pt x="2341" y="700"/>
                  <a:pt x="2341" y="701"/>
                  <a:pt x="2339" y="702"/>
                </a:cubicBezTo>
                <a:cubicBezTo>
                  <a:pt x="2339" y="702"/>
                  <a:pt x="2339" y="702"/>
                  <a:pt x="2339" y="702"/>
                </a:cubicBezTo>
                <a:cubicBezTo>
                  <a:pt x="2339" y="705"/>
                  <a:pt x="2337" y="707"/>
                  <a:pt x="2335" y="709"/>
                </a:cubicBezTo>
                <a:cubicBezTo>
                  <a:pt x="2334" y="710"/>
                  <a:pt x="2333" y="711"/>
                  <a:pt x="2332" y="712"/>
                </a:cubicBezTo>
                <a:cubicBezTo>
                  <a:pt x="2332" y="712"/>
                  <a:pt x="2331" y="712"/>
                  <a:pt x="2331" y="713"/>
                </a:cubicBezTo>
                <a:cubicBezTo>
                  <a:pt x="2330" y="713"/>
                  <a:pt x="2330" y="713"/>
                  <a:pt x="2330" y="713"/>
                </a:cubicBezTo>
                <a:cubicBezTo>
                  <a:pt x="2330" y="713"/>
                  <a:pt x="2330" y="714"/>
                  <a:pt x="2329" y="714"/>
                </a:cubicBezTo>
                <a:cubicBezTo>
                  <a:pt x="2329" y="714"/>
                  <a:pt x="2329" y="714"/>
                  <a:pt x="2329" y="714"/>
                </a:cubicBezTo>
                <a:cubicBezTo>
                  <a:pt x="2329" y="714"/>
                  <a:pt x="2329" y="713"/>
                  <a:pt x="2328" y="712"/>
                </a:cubicBezTo>
                <a:cubicBezTo>
                  <a:pt x="2328" y="711"/>
                  <a:pt x="2328" y="711"/>
                  <a:pt x="2327" y="710"/>
                </a:cubicBezTo>
                <a:cubicBezTo>
                  <a:pt x="2327" y="709"/>
                  <a:pt x="2327" y="707"/>
                  <a:pt x="2327" y="705"/>
                </a:cubicBezTo>
                <a:cubicBezTo>
                  <a:pt x="2327" y="704"/>
                  <a:pt x="2327" y="703"/>
                  <a:pt x="2327" y="702"/>
                </a:cubicBezTo>
                <a:cubicBezTo>
                  <a:pt x="2327" y="701"/>
                  <a:pt x="2327" y="701"/>
                  <a:pt x="2327" y="701"/>
                </a:cubicBezTo>
                <a:cubicBezTo>
                  <a:pt x="2326" y="700"/>
                  <a:pt x="2326" y="699"/>
                  <a:pt x="2326" y="698"/>
                </a:cubicBezTo>
                <a:cubicBezTo>
                  <a:pt x="2326" y="697"/>
                  <a:pt x="2326" y="696"/>
                  <a:pt x="2325" y="695"/>
                </a:cubicBezTo>
                <a:cubicBezTo>
                  <a:pt x="2325" y="694"/>
                  <a:pt x="2325" y="694"/>
                  <a:pt x="2325" y="694"/>
                </a:cubicBezTo>
                <a:cubicBezTo>
                  <a:pt x="2324" y="693"/>
                  <a:pt x="2325" y="692"/>
                  <a:pt x="2325" y="691"/>
                </a:cubicBezTo>
                <a:cubicBezTo>
                  <a:pt x="2324" y="690"/>
                  <a:pt x="2324" y="690"/>
                  <a:pt x="2324" y="690"/>
                </a:cubicBezTo>
                <a:cubicBezTo>
                  <a:pt x="2324" y="689"/>
                  <a:pt x="2324" y="689"/>
                  <a:pt x="2324" y="689"/>
                </a:cubicBezTo>
                <a:cubicBezTo>
                  <a:pt x="2324" y="688"/>
                  <a:pt x="2324" y="687"/>
                  <a:pt x="2324" y="686"/>
                </a:cubicBezTo>
                <a:cubicBezTo>
                  <a:pt x="2324" y="685"/>
                  <a:pt x="2324" y="685"/>
                  <a:pt x="2324" y="685"/>
                </a:cubicBezTo>
                <a:cubicBezTo>
                  <a:pt x="2323" y="685"/>
                  <a:pt x="2323" y="685"/>
                  <a:pt x="2323" y="685"/>
                </a:cubicBezTo>
                <a:cubicBezTo>
                  <a:pt x="2323" y="684"/>
                  <a:pt x="2323" y="683"/>
                  <a:pt x="2323" y="681"/>
                </a:cubicBezTo>
                <a:cubicBezTo>
                  <a:pt x="2323" y="681"/>
                  <a:pt x="2323" y="681"/>
                  <a:pt x="2323" y="681"/>
                </a:cubicBezTo>
                <a:cubicBezTo>
                  <a:pt x="2323" y="680"/>
                  <a:pt x="2323" y="680"/>
                  <a:pt x="2323" y="679"/>
                </a:cubicBezTo>
                <a:cubicBezTo>
                  <a:pt x="2323" y="678"/>
                  <a:pt x="2323" y="678"/>
                  <a:pt x="2323" y="678"/>
                </a:cubicBezTo>
                <a:cubicBezTo>
                  <a:pt x="2322" y="677"/>
                  <a:pt x="2322" y="676"/>
                  <a:pt x="2322" y="674"/>
                </a:cubicBezTo>
                <a:cubicBezTo>
                  <a:pt x="2322" y="674"/>
                  <a:pt x="2322" y="674"/>
                  <a:pt x="2322" y="673"/>
                </a:cubicBezTo>
                <a:cubicBezTo>
                  <a:pt x="2322" y="673"/>
                  <a:pt x="2322" y="672"/>
                  <a:pt x="2321" y="672"/>
                </a:cubicBezTo>
                <a:cubicBezTo>
                  <a:pt x="2321" y="672"/>
                  <a:pt x="2321" y="672"/>
                  <a:pt x="2321" y="672"/>
                </a:cubicBezTo>
                <a:cubicBezTo>
                  <a:pt x="2321" y="671"/>
                  <a:pt x="2321" y="671"/>
                  <a:pt x="2321" y="671"/>
                </a:cubicBezTo>
                <a:cubicBezTo>
                  <a:pt x="2321" y="667"/>
                  <a:pt x="2321" y="663"/>
                  <a:pt x="2321" y="659"/>
                </a:cubicBezTo>
                <a:cubicBezTo>
                  <a:pt x="2321" y="659"/>
                  <a:pt x="2321" y="659"/>
                  <a:pt x="2321" y="659"/>
                </a:cubicBezTo>
                <a:cubicBezTo>
                  <a:pt x="2321" y="658"/>
                  <a:pt x="2322" y="657"/>
                  <a:pt x="2322" y="656"/>
                </a:cubicBezTo>
                <a:cubicBezTo>
                  <a:pt x="2322" y="656"/>
                  <a:pt x="2322" y="655"/>
                  <a:pt x="2322" y="654"/>
                </a:cubicBezTo>
                <a:cubicBezTo>
                  <a:pt x="2322" y="653"/>
                  <a:pt x="2323" y="653"/>
                  <a:pt x="2323" y="652"/>
                </a:cubicBezTo>
                <a:cubicBezTo>
                  <a:pt x="2323" y="652"/>
                  <a:pt x="2323" y="651"/>
                  <a:pt x="2323" y="651"/>
                </a:cubicBezTo>
                <a:cubicBezTo>
                  <a:pt x="2323" y="650"/>
                  <a:pt x="2323" y="650"/>
                  <a:pt x="2323" y="650"/>
                </a:cubicBezTo>
                <a:cubicBezTo>
                  <a:pt x="2323" y="650"/>
                  <a:pt x="2323" y="650"/>
                  <a:pt x="2323" y="650"/>
                </a:cubicBezTo>
                <a:cubicBezTo>
                  <a:pt x="2324" y="649"/>
                  <a:pt x="2324" y="649"/>
                  <a:pt x="2324" y="648"/>
                </a:cubicBezTo>
                <a:cubicBezTo>
                  <a:pt x="2324" y="648"/>
                  <a:pt x="2324" y="648"/>
                  <a:pt x="2324" y="648"/>
                </a:cubicBezTo>
                <a:cubicBezTo>
                  <a:pt x="2326" y="646"/>
                  <a:pt x="2327" y="645"/>
                  <a:pt x="2328" y="644"/>
                </a:cubicBezTo>
                <a:cubicBezTo>
                  <a:pt x="2329" y="643"/>
                  <a:pt x="2329" y="643"/>
                  <a:pt x="2329" y="642"/>
                </a:cubicBezTo>
                <a:cubicBezTo>
                  <a:pt x="2329" y="642"/>
                  <a:pt x="2330" y="641"/>
                  <a:pt x="2330" y="641"/>
                </a:cubicBezTo>
                <a:cubicBezTo>
                  <a:pt x="2330" y="641"/>
                  <a:pt x="2330" y="641"/>
                  <a:pt x="2330" y="641"/>
                </a:cubicBezTo>
                <a:cubicBezTo>
                  <a:pt x="2330" y="640"/>
                  <a:pt x="2330" y="640"/>
                  <a:pt x="2330" y="640"/>
                </a:cubicBezTo>
                <a:cubicBezTo>
                  <a:pt x="2330" y="640"/>
                  <a:pt x="2330" y="640"/>
                  <a:pt x="2330" y="640"/>
                </a:cubicBezTo>
                <a:cubicBezTo>
                  <a:pt x="2331" y="639"/>
                  <a:pt x="2331" y="639"/>
                  <a:pt x="2331" y="639"/>
                </a:cubicBezTo>
                <a:cubicBezTo>
                  <a:pt x="2331" y="638"/>
                  <a:pt x="2331" y="638"/>
                  <a:pt x="2331" y="638"/>
                </a:cubicBezTo>
                <a:cubicBezTo>
                  <a:pt x="2330" y="637"/>
                  <a:pt x="2330" y="637"/>
                  <a:pt x="2330" y="636"/>
                </a:cubicBezTo>
                <a:cubicBezTo>
                  <a:pt x="2330" y="636"/>
                  <a:pt x="2330" y="636"/>
                  <a:pt x="2330" y="636"/>
                </a:cubicBezTo>
                <a:cubicBezTo>
                  <a:pt x="2329" y="636"/>
                  <a:pt x="2329" y="635"/>
                  <a:pt x="2330" y="635"/>
                </a:cubicBezTo>
                <a:cubicBezTo>
                  <a:pt x="2330" y="635"/>
                  <a:pt x="2331" y="634"/>
                  <a:pt x="2331" y="635"/>
                </a:cubicBezTo>
                <a:cubicBezTo>
                  <a:pt x="2331" y="635"/>
                  <a:pt x="2331" y="635"/>
                  <a:pt x="2331" y="635"/>
                </a:cubicBezTo>
                <a:cubicBezTo>
                  <a:pt x="2331" y="635"/>
                  <a:pt x="2331" y="635"/>
                  <a:pt x="2331" y="635"/>
                </a:cubicBezTo>
                <a:cubicBezTo>
                  <a:pt x="2331" y="635"/>
                  <a:pt x="2331" y="635"/>
                  <a:pt x="2331" y="635"/>
                </a:cubicBezTo>
                <a:cubicBezTo>
                  <a:pt x="2332" y="635"/>
                  <a:pt x="2333" y="635"/>
                  <a:pt x="2333" y="635"/>
                </a:cubicBezTo>
                <a:cubicBezTo>
                  <a:pt x="2334" y="634"/>
                  <a:pt x="2334" y="634"/>
                  <a:pt x="2334" y="634"/>
                </a:cubicBezTo>
                <a:cubicBezTo>
                  <a:pt x="2335" y="633"/>
                  <a:pt x="2335" y="632"/>
                  <a:pt x="2336" y="632"/>
                </a:cubicBezTo>
                <a:cubicBezTo>
                  <a:pt x="2336" y="632"/>
                  <a:pt x="2337" y="632"/>
                  <a:pt x="2337" y="633"/>
                </a:cubicBezTo>
                <a:cubicBezTo>
                  <a:pt x="2338" y="633"/>
                  <a:pt x="2339" y="632"/>
                  <a:pt x="2339" y="631"/>
                </a:cubicBezTo>
                <a:cubicBezTo>
                  <a:pt x="2342" y="629"/>
                  <a:pt x="2345" y="627"/>
                  <a:pt x="2347" y="624"/>
                </a:cubicBezTo>
                <a:cubicBezTo>
                  <a:pt x="2347" y="623"/>
                  <a:pt x="2348" y="622"/>
                  <a:pt x="2348" y="622"/>
                </a:cubicBezTo>
                <a:cubicBezTo>
                  <a:pt x="2349" y="621"/>
                  <a:pt x="2349" y="621"/>
                  <a:pt x="2349" y="621"/>
                </a:cubicBezTo>
                <a:cubicBezTo>
                  <a:pt x="2349" y="620"/>
                  <a:pt x="2349" y="619"/>
                  <a:pt x="2349" y="619"/>
                </a:cubicBezTo>
                <a:cubicBezTo>
                  <a:pt x="2350" y="618"/>
                  <a:pt x="2350" y="618"/>
                  <a:pt x="2350" y="617"/>
                </a:cubicBezTo>
                <a:cubicBezTo>
                  <a:pt x="2351" y="617"/>
                  <a:pt x="2351" y="616"/>
                  <a:pt x="2351" y="616"/>
                </a:cubicBezTo>
                <a:cubicBezTo>
                  <a:pt x="2352" y="615"/>
                  <a:pt x="2352" y="615"/>
                  <a:pt x="2352" y="615"/>
                </a:cubicBezTo>
                <a:cubicBezTo>
                  <a:pt x="2353" y="614"/>
                  <a:pt x="2353" y="614"/>
                  <a:pt x="2353" y="614"/>
                </a:cubicBezTo>
                <a:cubicBezTo>
                  <a:pt x="2354" y="613"/>
                  <a:pt x="2354" y="613"/>
                  <a:pt x="2354" y="613"/>
                </a:cubicBezTo>
                <a:cubicBezTo>
                  <a:pt x="2354" y="612"/>
                  <a:pt x="2354" y="612"/>
                  <a:pt x="2354" y="612"/>
                </a:cubicBezTo>
                <a:cubicBezTo>
                  <a:pt x="2354" y="612"/>
                  <a:pt x="2354" y="612"/>
                  <a:pt x="2354" y="612"/>
                </a:cubicBezTo>
                <a:cubicBezTo>
                  <a:pt x="2355" y="612"/>
                  <a:pt x="2355" y="612"/>
                  <a:pt x="2356" y="611"/>
                </a:cubicBezTo>
                <a:cubicBezTo>
                  <a:pt x="2357" y="611"/>
                  <a:pt x="2358" y="610"/>
                  <a:pt x="2358" y="609"/>
                </a:cubicBezTo>
                <a:cubicBezTo>
                  <a:pt x="2359" y="608"/>
                  <a:pt x="2360" y="607"/>
                  <a:pt x="2361" y="606"/>
                </a:cubicBezTo>
                <a:cubicBezTo>
                  <a:pt x="2361" y="605"/>
                  <a:pt x="2362" y="605"/>
                  <a:pt x="2362" y="604"/>
                </a:cubicBezTo>
                <a:cubicBezTo>
                  <a:pt x="2363" y="604"/>
                  <a:pt x="2364" y="603"/>
                  <a:pt x="2364" y="603"/>
                </a:cubicBezTo>
                <a:cubicBezTo>
                  <a:pt x="2364" y="602"/>
                  <a:pt x="2364" y="601"/>
                  <a:pt x="2364" y="600"/>
                </a:cubicBezTo>
                <a:cubicBezTo>
                  <a:pt x="2364" y="600"/>
                  <a:pt x="2364" y="600"/>
                  <a:pt x="2364" y="600"/>
                </a:cubicBezTo>
                <a:cubicBezTo>
                  <a:pt x="2365" y="599"/>
                  <a:pt x="2366" y="599"/>
                  <a:pt x="2367" y="599"/>
                </a:cubicBezTo>
                <a:cubicBezTo>
                  <a:pt x="2367" y="599"/>
                  <a:pt x="2367" y="599"/>
                  <a:pt x="2367" y="599"/>
                </a:cubicBezTo>
                <a:cubicBezTo>
                  <a:pt x="2367" y="598"/>
                  <a:pt x="2368" y="598"/>
                  <a:pt x="2369" y="597"/>
                </a:cubicBezTo>
                <a:cubicBezTo>
                  <a:pt x="2370" y="596"/>
                  <a:pt x="2371" y="596"/>
                  <a:pt x="2373" y="595"/>
                </a:cubicBezTo>
                <a:cubicBezTo>
                  <a:pt x="2373" y="595"/>
                  <a:pt x="2373" y="595"/>
                  <a:pt x="2373" y="595"/>
                </a:cubicBezTo>
                <a:cubicBezTo>
                  <a:pt x="2374" y="594"/>
                  <a:pt x="2375" y="594"/>
                  <a:pt x="2376" y="593"/>
                </a:cubicBezTo>
                <a:cubicBezTo>
                  <a:pt x="2375" y="593"/>
                  <a:pt x="2375" y="593"/>
                  <a:pt x="2375" y="593"/>
                </a:cubicBezTo>
                <a:cubicBezTo>
                  <a:pt x="2375" y="592"/>
                  <a:pt x="2375" y="592"/>
                  <a:pt x="2375" y="591"/>
                </a:cubicBezTo>
                <a:cubicBezTo>
                  <a:pt x="2377" y="590"/>
                  <a:pt x="2377" y="589"/>
                  <a:pt x="2378" y="588"/>
                </a:cubicBezTo>
                <a:cubicBezTo>
                  <a:pt x="2377" y="587"/>
                  <a:pt x="2377" y="587"/>
                  <a:pt x="2376" y="586"/>
                </a:cubicBezTo>
                <a:cubicBezTo>
                  <a:pt x="2376" y="585"/>
                  <a:pt x="2376" y="585"/>
                  <a:pt x="2377" y="584"/>
                </a:cubicBezTo>
                <a:cubicBezTo>
                  <a:pt x="2377" y="584"/>
                  <a:pt x="2377" y="584"/>
                  <a:pt x="2377" y="584"/>
                </a:cubicBezTo>
                <a:cubicBezTo>
                  <a:pt x="2377" y="583"/>
                  <a:pt x="2377" y="583"/>
                  <a:pt x="2377" y="583"/>
                </a:cubicBezTo>
                <a:cubicBezTo>
                  <a:pt x="2378" y="582"/>
                  <a:pt x="2378" y="582"/>
                  <a:pt x="2378" y="582"/>
                </a:cubicBezTo>
                <a:cubicBezTo>
                  <a:pt x="2378" y="581"/>
                  <a:pt x="2378" y="580"/>
                  <a:pt x="2378" y="578"/>
                </a:cubicBezTo>
                <a:cubicBezTo>
                  <a:pt x="2378" y="578"/>
                  <a:pt x="2378" y="578"/>
                  <a:pt x="2378" y="578"/>
                </a:cubicBezTo>
                <a:cubicBezTo>
                  <a:pt x="2379" y="577"/>
                  <a:pt x="2379" y="576"/>
                  <a:pt x="2379" y="576"/>
                </a:cubicBezTo>
                <a:cubicBezTo>
                  <a:pt x="2379" y="575"/>
                  <a:pt x="2379" y="574"/>
                  <a:pt x="2379" y="574"/>
                </a:cubicBezTo>
                <a:cubicBezTo>
                  <a:pt x="2380" y="572"/>
                  <a:pt x="2382" y="571"/>
                  <a:pt x="2383" y="571"/>
                </a:cubicBezTo>
                <a:cubicBezTo>
                  <a:pt x="2384" y="571"/>
                  <a:pt x="2385" y="571"/>
                  <a:pt x="2385" y="571"/>
                </a:cubicBezTo>
                <a:cubicBezTo>
                  <a:pt x="2385" y="571"/>
                  <a:pt x="2384" y="571"/>
                  <a:pt x="2384" y="570"/>
                </a:cubicBezTo>
                <a:cubicBezTo>
                  <a:pt x="2383" y="570"/>
                  <a:pt x="2383" y="570"/>
                  <a:pt x="2383" y="570"/>
                </a:cubicBezTo>
                <a:cubicBezTo>
                  <a:pt x="2383" y="569"/>
                  <a:pt x="2383" y="569"/>
                  <a:pt x="2383" y="569"/>
                </a:cubicBezTo>
                <a:cubicBezTo>
                  <a:pt x="2383" y="570"/>
                  <a:pt x="2383" y="570"/>
                  <a:pt x="2383" y="570"/>
                </a:cubicBezTo>
                <a:cubicBezTo>
                  <a:pt x="2381" y="568"/>
                  <a:pt x="2379" y="568"/>
                  <a:pt x="2378" y="570"/>
                </a:cubicBezTo>
                <a:cubicBezTo>
                  <a:pt x="2377" y="570"/>
                  <a:pt x="2376" y="570"/>
                  <a:pt x="2375" y="570"/>
                </a:cubicBezTo>
                <a:cubicBezTo>
                  <a:pt x="2374" y="570"/>
                  <a:pt x="2373" y="571"/>
                  <a:pt x="2373" y="572"/>
                </a:cubicBezTo>
                <a:cubicBezTo>
                  <a:pt x="2373" y="573"/>
                  <a:pt x="2373" y="574"/>
                  <a:pt x="2372" y="575"/>
                </a:cubicBezTo>
                <a:cubicBezTo>
                  <a:pt x="2372" y="575"/>
                  <a:pt x="2372" y="576"/>
                  <a:pt x="2372" y="577"/>
                </a:cubicBezTo>
                <a:cubicBezTo>
                  <a:pt x="2372" y="577"/>
                  <a:pt x="2372" y="578"/>
                  <a:pt x="2372" y="579"/>
                </a:cubicBezTo>
                <a:cubicBezTo>
                  <a:pt x="2371" y="580"/>
                  <a:pt x="2371" y="581"/>
                  <a:pt x="2372" y="581"/>
                </a:cubicBezTo>
                <a:cubicBezTo>
                  <a:pt x="2372" y="581"/>
                  <a:pt x="2372" y="582"/>
                  <a:pt x="2373" y="582"/>
                </a:cubicBezTo>
                <a:cubicBezTo>
                  <a:pt x="2373" y="582"/>
                  <a:pt x="2373" y="582"/>
                  <a:pt x="2373" y="582"/>
                </a:cubicBezTo>
                <a:cubicBezTo>
                  <a:pt x="2373" y="583"/>
                  <a:pt x="2373" y="583"/>
                  <a:pt x="2373" y="583"/>
                </a:cubicBezTo>
                <a:cubicBezTo>
                  <a:pt x="2373" y="583"/>
                  <a:pt x="2372" y="584"/>
                  <a:pt x="2372" y="584"/>
                </a:cubicBezTo>
                <a:cubicBezTo>
                  <a:pt x="2371" y="584"/>
                  <a:pt x="2371" y="584"/>
                  <a:pt x="2371" y="584"/>
                </a:cubicBezTo>
                <a:cubicBezTo>
                  <a:pt x="2371" y="584"/>
                  <a:pt x="2371" y="584"/>
                  <a:pt x="2371" y="584"/>
                </a:cubicBezTo>
                <a:cubicBezTo>
                  <a:pt x="2371" y="583"/>
                  <a:pt x="2370" y="582"/>
                  <a:pt x="2370" y="582"/>
                </a:cubicBezTo>
                <a:cubicBezTo>
                  <a:pt x="2370" y="582"/>
                  <a:pt x="2369" y="582"/>
                  <a:pt x="2369" y="583"/>
                </a:cubicBezTo>
                <a:cubicBezTo>
                  <a:pt x="2368" y="583"/>
                  <a:pt x="2368" y="583"/>
                  <a:pt x="2368" y="583"/>
                </a:cubicBezTo>
                <a:cubicBezTo>
                  <a:pt x="2366" y="583"/>
                  <a:pt x="2366" y="585"/>
                  <a:pt x="2365" y="586"/>
                </a:cubicBezTo>
                <a:cubicBezTo>
                  <a:pt x="2365" y="586"/>
                  <a:pt x="2365" y="587"/>
                  <a:pt x="2364" y="587"/>
                </a:cubicBezTo>
                <a:cubicBezTo>
                  <a:pt x="2361" y="589"/>
                  <a:pt x="2359" y="592"/>
                  <a:pt x="2357" y="595"/>
                </a:cubicBezTo>
                <a:cubicBezTo>
                  <a:pt x="2357" y="595"/>
                  <a:pt x="2357" y="595"/>
                  <a:pt x="2357" y="595"/>
                </a:cubicBezTo>
                <a:cubicBezTo>
                  <a:pt x="2357" y="596"/>
                  <a:pt x="2356" y="596"/>
                  <a:pt x="2355" y="596"/>
                </a:cubicBezTo>
                <a:cubicBezTo>
                  <a:pt x="2355" y="596"/>
                  <a:pt x="2354" y="597"/>
                  <a:pt x="2353" y="597"/>
                </a:cubicBezTo>
                <a:cubicBezTo>
                  <a:pt x="2353" y="597"/>
                  <a:pt x="2353" y="597"/>
                  <a:pt x="2353" y="597"/>
                </a:cubicBezTo>
                <a:cubicBezTo>
                  <a:pt x="2352" y="598"/>
                  <a:pt x="2352" y="598"/>
                  <a:pt x="2352" y="598"/>
                </a:cubicBezTo>
                <a:cubicBezTo>
                  <a:pt x="2352" y="597"/>
                  <a:pt x="2352" y="597"/>
                  <a:pt x="2352" y="597"/>
                </a:cubicBezTo>
                <a:cubicBezTo>
                  <a:pt x="2352" y="597"/>
                  <a:pt x="2352" y="597"/>
                  <a:pt x="2352" y="597"/>
                </a:cubicBezTo>
                <a:cubicBezTo>
                  <a:pt x="2351" y="596"/>
                  <a:pt x="2352" y="594"/>
                  <a:pt x="2353" y="593"/>
                </a:cubicBezTo>
                <a:cubicBezTo>
                  <a:pt x="2353" y="593"/>
                  <a:pt x="2353" y="593"/>
                  <a:pt x="2353" y="593"/>
                </a:cubicBezTo>
                <a:cubicBezTo>
                  <a:pt x="2354" y="592"/>
                  <a:pt x="2354" y="592"/>
                  <a:pt x="2354" y="592"/>
                </a:cubicBezTo>
                <a:cubicBezTo>
                  <a:pt x="2353" y="592"/>
                  <a:pt x="2353" y="592"/>
                  <a:pt x="2353" y="592"/>
                </a:cubicBezTo>
                <a:cubicBezTo>
                  <a:pt x="2352" y="592"/>
                  <a:pt x="2352" y="592"/>
                  <a:pt x="2352" y="592"/>
                </a:cubicBezTo>
                <a:cubicBezTo>
                  <a:pt x="2352" y="592"/>
                  <a:pt x="2352" y="592"/>
                  <a:pt x="2352" y="592"/>
                </a:cubicBezTo>
                <a:cubicBezTo>
                  <a:pt x="2352" y="592"/>
                  <a:pt x="2352" y="592"/>
                  <a:pt x="2352" y="592"/>
                </a:cubicBezTo>
                <a:cubicBezTo>
                  <a:pt x="2352" y="592"/>
                  <a:pt x="2352" y="593"/>
                  <a:pt x="2351" y="593"/>
                </a:cubicBezTo>
                <a:cubicBezTo>
                  <a:pt x="2351" y="593"/>
                  <a:pt x="2350" y="593"/>
                  <a:pt x="2350" y="593"/>
                </a:cubicBezTo>
                <a:cubicBezTo>
                  <a:pt x="2349" y="592"/>
                  <a:pt x="2350" y="592"/>
                  <a:pt x="2350" y="592"/>
                </a:cubicBezTo>
                <a:cubicBezTo>
                  <a:pt x="2350" y="591"/>
                  <a:pt x="2350" y="591"/>
                  <a:pt x="2350" y="590"/>
                </a:cubicBezTo>
                <a:cubicBezTo>
                  <a:pt x="2349" y="588"/>
                  <a:pt x="2351" y="586"/>
                  <a:pt x="2352" y="584"/>
                </a:cubicBezTo>
                <a:cubicBezTo>
                  <a:pt x="2353" y="583"/>
                  <a:pt x="2353" y="582"/>
                  <a:pt x="2353" y="581"/>
                </a:cubicBezTo>
                <a:cubicBezTo>
                  <a:pt x="2353" y="580"/>
                  <a:pt x="2352" y="580"/>
                  <a:pt x="2352" y="580"/>
                </a:cubicBezTo>
                <a:cubicBezTo>
                  <a:pt x="2351" y="581"/>
                  <a:pt x="2351" y="581"/>
                  <a:pt x="2351" y="582"/>
                </a:cubicBezTo>
                <a:cubicBezTo>
                  <a:pt x="2350" y="583"/>
                  <a:pt x="2349" y="583"/>
                  <a:pt x="2348" y="583"/>
                </a:cubicBezTo>
                <a:cubicBezTo>
                  <a:pt x="2348" y="583"/>
                  <a:pt x="2348" y="583"/>
                  <a:pt x="2348" y="583"/>
                </a:cubicBezTo>
                <a:cubicBezTo>
                  <a:pt x="2348" y="582"/>
                  <a:pt x="2347" y="582"/>
                  <a:pt x="2347" y="582"/>
                </a:cubicBezTo>
                <a:cubicBezTo>
                  <a:pt x="2346" y="580"/>
                  <a:pt x="2345" y="580"/>
                  <a:pt x="2343" y="580"/>
                </a:cubicBezTo>
                <a:cubicBezTo>
                  <a:pt x="2342" y="581"/>
                  <a:pt x="2340" y="581"/>
                  <a:pt x="2339" y="580"/>
                </a:cubicBezTo>
                <a:cubicBezTo>
                  <a:pt x="2338" y="581"/>
                  <a:pt x="2338" y="582"/>
                  <a:pt x="2336" y="581"/>
                </a:cubicBezTo>
                <a:cubicBezTo>
                  <a:pt x="2336" y="581"/>
                  <a:pt x="2336" y="581"/>
                  <a:pt x="2336" y="581"/>
                </a:cubicBezTo>
                <a:cubicBezTo>
                  <a:pt x="2335" y="581"/>
                  <a:pt x="2335" y="581"/>
                  <a:pt x="2334" y="581"/>
                </a:cubicBezTo>
                <a:cubicBezTo>
                  <a:pt x="2334" y="582"/>
                  <a:pt x="2334" y="582"/>
                  <a:pt x="2334" y="582"/>
                </a:cubicBezTo>
                <a:cubicBezTo>
                  <a:pt x="2333" y="583"/>
                  <a:pt x="2333" y="583"/>
                  <a:pt x="2332" y="583"/>
                </a:cubicBezTo>
                <a:cubicBezTo>
                  <a:pt x="2332" y="583"/>
                  <a:pt x="2331" y="583"/>
                  <a:pt x="2331" y="583"/>
                </a:cubicBezTo>
                <a:cubicBezTo>
                  <a:pt x="2330" y="584"/>
                  <a:pt x="2330" y="584"/>
                  <a:pt x="2330" y="584"/>
                </a:cubicBezTo>
                <a:cubicBezTo>
                  <a:pt x="2330" y="584"/>
                  <a:pt x="2330" y="584"/>
                  <a:pt x="2330" y="584"/>
                </a:cubicBezTo>
                <a:cubicBezTo>
                  <a:pt x="2330" y="584"/>
                  <a:pt x="2330" y="584"/>
                  <a:pt x="2330" y="584"/>
                </a:cubicBezTo>
                <a:cubicBezTo>
                  <a:pt x="2328" y="585"/>
                  <a:pt x="2328" y="586"/>
                  <a:pt x="2328" y="588"/>
                </a:cubicBezTo>
                <a:cubicBezTo>
                  <a:pt x="2329" y="589"/>
                  <a:pt x="2328" y="589"/>
                  <a:pt x="2327" y="590"/>
                </a:cubicBezTo>
                <a:cubicBezTo>
                  <a:pt x="2327" y="590"/>
                  <a:pt x="2327" y="590"/>
                  <a:pt x="2327" y="590"/>
                </a:cubicBezTo>
                <a:cubicBezTo>
                  <a:pt x="2326" y="590"/>
                  <a:pt x="2326" y="590"/>
                  <a:pt x="2326" y="590"/>
                </a:cubicBezTo>
                <a:cubicBezTo>
                  <a:pt x="2326" y="590"/>
                  <a:pt x="2326" y="590"/>
                  <a:pt x="2326" y="590"/>
                </a:cubicBezTo>
                <a:cubicBezTo>
                  <a:pt x="2325" y="591"/>
                  <a:pt x="2325" y="592"/>
                  <a:pt x="2324" y="592"/>
                </a:cubicBezTo>
                <a:cubicBezTo>
                  <a:pt x="2324" y="594"/>
                  <a:pt x="2324" y="595"/>
                  <a:pt x="2323" y="596"/>
                </a:cubicBezTo>
                <a:cubicBezTo>
                  <a:pt x="2322" y="596"/>
                  <a:pt x="2321" y="598"/>
                  <a:pt x="2320" y="599"/>
                </a:cubicBezTo>
                <a:cubicBezTo>
                  <a:pt x="2318" y="600"/>
                  <a:pt x="2316" y="601"/>
                  <a:pt x="2315" y="603"/>
                </a:cubicBezTo>
                <a:cubicBezTo>
                  <a:pt x="2314" y="604"/>
                  <a:pt x="2314" y="604"/>
                  <a:pt x="2314" y="604"/>
                </a:cubicBezTo>
                <a:cubicBezTo>
                  <a:pt x="2314" y="605"/>
                  <a:pt x="2314" y="605"/>
                  <a:pt x="2314" y="605"/>
                </a:cubicBezTo>
                <a:cubicBezTo>
                  <a:pt x="2314" y="606"/>
                  <a:pt x="2314" y="606"/>
                  <a:pt x="2314" y="606"/>
                </a:cubicBezTo>
                <a:cubicBezTo>
                  <a:pt x="2313" y="607"/>
                  <a:pt x="2313" y="607"/>
                  <a:pt x="2313" y="607"/>
                </a:cubicBezTo>
                <a:cubicBezTo>
                  <a:pt x="2311" y="608"/>
                  <a:pt x="2312" y="610"/>
                  <a:pt x="2312" y="612"/>
                </a:cubicBezTo>
                <a:cubicBezTo>
                  <a:pt x="2312" y="613"/>
                  <a:pt x="2312" y="613"/>
                  <a:pt x="2312" y="613"/>
                </a:cubicBezTo>
                <a:cubicBezTo>
                  <a:pt x="2313" y="612"/>
                  <a:pt x="2315" y="611"/>
                  <a:pt x="2316" y="613"/>
                </a:cubicBezTo>
                <a:cubicBezTo>
                  <a:pt x="2316" y="613"/>
                  <a:pt x="2317" y="613"/>
                  <a:pt x="2317" y="614"/>
                </a:cubicBezTo>
                <a:cubicBezTo>
                  <a:pt x="2318" y="614"/>
                  <a:pt x="2318" y="614"/>
                  <a:pt x="2318" y="614"/>
                </a:cubicBezTo>
                <a:cubicBezTo>
                  <a:pt x="2319" y="616"/>
                  <a:pt x="2318" y="617"/>
                  <a:pt x="2317" y="617"/>
                </a:cubicBezTo>
                <a:cubicBezTo>
                  <a:pt x="2316" y="617"/>
                  <a:pt x="2315" y="617"/>
                  <a:pt x="2314" y="617"/>
                </a:cubicBezTo>
                <a:cubicBezTo>
                  <a:pt x="2313" y="617"/>
                  <a:pt x="2313" y="617"/>
                  <a:pt x="2313" y="617"/>
                </a:cubicBezTo>
                <a:cubicBezTo>
                  <a:pt x="2313" y="617"/>
                  <a:pt x="2313" y="617"/>
                  <a:pt x="2313" y="617"/>
                </a:cubicBezTo>
                <a:cubicBezTo>
                  <a:pt x="2312" y="618"/>
                  <a:pt x="2311" y="619"/>
                  <a:pt x="2310" y="618"/>
                </a:cubicBezTo>
                <a:cubicBezTo>
                  <a:pt x="2310" y="618"/>
                  <a:pt x="2310" y="618"/>
                  <a:pt x="2310" y="618"/>
                </a:cubicBezTo>
                <a:cubicBezTo>
                  <a:pt x="2309" y="617"/>
                  <a:pt x="2309" y="617"/>
                  <a:pt x="2308" y="617"/>
                </a:cubicBezTo>
                <a:cubicBezTo>
                  <a:pt x="2308" y="616"/>
                  <a:pt x="2307" y="616"/>
                  <a:pt x="2307" y="616"/>
                </a:cubicBezTo>
                <a:cubicBezTo>
                  <a:pt x="2306" y="618"/>
                  <a:pt x="2304" y="618"/>
                  <a:pt x="2303" y="619"/>
                </a:cubicBezTo>
                <a:cubicBezTo>
                  <a:pt x="2303" y="620"/>
                  <a:pt x="2303" y="620"/>
                  <a:pt x="2303" y="620"/>
                </a:cubicBezTo>
                <a:cubicBezTo>
                  <a:pt x="2303" y="621"/>
                  <a:pt x="2302" y="621"/>
                  <a:pt x="2301" y="620"/>
                </a:cubicBezTo>
                <a:cubicBezTo>
                  <a:pt x="2300" y="620"/>
                  <a:pt x="2299" y="620"/>
                  <a:pt x="2297" y="620"/>
                </a:cubicBezTo>
                <a:cubicBezTo>
                  <a:pt x="2297" y="621"/>
                  <a:pt x="2297" y="621"/>
                  <a:pt x="2297" y="621"/>
                </a:cubicBezTo>
                <a:cubicBezTo>
                  <a:pt x="2297" y="621"/>
                  <a:pt x="2296" y="621"/>
                  <a:pt x="2296" y="621"/>
                </a:cubicBezTo>
                <a:cubicBezTo>
                  <a:pt x="2296" y="621"/>
                  <a:pt x="2296" y="621"/>
                  <a:pt x="2295" y="621"/>
                </a:cubicBezTo>
                <a:cubicBezTo>
                  <a:pt x="2295" y="621"/>
                  <a:pt x="2295" y="621"/>
                  <a:pt x="2295" y="621"/>
                </a:cubicBezTo>
                <a:cubicBezTo>
                  <a:pt x="2294" y="622"/>
                  <a:pt x="2293" y="622"/>
                  <a:pt x="2293" y="621"/>
                </a:cubicBezTo>
                <a:cubicBezTo>
                  <a:pt x="2292" y="621"/>
                  <a:pt x="2292" y="619"/>
                  <a:pt x="2291" y="618"/>
                </a:cubicBezTo>
                <a:cubicBezTo>
                  <a:pt x="2292" y="618"/>
                  <a:pt x="2294" y="617"/>
                  <a:pt x="2295" y="617"/>
                </a:cubicBezTo>
                <a:cubicBezTo>
                  <a:pt x="2295" y="617"/>
                  <a:pt x="2296" y="617"/>
                  <a:pt x="2296" y="617"/>
                </a:cubicBezTo>
                <a:cubicBezTo>
                  <a:pt x="2297" y="617"/>
                  <a:pt x="2297" y="617"/>
                  <a:pt x="2298" y="616"/>
                </a:cubicBezTo>
                <a:cubicBezTo>
                  <a:pt x="2297" y="616"/>
                  <a:pt x="2297" y="616"/>
                  <a:pt x="2296" y="616"/>
                </a:cubicBezTo>
                <a:cubicBezTo>
                  <a:pt x="2295" y="615"/>
                  <a:pt x="2295" y="615"/>
                  <a:pt x="2295" y="615"/>
                </a:cubicBezTo>
                <a:cubicBezTo>
                  <a:pt x="2295" y="615"/>
                  <a:pt x="2295" y="615"/>
                  <a:pt x="2295" y="615"/>
                </a:cubicBezTo>
                <a:cubicBezTo>
                  <a:pt x="2294" y="614"/>
                  <a:pt x="2294" y="613"/>
                  <a:pt x="2293" y="612"/>
                </a:cubicBezTo>
                <a:cubicBezTo>
                  <a:pt x="2293" y="612"/>
                  <a:pt x="2293" y="612"/>
                  <a:pt x="2293" y="612"/>
                </a:cubicBezTo>
                <a:cubicBezTo>
                  <a:pt x="2292" y="612"/>
                  <a:pt x="2292" y="612"/>
                  <a:pt x="2292" y="612"/>
                </a:cubicBezTo>
                <a:cubicBezTo>
                  <a:pt x="2291" y="612"/>
                  <a:pt x="2290" y="612"/>
                  <a:pt x="2290" y="613"/>
                </a:cubicBezTo>
                <a:cubicBezTo>
                  <a:pt x="2289" y="613"/>
                  <a:pt x="2289" y="613"/>
                  <a:pt x="2289" y="613"/>
                </a:cubicBezTo>
                <a:cubicBezTo>
                  <a:pt x="2289" y="613"/>
                  <a:pt x="2289" y="613"/>
                  <a:pt x="2289" y="613"/>
                </a:cubicBezTo>
                <a:cubicBezTo>
                  <a:pt x="2288" y="614"/>
                  <a:pt x="2288" y="613"/>
                  <a:pt x="2287" y="613"/>
                </a:cubicBezTo>
                <a:cubicBezTo>
                  <a:pt x="2287" y="613"/>
                  <a:pt x="2287" y="613"/>
                  <a:pt x="2287" y="613"/>
                </a:cubicBezTo>
                <a:cubicBezTo>
                  <a:pt x="2287" y="612"/>
                  <a:pt x="2287" y="612"/>
                  <a:pt x="2287" y="612"/>
                </a:cubicBezTo>
                <a:cubicBezTo>
                  <a:pt x="2287" y="612"/>
                  <a:pt x="2287" y="612"/>
                  <a:pt x="2287" y="612"/>
                </a:cubicBezTo>
                <a:cubicBezTo>
                  <a:pt x="2287" y="612"/>
                  <a:pt x="2287" y="612"/>
                  <a:pt x="2287" y="612"/>
                </a:cubicBezTo>
                <a:cubicBezTo>
                  <a:pt x="2286" y="611"/>
                  <a:pt x="2286" y="611"/>
                  <a:pt x="2286" y="611"/>
                </a:cubicBezTo>
                <a:cubicBezTo>
                  <a:pt x="2286" y="611"/>
                  <a:pt x="2286" y="611"/>
                  <a:pt x="2286" y="611"/>
                </a:cubicBezTo>
                <a:cubicBezTo>
                  <a:pt x="2285" y="611"/>
                  <a:pt x="2284" y="611"/>
                  <a:pt x="2283" y="610"/>
                </a:cubicBezTo>
                <a:cubicBezTo>
                  <a:pt x="2282" y="609"/>
                  <a:pt x="2280" y="610"/>
                  <a:pt x="2279" y="610"/>
                </a:cubicBezTo>
                <a:cubicBezTo>
                  <a:pt x="2279" y="610"/>
                  <a:pt x="2278" y="610"/>
                  <a:pt x="2278" y="611"/>
                </a:cubicBezTo>
                <a:cubicBezTo>
                  <a:pt x="2278" y="612"/>
                  <a:pt x="2278" y="612"/>
                  <a:pt x="2278" y="612"/>
                </a:cubicBezTo>
                <a:cubicBezTo>
                  <a:pt x="2278" y="612"/>
                  <a:pt x="2278" y="612"/>
                  <a:pt x="2278" y="612"/>
                </a:cubicBezTo>
                <a:cubicBezTo>
                  <a:pt x="2277" y="613"/>
                  <a:pt x="2277" y="613"/>
                  <a:pt x="2275" y="613"/>
                </a:cubicBezTo>
                <a:cubicBezTo>
                  <a:pt x="2275" y="613"/>
                  <a:pt x="2275" y="613"/>
                  <a:pt x="2275" y="613"/>
                </a:cubicBezTo>
                <a:cubicBezTo>
                  <a:pt x="2275" y="614"/>
                  <a:pt x="2275" y="614"/>
                  <a:pt x="2275" y="614"/>
                </a:cubicBezTo>
                <a:cubicBezTo>
                  <a:pt x="2275" y="614"/>
                  <a:pt x="2275" y="614"/>
                  <a:pt x="2275" y="614"/>
                </a:cubicBezTo>
                <a:cubicBezTo>
                  <a:pt x="2275" y="614"/>
                  <a:pt x="2275" y="614"/>
                  <a:pt x="2275" y="614"/>
                </a:cubicBezTo>
                <a:cubicBezTo>
                  <a:pt x="2276" y="615"/>
                  <a:pt x="2276" y="615"/>
                  <a:pt x="2276" y="615"/>
                </a:cubicBezTo>
                <a:cubicBezTo>
                  <a:pt x="2276" y="615"/>
                  <a:pt x="2276" y="615"/>
                  <a:pt x="2276" y="615"/>
                </a:cubicBezTo>
                <a:cubicBezTo>
                  <a:pt x="2275" y="616"/>
                  <a:pt x="2274" y="616"/>
                  <a:pt x="2273" y="616"/>
                </a:cubicBezTo>
                <a:cubicBezTo>
                  <a:pt x="2273" y="616"/>
                  <a:pt x="2273" y="616"/>
                  <a:pt x="2273" y="616"/>
                </a:cubicBezTo>
                <a:cubicBezTo>
                  <a:pt x="2273" y="615"/>
                  <a:pt x="2272" y="615"/>
                  <a:pt x="2272" y="615"/>
                </a:cubicBezTo>
                <a:cubicBezTo>
                  <a:pt x="2272" y="614"/>
                  <a:pt x="2272" y="614"/>
                  <a:pt x="2272" y="614"/>
                </a:cubicBezTo>
                <a:cubicBezTo>
                  <a:pt x="2271" y="614"/>
                  <a:pt x="2271" y="614"/>
                  <a:pt x="2270" y="614"/>
                </a:cubicBezTo>
                <a:cubicBezTo>
                  <a:pt x="2269" y="616"/>
                  <a:pt x="2267" y="616"/>
                  <a:pt x="2264" y="615"/>
                </a:cubicBezTo>
                <a:cubicBezTo>
                  <a:pt x="2264" y="615"/>
                  <a:pt x="2264" y="615"/>
                  <a:pt x="2264" y="615"/>
                </a:cubicBezTo>
                <a:cubicBezTo>
                  <a:pt x="2263" y="615"/>
                  <a:pt x="2263" y="615"/>
                  <a:pt x="2262" y="614"/>
                </a:cubicBezTo>
                <a:cubicBezTo>
                  <a:pt x="2262" y="614"/>
                  <a:pt x="2262" y="614"/>
                  <a:pt x="2262" y="614"/>
                </a:cubicBezTo>
                <a:cubicBezTo>
                  <a:pt x="2262" y="614"/>
                  <a:pt x="2261" y="614"/>
                  <a:pt x="2261" y="614"/>
                </a:cubicBezTo>
                <a:cubicBezTo>
                  <a:pt x="2260" y="613"/>
                  <a:pt x="2260" y="613"/>
                  <a:pt x="2260" y="613"/>
                </a:cubicBezTo>
                <a:cubicBezTo>
                  <a:pt x="2259" y="613"/>
                  <a:pt x="2259" y="614"/>
                  <a:pt x="2258" y="614"/>
                </a:cubicBezTo>
                <a:cubicBezTo>
                  <a:pt x="2258" y="615"/>
                  <a:pt x="2259" y="617"/>
                  <a:pt x="2257" y="617"/>
                </a:cubicBezTo>
                <a:cubicBezTo>
                  <a:pt x="2257" y="617"/>
                  <a:pt x="2256" y="617"/>
                  <a:pt x="2256" y="617"/>
                </a:cubicBezTo>
                <a:cubicBezTo>
                  <a:pt x="2256" y="617"/>
                  <a:pt x="2256" y="617"/>
                  <a:pt x="2256" y="617"/>
                </a:cubicBezTo>
                <a:cubicBezTo>
                  <a:pt x="2255" y="616"/>
                  <a:pt x="2255" y="616"/>
                  <a:pt x="2255" y="615"/>
                </a:cubicBezTo>
                <a:cubicBezTo>
                  <a:pt x="2256" y="615"/>
                  <a:pt x="2256" y="614"/>
                  <a:pt x="2255" y="614"/>
                </a:cubicBezTo>
                <a:cubicBezTo>
                  <a:pt x="2255" y="614"/>
                  <a:pt x="2255" y="614"/>
                  <a:pt x="2255" y="614"/>
                </a:cubicBezTo>
                <a:cubicBezTo>
                  <a:pt x="2254" y="614"/>
                  <a:pt x="2254" y="614"/>
                  <a:pt x="2253" y="614"/>
                </a:cubicBezTo>
                <a:cubicBezTo>
                  <a:pt x="2252" y="614"/>
                  <a:pt x="2251" y="614"/>
                  <a:pt x="2251" y="614"/>
                </a:cubicBezTo>
                <a:cubicBezTo>
                  <a:pt x="2250" y="614"/>
                  <a:pt x="2250" y="614"/>
                  <a:pt x="2250" y="614"/>
                </a:cubicBezTo>
                <a:cubicBezTo>
                  <a:pt x="2250" y="614"/>
                  <a:pt x="2249" y="614"/>
                  <a:pt x="2249" y="614"/>
                </a:cubicBezTo>
                <a:cubicBezTo>
                  <a:pt x="2247" y="614"/>
                  <a:pt x="2245" y="614"/>
                  <a:pt x="2242" y="614"/>
                </a:cubicBezTo>
                <a:cubicBezTo>
                  <a:pt x="2242" y="614"/>
                  <a:pt x="2242" y="614"/>
                  <a:pt x="2242" y="614"/>
                </a:cubicBezTo>
                <a:cubicBezTo>
                  <a:pt x="2241" y="614"/>
                  <a:pt x="2240" y="614"/>
                  <a:pt x="2239" y="615"/>
                </a:cubicBezTo>
                <a:cubicBezTo>
                  <a:pt x="2239" y="615"/>
                  <a:pt x="2239" y="615"/>
                  <a:pt x="2239" y="615"/>
                </a:cubicBezTo>
                <a:cubicBezTo>
                  <a:pt x="2234" y="615"/>
                  <a:pt x="2231" y="617"/>
                  <a:pt x="2228" y="620"/>
                </a:cubicBezTo>
                <a:cubicBezTo>
                  <a:pt x="2228" y="622"/>
                  <a:pt x="2227" y="623"/>
                  <a:pt x="2226" y="624"/>
                </a:cubicBezTo>
                <a:cubicBezTo>
                  <a:pt x="2226" y="625"/>
                  <a:pt x="2225" y="625"/>
                  <a:pt x="2224" y="626"/>
                </a:cubicBezTo>
                <a:cubicBezTo>
                  <a:pt x="2221" y="627"/>
                  <a:pt x="2220" y="629"/>
                  <a:pt x="2220" y="632"/>
                </a:cubicBezTo>
                <a:cubicBezTo>
                  <a:pt x="2219" y="634"/>
                  <a:pt x="2219" y="635"/>
                  <a:pt x="2216" y="636"/>
                </a:cubicBezTo>
                <a:cubicBezTo>
                  <a:pt x="2215" y="637"/>
                  <a:pt x="2214" y="639"/>
                  <a:pt x="2213" y="639"/>
                </a:cubicBezTo>
                <a:cubicBezTo>
                  <a:pt x="2213" y="640"/>
                  <a:pt x="2212" y="640"/>
                  <a:pt x="2211" y="641"/>
                </a:cubicBezTo>
                <a:cubicBezTo>
                  <a:pt x="2210" y="642"/>
                  <a:pt x="2208" y="642"/>
                  <a:pt x="2208" y="644"/>
                </a:cubicBezTo>
                <a:cubicBezTo>
                  <a:pt x="2208" y="645"/>
                  <a:pt x="2207" y="645"/>
                  <a:pt x="2206" y="645"/>
                </a:cubicBezTo>
                <a:cubicBezTo>
                  <a:pt x="2206" y="646"/>
                  <a:pt x="2206" y="648"/>
                  <a:pt x="2204" y="648"/>
                </a:cubicBezTo>
                <a:cubicBezTo>
                  <a:pt x="2204" y="648"/>
                  <a:pt x="2204" y="648"/>
                  <a:pt x="2204" y="648"/>
                </a:cubicBezTo>
                <a:cubicBezTo>
                  <a:pt x="2204" y="649"/>
                  <a:pt x="2204" y="650"/>
                  <a:pt x="2203" y="650"/>
                </a:cubicBezTo>
                <a:cubicBezTo>
                  <a:pt x="2203" y="652"/>
                  <a:pt x="2201" y="653"/>
                  <a:pt x="2200" y="654"/>
                </a:cubicBezTo>
                <a:cubicBezTo>
                  <a:pt x="2200" y="656"/>
                  <a:pt x="2199" y="657"/>
                  <a:pt x="2198" y="658"/>
                </a:cubicBezTo>
                <a:cubicBezTo>
                  <a:pt x="2196" y="659"/>
                  <a:pt x="2193" y="661"/>
                  <a:pt x="2191" y="663"/>
                </a:cubicBezTo>
                <a:cubicBezTo>
                  <a:pt x="2191" y="664"/>
                  <a:pt x="2189" y="665"/>
                  <a:pt x="2188" y="666"/>
                </a:cubicBezTo>
                <a:cubicBezTo>
                  <a:pt x="2187" y="668"/>
                  <a:pt x="2186" y="668"/>
                  <a:pt x="2185" y="669"/>
                </a:cubicBezTo>
                <a:cubicBezTo>
                  <a:pt x="2184" y="670"/>
                  <a:pt x="2183" y="670"/>
                  <a:pt x="2183" y="671"/>
                </a:cubicBezTo>
                <a:cubicBezTo>
                  <a:pt x="2183" y="672"/>
                  <a:pt x="2184" y="672"/>
                  <a:pt x="2185" y="673"/>
                </a:cubicBezTo>
                <a:cubicBezTo>
                  <a:pt x="2185" y="673"/>
                  <a:pt x="2186" y="673"/>
                  <a:pt x="2187" y="674"/>
                </a:cubicBezTo>
                <a:cubicBezTo>
                  <a:pt x="2187" y="674"/>
                  <a:pt x="2187" y="674"/>
                  <a:pt x="2187" y="674"/>
                </a:cubicBezTo>
                <a:cubicBezTo>
                  <a:pt x="2188" y="674"/>
                  <a:pt x="2190" y="674"/>
                  <a:pt x="2191" y="674"/>
                </a:cubicBezTo>
                <a:cubicBezTo>
                  <a:pt x="2192" y="674"/>
                  <a:pt x="2192" y="674"/>
                  <a:pt x="2193" y="674"/>
                </a:cubicBezTo>
                <a:cubicBezTo>
                  <a:pt x="2194" y="673"/>
                  <a:pt x="2194" y="674"/>
                  <a:pt x="2194" y="674"/>
                </a:cubicBezTo>
                <a:cubicBezTo>
                  <a:pt x="2194" y="674"/>
                  <a:pt x="2194" y="674"/>
                  <a:pt x="2194" y="674"/>
                </a:cubicBezTo>
                <a:cubicBezTo>
                  <a:pt x="2194" y="675"/>
                  <a:pt x="2194" y="675"/>
                  <a:pt x="2194" y="676"/>
                </a:cubicBezTo>
                <a:cubicBezTo>
                  <a:pt x="2194" y="677"/>
                  <a:pt x="2194" y="678"/>
                  <a:pt x="2194" y="679"/>
                </a:cubicBezTo>
                <a:cubicBezTo>
                  <a:pt x="2194" y="679"/>
                  <a:pt x="2194" y="680"/>
                  <a:pt x="2194" y="681"/>
                </a:cubicBezTo>
                <a:cubicBezTo>
                  <a:pt x="2193" y="681"/>
                  <a:pt x="2193" y="682"/>
                  <a:pt x="2193" y="682"/>
                </a:cubicBezTo>
                <a:cubicBezTo>
                  <a:pt x="2193" y="682"/>
                  <a:pt x="2193" y="683"/>
                  <a:pt x="2194" y="683"/>
                </a:cubicBezTo>
                <a:cubicBezTo>
                  <a:pt x="2194" y="682"/>
                  <a:pt x="2195" y="683"/>
                  <a:pt x="2196" y="683"/>
                </a:cubicBezTo>
                <a:cubicBezTo>
                  <a:pt x="2196" y="683"/>
                  <a:pt x="2196" y="683"/>
                  <a:pt x="2196" y="683"/>
                </a:cubicBezTo>
                <a:cubicBezTo>
                  <a:pt x="2197" y="682"/>
                  <a:pt x="2197" y="681"/>
                  <a:pt x="2197" y="681"/>
                </a:cubicBezTo>
                <a:cubicBezTo>
                  <a:pt x="2197" y="680"/>
                  <a:pt x="2197" y="680"/>
                  <a:pt x="2197" y="680"/>
                </a:cubicBezTo>
                <a:cubicBezTo>
                  <a:pt x="2197" y="679"/>
                  <a:pt x="2197" y="679"/>
                  <a:pt x="2197" y="679"/>
                </a:cubicBezTo>
                <a:cubicBezTo>
                  <a:pt x="2197" y="678"/>
                  <a:pt x="2197" y="678"/>
                  <a:pt x="2198" y="677"/>
                </a:cubicBezTo>
                <a:cubicBezTo>
                  <a:pt x="2199" y="677"/>
                  <a:pt x="2199" y="677"/>
                  <a:pt x="2200" y="678"/>
                </a:cubicBezTo>
                <a:cubicBezTo>
                  <a:pt x="2200" y="678"/>
                  <a:pt x="2200" y="678"/>
                  <a:pt x="2200" y="678"/>
                </a:cubicBezTo>
                <a:cubicBezTo>
                  <a:pt x="2200" y="678"/>
                  <a:pt x="2199" y="679"/>
                  <a:pt x="2199" y="679"/>
                </a:cubicBezTo>
                <a:cubicBezTo>
                  <a:pt x="2198" y="679"/>
                  <a:pt x="2198" y="679"/>
                  <a:pt x="2198" y="679"/>
                </a:cubicBezTo>
                <a:cubicBezTo>
                  <a:pt x="2198" y="680"/>
                  <a:pt x="2198" y="680"/>
                  <a:pt x="2198" y="680"/>
                </a:cubicBezTo>
                <a:cubicBezTo>
                  <a:pt x="2199" y="681"/>
                  <a:pt x="2200" y="682"/>
                  <a:pt x="2200" y="682"/>
                </a:cubicBezTo>
                <a:cubicBezTo>
                  <a:pt x="2200" y="683"/>
                  <a:pt x="2199" y="684"/>
                  <a:pt x="2198" y="684"/>
                </a:cubicBezTo>
                <a:cubicBezTo>
                  <a:pt x="2197" y="685"/>
                  <a:pt x="2197" y="685"/>
                  <a:pt x="2197" y="685"/>
                </a:cubicBezTo>
                <a:cubicBezTo>
                  <a:pt x="2197" y="685"/>
                  <a:pt x="2197" y="685"/>
                  <a:pt x="2197" y="685"/>
                </a:cubicBezTo>
                <a:cubicBezTo>
                  <a:pt x="2197" y="686"/>
                  <a:pt x="2197" y="686"/>
                  <a:pt x="2198" y="686"/>
                </a:cubicBezTo>
                <a:cubicBezTo>
                  <a:pt x="2200" y="686"/>
                  <a:pt x="2203" y="685"/>
                  <a:pt x="2204" y="683"/>
                </a:cubicBezTo>
                <a:cubicBezTo>
                  <a:pt x="2205" y="683"/>
                  <a:pt x="2205" y="682"/>
                  <a:pt x="2205" y="681"/>
                </a:cubicBezTo>
                <a:cubicBezTo>
                  <a:pt x="2205" y="681"/>
                  <a:pt x="2205" y="681"/>
                  <a:pt x="2206" y="681"/>
                </a:cubicBezTo>
                <a:cubicBezTo>
                  <a:pt x="2206" y="680"/>
                  <a:pt x="2206" y="680"/>
                  <a:pt x="2206" y="680"/>
                </a:cubicBezTo>
                <a:cubicBezTo>
                  <a:pt x="2206" y="682"/>
                  <a:pt x="2206" y="684"/>
                  <a:pt x="2204" y="685"/>
                </a:cubicBezTo>
                <a:cubicBezTo>
                  <a:pt x="2204" y="686"/>
                  <a:pt x="2204" y="686"/>
                  <a:pt x="2204" y="686"/>
                </a:cubicBezTo>
                <a:cubicBezTo>
                  <a:pt x="2206" y="686"/>
                  <a:pt x="2206" y="685"/>
                  <a:pt x="2206" y="684"/>
                </a:cubicBezTo>
                <a:cubicBezTo>
                  <a:pt x="2206" y="684"/>
                  <a:pt x="2206" y="684"/>
                  <a:pt x="2206" y="684"/>
                </a:cubicBezTo>
                <a:cubicBezTo>
                  <a:pt x="2206" y="683"/>
                  <a:pt x="2207" y="683"/>
                  <a:pt x="2207" y="682"/>
                </a:cubicBezTo>
                <a:cubicBezTo>
                  <a:pt x="2207" y="681"/>
                  <a:pt x="2207" y="681"/>
                  <a:pt x="2207" y="680"/>
                </a:cubicBezTo>
                <a:cubicBezTo>
                  <a:pt x="2207" y="679"/>
                  <a:pt x="2207" y="678"/>
                  <a:pt x="2207" y="677"/>
                </a:cubicBezTo>
                <a:cubicBezTo>
                  <a:pt x="2209" y="678"/>
                  <a:pt x="2210" y="679"/>
                  <a:pt x="2211" y="679"/>
                </a:cubicBezTo>
                <a:cubicBezTo>
                  <a:pt x="2213" y="677"/>
                  <a:pt x="2215" y="678"/>
                  <a:pt x="2216" y="679"/>
                </a:cubicBezTo>
                <a:cubicBezTo>
                  <a:pt x="2217" y="680"/>
                  <a:pt x="2218" y="681"/>
                  <a:pt x="2218" y="682"/>
                </a:cubicBezTo>
                <a:cubicBezTo>
                  <a:pt x="2218" y="682"/>
                  <a:pt x="2218" y="682"/>
                  <a:pt x="2218" y="682"/>
                </a:cubicBezTo>
                <a:cubicBezTo>
                  <a:pt x="2218" y="683"/>
                  <a:pt x="2218" y="683"/>
                  <a:pt x="2218" y="683"/>
                </a:cubicBezTo>
                <a:cubicBezTo>
                  <a:pt x="2218" y="683"/>
                  <a:pt x="2218" y="683"/>
                  <a:pt x="2219" y="684"/>
                </a:cubicBezTo>
                <a:cubicBezTo>
                  <a:pt x="2220" y="685"/>
                  <a:pt x="2222" y="687"/>
                  <a:pt x="2224" y="689"/>
                </a:cubicBezTo>
                <a:cubicBezTo>
                  <a:pt x="2225" y="689"/>
                  <a:pt x="2225" y="689"/>
                  <a:pt x="2225" y="690"/>
                </a:cubicBezTo>
                <a:cubicBezTo>
                  <a:pt x="2225" y="690"/>
                  <a:pt x="2225" y="690"/>
                  <a:pt x="2225" y="690"/>
                </a:cubicBezTo>
                <a:cubicBezTo>
                  <a:pt x="2225" y="691"/>
                  <a:pt x="2224" y="692"/>
                  <a:pt x="2223" y="692"/>
                </a:cubicBezTo>
                <a:cubicBezTo>
                  <a:pt x="2222" y="691"/>
                  <a:pt x="2222" y="691"/>
                  <a:pt x="2221" y="691"/>
                </a:cubicBezTo>
                <a:cubicBezTo>
                  <a:pt x="2221" y="692"/>
                  <a:pt x="2222" y="692"/>
                  <a:pt x="2222" y="693"/>
                </a:cubicBezTo>
                <a:cubicBezTo>
                  <a:pt x="2224" y="694"/>
                  <a:pt x="2224" y="694"/>
                  <a:pt x="2224" y="695"/>
                </a:cubicBezTo>
                <a:cubicBezTo>
                  <a:pt x="2224" y="696"/>
                  <a:pt x="2224" y="696"/>
                  <a:pt x="2223" y="698"/>
                </a:cubicBezTo>
                <a:cubicBezTo>
                  <a:pt x="2223" y="698"/>
                  <a:pt x="2223" y="698"/>
                  <a:pt x="2223" y="698"/>
                </a:cubicBezTo>
                <a:cubicBezTo>
                  <a:pt x="2223" y="699"/>
                  <a:pt x="2223" y="699"/>
                  <a:pt x="2224" y="700"/>
                </a:cubicBezTo>
                <a:cubicBezTo>
                  <a:pt x="2224" y="700"/>
                  <a:pt x="2225" y="701"/>
                  <a:pt x="2225" y="701"/>
                </a:cubicBezTo>
                <a:cubicBezTo>
                  <a:pt x="2225" y="702"/>
                  <a:pt x="2225" y="702"/>
                  <a:pt x="2225" y="702"/>
                </a:cubicBezTo>
                <a:cubicBezTo>
                  <a:pt x="2225" y="703"/>
                  <a:pt x="2225" y="705"/>
                  <a:pt x="2223" y="706"/>
                </a:cubicBezTo>
                <a:cubicBezTo>
                  <a:pt x="2221" y="708"/>
                  <a:pt x="2221" y="710"/>
                  <a:pt x="2220" y="713"/>
                </a:cubicBezTo>
                <a:cubicBezTo>
                  <a:pt x="2220" y="714"/>
                  <a:pt x="2220" y="715"/>
                  <a:pt x="2219" y="715"/>
                </a:cubicBezTo>
                <a:cubicBezTo>
                  <a:pt x="2219" y="716"/>
                  <a:pt x="2219" y="717"/>
                  <a:pt x="2219" y="718"/>
                </a:cubicBezTo>
                <a:cubicBezTo>
                  <a:pt x="2219" y="718"/>
                  <a:pt x="2219" y="718"/>
                  <a:pt x="2219" y="719"/>
                </a:cubicBezTo>
                <a:cubicBezTo>
                  <a:pt x="2219" y="720"/>
                  <a:pt x="2219" y="721"/>
                  <a:pt x="2219" y="721"/>
                </a:cubicBezTo>
                <a:cubicBezTo>
                  <a:pt x="2219" y="722"/>
                  <a:pt x="2219" y="722"/>
                  <a:pt x="2219" y="722"/>
                </a:cubicBezTo>
                <a:cubicBezTo>
                  <a:pt x="2219" y="723"/>
                  <a:pt x="2219" y="723"/>
                  <a:pt x="2219" y="723"/>
                </a:cubicBezTo>
                <a:cubicBezTo>
                  <a:pt x="2220" y="723"/>
                  <a:pt x="2220" y="724"/>
                  <a:pt x="2220" y="724"/>
                </a:cubicBezTo>
                <a:cubicBezTo>
                  <a:pt x="2220" y="725"/>
                  <a:pt x="2219" y="725"/>
                  <a:pt x="2219" y="725"/>
                </a:cubicBezTo>
                <a:cubicBezTo>
                  <a:pt x="2219" y="726"/>
                  <a:pt x="2219" y="726"/>
                  <a:pt x="2219" y="726"/>
                </a:cubicBezTo>
                <a:cubicBezTo>
                  <a:pt x="2219" y="727"/>
                  <a:pt x="2219" y="728"/>
                  <a:pt x="2219" y="728"/>
                </a:cubicBezTo>
                <a:cubicBezTo>
                  <a:pt x="2219" y="729"/>
                  <a:pt x="2219" y="729"/>
                  <a:pt x="2219" y="729"/>
                </a:cubicBezTo>
                <a:cubicBezTo>
                  <a:pt x="2219" y="730"/>
                  <a:pt x="2219" y="731"/>
                  <a:pt x="2218" y="732"/>
                </a:cubicBezTo>
                <a:cubicBezTo>
                  <a:pt x="2218" y="732"/>
                  <a:pt x="2218" y="732"/>
                  <a:pt x="2218" y="732"/>
                </a:cubicBezTo>
                <a:cubicBezTo>
                  <a:pt x="2218" y="733"/>
                  <a:pt x="2218" y="733"/>
                  <a:pt x="2218" y="733"/>
                </a:cubicBezTo>
                <a:cubicBezTo>
                  <a:pt x="2218" y="735"/>
                  <a:pt x="2217" y="737"/>
                  <a:pt x="2217" y="739"/>
                </a:cubicBezTo>
                <a:cubicBezTo>
                  <a:pt x="2217" y="740"/>
                  <a:pt x="2217" y="741"/>
                  <a:pt x="2216" y="741"/>
                </a:cubicBezTo>
                <a:cubicBezTo>
                  <a:pt x="2214" y="743"/>
                  <a:pt x="2213" y="745"/>
                  <a:pt x="2212" y="746"/>
                </a:cubicBezTo>
                <a:cubicBezTo>
                  <a:pt x="2211" y="747"/>
                  <a:pt x="2211" y="748"/>
                  <a:pt x="2210" y="748"/>
                </a:cubicBezTo>
                <a:cubicBezTo>
                  <a:pt x="2210" y="750"/>
                  <a:pt x="2209" y="752"/>
                  <a:pt x="2208" y="753"/>
                </a:cubicBezTo>
                <a:cubicBezTo>
                  <a:pt x="2206" y="755"/>
                  <a:pt x="2205" y="757"/>
                  <a:pt x="2205" y="759"/>
                </a:cubicBezTo>
                <a:cubicBezTo>
                  <a:pt x="2205" y="760"/>
                  <a:pt x="2205" y="760"/>
                  <a:pt x="2205" y="760"/>
                </a:cubicBezTo>
                <a:cubicBezTo>
                  <a:pt x="2202" y="762"/>
                  <a:pt x="2201" y="765"/>
                  <a:pt x="2199" y="768"/>
                </a:cubicBezTo>
                <a:cubicBezTo>
                  <a:pt x="2195" y="771"/>
                  <a:pt x="2192" y="775"/>
                  <a:pt x="2190" y="779"/>
                </a:cubicBezTo>
                <a:cubicBezTo>
                  <a:pt x="2189" y="780"/>
                  <a:pt x="2188" y="780"/>
                  <a:pt x="2187" y="781"/>
                </a:cubicBezTo>
                <a:cubicBezTo>
                  <a:pt x="2186" y="782"/>
                  <a:pt x="2186" y="783"/>
                  <a:pt x="2186" y="785"/>
                </a:cubicBezTo>
                <a:cubicBezTo>
                  <a:pt x="2184" y="788"/>
                  <a:pt x="2181" y="790"/>
                  <a:pt x="2178" y="792"/>
                </a:cubicBezTo>
                <a:cubicBezTo>
                  <a:pt x="2176" y="793"/>
                  <a:pt x="2174" y="795"/>
                  <a:pt x="2172" y="795"/>
                </a:cubicBezTo>
                <a:cubicBezTo>
                  <a:pt x="2171" y="796"/>
                  <a:pt x="2170" y="796"/>
                  <a:pt x="2168" y="796"/>
                </a:cubicBezTo>
                <a:cubicBezTo>
                  <a:pt x="2168" y="795"/>
                  <a:pt x="2167" y="795"/>
                  <a:pt x="2166" y="795"/>
                </a:cubicBezTo>
                <a:cubicBezTo>
                  <a:pt x="2165" y="795"/>
                  <a:pt x="2164" y="795"/>
                  <a:pt x="2164" y="793"/>
                </a:cubicBezTo>
                <a:cubicBezTo>
                  <a:pt x="2164" y="793"/>
                  <a:pt x="2164" y="793"/>
                  <a:pt x="2164" y="793"/>
                </a:cubicBezTo>
                <a:cubicBezTo>
                  <a:pt x="2164" y="792"/>
                  <a:pt x="2164" y="792"/>
                  <a:pt x="2164" y="792"/>
                </a:cubicBezTo>
                <a:cubicBezTo>
                  <a:pt x="2163" y="792"/>
                  <a:pt x="2163" y="792"/>
                  <a:pt x="2163" y="792"/>
                </a:cubicBezTo>
                <a:cubicBezTo>
                  <a:pt x="2163" y="791"/>
                  <a:pt x="2162" y="792"/>
                  <a:pt x="2162" y="792"/>
                </a:cubicBezTo>
                <a:cubicBezTo>
                  <a:pt x="2162" y="792"/>
                  <a:pt x="2162" y="793"/>
                  <a:pt x="2161" y="792"/>
                </a:cubicBezTo>
                <a:cubicBezTo>
                  <a:pt x="2161" y="792"/>
                  <a:pt x="2161" y="792"/>
                  <a:pt x="2161" y="792"/>
                </a:cubicBezTo>
                <a:cubicBezTo>
                  <a:pt x="2161" y="792"/>
                  <a:pt x="2162" y="792"/>
                  <a:pt x="2162" y="791"/>
                </a:cubicBezTo>
                <a:cubicBezTo>
                  <a:pt x="2162" y="791"/>
                  <a:pt x="2162" y="791"/>
                  <a:pt x="2162" y="791"/>
                </a:cubicBezTo>
                <a:cubicBezTo>
                  <a:pt x="2161" y="791"/>
                  <a:pt x="2161" y="791"/>
                  <a:pt x="2161" y="791"/>
                </a:cubicBezTo>
                <a:cubicBezTo>
                  <a:pt x="2159" y="792"/>
                  <a:pt x="2157" y="794"/>
                  <a:pt x="2157" y="796"/>
                </a:cubicBezTo>
                <a:cubicBezTo>
                  <a:pt x="2157" y="797"/>
                  <a:pt x="2157" y="797"/>
                  <a:pt x="2156" y="797"/>
                </a:cubicBezTo>
                <a:cubicBezTo>
                  <a:pt x="2154" y="796"/>
                  <a:pt x="2153" y="797"/>
                  <a:pt x="2153" y="799"/>
                </a:cubicBezTo>
                <a:cubicBezTo>
                  <a:pt x="2153" y="799"/>
                  <a:pt x="2153" y="799"/>
                  <a:pt x="2153" y="799"/>
                </a:cubicBezTo>
                <a:cubicBezTo>
                  <a:pt x="2153" y="799"/>
                  <a:pt x="2153" y="799"/>
                  <a:pt x="2153" y="799"/>
                </a:cubicBezTo>
                <a:cubicBezTo>
                  <a:pt x="2152" y="799"/>
                  <a:pt x="2152" y="799"/>
                  <a:pt x="2152" y="799"/>
                </a:cubicBezTo>
                <a:cubicBezTo>
                  <a:pt x="2153" y="800"/>
                  <a:pt x="2153" y="800"/>
                  <a:pt x="2153" y="800"/>
                </a:cubicBezTo>
                <a:cubicBezTo>
                  <a:pt x="2152" y="800"/>
                  <a:pt x="2152" y="800"/>
                  <a:pt x="2152" y="800"/>
                </a:cubicBezTo>
                <a:cubicBezTo>
                  <a:pt x="2152" y="800"/>
                  <a:pt x="2152" y="800"/>
                  <a:pt x="2152" y="800"/>
                </a:cubicBezTo>
                <a:cubicBezTo>
                  <a:pt x="2151" y="799"/>
                  <a:pt x="2151" y="799"/>
                  <a:pt x="2151" y="799"/>
                </a:cubicBezTo>
                <a:cubicBezTo>
                  <a:pt x="2150" y="801"/>
                  <a:pt x="2148" y="803"/>
                  <a:pt x="2147" y="805"/>
                </a:cubicBezTo>
                <a:cubicBezTo>
                  <a:pt x="2146" y="805"/>
                  <a:pt x="2146" y="806"/>
                  <a:pt x="2146" y="807"/>
                </a:cubicBezTo>
                <a:cubicBezTo>
                  <a:pt x="2146" y="808"/>
                  <a:pt x="2146" y="808"/>
                  <a:pt x="2146" y="808"/>
                </a:cubicBezTo>
                <a:cubicBezTo>
                  <a:pt x="2146" y="809"/>
                  <a:pt x="2146" y="809"/>
                  <a:pt x="2146" y="809"/>
                </a:cubicBezTo>
                <a:cubicBezTo>
                  <a:pt x="2146" y="810"/>
                  <a:pt x="2146" y="811"/>
                  <a:pt x="2146" y="812"/>
                </a:cubicBezTo>
                <a:cubicBezTo>
                  <a:pt x="2146" y="813"/>
                  <a:pt x="2146" y="813"/>
                  <a:pt x="2145" y="813"/>
                </a:cubicBezTo>
                <a:cubicBezTo>
                  <a:pt x="2144" y="814"/>
                  <a:pt x="2144" y="814"/>
                  <a:pt x="2143" y="814"/>
                </a:cubicBezTo>
                <a:cubicBezTo>
                  <a:pt x="2142" y="816"/>
                  <a:pt x="2140" y="817"/>
                  <a:pt x="2139" y="818"/>
                </a:cubicBezTo>
                <a:cubicBezTo>
                  <a:pt x="2138" y="819"/>
                  <a:pt x="2138" y="819"/>
                  <a:pt x="2138" y="819"/>
                </a:cubicBezTo>
                <a:cubicBezTo>
                  <a:pt x="2138" y="820"/>
                  <a:pt x="2137" y="820"/>
                  <a:pt x="2137" y="820"/>
                </a:cubicBezTo>
                <a:cubicBezTo>
                  <a:pt x="2135" y="820"/>
                  <a:pt x="2134" y="822"/>
                  <a:pt x="2132" y="822"/>
                </a:cubicBezTo>
                <a:cubicBezTo>
                  <a:pt x="2131" y="822"/>
                  <a:pt x="2131" y="823"/>
                  <a:pt x="2131" y="824"/>
                </a:cubicBezTo>
                <a:cubicBezTo>
                  <a:pt x="2131" y="825"/>
                  <a:pt x="2131" y="826"/>
                  <a:pt x="2130" y="827"/>
                </a:cubicBezTo>
                <a:cubicBezTo>
                  <a:pt x="2131" y="828"/>
                  <a:pt x="2131" y="828"/>
                  <a:pt x="2131" y="828"/>
                </a:cubicBezTo>
                <a:cubicBezTo>
                  <a:pt x="2132" y="829"/>
                  <a:pt x="2133" y="830"/>
                  <a:pt x="2134" y="831"/>
                </a:cubicBezTo>
                <a:cubicBezTo>
                  <a:pt x="2135" y="831"/>
                  <a:pt x="2135" y="831"/>
                  <a:pt x="2136" y="832"/>
                </a:cubicBezTo>
                <a:cubicBezTo>
                  <a:pt x="2136" y="832"/>
                  <a:pt x="2137" y="833"/>
                  <a:pt x="2137" y="834"/>
                </a:cubicBezTo>
                <a:cubicBezTo>
                  <a:pt x="2138" y="835"/>
                  <a:pt x="2138" y="835"/>
                  <a:pt x="2138" y="835"/>
                </a:cubicBezTo>
                <a:cubicBezTo>
                  <a:pt x="2139" y="838"/>
                  <a:pt x="2140" y="840"/>
                  <a:pt x="2142" y="843"/>
                </a:cubicBezTo>
                <a:cubicBezTo>
                  <a:pt x="2142" y="843"/>
                  <a:pt x="2142" y="843"/>
                  <a:pt x="2142" y="843"/>
                </a:cubicBezTo>
                <a:cubicBezTo>
                  <a:pt x="2144" y="845"/>
                  <a:pt x="2144" y="847"/>
                  <a:pt x="2144" y="849"/>
                </a:cubicBezTo>
                <a:cubicBezTo>
                  <a:pt x="2144" y="849"/>
                  <a:pt x="2144" y="850"/>
                  <a:pt x="2144" y="851"/>
                </a:cubicBezTo>
                <a:cubicBezTo>
                  <a:pt x="2144" y="851"/>
                  <a:pt x="2144" y="851"/>
                  <a:pt x="2144" y="851"/>
                </a:cubicBezTo>
                <a:cubicBezTo>
                  <a:pt x="2144" y="851"/>
                  <a:pt x="2144" y="851"/>
                  <a:pt x="2144" y="851"/>
                </a:cubicBezTo>
                <a:cubicBezTo>
                  <a:pt x="2144" y="852"/>
                  <a:pt x="2144" y="853"/>
                  <a:pt x="2144" y="854"/>
                </a:cubicBezTo>
                <a:cubicBezTo>
                  <a:pt x="2144" y="854"/>
                  <a:pt x="2145" y="854"/>
                  <a:pt x="2145" y="855"/>
                </a:cubicBezTo>
                <a:cubicBezTo>
                  <a:pt x="2144" y="857"/>
                  <a:pt x="2145" y="859"/>
                  <a:pt x="2143" y="861"/>
                </a:cubicBezTo>
                <a:cubicBezTo>
                  <a:pt x="2143" y="862"/>
                  <a:pt x="2143" y="863"/>
                  <a:pt x="2141" y="862"/>
                </a:cubicBezTo>
                <a:cubicBezTo>
                  <a:pt x="2140" y="863"/>
                  <a:pt x="2140" y="863"/>
                  <a:pt x="2140" y="863"/>
                </a:cubicBezTo>
                <a:cubicBezTo>
                  <a:pt x="2140" y="863"/>
                  <a:pt x="2139" y="863"/>
                  <a:pt x="2139" y="863"/>
                </a:cubicBezTo>
                <a:cubicBezTo>
                  <a:pt x="2139" y="863"/>
                  <a:pt x="2139" y="863"/>
                  <a:pt x="2138" y="863"/>
                </a:cubicBezTo>
                <a:cubicBezTo>
                  <a:pt x="2138" y="863"/>
                  <a:pt x="2138" y="863"/>
                  <a:pt x="2138" y="863"/>
                </a:cubicBezTo>
                <a:cubicBezTo>
                  <a:pt x="2138" y="863"/>
                  <a:pt x="2138" y="863"/>
                  <a:pt x="2138" y="863"/>
                </a:cubicBezTo>
                <a:cubicBezTo>
                  <a:pt x="2138" y="864"/>
                  <a:pt x="2138" y="864"/>
                  <a:pt x="2139" y="864"/>
                </a:cubicBezTo>
                <a:cubicBezTo>
                  <a:pt x="2139" y="864"/>
                  <a:pt x="2139" y="864"/>
                  <a:pt x="2139" y="864"/>
                </a:cubicBezTo>
                <a:cubicBezTo>
                  <a:pt x="2139" y="864"/>
                  <a:pt x="2139" y="864"/>
                  <a:pt x="2139" y="864"/>
                </a:cubicBezTo>
                <a:cubicBezTo>
                  <a:pt x="2139" y="865"/>
                  <a:pt x="2139" y="865"/>
                  <a:pt x="2139" y="865"/>
                </a:cubicBezTo>
                <a:cubicBezTo>
                  <a:pt x="2138" y="865"/>
                  <a:pt x="2138" y="865"/>
                  <a:pt x="2138" y="865"/>
                </a:cubicBezTo>
                <a:cubicBezTo>
                  <a:pt x="2137" y="864"/>
                  <a:pt x="2137" y="864"/>
                  <a:pt x="2137" y="864"/>
                </a:cubicBezTo>
                <a:cubicBezTo>
                  <a:pt x="2137" y="864"/>
                  <a:pt x="2136" y="864"/>
                  <a:pt x="2136" y="864"/>
                </a:cubicBezTo>
                <a:cubicBezTo>
                  <a:pt x="2136" y="864"/>
                  <a:pt x="2136" y="864"/>
                  <a:pt x="2136" y="864"/>
                </a:cubicBezTo>
                <a:cubicBezTo>
                  <a:pt x="2135" y="864"/>
                  <a:pt x="2135" y="864"/>
                  <a:pt x="2135" y="864"/>
                </a:cubicBezTo>
                <a:cubicBezTo>
                  <a:pt x="2134" y="864"/>
                  <a:pt x="2134" y="864"/>
                  <a:pt x="2134" y="864"/>
                </a:cubicBezTo>
                <a:cubicBezTo>
                  <a:pt x="2134" y="865"/>
                  <a:pt x="2134" y="865"/>
                  <a:pt x="2134" y="865"/>
                </a:cubicBezTo>
                <a:cubicBezTo>
                  <a:pt x="2134" y="865"/>
                  <a:pt x="2134" y="865"/>
                  <a:pt x="2134" y="865"/>
                </a:cubicBezTo>
                <a:cubicBezTo>
                  <a:pt x="2134" y="866"/>
                  <a:pt x="2134" y="866"/>
                  <a:pt x="2134" y="866"/>
                </a:cubicBezTo>
                <a:cubicBezTo>
                  <a:pt x="2134" y="866"/>
                  <a:pt x="2134" y="866"/>
                  <a:pt x="2134" y="866"/>
                </a:cubicBezTo>
                <a:cubicBezTo>
                  <a:pt x="2133" y="866"/>
                  <a:pt x="2133" y="865"/>
                  <a:pt x="2133" y="865"/>
                </a:cubicBezTo>
                <a:cubicBezTo>
                  <a:pt x="2133" y="865"/>
                  <a:pt x="2133" y="864"/>
                  <a:pt x="2133" y="864"/>
                </a:cubicBezTo>
                <a:cubicBezTo>
                  <a:pt x="2132" y="864"/>
                  <a:pt x="2132" y="864"/>
                  <a:pt x="2132" y="864"/>
                </a:cubicBezTo>
                <a:cubicBezTo>
                  <a:pt x="2133" y="865"/>
                  <a:pt x="2133" y="865"/>
                  <a:pt x="2133" y="865"/>
                </a:cubicBezTo>
                <a:cubicBezTo>
                  <a:pt x="2133" y="865"/>
                  <a:pt x="2133" y="865"/>
                  <a:pt x="2133" y="865"/>
                </a:cubicBezTo>
                <a:cubicBezTo>
                  <a:pt x="2133" y="866"/>
                  <a:pt x="2130" y="868"/>
                  <a:pt x="2129" y="867"/>
                </a:cubicBezTo>
                <a:cubicBezTo>
                  <a:pt x="2129" y="867"/>
                  <a:pt x="2129" y="867"/>
                  <a:pt x="2129" y="866"/>
                </a:cubicBezTo>
                <a:cubicBezTo>
                  <a:pt x="2127" y="867"/>
                  <a:pt x="2126" y="869"/>
                  <a:pt x="2124" y="868"/>
                </a:cubicBezTo>
                <a:cubicBezTo>
                  <a:pt x="2123" y="869"/>
                  <a:pt x="2123" y="868"/>
                  <a:pt x="2122" y="868"/>
                </a:cubicBezTo>
                <a:cubicBezTo>
                  <a:pt x="2122" y="867"/>
                  <a:pt x="2123" y="866"/>
                  <a:pt x="2123" y="865"/>
                </a:cubicBezTo>
                <a:cubicBezTo>
                  <a:pt x="2123" y="864"/>
                  <a:pt x="2123" y="864"/>
                  <a:pt x="2123" y="863"/>
                </a:cubicBezTo>
                <a:cubicBezTo>
                  <a:pt x="2123" y="863"/>
                  <a:pt x="2123" y="863"/>
                  <a:pt x="2123" y="863"/>
                </a:cubicBezTo>
                <a:cubicBezTo>
                  <a:pt x="2124" y="862"/>
                  <a:pt x="2124" y="862"/>
                  <a:pt x="2124" y="862"/>
                </a:cubicBezTo>
                <a:cubicBezTo>
                  <a:pt x="2124" y="862"/>
                  <a:pt x="2124" y="862"/>
                  <a:pt x="2124" y="862"/>
                </a:cubicBezTo>
                <a:cubicBezTo>
                  <a:pt x="2123" y="862"/>
                  <a:pt x="2123" y="861"/>
                  <a:pt x="2123" y="861"/>
                </a:cubicBezTo>
                <a:cubicBezTo>
                  <a:pt x="2123" y="861"/>
                  <a:pt x="2123" y="861"/>
                  <a:pt x="2123" y="861"/>
                </a:cubicBezTo>
                <a:cubicBezTo>
                  <a:pt x="2124" y="860"/>
                  <a:pt x="2124" y="860"/>
                  <a:pt x="2124" y="860"/>
                </a:cubicBezTo>
                <a:cubicBezTo>
                  <a:pt x="2124" y="859"/>
                  <a:pt x="2125" y="858"/>
                  <a:pt x="2125" y="858"/>
                </a:cubicBezTo>
                <a:cubicBezTo>
                  <a:pt x="2125" y="857"/>
                  <a:pt x="2125" y="857"/>
                  <a:pt x="2125" y="857"/>
                </a:cubicBezTo>
                <a:cubicBezTo>
                  <a:pt x="2125" y="856"/>
                  <a:pt x="2125" y="855"/>
                  <a:pt x="2125" y="855"/>
                </a:cubicBezTo>
                <a:cubicBezTo>
                  <a:pt x="2125" y="854"/>
                  <a:pt x="2125" y="854"/>
                  <a:pt x="2125" y="854"/>
                </a:cubicBezTo>
                <a:cubicBezTo>
                  <a:pt x="2125" y="853"/>
                  <a:pt x="2125" y="853"/>
                  <a:pt x="2124" y="853"/>
                </a:cubicBezTo>
                <a:cubicBezTo>
                  <a:pt x="2124" y="852"/>
                  <a:pt x="2124" y="852"/>
                  <a:pt x="2124" y="852"/>
                </a:cubicBezTo>
                <a:cubicBezTo>
                  <a:pt x="2124" y="851"/>
                  <a:pt x="2124" y="851"/>
                  <a:pt x="2124" y="851"/>
                </a:cubicBezTo>
                <a:cubicBezTo>
                  <a:pt x="2124" y="851"/>
                  <a:pt x="2124" y="851"/>
                  <a:pt x="2124" y="851"/>
                </a:cubicBezTo>
                <a:cubicBezTo>
                  <a:pt x="2124" y="850"/>
                  <a:pt x="2124" y="850"/>
                  <a:pt x="2123" y="849"/>
                </a:cubicBezTo>
                <a:cubicBezTo>
                  <a:pt x="2123" y="849"/>
                  <a:pt x="2123" y="849"/>
                  <a:pt x="2123" y="849"/>
                </a:cubicBezTo>
                <a:cubicBezTo>
                  <a:pt x="2122" y="849"/>
                  <a:pt x="2122" y="849"/>
                  <a:pt x="2122" y="848"/>
                </a:cubicBezTo>
                <a:cubicBezTo>
                  <a:pt x="2123" y="847"/>
                  <a:pt x="2123" y="847"/>
                  <a:pt x="2123" y="847"/>
                </a:cubicBezTo>
                <a:cubicBezTo>
                  <a:pt x="2124" y="847"/>
                  <a:pt x="2124" y="847"/>
                  <a:pt x="2124" y="847"/>
                </a:cubicBezTo>
                <a:cubicBezTo>
                  <a:pt x="2124" y="847"/>
                  <a:pt x="2124" y="847"/>
                  <a:pt x="2124" y="847"/>
                </a:cubicBezTo>
                <a:cubicBezTo>
                  <a:pt x="2125" y="846"/>
                  <a:pt x="2125" y="846"/>
                  <a:pt x="2125" y="846"/>
                </a:cubicBezTo>
                <a:cubicBezTo>
                  <a:pt x="2125" y="846"/>
                  <a:pt x="2125" y="846"/>
                  <a:pt x="2126" y="846"/>
                </a:cubicBezTo>
                <a:cubicBezTo>
                  <a:pt x="2126" y="845"/>
                  <a:pt x="2126" y="845"/>
                  <a:pt x="2126" y="845"/>
                </a:cubicBezTo>
                <a:cubicBezTo>
                  <a:pt x="2126" y="844"/>
                  <a:pt x="2126" y="844"/>
                  <a:pt x="2126" y="844"/>
                </a:cubicBezTo>
                <a:cubicBezTo>
                  <a:pt x="2125" y="843"/>
                  <a:pt x="2124" y="843"/>
                  <a:pt x="2125" y="842"/>
                </a:cubicBezTo>
                <a:cubicBezTo>
                  <a:pt x="2125" y="842"/>
                  <a:pt x="2125" y="842"/>
                  <a:pt x="2125" y="842"/>
                </a:cubicBezTo>
                <a:cubicBezTo>
                  <a:pt x="2125" y="842"/>
                  <a:pt x="2124" y="842"/>
                  <a:pt x="2123" y="841"/>
                </a:cubicBezTo>
                <a:cubicBezTo>
                  <a:pt x="2123" y="841"/>
                  <a:pt x="2123" y="841"/>
                  <a:pt x="2123" y="841"/>
                </a:cubicBezTo>
                <a:cubicBezTo>
                  <a:pt x="2123" y="841"/>
                  <a:pt x="2123" y="840"/>
                  <a:pt x="2123" y="840"/>
                </a:cubicBezTo>
                <a:cubicBezTo>
                  <a:pt x="2123" y="840"/>
                  <a:pt x="2123" y="840"/>
                  <a:pt x="2123" y="840"/>
                </a:cubicBezTo>
                <a:cubicBezTo>
                  <a:pt x="2122" y="840"/>
                  <a:pt x="2122" y="840"/>
                  <a:pt x="2122" y="840"/>
                </a:cubicBezTo>
                <a:cubicBezTo>
                  <a:pt x="2121" y="841"/>
                  <a:pt x="2119" y="841"/>
                  <a:pt x="2118" y="840"/>
                </a:cubicBezTo>
                <a:cubicBezTo>
                  <a:pt x="2117" y="840"/>
                  <a:pt x="2117" y="840"/>
                  <a:pt x="2117" y="840"/>
                </a:cubicBezTo>
                <a:cubicBezTo>
                  <a:pt x="2116" y="840"/>
                  <a:pt x="2116" y="839"/>
                  <a:pt x="2115" y="839"/>
                </a:cubicBezTo>
                <a:cubicBezTo>
                  <a:pt x="2114" y="838"/>
                  <a:pt x="2114" y="838"/>
                  <a:pt x="2114" y="838"/>
                </a:cubicBezTo>
                <a:cubicBezTo>
                  <a:pt x="2114" y="838"/>
                  <a:pt x="2114" y="838"/>
                  <a:pt x="2114" y="838"/>
                </a:cubicBezTo>
                <a:cubicBezTo>
                  <a:pt x="2115" y="837"/>
                  <a:pt x="2114" y="837"/>
                  <a:pt x="2113" y="837"/>
                </a:cubicBezTo>
                <a:cubicBezTo>
                  <a:pt x="2113" y="837"/>
                  <a:pt x="2113" y="837"/>
                  <a:pt x="2113" y="837"/>
                </a:cubicBezTo>
                <a:cubicBezTo>
                  <a:pt x="2113" y="837"/>
                  <a:pt x="2113" y="837"/>
                  <a:pt x="2113" y="837"/>
                </a:cubicBezTo>
                <a:cubicBezTo>
                  <a:pt x="2113" y="837"/>
                  <a:pt x="2113" y="836"/>
                  <a:pt x="2113" y="836"/>
                </a:cubicBezTo>
                <a:cubicBezTo>
                  <a:pt x="2113" y="836"/>
                  <a:pt x="2113" y="836"/>
                  <a:pt x="2113" y="836"/>
                </a:cubicBezTo>
                <a:cubicBezTo>
                  <a:pt x="2113" y="836"/>
                  <a:pt x="2113" y="835"/>
                  <a:pt x="2114" y="835"/>
                </a:cubicBezTo>
                <a:cubicBezTo>
                  <a:pt x="2114" y="834"/>
                  <a:pt x="2115" y="833"/>
                  <a:pt x="2116" y="832"/>
                </a:cubicBezTo>
                <a:cubicBezTo>
                  <a:pt x="2115" y="831"/>
                  <a:pt x="2115" y="830"/>
                  <a:pt x="2116" y="829"/>
                </a:cubicBezTo>
                <a:cubicBezTo>
                  <a:pt x="2116" y="828"/>
                  <a:pt x="2116" y="828"/>
                  <a:pt x="2117" y="827"/>
                </a:cubicBezTo>
                <a:cubicBezTo>
                  <a:pt x="2117" y="827"/>
                  <a:pt x="2117" y="827"/>
                  <a:pt x="2117" y="827"/>
                </a:cubicBezTo>
                <a:cubicBezTo>
                  <a:pt x="2117" y="826"/>
                  <a:pt x="2117" y="826"/>
                  <a:pt x="2117" y="826"/>
                </a:cubicBezTo>
                <a:cubicBezTo>
                  <a:pt x="2117" y="826"/>
                  <a:pt x="2116" y="825"/>
                  <a:pt x="2116" y="825"/>
                </a:cubicBezTo>
                <a:cubicBezTo>
                  <a:pt x="2115" y="824"/>
                  <a:pt x="2114" y="824"/>
                  <a:pt x="2113" y="824"/>
                </a:cubicBezTo>
                <a:cubicBezTo>
                  <a:pt x="2112" y="824"/>
                  <a:pt x="2112" y="823"/>
                  <a:pt x="2111" y="823"/>
                </a:cubicBezTo>
                <a:cubicBezTo>
                  <a:pt x="2111" y="822"/>
                  <a:pt x="2110" y="822"/>
                  <a:pt x="2110" y="822"/>
                </a:cubicBezTo>
                <a:cubicBezTo>
                  <a:pt x="2110" y="821"/>
                  <a:pt x="2110" y="821"/>
                  <a:pt x="2110" y="821"/>
                </a:cubicBezTo>
                <a:cubicBezTo>
                  <a:pt x="2109" y="821"/>
                  <a:pt x="2109" y="821"/>
                  <a:pt x="2109" y="821"/>
                </a:cubicBezTo>
                <a:cubicBezTo>
                  <a:pt x="2109" y="822"/>
                  <a:pt x="2109" y="822"/>
                  <a:pt x="2108" y="822"/>
                </a:cubicBezTo>
                <a:cubicBezTo>
                  <a:pt x="2108" y="823"/>
                  <a:pt x="2108" y="823"/>
                  <a:pt x="2108" y="822"/>
                </a:cubicBezTo>
                <a:cubicBezTo>
                  <a:pt x="2104" y="822"/>
                  <a:pt x="2101" y="824"/>
                  <a:pt x="2098" y="825"/>
                </a:cubicBezTo>
                <a:cubicBezTo>
                  <a:pt x="2096" y="826"/>
                  <a:pt x="2095" y="828"/>
                  <a:pt x="2094" y="829"/>
                </a:cubicBezTo>
                <a:cubicBezTo>
                  <a:pt x="2094" y="829"/>
                  <a:pt x="2094" y="829"/>
                  <a:pt x="2094" y="829"/>
                </a:cubicBezTo>
                <a:cubicBezTo>
                  <a:pt x="2093" y="829"/>
                  <a:pt x="2093" y="829"/>
                  <a:pt x="2093" y="829"/>
                </a:cubicBezTo>
                <a:cubicBezTo>
                  <a:pt x="2093" y="829"/>
                  <a:pt x="2093" y="829"/>
                  <a:pt x="2093" y="829"/>
                </a:cubicBezTo>
                <a:cubicBezTo>
                  <a:pt x="2093" y="829"/>
                  <a:pt x="2093" y="829"/>
                  <a:pt x="2093" y="829"/>
                </a:cubicBezTo>
                <a:cubicBezTo>
                  <a:pt x="2093" y="829"/>
                  <a:pt x="2092" y="830"/>
                  <a:pt x="2092" y="830"/>
                </a:cubicBezTo>
                <a:cubicBezTo>
                  <a:pt x="2092" y="830"/>
                  <a:pt x="2091" y="830"/>
                  <a:pt x="2091" y="831"/>
                </a:cubicBezTo>
                <a:cubicBezTo>
                  <a:pt x="2091" y="831"/>
                  <a:pt x="2091" y="831"/>
                  <a:pt x="2091" y="831"/>
                </a:cubicBezTo>
                <a:cubicBezTo>
                  <a:pt x="2091" y="831"/>
                  <a:pt x="2091" y="831"/>
                  <a:pt x="2091" y="831"/>
                </a:cubicBezTo>
                <a:cubicBezTo>
                  <a:pt x="2090" y="831"/>
                  <a:pt x="2089" y="831"/>
                  <a:pt x="2089" y="831"/>
                </a:cubicBezTo>
                <a:cubicBezTo>
                  <a:pt x="2088" y="831"/>
                  <a:pt x="2088" y="831"/>
                  <a:pt x="2088" y="831"/>
                </a:cubicBezTo>
                <a:cubicBezTo>
                  <a:pt x="2088" y="831"/>
                  <a:pt x="2088" y="831"/>
                  <a:pt x="2088" y="831"/>
                </a:cubicBezTo>
                <a:cubicBezTo>
                  <a:pt x="2087" y="830"/>
                  <a:pt x="2088" y="830"/>
                  <a:pt x="2088" y="830"/>
                </a:cubicBezTo>
                <a:cubicBezTo>
                  <a:pt x="2089" y="829"/>
                  <a:pt x="2090" y="829"/>
                  <a:pt x="2091" y="829"/>
                </a:cubicBezTo>
                <a:cubicBezTo>
                  <a:pt x="2091" y="829"/>
                  <a:pt x="2091" y="829"/>
                  <a:pt x="2091" y="829"/>
                </a:cubicBezTo>
                <a:cubicBezTo>
                  <a:pt x="2091" y="829"/>
                  <a:pt x="2091" y="829"/>
                  <a:pt x="2091" y="829"/>
                </a:cubicBezTo>
                <a:cubicBezTo>
                  <a:pt x="2091" y="828"/>
                  <a:pt x="2091" y="828"/>
                  <a:pt x="2091" y="828"/>
                </a:cubicBezTo>
                <a:cubicBezTo>
                  <a:pt x="2091" y="828"/>
                  <a:pt x="2092" y="827"/>
                  <a:pt x="2091" y="827"/>
                </a:cubicBezTo>
                <a:cubicBezTo>
                  <a:pt x="2089" y="826"/>
                  <a:pt x="2089" y="825"/>
                  <a:pt x="2090" y="823"/>
                </a:cubicBezTo>
                <a:cubicBezTo>
                  <a:pt x="2091" y="821"/>
                  <a:pt x="2094" y="820"/>
                  <a:pt x="2095" y="817"/>
                </a:cubicBezTo>
                <a:cubicBezTo>
                  <a:pt x="2095" y="816"/>
                  <a:pt x="2095" y="816"/>
                  <a:pt x="2095" y="816"/>
                </a:cubicBezTo>
                <a:cubicBezTo>
                  <a:pt x="2095" y="815"/>
                  <a:pt x="2095" y="815"/>
                  <a:pt x="2095" y="815"/>
                </a:cubicBezTo>
                <a:cubicBezTo>
                  <a:pt x="2095" y="815"/>
                  <a:pt x="2095" y="815"/>
                  <a:pt x="2095" y="815"/>
                </a:cubicBezTo>
                <a:cubicBezTo>
                  <a:pt x="2094" y="814"/>
                  <a:pt x="2094" y="814"/>
                  <a:pt x="2094" y="814"/>
                </a:cubicBezTo>
                <a:cubicBezTo>
                  <a:pt x="2094" y="814"/>
                  <a:pt x="2094" y="814"/>
                  <a:pt x="2094" y="814"/>
                </a:cubicBezTo>
                <a:cubicBezTo>
                  <a:pt x="2093" y="814"/>
                  <a:pt x="2092" y="813"/>
                  <a:pt x="2091" y="813"/>
                </a:cubicBezTo>
                <a:cubicBezTo>
                  <a:pt x="2091" y="813"/>
                  <a:pt x="2091" y="813"/>
                  <a:pt x="2091" y="813"/>
                </a:cubicBezTo>
                <a:cubicBezTo>
                  <a:pt x="2091" y="813"/>
                  <a:pt x="2091" y="813"/>
                  <a:pt x="2091" y="813"/>
                </a:cubicBezTo>
                <a:cubicBezTo>
                  <a:pt x="2090" y="813"/>
                  <a:pt x="2090" y="813"/>
                  <a:pt x="2090" y="813"/>
                </a:cubicBezTo>
                <a:cubicBezTo>
                  <a:pt x="2089" y="812"/>
                  <a:pt x="2089" y="812"/>
                  <a:pt x="2089" y="812"/>
                </a:cubicBezTo>
                <a:cubicBezTo>
                  <a:pt x="2089" y="812"/>
                  <a:pt x="2089" y="812"/>
                  <a:pt x="2088" y="813"/>
                </a:cubicBezTo>
                <a:cubicBezTo>
                  <a:pt x="2088" y="813"/>
                  <a:pt x="2088" y="813"/>
                  <a:pt x="2088" y="813"/>
                </a:cubicBezTo>
                <a:cubicBezTo>
                  <a:pt x="2087" y="814"/>
                  <a:pt x="2087" y="814"/>
                  <a:pt x="2087" y="814"/>
                </a:cubicBezTo>
                <a:cubicBezTo>
                  <a:pt x="2087" y="814"/>
                  <a:pt x="2087" y="814"/>
                  <a:pt x="2087" y="814"/>
                </a:cubicBezTo>
                <a:cubicBezTo>
                  <a:pt x="2086" y="815"/>
                  <a:pt x="2086" y="816"/>
                  <a:pt x="2085" y="816"/>
                </a:cubicBezTo>
                <a:cubicBezTo>
                  <a:pt x="2084" y="817"/>
                  <a:pt x="2084" y="817"/>
                  <a:pt x="2084" y="817"/>
                </a:cubicBezTo>
                <a:cubicBezTo>
                  <a:pt x="2084" y="817"/>
                  <a:pt x="2084" y="817"/>
                  <a:pt x="2084" y="817"/>
                </a:cubicBezTo>
                <a:cubicBezTo>
                  <a:pt x="2084" y="818"/>
                  <a:pt x="2084" y="818"/>
                  <a:pt x="2084" y="818"/>
                </a:cubicBezTo>
                <a:cubicBezTo>
                  <a:pt x="2084" y="819"/>
                  <a:pt x="2083" y="819"/>
                  <a:pt x="2082" y="819"/>
                </a:cubicBezTo>
                <a:cubicBezTo>
                  <a:pt x="2081" y="820"/>
                  <a:pt x="2080" y="820"/>
                  <a:pt x="2079" y="821"/>
                </a:cubicBezTo>
                <a:cubicBezTo>
                  <a:pt x="2078" y="821"/>
                  <a:pt x="2077" y="822"/>
                  <a:pt x="2076" y="823"/>
                </a:cubicBezTo>
                <a:cubicBezTo>
                  <a:pt x="2076" y="823"/>
                  <a:pt x="2076" y="823"/>
                  <a:pt x="2076" y="823"/>
                </a:cubicBezTo>
                <a:cubicBezTo>
                  <a:pt x="2076" y="824"/>
                  <a:pt x="2076" y="824"/>
                  <a:pt x="2076" y="825"/>
                </a:cubicBezTo>
                <a:cubicBezTo>
                  <a:pt x="2075" y="825"/>
                  <a:pt x="2075" y="825"/>
                  <a:pt x="2075" y="825"/>
                </a:cubicBezTo>
                <a:cubicBezTo>
                  <a:pt x="2075" y="825"/>
                  <a:pt x="2075" y="825"/>
                  <a:pt x="2075" y="825"/>
                </a:cubicBezTo>
                <a:cubicBezTo>
                  <a:pt x="2075" y="826"/>
                  <a:pt x="2075" y="826"/>
                  <a:pt x="2075" y="826"/>
                </a:cubicBezTo>
                <a:cubicBezTo>
                  <a:pt x="2075" y="826"/>
                  <a:pt x="2075" y="826"/>
                  <a:pt x="2075" y="826"/>
                </a:cubicBezTo>
                <a:cubicBezTo>
                  <a:pt x="2075" y="827"/>
                  <a:pt x="2074" y="827"/>
                  <a:pt x="2074" y="827"/>
                </a:cubicBezTo>
                <a:cubicBezTo>
                  <a:pt x="2074" y="828"/>
                  <a:pt x="2073" y="828"/>
                  <a:pt x="2072" y="828"/>
                </a:cubicBezTo>
                <a:cubicBezTo>
                  <a:pt x="2072" y="828"/>
                  <a:pt x="2072" y="828"/>
                  <a:pt x="2072" y="828"/>
                </a:cubicBezTo>
                <a:cubicBezTo>
                  <a:pt x="2071" y="829"/>
                  <a:pt x="2071" y="829"/>
                  <a:pt x="2071" y="829"/>
                </a:cubicBezTo>
                <a:cubicBezTo>
                  <a:pt x="2071" y="830"/>
                  <a:pt x="2071" y="830"/>
                  <a:pt x="2071" y="830"/>
                </a:cubicBezTo>
                <a:cubicBezTo>
                  <a:pt x="2071" y="830"/>
                  <a:pt x="2071" y="830"/>
                  <a:pt x="2071" y="830"/>
                </a:cubicBezTo>
                <a:cubicBezTo>
                  <a:pt x="2070" y="830"/>
                  <a:pt x="2070" y="830"/>
                  <a:pt x="2070" y="830"/>
                </a:cubicBezTo>
                <a:cubicBezTo>
                  <a:pt x="2070" y="829"/>
                  <a:pt x="2070" y="829"/>
                  <a:pt x="2070" y="829"/>
                </a:cubicBezTo>
                <a:cubicBezTo>
                  <a:pt x="2070" y="828"/>
                  <a:pt x="2069" y="828"/>
                  <a:pt x="2069" y="828"/>
                </a:cubicBezTo>
                <a:cubicBezTo>
                  <a:pt x="2068" y="828"/>
                  <a:pt x="2067" y="828"/>
                  <a:pt x="2067" y="828"/>
                </a:cubicBezTo>
                <a:cubicBezTo>
                  <a:pt x="2066" y="828"/>
                  <a:pt x="2065" y="828"/>
                  <a:pt x="2066" y="829"/>
                </a:cubicBezTo>
                <a:cubicBezTo>
                  <a:pt x="2066" y="830"/>
                  <a:pt x="2066" y="830"/>
                  <a:pt x="2066" y="830"/>
                </a:cubicBezTo>
                <a:cubicBezTo>
                  <a:pt x="2066" y="830"/>
                  <a:pt x="2065" y="830"/>
                  <a:pt x="2065" y="831"/>
                </a:cubicBezTo>
                <a:cubicBezTo>
                  <a:pt x="2064" y="831"/>
                  <a:pt x="2064" y="831"/>
                  <a:pt x="2064" y="831"/>
                </a:cubicBezTo>
                <a:cubicBezTo>
                  <a:pt x="2064" y="832"/>
                  <a:pt x="2064" y="832"/>
                  <a:pt x="2064" y="832"/>
                </a:cubicBezTo>
                <a:cubicBezTo>
                  <a:pt x="2065" y="833"/>
                  <a:pt x="2065" y="834"/>
                  <a:pt x="2065" y="835"/>
                </a:cubicBezTo>
                <a:cubicBezTo>
                  <a:pt x="2065" y="835"/>
                  <a:pt x="2065" y="835"/>
                  <a:pt x="2065" y="835"/>
                </a:cubicBezTo>
                <a:cubicBezTo>
                  <a:pt x="2065" y="835"/>
                  <a:pt x="2065" y="835"/>
                  <a:pt x="2065" y="835"/>
                </a:cubicBezTo>
                <a:cubicBezTo>
                  <a:pt x="2066" y="835"/>
                  <a:pt x="2066" y="835"/>
                  <a:pt x="2066" y="835"/>
                </a:cubicBezTo>
                <a:cubicBezTo>
                  <a:pt x="2066" y="836"/>
                  <a:pt x="2066" y="836"/>
                  <a:pt x="2066" y="836"/>
                </a:cubicBezTo>
                <a:cubicBezTo>
                  <a:pt x="2066" y="836"/>
                  <a:pt x="2066" y="836"/>
                  <a:pt x="2066" y="836"/>
                </a:cubicBezTo>
                <a:cubicBezTo>
                  <a:pt x="2067" y="837"/>
                  <a:pt x="2068" y="837"/>
                  <a:pt x="2069" y="837"/>
                </a:cubicBezTo>
                <a:cubicBezTo>
                  <a:pt x="2070" y="838"/>
                  <a:pt x="2070" y="838"/>
                  <a:pt x="2070" y="838"/>
                </a:cubicBezTo>
                <a:cubicBezTo>
                  <a:pt x="2070" y="838"/>
                  <a:pt x="2071" y="838"/>
                  <a:pt x="2071" y="838"/>
                </a:cubicBezTo>
                <a:cubicBezTo>
                  <a:pt x="2072" y="837"/>
                  <a:pt x="2072" y="837"/>
                  <a:pt x="2072" y="837"/>
                </a:cubicBezTo>
                <a:cubicBezTo>
                  <a:pt x="2073" y="837"/>
                  <a:pt x="2073" y="837"/>
                  <a:pt x="2073" y="837"/>
                </a:cubicBezTo>
                <a:cubicBezTo>
                  <a:pt x="2074" y="838"/>
                  <a:pt x="2074" y="838"/>
                  <a:pt x="2074" y="838"/>
                </a:cubicBezTo>
                <a:cubicBezTo>
                  <a:pt x="2074" y="839"/>
                  <a:pt x="2074" y="839"/>
                  <a:pt x="2074" y="839"/>
                </a:cubicBezTo>
                <a:cubicBezTo>
                  <a:pt x="2075" y="839"/>
                  <a:pt x="2075" y="840"/>
                  <a:pt x="2074" y="840"/>
                </a:cubicBezTo>
                <a:cubicBezTo>
                  <a:pt x="2074" y="841"/>
                  <a:pt x="2074" y="841"/>
                  <a:pt x="2074" y="841"/>
                </a:cubicBezTo>
                <a:cubicBezTo>
                  <a:pt x="2074" y="844"/>
                  <a:pt x="2074" y="844"/>
                  <a:pt x="2074" y="844"/>
                </a:cubicBezTo>
                <a:cubicBezTo>
                  <a:pt x="2075" y="846"/>
                  <a:pt x="2077" y="846"/>
                  <a:pt x="2079" y="845"/>
                </a:cubicBezTo>
                <a:cubicBezTo>
                  <a:pt x="2079" y="844"/>
                  <a:pt x="2081" y="843"/>
                  <a:pt x="2082" y="841"/>
                </a:cubicBezTo>
                <a:cubicBezTo>
                  <a:pt x="2083" y="840"/>
                  <a:pt x="2085" y="839"/>
                  <a:pt x="2086" y="840"/>
                </a:cubicBezTo>
                <a:cubicBezTo>
                  <a:pt x="2086" y="840"/>
                  <a:pt x="2087" y="840"/>
                  <a:pt x="2087" y="840"/>
                </a:cubicBezTo>
                <a:cubicBezTo>
                  <a:pt x="2087" y="841"/>
                  <a:pt x="2087" y="841"/>
                  <a:pt x="2087" y="841"/>
                </a:cubicBezTo>
                <a:cubicBezTo>
                  <a:pt x="2088" y="841"/>
                  <a:pt x="2088" y="841"/>
                  <a:pt x="2088" y="842"/>
                </a:cubicBezTo>
                <a:cubicBezTo>
                  <a:pt x="2089" y="842"/>
                  <a:pt x="2090" y="842"/>
                  <a:pt x="2090" y="842"/>
                </a:cubicBezTo>
                <a:cubicBezTo>
                  <a:pt x="2094" y="842"/>
                  <a:pt x="2094" y="842"/>
                  <a:pt x="2094" y="842"/>
                </a:cubicBezTo>
                <a:cubicBezTo>
                  <a:pt x="2095" y="843"/>
                  <a:pt x="2095" y="843"/>
                  <a:pt x="2095" y="843"/>
                </a:cubicBezTo>
                <a:cubicBezTo>
                  <a:pt x="2096" y="843"/>
                  <a:pt x="2096" y="843"/>
                  <a:pt x="2097" y="843"/>
                </a:cubicBezTo>
                <a:cubicBezTo>
                  <a:pt x="2098" y="843"/>
                  <a:pt x="2098" y="843"/>
                  <a:pt x="2098" y="843"/>
                </a:cubicBezTo>
                <a:cubicBezTo>
                  <a:pt x="2098" y="844"/>
                  <a:pt x="2098" y="845"/>
                  <a:pt x="2098" y="845"/>
                </a:cubicBezTo>
                <a:cubicBezTo>
                  <a:pt x="2097" y="846"/>
                  <a:pt x="2097" y="846"/>
                  <a:pt x="2097" y="846"/>
                </a:cubicBezTo>
                <a:cubicBezTo>
                  <a:pt x="2097" y="846"/>
                  <a:pt x="2097" y="847"/>
                  <a:pt x="2097" y="847"/>
                </a:cubicBezTo>
                <a:cubicBezTo>
                  <a:pt x="2097" y="847"/>
                  <a:pt x="2097" y="847"/>
                  <a:pt x="2097" y="847"/>
                </a:cubicBezTo>
                <a:cubicBezTo>
                  <a:pt x="2096" y="848"/>
                  <a:pt x="2096" y="848"/>
                  <a:pt x="2096" y="848"/>
                </a:cubicBezTo>
                <a:cubicBezTo>
                  <a:pt x="2096" y="848"/>
                  <a:pt x="2095" y="848"/>
                  <a:pt x="2095" y="848"/>
                </a:cubicBezTo>
                <a:cubicBezTo>
                  <a:pt x="2095" y="848"/>
                  <a:pt x="2095" y="848"/>
                  <a:pt x="2095" y="848"/>
                </a:cubicBezTo>
                <a:cubicBezTo>
                  <a:pt x="2094" y="848"/>
                  <a:pt x="2093" y="848"/>
                  <a:pt x="2093" y="848"/>
                </a:cubicBezTo>
                <a:cubicBezTo>
                  <a:pt x="2092" y="848"/>
                  <a:pt x="2092" y="848"/>
                  <a:pt x="2092" y="848"/>
                </a:cubicBezTo>
                <a:cubicBezTo>
                  <a:pt x="2092" y="848"/>
                  <a:pt x="2092" y="848"/>
                  <a:pt x="2092" y="848"/>
                </a:cubicBezTo>
                <a:cubicBezTo>
                  <a:pt x="2092" y="848"/>
                  <a:pt x="2092" y="848"/>
                  <a:pt x="2092" y="848"/>
                </a:cubicBezTo>
                <a:cubicBezTo>
                  <a:pt x="2091" y="849"/>
                  <a:pt x="2091" y="849"/>
                  <a:pt x="2090" y="849"/>
                </a:cubicBezTo>
                <a:cubicBezTo>
                  <a:pt x="2090" y="849"/>
                  <a:pt x="2090" y="849"/>
                  <a:pt x="2090" y="849"/>
                </a:cubicBezTo>
                <a:cubicBezTo>
                  <a:pt x="2089" y="849"/>
                  <a:pt x="2089" y="849"/>
                  <a:pt x="2089" y="849"/>
                </a:cubicBezTo>
                <a:cubicBezTo>
                  <a:pt x="2088" y="850"/>
                  <a:pt x="2088" y="850"/>
                  <a:pt x="2087" y="850"/>
                </a:cubicBezTo>
                <a:cubicBezTo>
                  <a:pt x="2087" y="851"/>
                  <a:pt x="2087" y="851"/>
                  <a:pt x="2087" y="851"/>
                </a:cubicBezTo>
                <a:cubicBezTo>
                  <a:pt x="2087" y="851"/>
                  <a:pt x="2087" y="851"/>
                  <a:pt x="2087" y="851"/>
                </a:cubicBezTo>
                <a:cubicBezTo>
                  <a:pt x="2087" y="851"/>
                  <a:pt x="2087" y="851"/>
                  <a:pt x="2087" y="851"/>
                </a:cubicBezTo>
                <a:cubicBezTo>
                  <a:pt x="2086" y="851"/>
                  <a:pt x="2086" y="851"/>
                  <a:pt x="2086" y="851"/>
                </a:cubicBezTo>
                <a:cubicBezTo>
                  <a:pt x="2086" y="852"/>
                  <a:pt x="2086" y="852"/>
                  <a:pt x="2086" y="852"/>
                </a:cubicBezTo>
                <a:cubicBezTo>
                  <a:pt x="2085" y="852"/>
                  <a:pt x="2085" y="852"/>
                  <a:pt x="2085" y="852"/>
                </a:cubicBezTo>
                <a:cubicBezTo>
                  <a:pt x="2085" y="852"/>
                  <a:pt x="2085" y="852"/>
                  <a:pt x="2085" y="853"/>
                </a:cubicBezTo>
                <a:cubicBezTo>
                  <a:pt x="2085" y="853"/>
                  <a:pt x="2085" y="853"/>
                  <a:pt x="2085" y="853"/>
                </a:cubicBezTo>
                <a:cubicBezTo>
                  <a:pt x="2085" y="854"/>
                  <a:pt x="2085" y="854"/>
                  <a:pt x="2085" y="854"/>
                </a:cubicBezTo>
                <a:cubicBezTo>
                  <a:pt x="2085" y="854"/>
                  <a:pt x="2085" y="854"/>
                  <a:pt x="2085" y="854"/>
                </a:cubicBezTo>
                <a:cubicBezTo>
                  <a:pt x="2084" y="855"/>
                  <a:pt x="2083" y="855"/>
                  <a:pt x="2082" y="854"/>
                </a:cubicBezTo>
                <a:cubicBezTo>
                  <a:pt x="2082" y="854"/>
                  <a:pt x="2082" y="854"/>
                  <a:pt x="2083" y="854"/>
                </a:cubicBezTo>
                <a:cubicBezTo>
                  <a:pt x="2082" y="853"/>
                  <a:pt x="2082" y="853"/>
                  <a:pt x="2082" y="853"/>
                </a:cubicBezTo>
                <a:cubicBezTo>
                  <a:pt x="2082" y="853"/>
                  <a:pt x="2082" y="853"/>
                  <a:pt x="2082" y="853"/>
                </a:cubicBezTo>
                <a:cubicBezTo>
                  <a:pt x="2081" y="853"/>
                  <a:pt x="2081" y="853"/>
                  <a:pt x="2081" y="853"/>
                </a:cubicBezTo>
                <a:cubicBezTo>
                  <a:pt x="2081" y="854"/>
                  <a:pt x="2081" y="854"/>
                  <a:pt x="2081" y="854"/>
                </a:cubicBezTo>
                <a:cubicBezTo>
                  <a:pt x="2081" y="855"/>
                  <a:pt x="2081" y="855"/>
                  <a:pt x="2081" y="855"/>
                </a:cubicBezTo>
                <a:cubicBezTo>
                  <a:pt x="2081" y="855"/>
                  <a:pt x="2081" y="855"/>
                  <a:pt x="2081" y="855"/>
                </a:cubicBezTo>
                <a:cubicBezTo>
                  <a:pt x="2081" y="855"/>
                  <a:pt x="2081" y="855"/>
                  <a:pt x="2081" y="855"/>
                </a:cubicBezTo>
                <a:cubicBezTo>
                  <a:pt x="2082" y="856"/>
                  <a:pt x="2081" y="857"/>
                  <a:pt x="2080" y="857"/>
                </a:cubicBezTo>
                <a:cubicBezTo>
                  <a:pt x="2079" y="858"/>
                  <a:pt x="2079" y="858"/>
                  <a:pt x="2079" y="858"/>
                </a:cubicBezTo>
                <a:cubicBezTo>
                  <a:pt x="2078" y="859"/>
                  <a:pt x="2077" y="860"/>
                  <a:pt x="2077" y="861"/>
                </a:cubicBezTo>
                <a:cubicBezTo>
                  <a:pt x="2077" y="861"/>
                  <a:pt x="2077" y="861"/>
                  <a:pt x="2077" y="861"/>
                </a:cubicBezTo>
                <a:cubicBezTo>
                  <a:pt x="2076" y="862"/>
                  <a:pt x="2076" y="862"/>
                  <a:pt x="2076" y="862"/>
                </a:cubicBezTo>
                <a:cubicBezTo>
                  <a:pt x="2076" y="862"/>
                  <a:pt x="2076" y="862"/>
                  <a:pt x="2076" y="863"/>
                </a:cubicBezTo>
                <a:cubicBezTo>
                  <a:pt x="2075" y="863"/>
                  <a:pt x="2075" y="863"/>
                  <a:pt x="2075" y="863"/>
                </a:cubicBezTo>
                <a:cubicBezTo>
                  <a:pt x="2075" y="865"/>
                  <a:pt x="2075" y="865"/>
                  <a:pt x="2075" y="865"/>
                </a:cubicBezTo>
                <a:cubicBezTo>
                  <a:pt x="2076" y="865"/>
                  <a:pt x="2076" y="865"/>
                  <a:pt x="2076" y="865"/>
                </a:cubicBezTo>
                <a:cubicBezTo>
                  <a:pt x="2077" y="866"/>
                  <a:pt x="2077" y="866"/>
                  <a:pt x="2077" y="866"/>
                </a:cubicBezTo>
                <a:cubicBezTo>
                  <a:pt x="2077" y="866"/>
                  <a:pt x="2077" y="866"/>
                  <a:pt x="2077" y="866"/>
                </a:cubicBezTo>
                <a:cubicBezTo>
                  <a:pt x="2077" y="866"/>
                  <a:pt x="2077" y="866"/>
                  <a:pt x="2077" y="867"/>
                </a:cubicBezTo>
                <a:cubicBezTo>
                  <a:pt x="2078" y="867"/>
                  <a:pt x="2078" y="867"/>
                  <a:pt x="2078" y="867"/>
                </a:cubicBezTo>
                <a:cubicBezTo>
                  <a:pt x="2079" y="867"/>
                  <a:pt x="2080" y="868"/>
                  <a:pt x="2081" y="868"/>
                </a:cubicBezTo>
                <a:cubicBezTo>
                  <a:pt x="2081" y="868"/>
                  <a:pt x="2082" y="869"/>
                  <a:pt x="2082" y="869"/>
                </a:cubicBezTo>
                <a:cubicBezTo>
                  <a:pt x="2082" y="869"/>
                  <a:pt x="2082" y="869"/>
                  <a:pt x="2082" y="869"/>
                </a:cubicBezTo>
                <a:cubicBezTo>
                  <a:pt x="2082" y="870"/>
                  <a:pt x="2082" y="870"/>
                  <a:pt x="2082" y="870"/>
                </a:cubicBezTo>
                <a:cubicBezTo>
                  <a:pt x="2082" y="870"/>
                  <a:pt x="2082" y="870"/>
                  <a:pt x="2082" y="870"/>
                </a:cubicBezTo>
                <a:cubicBezTo>
                  <a:pt x="2082" y="871"/>
                  <a:pt x="2082" y="871"/>
                  <a:pt x="2082" y="871"/>
                </a:cubicBezTo>
                <a:cubicBezTo>
                  <a:pt x="2083" y="872"/>
                  <a:pt x="2084" y="873"/>
                  <a:pt x="2084" y="875"/>
                </a:cubicBezTo>
                <a:cubicBezTo>
                  <a:pt x="2084" y="875"/>
                  <a:pt x="2084" y="875"/>
                  <a:pt x="2084" y="875"/>
                </a:cubicBezTo>
                <a:cubicBezTo>
                  <a:pt x="2084" y="876"/>
                  <a:pt x="2084" y="876"/>
                  <a:pt x="2084" y="876"/>
                </a:cubicBezTo>
                <a:cubicBezTo>
                  <a:pt x="2085" y="876"/>
                  <a:pt x="2085" y="877"/>
                  <a:pt x="2085" y="877"/>
                </a:cubicBezTo>
                <a:cubicBezTo>
                  <a:pt x="2086" y="878"/>
                  <a:pt x="2086" y="878"/>
                  <a:pt x="2086" y="878"/>
                </a:cubicBezTo>
                <a:cubicBezTo>
                  <a:pt x="2086" y="878"/>
                  <a:pt x="2086" y="879"/>
                  <a:pt x="2086" y="879"/>
                </a:cubicBezTo>
                <a:cubicBezTo>
                  <a:pt x="2087" y="880"/>
                  <a:pt x="2087" y="880"/>
                  <a:pt x="2087" y="881"/>
                </a:cubicBezTo>
                <a:cubicBezTo>
                  <a:pt x="2087" y="881"/>
                  <a:pt x="2087" y="882"/>
                  <a:pt x="2087" y="882"/>
                </a:cubicBezTo>
                <a:cubicBezTo>
                  <a:pt x="2087" y="882"/>
                  <a:pt x="2087" y="882"/>
                  <a:pt x="2087" y="882"/>
                </a:cubicBezTo>
                <a:cubicBezTo>
                  <a:pt x="2087" y="883"/>
                  <a:pt x="2087" y="883"/>
                  <a:pt x="2087" y="883"/>
                </a:cubicBezTo>
                <a:cubicBezTo>
                  <a:pt x="2087" y="883"/>
                  <a:pt x="2088" y="883"/>
                  <a:pt x="2088" y="883"/>
                </a:cubicBezTo>
                <a:cubicBezTo>
                  <a:pt x="2088" y="883"/>
                  <a:pt x="2089" y="884"/>
                  <a:pt x="2089" y="884"/>
                </a:cubicBezTo>
                <a:cubicBezTo>
                  <a:pt x="2089" y="884"/>
                  <a:pt x="2090" y="885"/>
                  <a:pt x="2090" y="886"/>
                </a:cubicBezTo>
                <a:cubicBezTo>
                  <a:pt x="2090" y="886"/>
                  <a:pt x="2090" y="886"/>
                  <a:pt x="2090" y="886"/>
                </a:cubicBezTo>
                <a:cubicBezTo>
                  <a:pt x="2090" y="886"/>
                  <a:pt x="2090" y="886"/>
                  <a:pt x="2090" y="886"/>
                </a:cubicBezTo>
                <a:cubicBezTo>
                  <a:pt x="2091" y="886"/>
                  <a:pt x="2092" y="887"/>
                  <a:pt x="2092" y="888"/>
                </a:cubicBezTo>
                <a:cubicBezTo>
                  <a:pt x="2093" y="888"/>
                  <a:pt x="2093" y="888"/>
                  <a:pt x="2093" y="889"/>
                </a:cubicBezTo>
                <a:cubicBezTo>
                  <a:pt x="2093" y="889"/>
                  <a:pt x="2093" y="889"/>
                  <a:pt x="2093" y="889"/>
                </a:cubicBezTo>
                <a:cubicBezTo>
                  <a:pt x="2094" y="890"/>
                  <a:pt x="2094" y="890"/>
                  <a:pt x="2094" y="890"/>
                </a:cubicBezTo>
                <a:cubicBezTo>
                  <a:pt x="2094" y="891"/>
                  <a:pt x="2094" y="891"/>
                  <a:pt x="2094" y="891"/>
                </a:cubicBezTo>
                <a:cubicBezTo>
                  <a:pt x="2093" y="892"/>
                  <a:pt x="2093" y="892"/>
                  <a:pt x="2093" y="892"/>
                </a:cubicBezTo>
                <a:cubicBezTo>
                  <a:pt x="2093" y="892"/>
                  <a:pt x="2093" y="892"/>
                  <a:pt x="2093" y="892"/>
                </a:cubicBezTo>
                <a:cubicBezTo>
                  <a:pt x="2093" y="892"/>
                  <a:pt x="2092" y="892"/>
                  <a:pt x="2092" y="892"/>
                </a:cubicBezTo>
                <a:cubicBezTo>
                  <a:pt x="2092" y="892"/>
                  <a:pt x="2092" y="892"/>
                  <a:pt x="2092" y="892"/>
                </a:cubicBezTo>
                <a:cubicBezTo>
                  <a:pt x="2091" y="893"/>
                  <a:pt x="2091" y="893"/>
                  <a:pt x="2091" y="893"/>
                </a:cubicBezTo>
                <a:cubicBezTo>
                  <a:pt x="2092" y="893"/>
                  <a:pt x="2092" y="893"/>
                  <a:pt x="2092" y="893"/>
                </a:cubicBezTo>
                <a:cubicBezTo>
                  <a:pt x="2093" y="892"/>
                  <a:pt x="2093" y="894"/>
                  <a:pt x="2093" y="894"/>
                </a:cubicBezTo>
                <a:cubicBezTo>
                  <a:pt x="2093" y="895"/>
                  <a:pt x="2093" y="895"/>
                  <a:pt x="2094" y="895"/>
                </a:cubicBezTo>
                <a:cubicBezTo>
                  <a:pt x="2094" y="896"/>
                  <a:pt x="2094" y="896"/>
                  <a:pt x="2093" y="897"/>
                </a:cubicBezTo>
                <a:cubicBezTo>
                  <a:pt x="2093" y="897"/>
                  <a:pt x="2093" y="897"/>
                  <a:pt x="2092" y="897"/>
                </a:cubicBezTo>
                <a:cubicBezTo>
                  <a:pt x="2092" y="897"/>
                  <a:pt x="2092" y="897"/>
                  <a:pt x="2092" y="897"/>
                </a:cubicBezTo>
                <a:cubicBezTo>
                  <a:pt x="2091" y="897"/>
                  <a:pt x="2090" y="898"/>
                  <a:pt x="2089" y="898"/>
                </a:cubicBezTo>
                <a:cubicBezTo>
                  <a:pt x="2089" y="898"/>
                  <a:pt x="2089" y="898"/>
                  <a:pt x="2089" y="898"/>
                </a:cubicBezTo>
                <a:cubicBezTo>
                  <a:pt x="2089" y="899"/>
                  <a:pt x="2088" y="899"/>
                  <a:pt x="2088" y="899"/>
                </a:cubicBezTo>
                <a:cubicBezTo>
                  <a:pt x="2087" y="899"/>
                  <a:pt x="2087" y="900"/>
                  <a:pt x="2086" y="900"/>
                </a:cubicBezTo>
                <a:cubicBezTo>
                  <a:pt x="2086" y="901"/>
                  <a:pt x="2086" y="901"/>
                  <a:pt x="2085" y="901"/>
                </a:cubicBezTo>
                <a:cubicBezTo>
                  <a:pt x="2086" y="901"/>
                  <a:pt x="2086" y="902"/>
                  <a:pt x="2086" y="902"/>
                </a:cubicBezTo>
                <a:cubicBezTo>
                  <a:pt x="2087" y="901"/>
                  <a:pt x="2087" y="901"/>
                  <a:pt x="2087" y="901"/>
                </a:cubicBezTo>
                <a:cubicBezTo>
                  <a:pt x="2087" y="901"/>
                  <a:pt x="2087" y="901"/>
                  <a:pt x="2087" y="901"/>
                </a:cubicBezTo>
                <a:cubicBezTo>
                  <a:pt x="2088" y="901"/>
                  <a:pt x="2088" y="901"/>
                  <a:pt x="2089" y="901"/>
                </a:cubicBezTo>
                <a:cubicBezTo>
                  <a:pt x="2089" y="901"/>
                  <a:pt x="2090" y="901"/>
                  <a:pt x="2090" y="901"/>
                </a:cubicBezTo>
                <a:cubicBezTo>
                  <a:pt x="2091" y="902"/>
                  <a:pt x="2091" y="902"/>
                  <a:pt x="2091" y="902"/>
                </a:cubicBezTo>
                <a:cubicBezTo>
                  <a:pt x="2091" y="902"/>
                  <a:pt x="2092" y="903"/>
                  <a:pt x="2093" y="904"/>
                </a:cubicBezTo>
                <a:cubicBezTo>
                  <a:pt x="2094" y="904"/>
                  <a:pt x="2094" y="904"/>
                  <a:pt x="2094" y="904"/>
                </a:cubicBezTo>
                <a:cubicBezTo>
                  <a:pt x="2094" y="905"/>
                  <a:pt x="2094" y="905"/>
                  <a:pt x="2094" y="905"/>
                </a:cubicBezTo>
                <a:cubicBezTo>
                  <a:pt x="2094" y="905"/>
                  <a:pt x="2094" y="905"/>
                  <a:pt x="2094" y="905"/>
                </a:cubicBezTo>
                <a:cubicBezTo>
                  <a:pt x="2094" y="905"/>
                  <a:pt x="2094" y="905"/>
                  <a:pt x="2094" y="905"/>
                </a:cubicBezTo>
                <a:cubicBezTo>
                  <a:pt x="2093" y="905"/>
                  <a:pt x="2093" y="906"/>
                  <a:pt x="2093" y="907"/>
                </a:cubicBezTo>
                <a:cubicBezTo>
                  <a:pt x="2094" y="907"/>
                  <a:pt x="2094" y="908"/>
                  <a:pt x="2094" y="908"/>
                </a:cubicBezTo>
                <a:cubicBezTo>
                  <a:pt x="2094" y="909"/>
                  <a:pt x="2094" y="909"/>
                  <a:pt x="2094" y="909"/>
                </a:cubicBezTo>
                <a:cubicBezTo>
                  <a:pt x="2094" y="910"/>
                  <a:pt x="2094" y="911"/>
                  <a:pt x="2093" y="911"/>
                </a:cubicBezTo>
                <a:cubicBezTo>
                  <a:pt x="2093" y="911"/>
                  <a:pt x="2093" y="911"/>
                  <a:pt x="2093" y="911"/>
                </a:cubicBezTo>
                <a:cubicBezTo>
                  <a:pt x="2092" y="912"/>
                  <a:pt x="2092" y="912"/>
                  <a:pt x="2092" y="912"/>
                </a:cubicBezTo>
                <a:cubicBezTo>
                  <a:pt x="2092" y="912"/>
                  <a:pt x="2092" y="913"/>
                  <a:pt x="2092" y="913"/>
                </a:cubicBezTo>
                <a:cubicBezTo>
                  <a:pt x="2092" y="913"/>
                  <a:pt x="2091" y="914"/>
                  <a:pt x="2091" y="914"/>
                </a:cubicBezTo>
                <a:cubicBezTo>
                  <a:pt x="2091" y="914"/>
                  <a:pt x="2091" y="914"/>
                  <a:pt x="2091" y="914"/>
                </a:cubicBezTo>
                <a:cubicBezTo>
                  <a:pt x="2091" y="915"/>
                  <a:pt x="2091" y="915"/>
                  <a:pt x="2091" y="915"/>
                </a:cubicBezTo>
                <a:cubicBezTo>
                  <a:pt x="2091" y="915"/>
                  <a:pt x="2091" y="915"/>
                  <a:pt x="2091" y="915"/>
                </a:cubicBezTo>
                <a:cubicBezTo>
                  <a:pt x="2091" y="915"/>
                  <a:pt x="2091" y="915"/>
                  <a:pt x="2091" y="915"/>
                </a:cubicBezTo>
                <a:cubicBezTo>
                  <a:pt x="2092" y="916"/>
                  <a:pt x="2092" y="916"/>
                  <a:pt x="2092" y="916"/>
                </a:cubicBezTo>
                <a:cubicBezTo>
                  <a:pt x="2092" y="917"/>
                  <a:pt x="2091" y="917"/>
                  <a:pt x="2090" y="917"/>
                </a:cubicBezTo>
                <a:cubicBezTo>
                  <a:pt x="2089" y="918"/>
                  <a:pt x="2089" y="918"/>
                  <a:pt x="2089" y="918"/>
                </a:cubicBezTo>
                <a:cubicBezTo>
                  <a:pt x="2089" y="918"/>
                  <a:pt x="2089" y="918"/>
                  <a:pt x="2089" y="918"/>
                </a:cubicBezTo>
                <a:cubicBezTo>
                  <a:pt x="2086" y="919"/>
                  <a:pt x="2086" y="921"/>
                  <a:pt x="2085" y="923"/>
                </a:cubicBezTo>
                <a:cubicBezTo>
                  <a:pt x="2084" y="926"/>
                  <a:pt x="2082" y="928"/>
                  <a:pt x="2079" y="929"/>
                </a:cubicBezTo>
                <a:cubicBezTo>
                  <a:pt x="2078" y="929"/>
                  <a:pt x="2078" y="929"/>
                  <a:pt x="2078" y="929"/>
                </a:cubicBezTo>
                <a:cubicBezTo>
                  <a:pt x="2078" y="930"/>
                  <a:pt x="2078" y="930"/>
                  <a:pt x="2078" y="930"/>
                </a:cubicBezTo>
                <a:cubicBezTo>
                  <a:pt x="2078" y="930"/>
                  <a:pt x="2078" y="930"/>
                  <a:pt x="2078" y="930"/>
                </a:cubicBezTo>
                <a:cubicBezTo>
                  <a:pt x="2078" y="930"/>
                  <a:pt x="2078" y="930"/>
                  <a:pt x="2078" y="930"/>
                </a:cubicBezTo>
                <a:cubicBezTo>
                  <a:pt x="2079" y="930"/>
                  <a:pt x="2079" y="931"/>
                  <a:pt x="2080" y="931"/>
                </a:cubicBezTo>
                <a:cubicBezTo>
                  <a:pt x="2080" y="932"/>
                  <a:pt x="2080" y="932"/>
                  <a:pt x="2080" y="932"/>
                </a:cubicBezTo>
                <a:cubicBezTo>
                  <a:pt x="2079" y="932"/>
                  <a:pt x="2079" y="932"/>
                  <a:pt x="2079" y="931"/>
                </a:cubicBezTo>
                <a:cubicBezTo>
                  <a:pt x="2079" y="931"/>
                  <a:pt x="2079" y="931"/>
                  <a:pt x="2078" y="931"/>
                </a:cubicBezTo>
                <a:cubicBezTo>
                  <a:pt x="2078" y="932"/>
                  <a:pt x="2078" y="933"/>
                  <a:pt x="2078" y="933"/>
                </a:cubicBezTo>
                <a:cubicBezTo>
                  <a:pt x="2078" y="934"/>
                  <a:pt x="2078" y="934"/>
                  <a:pt x="2078" y="934"/>
                </a:cubicBezTo>
                <a:cubicBezTo>
                  <a:pt x="2078" y="935"/>
                  <a:pt x="2078" y="935"/>
                  <a:pt x="2078" y="935"/>
                </a:cubicBezTo>
                <a:cubicBezTo>
                  <a:pt x="2078" y="935"/>
                  <a:pt x="2077" y="936"/>
                  <a:pt x="2077" y="936"/>
                </a:cubicBezTo>
                <a:cubicBezTo>
                  <a:pt x="2077" y="937"/>
                  <a:pt x="2077" y="937"/>
                  <a:pt x="2077" y="937"/>
                </a:cubicBezTo>
                <a:cubicBezTo>
                  <a:pt x="2077" y="938"/>
                  <a:pt x="2076" y="938"/>
                  <a:pt x="2076" y="938"/>
                </a:cubicBezTo>
                <a:cubicBezTo>
                  <a:pt x="2076" y="938"/>
                  <a:pt x="2075" y="938"/>
                  <a:pt x="2075" y="939"/>
                </a:cubicBezTo>
                <a:cubicBezTo>
                  <a:pt x="2075" y="939"/>
                  <a:pt x="2075" y="939"/>
                  <a:pt x="2075" y="939"/>
                </a:cubicBezTo>
                <a:cubicBezTo>
                  <a:pt x="2075" y="940"/>
                  <a:pt x="2075" y="940"/>
                  <a:pt x="2075" y="940"/>
                </a:cubicBezTo>
                <a:cubicBezTo>
                  <a:pt x="2074" y="940"/>
                  <a:pt x="2074" y="942"/>
                  <a:pt x="2072" y="942"/>
                </a:cubicBezTo>
                <a:cubicBezTo>
                  <a:pt x="2071" y="943"/>
                  <a:pt x="2071" y="943"/>
                  <a:pt x="2071" y="943"/>
                </a:cubicBezTo>
                <a:cubicBezTo>
                  <a:pt x="2072" y="943"/>
                  <a:pt x="2072" y="943"/>
                  <a:pt x="2072" y="943"/>
                </a:cubicBezTo>
                <a:cubicBezTo>
                  <a:pt x="2072" y="943"/>
                  <a:pt x="2072" y="943"/>
                  <a:pt x="2072" y="943"/>
                </a:cubicBezTo>
                <a:cubicBezTo>
                  <a:pt x="2072" y="944"/>
                  <a:pt x="2071" y="944"/>
                  <a:pt x="2070" y="945"/>
                </a:cubicBezTo>
                <a:cubicBezTo>
                  <a:pt x="2069" y="945"/>
                  <a:pt x="2068" y="945"/>
                  <a:pt x="2068" y="946"/>
                </a:cubicBezTo>
                <a:cubicBezTo>
                  <a:pt x="2068" y="947"/>
                  <a:pt x="2068" y="947"/>
                  <a:pt x="2068" y="947"/>
                </a:cubicBezTo>
                <a:cubicBezTo>
                  <a:pt x="2068" y="947"/>
                  <a:pt x="2068" y="947"/>
                  <a:pt x="2068" y="947"/>
                </a:cubicBezTo>
                <a:cubicBezTo>
                  <a:pt x="2068" y="948"/>
                  <a:pt x="2066" y="948"/>
                  <a:pt x="2066" y="949"/>
                </a:cubicBezTo>
                <a:cubicBezTo>
                  <a:pt x="2065" y="949"/>
                  <a:pt x="2065" y="950"/>
                  <a:pt x="2064" y="950"/>
                </a:cubicBezTo>
                <a:cubicBezTo>
                  <a:pt x="2063" y="950"/>
                  <a:pt x="2063" y="950"/>
                  <a:pt x="2063" y="950"/>
                </a:cubicBezTo>
                <a:cubicBezTo>
                  <a:pt x="2063" y="950"/>
                  <a:pt x="2063" y="950"/>
                  <a:pt x="2063" y="950"/>
                </a:cubicBezTo>
                <a:cubicBezTo>
                  <a:pt x="2063" y="951"/>
                  <a:pt x="2063" y="951"/>
                  <a:pt x="2063" y="951"/>
                </a:cubicBezTo>
                <a:cubicBezTo>
                  <a:pt x="2063" y="953"/>
                  <a:pt x="2062" y="952"/>
                  <a:pt x="2061" y="952"/>
                </a:cubicBezTo>
                <a:cubicBezTo>
                  <a:pt x="2060" y="952"/>
                  <a:pt x="2060" y="952"/>
                  <a:pt x="2060" y="952"/>
                </a:cubicBezTo>
                <a:cubicBezTo>
                  <a:pt x="2059" y="954"/>
                  <a:pt x="2058" y="955"/>
                  <a:pt x="2057" y="956"/>
                </a:cubicBezTo>
                <a:cubicBezTo>
                  <a:pt x="2056" y="957"/>
                  <a:pt x="2053" y="958"/>
                  <a:pt x="2052" y="958"/>
                </a:cubicBezTo>
                <a:cubicBezTo>
                  <a:pt x="2051" y="957"/>
                  <a:pt x="2051" y="957"/>
                  <a:pt x="2051" y="957"/>
                </a:cubicBezTo>
                <a:cubicBezTo>
                  <a:pt x="2050" y="959"/>
                  <a:pt x="2049" y="958"/>
                  <a:pt x="2048" y="958"/>
                </a:cubicBezTo>
                <a:cubicBezTo>
                  <a:pt x="2047" y="958"/>
                  <a:pt x="2047" y="958"/>
                  <a:pt x="2047" y="959"/>
                </a:cubicBezTo>
                <a:cubicBezTo>
                  <a:pt x="2046" y="959"/>
                  <a:pt x="2046" y="959"/>
                  <a:pt x="2045" y="959"/>
                </a:cubicBezTo>
                <a:cubicBezTo>
                  <a:pt x="2045" y="959"/>
                  <a:pt x="2045" y="958"/>
                  <a:pt x="2044" y="958"/>
                </a:cubicBezTo>
                <a:cubicBezTo>
                  <a:pt x="2044" y="959"/>
                  <a:pt x="2044" y="959"/>
                  <a:pt x="2044" y="959"/>
                </a:cubicBezTo>
                <a:cubicBezTo>
                  <a:pt x="2044" y="959"/>
                  <a:pt x="2044" y="959"/>
                  <a:pt x="2044" y="959"/>
                </a:cubicBezTo>
                <a:cubicBezTo>
                  <a:pt x="2044" y="960"/>
                  <a:pt x="2044" y="960"/>
                  <a:pt x="2044" y="960"/>
                </a:cubicBezTo>
                <a:cubicBezTo>
                  <a:pt x="2044" y="960"/>
                  <a:pt x="2044" y="960"/>
                  <a:pt x="2043" y="960"/>
                </a:cubicBezTo>
                <a:cubicBezTo>
                  <a:pt x="2043" y="960"/>
                  <a:pt x="2042" y="960"/>
                  <a:pt x="2042" y="960"/>
                </a:cubicBezTo>
                <a:cubicBezTo>
                  <a:pt x="2041" y="962"/>
                  <a:pt x="2040" y="962"/>
                  <a:pt x="2039" y="960"/>
                </a:cubicBezTo>
                <a:cubicBezTo>
                  <a:pt x="2039" y="960"/>
                  <a:pt x="2039" y="960"/>
                  <a:pt x="2039" y="960"/>
                </a:cubicBezTo>
                <a:cubicBezTo>
                  <a:pt x="2039" y="959"/>
                  <a:pt x="2038" y="959"/>
                  <a:pt x="2038" y="959"/>
                </a:cubicBezTo>
                <a:cubicBezTo>
                  <a:pt x="2037" y="961"/>
                  <a:pt x="2037" y="963"/>
                  <a:pt x="2035" y="964"/>
                </a:cubicBezTo>
                <a:cubicBezTo>
                  <a:pt x="2034" y="964"/>
                  <a:pt x="2034" y="964"/>
                  <a:pt x="2034" y="964"/>
                </a:cubicBezTo>
                <a:cubicBezTo>
                  <a:pt x="2032" y="962"/>
                  <a:pt x="2032" y="965"/>
                  <a:pt x="2031" y="965"/>
                </a:cubicBezTo>
                <a:cubicBezTo>
                  <a:pt x="2030" y="965"/>
                  <a:pt x="2029" y="966"/>
                  <a:pt x="2028" y="966"/>
                </a:cubicBezTo>
                <a:cubicBezTo>
                  <a:pt x="2026" y="965"/>
                  <a:pt x="2025" y="966"/>
                  <a:pt x="2024" y="967"/>
                </a:cubicBezTo>
                <a:cubicBezTo>
                  <a:pt x="2024" y="967"/>
                  <a:pt x="2023" y="968"/>
                  <a:pt x="2022" y="967"/>
                </a:cubicBezTo>
                <a:cubicBezTo>
                  <a:pt x="2020" y="967"/>
                  <a:pt x="2018" y="968"/>
                  <a:pt x="2016" y="970"/>
                </a:cubicBezTo>
                <a:cubicBezTo>
                  <a:pt x="2016" y="971"/>
                  <a:pt x="2014" y="971"/>
                  <a:pt x="2014" y="971"/>
                </a:cubicBezTo>
                <a:cubicBezTo>
                  <a:pt x="2014" y="972"/>
                  <a:pt x="2014" y="972"/>
                  <a:pt x="2014" y="972"/>
                </a:cubicBezTo>
                <a:cubicBezTo>
                  <a:pt x="2014" y="972"/>
                  <a:pt x="2015" y="972"/>
                  <a:pt x="2016" y="973"/>
                </a:cubicBezTo>
                <a:cubicBezTo>
                  <a:pt x="2016" y="973"/>
                  <a:pt x="2016" y="974"/>
                  <a:pt x="2016" y="974"/>
                </a:cubicBezTo>
                <a:cubicBezTo>
                  <a:pt x="2016" y="975"/>
                  <a:pt x="2016" y="976"/>
                  <a:pt x="2015" y="976"/>
                </a:cubicBezTo>
                <a:cubicBezTo>
                  <a:pt x="2014" y="977"/>
                  <a:pt x="2012" y="976"/>
                  <a:pt x="2012" y="975"/>
                </a:cubicBezTo>
                <a:cubicBezTo>
                  <a:pt x="2011" y="974"/>
                  <a:pt x="2011" y="973"/>
                  <a:pt x="2011" y="971"/>
                </a:cubicBezTo>
                <a:cubicBezTo>
                  <a:pt x="2011" y="971"/>
                  <a:pt x="2011" y="970"/>
                  <a:pt x="2011" y="969"/>
                </a:cubicBezTo>
                <a:cubicBezTo>
                  <a:pt x="2011" y="969"/>
                  <a:pt x="2011" y="969"/>
                  <a:pt x="2011" y="969"/>
                </a:cubicBezTo>
                <a:cubicBezTo>
                  <a:pt x="2012" y="968"/>
                  <a:pt x="2012" y="968"/>
                  <a:pt x="2012" y="968"/>
                </a:cubicBezTo>
                <a:cubicBezTo>
                  <a:pt x="2012" y="968"/>
                  <a:pt x="2012" y="968"/>
                  <a:pt x="2012" y="968"/>
                </a:cubicBezTo>
                <a:cubicBezTo>
                  <a:pt x="2011" y="967"/>
                  <a:pt x="2010" y="967"/>
                  <a:pt x="2010" y="967"/>
                </a:cubicBezTo>
                <a:cubicBezTo>
                  <a:pt x="2008" y="968"/>
                  <a:pt x="2007" y="969"/>
                  <a:pt x="2006" y="967"/>
                </a:cubicBezTo>
                <a:cubicBezTo>
                  <a:pt x="2005" y="967"/>
                  <a:pt x="2004" y="966"/>
                  <a:pt x="2003" y="965"/>
                </a:cubicBezTo>
                <a:cubicBezTo>
                  <a:pt x="2003" y="965"/>
                  <a:pt x="2003" y="965"/>
                  <a:pt x="2003" y="965"/>
                </a:cubicBezTo>
                <a:cubicBezTo>
                  <a:pt x="2003" y="967"/>
                  <a:pt x="2002" y="967"/>
                  <a:pt x="2001" y="967"/>
                </a:cubicBezTo>
                <a:cubicBezTo>
                  <a:pt x="2000" y="967"/>
                  <a:pt x="2000" y="967"/>
                  <a:pt x="2000" y="967"/>
                </a:cubicBezTo>
                <a:cubicBezTo>
                  <a:pt x="2000" y="968"/>
                  <a:pt x="1999" y="968"/>
                  <a:pt x="1999" y="968"/>
                </a:cubicBezTo>
                <a:cubicBezTo>
                  <a:pt x="1999" y="968"/>
                  <a:pt x="1998" y="967"/>
                  <a:pt x="1998" y="967"/>
                </a:cubicBezTo>
                <a:cubicBezTo>
                  <a:pt x="1997" y="968"/>
                  <a:pt x="1997" y="968"/>
                  <a:pt x="1997" y="968"/>
                </a:cubicBezTo>
                <a:cubicBezTo>
                  <a:pt x="1998" y="968"/>
                  <a:pt x="1998" y="968"/>
                  <a:pt x="1998" y="968"/>
                </a:cubicBezTo>
                <a:cubicBezTo>
                  <a:pt x="1998" y="968"/>
                  <a:pt x="1998" y="968"/>
                  <a:pt x="1998" y="968"/>
                </a:cubicBezTo>
                <a:cubicBezTo>
                  <a:pt x="1998" y="969"/>
                  <a:pt x="1998" y="969"/>
                  <a:pt x="1998" y="969"/>
                </a:cubicBezTo>
                <a:cubicBezTo>
                  <a:pt x="1997" y="970"/>
                  <a:pt x="1996" y="969"/>
                  <a:pt x="1996" y="970"/>
                </a:cubicBezTo>
                <a:cubicBezTo>
                  <a:pt x="1996" y="970"/>
                  <a:pt x="1995" y="970"/>
                  <a:pt x="1995" y="970"/>
                </a:cubicBezTo>
                <a:cubicBezTo>
                  <a:pt x="1994" y="970"/>
                  <a:pt x="1993" y="970"/>
                  <a:pt x="1993" y="970"/>
                </a:cubicBezTo>
                <a:cubicBezTo>
                  <a:pt x="1993" y="971"/>
                  <a:pt x="1993" y="972"/>
                  <a:pt x="1993" y="972"/>
                </a:cubicBezTo>
                <a:cubicBezTo>
                  <a:pt x="1992" y="972"/>
                  <a:pt x="1992" y="973"/>
                  <a:pt x="1992" y="973"/>
                </a:cubicBezTo>
                <a:cubicBezTo>
                  <a:pt x="1991" y="973"/>
                  <a:pt x="1991" y="972"/>
                  <a:pt x="1990" y="973"/>
                </a:cubicBezTo>
                <a:cubicBezTo>
                  <a:pt x="1990" y="973"/>
                  <a:pt x="1989" y="973"/>
                  <a:pt x="1989" y="973"/>
                </a:cubicBezTo>
                <a:cubicBezTo>
                  <a:pt x="1989" y="973"/>
                  <a:pt x="1988" y="972"/>
                  <a:pt x="1988" y="973"/>
                </a:cubicBezTo>
                <a:cubicBezTo>
                  <a:pt x="1988" y="974"/>
                  <a:pt x="1988" y="977"/>
                  <a:pt x="1988" y="978"/>
                </a:cubicBezTo>
                <a:cubicBezTo>
                  <a:pt x="1988" y="978"/>
                  <a:pt x="1987" y="979"/>
                  <a:pt x="1987" y="979"/>
                </a:cubicBezTo>
                <a:cubicBezTo>
                  <a:pt x="1986" y="979"/>
                  <a:pt x="1987" y="980"/>
                  <a:pt x="1986" y="980"/>
                </a:cubicBezTo>
                <a:cubicBezTo>
                  <a:pt x="1986" y="980"/>
                  <a:pt x="1985" y="980"/>
                  <a:pt x="1984" y="980"/>
                </a:cubicBezTo>
                <a:cubicBezTo>
                  <a:pt x="1984" y="982"/>
                  <a:pt x="1984" y="982"/>
                  <a:pt x="1984" y="982"/>
                </a:cubicBezTo>
                <a:cubicBezTo>
                  <a:pt x="1984" y="983"/>
                  <a:pt x="1984" y="983"/>
                  <a:pt x="1984" y="983"/>
                </a:cubicBezTo>
                <a:cubicBezTo>
                  <a:pt x="1984" y="984"/>
                  <a:pt x="1984" y="984"/>
                  <a:pt x="1984" y="984"/>
                </a:cubicBezTo>
                <a:cubicBezTo>
                  <a:pt x="1984" y="984"/>
                  <a:pt x="1984" y="985"/>
                  <a:pt x="1984" y="985"/>
                </a:cubicBezTo>
                <a:cubicBezTo>
                  <a:pt x="1984" y="986"/>
                  <a:pt x="1983" y="986"/>
                  <a:pt x="1983" y="987"/>
                </a:cubicBezTo>
                <a:cubicBezTo>
                  <a:pt x="1983" y="987"/>
                  <a:pt x="1983" y="987"/>
                  <a:pt x="1983" y="988"/>
                </a:cubicBezTo>
                <a:cubicBezTo>
                  <a:pt x="1984" y="988"/>
                  <a:pt x="1984" y="988"/>
                  <a:pt x="1984" y="988"/>
                </a:cubicBezTo>
                <a:cubicBezTo>
                  <a:pt x="1984" y="989"/>
                  <a:pt x="1984" y="989"/>
                  <a:pt x="1984" y="989"/>
                </a:cubicBezTo>
                <a:cubicBezTo>
                  <a:pt x="1984" y="990"/>
                  <a:pt x="1984" y="990"/>
                  <a:pt x="1984" y="990"/>
                </a:cubicBezTo>
                <a:cubicBezTo>
                  <a:pt x="1984" y="990"/>
                  <a:pt x="1985" y="990"/>
                  <a:pt x="1986" y="990"/>
                </a:cubicBezTo>
                <a:cubicBezTo>
                  <a:pt x="1986" y="991"/>
                  <a:pt x="1986" y="991"/>
                  <a:pt x="1987" y="991"/>
                </a:cubicBezTo>
                <a:cubicBezTo>
                  <a:pt x="1987" y="992"/>
                  <a:pt x="1988" y="992"/>
                  <a:pt x="1989" y="993"/>
                </a:cubicBezTo>
                <a:cubicBezTo>
                  <a:pt x="1989" y="993"/>
                  <a:pt x="1989" y="993"/>
                  <a:pt x="1990" y="993"/>
                </a:cubicBezTo>
                <a:cubicBezTo>
                  <a:pt x="1990" y="993"/>
                  <a:pt x="1990" y="996"/>
                  <a:pt x="1990" y="996"/>
                </a:cubicBezTo>
                <a:cubicBezTo>
                  <a:pt x="1990" y="997"/>
                  <a:pt x="1991" y="998"/>
                  <a:pt x="1991" y="998"/>
                </a:cubicBezTo>
                <a:cubicBezTo>
                  <a:pt x="1992" y="999"/>
                  <a:pt x="1996" y="1002"/>
                  <a:pt x="1997" y="1002"/>
                </a:cubicBezTo>
                <a:cubicBezTo>
                  <a:pt x="1998" y="1002"/>
                  <a:pt x="1999" y="1003"/>
                  <a:pt x="2000" y="1003"/>
                </a:cubicBezTo>
                <a:cubicBezTo>
                  <a:pt x="2000" y="1004"/>
                  <a:pt x="2001" y="1005"/>
                  <a:pt x="2002" y="1005"/>
                </a:cubicBezTo>
                <a:cubicBezTo>
                  <a:pt x="2002" y="1006"/>
                  <a:pt x="2002" y="1006"/>
                  <a:pt x="2003" y="1006"/>
                </a:cubicBezTo>
                <a:cubicBezTo>
                  <a:pt x="2004" y="1007"/>
                  <a:pt x="2005" y="1008"/>
                  <a:pt x="2006" y="1009"/>
                </a:cubicBezTo>
                <a:cubicBezTo>
                  <a:pt x="2007" y="1010"/>
                  <a:pt x="2006" y="1010"/>
                  <a:pt x="2007" y="1011"/>
                </a:cubicBezTo>
                <a:cubicBezTo>
                  <a:pt x="2007" y="1012"/>
                  <a:pt x="2008" y="1013"/>
                  <a:pt x="2008" y="1013"/>
                </a:cubicBezTo>
                <a:cubicBezTo>
                  <a:pt x="2008" y="1014"/>
                  <a:pt x="2008" y="1015"/>
                  <a:pt x="2009" y="1015"/>
                </a:cubicBezTo>
                <a:cubicBezTo>
                  <a:pt x="2009" y="1016"/>
                  <a:pt x="2009" y="1016"/>
                  <a:pt x="2009" y="1017"/>
                </a:cubicBezTo>
                <a:cubicBezTo>
                  <a:pt x="2010" y="1017"/>
                  <a:pt x="2010" y="1019"/>
                  <a:pt x="2010" y="1020"/>
                </a:cubicBezTo>
                <a:cubicBezTo>
                  <a:pt x="2011" y="1020"/>
                  <a:pt x="2011" y="1021"/>
                  <a:pt x="2011" y="1021"/>
                </a:cubicBezTo>
                <a:cubicBezTo>
                  <a:pt x="2011" y="1022"/>
                  <a:pt x="2011" y="1022"/>
                  <a:pt x="2011" y="1023"/>
                </a:cubicBezTo>
                <a:cubicBezTo>
                  <a:pt x="2011" y="1024"/>
                  <a:pt x="2011" y="1024"/>
                  <a:pt x="2011" y="1025"/>
                </a:cubicBezTo>
                <a:cubicBezTo>
                  <a:pt x="2011" y="1025"/>
                  <a:pt x="2011" y="1026"/>
                  <a:pt x="2012" y="1027"/>
                </a:cubicBezTo>
                <a:cubicBezTo>
                  <a:pt x="2012" y="1027"/>
                  <a:pt x="2012" y="1027"/>
                  <a:pt x="2013" y="1028"/>
                </a:cubicBezTo>
                <a:cubicBezTo>
                  <a:pt x="2014" y="1030"/>
                  <a:pt x="2014" y="1030"/>
                  <a:pt x="2014" y="1030"/>
                </a:cubicBezTo>
                <a:cubicBezTo>
                  <a:pt x="2014" y="1031"/>
                  <a:pt x="2014" y="1031"/>
                  <a:pt x="2013" y="1031"/>
                </a:cubicBezTo>
                <a:cubicBezTo>
                  <a:pt x="2013" y="1031"/>
                  <a:pt x="2013" y="1030"/>
                  <a:pt x="2012" y="1030"/>
                </a:cubicBezTo>
                <a:cubicBezTo>
                  <a:pt x="2012" y="1031"/>
                  <a:pt x="2012" y="1031"/>
                  <a:pt x="2012" y="1031"/>
                </a:cubicBezTo>
                <a:cubicBezTo>
                  <a:pt x="2012" y="1032"/>
                  <a:pt x="2013" y="1033"/>
                  <a:pt x="2013" y="1033"/>
                </a:cubicBezTo>
                <a:cubicBezTo>
                  <a:pt x="2012" y="1034"/>
                  <a:pt x="2012" y="1034"/>
                  <a:pt x="2012" y="1034"/>
                </a:cubicBezTo>
                <a:cubicBezTo>
                  <a:pt x="2012" y="1034"/>
                  <a:pt x="2011" y="1034"/>
                  <a:pt x="2011" y="1034"/>
                </a:cubicBezTo>
                <a:cubicBezTo>
                  <a:pt x="2011" y="1035"/>
                  <a:pt x="2011" y="1035"/>
                  <a:pt x="2012" y="1036"/>
                </a:cubicBezTo>
                <a:cubicBezTo>
                  <a:pt x="2012" y="1036"/>
                  <a:pt x="2012" y="1036"/>
                  <a:pt x="2012" y="1036"/>
                </a:cubicBezTo>
                <a:cubicBezTo>
                  <a:pt x="2011" y="1037"/>
                  <a:pt x="2011" y="1037"/>
                  <a:pt x="2011" y="1037"/>
                </a:cubicBezTo>
                <a:cubicBezTo>
                  <a:pt x="2012" y="1038"/>
                  <a:pt x="2012" y="1038"/>
                  <a:pt x="2012" y="1038"/>
                </a:cubicBezTo>
                <a:cubicBezTo>
                  <a:pt x="2012" y="1038"/>
                  <a:pt x="2012" y="1038"/>
                  <a:pt x="2011" y="1039"/>
                </a:cubicBezTo>
                <a:cubicBezTo>
                  <a:pt x="2011" y="1039"/>
                  <a:pt x="2010" y="1039"/>
                  <a:pt x="2010" y="1039"/>
                </a:cubicBezTo>
                <a:cubicBezTo>
                  <a:pt x="2010" y="1040"/>
                  <a:pt x="2010" y="1040"/>
                  <a:pt x="2010" y="1041"/>
                </a:cubicBezTo>
                <a:cubicBezTo>
                  <a:pt x="2009" y="1041"/>
                  <a:pt x="2008" y="1042"/>
                  <a:pt x="2008" y="1042"/>
                </a:cubicBezTo>
                <a:cubicBezTo>
                  <a:pt x="2007" y="1042"/>
                  <a:pt x="2006" y="1043"/>
                  <a:pt x="2006" y="1043"/>
                </a:cubicBezTo>
                <a:cubicBezTo>
                  <a:pt x="2006" y="1044"/>
                  <a:pt x="2006" y="1044"/>
                  <a:pt x="2005" y="1045"/>
                </a:cubicBezTo>
                <a:cubicBezTo>
                  <a:pt x="2005" y="1045"/>
                  <a:pt x="2005" y="1045"/>
                  <a:pt x="2005" y="1045"/>
                </a:cubicBezTo>
                <a:cubicBezTo>
                  <a:pt x="2005" y="1045"/>
                  <a:pt x="2004" y="1045"/>
                  <a:pt x="2004" y="1045"/>
                </a:cubicBezTo>
                <a:cubicBezTo>
                  <a:pt x="2004" y="1045"/>
                  <a:pt x="2003" y="1046"/>
                  <a:pt x="2002" y="1046"/>
                </a:cubicBezTo>
                <a:cubicBezTo>
                  <a:pt x="2002" y="1047"/>
                  <a:pt x="2000" y="1048"/>
                  <a:pt x="1999" y="1048"/>
                </a:cubicBezTo>
                <a:cubicBezTo>
                  <a:pt x="1999" y="1047"/>
                  <a:pt x="1997" y="1047"/>
                  <a:pt x="1997" y="1047"/>
                </a:cubicBezTo>
                <a:cubicBezTo>
                  <a:pt x="1996" y="1046"/>
                  <a:pt x="1996" y="1046"/>
                  <a:pt x="1996" y="1046"/>
                </a:cubicBezTo>
                <a:cubicBezTo>
                  <a:pt x="1995" y="1047"/>
                  <a:pt x="1995" y="1047"/>
                  <a:pt x="1995" y="1047"/>
                </a:cubicBezTo>
                <a:cubicBezTo>
                  <a:pt x="1994" y="1046"/>
                  <a:pt x="1994" y="1046"/>
                  <a:pt x="1994" y="1046"/>
                </a:cubicBezTo>
                <a:cubicBezTo>
                  <a:pt x="1995" y="1047"/>
                  <a:pt x="1995" y="1047"/>
                  <a:pt x="1995" y="1047"/>
                </a:cubicBezTo>
                <a:cubicBezTo>
                  <a:pt x="1994" y="1047"/>
                  <a:pt x="1994" y="1047"/>
                  <a:pt x="1994" y="1047"/>
                </a:cubicBezTo>
                <a:cubicBezTo>
                  <a:pt x="1995" y="1048"/>
                  <a:pt x="1995" y="1048"/>
                  <a:pt x="1995" y="1048"/>
                </a:cubicBezTo>
                <a:cubicBezTo>
                  <a:pt x="1995" y="1050"/>
                  <a:pt x="1995" y="1050"/>
                  <a:pt x="1995" y="1050"/>
                </a:cubicBezTo>
                <a:cubicBezTo>
                  <a:pt x="1995" y="1050"/>
                  <a:pt x="1995" y="1050"/>
                  <a:pt x="1995" y="1050"/>
                </a:cubicBezTo>
                <a:cubicBezTo>
                  <a:pt x="1994" y="1050"/>
                  <a:pt x="1994" y="1050"/>
                  <a:pt x="1994" y="1050"/>
                </a:cubicBezTo>
                <a:cubicBezTo>
                  <a:pt x="1994" y="1050"/>
                  <a:pt x="1994" y="1050"/>
                  <a:pt x="1994" y="1050"/>
                </a:cubicBezTo>
                <a:cubicBezTo>
                  <a:pt x="1994" y="1051"/>
                  <a:pt x="1994" y="1051"/>
                  <a:pt x="1994" y="1051"/>
                </a:cubicBezTo>
                <a:cubicBezTo>
                  <a:pt x="1994" y="1052"/>
                  <a:pt x="1994" y="1052"/>
                  <a:pt x="1994" y="1052"/>
                </a:cubicBezTo>
                <a:cubicBezTo>
                  <a:pt x="1993" y="1052"/>
                  <a:pt x="1993" y="1052"/>
                  <a:pt x="1993" y="1052"/>
                </a:cubicBezTo>
                <a:cubicBezTo>
                  <a:pt x="1992" y="1051"/>
                  <a:pt x="1992" y="1051"/>
                  <a:pt x="1992" y="1051"/>
                </a:cubicBezTo>
                <a:cubicBezTo>
                  <a:pt x="1992" y="1052"/>
                  <a:pt x="1992" y="1052"/>
                  <a:pt x="1992" y="1052"/>
                </a:cubicBezTo>
                <a:cubicBezTo>
                  <a:pt x="1992" y="1053"/>
                  <a:pt x="1992" y="1053"/>
                  <a:pt x="1992" y="1053"/>
                </a:cubicBezTo>
                <a:cubicBezTo>
                  <a:pt x="1991" y="1054"/>
                  <a:pt x="1991" y="1054"/>
                  <a:pt x="1991" y="1054"/>
                </a:cubicBezTo>
                <a:cubicBezTo>
                  <a:pt x="1990" y="1055"/>
                  <a:pt x="1990" y="1055"/>
                  <a:pt x="1990" y="1055"/>
                </a:cubicBezTo>
                <a:cubicBezTo>
                  <a:pt x="1988" y="1055"/>
                  <a:pt x="1988" y="1055"/>
                  <a:pt x="1988" y="1055"/>
                </a:cubicBezTo>
                <a:cubicBezTo>
                  <a:pt x="1988" y="1055"/>
                  <a:pt x="1988" y="1056"/>
                  <a:pt x="1988" y="1056"/>
                </a:cubicBezTo>
                <a:cubicBezTo>
                  <a:pt x="1988" y="1056"/>
                  <a:pt x="1988" y="1057"/>
                  <a:pt x="1988" y="1057"/>
                </a:cubicBezTo>
                <a:cubicBezTo>
                  <a:pt x="1987" y="1058"/>
                  <a:pt x="1986" y="1059"/>
                  <a:pt x="1985" y="1059"/>
                </a:cubicBezTo>
                <a:cubicBezTo>
                  <a:pt x="1985" y="1059"/>
                  <a:pt x="1984" y="1060"/>
                  <a:pt x="1983" y="1060"/>
                </a:cubicBezTo>
                <a:cubicBezTo>
                  <a:pt x="1983" y="1059"/>
                  <a:pt x="1982" y="1059"/>
                  <a:pt x="1982" y="1059"/>
                </a:cubicBezTo>
                <a:cubicBezTo>
                  <a:pt x="1983" y="1058"/>
                  <a:pt x="1983" y="1058"/>
                  <a:pt x="1983" y="1058"/>
                </a:cubicBezTo>
                <a:cubicBezTo>
                  <a:pt x="1984" y="1058"/>
                  <a:pt x="1984" y="1058"/>
                  <a:pt x="1984" y="1058"/>
                </a:cubicBezTo>
                <a:cubicBezTo>
                  <a:pt x="1984" y="1057"/>
                  <a:pt x="1984" y="1057"/>
                  <a:pt x="1984" y="1057"/>
                </a:cubicBezTo>
                <a:cubicBezTo>
                  <a:pt x="1983" y="1057"/>
                  <a:pt x="1983" y="1057"/>
                  <a:pt x="1983" y="1056"/>
                </a:cubicBezTo>
                <a:cubicBezTo>
                  <a:pt x="1983" y="1056"/>
                  <a:pt x="1983" y="1052"/>
                  <a:pt x="1983" y="1052"/>
                </a:cubicBezTo>
                <a:cubicBezTo>
                  <a:pt x="1983" y="1051"/>
                  <a:pt x="1984" y="1051"/>
                  <a:pt x="1984" y="1051"/>
                </a:cubicBezTo>
                <a:cubicBezTo>
                  <a:pt x="1985" y="1050"/>
                  <a:pt x="1985" y="1050"/>
                  <a:pt x="1985" y="1050"/>
                </a:cubicBezTo>
                <a:cubicBezTo>
                  <a:pt x="1986" y="1049"/>
                  <a:pt x="1986" y="1049"/>
                  <a:pt x="1986" y="1049"/>
                </a:cubicBezTo>
                <a:cubicBezTo>
                  <a:pt x="1981" y="1049"/>
                  <a:pt x="1981" y="1049"/>
                  <a:pt x="1981" y="1049"/>
                </a:cubicBezTo>
                <a:cubicBezTo>
                  <a:pt x="1981" y="1048"/>
                  <a:pt x="1981" y="1048"/>
                  <a:pt x="1981" y="1048"/>
                </a:cubicBezTo>
                <a:cubicBezTo>
                  <a:pt x="1980" y="1047"/>
                  <a:pt x="1980" y="1047"/>
                  <a:pt x="1980" y="1047"/>
                </a:cubicBezTo>
                <a:cubicBezTo>
                  <a:pt x="1980" y="1046"/>
                  <a:pt x="1980" y="1046"/>
                  <a:pt x="1980" y="1046"/>
                </a:cubicBezTo>
                <a:cubicBezTo>
                  <a:pt x="1978" y="1046"/>
                  <a:pt x="1978" y="1046"/>
                  <a:pt x="1978" y="1046"/>
                </a:cubicBezTo>
                <a:cubicBezTo>
                  <a:pt x="1977" y="1045"/>
                  <a:pt x="1977" y="1045"/>
                  <a:pt x="1977" y="1045"/>
                </a:cubicBezTo>
                <a:cubicBezTo>
                  <a:pt x="1976" y="1046"/>
                  <a:pt x="1976" y="1046"/>
                  <a:pt x="1976" y="1046"/>
                </a:cubicBezTo>
                <a:cubicBezTo>
                  <a:pt x="1976" y="1046"/>
                  <a:pt x="1976" y="1046"/>
                  <a:pt x="1976" y="1046"/>
                </a:cubicBezTo>
                <a:cubicBezTo>
                  <a:pt x="1975" y="1046"/>
                  <a:pt x="1975" y="1046"/>
                  <a:pt x="1975" y="1046"/>
                </a:cubicBezTo>
                <a:cubicBezTo>
                  <a:pt x="1974" y="1046"/>
                  <a:pt x="1974" y="1046"/>
                  <a:pt x="1974" y="1045"/>
                </a:cubicBezTo>
                <a:cubicBezTo>
                  <a:pt x="1974" y="1045"/>
                  <a:pt x="1975" y="1045"/>
                  <a:pt x="1975" y="1044"/>
                </a:cubicBezTo>
                <a:cubicBezTo>
                  <a:pt x="1975" y="1044"/>
                  <a:pt x="1975" y="1044"/>
                  <a:pt x="1975" y="1044"/>
                </a:cubicBezTo>
                <a:cubicBezTo>
                  <a:pt x="1975" y="1043"/>
                  <a:pt x="1975" y="1043"/>
                  <a:pt x="1975" y="1043"/>
                </a:cubicBezTo>
                <a:cubicBezTo>
                  <a:pt x="1974" y="1042"/>
                  <a:pt x="1974" y="1042"/>
                  <a:pt x="1974" y="1042"/>
                </a:cubicBezTo>
                <a:cubicBezTo>
                  <a:pt x="1973" y="1043"/>
                  <a:pt x="1973" y="1043"/>
                  <a:pt x="1973" y="1043"/>
                </a:cubicBezTo>
                <a:cubicBezTo>
                  <a:pt x="1973" y="1044"/>
                  <a:pt x="1973" y="1044"/>
                  <a:pt x="1973" y="1044"/>
                </a:cubicBezTo>
                <a:cubicBezTo>
                  <a:pt x="1973" y="1044"/>
                  <a:pt x="1973" y="1044"/>
                  <a:pt x="1973" y="1044"/>
                </a:cubicBezTo>
                <a:cubicBezTo>
                  <a:pt x="1972" y="1044"/>
                  <a:pt x="1972" y="1044"/>
                  <a:pt x="1971" y="1044"/>
                </a:cubicBezTo>
                <a:cubicBezTo>
                  <a:pt x="1971" y="1043"/>
                  <a:pt x="1971" y="1043"/>
                  <a:pt x="1971" y="1043"/>
                </a:cubicBezTo>
                <a:cubicBezTo>
                  <a:pt x="1971" y="1042"/>
                  <a:pt x="1970" y="1041"/>
                  <a:pt x="1970" y="1041"/>
                </a:cubicBezTo>
                <a:cubicBezTo>
                  <a:pt x="1970" y="1040"/>
                  <a:pt x="1970" y="1040"/>
                  <a:pt x="1970" y="1040"/>
                </a:cubicBezTo>
                <a:cubicBezTo>
                  <a:pt x="1969" y="1040"/>
                  <a:pt x="1969" y="1040"/>
                  <a:pt x="1969" y="1039"/>
                </a:cubicBezTo>
                <a:cubicBezTo>
                  <a:pt x="1969" y="1039"/>
                  <a:pt x="1969" y="1038"/>
                  <a:pt x="1969" y="1038"/>
                </a:cubicBezTo>
                <a:cubicBezTo>
                  <a:pt x="1968" y="1038"/>
                  <a:pt x="1968" y="1038"/>
                  <a:pt x="1968" y="1037"/>
                </a:cubicBezTo>
                <a:cubicBezTo>
                  <a:pt x="1968" y="1037"/>
                  <a:pt x="1967" y="1037"/>
                  <a:pt x="1967" y="1036"/>
                </a:cubicBezTo>
                <a:cubicBezTo>
                  <a:pt x="1967" y="1036"/>
                  <a:pt x="1967" y="1035"/>
                  <a:pt x="1967" y="1035"/>
                </a:cubicBezTo>
                <a:cubicBezTo>
                  <a:pt x="1966" y="1036"/>
                  <a:pt x="1966" y="1036"/>
                  <a:pt x="1966" y="1036"/>
                </a:cubicBezTo>
                <a:cubicBezTo>
                  <a:pt x="1965" y="1035"/>
                  <a:pt x="1965" y="1035"/>
                  <a:pt x="1965" y="1035"/>
                </a:cubicBezTo>
                <a:cubicBezTo>
                  <a:pt x="1965" y="1035"/>
                  <a:pt x="1963" y="1033"/>
                  <a:pt x="1962" y="1033"/>
                </a:cubicBezTo>
                <a:cubicBezTo>
                  <a:pt x="1962" y="1032"/>
                  <a:pt x="1961" y="1032"/>
                  <a:pt x="1961" y="1031"/>
                </a:cubicBezTo>
                <a:cubicBezTo>
                  <a:pt x="1960" y="1031"/>
                  <a:pt x="1960" y="1031"/>
                  <a:pt x="1960" y="1031"/>
                </a:cubicBezTo>
                <a:cubicBezTo>
                  <a:pt x="1960" y="1032"/>
                  <a:pt x="1960" y="1032"/>
                  <a:pt x="1960" y="1032"/>
                </a:cubicBezTo>
                <a:cubicBezTo>
                  <a:pt x="1958" y="1032"/>
                  <a:pt x="1958" y="1032"/>
                  <a:pt x="1958" y="1032"/>
                </a:cubicBezTo>
                <a:cubicBezTo>
                  <a:pt x="1957" y="1032"/>
                  <a:pt x="1957" y="1032"/>
                  <a:pt x="1957" y="1032"/>
                </a:cubicBezTo>
                <a:cubicBezTo>
                  <a:pt x="1956" y="1032"/>
                  <a:pt x="1956" y="1032"/>
                  <a:pt x="1956" y="1032"/>
                </a:cubicBezTo>
                <a:cubicBezTo>
                  <a:pt x="1956" y="1032"/>
                  <a:pt x="1955" y="1031"/>
                  <a:pt x="1955" y="1031"/>
                </a:cubicBezTo>
                <a:cubicBezTo>
                  <a:pt x="1954" y="1031"/>
                  <a:pt x="1954" y="1031"/>
                  <a:pt x="1954" y="1031"/>
                </a:cubicBezTo>
                <a:cubicBezTo>
                  <a:pt x="1954" y="1031"/>
                  <a:pt x="1955" y="1030"/>
                  <a:pt x="1955" y="1030"/>
                </a:cubicBezTo>
                <a:cubicBezTo>
                  <a:pt x="1955" y="1030"/>
                  <a:pt x="1954" y="1029"/>
                  <a:pt x="1954" y="1029"/>
                </a:cubicBezTo>
                <a:cubicBezTo>
                  <a:pt x="1954" y="1028"/>
                  <a:pt x="1954" y="1028"/>
                  <a:pt x="1954" y="1028"/>
                </a:cubicBezTo>
                <a:cubicBezTo>
                  <a:pt x="1954" y="1027"/>
                  <a:pt x="1955" y="1027"/>
                  <a:pt x="1954" y="1027"/>
                </a:cubicBezTo>
                <a:cubicBezTo>
                  <a:pt x="1954" y="1026"/>
                  <a:pt x="1954" y="1026"/>
                  <a:pt x="1953" y="1026"/>
                </a:cubicBezTo>
                <a:cubicBezTo>
                  <a:pt x="1953" y="1026"/>
                  <a:pt x="1952" y="1026"/>
                  <a:pt x="1951" y="1026"/>
                </a:cubicBezTo>
                <a:cubicBezTo>
                  <a:pt x="1951" y="1026"/>
                  <a:pt x="1950" y="1026"/>
                  <a:pt x="1950" y="1026"/>
                </a:cubicBezTo>
                <a:cubicBezTo>
                  <a:pt x="1949" y="1026"/>
                  <a:pt x="1948" y="1026"/>
                  <a:pt x="1948" y="1026"/>
                </a:cubicBezTo>
                <a:cubicBezTo>
                  <a:pt x="1948" y="1027"/>
                  <a:pt x="1948" y="1027"/>
                  <a:pt x="1948" y="1027"/>
                </a:cubicBezTo>
                <a:cubicBezTo>
                  <a:pt x="1949" y="1028"/>
                  <a:pt x="1949" y="1028"/>
                  <a:pt x="1949" y="1028"/>
                </a:cubicBezTo>
                <a:cubicBezTo>
                  <a:pt x="1949" y="1029"/>
                  <a:pt x="1949" y="1029"/>
                  <a:pt x="1949" y="1029"/>
                </a:cubicBezTo>
                <a:cubicBezTo>
                  <a:pt x="1949" y="1030"/>
                  <a:pt x="1949" y="1030"/>
                  <a:pt x="1949" y="1030"/>
                </a:cubicBezTo>
                <a:cubicBezTo>
                  <a:pt x="1948" y="1031"/>
                  <a:pt x="1948" y="1031"/>
                  <a:pt x="1948" y="1031"/>
                </a:cubicBezTo>
                <a:cubicBezTo>
                  <a:pt x="1948" y="1032"/>
                  <a:pt x="1948" y="1032"/>
                  <a:pt x="1948" y="1032"/>
                </a:cubicBezTo>
                <a:cubicBezTo>
                  <a:pt x="1949" y="1033"/>
                  <a:pt x="1949" y="1033"/>
                  <a:pt x="1949" y="1033"/>
                </a:cubicBezTo>
                <a:cubicBezTo>
                  <a:pt x="1948" y="1034"/>
                  <a:pt x="1948" y="1034"/>
                  <a:pt x="1948" y="1034"/>
                </a:cubicBezTo>
                <a:cubicBezTo>
                  <a:pt x="1948" y="1035"/>
                  <a:pt x="1948" y="1035"/>
                  <a:pt x="1948" y="1035"/>
                </a:cubicBezTo>
                <a:cubicBezTo>
                  <a:pt x="1948" y="1036"/>
                  <a:pt x="1948" y="1036"/>
                  <a:pt x="1947" y="1036"/>
                </a:cubicBezTo>
                <a:cubicBezTo>
                  <a:pt x="1947" y="1037"/>
                  <a:pt x="1947" y="1037"/>
                  <a:pt x="1947" y="1038"/>
                </a:cubicBezTo>
                <a:cubicBezTo>
                  <a:pt x="1946" y="1040"/>
                  <a:pt x="1946" y="1040"/>
                  <a:pt x="1946" y="1040"/>
                </a:cubicBezTo>
                <a:cubicBezTo>
                  <a:pt x="1946" y="1040"/>
                  <a:pt x="1946" y="1041"/>
                  <a:pt x="1946" y="1042"/>
                </a:cubicBezTo>
                <a:cubicBezTo>
                  <a:pt x="1946" y="1042"/>
                  <a:pt x="1946" y="1043"/>
                  <a:pt x="1946" y="1043"/>
                </a:cubicBezTo>
                <a:cubicBezTo>
                  <a:pt x="1946" y="1044"/>
                  <a:pt x="1945" y="1045"/>
                  <a:pt x="1945" y="1045"/>
                </a:cubicBezTo>
                <a:cubicBezTo>
                  <a:pt x="1944" y="1046"/>
                  <a:pt x="1944" y="1046"/>
                  <a:pt x="1944" y="1046"/>
                </a:cubicBezTo>
                <a:cubicBezTo>
                  <a:pt x="1944" y="1047"/>
                  <a:pt x="1944" y="1047"/>
                  <a:pt x="1944" y="1047"/>
                </a:cubicBezTo>
                <a:cubicBezTo>
                  <a:pt x="1944" y="1048"/>
                  <a:pt x="1944" y="1048"/>
                  <a:pt x="1944" y="1048"/>
                </a:cubicBezTo>
                <a:cubicBezTo>
                  <a:pt x="1944" y="1048"/>
                  <a:pt x="1944" y="1048"/>
                  <a:pt x="1944" y="1048"/>
                </a:cubicBezTo>
                <a:cubicBezTo>
                  <a:pt x="1944" y="1049"/>
                  <a:pt x="1944" y="1049"/>
                  <a:pt x="1944" y="1049"/>
                </a:cubicBezTo>
                <a:cubicBezTo>
                  <a:pt x="1944" y="1050"/>
                  <a:pt x="1944" y="1050"/>
                  <a:pt x="1944" y="1050"/>
                </a:cubicBezTo>
                <a:cubicBezTo>
                  <a:pt x="1944" y="1051"/>
                  <a:pt x="1944" y="1051"/>
                  <a:pt x="1944" y="1051"/>
                </a:cubicBezTo>
                <a:cubicBezTo>
                  <a:pt x="1944" y="1052"/>
                  <a:pt x="1944" y="1052"/>
                  <a:pt x="1944" y="1052"/>
                </a:cubicBezTo>
                <a:cubicBezTo>
                  <a:pt x="1945" y="1053"/>
                  <a:pt x="1945" y="1053"/>
                  <a:pt x="1945" y="1053"/>
                </a:cubicBezTo>
                <a:cubicBezTo>
                  <a:pt x="1945" y="1054"/>
                  <a:pt x="1945" y="1054"/>
                  <a:pt x="1945" y="1054"/>
                </a:cubicBezTo>
                <a:cubicBezTo>
                  <a:pt x="1945" y="1055"/>
                  <a:pt x="1945" y="1055"/>
                  <a:pt x="1945" y="1055"/>
                </a:cubicBezTo>
                <a:cubicBezTo>
                  <a:pt x="1945" y="1055"/>
                  <a:pt x="1945" y="1056"/>
                  <a:pt x="1945" y="1056"/>
                </a:cubicBezTo>
                <a:cubicBezTo>
                  <a:pt x="1946" y="1056"/>
                  <a:pt x="1946" y="1055"/>
                  <a:pt x="1947" y="1055"/>
                </a:cubicBezTo>
                <a:cubicBezTo>
                  <a:pt x="1947" y="1054"/>
                  <a:pt x="1948" y="1054"/>
                  <a:pt x="1948" y="1054"/>
                </a:cubicBezTo>
                <a:cubicBezTo>
                  <a:pt x="1949" y="1055"/>
                  <a:pt x="1949" y="1055"/>
                  <a:pt x="1949" y="1055"/>
                </a:cubicBezTo>
                <a:cubicBezTo>
                  <a:pt x="1949" y="1057"/>
                  <a:pt x="1949" y="1057"/>
                  <a:pt x="1949" y="1057"/>
                </a:cubicBezTo>
                <a:cubicBezTo>
                  <a:pt x="1949" y="1057"/>
                  <a:pt x="1950" y="1057"/>
                  <a:pt x="1950" y="1057"/>
                </a:cubicBezTo>
                <a:cubicBezTo>
                  <a:pt x="1950" y="1058"/>
                  <a:pt x="1950" y="1059"/>
                  <a:pt x="1950" y="1059"/>
                </a:cubicBezTo>
                <a:cubicBezTo>
                  <a:pt x="1950" y="1059"/>
                  <a:pt x="1950" y="1059"/>
                  <a:pt x="1950" y="1059"/>
                </a:cubicBezTo>
                <a:cubicBezTo>
                  <a:pt x="1951" y="1060"/>
                  <a:pt x="1951" y="1060"/>
                  <a:pt x="1951" y="1060"/>
                </a:cubicBezTo>
                <a:cubicBezTo>
                  <a:pt x="1952" y="1060"/>
                  <a:pt x="1952" y="1060"/>
                  <a:pt x="1952" y="1060"/>
                </a:cubicBezTo>
                <a:cubicBezTo>
                  <a:pt x="1952" y="1059"/>
                  <a:pt x="1952" y="1059"/>
                  <a:pt x="1952" y="1060"/>
                </a:cubicBezTo>
                <a:cubicBezTo>
                  <a:pt x="1953" y="1061"/>
                  <a:pt x="1953" y="1061"/>
                  <a:pt x="1953" y="1061"/>
                </a:cubicBezTo>
                <a:cubicBezTo>
                  <a:pt x="1953" y="1062"/>
                  <a:pt x="1953" y="1062"/>
                  <a:pt x="1953" y="1062"/>
                </a:cubicBezTo>
                <a:cubicBezTo>
                  <a:pt x="1953" y="1062"/>
                  <a:pt x="1953" y="1062"/>
                  <a:pt x="1953" y="1062"/>
                </a:cubicBezTo>
                <a:cubicBezTo>
                  <a:pt x="1954" y="1063"/>
                  <a:pt x="1954" y="1063"/>
                  <a:pt x="1954" y="1063"/>
                </a:cubicBezTo>
                <a:cubicBezTo>
                  <a:pt x="1954" y="1064"/>
                  <a:pt x="1954" y="1065"/>
                  <a:pt x="1954" y="1065"/>
                </a:cubicBezTo>
                <a:cubicBezTo>
                  <a:pt x="1954" y="1066"/>
                  <a:pt x="1954" y="1066"/>
                  <a:pt x="1954" y="1066"/>
                </a:cubicBezTo>
                <a:cubicBezTo>
                  <a:pt x="1952" y="1067"/>
                  <a:pt x="1952" y="1067"/>
                  <a:pt x="1952" y="1067"/>
                </a:cubicBezTo>
                <a:cubicBezTo>
                  <a:pt x="1953" y="1068"/>
                  <a:pt x="1953" y="1068"/>
                  <a:pt x="1953" y="1068"/>
                </a:cubicBezTo>
                <a:cubicBezTo>
                  <a:pt x="1954" y="1068"/>
                  <a:pt x="1954" y="1068"/>
                  <a:pt x="1954" y="1068"/>
                </a:cubicBezTo>
                <a:cubicBezTo>
                  <a:pt x="1954" y="1067"/>
                  <a:pt x="1954" y="1067"/>
                  <a:pt x="1954" y="1067"/>
                </a:cubicBezTo>
                <a:cubicBezTo>
                  <a:pt x="1954" y="1067"/>
                  <a:pt x="1955" y="1067"/>
                  <a:pt x="1955" y="1068"/>
                </a:cubicBezTo>
                <a:cubicBezTo>
                  <a:pt x="1955" y="1068"/>
                  <a:pt x="1955" y="1068"/>
                  <a:pt x="1955" y="1069"/>
                </a:cubicBezTo>
                <a:cubicBezTo>
                  <a:pt x="1956" y="1069"/>
                  <a:pt x="1957" y="1070"/>
                  <a:pt x="1957" y="1070"/>
                </a:cubicBezTo>
                <a:cubicBezTo>
                  <a:pt x="1958" y="1071"/>
                  <a:pt x="1958" y="1071"/>
                  <a:pt x="1959" y="1071"/>
                </a:cubicBezTo>
                <a:cubicBezTo>
                  <a:pt x="1959" y="1071"/>
                  <a:pt x="1959" y="1071"/>
                  <a:pt x="1960" y="1071"/>
                </a:cubicBezTo>
                <a:cubicBezTo>
                  <a:pt x="1961" y="1071"/>
                  <a:pt x="1962" y="1072"/>
                  <a:pt x="1962" y="1072"/>
                </a:cubicBezTo>
                <a:cubicBezTo>
                  <a:pt x="1962" y="1072"/>
                  <a:pt x="1962" y="1072"/>
                  <a:pt x="1962" y="1072"/>
                </a:cubicBezTo>
                <a:cubicBezTo>
                  <a:pt x="1963" y="1072"/>
                  <a:pt x="1963" y="1072"/>
                  <a:pt x="1963" y="1072"/>
                </a:cubicBezTo>
                <a:cubicBezTo>
                  <a:pt x="1963" y="1072"/>
                  <a:pt x="1963" y="1073"/>
                  <a:pt x="1963" y="1073"/>
                </a:cubicBezTo>
                <a:cubicBezTo>
                  <a:pt x="1963" y="1074"/>
                  <a:pt x="1965" y="1075"/>
                  <a:pt x="1965" y="1075"/>
                </a:cubicBezTo>
                <a:cubicBezTo>
                  <a:pt x="1965" y="1076"/>
                  <a:pt x="1967" y="1077"/>
                  <a:pt x="1967" y="1078"/>
                </a:cubicBezTo>
                <a:cubicBezTo>
                  <a:pt x="1968" y="1078"/>
                  <a:pt x="1969" y="1079"/>
                  <a:pt x="1969" y="1080"/>
                </a:cubicBezTo>
                <a:cubicBezTo>
                  <a:pt x="1970" y="1080"/>
                  <a:pt x="1970" y="1081"/>
                  <a:pt x="1970" y="1082"/>
                </a:cubicBezTo>
                <a:cubicBezTo>
                  <a:pt x="1970" y="1082"/>
                  <a:pt x="1971" y="1083"/>
                  <a:pt x="1970" y="1084"/>
                </a:cubicBezTo>
                <a:cubicBezTo>
                  <a:pt x="1970" y="1085"/>
                  <a:pt x="1970" y="1088"/>
                  <a:pt x="1970" y="1088"/>
                </a:cubicBezTo>
                <a:cubicBezTo>
                  <a:pt x="1970" y="1089"/>
                  <a:pt x="1970" y="1090"/>
                  <a:pt x="1970" y="1090"/>
                </a:cubicBezTo>
                <a:cubicBezTo>
                  <a:pt x="1971" y="1090"/>
                  <a:pt x="1971" y="1093"/>
                  <a:pt x="1971" y="1093"/>
                </a:cubicBezTo>
                <a:cubicBezTo>
                  <a:pt x="1971" y="1094"/>
                  <a:pt x="1971" y="1094"/>
                  <a:pt x="1971" y="1095"/>
                </a:cubicBezTo>
                <a:cubicBezTo>
                  <a:pt x="1972" y="1096"/>
                  <a:pt x="1973" y="1096"/>
                  <a:pt x="1973" y="1096"/>
                </a:cubicBezTo>
                <a:cubicBezTo>
                  <a:pt x="1974" y="1097"/>
                  <a:pt x="1974" y="1097"/>
                  <a:pt x="1974" y="1097"/>
                </a:cubicBezTo>
                <a:cubicBezTo>
                  <a:pt x="1974" y="1098"/>
                  <a:pt x="1974" y="1099"/>
                  <a:pt x="1974" y="1099"/>
                </a:cubicBezTo>
                <a:cubicBezTo>
                  <a:pt x="1975" y="1100"/>
                  <a:pt x="1975" y="1101"/>
                  <a:pt x="1975" y="1101"/>
                </a:cubicBezTo>
                <a:cubicBezTo>
                  <a:pt x="1976" y="1102"/>
                  <a:pt x="1976" y="1102"/>
                  <a:pt x="1977" y="1103"/>
                </a:cubicBezTo>
                <a:cubicBezTo>
                  <a:pt x="1977" y="1103"/>
                  <a:pt x="1977" y="1104"/>
                  <a:pt x="1977" y="1104"/>
                </a:cubicBezTo>
                <a:cubicBezTo>
                  <a:pt x="1977" y="1105"/>
                  <a:pt x="1976" y="1106"/>
                  <a:pt x="1976" y="1105"/>
                </a:cubicBezTo>
                <a:cubicBezTo>
                  <a:pt x="1976" y="1105"/>
                  <a:pt x="1976" y="1104"/>
                  <a:pt x="1976" y="1104"/>
                </a:cubicBezTo>
                <a:cubicBezTo>
                  <a:pt x="1975" y="1104"/>
                  <a:pt x="1975" y="1104"/>
                  <a:pt x="1975" y="1104"/>
                </a:cubicBezTo>
                <a:cubicBezTo>
                  <a:pt x="1975" y="1105"/>
                  <a:pt x="1975" y="1105"/>
                  <a:pt x="1975" y="1105"/>
                </a:cubicBezTo>
                <a:cubicBezTo>
                  <a:pt x="1974" y="1106"/>
                  <a:pt x="1973" y="1106"/>
                  <a:pt x="1973" y="1105"/>
                </a:cubicBezTo>
                <a:cubicBezTo>
                  <a:pt x="1972" y="1105"/>
                  <a:pt x="1972" y="1105"/>
                  <a:pt x="1971" y="1104"/>
                </a:cubicBezTo>
                <a:cubicBezTo>
                  <a:pt x="1971" y="1104"/>
                  <a:pt x="1971" y="1104"/>
                  <a:pt x="1970" y="1104"/>
                </a:cubicBezTo>
                <a:cubicBezTo>
                  <a:pt x="1969" y="1104"/>
                  <a:pt x="1968" y="1104"/>
                  <a:pt x="1967" y="1103"/>
                </a:cubicBezTo>
                <a:cubicBezTo>
                  <a:pt x="1967" y="1103"/>
                  <a:pt x="1966" y="1102"/>
                  <a:pt x="1966" y="1102"/>
                </a:cubicBezTo>
                <a:cubicBezTo>
                  <a:pt x="1965" y="1101"/>
                  <a:pt x="1966" y="1101"/>
                  <a:pt x="1965" y="1101"/>
                </a:cubicBezTo>
                <a:cubicBezTo>
                  <a:pt x="1964" y="1101"/>
                  <a:pt x="1964" y="1101"/>
                  <a:pt x="1963" y="1101"/>
                </a:cubicBezTo>
                <a:cubicBezTo>
                  <a:pt x="1962" y="1100"/>
                  <a:pt x="1962" y="1101"/>
                  <a:pt x="1962" y="1099"/>
                </a:cubicBezTo>
                <a:cubicBezTo>
                  <a:pt x="1961" y="1098"/>
                  <a:pt x="1962" y="1098"/>
                  <a:pt x="1961" y="1098"/>
                </a:cubicBezTo>
                <a:cubicBezTo>
                  <a:pt x="1960" y="1097"/>
                  <a:pt x="1960" y="1097"/>
                  <a:pt x="1958" y="1096"/>
                </a:cubicBezTo>
                <a:cubicBezTo>
                  <a:pt x="1957" y="1096"/>
                  <a:pt x="1957" y="1096"/>
                  <a:pt x="1956" y="1096"/>
                </a:cubicBezTo>
                <a:cubicBezTo>
                  <a:pt x="1956" y="1095"/>
                  <a:pt x="1956" y="1095"/>
                  <a:pt x="1956" y="1094"/>
                </a:cubicBezTo>
                <a:cubicBezTo>
                  <a:pt x="1956" y="1094"/>
                  <a:pt x="1957" y="1094"/>
                  <a:pt x="1957" y="1094"/>
                </a:cubicBezTo>
                <a:cubicBezTo>
                  <a:pt x="1957" y="1093"/>
                  <a:pt x="1957" y="1092"/>
                  <a:pt x="1956" y="1091"/>
                </a:cubicBezTo>
                <a:cubicBezTo>
                  <a:pt x="1954" y="1090"/>
                  <a:pt x="1954" y="1090"/>
                  <a:pt x="1953" y="1089"/>
                </a:cubicBezTo>
                <a:cubicBezTo>
                  <a:pt x="1952" y="1089"/>
                  <a:pt x="1952" y="1088"/>
                  <a:pt x="1951" y="1087"/>
                </a:cubicBezTo>
                <a:cubicBezTo>
                  <a:pt x="1951" y="1087"/>
                  <a:pt x="1951" y="1086"/>
                  <a:pt x="1951" y="1085"/>
                </a:cubicBezTo>
                <a:cubicBezTo>
                  <a:pt x="1950" y="1084"/>
                  <a:pt x="1951" y="1084"/>
                  <a:pt x="1951" y="1083"/>
                </a:cubicBezTo>
                <a:cubicBezTo>
                  <a:pt x="1951" y="1083"/>
                  <a:pt x="1951" y="1082"/>
                  <a:pt x="1951" y="1081"/>
                </a:cubicBezTo>
                <a:cubicBezTo>
                  <a:pt x="1951" y="1081"/>
                  <a:pt x="1950" y="1079"/>
                  <a:pt x="1950" y="1079"/>
                </a:cubicBezTo>
                <a:cubicBezTo>
                  <a:pt x="1950" y="1078"/>
                  <a:pt x="1949" y="1077"/>
                  <a:pt x="1949" y="1076"/>
                </a:cubicBezTo>
                <a:cubicBezTo>
                  <a:pt x="1949" y="1075"/>
                  <a:pt x="1949" y="1074"/>
                  <a:pt x="1948" y="1073"/>
                </a:cubicBezTo>
                <a:cubicBezTo>
                  <a:pt x="1948" y="1072"/>
                  <a:pt x="1948" y="1072"/>
                  <a:pt x="1947" y="1071"/>
                </a:cubicBezTo>
                <a:cubicBezTo>
                  <a:pt x="1948" y="1070"/>
                  <a:pt x="1948" y="1070"/>
                  <a:pt x="1948" y="1070"/>
                </a:cubicBezTo>
                <a:cubicBezTo>
                  <a:pt x="1948" y="1069"/>
                  <a:pt x="1948" y="1069"/>
                  <a:pt x="1948" y="1069"/>
                </a:cubicBezTo>
                <a:cubicBezTo>
                  <a:pt x="1948" y="1069"/>
                  <a:pt x="1948" y="1069"/>
                  <a:pt x="1947" y="1068"/>
                </a:cubicBezTo>
                <a:cubicBezTo>
                  <a:pt x="1946" y="1068"/>
                  <a:pt x="1947" y="1068"/>
                  <a:pt x="1946" y="1067"/>
                </a:cubicBezTo>
                <a:cubicBezTo>
                  <a:pt x="1945" y="1066"/>
                  <a:pt x="1945" y="1066"/>
                  <a:pt x="1945" y="1066"/>
                </a:cubicBezTo>
                <a:cubicBezTo>
                  <a:pt x="1945" y="1066"/>
                  <a:pt x="1944" y="1065"/>
                  <a:pt x="1944" y="1065"/>
                </a:cubicBezTo>
                <a:cubicBezTo>
                  <a:pt x="1944" y="1065"/>
                  <a:pt x="1943" y="1064"/>
                  <a:pt x="1943" y="1064"/>
                </a:cubicBezTo>
                <a:cubicBezTo>
                  <a:pt x="1943" y="1063"/>
                  <a:pt x="1943" y="1063"/>
                  <a:pt x="1942" y="1063"/>
                </a:cubicBezTo>
                <a:cubicBezTo>
                  <a:pt x="1941" y="1062"/>
                  <a:pt x="1942" y="1062"/>
                  <a:pt x="1941" y="1061"/>
                </a:cubicBezTo>
                <a:cubicBezTo>
                  <a:pt x="1941" y="1061"/>
                  <a:pt x="1940" y="1061"/>
                  <a:pt x="1940" y="1061"/>
                </a:cubicBezTo>
                <a:cubicBezTo>
                  <a:pt x="1940" y="1062"/>
                  <a:pt x="1940" y="1063"/>
                  <a:pt x="1939" y="1062"/>
                </a:cubicBezTo>
                <a:cubicBezTo>
                  <a:pt x="1938" y="1061"/>
                  <a:pt x="1938" y="1061"/>
                  <a:pt x="1938" y="1060"/>
                </a:cubicBezTo>
                <a:cubicBezTo>
                  <a:pt x="1938" y="1059"/>
                  <a:pt x="1938" y="1058"/>
                  <a:pt x="1938" y="1057"/>
                </a:cubicBezTo>
                <a:cubicBezTo>
                  <a:pt x="1938" y="1056"/>
                  <a:pt x="1939" y="1057"/>
                  <a:pt x="1939" y="1056"/>
                </a:cubicBezTo>
                <a:cubicBezTo>
                  <a:pt x="1939" y="1055"/>
                  <a:pt x="1939" y="1054"/>
                  <a:pt x="1939" y="1054"/>
                </a:cubicBezTo>
                <a:cubicBezTo>
                  <a:pt x="1940" y="1053"/>
                  <a:pt x="1940" y="1053"/>
                  <a:pt x="1940" y="1053"/>
                </a:cubicBezTo>
                <a:cubicBezTo>
                  <a:pt x="1940" y="1053"/>
                  <a:pt x="1940" y="1053"/>
                  <a:pt x="1940" y="1053"/>
                </a:cubicBezTo>
                <a:cubicBezTo>
                  <a:pt x="1940" y="1052"/>
                  <a:pt x="1940" y="1052"/>
                  <a:pt x="1940" y="1052"/>
                </a:cubicBezTo>
                <a:cubicBezTo>
                  <a:pt x="1940" y="1050"/>
                  <a:pt x="1940" y="1050"/>
                  <a:pt x="1940" y="1050"/>
                </a:cubicBezTo>
                <a:cubicBezTo>
                  <a:pt x="1940" y="1049"/>
                  <a:pt x="1940" y="1049"/>
                  <a:pt x="1940" y="1049"/>
                </a:cubicBezTo>
                <a:cubicBezTo>
                  <a:pt x="1940" y="1049"/>
                  <a:pt x="1940" y="1049"/>
                  <a:pt x="1940" y="1049"/>
                </a:cubicBezTo>
                <a:cubicBezTo>
                  <a:pt x="1939" y="1049"/>
                  <a:pt x="1939" y="1049"/>
                  <a:pt x="1939" y="1049"/>
                </a:cubicBezTo>
                <a:cubicBezTo>
                  <a:pt x="1939" y="1049"/>
                  <a:pt x="1939" y="1049"/>
                  <a:pt x="1939" y="1048"/>
                </a:cubicBezTo>
                <a:cubicBezTo>
                  <a:pt x="1939" y="1047"/>
                  <a:pt x="1939" y="1047"/>
                  <a:pt x="1939" y="1046"/>
                </a:cubicBezTo>
                <a:cubicBezTo>
                  <a:pt x="1938" y="1046"/>
                  <a:pt x="1938" y="1045"/>
                  <a:pt x="1938" y="1045"/>
                </a:cubicBezTo>
                <a:cubicBezTo>
                  <a:pt x="1939" y="1045"/>
                  <a:pt x="1939" y="1044"/>
                  <a:pt x="1940" y="1044"/>
                </a:cubicBezTo>
                <a:cubicBezTo>
                  <a:pt x="1940" y="1043"/>
                  <a:pt x="1941" y="1043"/>
                  <a:pt x="1940" y="1042"/>
                </a:cubicBezTo>
                <a:cubicBezTo>
                  <a:pt x="1940" y="1042"/>
                  <a:pt x="1939" y="1042"/>
                  <a:pt x="1940" y="1041"/>
                </a:cubicBezTo>
                <a:cubicBezTo>
                  <a:pt x="1940" y="1041"/>
                  <a:pt x="1941" y="1040"/>
                  <a:pt x="1941" y="1040"/>
                </a:cubicBezTo>
                <a:cubicBezTo>
                  <a:pt x="1940" y="1038"/>
                  <a:pt x="1940" y="1038"/>
                  <a:pt x="1940" y="1038"/>
                </a:cubicBezTo>
                <a:cubicBezTo>
                  <a:pt x="1941" y="1037"/>
                  <a:pt x="1941" y="1037"/>
                  <a:pt x="1941" y="1037"/>
                </a:cubicBezTo>
                <a:cubicBezTo>
                  <a:pt x="1941" y="1037"/>
                  <a:pt x="1941" y="1036"/>
                  <a:pt x="1940" y="1036"/>
                </a:cubicBezTo>
                <a:cubicBezTo>
                  <a:pt x="1940" y="1035"/>
                  <a:pt x="1940" y="1035"/>
                  <a:pt x="1939" y="1035"/>
                </a:cubicBezTo>
                <a:cubicBezTo>
                  <a:pt x="1939" y="1034"/>
                  <a:pt x="1939" y="1034"/>
                  <a:pt x="1940" y="1034"/>
                </a:cubicBezTo>
                <a:cubicBezTo>
                  <a:pt x="1940" y="1033"/>
                  <a:pt x="1940" y="1033"/>
                  <a:pt x="1940" y="1032"/>
                </a:cubicBezTo>
                <a:cubicBezTo>
                  <a:pt x="1940" y="1032"/>
                  <a:pt x="1940" y="1032"/>
                  <a:pt x="1939" y="1031"/>
                </a:cubicBezTo>
                <a:cubicBezTo>
                  <a:pt x="1939" y="1031"/>
                  <a:pt x="1938" y="1031"/>
                  <a:pt x="1938" y="1030"/>
                </a:cubicBezTo>
                <a:cubicBezTo>
                  <a:pt x="1938" y="1029"/>
                  <a:pt x="1938" y="1027"/>
                  <a:pt x="1938" y="1027"/>
                </a:cubicBezTo>
                <a:cubicBezTo>
                  <a:pt x="1938" y="1027"/>
                  <a:pt x="1937" y="1027"/>
                  <a:pt x="1937" y="1026"/>
                </a:cubicBezTo>
                <a:cubicBezTo>
                  <a:pt x="1937" y="1025"/>
                  <a:pt x="1937" y="1025"/>
                  <a:pt x="1937" y="1025"/>
                </a:cubicBezTo>
                <a:cubicBezTo>
                  <a:pt x="1937" y="1025"/>
                  <a:pt x="1937" y="1024"/>
                  <a:pt x="1936" y="1025"/>
                </a:cubicBezTo>
                <a:cubicBezTo>
                  <a:pt x="1936" y="1025"/>
                  <a:pt x="1936" y="1026"/>
                  <a:pt x="1936" y="1025"/>
                </a:cubicBezTo>
                <a:cubicBezTo>
                  <a:pt x="1936" y="1025"/>
                  <a:pt x="1935" y="1025"/>
                  <a:pt x="1935" y="1025"/>
                </a:cubicBezTo>
                <a:cubicBezTo>
                  <a:pt x="1935" y="1024"/>
                  <a:pt x="1935" y="1024"/>
                  <a:pt x="1935" y="1023"/>
                </a:cubicBezTo>
                <a:cubicBezTo>
                  <a:pt x="1935" y="1022"/>
                  <a:pt x="1935" y="1021"/>
                  <a:pt x="1935" y="1021"/>
                </a:cubicBezTo>
                <a:cubicBezTo>
                  <a:pt x="1935" y="1021"/>
                  <a:pt x="1935" y="1020"/>
                  <a:pt x="1934" y="1019"/>
                </a:cubicBezTo>
                <a:cubicBezTo>
                  <a:pt x="1934" y="1019"/>
                  <a:pt x="1934" y="1018"/>
                  <a:pt x="1934" y="1018"/>
                </a:cubicBezTo>
                <a:cubicBezTo>
                  <a:pt x="1934" y="1018"/>
                  <a:pt x="1934" y="1017"/>
                  <a:pt x="1933" y="1017"/>
                </a:cubicBezTo>
                <a:cubicBezTo>
                  <a:pt x="1933" y="1017"/>
                  <a:pt x="1933" y="1016"/>
                  <a:pt x="1933" y="1016"/>
                </a:cubicBezTo>
                <a:cubicBezTo>
                  <a:pt x="1933" y="1015"/>
                  <a:pt x="1933" y="1015"/>
                  <a:pt x="1932" y="1014"/>
                </a:cubicBezTo>
                <a:cubicBezTo>
                  <a:pt x="1932" y="1013"/>
                  <a:pt x="1932" y="1013"/>
                  <a:pt x="1932" y="1013"/>
                </a:cubicBezTo>
                <a:cubicBezTo>
                  <a:pt x="1932" y="1009"/>
                  <a:pt x="1932" y="1009"/>
                  <a:pt x="1932" y="1009"/>
                </a:cubicBezTo>
                <a:cubicBezTo>
                  <a:pt x="1931" y="1009"/>
                  <a:pt x="1931" y="1009"/>
                  <a:pt x="1931" y="1009"/>
                </a:cubicBezTo>
                <a:cubicBezTo>
                  <a:pt x="1931" y="1008"/>
                  <a:pt x="1931" y="1008"/>
                  <a:pt x="1931" y="1008"/>
                </a:cubicBezTo>
                <a:cubicBezTo>
                  <a:pt x="1931" y="1007"/>
                  <a:pt x="1931" y="1007"/>
                  <a:pt x="1931" y="1007"/>
                </a:cubicBezTo>
                <a:cubicBezTo>
                  <a:pt x="1931" y="1006"/>
                  <a:pt x="1931" y="1006"/>
                  <a:pt x="1931" y="1006"/>
                </a:cubicBezTo>
                <a:cubicBezTo>
                  <a:pt x="1931" y="1006"/>
                  <a:pt x="1931" y="1006"/>
                  <a:pt x="1931" y="1005"/>
                </a:cubicBezTo>
                <a:cubicBezTo>
                  <a:pt x="1931" y="1005"/>
                  <a:pt x="1931" y="1004"/>
                  <a:pt x="1930" y="1004"/>
                </a:cubicBezTo>
                <a:cubicBezTo>
                  <a:pt x="1930" y="1004"/>
                  <a:pt x="1930" y="1005"/>
                  <a:pt x="1929" y="1005"/>
                </a:cubicBezTo>
                <a:cubicBezTo>
                  <a:pt x="1929" y="1005"/>
                  <a:pt x="1929" y="1005"/>
                  <a:pt x="1928" y="1005"/>
                </a:cubicBezTo>
                <a:cubicBezTo>
                  <a:pt x="1928" y="1004"/>
                  <a:pt x="1928" y="1004"/>
                  <a:pt x="1928" y="1004"/>
                </a:cubicBezTo>
                <a:cubicBezTo>
                  <a:pt x="1928" y="1003"/>
                  <a:pt x="1927" y="1001"/>
                  <a:pt x="1926" y="1001"/>
                </a:cubicBezTo>
                <a:cubicBezTo>
                  <a:pt x="1926" y="1000"/>
                  <a:pt x="1926" y="999"/>
                  <a:pt x="1925" y="999"/>
                </a:cubicBezTo>
                <a:cubicBezTo>
                  <a:pt x="1924" y="998"/>
                  <a:pt x="1924" y="998"/>
                  <a:pt x="1924" y="998"/>
                </a:cubicBezTo>
                <a:cubicBezTo>
                  <a:pt x="1924" y="998"/>
                  <a:pt x="1924" y="999"/>
                  <a:pt x="1924" y="1000"/>
                </a:cubicBezTo>
                <a:cubicBezTo>
                  <a:pt x="1924" y="1000"/>
                  <a:pt x="1925" y="1001"/>
                  <a:pt x="1925" y="1001"/>
                </a:cubicBezTo>
                <a:cubicBezTo>
                  <a:pt x="1925" y="1001"/>
                  <a:pt x="1925" y="1002"/>
                  <a:pt x="1925" y="1002"/>
                </a:cubicBezTo>
                <a:cubicBezTo>
                  <a:pt x="1924" y="1003"/>
                  <a:pt x="1925" y="1004"/>
                  <a:pt x="1924" y="1004"/>
                </a:cubicBezTo>
                <a:cubicBezTo>
                  <a:pt x="1924" y="1004"/>
                  <a:pt x="1924" y="1004"/>
                  <a:pt x="1924" y="1004"/>
                </a:cubicBezTo>
                <a:cubicBezTo>
                  <a:pt x="1923" y="1005"/>
                  <a:pt x="1923" y="1005"/>
                  <a:pt x="1923" y="1005"/>
                </a:cubicBezTo>
                <a:cubicBezTo>
                  <a:pt x="1921" y="1004"/>
                  <a:pt x="1921" y="1004"/>
                  <a:pt x="1921" y="1004"/>
                </a:cubicBezTo>
                <a:cubicBezTo>
                  <a:pt x="1921" y="1003"/>
                  <a:pt x="1921" y="1003"/>
                  <a:pt x="1921" y="1003"/>
                </a:cubicBezTo>
                <a:cubicBezTo>
                  <a:pt x="1921" y="1005"/>
                  <a:pt x="1921" y="1005"/>
                  <a:pt x="1921" y="1005"/>
                </a:cubicBezTo>
                <a:cubicBezTo>
                  <a:pt x="1922" y="1006"/>
                  <a:pt x="1922" y="1006"/>
                  <a:pt x="1922" y="1006"/>
                </a:cubicBezTo>
                <a:cubicBezTo>
                  <a:pt x="1922" y="1006"/>
                  <a:pt x="1922" y="1006"/>
                  <a:pt x="1921" y="1006"/>
                </a:cubicBezTo>
                <a:cubicBezTo>
                  <a:pt x="1920" y="1006"/>
                  <a:pt x="1919" y="1006"/>
                  <a:pt x="1919" y="1006"/>
                </a:cubicBezTo>
                <a:cubicBezTo>
                  <a:pt x="1919" y="1006"/>
                  <a:pt x="1919" y="1006"/>
                  <a:pt x="1918" y="1007"/>
                </a:cubicBezTo>
                <a:cubicBezTo>
                  <a:pt x="1918" y="1007"/>
                  <a:pt x="1917" y="1008"/>
                  <a:pt x="1917" y="1008"/>
                </a:cubicBezTo>
                <a:cubicBezTo>
                  <a:pt x="1917" y="1008"/>
                  <a:pt x="1917" y="1008"/>
                  <a:pt x="1916" y="1009"/>
                </a:cubicBezTo>
                <a:cubicBezTo>
                  <a:pt x="1916" y="1009"/>
                  <a:pt x="1915" y="1009"/>
                  <a:pt x="1914" y="1009"/>
                </a:cubicBezTo>
                <a:cubicBezTo>
                  <a:pt x="1913" y="1009"/>
                  <a:pt x="1913" y="1009"/>
                  <a:pt x="1913" y="1009"/>
                </a:cubicBezTo>
                <a:cubicBezTo>
                  <a:pt x="1912" y="1009"/>
                  <a:pt x="1912" y="1009"/>
                  <a:pt x="1912" y="1009"/>
                </a:cubicBezTo>
                <a:cubicBezTo>
                  <a:pt x="1911" y="1008"/>
                  <a:pt x="1911" y="1008"/>
                  <a:pt x="1911" y="1008"/>
                </a:cubicBezTo>
                <a:cubicBezTo>
                  <a:pt x="1911" y="1009"/>
                  <a:pt x="1911" y="1009"/>
                  <a:pt x="1911" y="1009"/>
                </a:cubicBezTo>
                <a:cubicBezTo>
                  <a:pt x="1910" y="1009"/>
                  <a:pt x="1910" y="1009"/>
                  <a:pt x="1910" y="1009"/>
                </a:cubicBezTo>
                <a:cubicBezTo>
                  <a:pt x="1910" y="1009"/>
                  <a:pt x="1910" y="1011"/>
                  <a:pt x="1910" y="1010"/>
                </a:cubicBezTo>
                <a:cubicBezTo>
                  <a:pt x="1910" y="1010"/>
                  <a:pt x="1910" y="1010"/>
                  <a:pt x="1909" y="1010"/>
                </a:cubicBezTo>
                <a:cubicBezTo>
                  <a:pt x="1909" y="1010"/>
                  <a:pt x="1909" y="1010"/>
                  <a:pt x="1909" y="1010"/>
                </a:cubicBezTo>
                <a:cubicBezTo>
                  <a:pt x="1909" y="1010"/>
                  <a:pt x="1909" y="1009"/>
                  <a:pt x="1909" y="1009"/>
                </a:cubicBezTo>
                <a:cubicBezTo>
                  <a:pt x="1909" y="1008"/>
                  <a:pt x="1909" y="1008"/>
                  <a:pt x="1910" y="1008"/>
                </a:cubicBezTo>
                <a:cubicBezTo>
                  <a:pt x="1910" y="1007"/>
                  <a:pt x="1910" y="1007"/>
                  <a:pt x="1911" y="1007"/>
                </a:cubicBezTo>
                <a:cubicBezTo>
                  <a:pt x="1911" y="1006"/>
                  <a:pt x="1911" y="1005"/>
                  <a:pt x="1911" y="1005"/>
                </a:cubicBezTo>
                <a:cubicBezTo>
                  <a:pt x="1911" y="1005"/>
                  <a:pt x="1910" y="1004"/>
                  <a:pt x="1910" y="1005"/>
                </a:cubicBezTo>
                <a:cubicBezTo>
                  <a:pt x="1910" y="1005"/>
                  <a:pt x="1910" y="1006"/>
                  <a:pt x="1910" y="1007"/>
                </a:cubicBezTo>
                <a:cubicBezTo>
                  <a:pt x="1910" y="1007"/>
                  <a:pt x="1909" y="1007"/>
                  <a:pt x="1909" y="1007"/>
                </a:cubicBezTo>
                <a:cubicBezTo>
                  <a:pt x="1909" y="1008"/>
                  <a:pt x="1908" y="1008"/>
                  <a:pt x="1908" y="1008"/>
                </a:cubicBezTo>
                <a:cubicBezTo>
                  <a:pt x="1908" y="1009"/>
                  <a:pt x="1908" y="1009"/>
                  <a:pt x="1908" y="1009"/>
                </a:cubicBezTo>
                <a:cubicBezTo>
                  <a:pt x="1907" y="1009"/>
                  <a:pt x="1907" y="1009"/>
                  <a:pt x="1907" y="1009"/>
                </a:cubicBezTo>
                <a:cubicBezTo>
                  <a:pt x="1907" y="1008"/>
                  <a:pt x="1908" y="1008"/>
                  <a:pt x="1907" y="1008"/>
                </a:cubicBezTo>
                <a:cubicBezTo>
                  <a:pt x="1907" y="1007"/>
                  <a:pt x="1907" y="1007"/>
                  <a:pt x="1907" y="1006"/>
                </a:cubicBezTo>
                <a:cubicBezTo>
                  <a:pt x="1907" y="1006"/>
                  <a:pt x="1907" y="1005"/>
                  <a:pt x="1908" y="1005"/>
                </a:cubicBezTo>
                <a:cubicBezTo>
                  <a:pt x="1908" y="1004"/>
                  <a:pt x="1908" y="1003"/>
                  <a:pt x="1908" y="1002"/>
                </a:cubicBezTo>
                <a:cubicBezTo>
                  <a:pt x="1908" y="1002"/>
                  <a:pt x="1908" y="1002"/>
                  <a:pt x="1908" y="1001"/>
                </a:cubicBezTo>
                <a:cubicBezTo>
                  <a:pt x="1908" y="1001"/>
                  <a:pt x="1909" y="1000"/>
                  <a:pt x="1909" y="1000"/>
                </a:cubicBezTo>
                <a:cubicBezTo>
                  <a:pt x="1909" y="999"/>
                  <a:pt x="1909" y="999"/>
                  <a:pt x="1909" y="999"/>
                </a:cubicBezTo>
                <a:cubicBezTo>
                  <a:pt x="1909" y="999"/>
                  <a:pt x="1909" y="998"/>
                  <a:pt x="1909" y="998"/>
                </a:cubicBezTo>
                <a:cubicBezTo>
                  <a:pt x="1909" y="997"/>
                  <a:pt x="1908" y="997"/>
                  <a:pt x="1908" y="996"/>
                </a:cubicBezTo>
                <a:cubicBezTo>
                  <a:pt x="1908" y="995"/>
                  <a:pt x="1908" y="995"/>
                  <a:pt x="1908" y="995"/>
                </a:cubicBezTo>
                <a:cubicBezTo>
                  <a:pt x="1908" y="994"/>
                  <a:pt x="1908" y="994"/>
                  <a:pt x="1908" y="994"/>
                </a:cubicBezTo>
                <a:cubicBezTo>
                  <a:pt x="1907" y="993"/>
                  <a:pt x="1907" y="993"/>
                  <a:pt x="1907" y="993"/>
                </a:cubicBezTo>
                <a:cubicBezTo>
                  <a:pt x="1906" y="992"/>
                  <a:pt x="1906" y="992"/>
                  <a:pt x="1906" y="992"/>
                </a:cubicBezTo>
                <a:cubicBezTo>
                  <a:pt x="1906" y="992"/>
                  <a:pt x="1906" y="992"/>
                  <a:pt x="1906" y="991"/>
                </a:cubicBezTo>
                <a:cubicBezTo>
                  <a:pt x="1906" y="991"/>
                  <a:pt x="1906" y="990"/>
                  <a:pt x="1906" y="990"/>
                </a:cubicBezTo>
                <a:cubicBezTo>
                  <a:pt x="1905" y="990"/>
                  <a:pt x="1905" y="989"/>
                  <a:pt x="1904" y="988"/>
                </a:cubicBezTo>
                <a:cubicBezTo>
                  <a:pt x="1904" y="988"/>
                  <a:pt x="1904" y="988"/>
                  <a:pt x="1904" y="987"/>
                </a:cubicBezTo>
                <a:cubicBezTo>
                  <a:pt x="1904" y="986"/>
                  <a:pt x="1904" y="986"/>
                  <a:pt x="1903" y="986"/>
                </a:cubicBezTo>
                <a:cubicBezTo>
                  <a:pt x="1903" y="986"/>
                  <a:pt x="1903" y="986"/>
                  <a:pt x="1903" y="987"/>
                </a:cubicBezTo>
                <a:cubicBezTo>
                  <a:pt x="1903" y="988"/>
                  <a:pt x="1904" y="988"/>
                  <a:pt x="1903" y="989"/>
                </a:cubicBezTo>
                <a:cubicBezTo>
                  <a:pt x="1902" y="989"/>
                  <a:pt x="1902" y="989"/>
                  <a:pt x="1902" y="989"/>
                </a:cubicBezTo>
                <a:cubicBezTo>
                  <a:pt x="1902" y="989"/>
                  <a:pt x="1902" y="988"/>
                  <a:pt x="1901" y="988"/>
                </a:cubicBezTo>
                <a:cubicBezTo>
                  <a:pt x="1901" y="988"/>
                  <a:pt x="1900" y="988"/>
                  <a:pt x="1900" y="987"/>
                </a:cubicBezTo>
                <a:cubicBezTo>
                  <a:pt x="1900" y="987"/>
                  <a:pt x="1900" y="986"/>
                  <a:pt x="1899" y="986"/>
                </a:cubicBezTo>
                <a:cubicBezTo>
                  <a:pt x="1898" y="985"/>
                  <a:pt x="1898" y="985"/>
                  <a:pt x="1898" y="985"/>
                </a:cubicBezTo>
                <a:cubicBezTo>
                  <a:pt x="1899" y="984"/>
                  <a:pt x="1899" y="984"/>
                  <a:pt x="1899" y="984"/>
                </a:cubicBezTo>
                <a:cubicBezTo>
                  <a:pt x="1900" y="986"/>
                  <a:pt x="1900" y="986"/>
                  <a:pt x="1900" y="986"/>
                </a:cubicBezTo>
                <a:cubicBezTo>
                  <a:pt x="1901" y="986"/>
                  <a:pt x="1902" y="986"/>
                  <a:pt x="1901" y="986"/>
                </a:cubicBezTo>
                <a:cubicBezTo>
                  <a:pt x="1901" y="985"/>
                  <a:pt x="1901" y="985"/>
                  <a:pt x="1901" y="985"/>
                </a:cubicBezTo>
                <a:cubicBezTo>
                  <a:pt x="1901" y="984"/>
                  <a:pt x="1901" y="984"/>
                  <a:pt x="1901" y="984"/>
                </a:cubicBezTo>
                <a:cubicBezTo>
                  <a:pt x="1902" y="984"/>
                  <a:pt x="1902" y="984"/>
                  <a:pt x="1902" y="984"/>
                </a:cubicBezTo>
                <a:cubicBezTo>
                  <a:pt x="1902" y="984"/>
                  <a:pt x="1902" y="984"/>
                  <a:pt x="1902" y="984"/>
                </a:cubicBezTo>
                <a:cubicBezTo>
                  <a:pt x="1902" y="984"/>
                  <a:pt x="1903" y="984"/>
                  <a:pt x="1902" y="983"/>
                </a:cubicBezTo>
                <a:cubicBezTo>
                  <a:pt x="1902" y="983"/>
                  <a:pt x="1902" y="982"/>
                  <a:pt x="1901" y="982"/>
                </a:cubicBezTo>
                <a:cubicBezTo>
                  <a:pt x="1901" y="981"/>
                  <a:pt x="1901" y="981"/>
                  <a:pt x="1900" y="981"/>
                </a:cubicBezTo>
                <a:cubicBezTo>
                  <a:pt x="1899" y="981"/>
                  <a:pt x="1899" y="981"/>
                  <a:pt x="1899" y="981"/>
                </a:cubicBezTo>
                <a:cubicBezTo>
                  <a:pt x="1899" y="981"/>
                  <a:pt x="1899" y="980"/>
                  <a:pt x="1898" y="980"/>
                </a:cubicBezTo>
                <a:cubicBezTo>
                  <a:pt x="1898" y="980"/>
                  <a:pt x="1898" y="980"/>
                  <a:pt x="1898" y="980"/>
                </a:cubicBezTo>
                <a:cubicBezTo>
                  <a:pt x="1897" y="979"/>
                  <a:pt x="1897" y="979"/>
                  <a:pt x="1897" y="979"/>
                </a:cubicBezTo>
                <a:cubicBezTo>
                  <a:pt x="1897" y="980"/>
                  <a:pt x="1898" y="980"/>
                  <a:pt x="1897" y="980"/>
                </a:cubicBezTo>
                <a:cubicBezTo>
                  <a:pt x="1896" y="980"/>
                  <a:pt x="1895" y="980"/>
                  <a:pt x="1895" y="980"/>
                </a:cubicBezTo>
                <a:cubicBezTo>
                  <a:pt x="1896" y="979"/>
                  <a:pt x="1896" y="979"/>
                  <a:pt x="1896" y="979"/>
                </a:cubicBezTo>
                <a:cubicBezTo>
                  <a:pt x="1896" y="979"/>
                  <a:pt x="1897" y="978"/>
                  <a:pt x="1896" y="978"/>
                </a:cubicBezTo>
                <a:cubicBezTo>
                  <a:pt x="1896" y="978"/>
                  <a:pt x="1895" y="978"/>
                  <a:pt x="1895" y="978"/>
                </a:cubicBezTo>
                <a:cubicBezTo>
                  <a:pt x="1895" y="978"/>
                  <a:pt x="1895" y="978"/>
                  <a:pt x="1895" y="978"/>
                </a:cubicBezTo>
                <a:cubicBezTo>
                  <a:pt x="1894" y="979"/>
                  <a:pt x="1894" y="979"/>
                  <a:pt x="1894" y="979"/>
                </a:cubicBezTo>
                <a:cubicBezTo>
                  <a:pt x="1892" y="977"/>
                  <a:pt x="1892" y="977"/>
                  <a:pt x="1892" y="977"/>
                </a:cubicBezTo>
                <a:cubicBezTo>
                  <a:pt x="1892" y="977"/>
                  <a:pt x="1892" y="977"/>
                  <a:pt x="1892" y="976"/>
                </a:cubicBezTo>
                <a:cubicBezTo>
                  <a:pt x="1891" y="976"/>
                  <a:pt x="1891" y="975"/>
                  <a:pt x="1891" y="975"/>
                </a:cubicBezTo>
                <a:cubicBezTo>
                  <a:pt x="1891" y="974"/>
                  <a:pt x="1891" y="974"/>
                  <a:pt x="1891" y="974"/>
                </a:cubicBezTo>
                <a:cubicBezTo>
                  <a:pt x="1891" y="972"/>
                  <a:pt x="1891" y="972"/>
                  <a:pt x="1891" y="972"/>
                </a:cubicBezTo>
                <a:cubicBezTo>
                  <a:pt x="1891" y="972"/>
                  <a:pt x="1891" y="971"/>
                  <a:pt x="1892" y="971"/>
                </a:cubicBezTo>
                <a:cubicBezTo>
                  <a:pt x="1892" y="971"/>
                  <a:pt x="1892" y="971"/>
                  <a:pt x="1892" y="971"/>
                </a:cubicBezTo>
                <a:cubicBezTo>
                  <a:pt x="1892" y="970"/>
                  <a:pt x="1892" y="970"/>
                  <a:pt x="1892" y="970"/>
                </a:cubicBezTo>
                <a:cubicBezTo>
                  <a:pt x="1891" y="970"/>
                  <a:pt x="1891" y="970"/>
                  <a:pt x="1891" y="970"/>
                </a:cubicBezTo>
                <a:cubicBezTo>
                  <a:pt x="1891" y="970"/>
                  <a:pt x="1891" y="969"/>
                  <a:pt x="1891" y="968"/>
                </a:cubicBezTo>
                <a:cubicBezTo>
                  <a:pt x="1890" y="967"/>
                  <a:pt x="1890" y="967"/>
                  <a:pt x="1890" y="966"/>
                </a:cubicBezTo>
                <a:cubicBezTo>
                  <a:pt x="1890" y="965"/>
                  <a:pt x="1890" y="965"/>
                  <a:pt x="1890" y="965"/>
                </a:cubicBezTo>
                <a:cubicBezTo>
                  <a:pt x="1890" y="964"/>
                  <a:pt x="1890" y="963"/>
                  <a:pt x="1890" y="962"/>
                </a:cubicBezTo>
                <a:cubicBezTo>
                  <a:pt x="1890" y="962"/>
                  <a:pt x="1890" y="962"/>
                  <a:pt x="1890" y="962"/>
                </a:cubicBezTo>
                <a:cubicBezTo>
                  <a:pt x="1889" y="962"/>
                  <a:pt x="1889" y="962"/>
                  <a:pt x="1889" y="962"/>
                </a:cubicBezTo>
                <a:cubicBezTo>
                  <a:pt x="1888" y="962"/>
                  <a:pt x="1888" y="962"/>
                  <a:pt x="1888" y="962"/>
                </a:cubicBezTo>
                <a:cubicBezTo>
                  <a:pt x="1888" y="961"/>
                  <a:pt x="1888" y="961"/>
                  <a:pt x="1888" y="961"/>
                </a:cubicBezTo>
                <a:cubicBezTo>
                  <a:pt x="1888" y="961"/>
                  <a:pt x="1888" y="961"/>
                  <a:pt x="1888" y="961"/>
                </a:cubicBezTo>
                <a:cubicBezTo>
                  <a:pt x="1887" y="961"/>
                  <a:pt x="1887" y="961"/>
                  <a:pt x="1887" y="961"/>
                </a:cubicBezTo>
                <a:cubicBezTo>
                  <a:pt x="1887" y="961"/>
                  <a:pt x="1887" y="961"/>
                  <a:pt x="1887" y="961"/>
                </a:cubicBezTo>
                <a:cubicBezTo>
                  <a:pt x="1887" y="961"/>
                  <a:pt x="1887" y="961"/>
                  <a:pt x="1887" y="961"/>
                </a:cubicBezTo>
                <a:cubicBezTo>
                  <a:pt x="1887" y="960"/>
                  <a:pt x="1887" y="960"/>
                  <a:pt x="1887" y="960"/>
                </a:cubicBezTo>
                <a:cubicBezTo>
                  <a:pt x="1887" y="960"/>
                  <a:pt x="1887" y="960"/>
                  <a:pt x="1887" y="960"/>
                </a:cubicBezTo>
                <a:cubicBezTo>
                  <a:pt x="1887" y="960"/>
                  <a:pt x="1887" y="960"/>
                  <a:pt x="1887" y="960"/>
                </a:cubicBezTo>
                <a:cubicBezTo>
                  <a:pt x="1887" y="961"/>
                  <a:pt x="1887" y="961"/>
                  <a:pt x="1887" y="961"/>
                </a:cubicBezTo>
                <a:cubicBezTo>
                  <a:pt x="1887" y="961"/>
                  <a:pt x="1887" y="961"/>
                  <a:pt x="1887" y="961"/>
                </a:cubicBezTo>
                <a:cubicBezTo>
                  <a:pt x="1887" y="961"/>
                  <a:pt x="1887" y="961"/>
                  <a:pt x="1887" y="961"/>
                </a:cubicBezTo>
                <a:cubicBezTo>
                  <a:pt x="1887" y="961"/>
                  <a:pt x="1887" y="961"/>
                  <a:pt x="1887" y="961"/>
                </a:cubicBezTo>
                <a:cubicBezTo>
                  <a:pt x="1887" y="961"/>
                  <a:pt x="1887" y="961"/>
                  <a:pt x="1887" y="961"/>
                </a:cubicBezTo>
                <a:cubicBezTo>
                  <a:pt x="1886" y="961"/>
                  <a:pt x="1886" y="961"/>
                  <a:pt x="1886" y="961"/>
                </a:cubicBezTo>
                <a:cubicBezTo>
                  <a:pt x="1886" y="962"/>
                  <a:pt x="1886" y="962"/>
                  <a:pt x="1886" y="962"/>
                </a:cubicBezTo>
                <a:cubicBezTo>
                  <a:pt x="1886" y="962"/>
                  <a:pt x="1886" y="962"/>
                  <a:pt x="1886" y="962"/>
                </a:cubicBezTo>
                <a:cubicBezTo>
                  <a:pt x="1886" y="962"/>
                  <a:pt x="1886" y="962"/>
                  <a:pt x="1886" y="962"/>
                </a:cubicBezTo>
                <a:cubicBezTo>
                  <a:pt x="1886" y="963"/>
                  <a:pt x="1886" y="963"/>
                  <a:pt x="1886" y="963"/>
                </a:cubicBezTo>
                <a:cubicBezTo>
                  <a:pt x="1886" y="963"/>
                  <a:pt x="1886" y="963"/>
                  <a:pt x="1886" y="963"/>
                </a:cubicBezTo>
                <a:cubicBezTo>
                  <a:pt x="1886" y="963"/>
                  <a:pt x="1886" y="963"/>
                  <a:pt x="1886" y="963"/>
                </a:cubicBezTo>
                <a:cubicBezTo>
                  <a:pt x="1886" y="963"/>
                  <a:pt x="1886" y="963"/>
                  <a:pt x="1886" y="963"/>
                </a:cubicBezTo>
                <a:cubicBezTo>
                  <a:pt x="1886" y="963"/>
                  <a:pt x="1886" y="963"/>
                  <a:pt x="1886" y="963"/>
                </a:cubicBezTo>
                <a:cubicBezTo>
                  <a:pt x="1885" y="963"/>
                  <a:pt x="1885" y="963"/>
                  <a:pt x="1885" y="963"/>
                </a:cubicBezTo>
                <a:cubicBezTo>
                  <a:pt x="1885" y="962"/>
                  <a:pt x="1885" y="962"/>
                  <a:pt x="1885" y="962"/>
                </a:cubicBezTo>
                <a:cubicBezTo>
                  <a:pt x="1884" y="962"/>
                  <a:pt x="1884" y="962"/>
                  <a:pt x="1884" y="962"/>
                </a:cubicBezTo>
                <a:cubicBezTo>
                  <a:pt x="1881" y="954"/>
                  <a:pt x="1881" y="954"/>
                  <a:pt x="1881" y="954"/>
                </a:cubicBezTo>
                <a:cubicBezTo>
                  <a:pt x="1881" y="954"/>
                  <a:pt x="1881" y="954"/>
                  <a:pt x="1881" y="954"/>
                </a:cubicBezTo>
                <a:cubicBezTo>
                  <a:pt x="1881" y="954"/>
                  <a:pt x="1881" y="954"/>
                  <a:pt x="1881" y="954"/>
                </a:cubicBezTo>
                <a:cubicBezTo>
                  <a:pt x="1881" y="953"/>
                  <a:pt x="1881" y="953"/>
                  <a:pt x="1881" y="953"/>
                </a:cubicBezTo>
                <a:cubicBezTo>
                  <a:pt x="1880" y="953"/>
                  <a:pt x="1880" y="953"/>
                  <a:pt x="1880" y="953"/>
                </a:cubicBezTo>
                <a:cubicBezTo>
                  <a:pt x="1880" y="953"/>
                  <a:pt x="1880" y="953"/>
                  <a:pt x="1880" y="953"/>
                </a:cubicBezTo>
                <a:cubicBezTo>
                  <a:pt x="1880" y="953"/>
                  <a:pt x="1880" y="953"/>
                  <a:pt x="1880" y="953"/>
                </a:cubicBezTo>
                <a:cubicBezTo>
                  <a:pt x="1883" y="962"/>
                  <a:pt x="1883" y="962"/>
                  <a:pt x="1883" y="962"/>
                </a:cubicBezTo>
                <a:cubicBezTo>
                  <a:pt x="1883" y="962"/>
                  <a:pt x="1883" y="962"/>
                  <a:pt x="1883" y="962"/>
                </a:cubicBezTo>
                <a:cubicBezTo>
                  <a:pt x="1883" y="963"/>
                  <a:pt x="1883" y="963"/>
                  <a:pt x="1883" y="963"/>
                </a:cubicBezTo>
                <a:cubicBezTo>
                  <a:pt x="1883" y="963"/>
                  <a:pt x="1883" y="963"/>
                  <a:pt x="1883" y="963"/>
                </a:cubicBezTo>
                <a:cubicBezTo>
                  <a:pt x="1883" y="963"/>
                  <a:pt x="1883" y="963"/>
                  <a:pt x="1883" y="963"/>
                </a:cubicBezTo>
                <a:cubicBezTo>
                  <a:pt x="1883" y="963"/>
                  <a:pt x="1883" y="963"/>
                  <a:pt x="1883" y="963"/>
                </a:cubicBezTo>
                <a:cubicBezTo>
                  <a:pt x="1884" y="963"/>
                  <a:pt x="1884" y="963"/>
                  <a:pt x="1884" y="963"/>
                </a:cubicBezTo>
                <a:cubicBezTo>
                  <a:pt x="1883" y="964"/>
                  <a:pt x="1883" y="964"/>
                  <a:pt x="1883" y="964"/>
                </a:cubicBezTo>
                <a:cubicBezTo>
                  <a:pt x="1883" y="964"/>
                  <a:pt x="1883" y="964"/>
                  <a:pt x="1883" y="964"/>
                </a:cubicBezTo>
                <a:cubicBezTo>
                  <a:pt x="1883" y="965"/>
                  <a:pt x="1883" y="965"/>
                  <a:pt x="1883" y="965"/>
                </a:cubicBezTo>
                <a:cubicBezTo>
                  <a:pt x="1883" y="965"/>
                  <a:pt x="1883" y="965"/>
                  <a:pt x="1883" y="965"/>
                </a:cubicBezTo>
                <a:cubicBezTo>
                  <a:pt x="1883" y="966"/>
                  <a:pt x="1883" y="966"/>
                  <a:pt x="1883" y="966"/>
                </a:cubicBezTo>
                <a:cubicBezTo>
                  <a:pt x="1883" y="966"/>
                  <a:pt x="1883" y="966"/>
                  <a:pt x="1883" y="966"/>
                </a:cubicBezTo>
                <a:cubicBezTo>
                  <a:pt x="1882" y="967"/>
                  <a:pt x="1882" y="967"/>
                  <a:pt x="1882" y="967"/>
                </a:cubicBezTo>
                <a:cubicBezTo>
                  <a:pt x="1882" y="967"/>
                  <a:pt x="1882" y="967"/>
                  <a:pt x="1882" y="967"/>
                </a:cubicBezTo>
                <a:cubicBezTo>
                  <a:pt x="1882" y="966"/>
                  <a:pt x="1882" y="966"/>
                  <a:pt x="1882" y="966"/>
                </a:cubicBezTo>
                <a:cubicBezTo>
                  <a:pt x="1882" y="966"/>
                  <a:pt x="1882" y="966"/>
                  <a:pt x="1882" y="966"/>
                </a:cubicBezTo>
                <a:cubicBezTo>
                  <a:pt x="1882" y="966"/>
                  <a:pt x="1882" y="966"/>
                  <a:pt x="1882" y="966"/>
                </a:cubicBezTo>
                <a:cubicBezTo>
                  <a:pt x="1882" y="965"/>
                  <a:pt x="1882" y="965"/>
                  <a:pt x="1882" y="965"/>
                </a:cubicBezTo>
                <a:cubicBezTo>
                  <a:pt x="1882" y="964"/>
                  <a:pt x="1882" y="964"/>
                  <a:pt x="1882" y="964"/>
                </a:cubicBezTo>
                <a:cubicBezTo>
                  <a:pt x="1882" y="963"/>
                  <a:pt x="1882" y="963"/>
                  <a:pt x="1882" y="963"/>
                </a:cubicBezTo>
                <a:cubicBezTo>
                  <a:pt x="1882" y="963"/>
                  <a:pt x="1882" y="963"/>
                  <a:pt x="1882" y="963"/>
                </a:cubicBezTo>
                <a:cubicBezTo>
                  <a:pt x="1882" y="962"/>
                  <a:pt x="1882" y="962"/>
                  <a:pt x="1882" y="962"/>
                </a:cubicBezTo>
                <a:cubicBezTo>
                  <a:pt x="1882" y="962"/>
                  <a:pt x="1882" y="962"/>
                  <a:pt x="1882" y="962"/>
                </a:cubicBezTo>
                <a:cubicBezTo>
                  <a:pt x="1882" y="962"/>
                  <a:pt x="1882" y="962"/>
                  <a:pt x="1882" y="962"/>
                </a:cubicBezTo>
                <a:cubicBezTo>
                  <a:pt x="1882" y="963"/>
                  <a:pt x="1882" y="963"/>
                  <a:pt x="1882" y="963"/>
                </a:cubicBezTo>
                <a:cubicBezTo>
                  <a:pt x="1881" y="962"/>
                  <a:pt x="1881" y="962"/>
                  <a:pt x="1881" y="962"/>
                </a:cubicBezTo>
                <a:cubicBezTo>
                  <a:pt x="1881" y="962"/>
                  <a:pt x="1881" y="962"/>
                  <a:pt x="1881" y="962"/>
                </a:cubicBezTo>
                <a:cubicBezTo>
                  <a:pt x="1882" y="962"/>
                  <a:pt x="1882" y="962"/>
                  <a:pt x="1882" y="962"/>
                </a:cubicBezTo>
                <a:cubicBezTo>
                  <a:pt x="1882" y="962"/>
                  <a:pt x="1882" y="962"/>
                  <a:pt x="1882" y="962"/>
                </a:cubicBezTo>
                <a:cubicBezTo>
                  <a:pt x="1881" y="962"/>
                  <a:pt x="1881" y="962"/>
                  <a:pt x="1881" y="962"/>
                </a:cubicBezTo>
                <a:cubicBezTo>
                  <a:pt x="1881" y="962"/>
                  <a:pt x="1881" y="962"/>
                  <a:pt x="1881" y="962"/>
                </a:cubicBezTo>
                <a:cubicBezTo>
                  <a:pt x="1881" y="962"/>
                  <a:pt x="1881" y="962"/>
                  <a:pt x="1881" y="962"/>
                </a:cubicBezTo>
                <a:cubicBezTo>
                  <a:pt x="1881" y="963"/>
                  <a:pt x="1881" y="963"/>
                  <a:pt x="1881" y="963"/>
                </a:cubicBezTo>
                <a:cubicBezTo>
                  <a:pt x="1882" y="963"/>
                  <a:pt x="1882" y="963"/>
                  <a:pt x="1882" y="963"/>
                </a:cubicBezTo>
                <a:cubicBezTo>
                  <a:pt x="1882" y="963"/>
                  <a:pt x="1882" y="963"/>
                  <a:pt x="1882" y="963"/>
                </a:cubicBezTo>
                <a:cubicBezTo>
                  <a:pt x="1882" y="963"/>
                  <a:pt x="1882" y="963"/>
                  <a:pt x="1882" y="963"/>
                </a:cubicBezTo>
                <a:cubicBezTo>
                  <a:pt x="1882" y="964"/>
                  <a:pt x="1882" y="964"/>
                  <a:pt x="1882" y="964"/>
                </a:cubicBezTo>
                <a:cubicBezTo>
                  <a:pt x="1882" y="964"/>
                  <a:pt x="1882" y="964"/>
                  <a:pt x="1882" y="964"/>
                </a:cubicBezTo>
                <a:cubicBezTo>
                  <a:pt x="1882" y="965"/>
                  <a:pt x="1882" y="965"/>
                  <a:pt x="1882" y="965"/>
                </a:cubicBezTo>
                <a:cubicBezTo>
                  <a:pt x="1882" y="965"/>
                  <a:pt x="1882" y="965"/>
                  <a:pt x="1882" y="965"/>
                </a:cubicBezTo>
                <a:cubicBezTo>
                  <a:pt x="1881" y="965"/>
                  <a:pt x="1881" y="965"/>
                  <a:pt x="1881" y="965"/>
                </a:cubicBezTo>
                <a:cubicBezTo>
                  <a:pt x="1881" y="965"/>
                  <a:pt x="1881" y="965"/>
                  <a:pt x="1881" y="965"/>
                </a:cubicBezTo>
                <a:cubicBezTo>
                  <a:pt x="1881" y="965"/>
                  <a:pt x="1881" y="965"/>
                  <a:pt x="1881" y="965"/>
                </a:cubicBezTo>
                <a:cubicBezTo>
                  <a:pt x="1881" y="966"/>
                  <a:pt x="1881" y="966"/>
                  <a:pt x="1881" y="966"/>
                </a:cubicBezTo>
                <a:cubicBezTo>
                  <a:pt x="1881" y="966"/>
                  <a:pt x="1881" y="966"/>
                  <a:pt x="1881" y="966"/>
                </a:cubicBezTo>
                <a:cubicBezTo>
                  <a:pt x="1880" y="966"/>
                  <a:pt x="1880" y="966"/>
                  <a:pt x="1880" y="966"/>
                </a:cubicBezTo>
                <a:cubicBezTo>
                  <a:pt x="1880" y="966"/>
                  <a:pt x="1880" y="966"/>
                  <a:pt x="1880" y="966"/>
                </a:cubicBezTo>
                <a:cubicBezTo>
                  <a:pt x="1880" y="966"/>
                  <a:pt x="1880" y="966"/>
                  <a:pt x="1880" y="966"/>
                </a:cubicBezTo>
                <a:cubicBezTo>
                  <a:pt x="1881" y="965"/>
                  <a:pt x="1881" y="965"/>
                  <a:pt x="1881" y="965"/>
                </a:cubicBezTo>
                <a:cubicBezTo>
                  <a:pt x="1881" y="965"/>
                  <a:pt x="1881" y="965"/>
                  <a:pt x="1881" y="965"/>
                </a:cubicBezTo>
                <a:cubicBezTo>
                  <a:pt x="1880" y="965"/>
                  <a:pt x="1880" y="965"/>
                  <a:pt x="1880" y="965"/>
                </a:cubicBezTo>
                <a:cubicBezTo>
                  <a:pt x="1880" y="965"/>
                  <a:pt x="1880" y="965"/>
                  <a:pt x="1880" y="965"/>
                </a:cubicBezTo>
                <a:cubicBezTo>
                  <a:pt x="1880" y="965"/>
                  <a:pt x="1880" y="965"/>
                  <a:pt x="1880" y="965"/>
                </a:cubicBezTo>
                <a:cubicBezTo>
                  <a:pt x="1880" y="965"/>
                  <a:pt x="1880" y="965"/>
                  <a:pt x="1880" y="965"/>
                </a:cubicBezTo>
                <a:cubicBezTo>
                  <a:pt x="1880" y="966"/>
                  <a:pt x="1880" y="966"/>
                  <a:pt x="1880" y="966"/>
                </a:cubicBezTo>
                <a:cubicBezTo>
                  <a:pt x="1880" y="966"/>
                  <a:pt x="1880" y="966"/>
                  <a:pt x="1880" y="966"/>
                </a:cubicBezTo>
                <a:cubicBezTo>
                  <a:pt x="1880" y="966"/>
                  <a:pt x="1880" y="966"/>
                  <a:pt x="1880" y="966"/>
                </a:cubicBezTo>
                <a:cubicBezTo>
                  <a:pt x="1880" y="966"/>
                  <a:pt x="1880" y="966"/>
                  <a:pt x="1880" y="966"/>
                </a:cubicBezTo>
                <a:cubicBezTo>
                  <a:pt x="1880" y="967"/>
                  <a:pt x="1880" y="967"/>
                  <a:pt x="1880" y="967"/>
                </a:cubicBezTo>
                <a:cubicBezTo>
                  <a:pt x="1880" y="967"/>
                  <a:pt x="1880" y="967"/>
                  <a:pt x="1880" y="967"/>
                </a:cubicBezTo>
                <a:cubicBezTo>
                  <a:pt x="1880" y="967"/>
                  <a:pt x="1880" y="967"/>
                  <a:pt x="1880" y="967"/>
                </a:cubicBezTo>
                <a:cubicBezTo>
                  <a:pt x="1880" y="967"/>
                  <a:pt x="1880" y="967"/>
                  <a:pt x="1880" y="967"/>
                </a:cubicBezTo>
                <a:cubicBezTo>
                  <a:pt x="1880" y="967"/>
                  <a:pt x="1880" y="967"/>
                  <a:pt x="1880" y="967"/>
                </a:cubicBezTo>
                <a:cubicBezTo>
                  <a:pt x="1880" y="967"/>
                  <a:pt x="1880" y="967"/>
                  <a:pt x="1880" y="967"/>
                </a:cubicBezTo>
                <a:cubicBezTo>
                  <a:pt x="1880" y="968"/>
                  <a:pt x="1880" y="968"/>
                  <a:pt x="1880" y="968"/>
                </a:cubicBezTo>
                <a:cubicBezTo>
                  <a:pt x="1879" y="968"/>
                  <a:pt x="1879" y="968"/>
                  <a:pt x="1879" y="968"/>
                </a:cubicBezTo>
                <a:cubicBezTo>
                  <a:pt x="1879" y="968"/>
                  <a:pt x="1879" y="968"/>
                  <a:pt x="1879" y="968"/>
                </a:cubicBezTo>
                <a:cubicBezTo>
                  <a:pt x="1879" y="968"/>
                  <a:pt x="1879" y="968"/>
                  <a:pt x="1879" y="968"/>
                </a:cubicBezTo>
                <a:cubicBezTo>
                  <a:pt x="1878" y="968"/>
                  <a:pt x="1878" y="968"/>
                  <a:pt x="1878" y="968"/>
                </a:cubicBezTo>
                <a:cubicBezTo>
                  <a:pt x="1878" y="968"/>
                  <a:pt x="1878" y="968"/>
                  <a:pt x="1878" y="968"/>
                </a:cubicBezTo>
                <a:cubicBezTo>
                  <a:pt x="1878" y="968"/>
                  <a:pt x="1878" y="968"/>
                  <a:pt x="1878" y="968"/>
                </a:cubicBezTo>
                <a:cubicBezTo>
                  <a:pt x="1878" y="967"/>
                  <a:pt x="1878" y="967"/>
                  <a:pt x="1878" y="967"/>
                </a:cubicBezTo>
                <a:cubicBezTo>
                  <a:pt x="1878" y="968"/>
                  <a:pt x="1878" y="968"/>
                  <a:pt x="1878" y="968"/>
                </a:cubicBezTo>
                <a:cubicBezTo>
                  <a:pt x="1878" y="968"/>
                  <a:pt x="1878" y="968"/>
                  <a:pt x="1878" y="968"/>
                </a:cubicBezTo>
                <a:cubicBezTo>
                  <a:pt x="1878" y="967"/>
                  <a:pt x="1878" y="967"/>
                  <a:pt x="1878" y="967"/>
                </a:cubicBezTo>
                <a:cubicBezTo>
                  <a:pt x="1878" y="967"/>
                  <a:pt x="1878" y="967"/>
                  <a:pt x="1878" y="967"/>
                </a:cubicBezTo>
                <a:cubicBezTo>
                  <a:pt x="1878" y="967"/>
                  <a:pt x="1878" y="967"/>
                  <a:pt x="1878" y="967"/>
                </a:cubicBezTo>
                <a:cubicBezTo>
                  <a:pt x="1878" y="966"/>
                  <a:pt x="1878" y="966"/>
                  <a:pt x="1878" y="966"/>
                </a:cubicBezTo>
                <a:cubicBezTo>
                  <a:pt x="1878" y="966"/>
                  <a:pt x="1878" y="966"/>
                  <a:pt x="1878" y="966"/>
                </a:cubicBezTo>
                <a:cubicBezTo>
                  <a:pt x="1879" y="966"/>
                  <a:pt x="1879" y="966"/>
                  <a:pt x="1879" y="966"/>
                </a:cubicBezTo>
                <a:cubicBezTo>
                  <a:pt x="1879" y="966"/>
                  <a:pt x="1879" y="966"/>
                  <a:pt x="1879" y="966"/>
                </a:cubicBezTo>
                <a:cubicBezTo>
                  <a:pt x="1879" y="966"/>
                  <a:pt x="1879" y="966"/>
                  <a:pt x="1879" y="966"/>
                </a:cubicBezTo>
                <a:cubicBezTo>
                  <a:pt x="1879" y="966"/>
                  <a:pt x="1879" y="966"/>
                  <a:pt x="1879" y="966"/>
                </a:cubicBezTo>
                <a:cubicBezTo>
                  <a:pt x="1879" y="965"/>
                  <a:pt x="1879" y="965"/>
                  <a:pt x="1879" y="965"/>
                </a:cubicBezTo>
                <a:cubicBezTo>
                  <a:pt x="1879" y="964"/>
                  <a:pt x="1879" y="964"/>
                  <a:pt x="1879" y="964"/>
                </a:cubicBezTo>
                <a:cubicBezTo>
                  <a:pt x="1879" y="964"/>
                  <a:pt x="1879" y="964"/>
                  <a:pt x="1879" y="964"/>
                </a:cubicBezTo>
                <a:cubicBezTo>
                  <a:pt x="1879" y="964"/>
                  <a:pt x="1879" y="964"/>
                  <a:pt x="1879" y="964"/>
                </a:cubicBezTo>
                <a:cubicBezTo>
                  <a:pt x="1879" y="965"/>
                  <a:pt x="1879" y="965"/>
                  <a:pt x="1879" y="965"/>
                </a:cubicBezTo>
                <a:cubicBezTo>
                  <a:pt x="1879" y="965"/>
                  <a:pt x="1879" y="965"/>
                  <a:pt x="1879" y="966"/>
                </a:cubicBezTo>
                <a:cubicBezTo>
                  <a:pt x="1879" y="966"/>
                  <a:pt x="1879" y="966"/>
                  <a:pt x="1879" y="966"/>
                </a:cubicBezTo>
                <a:cubicBezTo>
                  <a:pt x="1879" y="966"/>
                  <a:pt x="1879" y="966"/>
                  <a:pt x="1879" y="966"/>
                </a:cubicBezTo>
                <a:cubicBezTo>
                  <a:pt x="1878" y="966"/>
                  <a:pt x="1878" y="966"/>
                  <a:pt x="1878" y="966"/>
                </a:cubicBezTo>
                <a:cubicBezTo>
                  <a:pt x="1878" y="967"/>
                  <a:pt x="1878" y="967"/>
                  <a:pt x="1878" y="967"/>
                </a:cubicBezTo>
                <a:cubicBezTo>
                  <a:pt x="1878" y="967"/>
                  <a:pt x="1878" y="967"/>
                  <a:pt x="1878" y="967"/>
                </a:cubicBezTo>
                <a:cubicBezTo>
                  <a:pt x="1878" y="967"/>
                  <a:pt x="1878" y="967"/>
                  <a:pt x="1878" y="967"/>
                </a:cubicBezTo>
                <a:cubicBezTo>
                  <a:pt x="1878" y="966"/>
                  <a:pt x="1878" y="966"/>
                  <a:pt x="1878" y="966"/>
                </a:cubicBezTo>
                <a:cubicBezTo>
                  <a:pt x="1878" y="966"/>
                  <a:pt x="1878" y="966"/>
                  <a:pt x="1878" y="966"/>
                </a:cubicBezTo>
                <a:cubicBezTo>
                  <a:pt x="1878" y="966"/>
                  <a:pt x="1878" y="966"/>
                  <a:pt x="1878" y="966"/>
                </a:cubicBezTo>
                <a:cubicBezTo>
                  <a:pt x="1878" y="965"/>
                  <a:pt x="1878" y="965"/>
                  <a:pt x="1878" y="965"/>
                </a:cubicBezTo>
                <a:cubicBezTo>
                  <a:pt x="1878" y="965"/>
                  <a:pt x="1878" y="965"/>
                  <a:pt x="1878" y="965"/>
                </a:cubicBezTo>
                <a:cubicBezTo>
                  <a:pt x="1878" y="965"/>
                  <a:pt x="1878" y="965"/>
                  <a:pt x="1878" y="965"/>
                </a:cubicBezTo>
                <a:cubicBezTo>
                  <a:pt x="1878" y="965"/>
                  <a:pt x="1878" y="965"/>
                  <a:pt x="1878" y="965"/>
                </a:cubicBezTo>
                <a:cubicBezTo>
                  <a:pt x="1878" y="965"/>
                  <a:pt x="1878" y="965"/>
                  <a:pt x="1878" y="965"/>
                </a:cubicBezTo>
                <a:cubicBezTo>
                  <a:pt x="1878" y="965"/>
                  <a:pt x="1878" y="965"/>
                  <a:pt x="1878" y="965"/>
                </a:cubicBezTo>
                <a:cubicBezTo>
                  <a:pt x="1878" y="965"/>
                  <a:pt x="1878" y="965"/>
                  <a:pt x="1878" y="965"/>
                </a:cubicBezTo>
                <a:cubicBezTo>
                  <a:pt x="1878" y="966"/>
                  <a:pt x="1878" y="966"/>
                  <a:pt x="1878" y="966"/>
                </a:cubicBezTo>
                <a:cubicBezTo>
                  <a:pt x="1878" y="966"/>
                  <a:pt x="1878" y="966"/>
                  <a:pt x="1878" y="966"/>
                </a:cubicBezTo>
                <a:cubicBezTo>
                  <a:pt x="1878" y="966"/>
                  <a:pt x="1878" y="966"/>
                  <a:pt x="1878" y="966"/>
                </a:cubicBezTo>
                <a:cubicBezTo>
                  <a:pt x="1878" y="966"/>
                  <a:pt x="1878" y="966"/>
                  <a:pt x="1878" y="966"/>
                </a:cubicBezTo>
                <a:cubicBezTo>
                  <a:pt x="1878" y="967"/>
                  <a:pt x="1878" y="967"/>
                  <a:pt x="1878" y="967"/>
                </a:cubicBezTo>
                <a:cubicBezTo>
                  <a:pt x="1877" y="967"/>
                  <a:pt x="1877" y="967"/>
                  <a:pt x="1877" y="967"/>
                </a:cubicBezTo>
                <a:cubicBezTo>
                  <a:pt x="1877" y="967"/>
                  <a:pt x="1877" y="967"/>
                  <a:pt x="1877" y="967"/>
                </a:cubicBezTo>
                <a:cubicBezTo>
                  <a:pt x="1877" y="966"/>
                  <a:pt x="1877" y="966"/>
                  <a:pt x="1877" y="966"/>
                </a:cubicBezTo>
                <a:cubicBezTo>
                  <a:pt x="1877" y="966"/>
                  <a:pt x="1877" y="966"/>
                  <a:pt x="1877" y="966"/>
                </a:cubicBezTo>
                <a:cubicBezTo>
                  <a:pt x="1877" y="966"/>
                  <a:pt x="1877" y="966"/>
                  <a:pt x="1877" y="966"/>
                </a:cubicBezTo>
                <a:cubicBezTo>
                  <a:pt x="1877" y="965"/>
                  <a:pt x="1877" y="965"/>
                  <a:pt x="1877" y="965"/>
                </a:cubicBezTo>
                <a:cubicBezTo>
                  <a:pt x="1877" y="964"/>
                  <a:pt x="1877" y="964"/>
                  <a:pt x="1877" y="964"/>
                </a:cubicBezTo>
                <a:cubicBezTo>
                  <a:pt x="1877" y="964"/>
                  <a:pt x="1877" y="964"/>
                  <a:pt x="1877" y="964"/>
                </a:cubicBezTo>
                <a:cubicBezTo>
                  <a:pt x="1877" y="964"/>
                  <a:pt x="1877" y="964"/>
                  <a:pt x="1877" y="964"/>
                </a:cubicBezTo>
                <a:cubicBezTo>
                  <a:pt x="1877" y="964"/>
                  <a:pt x="1877" y="964"/>
                  <a:pt x="1877" y="964"/>
                </a:cubicBezTo>
                <a:cubicBezTo>
                  <a:pt x="1877" y="965"/>
                  <a:pt x="1877" y="965"/>
                  <a:pt x="1877" y="965"/>
                </a:cubicBezTo>
                <a:cubicBezTo>
                  <a:pt x="1877" y="965"/>
                  <a:pt x="1877" y="965"/>
                  <a:pt x="1877" y="965"/>
                </a:cubicBezTo>
                <a:cubicBezTo>
                  <a:pt x="1877" y="965"/>
                  <a:pt x="1877" y="965"/>
                  <a:pt x="1877" y="965"/>
                </a:cubicBezTo>
                <a:cubicBezTo>
                  <a:pt x="1877" y="965"/>
                  <a:pt x="1877" y="965"/>
                  <a:pt x="1877" y="965"/>
                </a:cubicBezTo>
                <a:cubicBezTo>
                  <a:pt x="1877" y="966"/>
                  <a:pt x="1877" y="966"/>
                  <a:pt x="1877" y="966"/>
                </a:cubicBezTo>
                <a:cubicBezTo>
                  <a:pt x="1877" y="966"/>
                  <a:pt x="1877" y="966"/>
                  <a:pt x="1877" y="966"/>
                </a:cubicBezTo>
                <a:cubicBezTo>
                  <a:pt x="1877" y="966"/>
                  <a:pt x="1877" y="966"/>
                  <a:pt x="1877" y="966"/>
                </a:cubicBezTo>
                <a:cubicBezTo>
                  <a:pt x="1876" y="966"/>
                  <a:pt x="1876" y="966"/>
                  <a:pt x="1876" y="966"/>
                </a:cubicBezTo>
                <a:cubicBezTo>
                  <a:pt x="1877" y="966"/>
                  <a:pt x="1877" y="966"/>
                  <a:pt x="1877" y="966"/>
                </a:cubicBezTo>
                <a:cubicBezTo>
                  <a:pt x="1877" y="966"/>
                  <a:pt x="1877" y="966"/>
                  <a:pt x="1877" y="966"/>
                </a:cubicBezTo>
                <a:cubicBezTo>
                  <a:pt x="1877" y="966"/>
                  <a:pt x="1877" y="966"/>
                  <a:pt x="1877" y="966"/>
                </a:cubicBezTo>
                <a:cubicBezTo>
                  <a:pt x="1876" y="966"/>
                  <a:pt x="1876" y="966"/>
                  <a:pt x="1876" y="966"/>
                </a:cubicBezTo>
                <a:cubicBezTo>
                  <a:pt x="1876" y="966"/>
                  <a:pt x="1876" y="966"/>
                  <a:pt x="1876" y="966"/>
                </a:cubicBezTo>
                <a:cubicBezTo>
                  <a:pt x="1876" y="966"/>
                  <a:pt x="1876" y="966"/>
                  <a:pt x="1876" y="966"/>
                </a:cubicBezTo>
                <a:cubicBezTo>
                  <a:pt x="1877" y="966"/>
                  <a:pt x="1877" y="966"/>
                  <a:pt x="1877" y="966"/>
                </a:cubicBezTo>
                <a:cubicBezTo>
                  <a:pt x="1877" y="966"/>
                  <a:pt x="1877" y="966"/>
                  <a:pt x="1877" y="966"/>
                </a:cubicBezTo>
                <a:cubicBezTo>
                  <a:pt x="1877" y="967"/>
                  <a:pt x="1877" y="967"/>
                  <a:pt x="1877" y="967"/>
                </a:cubicBezTo>
                <a:cubicBezTo>
                  <a:pt x="1877" y="967"/>
                  <a:pt x="1877" y="967"/>
                  <a:pt x="1877" y="967"/>
                </a:cubicBezTo>
                <a:cubicBezTo>
                  <a:pt x="1877" y="967"/>
                  <a:pt x="1877" y="967"/>
                  <a:pt x="1877" y="967"/>
                </a:cubicBezTo>
                <a:cubicBezTo>
                  <a:pt x="1877" y="968"/>
                  <a:pt x="1877" y="968"/>
                  <a:pt x="1877" y="968"/>
                </a:cubicBezTo>
                <a:cubicBezTo>
                  <a:pt x="1877" y="967"/>
                  <a:pt x="1877" y="967"/>
                  <a:pt x="1877" y="967"/>
                </a:cubicBezTo>
                <a:cubicBezTo>
                  <a:pt x="1876" y="967"/>
                  <a:pt x="1876" y="967"/>
                  <a:pt x="1876" y="967"/>
                </a:cubicBezTo>
                <a:cubicBezTo>
                  <a:pt x="1877" y="967"/>
                  <a:pt x="1877" y="967"/>
                  <a:pt x="1877" y="967"/>
                </a:cubicBezTo>
                <a:cubicBezTo>
                  <a:pt x="1877" y="968"/>
                  <a:pt x="1877" y="968"/>
                  <a:pt x="1877" y="968"/>
                </a:cubicBezTo>
                <a:cubicBezTo>
                  <a:pt x="1876" y="968"/>
                  <a:pt x="1876" y="968"/>
                  <a:pt x="1876" y="968"/>
                </a:cubicBezTo>
                <a:cubicBezTo>
                  <a:pt x="1876" y="968"/>
                  <a:pt x="1876" y="968"/>
                  <a:pt x="1876" y="968"/>
                </a:cubicBezTo>
                <a:cubicBezTo>
                  <a:pt x="1876" y="968"/>
                  <a:pt x="1876" y="968"/>
                  <a:pt x="1876" y="968"/>
                </a:cubicBezTo>
                <a:cubicBezTo>
                  <a:pt x="1876" y="968"/>
                  <a:pt x="1876" y="968"/>
                  <a:pt x="1876" y="968"/>
                </a:cubicBezTo>
                <a:cubicBezTo>
                  <a:pt x="1876" y="967"/>
                  <a:pt x="1876" y="967"/>
                  <a:pt x="1876" y="967"/>
                </a:cubicBezTo>
                <a:cubicBezTo>
                  <a:pt x="1876" y="967"/>
                  <a:pt x="1876" y="967"/>
                  <a:pt x="1876" y="967"/>
                </a:cubicBezTo>
                <a:cubicBezTo>
                  <a:pt x="1876" y="967"/>
                  <a:pt x="1876" y="967"/>
                  <a:pt x="1876" y="967"/>
                </a:cubicBezTo>
                <a:cubicBezTo>
                  <a:pt x="1876" y="967"/>
                  <a:pt x="1876" y="967"/>
                  <a:pt x="1876" y="967"/>
                </a:cubicBezTo>
                <a:cubicBezTo>
                  <a:pt x="1876" y="968"/>
                  <a:pt x="1876" y="968"/>
                  <a:pt x="1876" y="968"/>
                </a:cubicBezTo>
                <a:cubicBezTo>
                  <a:pt x="1875" y="968"/>
                  <a:pt x="1875" y="968"/>
                  <a:pt x="1875" y="968"/>
                </a:cubicBezTo>
                <a:cubicBezTo>
                  <a:pt x="1875" y="968"/>
                  <a:pt x="1875" y="968"/>
                  <a:pt x="1875" y="968"/>
                </a:cubicBezTo>
                <a:cubicBezTo>
                  <a:pt x="1875" y="967"/>
                  <a:pt x="1875" y="967"/>
                  <a:pt x="1875" y="967"/>
                </a:cubicBezTo>
                <a:cubicBezTo>
                  <a:pt x="1876" y="967"/>
                  <a:pt x="1876" y="967"/>
                  <a:pt x="1876" y="967"/>
                </a:cubicBezTo>
                <a:cubicBezTo>
                  <a:pt x="1876" y="967"/>
                  <a:pt x="1876" y="967"/>
                  <a:pt x="1876" y="967"/>
                </a:cubicBezTo>
                <a:cubicBezTo>
                  <a:pt x="1876" y="967"/>
                  <a:pt x="1876" y="967"/>
                  <a:pt x="1876" y="967"/>
                </a:cubicBezTo>
                <a:cubicBezTo>
                  <a:pt x="1876" y="967"/>
                  <a:pt x="1876" y="967"/>
                  <a:pt x="1876" y="967"/>
                </a:cubicBezTo>
                <a:cubicBezTo>
                  <a:pt x="1876" y="966"/>
                  <a:pt x="1876" y="966"/>
                  <a:pt x="1876" y="966"/>
                </a:cubicBezTo>
                <a:cubicBezTo>
                  <a:pt x="1876" y="966"/>
                  <a:pt x="1876" y="966"/>
                  <a:pt x="1876" y="966"/>
                </a:cubicBezTo>
                <a:cubicBezTo>
                  <a:pt x="1875" y="966"/>
                  <a:pt x="1875" y="966"/>
                  <a:pt x="1875" y="966"/>
                </a:cubicBezTo>
                <a:cubicBezTo>
                  <a:pt x="1875" y="966"/>
                  <a:pt x="1875" y="966"/>
                  <a:pt x="1875" y="966"/>
                </a:cubicBezTo>
                <a:cubicBezTo>
                  <a:pt x="1876" y="966"/>
                  <a:pt x="1876" y="966"/>
                  <a:pt x="1876" y="966"/>
                </a:cubicBezTo>
                <a:cubicBezTo>
                  <a:pt x="1875" y="967"/>
                  <a:pt x="1875" y="967"/>
                  <a:pt x="1875" y="967"/>
                </a:cubicBezTo>
                <a:cubicBezTo>
                  <a:pt x="1875" y="967"/>
                  <a:pt x="1875" y="967"/>
                  <a:pt x="1875" y="967"/>
                </a:cubicBezTo>
                <a:cubicBezTo>
                  <a:pt x="1875" y="967"/>
                  <a:pt x="1875" y="967"/>
                  <a:pt x="1875" y="967"/>
                </a:cubicBezTo>
                <a:cubicBezTo>
                  <a:pt x="1875" y="967"/>
                  <a:pt x="1875" y="967"/>
                  <a:pt x="1875" y="967"/>
                </a:cubicBezTo>
                <a:cubicBezTo>
                  <a:pt x="1875" y="967"/>
                  <a:pt x="1875" y="967"/>
                  <a:pt x="1875" y="967"/>
                </a:cubicBezTo>
                <a:cubicBezTo>
                  <a:pt x="1875" y="967"/>
                  <a:pt x="1875" y="967"/>
                  <a:pt x="1875" y="967"/>
                </a:cubicBezTo>
                <a:cubicBezTo>
                  <a:pt x="1875" y="967"/>
                  <a:pt x="1875" y="967"/>
                  <a:pt x="1875" y="967"/>
                </a:cubicBezTo>
                <a:cubicBezTo>
                  <a:pt x="1875" y="967"/>
                  <a:pt x="1875" y="967"/>
                  <a:pt x="1875" y="967"/>
                </a:cubicBezTo>
                <a:cubicBezTo>
                  <a:pt x="1875" y="967"/>
                  <a:pt x="1875" y="967"/>
                  <a:pt x="1875" y="967"/>
                </a:cubicBezTo>
                <a:cubicBezTo>
                  <a:pt x="1875" y="967"/>
                  <a:pt x="1875" y="967"/>
                  <a:pt x="1875" y="967"/>
                </a:cubicBezTo>
                <a:cubicBezTo>
                  <a:pt x="1875" y="966"/>
                  <a:pt x="1875" y="966"/>
                  <a:pt x="1875" y="966"/>
                </a:cubicBezTo>
                <a:cubicBezTo>
                  <a:pt x="1875" y="966"/>
                  <a:pt x="1875" y="966"/>
                  <a:pt x="1875" y="966"/>
                </a:cubicBezTo>
                <a:cubicBezTo>
                  <a:pt x="1875" y="966"/>
                  <a:pt x="1875" y="966"/>
                  <a:pt x="1875" y="966"/>
                </a:cubicBezTo>
                <a:cubicBezTo>
                  <a:pt x="1875" y="965"/>
                  <a:pt x="1875" y="965"/>
                  <a:pt x="1875" y="965"/>
                </a:cubicBezTo>
                <a:cubicBezTo>
                  <a:pt x="1875" y="965"/>
                  <a:pt x="1875" y="965"/>
                  <a:pt x="1875" y="965"/>
                </a:cubicBezTo>
                <a:cubicBezTo>
                  <a:pt x="1875" y="965"/>
                  <a:pt x="1875" y="965"/>
                  <a:pt x="1875" y="965"/>
                </a:cubicBezTo>
                <a:cubicBezTo>
                  <a:pt x="1875" y="965"/>
                  <a:pt x="1875" y="965"/>
                  <a:pt x="1875" y="965"/>
                </a:cubicBezTo>
                <a:cubicBezTo>
                  <a:pt x="1875" y="966"/>
                  <a:pt x="1875" y="966"/>
                  <a:pt x="1875" y="966"/>
                </a:cubicBezTo>
                <a:cubicBezTo>
                  <a:pt x="1875" y="966"/>
                  <a:pt x="1875" y="966"/>
                  <a:pt x="1875" y="966"/>
                </a:cubicBezTo>
                <a:cubicBezTo>
                  <a:pt x="1875" y="966"/>
                  <a:pt x="1875" y="966"/>
                  <a:pt x="1875" y="966"/>
                </a:cubicBezTo>
                <a:cubicBezTo>
                  <a:pt x="1875" y="967"/>
                  <a:pt x="1875" y="967"/>
                  <a:pt x="1875" y="967"/>
                </a:cubicBezTo>
                <a:cubicBezTo>
                  <a:pt x="1874" y="966"/>
                  <a:pt x="1874" y="966"/>
                  <a:pt x="1874" y="966"/>
                </a:cubicBezTo>
                <a:cubicBezTo>
                  <a:pt x="1874" y="966"/>
                  <a:pt x="1874" y="966"/>
                  <a:pt x="1874" y="966"/>
                </a:cubicBezTo>
                <a:cubicBezTo>
                  <a:pt x="1874" y="966"/>
                  <a:pt x="1874" y="966"/>
                  <a:pt x="1874" y="966"/>
                </a:cubicBezTo>
                <a:cubicBezTo>
                  <a:pt x="1874" y="965"/>
                  <a:pt x="1874" y="965"/>
                  <a:pt x="1874" y="965"/>
                </a:cubicBezTo>
                <a:cubicBezTo>
                  <a:pt x="1874" y="966"/>
                  <a:pt x="1874" y="966"/>
                  <a:pt x="1874" y="966"/>
                </a:cubicBezTo>
                <a:cubicBezTo>
                  <a:pt x="1874" y="966"/>
                  <a:pt x="1874" y="966"/>
                  <a:pt x="1874" y="966"/>
                </a:cubicBezTo>
                <a:cubicBezTo>
                  <a:pt x="1873" y="966"/>
                  <a:pt x="1873" y="966"/>
                  <a:pt x="1873" y="966"/>
                </a:cubicBezTo>
                <a:cubicBezTo>
                  <a:pt x="1873" y="966"/>
                  <a:pt x="1873" y="966"/>
                  <a:pt x="1873" y="966"/>
                </a:cubicBezTo>
                <a:cubicBezTo>
                  <a:pt x="1873" y="966"/>
                  <a:pt x="1873" y="966"/>
                  <a:pt x="1873" y="966"/>
                </a:cubicBezTo>
                <a:cubicBezTo>
                  <a:pt x="1873" y="966"/>
                  <a:pt x="1873" y="966"/>
                  <a:pt x="1873" y="966"/>
                </a:cubicBezTo>
                <a:cubicBezTo>
                  <a:pt x="1873" y="966"/>
                  <a:pt x="1873" y="966"/>
                  <a:pt x="1873" y="966"/>
                </a:cubicBezTo>
                <a:cubicBezTo>
                  <a:pt x="1873" y="966"/>
                  <a:pt x="1873" y="966"/>
                  <a:pt x="1873" y="966"/>
                </a:cubicBezTo>
                <a:cubicBezTo>
                  <a:pt x="1873" y="966"/>
                  <a:pt x="1873" y="966"/>
                  <a:pt x="1873" y="966"/>
                </a:cubicBezTo>
                <a:cubicBezTo>
                  <a:pt x="1873" y="966"/>
                  <a:pt x="1873" y="966"/>
                  <a:pt x="1873" y="966"/>
                </a:cubicBezTo>
                <a:cubicBezTo>
                  <a:pt x="1873" y="966"/>
                  <a:pt x="1873" y="966"/>
                  <a:pt x="1873" y="966"/>
                </a:cubicBezTo>
                <a:cubicBezTo>
                  <a:pt x="1873" y="966"/>
                  <a:pt x="1873" y="966"/>
                  <a:pt x="1873" y="966"/>
                </a:cubicBezTo>
                <a:cubicBezTo>
                  <a:pt x="1873" y="967"/>
                  <a:pt x="1873" y="967"/>
                  <a:pt x="1873" y="967"/>
                </a:cubicBezTo>
                <a:cubicBezTo>
                  <a:pt x="1873" y="967"/>
                  <a:pt x="1873" y="967"/>
                  <a:pt x="1873" y="967"/>
                </a:cubicBezTo>
                <a:cubicBezTo>
                  <a:pt x="1873" y="966"/>
                  <a:pt x="1873" y="966"/>
                  <a:pt x="1873" y="966"/>
                </a:cubicBezTo>
                <a:cubicBezTo>
                  <a:pt x="1873" y="966"/>
                  <a:pt x="1873" y="966"/>
                  <a:pt x="1873" y="966"/>
                </a:cubicBezTo>
                <a:cubicBezTo>
                  <a:pt x="1873" y="966"/>
                  <a:pt x="1873" y="966"/>
                  <a:pt x="1873" y="966"/>
                </a:cubicBezTo>
                <a:cubicBezTo>
                  <a:pt x="1873" y="966"/>
                  <a:pt x="1873" y="966"/>
                  <a:pt x="1873" y="966"/>
                </a:cubicBezTo>
                <a:cubicBezTo>
                  <a:pt x="1873" y="966"/>
                  <a:pt x="1873" y="966"/>
                  <a:pt x="1873" y="966"/>
                </a:cubicBezTo>
                <a:cubicBezTo>
                  <a:pt x="1873" y="966"/>
                  <a:pt x="1873" y="966"/>
                  <a:pt x="1873" y="966"/>
                </a:cubicBezTo>
                <a:cubicBezTo>
                  <a:pt x="1873" y="966"/>
                  <a:pt x="1873" y="966"/>
                  <a:pt x="1873" y="966"/>
                </a:cubicBezTo>
                <a:cubicBezTo>
                  <a:pt x="1873" y="966"/>
                  <a:pt x="1873" y="966"/>
                  <a:pt x="1873" y="966"/>
                </a:cubicBezTo>
                <a:cubicBezTo>
                  <a:pt x="1872" y="966"/>
                  <a:pt x="1872" y="966"/>
                  <a:pt x="1872" y="966"/>
                </a:cubicBezTo>
                <a:cubicBezTo>
                  <a:pt x="1872" y="966"/>
                  <a:pt x="1872" y="966"/>
                  <a:pt x="1872" y="966"/>
                </a:cubicBezTo>
                <a:cubicBezTo>
                  <a:pt x="1873" y="966"/>
                  <a:pt x="1873" y="966"/>
                  <a:pt x="1873" y="966"/>
                </a:cubicBezTo>
                <a:cubicBezTo>
                  <a:pt x="1873" y="965"/>
                  <a:pt x="1873" y="965"/>
                  <a:pt x="1873" y="965"/>
                </a:cubicBezTo>
                <a:cubicBezTo>
                  <a:pt x="1872" y="965"/>
                  <a:pt x="1872" y="965"/>
                  <a:pt x="1872" y="965"/>
                </a:cubicBezTo>
                <a:cubicBezTo>
                  <a:pt x="1872" y="965"/>
                  <a:pt x="1872" y="965"/>
                  <a:pt x="1872" y="965"/>
                </a:cubicBezTo>
                <a:cubicBezTo>
                  <a:pt x="1872" y="966"/>
                  <a:pt x="1872" y="966"/>
                  <a:pt x="1872" y="966"/>
                </a:cubicBezTo>
                <a:cubicBezTo>
                  <a:pt x="1872" y="966"/>
                  <a:pt x="1872" y="966"/>
                  <a:pt x="1872" y="966"/>
                </a:cubicBezTo>
                <a:cubicBezTo>
                  <a:pt x="1872" y="966"/>
                  <a:pt x="1872" y="966"/>
                  <a:pt x="1872" y="966"/>
                </a:cubicBezTo>
                <a:cubicBezTo>
                  <a:pt x="1872" y="966"/>
                  <a:pt x="1872" y="966"/>
                  <a:pt x="1872" y="966"/>
                </a:cubicBezTo>
                <a:cubicBezTo>
                  <a:pt x="1872" y="967"/>
                  <a:pt x="1872" y="967"/>
                  <a:pt x="1872" y="967"/>
                </a:cubicBezTo>
                <a:cubicBezTo>
                  <a:pt x="1872" y="967"/>
                  <a:pt x="1872" y="967"/>
                  <a:pt x="1872" y="967"/>
                </a:cubicBezTo>
                <a:cubicBezTo>
                  <a:pt x="1872" y="967"/>
                  <a:pt x="1872" y="967"/>
                  <a:pt x="1872" y="967"/>
                </a:cubicBezTo>
                <a:cubicBezTo>
                  <a:pt x="1872" y="966"/>
                  <a:pt x="1872" y="966"/>
                  <a:pt x="1872" y="966"/>
                </a:cubicBezTo>
                <a:cubicBezTo>
                  <a:pt x="1872" y="966"/>
                  <a:pt x="1872" y="966"/>
                  <a:pt x="1872" y="966"/>
                </a:cubicBezTo>
                <a:cubicBezTo>
                  <a:pt x="1872" y="966"/>
                  <a:pt x="1872" y="966"/>
                  <a:pt x="1872" y="966"/>
                </a:cubicBezTo>
                <a:cubicBezTo>
                  <a:pt x="1872" y="966"/>
                  <a:pt x="1872" y="966"/>
                  <a:pt x="1872" y="966"/>
                </a:cubicBezTo>
                <a:cubicBezTo>
                  <a:pt x="1872" y="966"/>
                  <a:pt x="1872" y="966"/>
                  <a:pt x="1872" y="966"/>
                </a:cubicBezTo>
                <a:cubicBezTo>
                  <a:pt x="1872" y="966"/>
                  <a:pt x="1872" y="966"/>
                  <a:pt x="1872" y="966"/>
                </a:cubicBezTo>
                <a:cubicBezTo>
                  <a:pt x="1872" y="966"/>
                  <a:pt x="1872" y="966"/>
                  <a:pt x="1872" y="966"/>
                </a:cubicBezTo>
                <a:cubicBezTo>
                  <a:pt x="1872" y="966"/>
                  <a:pt x="1872" y="966"/>
                  <a:pt x="1872" y="966"/>
                </a:cubicBezTo>
                <a:cubicBezTo>
                  <a:pt x="1872" y="966"/>
                  <a:pt x="1872" y="966"/>
                  <a:pt x="1872" y="966"/>
                </a:cubicBezTo>
                <a:cubicBezTo>
                  <a:pt x="1872" y="966"/>
                  <a:pt x="1872" y="966"/>
                  <a:pt x="1872" y="966"/>
                </a:cubicBezTo>
                <a:cubicBezTo>
                  <a:pt x="1872" y="967"/>
                  <a:pt x="1872" y="967"/>
                  <a:pt x="1872" y="967"/>
                </a:cubicBezTo>
                <a:cubicBezTo>
                  <a:pt x="1872" y="967"/>
                  <a:pt x="1872" y="967"/>
                  <a:pt x="1872" y="967"/>
                </a:cubicBezTo>
                <a:cubicBezTo>
                  <a:pt x="1872" y="967"/>
                  <a:pt x="1872" y="967"/>
                  <a:pt x="1872" y="967"/>
                </a:cubicBezTo>
                <a:cubicBezTo>
                  <a:pt x="1872" y="967"/>
                  <a:pt x="1872" y="967"/>
                  <a:pt x="1872" y="967"/>
                </a:cubicBezTo>
                <a:cubicBezTo>
                  <a:pt x="1872" y="967"/>
                  <a:pt x="1872" y="967"/>
                  <a:pt x="1872" y="967"/>
                </a:cubicBezTo>
                <a:cubicBezTo>
                  <a:pt x="1872" y="968"/>
                  <a:pt x="1872" y="968"/>
                  <a:pt x="1872" y="968"/>
                </a:cubicBezTo>
                <a:cubicBezTo>
                  <a:pt x="1872" y="968"/>
                  <a:pt x="1872" y="968"/>
                  <a:pt x="1872" y="968"/>
                </a:cubicBezTo>
                <a:cubicBezTo>
                  <a:pt x="1872" y="968"/>
                  <a:pt x="1872" y="968"/>
                  <a:pt x="1872" y="968"/>
                </a:cubicBezTo>
                <a:cubicBezTo>
                  <a:pt x="1871" y="967"/>
                  <a:pt x="1871" y="967"/>
                  <a:pt x="1871" y="967"/>
                </a:cubicBezTo>
                <a:cubicBezTo>
                  <a:pt x="1871" y="967"/>
                  <a:pt x="1871" y="967"/>
                  <a:pt x="1871" y="967"/>
                </a:cubicBezTo>
                <a:cubicBezTo>
                  <a:pt x="1871" y="967"/>
                  <a:pt x="1871" y="967"/>
                  <a:pt x="1871" y="967"/>
                </a:cubicBezTo>
                <a:cubicBezTo>
                  <a:pt x="1871" y="966"/>
                  <a:pt x="1871" y="966"/>
                  <a:pt x="1871" y="966"/>
                </a:cubicBezTo>
                <a:cubicBezTo>
                  <a:pt x="1871" y="966"/>
                  <a:pt x="1871" y="966"/>
                  <a:pt x="1871" y="966"/>
                </a:cubicBezTo>
                <a:cubicBezTo>
                  <a:pt x="1871" y="966"/>
                  <a:pt x="1871" y="965"/>
                  <a:pt x="1871" y="965"/>
                </a:cubicBezTo>
                <a:moveTo>
                  <a:pt x="1510" y="878"/>
                </a:moveTo>
                <a:cubicBezTo>
                  <a:pt x="1509" y="878"/>
                  <a:pt x="1509" y="878"/>
                  <a:pt x="1509" y="878"/>
                </a:cubicBezTo>
                <a:cubicBezTo>
                  <a:pt x="1510" y="878"/>
                  <a:pt x="1510" y="878"/>
                  <a:pt x="1510" y="878"/>
                </a:cubicBezTo>
                <a:cubicBezTo>
                  <a:pt x="1510" y="878"/>
                  <a:pt x="1510" y="878"/>
                  <a:pt x="1510" y="878"/>
                </a:cubicBezTo>
                <a:moveTo>
                  <a:pt x="1639" y="773"/>
                </a:moveTo>
                <a:cubicBezTo>
                  <a:pt x="1639" y="772"/>
                  <a:pt x="1638" y="772"/>
                  <a:pt x="1637" y="771"/>
                </a:cubicBezTo>
                <a:cubicBezTo>
                  <a:pt x="1636" y="770"/>
                  <a:pt x="1636" y="769"/>
                  <a:pt x="1635" y="768"/>
                </a:cubicBezTo>
                <a:cubicBezTo>
                  <a:pt x="1634" y="768"/>
                  <a:pt x="1633" y="768"/>
                  <a:pt x="1632" y="769"/>
                </a:cubicBezTo>
                <a:cubicBezTo>
                  <a:pt x="1631" y="769"/>
                  <a:pt x="1631" y="770"/>
                  <a:pt x="1631" y="771"/>
                </a:cubicBezTo>
                <a:cubicBezTo>
                  <a:pt x="1630" y="770"/>
                  <a:pt x="1629" y="769"/>
                  <a:pt x="1628" y="769"/>
                </a:cubicBezTo>
                <a:cubicBezTo>
                  <a:pt x="1628" y="768"/>
                  <a:pt x="1627" y="768"/>
                  <a:pt x="1627" y="768"/>
                </a:cubicBezTo>
                <a:cubicBezTo>
                  <a:pt x="1627" y="767"/>
                  <a:pt x="1628" y="767"/>
                  <a:pt x="1628" y="766"/>
                </a:cubicBezTo>
                <a:cubicBezTo>
                  <a:pt x="1629" y="766"/>
                  <a:pt x="1628" y="765"/>
                  <a:pt x="1629" y="764"/>
                </a:cubicBezTo>
                <a:cubicBezTo>
                  <a:pt x="1629" y="763"/>
                  <a:pt x="1629" y="763"/>
                  <a:pt x="1629" y="763"/>
                </a:cubicBezTo>
                <a:cubicBezTo>
                  <a:pt x="1629" y="763"/>
                  <a:pt x="1629" y="763"/>
                  <a:pt x="1629" y="762"/>
                </a:cubicBezTo>
                <a:cubicBezTo>
                  <a:pt x="1629" y="761"/>
                  <a:pt x="1628" y="759"/>
                  <a:pt x="1627" y="758"/>
                </a:cubicBezTo>
                <a:cubicBezTo>
                  <a:pt x="1627" y="757"/>
                  <a:pt x="1627" y="757"/>
                  <a:pt x="1627" y="757"/>
                </a:cubicBezTo>
                <a:cubicBezTo>
                  <a:pt x="1627" y="757"/>
                  <a:pt x="1626" y="757"/>
                  <a:pt x="1626" y="757"/>
                </a:cubicBezTo>
                <a:cubicBezTo>
                  <a:pt x="1625" y="757"/>
                  <a:pt x="1625" y="757"/>
                  <a:pt x="1625" y="757"/>
                </a:cubicBezTo>
                <a:cubicBezTo>
                  <a:pt x="1624" y="757"/>
                  <a:pt x="1624" y="756"/>
                  <a:pt x="1623" y="756"/>
                </a:cubicBezTo>
                <a:cubicBezTo>
                  <a:pt x="1623" y="756"/>
                  <a:pt x="1623" y="756"/>
                  <a:pt x="1623" y="757"/>
                </a:cubicBezTo>
                <a:cubicBezTo>
                  <a:pt x="1622" y="757"/>
                  <a:pt x="1623" y="757"/>
                  <a:pt x="1622" y="758"/>
                </a:cubicBezTo>
                <a:cubicBezTo>
                  <a:pt x="1622" y="758"/>
                  <a:pt x="1622" y="759"/>
                  <a:pt x="1621" y="758"/>
                </a:cubicBezTo>
                <a:cubicBezTo>
                  <a:pt x="1621" y="758"/>
                  <a:pt x="1621" y="758"/>
                  <a:pt x="1620" y="758"/>
                </a:cubicBezTo>
                <a:cubicBezTo>
                  <a:pt x="1619" y="758"/>
                  <a:pt x="1619" y="758"/>
                  <a:pt x="1619" y="758"/>
                </a:cubicBezTo>
                <a:cubicBezTo>
                  <a:pt x="1618" y="758"/>
                  <a:pt x="1618" y="757"/>
                  <a:pt x="1617" y="757"/>
                </a:cubicBezTo>
                <a:cubicBezTo>
                  <a:pt x="1616" y="756"/>
                  <a:pt x="1616" y="755"/>
                  <a:pt x="1615" y="755"/>
                </a:cubicBezTo>
                <a:cubicBezTo>
                  <a:pt x="1614" y="755"/>
                  <a:pt x="1613" y="756"/>
                  <a:pt x="1612" y="756"/>
                </a:cubicBezTo>
                <a:cubicBezTo>
                  <a:pt x="1611" y="757"/>
                  <a:pt x="1611" y="757"/>
                  <a:pt x="1610" y="757"/>
                </a:cubicBezTo>
                <a:cubicBezTo>
                  <a:pt x="1608" y="758"/>
                  <a:pt x="1606" y="760"/>
                  <a:pt x="1605" y="762"/>
                </a:cubicBezTo>
                <a:cubicBezTo>
                  <a:pt x="1605" y="762"/>
                  <a:pt x="1605" y="763"/>
                  <a:pt x="1605" y="763"/>
                </a:cubicBezTo>
                <a:cubicBezTo>
                  <a:pt x="1605" y="764"/>
                  <a:pt x="1604" y="764"/>
                  <a:pt x="1603" y="764"/>
                </a:cubicBezTo>
                <a:cubicBezTo>
                  <a:pt x="1602" y="764"/>
                  <a:pt x="1602" y="763"/>
                  <a:pt x="1601" y="763"/>
                </a:cubicBezTo>
                <a:cubicBezTo>
                  <a:pt x="1601" y="763"/>
                  <a:pt x="1601" y="764"/>
                  <a:pt x="1601" y="764"/>
                </a:cubicBezTo>
                <a:cubicBezTo>
                  <a:pt x="1601" y="765"/>
                  <a:pt x="1601" y="765"/>
                  <a:pt x="1601" y="765"/>
                </a:cubicBezTo>
                <a:cubicBezTo>
                  <a:pt x="1600" y="765"/>
                  <a:pt x="1600" y="765"/>
                  <a:pt x="1600" y="765"/>
                </a:cubicBezTo>
                <a:cubicBezTo>
                  <a:pt x="1600" y="764"/>
                  <a:pt x="1600" y="764"/>
                  <a:pt x="1600" y="764"/>
                </a:cubicBezTo>
                <a:cubicBezTo>
                  <a:pt x="1599" y="765"/>
                  <a:pt x="1599" y="766"/>
                  <a:pt x="1599" y="767"/>
                </a:cubicBezTo>
                <a:cubicBezTo>
                  <a:pt x="1598" y="767"/>
                  <a:pt x="1598" y="767"/>
                  <a:pt x="1598" y="767"/>
                </a:cubicBezTo>
                <a:cubicBezTo>
                  <a:pt x="1598" y="768"/>
                  <a:pt x="1598" y="768"/>
                  <a:pt x="1597" y="769"/>
                </a:cubicBezTo>
                <a:cubicBezTo>
                  <a:pt x="1596" y="769"/>
                  <a:pt x="1595" y="769"/>
                  <a:pt x="1594" y="769"/>
                </a:cubicBezTo>
                <a:cubicBezTo>
                  <a:pt x="1593" y="769"/>
                  <a:pt x="1593" y="769"/>
                  <a:pt x="1593" y="769"/>
                </a:cubicBezTo>
                <a:cubicBezTo>
                  <a:pt x="1593" y="770"/>
                  <a:pt x="1593" y="770"/>
                  <a:pt x="1593" y="770"/>
                </a:cubicBezTo>
                <a:cubicBezTo>
                  <a:pt x="1593" y="771"/>
                  <a:pt x="1592" y="771"/>
                  <a:pt x="1592" y="771"/>
                </a:cubicBezTo>
                <a:cubicBezTo>
                  <a:pt x="1592" y="771"/>
                  <a:pt x="1592" y="771"/>
                  <a:pt x="1592" y="771"/>
                </a:cubicBezTo>
                <a:cubicBezTo>
                  <a:pt x="1591" y="770"/>
                  <a:pt x="1590" y="770"/>
                  <a:pt x="1590" y="771"/>
                </a:cubicBezTo>
                <a:cubicBezTo>
                  <a:pt x="1589" y="771"/>
                  <a:pt x="1589" y="772"/>
                  <a:pt x="1589" y="773"/>
                </a:cubicBezTo>
                <a:cubicBezTo>
                  <a:pt x="1588" y="774"/>
                  <a:pt x="1588" y="776"/>
                  <a:pt x="1587" y="777"/>
                </a:cubicBezTo>
                <a:cubicBezTo>
                  <a:pt x="1587" y="778"/>
                  <a:pt x="1587" y="778"/>
                  <a:pt x="1586" y="778"/>
                </a:cubicBezTo>
                <a:cubicBezTo>
                  <a:pt x="1586" y="778"/>
                  <a:pt x="1586" y="778"/>
                  <a:pt x="1586" y="778"/>
                </a:cubicBezTo>
                <a:cubicBezTo>
                  <a:pt x="1585" y="778"/>
                  <a:pt x="1584" y="779"/>
                  <a:pt x="1584" y="780"/>
                </a:cubicBezTo>
                <a:cubicBezTo>
                  <a:pt x="1584" y="781"/>
                  <a:pt x="1585" y="782"/>
                  <a:pt x="1585" y="782"/>
                </a:cubicBezTo>
                <a:cubicBezTo>
                  <a:pt x="1586" y="783"/>
                  <a:pt x="1587" y="783"/>
                  <a:pt x="1588" y="784"/>
                </a:cubicBezTo>
                <a:cubicBezTo>
                  <a:pt x="1588" y="784"/>
                  <a:pt x="1588" y="786"/>
                  <a:pt x="1589" y="787"/>
                </a:cubicBezTo>
                <a:cubicBezTo>
                  <a:pt x="1589" y="786"/>
                  <a:pt x="1590" y="786"/>
                  <a:pt x="1590" y="786"/>
                </a:cubicBezTo>
                <a:cubicBezTo>
                  <a:pt x="1590" y="787"/>
                  <a:pt x="1590" y="787"/>
                  <a:pt x="1590" y="787"/>
                </a:cubicBezTo>
                <a:cubicBezTo>
                  <a:pt x="1591" y="788"/>
                  <a:pt x="1590" y="789"/>
                  <a:pt x="1590" y="790"/>
                </a:cubicBezTo>
                <a:cubicBezTo>
                  <a:pt x="1589" y="791"/>
                  <a:pt x="1589" y="792"/>
                  <a:pt x="1589" y="794"/>
                </a:cubicBezTo>
                <a:cubicBezTo>
                  <a:pt x="1589" y="794"/>
                  <a:pt x="1590" y="795"/>
                  <a:pt x="1590" y="796"/>
                </a:cubicBezTo>
                <a:cubicBezTo>
                  <a:pt x="1591" y="798"/>
                  <a:pt x="1593" y="800"/>
                  <a:pt x="1594" y="802"/>
                </a:cubicBezTo>
                <a:cubicBezTo>
                  <a:pt x="1595" y="804"/>
                  <a:pt x="1595" y="804"/>
                  <a:pt x="1595" y="804"/>
                </a:cubicBezTo>
                <a:cubicBezTo>
                  <a:pt x="1595" y="804"/>
                  <a:pt x="1595" y="804"/>
                  <a:pt x="1595" y="804"/>
                </a:cubicBezTo>
                <a:cubicBezTo>
                  <a:pt x="1596" y="804"/>
                  <a:pt x="1596" y="804"/>
                  <a:pt x="1596" y="804"/>
                </a:cubicBezTo>
                <a:cubicBezTo>
                  <a:pt x="1596" y="805"/>
                  <a:pt x="1597" y="806"/>
                  <a:pt x="1597" y="806"/>
                </a:cubicBezTo>
                <a:cubicBezTo>
                  <a:pt x="1598" y="807"/>
                  <a:pt x="1598" y="808"/>
                  <a:pt x="1599" y="808"/>
                </a:cubicBezTo>
                <a:cubicBezTo>
                  <a:pt x="1599" y="810"/>
                  <a:pt x="1599" y="812"/>
                  <a:pt x="1601" y="813"/>
                </a:cubicBezTo>
                <a:cubicBezTo>
                  <a:pt x="1601" y="814"/>
                  <a:pt x="1601" y="814"/>
                  <a:pt x="1602" y="815"/>
                </a:cubicBezTo>
                <a:cubicBezTo>
                  <a:pt x="1602" y="815"/>
                  <a:pt x="1602" y="816"/>
                  <a:pt x="1603" y="816"/>
                </a:cubicBezTo>
                <a:cubicBezTo>
                  <a:pt x="1604" y="816"/>
                  <a:pt x="1605" y="816"/>
                  <a:pt x="1606" y="816"/>
                </a:cubicBezTo>
                <a:cubicBezTo>
                  <a:pt x="1607" y="817"/>
                  <a:pt x="1608" y="818"/>
                  <a:pt x="1607" y="819"/>
                </a:cubicBezTo>
                <a:cubicBezTo>
                  <a:pt x="1607" y="818"/>
                  <a:pt x="1606" y="817"/>
                  <a:pt x="1605" y="818"/>
                </a:cubicBezTo>
                <a:cubicBezTo>
                  <a:pt x="1605" y="818"/>
                  <a:pt x="1604" y="819"/>
                  <a:pt x="1603" y="819"/>
                </a:cubicBezTo>
                <a:cubicBezTo>
                  <a:pt x="1603" y="819"/>
                  <a:pt x="1602" y="819"/>
                  <a:pt x="1602" y="820"/>
                </a:cubicBezTo>
                <a:cubicBezTo>
                  <a:pt x="1602" y="821"/>
                  <a:pt x="1602" y="821"/>
                  <a:pt x="1602" y="821"/>
                </a:cubicBezTo>
                <a:cubicBezTo>
                  <a:pt x="1601" y="822"/>
                  <a:pt x="1601" y="822"/>
                  <a:pt x="1601" y="822"/>
                </a:cubicBezTo>
                <a:cubicBezTo>
                  <a:pt x="1601" y="822"/>
                  <a:pt x="1601" y="823"/>
                  <a:pt x="1601" y="823"/>
                </a:cubicBezTo>
                <a:cubicBezTo>
                  <a:pt x="1601" y="824"/>
                  <a:pt x="1600" y="825"/>
                  <a:pt x="1600" y="825"/>
                </a:cubicBezTo>
                <a:cubicBezTo>
                  <a:pt x="1600" y="826"/>
                  <a:pt x="1602" y="826"/>
                  <a:pt x="1601" y="827"/>
                </a:cubicBezTo>
                <a:cubicBezTo>
                  <a:pt x="1600" y="827"/>
                  <a:pt x="1600" y="827"/>
                  <a:pt x="1600" y="827"/>
                </a:cubicBezTo>
                <a:cubicBezTo>
                  <a:pt x="1600" y="828"/>
                  <a:pt x="1600" y="828"/>
                  <a:pt x="1600" y="828"/>
                </a:cubicBezTo>
                <a:cubicBezTo>
                  <a:pt x="1600" y="829"/>
                  <a:pt x="1599" y="830"/>
                  <a:pt x="1599" y="830"/>
                </a:cubicBezTo>
                <a:cubicBezTo>
                  <a:pt x="1599" y="830"/>
                  <a:pt x="1599" y="830"/>
                  <a:pt x="1599" y="830"/>
                </a:cubicBezTo>
                <a:cubicBezTo>
                  <a:pt x="1599" y="830"/>
                  <a:pt x="1599" y="830"/>
                  <a:pt x="1599" y="830"/>
                </a:cubicBezTo>
                <a:cubicBezTo>
                  <a:pt x="1599" y="830"/>
                  <a:pt x="1599" y="833"/>
                  <a:pt x="1598" y="833"/>
                </a:cubicBezTo>
                <a:cubicBezTo>
                  <a:pt x="1598" y="834"/>
                  <a:pt x="1598" y="836"/>
                  <a:pt x="1598" y="836"/>
                </a:cubicBezTo>
                <a:cubicBezTo>
                  <a:pt x="1599" y="838"/>
                  <a:pt x="1599" y="839"/>
                  <a:pt x="1599" y="840"/>
                </a:cubicBezTo>
                <a:cubicBezTo>
                  <a:pt x="1599" y="841"/>
                  <a:pt x="1600" y="843"/>
                  <a:pt x="1601" y="843"/>
                </a:cubicBezTo>
                <a:cubicBezTo>
                  <a:pt x="1602" y="843"/>
                  <a:pt x="1603" y="843"/>
                  <a:pt x="1603" y="843"/>
                </a:cubicBezTo>
                <a:cubicBezTo>
                  <a:pt x="1604" y="843"/>
                  <a:pt x="1605" y="843"/>
                  <a:pt x="1606" y="844"/>
                </a:cubicBezTo>
                <a:cubicBezTo>
                  <a:pt x="1607" y="844"/>
                  <a:pt x="1607" y="844"/>
                  <a:pt x="1607" y="844"/>
                </a:cubicBezTo>
                <a:cubicBezTo>
                  <a:pt x="1607" y="844"/>
                  <a:pt x="1607" y="844"/>
                  <a:pt x="1607" y="844"/>
                </a:cubicBezTo>
                <a:cubicBezTo>
                  <a:pt x="1608" y="846"/>
                  <a:pt x="1610" y="848"/>
                  <a:pt x="1612" y="849"/>
                </a:cubicBezTo>
                <a:cubicBezTo>
                  <a:pt x="1615" y="850"/>
                  <a:pt x="1617" y="851"/>
                  <a:pt x="1620" y="851"/>
                </a:cubicBezTo>
                <a:cubicBezTo>
                  <a:pt x="1621" y="851"/>
                  <a:pt x="1622" y="851"/>
                  <a:pt x="1623" y="851"/>
                </a:cubicBezTo>
                <a:cubicBezTo>
                  <a:pt x="1624" y="851"/>
                  <a:pt x="1625" y="850"/>
                  <a:pt x="1626" y="850"/>
                </a:cubicBezTo>
                <a:cubicBezTo>
                  <a:pt x="1627" y="849"/>
                  <a:pt x="1628" y="849"/>
                  <a:pt x="1629" y="849"/>
                </a:cubicBezTo>
                <a:cubicBezTo>
                  <a:pt x="1630" y="849"/>
                  <a:pt x="1630" y="849"/>
                  <a:pt x="1630" y="849"/>
                </a:cubicBezTo>
                <a:cubicBezTo>
                  <a:pt x="1630" y="849"/>
                  <a:pt x="1631" y="849"/>
                  <a:pt x="1631" y="848"/>
                </a:cubicBezTo>
                <a:cubicBezTo>
                  <a:pt x="1632" y="848"/>
                  <a:pt x="1632" y="849"/>
                  <a:pt x="1632" y="849"/>
                </a:cubicBezTo>
                <a:cubicBezTo>
                  <a:pt x="1633" y="850"/>
                  <a:pt x="1634" y="849"/>
                  <a:pt x="1634" y="849"/>
                </a:cubicBezTo>
                <a:cubicBezTo>
                  <a:pt x="1634" y="848"/>
                  <a:pt x="1634" y="848"/>
                  <a:pt x="1633" y="847"/>
                </a:cubicBezTo>
                <a:cubicBezTo>
                  <a:pt x="1633" y="847"/>
                  <a:pt x="1633" y="846"/>
                  <a:pt x="1633" y="844"/>
                </a:cubicBezTo>
                <a:cubicBezTo>
                  <a:pt x="1633" y="844"/>
                  <a:pt x="1633" y="843"/>
                  <a:pt x="1633" y="843"/>
                </a:cubicBezTo>
                <a:cubicBezTo>
                  <a:pt x="1633" y="842"/>
                  <a:pt x="1633" y="842"/>
                  <a:pt x="1632" y="842"/>
                </a:cubicBezTo>
                <a:cubicBezTo>
                  <a:pt x="1632" y="840"/>
                  <a:pt x="1632" y="839"/>
                  <a:pt x="1632" y="837"/>
                </a:cubicBezTo>
                <a:cubicBezTo>
                  <a:pt x="1632" y="835"/>
                  <a:pt x="1632" y="833"/>
                  <a:pt x="1633" y="832"/>
                </a:cubicBezTo>
                <a:cubicBezTo>
                  <a:pt x="1633" y="831"/>
                  <a:pt x="1633" y="831"/>
                  <a:pt x="1633" y="831"/>
                </a:cubicBezTo>
                <a:cubicBezTo>
                  <a:pt x="1634" y="831"/>
                  <a:pt x="1633" y="830"/>
                  <a:pt x="1633" y="830"/>
                </a:cubicBezTo>
                <a:cubicBezTo>
                  <a:pt x="1632" y="830"/>
                  <a:pt x="1632" y="830"/>
                  <a:pt x="1632" y="830"/>
                </a:cubicBezTo>
                <a:cubicBezTo>
                  <a:pt x="1631" y="829"/>
                  <a:pt x="1631" y="828"/>
                  <a:pt x="1630" y="827"/>
                </a:cubicBezTo>
                <a:cubicBezTo>
                  <a:pt x="1630" y="827"/>
                  <a:pt x="1628" y="827"/>
                  <a:pt x="1627" y="827"/>
                </a:cubicBezTo>
                <a:cubicBezTo>
                  <a:pt x="1627" y="827"/>
                  <a:pt x="1628" y="826"/>
                  <a:pt x="1628" y="826"/>
                </a:cubicBezTo>
                <a:cubicBezTo>
                  <a:pt x="1629" y="826"/>
                  <a:pt x="1630" y="826"/>
                  <a:pt x="1630" y="825"/>
                </a:cubicBezTo>
                <a:cubicBezTo>
                  <a:pt x="1630" y="824"/>
                  <a:pt x="1630" y="824"/>
                  <a:pt x="1630" y="823"/>
                </a:cubicBezTo>
                <a:cubicBezTo>
                  <a:pt x="1630" y="822"/>
                  <a:pt x="1630" y="822"/>
                  <a:pt x="1630" y="822"/>
                </a:cubicBezTo>
                <a:cubicBezTo>
                  <a:pt x="1631" y="821"/>
                  <a:pt x="1631" y="821"/>
                  <a:pt x="1631" y="821"/>
                </a:cubicBezTo>
                <a:cubicBezTo>
                  <a:pt x="1629" y="821"/>
                  <a:pt x="1628" y="821"/>
                  <a:pt x="1626" y="821"/>
                </a:cubicBezTo>
                <a:cubicBezTo>
                  <a:pt x="1625" y="821"/>
                  <a:pt x="1625" y="821"/>
                  <a:pt x="1625" y="821"/>
                </a:cubicBezTo>
                <a:cubicBezTo>
                  <a:pt x="1625" y="821"/>
                  <a:pt x="1625" y="820"/>
                  <a:pt x="1625" y="820"/>
                </a:cubicBezTo>
                <a:cubicBezTo>
                  <a:pt x="1625" y="818"/>
                  <a:pt x="1625" y="817"/>
                  <a:pt x="1625" y="815"/>
                </a:cubicBezTo>
                <a:cubicBezTo>
                  <a:pt x="1626" y="814"/>
                  <a:pt x="1626" y="814"/>
                  <a:pt x="1626" y="814"/>
                </a:cubicBezTo>
                <a:cubicBezTo>
                  <a:pt x="1626" y="814"/>
                  <a:pt x="1627" y="814"/>
                  <a:pt x="1628" y="814"/>
                </a:cubicBezTo>
                <a:cubicBezTo>
                  <a:pt x="1629" y="815"/>
                  <a:pt x="1630" y="815"/>
                  <a:pt x="1632" y="814"/>
                </a:cubicBezTo>
                <a:cubicBezTo>
                  <a:pt x="1632" y="815"/>
                  <a:pt x="1632" y="816"/>
                  <a:pt x="1632" y="816"/>
                </a:cubicBezTo>
                <a:cubicBezTo>
                  <a:pt x="1633" y="816"/>
                  <a:pt x="1633" y="816"/>
                  <a:pt x="1633" y="816"/>
                </a:cubicBezTo>
                <a:cubicBezTo>
                  <a:pt x="1634" y="816"/>
                  <a:pt x="1636" y="815"/>
                  <a:pt x="1637" y="815"/>
                </a:cubicBezTo>
                <a:cubicBezTo>
                  <a:pt x="1637" y="815"/>
                  <a:pt x="1636" y="815"/>
                  <a:pt x="1636" y="814"/>
                </a:cubicBezTo>
                <a:cubicBezTo>
                  <a:pt x="1636" y="814"/>
                  <a:pt x="1636" y="814"/>
                  <a:pt x="1636" y="813"/>
                </a:cubicBezTo>
                <a:cubicBezTo>
                  <a:pt x="1637" y="813"/>
                  <a:pt x="1637" y="814"/>
                  <a:pt x="1638" y="814"/>
                </a:cubicBezTo>
                <a:cubicBezTo>
                  <a:pt x="1638" y="814"/>
                  <a:pt x="1638" y="814"/>
                  <a:pt x="1639" y="813"/>
                </a:cubicBezTo>
                <a:cubicBezTo>
                  <a:pt x="1639" y="813"/>
                  <a:pt x="1639" y="812"/>
                  <a:pt x="1638" y="812"/>
                </a:cubicBezTo>
                <a:cubicBezTo>
                  <a:pt x="1636" y="810"/>
                  <a:pt x="1634" y="808"/>
                  <a:pt x="1633" y="805"/>
                </a:cubicBezTo>
                <a:cubicBezTo>
                  <a:pt x="1633" y="805"/>
                  <a:pt x="1633" y="804"/>
                  <a:pt x="1633" y="804"/>
                </a:cubicBezTo>
                <a:cubicBezTo>
                  <a:pt x="1632" y="803"/>
                  <a:pt x="1631" y="803"/>
                  <a:pt x="1630" y="803"/>
                </a:cubicBezTo>
                <a:cubicBezTo>
                  <a:pt x="1628" y="803"/>
                  <a:pt x="1627" y="804"/>
                  <a:pt x="1626" y="805"/>
                </a:cubicBezTo>
                <a:cubicBezTo>
                  <a:pt x="1626" y="805"/>
                  <a:pt x="1625" y="806"/>
                  <a:pt x="1625" y="807"/>
                </a:cubicBezTo>
                <a:cubicBezTo>
                  <a:pt x="1626" y="807"/>
                  <a:pt x="1626" y="808"/>
                  <a:pt x="1625" y="809"/>
                </a:cubicBezTo>
                <a:cubicBezTo>
                  <a:pt x="1625" y="809"/>
                  <a:pt x="1624" y="809"/>
                  <a:pt x="1624" y="808"/>
                </a:cubicBezTo>
                <a:cubicBezTo>
                  <a:pt x="1624" y="807"/>
                  <a:pt x="1624" y="807"/>
                  <a:pt x="1624" y="807"/>
                </a:cubicBezTo>
                <a:cubicBezTo>
                  <a:pt x="1624" y="806"/>
                  <a:pt x="1623" y="806"/>
                  <a:pt x="1623" y="805"/>
                </a:cubicBezTo>
                <a:cubicBezTo>
                  <a:pt x="1623" y="804"/>
                  <a:pt x="1623" y="804"/>
                  <a:pt x="1623" y="804"/>
                </a:cubicBezTo>
                <a:cubicBezTo>
                  <a:pt x="1623" y="804"/>
                  <a:pt x="1622" y="803"/>
                  <a:pt x="1623" y="802"/>
                </a:cubicBezTo>
                <a:cubicBezTo>
                  <a:pt x="1624" y="801"/>
                  <a:pt x="1624" y="799"/>
                  <a:pt x="1625" y="798"/>
                </a:cubicBezTo>
                <a:cubicBezTo>
                  <a:pt x="1625" y="797"/>
                  <a:pt x="1625" y="797"/>
                  <a:pt x="1625" y="797"/>
                </a:cubicBezTo>
                <a:cubicBezTo>
                  <a:pt x="1625" y="797"/>
                  <a:pt x="1625" y="797"/>
                  <a:pt x="1625" y="797"/>
                </a:cubicBezTo>
                <a:cubicBezTo>
                  <a:pt x="1624" y="796"/>
                  <a:pt x="1623" y="796"/>
                  <a:pt x="1622" y="796"/>
                </a:cubicBezTo>
                <a:cubicBezTo>
                  <a:pt x="1621" y="796"/>
                  <a:pt x="1619" y="796"/>
                  <a:pt x="1619" y="795"/>
                </a:cubicBezTo>
                <a:cubicBezTo>
                  <a:pt x="1618" y="795"/>
                  <a:pt x="1618" y="794"/>
                  <a:pt x="1618" y="794"/>
                </a:cubicBezTo>
                <a:cubicBezTo>
                  <a:pt x="1617" y="793"/>
                  <a:pt x="1616" y="793"/>
                  <a:pt x="1615" y="793"/>
                </a:cubicBezTo>
                <a:cubicBezTo>
                  <a:pt x="1615" y="792"/>
                  <a:pt x="1615" y="791"/>
                  <a:pt x="1615" y="791"/>
                </a:cubicBezTo>
                <a:cubicBezTo>
                  <a:pt x="1615" y="790"/>
                  <a:pt x="1615" y="790"/>
                  <a:pt x="1615" y="789"/>
                </a:cubicBezTo>
                <a:cubicBezTo>
                  <a:pt x="1615" y="789"/>
                  <a:pt x="1614" y="789"/>
                  <a:pt x="1614" y="788"/>
                </a:cubicBezTo>
                <a:cubicBezTo>
                  <a:pt x="1613" y="788"/>
                  <a:pt x="1612" y="786"/>
                  <a:pt x="1612" y="785"/>
                </a:cubicBezTo>
                <a:cubicBezTo>
                  <a:pt x="1612" y="784"/>
                  <a:pt x="1611" y="783"/>
                  <a:pt x="1610" y="782"/>
                </a:cubicBezTo>
                <a:cubicBezTo>
                  <a:pt x="1609" y="782"/>
                  <a:pt x="1608" y="782"/>
                  <a:pt x="1607" y="781"/>
                </a:cubicBezTo>
                <a:cubicBezTo>
                  <a:pt x="1607" y="781"/>
                  <a:pt x="1607" y="780"/>
                  <a:pt x="1608" y="779"/>
                </a:cubicBezTo>
                <a:cubicBezTo>
                  <a:pt x="1609" y="779"/>
                  <a:pt x="1609" y="779"/>
                  <a:pt x="1610" y="779"/>
                </a:cubicBezTo>
                <a:cubicBezTo>
                  <a:pt x="1611" y="779"/>
                  <a:pt x="1612" y="779"/>
                  <a:pt x="1613" y="780"/>
                </a:cubicBezTo>
                <a:cubicBezTo>
                  <a:pt x="1614" y="780"/>
                  <a:pt x="1614" y="780"/>
                  <a:pt x="1614" y="780"/>
                </a:cubicBezTo>
                <a:cubicBezTo>
                  <a:pt x="1614" y="780"/>
                  <a:pt x="1614" y="780"/>
                  <a:pt x="1614" y="780"/>
                </a:cubicBezTo>
                <a:cubicBezTo>
                  <a:pt x="1615" y="780"/>
                  <a:pt x="1615" y="780"/>
                  <a:pt x="1615" y="780"/>
                </a:cubicBezTo>
                <a:cubicBezTo>
                  <a:pt x="1615" y="780"/>
                  <a:pt x="1615" y="780"/>
                  <a:pt x="1615" y="780"/>
                </a:cubicBezTo>
                <a:cubicBezTo>
                  <a:pt x="1617" y="780"/>
                  <a:pt x="1617" y="780"/>
                  <a:pt x="1617" y="780"/>
                </a:cubicBezTo>
                <a:cubicBezTo>
                  <a:pt x="1617" y="779"/>
                  <a:pt x="1617" y="779"/>
                  <a:pt x="1617" y="779"/>
                </a:cubicBezTo>
                <a:cubicBezTo>
                  <a:pt x="1616" y="779"/>
                  <a:pt x="1616" y="779"/>
                  <a:pt x="1615" y="779"/>
                </a:cubicBezTo>
                <a:cubicBezTo>
                  <a:pt x="1614" y="778"/>
                  <a:pt x="1613" y="777"/>
                  <a:pt x="1614" y="776"/>
                </a:cubicBezTo>
                <a:cubicBezTo>
                  <a:pt x="1614" y="775"/>
                  <a:pt x="1615" y="775"/>
                  <a:pt x="1615" y="775"/>
                </a:cubicBezTo>
                <a:cubicBezTo>
                  <a:pt x="1615" y="774"/>
                  <a:pt x="1615" y="774"/>
                  <a:pt x="1615" y="773"/>
                </a:cubicBezTo>
                <a:cubicBezTo>
                  <a:pt x="1616" y="772"/>
                  <a:pt x="1617" y="772"/>
                  <a:pt x="1618" y="772"/>
                </a:cubicBezTo>
                <a:cubicBezTo>
                  <a:pt x="1619" y="772"/>
                  <a:pt x="1619" y="771"/>
                  <a:pt x="1619" y="771"/>
                </a:cubicBezTo>
                <a:cubicBezTo>
                  <a:pt x="1620" y="771"/>
                  <a:pt x="1620" y="772"/>
                  <a:pt x="1621" y="772"/>
                </a:cubicBezTo>
                <a:cubicBezTo>
                  <a:pt x="1621" y="773"/>
                  <a:pt x="1622" y="773"/>
                  <a:pt x="1623" y="773"/>
                </a:cubicBezTo>
                <a:cubicBezTo>
                  <a:pt x="1623" y="773"/>
                  <a:pt x="1624" y="773"/>
                  <a:pt x="1625" y="773"/>
                </a:cubicBezTo>
                <a:cubicBezTo>
                  <a:pt x="1626" y="773"/>
                  <a:pt x="1626" y="773"/>
                  <a:pt x="1626" y="773"/>
                </a:cubicBezTo>
                <a:cubicBezTo>
                  <a:pt x="1627" y="774"/>
                  <a:pt x="1628" y="774"/>
                  <a:pt x="1629" y="774"/>
                </a:cubicBezTo>
                <a:cubicBezTo>
                  <a:pt x="1630" y="774"/>
                  <a:pt x="1630" y="773"/>
                  <a:pt x="1631" y="773"/>
                </a:cubicBezTo>
                <a:cubicBezTo>
                  <a:pt x="1631" y="774"/>
                  <a:pt x="1632" y="775"/>
                  <a:pt x="1631" y="775"/>
                </a:cubicBezTo>
                <a:cubicBezTo>
                  <a:pt x="1631" y="776"/>
                  <a:pt x="1630" y="776"/>
                  <a:pt x="1630" y="777"/>
                </a:cubicBezTo>
                <a:cubicBezTo>
                  <a:pt x="1629" y="777"/>
                  <a:pt x="1629" y="778"/>
                  <a:pt x="1628" y="779"/>
                </a:cubicBezTo>
                <a:cubicBezTo>
                  <a:pt x="1628" y="780"/>
                  <a:pt x="1628" y="781"/>
                  <a:pt x="1627" y="781"/>
                </a:cubicBezTo>
                <a:cubicBezTo>
                  <a:pt x="1626" y="781"/>
                  <a:pt x="1626" y="781"/>
                  <a:pt x="1626" y="781"/>
                </a:cubicBezTo>
                <a:cubicBezTo>
                  <a:pt x="1625" y="782"/>
                  <a:pt x="1625" y="782"/>
                  <a:pt x="1625" y="782"/>
                </a:cubicBezTo>
                <a:cubicBezTo>
                  <a:pt x="1626" y="782"/>
                  <a:pt x="1626" y="782"/>
                  <a:pt x="1626" y="782"/>
                </a:cubicBezTo>
                <a:cubicBezTo>
                  <a:pt x="1626" y="783"/>
                  <a:pt x="1627" y="783"/>
                  <a:pt x="1627" y="783"/>
                </a:cubicBezTo>
                <a:cubicBezTo>
                  <a:pt x="1628" y="782"/>
                  <a:pt x="1628" y="782"/>
                  <a:pt x="1628" y="782"/>
                </a:cubicBezTo>
                <a:cubicBezTo>
                  <a:pt x="1629" y="780"/>
                  <a:pt x="1630" y="779"/>
                  <a:pt x="1631" y="777"/>
                </a:cubicBezTo>
                <a:cubicBezTo>
                  <a:pt x="1631" y="777"/>
                  <a:pt x="1631" y="777"/>
                  <a:pt x="1631" y="776"/>
                </a:cubicBezTo>
                <a:cubicBezTo>
                  <a:pt x="1632" y="776"/>
                  <a:pt x="1632" y="776"/>
                  <a:pt x="1632" y="776"/>
                </a:cubicBezTo>
                <a:cubicBezTo>
                  <a:pt x="1633" y="776"/>
                  <a:pt x="1633" y="776"/>
                  <a:pt x="1634" y="776"/>
                </a:cubicBezTo>
                <a:cubicBezTo>
                  <a:pt x="1635" y="775"/>
                  <a:pt x="1635" y="775"/>
                  <a:pt x="1635" y="775"/>
                </a:cubicBezTo>
                <a:cubicBezTo>
                  <a:pt x="1636" y="776"/>
                  <a:pt x="1636" y="776"/>
                  <a:pt x="1636" y="776"/>
                </a:cubicBezTo>
                <a:cubicBezTo>
                  <a:pt x="1636" y="776"/>
                  <a:pt x="1637" y="775"/>
                  <a:pt x="1638" y="775"/>
                </a:cubicBezTo>
                <a:cubicBezTo>
                  <a:pt x="1638" y="775"/>
                  <a:pt x="1639" y="774"/>
                  <a:pt x="1639" y="773"/>
                </a:cubicBezTo>
                <a:moveTo>
                  <a:pt x="1871" y="965"/>
                </a:moveTo>
                <a:cubicBezTo>
                  <a:pt x="1871" y="965"/>
                  <a:pt x="1871" y="965"/>
                  <a:pt x="1871" y="965"/>
                </a:cubicBezTo>
                <a:cubicBezTo>
                  <a:pt x="1871" y="966"/>
                  <a:pt x="1871" y="966"/>
                  <a:pt x="1871" y="966"/>
                </a:cubicBezTo>
                <a:cubicBezTo>
                  <a:pt x="1871" y="965"/>
                  <a:pt x="1871" y="965"/>
                  <a:pt x="1871" y="965"/>
                </a:cubicBezTo>
                <a:moveTo>
                  <a:pt x="1880" y="964"/>
                </a:moveTo>
                <a:cubicBezTo>
                  <a:pt x="1879" y="964"/>
                  <a:pt x="1879" y="964"/>
                  <a:pt x="1879" y="964"/>
                </a:cubicBezTo>
                <a:cubicBezTo>
                  <a:pt x="1879" y="964"/>
                  <a:pt x="1879" y="964"/>
                  <a:pt x="1879" y="964"/>
                </a:cubicBezTo>
                <a:cubicBezTo>
                  <a:pt x="1879" y="964"/>
                  <a:pt x="1879" y="964"/>
                  <a:pt x="1879" y="964"/>
                </a:cubicBezTo>
                <a:cubicBezTo>
                  <a:pt x="1880" y="964"/>
                  <a:pt x="1880" y="964"/>
                  <a:pt x="1880" y="964"/>
                </a:cubicBezTo>
                <a:cubicBezTo>
                  <a:pt x="1880" y="964"/>
                  <a:pt x="1880" y="964"/>
                  <a:pt x="1880" y="964"/>
                </a:cubicBezTo>
                <a:moveTo>
                  <a:pt x="1954" y="1075"/>
                </a:moveTo>
                <a:cubicBezTo>
                  <a:pt x="1954" y="1075"/>
                  <a:pt x="1954" y="1076"/>
                  <a:pt x="1955" y="1076"/>
                </a:cubicBezTo>
                <a:cubicBezTo>
                  <a:pt x="1956" y="1075"/>
                  <a:pt x="1957" y="1074"/>
                  <a:pt x="1957" y="1074"/>
                </a:cubicBezTo>
                <a:cubicBezTo>
                  <a:pt x="1959" y="1075"/>
                  <a:pt x="1959" y="1075"/>
                  <a:pt x="1959" y="1075"/>
                </a:cubicBezTo>
                <a:cubicBezTo>
                  <a:pt x="1959" y="1075"/>
                  <a:pt x="1959" y="1075"/>
                  <a:pt x="1959" y="1075"/>
                </a:cubicBezTo>
                <a:cubicBezTo>
                  <a:pt x="1959" y="1075"/>
                  <a:pt x="1959" y="1075"/>
                  <a:pt x="1959" y="1075"/>
                </a:cubicBezTo>
                <a:cubicBezTo>
                  <a:pt x="1959" y="1074"/>
                  <a:pt x="1958" y="1074"/>
                  <a:pt x="1957" y="1074"/>
                </a:cubicBezTo>
                <a:cubicBezTo>
                  <a:pt x="1956" y="1074"/>
                  <a:pt x="1956" y="1073"/>
                  <a:pt x="1956" y="1073"/>
                </a:cubicBezTo>
                <a:cubicBezTo>
                  <a:pt x="1955" y="1073"/>
                  <a:pt x="1955" y="1073"/>
                  <a:pt x="1955" y="1072"/>
                </a:cubicBezTo>
                <a:cubicBezTo>
                  <a:pt x="1954" y="1073"/>
                  <a:pt x="1954" y="1073"/>
                  <a:pt x="1954" y="1073"/>
                </a:cubicBezTo>
                <a:cubicBezTo>
                  <a:pt x="1954" y="1074"/>
                  <a:pt x="1953" y="1074"/>
                  <a:pt x="1954" y="1075"/>
                </a:cubicBezTo>
                <a:moveTo>
                  <a:pt x="2196" y="668"/>
                </a:moveTo>
                <a:cubicBezTo>
                  <a:pt x="2195" y="668"/>
                  <a:pt x="2194" y="669"/>
                  <a:pt x="2193" y="670"/>
                </a:cubicBezTo>
                <a:cubicBezTo>
                  <a:pt x="2194" y="670"/>
                  <a:pt x="2194" y="670"/>
                  <a:pt x="2194" y="670"/>
                </a:cubicBezTo>
                <a:cubicBezTo>
                  <a:pt x="2195" y="670"/>
                  <a:pt x="2195" y="670"/>
                  <a:pt x="2195" y="670"/>
                </a:cubicBezTo>
                <a:cubicBezTo>
                  <a:pt x="2195" y="670"/>
                  <a:pt x="2195" y="670"/>
                  <a:pt x="2195" y="670"/>
                </a:cubicBezTo>
                <a:cubicBezTo>
                  <a:pt x="2195" y="670"/>
                  <a:pt x="2195" y="670"/>
                  <a:pt x="2195" y="670"/>
                </a:cubicBezTo>
                <a:cubicBezTo>
                  <a:pt x="2195" y="670"/>
                  <a:pt x="2195" y="670"/>
                  <a:pt x="2195" y="670"/>
                </a:cubicBezTo>
                <a:cubicBezTo>
                  <a:pt x="2195" y="670"/>
                  <a:pt x="2195" y="670"/>
                  <a:pt x="2195" y="670"/>
                </a:cubicBezTo>
                <a:cubicBezTo>
                  <a:pt x="2196" y="670"/>
                  <a:pt x="2196" y="669"/>
                  <a:pt x="2196" y="669"/>
                </a:cubicBezTo>
                <a:cubicBezTo>
                  <a:pt x="2196" y="668"/>
                  <a:pt x="2196" y="668"/>
                  <a:pt x="2196" y="668"/>
                </a:cubicBezTo>
                <a:cubicBezTo>
                  <a:pt x="2196" y="668"/>
                  <a:pt x="2196" y="668"/>
                  <a:pt x="2196" y="668"/>
                </a:cubicBezTo>
                <a:cubicBezTo>
                  <a:pt x="2196" y="668"/>
                  <a:pt x="2196" y="668"/>
                  <a:pt x="2196" y="668"/>
                </a:cubicBezTo>
                <a:moveTo>
                  <a:pt x="2374" y="626"/>
                </a:moveTo>
                <a:cubicBezTo>
                  <a:pt x="2374" y="626"/>
                  <a:pt x="2374" y="626"/>
                  <a:pt x="2374" y="626"/>
                </a:cubicBezTo>
                <a:cubicBezTo>
                  <a:pt x="2375" y="626"/>
                  <a:pt x="2375" y="626"/>
                  <a:pt x="2375" y="625"/>
                </a:cubicBezTo>
                <a:cubicBezTo>
                  <a:pt x="2375" y="625"/>
                  <a:pt x="2374" y="625"/>
                  <a:pt x="2374" y="626"/>
                </a:cubicBezTo>
                <a:moveTo>
                  <a:pt x="2516" y="415"/>
                </a:moveTo>
                <a:cubicBezTo>
                  <a:pt x="2516" y="415"/>
                  <a:pt x="2516" y="415"/>
                  <a:pt x="2516" y="415"/>
                </a:cubicBezTo>
                <a:cubicBezTo>
                  <a:pt x="2515" y="415"/>
                  <a:pt x="2515" y="415"/>
                  <a:pt x="2515" y="415"/>
                </a:cubicBezTo>
                <a:cubicBezTo>
                  <a:pt x="2516" y="416"/>
                  <a:pt x="2516" y="416"/>
                  <a:pt x="2516" y="416"/>
                </a:cubicBezTo>
                <a:cubicBezTo>
                  <a:pt x="2516" y="415"/>
                  <a:pt x="2516" y="415"/>
                  <a:pt x="2516" y="415"/>
                </a:cubicBezTo>
                <a:moveTo>
                  <a:pt x="1856" y="357"/>
                </a:moveTo>
                <a:cubicBezTo>
                  <a:pt x="1856" y="357"/>
                  <a:pt x="1856" y="357"/>
                  <a:pt x="1856" y="357"/>
                </a:cubicBezTo>
                <a:cubicBezTo>
                  <a:pt x="1855" y="357"/>
                  <a:pt x="1855" y="357"/>
                  <a:pt x="1855" y="357"/>
                </a:cubicBezTo>
                <a:cubicBezTo>
                  <a:pt x="1855" y="358"/>
                  <a:pt x="1855" y="358"/>
                  <a:pt x="1855" y="358"/>
                </a:cubicBezTo>
                <a:cubicBezTo>
                  <a:pt x="1856" y="358"/>
                  <a:pt x="1856" y="358"/>
                  <a:pt x="1856" y="357"/>
                </a:cubicBezTo>
                <a:moveTo>
                  <a:pt x="1537" y="539"/>
                </a:moveTo>
                <a:cubicBezTo>
                  <a:pt x="1538" y="539"/>
                  <a:pt x="1538" y="539"/>
                  <a:pt x="1538" y="539"/>
                </a:cubicBezTo>
                <a:cubicBezTo>
                  <a:pt x="1538" y="539"/>
                  <a:pt x="1539" y="541"/>
                  <a:pt x="1540" y="541"/>
                </a:cubicBezTo>
                <a:cubicBezTo>
                  <a:pt x="1540" y="541"/>
                  <a:pt x="1540" y="540"/>
                  <a:pt x="1540" y="540"/>
                </a:cubicBezTo>
                <a:cubicBezTo>
                  <a:pt x="1539" y="540"/>
                  <a:pt x="1539" y="540"/>
                  <a:pt x="1539" y="540"/>
                </a:cubicBezTo>
                <a:cubicBezTo>
                  <a:pt x="1539" y="539"/>
                  <a:pt x="1539" y="539"/>
                  <a:pt x="1538" y="539"/>
                </a:cubicBezTo>
                <a:cubicBezTo>
                  <a:pt x="1538" y="538"/>
                  <a:pt x="1537" y="538"/>
                  <a:pt x="1537" y="539"/>
                </a:cubicBezTo>
                <a:moveTo>
                  <a:pt x="2405" y="672"/>
                </a:moveTo>
                <a:cubicBezTo>
                  <a:pt x="2404" y="672"/>
                  <a:pt x="2404" y="672"/>
                  <a:pt x="2404" y="672"/>
                </a:cubicBezTo>
                <a:cubicBezTo>
                  <a:pt x="2404" y="672"/>
                  <a:pt x="2404" y="672"/>
                  <a:pt x="2404" y="672"/>
                </a:cubicBezTo>
                <a:cubicBezTo>
                  <a:pt x="2404" y="672"/>
                  <a:pt x="2404" y="672"/>
                  <a:pt x="2404" y="672"/>
                </a:cubicBezTo>
                <a:cubicBezTo>
                  <a:pt x="2404" y="673"/>
                  <a:pt x="2404" y="673"/>
                  <a:pt x="2404" y="673"/>
                </a:cubicBezTo>
                <a:cubicBezTo>
                  <a:pt x="2404" y="673"/>
                  <a:pt x="2404" y="674"/>
                  <a:pt x="2405" y="674"/>
                </a:cubicBezTo>
                <a:cubicBezTo>
                  <a:pt x="2405" y="674"/>
                  <a:pt x="2405" y="674"/>
                  <a:pt x="2405" y="674"/>
                </a:cubicBezTo>
                <a:cubicBezTo>
                  <a:pt x="2405" y="674"/>
                  <a:pt x="2405" y="674"/>
                  <a:pt x="2405" y="674"/>
                </a:cubicBezTo>
                <a:cubicBezTo>
                  <a:pt x="2406" y="674"/>
                  <a:pt x="2406" y="674"/>
                  <a:pt x="2406" y="674"/>
                </a:cubicBezTo>
                <a:cubicBezTo>
                  <a:pt x="2405" y="674"/>
                  <a:pt x="2405" y="674"/>
                  <a:pt x="2405" y="674"/>
                </a:cubicBezTo>
                <a:cubicBezTo>
                  <a:pt x="2405" y="673"/>
                  <a:pt x="2405" y="673"/>
                  <a:pt x="2405" y="672"/>
                </a:cubicBezTo>
                <a:moveTo>
                  <a:pt x="2537" y="601"/>
                </a:moveTo>
                <a:cubicBezTo>
                  <a:pt x="2536" y="600"/>
                  <a:pt x="2535" y="600"/>
                  <a:pt x="2534" y="599"/>
                </a:cubicBezTo>
                <a:cubicBezTo>
                  <a:pt x="2534" y="599"/>
                  <a:pt x="2534" y="599"/>
                  <a:pt x="2534" y="599"/>
                </a:cubicBezTo>
                <a:cubicBezTo>
                  <a:pt x="2534" y="599"/>
                  <a:pt x="2534" y="599"/>
                  <a:pt x="2534" y="599"/>
                </a:cubicBezTo>
                <a:cubicBezTo>
                  <a:pt x="2535" y="600"/>
                  <a:pt x="2535" y="602"/>
                  <a:pt x="2537" y="602"/>
                </a:cubicBezTo>
                <a:cubicBezTo>
                  <a:pt x="2537" y="602"/>
                  <a:pt x="2538" y="602"/>
                  <a:pt x="2538" y="601"/>
                </a:cubicBezTo>
                <a:cubicBezTo>
                  <a:pt x="2537" y="601"/>
                  <a:pt x="2537" y="601"/>
                  <a:pt x="2537" y="601"/>
                </a:cubicBezTo>
                <a:moveTo>
                  <a:pt x="2538" y="535"/>
                </a:moveTo>
                <a:cubicBezTo>
                  <a:pt x="2537" y="535"/>
                  <a:pt x="2536" y="536"/>
                  <a:pt x="2536" y="537"/>
                </a:cubicBezTo>
                <a:cubicBezTo>
                  <a:pt x="2536" y="538"/>
                  <a:pt x="2536" y="537"/>
                  <a:pt x="2537" y="538"/>
                </a:cubicBezTo>
                <a:cubicBezTo>
                  <a:pt x="2538" y="537"/>
                  <a:pt x="2539" y="537"/>
                  <a:pt x="2539" y="536"/>
                </a:cubicBezTo>
                <a:cubicBezTo>
                  <a:pt x="2539" y="536"/>
                  <a:pt x="2539" y="535"/>
                  <a:pt x="2538" y="535"/>
                </a:cubicBezTo>
                <a:moveTo>
                  <a:pt x="2395" y="669"/>
                </a:moveTo>
                <a:cubicBezTo>
                  <a:pt x="2395" y="669"/>
                  <a:pt x="2394" y="668"/>
                  <a:pt x="2394" y="667"/>
                </a:cubicBezTo>
                <a:cubicBezTo>
                  <a:pt x="2394" y="666"/>
                  <a:pt x="2394" y="666"/>
                  <a:pt x="2394" y="666"/>
                </a:cubicBezTo>
                <a:cubicBezTo>
                  <a:pt x="2393" y="665"/>
                  <a:pt x="2393" y="665"/>
                  <a:pt x="2393" y="665"/>
                </a:cubicBezTo>
                <a:cubicBezTo>
                  <a:pt x="2392" y="666"/>
                  <a:pt x="2392" y="666"/>
                  <a:pt x="2392" y="666"/>
                </a:cubicBezTo>
                <a:cubicBezTo>
                  <a:pt x="2392" y="666"/>
                  <a:pt x="2392" y="666"/>
                  <a:pt x="2392" y="666"/>
                </a:cubicBezTo>
                <a:cubicBezTo>
                  <a:pt x="2392" y="667"/>
                  <a:pt x="2392" y="667"/>
                  <a:pt x="2392" y="667"/>
                </a:cubicBezTo>
                <a:cubicBezTo>
                  <a:pt x="2393" y="667"/>
                  <a:pt x="2393" y="667"/>
                  <a:pt x="2393" y="667"/>
                </a:cubicBezTo>
                <a:cubicBezTo>
                  <a:pt x="2393" y="668"/>
                  <a:pt x="2393" y="669"/>
                  <a:pt x="2393" y="669"/>
                </a:cubicBezTo>
                <a:cubicBezTo>
                  <a:pt x="2393" y="670"/>
                  <a:pt x="2394" y="671"/>
                  <a:pt x="2395" y="671"/>
                </a:cubicBezTo>
                <a:cubicBezTo>
                  <a:pt x="2396" y="672"/>
                  <a:pt x="2397" y="672"/>
                  <a:pt x="2396" y="673"/>
                </a:cubicBezTo>
                <a:cubicBezTo>
                  <a:pt x="2397" y="672"/>
                  <a:pt x="2397" y="672"/>
                  <a:pt x="2397" y="672"/>
                </a:cubicBezTo>
                <a:cubicBezTo>
                  <a:pt x="2397" y="672"/>
                  <a:pt x="2397" y="672"/>
                  <a:pt x="2397" y="672"/>
                </a:cubicBezTo>
                <a:cubicBezTo>
                  <a:pt x="2396" y="671"/>
                  <a:pt x="2396" y="670"/>
                  <a:pt x="2395" y="669"/>
                </a:cubicBezTo>
                <a:moveTo>
                  <a:pt x="2552" y="643"/>
                </a:moveTo>
                <a:cubicBezTo>
                  <a:pt x="2552" y="643"/>
                  <a:pt x="2552" y="643"/>
                  <a:pt x="2552" y="643"/>
                </a:cubicBezTo>
                <a:cubicBezTo>
                  <a:pt x="2552" y="642"/>
                  <a:pt x="2552" y="642"/>
                  <a:pt x="2552" y="642"/>
                </a:cubicBezTo>
                <a:cubicBezTo>
                  <a:pt x="2552" y="642"/>
                  <a:pt x="2552" y="642"/>
                  <a:pt x="2552" y="642"/>
                </a:cubicBezTo>
                <a:cubicBezTo>
                  <a:pt x="2552" y="643"/>
                  <a:pt x="2552" y="643"/>
                  <a:pt x="2552" y="643"/>
                </a:cubicBezTo>
                <a:moveTo>
                  <a:pt x="2382" y="617"/>
                </a:moveTo>
                <a:cubicBezTo>
                  <a:pt x="2382" y="617"/>
                  <a:pt x="2382" y="617"/>
                  <a:pt x="2381" y="617"/>
                </a:cubicBezTo>
                <a:cubicBezTo>
                  <a:pt x="2380" y="617"/>
                  <a:pt x="2380" y="617"/>
                  <a:pt x="2380" y="617"/>
                </a:cubicBezTo>
                <a:cubicBezTo>
                  <a:pt x="2379" y="618"/>
                  <a:pt x="2378" y="619"/>
                  <a:pt x="2377" y="620"/>
                </a:cubicBezTo>
                <a:cubicBezTo>
                  <a:pt x="2377" y="620"/>
                  <a:pt x="2376" y="621"/>
                  <a:pt x="2376" y="622"/>
                </a:cubicBezTo>
                <a:cubicBezTo>
                  <a:pt x="2376" y="622"/>
                  <a:pt x="2376" y="623"/>
                  <a:pt x="2375" y="623"/>
                </a:cubicBezTo>
                <a:cubicBezTo>
                  <a:pt x="2375" y="624"/>
                  <a:pt x="2375" y="624"/>
                  <a:pt x="2375" y="624"/>
                </a:cubicBezTo>
                <a:cubicBezTo>
                  <a:pt x="2376" y="624"/>
                  <a:pt x="2376" y="624"/>
                  <a:pt x="2376" y="624"/>
                </a:cubicBezTo>
                <a:cubicBezTo>
                  <a:pt x="2376" y="624"/>
                  <a:pt x="2376" y="624"/>
                  <a:pt x="2376" y="624"/>
                </a:cubicBezTo>
                <a:cubicBezTo>
                  <a:pt x="2376" y="624"/>
                  <a:pt x="2376" y="624"/>
                  <a:pt x="2376" y="624"/>
                </a:cubicBezTo>
                <a:cubicBezTo>
                  <a:pt x="2376" y="624"/>
                  <a:pt x="2376" y="624"/>
                  <a:pt x="2376" y="624"/>
                </a:cubicBezTo>
                <a:cubicBezTo>
                  <a:pt x="2376" y="624"/>
                  <a:pt x="2376" y="624"/>
                  <a:pt x="2376" y="624"/>
                </a:cubicBezTo>
                <a:cubicBezTo>
                  <a:pt x="2378" y="623"/>
                  <a:pt x="2380" y="621"/>
                  <a:pt x="2382" y="621"/>
                </a:cubicBezTo>
                <a:cubicBezTo>
                  <a:pt x="2383" y="620"/>
                  <a:pt x="2383" y="620"/>
                  <a:pt x="2383" y="620"/>
                </a:cubicBezTo>
                <a:cubicBezTo>
                  <a:pt x="2384" y="619"/>
                  <a:pt x="2383" y="618"/>
                  <a:pt x="2382" y="617"/>
                </a:cubicBezTo>
                <a:cubicBezTo>
                  <a:pt x="2382" y="617"/>
                  <a:pt x="2382" y="617"/>
                  <a:pt x="2382" y="617"/>
                </a:cubicBezTo>
                <a:moveTo>
                  <a:pt x="2021" y="348"/>
                </a:moveTo>
                <a:cubicBezTo>
                  <a:pt x="2020" y="349"/>
                  <a:pt x="2020" y="349"/>
                  <a:pt x="2020" y="349"/>
                </a:cubicBezTo>
                <a:cubicBezTo>
                  <a:pt x="2021" y="349"/>
                  <a:pt x="2021" y="349"/>
                  <a:pt x="2021" y="349"/>
                </a:cubicBezTo>
                <a:cubicBezTo>
                  <a:pt x="2021" y="349"/>
                  <a:pt x="2021" y="349"/>
                  <a:pt x="2021" y="349"/>
                </a:cubicBezTo>
                <a:cubicBezTo>
                  <a:pt x="2021" y="348"/>
                  <a:pt x="2021" y="348"/>
                  <a:pt x="2021" y="348"/>
                </a:cubicBezTo>
                <a:cubicBezTo>
                  <a:pt x="2021" y="348"/>
                  <a:pt x="2021" y="348"/>
                  <a:pt x="2021" y="348"/>
                </a:cubicBezTo>
                <a:cubicBezTo>
                  <a:pt x="2021" y="348"/>
                  <a:pt x="2021" y="348"/>
                  <a:pt x="2021" y="348"/>
                </a:cubicBezTo>
                <a:cubicBezTo>
                  <a:pt x="2021" y="348"/>
                  <a:pt x="2021" y="348"/>
                  <a:pt x="2021" y="348"/>
                </a:cubicBezTo>
                <a:moveTo>
                  <a:pt x="2025" y="347"/>
                </a:moveTo>
                <a:cubicBezTo>
                  <a:pt x="2025" y="347"/>
                  <a:pt x="2024" y="347"/>
                  <a:pt x="2024" y="347"/>
                </a:cubicBezTo>
                <a:cubicBezTo>
                  <a:pt x="2023" y="347"/>
                  <a:pt x="2023" y="347"/>
                  <a:pt x="2023" y="347"/>
                </a:cubicBezTo>
                <a:cubicBezTo>
                  <a:pt x="2023" y="348"/>
                  <a:pt x="2023" y="348"/>
                  <a:pt x="2023" y="348"/>
                </a:cubicBezTo>
                <a:cubicBezTo>
                  <a:pt x="2023" y="348"/>
                  <a:pt x="2023" y="349"/>
                  <a:pt x="2023" y="349"/>
                </a:cubicBezTo>
                <a:cubicBezTo>
                  <a:pt x="2025" y="350"/>
                  <a:pt x="2026" y="351"/>
                  <a:pt x="2027" y="352"/>
                </a:cubicBezTo>
                <a:cubicBezTo>
                  <a:pt x="2028" y="353"/>
                  <a:pt x="2030" y="353"/>
                  <a:pt x="2031" y="354"/>
                </a:cubicBezTo>
                <a:cubicBezTo>
                  <a:pt x="2032" y="354"/>
                  <a:pt x="2032" y="354"/>
                  <a:pt x="2032" y="354"/>
                </a:cubicBezTo>
                <a:cubicBezTo>
                  <a:pt x="2032" y="353"/>
                  <a:pt x="2032" y="353"/>
                  <a:pt x="2032" y="353"/>
                </a:cubicBezTo>
                <a:cubicBezTo>
                  <a:pt x="2033" y="351"/>
                  <a:pt x="2035" y="350"/>
                  <a:pt x="2035" y="348"/>
                </a:cubicBezTo>
                <a:cubicBezTo>
                  <a:pt x="2036" y="347"/>
                  <a:pt x="2036" y="345"/>
                  <a:pt x="2034" y="344"/>
                </a:cubicBezTo>
                <a:cubicBezTo>
                  <a:pt x="2034" y="343"/>
                  <a:pt x="2033" y="343"/>
                  <a:pt x="2033" y="343"/>
                </a:cubicBezTo>
                <a:cubicBezTo>
                  <a:pt x="2032" y="343"/>
                  <a:pt x="2032" y="343"/>
                  <a:pt x="2031" y="343"/>
                </a:cubicBezTo>
                <a:cubicBezTo>
                  <a:pt x="2030" y="343"/>
                  <a:pt x="2029" y="343"/>
                  <a:pt x="2028" y="342"/>
                </a:cubicBezTo>
                <a:cubicBezTo>
                  <a:pt x="2028" y="342"/>
                  <a:pt x="2027" y="342"/>
                  <a:pt x="2027" y="343"/>
                </a:cubicBezTo>
                <a:cubicBezTo>
                  <a:pt x="2027" y="343"/>
                  <a:pt x="2026" y="343"/>
                  <a:pt x="2026" y="344"/>
                </a:cubicBezTo>
                <a:cubicBezTo>
                  <a:pt x="2026" y="344"/>
                  <a:pt x="2026" y="345"/>
                  <a:pt x="2026" y="346"/>
                </a:cubicBezTo>
                <a:cubicBezTo>
                  <a:pt x="2026" y="346"/>
                  <a:pt x="2026" y="347"/>
                  <a:pt x="2026" y="347"/>
                </a:cubicBezTo>
                <a:cubicBezTo>
                  <a:pt x="2026" y="347"/>
                  <a:pt x="2025" y="347"/>
                  <a:pt x="2025" y="347"/>
                </a:cubicBezTo>
                <a:moveTo>
                  <a:pt x="2130" y="390"/>
                </a:moveTo>
                <a:cubicBezTo>
                  <a:pt x="2131" y="390"/>
                  <a:pt x="2131" y="390"/>
                  <a:pt x="2131" y="390"/>
                </a:cubicBezTo>
                <a:cubicBezTo>
                  <a:pt x="2130" y="389"/>
                  <a:pt x="2130" y="389"/>
                  <a:pt x="2130" y="389"/>
                </a:cubicBezTo>
                <a:cubicBezTo>
                  <a:pt x="2129" y="389"/>
                  <a:pt x="2129" y="389"/>
                  <a:pt x="2129" y="389"/>
                </a:cubicBezTo>
                <a:cubicBezTo>
                  <a:pt x="2129" y="389"/>
                  <a:pt x="2129" y="389"/>
                  <a:pt x="2129" y="390"/>
                </a:cubicBezTo>
                <a:cubicBezTo>
                  <a:pt x="2129" y="390"/>
                  <a:pt x="2129" y="391"/>
                  <a:pt x="2129" y="391"/>
                </a:cubicBezTo>
                <a:cubicBezTo>
                  <a:pt x="2129" y="390"/>
                  <a:pt x="2129" y="390"/>
                  <a:pt x="2129" y="390"/>
                </a:cubicBezTo>
                <a:cubicBezTo>
                  <a:pt x="2130" y="390"/>
                  <a:pt x="2130" y="390"/>
                  <a:pt x="2130" y="390"/>
                </a:cubicBezTo>
                <a:cubicBezTo>
                  <a:pt x="2130" y="390"/>
                  <a:pt x="2130" y="390"/>
                  <a:pt x="2130" y="390"/>
                </a:cubicBezTo>
                <a:moveTo>
                  <a:pt x="2033" y="340"/>
                </a:moveTo>
                <a:cubicBezTo>
                  <a:pt x="2033" y="340"/>
                  <a:pt x="2033" y="340"/>
                  <a:pt x="2033" y="340"/>
                </a:cubicBezTo>
                <a:cubicBezTo>
                  <a:pt x="2033" y="339"/>
                  <a:pt x="2033" y="339"/>
                  <a:pt x="2032" y="339"/>
                </a:cubicBezTo>
                <a:cubicBezTo>
                  <a:pt x="2032" y="339"/>
                  <a:pt x="2032" y="340"/>
                  <a:pt x="2033" y="340"/>
                </a:cubicBezTo>
                <a:cubicBezTo>
                  <a:pt x="2033" y="340"/>
                  <a:pt x="2033" y="340"/>
                  <a:pt x="2033" y="340"/>
                </a:cubicBezTo>
                <a:moveTo>
                  <a:pt x="2129" y="392"/>
                </a:moveTo>
                <a:cubicBezTo>
                  <a:pt x="2130" y="392"/>
                  <a:pt x="2130" y="392"/>
                  <a:pt x="2130" y="392"/>
                </a:cubicBezTo>
                <a:cubicBezTo>
                  <a:pt x="2130" y="392"/>
                  <a:pt x="2130" y="392"/>
                  <a:pt x="2130" y="392"/>
                </a:cubicBezTo>
                <a:cubicBezTo>
                  <a:pt x="2130" y="391"/>
                  <a:pt x="2130" y="391"/>
                  <a:pt x="2130" y="391"/>
                </a:cubicBezTo>
                <a:cubicBezTo>
                  <a:pt x="2130" y="391"/>
                  <a:pt x="2130" y="391"/>
                  <a:pt x="2130" y="391"/>
                </a:cubicBezTo>
                <a:cubicBezTo>
                  <a:pt x="2130" y="391"/>
                  <a:pt x="2130" y="391"/>
                  <a:pt x="2130" y="391"/>
                </a:cubicBezTo>
                <a:cubicBezTo>
                  <a:pt x="2129" y="392"/>
                  <a:pt x="2129" y="392"/>
                  <a:pt x="2129" y="392"/>
                </a:cubicBezTo>
                <a:moveTo>
                  <a:pt x="2126" y="388"/>
                </a:moveTo>
                <a:cubicBezTo>
                  <a:pt x="2127" y="388"/>
                  <a:pt x="2127" y="388"/>
                  <a:pt x="2127" y="389"/>
                </a:cubicBezTo>
                <a:cubicBezTo>
                  <a:pt x="2127" y="389"/>
                  <a:pt x="2127" y="389"/>
                  <a:pt x="2127" y="389"/>
                </a:cubicBezTo>
                <a:cubicBezTo>
                  <a:pt x="2128" y="389"/>
                  <a:pt x="2128" y="389"/>
                  <a:pt x="2128" y="389"/>
                </a:cubicBezTo>
                <a:cubicBezTo>
                  <a:pt x="2129" y="388"/>
                  <a:pt x="2130" y="387"/>
                  <a:pt x="2130" y="386"/>
                </a:cubicBezTo>
                <a:cubicBezTo>
                  <a:pt x="2130" y="386"/>
                  <a:pt x="2129" y="386"/>
                  <a:pt x="2129" y="386"/>
                </a:cubicBezTo>
                <a:cubicBezTo>
                  <a:pt x="2128" y="387"/>
                  <a:pt x="2128" y="387"/>
                  <a:pt x="2127" y="387"/>
                </a:cubicBezTo>
                <a:cubicBezTo>
                  <a:pt x="2127" y="387"/>
                  <a:pt x="2126" y="387"/>
                  <a:pt x="2126" y="387"/>
                </a:cubicBezTo>
                <a:cubicBezTo>
                  <a:pt x="2126" y="387"/>
                  <a:pt x="2126" y="387"/>
                  <a:pt x="2126" y="387"/>
                </a:cubicBezTo>
                <a:cubicBezTo>
                  <a:pt x="2126" y="387"/>
                  <a:pt x="2126" y="387"/>
                  <a:pt x="2126" y="387"/>
                </a:cubicBezTo>
                <a:cubicBezTo>
                  <a:pt x="2126" y="387"/>
                  <a:pt x="2125" y="388"/>
                  <a:pt x="2126" y="388"/>
                </a:cubicBezTo>
                <a:moveTo>
                  <a:pt x="2101" y="384"/>
                </a:moveTo>
                <a:cubicBezTo>
                  <a:pt x="2101" y="383"/>
                  <a:pt x="2100" y="382"/>
                  <a:pt x="2099" y="383"/>
                </a:cubicBezTo>
                <a:cubicBezTo>
                  <a:pt x="2098" y="383"/>
                  <a:pt x="2098" y="383"/>
                  <a:pt x="2098" y="383"/>
                </a:cubicBezTo>
                <a:cubicBezTo>
                  <a:pt x="2099" y="383"/>
                  <a:pt x="2100" y="383"/>
                  <a:pt x="2100" y="383"/>
                </a:cubicBezTo>
                <a:cubicBezTo>
                  <a:pt x="2101" y="384"/>
                  <a:pt x="2101" y="384"/>
                  <a:pt x="2101" y="384"/>
                </a:cubicBezTo>
                <a:cubicBezTo>
                  <a:pt x="2101" y="384"/>
                  <a:pt x="2101" y="384"/>
                  <a:pt x="2101" y="384"/>
                </a:cubicBezTo>
                <a:cubicBezTo>
                  <a:pt x="2101" y="384"/>
                  <a:pt x="2101" y="384"/>
                  <a:pt x="2101" y="384"/>
                </a:cubicBezTo>
                <a:cubicBezTo>
                  <a:pt x="2101" y="384"/>
                  <a:pt x="2101" y="384"/>
                  <a:pt x="2101" y="384"/>
                </a:cubicBezTo>
                <a:moveTo>
                  <a:pt x="2140" y="401"/>
                </a:moveTo>
                <a:cubicBezTo>
                  <a:pt x="2139" y="401"/>
                  <a:pt x="2139" y="401"/>
                  <a:pt x="2139" y="401"/>
                </a:cubicBezTo>
                <a:cubicBezTo>
                  <a:pt x="2139" y="401"/>
                  <a:pt x="2139" y="401"/>
                  <a:pt x="2139" y="401"/>
                </a:cubicBezTo>
                <a:cubicBezTo>
                  <a:pt x="2140" y="401"/>
                  <a:pt x="2140" y="401"/>
                  <a:pt x="2140" y="401"/>
                </a:cubicBezTo>
                <a:cubicBezTo>
                  <a:pt x="2140" y="401"/>
                  <a:pt x="2140" y="401"/>
                  <a:pt x="2140" y="401"/>
                </a:cubicBezTo>
                <a:cubicBezTo>
                  <a:pt x="2140" y="401"/>
                  <a:pt x="2140" y="401"/>
                  <a:pt x="2140" y="401"/>
                </a:cubicBezTo>
                <a:cubicBezTo>
                  <a:pt x="2140" y="401"/>
                  <a:pt x="2140" y="401"/>
                  <a:pt x="2140" y="401"/>
                </a:cubicBezTo>
                <a:cubicBezTo>
                  <a:pt x="2140" y="400"/>
                  <a:pt x="2140" y="400"/>
                  <a:pt x="2140" y="400"/>
                </a:cubicBezTo>
                <a:cubicBezTo>
                  <a:pt x="2140" y="401"/>
                  <a:pt x="2140" y="401"/>
                  <a:pt x="2140" y="401"/>
                </a:cubicBezTo>
                <a:moveTo>
                  <a:pt x="2124" y="392"/>
                </a:moveTo>
                <a:cubicBezTo>
                  <a:pt x="2124" y="392"/>
                  <a:pt x="2124" y="392"/>
                  <a:pt x="2124" y="392"/>
                </a:cubicBezTo>
                <a:cubicBezTo>
                  <a:pt x="2124" y="392"/>
                  <a:pt x="2124" y="392"/>
                  <a:pt x="2124" y="392"/>
                </a:cubicBezTo>
                <a:cubicBezTo>
                  <a:pt x="2124" y="391"/>
                  <a:pt x="2124" y="391"/>
                  <a:pt x="2124" y="391"/>
                </a:cubicBezTo>
                <a:cubicBezTo>
                  <a:pt x="2124" y="391"/>
                  <a:pt x="2124" y="391"/>
                  <a:pt x="2124" y="391"/>
                </a:cubicBezTo>
                <a:cubicBezTo>
                  <a:pt x="2124" y="391"/>
                  <a:pt x="2124" y="391"/>
                  <a:pt x="2124" y="391"/>
                </a:cubicBezTo>
                <a:cubicBezTo>
                  <a:pt x="2124" y="390"/>
                  <a:pt x="2124" y="390"/>
                  <a:pt x="2124" y="390"/>
                </a:cubicBezTo>
                <a:cubicBezTo>
                  <a:pt x="2123" y="390"/>
                  <a:pt x="2123" y="390"/>
                  <a:pt x="2123" y="390"/>
                </a:cubicBezTo>
                <a:cubicBezTo>
                  <a:pt x="2123" y="391"/>
                  <a:pt x="2123" y="391"/>
                  <a:pt x="2123" y="391"/>
                </a:cubicBezTo>
                <a:cubicBezTo>
                  <a:pt x="2123" y="391"/>
                  <a:pt x="2123" y="392"/>
                  <a:pt x="2124" y="392"/>
                </a:cubicBezTo>
                <a:moveTo>
                  <a:pt x="1968" y="202"/>
                </a:moveTo>
                <a:cubicBezTo>
                  <a:pt x="1968" y="202"/>
                  <a:pt x="1969" y="202"/>
                  <a:pt x="1969" y="202"/>
                </a:cubicBezTo>
                <a:cubicBezTo>
                  <a:pt x="1969" y="201"/>
                  <a:pt x="1968" y="201"/>
                  <a:pt x="1968" y="201"/>
                </a:cubicBezTo>
                <a:cubicBezTo>
                  <a:pt x="1967" y="201"/>
                  <a:pt x="1967" y="201"/>
                  <a:pt x="1967" y="202"/>
                </a:cubicBezTo>
                <a:cubicBezTo>
                  <a:pt x="1967" y="202"/>
                  <a:pt x="1967" y="202"/>
                  <a:pt x="1968" y="202"/>
                </a:cubicBezTo>
                <a:moveTo>
                  <a:pt x="1898" y="194"/>
                </a:moveTo>
                <a:cubicBezTo>
                  <a:pt x="1897" y="193"/>
                  <a:pt x="1897" y="193"/>
                  <a:pt x="1897" y="193"/>
                </a:cubicBezTo>
                <a:cubicBezTo>
                  <a:pt x="1896" y="193"/>
                  <a:pt x="1896" y="193"/>
                  <a:pt x="1896" y="193"/>
                </a:cubicBezTo>
                <a:cubicBezTo>
                  <a:pt x="1896" y="194"/>
                  <a:pt x="1896" y="194"/>
                  <a:pt x="1897" y="194"/>
                </a:cubicBezTo>
                <a:cubicBezTo>
                  <a:pt x="1897" y="194"/>
                  <a:pt x="1897" y="194"/>
                  <a:pt x="1898" y="194"/>
                </a:cubicBezTo>
                <a:moveTo>
                  <a:pt x="1968" y="204"/>
                </a:moveTo>
                <a:cubicBezTo>
                  <a:pt x="1969" y="204"/>
                  <a:pt x="1969" y="204"/>
                  <a:pt x="1969" y="204"/>
                </a:cubicBezTo>
                <a:cubicBezTo>
                  <a:pt x="1968" y="203"/>
                  <a:pt x="1968" y="203"/>
                  <a:pt x="1968" y="203"/>
                </a:cubicBezTo>
                <a:cubicBezTo>
                  <a:pt x="1968" y="204"/>
                  <a:pt x="1968" y="204"/>
                  <a:pt x="1968" y="204"/>
                </a:cubicBezTo>
                <a:cubicBezTo>
                  <a:pt x="1968" y="204"/>
                  <a:pt x="1968" y="204"/>
                  <a:pt x="1968" y="204"/>
                </a:cubicBezTo>
                <a:moveTo>
                  <a:pt x="1890" y="255"/>
                </a:moveTo>
                <a:cubicBezTo>
                  <a:pt x="1890" y="256"/>
                  <a:pt x="1890" y="256"/>
                  <a:pt x="1891" y="256"/>
                </a:cubicBezTo>
                <a:cubicBezTo>
                  <a:pt x="1891" y="256"/>
                  <a:pt x="1892" y="256"/>
                  <a:pt x="1892" y="255"/>
                </a:cubicBezTo>
                <a:cubicBezTo>
                  <a:pt x="1892" y="255"/>
                  <a:pt x="1892" y="254"/>
                  <a:pt x="1891" y="254"/>
                </a:cubicBezTo>
                <a:cubicBezTo>
                  <a:pt x="1891" y="254"/>
                  <a:pt x="1890" y="254"/>
                  <a:pt x="1890" y="255"/>
                </a:cubicBezTo>
                <a:moveTo>
                  <a:pt x="1896" y="207"/>
                </a:moveTo>
                <a:cubicBezTo>
                  <a:pt x="1896" y="206"/>
                  <a:pt x="1896" y="206"/>
                  <a:pt x="1896" y="206"/>
                </a:cubicBezTo>
                <a:cubicBezTo>
                  <a:pt x="1896" y="206"/>
                  <a:pt x="1896" y="206"/>
                  <a:pt x="1896" y="206"/>
                </a:cubicBezTo>
                <a:cubicBezTo>
                  <a:pt x="1895" y="205"/>
                  <a:pt x="1894" y="204"/>
                  <a:pt x="1893" y="204"/>
                </a:cubicBezTo>
                <a:cubicBezTo>
                  <a:pt x="1892" y="204"/>
                  <a:pt x="1892" y="204"/>
                  <a:pt x="1892" y="204"/>
                </a:cubicBezTo>
                <a:cubicBezTo>
                  <a:pt x="1893" y="205"/>
                  <a:pt x="1893" y="205"/>
                  <a:pt x="1893" y="205"/>
                </a:cubicBezTo>
                <a:cubicBezTo>
                  <a:pt x="1893" y="206"/>
                  <a:pt x="1895" y="206"/>
                  <a:pt x="1896" y="207"/>
                </a:cubicBezTo>
                <a:moveTo>
                  <a:pt x="1897" y="308"/>
                </a:moveTo>
                <a:cubicBezTo>
                  <a:pt x="1897" y="308"/>
                  <a:pt x="1897" y="308"/>
                  <a:pt x="1897" y="308"/>
                </a:cubicBezTo>
                <a:cubicBezTo>
                  <a:pt x="1897" y="307"/>
                  <a:pt x="1897" y="307"/>
                  <a:pt x="1897" y="307"/>
                </a:cubicBezTo>
                <a:cubicBezTo>
                  <a:pt x="1896" y="308"/>
                  <a:pt x="1896" y="308"/>
                  <a:pt x="1896" y="308"/>
                </a:cubicBezTo>
                <a:cubicBezTo>
                  <a:pt x="1897" y="308"/>
                  <a:pt x="1897" y="308"/>
                  <a:pt x="1897" y="308"/>
                </a:cubicBezTo>
                <a:moveTo>
                  <a:pt x="1986" y="236"/>
                </a:moveTo>
                <a:cubicBezTo>
                  <a:pt x="1986" y="236"/>
                  <a:pt x="1986" y="236"/>
                  <a:pt x="1986" y="236"/>
                </a:cubicBezTo>
                <a:cubicBezTo>
                  <a:pt x="1986" y="237"/>
                  <a:pt x="1986" y="237"/>
                  <a:pt x="1987" y="238"/>
                </a:cubicBezTo>
                <a:cubicBezTo>
                  <a:pt x="1988" y="238"/>
                  <a:pt x="1988" y="239"/>
                  <a:pt x="1989" y="240"/>
                </a:cubicBezTo>
                <a:cubicBezTo>
                  <a:pt x="1990" y="241"/>
                  <a:pt x="1991" y="241"/>
                  <a:pt x="1991" y="241"/>
                </a:cubicBezTo>
                <a:cubicBezTo>
                  <a:pt x="1992" y="241"/>
                  <a:pt x="1992" y="241"/>
                  <a:pt x="1993" y="241"/>
                </a:cubicBezTo>
                <a:cubicBezTo>
                  <a:pt x="1993" y="241"/>
                  <a:pt x="1993" y="241"/>
                  <a:pt x="1993" y="241"/>
                </a:cubicBezTo>
                <a:cubicBezTo>
                  <a:pt x="1993" y="241"/>
                  <a:pt x="1993" y="241"/>
                  <a:pt x="1993" y="241"/>
                </a:cubicBezTo>
                <a:cubicBezTo>
                  <a:pt x="1993" y="241"/>
                  <a:pt x="1994" y="241"/>
                  <a:pt x="1994" y="241"/>
                </a:cubicBezTo>
                <a:cubicBezTo>
                  <a:pt x="1994" y="241"/>
                  <a:pt x="1994" y="241"/>
                  <a:pt x="1994" y="241"/>
                </a:cubicBezTo>
                <a:cubicBezTo>
                  <a:pt x="1995" y="241"/>
                  <a:pt x="1995" y="242"/>
                  <a:pt x="1996" y="242"/>
                </a:cubicBezTo>
                <a:cubicBezTo>
                  <a:pt x="1997" y="242"/>
                  <a:pt x="1997" y="241"/>
                  <a:pt x="1998" y="240"/>
                </a:cubicBezTo>
                <a:cubicBezTo>
                  <a:pt x="1998" y="239"/>
                  <a:pt x="1998" y="239"/>
                  <a:pt x="1998" y="239"/>
                </a:cubicBezTo>
                <a:cubicBezTo>
                  <a:pt x="1998" y="239"/>
                  <a:pt x="1999" y="238"/>
                  <a:pt x="1998" y="237"/>
                </a:cubicBezTo>
                <a:cubicBezTo>
                  <a:pt x="1998" y="237"/>
                  <a:pt x="1998" y="236"/>
                  <a:pt x="1997" y="236"/>
                </a:cubicBezTo>
                <a:cubicBezTo>
                  <a:pt x="1996" y="235"/>
                  <a:pt x="1995" y="235"/>
                  <a:pt x="1994" y="236"/>
                </a:cubicBezTo>
                <a:cubicBezTo>
                  <a:pt x="1993" y="236"/>
                  <a:pt x="1993" y="236"/>
                  <a:pt x="1992" y="236"/>
                </a:cubicBezTo>
                <a:cubicBezTo>
                  <a:pt x="1991" y="235"/>
                  <a:pt x="1992" y="235"/>
                  <a:pt x="1992" y="234"/>
                </a:cubicBezTo>
                <a:cubicBezTo>
                  <a:pt x="1992" y="234"/>
                  <a:pt x="1992" y="234"/>
                  <a:pt x="1992" y="234"/>
                </a:cubicBezTo>
                <a:cubicBezTo>
                  <a:pt x="1992" y="234"/>
                  <a:pt x="1992" y="234"/>
                  <a:pt x="1992" y="234"/>
                </a:cubicBezTo>
                <a:cubicBezTo>
                  <a:pt x="1992" y="234"/>
                  <a:pt x="1992" y="233"/>
                  <a:pt x="1992" y="232"/>
                </a:cubicBezTo>
                <a:cubicBezTo>
                  <a:pt x="1991" y="231"/>
                  <a:pt x="1991" y="230"/>
                  <a:pt x="1990" y="229"/>
                </a:cubicBezTo>
                <a:cubicBezTo>
                  <a:pt x="1990" y="229"/>
                  <a:pt x="1989" y="229"/>
                  <a:pt x="1989" y="229"/>
                </a:cubicBezTo>
                <a:cubicBezTo>
                  <a:pt x="1989" y="230"/>
                  <a:pt x="1989" y="232"/>
                  <a:pt x="1988" y="233"/>
                </a:cubicBezTo>
                <a:cubicBezTo>
                  <a:pt x="1986" y="233"/>
                  <a:pt x="1986" y="234"/>
                  <a:pt x="1986" y="236"/>
                </a:cubicBezTo>
                <a:cubicBezTo>
                  <a:pt x="1986" y="236"/>
                  <a:pt x="1986" y="236"/>
                  <a:pt x="1986" y="236"/>
                </a:cubicBezTo>
                <a:moveTo>
                  <a:pt x="1893" y="195"/>
                </a:moveTo>
                <a:cubicBezTo>
                  <a:pt x="1893" y="194"/>
                  <a:pt x="1894" y="194"/>
                  <a:pt x="1894" y="193"/>
                </a:cubicBezTo>
                <a:cubicBezTo>
                  <a:pt x="1894" y="192"/>
                  <a:pt x="1894" y="192"/>
                  <a:pt x="1894" y="192"/>
                </a:cubicBezTo>
                <a:cubicBezTo>
                  <a:pt x="1893" y="192"/>
                  <a:pt x="1893" y="192"/>
                  <a:pt x="1892" y="192"/>
                </a:cubicBezTo>
                <a:cubicBezTo>
                  <a:pt x="1891" y="193"/>
                  <a:pt x="1890" y="192"/>
                  <a:pt x="1888" y="191"/>
                </a:cubicBezTo>
                <a:cubicBezTo>
                  <a:pt x="1887" y="190"/>
                  <a:pt x="1886" y="189"/>
                  <a:pt x="1885" y="189"/>
                </a:cubicBezTo>
                <a:cubicBezTo>
                  <a:pt x="1884" y="188"/>
                  <a:pt x="1883" y="188"/>
                  <a:pt x="1883" y="189"/>
                </a:cubicBezTo>
                <a:cubicBezTo>
                  <a:pt x="1883" y="190"/>
                  <a:pt x="1884" y="190"/>
                  <a:pt x="1884" y="190"/>
                </a:cubicBezTo>
                <a:cubicBezTo>
                  <a:pt x="1885" y="190"/>
                  <a:pt x="1886" y="191"/>
                  <a:pt x="1886" y="192"/>
                </a:cubicBezTo>
                <a:cubicBezTo>
                  <a:pt x="1886" y="192"/>
                  <a:pt x="1886" y="193"/>
                  <a:pt x="1887" y="193"/>
                </a:cubicBezTo>
                <a:cubicBezTo>
                  <a:pt x="1888" y="193"/>
                  <a:pt x="1889" y="194"/>
                  <a:pt x="1891" y="195"/>
                </a:cubicBezTo>
                <a:cubicBezTo>
                  <a:pt x="1891" y="195"/>
                  <a:pt x="1892" y="195"/>
                  <a:pt x="1893" y="195"/>
                </a:cubicBezTo>
                <a:moveTo>
                  <a:pt x="1906" y="169"/>
                </a:moveTo>
                <a:cubicBezTo>
                  <a:pt x="1906" y="169"/>
                  <a:pt x="1906" y="169"/>
                  <a:pt x="1906" y="169"/>
                </a:cubicBezTo>
                <a:cubicBezTo>
                  <a:pt x="1906" y="169"/>
                  <a:pt x="1906" y="169"/>
                  <a:pt x="1906" y="169"/>
                </a:cubicBezTo>
                <a:cubicBezTo>
                  <a:pt x="1906" y="169"/>
                  <a:pt x="1906" y="169"/>
                  <a:pt x="1906" y="169"/>
                </a:cubicBezTo>
                <a:cubicBezTo>
                  <a:pt x="1906" y="169"/>
                  <a:pt x="1906" y="169"/>
                  <a:pt x="1906" y="169"/>
                </a:cubicBezTo>
                <a:moveTo>
                  <a:pt x="1903" y="171"/>
                </a:moveTo>
                <a:cubicBezTo>
                  <a:pt x="1903" y="172"/>
                  <a:pt x="1903" y="172"/>
                  <a:pt x="1903" y="172"/>
                </a:cubicBezTo>
                <a:cubicBezTo>
                  <a:pt x="1904" y="173"/>
                  <a:pt x="1904" y="173"/>
                  <a:pt x="1904" y="172"/>
                </a:cubicBezTo>
                <a:cubicBezTo>
                  <a:pt x="1905" y="172"/>
                  <a:pt x="1906" y="171"/>
                  <a:pt x="1906" y="170"/>
                </a:cubicBezTo>
                <a:cubicBezTo>
                  <a:pt x="1907" y="169"/>
                  <a:pt x="1906" y="169"/>
                  <a:pt x="1906" y="169"/>
                </a:cubicBezTo>
                <a:cubicBezTo>
                  <a:pt x="1905" y="170"/>
                  <a:pt x="1904" y="170"/>
                  <a:pt x="1903" y="171"/>
                </a:cubicBezTo>
                <a:moveTo>
                  <a:pt x="1994" y="268"/>
                </a:moveTo>
                <a:cubicBezTo>
                  <a:pt x="1995" y="268"/>
                  <a:pt x="1995" y="268"/>
                  <a:pt x="1995" y="268"/>
                </a:cubicBezTo>
                <a:cubicBezTo>
                  <a:pt x="1995" y="268"/>
                  <a:pt x="1995" y="268"/>
                  <a:pt x="1995" y="268"/>
                </a:cubicBezTo>
                <a:cubicBezTo>
                  <a:pt x="1995" y="267"/>
                  <a:pt x="1995" y="267"/>
                  <a:pt x="1995" y="267"/>
                </a:cubicBezTo>
                <a:cubicBezTo>
                  <a:pt x="1996" y="267"/>
                  <a:pt x="1996" y="267"/>
                  <a:pt x="1996" y="267"/>
                </a:cubicBezTo>
                <a:cubicBezTo>
                  <a:pt x="1997" y="267"/>
                  <a:pt x="1997" y="266"/>
                  <a:pt x="1997" y="266"/>
                </a:cubicBezTo>
                <a:cubicBezTo>
                  <a:pt x="1997" y="265"/>
                  <a:pt x="1997" y="265"/>
                  <a:pt x="1997" y="265"/>
                </a:cubicBezTo>
                <a:cubicBezTo>
                  <a:pt x="1997" y="265"/>
                  <a:pt x="1996" y="265"/>
                  <a:pt x="1996" y="265"/>
                </a:cubicBezTo>
                <a:cubicBezTo>
                  <a:pt x="1996" y="265"/>
                  <a:pt x="1995" y="264"/>
                  <a:pt x="1995" y="265"/>
                </a:cubicBezTo>
                <a:cubicBezTo>
                  <a:pt x="1995" y="265"/>
                  <a:pt x="1995" y="265"/>
                  <a:pt x="1995" y="265"/>
                </a:cubicBezTo>
                <a:cubicBezTo>
                  <a:pt x="1994" y="266"/>
                  <a:pt x="1995" y="266"/>
                  <a:pt x="1995" y="267"/>
                </a:cubicBezTo>
                <a:cubicBezTo>
                  <a:pt x="1995" y="267"/>
                  <a:pt x="1995" y="267"/>
                  <a:pt x="1995" y="267"/>
                </a:cubicBezTo>
                <a:cubicBezTo>
                  <a:pt x="1995" y="268"/>
                  <a:pt x="1995" y="268"/>
                  <a:pt x="1995" y="268"/>
                </a:cubicBezTo>
                <a:cubicBezTo>
                  <a:pt x="1994" y="268"/>
                  <a:pt x="1994" y="268"/>
                  <a:pt x="1994" y="268"/>
                </a:cubicBezTo>
                <a:moveTo>
                  <a:pt x="2170" y="404"/>
                </a:moveTo>
                <a:cubicBezTo>
                  <a:pt x="2169" y="403"/>
                  <a:pt x="2169" y="403"/>
                  <a:pt x="2169" y="403"/>
                </a:cubicBezTo>
                <a:cubicBezTo>
                  <a:pt x="2169" y="404"/>
                  <a:pt x="2169" y="404"/>
                  <a:pt x="2169" y="404"/>
                </a:cubicBezTo>
                <a:cubicBezTo>
                  <a:pt x="2170" y="404"/>
                  <a:pt x="2170" y="404"/>
                  <a:pt x="2170" y="404"/>
                </a:cubicBezTo>
                <a:cubicBezTo>
                  <a:pt x="2170" y="404"/>
                  <a:pt x="2170" y="404"/>
                  <a:pt x="2170" y="404"/>
                </a:cubicBezTo>
                <a:moveTo>
                  <a:pt x="1991" y="260"/>
                </a:moveTo>
                <a:cubicBezTo>
                  <a:pt x="1990" y="260"/>
                  <a:pt x="1990" y="260"/>
                  <a:pt x="1990" y="260"/>
                </a:cubicBezTo>
                <a:cubicBezTo>
                  <a:pt x="1990" y="261"/>
                  <a:pt x="1989" y="262"/>
                  <a:pt x="1989" y="262"/>
                </a:cubicBezTo>
                <a:cubicBezTo>
                  <a:pt x="1989" y="263"/>
                  <a:pt x="1989" y="263"/>
                  <a:pt x="1989" y="263"/>
                </a:cubicBezTo>
                <a:cubicBezTo>
                  <a:pt x="1989" y="263"/>
                  <a:pt x="1989" y="263"/>
                  <a:pt x="1990" y="264"/>
                </a:cubicBezTo>
                <a:cubicBezTo>
                  <a:pt x="1990" y="263"/>
                  <a:pt x="1990" y="263"/>
                  <a:pt x="1990" y="263"/>
                </a:cubicBezTo>
                <a:cubicBezTo>
                  <a:pt x="1990" y="264"/>
                  <a:pt x="1990" y="264"/>
                  <a:pt x="1990" y="264"/>
                </a:cubicBezTo>
                <a:cubicBezTo>
                  <a:pt x="1990" y="263"/>
                  <a:pt x="1991" y="263"/>
                  <a:pt x="1991" y="263"/>
                </a:cubicBezTo>
                <a:cubicBezTo>
                  <a:pt x="1992" y="262"/>
                  <a:pt x="1992" y="262"/>
                  <a:pt x="1992" y="262"/>
                </a:cubicBezTo>
                <a:cubicBezTo>
                  <a:pt x="1992" y="261"/>
                  <a:pt x="1993" y="261"/>
                  <a:pt x="1992" y="261"/>
                </a:cubicBezTo>
                <a:cubicBezTo>
                  <a:pt x="1992" y="260"/>
                  <a:pt x="1991" y="260"/>
                  <a:pt x="1991" y="260"/>
                </a:cubicBezTo>
                <a:moveTo>
                  <a:pt x="1921" y="294"/>
                </a:moveTo>
                <a:cubicBezTo>
                  <a:pt x="1921" y="295"/>
                  <a:pt x="1922" y="295"/>
                  <a:pt x="1922" y="295"/>
                </a:cubicBezTo>
                <a:cubicBezTo>
                  <a:pt x="1923" y="295"/>
                  <a:pt x="1923" y="295"/>
                  <a:pt x="1923" y="294"/>
                </a:cubicBezTo>
                <a:cubicBezTo>
                  <a:pt x="1923" y="294"/>
                  <a:pt x="1922" y="294"/>
                  <a:pt x="1922" y="294"/>
                </a:cubicBezTo>
                <a:cubicBezTo>
                  <a:pt x="1921" y="294"/>
                  <a:pt x="1921" y="294"/>
                  <a:pt x="1921" y="294"/>
                </a:cubicBezTo>
                <a:moveTo>
                  <a:pt x="1929" y="166"/>
                </a:moveTo>
                <a:cubicBezTo>
                  <a:pt x="1928" y="165"/>
                  <a:pt x="1926" y="164"/>
                  <a:pt x="1925" y="165"/>
                </a:cubicBezTo>
                <a:cubicBezTo>
                  <a:pt x="1924" y="167"/>
                  <a:pt x="1922" y="166"/>
                  <a:pt x="1921" y="167"/>
                </a:cubicBezTo>
                <a:cubicBezTo>
                  <a:pt x="1921" y="167"/>
                  <a:pt x="1921" y="167"/>
                  <a:pt x="1921" y="167"/>
                </a:cubicBezTo>
                <a:cubicBezTo>
                  <a:pt x="1919" y="167"/>
                  <a:pt x="1918" y="168"/>
                  <a:pt x="1917" y="167"/>
                </a:cubicBezTo>
                <a:cubicBezTo>
                  <a:pt x="1916" y="167"/>
                  <a:pt x="1915" y="167"/>
                  <a:pt x="1914" y="167"/>
                </a:cubicBezTo>
                <a:cubicBezTo>
                  <a:pt x="1913" y="168"/>
                  <a:pt x="1914" y="169"/>
                  <a:pt x="1913" y="170"/>
                </a:cubicBezTo>
                <a:cubicBezTo>
                  <a:pt x="1913" y="170"/>
                  <a:pt x="1913" y="170"/>
                  <a:pt x="1912" y="170"/>
                </a:cubicBezTo>
                <a:cubicBezTo>
                  <a:pt x="1911" y="169"/>
                  <a:pt x="1912" y="168"/>
                  <a:pt x="1911" y="167"/>
                </a:cubicBezTo>
                <a:cubicBezTo>
                  <a:pt x="1911" y="168"/>
                  <a:pt x="1910" y="169"/>
                  <a:pt x="1910" y="169"/>
                </a:cubicBezTo>
                <a:cubicBezTo>
                  <a:pt x="1909" y="170"/>
                  <a:pt x="1909" y="170"/>
                  <a:pt x="1909" y="171"/>
                </a:cubicBezTo>
                <a:cubicBezTo>
                  <a:pt x="1908" y="171"/>
                  <a:pt x="1908" y="171"/>
                  <a:pt x="1908" y="171"/>
                </a:cubicBezTo>
                <a:cubicBezTo>
                  <a:pt x="1907" y="171"/>
                  <a:pt x="1906" y="172"/>
                  <a:pt x="1906" y="174"/>
                </a:cubicBezTo>
                <a:cubicBezTo>
                  <a:pt x="1906" y="175"/>
                  <a:pt x="1905" y="176"/>
                  <a:pt x="1907" y="177"/>
                </a:cubicBezTo>
                <a:cubicBezTo>
                  <a:pt x="1907" y="177"/>
                  <a:pt x="1907" y="178"/>
                  <a:pt x="1907" y="178"/>
                </a:cubicBezTo>
                <a:cubicBezTo>
                  <a:pt x="1906" y="179"/>
                  <a:pt x="1906" y="179"/>
                  <a:pt x="1906" y="179"/>
                </a:cubicBezTo>
                <a:cubicBezTo>
                  <a:pt x="1904" y="180"/>
                  <a:pt x="1903" y="182"/>
                  <a:pt x="1902" y="184"/>
                </a:cubicBezTo>
                <a:cubicBezTo>
                  <a:pt x="1901" y="186"/>
                  <a:pt x="1900" y="188"/>
                  <a:pt x="1897" y="188"/>
                </a:cubicBezTo>
                <a:cubicBezTo>
                  <a:pt x="1897" y="187"/>
                  <a:pt x="1896" y="188"/>
                  <a:pt x="1896" y="188"/>
                </a:cubicBezTo>
                <a:cubicBezTo>
                  <a:pt x="1896" y="189"/>
                  <a:pt x="1897" y="189"/>
                  <a:pt x="1897" y="189"/>
                </a:cubicBezTo>
                <a:cubicBezTo>
                  <a:pt x="1898" y="189"/>
                  <a:pt x="1899" y="190"/>
                  <a:pt x="1899" y="191"/>
                </a:cubicBezTo>
                <a:cubicBezTo>
                  <a:pt x="1899" y="191"/>
                  <a:pt x="1899" y="192"/>
                  <a:pt x="1900" y="192"/>
                </a:cubicBezTo>
                <a:cubicBezTo>
                  <a:pt x="1900" y="192"/>
                  <a:pt x="1901" y="191"/>
                  <a:pt x="1901" y="190"/>
                </a:cubicBezTo>
                <a:cubicBezTo>
                  <a:pt x="1900" y="189"/>
                  <a:pt x="1901" y="188"/>
                  <a:pt x="1902" y="188"/>
                </a:cubicBezTo>
                <a:cubicBezTo>
                  <a:pt x="1903" y="188"/>
                  <a:pt x="1903" y="189"/>
                  <a:pt x="1904" y="189"/>
                </a:cubicBezTo>
                <a:cubicBezTo>
                  <a:pt x="1904" y="190"/>
                  <a:pt x="1904" y="190"/>
                  <a:pt x="1903" y="191"/>
                </a:cubicBezTo>
                <a:cubicBezTo>
                  <a:pt x="1902" y="191"/>
                  <a:pt x="1904" y="192"/>
                  <a:pt x="1903" y="192"/>
                </a:cubicBezTo>
                <a:cubicBezTo>
                  <a:pt x="1903" y="192"/>
                  <a:pt x="1903" y="192"/>
                  <a:pt x="1903" y="192"/>
                </a:cubicBezTo>
                <a:cubicBezTo>
                  <a:pt x="1904" y="192"/>
                  <a:pt x="1904" y="192"/>
                  <a:pt x="1904" y="192"/>
                </a:cubicBezTo>
                <a:cubicBezTo>
                  <a:pt x="1904" y="191"/>
                  <a:pt x="1905" y="191"/>
                  <a:pt x="1906" y="191"/>
                </a:cubicBezTo>
                <a:cubicBezTo>
                  <a:pt x="1906" y="191"/>
                  <a:pt x="1906" y="191"/>
                  <a:pt x="1907" y="191"/>
                </a:cubicBezTo>
                <a:cubicBezTo>
                  <a:pt x="1907" y="193"/>
                  <a:pt x="1906" y="195"/>
                  <a:pt x="1907" y="196"/>
                </a:cubicBezTo>
                <a:cubicBezTo>
                  <a:pt x="1907" y="198"/>
                  <a:pt x="1906" y="200"/>
                  <a:pt x="1909" y="202"/>
                </a:cubicBezTo>
                <a:cubicBezTo>
                  <a:pt x="1909" y="202"/>
                  <a:pt x="1909" y="202"/>
                  <a:pt x="1909" y="202"/>
                </a:cubicBezTo>
                <a:cubicBezTo>
                  <a:pt x="1908" y="204"/>
                  <a:pt x="1909" y="205"/>
                  <a:pt x="1910" y="206"/>
                </a:cubicBezTo>
                <a:cubicBezTo>
                  <a:pt x="1910" y="207"/>
                  <a:pt x="1911" y="208"/>
                  <a:pt x="1913" y="207"/>
                </a:cubicBezTo>
                <a:cubicBezTo>
                  <a:pt x="1913" y="206"/>
                  <a:pt x="1914" y="206"/>
                  <a:pt x="1914" y="205"/>
                </a:cubicBezTo>
                <a:cubicBezTo>
                  <a:pt x="1914" y="205"/>
                  <a:pt x="1915" y="205"/>
                  <a:pt x="1915" y="205"/>
                </a:cubicBezTo>
                <a:cubicBezTo>
                  <a:pt x="1915" y="206"/>
                  <a:pt x="1916" y="206"/>
                  <a:pt x="1916" y="207"/>
                </a:cubicBezTo>
                <a:cubicBezTo>
                  <a:pt x="1916" y="208"/>
                  <a:pt x="1916" y="208"/>
                  <a:pt x="1916" y="209"/>
                </a:cubicBezTo>
                <a:cubicBezTo>
                  <a:pt x="1917" y="209"/>
                  <a:pt x="1919" y="209"/>
                  <a:pt x="1920" y="208"/>
                </a:cubicBezTo>
                <a:cubicBezTo>
                  <a:pt x="1920" y="208"/>
                  <a:pt x="1921" y="209"/>
                  <a:pt x="1922" y="209"/>
                </a:cubicBezTo>
                <a:cubicBezTo>
                  <a:pt x="1923" y="209"/>
                  <a:pt x="1923" y="209"/>
                  <a:pt x="1924" y="209"/>
                </a:cubicBezTo>
                <a:cubicBezTo>
                  <a:pt x="1924" y="209"/>
                  <a:pt x="1924" y="210"/>
                  <a:pt x="1924" y="210"/>
                </a:cubicBezTo>
                <a:cubicBezTo>
                  <a:pt x="1924" y="211"/>
                  <a:pt x="1925" y="212"/>
                  <a:pt x="1926" y="213"/>
                </a:cubicBezTo>
                <a:cubicBezTo>
                  <a:pt x="1927" y="213"/>
                  <a:pt x="1927" y="213"/>
                  <a:pt x="1927" y="214"/>
                </a:cubicBezTo>
                <a:cubicBezTo>
                  <a:pt x="1928" y="215"/>
                  <a:pt x="1929" y="215"/>
                  <a:pt x="1930" y="215"/>
                </a:cubicBezTo>
                <a:cubicBezTo>
                  <a:pt x="1931" y="215"/>
                  <a:pt x="1931" y="215"/>
                  <a:pt x="1932" y="215"/>
                </a:cubicBezTo>
                <a:cubicBezTo>
                  <a:pt x="1932" y="216"/>
                  <a:pt x="1933" y="216"/>
                  <a:pt x="1933" y="216"/>
                </a:cubicBezTo>
                <a:cubicBezTo>
                  <a:pt x="1933" y="216"/>
                  <a:pt x="1933" y="216"/>
                  <a:pt x="1933" y="216"/>
                </a:cubicBezTo>
                <a:cubicBezTo>
                  <a:pt x="1933" y="216"/>
                  <a:pt x="1933" y="216"/>
                  <a:pt x="1933" y="216"/>
                </a:cubicBezTo>
                <a:cubicBezTo>
                  <a:pt x="1934" y="216"/>
                  <a:pt x="1934" y="216"/>
                  <a:pt x="1934" y="216"/>
                </a:cubicBezTo>
                <a:cubicBezTo>
                  <a:pt x="1934" y="216"/>
                  <a:pt x="1934" y="216"/>
                  <a:pt x="1934" y="216"/>
                </a:cubicBezTo>
                <a:cubicBezTo>
                  <a:pt x="1935" y="217"/>
                  <a:pt x="1935" y="216"/>
                  <a:pt x="1935" y="215"/>
                </a:cubicBezTo>
                <a:cubicBezTo>
                  <a:pt x="1936" y="215"/>
                  <a:pt x="1936" y="215"/>
                  <a:pt x="1936" y="215"/>
                </a:cubicBezTo>
                <a:cubicBezTo>
                  <a:pt x="1937" y="216"/>
                  <a:pt x="1938" y="216"/>
                  <a:pt x="1939" y="215"/>
                </a:cubicBezTo>
                <a:cubicBezTo>
                  <a:pt x="1940" y="215"/>
                  <a:pt x="1940" y="215"/>
                  <a:pt x="1940" y="215"/>
                </a:cubicBezTo>
                <a:cubicBezTo>
                  <a:pt x="1940" y="215"/>
                  <a:pt x="1940" y="215"/>
                  <a:pt x="1941" y="215"/>
                </a:cubicBezTo>
                <a:cubicBezTo>
                  <a:pt x="1941" y="215"/>
                  <a:pt x="1941" y="215"/>
                  <a:pt x="1942" y="215"/>
                </a:cubicBezTo>
                <a:cubicBezTo>
                  <a:pt x="1943" y="214"/>
                  <a:pt x="1944" y="213"/>
                  <a:pt x="1945" y="212"/>
                </a:cubicBezTo>
                <a:cubicBezTo>
                  <a:pt x="1945" y="210"/>
                  <a:pt x="1945" y="208"/>
                  <a:pt x="1945" y="207"/>
                </a:cubicBezTo>
                <a:cubicBezTo>
                  <a:pt x="1945" y="206"/>
                  <a:pt x="1944" y="205"/>
                  <a:pt x="1943" y="205"/>
                </a:cubicBezTo>
                <a:cubicBezTo>
                  <a:pt x="1942" y="205"/>
                  <a:pt x="1942" y="204"/>
                  <a:pt x="1943" y="203"/>
                </a:cubicBezTo>
                <a:cubicBezTo>
                  <a:pt x="1943" y="203"/>
                  <a:pt x="1942" y="202"/>
                  <a:pt x="1942" y="202"/>
                </a:cubicBezTo>
                <a:cubicBezTo>
                  <a:pt x="1941" y="201"/>
                  <a:pt x="1940" y="200"/>
                  <a:pt x="1940" y="199"/>
                </a:cubicBezTo>
                <a:cubicBezTo>
                  <a:pt x="1939" y="199"/>
                  <a:pt x="1939" y="198"/>
                  <a:pt x="1940" y="198"/>
                </a:cubicBezTo>
                <a:cubicBezTo>
                  <a:pt x="1940" y="197"/>
                  <a:pt x="1940" y="198"/>
                  <a:pt x="1941" y="198"/>
                </a:cubicBezTo>
                <a:cubicBezTo>
                  <a:pt x="1941" y="199"/>
                  <a:pt x="1941" y="199"/>
                  <a:pt x="1941" y="199"/>
                </a:cubicBezTo>
                <a:cubicBezTo>
                  <a:pt x="1942" y="199"/>
                  <a:pt x="1942" y="200"/>
                  <a:pt x="1942" y="199"/>
                </a:cubicBezTo>
                <a:cubicBezTo>
                  <a:pt x="1943" y="199"/>
                  <a:pt x="1944" y="199"/>
                  <a:pt x="1944" y="198"/>
                </a:cubicBezTo>
                <a:cubicBezTo>
                  <a:pt x="1944" y="197"/>
                  <a:pt x="1943" y="196"/>
                  <a:pt x="1944" y="195"/>
                </a:cubicBezTo>
                <a:cubicBezTo>
                  <a:pt x="1944" y="194"/>
                  <a:pt x="1944" y="193"/>
                  <a:pt x="1944" y="193"/>
                </a:cubicBezTo>
                <a:cubicBezTo>
                  <a:pt x="1944" y="192"/>
                  <a:pt x="1944" y="191"/>
                  <a:pt x="1944" y="190"/>
                </a:cubicBezTo>
                <a:cubicBezTo>
                  <a:pt x="1944" y="190"/>
                  <a:pt x="1944" y="190"/>
                  <a:pt x="1944" y="189"/>
                </a:cubicBezTo>
                <a:cubicBezTo>
                  <a:pt x="1943" y="188"/>
                  <a:pt x="1944" y="187"/>
                  <a:pt x="1944" y="187"/>
                </a:cubicBezTo>
                <a:cubicBezTo>
                  <a:pt x="1945" y="186"/>
                  <a:pt x="1944" y="185"/>
                  <a:pt x="1944" y="185"/>
                </a:cubicBezTo>
                <a:cubicBezTo>
                  <a:pt x="1944" y="184"/>
                  <a:pt x="1944" y="184"/>
                  <a:pt x="1944" y="184"/>
                </a:cubicBezTo>
                <a:cubicBezTo>
                  <a:pt x="1945" y="183"/>
                  <a:pt x="1945" y="182"/>
                  <a:pt x="1944" y="181"/>
                </a:cubicBezTo>
                <a:cubicBezTo>
                  <a:pt x="1945" y="181"/>
                  <a:pt x="1946" y="181"/>
                  <a:pt x="1946" y="180"/>
                </a:cubicBezTo>
                <a:cubicBezTo>
                  <a:pt x="1946" y="179"/>
                  <a:pt x="1946" y="178"/>
                  <a:pt x="1945" y="177"/>
                </a:cubicBezTo>
                <a:cubicBezTo>
                  <a:pt x="1944" y="176"/>
                  <a:pt x="1944" y="176"/>
                  <a:pt x="1944" y="176"/>
                </a:cubicBezTo>
                <a:cubicBezTo>
                  <a:pt x="1944" y="176"/>
                  <a:pt x="1945" y="175"/>
                  <a:pt x="1944" y="175"/>
                </a:cubicBezTo>
                <a:cubicBezTo>
                  <a:pt x="1943" y="174"/>
                  <a:pt x="1943" y="171"/>
                  <a:pt x="1940" y="171"/>
                </a:cubicBezTo>
                <a:cubicBezTo>
                  <a:pt x="1940" y="171"/>
                  <a:pt x="1941" y="171"/>
                  <a:pt x="1941" y="170"/>
                </a:cubicBezTo>
                <a:cubicBezTo>
                  <a:pt x="1941" y="170"/>
                  <a:pt x="1940" y="170"/>
                  <a:pt x="1940" y="170"/>
                </a:cubicBezTo>
                <a:cubicBezTo>
                  <a:pt x="1940" y="170"/>
                  <a:pt x="1940" y="170"/>
                  <a:pt x="1940" y="170"/>
                </a:cubicBezTo>
                <a:cubicBezTo>
                  <a:pt x="1939" y="170"/>
                  <a:pt x="1940" y="169"/>
                  <a:pt x="1940" y="169"/>
                </a:cubicBezTo>
                <a:cubicBezTo>
                  <a:pt x="1939" y="169"/>
                  <a:pt x="1939" y="169"/>
                  <a:pt x="1939" y="169"/>
                </a:cubicBezTo>
                <a:cubicBezTo>
                  <a:pt x="1939" y="169"/>
                  <a:pt x="1938" y="169"/>
                  <a:pt x="1938" y="169"/>
                </a:cubicBezTo>
                <a:cubicBezTo>
                  <a:pt x="1938" y="169"/>
                  <a:pt x="1938" y="169"/>
                  <a:pt x="1937" y="169"/>
                </a:cubicBezTo>
                <a:cubicBezTo>
                  <a:pt x="1937" y="170"/>
                  <a:pt x="1936" y="170"/>
                  <a:pt x="1936" y="169"/>
                </a:cubicBezTo>
                <a:cubicBezTo>
                  <a:pt x="1935" y="169"/>
                  <a:pt x="1934" y="170"/>
                  <a:pt x="1935" y="171"/>
                </a:cubicBezTo>
                <a:cubicBezTo>
                  <a:pt x="1935" y="172"/>
                  <a:pt x="1935" y="173"/>
                  <a:pt x="1935" y="173"/>
                </a:cubicBezTo>
                <a:cubicBezTo>
                  <a:pt x="1934" y="173"/>
                  <a:pt x="1934" y="173"/>
                  <a:pt x="1934" y="173"/>
                </a:cubicBezTo>
                <a:cubicBezTo>
                  <a:pt x="1934" y="173"/>
                  <a:pt x="1934" y="173"/>
                  <a:pt x="1934" y="173"/>
                </a:cubicBezTo>
                <a:cubicBezTo>
                  <a:pt x="1934" y="173"/>
                  <a:pt x="1934" y="173"/>
                  <a:pt x="1934" y="173"/>
                </a:cubicBezTo>
                <a:cubicBezTo>
                  <a:pt x="1934" y="173"/>
                  <a:pt x="1934" y="173"/>
                  <a:pt x="1934" y="174"/>
                </a:cubicBezTo>
                <a:cubicBezTo>
                  <a:pt x="1934" y="174"/>
                  <a:pt x="1933" y="175"/>
                  <a:pt x="1933" y="175"/>
                </a:cubicBezTo>
                <a:cubicBezTo>
                  <a:pt x="1932" y="175"/>
                  <a:pt x="1932" y="175"/>
                  <a:pt x="1932" y="176"/>
                </a:cubicBezTo>
                <a:cubicBezTo>
                  <a:pt x="1933" y="178"/>
                  <a:pt x="1933" y="178"/>
                  <a:pt x="1931" y="179"/>
                </a:cubicBezTo>
                <a:cubicBezTo>
                  <a:pt x="1931" y="179"/>
                  <a:pt x="1931" y="179"/>
                  <a:pt x="1931" y="179"/>
                </a:cubicBezTo>
                <a:cubicBezTo>
                  <a:pt x="1930" y="180"/>
                  <a:pt x="1930" y="181"/>
                  <a:pt x="1929" y="181"/>
                </a:cubicBezTo>
                <a:cubicBezTo>
                  <a:pt x="1928" y="182"/>
                  <a:pt x="1928" y="182"/>
                  <a:pt x="1927" y="183"/>
                </a:cubicBezTo>
                <a:cubicBezTo>
                  <a:pt x="1926" y="183"/>
                  <a:pt x="1926" y="184"/>
                  <a:pt x="1926" y="185"/>
                </a:cubicBezTo>
                <a:cubicBezTo>
                  <a:pt x="1926" y="185"/>
                  <a:pt x="1926" y="185"/>
                  <a:pt x="1926" y="185"/>
                </a:cubicBezTo>
                <a:cubicBezTo>
                  <a:pt x="1926" y="185"/>
                  <a:pt x="1926" y="185"/>
                  <a:pt x="1926" y="185"/>
                </a:cubicBezTo>
                <a:cubicBezTo>
                  <a:pt x="1925" y="184"/>
                  <a:pt x="1926" y="183"/>
                  <a:pt x="1927" y="182"/>
                </a:cubicBezTo>
                <a:cubicBezTo>
                  <a:pt x="1927" y="181"/>
                  <a:pt x="1928" y="181"/>
                  <a:pt x="1929" y="180"/>
                </a:cubicBezTo>
                <a:cubicBezTo>
                  <a:pt x="1929" y="180"/>
                  <a:pt x="1930" y="180"/>
                  <a:pt x="1929" y="179"/>
                </a:cubicBezTo>
                <a:cubicBezTo>
                  <a:pt x="1929" y="178"/>
                  <a:pt x="1928" y="179"/>
                  <a:pt x="1928" y="179"/>
                </a:cubicBezTo>
                <a:cubicBezTo>
                  <a:pt x="1926" y="179"/>
                  <a:pt x="1925" y="181"/>
                  <a:pt x="1923" y="182"/>
                </a:cubicBezTo>
                <a:cubicBezTo>
                  <a:pt x="1922" y="182"/>
                  <a:pt x="1922" y="182"/>
                  <a:pt x="1922" y="182"/>
                </a:cubicBezTo>
                <a:cubicBezTo>
                  <a:pt x="1921" y="181"/>
                  <a:pt x="1922" y="181"/>
                  <a:pt x="1922" y="181"/>
                </a:cubicBezTo>
                <a:cubicBezTo>
                  <a:pt x="1923" y="180"/>
                  <a:pt x="1924" y="180"/>
                  <a:pt x="1925" y="179"/>
                </a:cubicBezTo>
                <a:cubicBezTo>
                  <a:pt x="1925" y="179"/>
                  <a:pt x="1926" y="179"/>
                  <a:pt x="1926" y="178"/>
                </a:cubicBezTo>
                <a:cubicBezTo>
                  <a:pt x="1928" y="178"/>
                  <a:pt x="1928" y="178"/>
                  <a:pt x="1928" y="177"/>
                </a:cubicBezTo>
                <a:cubicBezTo>
                  <a:pt x="1928" y="177"/>
                  <a:pt x="1928" y="177"/>
                  <a:pt x="1928" y="177"/>
                </a:cubicBezTo>
                <a:cubicBezTo>
                  <a:pt x="1929" y="177"/>
                  <a:pt x="1930" y="177"/>
                  <a:pt x="1930" y="176"/>
                </a:cubicBezTo>
                <a:cubicBezTo>
                  <a:pt x="1932" y="175"/>
                  <a:pt x="1932" y="174"/>
                  <a:pt x="1930" y="171"/>
                </a:cubicBezTo>
                <a:cubicBezTo>
                  <a:pt x="1930" y="171"/>
                  <a:pt x="1930" y="171"/>
                  <a:pt x="1930" y="171"/>
                </a:cubicBezTo>
                <a:cubicBezTo>
                  <a:pt x="1931" y="171"/>
                  <a:pt x="1931" y="170"/>
                  <a:pt x="1931" y="170"/>
                </a:cubicBezTo>
                <a:cubicBezTo>
                  <a:pt x="1932" y="169"/>
                  <a:pt x="1932" y="169"/>
                  <a:pt x="1931" y="168"/>
                </a:cubicBezTo>
                <a:cubicBezTo>
                  <a:pt x="1932" y="167"/>
                  <a:pt x="1931" y="167"/>
                  <a:pt x="1931" y="167"/>
                </a:cubicBezTo>
                <a:cubicBezTo>
                  <a:pt x="1930" y="166"/>
                  <a:pt x="1930" y="166"/>
                  <a:pt x="1929" y="166"/>
                </a:cubicBezTo>
                <a:moveTo>
                  <a:pt x="1945" y="182"/>
                </a:moveTo>
                <a:cubicBezTo>
                  <a:pt x="1945" y="184"/>
                  <a:pt x="1945" y="185"/>
                  <a:pt x="1945" y="186"/>
                </a:cubicBezTo>
                <a:cubicBezTo>
                  <a:pt x="1945" y="185"/>
                  <a:pt x="1946" y="184"/>
                  <a:pt x="1947" y="184"/>
                </a:cubicBezTo>
                <a:cubicBezTo>
                  <a:pt x="1947" y="183"/>
                  <a:pt x="1947" y="183"/>
                  <a:pt x="1947" y="183"/>
                </a:cubicBezTo>
                <a:cubicBezTo>
                  <a:pt x="1946" y="183"/>
                  <a:pt x="1946" y="182"/>
                  <a:pt x="1945" y="182"/>
                </a:cubicBezTo>
                <a:cubicBezTo>
                  <a:pt x="1945" y="182"/>
                  <a:pt x="1945" y="182"/>
                  <a:pt x="1945" y="182"/>
                </a:cubicBezTo>
                <a:moveTo>
                  <a:pt x="1945" y="192"/>
                </a:moveTo>
                <a:cubicBezTo>
                  <a:pt x="1945" y="193"/>
                  <a:pt x="1945" y="193"/>
                  <a:pt x="1945" y="193"/>
                </a:cubicBezTo>
                <a:cubicBezTo>
                  <a:pt x="1945" y="194"/>
                  <a:pt x="1945" y="194"/>
                  <a:pt x="1945" y="194"/>
                </a:cubicBezTo>
                <a:cubicBezTo>
                  <a:pt x="1946" y="193"/>
                  <a:pt x="1946" y="193"/>
                  <a:pt x="1946" y="193"/>
                </a:cubicBezTo>
                <a:cubicBezTo>
                  <a:pt x="1946" y="193"/>
                  <a:pt x="1946" y="192"/>
                  <a:pt x="1945" y="192"/>
                </a:cubicBezTo>
                <a:moveTo>
                  <a:pt x="1937" y="227"/>
                </a:moveTo>
                <a:cubicBezTo>
                  <a:pt x="1937" y="226"/>
                  <a:pt x="1937" y="225"/>
                  <a:pt x="1937" y="224"/>
                </a:cubicBezTo>
                <a:cubicBezTo>
                  <a:pt x="1937" y="224"/>
                  <a:pt x="1937" y="223"/>
                  <a:pt x="1937" y="223"/>
                </a:cubicBezTo>
                <a:cubicBezTo>
                  <a:pt x="1937" y="222"/>
                  <a:pt x="1937" y="221"/>
                  <a:pt x="1937" y="221"/>
                </a:cubicBezTo>
                <a:cubicBezTo>
                  <a:pt x="1935" y="221"/>
                  <a:pt x="1936" y="222"/>
                  <a:pt x="1936" y="223"/>
                </a:cubicBezTo>
                <a:cubicBezTo>
                  <a:pt x="1936" y="224"/>
                  <a:pt x="1936" y="226"/>
                  <a:pt x="1937" y="227"/>
                </a:cubicBezTo>
                <a:moveTo>
                  <a:pt x="1928" y="286"/>
                </a:moveTo>
                <a:cubicBezTo>
                  <a:pt x="1928" y="285"/>
                  <a:pt x="1928" y="284"/>
                  <a:pt x="1928" y="283"/>
                </a:cubicBezTo>
                <a:cubicBezTo>
                  <a:pt x="1927" y="284"/>
                  <a:pt x="1927" y="285"/>
                  <a:pt x="1928" y="286"/>
                </a:cubicBezTo>
                <a:moveTo>
                  <a:pt x="1929" y="282"/>
                </a:moveTo>
                <a:cubicBezTo>
                  <a:pt x="1928" y="281"/>
                  <a:pt x="1928" y="282"/>
                  <a:pt x="1928" y="282"/>
                </a:cubicBezTo>
                <a:cubicBezTo>
                  <a:pt x="1928" y="282"/>
                  <a:pt x="1927" y="282"/>
                  <a:pt x="1927" y="282"/>
                </a:cubicBezTo>
                <a:cubicBezTo>
                  <a:pt x="1927" y="282"/>
                  <a:pt x="1927" y="282"/>
                  <a:pt x="1927" y="282"/>
                </a:cubicBezTo>
                <a:cubicBezTo>
                  <a:pt x="1927" y="282"/>
                  <a:pt x="1927" y="282"/>
                  <a:pt x="1927" y="282"/>
                </a:cubicBezTo>
                <a:cubicBezTo>
                  <a:pt x="1928" y="282"/>
                  <a:pt x="1928" y="282"/>
                  <a:pt x="1929" y="282"/>
                </a:cubicBezTo>
                <a:cubicBezTo>
                  <a:pt x="1929" y="282"/>
                  <a:pt x="1929" y="282"/>
                  <a:pt x="1929" y="282"/>
                </a:cubicBezTo>
                <a:moveTo>
                  <a:pt x="1948" y="223"/>
                </a:moveTo>
                <a:cubicBezTo>
                  <a:pt x="1947" y="222"/>
                  <a:pt x="1948" y="221"/>
                  <a:pt x="1948" y="220"/>
                </a:cubicBezTo>
                <a:cubicBezTo>
                  <a:pt x="1948" y="219"/>
                  <a:pt x="1948" y="217"/>
                  <a:pt x="1949" y="216"/>
                </a:cubicBezTo>
                <a:cubicBezTo>
                  <a:pt x="1949" y="216"/>
                  <a:pt x="1950" y="215"/>
                  <a:pt x="1950" y="216"/>
                </a:cubicBezTo>
                <a:cubicBezTo>
                  <a:pt x="1951" y="217"/>
                  <a:pt x="1951" y="217"/>
                  <a:pt x="1952" y="217"/>
                </a:cubicBezTo>
                <a:cubicBezTo>
                  <a:pt x="1952" y="217"/>
                  <a:pt x="1952" y="217"/>
                  <a:pt x="1952" y="217"/>
                </a:cubicBezTo>
                <a:cubicBezTo>
                  <a:pt x="1951" y="216"/>
                  <a:pt x="1951" y="216"/>
                  <a:pt x="1951" y="215"/>
                </a:cubicBezTo>
                <a:cubicBezTo>
                  <a:pt x="1950" y="213"/>
                  <a:pt x="1951" y="211"/>
                  <a:pt x="1951" y="209"/>
                </a:cubicBezTo>
                <a:cubicBezTo>
                  <a:pt x="1952" y="208"/>
                  <a:pt x="1952" y="208"/>
                  <a:pt x="1953" y="209"/>
                </a:cubicBezTo>
                <a:cubicBezTo>
                  <a:pt x="1954" y="209"/>
                  <a:pt x="1954" y="209"/>
                  <a:pt x="1954" y="209"/>
                </a:cubicBezTo>
                <a:cubicBezTo>
                  <a:pt x="1955" y="209"/>
                  <a:pt x="1955" y="209"/>
                  <a:pt x="1955" y="209"/>
                </a:cubicBezTo>
                <a:cubicBezTo>
                  <a:pt x="1955" y="209"/>
                  <a:pt x="1954" y="208"/>
                  <a:pt x="1954" y="208"/>
                </a:cubicBezTo>
                <a:cubicBezTo>
                  <a:pt x="1953" y="208"/>
                  <a:pt x="1953" y="208"/>
                  <a:pt x="1953" y="208"/>
                </a:cubicBezTo>
                <a:cubicBezTo>
                  <a:pt x="1952" y="207"/>
                  <a:pt x="1952" y="207"/>
                  <a:pt x="1952" y="206"/>
                </a:cubicBezTo>
                <a:cubicBezTo>
                  <a:pt x="1952" y="205"/>
                  <a:pt x="1953" y="204"/>
                  <a:pt x="1954" y="205"/>
                </a:cubicBezTo>
                <a:cubicBezTo>
                  <a:pt x="1953" y="203"/>
                  <a:pt x="1953" y="200"/>
                  <a:pt x="1955" y="200"/>
                </a:cubicBezTo>
                <a:cubicBezTo>
                  <a:pt x="1956" y="199"/>
                  <a:pt x="1956" y="199"/>
                  <a:pt x="1956" y="198"/>
                </a:cubicBezTo>
                <a:cubicBezTo>
                  <a:pt x="1956" y="197"/>
                  <a:pt x="1956" y="197"/>
                  <a:pt x="1956" y="196"/>
                </a:cubicBezTo>
                <a:cubicBezTo>
                  <a:pt x="1956" y="196"/>
                  <a:pt x="1957" y="196"/>
                  <a:pt x="1957" y="196"/>
                </a:cubicBezTo>
                <a:cubicBezTo>
                  <a:pt x="1958" y="196"/>
                  <a:pt x="1957" y="196"/>
                  <a:pt x="1958" y="196"/>
                </a:cubicBezTo>
                <a:cubicBezTo>
                  <a:pt x="1958" y="197"/>
                  <a:pt x="1958" y="197"/>
                  <a:pt x="1958" y="197"/>
                </a:cubicBezTo>
                <a:cubicBezTo>
                  <a:pt x="1959" y="198"/>
                  <a:pt x="1958" y="198"/>
                  <a:pt x="1958" y="199"/>
                </a:cubicBezTo>
                <a:cubicBezTo>
                  <a:pt x="1958" y="200"/>
                  <a:pt x="1958" y="200"/>
                  <a:pt x="1959" y="200"/>
                </a:cubicBezTo>
                <a:cubicBezTo>
                  <a:pt x="1959" y="201"/>
                  <a:pt x="1960" y="201"/>
                  <a:pt x="1960" y="201"/>
                </a:cubicBezTo>
                <a:cubicBezTo>
                  <a:pt x="1961" y="200"/>
                  <a:pt x="1960" y="200"/>
                  <a:pt x="1960" y="200"/>
                </a:cubicBezTo>
                <a:cubicBezTo>
                  <a:pt x="1960" y="198"/>
                  <a:pt x="1960" y="197"/>
                  <a:pt x="1960" y="195"/>
                </a:cubicBezTo>
                <a:cubicBezTo>
                  <a:pt x="1960" y="193"/>
                  <a:pt x="1961" y="193"/>
                  <a:pt x="1962" y="194"/>
                </a:cubicBezTo>
                <a:cubicBezTo>
                  <a:pt x="1964" y="195"/>
                  <a:pt x="1965" y="196"/>
                  <a:pt x="1966" y="198"/>
                </a:cubicBezTo>
                <a:cubicBezTo>
                  <a:pt x="1967" y="198"/>
                  <a:pt x="1966" y="198"/>
                  <a:pt x="1966" y="199"/>
                </a:cubicBezTo>
                <a:cubicBezTo>
                  <a:pt x="1965" y="200"/>
                  <a:pt x="1965" y="201"/>
                  <a:pt x="1964" y="202"/>
                </a:cubicBezTo>
                <a:cubicBezTo>
                  <a:pt x="1964" y="202"/>
                  <a:pt x="1964" y="203"/>
                  <a:pt x="1964" y="204"/>
                </a:cubicBezTo>
                <a:cubicBezTo>
                  <a:pt x="1964" y="204"/>
                  <a:pt x="1964" y="205"/>
                  <a:pt x="1964" y="205"/>
                </a:cubicBezTo>
                <a:cubicBezTo>
                  <a:pt x="1964" y="207"/>
                  <a:pt x="1964" y="208"/>
                  <a:pt x="1964" y="209"/>
                </a:cubicBezTo>
                <a:cubicBezTo>
                  <a:pt x="1963" y="211"/>
                  <a:pt x="1962" y="213"/>
                  <a:pt x="1961" y="215"/>
                </a:cubicBezTo>
                <a:cubicBezTo>
                  <a:pt x="1962" y="216"/>
                  <a:pt x="1962" y="215"/>
                  <a:pt x="1963" y="215"/>
                </a:cubicBezTo>
                <a:cubicBezTo>
                  <a:pt x="1964" y="212"/>
                  <a:pt x="1965" y="210"/>
                  <a:pt x="1965" y="208"/>
                </a:cubicBezTo>
                <a:cubicBezTo>
                  <a:pt x="1965" y="208"/>
                  <a:pt x="1965" y="207"/>
                  <a:pt x="1966" y="207"/>
                </a:cubicBezTo>
                <a:cubicBezTo>
                  <a:pt x="1967" y="207"/>
                  <a:pt x="1967" y="206"/>
                  <a:pt x="1968" y="205"/>
                </a:cubicBezTo>
                <a:cubicBezTo>
                  <a:pt x="1969" y="205"/>
                  <a:pt x="1969" y="203"/>
                  <a:pt x="1969" y="202"/>
                </a:cubicBezTo>
                <a:cubicBezTo>
                  <a:pt x="1970" y="203"/>
                  <a:pt x="1970" y="203"/>
                  <a:pt x="1970" y="204"/>
                </a:cubicBezTo>
                <a:cubicBezTo>
                  <a:pt x="1971" y="204"/>
                  <a:pt x="1971" y="203"/>
                  <a:pt x="1971" y="202"/>
                </a:cubicBezTo>
                <a:cubicBezTo>
                  <a:pt x="1971" y="202"/>
                  <a:pt x="1971" y="202"/>
                  <a:pt x="1971" y="202"/>
                </a:cubicBezTo>
                <a:cubicBezTo>
                  <a:pt x="1972" y="203"/>
                  <a:pt x="1971" y="203"/>
                  <a:pt x="1972" y="204"/>
                </a:cubicBezTo>
                <a:cubicBezTo>
                  <a:pt x="1972" y="204"/>
                  <a:pt x="1972" y="204"/>
                  <a:pt x="1972" y="204"/>
                </a:cubicBezTo>
                <a:cubicBezTo>
                  <a:pt x="1973" y="204"/>
                  <a:pt x="1973" y="205"/>
                  <a:pt x="1972" y="206"/>
                </a:cubicBezTo>
                <a:cubicBezTo>
                  <a:pt x="1972" y="206"/>
                  <a:pt x="1972" y="207"/>
                  <a:pt x="1973" y="207"/>
                </a:cubicBezTo>
                <a:cubicBezTo>
                  <a:pt x="1973" y="208"/>
                  <a:pt x="1973" y="208"/>
                  <a:pt x="1973" y="208"/>
                </a:cubicBezTo>
                <a:cubicBezTo>
                  <a:pt x="1974" y="208"/>
                  <a:pt x="1974" y="208"/>
                  <a:pt x="1975" y="207"/>
                </a:cubicBezTo>
                <a:cubicBezTo>
                  <a:pt x="1974" y="208"/>
                  <a:pt x="1974" y="209"/>
                  <a:pt x="1973" y="208"/>
                </a:cubicBezTo>
                <a:cubicBezTo>
                  <a:pt x="1973" y="209"/>
                  <a:pt x="1973" y="209"/>
                  <a:pt x="1973" y="209"/>
                </a:cubicBezTo>
                <a:cubicBezTo>
                  <a:pt x="1975" y="209"/>
                  <a:pt x="1975" y="210"/>
                  <a:pt x="1975" y="211"/>
                </a:cubicBezTo>
                <a:cubicBezTo>
                  <a:pt x="1976" y="212"/>
                  <a:pt x="1976" y="212"/>
                  <a:pt x="1976" y="213"/>
                </a:cubicBezTo>
                <a:cubicBezTo>
                  <a:pt x="1976" y="213"/>
                  <a:pt x="1976" y="213"/>
                  <a:pt x="1976" y="214"/>
                </a:cubicBezTo>
                <a:cubicBezTo>
                  <a:pt x="1976" y="214"/>
                  <a:pt x="1975" y="214"/>
                  <a:pt x="1975" y="215"/>
                </a:cubicBezTo>
                <a:cubicBezTo>
                  <a:pt x="1976" y="215"/>
                  <a:pt x="1976" y="215"/>
                  <a:pt x="1976" y="215"/>
                </a:cubicBezTo>
                <a:cubicBezTo>
                  <a:pt x="1977" y="215"/>
                  <a:pt x="1976" y="216"/>
                  <a:pt x="1977" y="216"/>
                </a:cubicBezTo>
                <a:cubicBezTo>
                  <a:pt x="1977" y="215"/>
                  <a:pt x="1977" y="215"/>
                  <a:pt x="1977" y="215"/>
                </a:cubicBezTo>
                <a:cubicBezTo>
                  <a:pt x="1977" y="214"/>
                  <a:pt x="1977" y="214"/>
                  <a:pt x="1978" y="214"/>
                </a:cubicBezTo>
                <a:cubicBezTo>
                  <a:pt x="1979" y="215"/>
                  <a:pt x="1980" y="215"/>
                  <a:pt x="1981" y="216"/>
                </a:cubicBezTo>
                <a:cubicBezTo>
                  <a:pt x="1981" y="217"/>
                  <a:pt x="1981" y="218"/>
                  <a:pt x="1981" y="219"/>
                </a:cubicBezTo>
                <a:cubicBezTo>
                  <a:pt x="1981" y="219"/>
                  <a:pt x="1981" y="219"/>
                  <a:pt x="1981" y="219"/>
                </a:cubicBezTo>
                <a:cubicBezTo>
                  <a:pt x="1982" y="219"/>
                  <a:pt x="1981" y="220"/>
                  <a:pt x="1981" y="220"/>
                </a:cubicBezTo>
                <a:cubicBezTo>
                  <a:pt x="1981" y="220"/>
                  <a:pt x="1981" y="220"/>
                  <a:pt x="1981" y="220"/>
                </a:cubicBezTo>
                <a:cubicBezTo>
                  <a:pt x="1981" y="220"/>
                  <a:pt x="1981" y="220"/>
                  <a:pt x="1981" y="220"/>
                </a:cubicBezTo>
                <a:cubicBezTo>
                  <a:pt x="1982" y="221"/>
                  <a:pt x="1981" y="222"/>
                  <a:pt x="1982" y="224"/>
                </a:cubicBezTo>
                <a:cubicBezTo>
                  <a:pt x="1982" y="224"/>
                  <a:pt x="1982" y="224"/>
                  <a:pt x="1982" y="224"/>
                </a:cubicBezTo>
                <a:cubicBezTo>
                  <a:pt x="1982" y="224"/>
                  <a:pt x="1982" y="225"/>
                  <a:pt x="1982" y="225"/>
                </a:cubicBezTo>
                <a:cubicBezTo>
                  <a:pt x="1982" y="225"/>
                  <a:pt x="1982" y="225"/>
                  <a:pt x="1982" y="225"/>
                </a:cubicBezTo>
                <a:cubicBezTo>
                  <a:pt x="1981" y="227"/>
                  <a:pt x="1980" y="229"/>
                  <a:pt x="1979" y="231"/>
                </a:cubicBezTo>
                <a:cubicBezTo>
                  <a:pt x="1978" y="232"/>
                  <a:pt x="1978" y="233"/>
                  <a:pt x="1976" y="232"/>
                </a:cubicBezTo>
                <a:cubicBezTo>
                  <a:pt x="1976" y="233"/>
                  <a:pt x="1975" y="233"/>
                  <a:pt x="1975" y="233"/>
                </a:cubicBezTo>
                <a:cubicBezTo>
                  <a:pt x="1974" y="233"/>
                  <a:pt x="1974" y="233"/>
                  <a:pt x="1974" y="233"/>
                </a:cubicBezTo>
                <a:cubicBezTo>
                  <a:pt x="1973" y="233"/>
                  <a:pt x="1972" y="234"/>
                  <a:pt x="1970" y="235"/>
                </a:cubicBezTo>
                <a:cubicBezTo>
                  <a:pt x="1970" y="235"/>
                  <a:pt x="1969" y="235"/>
                  <a:pt x="1969" y="235"/>
                </a:cubicBezTo>
                <a:cubicBezTo>
                  <a:pt x="1968" y="235"/>
                  <a:pt x="1968" y="235"/>
                  <a:pt x="1968" y="235"/>
                </a:cubicBezTo>
                <a:cubicBezTo>
                  <a:pt x="1968" y="235"/>
                  <a:pt x="1967" y="236"/>
                  <a:pt x="1967" y="236"/>
                </a:cubicBezTo>
                <a:cubicBezTo>
                  <a:pt x="1966" y="236"/>
                  <a:pt x="1966" y="236"/>
                  <a:pt x="1965" y="236"/>
                </a:cubicBezTo>
                <a:cubicBezTo>
                  <a:pt x="1964" y="236"/>
                  <a:pt x="1965" y="238"/>
                  <a:pt x="1964" y="238"/>
                </a:cubicBezTo>
                <a:cubicBezTo>
                  <a:pt x="1963" y="238"/>
                  <a:pt x="1964" y="237"/>
                  <a:pt x="1963" y="236"/>
                </a:cubicBezTo>
                <a:cubicBezTo>
                  <a:pt x="1963" y="236"/>
                  <a:pt x="1963" y="236"/>
                  <a:pt x="1963" y="236"/>
                </a:cubicBezTo>
                <a:cubicBezTo>
                  <a:pt x="1962" y="236"/>
                  <a:pt x="1961" y="236"/>
                  <a:pt x="1960" y="236"/>
                </a:cubicBezTo>
                <a:cubicBezTo>
                  <a:pt x="1960" y="237"/>
                  <a:pt x="1959" y="237"/>
                  <a:pt x="1958" y="237"/>
                </a:cubicBezTo>
                <a:cubicBezTo>
                  <a:pt x="1958" y="237"/>
                  <a:pt x="1958" y="237"/>
                  <a:pt x="1958" y="237"/>
                </a:cubicBezTo>
                <a:cubicBezTo>
                  <a:pt x="1958" y="237"/>
                  <a:pt x="1958" y="237"/>
                  <a:pt x="1958" y="237"/>
                </a:cubicBezTo>
                <a:cubicBezTo>
                  <a:pt x="1958" y="237"/>
                  <a:pt x="1957" y="237"/>
                  <a:pt x="1957" y="237"/>
                </a:cubicBezTo>
                <a:cubicBezTo>
                  <a:pt x="1957" y="237"/>
                  <a:pt x="1957" y="237"/>
                  <a:pt x="1957" y="237"/>
                </a:cubicBezTo>
                <a:cubicBezTo>
                  <a:pt x="1956" y="237"/>
                  <a:pt x="1955" y="237"/>
                  <a:pt x="1955" y="237"/>
                </a:cubicBezTo>
                <a:cubicBezTo>
                  <a:pt x="1954" y="237"/>
                  <a:pt x="1954" y="237"/>
                  <a:pt x="1954" y="237"/>
                </a:cubicBezTo>
                <a:cubicBezTo>
                  <a:pt x="1952" y="237"/>
                  <a:pt x="1952" y="239"/>
                  <a:pt x="1951" y="240"/>
                </a:cubicBezTo>
                <a:cubicBezTo>
                  <a:pt x="1949" y="241"/>
                  <a:pt x="1947" y="243"/>
                  <a:pt x="1945" y="244"/>
                </a:cubicBezTo>
                <a:cubicBezTo>
                  <a:pt x="1945" y="245"/>
                  <a:pt x="1944" y="245"/>
                  <a:pt x="1944" y="244"/>
                </a:cubicBezTo>
                <a:cubicBezTo>
                  <a:pt x="1943" y="244"/>
                  <a:pt x="1942" y="244"/>
                  <a:pt x="1942" y="245"/>
                </a:cubicBezTo>
                <a:cubicBezTo>
                  <a:pt x="1940" y="242"/>
                  <a:pt x="1941" y="239"/>
                  <a:pt x="1943" y="236"/>
                </a:cubicBezTo>
                <a:cubicBezTo>
                  <a:pt x="1944" y="233"/>
                  <a:pt x="1945" y="230"/>
                  <a:pt x="1947" y="228"/>
                </a:cubicBezTo>
                <a:cubicBezTo>
                  <a:pt x="1947" y="227"/>
                  <a:pt x="1947" y="226"/>
                  <a:pt x="1947" y="226"/>
                </a:cubicBezTo>
                <a:cubicBezTo>
                  <a:pt x="1947" y="225"/>
                  <a:pt x="1947" y="224"/>
                  <a:pt x="1948" y="223"/>
                </a:cubicBezTo>
                <a:cubicBezTo>
                  <a:pt x="1948" y="223"/>
                  <a:pt x="1948" y="223"/>
                  <a:pt x="1948" y="223"/>
                </a:cubicBezTo>
                <a:moveTo>
                  <a:pt x="1969" y="235"/>
                </a:moveTo>
                <a:cubicBezTo>
                  <a:pt x="1969" y="235"/>
                  <a:pt x="1969" y="235"/>
                  <a:pt x="1969" y="235"/>
                </a:cubicBezTo>
                <a:cubicBezTo>
                  <a:pt x="1969" y="235"/>
                  <a:pt x="1969" y="235"/>
                  <a:pt x="1969" y="235"/>
                </a:cubicBezTo>
                <a:cubicBezTo>
                  <a:pt x="1969" y="235"/>
                  <a:pt x="1969" y="235"/>
                  <a:pt x="1969" y="235"/>
                </a:cubicBezTo>
                <a:moveTo>
                  <a:pt x="1920" y="278"/>
                </a:moveTo>
                <a:cubicBezTo>
                  <a:pt x="1920" y="277"/>
                  <a:pt x="1919" y="277"/>
                  <a:pt x="1919" y="277"/>
                </a:cubicBezTo>
                <a:cubicBezTo>
                  <a:pt x="1918" y="277"/>
                  <a:pt x="1918" y="277"/>
                  <a:pt x="1918" y="278"/>
                </a:cubicBezTo>
                <a:cubicBezTo>
                  <a:pt x="1918" y="278"/>
                  <a:pt x="1918" y="278"/>
                  <a:pt x="1919" y="278"/>
                </a:cubicBezTo>
                <a:cubicBezTo>
                  <a:pt x="1919" y="278"/>
                  <a:pt x="1920" y="278"/>
                  <a:pt x="1920" y="278"/>
                </a:cubicBezTo>
                <a:moveTo>
                  <a:pt x="1912" y="298"/>
                </a:moveTo>
                <a:cubicBezTo>
                  <a:pt x="1912" y="299"/>
                  <a:pt x="1912" y="299"/>
                  <a:pt x="1912" y="299"/>
                </a:cubicBezTo>
                <a:cubicBezTo>
                  <a:pt x="1912" y="298"/>
                  <a:pt x="1912" y="298"/>
                  <a:pt x="1912" y="298"/>
                </a:cubicBezTo>
                <a:cubicBezTo>
                  <a:pt x="1912" y="298"/>
                  <a:pt x="1912" y="298"/>
                  <a:pt x="1912" y="298"/>
                </a:cubicBezTo>
                <a:cubicBezTo>
                  <a:pt x="1912" y="298"/>
                  <a:pt x="1912" y="298"/>
                  <a:pt x="1912" y="298"/>
                </a:cubicBezTo>
                <a:moveTo>
                  <a:pt x="1902" y="236"/>
                </a:moveTo>
                <a:cubicBezTo>
                  <a:pt x="1902" y="236"/>
                  <a:pt x="1902" y="236"/>
                  <a:pt x="1902" y="236"/>
                </a:cubicBezTo>
                <a:cubicBezTo>
                  <a:pt x="1902" y="237"/>
                  <a:pt x="1902" y="237"/>
                  <a:pt x="1902" y="237"/>
                </a:cubicBezTo>
                <a:cubicBezTo>
                  <a:pt x="1903" y="237"/>
                  <a:pt x="1903" y="237"/>
                  <a:pt x="1903" y="237"/>
                </a:cubicBezTo>
                <a:cubicBezTo>
                  <a:pt x="1902" y="237"/>
                  <a:pt x="1903" y="236"/>
                  <a:pt x="1902" y="236"/>
                </a:cubicBezTo>
                <a:moveTo>
                  <a:pt x="1911" y="297"/>
                </a:moveTo>
                <a:cubicBezTo>
                  <a:pt x="1910" y="297"/>
                  <a:pt x="1909" y="297"/>
                  <a:pt x="1908" y="298"/>
                </a:cubicBezTo>
                <a:cubicBezTo>
                  <a:pt x="1908" y="298"/>
                  <a:pt x="1909" y="298"/>
                  <a:pt x="1909" y="298"/>
                </a:cubicBezTo>
                <a:cubicBezTo>
                  <a:pt x="1909" y="298"/>
                  <a:pt x="1910" y="298"/>
                  <a:pt x="1911" y="297"/>
                </a:cubicBezTo>
                <a:moveTo>
                  <a:pt x="1918" y="286"/>
                </a:moveTo>
                <a:cubicBezTo>
                  <a:pt x="1920" y="287"/>
                  <a:pt x="1920" y="285"/>
                  <a:pt x="1920" y="284"/>
                </a:cubicBezTo>
                <a:cubicBezTo>
                  <a:pt x="1920" y="284"/>
                  <a:pt x="1920" y="284"/>
                  <a:pt x="1920" y="284"/>
                </a:cubicBezTo>
                <a:cubicBezTo>
                  <a:pt x="1919" y="285"/>
                  <a:pt x="1918" y="284"/>
                  <a:pt x="1918" y="285"/>
                </a:cubicBezTo>
                <a:cubicBezTo>
                  <a:pt x="1917" y="286"/>
                  <a:pt x="1918" y="286"/>
                  <a:pt x="1918" y="286"/>
                </a:cubicBezTo>
                <a:moveTo>
                  <a:pt x="1999" y="276"/>
                </a:moveTo>
                <a:cubicBezTo>
                  <a:pt x="1999" y="276"/>
                  <a:pt x="1999" y="276"/>
                  <a:pt x="1999" y="276"/>
                </a:cubicBezTo>
                <a:cubicBezTo>
                  <a:pt x="2000" y="275"/>
                  <a:pt x="2001" y="275"/>
                  <a:pt x="2000" y="274"/>
                </a:cubicBezTo>
                <a:cubicBezTo>
                  <a:pt x="1999" y="274"/>
                  <a:pt x="1999" y="274"/>
                  <a:pt x="1999" y="274"/>
                </a:cubicBezTo>
                <a:cubicBezTo>
                  <a:pt x="1999" y="274"/>
                  <a:pt x="1999" y="274"/>
                  <a:pt x="1999" y="274"/>
                </a:cubicBezTo>
                <a:cubicBezTo>
                  <a:pt x="1999" y="275"/>
                  <a:pt x="1999" y="275"/>
                  <a:pt x="1999" y="276"/>
                </a:cubicBezTo>
                <a:cubicBezTo>
                  <a:pt x="1999" y="276"/>
                  <a:pt x="1999" y="276"/>
                  <a:pt x="1999" y="276"/>
                </a:cubicBezTo>
                <a:moveTo>
                  <a:pt x="1920" y="270"/>
                </a:moveTo>
                <a:cubicBezTo>
                  <a:pt x="1919" y="271"/>
                  <a:pt x="1918" y="272"/>
                  <a:pt x="1917" y="272"/>
                </a:cubicBezTo>
                <a:cubicBezTo>
                  <a:pt x="1916" y="273"/>
                  <a:pt x="1915" y="273"/>
                  <a:pt x="1915" y="273"/>
                </a:cubicBezTo>
                <a:cubicBezTo>
                  <a:pt x="1915" y="274"/>
                  <a:pt x="1914" y="274"/>
                  <a:pt x="1914" y="275"/>
                </a:cubicBezTo>
                <a:cubicBezTo>
                  <a:pt x="1915" y="275"/>
                  <a:pt x="1915" y="275"/>
                  <a:pt x="1916" y="275"/>
                </a:cubicBezTo>
                <a:cubicBezTo>
                  <a:pt x="1916" y="275"/>
                  <a:pt x="1917" y="274"/>
                  <a:pt x="1917" y="274"/>
                </a:cubicBezTo>
                <a:cubicBezTo>
                  <a:pt x="1917" y="274"/>
                  <a:pt x="1917" y="274"/>
                  <a:pt x="1917" y="274"/>
                </a:cubicBezTo>
                <a:cubicBezTo>
                  <a:pt x="1918" y="275"/>
                  <a:pt x="1917" y="275"/>
                  <a:pt x="1917" y="276"/>
                </a:cubicBezTo>
                <a:cubicBezTo>
                  <a:pt x="1919" y="275"/>
                  <a:pt x="1921" y="273"/>
                  <a:pt x="1922" y="272"/>
                </a:cubicBezTo>
                <a:cubicBezTo>
                  <a:pt x="1922" y="271"/>
                  <a:pt x="1922" y="270"/>
                  <a:pt x="1921" y="270"/>
                </a:cubicBezTo>
                <a:cubicBezTo>
                  <a:pt x="1920" y="269"/>
                  <a:pt x="1920" y="270"/>
                  <a:pt x="1920" y="270"/>
                </a:cubicBezTo>
                <a:moveTo>
                  <a:pt x="2104" y="363"/>
                </a:moveTo>
                <a:cubicBezTo>
                  <a:pt x="2104" y="362"/>
                  <a:pt x="2104" y="362"/>
                  <a:pt x="2104" y="362"/>
                </a:cubicBezTo>
                <a:cubicBezTo>
                  <a:pt x="2104" y="362"/>
                  <a:pt x="2104" y="362"/>
                  <a:pt x="2104" y="362"/>
                </a:cubicBezTo>
                <a:cubicBezTo>
                  <a:pt x="2104" y="362"/>
                  <a:pt x="2104" y="362"/>
                  <a:pt x="2104" y="362"/>
                </a:cubicBezTo>
                <a:cubicBezTo>
                  <a:pt x="2104" y="362"/>
                  <a:pt x="2104" y="362"/>
                  <a:pt x="2104" y="362"/>
                </a:cubicBezTo>
                <a:cubicBezTo>
                  <a:pt x="2103" y="362"/>
                  <a:pt x="2103" y="362"/>
                  <a:pt x="2103" y="362"/>
                </a:cubicBezTo>
                <a:cubicBezTo>
                  <a:pt x="2103" y="363"/>
                  <a:pt x="2104" y="363"/>
                  <a:pt x="2104" y="363"/>
                </a:cubicBezTo>
                <a:moveTo>
                  <a:pt x="2138" y="385"/>
                </a:moveTo>
                <a:cubicBezTo>
                  <a:pt x="2137" y="385"/>
                  <a:pt x="2137" y="385"/>
                  <a:pt x="2137" y="385"/>
                </a:cubicBezTo>
                <a:cubicBezTo>
                  <a:pt x="2137" y="386"/>
                  <a:pt x="2139" y="386"/>
                  <a:pt x="2139" y="386"/>
                </a:cubicBezTo>
                <a:cubicBezTo>
                  <a:pt x="2139" y="386"/>
                  <a:pt x="2140" y="386"/>
                  <a:pt x="2140" y="387"/>
                </a:cubicBezTo>
                <a:cubicBezTo>
                  <a:pt x="2141" y="387"/>
                  <a:pt x="2141" y="387"/>
                  <a:pt x="2142" y="387"/>
                </a:cubicBezTo>
                <a:cubicBezTo>
                  <a:pt x="2142" y="387"/>
                  <a:pt x="2142" y="387"/>
                  <a:pt x="2142" y="387"/>
                </a:cubicBezTo>
                <a:cubicBezTo>
                  <a:pt x="2142" y="387"/>
                  <a:pt x="2142" y="387"/>
                  <a:pt x="2142" y="387"/>
                </a:cubicBezTo>
                <a:cubicBezTo>
                  <a:pt x="2142" y="386"/>
                  <a:pt x="2141" y="386"/>
                  <a:pt x="2140" y="385"/>
                </a:cubicBezTo>
                <a:cubicBezTo>
                  <a:pt x="2139" y="385"/>
                  <a:pt x="2138" y="384"/>
                  <a:pt x="2138" y="385"/>
                </a:cubicBezTo>
                <a:moveTo>
                  <a:pt x="2141" y="382"/>
                </a:moveTo>
                <a:cubicBezTo>
                  <a:pt x="2141" y="382"/>
                  <a:pt x="2141" y="382"/>
                  <a:pt x="2141" y="382"/>
                </a:cubicBezTo>
                <a:cubicBezTo>
                  <a:pt x="2141" y="382"/>
                  <a:pt x="2141" y="382"/>
                  <a:pt x="2141" y="382"/>
                </a:cubicBezTo>
                <a:cubicBezTo>
                  <a:pt x="2142" y="382"/>
                  <a:pt x="2142" y="382"/>
                  <a:pt x="2142" y="382"/>
                </a:cubicBezTo>
                <a:cubicBezTo>
                  <a:pt x="2141" y="382"/>
                  <a:pt x="2141" y="382"/>
                  <a:pt x="2141" y="382"/>
                </a:cubicBezTo>
                <a:cubicBezTo>
                  <a:pt x="2141" y="382"/>
                  <a:pt x="2141" y="382"/>
                  <a:pt x="2141" y="382"/>
                </a:cubicBezTo>
                <a:cubicBezTo>
                  <a:pt x="2141" y="382"/>
                  <a:pt x="2141" y="382"/>
                  <a:pt x="2141" y="382"/>
                </a:cubicBezTo>
                <a:cubicBezTo>
                  <a:pt x="2141" y="382"/>
                  <a:pt x="2141" y="382"/>
                  <a:pt x="2141" y="382"/>
                </a:cubicBezTo>
                <a:cubicBezTo>
                  <a:pt x="2141" y="382"/>
                  <a:pt x="2141" y="382"/>
                  <a:pt x="2141" y="382"/>
                </a:cubicBezTo>
                <a:moveTo>
                  <a:pt x="2125" y="396"/>
                </a:moveTo>
                <a:cubicBezTo>
                  <a:pt x="2124" y="397"/>
                  <a:pt x="2124" y="397"/>
                  <a:pt x="2124" y="397"/>
                </a:cubicBezTo>
                <a:cubicBezTo>
                  <a:pt x="2125" y="397"/>
                  <a:pt x="2125" y="397"/>
                  <a:pt x="2125" y="397"/>
                </a:cubicBezTo>
                <a:cubicBezTo>
                  <a:pt x="2125" y="397"/>
                  <a:pt x="2125" y="397"/>
                  <a:pt x="2125" y="397"/>
                </a:cubicBezTo>
                <a:cubicBezTo>
                  <a:pt x="2125" y="397"/>
                  <a:pt x="2125" y="397"/>
                  <a:pt x="2125" y="397"/>
                </a:cubicBezTo>
                <a:cubicBezTo>
                  <a:pt x="2125" y="397"/>
                  <a:pt x="2125" y="397"/>
                  <a:pt x="2125" y="397"/>
                </a:cubicBezTo>
                <a:cubicBezTo>
                  <a:pt x="2125" y="396"/>
                  <a:pt x="2125" y="396"/>
                  <a:pt x="2125" y="396"/>
                </a:cubicBezTo>
                <a:moveTo>
                  <a:pt x="2133" y="386"/>
                </a:moveTo>
                <a:cubicBezTo>
                  <a:pt x="2133" y="386"/>
                  <a:pt x="2133" y="386"/>
                  <a:pt x="2133" y="386"/>
                </a:cubicBezTo>
                <a:cubicBezTo>
                  <a:pt x="2133" y="387"/>
                  <a:pt x="2133" y="387"/>
                  <a:pt x="2134" y="387"/>
                </a:cubicBezTo>
                <a:cubicBezTo>
                  <a:pt x="2134" y="387"/>
                  <a:pt x="2134" y="387"/>
                  <a:pt x="2134" y="387"/>
                </a:cubicBezTo>
                <a:cubicBezTo>
                  <a:pt x="2134" y="387"/>
                  <a:pt x="2134" y="387"/>
                  <a:pt x="2134" y="387"/>
                </a:cubicBezTo>
                <a:cubicBezTo>
                  <a:pt x="2134" y="387"/>
                  <a:pt x="2135" y="386"/>
                  <a:pt x="2134" y="386"/>
                </a:cubicBezTo>
                <a:cubicBezTo>
                  <a:pt x="2133" y="386"/>
                  <a:pt x="2133" y="386"/>
                  <a:pt x="2133" y="386"/>
                </a:cubicBezTo>
                <a:moveTo>
                  <a:pt x="2141" y="380"/>
                </a:moveTo>
                <a:cubicBezTo>
                  <a:pt x="2140" y="380"/>
                  <a:pt x="2140" y="380"/>
                  <a:pt x="2140" y="380"/>
                </a:cubicBezTo>
                <a:cubicBezTo>
                  <a:pt x="2140" y="381"/>
                  <a:pt x="2140" y="381"/>
                  <a:pt x="2140" y="381"/>
                </a:cubicBezTo>
                <a:cubicBezTo>
                  <a:pt x="2140" y="381"/>
                  <a:pt x="2140" y="381"/>
                  <a:pt x="2140" y="381"/>
                </a:cubicBezTo>
                <a:cubicBezTo>
                  <a:pt x="2139" y="381"/>
                  <a:pt x="2139" y="381"/>
                  <a:pt x="2138" y="381"/>
                </a:cubicBezTo>
                <a:cubicBezTo>
                  <a:pt x="2138" y="381"/>
                  <a:pt x="2138" y="381"/>
                  <a:pt x="2138" y="381"/>
                </a:cubicBezTo>
                <a:cubicBezTo>
                  <a:pt x="2139" y="381"/>
                  <a:pt x="2139" y="381"/>
                  <a:pt x="2140" y="381"/>
                </a:cubicBezTo>
                <a:cubicBezTo>
                  <a:pt x="2140" y="381"/>
                  <a:pt x="2140" y="381"/>
                  <a:pt x="2140" y="381"/>
                </a:cubicBezTo>
                <a:cubicBezTo>
                  <a:pt x="2141" y="380"/>
                  <a:pt x="2141" y="380"/>
                  <a:pt x="2141" y="380"/>
                </a:cubicBezTo>
                <a:cubicBezTo>
                  <a:pt x="2141" y="380"/>
                  <a:pt x="2141" y="380"/>
                  <a:pt x="2141" y="380"/>
                </a:cubicBezTo>
                <a:cubicBezTo>
                  <a:pt x="2141" y="380"/>
                  <a:pt x="2141" y="380"/>
                  <a:pt x="2141" y="380"/>
                </a:cubicBezTo>
                <a:moveTo>
                  <a:pt x="2142" y="379"/>
                </a:moveTo>
                <a:cubicBezTo>
                  <a:pt x="2142" y="379"/>
                  <a:pt x="2142" y="378"/>
                  <a:pt x="2143" y="378"/>
                </a:cubicBezTo>
                <a:cubicBezTo>
                  <a:pt x="2143" y="378"/>
                  <a:pt x="2143" y="378"/>
                  <a:pt x="2143" y="378"/>
                </a:cubicBezTo>
                <a:cubicBezTo>
                  <a:pt x="2143" y="377"/>
                  <a:pt x="2142" y="377"/>
                  <a:pt x="2142" y="377"/>
                </a:cubicBezTo>
                <a:cubicBezTo>
                  <a:pt x="2142" y="377"/>
                  <a:pt x="2142" y="377"/>
                  <a:pt x="2142" y="377"/>
                </a:cubicBezTo>
                <a:cubicBezTo>
                  <a:pt x="2142" y="377"/>
                  <a:pt x="2142" y="377"/>
                  <a:pt x="2142" y="377"/>
                </a:cubicBezTo>
                <a:cubicBezTo>
                  <a:pt x="2142" y="377"/>
                  <a:pt x="2142" y="377"/>
                  <a:pt x="2142" y="377"/>
                </a:cubicBezTo>
                <a:cubicBezTo>
                  <a:pt x="2141" y="377"/>
                  <a:pt x="2141" y="377"/>
                  <a:pt x="2141" y="377"/>
                </a:cubicBezTo>
                <a:cubicBezTo>
                  <a:pt x="2141" y="378"/>
                  <a:pt x="2141" y="378"/>
                  <a:pt x="2141" y="378"/>
                </a:cubicBezTo>
                <a:cubicBezTo>
                  <a:pt x="2141" y="378"/>
                  <a:pt x="2141" y="379"/>
                  <a:pt x="2142" y="379"/>
                </a:cubicBezTo>
                <a:moveTo>
                  <a:pt x="2137" y="387"/>
                </a:moveTo>
                <a:cubicBezTo>
                  <a:pt x="2137" y="387"/>
                  <a:pt x="2137" y="387"/>
                  <a:pt x="2137" y="387"/>
                </a:cubicBezTo>
                <a:cubicBezTo>
                  <a:pt x="2137" y="386"/>
                  <a:pt x="2136" y="387"/>
                  <a:pt x="2136" y="387"/>
                </a:cubicBezTo>
                <a:cubicBezTo>
                  <a:pt x="2135" y="387"/>
                  <a:pt x="2135" y="387"/>
                  <a:pt x="2134" y="387"/>
                </a:cubicBezTo>
                <a:cubicBezTo>
                  <a:pt x="2134" y="387"/>
                  <a:pt x="2134" y="387"/>
                  <a:pt x="2134" y="387"/>
                </a:cubicBezTo>
                <a:cubicBezTo>
                  <a:pt x="2134" y="387"/>
                  <a:pt x="2134" y="387"/>
                  <a:pt x="2134" y="387"/>
                </a:cubicBezTo>
                <a:cubicBezTo>
                  <a:pt x="2135" y="388"/>
                  <a:pt x="2136" y="388"/>
                  <a:pt x="2137" y="387"/>
                </a:cubicBezTo>
                <a:moveTo>
                  <a:pt x="2143" y="383"/>
                </a:moveTo>
                <a:cubicBezTo>
                  <a:pt x="2143" y="383"/>
                  <a:pt x="2143" y="383"/>
                  <a:pt x="2143" y="383"/>
                </a:cubicBezTo>
                <a:cubicBezTo>
                  <a:pt x="2142" y="383"/>
                  <a:pt x="2142" y="383"/>
                  <a:pt x="2142" y="384"/>
                </a:cubicBezTo>
                <a:cubicBezTo>
                  <a:pt x="2142" y="385"/>
                  <a:pt x="2142" y="385"/>
                  <a:pt x="2143" y="385"/>
                </a:cubicBezTo>
                <a:cubicBezTo>
                  <a:pt x="2144" y="385"/>
                  <a:pt x="2144" y="385"/>
                  <a:pt x="2144" y="385"/>
                </a:cubicBezTo>
                <a:cubicBezTo>
                  <a:pt x="2144" y="384"/>
                  <a:pt x="2144" y="384"/>
                  <a:pt x="2144" y="384"/>
                </a:cubicBezTo>
                <a:cubicBezTo>
                  <a:pt x="2144" y="383"/>
                  <a:pt x="2144" y="383"/>
                  <a:pt x="2143" y="383"/>
                </a:cubicBezTo>
                <a:moveTo>
                  <a:pt x="2144" y="381"/>
                </a:moveTo>
                <a:cubicBezTo>
                  <a:pt x="2144" y="381"/>
                  <a:pt x="2144" y="381"/>
                  <a:pt x="2144" y="381"/>
                </a:cubicBezTo>
                <a:cubicBezTo>
                  <a:pt x="2144" y="381"/>
                  <a:pt x="2144" y="381"/>
                  <a:pt x="2144" y="381"/>
                </a:cubicBezTo>
                <a:cubicBezTo>
                  <a:pt x="2144" y="380"/>
                  <a:pt x="2144" y="380"/>
                  <a:pt x="2144" y="380"/>
                </a:cubicBezTo>
                <a:cubicBezTo>
                  <a:pt x="2144" y="380"/>
                  <a:pt x="2144" y="380"/>
                  <a:pt x="2144" y="380"/>
                </a:cubicBezTo>
                <a:cubicBezTo>
                  <a:pt x="2143" y="380"/>
                  <a:pt x="2143" y="380"/>
                  <a:pt x="2143" y="380"/>
                </a:cubicBezTo>
                <a:cubicBezTo>
                  <a:pt x="2143" y="380"/>
                  <a:pt x="2143" y="380"/>
                  <a:pt x="2143" y="380"/>
                </a:cubicBezTo>
                <a:cubicBezTo>
                  <a:pt x="2143" y="381"/>
                  <a:pt x="2143" y="381"/>
                  <a:pt x="2143" y="381"/>
                </a:cubicBezTo>
                <a:cubicBezTo>
                  <a:pt x="2143" y="381"/>
                  <a:pt x="2143" y="381"/>
                  <a:pt x="2144" y="381"/>
                </a:cubicBezTo>
                <a:moveTo>
                  <a:pt x="2142" y="388"/>
                </a:moveTo>
                <a:cubicBezTo>
                  <a:pt x="2142" y="388"/>
                  <a:pt x="2142" y="388"/>
                  <a:pt x="2142" y="388"/>
                </a:cubicBezTo>
                <a:cubicBezTo>
                  <a:pt x="2142" y="389"/>
                  <a:pt x="2143" y="389"/>
                  <a:pt x="2143" y="389"/>
                </a:cubicBezTo>
                <a:cubicBezTo>
                  <a:pt x="2143" y="389"/>
                  <a:pt x="2143" y="389"/>
                  <a:pt x="2143" y="389"/>
                </a:cubicBezTo>
                <a:cubicBezTo>
                  <a:pt x="2143" y="388"/>
                  <a:pt x="2143" y="388"/>
                  <a:pt x="2143" y="388"/>
                </a:cubicBezTo>
                <a:cubicBezTo>
                  <a:pt x="2143" y="388"/>
                  <a:pt x="2143" y="388"/>
                  <a:pt x="2143" y="388"/>
                </a:cubicBezTo>
                <a:cubicBezTo>
                  <a:pt x="2142" y="388"/>
                  <a:pt x="2142" y="388"/>
                  <a:pt x="2142" y="388"/>
                </a:cubicBezTo>
                <a:moveTo>
                  <a:pt x="2131" y="388"/>
                </a:moveTo>
                <a:cubicBezTo>
                  <a:pt x="2131" y="387"/>
                  <a:pt x="2131" y="387"/>
                  <a:pt x="2131" y="387"/>
                </a:cubicBezTo>
                <a:cubicBezTo>
                  <a:pt x="2131" y="387"/>
                  <a:pt x="2131" y="387"/>
                  <a:pt x="2131" y="387"/>
                </a:cubicBezTo>
                <a:cubicBezTo>
                  <a:pt x="2131" y="387"/>
                  <a:pt x="2131" y="387"/>
                  <a:pt x="2131" y="387"/>
                </a:cubicBezTo>
                <a:cubicBezTo>
                  <a:pt x="2131" y="387"/>
                  <a:pt x="2131" y="387"/>
                  <a:pt x="2131" y="387"/>
                </a:cubicBezTo>
                <a:cubicBezTo>
                  <a:pt x="2131" y="388"/>
                  <a:pt x="2131" y="388"/>
                  <a:pt x="2131" y="388"/>
                </a:cubicBezTo>
                <a:cubicBezTo>
                  <a:pt x="2131" y="388"/>
                  <a:pt x="2131" y="388"/>
                  <a:pt x="2131" y="388"/>
                </a:cubicBezTo>
                <a:moveTo>
                  <a:pt x="2144" y="395"/>
                </a:moveTo>
                <a:cubicBezTo>
                  <a:pt x="2144" y="395"/>
                  <a:pt x="2144" y="395"/>
                  <a:pt x="2144" y="395"/>
                </a:cubicBezTo>
                <a:cubicBezTo>
                  <a:pt x="2145" y="395"/>
                  <a:pt x="2145" y="395"/>
                  <a:pt x="2144" y="394"/>
                </a:cubicBezTo>
                <a:cubicBezTo>
                  <a:pt x="2144" y="394"/>
                  <a:pt x="2143" y="393"/>
                  <a:pt x="2143" y="394"/>
                </a:cubicBezTo>
                <a:cubicBezTo>
                  <a:pt x="2143" y="394"/>
                  <a:pt x="2143" y="394"/>
                  <a:pt x="2143" y="394"/>
                </a:cubicBezTo>
                <a:cubicBezTo>
                  <a:pt x="2143" y="394"/>
                  <a:pt x="2143" y="394"/>
                  <a:pt x="2143" y="394"/>
                </a:cubicBezTo>
                <a:cubicBezTo>
                  <a:pt x="2143" y="394"/>
                  <a:pt x="2143" y="394"/>
                  <a:pt x="2143" y="394"/>
                </a:cubicBezTo>
                <a:cubicBezTo>
                  <a:pt x="2142" y="395"/>
                  <a:pt x="2141" y="394"/>
                  <a:pt x="2140" y="394"/>
                </a:cubicBezTo>
                <a:cubicBezTo>
                  <a:pt x="2139" y="394"/>
                  <a:pt x="2137" y="393"/>
                  <a:pt x="2136" y="394"/>
                </a:cubicBezTo>
                <a:cubicBezTo>
                  <a:pt x="2136" y="395"/>
                  <a:pt x="2136" y="395"/>
                  <a:pt x="2136" y="395"/>
                </a:cubicBezTo>
                <a:cubicBezTo>
                  <a:pt x="2135" y="395"/>
                  <a:pt x="2135" y="395"/>
                  <a:pt x="2135" y="395"/>
                </a:cubicBezTo>
                <a:cubicBezTo>
                  <a:pt x="2135" y="395"/>
                  <a:pt x="2135" y="395"/>
                  <a:pt x="2135" y="395"/>
                </a:cubicBezTo>
                <a:cubicBezTo>
                  <a:pt x="2135" y="396"/>
                  <a:pt x="2135" y="396"/>
                  <a:pt x="2136" y="396"/>
                </a:cubicBezTo>
                <a:cubicBezTo>
                  <a:pt x="2137" y="396"/>
                  <a:pt x="2137" y="396"/>
                  <a:pt x="2137" y="396"/>
                </a:cubicBezTo>
                <a:cubicBezTo>
                  <a:pt x="2137" y="396"/>
                  <a:pt x="2137" y="396"/>
                  <a:pt x="2137" y="396"/>
                </a:cubicBezTo>
                <a:cubicBezTo>
                  <a:pt x="2137" y="396"/>
                  <a:pt x="2137" y="396"/>
                  <a:pt x="2137" y="396"/>
                </a:cubicBezTo>
                <a:cubicBezTo>
                  <a:pt x="2138" y="395"/>
                  <a:pt x="2138" y="395"/>
                  <a:pt x="2140" y="396"/>
                </a:cubicBezTo>
                <a:cubicBezTo>
                  <a:pt x="2139" y="396"/>
                  <a:pt x="2139" y="396"/>
                  <a:pt x="2139" y="396"/>
                </a:cubicBezTo>
                <a:cubicBezTo>
                  <a:pt x="2139" y="396"/>
                  <a:pt x="2138" y="396"/>
                  <a:pt x="2138" y="396"/>
                </a:cubicBezTo>
                <a:cubicBezTo>
                  <a:pt x="2138" y="396"/>
                  <a:pt x="2138" y="396"/>
                  <a:pt x="2138" y="396"/>
                </a:cubicBezTo>
                <a:cubicBezTo>
                  <a:pt x="2138" y="396"/>
                  <a:pt x="2138" y="396"/>
                  <a:pt x="2138" y="396"/>
                </a:cubicBezTo>
                <a:cubicBezTo>
                  <a:pt x="2138" y="396"/>
                  <a:pt x="2139" y="397"/>
                  <a:pt x="2139" y="397"/>
                </a:cubicBezTo>
                <a:cubicBezTo>
                  <a:pt x="2140" y="398"/>
                  <a:pt x="2142" y="398"/>
                  <a:pt x="2143" y="398"/>
                </a:cubicBezTo>
                <a:cubicBezTo>
                  <a:pt x="2143" y="398"/>
                  <a:pt x="2144" y="398"/>
                  <a:pt x="2144" y="398"/>
                </a:cubicBezTo>
                <a:cubicBezTo>
                  <a:pt x="2144" y="398"/>
                  <a:pt x="2144" y="398"/>
                  <a:pt x="2144" y="398"/>
                </a:cubicBezTo>
                <a:cubicBezTo>
                  <a:pt x="2145" y="397"/>
                  <a:pt x="2145" y="397"/>
                  <a:pt x="2144" y="396"/>
                </a:cubicBezTo>
                <a:cubicBezTo>
                  <a:pt x="2144" y="396"/>
                  <a:pt x="2144" y="396"/>
                  <a:pt x="2144" y="396"/>
                </a:cubicBezTo>
                <a:cubicBezTo>
                  <a:pt x="2144" y="395"/>
                  <a:pt x="2144" y="395"/>
                  <a:pt x="2144" y="395"/>
                </a:cubicBezTo>
                <a:moveTo>
                  <a:pt x="2144" y="400"/>
                </a:moveTo>
                <a:cubicBezTo>
                  <a:pt x="2144" y="399"/>
                  <a:pt x="2144" y="399"/>
                  <a:pt x="2144" y="399"/>
                </a:cubicBezTo>
                <a:cubicBezTo>
                  <a:pt x="2144" y="399"/>
                  <a:pt x="2144" y="399"/>
                  <a:pt x="2144" y="399"/>
                </a:cubicBezTo>
                <a:cubicBezTo>
                  <a:pt x="2144" y="399"/>
                  <a:pt x="2144" y="399"/>
                  <a:pt x="2144" y="399"/>
                </a:cubicBezTo>
                <a:cubicBezTo>
                  <a:pt x="2144" y="399"/>
                  <a:pt x="2144" y="399"/>
                  <a:pt x="2144" y="399"/>
                </a:cubicBezTo>
                <a:cubicBezTo>
                  <a:pt x="2144" y="399"/>
                  <a:pt x="2144" y="399"/>
                  <a:pt x="2144" y="399"/>
                </a:cubicBezTo>
                <a:cubicBezTo>
                  <a:pt x="2142" y="400"/>
                  <a:pt x="2141" y="399"/>
                  <a:pt x="2140" y="398"/>
                </a:cubicBezTo>
                <a:cubicBezTo>
                  <a:pt x="2140" y="398"/>
                  <a:pt x="2140" y="398"/>
                  <a:pt x="2140" y="398"/>
                </a:cubicBezTo>
                <a:cubicBezTo>
                  <a:pt x="2139" y="399"/>
                  <a:pt x="2139" y="399"/>
                  <a:pt x="2139" y="399"/>
                </a:cubicBezTo>
                <a:cubicBezTo>
                  <a:pt x="2140" y="400"/>
                  <a:pt x="2140" y="401"/>
                  <a:pt x="2141" y="401"/>
                </a:cubicBezTo>
                <a:cubicBezTo>
                  <a:pt x="2142" y="400"/>
                  <a:pt x="2143" y="400"/>
                  <a:pt x="2144" y="400"/>
                </a:cubicBezTo>
                <a:cubicBezTo>
                  <a:pt x="2144" y="400"/>
                  <a:pt x="2144" y="400"/>
                  <a:pt x="2144" y="400"/>
                </a:cubicBezTo>
                <a:moveTo>
                  <a:pt x="2168" y="404"/>
                </a:moveTo>
                <a:cubicBezTo>
                  <a:pt x="2167" y="403"/>
                  <a:pt x="2167" y="403"/>
                  <a:pt x="2166" y="404"/>
                </a:cubicBezTo>
                <a:cubicBezTo>
                  <a:pt x="2167" y="404"/>
                  <a:pt x="2167" y="404"/>
                  <a:pt x="2167" y="404"/>
                </a:cubicBezTo>
                <a:cubicBezTo>
                  <a:pt x="2167" y="404"/>
                  <a:pt x="2168" y="404"/>
                  <a:pt x="2168" y="404"/>
                </a:cubicBezTo>
                <a:moveTo>
                  <a:pt x="2132" y="389"/>
                </a:moveTo>
                <a:cubicBezTo>
                  <a:pt x="2132" y="389"/>
                  <a:pt x="2132" y="389"/>
                  <a:pt x="2132" y="389"/>
                </a:cubicBezTo>
                <a:cubicBezTo>
                  <a:pt x="2132" y="389"/>
                  <a:pt x="2132" y="389"/>
                  <a:pt x="2132" y="389"/>
                </a:cubicBezTo>
                <a:cubicBezTo>
                  <a:pt x="2132" y="389"/>
                  <a:pt x="2132" y="389"/>
                  <a:pt x="2132" y="389"/>
                </a:cubicBezTo>
                <a:cubicBezTo>
                  <a:pt x="2132" y="389"/>
                  <a:pt x="2132" y="389"/>
                  <a:pt x="2132" y="389"/>
                </a:cubicBezTo>
                <a:cubicBezTo>
                  <a:pt x="2132" y="389"/>
                  <a:pt x="2132" y="389"/>
                  <a:pt x="2132" y="389"/>
                </a:cubicBezTo>
                <a:cubicBezTo>
                  <a:pt x="2132" y="389"/>
                  <a:pt x="2132" y="389"/>
                  <a:pt x="2132" y="389"/>
                </a:cubicBezTo>
                <a:cubicBezTo>
                  <a:pt x="2132" y="389"/>
                  <a:pt x="2132" y="389"/>
                  <a:pt x="2132" y="389"/>
                </a:cubicBezTo>
                <a:cubicBezTo>
                  <a:pt x="2132" y="389"/>
                  <a:pt x="2132" y="389"/>
                  <a:pt x="2132" y="389"/>
                </a:cubicBezTo>
                <a:cubicBezTo>
                  <a:pt x="2132" y="389"/>
                  <a:pt x="2132" y="389"/>
                  <a:pt x="2132" y="389"/>
                </a:cubicBezTo>
                <a:cubicBezTo>
                  <a:pt x="2132" y="389"/>
                  <a:pt x="2132" y="389"/>
                  <a:pt x="2132" y="389"/>
                </a:cubicBezTo>
                <a:cubicBezTo>
                  <a:pt x="2132" y="389"/>
                  <a:pt x="2132" y="389"/>
                  <a:pt x="2132" y="389"/>
                </a:cubicBezTo>
                <a:moveTo>
                  <a:pt x="2142" y="403"/>
                </a:moveTo>
                <a:cubicBezTo>
                  <a:pt x="2142" y="404"/>
                  <a:pt x="2142" y="405"/>
                  <a:pt x="2143" y="406"/>
                </a:cubicBezTo>
                <a:cubicBezTo>
                  <a:pt x="2143" y="406"/>
                  <a:pt x="2143" y="406"/>
                  <a:pt x="2143" y="406"/>
                </a:cubicBezTo>
                <a:cubicBezTo>
                  <a:pt x="2144" y="406"/>
                  <a:pt x="2144" y="406"/>
                  <a:pt x="2144" y="406"/>
                </a:cubicBezTo>
                <a:cubicBezTo>
                  <a:pt x="2144" y="404"/>
                  <a:pt x="2143" y="404"/>
                  <a:pt x="2142" y="403"/>
                </a:cubicBezTo>
                <a:cubicBezTo>
                  <a:pt x="2142" y="403"/>
                  <a:pt x="2142" y="403"/>
                  <a:pt x="2142" y="403"/>
                </a:cubicBezTo>
                <a:cubicBezTo>
                  <a:pt x="2142" y="403"/>
                  <a:pt x="2142" y="403"/>
                  <a:pt x="2142" y="403"/>
                </a:cubicBezTo>
                <a:moveTo>
                  <a:pt x="2166" y="404"/>
                </a:moveTo>
                <a:cubicBezTo>
                  <a:pt x="2166" y="404"/>
                  <a:pt x="2166" y="404"/>
                  <a:pt x="2166" y="404"/>
                </a:cubicBezTo>
                <a:cubicBezTo>
                  <a:pt x="2166" y="404"/>
                  <a:pt x="2166" y="404"/>
                  <a:pt x="2166" y="404"/>
                </a:cubicBezTo>
                <a:cubicBezTo>
                  <a:pt x="2166" y="404"/>
                  <a:pt x="2166" y="404"/>
                  <a:pt x="2166" y="404"/>
                </a:cubicBezTo>
                <a:moveTo>
                  <a:pt x="2132" y="370"/>
                </a:moveTo>
                <a:cubicBezTo>
                  <a:pt x="2132" y="370"/>
                  <a:pt x="2132" y="370"/>
                  <a:pt x="2132" y="370"/>
                </a:cubicBezTo>
                <a:cubicBezTo>
                  <a:pt x="2133" y="370"/>
                  <a:pt x="2133" y="369"/>
                  <a:pt x="2133" y="368"/>
                </a:cubicBezTo>
                <a:cubicBezTo>
                  <a:pt x="2133" y="368"/>
                  <a:pt x="2133" y="367"/>
                  <a:pt x="2132" y="367"/>
                </a:cubicBezTo>
                <a:cubicBezTo>
                  <a:pt x="2131" y="368"/>
                  <a:pt x="2131" y="368"/>
                  <a:pt x="2131" y="368"/>
                </a:cubicBezTo>
                <a:cubicBezTo>
                  <a:pt x="2131" y="368"/>
                  <a:pt x="2131" y="368"/>
                  <a:pt x="2131" y="368"/>
                </a:cubicBezTo>
                <a:cubicBezTo>
                  <a:pt x="2132" y="369"/>
                  <a:pt x="2131" y="370"/>
                  <a:pt x="2132" y="370"/>
                </a:cubicBezTo>
                <a:moveTo>
                  <a:pt x="2126" y="387"/>
                </a:moveTo>
                <a:cubicBezTo>
                  <a:pt x="2126" y="387"/>
                  <a:pt x="2126" y="387"/>
                  <a:pt x="2126" y="387"/>
                </a:cubicBezTo>
                <a:cubicBezTo>
                  <a:pt x="2126" y="387"/>
                  <a:pt x="2126" y="387"/>
                  <a:pt x="2126" y="387"/>
                </a:cubicBezTo>
                <a:cubicBezTo>
                  <a:pt x="2126" y="387"/>
                  <a:pt x="2126" y="387"/>
                  <a:pt x="2126" y="387"/>
                </a:cubicBezTo>
                <a:moveTo>
                  <a:pt x="1907" y="171"/>
                </a:moveTo>
                <a:cubicBezTo>
                  <a:pt x="1907" y="171"/>
                  <a:pt x="1907" y="171"/>
                  <a:pt x="1907" y="171"/>
                </a:cubicBezTo>
                <a:cubicBezTo>
                  <a:pt x="1907" y="171"/>
                  <a:pt x="1907" y="171"/>
                  <a:pt x="1907" y="171"/>
                </a:cubicBezTo>
                <a:cubicBezTo>
                  <a:pt x="1906" y="171"/>
                  <a:pt x="1906" y="171"/>
                  <a:pt x="1906" y="171"/>
                </a:cubicBezTo>
                <a:cubicBezTo>
                  <a:pt x="1907" y="171"/>
                  <a:pt x="1907" y="171"/>
                  <a:pt x="1907" y="171"/>
                </a:cubicBezTo>
                <a:moveTo>
                  <a:pt x="2134" y="393"/>
                </a:moveTo>
                <a:cubicBezTo>
                  <a:pt x="2135" y="393"/>
                  <a:pt x="2136" y="393"/>
                  <a:pt x="2137" y="393"/>
                </a:cubicBezTo>
                <a:cubicBezTo>
                  <a:pt x="2138" y="393"/>
                  <a:pt x="2139" y="393"/>
                  <a:pt x="2140" y="393"/>
                </a:cubicBezTo>
                <a:cubicBezTo>
                  <a:pt x="2141" y="393"/>
                  <a:pt x="2142" y="393"/>
                  <a:pt x="2143" y="393"/>
                </a:cubicBezTo>
                <a:cubicBezTo>
                  <a:pt x="2143" y="393"/>
                  <a:pt x="2143" y="393"/>
                  <a:pt x="2143" y="393"/>
                </a:cubicBezTo>
                <a:cubicBezTo>
                  <a:pt x="2143" y="393"/>
                  <a:pt x="2143" y="393"/>
                  <a:pt x="2143" y="393"/>
                </a:cubicBezTo>
                <a:cubicBezTo>
                  <a:pt x="2143" y="392"/>
                  <a:pt x="2142" y="392"/>
                  <a:pt x="2142" y="392"/>
                </a:cubicBezTo>
                <a:cubicBezTo>
                  <a:pt x="2141" y="392"/>
                  <a:pt x="2141" y="392"/>
                  <a:pt x="2141" y="392"/>
                </a:cubicBezTo>
                <a:cubicBezTo>
                  <a:pt x="2141" y="392"/>
                  <a:pt x="2140" y="392"/>
                  <a:pt x="2140" y="391"/>
                </a:cubicBezTo>
                <a:cubicBezTo>
                  <a:pt x="2140" y="391"/>
                  <a:pt x="2141" y="390"/>
                  <a:pt x="2141" y="389"/>
                </a:cubicBezTo>
                <a:cubicBezTo>
                  <a:pt x="2142" y="389"/>
                  <a:pt x="2142" y="389"/>
                  <a:pt x="2141" y="388"/>
                </a:cubicBezTo>
                <a:cubicBezTo>
                  <a:pt x="2140" y="388"/>
                  <a:pt x="2140" y="387"/>
                  <a:pt x="2138" y="388"/>
                </a:cubicBezTo>
                <a:cubicBezTo>
                  <a:pt x="2139" y="388"/>
                  <a:pt x="2139" y="388"/>
                  <a:pt x="2139" y="388"/>
                </a:cubicBezTo>
                <a:cubicBezTo>
                  <a:pt x="2138" y="388"/>
                  <a:pt x="2138" y="388"/>
                  <a:pt x="2138" y="388"/>
                </a:cubicBezTo>
                <a:cubicBezTo>
                  <a:pt x="2140" y="389"/>
                  <a:pt x="2139" y="389"/>
                  <a:pt x="2139" y="390"/>
                </a:cubicBezTo>
                <a:cubicBezTo>
                  <a:pt x="2138" y="390"/>
                  <a:pt x="2138" y="390"/>
                  <a:pt x="2138" y="390"/>
                </a:cubicBezTo>
                <a:cubicBezTo>
                  <a:pt x="2138" y="390"/>
                  <a:pt x="2138" y="390"/>
                  <a:pt x="2138" y="390"/>
                </a:cubicBezTo>
                <a:cubicBezTo>
                  <a:pt x="2138" y="390"/>
                  <a:pt x="2138" y="390"/>
                  <a:pt x="2138" y="390"/>
                </a:cubicBezTo>
                <a:cubicBezTo>
                  <a:pt x="2138" y="391"/>
                  <a:pt x="2138" y="391"/>
                  <a:pt x="2138" y="391"/>
                </a:cubicBezTo>
                <a:cubicBezTo>
                  <a:pt x="2138" y="391"/>
                  <a:pt x="2137" y="391"/>
                  <a:pt x="2137" y="390"/>
                </a:cubicBezTo>
                <a:cubicBezTo>
                  <a:pt x="2136" y="390"/>
                  <a:pt x="2136" y="390"/>
                  <a:pt x="2135" y="390"/>
                </a:cubicBezTo>
                <a:cubicBezTo>
                  <a:pt x="2135" y="390"/>
                  <a:pt x="2135" y="389"/>
                  <a:pt x="2134" y="389"/>
                </a:cubicBezTo>
                <a:cubicBezTo>
                  <a:pt x="2134" y="390"/>
                  <a:pt x="2134" y="390"/>
                  <a:pt x="2134" y="390"/>
                </a:cubicBezTo>
                <a:cubicBezTo>
                  <a:pt x="2134" y="390"/>
                  <a:pt x="2135" y="390"/>
                  <a:pt x="2135" y="390"/>
                </a:cubicBezTo>
                <a:cubicBezTo>
                  <a:pt x="2134" y="391"/>
                  <a:pt x="2133" y="391"/>
                  <a:pt x="2132" y="390"/>
                </a:cubicBezTo>
                <a:cubicBezTo>
                  <a:pt x="2132" y="390"/>
                  <a:pt x="2132" y="390"/>
                  <a:pt x="2132" y="390"/>
                </a:cubicBezTo>
                <a:cubicBezTo>
                  <a:pt x="2132" y="390"/>
                  <a:pt x="2132" y="390"/>
                  <a:pt x="2132" y="390"/>
                </a:cubicBezTo>
                <a:cubicBezTo>
                  <a:pt x="2132" y="392"/>
                  <a:pt x="2133" y="393"/>
                  <a:pt x="2134" y="393"/>
                </a:cubicBezTo>
                <a:moveTo>
                  <a:pt x="2100" y="378"/>
                </a:moveTo>
                <a:cubicBezTo>
                  <a:pt x="2100" y="378"/>
                  <a:pt x="2100" y="378"/>
                  <a:pt x="2100" y="378"/>
                </a:cubicBezTo>
                <a:cubicBezTo>
                  <a:pt x="2100" y="378"/>
                  <a:pt x="2100" y="378"/>
                  <a:pt x="2100" y="378"/>
                </a:cubicBezTo>
                <a:cubicBezTo>
                  <a:pt x="2099" y="378"/>
                  <a:pt x="2099" y="378"/>
                  <a:pt x="2099" y="378"/>
                </a:cubicBezTo>
                <a:cubicBezTo>
                  <a:pt x="2099" y="378"/>
                  <a:pt x="2099" y="378"/>
                  <a:pt x="2099" y="378"/>
                </a:cubicBezTo>
                <a:cubicBezTo>
                  <a:pt x="2100" y="379"/>
                  <a:pt x="2100" y="379"/>
                  <a:pt x="2100" y="379"/>
                </a:cubicBezTo>
                <a:cubicBezTo>
                  <a:pt x="2100" y="378"/>
                  <a:pt x="2100" y="378"/>
                  <a:pt x="2100" y="378"/>
                </a:cubicBezTo>
                <a:moveTo>
                  <a:pt x="2111" y="360"/>
                </a:moveTo>
                <a:cubicBezTo>
                  <a:pt x="2112" y="360"/>
                  <a:pt x="2112" y="360"/>
                  <a:pt x="2112" y="360"/>
                </a:cubicBezTo>
                <a:cubicBezTo>
                  <a:pt x="2112" y="360"/>
                  <a:pt x="2112" y="360"/>
                  <a:pt x="2112" y="360"/>
                </a:cubicBezTo>
                <a:cubicBezTo>
                  <a:pt x="2112" y="359"/>
                  <a:pt x="2113" y="359"/>
                  <a:pt x="2113" y="359"/>
                </a:cubicBezTo>
                <a:cubicBezTo>
                  <a:pt x="2114" y="359"/>
                  <a:pt x="2114" y="359"/>
                  <a:pt x="2114" y="359"/>
                </a:cubicBezTo>
                <a:cubicBezTo>
                  <a:pt x="2114" y="359"/>
                  <a:pt x="2114" y="359"/>
                  <a:pt x="2114" y="359"/>
                </a:cubicBezTo>
                <a:cubicBezTo>
                  <a:pt x="2114" y="359"/>
                  <a:pt x="2114" y="359"/>
                  <a:pt x="2114" y="359"/>
                </a:cubicBezTo>
                <a:cubicBezTo>
                  <a:pt x="2114" y="358"/>
                  <a:pt x="2114" y="358"/>
                  <a:pt x="2114" y="358"/>
                </a:cubicBezTo>
                <a:cubicBezTo>
                  <a:pt x="2113" y="358"/>
                  <a:pt x="2113" y="358"/>
                  <a:pt x="2113" y="358"/>
                </a:cubicBezTo>
                <a:cubicBezTo>
                  <a:pt x="2113" y="358"/>
                  <a:pt x="2112" y="357"/>
                  <a:pt x="2112" y="357"/>
                </a:cubicBezTo>
                <a:cubicBezTo>
                  <a:pt x="2112" y="357"/>
                  <a:pt x="2112" y="357"/>
                  <a:pt x="2112" y="357"/>
                </a:cubicBezTo>
                <a:cubicBezTo>
                  <a:pt x="2111" y="357"/>
                  <a:pt x="2111" y="357"/>
                  <a:pt x="2111" y="358"/>
                </a:cubicBezTo>
                <a:cubicBezTo>
                  <a:pt x="2110" y="358"/>
                  <a:pt x="2110" y="358"/>
                  <a:pt x="2110" y="358"/>
                </a:cubicBezTo>
                <a:cubicBezTo>
                  <a:pt x="2110" y="358"/>
                  <a:pt x="2110" y="358"/>
                  <a:pt x="2110" y="358"/>
                </a:cubicBezTo>
                <a:cubicBezTo>
                  <a:pt x="2110" y="359"/>
                  <a:pt x="2110" y="359"/>
                  <a:pt x="2110" y="359"/>
                </a:cubicBezTo>
                <a:cubicBezTo>
                  <a:pt x="2109" y="359"/>
                  <a:pt x="2110" y="360"/>
                  <a:pt x="2110" y="360"/>
                </a:cubicBezTo>
                <a:cubicBezTo>
                  <a:pt x="2110" y="360"/>
                  <a:pt x="2111" y="361"/>
                  <a:pt x="2111" y="360"/>
                </a:cubicBezTo>
                <a:moveTo>
                  <a:pt x="2034" y="292"/>
                </a:moveTo>
                <a:cubicBezTo>
                  <a:pt x="2034" y="293"/>
                  <a:pt x="2035" y="294"/>
                  <a:pt x="2035" y="294"/>
                </a:cubicBezTo>
                <a:cubicBezTo>
                  <a:pt x="2036" y="293"/>
                  <a:pt x="2036" y="293"/>
                  <a:pt x="2036" y="293"/>
                </a:cubicBezTo>
                <a:cubicBezTo>
                  <a:pt x="2036" y="293"/>
                  <a:pt x="2036" y="293"/>
                  <a:pt x="2036" y="293"/>
                </a:cubicBezTo>
                <a:cubicBezTo>
                  <a:pt x="2036" y="292"/>
                  <a:pt x="2036" y="292"/>
                  <a:pt x="2036" y="291"/>
                </a:cubicBezTo>
                <a:cubicBezTo>
                  <a:pt x="2036" y="290"/>
                  <a:pt x="2035" y="289"/>
                  <a:pt x="2034" y="289"/>
                </a:cubicBezTo>
                <a:cubicBezTo>
                  <a:pt x="2034" y="289"/>
                  <a:pt x="2034" y="289"/>
                  <a:pt x="2034" y="289"/>
                </a:cubicBezTo>
                <a:cubicBezTo>
                  <a:pt x="2033" y="289"/>
                  <a:pt x="2033" y="289"/>
                  <a:pt x="2033" y="289"/>
                </a:cubicBezTo>
                <a:cubicBezTo>
                  <a:pt x="2034" y="290"/>
                  <a:pt x="2034" y="291"/>
                  <a:pt x="2034" y="292"/>
                </a:cubicBezTo>
                <a:moveTo>
                  <a:pt x="2108" y="364"/>
                </a:moveTo>
                <a:cubicBezTo>
                  <a:pt x="2108" y="364"/>
                  <a:pt x="2108" y="364"/>
                  <a:pt x="2108" y="364"/>
                </a:cubicBezTo>
                <a:cubicBezTo>
                  <a:pt x="2108" y="364"/>
                  <a:pt x="2108" y="364"/>
                  <a:pt x="2108" y="364"/>
                </a:cubicBezTo>
                <a:cubicBezTo>
                  <a:pt x="2108" y="363"/>
                  <a:pt x="2108" y="362"/>
                  <a:pt x="2108" y="361"/>
                </a:cubicBezTo>
                <a:cubicBezTo>
                  <a:pt x="2108" y="361"/>
                  <a:pt x="2108" y="360"/>
                  <a:pt x="2107" y="361"/>
                </a:cubicBezTo>
                <a:cubicBezTo>
                  <a:pt x="2106" y="361"/>
                  <a:pt x="2106" y="361"/>
                  <a:pt x="2106" y="361"/>
                </a:cubicBezTo>
                <a:cubicBezTo>
                  <a:pt x="2106" y="362"/>
                  <a:pt x="2106" y="362"/>
                  <a:pt x="2106" y="362"/>
                </a:cubicBezTo>
                <a:cubicBezTo>
                  <a:pt x="2106" y="362"/>
                  <a:pt x="2106" y="363"/>
                  <a:pt x="2106" y="363"/>
                </a:cubicBezTo>
                <a:cubicBezTo>
                  <a:pt x="2107" y="363"/>
                  <a:pt x="2107" y="364"/>
                  <a:pt x="2108" y="364"/>
                </a:cubicBezTo>
                <a:moveTo>
                  <a:pt x="1925" y="295"/>
                </a:moveTo>
                <a:cubicBezTo>
                  <a:pt x="1925" y="295"/>
                  <a:pt x="1925" y="295"/>
                  <a:pt x="1925" y="295"/>
                </a:cubicBezTo>
                <a:cubicBezTo>
                  <a:pt x="1925" y="295"/>
                  <a:pt x="1925" y="295"/>
                  <a:pt x="1925" y="295"/>
                </a:cubicBezTo>
                <a:cubicBezTo>
                  <a:pt x="1924" y="295"/>
                  <a:pt x="1923" y="296"/>
                  <a:pt x="1923" y="296"/>
                </a:cubicBezTo>
                <a:cubicBezTo>
                  <a:pt x="1922" y="296"/>
                  <a:pt x="1922" y="296"/>
                  <a:pt x="1922" y="296"/>
                </a:cubicBezTo>
                <a:cubicBezTo>
                  <a:pt x="1921" y="295"/>
                  <a:pt x="1920" y="294"/>
                  <a:pt x="1920" y="296"/>
                </a:cubicBezTo>
                <a:cubicBezTo>
                  <a:pt x="1919" y="297"/>
                  <a:pt x="1919" y="297"/>
                  <a:pt x="1919" y="297"/>
                </a:cubicBezTo>
                <a:cubicBezTo>
                  <a:pt x="1919" y="296"/>
                  <a:pt x="1918" y="296"/>
                  <a:pt x="1917" y="295"/>
                </a:cubicBezTo>
                <a:cubicBezTo>
                  <a:pt x="1916" y="295"/>
                  <a:pt x="1916" y="295"/>
                  <a:pt x="1916" y="296"/>
                </a:cubicBezTo>
                <a:cubicBezTo>
                  <a:pt x="1916" y="296"/>
                  <a:pt x="1916" y="297"/>
                  <a:pt x="1915" y="297"/>
                </a:cubicBezTo>
                <a:cubicBezTo>
                  <a:pt x="1915" y="296"/>
                  <a:pt x="1915" y="295"/>
                  <a:pt x="1914" y="295"/>
                </a:cubicBezTo>
                <a:cubicBezTo>
                  <a:pt x="1913" y="296"/>
                  <a:pt x="1913" y="296"/>
                  <a:pt x="1914" y="297"/>
                </a:cubicBezTo>
                <a:cubicBezTo>
                  <a:pt x="1915" y="298"/>
                  <a:pt x="1916" y="299"/>
                  <a:pt x="1918" y="299"/>
                </a:cubicBezTo>
                <a:cubicBezTo>
                  <a:pt x="1919" y="299"/>
                  <a:pt x="1920" y="299"/>
                  <a:pt x="1921" y="300"/>
                </a:cubicBezTo>
                <a:cubicBezTo>
                  <a:pt x="1922" y="299"/>
                  <a:pt x="1920" y="297"/>
                  <a:pt x="1921" y="296"/>
                </a:cubicBezTo>
                <a:cubicBezTo>
                  <a:pt x="1922" y="297"/>
                  <a:pt x="1922" y="298"/>
                  <a:pt x="1922" y="300"/>
                </a:cubicBezTo>
                <a:cubicBezTo>
                  <a:pt x="1922" y="299"/>
                  <a:pt x="1922" y="298"/>
                  <a:pt x="1923" y="297"/>
                </a:cubicBezTo>
                <a:cubicBezTo>
                  <a:pt x="1923" y="298"/>
                  <a:pt x="1923" y="299"/>
                  <a:pt x="1924" y="298"/>
                </a:cubicBezTo>
                <a:cubicBezTo>
                  <a:pt x="1924" y="297"/>
                  <a:pt x="1924" y="297"/>
                  <a:pt x="1924" y="297"/>
                </a:cubicBezTo>
                <a:cubicBezTo>
                  <a:pt x="1925" y="297"/>
                  <a:pt x="1925" y="297"/>
                  <a:pt x="1925" y="297"/>
                </a:cubicBezTo>
                <a:cubicBezTo>
                  <a:pt x="1925" y="297"/>
                  <a:pt x="1925" y="297"/>
                  <a:pt x="1925" y="297"/>
                </a:cubicBezTo>
                <a:cubicBezTo>
                  <a:pt x="1924" y="296"/>
                  <a:pt x="1924" y="296"/>
                  <a:pt x="1925" y="295"/>
                </a:cubicBezTo>
                <a:moveTo>
                  <a:pt x="2089" y="1036"/>
                </a:moveTo>
                <a:cubicBezTo>
                  <a:pt x="2090" y="1036"/>
                  <a:pt x="2090" y="1036"/>
                  <a:pt x="2090" y="1036"/>
                </a:cubicBezTo>
                <a:cubicBezTo>
                  <a:pt x="2090" y="1036"/>
                  <a:pt x="2090" y="1036"/>
                  <a:pt x="2090" y="1036"/>
                </a:cubicBezTo>
                <a:cubicBezTo>
                  <a:pt x="2089" y="1036"/>
                  <a:pt x="2089" y="1036"/>
                  <a:pt x="2089" y="1036"/>
                </a:cubicBezTo>
                <a:moveTo>
                  <a:pt x="2086" y="1086"/>
                </a:moveTo>
                <a:cubicBezTo>
                  <a:pt x="2086" y="1086"/>
                  <a:pt x="2086" y="1086"/>
                  <a:pt x="2086" y="1086"/>
                </a:cubicBezTo>
                <a:cubicBezTo>
                  <a:pt x="2086" y="1086"/>
                  <a:pt x="2086" y="1086"/>
                  <a:pt x="2086" y="1086"/>
                </a:cubicBezTo>
                <a:cubicBezTo>
                  <a:pt x="2086" y="1086"/>
                  <a:pt x="2086" y="1086"/>
                  <a:pt x="2086" y="1086"/>
                </a:cubicBezTo>
                <a:cubicBezTo>
                  <a:pt x="2086" y="1086"/>
                  <a:pt x="2086" y="1086"/>
                  <a:pt x="2086" y="1086"/>
                </a:cubicBezTo>
                <a:cubicBezTo>
                  <a:pt x="2086" y="1086"/>
                  <a:pt x="2086" y="1086"/>
                  <a:pt x="2086" y="1086"/>
                </a:cubicBezTo>
                <a:cubicBezTo>
                  <a:pt x="2086" y="1086"/>
                  <a:pt x="2086" y="1086"/>
                  <a:pt x="2086" y="1086"/>
                </a:cubicBezTo>
                <a:moveTo>
                  <a:pt x="2086" y="1085"/>
                </a:moveTo>
                <a:cubicBezTo>
                  <a:pt x="2086" y="1086"/>
                  <a:pt x="2086" y="1086"/>
                  <a:pt x="2086" y="1086"/>
                </a:cubicBezTo>
                <a:cubicBezTo>
                  <a:pt x="2086" y="1085"/>
                  <a:pt x="2086" y="1085"/>
                  <a:pt x="2086" y="1085"/>
                </a:cubicBezTo>
                <a:cubicBezTo>
                  <a:pt x="2086" y="1085"/>
                  <a:pt x="2086" y="1085"/>
                  <a:pt x="2086" y="1085"/>
                </a:cubicBezTo>
                <a:cubicBezTo>
                  <a:pt x="2086" y="1085"/>
                  <a:pt x="2086" y="1085"/>
                  <a:pt x="2086" y="1085"/>
                </a:cubicBezTo>
                <a:cubicBezTo>
                  <a:pt x="2086" y="1085"/>
                  <a:pt x="2086" y="1085"/>
                  <a:pt x="2086" y="1085"/>
                </a:cubicBezTo>
                <a:cubicBezTo>
                  <a:pt x="2086" y="1085"/>
                  <a:pt x="2086" y="1085"/>
                  <a:pt x="2086" y="1085"/>
                </a:cubicBezTo>
                <a:moveTo>
                  <a:pt x="2089" y="1035"/>
                </a:moveTo>
                <a:cubicBezTo>
                  <a:pt x="2089" y="1035"/>
                  <a:pt x="2089" y="1035"/>
                  <a:pt x="2089" y="1035"/>
                </a:cubicBezTo>
                <a:cubicBezTo>
                  <a:pt x="2089" y="1034"/>
                  <a:pt x="2089" y="1034"/>
                  <a:pt x="2089" y="1034"/>
                </a:cubicBezTo>
                <a:cubicBezTo>
                  <a:pt x="2089" y="1034"/>
                  <a:pt x="2089" y="1034"/>
                  <a:pt x="2089" y="1034"/>
                </a:cubicBezTo>
                <a:cubicBezTo>
                  <a:pt x="2089" y="1034"/>
                  <a:pt x="2089" y="1034"/>
                  <a:pt x="2089" y="1034"/>
                </a:cubicBezTo>
                <a:cubicBezTo>
                  <a:pt x="2089" y="1035"/>
                  <a:pt x="2089" y="1035"/>
                  <a:pt x="2089" y="1035"/>
                </a:cubicBezTo>
                <a:cubicBezTo>
                  <a:pt x="2089" y="1035"/>
                  <a:pt x="2089" y="1035"/>
                  <a:pt x="2089" y="1035"/>
                </a:cubicBezTo>
                <a:moveTo>
                  <a:pt x="2088" y="1036"/>
                </a:moveTo>
                <a:cubicBezTo>
                  <a:pt x="2089" y="1036"/>
                  <a:pt x="2089" y="1036"/>
                  <a:pt x="2089" y="1036"/>
                </a:cubicBezTo>
                <a:cubicBezTo>
                  <a:pt x="2088" y="1036"/>
                  <a:pt x="2088" y="1036"/>
                  <a:pt x="2088" y="1036"/>
                </a:cubicBezTo>
                <a:moveTo>
                  <a:pt x="2086" y="1078"/>
                </a:moveTo>
                <a:cubicBezTo>
                  <a:pt x="2086" y="1078"/>
                  <a:pt x="2086" y="1078"/>
                  <a:pt x="2086" y="1078"/>
                </a:cubicBezTo>
                <a:cubicBezTo>
                  <a:pt x="2086" y="1078"/>
                  <a:pt x="2086" y="1078"/>
                  <a:pt x="2086" y="1078"/>
                </a:cubicBezTo>
                <a:moveTo>
                  <a:pt x="2085" y="1084"/>
                </a:moveTo>
                <a:cubicBezTo>
                  <a:pt x="2085" y="1084"/>
                  <a:pt x="2085" y="1084"/>
                  <a:pt x="2085" y="1084"/>
                </a:cubicBezTo>
                <a:cubicBezTo>
                  <a:pt x="2085" y="1084"/>
                  <a:pt x="2085" y="1084"/>
                  <a:pt x="2085" y="1084"/>
                </a:cubicBezTo>
                <a:cubicBezTo>
                  <a:pt x="2085" y="1084"/>
                  <a:pt x="2085" y="1084"/>
                  <a:pt x="2085" y="1084"/>
                </a:cubicBezTo>
                <a:cubicBezTo>
                  <a:pt x="2085" y="1084"/>
                  <a:pt x="2085" y="1084"/>
                  <a:pt x="2085" y="1084"/>
                </a:cubicBezTo>
                <a:cubicBezTo>
                  <a:pt x="2085" y="1084"/>
                  <a:pt x="2085" y="1084"/>
                  <a:pt x="2085" y="1084"/>
                </a:cubicBezTo>
                <a:cubicBezTo>
                  <a:pt x="2085" y="1084"/>
                  <a:pt x="2085" y="1084"/>
                  <a:pt x="2085" y="1084"/>
                </a:cubicBezTo>
                <a:moveTo>
                  <a:pt x="2085" y="1086"/>
                </a:moveTo>
                <a:cubicBezTo>
                  <a:pt x="2085" y="1086"/>
                  <a:pt x="2085" y="1086"/>
                  <a:pt x="2085" y="1086"/>
                </a:cubicBezTo>
                <a:cubicBezTo>
                  <a:pt x="2085" y="1086"/>
                  <a:pt x="2085" y="1086"/>
                  <a:pt x="2085" y="1086"/>
                </a:cubicBezTo>
                <a:cubicBezTo>
                  <a:pt x="2085" y="1086"/>
                  <a:pt x="2085" y="1086"/>
                  <a:pt x="2085" y="1086"/>
                </a:cubicBezTo>
                <a:cubicBezTo>
                  <a:pt x="2085" y="1086"/>
                  <a:pt x="2085" y="1086"/>
                  <a:pt x="2085" y="1086"/>
                </a:cubicBezTo>
                <a:moveTo>
                  <a:pt x="2085" y="1084"/>
                </a:moveTo>
                <a:cubicBezTo>
                  <a:pt x="2085" y="1084"/>
                  <a:pt x="2085" y="1084"/>
                  <a:pt x="2085" y="1084"/>
                </a:cubicBezTo>
                <a:cubicBezTo>
                  <a:pt x="2085" y="1084"/>
                  <a:pt x="2085" y="1084"/>
                  <a:pt x="2085" y="1084"/>
                </a:cubicBezTo>
                <a:cubicBezTo>
                  <a:pt x="2086" y="1084"/>
                  <a:pt x="2086" y="1084"/>
                  <a:pt x="2086" y="1084"/>
                </a:cubicBezTo>
                <a:cubicBezTo>
                  <a:pt x="2085" y="1084"/>
                  <a:pt x="2085" y="1084"/>
                  <a:pt x="2085" y="1084"/>
                </a:cubicBezTo>
                <a:cubicBezTo>
                  <a:pt x="2085" y="1084"/>
                  <a:pt x="2085" y="1084"/>
                  <a:pt x="2085" y="1084"/>
                </a:cubicBezTo>
                <a:cubicBezTo>
                  <a:pt x="2085" y="1084"/>
                  <a:pt x="2085" y="1084"/>
                  <a:pt x="2085" y="1084"/>
                </a:cubicBezTo>
                <a:cubicBezTo>
                  <a:pt x="2085" y="1084"/>
                  <a:pt x="2085" y="1084"/>
                  <a:pt x="2085" y="1084"/>
                </a:cubicBezTo>
                <a:cubicBezTo>
                  <a:pt x="2085" y="1084"/>
                  <a:pt x="2085" y="1084"/>
                  <a:pt x="2085" y="1084"/>
                </a:cubicBezTo>
                <a:cubicBezTo>
                  <a:pt x="2085" y="1084"/>
                  <a:pt x="2085" y="1084"/>
                  <a:pt x="2085" y="1084"/>
                </a:cubicBezTo>
                <a:moveTo>
                  <a:pt x="2085" y="1086"/>
                </a:moveTo>
                <a:cubicBezTo>
                  <a:pt x="2085" y="1086"/>
                  <a:pt x="2085" y="1086"/>
                  <a:pt x="2085" y="1086"/>
                </a:cubicBezTo>
                <a:cubicBezTo>
                  <a:pt x="2085" y="1086"/>
                  <a:pt x="2085" y="1086"/>
                  <a:pt x="2085" y="1086"/>
                </a:cubicBezTo>
                <a:cubicBezTo>
                  <a:pt x="2085" y="1086"/>
                  <a:pt x="2085" y="1086"/>
                  <a:pt x="2085" y="1086"/>
                </a:cubicBezTo>
                <a:cubicBezTo>
                  <a:pt x="2085" y="1086"/>
                  <a:pt x="2085" y="1086"/>
                  <a:pt x="2085" y="1086"/>
                </a:cubicBezTo>
                <a:cubicBezTo>
                  <a:pt x="2085" y="1086"/>
                  <a:pt x="2085" y="1086"/>
                  <a:pt x="2085" y="1086"/>
                </a:cubicBezTo>
                <a:cubicBezTo>
                  <a:pt x="2085" y="1086"/>
                  <a:pt x="2085" y="1086"/>
                  <a:pt x="2085" y="1086"/>
                </a:cubicBezTo>
                <a:cubicBezTo>
                  <a:pt x="2085" y="1086"/>
                  <a:pt x="2085" y="1086"/>
                  <a:pt x="2085" y="1086"/>
                </a:cubicBezTo>
                <a:cubicBezTo>
                  <a:pt x="2085" y="1086"/>
                  <a:pt x="2085" y="1086"/>
                  <a:pt x="2085" y="1086"/>
                </a:cubicBezTo>
                <a:moveTo>
                  <a:pt x="2088" y="1081"/>
                </a:moveTo>
                <a:cubicBezTo>
                  <a:pt x="2088" y="1082"/>
                  <a:pt x="2088" y="1082"/>
                  <a:pt x="2088" y="1082"/>
                </a:cubicBezTo>
                <a:cubicBezTo>
                  <a:pt x="2088" y="1082"/>
                  <a:pt x="2088" y="1082"/>
                  <a:pt x="2088" y="1082"/>
                </a:cubicBezTo>
                <a:cubicBezTo>
                  <a:pt x="2088" y="1082"/>
                  <a:pt x="2088" y="1082"/>
                  <a:pt x="2088" y="1082"/>
                </a:cubicBezTo>
                <a:cubicBezTo>
                  <a:pt x="2088" y="1082"/>
                  <a:pt x="2088" y="1082"/>
                  <a:pt x="2088" y="1082"/>
                </a:cubicBezTo>
                <a:cubicBezTo>
                  <a:pt x="2088" y="1081"/>
                  <a:pt x="2088" y="1081"/>
                  <a:pt x="2088" y="1081"/>
                </a:cubicBezTo>
                <a:moveTo>
                  <a:pt x="2085" y="1085"/>
                </a:moveTo>
                <a:cubicBezTo>
                  <a:pt x="2085" y="1085"/>
                  <a:pt x="2085" y="1085"/>
                  <a:pt x="2085" y="1085"/>
                </a:cubicBezTo>
                <a:cubicBezTo>
                  <a:pt x="2085" y="1085"/>
                  <a:pt x="2085" y="1085"/>
                  <a:pt x="2085" y="1085"/>
                </a:cubicBezTo>
                <a:cubicBezTo>
                  <a:pt x="2085" y="1085"/>
                  <a:pt x="2085" y="1085"/>
                  <a:pt x="2085" y="1085"/>
                </a:cubicBezTo>
                <a:cubicBezTo>
                  <a:pt x="2085" y="1085"/>
                  <a:pt x="2085" y="1085"/>
                  <a:pt x="2085" y="1085"/>
                </a:cubicBezTo>
                <a:moveTo>
                  <a:pt x="2085" y="1078"/>
                </a:moveTo>
                <a:cubicBezTo>
                  <a:pt x="2085" y="1077"/>
                  <a:pt x="2085" y="1077"/>
                  <a:pt x="2085" y="1077"/>
                </a:cubicBezTo>
                <a:cubicBezTo>
                  <a:pt x="2085" y="1077"/>
                  <a:pt x="2085" y="1077"/>
                  <a:pt x="2085" y="1077"/>
                </a:cubicBezTo>
                <a:cubicBezTo>
                  <a:pt x="2085" y="1077"/>
                  <a:pt x="2085" y="1077"/>
                  <a:pt x="2085" y="1077"/>
                </a:cubicBezTo>
                <a:cubicBezTo>
                  <a:pt x="2085" y="1077"/>
                  <a:pt x="2085" y="1077"/>
                  <a:pt x="2085" y="1077"/>
                </a:cubicBezTo>
                <a:cubicBezTo>
                  <a:pt x="2085" y="1078"/>
                  <a:pt x="2085" y="1078"/>
                  <a:pt x="2085" y="1078"/>
                </a:cubicBezTo>
                <a:cubicBezTo>
                  <a:pt x="2085" y="1078"/>
                  <a:pt x="2085" y="1078"/>
                  <a:pt x="2085" y="1078"/>
                </a:cubicBezTo>
                <a:moveTo>
                  <a:pt x="2085" y="1086"/>
                </a:moveTo>
                <a:cubicBezTo>
                  <a:pt x="2085" y="1086"/>
                  <a:pt x="2085" y="1086"/>
                  <a:pt x="2085" y="1086"/>
                </a:cubicBezTo>
                <a:cubicBezTo>
                  <a:pt x="2086" y="1086"/>
                  <a:pt x="2086" y="1086"/>
                  <a:pt x="2086" y="1086"/>
                </a:cubicBezTo>
                <a:cubicBezTo>
                  <a:pt x="2086" y="1086"/>
                  <a:pt x="2086" y="1086"/>
                  <a:pt x="2086" y="1086"/>
                </a:cubicBezTo>
                <a:cubicBezTo>
                  <a:pt x="2086" y="1086"/>
                  <a:pt x="2086" y="1086"/>
                  <a:pt x="2086" y="1086"/>
                </a:cubicBezTo>
                <a:cubicBezTo>
                  <a:pt x="2086" y="1086"/>
                  <a:pt x="2086" y="1086"/>
                  <a:pt x="2086" y="1086"/>
                </a:cubicBezTo>
                <a:cubicBezTo>
                  <a:pt x="2085" y="1086"/>
                  <a:pt x="2085" y="1086"/>
                  <a:pt x="2085" y="1086"/>
                </a:cubicBezTo>
                <a:cubicBezTo>
                  <a:pt x="2085" y="1086"/>
                  <a:pt x="2085" y="1086"/>
                  <a:pt x="2085" y="1086"/>
                </a:cubicBezTo>
                <a:cubicBezTo>
                  <a:pt x="2085" y="1086"/>
                  <a:pt x="2085" y="1086"/>
                  <a:pt x="2085" y="1086"/>
                </a:cubicBezTo>
                <a:cubicBezTo>
                  <a:pt x="2085" y="1086"/>
                  <a:pt x="2085" y="1086"/>
                  <a:pt x="2085" y="1086"/>
                </a:cubicBezTo>
                <a:cubicBezTo>
                  <a:pt x="2085" y="1086"/>
                  <a:pt x="2085" y="1086"/>
                  <a:pt x="2085" y="1086"/>
                </a:cubicBezTo>
                <a:moveTo>
                  <a:pt x="2086" y="1077"/>
                </a:moveTo>
                <a:cubicBezTo>
                  <a:pt x="2086" y="1077"/>
                  <a:pt x="2086" y="1077"/>
                  <a:pt x="2086" y="1077"/>
                </a:cubicBezTo>
                <a:cubicBezTo>
                  <a:pt x="2086" y="1077"/>
                  <a:pt x="2086" y="1077"/>
                  <a:pt x="2086" y="1077"/>
                </a:cubicBezTo>
                <a:cubicBezTo>
                  <a:pt x="2086" y="1077"/>
                  <a:pt x="2086" y="1077"/>
                  <a:pt x="2086" y="1077"/>
                </a:cubicBezTo>
                <a:cubicBezTo>
                  <a:pt x="2086" y="1077"/>
                  <a:pt x="2086" y="1077"/>
                  <a:pt x="2086" y="1077"/>
                </a:cubicBezTo>
                <a:moveTo>
                  <a:pt x="2093" y="1028"/>
                </a:moveTo>
                <a:cubicBezTo>
                  <a:pt x="2093" y="1028"/>
                  <a:pt x="2093" y="1028"/>
                  <a:pt x="2093" y="1028"/>
                </a:cubicBezTo>
                <a:cubicBezTo>
                  <a:pt x="2093" y="1028"/>
                  <a:pt x="2093" y="1028"/>
                  <a:pt x="2093" y="1028"/>
                </a:cubicBezTo>
                <a:cubicBezTo>
                  <a:pt x="2093" y="1028"/>
                  <a:pt x="2093" y="1028"/>
                  <a:pt x="2093" y="1028"/>
                </a:cubicBezTo>
                <a:cubicBezTo>
                  <a:pt x="2094" y="1028"/>
                  <a:pt x="2094" y="1028"/>
                  <a:pt x="2094" y="1028"/>
                </a:cubicBezTo>
                <a:cubicBezTo>
                  <a:pt x="2094" y="1028"/>
                  <a:pt x="2094" y="1028"/>
                  <a:pt x="2094" y="1028"/>
                </a:cubicBezTo>
                <a:cubicBezTo>
                  <a:pt x="2094" y="1028"/>
                  <a:pt x="2094" y="1028"/>
                  <a:pt x="2094" y="1028"/>
                </a:cubicBezTo>
                <a:cubicBezTo>
                  <a:pt x="2094" y="1028"/>
                  <a:pt x="2094" y="1028"/>
                  <a:pt x="2094" y="1028"/>
                </a:cubicBezTo>
                <a:cubicBezTo>
                  <a:pt x="2094" y="1028"/>
                  <a:pt x="2094" y="1028"/>
                  <a:pt x="2094" y="1028"/>
                </a:cubicBezTo>
                <a:cubicBezTo>
                  <a:pt x="2094" y="1027"/>
                  <a:pt x="2094" y="1027"/>
                  <a:pt x="2094" y="1027"/>
                </a:cubicBezTo>
                <a:cubicBezTo>
                  <a:pt x="2094" y="1027"/>
                  <a:pt x="2094" y="1027"/>
                  <a:pt x="2094" y="1027"/>
                </a:cubicBezTo>
                <a:cubicBezTo>
                  <a:pt x="2093" y="1028"/>
                  <a:pt x="2093" y="1028"/>
                  <a:pt x="2093" y="1028"/>
                </a:cubicBezTo>
                <a:cubicBezTo>
                  <a:pt x="2093" y="1028"/>
                  <a:pt x="2093" y="1028"/>
                  <a:pt x="2093" y="1028"/>
                </a:cubicBezTo>
                <a:cubicBezTo>
                  <a:pt x="2093" y="1028"/>
                  <a:pt x="2093" y="1028"/>
                  <a:pt x="2093" y="1028"/>
                </a:cubicBezTo>
                <a:cubicBezTo>
                  <a:pt x="2093" y="1028"/>
                  <a:pt x="2093" y="1028"/>
                  <a:pt x="2093" y="1028"/>
                </a:cubicBezTo>
                <a:cubicBezTo>
                  <a:pt x="2093" y="1028"/>
                  <a:pt x="2093" y="1028"/>
                  <a:pt x="2093" y="1028"/>
                </a:cubicBezTo>
                <a:moveTo>
                  <a:pt x="2090" y="1081"/>
                </a:moveTo>
                <a:cubicBezTo>
                  <a:pt x="2090" y="1081"/>
                  <a:pt x="2090" y="1081"/>
                  <a:pt x="2090" y="1081"/>
                </a:cubicBezTo>
                <a:cubicBezTo>
                  <a:pt x="2090" y="1081"/>
                  <a:pt x="2090" y="1081"/>
                  <a:pt x="2090" y="1081"/>
                </a:cubicBezTo>
                <a:cubicBezTo>
                  <a:pt x="2090" y="1081"/>
                  <a:pt x="2090" y="1081"/>
                  <a:pt x="2090" y="1081"/>
                </a:cubicBezTo>
                <a:cubicBezTo>
                  <a:pt x="2090" y="1081"/>
                  <a:pt x="2090" y="1081"/>
                  <a:pt x="2090" y="1081"/>
                </a:cubicBezTo>
                <a:moveTo>
                  <a:pt x="2094" y="1024"/>
                </a:moveTo>
                <a:cubicBezTo>
                  <a:pt x="2094" y="1024"/>
                  <a:pt x="2094" y="1024"/>
                  <a:pt x="2093" y="1024"/>
                </a:cubicBezTo>
                <a:cubicBezTo>
                  <a:pt x="2093" y="1024"/>
                  <a:pt x="2093" y="1024"/>
                  <a:pt x="2093" y="1024"/>
                </a:cubicBezTo>
                <a:cubicBezTo>
                  <a:pt x="2093" y="1024"/>
                  <a:pt x="2093" y="1024"/>
                  <a:pt x="2093" y="1024"/>
                </a:cubicBezTo>
                <a:cubicBezTo>
                  <a:pt x="2093" y="1023"/>
                  <a:pt x="2093" y="1023"/>
                  <a:pt x="2093" y="1023"/>
                </a:cubicBezTo>
                <a:cubicBezTo>
                  <a:pt x="2092" y="1023"/>
                  <a:pt x="2092" y="1023"/>
                  <a:pt x="2092" y="1023"/>
                </a:cubicBezTo>
                <a:cubicBezTo>
                  <a:pt x="2092" y="1024"/>
                  <a:pt x="2092" y="1024"/>
                  <a:pt x="2092" y="1024"/>
                </a:cubicBezTo>
                <a:cubicBezTo>
                  <a:pt x="2091" y="1024"/>
                  <a:pt x="2091" y="1024"/>
                  <a:pt x="2091" y="1024"/>
                </a:cubicBezTo>
                <a:cubicBezTo>
                  <a:pt x="2091" y="1024"/>
                  <a:pt x="2091" y="1024"/>
                  <a:pt x="2091" y="1024"/>
                </a:cubicBezTo>
                <a:cubicBezTo>
                  <a:pt x="2092" y="1025"/>
                  <a:pt x="2092" y="1025"/>
                  <a:pt x="2092" y="1025"/>
                </a:cubicBezTo>
                <a:cubicBezTo>
                  <a:pt x="2093" y="1026"/>
                  <a:pt x="2093" y="1026"/>
                  <a:pt x="2093" y="1026"/>
                </a:cubicBezTo>
                <a:cubicBezTo>
                  <a:pt x="2093" y="1026"/>
                  <a:pt x="2093" y="1026"/>
                  <a:pt x="2093" y="1026"/>
                </a:cubicBezTo>
                <a:cubicBezTo>
                  <a:pt x="2093" y="1025"/>
                  <a:pt x="2093" y="1025"/>
                  <a:pt x="2093" y="1025"/>
                </a:cubicBezTo>
                <a:cubicBezTo>
                  <a:pt x="2094" y="1025"/>
                  <a:pt x="2094" y="1025"/>
                  <a:pt x="2094" y="1025"/>
                </a:cubicBezTo>
                <a:cubicBezTo>
                  <a:pt x="2094" y="1024"/>
                  <a:pt x="2094" y="1024"/>
                  <a:pt x="2094" y="1024"/>
                </a:cubicBezTo>
                <a:cubicBezTo>
                  <a:pt x="2094" y="1024"/>
                  <a:pt x="2094" y="1024"/>
                  <a:pt x="2094" y="1024"/>
                </a:cubicBezTo>
                <a:moveTo>
                  <a:pt x="2092" y="1079"/>
                </a:moveTo>
                <a:cubicBezTo>
                  <a:pt x="2092" y="1079"/>
                  <a:pt x="2092" y="1079"/>
                  <a:pt x="2092" y="1079"/>
                </a:cubicBezTo>
                <a:cubicBezTo>
                  <a:pt x="2092" y="1079"/>
                  <a:pt x="2092" y="1079"/>
                  <a:pt x="2092" y="1079"/>
                </a:cubicBezTo>
                <a:cubicBezTo>
                  <a:pt x="2092" y="1079"/>
                  <a:pt x="2092" y="1079"/>
                  <a:pt x="2092" y="1079"/>
                </a:cubicBezTo>
                <a:cubicBezTo>
                  <a:pt x="2092" y="1079"/>
                  <a:pt x="2092" y="1079"/>
                  <a:pt x="2092" y="1079"/>
                </a:cubicBezTo>
                <a:moveTo>
                  <a:pt x="2093" y="1029"/>
                </a:moveTo>
                <a:cubicBezTo>
                  <a:pt x="2093" y="1029"/>
                  <a:pt x="2093" y="1029"/>
                  <a:pt x="2093" y="1029"/>
                </a:cubicBezTo>
                <a:cubicBezTo>
                  <a:pt x="2093" y="1029"/>
                  <a:pt x="2093" y="1029"/>
                  <a:pt x="2093" y="1029"/>
                </a:cubicBezTo>
                <a:cubicBezTo>
                  <a:pt x="2093" y="1029"/>
                  <a:pt x="2093" y="1029"/>
                  <a:pt x="2093" y="1029"/>
                </a:cubicBezTo>
                <a:cubicBezTo>
                  <a:pt x="2094" y="1029"/>
                  <a:pt x="2094" y="1029"/>
                  <a:pt x="2094" y="1029"/>
                </a:cubicBezTo>
                <a:cubicBezTo>
                  <a:pt x="2094" y="1029"/>
                  <a:pt x="2094" y="1029"/>
                  <a:pt x="2094" y="1029"/>
                </a:cubicBezTo>
                <a:cubicBezTo>
                  <a:pt x="2094" y="1029"/>
                  <a:pt x="2094" y="1029"/>
                  <a:pt x="2094" y="1029"/>
                </a:cubicBezTo>
                <a:cubicBezTo>
                  <a:pt x="2094" y="1029"/>
                  <a:pt x="2094" y="1029"/>
                  <a:pt x="2094" y="1029"/>
                </a:cubicBezTo>
                <a:cubicBezTo>
                  <a:pt x="2094" y="1029"/>
                  <a:pt x="2094" y="1029"/>
                  <a:pt x="2094" y="1029"/>
                </a:cubicBezTo>
                <a:cubicBezTo>
                  <a:pt x="2094" y="1028"/>
                  <a:pt x="2094" y="1028"/>
                  <a:pt x="2094" y="1028"/>
                </a:cubicBezTo>
                <a:cubicBezTo>
                  <a:pt x="2094" y="1029"/>
                  <a:pt x="2094" y="1029"/>
                  <a:pt x="2094" y="1029"/>
                </a:cubicBezTo>
                <a:cubicBezTo>
                  <a:pt x="2094" y="1029"/>
                  <a:pt x="2094" y="1029"/>
                  <a:pt x="2094" y="1029"/>
                </a:cubicBezTo>
                <a:cubicBezTo>
                  <a:pt x="2094" y="1029"/>
                  <a:pt x="2094" y="1029"/>
                  <a:pt x="2094" y="1029"/>
                </a:cubicBezTo>
                <a:cubicBezTo>
                  <a:pt x="2093" y="1029"/>
                  <a:pt x="2093" y="1029"/>
                  <a:pt x="2093" y="1029"/>
                </a:cubicBezTo>
                <a:cubicBezTo>
                  <a:pt x="2093" y="1029"/>
                  <a:pt x="2093" y="1029"/>
                  <a:pt x="2093" y="1029"/>
                </a:cubicBezTo>
                <a:cubicBezTo>
                  <a:pt x="2093" y="1029"/>
                  <a:pt x="2093" y="1029"/>
                  <a:pt x="2093" y="1029"/>
                </a:cubicBezTo>
                <a:cubicBezTo>
                  <a:pt x="2093" y="1029"/>
                  <a:pt x="2093" y="1029"/>
                  <a:pt x="2093" y="1029"/>
                </a:cubicBezTo>
                <a:moveTo>
                  <a:pt x="2087" y="1033"/>
                </a:moveTo>
                <a:cubicBezTo>
                  <a:pt x="2086" y="1033"/>
                  <a:pt x="2086" y="1033"/>
                  <a:pt x="2086" y="1033"/>
                </a:cubicBezTo>
                <a:cubicBezTo>
                  <a:pt x="2086" y="1033"/>
                  <a:pt x="2086" y="1033"/>
                  <a:pt x="2086" y="1033"/>
                </a:cubicBezTo>
                <a:cubicBezTo>
                  <a:pt x="2087" y="1034"/>
                  <a:pt x="2087" y="1034"/>
                  <a:pt x="2087" y="1034"/>
                </a:cubicBezTo>
                <a:cubicBezTo>
                  <a:pt x="2087" y="1033"/>
                  <a:pt x="2087" y="1033"/>
                  <a:pt x="2087" y="1033"/>
                </a:cubicBezTo>
                <a:moveTo>
                  <a:pt x="2093" y="1034"/>
                </a:moveTo>
                <a:cubicBezTo>
                  <a:pt x="2093" y="1034"/>
                  <a:pt x="2093" y="1034"/>
                  <a:pt x="2093" y="1034"/>
                </a:cubicBezTo>
                <a:cubicBezTo>
                  <a:pt x="2093" y="1034"/>
                  <a:pt x="2093" y="1034"/>
                  <a:pt x="2093" y="1034"/>
                </a:cubicBezTo>
                <a:cubicBezTo>
                  <a:pt x="2093" y="1034"/>
                  <a:pt x="2093" y="1034"/>
                  <a:pt x="2093" y="1034"/>
                </a:cubicBezTo>
                <a:cubicBezTo>
                  <a:pt x="2093" y="1034"/>
                  <a:pt x="2093" y="1034"/>
                  <a:pt x="2093" y="1034"/>
                </a:cubicBezTo>
                <a:cubicBezTo>
                  <a:pt x="2093" y="1034"/>
                  <a:pt x="2093" y="1034"/>
                  <a:pt x="2093" y="1034"/>
                </a:cubicBezTo>
                <a:cubicBezTo>
                  <a:pt x="2093" y="1034"/>
                  <a:pt x="2093" y="1034"/>
                  <a:pt x="2093" y="1034"/>
                </a:cubicBezTo>
                <a:cubicBezTo>
                  <a:pt x="2093" y="1034"/>
                  <a:pt x="2093" y="1034"/>
                  <a:pt x="2093" y="1034"/>
                </a:cubicBezTo>
                <a:cubicBezTo>
                  <a:pt x="2093" y="1035"/>
                  <a:pt x="2093" y="1035"/>
                  <a:pt x="2093" y="1035"/>
                </a:cubicBezTo>
                <a:cubicBezTo>
                  <a:pt x="2093" y="1035"/>
                  <a:pt x="2093" y="1035"/>
                  <a:pt x="2093" y="1035"/>
                </a:cubicBezTo>
                <a:cubicBezTo>
                  <a:pt x="2093" y="1035"/>
                  <a:pt x="2093" y="1035"/>
                  <a:pt x="2093" y="1035"/>
                </a:cubicBezTo>
                <a:cubicBezTo>
                  <a:pt x="2093" y="1035"/>
                  <a:pt x="2093" y="1035"/>
                  <a:pt x="2093" y="1035"/>
                </a:cubicBezTo>
                <a:cubicBezTo>
                  <a:pt x="2093" y="1035"/>
                  <a:pt x="2093" y="1035"/>
                  <a:pt x="2093" y="1035"/>
                </a:cubicBezTo>
                <a:cubicBezTo>
                  <a:pt x="2093" y="1034"/>
                  <a:pt x="2093" y="1034"/>
                  <a:pt x="2093" y="1034"/>
                </a:cubicBezTo>
                <a:cubicBezTo>
                  <a:pt x="2093" y="1034"/>
                  <a:pt x="2093" y="1034"/>
                  <a:pt x="2093" y="1034"/>
                </a:cubicBezTo>
                <a:cubicBezTo>
                  <a:pt x="2093" y="1034"/>
                  <a:pt x="2093" y="1034"/>
                  <a:pt x="2093" y="1034"/>
                </a:cubicBezTo>
                <a:cubicBezTo>
                  <a:pt x="2093" y="1034"/>
                  <a:pt x="2093" y="1034"/>
                  <a:pt x="2093" y="1034"/>
                </a:cubicBezTo>
                <a:moveTo>
                  <a:pt x="2087" y="1044"/>
                </a:moveTo>
                <a:cubicBezTo>
                  <a:pt x="2087" y="1043"/>
                  <a:pt x="2087" y="1043"/>
                  <a:pt x="2087" y="1043"/>
                </a:cubicBezTo>
                <a:cubicBezTo>
                  <a:pt x="2087" y="1044"/>
                  <a:pt x="2087" y="1044"/>
                  <a:pt x="2087" y="1044"/>
                </a:cubicBezTo>
                <a:cubicBezTo>
                  <a:pt x="2087" y="1044"/>
                  <a:pt x="2087" y="1044"/>
                  <a:pt x="2087" y="1044"/>
                </a:cubicBezTo>
                <a:cubicBezTo>
                  <a:pt x="2087" y="1044"/>
                  <a:pt x="2087" y="1044"/>
                  <a:pt x="2087" y="1044"/>
                </a:cubicBezTo>
                <a:moveTo>
                  <a:pt x="2089" y="1082"/>
                </a:moveTo>
                <a:cubicBezTo>
                  <a:pt x="2089" y="1082"/>
                  <a:pt x="2089" y="1082"/>
                  <a:pt x="2089" y="1082"/>
                </a:cubicBezTo>
                <a:cubicBezTo>
                  <a:pt x="2089" y="1082"/>
                  <a:pt x="2089" y="1082"/>
                  <a:pt x="2089" y="1082"/>
                </a:cubicBezTo>
                <a:cubicBezTo>
                  <a:pt x="2089" y="1082"/>
                  <a:pt x="2089" y="1082"/>
                  <a:pt x="2089" y="1082"/>
                </a:cubicBezTo>
                <a:cubicBezTo>
                  <a:pt x="2089" y="1082"/>
                  <a:pt x="2089" y="1082"/>
                  <a:pt x="2089" y="1082"/>
                </a:cubicBezTo>
                <a:moveTo>
                  <a:pt x="2081" y="1022"/>
                </a:moveTo>
                <a:cubicBezTo>
                  <a:pt x="2080" y="1022"/>
                  <a:pt x="2080" y="1022"/>
                  <a:pt x="2080" y="1022"/>
                </a:cubicBezTo>
                <a:cubicBezTo>
                  <a:pt x="2080" y="1022"/>
                  <a:pt x="2080" y="1022"/>
                  <a:pt x="2080" y="1022"/>
                </a:cubicBezTo>
                <a:cubicBezTo>
                  <a:pt x="2080" y="1022"/>
                  <a:pt x="2080" y="1022"/>
                  <a:pt x="2080" y="1022"/>
                </a:cubicBezTo>
                <a:cubicBezTo>
                  <a:pt x="2079" y="1022"/>
                  <a:pt x="2079" y="1022"/>
                  <a:pt x="2079" y="1022"/>
                </a:cubicBezTo>
                <a:cubicBezTo>
                  <a:pt x="2078" y="1021"/>
                  <a:pt x="2078" y="1021"/>
                  <a:pt x="2078" y="1021"/>
                </a:cubicBezTo>
                <a:cubicBezTo>
                  <a:pt x="2078" y="1022"/>
                  <a:pt x="2078" y="1022"/>
                  <a:pt x="2078" y="1022"/>
                </a:cubicBezTo>
                <a:cubicBezTo>
                  <a:pt x="2079" y="1022"/>
                  <a:pt x="2079" y="1022"/>
                  <a:pt x="2079" y="1022"/>
                </a:cubicBezTo>
                <a:cubicBezTo>
                  <a:pt x="2079" y="1022"/>
                  <a:pt x="2079" y="1022"/>
                  <a:pt x="2079" y="1022"/>
                </a:cubicBezTo>
                <a:cubicBezTo>
                  <a:pt x="2080" y="1023"/>
                  <a:pt x="2080" y="1023"/>
                  <a:pt x="2080" y="1023"/>
                </a:cubicBezTo>
                <a:cubicBezTo>
                  <a:pt x="2080" y="1023"/>
                  <a:pt x="2080" y="1023"/>
                  <a:pt x="2080" y="1023"/>
                </a:cubicBezTo>
                <a:cubicBezTo>
                  <a:pt x="2081" y="1023"/>
                  <a:pt x="2081" y="1023"/>
                  <a:pt x="2081" y="1023"/>
                </a:cubicBezTo>
                <a:cubicBezTo>
                  <a:pt x="2081" y="1023"/>
                  <a:pt x="2081" y="1023"/>
                  <a:pt x="2081" y="1023"/>
                </a:cubicBezTo>
                <a:cubicBezTo>
                  <a:pt x="2081" y="1023"/>
                  <a:pt x="2081" y="1023"/>
                  <a:pt x="2081" y="1023"/>
                </a:cubicBezTo>
                <a:cubicBezTo>
                  <a:pt x="2080" y="1023"/>
                  <a:pt x="2080" y="1023"/>
                  <a:pt x="2080" y="1023"/>
                </a:cubicBezTo>
                <a:cubicBezTo>
                  <a:pt x="2080" y="1022"/>
                  <a:pt x="2080" y="1022"/>
                  <a:pt x="2080" y="1022"/>
                </a:cubicBezTo>
                <a:cubicBezTo>
                  <a:pt x="2080" y="1022"/>
                  <a:pt x="2080" y="1022"/>
                  <a:pt x="2080" y="1022"/>
                </a:cubicBezTo>
                <a:cubicBezTo>
                  <a:pt x="2080" y="1022"/>
                  <a:pt x="2080" y="1022"/>
                  <a:pt x="2080" y="1022"/>
                </a:cubicBezTo>
                <a:cubicBezTo>
                  <a:pt x="2081" y="1022"/>
                  <a:pt x="2081" y="1022"/>
                  <a:pt x="2081" y="1022"/>
                </a:cubicBezTo>
                <a:moveTo>
                  <a:pt x="2086" y="1023"/>
                </a:moveTo>
                <a:cubicBezTo>
                  <a:pt x="2086" y="1023"/>
                  <a:pt x="2086" y="1023"/>
                  <a:pt x="2086" y="1023"/>
                </a:cubicBezTo>
                <a:cubicBezTo>
                  <a:pt x="2086" y="1024"/>
                  <a:pt x="2086" y="1024"/>
                  <a:pt x="2086" y="1024"/>
                </a:cubicBezTo>
                <a:cubicBezTo>
                  <a:pt x="2086" y="1023"/>
                  <a:pt x="2086" y="1023"/>
                  <a:pt x="2086" y="1023"/>
                </a:cubicBezTo>
                <a:moveTo>
                  <a:pt x="2089" y="1079"/>
                </a:moveTo>
                <a:cubicBezTo>
                  <a:pt x="2088" y="1079"/>
                  <a:pt x="2088" y="1079"/>
                  <a:pt x="2088" y="1079"/>
                </a:cubicBezTo>
                <a:cubicBezTo>
                  <a:pt x="2088" y="1080"/>
                  <a:pt x="2088" y="1080"/>
                  <a:pt x="2088" y="1080"/>
                </a:cubicBezTo>
                <a:cubicBezTo>
                  <a:pt x="2088" y="1080"/>
                  <a:pt x="2088" y="1080"/>
                  <a:pt x="2088" y="1080"/>
                </a:cubicBezTo>
                <a:cubicBezTo>
                  <a:pt x="2089" y="1080"/>
                  <a:pt x="2089" y="1080"/>
                  <a:pt x="2089" y="1080"/>
                </a:cubicBezTo>
                <a:cubicBezTo>
                  <a:pt x="2089" y="1080"/>
                  <a:pt x="2089" y="1080"/>
                  <a:pt x="2089" y="1080"/>
                </a:cubicBezTo>
                <a:cubicBezTo>
                  <a:pt x="2089" y="1080"/>
                  <a:pt x="2089" y="1080"/>
                  <a:pt x="2089" y="1080"/>
                </a:cubicBezTo>
                <a:cubicBezTo>
                  <a:pt x="2090" y="1080"/>
                  <a:pt x="2090" y="1080"/>
                  <a:pt x="2090" y="1080"/>
                </a:cubicBezTo>
                <a:cubicBezTo>
                  <a:pt x="2090" y="1080"/>
                  <a:pt x="2090" y="1080"/>
                  <a:pt x="2090" y="1080"/>
                </a:cubicBezTo>
                <a:cubicBezTo>
                  <a:pt x="2091" y="1080"/>
                  <a:pt x="2091" y="1080"/>
                  <a:pt x="2091" y="1080"/>
                </a:cubicBezTo>
                <a:cubicBezTo>
                  <a:pt x="2091" y="1080"/>
                  <a:pt x="2091" y="1080"/>
                  <a:pt x="2091" y="1080"/>
                </a:cubicBezTo>
                <a:cubicBezTo>
                  <a:pt x="2091" y="1080"/>
                  <a:pt x="2091" y="1080"/>
                  <a:pt x="2091" y="1080"/>
                </a:cubicBezTo>
                <a:cubicBezTo>
                  <a:pt x="2091" y="1080"/>
                  <a:pt x="2091" y="1080"/>
                  <a:pt x="2091" y="1080"/>
                </a:cubicBezTo>
                <a:cubicBezTo>
                  <a:pt x="2092" y="1080"/>
                  <a:pt x="2092" y="1080"/>
                  <a:pt x="2092" y="1079"/>
                </a:cubicBezTo>
                <a:cubicBezTo>
                  <a:pt x="2091" y="1079"/>
                  <a:pt x="2091" y="1079"/>
                  <a:pt x="2091" y="1079"/>
                </a:cubicBezTo>
                <a:cubicBezTo>
                  <a:pt x="2091" y="1079"/>
                  <a:pt x="2091" y="1079"/>
                  <a:pt x="2091" y="1079"/>
                </a:cubicBezTo>
                <a:cubicBezTo>
                  <a:pt x="2091" y="1079"/>
                  <a:pt x="2090" y="1079"/>
                  <a:pt x="2090" y="1080"/>
                </a:cubicBezTo>
                <a:cubicBezTo>
                  <a:pt x="2090" y="1079"/>
                  <a:pt x="2090" y="1079"/>
                  <a:pt x="2090" y="1079"/>
                </a:cubicBezTo>
                <a:cubicBezTo>
                  <a:pt x="2090" y="1079"/>
                  <a:pt x="2089" y="1079"/>
                  <a:pt x="2089" y="1079"/>
                </a:cubicBezTo>
                <a:moveTo>
                  <a:pt x="2085" y="1023"/>
                </a:moveTo>
                <a:cubicBezTo>
                  <a:pt x="2085" y="1023"/>
                  <a:pt x="2085" y="1023"/>
                  <a:pt x="2085" y="1023"/>
                </a:cubicBezTo>
                <a:cubicBezTo>
                  <a:pt x="2084" y="1023"/>
                  <a:pt x="2084" y="1023"/>
                  <a:pt x="2084" y="1023"/>
                </a:cubicBezTo>
                <a:cubicBezTo>
                  <a:pt x="2084" y="1023"/>
                  <a:pt x="2084" y="1023"/>
                  <a:pt x="2084" y="1023"/>
                </a:cubicBezTo>
                <a:cubicBezTo>
                  <a:pt x="2085" y="1023"/>
                  <a:pt x="2085" y="1023"/>
                  <a:pt x="2085" y="1023"/>
                </a:cubicBezTo>
                <a:cubicBezTo>
                  <a:pt x="2085" y="1023"/>
                  <a:pt x="2085" y="1023"/>
                  <a:pt x="2085" y="1023"/>
                </a:cubicBezTo>
                <a:moveTo>
                  <a:pt x="2084" y="1024"/>
                </a:moveTo>
                <a:cubicBezTo>
                  <a:pt x="2083" y="1024"/>
                  <a:pt x="2083" y="1024"/>
                  <a:pt x="2083" y="1024"/>
                </a:cubicBezTo>
                <a:cubicBezTo>
                  <a:pt x="2083" y="1024"/>
                  <a:pt x="2083" y="1024"/>
                  <a:pt x="2083" y="1024"/>
                </a:cubicBezTo>
                <a:cubicBezTo>
                  <a:pt x="2082" y="1024"/>
                  <a:pt x="2082" y="1024"/>
                  <a:pt x="2082" y="1024"/>
                </a:cubicBezTo>
                <a:cubicBezTo>
                  <a:pt x="2082" y="1024"/>
                  <a:pt x="2082" y="1024"/>
                  <a:pt x="2082" y="1024"/>
                </a:cubicBezTo>
                <a:cubicBezTo>
                  <a:pt x="2081" y="1024"/>
                  <a:pt x="2081" y="1024"/>
                  <a:pt x="2081" y="1024"/>
                </a:cubicBezTo>
                <a:cubicBezTo>
                  <a:pt x="2081" y="1025"/>
                  <a:pt x="2081" y="1025"/>
                  <a:pt x="2081" y="1025"/>
                </a:cubicBezTo>
                <a:cubicBezTo>
                  <a:pt x="2081" y="1025"/>
                  <a:pt x="2081" y="1025"/>
                  <a:pt x="2081" y="1025"/>
                </a:cubicBezTo>
                <a:cubicBezTo>
                  <a:pt x="2081" y="1025"/>
                  <a:pt x="2081" y="1025"/>
                  <a:pt x="2081" y="1025"/>
                </a:cubicBezTo>
                <a:cubicBezTo>
                  <a:pt x="2082" y="1025"/>
                  <a:pt x="2082" y="1025"/>
                  <a:pt x="2082" y="1025"/>
                </a:cubicBezTo>
                <a:cubicBezTo>
                  <a:pt x="2082" y="1025"/>
                  <a:pt x="2082" y="1025"/>
                  <a:pt x="2082" y="1025"/>
                </a:cubicBezTo>
                <a:cubicBezTo>
                  <a:pt x="2082" y="1026"/>
                  <a:pt x="2082" y="1026"/>
                  <a:pt x="2082" y="1026"/>
                </a:cubicBezTo>
                <a:cubicBezTo>
                  <a:pt x="2082" y="1026"/>
                  <a:pt x="2082" y="1026"/>
                  <a:pt x="2083" y="1026"/>
                </a:cubicBezTo>
                <a:cubicBezTo>
                  <a:pt x="2083" y="1026"/>
                  <a:pt x="2083" y="1026"/>
                  <a:pt x="2083" y="1026"/>
                </a:cubicBezTo>
                <a:cubicBezTo>
                  <a:pt x="2084" y="1028"/>
                  <a:pt x="2084" y="1028"/>
                  <a:pt x="2084" y="1028"/>
                </a:cubicBezTo>
                <a:cubicBezTo>
                  <a:pt x="2084" y="1028"/>
                  <a:pt x="2084" y="1028"/>
                  <a:pt x="2084" y="1029"/>
                </a:cubicBezTo>
                <a:cubicBezTo>
                  <a:pt x="2084" y="1030"/>
                  <a:pt x="2084" y="1030"/>
                  <a:pt x="2084" y="1030"/>
                </a:cubicBezTo>
                <a:cubicBezTo>
                  <a:pt x="2085" y="1030"/>
                  <a:pt x="2085" y="1030"/>
                  <a:pt x="2085" y="1030"/>
                </a:cubicBezTo>
                <a:cubicBezTo>
                  <a:pt x="2085" y="1030"/>
                  <a:pt x="2085" y="1030"/>
                  <a:pt x="2085" y="1030"/>
                </a:cubicBezTo>
                <a:cubicBezTo>
                  <a:pt x="2085" y="1031"/>
                  <a:pt x="2085" y="1031"/>
                  <a:pt x="2085" y="1031"/>
                </a:cubicBezTo>
                <a:cubicBezTo>
                  <a:pt x="2085" y="1032"/>
                  <a:pt x="2086" y="1032"/>
                  <a:pt x="2086" y="1032"/>
                </a:cubicBezTo>
                <a:cubicBezTo>
                  <a:pt x="2087" y="1033"/>
                  <a:pt x="2087" y="1033"/>
                  <a:pt x="2087" y="1033"/>
                </a:cubicBezTo>
                <a:cubicBezTo>
                  <a:pt x="2087" y="1033"/>
                  <a:pt x="2087" y="1033"/>
                  <a:pt x="2087" y="1033"/>
                </a:cubicBezTo>
                <a:cubicBezTo>
                  <a:pt x="2087" y="1033"/>
                  <a:pt x="2087" y="1033"/>
                  <a:pt x="2087" y="1033"/>
                </a:cubicBezTo>
                <a:cubicBezTo>
                  <a:pt x="2087" y="1033"/>
                  <a:pt x="2087" y="1033"/>
                  <a:pt x="2087" y="1033"/>
                </a:cubicBezTo>
                <a:cubicBezTo>
                  <a:pt x="2087" y="1033"/>
                  <a:pt x="2087" y="1033"/>
                  <a:pt x="2087" y="1033"/>
                </a:cubicBezTo>
                <a:cubicBezTo>
                  <a:pt x="2088" y="1033"/>
                  <a:pt x="2088" y="1033"/>
                  <a:pt x="2088" y="1033"/>
                </a:cubicBezTo>
                <a:cubicBezTo>
                  <a:pt x="2088" y="1033"/>
                  <a:pt x="2088" y="1033"/>
                  <a:pt x="2088" y="1033"/>
                </a:cubicBezTo>
                <a:cubicBezTo>
                  <a:pt x="2088" y="1033"/>
                  <a:pt x="2088" y="1033"/>
                  <a:pt x="2088" y="1033"/>
                </a:cubicBezTo>
                <a:cubicBezTo>
                  <a:pt x="2089" y="1033"/>
                  <a:pt x="2089" y="1033"/>
                  <a:pt x="2089" y="1033"/>
                </a:cubicBezTo>
                <a:cubicBezTo>
                  <a:pt x="2089" y="1033"/>
                  <a:pt x="2089" y="1033"/>
                  <a:pt x="2089" y="1033"/>
                </a:cubicBezTo>
                <a:cubicBezTo>
                  <a:pt x="2089" y="1032"/>
                  <a:pt x="2089" y="1032"/>
                  <a:pt x="2089" y="1032"/>
                </a:cubicBezTo>
                <a:cubicBezTo>
                  <a:pt x="2089" y="1032"/>
                  <a:pt x="2089" y="1032"/>
                  <a:pt x="2089" y="1032"/>
                </a:cubicBezTo>
                <a:cubicBezTo>
                  <a:pt x="2089" y="1031"/>
                  <a:pt x="2089" y="1031"/>
                  <a:pt x="2089" y="1031"/>
                </a:cubicBezTo>
                <a:cubicBezTo>
                  <a:pt x="2090" y="1031"/>
                  <a:pt x="2090" y="1031"/>
                  <a:pt x="2090" y="1031"/>
                </a:cubicBezTo>
                <a:cubicBezTo>
                  <a:pt x="2090" y="1030"/>
                  <a:pt x="2090" y="1030"/>
                  <a:pt x="2090" y="1030"/>
                </a:cubicBezTo>
                <a:cubicBezTo>
                  <a:pt x="2090" y="1030"/>
                  <a:pt x="2090" y="1030"/>
                  <a:pt x="2090" y="1030"/>
                </a:cubicBezTo>
                <a:cubicBezTo>
                  <a:pt x="2089" y="1029"/>
                  <a:pt x="2089" y="1029"/>
                  <a:pt x="2089" y="1029"/>
                </a:cubicBezTo>
                <a:cubicBezTo>
                  <a:pt x="2089" y="1029"/>
                  <a:pt x="2089" y="1029"/>
                  <a:pt x="2089" y="1029"/>
                </a:cubicBezTo>
                <a:cubicBezTo>
                  <a:pt x="2089" y="1029"/>
                  <a:pt x="2089" y="1029"/>
                  <a:pt x="2089" y="1029"/>
                </a:cubicBezTo>
                <a:cubicBezTo>
                  <a:pt x="2089" y="1029"/>
                  <a:pt x="2089" y="1028"/>
                  <a:pt x="2089" y="1027"/>
                </a:cubicBezTo>
                <a:cubicBezTo>
                  <a:pt x="2090" y="1027"/>
                  <a:pt x="2090" y="1027"/>
                  <a:pt x="2090" y="1027"/>
                </a:cubicBezTo>
                <a:cubicBezTo>
                  <a:pt x="2090" y="1026"/>
                  <a:pt x="2090" y="1026"/>
                  <a:pt x="2090" y="1026"/>
                </a:cubicBezTo>
                <a:cubicBezTo>
                  <a:pt x="2089" y="1026"/>
                  <a:pt x="2089" y="1026"/>
                  <a:pt x="2089" y="1026"/>
                </a:cubicBezTo>
                <a:cubicBezTo>
                  <a:pt x="2089" y="1026"/>
                  <a:pt x="2089" y="1026"/>
                  <a:pt x="2089" y="1026"/>
                </a:cubicBezTo>
                <a:cubicBezTo>
                  <a:pt x="2089" y="1026"/>
                  <a:pt x="2089" y="1026"/>
                  <a:pt x="2089" y="1026"/>
                </a:cubicBezTo>
                <a:cubicBezTo>
                  <a:pt x="2088" y="1025"/>
                  <a:pt x="2088" y="1025"/>
                  <a:pt x="2088" y="1025"/>
                </a:cubicBezTo>
                <a:cubicBezTo>
                  <a:pt x="2088" y="1025"/>
                  <a:pt x="2087" y="1025"/>
                  <a:pt x="2087" y="1025"/>
                </a:cubicBezTo>
                <a:cubicBezTo>
                  <a:pt x="2087" y="1024"/>
                  <a:pt x="2087" y="1024"/>
                  <a:pt x="2087" y="1024"/>
                </a:cubicBezTo>
                <a:cubicBezTo>
                  <a:pt x="2087" y="1025"/>
                  <a:pt x="2087" y="1025"/>
                  <a:pt x="2087" y="1025"/>
                </a:cubicBezTo>
                <a:cubicBezTo>
                  <a:pt x="2086" y="1025"/>
                  <a:pt x="2086" y="1025"/>
                  <a:pt x="2086" y="1025"/>
                </a:cubicBezTo>
                <a:cubicBezTo>
                  <a:pt x="2086" y="1025"/>
                  <a:pt x="2086" y="1025"/>
                  <a:pt x="2086" y="1025"/>
                </a:cubicBezTo>
                <a:cubicBezTo>
                  <a:pt x="2086" y="1024"/>
                  <a:pt x="2085" y="1024"/>
                  <a:pt x="2085" y="1024"/>
                </a:cubicBezTo>
                <a:cubicBezTo>
                  <a:pt x="2085" y="1024"/>
                  <a:pt x="2085" y="1024"/>
                  <a:pt x="2085" y="1024"/>
                </a:cubicBezTo>
                <a:cubicBezTo>
                  <a:pt x="2085" y="1024"/>
                  <a:pt x="2085" y="1024"/>
                  <a:pt x="2085" y="1024"/>
                </a:cubicBezTo>
                <a:cubicBezTo>
                  <a:pt x="2084" y="1024"/>
                  <a:pt x="2084" y="1024"/>
                  <a:pt x="2084" y="1024"/>
                </a:cubicBezTo>
                <a:cubicBezTo>
                  <a:pt x="2084" y="1024"/>
                  <a:pt x="2084" y="1024"/>
                  <a:pt x="2084" y="1024"/>
                </a:cubicBezTo>
                <a:moveTo>
                  <a:pt x="2090" y="1036"/>
                </a:moveTo>
                <a:cubicBezTo>
                  <a:pt x="2090" y="1035"/>
                  <a:pt x="2090" y="1035"/>
                  <a:pt x="2090" y="1035"/>
                </a:cubicBezTo>
                <a:cubicBezTo>
                  <a:pt x="2090" y="1036"/>
                  <a:pt x="2090" y="1036"/>
                  <a:pt x="2090" y="1036"/>
                </a:cubicBezTo>
                <a:cubicBezTo>
                  <a:pt x="2090" y="1036"/>
                  <a:pt x="2090" y="1036"/>
                  <a:pt x="2090" y="1036"/>
                </a:cubicBezTo>
                <a:moveTo>
                  <a:pt x="2094" y="1030"/>
                </a:moveTo>
                <a:cubicBezTo>
                  <a:pt x="2094" y="1030"/>
                  <a:pt x="2094" y="1030"/>
                  <a:pt x="2094" y="1030"/>
                </a:cubicBezTo>
                <a:cubicBezTo>
                  <a:pt x="2094" y="1030"/>
                  <a:pt x="2094" y="1030"/>
                  <a:pt x="2094" y="1030"/>
                </a:cubicBezTo>
                <a:cubicBezTo>
                  <a:pt x="2094" y="1030"/>
                  <a:pt x="2094" y="1030"/>
                  <a:pt x="2094" y="1030"/>
                </a:cubicBezTo>
                <a:cubicBezTo>
                  <a:pt x="2094" y="1030"/>
                  <a:pt x="2094" y="1030"/>
                  <a:pt x="2094" y="1030"/>
                </a:cubicBezTo>
                <a:cubicBezTo>
                  <a:pt x="2094" y="1030"/>
                  <a:pt x="2094" y="1030"/>
                  <a:pt x="2094" y="1030"/>
                </a:cubicBezTo>
                <a:cubicBezTo>
                  <a:pt x="2094" y="1030"/>
                  <a:pt x="2094" y="1030"/>
                  <a:pt x="2094" y="1030"/>
                </a:cubicBezTo>
                <a:cubicBezTo>
                  <a:pt x="2094" y="1030"/>
                  <a:pt x="2094" y="1030"/>
                  <a:pt x="2094" y="1030"/>
                </a:cubicBezTo>
                <a:cubicBezTo>
                  <a:pt x="2094" y="1030"/>
                  <a:pt x="2094" y="1030"/>
                  <a:pt x="2094" y="1030"/>
                </a:cubicBezTo>
                <a:cubicBezTo>
                  <a:pt x="2094" y="1030"/>
                  <a:pt x="2094" y="1030"/>
                  <a:pt x="2094" y="1030"/>
                </a:cubicBezTo>
                <a:cubicBezTo>
                  <a:pt x="2094" y="1030"/>
                  <a:pt x="2094" y="1030"/>
                  <a:pt x="2094" y="1030"/>
                </a:cubicBezTo>
                <a:cubicBezTo>
                  <a:pt x="2094" y="1030"/>
                  <a:pt x="2094" y="1030"/>
                  <a:pt x="2094" y="1030"/>
                </a:cubicBezTo>
                <a:cubicBezTo>
                  <a:pt x="2094" y="1030"/>
                  <a:pt x="2094" y="1030"/>
                  <a:pt x="2094" y="1030"/>
                </a:cubicBezTo>
                <a:cubicBezTo>
                  <a:pt x="2094" y="1030"/>
                  <a:pt x="2094" y="1030"/>
                  <a:pt x="2094" y="1030"/>
                </a:cubicBezTo>
                <a:cubicBezTo>
                  <a:pt x="2094" y="1030"/>
                  <a:pt x="2094" y="1030"/>
                  <a:pt x="2094" y="1030"/>
                </a:cubicBezTo>
                <a:cubicBezTo>
                  <a:pt x="2094" y="1030"/>
                  <a:pt x="2094" y="1030"/>
                  <a:pt x="2094" y="1030"/>
                </a:cubicBezTo>
                <a:cubicBezTo>
                  <a:pt x="2094" y="1030"/>
                  <a:pt x="2094" y="1030"/>
                  <a:pt x="2094" y="1030"/>
                </a:cubicBezTo>
                <a:cubicBezTo>
                  <a:pt x="2094" y="1030"/>
                  <a:pt x="2094" y="1030"/>
                  <a:pt x="2094" y="1030"/>
                </a:cubicBezTo>
                <a:cubicBezTo>
                  <a:pt x="2094" y="1030"/>
                  <a:pt x="2094" y="1030"/>
                  <a:pt x="2094" y="1030"/>
                </a:cubicBezTo>
                <a:cubicBezTo>
                  <a:pt x="2094" y="1030"/>
                  <a:pt x="2094" y="1030"/>
                  <a:pt x="2094" y="1030"/>
                </a:cubicBezTo>
                <a:cubicBezTo>
                  <a:pt x="2094" y="1030"/>
                  <a:pt x="2094" y="1030"/>
                  <a:pt x="2094" y="1030"/>
                </a:cubicBezTo>
                <a:cubicBezTo>
                  <a:pt x="2094" y="1030"/>
                  <a:pt x="2094" y="1030"/>
                  <a:pt x="2094" y="1030"/>
                </a:cubicBezTo>
                <a:cubicBezTo>
                  <a:pt x="2093" y="1030"/>
                  <a:pt x="2093" y="1030"/>
                  <a:pt x="2093" y="1030"/>
                </a:cubicBezTo>
                <a:cubicBezTo>
                  <a:pt x="2093" y="1030"/>
                  <a:pt x="2093" y="1030"/>
                  <a:pt x="2093" y="1030"/>
                </a:cubicBezTo>
                <a:cubicBezTo>
                  <a:pt x="2093" y="1030"/>
                  <a:pt x="2093" y="1030"/>
                  <a:pt x="2093" y="1030"/>
                </a:cubicBezTo>
                <a:cubicBezTo>
                  <a:pt x="2093" y="1030"/>
                  <a:pt x="2093" y="1030"/>
                  <a:pt x="2093" y="1030"/>
                </a:cubicBezTo>
                <a:cubicBezTo>
                  <a:pt x="2093" y="1030"/>
                  <a:pt x="2093" y="1030"/>
                  <a:pt x="2093" y="1030"/>
                </a:cubicBezTo>
                <a:cubicBezTo>
                  <a:pt x="2093" y="1030"/>
                  <a:pt x="2093" y="1030"/>
                  <a:pt x="2093" y="1030"/>
                </a:cubicBezTo>
                <a:cubicBezTo>
                  <a:pt x="2093" y="1030"/>
                  <a:pt x="2093" y="1030"/>
                  <a:pt x="2093" y="1030"/>
                </a:cubicBezTo>
                <a:cubicBezTo>
                  <a:pt x="2093" y="1030"/>
                  <a:pt x="2093" y="1030"/>
                  <a:pt x="2093" y="1030"/>
                </a:cubicBezTo>
                <a:cubicBezTo>
                  <a:pt x="2093" y="1031"/>
                  <a:pt x="2093" y="1031"/>
                  <a:pt x="2093" y="1031"/>
                </a:cubicBezTo>
                <a:cubicBezTo>
                  <a:pt x="2093" y="1031"/>
                  <a:pt x="2093" y="1031"/>
                  <a:pt x="2093" y="1031"/>
                </a:cubicBezTo>
                <a:cubicBezTo>
                  <a:pt x="2093" y="1031"/>
                  <a:pt x="2093" y="1031"/>
                  <a:pt x="2093" y="1031"/>
                </a:cubicBezTo>
                <a:cubicBezTo>
                  <a:pt x="2093" y="1031"/>
                  <a:pt x="2093" y="1031"/>
                  <a:pt x="2093" y="1031"/>
                </a:cubicBezTo>
                <a:cubicBezTo>
                  <a:pt x="2093" y="1031"/>
                  <a:pt x="2093" y="1031"/>
                  <a:pt x="2093" y="1031"/>
                </a:cubicBezTo>
                <a:cubicBezTo>
                  <a:pt x="2093" y="1031"/>
                  <a:pt x="2093" y="1031"/>
                  <a:pt x="2093" y="1031"/>
                </a:cubicBezTo>
                <a:cubicBezTo>
                  <a:pt x="2093" y="1031"/>
                  <a:pt x="2093" y="1031"/>
                  <a:pt x="2093" y="1031"/>
                </a:cubicBezTo>
                <a:cubicBezTo>
                  <a:pt x="2093" y="1031"/>
                  <a:pt x="2093" y="1031"/>
                  <a:pt x="2093" y="1031"/>
                </a:cubicBezTo>
                <a:cubicBezTo>
                  <a:pt x="2093" y="1031"/>
                  <a:pt x="2093" y="1031"/>
                  <a:pt x="2093" y="1031"/>
                </a:cubicBezTo>
                <a:cubicBezTo>
                  <a:pt x="2093" y="1031"/>
                  <a:pt x="2093" y="1031"/>
                  <a:pt x="2093" y="1031"/>
                </a:cubicBezTo>
                <a:cubicBezTo>
                  <a:pt x="2093" y="1031"/>
                  <a:pt x="2093" y="1031"/>
                  <a:pt x="2093" y="1031"/>
                </a:cubicBezTo>
                <a:cubicBezTo>
                  <a:pt x="2093" y="1031"/>
                  <a:pt x="2093" y="1031"/>
                  <a:pt x="2093" y="1031"/>
                </a:cubicBezTo>
                <a:cubicBezTo>
                  <a:pt x="2093" y="1031"/>
                  <a:pt x="2093" y="1031"/>
                  <a:pt x="2093" y="1031"/>
                </a:cubicBezTo>
                <a:cubicBezTo>
                  <a:pt x="2093" y="1031"/>
                  <a:pt x="2093" y="1031"/>
                  <a:pt x="2093" y="1031"/>
                </a:cubicBezTo>
                <a:cubicBezTo>
                  <a:pt x="2093" y="1031"/>
                  <a:pt x="2093" y="1031"/>
                  <a:pt x="2093" y="1031"/>
                </a:cubicBezTo>
                <a:cubicBezTo>
                  <a:pt x="2093" y="1031"/>
                  <a:pt x="2093" y="1031"/>
                  <a:pt x="2093" y="1031"/>
                </a:cubicBezTo>
                <a:cubicBezTo>
                  <a:pt x="2093" y="1032"/>
                  <a:pt x="2093" y="1032"/>
                  <a:pt x="2093" y="1032"/>
                </a:cubicBezTo>
                <a:cubicBezTo>
                  <a:pt x="2093" y="1032"/>
                  <a:pt x="2093" y="1032"/>
                  <a:pt x="2093" y="1032"/>
                </a:cubicBezTo>
                <a:cubicBezTo>
                  <a:pt x="2093" y="1032"/>
                  <a:pt x="2093" y="1032"/>
                  <a:pt x="2093" y="1032"/>
                </a:cubicBezTo>
                <a:cubicBezTo>
                  <a:pt x="2093" y="1032"/>
                  <a:pt x="2093" y="1032"/>
                  <a:pt x="2093" y="1032"/>
                </a:cubicBezTo>
                <a:cubicBezTo>
                  <a:pt x="2093" y="1032"/>
                  <a:pt x="2093" y="1032"/>
                  <a:pt x="2093" y="1032"/>
                </a:cubicBezTo>
                <a:cubicBezTo>
                  <a:pt x="2093" y="1032"/>
                  <a:pt x="2093" y="1032"/>
                  <a:pt x="2093" y="1032"/>
                </a:cubicBezTo>
                <a:cubicBezTo>
                  <a:pt x="2093" y="1032"/>
                  <a:pt x="2093" y="1032"/>
                  <a:pt x="2093" y="1032"/>
                </a:cubicBezTo>
                <a:cubicBezTo>
                  <a:pt x="2093" y="1032"/>
                  <a:pt x="2093" y="1032"/>
                  <a:pt x="2093" y="1032"/>
                </a:cubicBezTo>
                <a:cubicBezTo>
                  <a:pt x="2093" y="1032"/>
                  <a:pt x="2093" y="1032"/>
                  <a:pt x="2093" y="1032"/>
                </a:cubicBezTo>
                <a:cubicBezTo>
                  <a:pt x="2093" y="1032"/>
                  <a:pt x="2093" y="1032"/>
                  <a:pt x="2093" y="1032"/>
                </a:cubicBezTo>
                <a:cubicBezTo>
                  <a:pt x="2093" y="1032"/>
                  <a:pt x="2093" y="1032"/>
                  <a:pt x="2093" y="1032"/>
                </a:cubicBezTo>
                <a:cubicBezTo>
                  <a:pt x="2093" y="1032"/>
                  <a:pt x="2093" y="1032"/>
                  <a:pt x="2093" y="1032"/>
                </a:cubicBezTo>
                <a:cubicBezTo>
                  <a:pt x="2093" y="1032"/>
                  <a:pt x="2093" y="1032"/>
                  <a:pt x="2093" y="1032"/>
                </a:cubicBezTo>
                <a:cubicBezTo>
                  <a:pt x="2093" y="1032"/>
                  <a:pt x="2093" y="1032"/>
                  <a:pt x="2093" y="1032"/>
                </a:cubicBezTo>
                <a:cubicBezTo>
                  <a:pt x="2093" y="1032"/>
                  <a:pt x="2093" y="1032"/>
                  <a:pt x="2093" y="1032"/>
                </a:cubicBezTo>
                <a:cubicBezTo>
                  <a:pt x="2093" y="1032"/>
                  <a:pt x="2093" y="1032"/>
                  <a:pt x="2093" y="1032"/>
                </a:cubicBezTo>
                <a:cubicBezTo>
                  <a:pt x="2093" y="1032"/>
                  <a:pt x="2093" y="1032"/>
                  <a:pt x="2093" y="1032"/>
                </a:cubicBezTo>
                <a:cubicBezTo>
                  <a:pt x="2093" y="1032"/>
                  <a:pt x="2093" y="1032"/>
                  <a:pt x="2093" y="1032"/>
                </a:cubicBezTo>
                <a:cubicBezTo>
                  <a:pt x="2093" y="1032"/>
                  <a:pt x="2093" y="1032"/>
                  <a:pt x="2093" y="1032"/>
                </a:cubicBezTo>
                <a:cubicBezTo>
                  <a:pt x="2093" y="1032"/>
                  <a:pt x="2093" y="1032"/>
                  <a:pt x="2093" y="1032"/>
                </a:cubicBezTo>
                <a:cubicBezTo>
                  <a:pt x="2093" y="1032"/>
                  <a:pt x="2093" y="1032"/>
                  <a:pt x="2093" y="1032"/>
                </a:cubicBezTo>
                <a:cubicBezTo>
                  <a:pt x="2093" y="1032"/>
                  <a:pt x="2093" y="1032"/>
                  <a:pt x="2093" y="1032"/>
                </a:cubicBezTo>
                <a:cubicBezTo>
                  <a:pt x="2093" y="1032"/>
                  <a:pt x="2093" y="1032"/>
                  <a:pt x="2093" y="1032"/>
                </a:cubicBezTo>
                <a:cubicBezTo>
                  <a:pt x="2093" y="1032"/>
                  <a:pt x="2093" y="1032"/>
                  <a:pt x="2093" y="1032"/>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3"/>
                  <a:pt x="2093" y="1033"/>
                  <a:pt x="2093" y="1033"/>
                </a:cubicBezTo>
                <a:cubicBezTo>
                  <a:pt x="2093" y="1034"/>
                  <a:pt x="2093" y="1034"/>
                  <a:pt x="2093" y="1034"/>
                </a:cubicBezTo>
                <a:cubicBezTo>
                  <a:pt x="2093" y="1034"/>
                  <a:pt x="2093" y="1034"/>
                  <a:pt x="2093" y="1034"/>
                </a:cubicBezTo>
                <a:cubicBezTo>
                  <a:pt x="2093" y="1034"/>
                  <a:pt x="2093" y="1034"/>
                  <a:pt x="2093" y="1034"/>
                </a:cubicBezTo>
                <a:cubicBezTo>
                  <a:pt x="2093" y="1034"/>
                  <a:pt x="2093" y="1034"/>
                  <a:pt x="2093" y="1034"/>
                </a:cubicBezTo>
                <a:cubicBezTo>
                  <a:pt x="2093" y="1034"/>
                  <a:pt x="2093" y="1034"/>
                  <a:pt x="2093" y="1034"/>
                </a:cubicBezTo>
                <a:cubicBezTo>
                  <a:pt x="2093" y="1034"/>
                  <a:pt x="2093" y="1034"/>
                  <a:pt x="2093" y="1034"/>
                </a:cubicBezTo>
                <a:cubicBezTo>
                  <a:pt x="2093" y="1034"/>
                  <a:pt x="2093" y="1034"/>
                  <a:pt x="2093" y="1034"/>
                </a:cubicBezTo>
                <a:cubicBezTo>
                  <a:pt x="2093" y="1034"/>
                  <a:pt x="2093" y="1034"/>
                  <a:pt x="2093" y="1034"/>
                </a:cubicBezTo>
                <a:cubicBezTo>
                  <a:pt x="2093" y="1034"/>
                  <a:pt x="2093" y="1034"/>
                  <a:pt x="2093" y="1034"/>
                </a:cubicBezTo>
                <a:cubicBezTo>
                  <a:pt x="2093" y="1034"/>
                  <a:pt x="2093" y="1034"/>
                  <a:pt x="2093" y="1034"/>
                </a:cubicBezTo>
                <a:cubicBezTo>
                  <a:pt x="2093" y="1034"/>
                  <a:pt x="2093" y="1034"/>
                  <a:pt x="2093" y="1034"/>
                </a:cubicBezTo>
                <a:cubicBezTo>
                  <a:pt x="2093" y="1034"/>
                  <a:pt x="2093" y="1034"/>
                  <a:pt x="2093" y="1034"/>
                </a:cubicBezTo>
                <a:cubicBezTo>
                  <a:pt x="2094" y="1034"/>
                  <a:pt x="2094" y="1034"/>
                  <a:pt x="2094" y="1034"/>
                </a:cubicBezTo>
                <a:cubicBezTo>
                  <a:pt x="2093" y="1034"/>
                  <a:pt x="2093" y="1034"/>
                  <a:pt x="2093" y="1034"/>
                </a:cubicBezTo>
                <a:cubicBezTo>
                  <a:pt x="2094" y="1034"/>
                  <a:pt x="2094" y="1034"/>
                  <a:pt x="2094" y="1034"/>
                </a:cubicBezTo>
                <a:cubicBezTo>
                  <a:pt x="2094" y="1034"/>
                  <a:pt x="2094" y="1034"/>
                  <a:pt x="2094" y="1034"/>
                </a:cubicBezTo>
                <a:cubicBezTo>
                  <a:pt x="2094" y="1034"/>
                  <a:pt x="2094" y="1034"/>
                  <a:pt x="2094" y="1034"/>
                </a:cubicBezTo>
                <a:cubicBezTo>
                  <a:pt x="2094" y="1034"/>
                  <a:pt x="2094" y="1034"/>
                  <a:pt x="2094" y="1034"/>
                </a:cubicBezTo>
                <a:cubicBezTo>
                  <a:pt x="2093" y="1034"/>
                  <a:pt x="2093" y="1034"/>
                  <a:pt x="2093" y="1034"/>
                </a:cubicBezTo>
                <a:cubicBezTo>
                  <a:pt x="2094" y="1034"/>
                  <a:pt x="2094" y="1034"/>
                  <a:pt x="2094" y="1034"/>
                </a:cubicBezTo>
                <a:cubicBezTo>
                  <a:pt x="2094" y="1034"/>
                  <a:pt x="2094" y="1034"/>
                  <a:pt x="2094" y="1034"/>
                </a:cubicBezTo>
                <a:cubicBezTo>
                  <a:pt x="2094" y="1034"/>
                  <a:pt x="2094" y="1034"/>
                  <a:pt x="2094" y="1034"/>
                </a:cubicBezTo>
                <a:cubicBezTo>
                  <a:pt x="2094" y="1033"/>
                  <a:pt x="2094" y="1033"/>
                  <a:pt x="2094" y="1033"/>
                </a:cubicBezTo>
                <a:cubicBezTo>
                  <a:pt x="2094" y="1033"/>
                  <a:pt x="2094" y="1033"/>
                  <a:pt x="2094" y="1033"/>
                </a:cubicBezTo>
                <a:cubicBezTo>
                  <a:pt x="2094" y="1033"/>
                  <a:pt x="2094" y="1033"/>
                  <a:pt x="2094" y="1033"/>
                </a:cubicBezTo>
                <a:cubicBezTo>
                  <a:pt x="2094" y="1033"/>
                  <a:pt x="2094" y="1033"/>
                  <a:pt x="2094" y="1033"/>
                </a:cubicBezTo>
                <a:cubicBezTo>
                  <a:pt x="2094" y="1033"/>
                  <a:pt x="2094" y="1033"/>
                  <a:pt x="2094" y="1033"/>
                </a:cubicBezTo>
                <a:cubicBezTo>
                  <a:pt x="2094" y="1033"/>
                  <a:pt x="2094" y="1033"/>
                  <a:pt x="2094" y="1033"/>
                </a:cubicBezTo>
                <a:cubicBezTo>
                  <a:pt x="2094" y="1033"/>
                  <a:pt x="2094" y="1033"/>
                  <a:pt x="2094" y="1033"/>
                </a:cubicBezTo>
                <a:cubicBezTo>
                  <a:pt x="2094" y="1033"/>
                  <a:pt x="2094" y="1033"/>
                  <a:pt x="2094" y="1033"/>
                </a:cubicBezTo>
                <a:cubicBezTo>
                  <a:pt x="2094" y="1033"/>
                  <a:pt x="2094" y="1033"/>
                  <a:pt x="2094" y="1033"/>
                </a:cubicBezTo>
                <a:cubicBezTo>
                  <a:pt x="2094" y="1033"/>
                  <a:pt x="2094" y="1033"/>
                  <a:pt x="2094" y="1033"/>
                </a:cubicBezTo>
                <a:cubicBezTo>
                  <a:pt x="2094" y="1033"/>
                  <a:pt x="2094" y="1033"/>
                  <a:pt x="2094" y="1033"/>
                </a:cubicBezTo>
                <a:cubicBezTo>
                  <a:pt x="2094" y="1033"/>
                  <a:pt x="2094" y="1033"/>
                  <a:pt x="2094" y="1033"/>
                </a:cubicBezTo>
                <a:cubicBezTo>
                  <a:pt x="2094" y="1033"/>
                  <a:pt x="2094" y="1033"/>
                  <a:pt x="2094" y="1033"/>
                </a:cubicBezTo>
                <a:cubicBezTo>
                  <a:pt x="2094" y="1033"/>
                  <a:pt x="2094" y="1033"/>
                  <a:pt x="2094" y="1033"/>
                </a:cubicBezTo>
                <a:cubicBezTo>
                  <a:pt x="2094" y="1033"/>
                  <a:pt x="2094" y="1033"/>
                  <a:pt x="2094" y="1033"/>
                </a:cubicBezTo>
                <a:cubicBezTo>
                  <a:pt x="2094" y="1033"/>
                  <a:pt x="2094" y="1033"/>
                  <a:pt x="2094" y="1033"/>
                </a:cubicBezTo>
                <a:cubicBezTo>
                  <a:pt x="2094" y="1033"/>
                  <a:pt x="2094" y="1033"/>
                  <a:pt x="2094" y="1033"/>
                </a:cubicBezTo>
                <a:cubicBezTo>
                  <a:pt x="2094" y="1033"/>
                  <a:pt x="2094" y="1033"/>
                  <a:pt x="2094" y="1033"/>
                </a:cubicBezTo>
                <a:cubicBezTo>
                  <a:pt x="2094" y="1033"/>
                  <a:pt x="2094" y="1033"/>
                  <a:pt x="2094" y="1033"/>
                </a:cubicBezTo>
                <a:cubicBezTo>
                  <a:pt x="2094" y="1033"/>
                  <a:pt x="2094" y="1033"/>
                  <a:pt x="2094" y="1033"/>
                </a:cubicBezTo>
                <a:cubicBezTo>
                  <a:pt x="2094" y="1032"/>
                  <a:pt x="2094" y="1032"/>
                  <a:pt x="2094" y="1032"/>
                </a:cubicBezTo>
                <a:cubicBezTo>
                  <a:pt x="2094" y="1032"/>
                  <a:pt x="2094" y="1032"/>
                  <a:pt x="2094" y="1032"/>
                </a:cubicBezTo>
                <a:cubicBezTo>
                  <a:pt x="2094" y="1032"/>
                  <a:pt x="2094" y="1032"/>
                  <a:pt x="2094" y="1032"/>
                </a:cubicBezTo>
                <a:cubicBezTo>
                  <a:pt x="2094" y="1032"/>
                  <a:pt x="2094" y="1032"/>
                  <a:pt x="2094" y="1032"/>
                </a:cubicBezTo>
                <a:cubicBezTo>
                  <a:pt x="2094" y="1032"/>
                  <a:pt x="2094" y="1032"/>
                  <a:pt x="2094" y="1032"/>
                </a:cubicBezTo>
                <a:cubicBezTo>
                  <a:pt x="2094" y="1032"/>
                  <a:pt x="2094" y="1032"/>
                  <a:pt x="2094" y="1032"/>
                </a:cubicBezTo>
                <a:cubicBezTo>
                  <a:pt x="2094" y="1032"/>
                  <a:pt x="2094" y="1032"/>
                  <a:pt x="2094" y="1032"/>
                </a:cubicBezTo>
                <a:cubicBezTo>
                  <a:pt x="2094" y="1032"/>
                  <a:pt x="2094" y="1032"/>
                  <a:pt x="2094" y="1032"/>
                </a:cubicBezTo>
                <a:cubicBezTo>
                  <a:pt x="2094" y="1032"/>
                  <a:pt x="2094" y="1032"/>
                  <a:pt x="2094" y="1032"/>
                </a:cubicBezTo>
                <a:cubicBezTo>
                  <a:pt x="2094" y="1032"/>
                  <a:pt x="2094" y="1032"/>
                  <a:pt x="2094" y="1032"/>
                </a:cubicBezTo>
                <a:cubicBezTo>
                  <a:pt x="2094" y="1032"/>
                  <a:pt x="2094" y="1032"/>
                  <a:pt x="2094" y="1032"/>
                </a:cubicBezTo>
                <a:cubicBezTo>
                  <a:pt x="2094" y="1031"/>
                  <a:pt x="2094" y="1031"/>
                  <a:pt x="2094" y="1031"/>
                </a:cubicBezTo>
                <a:cubicBezTo>
                  <a:pt x="2094" y="1031"/>
                  <a:pt x="2094" y="1031"/>
                  <a:pt x="2094" y="1031"/>
                </a:cubicBezTo>
                <a:cubicBezTo>
                  <a:pt x="2094" y="1031"/>
                  <a:pt x="2094" y="1031"/>
                  <a:pt x="2094" y="1031"/>
                </a:cubicBezTo>
                <a:cubicBezTo>
                  <a:pt x="2094" y="1031"/>
                  <a:pt x="2094" y="1031"/>
                  <a:pt x="2094" y="1031"/>
                </a:cubicBezTo>
                <a:cubicBezTo>
                  <a:pt x="2094" y="1031"/>
                  <a:pt x="2094" y="1031"/>
                  <a:pt x="2094" y="1031"/>
                </a:cubicBezTo>
                <a:cubicBezTo>
                  <a:pt x="2094" y="1031"/>
                  <a:pt x="2094" y="1031"/>
                  <a:pt x="2094" y="1031"/>
                </a:cubicBezTo>
                <a:cubicBezTo>
                  <a:pt x="2094" y="1031"/>
                  <a:pt x="2094" y="1031"/>
                  <a:pt x="2094" y="1031"/>
                </a:cubicBezTo>
                <a:cubicBezTo>
                  <a:pt x="2094" y="1031"/>
                  <a:pt x="2094" y="1031"/>
                  <a:pt x="2094" y="1031"/>
                </a:cubicBezTo>
                <a:cubicBezTo>
                  <a:pt x="2094" y="1031"/>
                  <a:pt x="2094" y="1031"/>
                  <a:pt x="2094" y="1031"/>
                </a:cubicBezTo>
                <a:cubicBezTo>
                  <a:pt x="2094" y="1031"/>
                  <a:pt x="2094" y="1031"/>
                  <a:pt x="2094" y="1031"/>
                </a:cubicBezTo>
                <a:cubicBezTo>
                  <a:pt x="2094" y="1030"/>
                  <a:pt x="2094" y="1030"/>
                  <a:pt x="2094" y="1030"/>
                </a:cubicBezTo>
                <a:cubicBezTo>
                  <a:pt x="2094" y="1030"/>
                  <a:pt x="2094" y="1030"/>
                  <a:pt x="2094" y="1030"/>
                </a:cubicBezTo>
                <a:cubicBezTo>
                  <a:pt x="2094" y="1030"/>
                  <a:pt x="2094" y="1030"/>
                  <a:pt x="2094" y="1030"/>
                </a:cubicBezTo>
                <a:cubicBezTo>
                  <a:pt x="2094" y="1030"/>
                  <a:pt x="2094" y="1030"/>
                  <a:pt x="2094" y="1030"/>
                </a:cubicBezTo>
                <a:cubicBezTo>
                  <a:pt x="2094" y="1030"/>
                  <a:pt x="2094" y="1030"/>
                  <a:pt x="2094" y="1030"/>
                </a:cubicBezTo>
                <a:cubicBezTo>
                  <a:pt x="2094" y="1030"/>
                  <a:pt x="2094" y="1030"/>
                  <a:pt x="2094" y="1030"/>
                </a:cubicBezTo>
                <a:cubicBezTo>
                  <a:pt x="2094" y="1030"/>
                  <a:pt x="2094" y="1030"/>
                  <a:pt x="2094" y="1030"/>
                </a:cubicBezTo>
                <a:moveTo>
                  <a:pt x="2087" y="1083"/>
                </a:moveTo>
                <a:cubicBezTo>
                  <a:pt x="2088" y="1083"/>
                  <a:pt x="2088" y="1083"/>
                  <a:pt x="2088" y="1083"/>
                </a:cubicBezTo>
                <a:cubicBezTo>
                  <a:pt x="2088" y="1083"/>
                  <a:pt x="2088" y="1083"/>
                  <a:pt x="2088" y="1083"/>
                </a:cubicBezTo>
                <a:cubicBezTo>
                  <a:pt x="2088" y="1083"/>
                  <a:pt x="2088" y="1083"/>
                  <a:pt x="2088" y="1083"/>
                </a:cubicBezTo>
                <a:cubicBezTo>
                  <a:pt x="2088" y="1083"/>
                  <a:pt x="2088" y="1083"/>
                  <a:pt x="2088" y="1083"/>
                </a:cubicBezTo>
                <a:cubicBezTo>
                  <a:pt x="2088" y="1083"/>
                  <a:pt x="2088" y="1083"/>
                  <a:pt x="2088" y="1083"/>
                </a:cubicBezTo>
                <a:cubicBezTo>
                  <a:pt x="2087" y="1083"/>
                  <a:pt x="2087" y="1083"/>
                  <a:pt x="2087" y="1083"/>
                </a:cubicBezTo>
                <a:cubicBezTo>
                  <a:pt x="2087" y="1083"/>
                  <a:pt x="2087" y="1083"/>
                  <a:pt x="2087" y="1083"/>
                </a:cubicBezTo>
                <a:cubicBezTo>
                  <a:pt x="2087" y="1083"/>
                  <a:pt x="2087" y="1083"/>
                  <a:pt x="2087" y="1083"/>
                </a:cubicBezTo>
                <a:cubicBezTo>
                  <a:pt x="2087" y="1083"/>
                  <a:pt x="2087" y="1083"/>
                  <a:pt x="2087" y="1083"/>
                </a:cubicBezTo>
                <a:moveTo>
                  <a:pt x="2091" y="1028"/>
                </a:moveTo>
                <a:cubicBezTo>
                  <a:pt x="2091" y="1028"/>
                  <a:pt x="2091" y="1028"/>
                  <a:pt x="2091" y="1028"/>
                </a:cubicBezTo>
                <a:cubicBezTo>
                  <a:pt x="2091" y="1028"/>
                  <a:pt x="2091" y="1028"/>
                  <a:pt x="2091" y="1028"/>
                </a:cubicBezTo>
                <a:cubicBezTo>
                  <a:pt x="2091" y="1028"/>
                  <a:pt x="2091" y="1028"/>
                  <a:pt x="2091" y="1028"/>
                </a:cubicBezTo>
                <a:cubicBezTo>
                  <a:pt x="2091" y="1028"/>
                  <a:pt x="2091" y="1028"/>
                  <a:pt x="2091" y="1028"/>
                </a:cubicBezTo>
                <a:cubicBezTo>
                  <a:pt x="2091" y="1028"/>
                  <a:pt x="2091" y="1028"/>
                  <a:pt x="2091" y="1028"/>
                </a:cubicBezTo>
                <a:cubicBezTo>
                  <a:pt x="2091" y="1028"/>
                  <a:pt x="2091" y="1028"/>
                  <a:pt x="2091" y="1028"/>
                </a:cubicBezTo>
                <a:cubicBezTo>
                  <a:pt x="2091" y="1028"/>
                  <a:pt x="2091" y="1028"/>
                  <a:pt x="2091" y="1028"/>
                </a:cubicBezTo>
                <a:cubicBezTo>
                  <a:pt x="2091" y="1028"/>
                  <a:pt x="2091" y="1028"/>
                  <a:pt x="2091" y="1028"/>
                </a:cubicBezTo>
                <a:cubicBezTo>
                  <a:pt x="2091" y="1028"/>
                  <a:pt x="2091" y="1028"/>
                  <a:pt x="2091" y="1028"/>
                </a:cubicBezTo>
                <a:cubicBezTo>
                  <a:pt x="2091" y="1028"/>
                  <a:pt x="2091" y="1028"/>
                  <a:pt x="2091" y="1028"/>
                </a:cubicBezTo>
                <a:cubicBezTo>
                  <a:pt x="2091" y="1028"/>
                  <a:pt x="2091" y="1028"/>
                  <a:pt x="2091" y="1028"/>
                </a:cubicBezTo>
                <a:cubicBezTo>
                  <a:pt x="2091" y="1028"/>
                  <a:pt x="2091" y="1028"/>
                  <a:pt x="2091" y="1028"/>
                </a:cubicBezTo>
                <a:cubicBezTo>
                  <a:pt x="2091" y="1028"/>
                  <a:pt x="2091" y="1028"/>
                  <a:pt x="2091" y="1028"/>
                </a:cubicBezTo>
                <a:cubicBezTo>
                  <a:pt x="2091" y="1028"/>
                  <a:pt x="2091" y="1028"/>
                  <a:pt x="2091" y="1028"/>
                </a:cubicBezTo>
                <a:cubicBezTo>
                  <a:pt x="2091" y="1028"/>
                  <a:pt x="2091" y="1028"/>
                  <a:pt x="2091" y="1028"/>
                </a:cubicBezTo>
                <a:cubicBezTo>
                  <a:pt x="2091" y="1028"/>
                  <a:pt x="2091" y="1028"/>
                  <a:pt x="2091" y="1028"/>
                </a:cubicBezTo>
                <a:cubicBezTo>
                  <a:pt x="2091" y="1028"/>
                  <a:pt x="2091" y="1028"/>
                  <a:pt x="2091" y="1028"/>
                </a:cubicBezTo>
                <a:cubicBezTo>
                  <a:pt x="2091" y="1028"/>
                  <a:pt x="2091" y="1028"/>
                  <a:pt x="2091" y="1028"/>
                </a:cubicBezTo>
                <a:cubicBezTo>
                  <a:pt x="2091" y="1028"/>
                  <a:pt x="2091" y="1028"/>
                  <a:pt x="2091" y="1028"/>
                </a:cubicBezTo>
                <a:cubicBezTo>
                  <a:pt x="2091" y="1028"/>
                  <a:pt x="2091" y="1028"/>
                  <a:pt x="2091" y="1028"/>
                </a:cubicBezTo>
                <a:cubicBezTo>
                  <a:pt x="2091" y="1028"/>
                  <a:pt x="2091" y="1028"/>
                  <a:pt x="2091" y="1028"/>
                </a:cubicBezTo>
                <a:cubicBezTo>
                  <a:pt x="2091" y="1028"/>
                  <a:pt x="2091" y="1028"/>
                  <a:pt x="2091" y="1028"/>
                </a:cubicBezTo>
                <a:cubicBezTo>
                  <a:pt x="2091" y="1028"/>
                  <a:pt x="2091" y="1028"/>
                  <a:pt x="2091" y="1028"/>
                </a:cubicBezTo>
                <a:cubicBezTo>
                  <a:pt x="2091" y="1028"/>
                  <a:pt x="2091" y="1028"/>
                  <a:pt x="2091" y="1028"/>
                </a:cubicBezTo>
                <a:moveTo>
                  <a:pt x="2088" y="1082"/>
                </a:moveTo>
                <a:cubicBezTo>
                  <a:pt x="2088" y="1082"/>
                  <a:pt x="2088" y="1082"/>
                  <a:pt x="2088" y="1082"/>
                </a:cubicBezTo>
                <a:cubicBezTo>
                  <a:pt x="2087" y="1082"/>
                  <a:pt x="2087" y="1082"/>
                  <a:pt x="2087" y="1082"/>
                </a:cubicBezTo>
                <a:cubicBezTo>
                  <a:pt x="2087" y="1082"/>
                  <a:pt x="2087" y="1082"/>
                  <a:pt x="2087" y="1082"/>
                </a:cubicBezTo>
                <a:cubicBezTo>
                  <a:pt x="2088" y="1082"/>
                  <a:pt x="2088" y="1082"/>
                  <a:pt x="2088" y="1082"/>
                </a:cubicBezTo>
                <a:cubicBezTo>
                  <a:pt x="2088" y="1082"/>
                  <a:pt x="2088" y="1082"/>
                  <a:pt x="2088" y="1082"/>
                </a:cubicBezTo>
                <a:moveTo>
                  <a:pt x="2089" y="984"/>
                </a:moveTo>
                <a:cubicBezTo>
                  <a:pt x="2090" y="984"/>
                  <a:pt x="2090" y="984"/>
                  <a:pt x="2090" y="984"/>
                </a:cubicBezTo>
                <a:cubicBezTo>
                  <a:pt x="2090" y="984"/>
                  <a:pt x="2090" y="984"/>
                  <a:pt x="2090" y="984"/>
                </a:cubicBezTo>
                <a:cubicBezTo>
                  <a:pt x="2090" y="984"/>
                  <a:pt x="2090" y="984"/>
                  <a:pt x="2090" y="984"/>
                </a:cubicBezTo>
                <a:cubicBezTo>
                  <a:pt x="2090" y="983"/>
                  <a:pt x="2091" y="983"/>
                  <a:pt x="2090" y="983"/>
                </a:cubicBezTo>
                <a:cubicBezTo>
                  <a:pt x="2090" y="983"/>
                  <a:pt x="2090" y="983"/>
                  <a:pt x="2090" y="983"/>
                </a:cubicBezTo>
                <a:cubicBezTo>
                  <a:pt x="2090" y="984"/>
                  <a:pt x="2090" y="984"/>
                  <a:pt x="2090" y="984"/>
                </a:cubicBezTo>
                <a:cubicBezTo>
                  <a:pt x="2090" y="984"/>
                  <a:pt x="2090" y="984"/>
                  <a:pt x="2090" y="984"/>
                </a:cubicBezTo>
                <a:cubicBezTo>
                  <a:pt x="2089" y="984"/>
                  <a:pt x="2089" y="984"/>
                  <a:pt x="2089" y="984"/>
                </a:cubicBezTo>
                <a:moveTo>
                  <a:pt x="2091" y="977"/>
                </a:moveTo>
                <a:cubicBezTo>
                  <a:pt x="2091" y="977"/>
                  <a:pt x="2091" y="977"/>
                  <a:pt x="2091" y="977"/>
                </a:cubicBezTo>
                <a:cubicBezTo>
                  <a:pt x="2090" y="977"/>
                  <a:pt x="2090" y="977"/>
                  <a:pt x="2090" y="977"/>
                </a:cubicBezTo>
                <a:cubicBezTo>
                  <a:pt x="2090" y="977"/>
                  <a:pt x="2090" y="977"/>
                  <a:pt x="2090" y="977"/>
                </a:cubicBezTo>
                <a:cubicBezTo>
                  <a:pt x="2091" y="977"/>
                  <a:pt x="2091" y="977"/>
                  <a:pt x="2091" y="977"/>
                </a:cubicBezTo>
                <a:cubicBezTo>
                  <a:pt x="2091" y="977"/>
                  <a:pt x="2091" y="977"/>
                  <a:pt x="2091" y="977"/>
                </a:cubicBezTo>
                <a:cubicBezTo>
                  <a:pt x="2091" y="977"/>
                  <a:pt x="2091" y="977"/>
                  <a:pt x="2091" y="977"/>
                </a:cubicBezTo>
                <a:cubicBezTo>
                  <a:pt x="2091" y="977"/>
                  <a:pt x="2091" y="977"/>
                  <a:pt x="2091" y="977"/>
                </a:cubicBezTo>
                <a:cubicBezTo>
                  <a:pt x="2091" y="977"/>
                  <a:pt x="2091" y="977"/>
                  <a:pt x="2091" y="977"/>
                </a:cubicBezTo>
                <a:cubicBezTo>
                  <a:pt x="2091" y="977"/>
                  <a:pt x="2091" y="977"/>
                  <a:pt x="2091" y="977"/>
                </a:cubicBezTo>
                <a:cubicBezTo>
                  <a:pt x="2091" y="977"/>
                  <a:pt x="2091" y="977"/>
                  <a:pt x="2091" y="977"/>
                </a:cubicBezTo>
                <a:moveTo>
                  <a:pt x="2087" y="981"/>
                </a:moveTo>
                <a:cubicBezTo>
                  <a:pt x="2087" y="981"/>
                  <a:pt x="2087" y="981"/>
                  <a:pt x="2087" y="981"/>
                </a:cubicBezTo>
                <a:cubicBezTo>
                  <a:pt x="2087" y="980"/>
                  <a:pt x="2087" y="980"/>
                  <a:pt x="2087" y="980"/>
                </a:cubicBezTo>
                <a:cubicBezTo>
                  <a:pt x="2087" y="980"/>
                  <a:pt x="2087" y="980"/>
                  <a:pt x="2087" y="980"/>
                </a:cubicBezTo>
                <a:cubicBezTo>
                  <a:pt x="2086" y="980"/>
                  <a:pt x="2086" y="980"/>
                  <a:pt x="2086" y="980"/>
                </a:cubicBezTo>
                <a:cubicBezTo>
                  <a:pt x="2086" y="981"/>
                  <a:pt x="2086" y="981"/>
                  <a:pt x="2086" y="981"/>
                </a:cubicBezTo>
                <a:cubicBezTo>
                  <a:pt x="2086" y="981"/>
                  <a:pt x="2086" y="981"/>
                  <a:pt x="2086" y="981"/>
                </a:cubicBezTo>
                <a:cubicBezTo>
                  <a:pt x="2087" y="981"/>
                  <a:pt x="2087" y="981"/>
                  <a:pt x="2087" y="981"/>
                </a:cubicBezTo>
                <a:cubicBezTo>
                  <a:pt x="2087" y="981"/>
                  <a:pt x="2087" y="981"/>
                  <a:pt x="2087" y="981"/>
                </a:cubicBezTo>
                <a:cubicBezTo>
                  <a:pt x="2087" y="981"/>
                  <a:pt x="2087" y="981"/>
                  <a:pt x="2087" y="981"/>
                </a:cubicBezTo>
                <a:moveTo>
                  <a:pt x="2091" y="977"/>
                </a:moveTo>
                <a:cubicBezTo>
                  <a:pt x="2091" y="977"/>
                  <a:pt x="2091" y="977"/>
                  <a:pt x="2091" y="977"/>
                </a:cubicBezTo>
                <a:cubicBezTo>
                  <a:pt x="2091" y="977"/>
                  <a:pt x="2091" y="977"/>
                  <a:pt x="2091" y="977"/>
                </a:cubicBezTo>
                <a:cubicBezTo>
                  <a:pt x="2091" y="977"/>
                  <a:pt x="2091" y="977"/>
                  <a:pt x="2091" y="977"/>
                </a:cubicBezTo>
                <a:cubicBezTo>
                  <a:pt x="2091" y="977"/>
                  <a:pt x="2091" y="977"/>
                  <a:pt x="2091" y="977"/>
                </a:cubicBezTo>
                <a:cubicBezTo>
                  <a:pt x="2091" y="977"/>
                  <a:pt x="2091" y="977"/>
                  <a:pt x="2091" y="977"/>
                </a:cubicBezTo>
                <a:cubicBezTo>
                  <a:pt x="2091" y="977"/>
                  <a:pt x="2091" y="977"/>
                  <a:pt x="2091" y="977"/>
                </a:cubicBezTo>
                <a:cubicBezTo>
                  <a:pt x="2091" y="977"/>
                  <a:pt x="2091" y="977"/>
                  <a:pt x="2091" y="977"/>
                </a:cubicBezTo>
                <a:cubicBezTo>
                  <a:pt x="2091" y="976"/>
                  <a:pt x="2091" y="976"/>
                  <a:pt x="2091" y="976"/>
                </a:cubicBezTo>
                <a:cubicBezTo>
                  <a:pt x="2091" y="977"/>
                  <a:pt x="2091" y="977"/>
                  <a:pt x="2091" y="977"/>
                </a:cubicBezTo>
                <a:cubicBezTo>
                  <a:pt x="2091" y="977"/>
                  <a:pt x="2091" y="977"/>
                  <a:pt x="2091" y="977"/>
                </a:cubicBezTo>
                <a:cubicBezTo>
                  <a:pt x="2091" y="977"/>
                  <a:pt x="2091" y="977"/>
                  <a:pt x="2091" y="977"/>
                </a:cubicBezTo>
                <a:cubicBezTo>
                  <a:pt x="2091" y="977"/>
                  <a:pt x="2091" y="977"/>
                  <a:pt x="2091" y="977"/>
                </a:cubicBezTo>
                <a:cubicBezTo>
                  <a:pt x="2091" y="977"/>
                  <a:pt x="2091" y="977"/>
                  <a:pt x="2091" y="977"/>
                </a:cubicBezTo>
                <a:cubicBezTo>
                  <a:pt x="2091" y="977"/>
                  <a:pt x="2091" y="977"/>
                  <a:pt x="2091" y="977"/>
                </a:cubicBezTo>
                <a:cubicBezTo>
                  <a:pt x="2091" y="977"/>
                  <a:pt x="2091" y="977"/>
                  <a:pt x="2091" y="977"/>
                </a:cubicBezTo>
                <a:cubicBezTo>
                  <a:pt x="2091" y="977"/>
                  <a:pt x="2091" y="977"/>
                  <a:pt x="2091" y="977"/>
                </a:cubicBezTo>
                <a:cubicBezTo>
                  <a:pt x="2091" y="977"/>
                  <a:pt x="2091" y="977"/>
                  <a:pt x="2091" y="977"/>
                </a:cubicBezTo>
                <a:cubicBezTo>
                  <a:pt x="2091" y="977"/>
                  <a:pt x="2091" y="977"/>
                  <a:pt x="2091" y="977"/>
                </a:cubicBezTo>
                <a:cubicBezTo>
                  <a:pt x="2091" y="978"/>
                  <a:pt x="2091" y="978"/>
                  <a:pt x="2091" y="978"/>
                </a:cubicBezTo>
                <a:cubicBezTo>
                  <a:pt x="2091" y="978"/>
                  <a:pt x="2091" y="978"/>
                  <a:pt x="2091" y="978"/>
                </a:cubicBezTo>
                <a:cubicBezTo>
                  <a:pt x="2091" y="978"/>
                  <a:pt x="2091" y="978"/>
                  <a:pt x="2091" y="978"/>
                </a:cubicBezTo>
                <a:cubicBezTo>
                  <a:pt x="2091" y="977"/>
                  <a:pt x="2091" y="977"/>
                  <a:pt x="2091" y="977"/>
                </a:cubicBezTo>
                <a:cubicBezTo>
                  <a:pt x="2091" y="977"/>
                  <a:pt x="2091" y="977"/>
                  <a:pt x="2091" y="977"/>
                </a:cubicBezTo>
                <a:cubicBezTo>
                  <a:pt x="2091" y="977"/>
                  <a:pt x="2091" y="977"/>
                  <a:pt x="2091" y="977"/>
                </a:cubicBezTo>
                <a:cubicBezTo>
                  <a:pt x="2091" y="977"/>
                  <a:pt x="2091" y="977"/>
                  <a:pt x="2091" y="977"/>
                </a:cubicBezTo>
                <a:moveTo>
                  <a:pt x="2091" y="972"/>
                </a:moveTo>
                <a:cubicBezTo>
                  <a:pt x="2091" y="972"/>
                  <a:pt x="2091" y="972"/>
                  <a:pt x="2091" y="972"/>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1" y="971"/>
                  <a:pt x="2091" y="971"/>
                  <a:pt x="2091" y="971"/>
                </a:cubicBezTo>
                <a:cubicBezTo>
                  <a:pt x="2090" y="971"/>
                  <a:pt x="2090" y="971"/>
                  <a:pt x="2090" y="971"/>
                </a:cubicBezTo>
                <a:cubicBezTo>
                  <a:pt x="2090" y="971"/>
                  <a:pt x="2090" y="971"/>
                  <a:pt x="2090" y="971"/>
                </a:cubicBezTo>
                <a:cubicBezTo>
                  <a:pt x="2090" y="971"/>
                  <a:pt x="2090" y="971"/>
                  <a:pt x="2090" y="971"/>
                </a:cubicBezTo>
                <a:cubicBezTo>
                  <a:pt x="2090" y="971"/>
                  <a:pt x="2090" y="971"/>
                  <a:pt x="2090" y="971"/>
                </a:cubicBezTo>
                <a:cubicBezTo>
                  <a:pt x="2090" y="972"/>
                  <a:pt x="2090" y="972"/>
                  <a:pt x="2090" y="972"/>
                </a:cubicBezTo>
                <a:cubicBezTo>
                  <a:pt x="2090" y="972"/>
                  <a:pt x="2090" y="972"/>
                  <a:pt x="2090" y="972"/>
                </a:cubicBezTo>
                <a:cubicBezTo>
                  <a:pt x="2090" y="972"/>
                  <a:pt x="2090" y="972"/>
                  <a:pt x="2090" y="972"/>
                </a:cubicBezTo>
                <a:cubicBezTo>
                  <a:pt x="2090" y="972"/>
                  <a:pt x="2090" y="972"/>
                  <a:pt x="2090" y="972"/>
                </a:cubicBezTo>
                <a:cubicBezTo>
                  <a:pt x="2090" y="972"/>
                  <a:pt x="2090" y="972"/>
                  <a:pt x="2090" y="972"/>
                </a:cubicBezTo>
                <a:cubicBezTo>
                  <a:pt x="2090" y="972"/>
                  <a:pt x="2090" y="972"/>
                  <a:pt x="2090" y="972"/>
                </a:cubicBezTo>
                <a:cubicBezTo>
                  <a:pt x="2090" y="972"/>
                  <a:pt x="2090" y="972"/>
                  <a:pt x="2090" y="972"/>
                </a:cubicBezTo>
                <a:cubicBezTo>
                  <a:pt x="2090" y="972"/>
                  <a:pt x="2090" y="972"/>
                  <a:pt x="2090" y="972"/>
                </a:cubicBezTo>
                <a:cubicBezTo>
                  <a:pt x="2090" y="972"/>
                  <a:pt x="2090" y="972"/>
                  <a:pt x="2090" y="972"/>
                </a:cubicBezTo>
                <a:cubicBezTo>
                  <a:pt x="2090" y="972"/>
                  <a:pt x="2090" y="972"/>
                  <a:pt x="2090" y="972"/>
                </a:cubicBezTo>
                <a:cubicBezTo>
                  <a:pt x="2090" y="972"/>
                  <a:pt x="2090" y="972"/>
                  <a:pt x="2090" y="972"/>
                </a:cubicBezTo>
                <a:cubicBezTo>
                  <a:pt x="2090" y="972"/>
                  <a:pt x="2090" y="972"/>
                  <a:pt x="2090" y="972"/>
                </a:cubicBezTo>
                <a:cubicBezTo>
                  <a:pt x="2090" y="972"/>
                  <a:pt x="2090" y="972"/>
                  <a:pt x="2090" y="972"/>
                </a:cubicBezTo>
                <a:cubicBezTo>
                  <a:pt x="2090" y="972"/>
                  <a:pt x="2090" y="972"/>
                  <a:pt x="2090" y="972"/>
                </a:cubicBezTo>
                <a:cubicBezTo>
                  <a:pt x="2090" y="972"/>
                  <a:pt x="2090" y="972"/>
                  <a:pt x="2090" y="972"/>
                </a:cubicBezTo>
                <a:cubicBezTo>
                  <a:pt x="2090" y="972"/>
                  <a:pt x="2090" y="972"/>
                  <a:pt x="2090" y="972"/>
                </a:cubicBezTo>
                <a:cubicBezTo>
                  <a:pt x="2090" y="972"/>
                  <a:pt x="2090" y="972"/>
                  <a:pt x="2090" y="972"/>
                </a:cubicBezTo>
                <a:cubicBezTo>
                  <a:pt x="2090" y="972"/>
                  <a:pt x="2090" y="972"/>
                  <a:pt x="2090" y="972"/>
                </a:cubicBezTo>
                <a:cubicBezTo>
                  <a:pt x="2091" y="972"/>
                  <a:pt x="2091" y="972"/>
                  <a:pt x="2091" y="972"/>
                </a:cubicBezTo>
                <a:cubicBezTo>
                  <a:pt x="2091" y="972"/>
                  <a:pt x="2091" y="972"/>
                  <a:pt x="2091" y="972"/>
                </a:cubicBezTo>
                <a:cubicBezTo>
                  <a:pt x="2091" y="972"/>
                  <a:pt x="2091" y="972"/>
                  <a:pt x="2091" y="972"/>
                </a:cubicBezTo>
                <a:cubicBezTo>
                  <a:pt x="2091" y="972"/>
                  <a:pt x="2091" y="972"/>
                  <a:pt x="2091" y="972"/>
                </a:cubicBezTo>
                <a:cubicBezTo>
                  <a:pt x="2091" y="972"/>
                  <a:pt x="2091" y="972"/>
                  <a:pt x="2091" y="972"/>
                </a:cubicBezTo>
                <a:cubicBezTo>
                  <a:pt x="2091" y="972"/>
                  <a:pt x="2091" y="972"/>
                  <a:pt x="2091" y="972"/>
                </a:cubicBezTo>
                <a:cubicBezTo>
                  <a:pt x="2091" y="972"/>
                  <a:pt x="2091" y="972"/>
                  <a:pt x="2091" y="972"/>
                </a:cubicBezTo>
                <a:cubicBezTo>
                  <a:pt x="2091" y="972"/>
                  <a:pt x="2091" y="972"/>
                  <a:pt x="2091" y="972"/>
                </a:cubicBezTo>
                <a:cubicBezTo>
                  <a:pt x="2091" y="972"/>
                  <a:pt x="2091" y="972"/>
                  <a:pt x="2091" y="972"/>
                </a:cubicBezTo>
                <a:cubicBezTo>
                  <a:pt x="2091" y="972"/>
                  <a:pt x="2091" y="972"/>
                  <a:pt x="2091" y="972"/>
                </a:cubicBezTo>
                <a:moveTo>
                  <a:pt x="2086" y="984"/>
                </a:moveTo>
                <a:cubicBezTo>
                  <a:pt x="2086" y="984"/>
                  <a:pt x="2086" y="984"/>
                  <a:pt x="2086" y="984"/>
                </a:cubicBezTo>
                <a:cubicBezTo>
                  <a:pt x="2086" y="984"/>
                  <a:pt x="2086" y="984"/>
                  <a:pt x="2086" y="984"/>
                </a:cubicBezTo>
                <a:cubicBezTo>
                  <a:pt x="2087" y="984"/>
                  <a:pt x="2087" y="984"/>
                  <a:pt x="2087" y="984"/>
                </a:cubicBezTo>
                <a:cubicBezTo>
                  <a:pt x="2087" y="984"/>
                  <a:pt x="2087" y="984"/>
                  <a:pt x="2087" y="984"/>
                </a:cubicBezTo>
                <a:cubicBezTo>
                  <a:pt x="2087" y="984"/>
                  <a:pt x="2087" y="984"/>
                  <a:pt x="2087" y="984"/>
                </a:cubicBezTo>
                <a:cubicBezTo>
                  <a:pt x="2086" y="984"/>
                  <a:pt x="2086" y="984"/>
                  <a:pt x="2086" y="984"/>
                </a:cubicBezTo>
                <a:moveTo>
                  <a:pt x="2091" y="1018"/>
                </a:moveTo>
                <a:cubicBezTo>
                  <a:pt x="2091" y="1018"/>
                  <a:pt x="2091" y="1018"/>
                  <a:pt x="2091" y="1018"/>
                </a:cubicBezTo>
                <a:cubicBezTo>
                  <a:pt x="2091" y="1018"/>
                  <a:pt x="2091" y="1018"/>
                  <a:pt x="2091" y="1018"/>
                </a:cubicBezTo>
                <a:cubicBezTo>
                  <a:pt x="2091" y="1018"/>
                  <a:pt x="2091" y="1018"/>
                  <a:pt x="2091" y="1018"/>
                </a:cubicBezTo>
                <a:cubicBezTo>
                  <a:pt x="2091" y="1018"/>
                  <a:pt x="2091" y="1018"/>
                  <a:pt x="2091" y="1018"/>
                </a:cubicBezTo>
                <a:moveTo>
                  <a:pt x="2092" y="972"/>
                </a:moveTo>
                <a:cubicBezTo>
                  <a:pt x="2092" y="972"/>
                  <a:pt x="2092" y="972"/>
                  <a:pt x="2092" y="972"/>
                </a:cubicBezTo>
                <a:cubicBezTo>
                  <a:pt x="2092" y="972"/>
                  <a:pt x="2092" y="972"/>
                  <a:pt x="2092" y="972"/>
                </a:cubicBezTo>
                <a:cubicBezTo>
                  <a:pt x="2092" y="972"/>
                  <a:pt x="2092" y="972"/>
                  <a:pt x="2092" y="972"/>
                </a:cubicBezTo>
                <a:cubicBezTo>
                  <a:pt x="2092" y="972"/>
                  <a:pt x="2092" y="972"/>
                  <a:pt x="2092" y="972"/>
                </a:cubicBezTo>
                <a:cubicBezTo>
                  <a:pt x="2092" y="972"/>
                  <a:pt x="2092" y="972"/>
                  <a:pt x="2092" y="972"/>
                </a:cubicBezTo>
                <a:cubicBezTo>
                  <a:pt x="2092" y="972"/>
                  <a:pt x="2092" y="972"/>
                  <a:pt x="2092" y="972"/>
                </a:cubicBezTo>
                <a:cubicBezTo>
                  <a:pt x="2092" y="972"/>
                  <a:pt x="2092" y="972"/>
                  <a:pt x="2092" y="972"/>
                </a:cubicBezTo>
                <a:cubicBezTo>
                  <a:pt x="2092" y="972"/>
                  <a:pt x="2092" y="972"/>
                  <a:pt x="2092" y="972"/>
                </a:cubicBezTo>
                <a:moveTo>
                  <a:pt x="2093" y="1014"/>
                </a:moveTo>
                <a:cubicBezTo>
                  <a:pt x="2093" y="1013"/>
                  <a:pt x="2093" y="1013"/>
                  <a:pt x="2093" y="1013"/>
                </a:cubicBezTo>
                <a:cubicBezTo>
                  <a:pt x="2093" y="1013"/>
                  <a:pt x="2093" y="1013"/>
                  <a:pt x="2093" y="1013"/>
                </a:cubicBezTo>
                <a:cubicBezTo>
                  <a:pt x="2092" y="1013"/>
                  <a:pt x="2092" y="1013"/>
                  <a:pt x="2092" y="1013"/>
                </a:cubicBezTo>
                <a:cubicBezTo>
                  <a:pt x="2093" y="1014"/>
                  <a:pt x="2093" y="1014"/>
                  <a:pt x="2093" y="1014"/>
                </a:cubicBezTo>
                <a:moveTo>
                  <a:pt x="2093" y="1019"/>
                </a:moveTo>
                <a:cubicBezTo>
                  <a:pt x="2093" y="1020"/>
                  <a:pt x="2093" y="1020"/>
                  <a:pt x="2093" y="1020"/>
                </a:cubicBezTo>
                <a:cubicBezTo>
                  <a:pt x="2094" y="1020"/>
                  <a:pt x="2094" y="1020"/>
                  <a:pt x="2094" y="1020"/>
                </a:cubicBezTo>
                <a:cubicBezTo>
                  <a:pt x="2094" y="1019"/>
                  <a:pt x="2094" y="1019"/>
                  <a:pt x="2094" y="1019"/>
                </a:cubicBezTo>
                <a:cubicBezTo>
                  <a:pt x="2093" y="1019"/>
                  <a:pt x="2093" y="1019"/>
                  <a:pt x="2092" y="1018"/>
                </a:cubicBezTo>
                <a:cubicBezTo>
                  <a:pt x="2092" y="1018"/>
                  <a:pt x="2092" y="1018"/>
                  <a:pt x="2092" y="1018"/>
                </a:cubicBezTo>
                <a:cubicBezTo>
                  <a:pt x="2092" y="1018"/>
                  <a:pt x="2092" y="1018"/>
                  <a:pt x="2092" y="1018"/>
                </a:cubicBezTo>
                <a:cubicBezTo>
                  <a:pt x="2092" y="1018"/>
                  <a:pt x="2092" y="1018"/>
                  <a:pt x="2092" y="1018"/>
                </a:cubicBezTo>
                <a:cubicBezTo>
                  <a:pt x="2093" y="1019"/>
                  <a:pt x="2093" y="1019"/>
                  <a:pt x="2093" y="1019"/>
                </a:cubicBezTo>
                <a:cubicBezTo>
                  <a:pt x="2093" y="1019"/>
                  <a:pt x="2093" y="1019"/>
                  <a:pt x="2093" y="1019"/>
                </a:cubicBezTo>
                <a:moveTo>
                  <a:pt x="2085" y="983"/>
                </a:moveTo>
                <a:cubicBezTo>
                  <a:pt x="2085" y="982"/>
                  <a:pt x="2085" y="982"/>
                  <a:pt x="2085" y="982"/>
                </a:cubicBezTo>
                <a:cubicBezTo>
                  <a:pt x="2085" y="982"/>
                  <a:pt x="2085" y="982"/>
                  <a:pt x="2085" y="982"/>
                </a:cubicBezTo>
                <a:cubicBezTo>
                  <a:pt x="2085" y="983"/>
                  <a:pt x="2085" y="983"/>
                  <a:pt x="2085" y="983"/>
                </a:cubicBezTo>
                <a:moveTo>
                  <a:pt x="2092" y="1015"/>
                </a:moveTo>
                <a:cubicBezTo>
                  <a:pt x="2092" y="1015"/>
                  <a:pt x="2092" y="1015"/>
                  <a:pt x="2092" y="1015"/>
                </a:cubicBezTo>
                <a:cubicBezTo>
                  <a:pt x="2093" y="1014"/>
                  <a:pt x="2093" y="1014"/>
                  <a:pt x="2092" y="1014"/>
                </a:cubicBezTo>
                <a:cubicBezTo>
                  <a:pt x="2092" y="1013"/>
                  <a:pt x="2092" y="1013"/>
                  <a:pt x="2092" y="1013"/>
                </a:cubicBezTo>
                <a:cubicBezTo>
                  <a:pt x="2092" y="1013"/>
                  <a:pt x="2092" y="1013"/>
                  <a:pt x="2092" y="1013"/>
                </a:cubicBezTo>
                <a:cubicBezTo>
                  <a:pt x="2093" y="1012"/>
                  <a:pt x="2093" y="1012"/>
                  <a:pt x="2093" y="1012"/>
                </a:cubicBezTo>
                <a:cubicBezTo>
                  <a:pt x="2092" y="1012"/>
                  <a:pt x="2092" y="1012"/>
                  <a:pt x="2091" y="1012"/>
                </a:cubicBezTo>
                <a:cubicBezTo>
                  <a:pt x="2091" y="1013"/>
                  <a:pt x="2091" y="1013"/>
                  <a:pt x="2091" y="1013"/>
                </a:cubicBezTo>
                <a:cubicBezTo>
                  <a:pt x="2091" y="1013"/>
                  <a:pt x="2091" y="1013"/>
                  <a:pt x="2091" y="1013"/>
                </a:cubicBezTo>
                <a:cubicBezTo>
                  <a:pt x="2091" y="1013"/>
                  <a:pt x="2091" y="1013"/>
                  <a:pt x="2091" y="1013"/>
                </a:cubicBezTo>
                <a:cubicBezTo>
                  <a:pt x="2092" y="1014"/>
                  <a:pt x="2092" y="1014"/>
                  <a:pt x="2092" y="1014"/>
                </a:cubicBezTo>
                <a:cubicBezTo>
                  <a:pt x="2092" y="1014"/>
                  <a:pt x="2092" y="1014"/>
                  <a:pt x="2092" y="1014"/>
                </a:cubicBezTo>
                <a:cubicBezTo>
                  <a:pt x="2092" y="1015"/>
                  <a:pt x="2092" y="1015"/>
                  <a:pt x="2092" y="1015"/>
                </a:cubicBezTo>
                <a:moveTo>
                  <a:pt x="2095" y="1014"/>
                </a:moveTo>
                <a:cubicBezTo>
                  <a:pt x="2095" y="1015"/>
                  <a:pt x="2095" y="1015"/>
                  <a:pt x="2095" y="1015"/>
                </a:cubicBezTo>
                <a:cubicBezTo>
                  <a:pt x="2095" y="1015"/>
                  <a:pt x="2095" y="1015"/>
                  <a:pt x="2095" y="1015"/>
                </a:cubicBezTo>
                <a:cubicBezTo>
                  <a:pt x="2095" y="1015"/>
                  <a:pt x="2095" y="1015"/>
                  <a:pt x="2095" y="1015"/>
                </a:cubicBezTo>
                <a:cubicBezTo>
                  <a:pt x="2095" y="1015"/>
                  <a:pt x="2095" y="1015"/>
                  <a:pt x="2095" y="1015"/>
                </a:cubicBezTo>
                <a:cubicBezTo>
                  <a:pt x="2095" y="1014"/>
                  <a:pt x="2095" y="1014"/>
                  <a:pt x="2095" y="1014"/>
                </a:cubicBezTo>
                <a:cubicBezTo>
                  <a:pt x="2095" y="1014"/>
                  <a:pt x="2095" y="1014"/>
                  <a:pt x="2095" y="1014"/>
                </a:cubicBezTo>
                <a:moveTo>
                  <a:pt x="2059" y="1064"/>
                </a:moveTo>
                <a:cubicBezTo>
                  <a:pt x="2059" y="1064"/>
                  <a:pt x="2059" y="1064"/>
                  <a:pt x="2059" y="1064"/>
                </a:cubicBezTo>
                <a:cubicBezTo>
                  <a:pt x="2059" y="1064"/>
                  <a:pt x="2059" y="1064"/>
                  <a:pt x="2059" y="1064"/>
                </a:cubicBezTo>
                <a:cubicBezTo>
                  <a:pt x="2059" y="1065"/>
                  <a:pt x="2059" y="1065"/>
                  <a:pt x="2059" y="1065"/>
                </a:cubicBezTo>
                <a:cubicBezTo>
                  <a:pt x="2059" y="1064"/>
                  <a:pt x="2059" y="1064"/>
                  <a:pt x="2059" y="1064"/>
                </a:cubicBezTo>
                <a:moveTo>
                  <a:pt x="2071" y="1050"/>
                </a:moveTo>
                <a:cubicBezTo>
                  <a:pt x="2071" y="1050"/>
                  <a:pt x="2071" y="1050"/>
                  <a:pt x="2071" y="1050"/>
                </a:cubicBezTo>
                <a:cubicBezTo>
                  <a:pt x="2070" y="1050"/>
                  <a:pt x="2070" y="1050"/>
                  <a:pt x="2070" y="1050"/>
                </a:cubicBezTo>
                <a:cubicBezTo>
                  <a:pt x="2070" y="1051"/>
                  <a:pt x="2070" y="1051"/>
                  <a:pt x="2070" y="1052"/>
                </a:cubicBezTo>
                <a:cubicBezTo>
                  <a:pt x="2069" y="1052"/>
                  <a:pt x="2069" y="1052"/>
                  <a:pt x="2069" y="1052"/>
                </a:cubicBezTo>
                <a:cubicBezTo>
                  <a:pt x="2069" y="1053"/>
                  <a:pt x="2068" y="1053"/>
                  <a:pt x="2068" y="1053"/>
                </a:cubicBezTo>
                <a:cubicBezTo>
                  <a:pt x="2067" y="1054"/>
                  <a:pt x="2067" y="1054"/>
                  <a:pt x="2067" y="1054"/>
                </a:cubicBezTo>
                <a:cubicBezTo>
                  <a:pt x="2067" y="1055"/>
                  <a:pt x="2067" y="1055"/>
                  <a:pt x="2066" y="1056"/>
                </a:cubicBezTo>
                <a:cubicBezTo>
                  <a:pt x="2066" y="1056"/>
                  <a:pt x="2066" y="1056"/>
                  <a:pt x="2065" y="1057"/>
                </a:cubicBezTo>
                <a:cubicBezTo>
                  <a:pt x="2065" y="1057"/>
                  <a:pt x="2065" y="1057"/>
                  <a:pt x="2065" y="1057"/>
                </a:cubicBezTo>
                <a:cubicBezTo>
                  <a:pt x="2065" y="1057"/>
                  <a:pt x="2065" y="1057"/>
                  <a:pt x="2065" y="1057"/>
                </a:cubicBezTo>
                <a:cubicBezTo>
                  <a:pt x="2065" y="1057"/>
                  <a:pt x="2064" y="1057"/>
                  <a:pt x="2064" y="1057"/>
                </a:cubicBezTo>
                <a:cubicBezTo>
                  <a:pt x="2064" y="1057"/>
                  <a:pt x="2064" y="1057"/>
                  <a:pt x="2064" y="1057"/>
                </a:cubicBezTo>
                <a:cubicBezTo>
                  <a:pt x="2064" y="1057"/>
                  <a:pt x="2064" y="1058"/>
                  <a:pt x="2063" y="1058"/>
                </a:cubicBezTo>
                <a:cubicBezTo>
                  <a:pt x="2063" y="1058"/>
                  <a:pt x="2063" y="1058"/>
                  <a:pt x="2063" y="1058"/>
                </a:cubicBezTo>
                <a:cubicBezTo>
                  <a:pt x="2063" y="1058"/>
                  <a:pt x="2063" y="1059"/>
                  <a:pt x="2062" y="1059"/>
                </a:cubicBezTo>
                <a:cubicBezTo>
                  <a:pt x="2062" y="1059"/>
                  <a:pt x="2062" y="1059"/>
                  <a:pt x="2062" y="1059"/>
                </a:cubicBezTo>
                <a:cubicBezTo>
                  <a:pt x="2062" y="1060"/>
                  <a:pt x="2062" y="1060"/>
                  <a:pt x="2062" y="1060"/>
                </a:cubicBezTo>
                <a:cubicBezTo>
                  <a:pt x="2061" y="1060"/>
                  <a:pt x="2061" y="1060"/>
                  <a:pt x="2061" y="1060"/>
                </a:cubicBezTo>
                <a:cubicBezTo>
                  <a:pt x="2061" y="1061"/>
                  <a:pt x="2061" y="1060"/>
                  <a:pt x="2061" y="1061"/>
                </a:cubicBezTo>
                <a:cubicBezTo>
                  <a:pt x="2060" y="1061"/>
                  <a:pt x="2060" y="1061"/>
                  <a:pt x="2060" y="1061"/>
                </a:cubicBezTo>
                <a:cubicBezTo>
                  <a:pt x="2060" y="1062"/>
                  <a:pt x="2060" y="1062"/>
                  <a:pt x="2060" y="1062"/>
                </a:cubicBezTo>
                <a:cubicBezTo>
                  <a:pt x="2060" y="1062"/>
                  <a:pt x="2060" y="1063"/>
                  <a:pt x="2060" y="1063"/>
                </a:cubicBezTo>
                <a:cubicBezTo>
                  <a:pt x="2060" y="1064"/>
                  <a:pt x="2060" y="1064"/>
                  <a:pt x="2060" y="1064"/>
                </a:cubicBezTo>
                <a:cubicBezTo>
                  <a:pt x="2060" y="1063"/>
                  <a:pt x="2060" y="1063"/>
                  <a:pt x="2060" y="1063"/>
                </a:cubicBezTo>
                <a:cubicBezTo>
                  <a:pt x="2061" y="1063"/>
                  <a:pt x="2061" y="1063"/>
                  <a:pt x="2061" y="1063"/>
                </a:cubicBezTo>
                <a:cubicBezTo>
                  <a:pt x="2062" y="1062"/>
                  <a:pt x="2062" y="1062"/>
                  <a:pt x="2062" y="1062"/>
                </a:cubicBezTo>
                <a:cubicBezTo>
                  <a:pt x="2062" y="1062"/>
                  <a:pt x="2062" y="1062"/>
                  <a:pt x="2062" y="1062"/>
                </a:cubicBezTo>
                <a:cubicBezTo>
                  <a:pt x="2062" y="1062"/>
                  <a:pt x="2062" y="1062"/>
                  <a:pt x="2062" y="1062"/>
                </a:cubicBezTo>
                <a:cubicBezTo>
                  <a:pt x="2062" y="1061"/>
                  <a:pt x="2062" y="1061"/>
                  <a:pt x="2063" y="1061"/>
                </a:cubicBezTo>
                <a:cubicBezTo>
                  <a:pt x="2063" y="1061"/>
                  <a:pt x="2063" y="1061"/>
                  <a:pt x="2063" y="1061"/>
                </a:cubicBezTo>
                <a:cubicBezTo>
                  <a:pt x="2064" y="1061"/>
                  <a:pt x="2064" y="1060"/>
                  <a:pt x="2064" y="1060"/>
                </a:cubicBezTo>
                <a:cubicBezTo>
                  <a:pt x="2065" y="1060"/>
                  <a:pt x="2066" y="1059"/>
                  <a:pt x="2066" y="1059"/>
                </a:cubicBezTo>
                <a:cubicBezTo>
                  <a:pt x="2066" y="1058"/>
                  <a:pt x="2066" y="1058"/>
                  <a:pt x="2066" y="1058"/>
                </a:cubicBezTo>
                <a:cubicBezTo>
                  <a:pt x="2066" y="1058"/>
                  <a:pt x="2066" y="1058"/>
                  <a:pt x="2066" y="1058"/>
                </a:cubicBezTo>
                <a:cubicBezTo>
                  <a:pt x="2066" y="1057"/>
                  <a:pt x="2067" y="1057"/>
                  <a:pt x="2067" y="1057"/>
                </a:cubicBezTo>
                <a:cubicBezTo>
                  <a:pt x="2068" y="1057"/>
                  <a:pt x="2068" y="1056"/>
                  <a:pt x="2069" y="1056"/>
                </a:cubicBezTo>
                <a:cubicBezTo>
                  <a:pt x="2070" y="1055"/>
                  <a:pt x="2070" y="1055"/>
                  <a:pt x="2070" y="1055"/>
                </a:cubicBezTo>
                <a:cubicBezTo>
                  <a:pt x="2070" y="1054"/>
                  <a:pt x="2070" y="1054"/>
                  <a:pt x="2070" y="1054"/>
                </a:cubicBezTo>
                <a:cubicBezTo>
                  <a:pt x="2070" y="1053"/>
                  <a:pt x="2070" y="1053"/>
                  <a:pt x="2070" y="1053"/>
                </a:cubicBezTo>
                <a:cubicBezTo>
                  <a:pt x="2070" y="1053"/>
                  <a:pt x="2070" y="1053"/>
                  <a:pt x="2070" y="1053"/>
                </a:cubicBezTo>
                <a:cubicBezTo>
                  <a:pt x="2070" y="1053"/>
                  <a:pt x="2070" y="1053"/>
                  <a:pt x="2070" y="1053"/>
                </a:cubicBezTo>
                <a:cubicBezTo>
                  <a:pt x="2070" y="1053"/>
                  <a:pt x="2070" y="1053"/>
                  <a:pt x="2070" y="1053"/>
                </a:cubicBezTo>
                <a:cubicBezTo>
                  <a:pt x="2070" y="1053"/>
                  <a:pt x="2070" y="1053"/>
                  <a:pt x="2070" y="1053"/>
                </a:cubicBezTo>
                <a:cubicBezTo>
                  <a:pt x="2070" y="1052"/>
                  <a:pt x="2070" y="1052"/>
                  <a:pt x="2070" y="1052"/>
                </a:cubicBezTo>
                <a:cubicBezTo>
                  <a:pt x="2070" y="1053"/>
                  <a:pt x="2070" y="1053"/>
                  <a:pt x="2070" y="1053"/>
                </a:cubicBezTo>
                <a:cubicBezTo>
                  <a:pt x="2070" y="1053"/>
                  <a:pt x="2070" y="1053"/>
                  <a:pt x="2070" y="1053"/>
                </a:cubicBezTo>
                <a:cubicBezTo>
                  <a:pt x="2071" y="1052"/>
                  <a:pt x="2071" y="1052"/>
                  <a:pt x="2071" y="1052"/>
                </a:cubicBezTo>
                <a:cubicBezTo>
                  <a:pt x="2071" y="1052"/>
                  <a:pt x="2071" y="1052"/>
                  <a:pt x="2071" y="1052"/>
                </a:cubicBezTo>
                <a:cubicBezTo>
                  <a:pt x="2070" y="1052"/>
                  <a:pt x="2070" y="1052"/>
                  <a:pt x="2070" y="1052"/>
                </a:cubicBezTo>
                <a:cubicBezTo>
                  <a:pt x="2070" y="1051"/>
                  <a:pt x="2070" y="1051"/>
                  <a:pt x="2070" y="1051"/>
                </a:cubicBezTo>
                <a:cubicBezTo>
                  <a:pt x="2071" y="1051"/>
                  <a:pt x="2071" y="1051"/>
                  <a:pt x="2071" y="1051"/>
                </a:cubicBezTo>
                <a:cubicBezTo>
                  <a:pt x="2071" y="1051"/>
                  <a:pt x="2071" y="1051"/>
                  <a:pt x="2071" y="1051"/>
                </a:cubicBezTo>
                <a:cubicBezTo>
                  <a:pt x="2071" y="1051"/>
                  <a:pt x="2071" y="1051"/>
                  <a:pt x="2071" y="1051"/>
                </a:cubicBezTo>
                <a:cubicBezTo>
                  <a:pt x="2072" y="1051"/>
                  <a:pt x="2073" y="1051"/>
                  <a:pt x="2073" y="1051"/>
                </a:cubicBezTo>
                <a:cubicBezTo>
                  <a:pt x="2074" y="1051"/>
                  <a:pt x="2074" y="1050"/>
                  <a:pt x="2074" y="1050"/>
                </a:cubicBezTo>
                <a:cubicBezTo>
                  <a:pt x="2074" y="1049"/>
                  <a:pt x="2074" y="1049"/>
                  <a:pt x="2074" y="1049"/>
                </a:cubicBezTo>
                <a:cubicBezTo>
                  <a:pt x="2075" y="1048"/>
                  <a:pt x="2075" y="1048"/>
                  <a:pt x="2075" y="1048"/>
                </a:cubicBezTo>
                <a:cubicBezTo>
                  <a:pt x="2075" y="1048"/>
                  <a:pt x="2075" y="1048"/>
                  <a:pt x="2075" y="1048"/>
                </a:cubicBezTo>
                <a:cubicBezTo>
                  <a:pt x="2075" y="1048"/>
                  <a:pt x="2076" y="1048"/>
                  <a:pt x="2076" y="1048"/>
                </a:cubicBezTo>
                <a:cubicBezTo>
                  <a:pt x="2076" y="1048"/>
                  <a:pt x="2076" y="1048"/>
                  <a:pt x="2076" y="1048"/>
                </a:cubicBezTo>
                <a:cubicBezTo>
                  <a:pt x="2077" y="1047"/>
                  <a:pt x="2077" y="1047"/>
                  <a:pt x="2077" y="1047"/>
                </a:cubicBezTo>
                <a:cubicBezTo>
                  <a:pt x="2077" y="1047"/>
                  <a:pt x="2078" y="1047"/>
                  <a:pt x="2077" y="1046"/>
                </a:cubicBezTo>
                <a:cubicBezTo>
                  <a:pt x="2077" y="1046"/>
                  <a:pt x="2077" y="1046"/>
                  <a:pt x="2077" y="1046"/>
                </a:cubicBezTo>
                <a:cubicBezTo>
                  <a:pt x="2077" y="1045"/>
                  <a:pt x="2077" y="1046"/>
                  <a:pt x="2076" y="1046"/>
                </a:cubicBezTo>
                <a:cubicBezTo>
                  <a:pt x="2076" y="1045"/>
                  <a:pt x="2076" y="1045"/>
                  <a:pt x="2076" y="1045"/>
                </a:cubicBezTo>
                <a:cubicBezTo>
                  <a:pt x="2076" y="1044"/>
                  <a:pt x="2076" y="1044"/>
                  <a:pt x="2076" y="1044"/>
                </a:cubicBezTo>
                <a:cubicBezTo>
                  <a:pt x="2076" y="1044"/>
                  <a:pt x="2076" y="1044"/>
                  <a:pt x="2076" y="1044"/>
                </a:cubicBezTo>
                <a:cubicBezTo>
                  <a:pt x="2075" y="1043"/>
                  <a:pt x="2075" y="1043"/>
                  <a:pt x="2075" y="1043"/>
                </a:cubicBezTo>
                <a:cubicBezTo>
                  <a:pt x="2076" y="1043"/>
                  <a:pt x="2076" y="1043"/>
                  <a:pt x="2076" y="1043"/>
                </a:cubicBezTo>
                <a:cubicBezTo>
                  <a:pt x="2076" y="1043"/>
                  <a:pt x="2076" y="1043"/>
                  <a:pt x="2076" y="1043"/>
                </a:cubicBezTo>
                <a:cubicBezTo>
                  <a:pt x="2076" y="1043"/>
                  <a:pt x="2076" y="1043"/>
                  <a:pt x="2076" y="1043"/>
                </a:cubicBezTo>
                <a:cubicBezTo>
                  <a:pt x="2076" y="1043"/>
                  <a:pt x="2076" y="1043"/>
                  <a:pt x="2076" y="1043"/>
                </a:cubicBezTo>
                <a:cubicBezTo>
                  <a:pt x="2076" y="1043"/>
                  <a:pt x="2076" y="1043"/>
                  <a:pt x="2076" y="1043"/>
                </a:cubicBezTo>
                <a:cubicBezTo>
                  <a:pt x="2076" y="1043"/>
                  <a:pt x="2076" y="1043"/>
                  <a:pt x="2076" y="1043"/>
                </a:cubicBezTo>
                <a:cubicBezTo>
                  <a:pt x="2076" y="1043"/>
                  <a:pt x="2076" y="1043"/>
                  <a:pt x="2076" y="1043"/>
                </a:cubicBezTo>
                <a:cubicBezTo>
                  <a:pt x="2076" y="1042"/>
                  <a:pt x="2076" y="1042"/>
                  <a:pt x="2076" y="1042"/>
                </a:cubicBezTo>
                <a:cubicBezTo>
                  <a:pt x="2076" y="1042"/>
                  <a:pt x="2076" y="1042"/>
                  <a:pt x="2076" y="1042"/>
                </a:cubicBezTo>
                <a:cubicBezTo>
                  <a:pt x="2076" y="1042"/>
                  <a:pt x="2076" y="1041"/>
                  <a:pt x="2076" y="1041"/>
                </a:cubicBezTo>
                <a:cubicBezTo>
                  <a:pt x="2076" y="1041"/>
                  <a:pt x="2075" y="1041"/>
                  <a:pt x="2075" y="1040"/>
                </a:cubicBezTo>
                <a:cubicBezTo>
                  <a:pt x="2075" y="1040"/>
                  <a:pt x="2075" y="1040"/>
                  <a:pt x="2075" y="1040"/>
                </a:cubicBezTo>
                <a:cubicBezTo>
                  <a:pt x="2075" y="1040"/>
                  <a:pt x="2075" y="1040"/>
                  <a:pt x="2075" y="1040"/>
                </a:cubicBezTo>
                <a:cubicBezTo>
                  <a:pt x="2075" y="1041"/>
                  <a:pt x="2075" y="1041"/>
                  <a:pt x="2075" y="1041"/>
                </a:cubicBezTo>
                <a:cubicBezTo>
                  <a:pt x="2075" y="1041"/>
                  <a:pt x="2075" y="1041"/>
                  <a:pt x="2075" y="1041"/>
                </a:cubicBezTo>
                <a:cubicBezTo>
                  <a:pt x="2075" y="1042"/>
                  <a:pt x="2075" y="1042"/>
                  <a:pt x="2075" y="1042"/>
                </a:cubicBezTo>
                <a:cubicBezTo>
                  <a:pt x="2075" y="1042"/>
                  <a:pt x="2075" y="1042"/>
                  <a:pt x="2075" y="1042"/>
                </a:cubicBezTo>
                <a:cubicBezTo>
                  <a:pt x="2075" y="1043"/>
                  <a:pt x="2075" y="1043"/>
                  <a:pt x="2075" y="1043"/>
                </a:cubicBezTo>
                <a:cubicBezTo>
                  <a:pt x="2074" y="1043"/>
                  <a:pt x="2074" y="1043"/>
                  <a:pt x="2074" y="1043"/>
                </a:cubicBezTo>
                <a:cubicBezTo>
                  <a:pt x="2074" y="1043"/>
                  <a:pt x="2074" y="1043"/>
                  <a:pt x="2074" y="1043"/>
                </a:cubicBezTo>
                <a:cubicBezTo>
                  <a:pt x="2074" y="1043"/>
                  <a:pt x="2074" y="1043"/>
                  <a:pt x="2074" y="1043"/>
                </a:cubicBezTo>
                <a:cubicBezTo>
                  <a:pt x="2074" y="1044"/>
                  <a:pt x="2074" y="1044"/>
                  <a:pt x="2074" y="1044"/>
                </a:cubicBezTo>
                <a:cubicBezTo>
                  <a:pt x="2074" y="1044"/>
                  <a:pt x="2074" y="1044"/>
                  <a:pt x="2074" y="1044"/>
                </a:cubicBezTo>
                <a:cubicBezTo>
                  <a:pt x="2074" y="1044"/>
                  <a:pt x="2075" y="1044"/>
                  <a:pt x="2075" y="1044"/>
                </a:cubicBezTo>
                <a:cubicBezTo>
                  <a:pt x="2075" y="1044"/>
                  <a:pt x="2075" y="1044"/>
                  <a:pt x="2075" y="1044"/>
                </a:cubicBezTo>
                <a:cubicBezTo>
                  <a:pt x="2075" y="1045"/>
                  <a:pt x="2075" y="1045"/>
                  <a:pt x="2075" y="1045"/>
                </a:cubicBezTo>
                <a:cubicBezTo>
                  <a:pt x="2075" y="1045"/>
                  <a:pt x="2075" y="1045"/>
                  <a:pt x="2075" y="1045"/>
                </a:cubicBezTo>
                <a:cubicBezTo>
                  <a:pt x="2074" y="1045"/>
                  <a:pt x="2074" y="1044"/>
                  <a:pt x="2074" y="1044"/>
                </a:cubicBezTo>
                <a:cubicBezTo>
                  <a:pt x="2074" y="1044"/>
                  <a:pt x="2074" y="1044"/>
                  <a:pt x="2074" y="1044"/>
                </a:cubicBezTo>
                <a:cubicBezTo>
                  <a:pt x="2074" y="1044"/>
                  <a:pt x="2074" y="1044"/>
                  <a:pt x="2074" y="1044"/>
                </a:cubicBezTo>
                <a:cubicBezTo>
                  <a:pt x="2074" y="1044"/>
                  <a:pt x="2074" y="1044"/>
                  <a:pt x="2074" y="1044"/>
                </a:cubicBezTo>
                <a:cubicBezTo>
                  <a:pt x="2074" y="1045"/>
                  <a:pt x="2074" y="1045"/>
                  <a:pt x="2074" y="1045"/>
                </a:cubicBezTo>
                <a:cubicBezTo>
                  <a:pt x="2074" y="1045"/>
                  <a:pt x="2074" y="1045"/>
                  <a:pt x="2074" y="1045"/>
                </a:cubicBezTo>
                <a:cubicBezTo>
                  <a:pt x="2074" y="1046"/>
                  <a:pt x="2074" y="1046"/>
                  <a:pt x="2074" y="1047"/>
                </a:cubicBezTo>
                <a:cubicBezTo>
                  <a:pt x="2074" y="1047"/>
                  <a:pt x="2073" y="1047"/>
                  <a:pt x="2073" y="1048"/>
                </a:cubicBezTo>
                <a:cubicBezTo>
                  <a:pt x="2073" y="1048"/>
                  <a:pt x="2073" y="1048"/>
                  <a:pt x="2073" y="1048"/>
                </a:cubicBezTo>
                <a:cubicBezTo>
                  <a:pt x="2073" y="1048"/>
                  <a:pt x="2073" y="1048"/>
                  <a:pt x="2073" y="1048"/>
                </a:cubicBezTo>
                <a:cubicBezTo>
                  <a:pt x="2073" y="1047"/>
                  <a:pt x="2073" y="1047"/>
                  <a:pt x="2073" y="1047"/>
                </a:cubicBezTo>
                <a:cubicBezTo>
                  <a:pt x="2073" y="1047"/>
                  <a:pt x="2073" y="1047"/>
                  <a:pt x="2073" y="1047"/>
                </a:cubicBezTo>
                <a:cubicBezTo>
                  <a:pt x="2073" y="1047"/>
                  <a:pt x="2073" y="1047"/>
                  <a:pt x="2073" y="1047"/>
                </a:cubicBezTo>
                <a:cubicBezTo>
                  <a:pt x="2072" y="1048"/>
                  <a:pt x="2072" y="1048"/>
                  <a:pt x="2072" y="1048"/>
                </a:cubicBezTo>
                <a:cubicBezTo>
                  <a:pt x="2072" y="1048"/>
                  <a:pt x="2072" y="1048"/>
                  <a:pt x="2072" y="1048"/>
                </a:cubicBezTo>
                <a:cubicBezTo>
                  <a:pt x="2072" y="1048"/>
                  <a:pt x="2072" y="1048"/>
                  <a:pt x="2072" y="1048"/>
                </a:cubicBezTo>
                <a:cubicBezTo>
                  <a:pt x="2072" y="1048"/>
                  <a:pt x="2072" y="1048"/>
                  <a:pt x="2072" y="1048"/>
                </a:cubicBezTo>
                <a:cubicBezTo>
                  <a:pt x="2072" y="1049"/>
                  <a:pt x="2072" y="1049"/>
                  <a:pt x="2072" y="1049"/>
                </a:cubicBezTo>
                <a:cubicBezTo>
                  <a:pt x="2072" y="1049"/>
                  <a:pt x="2072" y="1049"/>
                  <a:pt x="2072" y="1049"/>
                </a:cubicBezTo>
                <a:cubicBezTo>
                  <a:pt x="2072" y="1049"/>
                  <a:pt x="2072" y="1049"/>
                  <a:pt x="2072" y="1049"/>
                </a:cubicBezTo>
                <a:cubicBezTo>
                  <a:pt x="2071" y="1049"/>
                  <a:pt x="2071" y="1049"/>
                  <a:pt x="2071" y="1049"/>
                </a:cubicBezTo>
                <a:cubicBezTo>
                  <a:pt x="2071" y="1050"/>
                  <a:pt x="2071" y="1050"/>
                  <a:pt x="2071" y="1050"/>
                </a:cubicBezTo>
                <a:cubicBezTo>
                  <a:pt x="2071" y="1051"/>
                  <a:pt x="2071" y="1051"/>
                  <a:pt x="2071" y="1051"/>
                </a:cubicBezTo>
                <a:cubicBezTo>
                  <a:pt x="2071" y="1050"/>
                  <a:pt x="2071" y="1050"/>
                  <a:pt x="2071" y="1050"/>
                </a:cubicBezTo>
                <a:moveTo>
                  <a:pt x="2084" y="1079"/>
                </a:moveTo>
                <a:cubicBezTo>
                  <a:pt x="2084" y="1079"/>
                  <a:pt x="2084" y="1079"/>
                  <a:pt x="2084" y="1079"/>
                </a:cubicBezTo>
                <a:cubicBezTo>
                  <a:pt x="2084" y="1079"/>
                  <a:pt x="2084" y="1079"/>
                  <a:pt x="2084" y="1079"/>
                </a:cubicBezTo>
                <a:cubicBezTo>
                  <a:pt x="2085" y="1079"/>
                  <a:pt x="2085" y="1079"/>
                  <a:pt x="2085" y="1079"/>
                </a:cubicBezTo>
                <a:cubicBezTo>
                  <a:pt x="2084" y="1079"/>
                  <a:pt x="2084" y="1079"/>
                  <a:pt x="2084" y="1079"/>
                </a:cubicBezTo>
                <a:moveTo>
                  <a:pt x="2073" y="1046"/>
                </a:moveTo>
                <a:cubicBezTo>
                  <a:pt x="2073" y="1046"/>
                  <a:pt x="2073" y="1046"/>
                  <a:pt x="2073" y="1046"/>
                </a:cubicBezTo>
                <a:cubicBezTo>
                  <a:pt x="2073" y="1047"/>
                  <a:pt x="2073" y="1047"/>
                  <a:pt x="2073" y="1047"/>
                </a:cubicBezTo>
                <a:cubicBezTo>
                  <a:pt x="2073" y="1047"/>
                  <a:pt x="2073" y="1047"/>
                  <a:pt x="2073" y="1047"/>
                </a:cubicBezTo>
                <a:cubicBezTo>
                  <a:pt x="2073" y="1046"/>
                  <a:pt x="2073" y="1046"/>
                  <a:pt x="2073" y="1046"/>
                </a:cubicBezTo>
                <a:moveTo>
                  <a:pt x="2092" y="976"/>
                </a:moveTo>
                <a:cubicBezTo>
                  <a:pt x="2092" y="976"/>
                  <a:pt x="2092" y="976"/>
                  <a:pt x="2092" y="976"/>
                </a:cubicBezTo>
                <a:cubicBezTo>
                  <a:pt x="2092" y="976"/>
                  <a:pt x="2092" y="976"/>
                  <a:pt x="2092" y="976"/>
                </a:cubicBezTo>
                <a:cubicBezTo>
                  <a:pt x="2092" y="975"/>
                  <a:pt x="2092" y="975"/>
                  <a:pt x="2092" y="975"/>
                </a:cubicBezTo>
                <a:cubicBezTo>
                  <a:pt x="2093" y="975"/>
                  <a:pt x="2093" y="975"/>
                  <a:pt x="2093" y="975"/>
                </a:cubicBezTo>
                <a:cubicBezTo>
                  <a:pt x="2093" y="975"/>
                  <a:pt x="2093" y="975"/>
                  <a:pt x="2093" y="975"/>
                </a:cubicBezTo>
                <a:cubicBezTo>
                  <a:pt x="2093" y="975"/>
                  <a:pt x="2093" y="975"/>
                  <a:pt x="2093" y="975"/>
                </a:cubicBezTo>
                <a:cubicBezTo>
                  <a:pt x="2093" y="975"/>
                  <a:pt x="2093" y="975"/>
                  <a:pt x="2093" y="975"/>
                </a:cubicBezTo>
                <a:cubicBezTo>
                  <a:pt x="2093" y="975"/>
                  <a:pt x="2093" y="975"/>
                  <a:pt x="2093" y="975"/>
                </a:cubicBezTo>
                <a:cubicBezTo>
                  <a:pt x="2093" y="975"/>
                  <a:pt x="2093" y="975"/>
                  <a:pt x="2093" y="975"/>
                </a:cubicBezTo>
                <a:cubicBezTo>
                  <a:pt x="2093" y="975"/>
                  <a:pt x="2093" y="975"/>
                  <a:pt x="2093" y="975"/>
                </a:cubicBezTo>
                <a:cubicBezTo>
                  <a:pt x="2093" y="975"/>
                  <a:pt x="2093" y="975"/>
                  <a:pt x="2093" y="975"/>
                </a:cubicBezTo>
                <a:cubicBezTo>
                  <a:pt x="2093" y="975"/>
                  <a:pt x="2093" y="975"/>
                  <a:pt x="2093" y="975"/>
                </a:cubicBezTo>
                <a:cubicBezTo>
                  <a:pt x="2093" y="975"/>
                  <a:pt x="2093" y="975"/>
                  <a:pt x="2093" y="975"/>
                </a:cubicBezTo>
                <a:cubicBezTo>
                  <a:pt x="2093" y="975"/>
                  <a:pt x="2093" y="975"/>
                  <a:pt x="2093" y="975"/>
                </a:cubicBezTo>
                <a:cubicBezTo>
                  <a:pt x="2093" y="975"/>
                  <a:pt x="2093" y="975"/>
                  <a:pt x="2093" y="975"/>
                </a:cubicBezTo>
                <a:cubicBezTo>
                  <a:pt x="2093" y="975"/>
                  <a:pt x="2093" y="975"/>
                  <a:pt x="2093" y="975"/>
                </a:cubicBezTo>
                <a:cubicBezTo>
                  <a:pt x="2093" y="975"/>
                  <a:pt x="2093" y="975"/>
                  <a:pt x="2093" y="975"/>
                </a:cubicBezTo>
                <a:cubicBezTo>
                  <a:pt x="2093" y="975"/>
                  <a:pt x="2093" y="975"/>
                  <a:pt x="2093" y="975"/>
                </a:cubicBezTo>
                <a:cubicBezTo>
                  <a:pt x="2093" y="975"/>
                  <a:pt x="2093" y="975"/>
                  <a:pt x="2093" y="975"/>
                </a:cubicBezTo>
                <a:cubicBezTo>
                  <a:pt x="2093" y="975"/>
                  <a:pt x="2093" y="975"/>
                  <a:pt x="2093" y="975"/>
                </a:cubicBezTo>
                <a:cubicBezTo>
                  <a:pt x="2092" y="975"/>
                  <a:pt x="2092" y="975"/>
                  <a:pt x="2092" y="975"/>
                </a:cubicBezTo>
                <a:cubicBezTo>
                  <a:pt x="2092" y="975"/>
                  <a:pt x="2092" y="975"/>
                  <a:pt x="2092" y="975"/>
                </a:cubicBezTo>
                <a:cubicBezTo>
                  <a:pt x="2092" y="975"/>
                  <a:pt x="2092" y="975"/>
                  <a:pt x="2092" y="975"/>
                </a:cubicBezTo>
                <a:cubicBezTo>
                  <a:pt x="2092" y="975"/>
                  <a:pt x="2092" y="975"/>
                  <a:pt x="2092" y="975"/>
                </a:cubicBezTo>
                <a:cubicBezTo>
                  <a:pt x="2092" y="975"/>
                  <a:pt x="2092" y="975"/>
                  <a:pt x="2092" y="975"/>
                </a:cubicBezTo>
                <a:cubicBezTo>
                  <a:pt x="2092" y="975"/>
                  <a:pt x="2092" y="975"/>
                  <a:pt x="2092" y="975"/>
                </a:cubicBezTo>
                <a:cubicBezTo>
                  <a:pt x="2092" y="975"/>
                  <a:pt x="2092" y="975"/>
                  <a:pt x="2092" y="975"/>
                </a:cubicBezTo>
                <a:cubicBezTo>
                  <a:pt x="2092" y="975"/>
                  <a:pt x="2092" y="975"/>
                  <a:pt x="2092" y="975"/>
                </a:cubicBezTo>
                <a:cubicBezTo>
                  <a:pt x="2092" y="975"/>
                  <a:pt x="2092" y="975"/>
                  <a:pt x="2092" y="975"/>
                </a:cubicBezTo>
                <a:cubicBezTo>
                  <a:pt x="2092" y="975"/>
                  <a:pt x="2092" y="975"/>
                  <a:pt x="2092" y="975"/>
                </a:cubicBezTo>
                <a:cubicBezTo>
                  <a:pt x="2092" y="975"/>
                  <a:pt x="2092" y="975"/>
                  <a:pt x="2092" y="975"/>
                </a:cubicBezTo>
                <a:cubicBezTo>
                  <a:pt x="2092" y="975"/>
                  <a:pt x="2092" y="975"/>
                  <a:pt x="2092" y="975"/>
                </a:cubicBezTo>
                <a:cubicBezTo>
                  <a:pt x="2092" y="975"/>
                  <a:pt x="2092" y="975"/>
                  <a:pt x="2092" y="975"/>
                </a:cubicBezTo>
                <a:cubicBezTo>
                  <a:pt x="2092" y="975"/>
                  <a:pt x="2092" y="975"/>
                  <a:pt x="2092" y="975"/>
                </a:cubicBezTo>
                <a:cubicBezTo>
                  <a:pt x="2092" y="975"/>
                  <a:pt x="2092" y="975"/>
                  <a:pt x="2092" y="975"/>
                </a:cubicBezTo>
                <a:cubicBezTo>
                  <a:pt x="2092" y="975"/>
                  <a:pt x="2092" y="975"/>
                  <a:pt x="2092" y="975"/>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7"/>
                  <a:pt x="2092" y="977"/>
                  <a:pt x="2092" y="977"/>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cubicBezTo>
                  <a:pt x="2092" y="976"/>
                  <a:pt x="2092" y="976"/>
                  <a:pt x="2092" y="976"/>
                </a:cubicBezTo>
                <a:moveTo>
                  <a:pt x="2059" y="1065"/>
                </a:moveTo>
                <a:cubicBezTo>
                  <a:pt x="2058" y="1066"/>
                  <a:pt x="2058" y="1066"/>
                  <a:pt x="2058" y="1066"/>
                </a:cubicBezTo>
                <a:cubicBezTo>
                  <a:pt x="2058" y="1066"/>
                  <a:pt x="2058" y="1066"/>
                  <a:pt x="2058" y="1066"/>
                </a:cubicBezTo>
                <a:cubicBezTo>
                  <a:pt x="2058" y="1067"/>
                  <a:pt x="2058" y="1067"/>
                  <a:pt x="2058" y="1067"/>
                </a:cubicBezTo>
                <a:cubicBezTo>
                  <a:pt x="2058" y="1067"/>
                  <a:pt x="2058" y="1067"/>
                  <a:pt x="2058" y="1067"/>
                </a:cubicBezTo>
                <a:cubicBezTo>
                  <a:pt x="2058" y="1067"/>
                  <a:pt x="2058" y="1067"/>
                  <a:pt x="2058" y="1067"/>
                </a:cubicBezTo>
                <a:cubicBezTo>
                  <a:pt x="2059" y="1068"/>
                  <a:pt x="2059" y="1068"/>
                  <a:pt x="2059" y="1068"/>
                </a:cubicBezTo>
                <a:cubicBezTo>
                  <a:pt x="2059" y="1067"/>
                  <a:pt x="2059" y="1067"/>
                  <a:pt x="2059" y="1067"/>
                </a:cubicBezTo>
                <a:cubicBezTo>
                  <a:pt x="2059" y="1067"/>
                  <a:pt x="2059" y="1067"/>
                  <a:pt x="2059" y="1067"/>
                </a:cubicBezTo>
                <a:cubicBezTo>
                  <a:pt x="2059" y="1066"/>
                  <a:pt x="2059" y="1066"/>
                  <a:pt x="2059" y="1066"/>
                </a:cubicBezTo>
                <a:cubicBezTo>
                  <a:pt x="2059" y="1065"/>
                  <a:pt x="2059" y="1065"/>
                  <a:pt x="2059" y="1065"/>
                </a:cubicBezTo>
                <a:cubicBezTo>
                  <a:pt x="2059" y="1065"/>
                  <a:pt x="2059" y="1065"/>
                  <a:pt x="2059" y="1065"/>
                </a:cubicBezTo>
                <a:moveTo>
                  <a:pt x="2077" y="1003"/>
                </a:moveTo>
                <a:cubicBezTo>
                  <a:pt x="2077" y="1003"/>
                  <a:pt x="2077" y="1003"/>
                  <a:pt x="2077" y="1003"/>
                </a:cubicBezTo>
                <a:cubicBezTo>
                  <a:pt x="2077" y="1003"/>
                  <a:pt x="2077" y="1003"/>
                  <a:pt x="2077" y="1003"/>
                </a:cubicBezTo>
                <a:cubicBezTo>
                  <a:pt x="2077" y="1003"/>
                  <a:pt x="2077" y="1003"/>
                  <a:pt x="2077" y="1003"/>
                </a:cubicBezTo>
                <a:cubicBezTo>
                  <a:pt x="2077" y="1003"/>
                  <a:pt x="2077" y="1003"/>
                  <a:pt x="2077" y="1003"/>
                </a:cubicBezTo>
                <a:cubicBezTo>
                  <a:pt x="2077" y="1003"/>
                  <a:pt x="2077" y="1003"/>
                  <a:pt x="2077" y="1003"/>
                </a:cubicBezTo>
                <a:cubicBezTo>
                  <a:pt x="2077" y="1003"/>
                  <a:pt x="2077" y="1003"/>
                  <a:pt x="2077" y="1003"/>
                </a:cubicBezTo>
                <a:cubicBezTo>
                  <a:pt x="2077" y="1003"/>
                  <a:pt x="2077" y="1003"/>
                  <a:pt x="2077" y="1003"/>
                </a:cubicBezTo>
                <a:moveTo>
                  <a:pt x="2077" y="1004"/>
                </a:moveTo>
                <a:cubicBezTo>
                  <a:pt x="2077" y="1004"/>
                  <a:pt x="2077" y="1004"/>
                  <a:pt x="2077" y="1004"/>
                </a:cubicBezTo>
                <a:cubicBezTo>
                  <a:pt x="2077" y="1004"/>
                  <a:pt x="2077" y="1004"/>
                  <a:pt x="2077" y="1004"/>
                </a:cubicBezTo>
                <a:cubicBezTo>
                  <a:pt x="2077" y="1004"/>
                  <a:pt x="2077" y="1004"/>
                  <a:pt x="2077" y="1004"/>
                </a:cubicBezTo>
                <a:cubicBezTo>
                  <a:pt x="2077" y="1004"/>
                  <a:pt x="2077" y="1004"/>
                  <a:pt x="2077" y="1004"/>
                </a:cubicBezTo>
                <a:cubicBezTo>
                  <a:pt x="2077" y="1004"/>
                  <a:pt x="2077" y="1004"/>
                  <a:pt x="2077" y="1004"/>
                </a:cubicBezTo>
                <a:cubicBezTo>
                  <a:pt x="2077" y="1003"/>
                  <a:pt x="2077" y="1003"/>
                  <a:pt x="2077" y="1003"/>
                </a:cubicBezTo>
                <a:cubicBezTo>
                  <a:pt x="2077" y="1003"/>
                  <a:pt x="2077" y="1003"/>
                  <a:pt x="2077" y="1003"/>
                </a:cubicBezTo>
                <a:cubicBezTo>
                  <a:pt x="2077" y="1003"/>
                  <a:pt x="2077" y="1003"/>
                  <a:pt x="2077" y="1003"/>
                </a:cubicBezTo>
                <a:cubicBezTo>
                  <a:pt x="2077" y="1003"/>
                  <a:pt x="2077" y="1003"/>
                  <a:pt x="2077" y="1003"/>
                </a:cubicBezTo>
                <a:cubicBezTo>
                  <a:pt x="2077" y="1004"/>
                  <a:pt x="2077" y="1004"/>
                  <a:pt x="2077" y="1004"/>
                </a:cubicBezTo>
                <a:moveTo>
                  <a:pt x="2075" y="1042"/>
                </a:moveTo>
                <a:cubicBezTo>
                  <a:pt x="2074" y="1041"/>
                  <a:pt x="2074" y="1041"/>
                  <a:pt x="2074" y="1041"/>
                </a:cubicBezTo>
                <a:cubicBezTo>
                  <a:pt x="2074" y="1042"/>
                  <a:pt x="2074" y="1042"/>
                  <a:pt x="2074" y="1042"/>
                </a:cubicBezTo>
                <a:cubicBezTo>
                  <a:pt x="2075" y="1042"/>
                  <a:pt x="2075" y="1042"/>
                  <a:pt x="2075" y="1042"/>
                </a:cubicBezTo>
                <a:cubicBezTo>
                  <a:pt x="2075" y="1042"/>
                  <a:pt x="2075" y="1042"/>
                  <a:pt x="2075" y="1042"/>
                </a:cubicBezTo>
                <a:moveTo>
                  <a:pt x="2076" y="1004"/>
                </a:moveTo>
                <a:cubicBezTo>
                  <a:pt x="2076" y="1004"/>
                  <a:pt x="2076" y="1004"/>
                  <a:pt x="2076" y="1004"/>
                </a:cubicBezTo>
                <a:cubicBezTo>
                  <a:pt x="2076" y="1003"/>
                  <a:pt x="2076" y="1003"/>
                  <a:pt x="2076" y="1003"/>
                </a:cubicBezTo>
                <a:cubicBezTo>
                  <a:pt x="2077" y="1003"/>
                  <a:pt x="2077" y="1003"/>
                  <a:pt x="2077" y="1003"/>
                </a:cubicBezTo>
                <a:cubicBezTo>
                  <a:pt x="2077" y="1003"/>
                  <a:pt x="2077" y="1003"/>
                  <a:pt x="2077" y="1003"/>
                </a:cubicBezTo>
                <a:cubicBezTo>
                  <a:pt x="2077" y="1003"/>
                  <a:pt x="2077" y="1003"/>
                  <a:pt x="2077" y="1003"/>
                </a:cubicBezTo>
                <a:cubicBezTo>
                  <a:pt x="2077" y="1003"/>
                  <a:pt x="2077" y="1003"/>
                  <a:pt x="2077" y="1003"/>
                </a:cubicBezTo>
                <a:cubicBezTo>
                  <a:pt x="2077" y="1004"/>
                  <a:pt x="2077" y="1004"/>
                  <a:pt x="2077" y="1004"/>
                </a:cubicBezTo>
                <a:cubicBezTo>
                  <a:pt x="2077" y="1004"/>
                  <a:pt x="2077" y="1004"/>
                  <a:pt x="2077" y="1004"/>
                </a:cubicBezTo>
                <a:cubicBezTo>
                  <a:pt x="2077" y="1004"/>
                  <a:pt x="2077" y="1004"/>
                  <a:pt x="2077" y="1004"/>
                </a:cubicBezTo>
                <a:cubicBezTo>
                  <a:pt x="2077" y="1004"/>
                  <a:pt x="2077" y="1004"/>
                  <a:pt x="2077" y="1004"/>
                </a:cubicBezTo>
                <a:cubicBezTo>
                  <a:pt x="2077" y="1004"/>
                  <a:pt x="2077" y="1004"/>
                  <a:pt x="2077" y="1004"/>
                </a:cubicBezTo>
                <a:cubicBezTo>
                  <a:pt x="2077" y="1004"/>
                  <a:pt x="2077" y="1004"/>
                  <a:pt x="2077" y="1004"/>
                </a:cubicBezTo>
                <a:cubicBezTo>
                  <a:pt x="2077" y="1004"/>
                  <a:pt x="2077" y="1004"/>
                  <a:pt x="2077" y="1004"/>
                </a:cubicBezTo>
                <a:cubicBezTo>
                  <a:pt x="2078" y="1004"/>
                  <a:pt x="2078" y="1004"/>
                  <a:pt x="2078" y="1004"/>
                </a:cubicBezTo>
                <a:cubicBezTo>
                  <a:pt x="2078" y="1005"/>
                  <a:pt x="2078" y="1005"/>
                  <a:pt x="2078" y="1005"/>
                </a:cubicBezTo>
                <a:cubicBezTo>
                  <a:pt x="2078" y="1005"/>
                  <a:pt x="2078" y="1005"/>
                  <a:pt x="2078" y="1005"/>
                </a:cubicBezTo>
                <a:cubicBezTo>
                  <a:pt x="2078" y="1005"/>
                  <a:pt x="2078" y="1005"/>
                  <a:pt x="2078" y="1005"/>
                </a:cubicBezTo>
                <a:cubicBezTo>
                  <a:pt x="2079" y="1005"/>
                  <a:pt x="2079" y="1005"/>
                  <a:pt x="2079" y="1005"/>
                </a:cubicBezTo>
                <a:cubicBezTo>
                  <a:pt x="2079" y="1005"/>
                  <a:pt x="2079" y="1005"/>
                  <a:pt x="2079" y="1005"/>
                </a:cubicBezTo>
                <a:cubicBezTo>
                  <a:pt x="2080" y="1005"/>
                  <a:pt x="2080" y="1005"/>
                  <a:pt x="2080" y="1005"/>
                </a:cubicBezTo>
                <a:cubicBezTo>
                  <a:pt x="2080" y="1005"/>
                  <a:pt x="2080" y="1005"/>
                  <a:pt x="2080" y="1005"/>
                </a:cubicBezTo>
                <a:cubicBezTo>
                  <a:pt x="2080" y="1004"/>
                  <a:pt x="2080" y="1004"/>
                  <a:pt x="2080" y="1004"/>
                </a:cubicBezTo>
                <a:cubicBezTo>
                  <a:pt x="2080" y="1004"/>
                  <a:pt x="2080" y="1004"/>
                  <a:pt x="2080" y="1004"/>
                </a:cubicBezTo>
                <a:cubicBezTo>
                  <a:pt x="2080" y="1004"/>
                  <a:pt x="2080" y="1004"/>
                  <a:pt x="2080" y="1004"/>
                </a:cubicBezTo>
                <a:cubicBezTo>
                  <a:pt x="2080" y="1004"/>
                  <a:pt x="2080" y="1003"/>
                  <a:pt x="2080" y="1003"/>
                </a:cubicBezTo>
                <a:cubicBezTo>
                  <a:pt x="2080" y="1002"/>
                  <a:pt x="2080" y="1002"/>
                  <a:pt x="2080" y="1002"/>
                </a:cubicBezTo>
                <a:cubicBezTo>
                  <a:pt x="2080" y="1002"/>
                  <a:pt x="2079" y="1001"/>
                  <a:pt x="2080" y="1001"/>
                </a:cubicBezTo>
                <a:cubicBezTo>
                  <a:pt x="2080" y="1000"/>
                  <a:pt x="2080" y="1000"/>
                  <a:pt x="2080" y="1000"/>
                </a:cubicBezTo>
                <a:cubicBezTo>
                  <a:pt x="2080" y="1000"/>
                  <a:pt x="2080" y="1000"/>
                  <a:pt x="2080" y="1000"/>
                </a:cubicBezTo>
                <a:cubicBezTo>
                  <a:pt x="2080" y="999"/>
                  <a:pt x="2080" y="999"/>
                  <a:pt x="2080" y="999"/>
                </a:cubicBezTo>
                <a:cubicBezTo>
                  <a:pt x="2080" y="999"/>
                  <a:pt x="2080" y="999"/>
                  <a:pt x="2080" y="999"/>
                </a:cubicBezTo>
                <a:cubicBezTo>
                  <a:pt x="2080" y="999"/>
                  <a:pt x="2080" y="999"/>
                  <a:pt x="2080" y="999"/>
                </a:cubicBezTo>
                <a:cubicBezTo>
                  <a:pt x="2080" y="999"/>
                  <a:pt x="2080" y="999"/>
                  <a:pt x="2080" y="999"/>
                </a:cubicBezTo>
                <a:cubicBezTo>
                  <a:pt x="2080" y="999"/>
                  <a:pt x="2080" y="999"/>
                  <a:pt x="2080" y="999"/>
                </a:cubicBezTo>
                <a:cubicBezTo>
                  <a:pt x="2080" y="998"/>
                  <a:pt x="2080" y="998"/>
                  <a:pt x="2080" y="998"/>
                </a:cubicBezTo>
                <a:cubicBezTo>
                  <a:pt x="2080" y="998"/>
                  <a:pt x="2080" y="998"/>
                  <a:pt x="2080" y="998"/>
                </a:cubicBezTo>
                <a:cubicBezTo>
                  <a:pt x="2080" y="998"/>
                  <a:pt x="2080" y="998"/>
                  <a:pt x="2080" y="998"/>
                </a:cubicBezTo>
                <a:cubicBezTo>
                  <a:pt x="2080" y="997"/>
                  <a:pt x="2080" y="997"/>
                  <a:pt x="2080" y="997"/>
                </a:cubicBezTo>
                <a:cubicBezTo>
                  <a:pt x="2080" y="997"/>
                  <a:pt x="2080" y="996"/>
                  <a:pt x="2080" y="996"/>
                </a:cubicBezTo>
                <a:cubicBezTo>
                  <a:pt x="2080" y="996"/>
                  <a:pt x="2080" y="996"/>
                  <a:pt x="2080" y="996"/>
                </a:cubicBezTo>
                <a:cubicBezTo>
                  <a:pt x="2080" y="995"/>
                  <a:pt x="2080" y="995"/>
                  <a:pt x="2080" y="995"/>
                </a:cubicBezTo>
                <a:cubicBezTo>
                  <a:pt x="2080" y="995"/>
                  <a:pt x="2080" y="995"/>
                  <a:pt x="2080" y="995"/>
                </a:cubicBezTo>
                <a:cubicBezTo>
                  <a:pt x="2079" y="994"/>
                  <a:pt x="2079" y="994"/>
                  <a:pt x="2079" y="994"/>
                </a:cubicBezTo>
                <a:cubicBezTo>
                  <a:pt x="2079" y="994"/>
                  <a:pt x="2079" y="994"/>
                  <a:pt x="2079" y="994"/>
                </a:cubicBezTo>
                <a:cubicBezTo>
                  <a:pt x="2079" y="993"/>
                  <a:pt x="2080" y="993"/>
                  <a:pt x="2080" y="993"/>
                </a:cubicBezTo>
                <a:cubicBezTo>
                  <a:pt x="2080" y="993"/>
                  <a:pt x="2080" y="993"/>
                  <a:pt x="2080" y="993"/>
                </a:cubicBezTo>
                <a:cubicBezTo>
                  <a:pt x="2080" y="992"/>
                  <a:pt x="2080" y="992"/>
                  <a:pt x="2080" y="992"/>
                </a:cubicBezTo>
                <a:cubicBezTo>
                  <a:pt x="2080" y="992"/>
                  <a:pt x="2080" y="992"/>
                  <a:pt x="2080" y="992"/>
                </a:cubicBezTo>
                <a:cubicBezTo>
                  <a:pt x="2080" y="991"/>
                  <a:pt x="2080" y="991"/>
                  <a:pt x="2080" y="991"/>
                </a:cubicBezTo>
                <a:cubicBezTo>
                  <a:pt x="2080" y="991"/>
                  <a:pt x="2080" y="991"/>
                  <a:pt x="2080" y="991"/>
                </a:cubicBezTo>
                <a:cubicBezTo>
                  <a:pt x="2080" y="991"/>
                  <a:pt x="2080" y="991"/>
                  <a:pt x="2080" y="991"/>
                </a:cubicBezTo>
                <a:cubicBezTo>
                  <a:pt x="2080" y="991"/>
                  <a:pt x="2080" y="991"/>
                  <a:pt x="2080" y="991"/>
                </a:cubicBezTo>
                <a:cubicBezTo>
                  <a:pt x="2080" y="990"/>
                  <a:pt x="2080" y="990"/>
                  <a:pt x="2080" y="990"/>
                </a:cubicBezTo>
                <a:cubicBezTo>
                  <a:pt x="2080" y="990"/>
                  <a:pt x="2080" y="990"/>
                  <a:pt x="2080" y="990"/>
                </a:cubicBezTo>
                <a:cubicBezTo>
                  <a:pt x="2080" y="989"/>
                  <a:pt x="2081" y="989"/>
                  <a:pt x="2081" y="989"/>
                </a:cubicBezTo>
                <a:cubicBezTo>
                  <a:pt x="2081" y="988"/>
                  <a:pt x="2081" y="988"/>
                  <a:pt x="2081" y="988"/>
                </a:cubicBezTo>
                <a:cubicBezTo>
                  <a:pt x="2080" y="988"/>
                  <a:pt x="2080" y="988"/>
                  <a:pt x="2080" y="988"/>
                </a:cubicBezTo>
                <a:cubicBezTo>
                  <a:pt x="2081" y="987"/>
                  <a:pt x="2081" y="987"/>
                  <a:pt x="2081" y="987"/>
                </a:cubicBezTo>
                <a:cubicBezTo>
                  <a:pt x="2081" y="987"/>
                  <a:pt x="2081" y="987"/>
                  <a:pt x="2081" y="987"/>
                </a:cubicBezTo>
                <a:cubicBezTo>
                  <a:pt x="2082" y="987"/>
                  <a:pt x="2082" y="987"/>
                  <a:pt x="2082" y="987"/>
                </a:cubicBezTo>
                <a:cubicBezTo>
                  <a:pt x="2082" y="987"/>
                  <a:pt x="2082" y="987"/>
                  <a:pt x="2082" y="987"/>
                </a:cubicBezTo>
                <a:cubicBezTo>
                  <a:pt x="2082" y="986"/>
                  <a:pt x="2082" y="986"/>
                  <a:pt x="2082" y="986"/>
                </a:cubicBezTo>
                <a:cubicBezTo>
                  <a:pt x="2082" y="986"/>
                  <a:pt x="2082" y="986"/>
                  <a:pt x="2082" y="986"/>
                </a:cubicBezTo>
                <a:cubicBezTo>
                  <a:pt x="2083" y="986"/>
                  <a:pt x="2083" y="986"/>
                  <a:pt x="2083" y="986"/>
                </a:cubicBezTo>
                <a:cubicBezTo>
                  <a:pt x="2083" y="986"/>
                  <a:pt x="2083" y="986"/>
                  <a:pt x="2083" y="986"/>
                </a:cubicBezTo>
                <a:cubicBezTo>
                  <a:pt x="2083" y="987"/>
                  <a:pt x="2083" y="987"/>
                  <a:pt x="2083" y="987"/>
                </a:cubicBezTo>
                <a:cubicBezTo>
                  <a:pt x="2083" y="987"/>
                  <a:pt x="2083" y="987"/>
                  <a:pt x="2083" y="987"/>
                </a:cubicBezTo>
                <a:cubicBezTo>
                  <a:pt x="2083" y="987"/>
                  <a:pt x="2083" y="987"/>
                  <a:pt x="2083" y="987"/>
                </a:cubicBezTo>
                <a:cubicBezTo>
                  <a:pt x="2083" y="987"/>
                  <a:pt x="2083" y="987"/>
                  <a:pt x="2083" y="987"/>
                </a:cubicBezTo>
                <a:cubicBezTo>
                  <a:pt x="2084" y="986"/>
                  <a:pt x="2084" y="986"/>
                  <a:pt x="2084" y="986"/>
                </a:cubicBezTo>
                <a:cubicBezTo>
                  <a:pt x="2084" y="986"/>
                  <a:pt x="2084" y="986"/>
                  <a:pt x="2084" y="986"/>
                </a:cubicBezTo>
                <a:cubicBezTo>
                  <a:pt x="2085" y="986"/>
                  <a:pt x="2085" y="986"/>
                  <a:pt x="2085" y="986"/>
                </a:cubicBezTo>
                <a:cubicBezTo>
                  <a:pt x="2085" y="986"/>
                  <a:pt x="2085" y="986"/>
                  <a:pt x="2085" y="986"/>
                </a:cubicBezTo>
                <a:cubicBezTo>
                  <a:pt x="2085" y="986"/>
                  <a:pt x="2086" y="987"/>
                  <a:pt x="2086" y="987"/>
                </a:cubicBezTo>
                <a:cubicBezTo>
                  <a:pt x="2087" y="987"/>
                  <a:pt x="2087" y="987"/>
                  <a:pt x="2087" y="987"/>
                </a:cubicBezTo>
                <a:cubicBezTo>
                  <a:pt x="2087" y="987"/>
                  <a:pt x="2087" y="987"/>
                  <a:pt x="2087" y="987"/>
                </a:cubicBezTo>
                <a:cubicBezTo>
                  <a:pt x="2087" y="987"/>
                  <a:pt x="2087" y="987"/>
                  <a:pt x="2087" y="987"/>
                </a:cubicBezTo>
                <a:cubicBezTo>
                  <a:pt x="2088" y="988"/>
                  <a:pt x="2088" y="988"/>
                  <a:pt x="2088" y="988"/>
                </a:cubicBezTo>
                <a:cubicBezTo>
                  <a:pt x="2088" y="988"/>
                  <a:pt x="2088" y="988"/>
                  <a:pt x="2088" y="988"/>
                </a:cubicBezTo>
                <a:cubicBezTo>
                  <a:pt x="2089" y="988"/>
                  <a:pt x="2090" y="988"/>
                  <a:pt x="2090" y="988"/>
                </a:cubicBezTo>
                <a:cubicBezTo>
                  <a:pt x="2090" y="988"/>
                  <a:pt x="2090" y="988"/>
                  <a:pt x="2090" y="988"/>
                </a:cubicBezTo>
                <a:cubicBezTo>
                  <a:pt x="2091" y="988"/>
                  <a:pt x="2091" y="988"/>
                  <a:pt x="2091" y="988"/>
                </a:cubicBezTo>
                <a:cubicBezTo>
                  <a:pt x="2091" y="988"/>
                  <a:pt x="2091" y="988"/>
                  <a:pt x="2091" y="988"/>
                </a:cubicBezTo>
                <a:cubicBezTo>
                  <a:pt x="2092" y="987"/>
                  <a:pt x="2092" y="987"/>
                  <a:pt x="2092" y="987"/>
                </a:cubicBezTo>
                <a:cubicBezTo>
                  <a:pt x="2092" y="987"/>
                  <a:pt x="2092" y="987"/>
                  <a:pt x="2092" y="987"/>
                </a:cubicBezTo>
                <a:cubicBezTo>
                  <a:pt x="2092" y="986"/>
                  <a:pt x="2092" y="986"/>
                  <a:pt x="2092" y="986"/>
                </a:cubicBezTo>
                <a:cubicBezTo>
                  <a:pt x="2092" y="986"/>
                  <a:pt x="2092" y="986"/>
                  <a:pt x="2092" y="986"/>
                </a:cubicBezTo>
                <a:cubicBezTo>
                  <a:pt x="2092" y="986"/>
                  <a:pt x="2092" y="986"/>
                  <a:pt x="2092" y="986"/>
                </a:cubicBezTo>
                <a:cubicBezTo>
                  <a:pt x="2092" y="986"/>
                  <a:pt x="2092" y="986"/>
                  <a:pt x="2092" y="986"/>
                </a:cubicBezTo>
                <a:cubicBezTo>
                  <a:pt x="2092" y="986"/>
                  <a:pt x="2092" y="986"/>
                  <a:pt x="2092" y="986"/>
                </a:cubicBezTo>
                <a:cubicBezTo>
                  <a:pt x="2092" y="986"/>
                  <a:pt x="2092" y="986"/>
                  <a:pt x="2092" y="986"/>
                </a:cubicBezTo>
                <a:cubicBezTo>
                  <a:pt x="2092" y="986"/>
                  <a:pt x="2092" y="986"/>
                  <a:pt x="2092" y="986"/>
                </a:cubicBezTo>
                <a:cubicBezTo>
                  <a:pt x="2093" y="987"/>
                  <a:pt x="2093" y="987"/>
                  <a:pt x="2093" y="987"/>
                </a:cubicBezTo>
                <a:cubicBezTo>
                  <a:pt x="2093" y="988"/>
                  <a:pt x="2093" y="988"/>
                  <a:pt x="2093" y="988"/>
                </a:cubicBezTo>
                <a:cubicBezTo>
                  <a:pt x="2093" y="989"/>
                  <a:pt x="2093" y="989"/>
                  <a:pt x="2092" y="989"/>
                </a:cubicBezTo>
                <a:cubicBezTo>
                  <a:pt x="2092" y="990"/>
                  <a:pt x="2092" y="990"/>
                  <a:pt x="2092" y="990"/>
                </a:cubicBezTo>
                <a:cubicBezTo>
                  <a:pt x="2092" y="990"/>
                  <a:pt x="2092" y="991"/>
                  <a:pt x="2092" y="991"/>
                </a:cubicBezTo>
                <a:cubicBezTo>
                  <a:pt x="2092" y="992"/>
                  <a:pt x="2092" y="992"/>
                  <a:pt x="2092" y="992"/>
                </a:cubicBezTo>
                <a:cubicBezTo>
                  <a:pt x="2092" y="993"/>
                  <a:pt x="2092" y="993"/>
                  <a:pt x="2092" y="993"/>
                </a:cubicBezTo>
                <a:cubicBezTo>
                  <a:pt x="2093" y="994"/>
                  <a:pt x="2093" y="994"/>
                  <a:pt x="2093" y="994"/>
                </a:cubicBezTo>
                <a:cubicBezTo>
                  <a:pt x="2093" y="994"/>
                  <a:pt x="2093" y="994"/>
                  <a:pt x="2093" y="995"/>
                </a:cubicBezTo>
                <a:cubicBezTo>
                  <a:pt x="2094" y="995"/>
                  <a:pt x="2094" y="995"/>
                  <a:pt x="2094" y="995"/>
                </a:cubicBezTo>
                <a:cubicBezTo>
                  <a:pt x="2094" y="995"/>
                  <a:pt x="2094" y="995"/>
                  <a:pt x="2094" y="995"/>
                </a:cubicBezTo>
                <a:cubicBezTo>
                  <a:pt x="2094" y="996"/>
                  <a:pt x="2094" y="996"/>
                  <a:pt x="2094" y="996"/>
                </a:cubicBezTo>
                <a:cubicBezTo>
                  <a:pt x="2094" y="996"/>
                  <a:pt x="2094" y="996"/>
                  <a:pt x="2094" y="996"/>
                </a:cubicBezTo>
                <a:cubicBezTo>
                  <a:pt x="2094" y="996"/>
                  <a:pt x="2094" y="996"/>
                  <a:pt x="2094" y="996"/>
                </a:cubicBezTo>
                <a:cubicBezTo>
                  <a:pt x="2095" y="996"/>
                  <a:pt x="2095" y="996"/>
                  <a:pt x="2095" y="996"/>
                </a:cubicBezTo>
                <a:cubicBezTo>
                  <a:pt x="2095" y="997"/>
                  <a:pt x="2095" y="997"/>
                  <a:pt x="2095" y="997"/>
                </a:cubicBezTo>
                <a:cubicBezTo>
                  <a:pt x="2095" y="997"/>
                  <a:pt x="2095" y="997"/>
                  <a:pt x="2095" y="997"/>
                </a:cubicBezTo>
                <a:cubicBezTo>
                  <a:pt x="2095" y="998"/>
                  <a:pt x="2095" y="998"/>
                  <a:pt x="2095" y="998"/>
                </a:cubicBezTo>
                <a:cubicBezTo>
                  <a:pt x="2095" y="999"/>
                  <a:pt x="2095" y="999"/>
                  <a:pt x="2095" y="999"/>
                </a:cubicBezTo>
                <a:cubicBezTo>
                  <a:pt x="2094" y="999"/>
                  <a:pt x="2094" y="999"/>
                  <a:pt x="2094" y="999"/>
                </a:cubicBezTo>
                <a:cubicBezTo>
                  <a:pt x="2094" y="999"/>
                  <a:pt x="2094" y="999"/>
                  <a:pt x="2094" y="999"/>
                </a:cubicBezTo>
                <a:cubicBezTo>
                  <a:pt x="2094" y="1000"/>
                  <a:pt x="2094" y="1000"/>
                  <a:pt x="2094" y="1000"/>
                </a:cubicBezTo>
                <a:cubicBezTo>
                  <a:pt x="2094" y="1001"/>
                  <a:pt x="2094" y="1001"/>
                  <a:pt x="2094" y="1001"/>
                </a:cubicBezTo>
                <a:cubicBezTo>
                  <a:pt x="2093" y="1001"/>
                  <a:pt x="2093" y="1001"/>
                  <a:pt x="2093" y="1001"/>
                </a:cubicBezTo>
                <a:cubicBezTo>
                  <a:pt x="2093" y="1001"/>
                  <a:pt x="2093" y="1001"/>
                  <a:pt x="2093" y="1001"/>
                </a:cubicBezTo>
                <a:cubicBezTo>
                  <a:pt x="2093" y="1001"/>
                  <a:pt x="2093" y="1001"/>
                  <a:pt x="2093" y="1001"/>
                </a:cubicBezTo>
                <a:cubicBezTo>
                  <a:pt x="2093" y="1001"/>
                  <a:pt x="2093" y="1001"/>
                  <a:pt x="2093" y="1001"/>
                </a:cubicBezTo>
                <a:cubicBezTo>
                  <a:pt x="2093" y="1002"/>
                  <a:pt x="2093" y="1002"/>
                  <a:pt x="2093" y="1002"/>
                </a:cubicBezTo>
                <a:cubicBezTo>
                  <a:pt x="2093" y="1002"/>
                  <a:pt x="2093" y="1002"/>
                  <a:pt x="2093" y="1002"/>
                </a:cubicBezTo>
                <a:cubicBezTo>
                  <a:pt x="2093" y="1002"/>
                  <a:pt x="2093" y="1003"/>
                  <a:pt x="2093" y="1003"/>
                </a:cubicBezTo>
                <a:cubicBezTo>
                  <a:pt x="2093" y="1003"/>
                  <a:pt x="2093" y="1003"/>
                  <a:pt x="2093" y="1003"/>
                </a:cubicBezTo>
                <a:cubicBezTo>
                  <a:pt x="2093" y="1003"/>
                  <a:pt x="2093" y="1003"/>
                  <a:pt x="2093" y="1003"/>
                </a:cubicBezTo>
                <a:cubicBezTo>
                  <a:pt x="2092" y="1004"/>
                  <a:pt x="2092" y="1004"/>
                  <a:pt x="2092" y="1005"/>
                </a:cubicBezTo>
                <a:cubicBezTo>
                  <a:pt x="2092" y="1005"/>
                  <a:pt x="2092" y="1005"/>
                  <a:pt x="2092" y="1005"/>
                </a:cubicBezTo>
                <a:cubicBezTo>
                  <a:pt x="2092" y="1004"/>
                  <a:pt x="2092" y="1004"/>
                  <a:pt x="2092" y="1004"/>
                </a:cubicBezTo>
                <a:cubicBezTo>
                  <a:pt x="2092" y="1004"/>
                  <a:pt x="2092" y="1004"/>
                  <a:pt x="2092" y="1004"/>
                </a:cubicBezTo>
                <a:cubicBezTo>
                  <a:pt x="2092" y="1003"/>
                  <a:pt x="2092" y="1003"/>
                  <a:pt x="2092" y="1003"/>
                </a:cubicBezTo>
                <a:cubicBezTo>
                  <a:pt x="2092" y="1003"/>
                  <a:pt x="2092" y="1003"/>
                  <a:pt x="2092" y="1003"/>
                </a:cubicBezTo>
                <a:cubicBezTo>
                  <a:pt x="2092" y="1003"/>
                  <a:pt x="2092" y="1003"/>
                  <a:pt x="2092" y="1003"/>
                </a:cubicBezTo>
                <a:cubicBezTo>
                  <a:pt x="2092" y="1004"/>
                  <a:pt x="2092" y="1004"/>
                  <a:pt x="2092" y="1004"/>
                </a:cubicBezTo>
                <a:cubicBezTo>
                  <a:pt x="2091" y="1004"/>
                  <a:pt x="2091" y="1004"/>
                  <a:pt x="2091" y="1004"/>
                </a:cubicBezTo>
                <a:cubicBezTo>
                  <a:pt x="2091" y="1004"/>
                  <a:pt x="2091" y="1004"/>
                  <a:pt x="2090" y="1004"/>
                </a:cubicBezTo>
                <a:cubicBezTo>
                  <a:pt x="2090" y="1005"/>
                  <a:pt x="2090" y="1005"/>
                  <a:pt x="2090" y="1005"/>
                </a:cubicBezTo>
                <a:cubicBezTo>
                  <a:pt x="2089" y="1005"/>
                  <a:pt x="2089" y="1005"/>
                  <a:pt x="2089" y="1005"/>
                </a:cubicBezTo>
                <a:cubicBezTo>
                  <a:pt x="2089" y="1005"/>
                  <a:pt x="2089" y="1005"/>
                  <a:pt x="2089" y="1005"/>
                </a:cubicBezTo>
                <a:cubicBezTo>
                  <a:pt x="2089" y="1006"/>
                  <a:pt x="2089" y="1006"/>
                  <a:pt x="2089" y="1006"/>
                </a:cubicBezTo>
                <a:cubicBezTo>
                  <a:pt x="2088" y="1006"/>
                  <a:pt x="2089" y="1006"/>
                  <a:pt x="2089" y="1007"/>
                </a:cubicBezTo>
                <a:cubicBezTo>
                  <a:pt x="2089" y="1007"/>
                  <a:pt x="2089" y="1007"/>
                  <a:pt x="2089" y="1007"/>
                </a:cubicBezTo>
                <a:cubicBezTo>
                  <a:pt x="2089" y="1007"/>
                  <a:pt x="2090" y="1007"/>
                  <a:pt x="2089" y="1007"/>
                </a:cubicBezTo>
                <a:cubicBezTo>
                  <a:pt x="2089" y="1008"/>
                  <a:pt x="2089" y="1008"/>
                  <a:pt x="2089" y="1008"/>
                </a:cubicBezTo>
                <a:cubicBezTo>
                  <a:pt x="2088" y="1009"/>
                  <a:pt x="2088" y="1009"/>
                  <a:pt x="2088" y="1009"/>
                </a:cubicBezTo>
                <a:cubicBezTo>
                  <a:pt x="2088" y="1009"/>
                  <a:pt x="2088" y="1009"/>
                  <a:pt x="2088" y="1009"/>
                </a:cubicBezTo>
                <a:cubicBezTo>
                  <a:pt x="2088" y="1010"/>
                  <a:pt x="2088" y="1010"/>
                  <a:pt x="2088" y="1010"/>
                </a:cubicBezTo>
                <a:cubicBezTo>
                  <a:pt x="2088" y="1010"/>
                  <a:pt x="2088" y="1010"/>
                  <a:pt x="2088" y="1010"/>
                </a:cubicBezTo>
                <a:cubicBezTo>
                  <a:pt x="2088" y="1010"/>
                  <a:pt x="2088" y="1010"/>
                  <a:pt x="2088" y="1010"/>
                </a:cubicBezTo>
                <a:cubicBezTo>
                  <a:pt x="2088" y="1011"/>
                  <a:pt x="2088" y="1011"/>
                  <a:pt x="2088" y="1011"/>
                </a:cubicBezTo>
                <a:cubicBezTo>
                  <a:pt x="2088" y="1011"/>
                  <a:pt x="2088" y="1011"/>
                  <a:pt x="2088" y="1011"/>
                </a:cubicBezTo>
                <a:cubicBezTo>
                  <a:pt x="2088" y="1011"/>
                  <a:pt x="2088" y="1011"/>
                  <a:pt x="2088" y="1011"/>
                </a:cubicBezTo>
                <a:cubicBezTo>
                  <a:pt x="2089" y="1012"/>
                  <a:pt x="2089" y="1012"/>
                  <a:pt x="2089" y="1012"/>
                </a:cubicBezTo>
                <a:cubicBezTo>
                  <a:pt x="2089" y="1012"/>
                  <a:pt x="2089" y="1012"/>
                  <a:pt x="2089" y="1012"/>
                </a:cubicBezTo>
                <a:cubicBezTo>
                  <a:pt x="2089" y="1013"/>
                  <a:pt x="2089" y="1013"/>
                  <a:pt x="2089" y="1013"/>
                </a:cubicBezTo>
                <a:cubicBezTo>
                  <a:pt x="2089" y="1014"/>
                  <a:pt x="2089" y="1014"/>
                  <a:pt x="2089" y="1014"/>
                </a:cubicBezTo>
                <a:cubicBezTo>
                  <a:pt x="2090" y="1014"/>
                  <a:pt x="2090" y="1014"/>
                  <a:pt x="2090" y="1014"/>
                </a:cubicBezTo>
                <a:cubicBezTo>
                  <a:pt x="2090" y="1015"/>
                  <a:pt x="2090" y="1015"/>
                  <a:pt x="2090" y="1015"/>
                </a:cubicBezTo>
                <a:cubicBezTo>
                  <a:pt x="2090" y="1015"/>
                  <a:pt x="2090" y="1015"/>
                  <a:pt x="2090" y="1015"/>
                </a:cubicBezTo>
                <a:cubicBezTo>
                  <a:pt x="2090" y="1015"/>
                  <a:pt x="2090" y="1015"/>
                  <a:pt x="2090" y="1015"/>
                </a:cubicBezTo>
                <a:cubicBezTo>
                  <a:pt x="2090" y="1016"/>
                  <a:pt x="2090" y="1016"/>
                  <a:pt x="2090" y="1016"/>
                </a:cubicBezTo>
                <a:cubicBezTo>
                  <a:pt x="2090" y="1016"/>
                  <a:pt x="2090" y="1016"/>
                  <a:pt x="2090" y="1016"/>
                </a:cubicBezTo>
                <a:cubicBezTo>
                  <a:pt x="2090" y="1017"/>
                  <a:pt x="2090" y="1017"/>
                  <a:pt x="2091" y="1018"/>
                </a:cubicBezTo>
                <a:cubicBezTo>
                  <a:pt x="2091" y="1018"/>
                  <a:pt x="2091" y="1018"/>
                  <a:pt x="2091" y="1018"/>
                </a:cubicBezTo>
                <a:cubicBezTo>
                  <a:pt x="2091" y="1018"/>
                  <a:pt x="2091" y="1018"/>
                  <a:pt x="2091" y="1018"/>
                </a:cubicBezTo>
                <a:cubicBezTo>
                  <a:pt x="2091" y="1019"/>
                  <a:pt x="2091" y="1019"/>
                  <a:pt x="2091" y="1019"/>
                </a:cubicBezTo>
                <a:cubicBezTo>
                  <a:pt x="2091" y="1019"/>
                  <a:pt x="2092" y="1020"/>
                  <a:pt x="2092" y="1020"/>
                </a:cubicBezTo>
                <a:cubicBezTo>
                  <a:pt x="2093" y="1020"/>
                  <a:pt x="2093" y="1020"/>
                  <a:pt x="2094" y="1020"/>
                </a:cubicBezTo>
                <a:cubicBezTo>
                  <a:pt x="2094" y="1020"/>
                  <a:pt x="2094" y="1020"/>
                  <a:pt x="2094" y="1020"/>
                </a:cubicBezTo>
                <a:cubicBezTo>
                  <a:pt x="2094" y="1020"/>
                  <a:pt x="2094" y="1020"/>
                  <a:pt x="2094" y="1020"/>
                </a:cubicBezTo>
                <a:cubicBezTo>
                  <a:pt x="2094" y="1020"/>
                  <a:pt x="2094" y="1020"/>
                  <a:pt x="2094" y="1020"/>
                </a:cubicBezTo>
                <a:cubicBezTo>
                  <a:pt x="2095" y="1020"/>
                  <a:pt x="2095" y="1020"/>
                  <a:pt x="2095" y="1020"/>
                </a:cubicBezTo>
                <a:cubicBezTo>
                  <a:pt x="2095" y="1020"/>
                  <a:pt x="2095" y="1020"/>
                  <a:pt x="2095" y="1020"/>
                </a:cubicBezTo>
                <a:cubicBezTo>
                  <a:pt x="2094" y="1019"/>
                  <a:pt x="2094" y="1019"/>
                  <a:pt x="2094" y="1019"/>
                </a:cubicBezTo>
                <a:cubicBezTo>
                  <a:pt x="2094" y="1019"/>
                  <a:pt x="2094" y="1019"/>
                  <a:pt x="2094" y="1019"/>
                </a:cubicBezTo>
                <a:cubicBezTo>
                  <a:pt x="2094" y="1018"/>
                  <a:pt x="2094" y="1018"/>
                  <a:pt x="2094" y="1018"/>
                </a:cubicBezTo>
                <a:cubicBezTo>
                  <a:pt x="2094" y="1018"/>
                  <a:pt x="2094" y="1018"/>
                  <a:pt x="2094" y="1018"/>
                </a:cubicBezTo>
                <a:cubicBezTo>
                  <a:pt x="2094" y="1018"/>
                  <a:pt x="2094" y="1018"/>
                  <a:pt x="2094" y="1018"/>
                </a:cubicBezTo>
                <a:cubicBezTo>
                  <a:pt x="2094" y="1018"/>
                  <a:pt x="2094" y="1018"/>
                  <a:pt x="2094" y="1018"/>
                </a:cubicBezTo>
                <a:cubicBezTo>
                  <a:pt x="2095" y="1018"/>
                  <a:pt x="2094" y="1019"/>
                  <a:pt x="2095" y="1019"/>
                </a:cubicBezTo>
                <a:cubicBezTo>
                  <a:pt x="2095" y="1019"/>
                  <a:pt x="2095" y="1019"/>
                  <a:pt x="2095" y="1019"/>
                </a:cubicBezTo>
                <a:cubicBezTo>
                  <a:pt x="2095" y="1019"/>
                  <a:pt x="2095" y="1019"/>
                  <a:pt x="2095" y="1019"/>
                </a:cubicBezTo>
                <a:cubicBezTo>
                  <a:pt x="2095" y="1018"/>
                  <a:pt x="2095" y="1018"/>
                  <a:pt x="2095" y="1018"/>
                </a:cubicBezTo>
                <a:cubicBezTo>
                  <a:pt x="2095" y="1017"/>
                  <a:pt x="2095" y="1017"/>
                  <a:pt x="2095" y="1017"/>
                </a:cubicBezTo>
                <a:cubicBezTo>
                  <a:pt x="2096" y="1017"/>
                  <a:pt x="2096" y="1017"/>
                  <a:pt x="2097" y="1017"/>
                </a:cubicBezTo>
                <a:cubicBezTo>
                  <a:pt x="2097" y="1017"/>
                  <a:pt x="2097" y="1017"/>
                  <a:pt x="2097" y="1017"/>
                </a:cubicBezTo>
                <a:cubicBezTo>
                  <a:pt x="2097" y="1017"/>
                  <a:pt x="2097" y="1017"/>
                  <a:pt x="2097" y="1017"/>
                </a:cubicBezTo>
                <a:cubicBezTo>
                  <a:pt x="2097" y="1017"/>
                  <a:pt x="2097" y="1017"/>
                  <a:pt x="2097" y="1017"/>
                </a:cubicBezTo>
                <a:cubicBezTo>
                  <a:pt x="2097" y="1017"/>
                  <a:pt x="2097" y="1017"/>
                  <a:pt x="2097" y="1017"/>
                </a:cubicBezTo>
                <a:cubicBezTo>
                  <a:pt x="2098" y="1017"/>
                  <a:pt x="2098" y="1017"/>
                  <a:pt x="2098" y="1017"/>
                </a:cubicBezTo>
                <a:cubicBezTo>
                  <a:pt x="2099" y="1018"/>
                  <a:pt x="2099" y="1018"/>
                  <a:pt x="2099" y="1018"/>
                </a:cubicBezTo>
                <a:cubicBezTo>
                  <a:pt x="2100" y="1018"/>
                  <a:pt x="2100" y="1018"/>
                  <a:pt x="2100" y="1018"/>
                </a:cubicBezTo>
                <a:cubicBezTo>
                  <a:pt x="2100" y="1019"/>
                  <a:pt x="2100" y="1019"/>
                  <a:pt x="2100" y="1019"/>
                </a:cubicBezTo>
                <a:cubicBezTo>
                  <a:pt x="2100" y="1019"/>
                  <a:pt x="2100" y="1019"/>
                  <a:pt x="2100" y="1019"/>
                </a:cubicBezTo>
                <a:cubicBezTo>
                  <a:pt x="2101" y="1020"/>
                  <a:pt x="2101" y="1020"/>
                  <a:pt x="2101" y="1020"/>
                </a:cubicBezTo>
                <a:cubicBezTo>
                  <a:pt x="2100" y="1020"/>
                  <a:pt x="2100" y="1020"/>
                  <a:pt x="2100" y="1020"/>
                </a:cubicBezTo>
                <a:cubicBezTo>
                  <a:pt x="2100" y="1021"/>
                  <a:pt x="2100" y="1021"/>
                  <a:pt x="2100" y="1021"/>
                </a:cubicBezTo>
                <a:cubicBezTo>
                  <a:pt x="2100" y="1021"/>
                  <a:pt x="2100" y="1021"/>
                  <a:pt x="2101" y="1021"/>
                </a:cubicBezTo>
                <a:cubicBezTo>
                  <a:pt x="2101" y="1021"/>
                  <a:pt x="2101" y="1021"/>
                  <a:pt x="2101" y="1021"/>
                </a:cubicBezTo>
                <a:cubicBezTo>
                  <a:pt x="2102" y="1021"/>
                  <a:pt x="2102" y="1021"/>
                  <a:pt x="2102" y="1021"/>
                </a:cubicBezTo>
                <a:cubicBezTo>
                  <a:pt x="2102" y="1021"/>
                  <a:pt x="2102" y="1021"/>
                  <a:pt x="2102" y="1021"/>
                </a:cubicBezTo>
                <a:cubicBezTo>
                  <a:pt x="2102" y="1021"/>
                  <a:pt x="2102" y="1021"/>
                  <a:pt x="2102" y="1021"/>
                </a:cubicBezTo>
                <a:cubicBezTo>
                  <a:pt x="2102" y="1020"/>
                  <a:pt x="2102" y="1020"/>
                  <a:pt x="2102" y="1020"/>
                </a:cubicBezTo>
                <a:cubicBezTo>
                  <a:pt x="2102" y="1020"/>
                  <a:pt x="2102" y="1020"/>
                  <a:pt x="2102" y="1020"/>
                </a:cubicBezTo>
                <a:cubicBezTo>
                  <a:pt x="2102" y="1020"/>
                  <a:pt x="2102" y="1020"/>
                  <a:pt x="2102" y="1020"/>
                </a:cubicBezTo>
                <a:cubicBezTo>
                  <a:pt x="2102" y="1019"/>
                  <a:pt x="2102" y="1019"/>
                  <a:pt x="2102" y="1019"/>
                </a:cubicBezTo>
                <a:cubicBezTo>
                  <a:pt x="2101" y="1019"/>
                  <a:pt x="2101" y="1019"/>
                  <a:pt x="2101" y="1019"/>
                </a:cubicBezTo>
                <a:cubicBezTo>
                  <a:pt x="2102" y="1019"/>
                  <a:pt x="2102" y="1019"/>
                  <a:pt x="2102" y="1019"/>
                </a:cubicBezTo>
                <a:cubicBezTo>
                  <a:pt x="2102" y="1019"/>
                  <a:pt x="2102" y="1019"/>
                  <a:pt x="2102" y="1019"/>
                </a:cubicBezTo>
                <a:cubicBezTo>
                  <a:pt x="2103" y="1019"/>
                  <a:pt x="2103" y="1019"/>
                  <a:pt x="2103" y="1019"/>
                </a:cubicBezTo>
                <a:cubicBezTo>
                  <a:pt x="2103" y="1019"/>
                  <a:pt x="2103" y="1019"/>
                  <a:pt x="2103" y="1019"/>
                </a:cubicBezTo>
                <a:cubicBezTo>
                  <a:pt x="2103" y="1020"/>
                  <a:pt x="2103" y="1020"/>
                  <a:pt x="2103" y="1020"/>
                </a:cubicBezTo>
                <a:cubicBezTo>
                  <a:pt x="2103" y="1020"/>
                  <a:pt x="2103" y="1020"/>
                  <a:pt x="2103" y="1020"/>
                </a:cubicBezTo>
                <a:cubicBezTo>
                  <a:pt x="2103" y="1020"/>
                  <a:pt x="2103" y="1020"/>
                  <a:pt x="2104" y="1020"/>
                </a:cubicBezTo>
                <a:cubicBezTo>
                  <a:pt x="2104" y="1020"/>
                  <a:pt x="2104" y="1020"/>
                  <a:pt x="2104" y="1020"/>
                </a:cubicBezTo>
                <a:cubicBezTo>
                  <a:pt x="2104" y="1020"/>
                  <a:pt x="2104" y="1020"/>
                  <a:pt x="2104" y="1020"/>
                </a:cubicBezTo>
                <a:cubicBezTo>
                  <a:pt x="2105" y="1020"/>
                  <a:pt x="2105" y="1020"/>
                  <a:pt x="2105" y="1020"/>
                </a:cubicBezTo>
                <a:cubicBezTo>
                  <a:pt x="2105" y="1020"/>
                  <a:pt x="2105" y="1020"/>
                  <a:pt x="2105" y="1020"/>
                </a:cubicBezTo>
                <a:cubicBezTo>
                  <a:pt x="2106" y="1020"/>
                  <a:pt x="2106" y="1020"/>
                  <a:pt x="2106" y="1020"/>
                </a:cubicBezTo>
                <a:cubicBezTo>
                  <a:pt x="2106" y="1020"/>
                  <a:pt x="2106" y="1020"/>
                  <a:pt x="2106" y="1020"/>
                </a:cubicBezTo>
                <a:cubicBezTo>
                  <a:pt x="2107" y="1021"/>
                  <a:pt x="2107" y="1021"/>
                  <a:pt x="2107" y="1021"/>
                </a:cubicBezTo>
                <a:cubicBezTo>
                  <a:pt x="2107" y="1021"/>
                  <a:pt x="2107" y="1021"/>
                  <a:pt x="2107" y="1021"/>
                </a:cubicBezTo>
                <a:cubicBezTo>
                  <a:pt x="2107" y="1021"/>
                  <a:pt x="2107" y="1021"/>
                  <a:pt x="2107" y="1021"/>
                </a:cubicBezTo>
                <a:cubicBezTo>
                  <a:pt x="2106" y="1021"/>
                  <a:pt x="2106" y="1021"/>
                  <a:pt x="2106" y="1021"/>
                </a:cubicBezTo>
                <a:cubicBezTo>
                  <a:pt x="2106" y="1021"/>
                  <a:pt x="2106" y="1021"/>
                  <a:pt x="2106" y="1021"/>
                </a:cubicBezTo>
                <a:cubicBezTo>
                  <a:pt x="2106" y="1021"/>
                  <a:pt x="2106" y="1021"/>
                  <a:pt x="2105" y="1021"/>
                </a:cubicBezTo>
                <a:cubicBezTo>
                  <a:pt x="2105" y="1021"/>
                  <a:pt x="2105" y="1021"/>
                  <a:pt x="2105" y="1021"/>
                </a:cubicBezTo>
                <a:cubicBezTo>
                  <a:pt x="2105" y="1021"/>
                  <a:pt x="2104" y="1021"/>
                  <a:pt x="2104" y="1021"/>
                </a:cubicBezTo>
                <a:cubicBezTo>
                  <a:pt x="2104" y="1022"/>
                  <a:pt x="2104" y="1022"/>
                  <a:pt x="2104" y="1022"/>
                </a:cubicBezTo>
                <a:cubicBezTo>
                  <a:pt x="2104" y="1023"/>
                  <a:pt x="2104" y="1023"/>
                  <a:pt x="2104" y="1023"/>
                </a:cubicBezTo>
                <a:cubicBezTo>
                  <a:pt x="2105" y="1023"/>
                  <a:pt x="2105" y="1023"/>
                  <a:pt x="2105" y="1023"/>
                </a:cubicBezTo>
                <a:cubicBezTo>
                  <a:pt x="2105" y="1023"/>
                  <a:pt x="2105" y="1023"/>
                  <a:pt x="2105" y="1023"/>
                </a:cubicBezTo>
                <a:cubicBezTo>
                  <a:pt x="2105" y="1023"/>
                  <a:pt x="2105" y="1024"/>
                  <a:pt x="2106" y="1024"/>
                </a:cubicBezTo>
                <a:cubicBezTo>
                  <a:pt x="2106" y="1024"/>
                  <a:pt x="2106" y="1024"/>
                  <a:pt x="2106" y="1024"/>
                </a:cubicBezTo>
                <a:cubicBezTo>
                  <a:pt x="2106" y="1025"/>
                  <a:pt x="2106" y="1025"/>
                  <a:pt x="2106" y="1025"/>
                </a:cubicBezTo>
                <a:cubicBezTo>
                  <a:pt x="2106" y="1024"/>
                  <a:pt x="2106" y="1024"/>
                  <a:pt x="2106" y="1024"/>
                </a:cubicBezTo>
                <a:cubicBezTo>
                  <a:pt x="2106" y="1024"/>
                  <a:pt x="2106" y="1024"/>
                  <a:pt x="2106" y="1024"/>
                </a:cubicBezTo>
                <a:cubicBezTo>
                  <a:pt x="2106" y="1024"/>
                  <a:pt x="2106" y="1024"/>
                  <a:pt x="2106" y="1024"/>
                </a:cubicBezTo>
                <a:cubicBezTo>
                  <a:pt x="2106" y="1024"/>
                  <a:pt x="2107" y="1024"/>
                  <a:pt x="2107" y="1024"/>
                </a:cubicBezTo>
                <a:cubicBezTo>
                  <a:pt x="2107" y="1025"/>
                  <a:pt x="2107" y="1025"/>
                  <a:pt x="2107" y="1025"/>
                </a:cubicBezTo>
                <a:cubicBezTo>
                  <a:pt x="2106" y="1025"/>
                  <a:pt x="2106" y="1025"/>
                  <a:pt x="2106" y="1025"/>
                </a:cubicBezTo>
                <a:cubicBezTo>
                  <a:pt x="2106" y="1025"/>
                  <a:pt x="2106" y="1025"/>
                  <a:pt x="2106" y="1025"/>
                </a:cubicBezTo>
                <a:cubicBezTo>
                  <a:pt x="2106" y="1025"/>
                  <a:pt x="2106" y="1025"/>
                  <a:pt x="2106" y="1025"/>
                </a:cubicBezTo>
                <a:cubicBezTo>
                  <a:pt x="2106" y="1026"/>
                  <a:pt x="2106" y="1026"/>
                  <a:pt x="2106" y="1026"/>
                </a:cubicBezTo>
                <a:cubicBezTo>
                  <a:pt x="2106" y="1026"/>
                  <a:pt x="2106" y="1026"/>
                  <a:pt x="2106" y="1026"/>
                </a:cubicBezTo>
                <a:cubicBezTo>
                  <a:pt x="2106" y="1026"/>
                  <a:pt x="2106" y="1026"/>
                  <a:pt x="2106" y="1026"/>
                </a:cubicBezTo>
                <a:cubicBezTo>
                  <a:pt x="2106" y="1026"/>
                  <a:pt x="2106" y="1026"/>
                  <a:pt x="2106" y="1026"/>
                </a:cubicBezTo>
                <a:cubicBezTo>
                  <a:pt x="2107" y="1025"/>
                  <a:pt x="2107" y="1025"/>
                  <a:pt x="2107" y="1025"/>
                </a:cubicBezTo>
                <a:cubicBezTo>
                  <a:pt x="2107" y="1026"/>
                  <a:pt x="2107" y="1026"/>
                  <a:pt x="2107" y="1026"/>
                </a:cubicBezTo>
                <a:cubicBezTo>
                  <a:pt x="2108" y="1026"/>
                  <a:pt x="2108" y="1026"/>
                  <a:pt x="2108" y="1026"/>
                </a:cubicBezTo>
                <a:cubicBezTo>
                  <a:pt x="2108" y="1026"/>
                  <a:pt x="2108" y="1026"/>
                  <a:pt x="2108" y="1026"/>
                </a:cubicBezTo>
                <a:cubicBezTo>
                  <a:pt x="2109" y="1026"/>
                  <a:pt x="2109" y="1026"/>
                  <a:pt x="2109" y="1026"/>
                </a:cubicBezTo>
                <a:cubicBezTo>
                  <a:pt x="2109" y="1026"/>
                  <a:pt x="2109" y="1026"/>
                  <a:pt x="2109" y="1026"/>
                </a:cubicBezTo>
                <a:cubicBezTo>
                  <a:pt x="2109" y="1026"/>
                  <a:pt x="2109" y="1026"/>
                  <a:pt x="2109" y="1026"/>
                </a:cubicBezTo>
                <a:cubicBezTo>
                  <a:pt x="2109" y="1027"/>
                  <a:pt x="2109" y="1027"/>
                  <a:pt x="2109" y="1027"/>
                </a:cubicBezTo>
                <a:cubicBezTo>
                  <a:pt x="2109" y="1027"/>
                  <a:pt x="2109" y="1028"/>
                  <a:pt x="2109" y="1028"/>
                </a:cubicBezTo>
                <a:cubicBezTo>
                  <a:pt x="2109" y="1029"/>
                  <a:pt x="2109" y="1029"/>
                  <a:pt x="2108" y="1030"/>
                </a:cubicBezTo>
                <a:cubicBezTo>
                  <a:pt x="2108" y="1030"/>
                  <a:pt x="2108" y="1030"/>
                  <a:pt x="2108" y="1030"/>
                </a:cubicBezTo>
                <a:cubicBezTo>
                  <a:pt x="2107" y="1029"/>
                  <a:pt x="2107" y="1029"/>
                  <a:pt x="2107" y="1029"/>
                </a:cubicBezTo>
                <a:cubicBezTo>
                  <a:pt x="2107" y="1029"/>
                  <a:pt x="2107" y="1029"/>
                  <a:pt x="2107" y="1029"/>
                </a:cubicBezTo>
                <a:cubicBezTo>
                  <a:pt x="2107" y="1028"/>
                  <a:pt x="2107" y="1028"/>
                  <a:pt x="2107" y="1028"/>
                </a:cubicBezTo>
                <a:cubicBezTo>
                  <a:pt x="2106" y="1028"/>
                  <a:pt x="2106" y="1028"/>
                  <a:pt x="2106" y="1028"/>
                </a:cubicBezTo>
                <a:cubicBezTo>
                  <a:pt x="2106" y="1028"/>
                  <a:pt x="2106" y="1028"/>
                  <a:pt x="2106" y="1028"/>
                </a:cubicBezTo>
                <a:cubicBezTo>
                  <a:pt x="2106" y="1028"/>
                  <a:pt x="2106" y="1028"/>
                  <a:pt x="2106" y="1028"/>
                </a:cubicBezTo>
                <a:cubicBezTo>
                  <a:pt x="2107" y="1028"/>
                  <a:pt x="2107" y="1028"/>
                  <a:pt x="2107" y="1028"/>
                </a:cubicBezTo>
                <a:cubicBezTo>
                  <a:pt x="2107" y="1027"/>
                  <a:pt x="2107" y="1027"/>
                  <a:pt x="2107" y="1027"/>
                </a:cubicBezTo>
                <a:cubicBezTo>
                  <a:pt x="2108" y="1027"/>
                  <a:pt x="2108" y="1027"/>
                  <a:pt x="2108" y="1027"/>
                </a:cubicBezTo>
                <a:cubicBezTo>
                  <a:pt x="2108" y="1027"/>
                  <a:pt x="2108" y="1027"/>
                  <a:pt x="2108" y="1027"/>
                </a:cubicBezTo>
                <a:cubicBezTo>
                  <a:pt x="2107" y="1027"/>
                  <a:pt x="2107" y="1027"/>
                  <a:pt x="2107" y="1027"/>
                </a:cubicBezTo>
                <a:cubicBezTo>
                  <a:pt x="2107" y="1027"/>
                  <a:pt x="2107" y="1027"/>
                  <a:pt x="2107" y="1027"/>
                </a:cubicBezTo>
                <a:cubicBezTo>
                  <a:pt x="2106" y="1027"/>
                  <a:pt x="2106" y="1027"/>
                  <a:pt x="2106" y="1027"/>
                </a:cubicBezTo>
                <a:cubicBezTo>
                  <a:pt x="2106" y="1027"/>
                  <a:pt x="2106" y="1027"/>
                  <a:pt x="2106" y="1027"/>
                </a:cubicBezTo>
                <a:cubicBezTo>
                  <a:pt x="2106" y="1027"/>
                  <a:pt x="2106" y="1027"/>
                  <a:pt x="2106" y="1027"/>
                </a:cubicBezTo>
                <a:cubicBezTo>
                  <a:pt x="2106" y="1028"/>
                  <a:pt x="2106" y="1028"/>
                  <a:pt x="2106" y="1028"/>
                </a:cubicBezTo>
                <a:cubicBezTo>
                  <a:pt x="2106" y="1028"/>
                  <a:pt x="2106" y="1028"/>
                  <a:pt x="2106" y="1028"/>
                </a:cubicBezTo>
                <a:cubicBezTo>
                  <a:pt x="2105" y="1027"/>
                  <a:pt x="2105" y="1027"/>
                  <a:pt x="2105" y="1027"/>
                </a:cubicBezTo>
                <a:cubicBezTo>
                  <a:pt x="2105" y="1027"/>
                  <a:pt x="2105" y="1027"/>
                  <a:pt x="2105" y="1027"/>
                </a:cubicBezTo>
                <a:cubicBezTo>
                  <a:pt x="2105" y="1027"/>
                  <a:pt x="2105" y="1027"/>
                  <a:pt x="2105" y="1027"/>
                </a:cubicBezTo>
                <a:cubicBezTo>
                  <a:pt x="2104" y="1027"/>
                  <a:pt x="2104" y="1027"/>
                  <a:pt x="2104" y="1027"/>
                </a:cubicBezTo>
                <a:cubicBezTo>
                  <a:pt x="2104" y="1027"/>
                  <a:pt x="2104" y="1027"/>
                  <a:pt x="2104" y="1027"/>
                </a:cubicBezTo>
                <a:cubicBezTo>
                  <a:pt x="2103" y="1027"/>
                  <a:pt x="2103" y="1027"/>
                  <a:pt x="2103" y="1027"/>
                </a:cubicBezTo>
                <a:cubicBezTo>
                  <a:pt x="2103" y="1027"/>
                  <a:pt x="2102" y="1027"/>
                  <a:pt x="2102" y="1026"/>
                </a:cubicBezTo>
                <a:cubicBezTo>
                  <a:pt x="2102" y="1026"/>
                  <a:pt x="2102" y="1026"/>
                  <a:pt x="2102" y="1026"/>
                </a:cubicBezTo>
                <a:cubicBezTo>
                  <a:pt x="2102" y="1025"/>
                  <a:pt x="2102" y="1025"/>
                  <a:pt x="2102" y="1025"/>
                </a:cubicBezTo>
                <a:cubicBezTo>
                  <a:pt x="2102" y="1025"/>
                  <a:pt x="2102" y="1025"/>
                  <a:pt x="2102" y="1025"/>
                </a:cubicBezTo>
                <a:cubicBezTo>
                  <a:pt x="2102" y="1025"/>
                  <a:pt x="2102" y="1025"/>
                  <a:pt x="2102" y="1025"/>
                </a:cubicBezTo>
                <a:cubicBezTo>
                  <a:pt x="2102" y="1025"/>
                  <a:pt x="2102" y="1024"/>
                  <a:pt x="2102" y="1024"/>
                </a:cubicBezTo>
                <a:cubicBezTo>
                  <a:pt x="2101" y="1023"/>
                  <a:pt x="2101" y="1023"/>
                  <a:pt x="2101" y="1023"/>
                </a:cubicBezTo>
                <a:cubicBezTo>
                  <a:pt x="2101" y="1023"/>
                  <a:pt x="2100" y="1023"/>
                  <a:pt x="2100" y="1023"/>
                </a:cubicBezTo>
                <a:cubicBezTo>
                  <a:pt x="2099" y="1022"/>
                  <a:pt x="2099" y="1022"/>
                  <a:pt x="2099" y="1022"/>
                </a:cubicBezTo>
                <a:cubicBezTo>
                  <a:pt x="2099" y="1022"/>
                  <a:pt x="2099" y="1022"/>
                  <a:pt x="2099" y="1022"/>
                </a:cubicBezTo>
                <a:cubicBezTo>
                  <a:pt x="2099" y="1021"/>
                  <a:pt x="2099" y="1021"/>
                  <a:pt x="2099" y="1021"/>
                </a:cubicBezTo>
                <a:cubicBezTo>
                  <a:pt x="2098" y="1021"/>
                  <a:pt x="2098" y="1021"/>
                  <a:pt x="2098" y="1021"/>
                </a:cubicBezTo>
                <a:cubicBezTo>
                  <a:pt x="2098" y="1021"/>
                  <a:pt x="2097" y="1021"/>
                  <a:pt x="2097" y="1021"/>
                </a:cubicBezTo>
                <a:cubicBezTo>
                  <a:pt x="2097" y="1020"/>
                  <a:pt x="2097" y="1020"/>
                  <a:pt x="2097" y="1020"/>
                </a:cubicBezTo>
                <a:cubicBezTo>
                  <a:pt x="2097" y="1020"/>
                  <a:pt x="2097" y="1020"/>
                  <a:pt x="2097" y="1020"/>
                </a:cubicBezTo>
                <a:cubicBezTo>
                  <a:pt x="2097" y="1020"/>
                  <a:pt x="2097" y="1020"/>
                  <a:pt x="2097" y="1020"/>
                </a:cubicBezTo>
                <a:cubicBezTo>
                  <a:pt x="2096" y="1020"/>
                  <a:pt x="2096" y="1020"/>
                  <a:pt x="2096" y="1020"/>
                </a:cubicBezTo>
                <a:cubicBezTo>
                  <a:pt x="2096" y="1021"/>
                  <a:pt x="2096" y="1021"/>
                  <a:pt x="2096" y="1021"/>
                </a:cubicBezTo>
                <a:cubicBezTo>
                  <a:pt x="2096" y="1022"/>
                  <a:pt x="2096" y="1022"/>
                  <a:pt x="2096" y="1022"/>
                </a:cubicBezTo>
                <a:cubicBezTo>
                  <a:pt x="2096" y="1022"/>
                  <a:pt x="2096" y="1022"/>
                  <a:pt x="2096" y="1022"/>
                </a:cubicBezTo>
                <a:cubicBezTo>
                  <a:pt x="2097" y="1023"/>
                  <a:pt x="2097" y="1023"/>
                  <a:pt x="2097" y="1023"/>
                </a:cubicBezTo>
                <a:cubicBezTo>
                  <a:pt x="2097" y="1023"/>
                  <a:pt x="2097" y="1023"/>
                  <a:pt x="2097" y="1023"/>
                </a:cubicBezTo>
                <a:cubicBezTo>
                  <a:pt x="2097" y="1023"/>
                  <a:pt x="2097" y="1023"/>
                  <a:pt x="2097" y="1023"/>
                </a:cubicBezTo>
                <a:cubicBezTo>
                  <a:pt x="2097" y="1024"/>
                  <a:pt x="2097" y="1024"/>
                  <a:pt x="2097" y="1024"/>
                </a:cubicBezTo>
                <a:cubicBezTo>
                  <a:pt x="2098" y="1025"/>
                  <a:pt x="2098" y="1025"/>
                  <a:pt x="2098" y="1025"/>
                </a:cubicBezTo>
                <a:cubicBezTo>
                  <a:pt x="2098" y="1025"/>
                  <a:pt x="2098" y="1025"/>
                  <a:pt x="2098" y="1025"/>
                </a:cubicBezTo>
                <a:cubicBezTo>
                  <a:pt x="2098" y="1025"/>
                  <a:pt x="2098" y="1025"/>
                  <a:pt x="2098" y="1025"/>
                </a:cubicBezTo>
                <a:cubicBezTo>
                  <a:pt x="2098" y="1025"/>
                  <a:pt x="2098" y="1025"/>
                  <a:pt x="2098" y="1025"/>
                </a:cubicBezTo>
                <a:cubicBezTo>
                  <a:pt x="2098" y="1025"/>
                  <a:pt x="2098" y="1025"/>
                  <a:pt x="2098" y="1025"/>
                </a:cubicBezTo>
                <a:cubicBezTo>
                  <a:pt x="2098" y="1026"/>
                  <a:pt x="2098" y="1026"/>
                  <a:pt x="2098" y="1026"/>
                </a:cubicBezTo>
                <a:cubicBezTo>
                  <a:pt x="2097" y="1026"/>
                  <a:pt x="2097" y="1026"/>
                  <a:pt x="2097" y="1025"/>
                </a:cubicBezTo>
                <a:cubicBezTo>
                  <a:pt x="2097" y="1024"/>
                  <a:pt x="2097" y="1024"/>
                  <a:pt x="2097" y="1024"/>
                </a:cubicBezTo>
                <a:cubicBezTo>
                  <a:pt x="2097" y="1024"/>
                  <a:pt x="2097" y="1024"/>
                  <a:pt x="2097" y="1024"/>
                </a:cubicBezTo>
                <a:cubicBezTo>
                  <a:pt x="2096" y="1024"/>
                  <a:pt x="2096" y="1024"/>
                  <a:pt x="2096" y="1024"/>
                </a:cubicBezTo>
                <a:cubicBezTo>
                  <a:pt x="2096" y="1023"/>
                  <a:pt x="2096" y="1023"/>
                  <a:pt x="2096" y="1023"/>
                </a:cubicBezTo>
                <a:cubicBezTo>
                  <a:pt x="2096" y="1023"/>
                  <a:pt x="2096" y="1023"/>
                  <a:pt x="2096" y="1023"/>
                </a:cubicBezTo>
                <a:cubicBezTo>
                  <a:pt x="2095" y="1023"/>
                  <a:pt x="2095" y="1023"/>
                  <a:pt x="2095" y="1023"/>
                </a:cubicBezTo>
                <a:cubicBezTo>
                  <a:pt x="2095" y="1023"/>
                  <a:pt x="2095" y="1023"/>
                  <a:pt x="2095" y="1023"/>
                </a:cubicBezTo>
                <a:cubicBezTo>
                  <a:pt x="2095" y="1023"/>
                  <a:pt x="2094" y="1023"/>
                  <a:pt x="2094" y="1022"/>
                </a:cubicBezTo>
                <a:cubicBezTo>
                  <a:pt x="2094" y="1022"/>
                  <a:pt x="2094" y="1022"/>
                  <a:pt x="2094" y="1022"/>
                </a:cubicBezTo>
                <a:cubicBezTo>
                  <a:pt x="2094" y="1022"/>
                  <a:pt x="2094" y="1022"/>
                  <a:pt x="2094" y="1022"/>
                </a:cubicBezTo>
                <a:cubicBezTo>
                  <a:pt x="2094" y="1022"/>
                  <a:pt x="2093" y="1021"/>
                  <a:pt x="2093" y="1021"/>
                </a:cubicBezTo>
                <a:cubicBezTo>
                  <a:pt x="2093" y="1021"/>
                  <a:pt x="2093" y="1021"/>
                  <a:pt x="2093" y="1021"/>
                </a:cubicBezTo>
                <a:cubicBezTo>
                  <a:pt x="2092" y="1021"/>
                  <a:pt x="2092" y="1021"/>
                  <a:pt x="2092" y="1021"/>
                </a:cubicBezTo>
                <a:cubicBezTo>
                  <a:pt x="2092" y="1021"/>
                  <a:pt x="2092" y="1021"/>
                  <a:pt x="2092" y="1021"/>
                </a:cubicBezTo>
                <a:cubicBezTo>
                  <a:pt x="2091" y="1021"/>
                  <a:pt x="2091" y="1020"/>
                  <a:pt x="2091" y="1020"/>
                </a:cubicBezTo>
                <a:cubicBezTo>
                  <a:pt x="2091" y="1020"/>
                  <a:pt x="2091" y="1020"/>
                  <a:pt x="2091" y="1020"/>
                </a:cubicBezTo>
                <a:cubicBezTo>
                  <a:pt x="2090" y="1020"/>
                  <a:pt x="2090" y="1020"/>
                  <a:pt x="2090" y="1020"/>
                </a:cubicBezTo>
                <a:cubicBezTo>
                  <a:pt x="2090" y="1021"/>
                  <a:pt x="2090" y="1021"/>
                  <a:pt x="2090" y="1021"/>
                </a:cubicBezTo>
                <a:cubicBezTo>
                  <a:pt x="2089" y="1021"/>
                  <a:pt x="2089" y="1021"/>
                  <a:pt x="2089" y="1021"/>
                </a:cubicBezTo>
                <a:cubicBezTo>
                  <a:pt x="2089" y="1021"/>
                  <a:pt x="2089" y="1021"/>
                  <a:pt x="2089" y="1021"/>
                </a:cubicBezTo>
                <a:cubicBezTo>
                  <a:pt x="2089" y="1022"/>
                  <a:pt x="2089" y="1022"/>
                  <a:pt x="2089" y="1022"/>
                </a:cubicBezTo>
                <a:cubicBezTo>
                  <a:pt x="2089" y="1022"/>
                  <a:pt x="2089" y="1022"/>
                  <a:pt x="2089" y="1022"/>
                </a:cubicBezTo>
                <a:cubicBezTo>
                  <a:pt x="2089" y="1022"/>
                  <a:pt x="2089" y="1022"/>
                  <a:pt x="2089" y="1022"/>
                </a:cubicBezTo>
                <a:cubicBezTo>
                  <a:pt x="2089" y="1022"/>
                  <a:pt x="2089" y="1023"/>
                  <a:pt x="2088" y="1023"/>
                </a:cubicBezTo>
                <a:cubicBezTo>
                  <a:pt x="2088" y="1023"/>
                  <a:pt x="2088" y="1023"/>
                  <a:pt x="2088" y="1023"/>
                </a:cubicBezTo>
                <a:cubicBezTo>
                  <a:pt x="2087" y="1023"/>
                  <a:pt x="2087" y="1023"/>
                  <a:pt x="2087" y="1023"/>
                </a:cubicBezTo>
                <a:cubicBezTo>
                  <a:pt x="2087" y="1023"/>
                  <a:pt x="2087" y="1023"/>
                  <a:pt x="2087" y="1023"/>
                </a:cubicBezTo>
                <a:cubicBezTo>
                  <a:pt x="2087" y="1023"/>
                  <a:pt x="2087" y="1023"/>
                  <a:pt x="2087" y="1023"/>
                </a:cubicBezTo>
                <a:cubicBezTo>
                  <a:pt x="2087" y="1023"/>
                  <a:pt x="2087" y="1023"/>
                  <a:pt x="2087" y="1023"/>
                </a:cubicBezTo>
                <a:cubicBezTo>
                  <a:pt x="2087" y="1023"/>
                  <a:pt x="2087" y="1023"/>
                  <a:pt x="2087" y="1023"/>
                </a:cubicBezTo>
                <a:cubicBezTo>
                  <a:pt x="2087" y="1023"/>
                  <a:pt x="2087" y="1023"/>
                  <a:pt x="2087" y="1023"/>
                </a:cubicBezTo>
                <a:cubicBezTo>
                  <a:pt x="2086" y="1023"/>
                  <a:pt x="2086" y="1023"/>
                  <a:pt x="2086" y="1023"/>
                </a:cubicBezTo>
                <a:cubicBezTo>
                  <a:pt x="2086" y="1023"/>
                  <a:pt x="2086" y="1023"/>
                  <a:pt x="2086" y="1023"/>
                </a:cubicBezTo>
                <a:cubicBezTo>
                  <a:pt x="2086" y="1023"/>
                  <a:pt x="2086" y="1023"/>
                  <a:pt x="2086" y="1022"/>
                </a:cubicBezTo>
                <a:cubicBezTo>
                  <a:pt x="2086" y="1022"/>
                  <a:pt x="2086" y="1022"/>
                  <a:pt x="2086" y="1022"/>
                </a:cubicBezTo>
                <a:cubicBezTo>
                  <a:pt x="2086" y="1022"/>
                  <a:pt x="2086" y="1022"/>
                  <a:pt x="2086" y="1022"/>
                </a:cubicBezTo>
                <a:cubicBezTo>
                  <a:pt x="2086" y="1022"/>
                  <a:pt x="2086" y="1022"/>
                  <a:pt x="2086" y="1022"/>
                </a:cubicBezTo>
                <a:cubicBezTo>
                  <a:pt x="2086" y="1022"/>
                  <a:pt x="2086" y="1022"/>
                  <a:pt x="2086" y="1022"/>
                </a:cubicBezTo>
                <a:cubicBezTo>
                  <a:pt x="2086" y="1022"/>
                  <a:pt x="2086" y="1022"/>
                  <a:pt x="2086" y="1022"/>
                </a:cubicBezTo>
                <a:cubicBezTo>
                  <a:pt x="2086" y="1022"/>
                  <a:pt x="2086" y="1022"/>
                  <a:pt x="2086" y="1022"/>
                </a:cubicBezTo>
                <a:cubicBezTo>
                  <a:pt x="2085" y="1022"/>
                  <a:pt x="2085" y="1022"/>
                  <a:pt x="2085" y="1022"/>
                </a:cubicBezTo>
                <a:cubicBezTo>
                  <a:pt x="2085" y="1022"/>
                  <a:pt x="2085" y="1023"/>
                  <a:pt x="2085" y="1022"/>
                </a:cubicBezTo>
                <a:cubicBezTo>
                  <a:pt x="2084" y="1022"/>
                  <a:pt x="2084" y="1022"/>
                  <a:pt x="2085" y="1022"/>
                </a:cubicBezTo>
                <a:cubicBezTo>
                  <a:pt x="2085" y="1021"/>
                  <a:pt x="2085" y="1021"/>
                  <a:pt x="2085" y="1021"/>
                </a:cubicBezTo>
                <a:cubicBezTo>
                  <a:pt x="2085" y="1021"/>
                  <a:pt x="2085" y="1021"/>
                  <a:pt x="2085" y="1021"/>
                </a:cubicBezTo>
                <a:cubicBezTo>
                  <a:pt x="2083" y="1021"/>
                  <a:pt x="2083" y="1021"/>
                  <a:pt x="2083" y="1021"/>
                </a:cubicBezTo>
                <a:cubicBezTo>
                  <a:pt x="2083" y="1021"/>
                  <a:pt x="2083" y="1021"/>
                  <a:pt x="2083" y="1021"/>
                </a:cubicBezTo>
                <a:cubicBezTo>
                  <a:pt x="2083" y="1021"/>
                  <a:pt x="2083" y="1022"/>
                  <a:pt x="2083" y="1022"/>
                </a:cubicBezTo>
                <a:cubicBezTo>
                  <a:pt x="2083" y="1022"/>
                  <a:pt x="2083" y="1022"/>
                  <a:pt x="2083" y="1022"/>
                </a:cubicBezTo>
                <a:cubicBezTo>
                  <a:pt x="2083" y="1022"/>
                  <a:pt x="2083" y="1022"/>
                  <a:pt x="2083" y="1022"/>
                </a:cubicBezTo>
                <a:cubicBezTo>
                  <a:pt x="2083" y="1022"/>
                  <a:pt x="2083" y="1022"/>
                  <a:pt x="2083" y="1022"/>
                </a:cubicBezTo>
                <a:cubicBezTo>
                  <a:pt x="2083" y="1021"/>
                  <a:pt x="2083" y="1021"/>
                  <a:pt x="2083" y="1021"/>
                </a:cubicBezTo>
                <a:cubicBezTo>
                  <a:pt x="2083" y="1021"/>
                  <a:pt x="2083" y="1021"/>
                  <a:pt x="2083" y="1021"/>
                </a:cubicBezTo>
                <a:cubicBezTo>
                  <a:pt x="2083" y="1020"/>
                  <a:pt x="2083" y="1020"/>
                  <a:pt x="2082" y="1019"/>
                </a:cubicBezTo>
                <a:cubicBezTo>
                  <a:pt x="2082" y="1019"/>
                  <a:pt x="2082" y="1019"/>
                  <a:pt x="2082" y="1019"/>
                </a:cubicBezTo>
                <a:cubicBezTo>
                  <a:pt x="2082" y="1019"/>
                  <a:pt x="2082" y="1019"/>
                  <a:pt x="2082" y="1019"/>
                </a:cubicBezTo>
                <a:cubicBezTo>
                  <a:pt x="2082" y="1019"/>
                  <a:pt x="2082" y="1019"/>
                  <a:pt x="2082" y="1019"/>
                </a:cubicBezTo>
                <a:cubicBezTo>
                  <a:pt x="2083" y="1019"/>
                  <a:pt x="2083" y="1019"/>
                  <a:pt x="2083" y="1019"/>
                </a:cubicBezTo>
                <a:cubicBezTo>
                  <a:pt x="2083" y="1018"/>
                  <a:pt x="2083" y="1018"/>
                  <a:pt x="2083" y="1018"/>
                </a:cubicBezTo>
                <a:cubicBezTo>
                  <a:pt x="2083" y="1018"/>
                  <a:pt x="2083" y="1018"/>
                  <a:pt x="2083" y="1018"/>
                </a:cubicBezTo>
                <a:cubicBezTo>
                  <a:pt x="2083" y="1018"/>
                  <a:pt x="2084" y="1018"/>
                  <a:pt x="2084" y="1017"/>
                </a:cubicBezTo>
                <a:cubicBezTo>
                  <a:pt x="2084" y="1017"/>
                  <a:pt x="2084" y="1017"/>
                  <a:pt x="2084" y="1017"/>
                </a:cubicBezTo>
                <a:cubicBezTo>
                  <a:pt x="2085" y="1017"/>
                  <a:pt x="2085" y="1017"/>
                  <a:pt x="2085" y="1017"/>
                </a:cubicBezTo>
                <a:cubicBezTo>
                  <a:pt x="2085" y="1016"/>
                  <a:pt x="2085" y="1016"/>
                  <a:pt x="2085" y="1016"/>
                </a:cubicBezTo>
                <a:cubicBezTo>
                  <a:pt x="2085" y="1016"/>
                  <a:pt x="2085" y="1016"/>
                  <a:pt x="2085" y="1016"/>
                </a:cubicBezTo>
                <a:cubicBezTo>
                  <a:pt x="2085" y="1016"/>
                  <a:pt x="2085" y="1016"/>
                  <a:pt x="2085" y="1015"/>
                </a:cubicBezTo>
                <a:cubicBezTo>
                  <a:pt x="2084" y="1015"/>
                  <a:pt x="2084" y="1015"/>
                  <a:pt x="2084" y="1015"/>
                </a:cubicBezTo>
                <a:cubicBezTo>
                  <a:pt x="2084" y="1015"/>
                  <a:pt x="2084" y="1015"/>
                  <a:pt x="2084" y="1015"/>
                </a:cubicBezTo>
                <a:cubicBezTo>
                  <a:pt x="2084" y="1015"/>
                  <a:pt x="2084" y="1015"/>
                  <a:pt x="2083" y="1015"/>
                </a:cubicBezTo>
                <a:cubicBezTo>
                  <a:pt x="2083" y="1015"/>
                  <a:pt x="2083" y="1015"/>
                  <a:pt x="2083" y="1015"/>
                </a:cubicBezTo>
                <a:cubicBezTo>
                  <a:pt x="2082" y="1014"/>
                  <a:pt x="2082" y="1014"/>
                  <a:pt x="2082" y="1014"/>
                </a:cubicBezTo>
                <a:cubicBezTo>
                  <a:pt x="2082" y="1014"/>
                  <a:pt x="2082" y="1014"/>
                  <a:pt x="2082" y="1014"/>
                </a:cubicBezTo>
                <a:cubicBezTo>
                  <a:pt x="2082" y="1014"/>
                  <a:pt x="2082" y="1014"/>
                  <a:pt x="2082" y="1014"/>
                </a:cubicBezTo>
                <a:cubicBezTo>
                  <a:pt x="2082" y="1015"/>
                  <a:pt x="2082" y="1015"/>
                  <a:pt x="2082" y="1015"/>
                </a:cubicBezTo>
                <a:cubicBezTo>
                  <a:pt x="2082" y="1016"/>
                  <a:pt x="2082" y="1016"/>
                  <a:pt x="2082" y="1017"/>
                </a:cubicBezTo>
                <a:cubicBezTo>
                  <a:pt x="2082" y="1017"/>
                  <a:pt x="2082" y="1017"/>
                  <a:pt x="2082" y="1017"/>
                </a:cubicBezTo>
                <a:cubicBezTo>
                  <a:pt x="2082" y="1017"/>
                  <a:pt x="2082" y="1017"/>
                  <a:pt x="2082" y="1017"/>
                </a:cubicBezTo>
                <a:cubicBezTo>
                  <a:pt x="2082" y="1017"/>
                  <a:pt x="2082" y="1017"/>
                  <a:pt x="2082" y="1017"/>
                </a:cubicBezTo>
                <a:cubicBezTo>
                  <a:pt x="2081" y="1017"/>
                  <a:pt x="2081" y="1017"/>
                  <a:pt x="2081" y="1017"/>
                </a:cubicBezTo>
                <a:cubicBezTo>
                  <a:pt x="2081" y="1017"/>
                  <a:pt x="2081" y="1017"/>
                  <a:pt x="2081" y="1017"/>
                </a:cubicBezTo>
                <a:cubicBezTo>
                  <a:pt x="2081" y="1016"/>
                  <a:pt x="2081" y="1016"/>
                  <a:pt x="2081" y="1016"/>
                </a:cubicBezTo>
                <a:cubicBezTo>
                  <a:pt x="2080" y="1016"/>
                  <a:pt x="2080" y="1016"/>
                  <a:pt x="2080" y="1015"/>
                </a:cubicBezTo>
                <a:cubicBezTo>
                  <a:pt x="2080" y="1015"/>
                  <a:pt x="2080" y="1015"/>
                  <a:pt x="2080" y="1015"/>
                </a:cubicBezTo>
                <a:cubicBezTo>
                  <a:pt x="2080" y="1015"/>
                  <a:pt x="2080" y="1015"/>
                  <a:pt x="2080" y="1015"/>
                </a:cubicBezTo>
                <a:cubicBezTo>
                  <a:pt x="2080" y="1015"/>
                  <a:pt x="2080" y="1015"/>
                  <a:pt x="2080" y="1015"/>
                </a:cubicBezTo>
                <a:cubicBezTo>
                  <a:pt x="2080" y="1015"/>
                  <a:pt x="2080" y="1015"/>
                  <a:pt x="2080" y="1015"/>
                </a:cubicBezTo>
                <a:cubicBezTo>
                  <a:pt x="2080" y="1014"/>
                  <a:pt x="2080" y="1014"/>
                  <a:pt x="2080" y="1014"/>
                </a:cubicBezTo>
                <a:cubicBezTo>
                  <a:pt x="2079" y="1014"/>
                  <a:pt x="2079" y="1014"/>
                  <a:pt x="2079" y="1014"/>
                </a:cubicBezTo>
                <a:cubicBezTo>
                  <a:pt x="2079" y="1014"/>
                  <a:pt x="2079" y="1014"/>
                  <a:pt x="2079" y="1014"/>
                </a:cubicBezTo>
                <a:cubicBezTo>
                  <a:pt x="2079" y="1015"/>
                  <a:pt x="2079" y="1015"/>
                  <a:pt x="2079" y="1015"/>
                </a:cubicBezTo>
                <a:cubicBezTo>
                  <a:pt x="2079" y="1015"/>
                  <a:pt x="2079" y="1015"/>
                  <a:pt x="2079" y="1015"/>
                </a:cubicBezTo>
                <a:cubicBezTo>
                  <a:pt x="2078" y="1014"/>
                  <a:pt x="2078" y="1014"/>
                  <a:pt x="2078" y="1014"/>
                </a:cubicBezTo>
                <a:cubicBezTo>
                  <a:pt x="2078" y="1014"/>
                  <a:pt x="2078" y="1014"/>
                  <a:pt x="2078" y="1014"/>
                </a:cubicBezTo>
                <a:cubicBezTo>
                  <a:pt x="2078" y="1013"/>
                  <a:pt x="2078" y="1013"/>
                  <a:pt x="2078" y="1013"/>
                </a:cubicBezTo>
                <a:cubicBezTo>
                  <a:pt x="2078" y="1013"/>
                  <a:pt x="2078" y="1013"/>
                  <a:pt x="2078" y="1013"/>
                </a:cubicBezTo>
                <a:cubicBezTo>
                  <a:pt x="2078" y="1013"/>
                  <a:pt x="2078" y="1013"/>
                  <a:pt x="2078" y="1013"/>
                </a:cubicBezTo>
                <a:cubicBezTo>
                  <a:pt x="2078" y="1012"/>
                  <a:pt x="2078" y="1012"/>
                  <a:pt x="2078" y="1012"/>
                </a:cubicBezTo>
                <a:cubicBezTo>
                  <a:pt x="2078" y="1012"/>
                  <a:pt x="2078" y="1012"/>
                  <a:pt x="2078" y="1011"/>
                </a:cubicBezTo>
                <a:cubicBezTo>
                  <a:pt x="2078" y="1011"/>
                  <a:pt x="2078" y="1011"/>
                  <a:pt x="2078" y="1011"/>
                </a:cubicBezTo>
                <a:cubicBezTo>
                  <a:pt x="2077" y="1010"/>
                  <a:pt x="2077" y="1010"/>
                  <a:pt x="2077" y="1010"/>
                </a:cubicBezTo>
                <a:cubicBezTo>
                  <a:pt x="2077" y="1010"/>
                  <a:pt x="2077" y="1010"/>
                  <a:pt x="2077" y="1010"/>
                </a:cubicBezTo>
                <a:cubicBezTo>
                  <a:pt x="2077" y="1009"/>
                  <a:pt x="2077" y="1009"/>
                  <a:pt x="2077" y="1009"/>
                </a:cubicBezTo>
                <a:cubicBezTo>
                  <a:pt x="2077" y="1008"/>
                  <a:pt x="2077" y="1008"/>
                  <a:pt x="2077" y="1008"/>
                </a:cubicBezTo>
                <a:cubicBezTo>
                  <a:pt x="2077" y="1008"/>
                  <a:pt x="2077" y="1008"/>
                  <a:pt x="2077" y="1008"/>
                </a:cubicBezTo>
                <a:cubicBezTo>
                  <a:pt x="2077" y="1008"/>
                  <a:pt x="2077" y="1008"/>
                  <a:pt x="2077" y="1008"/>
                </a:cubicBezTo>
                <a:cubicBezTo>
                  <a:pt x="2076" y="1007"/>
                  <a:pt x="2076" y="1007"/>
                  <a:pt x="2076" y="1007"/>
                </a:cubicBezTo>
                <a:cubicBezTo>
                  <a:pt x="2076" y="1007"/>
                  <a:pt x="2076" y="1007"/>
                  <a:pt x="2076" y="1007"/>
                </a:cubicBezTo>
                <a:cubicBezTo>
                  <a:pt x="2077" y="1007"/>
                  <a:pt x="2077" y="1007"/>
                  <a:pt x="2077" y="1007"/>
                </a:cubicBezTo>
                <a:cubicBezTo>
                  <a:pt x="2077" y="1006"/>
                  <a:pt x="2077" y="1006"/>
                  <a:pt x="2077" y="1006"/>
                </a:cubicBezTo>
                <a:cubicBezTo>
                  <a:pt x="2076" y="1006"/>
                  <a:pt x="2076" y="1006"/>
                  <a:pt x="2076" y="1006"/>
                </a:cubicBezTo>
                <a:cubicBezTo>
                  <a:pt x="2076" y="1006"/>
                  <a:pt x="2076" y="1006"/>
                  <a:pt x="2076" y="1006"/>
                </a:cubicBezTo>
                <a:cubicBezTo>
                  <a:pt x="2076" y="1006"/>
                  <a:pt x="2076" y="1006"/>
                  <a:pt x="2076" y="1006"/>
                </a:cubicBezTo>
                <a:cubicBezTo>
                  <a:pt x="2076" y="1006"/>
                  <a:pt x="2076" y="1006"/>
                  <a:pt x="2076" y="1006"/>
                </a:cubicBezTo>
                <a:cubicBezTo>
                  <a:pt x="2076" y="1006"/>
                  <a:pt x="2076" y="1006"/>
                  <a:pt x="2076" y="1006"/>
                </a:cubicBezTo>
                <a:cubicBezTo>
                  <a:pt x="2076" y="1005"/>
                  <a:pt x="2076" y="1005"/>
                  <a:pt x="2076" y="1004"/>
                </a:cubicBezTo>
                <a:moveTo>
                  <a:pt x="2085" y="1011"/>
                </a:moveTo>
                <a:cubicBezTo>
                  <a:pt x="2085" y="1011"/>
                  <a:pt x="2085" y="1011"/>
                  <a:pt x="2085" y="1011"/>
                </a:cubicBezTo>
                <a:cubicBezTo>
                  <a:pt x="2085" y="1011"/>
                  <a:pt x="2085" y="1011"/>
                  <a:pt x="2085" y="1011"/>
                </a:cubicBezTo>
                <a:cubicBezTo>
                  <a:pt x="2085" y="1011"/>
                  <a:pt x="2085" y="1011"/>
                  <a:pt x="2085" y="1011"/>
                </a:cubicBezTo>
                <a:moveTo>
                  <a:pt x="2121" y="1050"/>
                </a:moveTo>
                <a:cubicBezTo>
                  <a:pt x="2121" y="1050"/>
                  <a:pt x="2121" y="1050"/>
                  <a:pt x="2121" y="1050"/>
                </a:cubicBezTo>
                <a:cubicBezTo>
                  <a:pt x="2121" y="1050"/>
                  <a:pt x="2121" y="1050"/>
                  <a:pt x="2121" y="1050"/>
                </a:cubicBezTo>
                <a:cubicBezTo>
                  <a:pt x="2121" y="1050"/>
                  <a:pt x="2121" y="1050"/>
                  <a:pt x="2121" y="1050"/>
                </a:cubicBezTo>
                <a:cubicBezTo>
                  <a:pt x="2121" y="1050"/>
                  <a:pt x="2121" y="1050"/>
                  <a:pt x="2121" y="1050"/>
                </a:cubicBezTo>
                <a:moveTo>
                  <a:pt x="2098" y="1072"/>
                </a:moveTo>
                <a:cubicBezTo>
                  <a:pt x="2098" y="1072"/>
                  <a:pt x="2098" y="1072"/>
                  <a:pt x="2098" y="1072"/>
                </a:cubicBezTo>
                <a:cubicBezTo>
                  <a:pt x="2098" y="1072"/>
                  <a:pt x="2098" y="1072"/>
                  <a:pt x="2098" y="1072"/>
                </a:cubicBezTo>
                <a:cubicBezTo>
                  <a:pt x="2097" y="1072"/>
                  <a:pt x="2097" y="1072"/>
                  <a:pt x="2097" y="1072"/>
                </a:cubicBezTo>
                <a:cubicBezTo>
                  <a:pt x="2097" y="1072"/>
                  <a:pt x="2097" y="1072"/>
                  <a:pt x="2097" y="1072"/>
                </a:cubicBezTo>
                <a:cubicBezTo>
                  <a:pt x="2098" y="1072"/>
                  <a:pt x="2098" y="1072"/>
                  <a:pt x="2098" y="1072"/>
                </a:cubicBezTo>
                <a:moveTo>
                  <a:pt x="2121" y="1049"/>
                </a:moveTo>
                <a:cubicBezTo>
                  <a:pt x="2121" y="1048"/>
                  <a:pt x="2121" y="1048"/>
                  <a:pt x="2121" y="1048"/>
                </a:cubicBezTo>
                <a:cubicBezTo>
                  <a:pt x="2121" y="1047"/>
                  <a:pt x="2121" y="1047"/>
                  <a:pt x="2121" y="1047"/>
                </a:cubicBezTo>
                <a:cubicBezTo>
                  <a:pt x="2121" y="1047"/>
                  <a:pt x="2121" y="1046"/>
                  <a:pt x="2121" y="1045"/>
                </a:cubicBezTo>
                <a:cubicBezTo>
                  <a:pt x="2121" y="1045"/>
                  <a:pt x="2121" y="1045"/>
                  <a:pt x="2121" y="1045"/>
                </a:cubicBezTo>
                <a:cubicBezTo>
                  <a:pt x="2121" y="1045"/>
                  <a:pt x="2121" y="1045"/>
                  <a:pt x="2121" y="1045"/>
                </a:cubicBezTo>
                <a:cubicBezTo>
                  <a:pt x="2121" y="1045"/>
                  <a:pt x="2121" y="1045"/>
                  <a:pt x="2121" y="1045"/>
                </a:cubicBezTo>
                <a:cubicBezTo>
                  <a:pt x="2120" y="1045"/>
                  <a:pt x="2120" y="1045"/>
                  <a:pt x="2120" y="1045"/>
                </a:cubicBezTo>
                <a:cubicBezTo>
                  <a:pt x="2120" y="1045"/>
                  <a:pt x="2120" y="1045"/>
                  <a:pt x="2120" y="1045"/>
                </a:cubicBezTo>
                <a:cubicBezTo>
                  <a:pt x="2120" y="1045"/>
                  <a:pt x="2120" y="1045"/>
                  <a:pt x="2120" y="1045"/>
                </a:cubicBezTo>
                <a:cubicBezTo>
                  <a:pt x="2120" y="1045"/>
                  <a:pt x="2120" y="1045"/>
                  <a:pt x="2120" y="1045"/>
                </a:cubicBezTo>
                <a:cubicBezTo>
                  <a:pt x="2120" y="1046"/>
                  <a:pt x="2120" y="1046"/>
                  <a:pt x="2120" y="1046"/>
                </a:cubicBezTo>
                <a:cubicBezTo>
                  <a:pt x="2120" y="1046"/>
                  <a:pt x="2120" y="1046"/>
                  <a:pt x="2120" y="1046"/>
                </a:cubicBezTo>
                <a:cubicBezTo>
                  <a:pt x="2120" y="1046"/>
                  <a:pt x="2120" y="1046"/>
                  <a:pt x="2120" y="1046"/>
                </a:cubicBezTo>
                <a:cubicBezTo>
                  <a:pt x="2120" y="1047"/>
                  <a:pt x="2120" y="1047"/>
                  <a:pt x="2120" y="1047"/>
                </a:cubicBezTo>
                <a:cubicBezTo>
                  <a:pt x="2120" y="1047"/>
                  <a:pt x="2120" y="1047"/>
                  <a:pt x="2120" y="1047"/>
                </a:cubicBezTo>
                <a:cubicBezTo>
                  <a:pt x="2120" y="1048"/>
                  <a:pt x="2120" y="1048"/>
                  <a:pt x="2121" y="1048"/>
                </a:cubicBezTo>
                <a:cubicBezTo>
                  <a:pt x="2121" y="1048"/>
                  <a:pt x="2121" y="1048"/>
                  <a:pt x="2121" y="1048"/>
                </a:cubicBezTo>
                <a:cubicBezTo>
                  <a:pt x="2121" y="1049"/>
                  <a:pt x="2121" y="1049"/>
                  <a:pt x="2121" y="1049"/>
                </a:cubicBezTo>
                <a:cubicBezTo>
                  <a:pt x="2121" y="1049"/>
                  <a:pt x="2121" y="1049"/>
                  <a:pt x="2121" y="1049"/>
                </a:cubicBezTo>
                <a:cubicBezTo>
                  <a:pt x="2121" y="1049"/>
                  <a:pt x="2121" y="1049"/>
                  <a:pt x="2121" y="1049"/>
                </a:cubicBezTo>
                <a:cubicBezTo>
                  <a:pt x="2121" y="1049"/>
                  <a:pt x="2121" y="1049"/>
                  <a:pt x="2121" y="1049"/>
                </a:cubicBezTo>
                <a:moveTo>
                  <a:pt x="2122" y="1050"/>
                </a:moveTo>
                <a:cubicBezTo>
                  <a:pt x="2122" y="1050"/>
                  <a:pt x="2122" y="1050"/>
                  <a:pt x="2122" y="1050"/>
                </a:cubicBezTo>
                <a:cubicBezTo>
                  <a:pt x="2122" y="1050"/>
                  <a:pt x="2122" y="1050"/>
                  <a:pt x="2122" y="1050"/>
                </a:cubicBezTo>
                <a:cubicBezTo>
                  <a:pt x="2122" y="1049"/>
                  <a:pt x="2122" y="1049"/>
                  <a:pt x="2122" y="1049"/>
                </a:cubicBezTo>
                <a:cubicBezTo>
                  <a:pt x="2122" y="1050"/>
                  <a:pt x="2122" y="1050"/>
                  <a:pt x="2122" y="1050"/>
                </a:cubicBezTo>
                <a:moveTo>
                  <a:pt x="2120" y="1049"/>
                </a:moveTo>
                <a:cubicBezTo>
                  <a:pt x="2120" y="1049"/>
                  <a:pt x="2120" y="1049"/>
                  <a:pt x="2120" y="1049"/>
                </a:cubicBezTo>
                <a:cubicBezTo>
                  <a:pt x="2120" y="1049"/>
                  <a:pt x="2120" y="1049"/>
                  <a:pt x="2120" y="1049"/>
                </a:cubicBezTo>
                <a:cubicBezTo>
                  <a:pt x="2120" y="1049"/>
                  <a:pt x="2120" y="1049"/>
                  <a:pt x="2120" y="1049"/>
                </a:cubicBezTo>
                <a:cubicBezTo>
                  <a:pt x="2120" y="1049"/>
                  <a:pt x="2120" y="1049"/>
                  <a:pt x="2120" y="1049"/>
                </a:cubicBezTo>
                <a:moveTo>
                  <a:pt x="2121" y="1049"/>
                </a:moveTo>
                <a:cubicBezTo>
                  <a:pt x="2121" y="1049"/>
                  <a:pt x="2121" y="1049"/>
                  <a:pt x="2121" y="1049"/>
                </a:cubicBezTo>
                <a:cubicBezTo>
                  <a:pt x="2121" y="1049"/>
                  <a:pt x="2121" y="1049"/>
                  <a:pt x="2121" y="1049"/>
                </a:cubicBezTo>
                <a:cubicBezTo>
                  <a:pt x="2121" y="1049"/>
                  <a:pt x="2121" y="1049"/>
                  <a:pt x="2121" y="1049"/>
                </a:cubicBezTo>
                <a:cubicBezTo>
                  <a:pt x="2121" y="1049"/>
                  <a:pt x="2121" y="1049"/>
                  <a:pt x="2121" y="1049"/>
                </a:cubicBezTo>
                <a:cubicBezTo>
                  <a:pt x="2121" y="1049"/>
                  <a:pt x="2121" y="1049"/>
                  <a:pt x="2121" y="1049"/>
                </a:cubicBezTo>
                <a:cubicBezTo>
                  <a:pt x="2121" y="1049"/>
                  <a:pt x="2121" y="1049"/>
                  <a:pt x="2121" y="1049"/>
                </a:cubicBezTo>
                <a:cubicBezTo>
                  <a:pt x="2121" y="1049"/>
                  <a:pt x="2121" y="1049"/>
                  <a:pt x="2121" y="1049"/>
                </a:cubicBezTo>
                <a:cubicBezTo>
                  <a:pt x="2121" y="1049"/>
                  <a:pt x="2121" y="1049"/>
                  <a:pt x="2121" y="1049"/>
                </a:cubicBezTo>
                <a:moveTo>
                  <a:pt x="2096" y="1074"/>
                </a:moveTo>
                <a:cubicBezTo>
                  <a:pt x="2095" y="1074"/>
                  <a:pt x="2095" y="1074"/>
                  <a:pt x="2095" y="1074"/>
                </a:cubicBezTo>
                <a:cubicBezTo>
                  <a:pt x="2095" y="1074"/>
                  <a:pt x="2095" y="1074"/>
                  <a:pt x="2095" y="1074"/>
                </a:cubicBezTo>
                <a:cubicBezTo>
                  <a:pt x="2094" y="1075"/>
                  <a:pt x="2094" y="1075"/>
                  <a:pt x="2094" y="1075"/>
                </a:cubicBezTo>
                <a:cubicBezTo>
                  <a:pt x="2094" y="1075"/>
                  <a:pt x="2094" y="1075"/>
                  <a:pt x="2094" y="1075"/>
                </a:cubicBezTo>
                <a:cubicBezTo>
                  <a:pt x="2095" y="1075"/>
                  <a:pt x="2095" y="1075"/>
                  <a:pt x="2095" y="1075"/>
                </a:cubicBezTo>
                <a:cubicBezTo>
                  <a:pt x="2095" y="1076"/>
                  <a:pt x="2095" y="1076"/>
                  <a:pt x="2096" y="1076"/>
                </a:cubicBezTo>
                <a:cubicBezTo>
                  <a:pt x="2097" y="1076"/>
                  <a:pt x="2097" y="1076"/>
                  <a:pt x="2097" y="1076"/>
                </a:cubicBezTo>
                <a:cubicBezTo>
                  <a:pt x="2097" y="1075"/>
                  <a:pt x="2097" y="1075"/>
                  <a:pt x="2097" y="1075"/>
                </a:cubicBezTo>
                <a:cubicBezTo>
                  <a:pt x="2097" y="1075"/>
                  <a:pt x="2097" y="1075"/>
                  <a:pt x="2098" y="1075"/>
                </a:cubicBezTo>
                <a:cubicBezTo>
                  <a:pt x="2098" y="1075"/>
                  <a:pt x="2098" y="1075"/>
                  <a:pt x="2098" y="1075"/>
                </a:cubicBezTo>
                <a:cubicBezTo>
                  <a:pt x="2098" y="1074"/>
                  <a:pt x="2098" y="1074"/>
                  <a:pt x="2098" y="1074"/>
                </a:cubicBezTo>
                <a:cubicBezTo>
                  <a:pt x="2097" y="1074"/>
                  <a:pt x="2097" y="1074"/>
                  <a:pt x="2097" y="1074"/>
                </a:cubicBezTo>
                <a:cubicBezTo>
                  <a:pt x="2097" y="1074"/>
                  <a:pt x="2097" y="1074"/>
                  <a:pt x="2097" y="1074"/>
                </a:cubicBezTo>
                <a:cubicBezTo>
                  <a:pt x="2096" y="1074"/>
                  <a:pt x="2096" y="1074"/>
                  <a:pt x="2096" y="1074"/>
                </a:cubicBezTo>
                <a:moveTo>
                  <a:pt x="2118" y="1049"/>
                </a:moveTo>
                <a:cubicBezTo>
                  <a:pt x="2119" y="1049"/>
                  <a:pt x="2119" y="1049"/>
                  <a:pt x="2119" y="1049"/>
                </a:cubicBezTo>
                <a:cubicBezTo>
                  <a:pt x="2118" y="1048"/>
                  <a:pt x="2118" y="1048"/>
                  <a:pt x="2118" y="1048"/>
                </a:cubicBezTo>
                <a:cubicBezTo>
                  <a:pt x="2118" y="1048"/>
                  <a:pt x="2118" y="1047"/>
                  <a:pt x="2117" y="1047"/>
                </a:cubicBezTo>
                <a:cubicBezTo>
                  <a:pt x="2117" y="1046"/>
                  <a:pt x="2117" y="1046"/>
                  <a:pt x="2117" y="1046"/>
                </a:cubicBezTo>
                <a:cubicBezTo>
                  <a:pt x="2117" y="1046"/>
                  <a:pt x="2117" y="1046"/>
                  <a:pt x="2117" y="1046"/>
                </a:cubicBezTo>
                <a:cubicBezTo>
                  <a:pt x="2118" y="1046"/>
                  <a:pt x="2118" y="1046"/>
                  <a:pt x="2118" y="1046"/>
                </a:cubicBezTo>
                <a:cubicBezTo>
                  <a:pt x="2118" y="1045"/>
                  <a:pt x="2118" y="1045"/>
                  <a:pt x="2118" y="1045"/>
                </a:cubicBezTo>
                <a:cubicBezTo>
                  <a:pt x="2117" y="1045"/>
                  <a:pt x="2117" y="1045"/>
                  <a:pt x="2117" y="1045"/>
                </a:cubicBezTo>
                <a:cubicBezTo>
                  <a:pt x="2117" y="1044"/>
                  <a:pt x="2117" y="1044"/>
                  <a:pt x="2117" y="1044"/>
                </a:cubicBezTo>
                <a:cubicBezTo>
                  <a:pt x="2117" y="1044"/>
                  <a:pt x="2117" y="1044"/>
                  <a:pt x="2117" y="1044"/>
                </a:cubicBezTo>
                <a:cubicBezTo>
                  <a:pt x="2117" y="1044"/>
                  <a:pt x="2117" y="1044"/>
                  <a:pt x="2117" y="1044"/>
                </a:cubicBezTo>
                <a:cubicBezTo>
                  <a:pt x="2117" y="1043"/>
                  <a:pt x="2117" y="1043"/>
                  <a:pt x="2116" y="1043"/>
                </a:cubicBezTo>
                <a:cubicBezTo>
                  <a:pt x="2116" y="1043"/>
                  <a:pt x="2116" y="1043"/>
                  <a:pt x="2116" y="1043"/>
                </a:cubicBezTo>
                <a:cubicBezTo>
                  <a:pt x="2116" y="1042"/>
                  <a:pt x="2116" y="1042"/>
                  <a:pt x="2116" y="1042"/>
                </a:cubicBezTo>
                <a:cubicBezTo>
                  <a:pt x="2116" y="1041"/>
                  <a:pt x="2116" y="1041"/>
                  <a:pt x="2116" y="1040"/>
                </a:cubicBezTo>
                <a:cubicBezTo>
                  <a:pt x="2116" y="1040"/>
                  <a:pt x="2116" y="1039"/>
                  <a:pt x="2115" y="1039"/>
                </a:cubicBezTo>
                <a:cubicBezTo>
                  <a:pt x="2115" y="1038"/>
                  <a:pt x="2115" y="1038"/>
                  <a:pt x="2115" y="1038"/>
                </a:cubicBezTo>
                <a:cubicBezTo>
                  <a:pt x="2115" y="1038"/>
                  <a:pt x="2115" y="1038"/>
                  <a:pt x="2115" y="1038"/>
                </a:cubicBezTo>
                <a:cubicBezTo>
                  <a:pt x="2115" y="1038"/>
                  <a:pt x="2115" y="1038"/>
                  <a:pt x="2115" y="1038"/>
                </a:cubicBezTo>
                <a:cubicBezTo>
                  <a:pt x="2115" y="1038"/>
                  <a:pt x="2115" y="1038"/>
                  <a:pt x="2115" y="1038"/>
                </a:cubicBezTo>
                <a:cubicBezTo>
                  <a:pt x="2115" y="1038"/>
                  <a:pt x="2115" y="1038"/>
                  <a:pt x="2115" y="1038"/>
                </a:cubicBezTo>
                <a:cubicBezTo>
                  <a:pt x="2114" y="1038"/>
                  <a:pt x="2114" y="1038"/>
                  <a:pt x="2114" y="1038"/>
                </a:cubicBezTo>
                <a:cubicBezTo>
                  <a:pt x="2114" y="1038"/>
                  <a:pt x="2114" y="1038"/>
                  <a:pt x="2114" y="1038"/>
                </a:cubicBezTo>
                <a:cubicBezTo>
                  <a:pt x="2114" y="1038"/>
                  <a:pt x="2114" y="1038"/>
                  <a:pt x="2114" y="1038"/>
                </a:cubicBezTo>
                <a:cubicBezTo>
                  <a:pt x="2113" y="1038"/>
                  <a:pt x="2113" y="1038"/>
                  <a:pt x="2113" y="1039"/>
                </a:cubicBezTo>
                <a:cubicBezTo>
                  <a:pt x="2112" y="1039"/>
                  <a:pt x="2112" y="1039"/>
                  <a:pt x="2112" y="1039"/>
                </a:cubicBezTo>
                <a:cubicBezTo>
                  <a:pt x="2112" y="1039"/>
                  <a:pt x="2112" y="1039"/>
                  <a:pt x="2112" y="1039"/>
                </a:cubicBezTo>
                <a:cubicBezTo>
                  <a:pt x="2112" y="1038"/>
                  <a:pt x="2112" y="1038"/>
                  <a:pt x="2112" y="1038"/>
                </a:cubicBezTo>
                <a:cubicBezTo>
                  <a:pt x="2112" y="1038"/>
                  <a:pt x="2112" y="1038"/>
                  <a:pt x="2112" y="1038"/>
                </a:cubicBezTo>
                <a:cubicBezTo>
                  <a:pt x="2112" y="1038"/>
                  <a:pt x="2112" y="1038"/>
                  <a:pt x="2112" y="1038"/>
                </a:cubicBezTo>
                <a:cubicBezTo>
                  <a:pt x="2112" y="1038"/>
                  <a:pt x="2112" y="1038"/>
                  <a:pt x="2112" y="1038"/>
                </a:cubicBezTo>
                <a:cubicBezTo>
                  <a:pt x="2112" y="1038"/>
                  <a:pt x="2112" y="1038"/>
                  <a:pt x="2112" y="1038"/>
                </a:cubicBezTo>
                <a:cubicBezTo>
                  <a:pt x="2111" y="1038"/>
                  <a:pt x="2111" y="1038"/>
                  <a:pt x="2111" y="1038"/>
                </a:cubicBezTo>
                <a:cubicBezTo>
                  <a:pt x="2111" y="1037"/>
                  <a:pt x="2111" y="1037"/>
                  <a:pt x="2111" y="1037"/>
                </a:cubicBezTo>
                <a:cubicBezTo>
                  <a:pt x="2111" y="1037"/>
                  <a:pt x="2111" y="1037"/>
                  <a:pt x="2111" y="1037"/>
                </a:cubicBezTo>
                <a:cubicBezTo>
                  <a:pt x="2110" y="1038"/>
                  <a:pt x="2110" y="1038"/>
                  <a:pt x="2110" y="1038"/>
                </a:cubicBezTo>
                <a:cubicBezTo>
                  <a:pt x="2111" y="1038"/>
                  <a:pt x="2111" y="1038"/>
                  <a:pt x="2111" y="1038"/>
                </a:cubicBezTo>
                <a:cubicBezTo>
                  <a:pt x="2111" y="1038"/>
                  <a:pt x="2111" y="1038"/>
                  <a:pt x="2111" y="1039"/>
                </a:cubicBezTo>
                <a:cubicBezTo>
                  <a:pt x="2111" y="1039"/>
                  <a:pt x="2111" y="1039"/>
                  <a:pt x="2111" y="1039"/>
                </a:cubicBezTo>
                <a:cubicBezTo>
                  <a:pt x="2111" y="1040"/>
                  <a:pt x="2111" y="1040"/>
                  <a:pt x="2111" y="1040"/>
                </a:cubicBezTo>
                <a:cubicBezTo>
                  <a:pt x="2111" y="1040"/>
                  <a:pt x="2111" y="1040"/>
                  <a:pt x="2111" y="1040"/>
                </a:cubicBezTo>
                <a:cubicBezTo>
                  <a:pt x="2111" y="1040"/>
                  <a:pt x="2111" y="1040"/>
                  <a:pt x="2111" y="1040"/>
                </a:cubicBezTo>
                <a:cubicBezTo>
                  <a:pt x="2111" y="1041"/>
                  <a:pt x="2111" y="1041"/>
                  <a:pt x="2111" y="1041"/>
                </a:cubicBezTo>
                <a:cubicBezTo>
                  <a:pt x="2111" y="1041"/>
                  <a:pt x="2111" y="1041"/>
                  <a:pt x="2111" y="1041"/>
                </a:cubicBezTo>
                <a:cubicBezTo>
                  <a:pt x="2111" y="1041"/>
                  <a:pt x="2111" y="1041"/>
                  <a:pt x="2111" y="1041"/>
                </a:cubicBezTo>
                <a:cubicBezTo>
                  <a:pt x="2111" y="1042"/>
                  <a:pt x="2111" y="1042"/>
                  <a:pt x="2111" y="1042"/>
                </a:cubicBezTo>
                <a:cubicBezTo>
                  <a:pt x="2112" y="1042"/>
                  <a:pt x="2112" y="1042"/>
                  <a:pt x="2112" y="1042"/>
                </a:cubicBezTo>
                <a:cubicBezTo>
                  <a:pt x="2112" y="1042"/>
                  <a:pt x="2112" y="1042"/>
                  <a:pt x="2112" y="1042"/>
                </a:cubicBezTo>
                <a:cubicBezTo>
                  <a:pt x="2112" y="1042"/>
                  <a:pt x="2112" y="1042"/>
                  <a:pt x="2112" y="1042"/>
                </a:cubicBezTo>
                <a:cubicBezTo>
                  <a:pt x="2112" y="1041"/>
                  <a:pt x="2112" y="1041"/>
                  <a:pt x="2112" y="1041"/>
                </a:cubicBezTo>
                <a:cubicBezTo>
                  <a:pt x="2113" y="1041"/>
                  <a:pt x="2113" y="1041"/>
                  <a:pt x="2114" y="1042"/>
                </a:cubicBezTo>
                <a:cubicBezTo>
                  <a:pt x="2114" y="1042"/>
                  <a:pt x="2114" y="1042"/>
                  <a:pt x="2114" y="1042"/>
                </a:cubicBezTo>
                <a:cubicBezTo>
                  <a:pt x="2114" y="1043"/>
                  <a:pt x="2114" y="1043"/>
                  <a:pt x="2114" y="1043"/>
                </a:cubicBezTo>
                <a:cubicBezTo>
                  <a:pt x="2114" y="1043"/>
                  <a:pt x="2115" y="1043"/>
                  <a:pt x="2114" y="1044"/>
                </a:cubicBezTo>
                <a:cubicBezTo>
                  <a:pt x="2114" y="1044"/>
                  <a:pt x="2114" y="1044"/>
                  <a:pt x="2114" y="1044"/>
                </a:cubicBezTo>
                <a:cubicBezTo>
                  <a:pt x="2114" y="1045"/>
                  <a:pt x="2114" y="1045"/>
                  <a:pt x="2114" y="1046"/>
                </a:cubicBezTo>
                <a:cubicBezTo>
                  <a:pt x="2114" y="1046"/>
                  <a:pt x="2114" y="1046"/>
                  <a:pt x="2114" y="1047"/>
                </a:cubicBezTo>
                <a:cubicBezTo>
                  <a:pt x="2114" y="1047"/>
                  <a:pt x="2114" y="1047"/>
                  <a:pt x="2114" y="1047"/>
                </a:cubicBezTo>
                <a:cubicBezTo>
                  <a:pt x="2115" y="1047"/>
                  <a:pt x="2115" y="1047"/>
                  <a:pt x="2115" y="1047"/>
                </a:cubicBezTo>
                <a:cubicBezTo>
                  <a:pt x="2115" y="1047"/>
                  <a:pt x="2116" y="1048"/>
                  <a:pt x="2116" y="1048"/>
                </a:cubicBezTo>
                <a:cubicBezTo>
                  <a:pt x="2116" y="1048"/>
                  <a:pt x="2116" y="1048"/>
                  <a:pt x="2116" y="1048"/>
                </a:cubicBezTo>
                <a:cubicBezTo>
                  <a:pt x="2116" y="1048"/>
                  <a:pt x="2116" y="1048"/>
                  <a:pt x="2116" y="1048"/>
                </a:cubicBezTo>
                <a:cubicBezTo>
                  <a:pt x="2117" y="1048"/>
                  <a:pt x="2116" y="1048"/>
                  <a:pt x="2116" y="1047"/>
                </a:cubicBezTo>
                <a:cubicBezTo>
                  <a:pt x="2116" y="1047"/>
                  <a:pt x="2116" y="1046"/>
                  <a:pt x="2116" y="1046"/>
                </a:cubicBezTo>
                <a:cubicBezTo>
                  <a:pt x="2116" y="1045"/>
                  <a:pt x="2116" y="1045"/>
                  <a:pt x="2116" y="1045"/>
                </a:cubicBezTo>
                <a:cubicBezTo>
                  <a:pt x="2116" y="1046"/>
                  <a:pt x="2117" y="1046"/>
                  <a:pt x="2117" y="1047"/>
                </a:cubicBezTo>
                <a:cubicBezTo>
                  <a:pt x="2117" y="1047"/>
                  <a:pt x="2117" y="1048"/>
                  <a:pt x="2118" y="1048"/>
                </a:cubicBezTo>
                <a:cubicBezTo>
                  <a:pt x="2117" y="1049"/>
                  <a:pt x="2118" y="1049"/>
                  <a:pt x="2118" y="1049"/>
                </a:cubicBezTo>
                <a:moveTo>
                  <a:pt x="2122" y="1040"/>
                </a:moveTo>
                <a:cubicBezTo>
                  <a:pt x="2121" y="1040"/>
                  <a:pt x="2121" y="1040"/>
                  <a:pt x="2121" y="1040"/>
                </a:cubicBezTo>
                <a:cubicBezTo>
                  <a:pt x="2121" y="1040"/>
                  <a:pt x="2121" y="1040"/>
                  <a:pt x="2121" y="1040"/>
                </a:cubicBezTo>
                <a:cubicBezTo>
                  <a:pt x="2121" y="1040"/>
                  <a:pt x="2121" y="1040"/>
                  <a:pt x="2121" y="1040"/>
                </a:cubicBezTo>
                <a:cubicBezTo>
                  <a:pt x="2122" y="1041"/>
                  <a:pt x="2122" y="1041"/>
                  <a:pt x="2122" y="1041"/>
                </a:cubicBezTo>
                <a:cubicBezTo>
                  <a:pt x="2122" y="1040"/>
                  <a:pt x="2122" y="1040"/>
                  <a:pt x="2122" y="1040"/>
                </a:cubicBezTo>
                <a:moveTo>
                  <a:pt x="2098" y="1052"/>
                </a:moveTo>
                <a:cubicBezTo>
                  <a:pt x="2098" y="1052"/>
                  <a:pt x="2098" y="1052"/>
                  <a:pt x="2098" y="1052"/>
                </a:cubicBezTo>
                <a:cubicBezTo>
                  <a:pt x="2098" y="1053"/>
                  <a:pt x="2098" y="1053"/>
                  <a:pt x="2098" y="1053"/>
                </a:cubicBezTo>
                <a:cubicBezTo>
                  <a:pt x="2099" y="1053"/>
                  <a:pt x="2099" y="1054"/>
                  <a:pt x="2099" y="1054"/>
                </a:cubicBezTo>
                <a:cubicBezTo>
                  <a:pt x="2100" y="1054"/>
                  <a:pt x="2100" y="1054"/>
                  <a:pt x="2100" y="1054"/>
                </a:cubicBezTo>
                <a:cubicBezTo>
                  <a:pt x="2101" y="1054"/>
                  <a:pt x="2101" y="1054"/>
                  <a:pt x="2101" y="1055"/>
                </a:cubicBezTo>
                <a:cubicBezTo>
                  <a:pt x="2101" y="1055"/>
                  <a:pt x="2101" y="1055"/>
                  <a:pt x="2101" y="1055"/>
                </a:cubicBezTo>
                <a:cubicBezTo>
                  <a:pt x="2101" y="1056"/>
                  <a:pt x="2102" y="1056"/>
                  <a:pt x="2102" y="1056"/>
                </a:cubicBezTo>
                <a:cubicBezTo>
                  <a:pt x="2103" y="1056"/>
                  <a:pt x="2103" y="1056"/>
                  <a:pt x="2103" y="1056"/>
                </a:cubicBezTo>
                <a:cubicBezTo>
                  <a:pt x="2103" y="1056"/>
                  <a:pt x="2103" y="1056"/>
                  <a:pt x="2103" y="1056"/>
                </a:cubicBezTo>
                <a:cubicBezTo>
                  <a:pt x="2104" y="1056"/>
                  <a:pt x="2104" y="1055"/>
                  <a:pt x="2104" y="1054"/>
                </a:cubicBezTo>
                <a:cubicBezTo>
                  <a:pt x="2104" y="1054"/>
                  <a:pt x="2104" y="1054"/>
                  <a:pt x="2104" y="1054"/>
                </a:cubicBezTo>
                <a:cubicBezTo>
                  <a:pt x="2104" y="1054"/>
                  <a:pt x="2104" y="1053"/>
                  <a:pt x="2103" y="1053"/>
                </a:cubicBezTo>
                <a:cubicBezTo>
                  <a:pt x="2103" y="1053"/>
                  <a:pt x="2103" y="1053"/>
                  <a:pt x="2103" y="1053"/>
                </a:cubicBezTo>
                <a:cubicBezTo>
                  <a:pt x="2103" y="1052"/>
                  <a:pt x="2103" y="1052"/>
                  <a:pt x="2103" y="1052"/>
                </a:cubicBezTo>
                <a:cubicBezTo>
                  <a:pt x="2103" y="1052"/>
                  <a:pt x="2103" y="1052"/>
                  <a:pt x="2103" y="1052"/>
                </a:cubicBezTo>
                <a:cubicBezTo>
                  <a:pt x="2103" y="1052"/>
                  <a:pt x="2103" y="1052"/>
                  <a:pt x="2103" y="1052"/>
                </a:cubicBezTo>
                <a:cubicBezTo>
                  <a:pt x="2103" y="1051"/>
                  <a:pt x="2103" y="1051"/>
                  <a:pt x="2103" y="1051"/>
                </a:cubicBezTo>
                <a:cubicBezTo>
                  <a:pt x="2103" y="1051"/>
                  <a:pt x="2103" y="1050"/>
                  <a:pt x="2103" y="1050"/>
                </a:cubicBezTo>
                <a:cubicBezTo>
                  <a:pt x="2103" y="1049"/>
                  <a:pt x="2103" y="1049"/>
                  <a:pt x="2103" y="1049"/>
                </a:cubicBezTo>
                <a:cubicBezTo>
                  <a:pt x="2103" y="1049"/>
                  <a:pt x="2103" y="1049"/>
                  <a:pt x="2103" y="1049"/>
                </a:cubicBezTo>
                <a:cubicBezTo>
                  <a:pt x="2104" y="1049"/>
                  <a:pt x="2104" y="1049"/>
                  <a:pt x="2104" y="1049"/>
                </a:cubicBezTo>
                <a:cubicBezTo>
                  <a:pt x="2104" y="1048"/>
                  <a:pt x="2104" y="1048"/>
                  <a:pt x="2104" y="1048"/>
                </a:cubicBezTo>
                <a:cubicBezTo>
                  <a:pt x="2104" y="1048"/>
                  <a:pt x="2104" y="1047"/>
                  <a:pt x="2104" y="1046"/>
                </a:cubicBezTo>
                <a:cubicBezTo>
                  <a:pt x="2104" y="1046"/>
                  <a:pt x="2104" y="1046"/>
                  <a:pt x="2104" y="1046"/>
                </a:cubicBezTo>
                <a:cubicBezTo>
                  <a:pt x="2104" y="1046"/>
                  <a:pt x="2104" y="1046"/>
                  <a:pt x="2104" y="1046"/>
                </a:cubicBezTo>
                <a:cubicBezTo>
                  <a:pt x="2104" y="1046"/>
                  <a:pt x="2104" y="1046"/>
                  <a:pt x="2104" y="1046"/>
                </a:cubicBezTo>
                <a:cubicBezTo>
                  <a:pt x="2105" y="1045"/>
                  <a:pt x="2105" y="1045"/>
                  <a:pt x="2105" y="1045"/>
                </a:cubicBezTo>
                <a:cubicBezTo>
                  <a:pt x="2105" y="1045"/>
                  <a:pt x="2105" y="1045"/>
                  <a:pt x="2105" y="1045"/>
                </a:cubicBezTo>
                <a:cubicBezTo>
                  <a:pt x="2105" y="1045"/>
                  <a:pt x="2105" y="1045"/>
                  <a:pt x="2105" y="1045"/>
                </a:cubicBezTo>
                <a:cubicBezTo>
                  <a:pt x="2105" y="1044"/>
                  <a:pt x="2105" y="1044"/>
                  <a:pt x="2105" y="1044"/>
                </a:cubicBezTo>
                <a:cubicBezTo>
                  <a:pt x="2105" y="1044"/>
                  <a:pt x="2105" y="1044"/>
                  <a:pt x="2105" y="1044"/>
                </a:cubicBezTo>
                <a:cubicBezTo>
                  <a:pt x="2105" y="1043"/>
                  <a:pt x="2105" y="1043"/>
                  <a:pt x="2105" y="1043"/>
                </a:cubicBezTo>
                <a:cubicBezTo>
                  <a:pt x="2105" y="1043"/>
                  <a:pt x="2105" y="1043"/>
                  <a:pt x="2105" y="1043"/>
                </a:cubicBezTo>
                <a:cubicBezTo>
                  <a:pt x="2105" y="1042"/>
                  <a:pt x="2105" y="1042"/>
                  <a:pt x="2105" y="1042"/>
                </a:cubicBezTo>
                <a:cubicBezTo>
                  <a:pt x="2104" y="1042"/>
                  <a:pt x="2104" y="1042"/>
                  <a:pt x="2104" y="1042"/>
                </a:cubicBezTo>
                <a:cubicBezTo>
                  <a:pt x="2104" y="1042"/>
                  <a:pt x="2104" y="1042"/>
                  <a:pt x="2104" y="1042"/>
                </a:cubicBezTo>
                <a:cubicBezTo>
                  <a:pt x="2104" y="1042"/>
                  <a:pt x="2104" y="1042"/>
                  <a:pt x="2104" y="1042"/>
                </a:cubicBezTo>
                <a:cubicBezTo>
                  <a:pt x="2104" y="1042"/>
                  <a:pt x="2104" y="1042"/>
                  <a:pt x="2104" y="1042"/>
                </a:cubicBezTo>
                <a:cubicBezTo>
                  <a:pt x="2103" y="1042"/>
                  <a:pt x="2103" y="1042"/>
                  <a:pt x="2103" y="1042"/>
                </a:cubicBezTo>
                <a:cubicBezTo>
                  <a:pt x="2103" y="1042"/>
                  <a:pt x="2103" y="1042"/>
                  <a:pt x="2103" y="1042"/>
                </a:cubicBezTo>
                <a:cubicBezTo>
                  <a:pt x="2102" y="1042"/>
                  <a:pt x="2102" y="1042"/>
                  <a:pt x="2102" y="1042"/>
                </a:cubicBezTo>
                <a:cubicBezTo>
                  <a:pt x="2102" y="1042"/>
                  <a:pt x="2102" y="1042"/>
                  <a:pt x="2102" y="1042"/>
                </a:cubicBezTo>
                <a:cubicBezTo>
                  <a:pt x="2102" y="1042"/>
                  <a:pt x="2102" y="1042"/>
                  <a:pt x="2102" y="1042"/>
                </a:cubicBezTo>
                <a:cubicBezTo>
                  <a:pt x="2101" y="1043"/>
                  <a:pt x="2101" y="1043"/>
                  <a:pt x="2101" y="1043"/>
                </a:cubicBezTo>
                <a:cubicBezTo>
                  <a:pt x="2101" y="1043"/>
                  <a:pt x="2101" y="1043"/>
                  <a:pt x="2101" y="1043"/>
                </a:cubicBezTo>
                <a:cubicBezTo>
                  <a:pt x="2101" y="1044"/>
                  <a:pt x="2101" y="1044"/>
                  <a:pt x="2101" y="1045"/>
                </a:cubicBezTo>
                <a:cubicBezTo>
                  <a:pt x="2100" y="1045"/>
                  <a:pt x="2100" y="1045"/>
                  <a:pt x="2100" y="1045"/>
                </a:cubicBezTo>
                <a:cubicBezTo>
                  <a:pt x="2100" y="1045"/>
                  <a:pt x="2100" y="1045"/>
                  <a:pt x="2100" y="1045"/>
                </a:cubicBezTo>
                <a:cubicBezTo>
                  <a:pt x="2100" y="1046"/>
                  <a:pt x="2100" y="1046"/>
                  <a:pt x="2100" y="1046"/>
                </a:cubicBezTo>
                <a:cubicBezTo>
                  <a:pt x="2100" y="1046"/>
                  <a:pt x="2100" y="1046"/>
                  <a:pt x="2100" y="1046"/>
                </a:cubicBezTo>
                <a:cubicBezTo>
                  <a:pt x="2100" y="1046"/>
                  <a:pt x="2100" y="1046"/>
                  <a:pt x="2100" y="1046"/>
                </a:cubicBezTo>
                <a:cubicBezTo>
                  <a:pt x="2100" y="1046"/>
                  <a:pt x="2100" y="1046"/>
                  <a:pt x="2100" y="1046"/>
                </a:cubicBezTo>
                <a:cubicBezTo>
                  <a:pt x="2100" y="1047"/>
                  <a:pt x="2100" y="1047"/>
                  <a:pt x="2100" y="1047"/>
                </a:cubicBezTo>
                <a:cubicBezTo>
                  <a:pt x="2100" y="1047"/>
                  <a:pt x="2100" y="1047"/>
                  <a:pt x="2100" y="1047"/>
                </a:cubicBezTo>
                <a:cubicBezTo>
                  <a:pt x="2100" y="1048"/>
                  <a:pt x="2100" y="1048"/>
                  <a:pt x="2100" y="1048"/>
                </a:cubicBezTo>
                <a:cubicBezTo>
                  <a:pt x="2100" y="1049"/>
                  <a:pt x="2100" y="1049"/>
                  <a:pt x="2100" y="1049"/>
                </a:cubicBezTo>
                <a:cubicBezTo>
                  <a:pt x="2100" y="1049"/>
                  <a:pt x="2100" y="1049"/>
                  <a:pt x="2100" y="1049"/>
                </a:cubicBezTo>
                <a:cubicBezTo>
                  <a:pt x="2099" y="1049"/>
                  <a:pt x="2099" y="1049"/>
                  <a:pt x="2099" y="1049"/>
                </a:cubicBezTo>
                <a:cubicBezTo>
                  <a:pt x="2099" y="1049"/>
                  <a:pt x="2098" y="1049"/>
                  <a:pt x="2098" y="1049"/>
                </a:cubicBezTo>
                <a:cubicBezTo>
                  <a:pt x="2098" y="1049"/>
                  <a:pt x="2098" y="1049"/>
                  <a:pt x="2098" y="1049"/>
                </a:cubicBezTo>
                <a:cubicBezTo>
                  <a:pt x="2098" y="1050"/>
                  <a:pt x="2098" y="1050"/>
                  <a:pt x="2098" y="1050"/>
                </a:cubicBezTo>
                <a:cubicBezTo>
                  <a:pt x="2097" y="1050"/>
                  <a:pt x="2097" y="1050"/>
                  <a:pt x="2097" y="1050"/>
                </a:cubicBezTo>
                <a:cubicBezTo>
                  <a:pt x="2097" y="1051"/>
                  <a:pt x="2097" y="1051"/>
                  <a:pt x="2097" y="1051"/>
                </a:cubicBezTo>
                <a:cubicBezTo>
                  <a:pt x="2097" y="1052"/>
                  <a:pt x="2097" y="1052"/>
                  <a:pt x="2097" y="1052"/>
                </a:cubicBezTo>
                <a:cubicBezTo>
                  <a:pt x="2098" y="1052"/>
                  <a:pt x="2098" y="1052"/>
                  <a:pt x="2098" y="1052"/>
                </a:cubicBezTo>
                <a:moveTo>
                  <a:pt x="2114" y="1054"/>
                </a:moveTo>
                <a:cubicBezTo>
                  <a:pt x="2114" y="1054"/>
                  <a:pt x="2114" y="1054"/>
                  <a:pt x="2114" y="1054"/>
                </a:cubicBezTo>
                <a:cubicBezTo>
                  <a:pt x="2114" y="1055"/>
                  <a:pt x="2114" y="1055"/>
                  <a:pt x="2114" y="1055"/>
                </a:cubicBezTo>
                <a:cubicBezTo>
                  <a:pt x="2115" y="1055"/>
                  <a:pt x="2115" y="1055"/>
                  <a:pt x="2115" y="1055"/>
                </a:cubicBezTo>
                <a:cubicBezTo>
                  <a:pt x="2115" y="1055"/>
                  <a:pt x="2115" y="1055"/>
                  <a:pt x="2115" y="1055"/>
                </a:cubicBezTo>
                <a:cubicBezTo>
                  <a:pt x="2115" y="1054"/>
                  <a:pt x="2115" y="1054"/>
                  <a:pt x="2115" y="1054"/>
                </a:cubicBezTo>
                <a:cubicBezTo>
                  <a:pt x="2115" y="1054"/>
                  <a:pt x="2114" y="1054"/>
                  <a:pt x="2114" y="1054"/>
                </a:cubicBezTo>
                <a:moveTo>
                  <a:pt x="2107" y="1055"/>
                </a:moveTo>
                <a:cubicBezTo>
                  <a:pt x="2107" y="1054"/>
                  <a:pt x="2107" y="1054"/>
                  <a:pt x="2107" y="1054"/>
                </a:cubicBezTo>
                <a:cubicBezTo>
                  <a:pt x="2107" y="1054"/>
                  <a:pt x="2107" y="1054"/>
                  <a:pt x="2107" y="1054"/>
                </a:cubicBezTo>
                <a:cubicBezTo>
                  <a:pt x="2107" y="1054"/>
                  <a:pt x="2107" y="1054"/>
                  <a:pt x="2107" y="1054"/>
                </a:cubicBezTo>
                <a:cubicBezTo>
                  <a:pt x="2106" y="1054"/>
                  <a:pt x="2106" y="1054"/>
                  <a:pt x="2106" y="1054"/>
                </a:cubicBezTo>
                <a:cubicBezTo>
                  <a:pt x="2106" y="1054"/>
                  <a:pt x="2106" y="1054"/>
                  <a:pt x="2106" y="1055"/>
                </a:cubicBezTo>
                <a:cubicBezTo>
                  <a:pt x="2106" y="1055"/>
                  <a:pt x="2105" y="1055"/>
                  <a:pt x="2105" y="1055"/>
                </a:cubicBezTo>
                <a:cubicBezTo>
                  <a:pt x="2106" y="1055"/>
                  <a:pt x="2106" y="1055"/>
                  <a:pt x="2106" y="1055"/>
                </a:cubicBezTo>
                <a:cubicBezTo>
                  <a:pt x="2106" y="1056"/>
                  <a:pt x="2106" y="1056"/>
                  <a:pt x="2106" y="1056"/>
                </a:cubicBezTo>
                <a:cubicBezTo>
                  <a:pt x="2106" y="1056"/>
                  <a:pt x="2106" y="1056"/>
                  <a:pt x="2106" y="1056"/>
                </a:cubicBezTo>
                <a:cubicBezTo>
                  <a:pt x="2107" y="1056"/>
                  <a:pt x="2107" y="1056"/>
                  <a:pt x="2107" y="1056"/>
                </a:cubicBezTo>
                <a:cubicBezTo>
                  <a:pt x="2107" y="1055"/>
                  <a:pt x="2107" y="1055"/>
                  <a:pt x="2107" y="1055"/>
                </a:cubicBezTo>
                <a:cubicBezTo>
                  <a:pt x="2107" y="1055"/>
                  <a:pt x="2107" y="1055"/>
                  <a:pt x="2107" y="1055"/>
                </a:cubicBezTo>
                <a:cubicBezTo>
                  <a:pt x="2107" y="1055"/>
                  <a:pt x="2107" y="1055"/>
                  <a:pt x="2107" y="1055"/>
                </a:cubicBezTo>
                <a:cubicBezTo>
                  <a:pt x="2107" y="1055"/>
                  <a:pt x="2107" y="1055"/>
                  <a:pt x="2107" y="1055"/>
                </a:cubicBezTo>
                <a:cubicBezTo>
                  <a:pt x="2107" y="1055"/>
                  <a:pt x="2107" y="1055"/>
                  <a:pt x="2107" y="1055"/>
                </a:cubicBezTo>
                <a:cubicBezTo>
                  <a:pt x="2107" y="1055"/>
                  <a:pt x="2107" y="1055"/>
                  <a:pt x="2107" y="1055"/>
                </a:cubicBezTo>
                <a:moveTo>
                  <a:pt x="2099" y="1016"/>
                </a:moveTo>
                <a:cubicBezTo>
                  <a:pt x="2099" y="1016"/>
                  <a:pt x="2099" y="1016"/>
                  <a:pt x="2099" y="1016"/>
                </a:cubicBezTo>
                <a:cubicBezTo>
                  <a:pt x="2099" y="1016"/>
                  <a:pt x="2099" y="1016"/>
                  <a:pt x="2099" y="1016"/>
                </a:cubicBezTo>
                <a:cubicBezTo>
                  <a:pt x="2099" y="1016"/>
                  <a:pt x="2099" y="1016"/>
                  <a:pt x="2099" y="1016"/>
                </a:cubicBezTo>
                <a:cubicBezTo>
                  <a:pt x="2099" y="1016"/>
                  <a:pt x="2099" y="1016"/>
                  <a:pt x="2099" y="1016"/>
                </a:cubicBezTo>
                <a:moveTo>
                  <a:pt x="2104" y="1020"/>
                </a:moveTo>
                <a:cubicBezTo>
                  <a:pt x="2104" y="1020"/>
                  <a:pt x="2104" y="1020"/>
                  <a:pt x="2104" y="1020"/>
                </a:cubicBezTo>
                <a:cubicBezTo>
                  <a:pt x="2105" y="1019"/>
                  <a:pt x="2105" y="1019"/>
                  <a:pt x="2105" y="1019"/>
                </a:cubicBezTo>
                <a:cubicBezTo>
                  <a:pt x="2104" y="1020"/>
                  <a:pt x="2104" y="1020"/>
                  <a:pt x="2104" y="1020"/>
                </a:cubicBezTo>
                <a:moveTo>
                  <a:pt x="2107" y="1021"/>
                </a:moveTo>
                <a:cubicBezTo>
                  <a:pt x="2108" y="1022"/>
                  <a:pt x="2108" y="1022"/>
                  <a:pt x="2108" y="1022"/>
                </a:cubicBezTo>
                <a:cubicBezTo>
                  <a:pt x="2109" y="1022"/>
                  <a:pt x="2109" y="1022"/>
                  <a:pt x="2109" y="1022"/>
                </a:cubicBezTo>
                <a:cubicBezTo>
                  <a:pt x="2109" y="1022"/>
                  <a:pt x="2109" y="1022"/>
                  <a:pt x="2109" y="1022"/>
                </a:cubicBezTo>
                <a:cubicBezTo>
                  <a:pt x="2109" y="1022"/>
                  <a:pt x="2109" y="1022"/>
                  <a:pt x="2109" y="1022"/>
                </a:cubicBezTo>
                <a:cubicBezTo>
                  <a:pt x="2109" y="1022"/>
                  <a:pt x="2109" y="1022"/>
                  <a:pt x="2109" y="1022"/>
                </a:cubicBezTo>
                <a:cubicBezTo>
                  <a:pt x="2110" y="1022"/>
                  <a:pt x="2110" y="1022"/>
                  <a:pt x="2110" y="1022"/>
                </a:cubicBezTo>
                <a:cubicBezTo>
                  <a:pt x="2110" y="1021"/>
                  <a:pt x="2110" y="1021"/>
                  <a:pt x="2110" y="1021"/>
                </a:cubicBezTo>
                <a:cubicBezTo>
                  <a:pt x="2110" y="1021"/>
                  <a:pt x="2110" y="1021"/>
                  <a:pt x="2110" y="1021"/>
                </a:cubicBezTo>
                <a:cubicBezTo>
                  <a:pt x="2110" y="1021"/>
                  <a:pt x="2110" y="1021"/>
                  <a:pt x="2110" y="1021"/>
                </a:cubicBezTo>
                <a:cubicBezTo>
                  <a:pt x="2110" y="1021"/>
                  <a:pt x="2110" y="1021"/>
                  <a:pt x="2110" y="1021"/>
                </a:cubicBezTo>
                <a:cubicBezTo>
                  <a:pt x="2110" y="1021"/>
                  <a:pt x="2110" y="1021"/>
                  <a:pt x="2110" y="1021"/>
                </a:cubicBezTo>
                <a:cubicBezTo>
                  <a:pt x="2110" y="1020"/>
                  <a:pt x="2110" y="1020"/>
                  <a:pt x="2110" y="1020"/>
                </a:cubicBezTo>
                <a:cubicBezTo>
                  <a:pt x="2110" y="1020"/>
                  <a:pt x="2110" y="1020"/>
                  <a:pt x="2110" y="1020"/>
                </a:cubicBezTo>
                <a:cubicBezTo>
                  <a:pt x="2110" y="1020"/>
                  <a:pt x="2110" y="1020"/>
                  <a:pt x="2110" y="1020"/>
                </a:cubicBezTo>
                <a:cubicBezTo>
                  <a:pt x="2110" y="1020"/>
                  <a:pt x="2110" y="1020"/>
                  <a:pt x="2110" y="1020"/>
                </a:cubicBezTo>
                <a:cubicBezTo>
                  <a:pt x="2110" y="1019"/>
                  <a:pt x="2110" y="1019"/>
                  <a:pt x="2110" y="1019"/>
                </a:cubicBezTo>
                <a:cubicBezTo>
                  <a:pt x="2109" y="1019"/>
                  <a:pt x="2109" y="1019"/>
                  <a:pt x="2109" y="1019"/>
                </a:cubicBezTo>
                <a:cubicBezTo>
                  <a:pt x="2109" y="1019"/>
                  <a:pt x="2109" y="1019"/>
                  <a:pt x="2109" y="1019"/>
                </a:cubicBezTo>
                <a:cubicBezTo>
                  <a:pt x="2109" y="1019"/>
                  <a:pt x="2109" y="1019"/>
                  <a:pt x="2109" y="1019"/>
                </a:cubicBezTo>
                <a:cubicBezTo>
                  <a:pt x="2109" y="1018"/>
                  <a:pt x="2109" y="1018"/>
                  <a:pt x="2109" y="1018"/>
                </a:cubicBezTo>
                <a:cubicBezTo>
                  <a:pt x="2108" y="1019"/>
                  <a:pt x="2108" y="1019"/>
                  <a:pt x="2108" y="1019"/>
                </a:cubicBezTo>
                <a:cubicBezTo>
                  <a:pt x="2108" y="1020"/>
                  <a:pt x="2108" y="1020"/>
                  <a:pt x="2108" y="1021"/>
                </a:cubicBezTo>
                <a:cubicBezTo>
                  <a:pt x="2108" y="1021"/>
                  <a:pt x="2108" y="1021"/>
                  <a:pt x="2108" y="1021"/>
                </a:cubicBezTo>
                <a:cubicBezTo>
                  <a:pt x="2107" y="1021"/>
                  <a:pt x="2107" y="1021"/>
                  <a:pt x="2107" y="1021"/>
                </a:cubicBezTo>
                <a:moveTo>
                  <a:pt x="2106" y="1019"/>
                </a:moveTo>
                <a:cubicBezTo>
                  <a:pt x="2106" y="1020"/>
                  <a:pt x="2106" y="1020"/>
                  <a:pt x="2106" y="1020"/>
                </a:cubicBezTo>
                <a:cubicBezTo>
                  <a:pt x="2106" y="1019"/>
                  <a:pt x="2106" y="1019"/>
                  <a:pt x="2106" y="1019"/>
                </a:cubicBezTo>
                <a:cubicBezTo>
                  <a:pt x="2106" y="1019"/>
                  <a:pt x="2106" y="1019"/>
                  <a:pt x="2106" y="1019"/>
                </a:cubicBezTo>
                <a:moveTo>
                  <a:pt x="2099" y="1016"/>
                </a:moveTo>
                <a:cubicBezTo>
                  <a:pt x="2099" y="1016"/>
                  <a:pt x="2099" y="1016"/>
                  <a:pt x="2099" y="1016"/>
                </a:cubicBezTo>
                <a:cubicBezTo>
                  <a:pt x="2099" y="1016"/>
                  <a:pt x="2099" y="1016"/>
                  <a:pt x="2099" y="1016"/>
                </a:cubicBezTo>
                <a:cubicBezTo>
                  <a:pt x="2099" y="1016"/>
                  <a:pt x="2099" y="1016"/>
                  <a:pt x="2099" y="1016"/>
                </a:cubicBezTo>
                <a:cubicBezTo>
                  <a:pt x="2099" y="1016"/>
                  <a:pt x="2099" y="1016"/>
                  <a:pt x="2099" y="1016"/>
                </a:cubicBezTo>
                <a:moveTo>
                  <a:pt x="2094" y="1014"/>
                </a:moveTo>
                <a:cubicBezTo>
                  <a:pt x="2094" y="1014"/>
                  <a:pt x="2094" y="1014"/>
                  <a:pt x="2094" y="1014"/>
                </a:cubicBezTo>
                <a:cubicBezTo>
                  <a:pt x="2094" y="1014"/>
                  <a:pt x="2094" y="1013"/>
                  <a:pt x="2093" y="1014"/>
                </a:cubicBezTo>
                <a:cubicBezTo>
                  <a:pt x="2093" y="1014"/>
                  <a:pt x="2093" y="1014"/>
                  <a:pt x="2093" y="1014"/>
                </a:cubicBezTo>
                <a:cubicBezTo>
                  <a:pt x="2093" y="1014"/>
                  <a:pt x="2093" y="1014"/>
                  <a:pt x="2093" y="1014"/>
                </a:cubicBezTo>
                <a:cubicBezTo>
                  <a:pt x="2094" y="1014"/>
                  <a:pt x="2094" y="1014"/>
                  <a:pt x="2094" y="1014"/>
                </a:cubicBezTo>
                <a:cubicBezTo>
                  <a:pt x="2094" y="1014"/>
                  <a:pt x="2094" y="1014"/>
                  <a:pt x="2094" y="1014"/>
                </a:cubicBezTo>
                <a:moveTo>
                  <a:pt x="2109" y="1019"/>
                </a:moveTo>
                <a:cubicBezTo>
                  <a:pt x="2109" y="1019"/>
                  <a:pt x="2109" y="1019"/>
                  <a:pt x="2109" y="1019"/>
                </a:cubicBezTo>
                <a:cubicBezTo>
                  <a:pt x="2109" y="1019"/>
                  <a:pt x="2109" y="1019"/>
                  <a:pt x="2109" y="1019"/>
                </a:cubicBezTo>
                <a:cubicBezTo>
                  <a:pt x="2110" y="1019"/>
                  <a:pt x="2110" y="1019"/>
                  <a:pt x="2110" y="1019"/>
                </a:cubicBezTo>
                <a:cubicBezTo>
                  <a:pt x="2109" y="1019"/>
                  <a:pt x="2109" y="1019"/>
                  <a:pt x="2109" y="1019"/>
                </a:cubicBezTo>
                <a:moveTo>
                  <a:pt x="2121" y="1042"/>
                </a:moveTo>
                <a:cubicBezTo>
                  <a:pt x="2121" y="1042"/>
                  <a:pt x="2121" y="1042"/>
                  <a:pt x="2121" y="1042"/>
                </a:cubicBezTo>
                <a:cubicBezTo>
                  <a:pt x="2121" y="1042"/>
                  <a:pt x="2121" y="1042"/>
                  <a:pt x="2121" y="1042"/>
                </a:cubicBezTo>
                <a:cubicBezTo>
                  <a:pt x="2121" y="1042"/>
                  <a:pt x="2121" y="1042"/>
                  <a:pt x="2121" y="1042"/>
                </a:cubicBezTo>
                <a:cubicBezTo>
                  <a:pt x="2122" y="1043"/>
                  <a:pt x="2122" y="1043"/>
                  <a:pt x="2122" y="1043"/>
                </a:cubicBezTo>
                <a:cubicBezTo>
                  <a:pt x="2122" y="1043"/>
                  <a:pt x="2122" y="1043"/>
                  <a:pt x="2122" y="1043"/>
                </a:cubicBezTo>
                <a:cubicBezTo>
                  <a:pt x="2122" y="1042"/>
                  <a:pt x="2122" y="1042"/>
                  <a:pt x="2122" y="1042"/>
                </a:cubicBezTo>
                <a:cubicBezTo>
                  <a:pt x="2121" y="1042"/>
                  <a:pt x="2121" y="1042"/>
                  <a:pt x="2121" y="1042"/>
                </a:cubicBezTo>
                <a:cubicBezTo>
                  <a:pt x="2121" y="1042"/>
                  <a:pt x="2121" y="1042"/>
                  <a:pt x="2121" y="1042"/>
                </a:cubicBezTo>
                <a:moveTo>
                  <a:pt x="2110" y="1029"/>
                </a:moveTo>
                <a:cubicBezTo>
                  <a:pt x="2110" y="1030"/>
                  <a:pt x="2110" y="1030"/>
                  <a:pt x="2110" y="1030"/>
                </a:cubicBezTo>
                <a:cubicBezTo>
                  <a:pt x="2110" y="1030"/>
                  <a:pt x="2110" y="1030"/>
                  <a:pt x="2110" y="1030"/>
                </a:cubicBezTo>
                <a:cubicBezTo>
                  <a:pt x="2110" y="1031"/>
                  <a:pt x="2110" y="1031"/>
                  <a:pt x="2110" y="1031"/>
                </a:cubicBezTo>
                <a:cubicBezTo>
                  <a:pt x="2111" y="1032"/>
                  <a:pt x="2111" y="1032"/>
                  <a:pt x="2111" y="1032"/>
                </a:cubicBezTo>
                <a:cubicBezTo>
                  <a:pt x="2111" y="1032"/>
                  <a:pt x="2111" y="1033"/>
                  <a:pt x="2111" y="1033"/>
                </a:cubicBezTo>
                <a:cubicBezTo>
                  <a:pt x="2111" y="1033"/>
                  <a:pt x="2111" y="1033"/>
                  <a:pt x="2111" y="1033"/>
                </a:cubicBezTo>
                <a:cubicBezTo>
                  <a:pt x="2112" y="1033"/>
                  <a:pt x="2112" y="1033"/>
                  <a:pt x="2112" y="1033"/>
                </a:cubicBezTo>
                <a:cubicBezTo>
                  <a:pt x="2112" y="1033"/>
                  <a:pt x="2112" y="1033"/>
                  <a:pt x="2112" y="1033"/>
                </a:cubicBezTo>
                <a:cubicBezTo>
                  <a:pt x="2113" y="1033"/>
                  <a:pt x="2113" y="1033"/>
                  <a:pt x="2113" y="1033"/>
                </a:cubicBezTo>
                <a:cubicBezTo>
                  <a:pt x="2113" y="1034"/>
                  <a:pt x="2113" y="1034"/>
                  <a:pt x="2113" y="1034"/>
                </a:cubicBezTo>
                <a:cubicBezTo>
                  <a:pt x="2113" y="1034"/>
                  <a:pt x="2114" y="1034"/>
                  <a:pt x="2114" y="1035"/>
                </a:cubicBezTo>
                <a:cubicBezTo>
                  <a:pt x="2114" y="1035"/>
                  <a:pt x="2114" y="1035"/>
                  <a:pt x="2114" y="1035"/>
                </a:cubicBezTo>
                <a:cubicBezTo>
                  <a:pt x="2115" y="1035"/>
                  <a:pt x="2115" y="1035"/>
                  <a:pt x="2115" y="1035"/>
                </a:cubicBezTo>
                <a:cubicBezTo>
                  <a:pt x="2115" y="1035"/>
                  <a:pt x="2115" y="1035"/>
                  <a:pt x="2115" y="1035"/>
                </a:cubicBezTo>
                <a:cubicBezTo>
                  <a:pt x="2116" y="1035"/>
                  <a:pt x="2116" y="1035"/>
                  <a:pt x="2116" y="1035"/>
                </a:cubicBezTo>
                <a:cubicBezTo>
                  <a:pt x="2116" y="1035"/>
                  <a:pt x="2116" y="1035"/>
                  <a:pt x="2116" y="1035"/>
                </a:cubicBezTo>
                <a:cubicBezTo>
                  <a:pt x="2116" y="1036"/>
                  <a:pt x="2116" y="1036"/>
                  <a:pt x="2116" y="1036"/>
                </a:cubicBezTo>
                <a:cubicBezTo>
                  <a:pt x="2115" y="1036"/>
                  <a:pt x="2115" y="1036"/>
                  <a:pt x="2115" y="1036"/>
                </a:cubicBezTo>
                <a:cubicBezTo>
                  <a:pt x="2115" y="1036"/>
                  <a:pt x="2115" y="1036"/>
                  <a:pt x="2115" y="1036"/>
                </a:cubicBezTo>
                <a:cubicBezTo>
                  <a:pt x="2115" y="1037"/>
                  <a:pt x="2115" y="1037"/>
                  <a:pt x="2115" y="1037"/>
                </a:cubicBezTo>
                <a:cubicBezTo>
                  <a:pt x="2115" y="1037"/>
                  <a:pt x="2115" y="1037"/>
                  <a:pt x="2115" y="1037"/>
                </a:cubicBezTo>
                <a:cubicBezTo>
                  <a:pt x="2115" y="1037"/>
                  <a:pt x="2115" y="1037"/>
                  <a:pt x="2115" y="1037"/>
                </a:cubicBezTo>
                <a:cubicBezTo>
                  <a:pt x="2115" y="1037"/>
                  <a:pt x="2115" y="1037"/>
                  <a:pt x="2115" y="1037"/>
                </a:cubicBezTo>
                <a:cubicBezTo>
                  <a:pt x="2115" y="1038"/>
                  <a:pt x="2115" y="1038"/>
                  <a:pt x="2115" y="1038"/>
                </a:cubicBezTo>
                <a:cubicBezTo>
                  <a:pt x="2115" y="1038"/>
                  <a:pt x="2115" y="1038"/>
                  <a:pt x="2115" y="1038"/>
                </a:cubicBezTo>
                <a:cubicBezTo>
                  <a:pt x="2116" y="1038"/>
                  <a:pt x="2116" y="1038"/>
                  <a:pt x="2116" y="1038"/>
                </a:cubicBezTo>
                <a:cubicBezTo>
                  <a:pt x="2116" y="1038"/>
                  <a:pt x="2116" y="1038"/>
                  <a:pt x="2116" y="1038"/>
                </a:cubicBezTo>
                <a:cubicBezTo>
                  <a:pt x="2116" y="1038"/>
                  <a:pt x="2116" y="1038"/>
                  <a:pt x="2116" y="1038"/>
                </a:cubicBezTo>
                <a:cubicBezTo>
                  <a:pt x="2116" y="1038"/>
                  <a:pt x="2116" y="1038"/>
                  <a:pt x="2116" y="1038"/>
                </a:cubicBezTo>
                <a:cubicBezTo>
                  <a:pt x="2116" y="1039"/>
                  <a:pt x="2116" y="1039"/>
                  <a:pt x="2116" y="1039"/>
                </a:cubicBezTo>
                <a:cubicBezTo>
                  <a:pt x="2116" y="1039"/>
                  <a:pt x="2116" y="1039"/>
                  <a:pt x="2116" y="1039"/>
                </a:cubicBezTo>
                <a:cubicBezTo>
                  <a:pt x="2117" y="1039"/>
                  <a:pt x="2117" y="1039"/>
                  <a:pt x="2117" y="1039"/>
                </a:cubicBezTo>
                <a:cubicBezTo>
                  <a:pt x="2117" y="1040"/>
                  <a:pt x="2117" y="1040"/>
                  <a:pt x="2117" y="1040"/>
                </a:cubicBezTo>
                <a:cubicBezTo>
                  <a:pt x="2118" y="1040"/>
                  <a:pt x="2118" y="1040"/>
                  <a:pt x="2118" y="1040"/>
                </a:cubicBezTo>
                <a:cubicBezTo>
                  <a:pt x="2118" y="1040"/>
                  <a:pt x="2118" y="1040"/>
                  <a:pt x="2118" y="1040"/>
                </a:cubicBezTo>
                <a:cubicBezTo>
                  <a:pt x="2118" y="1040"/>
                  <a:pt x="2118" y="1040"/>
                  <a:pt x="2118" y="1040"/>
                </a:cubicBezTo>
                <a:cubicBezTo>
                  <a:pt x="2118" y="1040"/>
                  <a:pt x="2119" y="1040"/>
                  <a:pt x="2119" y="1040"/>
                </a:cubicBezTo>
                <a:cubicBezTo>
                  <a:pt x="2120" y="1039"/>
                  <a:pt x="2120" y="1039"/>
                  <a:pt x="2120" y="1039"/>
                </a:cubicBezTo>
                <a:cubicBezTo>
                  <a:pt x="2120" y="1040"/>
                  <a:pt x="2120" y="1040"/>
                  <a:pt x="2120" y="1040"/>
                </a:cubicBezTo>
                <a:cubicBezTo>
                  <a:pt x="2120" y="1040"/>
                  <a:pt x="2120" y="1040"/>
                  <a:pt x="2120" y="1040"/>
                </a:cubicBezTo>
                <a:cubicBezTo>
                  <a:pt x="2121" y="1039"/>
                  <a:pt x="2121" y="1039"/>
                  <a:pt x="2121" y="1039"/>
                </a:cubicBezTo>
                <a:cubicBezTo>
                  <a:pt x="2121" y="1040"/>
                  <a:pt x="2121" y="1040"/>
                  <a:pt x="2121" y="1040"/>
                </a:cubicBezTo>
                <a:cubicBezTo>
                  <a:pt x="2121" y="1040"/>
                  <a:pt x="2121" y="1040"/>
                  <a:pt x="2121" y="1040"/>
                </a:cubicBezTo>
                <a:cubicBezTo>
                  <a:pt x="2121" y="1040"/>
                  <a:pt x="2121" y="1040"/>
                  <a:pt x="2121" y="1040"/>
                </a:cubicBezTo>
                <a:cubicBezTo>
                  <a:pt x="2121" y="1039"/>
                  <a:pt x="2121" y="1039"/>
                  <a:pt x="2121" y="1039"/>
                </a:cubicBezTo>
                <a:cubicBezTo>
                  <a:pt x="2120" y="1039"/>
                  <a:pt x="2120" y="1039"/>
                  <a:pt x="2120" y="1039"/>
                </a:cubicBezTo>
                <a:cubicBezTo>
                  <a:pt x="2120" y="1039"/>
                  <a:pt x="2120" y="1039"/>
                  <a:pt x="2120" y="1039"/>
                </a:cubicBezTo>
                <a:cubicBezTo>
                  <a:pt x="2120" y="1039"/>
                  <a:pt x="2120" y="1039"/>
                  <a:pt x="2120" y="1039"/>
                </a:cubicBezTo>
                <a:cubicBezTo>
                  <a:pt x="2120" y="1038"/>
                  <a:pt x="2120" y="1038"/>
                  <a:pt x="2120" y="1038"/>
                </a:cubicBezTo>
                <a:cubicBezTo>
                  <a:pt x="2120" y="1038"/>
                  <a:pt x="2120" y="1038"/>
                  <a:pt x="2120" y="1038"/>
                </a:cubicBezTo>
                <a:cubicBezTo>
                  <a:pt x="2120" y="1038"/>
                  <a:pt x="2120" y="1038"/>
                  <a:pt x="2120" y="1038"/>
                </a:cubicBezTo>
                <a:cubicBezTo>
                  <a:pt x="2120" y="1038"/>
                  <a:pt x="2120" y="1038"/>
                  <a:pt x="2120" y="1038"/>
                </a:cubicBezTo>
                <a:cubicBezTo>
                  <a:pt x="2120" y="1037"/>
                  <a:pt x="2120" y="1037"/>
                  <a:pt x="2120" y="1037"/>
                </a:cubicBezTo>
                <a:cubicBezTo>
                  <a:pt x="2120" y="1037"/>
                  <a:pt x="2120" y="1037"/>
                  <a:pt x="2120" y="1037"/>
                </a:cubicBezTo>
                <a:cubicBezTo>
                  <a:pt x="2120" y="1037"/>
                  <a:pt x="2120" y="1037"/>
                  <a:pt x="2120" y="1037"/>
                </a:cubicBezTo>
                <a:cubicBezTo>
                  <a:pt x="2119" y="1037"/>
                  <a:pt x="2119" y="1037"/>
                  <a:pt x="2119" y="1037"/>
                </a:cubicBezTo>
                <a:cubicBezTo>
                  <a:pt x="2119" y="1036"/>
                  <a:pt x="2119" y="1036"/>
                  <a:pt x="2119" y="1036"/>
                </a:cubicBezTo>
                <a:cubicBezTo>
                  <a:pt x="2119" y="1036"/>
                  <a:pt x="2119" y="1036"/>
                  <a:pt x="2119" y="1036"/>
                </a:cubicBezTo>
                <a:cubicBezTo>
                  <a:pt x="2119" y="1035"/>
                  <a:pt x="2119" y="1035"/>
                  <a:pt x="2119" y="1035"/>
                </a:cubicBezTo>
                <a:cubicBezTo>
                  <a:pt x="2119" y="1035"/>
                  <a:pt x="2119" y="1035"/>
                  <a:pt x="2119" y="1034"/>
                </a:cubicBezTo>
                <a:cubicBezTo>
                  <a:pt x="2118" y="1034"/>
                  <a:pt x="2118" y="1033"/>
                  <a:pt x="2119" y="1033"/>
                </a:cubicBezTo>
                <a:cubicBezTo>
                  <a:pt x="2119" y="1033"/>
                  <a:pt x="2119" y="1033"/>
                  <a:pt x="2119" y="1033"/>
                </a:cubicBezTo>
                <a:cubicBezTo>
                  <a:pt x="2119" y="1032"/>
                  <a:pt x="2119" y="1032"/>
                  <a:pt x="2119" y="1032"/>
                </a:cubicBezTo>
                <a:cubicBezTo>
                  <a:pt x="2119" y="1032"/>
                  <a:pt x="2119" y="1032"/>
                  <a:pt x="2119" y="1032"/>
                </a:cubicBezTo>
                <a:cubicBezTo>
                  <a:pt x="2119" y="1032"/>
                  <a:pt x="2119" y="1032"/>
                  <a:pt x="2119" y="1032"/>
                </a:cubicBezTo>
                <a:cubicBezTo>
                  <a:pt x="2118" y="1031"/>
                  <a:pt x="2118" y="1031"/>
                  <a:pt x="2118" y="1031"/>
                </a:cubicBezTo>
                <a:cubicBezTo>
                  <a:pt x="2118" y="1031"/>
                  <a:pt x="2118" y="1031"/>
                  <a:pt x="2118" y="1031"/>
                </a:cubicBezTo>
                <a:cubicBezTo>
                  <a:pt x="2118" y="1031"/>
                  <a:pt x="2118" y="1031"/>
                  <a:pt x="2118" y="1031"/>
                </a:cubicBezTo>
                <a:cubicBezTo>
                  <a:pt x="2117" y="1030"/>
                  <a:pt x="2117" y="1030"/>
                  <a:pt x="2117" y="1030"/>
                </a:cubicBezTo>
                <a:cubicBezTo>
                  <a:pt x="2117" y="1030"/>
                  <a:pt x="2117" y="1030"/>
                  <a:pt x="2117" y="1030"/>
                </a:cubicBezTo>
                <a:cubicBezTo>
                  <a:pt x="2117" y="1030"/>
                  <a:pt x="2117" y="1029"/>
                  <a:pt x="2116" y="1029"/>
                </a:cubicBezTo>
                <a:cubicBezTo>
                  <a:pt x="2116" y="1029"/>
                  <a:pt x="2116" y="1029"/>
                  <a:pt x="2116" y="1029"/>
                </a:cubicBezTo>
                <a:cubicBezTo>
                  <a:pt x="2116" y="1029"/>
                  <a:pt x="2116" y="1029"/>
                  <a:pt x="2116" y="1029"/>
                </a:cubicBezTo>
                <a:cubicBezTo>
                  <a:pt x="2116" y="1029"/>
                  <a:pt x="2116" y="1029"/>
                  <a:pt x="2116" y="1029"/>
                </a:cubicBezTo>
                <a:cubicBezTo>
                  <a:pt x="2115" y="1029"/>
                  <a:pt x="2115" y="1029"/>
                  <a:pt x="2115" y="1029"/>
                </a:cubicBezTo>
                <a:cubicBezTo>
                  <a:pt x="2115" y="1029"/>
                  <a:pt x="2115" y="1029"/>
                  <a:pt x="2115" y="1029"/>
                </a:cubicBezTo>
                <a:cubicBezTo>
                  <a:pt x="2115" y="1029"/>
                  <a:pt x="2115" y="1029"/>
                  <a:pt x="2115" y="1029"/>
                </a:cubicBezTo>
                <a:cubicBezTo>
                  <a:pt x="2115" y="1029"/>
                  <a:pt x="2115" y="1029"/>
                  <a:pt x="2115" y="1029"/>
                </a:cubicBezTo>
                <a:cubicBezTo>
                  <a:pt x="2115" y="1029"/>
                  <a:pt x="2115" y="1029"/>
                  <a:pt x="2115" y="1029"/>
                </a:cubicBezTo>
                <a:cubicBezTo>
                  <a:pt x="2114" y="1029"/>
                  <a:pt x="2114" y="1029"/>
                  <a:pt x="2114" y="1029"/>
                </a:cubicBezTo>
                <a:cubicBezTo>
                  <a:pt x="2114" y="1030"/>
                  <a:pt x="2113" y="1030"/>
                  <a:pt x="2113" y="1030"/>
                </a:cubicBezTo>
                <a:cubicBezTo>
                  <a:pt x="2113" y="1030"/>
                  <a:pt x="2113" y="1030"/>
                  <a:pt x="2113" y="1030"/>
                </a:cubicBezTo>
                <a:cubicBezTo>
                  <a:pt x="2112" y="1029"/>
                  <a:pt x="2112" y="1029"/>
                  <a:pt x="2112" y="1030"/>
                </a:cubicBezTo>
                <a:cubicBezTo>
                  <a:pt x="2111" y="1030"/>
                  <a:pt x="2111" y="1030"/>
                  <a:pt x="2111" y="1030"/>
                </a:cubicBezTo>
                <a:cubicBezTo>
                  <a:pt x="2111" y="1029"/>
                  <a:pt x="2111" y="1029"/>
                  <a:pt x="2111" y="1029"/>
                </a:cubicBezTo>
                <a:cubicBezTo>
                  <a:pt x="2111" y="1030"/>
                  <a:pt x="2111" y="1030"/>
                  <a:pt x="2111" y="1030"/>
                </a:cubicBezTo>
                <a:cubicBezTo>
                  <a:pt x="2111" y="1030"/>
                  <a:pt x="2111" y="1030"/>
                  <a:pt x="2111" y="1030"/>
                </a:cubicBezTo>
                <a:cubicBezTo>
                  <a:pt x="2110" y="1030"/>
                  <a:pt x="2110" y="1030"/>
                  <a:pt x="2110" y="1030"/>
                </a:cubicBezTo>
                <a:cubicBezTo>
                  <a:pt x="2110" y="1030"/>
                  <a:pt x="2110" y="1030"/>
                  <a:pt x="2110" y="1030"/>
                </a:cubicBezTo>
                <a:cubicBezTo>
                  <a:pt x="2110" y="1029"/>
                  <a:pt x="2110" y="1029"/>
                  <a:pt x="2110" y="1029"/>
                </a:cubicBezTo>
                <a:moveTo>
                  <a:pt x="2116" y="1029"/>
                </a:moveTo>
                <a:cubicBezTo>
                  <a:pt x="2116" y="1028"/>
                  <a:pt x="2116" y="1028"/>
                  <a:pt x="2116" y="1028"/>
                </a:cubicBezTo>
                <a:cubicBezTo>
                  <a:pt x="2115" y="1028"/>
                  <a:pt x="2115" y="1028"/>
                  <a:pt x="2115" y="1028"/>
                </a:cubicBezTo>
                <a:cubicBezTo>
                  <a:pt x="2115" y="1028"/>
                  <a:pt x="2115" y="1028"/>
                  <a:pt x="2115" y="1028"/>
                </a:cubicBezTo>
                <a:cubicBezTo>
                  <a:pt x="2115" y="1029"/>
                  <a:pt x="2115" y="1029"/>
                  <a:pt x="2115" y="1029"/>
                </a:cubicBezTo>
                <a:cubicBezTo>
                  <a:pt x="2116" y="1029"/>
                  <a:pt x="2116" y="1029"/>
                  <a:pt x="2116" y="1029"/>
                </a:cubicBezTo>
                <a:moveTo>
                  <a:pt x="2110" y="1029"/>
                </a:moveTo>
                <a:cubicBezTo>
                  <a:pt x="2110" y="1029"/>
                  <a:pt x="2110" y="1029"/>
                  <a:pt x="2110" y="1029"/>
                </a:cubicBezTo>
                <a:cubicBezTo>
                  <a:pt x="2111" y="1029"/>
                  <a:pt x="2111" y="1029"/>
                  <a:pt x="2111" y="1029"/>
                </a:cubicBezTo>
                <a:cubicBezTo>
                  <a:pt x="2110" y="1029"/>
                  <a:pt x="2110" y="1029"/>
                  <a:pt x="2110" y="1029"/>
                </a:cubicBezTo>
                <a:cubicBezTo>
                  <a:pt x="2110" y="1029"/>
                  <a:pt x="2110" y="1029"/>
                  <a:pt x="2110" y="1029"/>
                </a:cubicBezTo>
                <a:moveTo>
                  <a:pt x="2111" y="1029"/>
                </a:moveTo>
                <a:cubicBezTo>
                  <a:pt x="2111" y="1029"/>
                  <a:pt x="2111" y="1029"/>
                  <a:pt x="2111" y="1029"/>
                </a:cubicBezTo>
                <a:cubicBezTo>
                  <a:pt x="2111" y="1029"/>
                  <a:pt x="2111" y="1029"/>
                  <a:pt x="2111" y="1029"/>
                </a:cubicBezTo>
                <a:cubicBezTo>
                  <a:pt x="2110" y="1029"/>
                  <a:pt x="2110" y="1029"/>
                  <a:pt x="2110" y="1029"/>
                </a:cubicBezTo>
                <a:cubicBezTo>
                  <a:pt x="2111" y="1029"/>
                  <a:pt x="2111" y="1029"/>
                  <a:pt x="2111" y="1029"/>
                </a:cubicBezTo>
                <a:moveTo>
                  <a:pt x="2123" y="1070"/>
                </a:moveTo>
                <a:cubicBezTo>
                  <a:pt x="2123" y="1071"/>
                  <a:pt x="2123" y="1071"/>
                  <a:pt x="2123" y="1071"/>
                </a:cubicBezTo>
                <a:cubicBezTo>
                  <a:pt x="2124" y="1070"/>
                  <a:pt x="2124" y="1070"/>
                  <a:pt x="2124" y="1070"/>
                </a:cubicBezTo>
                <a:cubicBezTo>
                  <a:pt x="2123" y="1069"/>
                  <a:pt x="2123" y="1069"/>
                  <a:pt x="2123" y="1069"/>
                </a:cubicBezTo>
                <a:cubicBezTo>
                  <a:pt x="2123" y="1069"/>
                  <a:pt x="2123" y="1069"/>
                  <a:pt x="2123" y="1069"/>
                </a:cubicBezTo>
                <a:cubicBezTo>
                  <a:pt x="2123" y="1069"/>
                  <a:pt x="2123" y="1069"/>
                  <a:pt x="2123" y="1069"/>
                </a:cubicBezTo>
                <a:cubicBezTo>
                  <a:pt x="2123" y="1069"/>
                  <a:pt x="2123" y="1069"/>
                  <a:pt x="2123" y="1069"/>
                </a:cubicBezTo>
                <a:cubicBezTo>
                  <a:pt x="2123" y="1069"/>
                  <a:pt x="2123" y="1069"/>
                  <a:pt x="2123" y="1069"/>
                </a:cubicBezTo>
                <a:cubicBezTo>
                  <a:pt x="2123" y="1069"/>
                  <a:pt x="2123" y="1069"/>
                  <a:pt x="2123" y="1069"/>
                </a:cubicBezTo>
                <a:cubicBezTo>
                  <a:pt x="2123" y="1069"/>
                  <a:pt x="2123" y="1069"/>
                  <a:pt x="2123" y="1069"/>
                </a:cubicBezTo>
                <a:cubicBezTo>
                  <a:pt x="2123" y="1069"/>
                  <a:pt x="2123" y="1069"/>
                  <a:pt x="2123" y="1069"/>
                </a:cubicBezTo>
                <a:cubicBezTo>
                  <a:pt x="2123" y="1069"/>
                  <a:pt x="2123" y="1069"/>
                  <a:pt x="2123" y="1069"/>
                </a:cubicBezTo>
                <a:cubicBezTo>
                  <a:pt x="2123" y="1069"/>
                  <a:pt x="2123" y="1069"/>
                  <a:pt x="2123" y="1069"/>
                </a:cubicBezTo>
                <a:cubicBezTo>
                  <a:pt x="2123" y="1069"/>
                  <a:pt x="2123" y="1069"/>
                  <a:pt x="2123" y="1069"/>
                </a:cubicBezTo>
                <a:cubicBezTo>
                  <a:pt x="2123" y="1069"/>
                  <a:pt x="2123" y="1069"/>
                  <a:pt x="2123" y="1069"/>
                </a:cubicBezTo>
                <a:cubicBezTo>
                  <a:pt x="2123" y="1069"/>
                  <a:pt x="2123" y="1069"/>
                  <a:pt x="2123" y="1069"/>
                </a:cubicBezTo>
                <a:cubicBezTo>
                  <a:pt x="2123" y="1070"/>
                  <a:pt x="2123" y="1070"/>
                  <a:pt x="2123" y="1070"/>
                </a:cubicBezTo>
                <a:cubicBezTo>
                  <a:pt x="2123" y="1070"/>
                  <a:pt x="2123" y="1070"/>
                  <a:pt x="2123" y="1070"/>
                </a:cubicBezTo>
                <a:moveTo>
                  <a:pt x="2097" y="1032"/>
                </a:moveTo>
                <a:cubicBezTo>
                  <a:pt x="2098" y="1032"/>
                  <a:pt x="2098" y="1032"/>
                  <a:pt x="2098" y="1032"/>
                </a:cubicBezTo>
                <a:cubicBezTo>
                  <a:pt x="2098" y="1032"/>
                  <a:pt x="2098" y="1032"/>
                  <a:pt x="2098" y="1032"/>
                </a:cubicBezTo>
                <a:cubicBezTo>
                  <a:pt x="2098" y="1031"/>
                  <a:pt x="2098" y="1031"/>
                  <a:pt x="2098" y="1031"/>
                </a:cubicBezTo>
                <a:cubicBezTo>
                  <a:pt x="2098" y="1031"/>
                  <a:pt x="2098" y="1031"/>
                  <a:pt x="2098" y="1031"/>
                </a:cubicBezTo>
                <a:cubicBezTo>
                  <a:pt x="2098" y="1031"/>
                  <a:pt x="2097" y="1031"/>
                  <a:pt x="2097" y="1031"/>
                </a:cubicBezTo>
                <a:cubicBezTo>
                  <a:pt x="2097" y="1031"/>
                  <a:pt x="2097" y="1031"/>
                  <a:pt x="2097" y="1031"/>
                </a:cubicBezTo>
                <a:cubicBezTo>
                  <a:pt x="2096" y="1031"/>
                  <a:pt x="2096" y="1031"/>
                  <a:pt x="2096" y="1031"/>
                </a:cubicBezTo>
                <a:cubicBezTo>
                  <a:pt x="2097" y="1032"/>
                  <a:pt x="2097" y="1032"/>
                  <a:pt x="2097" y="1032"/>
                </a:cubicBezTo>
                <a:moveTo>
                  <a:pt x="2104" y="1031"/>
                </a:moveTo>
                <a:cubicBezTo>
                  <a:pt x="2104" y="1031"/>
                  <a:pt x="2104" y="1031"/>
                  <a:pt x="2104" y="1031"/>
                </a:cubicBezTo>
                <a:cubicBezTo>
                  <a:pt x="2104" y="1030"/>
                  <a:pt x="2104" y="1030"/>
                  <a:pt x="2104" y="1030"/>
                </a:cubicBezTo>
                <a:cubicBezTo>
                  <a:pt x="2104" y="1030"/>
                  <a:pt x="2104" y="1030"/>
                  <a:pt x="2104" y="1030"/>
                </a:cubicBezTo>
                <a:cubicBezTo>
                  <a:pt x="2104" y="1030"/>
                  <a:pt x="2104" y="1030"/>
                  <a:pt x="2104" y="1030"/>
                </a:cubicBezTo>
                <a:cubicBezTo>
                  <a:pt x="2103" y="1031"/>
                  <a:pt x="2103" y="1031"/>
                  <a:pt x="2103" y="1031"/>
                </a:cubicBezTo>
                <a:cubicBezTo>
                  <a:pt x="2103" y="1031"/>
                  <a:pt x="2103" y="1031"/>
                  <a:pt x="2103" y="1031"/>
                </a:cubicBezTo>
                <a:cubicBezTo>
                  <a:pt x="2103" y="1030"/>
                  <a:pt x="2103" y="1030"/>
                  <a:pt x="2103" y="1030"/>
                </a:cubicBezTo>
                <a:cubicBezTo>
                  <a:pt x="2102" y="1030"/>
                  <a:pt x="2102" y="1030"/>
                  <a:pt x="2102" y="1030"/>
                </a:cubicBezTo>
                <a:cubicBezTo>
                  <a:pt x="2102" y="1030"/>
                  <a:pt x="2102" y="1030"/>
                  <a:pt x="2102" y="1030"/>
                </a:cubicBezTo>
                <a:cubicBezTo>
                  <a:pt x="2102" y="1030"/>
                  <a:pt x="2102" y="1030"/>
                  <a:pt x="2102" y="1030"/>
                </a:cubicBezTo>
                <a:cubicBezTo>
                  <a:pt x="2102" y="1031"/>
                  <a:pt x="2102" y="1031"/>
                  <a:pt x="2102" y="1031"/>
                </a:cubicBezTo>
                <a:cubicBezTo>
                  <a:pt x="2103" y="1031"/>
                  <a:pt x="2103" y="1031"/>
                  <a:pt x="2103" y="1031"/>
                </a:cubicBezTo>
                <a:cubicBezTo>
                  <a:pt x="2102" y="1032"/>
                  <a:pt x="2102" y="1032"/>
                  <a:pt x="2102" y="1032"/>
                </a:cubicBezTo>
                <a:cubicBezTo>
                  <a:pt x="2102" y="1033"/>
                  <a:pt x="2102" y="1033"/>
                  <a:pt x="2102" y="1033"/>
                </a:cubicBezTo>
                <a:cubicBezTo>
                  <a:pt x="2103" y="1032"/>
                  <a:pt x="2103" y="1032"/>
                  <a:pt x="2103" y="1032"/>
                </a:cubicBezTo>
                <a:cubicBezTo>
                  <a:pt x="2103" y="1033"/>
                  <a:pt x="2103" y="1033"/>
                  <a:pt x="2103" y="1033"/>
                </a:cubicBezTo>
                <a:cubicBezTo>
                  <a:pt x="2102" y="1034"/>
                  <a:pt x="2102" y="1034"/>
                  <a:pt x="2102" y="1034"/>
                </a:cubicBezTo>
                <a:cubicBezTo>
                  <a:pt x="2102" y="1034"/>
                  <a:pt x="2102" y="1034"/>
                  <a:pt x="2102" y="1034"/>
                </a:cubicBezTo>
                <a:cubicBezTo>
                  <a:pt x="2102" y="1034"/>
                  <a:pt x="2102" y="1034"/>
                  <a:pt x="2102" y="1034"/>
                </a:cubicBezTo>
                <a:cubicBezTo>
                  <a:pt x="2102" y="1035"/>
                  <a:pt x="2102" y="1035"/>
                  <a:pt x="2102" y="1035"/>
                </a:cubicBezTo>
                <a:cubicBezTo>
                  <a:pt x="2102" y="1035"/>
                  <a:pt x="2102" y="1035"/>
                  <a:pt x="2102" y="1035"/>
                </a:cubicBezTo>
                <a:cubicBezTo>
                  <a:pt x="2102" y="1035"/>
                  <a:pt x="2102" y="1035"/>
                  <a:pt x="2102" y="1035"/>
                </a:cubicBezTo>
                <a:cubicBezTo>
                  <a:pt x="2103" y="1034"/>
                  <a:pt x="2103" y="1034"/>
                  <a:pt x="2104" y="1033"/>
                </a:cubicBezTo>
                <a:cubicBezTo>
                  <a:pt x="2104" y="1032"/>
                  <a:pt x="2104" y="1032"/>
                  <a:pt x="2104" y="1032"/>
                </a:cubicBezTo>
                <a:cubicBezTo>
                  <a:pt x="2104" y="1032"/>
                  <a:pt x="2105" y="1033"/>
                  <a:pt x="2105" y="1033"/>
                </a:cubicBezTo>
                <a:cubicBezTo>
                  <a:pt x="2105" y="1033"/>
                  <a:pt x="2105" y="1033"/>
                  <a:pt x="2105" y="1033"/>
                </a:cubicBezTo>
                <a:cubicBezTo>
                  <a:pt x="2106" y="1034"/>
                  <a:pt x="2106" y="1034"/>
                  <a:pt x="2106" y="1034"/>
                </a:cubicBezTo>
                <a:cubicBezTo>
                  <a:pt x="2106" y="1034"/>
                  <a:pt x="2106" y="1034"/>
                  <a:pt x="2106" y="1034"/>
                </a:cubicBezTo>
                <a:cubicBezTo>
                  <a:pt x="2107" y="1034"/>
                  <a:pt x="2107" y="1035"/>
                  <a:pt x="2107" y="1035"/>
                </a:cubicBezTo>
                <a:cubicBezTo>
                  <a:pt x="2108" y="1035"/>
                  <a:pt x="2108" y="1035"/>
                  <a:pt x="2108" y="1035"/>
                </a:cubicBezTo>
                <a:cubicBezTo>
                  <a:pt x="2108" y="1035"/>
                  <a:pt x="2108" y="1035"/>
                  <a:pt x="2108" y="1036"/>
                </a:cubicBezTo>
                <a:cubicBezTo>
                  <a:pt x="2109" y="1036"/>
                  <a:pt x="2109" y="1036"/>
                  <a:pt x="2109" y="1036"/>
                </a:cubicBezTo>
                <a:cubicBezTo>
                  <a:pt x="2109" y="1036"/>
                  <a:pt x="2109" y="1036"/>
                  <a:pt x="2109" y="1036"/>
                </a:cubicBezTo>
                <a:cubicBezTo>
                  <a:pt x="2108" y="1035"/>
                  <a:pt x="2108" y="1035"/>
                  <a:pt x="2108" y="1035"/>
                </a:cubicBezTo>
                <a:cubicBezTo>
                  <a:pt x="2108" y="1034"/>
                  <a:pt x="2108" y="1034"/>
                  <a:pt x="2108" y="1034"/>
                </a:cubicBezTo>
                <a:cubicBezTo>
                  <a:pt x="2108" y="1034"/>
                  <a:pt x="2108" y="1034"/>
                  <a:pt x="2108" y="1034"/>
                </a:cubicBezTo>
                <a:cubicBezTo>
                  <a:pt x="2108" y="1034"/>
                  <a:pt x="2108" y="1034"/>
                  <a:pt x="2108" y="1034"/>
                </a:cubicBezTo>
                <a:cubicBezTo>
                  <a:pt x="2108" y="1034"/>
                  <a:pt x="2108" y="1034"/>
                  <a:pt x="2108" y="1034"/>
                </a:cubicBezTo>
                <a:cubicBezTo>
                  <a:pt x="2108" y="1034"/>
                  <a:pt x="2108" y="1034"/>
                  <a:pt x="2108" y="1034"/>
                </a:cubicBezTo>
                <a:cubicBezTo>
                  <a:pt x="2108" y="1034"/>
                  <a:pt x="2108" y="1034"/>
                  <a:pt x="2108" y="1034"/>
                </a:cubicBezTo>
                <a:cubicBezTo>
                  <a:pt x="2108" y="1033"/>
                  <a:pt x="2107" y="1033"/>
                  <a:pt x="2107" y="1032"/>
                </a:cubicBezTo>
                <a:cubicBezTo>
                  <a:pt x="2107" y="1032"/>
                  <a:pt x="2107" y="1032"/>
                  <a:pt x="2107" y="1032"/>
                </a:cubicBezTo>
                <a:cubicBezTo>
                  <a:pt x="2106" y="1032"/>
                  <a:pt x="2106" y="1032"/>
                  <a:pt x="2106" y="1032"/>
                </a:cubicBezTo>
                <a:cubicBezTo>
                  <a:pt x="2106" y="1032"/>
                  <a:pt x="2105" y="1031"/>
                  <a:pt x="2105" y="1031"/>
                </a:cubicBezTo>
                <a:cubicBezTo>
                  <a:pt x="2105" y="1031"/>
                  <a:pt x="2105" y="1031"/>
                  <a:pt x="2104" y="1031"/>
                </a:cubicBezTo>
                <a:moveTo>
                  <a:pt x="2108" y="1039"/>
                </a:moveTo>
                <a:cubicBezTo>
                  <a:pt x="2108" y="1039"/>
                  <a:pt x="2108" y="1039"/>
                  <a:pt x="2108" y="1039"/>
                </a:cubicBezTo>
                <a:cubicBezTo>
                  <a:pt x="2108" y="1039"/>
                  <a:pt x="2108" y="1039"/>
                  <a:pt x="2108" y="1039"/>
                </a:cubicBezTo>
                <a:cubicBezTo>
                  <a:pt x="2108" y="1039"/>
                  <a:pt x="2108" y="1039"/>
                  <a:pt x="2108" y="1039"/>
                </a:cubicBezTo>
                <a:cubicBezTo>
                  <a:pt x="2108" y="1039"/>
                  <a:pt x="2108" y="1039"/>
                  <a:pt x="2108" y="1039"/>
                </a:cubicBezTo>
                <a:moveTo>
                  <a:pt x="2106" y="1031"/>
                </a:moveTo>
                <a:cubicBezTo>
                  <a:pt x="2106" y="1031"/>
                  <a:pt x="2106" y="1031"/>
                  <a:pt x="2106" y="1031"/>
                </a:cubicBezTo>
                <a:cubicBezTo>
                  <a:pt x="2106" y="1031"/>
                  <a:pt x="2106" y="1031"/>
                  <a:pt x="2106" y="1031"/>
                </a:cubicBezTo>
                <a:cubicBezTo>
                  <a:pt x="2106" y="1031"/>
                  <a:pt x="2106" y="1031"/>
                  <a:pt x="2106" y="1031"/>
                </a:cubicBezTo>
                <a:cubicBezTo>
                  <a:pt x="2106" y="1031"/>
                  <a:pt x="2106" y="1031"/>
                  <a:pt x="2106" y="1031"/>
                </a:cubicBezTo>
                <a:cubicBezTo>
                  <a:pt x="2106" y="1031"/>
                  <a:pt x="2106" y="1031"/>
                  <a:pt x="2106" y="1031"/>
                </a:cubicBezTo>
                <a:cubicBezTo>
                  <a:pt x="2106" y="1030"/>
                  <a:pt x="2106" y="1030"/>
                  <a:pt x="2106" y="1030"/>
                </a:cubicBezTo>
                <a:cubicBezTo>
                  <a:pt x="2105" y="1029"/>
                  <a:pt x="2105" y="1029"/>
                  <a:pt x="2105" y="1029"/>
                </a:cubicBezTo>
                <a:cubicBezTo>
                  <a:pt x="2105" y="1029"/>
                  <a:pt x="2105" y="1029"/>
                  <a:pt x="2105" y="1029"/>
                </a:cubicBezTo>
                <a:cubicBezTo>
                  <a:pt x="2105" y="1029"/>
                  <a:pt x="2105" y="1029"/>
                  <a:pt x="2105" y="1029"/>
                </a:cubicBezTo>
                <a:cubicBezTo>
                  <a:pt x="2105" y="1029"/>
                  <a:pt x="2105" y="1029"/>
                  <a:pt x="2105" y="1029"/>
                </a:cubicBezTo>
                <a:cubicBezTo>
                  <a:pt x="2105" y="1030"/>
                  <a:pt x="2105" y="1030"/>
                  <a:pt x="2105" y="1030"/>
                </a:cubicBezTo>
                <a:cubicBezTo>
                  <a:pt x="2105" y="1030"/>
                  <a:pt x="2105" y="1030"/>
                  <a:pt x="2105" y="1030"/>
                </a:cubicBezTo>
                <a:cubicBezTo>
                  <a:pt x="2106" y="1031"/>
                  <a:pt x="2106" y="1031"/>
                  <a:pt x="2106" y="1031"/>
                </a:cubicBezTo>
                <a:moveTo>
                  <a:pt x="2095" y="1030"/>
                </a:moveTo>
                <a:cubicBezTo>
                  <a:pt x="2095" y="1030"/>
                  <a:pt x="2095" y="1030"/>
                  <a:pt x="2095" y="1030"/>
                </a:cubicBezTo>
                <a:cubicBezTo>
                  <a:pt x="2095" y="1030"/>
                  <a:pt x="2095" y="1030"/>
                  <a:pt x="2095" y="1030"/>
                </a:cubicBezTo>
                <a:cubicBezTo>
                  <a:pt x="2095" y="1030"/>
                  <a:pt x="2095" y="1030"/>
                  <a:pt x="2095" y="1030"/>
                </a:cubicBezTo>
                <a:cubicBezTo>
                  <a:pt x="2095" y="1030"/>
                  <a:pt x="2095" y="1030"/>
                  <a:pt x="2095" y="1030"/>
                </a:cubicBezTo>
                <a:cubicBezTo>
                  <a:pt x="2095" y="1030"/>
                  <a:pt x="2095" y="1030"/>
                  <a:pt x="2095" y="1030"/>
                </a:cubicBezTo>
                <a:cubicBezTo>
                  <a:pt x="2095" y="1030"/>
                  <a:pt x="2095" y="1030"/>
                  <a:pt x="2095" y="1030"/>
                </a:cubicBezTo>
                <a:cubicBezTo>
                  <a:pt x="2095" y="1030"/>
                  <a:pt x="2095" y="1030"/>
                  <a:pt x="2095" y="1030"/>
                </a:cubicBezTo>
                <a:cubicBezTo>
                  <a:pt x="2095" y="1030"/>
                  <a:pt x="2095" y="1030"/>
                  <a:pt x="2095" y="1030"/>
                </a:cubicBezTo>
                <a:moveTo>
                  <a:pt x="2095" y="1030"/>
                </a:moveTo>
                <a:cubicBezTo>
                  <a:pt x="2095" y="1030"/>
                  <a:pt x="2095" y="1030"/>
                  <a:pt x="2095" y="1030"/>
                </a:cubicBezTo>
                <a:cubicBezTo>
                  <a:pt x="2095" y="1030"/>
                  <a:pt x="2095" y="1030"/>
                  <a:pt x="2095" y="1030"/>
                </a:cubicBezTo>
                <a:cubicBezTo>
                  <a:pt x="2095" y="1030"/>
                  <a:pt x="2095" y="1030"/>
                  <a:pt x="2095" y="1030"/>
                </a:cubicBezTo>
                <a:cubicBezTo>
                  <a:pt x="2095" y="1031"/>
                  <a:pt x="2095" y="1031"/>
                  <a:pt x="2095" y="1031"/>
                </a:cubicBezTo>
                <a:cubicBezTo>
                  <a:pt x="2095" y="1031"/>
                  <a:pt x="2095" y="1031"/>
                  <a:pt x="2095" y="1031"/>
                </a:cubicBezTo>
                <a:cubicBezTo>
                  <a:pt x="2095" y="1031"/>
                  <a:pt x="2095" y="1031"/>
                  <a:pt x="2095" y="1031"/>
                </a:cubicBezTo>
                <a:cubicBezTo>
                  <a:pt x="2095" y="1031"/>
                  <a:pt x="2095" y="1031"/>
                  <a:pt x="2095" y="1031"/>
                </a:cubicBezTo>
                <a:cubicBezTo>
                  <a:pt x="2095" y="1031"/>
                  <a:pt x="2095" y="1031"/>
                  <a:pt x="2095" y="1031"/>
                </a:cubicBezTo>
                <a:cubicBezTo>
                  <a:pt x="2095" y="1031"/>
                  <a:pt x="2095" y="1031"/>
                  <a:pt x="2095" y="1031"/>
                </a:cubicBezTo>
                <a:cubicBezTo>
                  <a:pt x="2095" y="1031"/>
                  <a:pt x="2095" y="1031"/>
                  <a:pt x="2095" y="1031"/>
                </a:cubicBezTo>
                <a:cubicBezTo>
                  <a:pt x="2096" y="1031"/>
                  <a:pt x="2096" y="1031"/>
                  <a:pt x="2096" y="1031"/>
                </a:cubicBezTo>
                <a:cubicBezTo>
                  <a:pt x="2096" y="1031"/>
                  <a:pt x="2096" y="1031"/>
                  <a:pt x="2096" y="1031"/>
                </a:cubicBezTo>
                <a:cubicBezTo>
                  <a:pt x="2096" y="1031"/>
                  <a:pt x="2096" y="1031"/>
                  <a:pt x="2096" y="1031"/>
                </a:cubicBezTo>
                <a:cubicBezTo>
                  <a:pt x="2096" y="1031"/>
                  <a:pt x="2096" y="1031"/>
                  <a:pt x="2096" y="1031"/>
                </a:cubicBezTo>
                <a:cubicBezTo>
                  <a:pt x="2096" y="1030"/>
                  <a:pt x="2096" y="1030"/>
                  <a:pt x="2096" y="1030"/>
                </a:cubicBezTo>
                <a:cubicBezTo>
                  <a:pt x="2095" y="1030"/>
                  <a:pt x="2095" y="1030"/>
                  <a:pt x="2095" y="1030"/>
                </a:cubicBezTo>
                <a:cubicBezTo>
                  <a:pt x="2095" y="1030"/>
                  <a:pt x="2095" y="1030"/>
                  <a:pt x="2095" y="1030"/>
                </a:cubicBezTo>
                <a:cubicBezTo>
                  <a:pt x="2095" y="1030"/>
                  <a:pt x="2095" y="1030"/>
                  <a:pt x="2095" y="1030"/>
                </a:cubicBezTo>
                <a:cubicBezTo>
                  <a:pt x="2095" y="1030"/>
                  <a:pt x="2095" y="1030"/>
                  <a:pt x="2095" y="1030"/>
                </a:cubicBezTo>
                <a:cubicBezTo>
                  <a:pt x="2095" y="1030"/>
                  <a:pt x="2095" y="1030"/>
                  <a:pt x="2095" y="1030"/>
                </a:cubicBezTo>
                <a:cubicBezTo>
                  <a:pt x="2095" y="1030"/>
                  <a:pt x="2095" y="1030"/>
                  <a:pt x="2095" y="1030"/>
                </a:cubicBezTo>
                <a:cubicBezTo>
                  <a:pt x="2095" y="1030"/>
                  <a:pt x="2095" y="1030"/>
                  <a:pt x="2095" y="1030"/>
                </a:cubicBezTo>
                <a:cubicBezTo>
                  <a:pt x="2095" y="1030"/>
                  <a:pt x="2095" y="1030"/>
                  <a:pt x="2095" y="1030"/>
                </a:cubicBezTo>
                <a:cubicBezTo>
                  <a:pt x="2095" y="1030"/>
                  <a:pt x="2095" y="1030"/>
                  <a:pt x="2095" y="1030"/>
                </a:cubicBezTo>
                <a:cubicBezTo>
                  <a:pt x="2095" y="1030"/>
                  <a:pt x="2095" y="1030"/>
                  <a:pt x="2095" y="1030"/>
                </a:cubicBezTo>
                <a:cubicBezTo>
                  <a:pt x="2095" y="1030"/>
                  <a:pt x="2095" y="1030"/>
                  <a:pt x="2095" y="1030"/>
                </a:cubicBezTo>
                <a:cubicBezTo>
                  <a:pt x="2095" y="1030"/>
                  <a:pt x="2095" y="1030"/>
                  <a:pt x="2095" y="1030"/>
                </a:cubicBezTo>
                <a:cubicBezTo>
                  <a:pt x="2095" y="1030"/>
                  <a:pt x="2095" y="1030"/>
                  <a:pt x="2095" y="1030"/>
                </a:cubicBezTo>
                <a:cubicBezTo>
                  <a:pt x="2095" y="1030"/>
                  <a:pt x="2095" y="1030"/>
                  <a:pt x="2095" y="1030"/>
                </a:cubicBezTo>
                <a:cubicBezTo>
                  <a:pt x="2095" y="1030"/>
                  <a:pt x="2095" y="1030"/>
                  <a:pt x="2095" y="1030"/>
                </a:cubicBezTo>
                <a:moveTo>
                  <a:pt x="2096" y="1045"/>
                </a:moveTo>
                <a:cubicBezTo>
                  <a:pt x="2097" y="1044"/>
                  <a:pt x="2097" y="1044"/>
                  <a:pt x="2097" y="1044"/>
                </a:cubicBezTo>
                <a:cubicBezTo>
                  <a:pt x="2098" y="1044"/>
                  <a:pt x="2098" y="1044"/>
                  <a:pt x="2098" y="1044"/>
                </a:cubicBezTo>
                <a:cubicBezTo>
                  <a:pt x="2098" y="1044"/>
                  <a:pt x="2098" y="1044"/>
                  <a:pt x="2098" y="1044"/>
                </a:cubicBezTo>
                <a:cubicBezTo>
                  <a:pt x="2098" y="1044"/>
                  <a:pt x="2098" y="1044"/>
                  <a:pt x="2098" y="1044"/>
                </a:cubicBezTo>
                <a:cubicBezTo>
                  <a:pt x="2098" y="1044"/>
                  <a:pt x="2098" y="1044"/>
                  <a:pt x="2098" y="1044"/>
                </a:cubicBezTo>
                <a:cubicBezTo>
                  <a:pt x="2098" y="1044"/>
                  <a:pt x="2098" y="1044"/>
                  <a:pt x="2098" y="1044"/>
                </a:cubicBezTo>
                <a:cubicBezTo>
                  <a:pt x="2098" y="1044"/>
                  <a:pt x="2098" y="1044"/>
                  <a:pt x="2098" y="1044"/>
                </a:cubicBezTo>
                <a:cubicBezTo>
                  <a:pt x="2099" y="1044"/>
                  <a:pt x="2100" y="1044"/>
                  <a:pt x="2100" y="1043"/>
                </a:cubicBezTo>
                <a:cubicBezTo>
                  <a:pt x="2100" y="1042"/>
                  <a:pt x="2100" y="1042"/>
                  <a:pt x="2100" y="1042"/>
                </a:cubicBezTo>
                <a:cubicBezTo>
                  <a:pt x="2100" y="1042"/>
                  <a:pt x="2100" y="1042"/>
                  <a:pt x="2100" y="1042"/>
                </a:cubicBezTo>
                <a:cubicBezTo>
                  <a:pt x="2100" y="1042"/>
                  <a:pt x="2100" y="1042"/>
                  <a:pt x="2100" y="1042"/>
                </a:cubicBezTo>
                <a:cubicBezTo>
                  <a:pt x="2100" y="1042"/>
                  <a:pt x="2100" y="1042"/>
                  <a:pt x="2100" y="1042"/>
                </a:cubicBezTo>
                <a:cubicBezTo>
                  <a:pt x="2100" y="1042"/>
                  <a:pt x="2100" y="1042"/>
                  <a:pt x="2100" y="1042"/>
                </a:cubicBezTo>
                <a:cubicBezTo>
                  <a:pt x="2101" y="1041"/>
                  <a:pt x="2101" y="1041"/>
                  <a:pt x="2101" y="1041"/>
                </a:cubicBezTo>
                <a:cubicBezTo>
                  <a:pt x="2101" y="1041"/>
                  <a:pt x="2101" y="1041"/>
                  <a:pt x="2101" y="1041"/>
                </a:cubicBezTo>
                <a:cubicBezTo>
                  <a:pt x="2101" y="1041"/>
                  <a:pt x="2101" y="1041"/>
                  <a:pt x="2101" y="1041"/>
                </a:cubicBezTo>
                <a:cubicBezTo>
                  <a:pt x="2101" y="1042"/>
                  <a:pt x="2101" y="1042"/>
                  <a:pt x="2101" y="1042"/>
                </a:cubicBezTo>
                <a:cubicBezTo>
                  <a:pt x="2101" y="1041"/>
                  <a:pt x="2101" y="1041"/>
                  <a:pt x="2101" y="1041"/>
                </a:cubicBezTo>
                <a:cubicBezTo>
                  <a:pt x="2101" y="1041"/>
                  <a:pt x="2101" y="1041"/>
                  <a:pt x="2101" y="1041"/>
                </a:cubicBezTo>
                <a:cubicBezTo>
                  <a:pt x="2102" y="1041"/>
                  <a:pt x="2102" y="1041"/>
                  <a:pt x="2102" y="1041"/>
                </a:cubicBezTo>
                <a:cubicBezTo>
                  <a:pt x="2102" y="1040"/>
                  <a:pt x="2102" y="1040"/>
                  <a:pt x="2102" y="1040"/>
                </a:cubicBezTo>
                <a:cubicBezTo>
                  <a:pt x="2102" y="1040"/>
                  <a:pt x="2102" y="1040"/>
                  <a:pt x="2102" y="1040"/>
                </a:cubicBezTo>
                <a:cubicBezTo>
                  <a:pt x="2102" y="1040"/>
                  <a:pt x="2102" y="1040"/>
                  <a:pt x="2102" y="1040"/>
                </a:cubicBezTo>
                <a:cubicBezTo>
                  <a:pt x="2102" y="1039"/>
                  <a:pt x="2102" y="1039"/>
                  <a:pt x="2102" y="1039"/>
                </a:cubicBezTo>
                <a:cubicBezTo>
                  <a:pt x="2102" y="1038"/>
                  <a:pt x="2102" y="1038"/>
                  <a:pt x="2102" y="1037"/>
                </a:cubicBezTo>
                <a:cubicBezTo>
                  <a:pt x="2102" y="1038"/>
                  <a:pt x="2102" y="1038"/>
                  <a:pt x="2102" y="1038"/>
                </a:cubicBezTo>
                <a:cubicBezTo>
                  <a:pt x="2102" y="1038"/>
                  <a:pt x="2102" y="1038"/>
                  <a:pt x="2102" y="1038"/>
                </a:cubicBezTo>
                <a:cubicBezTo>
                  <a:pt x="2100" y="1038"/>
                  <a:pt x="2100" y="1038"/>
                  <a:pt x="2100" y="1038"/>
                </a:cubicBezTo>
                <a:cubicBezTo>
                  <a:pt x="2100" y="1038"/>
                  <a:pt x="2100" y="1038"/>
                  <a:pt x="2100" y="1038"/>
                </a:cubicBezTo>
                <a:cubicBezTo>
                  <a:pt x="2100" y="1038"/>
                  <a:pt x="2100" y="1038"/>
                  <a:pt x="2100" y="1038"/>
                </a:cubicBezTo>
                <a:cubicBezTo>
                  <a:pt x="2100" y="1037"/>
                  <a:pt x="2100" y="1037"/>
                  <a:pt x="2100" y="1037"/>
                </a:cubicBezTo>
                <a:cubicBezTo>
                  <a:pt x="2099" y="1037"/>
                  <a:pt x="2099" y="1037"/>
                  <a:pt x="2099" y="1037"/>
                </a:cubicBezTo>
                <a:cubicBezTo>
                  <a:pt x="2099" y="1037"/>
                  <a:pt x="2099" y="1037"/>
                  <a:pt x="2099" y="1037"/>
                </a:cubicBezTo>
                <a:cubicBezTo>
                  <a:pt x="2099" y="1038"/>
                  <a:pt x="2099" y="1038"/>
                  <a:pt x="2099" y="1038"/>
                </a:cubicBezTo>
                <a:cubicBezTo>
                  <a:pt x="2098" y="1038"/>
                  <a:pt x="2098" y="1038"/>
                  <a:pt x="2098" y="1038"/>
                </a:cubicBezTo>
                <a:cubicBezTo>
                  <a:pt x="2098" y="1038"/>
                  <a:pt x="2098" y="1038"/>
                  <a:pt x="2098" y="1038"/>
                </a:cubicBezTo>
                <a:cubicBezTo>
                  <a:pt x="2098" y="1038"/>
                  <a:pt x="2098" y="1038"/>
                  <a:pt x="2098" y="1038"/>
                </a:cubicBezTo>
                <a:cubicBezTo>
                  <a:pt x="2097" y="1038"/>
                  <a:pt x="2097" y="1038"/>
                  <a:pt x="2097" y="1038"/>
                </a:cubicBezTo>
                <a:cubicBezTo>
                  <a:pt x="2097" y="1038"/>
                  <a:pt x="2097" y="1038"/>
                  <a:pt x="2097" y="1038"/>
                </a:cubicBezTo>
                <a:cubicBezTo>
                  <a:pt x="2097" y="1037"/>
                  <a:pt x="2097" y="1037"/>
                  <a:pt x="2097" y="1037"/>
                </a:cubicBezTo>
                <a:cubicBezTo>
                  <a:pt x="2096" y="1037"/>
                  <a:pt x="2096" y="1037"/>
                  <a:pt x="2096" y="1037"/>
                </a:cubicBezTo>
                <a:cubicBezTo>
                  <a:pt x="2096" y="1037"/>
                  <a:pt x="2096" y="1037"/>
                  <a:pt x="2096" y="1037"/>
                </a:cubicBezTo>
                <a:cubicBezTo>
                  <a:pt x="2096" y="1036"/>
                  <a:pt x="2096" y="1036"/>
                  <a:pt x="2096" y="1036"/>
                </a:cubicBezTo>
                <a:cubicBezTo>
                  <a:pt x="2096" y="1036"/>
                  <a:pt x="2096" y="1036"/>
                  <a:pt x="2096" y="1036"/>
                </a:cubicBezTo>
                <a:cubicBezTo>
                  <a:pt x="2095" y="1036"/>
                  <a:pt x="2095" y="1036"/>
                  <a:pt x="2095" y="1036"/>
                </a:cubicBezTo>
                <a:cubicBezTo>
                  <a:pt x="2095" y="1036"/>
                  <a:pt x="2095" y="1036"/>
                  <a:pt x="2095" y="1036"/>
                </a:cubicBezTo>
                <a:cubicBezTo>
                  <a:pt x="2094" y="1036"/>
                  <a:pt x="2094" y="1036"/>
                  <a:pt x="2094" y="1036"/>
                </a:cubicBezTo>
                <a:cubicBezTo>
                  <a:pt x="2094" y="1036"/>
                  <a:pt x="2094" y="1036"/>
                  <a:pt x="2094" y="1036"/>
                </a:cubicBezTo>
                <a:cubicBezTo>
                  <a:pt x="2094" y="1035"/>
                  <a:pt x="2094" y="1035"/>
                  <a:pt x="2094" y="1035"/>
                </a:cubicBezTo>
                <a:cubicBezTo>
                  <a:pt x="2094" y="1035"/>
                  <a:pt x="2094" y="1035"/>
                  <a:pt x="2094" y="1035"/>
                </a:cubicBezTo>
                <a:cubicBezTo>
                  <a:pt x="2093" y="1035"/>
                  <a:pt x="2093" y="1035"/>
                  <a:pt x="2093" y="1035"/>
                </a:cubicBezTo>
                <a:cubicBezTo>
                  <a:pt x="2093" y="1035"/>
                  <a:pt x="2093" y="1035"/>
                  <a:pt x="2093" y="1035"/>
                </a:cubicBezTo>
                <a:cubicBezTo>
                  <a:pt x="2093" y="1035"/>
                  <a:pt x="2093" y="1035"/>
                  <a:pt x="2093" y="1035"/>
                </a:cubicBezTo>
                <a:cubicBezTo>
                  <a:pt x="2093" y="1035"/>
                  <a:pt x="2093" y="1035"/>
                  <a:pt x="2093" y="1035"/>
                </a:cubicBezTo>
                <a:cubicBezTo>
                  <a:pt x="2092" y="1035"/>
                  <a:pt x="2092" y="1035"/>
                  <a:pt x="2092" y="1035"/>
                </a:cubicBezTo>
                <a:cubicBezTo>
                  <a:pt x="2093" y="1036"/>
                  <a:pt x="2093" y="1036"/>
                  <a:pt x="2093" y="1036"/>
                </a:cubicBezTo>
                <a:cubicBezTo>
                  <a:pt x="2093" y="1036"/>
                  <a:pt x="2093" y="1036"/>
                  <a:pt x="2093" y="1036"/>
                </a:cubicBezTo>
                <a:cubicBezTo>
                  <a:pt x="2093" y="1037"/>
                  <a:pt x="2093" y="1037"/>
                  <a:pt x="2093" y="1037"/>
                </a:cubicBezTo>
                <a:cubicBezTo>
                  <a:pt x="2093" y="1037"/>
                  <a:pt x="2093" y="1037"/>
                  <a:pt x="2093" y="1037"/>
                </a:cubicBezTo>
                <a:cubicBezTo>
                  <a:pt x="2094" y="1037"/>
                  <a:pt x="2094" y="1037"/>
                  <a:pt x="2094" y="1037"/>
                </a:cubicBezTo>
                <a:cubicBezTo>
                  <a:pt x="2094" y="1037"/>
                  <a:pt x="2094" y="1037"/>
                  <a:pt x="2094" y="1037"/>
                </a:cubicBezTo>
                <a:cubicBezTo>
                  <a:pt x="2094" y="1037"/>
                  <a:pt x="2094" y="1037"/>
                  <a:pt x="2094" y="1037"/>
                </a:cubicBezTo>
                <a:cubicBezTo>
                  <a:pt x="2094" y="1037"/>
                  <a:pt x="2094" y="1038"/>
                  <a:pt x="2094" y="1038"/>
                </a:cubicBezTo>
                <a:cubicBezTo>
                  <a:pt x="2094" y="1039"/>
                  <a:pt x="2094" y="1039"/>
                  <a:pt x="2094" y="1039"/>
                </a:cubicBezTo>
                <a:cubicBezTo>
                  <a:pt x="2094" y="1039"/>
                  <a:pt x="2094" y="1039"/>
                  <a:pt x="2094" y="1039"/>
                </a:cubicBezTo>
                <a:cubicBezTo>
                  <a:pt x="2094" y="1039"/>
                  <a:pt x="2094" y="1039"/>
                  <a:pt x="2094" y="1039"/>
                </a:cubicBezTo>
                <a:cubicBezTo>
                  <a:pt x="2094" y="1040"/>
                  <a:pt x="2094" y="1040"/>
                  <a:pt x="2094" y="1040"/>
                </a:cubicBezTo>
                <a:cubicBezTo>
                  <a:pt x="2094" y="1040"/>
                  <a:pt x="2094" y="1040"/>
                  <a:pt x="2094" y="1040"/>
                </a:cubicBezTo>
                <a:cubicBezTo>
                  <a:pt x="2094" y="1041"/>
                  <a:pt x="2094" y="1041"/>
                  <a:pt x="2094" y="1041"/>
                </a:cubicBezTo>
                <a:cubicBezTo>
                  <a:pt x="2094" y="1041"/>
                  <a:pt x="2094" y="1041"/>
                  <a:pt x="2094" y="1041"/>
                </a:cubicBezTo>
                <a:cubicBezTo>
                  <a:pt x="2094" y="1042"/>
                  <a:pt x="2094" y="1042"/>
                  <a:pt x="2094" y="1042"/>
                </a:cubicBezTo>
                <a:cubicBezTo>
                  <a:pt x="2094" y="1042"/>
                  <a:pt x="2094" y="1042"/>
                  <a:pt x="2094" y="1042"/>
                </a:cubicBezTo>
                <a:cubicBezTo>
                  <a:pt x="2094" y="1042"/>
                  <a:pt x="2094" y="1042"/>
                  <a:pt x="2094" y="1042"/>
                </a:cubicBezTo>
                <a:cubicBezTo>
                  <a:pt x="2094" y="1043"/>
                  <a:pt x="2094" y="1043"/>
                  <a:pt x="2094" y="1043"/>
                </a:cubicBezTo>
                <a:cubicBezTo>
                  <a:pt x="2094" y="1044"/>
                  <a:pt x="2094" y="1044"/>
                  <a:pt x="2094" y="1044"/>
                </a:cubicBezTo>
                <a:cubicBezTo>
                  <a:pt x="2094" y="1044"/>
                  <a:pt x="2094" y="1044"/>
                  <a:pt x="2094" y="1044"/>
                </a:cubicBezTo>
                <a:cubicBezTo>
                  <a:pt x="2094" y="1044"/>
                  <a:pt x="2094" y="1044"/>
                  <a:pt x="2094" y="1044"/>
                </a:cubicBezTo>
                <a:cubicBezTo>
                  <a:pt x="2094" y="1045"/>
                  <a:pt x="2094" y="1045"/>
                  <a:pt x="2094" y="1045"/>
                </a:cubicBezTo>
                <a:cubicBezTo>
                  <a:pt x="2094" y="1046"/>
                  <a:pt x="2094" y="1046"/>
                  <a:pt x="2094" y="1046"/>
                </a:cubicBezTo>
                <a:cubicBezTo>
                  <a:pt x="2093" y="1046"/>
                  <a:pt x="2093" y="1046"/>
                  <a:pt x="2093" y="1046"/>
                </a:cubicBezTo>
                <a:cubicBezTo>
                  <a:pt x="2093" y="1046"/>
                  <a:pt x="2093" y="1046"/>
                  <a:pt x="2093" y="1046"/>
                </a:cubicBezTo>
                <a:cubicBezTo>
                  <a:pt x="2094" y="1047"/>
                  <a:pt x="2094" y="1047"/>
                  <a:pt x="2094" y="1046"/>
                </a:cubicBezTo>
                <a:cubicBezTo>
                  <a:pt x="2094" y="1046"/>
                  <a:pt x="2094" y="1046"/>
                  <a:pt x="2094" y="1046"/>
                </a:cubicBezTo>
                <a:cubicBezTo>
                  <a:pt x="2095" y="1045"/>
                  <a:pt x="2095" y="1045"/>
                  <a:pt x="2095" y="1045"/>
                </a:cubicBezTo>
                <a:cubicBezTo>
                  <a:pt x="2096" y="1045"/>
                  <a:pt x="2096" y="1045"/>
                  <a:pt x="2096" y="1045"/>
                </a:cubicBezTo>
                <a:cubicBezTo>
                  <a:pt x="2096" y="1045"/>
                  <a:pt x="2096" y="1045"/>
                  <a:pt x="2096" y="1045"/>
                </a:cubicBezTo>
                <a:moveTo>
                  <a:pt x="2095" y="1030"/>
                </a:moveTo>
                <a:cubicBezTo>
                  <a:pt x="2095" y="1030"/>
                  <a:pt x="2095" y="1030"/>
                  <a:pt x="2095" y="1030"/>
                </a:cubicBezTo>
                <a:cubicBezTo>
                  <a:pt x="2095" y="1030"/>
                  <a:pt x="2095" y="1030"/>
                  <a:pt x="2095" y="1030"/>
                </a:cubicBezTo>
                <a:cubicBezTo>
                  <a:pt x="2095" y="1030"/>
                  <a:pt x="2095" y="1030"/>
                  <a:pt x="2095" y="1030"/>
                </a:cubicBezTo>
                <a:cubicBezTo>
                  <a:pt x="2095" y="1030"/>
                  <a:pt x="2095" y="1030"/>
                  <a:pt x="2095" y="1030"/>
                </a:cubicBezTo>
                <a:cubicBezTo>
                  <a:pt x="2095" y="1030"/>
                  <a:pt x="2095" y="1030"/>
                  <a:pt x="2095" y="1030"/>
                </a:cubicBezTo>
                <a:cubicBezTo>
                  <a:pt x="2095" y="1030"/>
                  <a:pt x="2095" y="1030"/>
                  <a:pt x="2095" y="1030"/>
                </a:cubicBezTo>
                <a:cubicBezTo>
                  <a:pt x="2095" y="1030"/>
                  <a:pt x="2095" y="1030"/>
                  <a:pt x="2095" y="1030"/>
                </a:cubicBezTo>
                <a:moveTo>
                  <a:pt x="2106" y="1039"/>
                </a:moveTo>
                <a:cubicBezTo>
                  <a:pt x="2106" y="1040"/>
                  <a:pt x="2106" y="1040"/>
                  <a:pt x="2106" y="1040"/>
                </a:cubicBezTo>
                <a:cubicBezTo>
                  <a:pt x="2107" y="1040"/>
                  <a:pt x="2107" y="1040"/>
                  <a:pt x="2107" y="1040"/>
                </a:cubicBezTo>
                <a:cubicBezTo>
                  <a:pt x="2107" y="1040"/>
                  <a:pt x="2107" y="1040"/>
                  <a:pt x="2107" y="1040"/>
                </a:cubicBezTo>
                <a:cubicBezTo>
                  <a:pt x="2107" y="1040"/>
                  <a:pt x="2107" y="1040"/>
                  <a:pt x="2107" y="1040"/>
                </a:cubicBezTo>
                <a:cubicBezTo>
                  <a:pt x="2106" y="1039"/>
                  <a:pt x="2106" y="1039"/>
                  <a:pt x="2106" y="1039"/>
                </a:cubicBezTo>
                <a:moveTo>
                  <a:pt x="2104" y="1053"/>
                </a:moveTo>
                <a:cubicBezTo>
                  <a:pt x="2105" y="1053"/>
                  <a:pt x="2105" y="1053"/>
                  <a:pt x="2105" y="1052"/>
                </a:cubicBezTo>
                <a:cubicBezTo>
                  <a:pt x="2105" y="1051"/>
                  <a:pt x="2105" y="1051"/>
                  <a:pt x="2106" y="1050"/>
                </a:cubicBezTo>
                <a:cubicBezTo>
                  <a:pt x="2106" y="1050"/>
                  <a:pt x="2106" y="1049"/>
                  <a:pt x="2106" y="1049"/>
                </a:cubicBezTo>
                <a:cubicBezTo>
                  <a:pt x="2106" y="1048"/>
                  <a:pt x="2106" y="1048"/>
                  <a:pt x="2106" y="1048"/>
                </a:cubicBezTo>
                <a:cubicBezTo>
                  <a:pt x="2107" y="1048"/>
                  <a:pt x="2107" y="1048"/>
                  <a:pt x="2107" y="1048"/>
                </a:cubicBezTo>
                <a:cubicBezTo>
                  <a:pt x="2107" y="1047"/>
                  <a:pt x="2107" y="1047"/>
                  <a:pt x="2107" y="1047"/>
                </a:cubicBezTo>
                <a:cubicBezTo>
                  <a:pt x="2108" y="1047"/>
                  <a:pt x="2108" y="1047"/>
                  <a:pt x="2108" y="1047"/>
                </a:cubicBezTo>
                <a:cubicBezTo>
                  <a:pt x="2108" y="1047"/>
                  <a:pt x="2108" y="1047"/>
                  <a:pt x="2108" y="1047"/>
                </a:cubicBezTo>
                <a:cubicBezTo>
                  <a:pt x="2109" y="1047"/>
                  <a:pt x="2109" y="1047"/>
                  <a:pt x="2109" y="1047"/>
                </a:cubicBezTo>
                <a:cubicBezTo>
                  <a:pt x="2109" y="1047"/>
                  <a:pt x="2109" y="1047"/>
                  <a:pt x="2109" y="1047"/>
                </a:cubicBezTo>
                <a:cubicBezTo>
                  <a:pt x="2109" y="1046"/>
                  <a:pt x="2109" y="1046"/>
                  <a:pt x="2109" y="1046"/>
                </a:cubicBezTo>
                <a:cubicBezTo>
                  <a:pt x="2109" y="1046"/>
                  <a:pt x="2109" y="1046"/>
                  <a:pt x="2109" y="1046"/>
                </a:cubicBezTo>
                <a:cubicBezTo>
                  <a:pt x="2109" y="1046"/>
                  <a:pt x="2109" y="1046"/>
                  <a:pt x="2109" y="1046"/>
                </a:cubicBezTo>
                <a:cubicBezTo>
                  <a:pt x="2109" y="1046"/>
                  <a:pt x="2109" y="1046"/>
                  <a:pt x="2109" y="1046"/>
                </a:cubicBezTo>
                <a:cubicBezTo>
                  <a:pt x="2109" y="1045"/>
                  <a:pt x="2109" y="1045"/>
                  <a:pt x="2109" y="1045"/>
                </a:cubicBezTo>
                <a:cubicBezTo>
                  <a:pt x="2109" y="1044"/>
                  <a:pt x="2109" y="1044"/>
                  <a:pt x="2109" y="1044"/>
                </a:cubicBezTo>
                <a:cubicBezTo>
                  <a:pt x="2109" y="1044"/>
                  <a:pt x="2109" y="1043"/>
                  <a:pt x="2109" y="1043"/>
                </a:cubicBezTo>
                <a:cubicBezTo>
                  <a:pt x="2109" y="1042"/>
                  <a:pt x="2109" y="1042"/>
                  <a:pt x="2109" y="1042"/>
                </a:cubicBezTo>
                <a:cubicBezTo>
                  <a:pt x="2109" y="1041"/>
                  <a:pt x="2109" y="1041"/>
                  <a:pt x="2109" y="1041"/>
                </a:cubicBezTo>
                <a:cubicBezTo>
                  <a:pt x="2108" y="1041"/>
                  <a:pt x="2108" y="1041"/>
                  <a:pt x="2108" y="1041"/>
                </a:cubicBezTo>
                <a:cubicBezTo>
                  <a:pt x="2108" y="1041"/>
                  <a:pt x="2108" y="1041"/>
                  <a:pt x="2108" y="1041"/>
                </a:cubicBezTo>
                <a:cubicBezTo>
                  <a:pt x="2109" y="1040"/>
                  <a:pt x="2109" y="1040"/>
                  <a:pt x="2109" y="1040"/>
                </a:cubicBezTo>
                <a:cubicBezTo>
                  <a:pt x="2109" y="1039"/>
                  <a:pt x="2109" y="1039"/>
                  <a:pt x="2109" y="1039"/>
                </a:cubicBezTo>
                <a:cubicBezTo>
                  <a:pt x="2109" y="1039"/>
                  <a:pt x="2109" y="1039"/>
                  <a:pt x="2109" y="1039"/>
                </a:cubicBezTo>
                <a:cubicBezTo>
                  <a:pt x="2108" y="1040"/>
                  <a:pt x="2108" y="1040"/>
                  <a:pt x="2108" y="1040"/>
                </a:cubicBezTo>
                <a:cubicBezTo>
                  <a:pt x="2108" y="1040"/>
                  <a:pt x="2108" y="1040"/>
                  <a:pt x="2108" y="1040"/>
                </a:cubicBezTo>
                <a:cubicBezTo>
                  <a:pt x="2108" y="1040"/>
                  <a:pt x="2108" y="1040"/>
                  <a:pt x="2108" y="1040"/>
                </a:cubicBezTo>
                <a:cubicBezTo>
                  <a:pt x="2108" y="1040"/>
                  <a:pt x="2108" y="1040"/>
                  <a:pt x="2108" y="1040"/>
                </a:cubicBezTo>
                <a:cubicBezTo>
                  <a:pt x="2108" y="1041"/>
                  <a:pt x="2108" y="1041"/>
                  <a:pt x="2108" y="1041"/>
                </a:cubicBezTo>
                <a:cubicBezTo>
                  <a:pt x="2108" y="1041"/>
                  <a:pt x="2108" y="1041"/>
                  <a:pt x="2108" y="1041"/>
                </a:cubicBezTo>
                <a:cubicBezTo>
                  <a:pt x="2108" y="1042"/>
                  <a:pt x="2108" y="1042"/>
                  <a:pt x="2108" y="1042"/>
                </a:cubicBezTo>
                <a:cubicBezTo>
                  <a:pt x="2107" y="1042"/>
                  <a:pt x="2107" y="1042"/>
                  <a:pt x="2108" y="1042"/>
                </a:cubicBezTo>
                <a:cubicBezTo>
                  <a:pt x="2107" y="1043"/>
                  <a:pt x="2107" y="1043"/>
                  <a:pt x="2107" y="1044"/>
                </a:cubicBezTo>
                <a:cubicBezTo>
                  <a:pt x="2106" y="1044"/>
                  <a:pt x="2106" y="1044"/>
                  <a:pt x="2106" y="1044"/>
                </a:cubicBezTo>
                <a:cubicBezTo>
                  <a:pt x="2107" y="1044"/>
                  <a:pt x="2107" y="1044"/>
                  <a:pt x="2107" y="1044"/>
                </a:cubicBezTo>
                <a:cubicBezTo>
                  <a:pt x="2106" y="1045"/>
                  <a:pt x="2106" y="1045"/>
                  <a:pt x="2106" y="1045"/>
                </a:cubicBezTo>
                <a:cubicBezTo>
                  <a:pt x="2106" y="1045"/>
                  <a:pt x="2106" y="1045"/>
                  <a:pt x="2106" y="1045"/>
                </a:cubicBezTo>
                <a:cubicBezTo>
                  <a:pt x="2106" y="1046"/>
                  <a:pt x="2106" y="1046"/>
                  <a:pt x="2106" y="1046"/>
                </a:cubicBezTo>
                <a:cubicBezTo>
                  <a:pt x="2106" y="1046"/>
                  <a:pt x="2106" y="1046"/>
                  <a:pt x="2106" y="1046"/>
                </a:cubicBezTo>
                <a:cubicBezTo>
                  <a:pt x="2106" y="1047"/>
                  <a:pt x="2106" y="1047"/>
                  <a:pt x="2106" y="1047"/>
                </a:cubicBezTo>
                <a:cubicBezTo>
                  <a:pt x="2105" y="1047"/>
                  <a:pt x="2105" y="1047"/>
                  <a:pt x="2105" y="1047"/>
                </a:cubicBezTo>
                <a:cubicBezTo>
                  <a:pt x="2105" y="1048"/>
                  <a:pt x="2105" y="1048"/>
                  <a:pt x="2105" y="1048"/>
                </a:cubicBezTo>
                <a:cubicBezTo>
                  <a:pt x="2105" y="1048"/>
                  <a:pt x="2105" y="1048"/>
                  <a:pt x="2105" y="1048"/>
                </a:cubicBezTo>
                <a:cubicBezTo>
                  <a:pt x="2105" y="1048"/>
                  <a:pt x="2105" y="1049"/>
                  <a:pt x="2105" y="1049"/>
                </a:cubicBezTo>
                <a:cubicBezTo>
                  <a:pt x="2104" y="1049"/>
                  <a:pt x="2104" y="1049"/>
                  <a:pt x="2104" y="1049"/>
                </a:cubicBezTo>
                <a:cubicBezTo>
                  <a:pt x="2104" y="1050"/>
                  <a:pt x="2104" y="1050"/>
                  <a:pt x="2104" y="1050"/>
                </a:cubicBezTo>
                <a:cubicBezTo>
                  <a:pt x="2104" y="1051"/>
                  <a:pt x="2104" y="1051"/>
                  <a:pt x="2104" y="1051"/>
                </a:cubicBezTo>
                <a:cubicBezTo>
                  <a:pt x="2104" y="1051"/>
                  <a:pt x="2104" y="1051"/>
                  <a:pt x="2104" y="1051"/>
                </a:cubicBezTo>
                <a:cubicBezTo>
                  <a:pt x="2104" y="1051"/>
                  <a:pt x="2104" y="1051"/>
                  <a:pt x="2104" y="1051"/>
                </a:cubicBezTo>
                <a:cubicBezTo>
                  <a:pt x="2104" y="1052"/>
                  <a:pt x="2104" y="1052"/>
                  <a:pt x="2104" y="1052"/>
                </a:cubicBezTo>
                <a:cubicBezTo>
                  <a:pt x="2104" y="1053"/>
                  <a:pt x="2104" y="1053"/>
                  <a:pt x="2104" y="1053"/>
                </a:cubicBezTo>
                <a:cubicBezTo>
                  <a:pt x="2104" y="1053"/>
                  <a:pt x="2104" y="1053"/>
                  <a:pt x="2104" y="1053"/>
                </a:cubicBezTo>
                <a:cubicBezTo>
                  <a:pt x="2104" y="1053"/>
                  <a:pt x="2104" y="1053"/>
                  <a:pt x="2104" y="1053"/>
                </a:cubicBezTo>
                <a:cubicBezTo>
                  <a:pt x="2104" y="1053"/>
                  <a:pt x="2104" y="1053"/>
                  <a:pt x="2104" y="1053"/>
                </a:cubicBezTo>
                <a:moveTo>
                  <a:pt x="2109" y="1031"/>
                </a:moveTo>
                <a:cubicBezTo>
                  <a:pt x="2109" y="1031"/>
                  <a:pt x="2109" y="1031"/>
                  <a:pt x="2109" y="1031"/>
                </a:cubicBezTo>
                <a:cubicBezTo>
                  <a:pt x="2109" y="1031"/>
                  <a:pt x="2109" y="1031"/>
                  <a:pt x="2109" y="1031"/>
                </a:cubicBezTo>
                <a:cubicBezTo>
                  <a:pt x="2109" y="1030"/>
                  <a:pt x="2109" y="1030"/>
                  <a:pt x="2109" y="1030"/>
                </a:cubicBezTo>
                <a:cubicBezTo>
                  <a:pt x="2109" y="1031"/>
                  <a:pt x="2109" y="1031"/>
                  <a:pt x="2109" y="1031"/>
                </a:cubicBezTo>
                <a:moveTo>
                  <a:pt x="2098" y="1046"/>
                </a:moveTo>
                <a:cubicBezTo>
                  <a:pt x="2098" y="1046"/>
                  <a:pt x="2098" y="1046"/>
                  <a:pt x="2098" y="1046"/>
                </a:cubicBezTo>
                <a:cubicBezTo>
                  <a:pt x="2098" y="1046"/>
                  <a:pt x="2098" y="1046"/>
                  <a:pt x="2098" y="1046"/>
                </a:cubicBezTo>
                <a:cubicBezTo>
                  <a:pt x="2098" y="1046"/>
                  <a:pt x="2098" y="1046"/>
                  <a:pt x="2098" y="1046"/>
                </a:cubicBezTo>
                <a:cubicBezTo>
                  <a:pt x="2099" y="1046"/>
                  <a:pt x="2099" y="1046"/>
                  <a:pt x="2099" y="1046"/>
                </a:cubicBezTo>
                <a:cubicBezTo>
                  <a:pt x="2099" y="1046"/>
                  <a:pt x="2099" y="1046"/>
                  <a:pt x="2099" y="1046"/>
                </a:cubicBezTo>
                <a:cubicBezTo>
                  <a:pt x="2099" y="1046"/>
                  <a:pt x="2099" y="1045"/>
                  <a:pt x="2099" y="1045"/>
                </a:cubicBezTo>
                <a:cubicBezTo>
                  <a:pt x="2099" y="1045"/>
                  <a:pt x="2099" y="1045"/>
                  <a:pt x="2099" y="1045"/>
                </a:cubicBezTo>
                <a:cubicBezTo>
                  <a:pt x="2099" y="1044"/>
                  <a:pt x="2099" y="1044"/>
                  <a:pt x="2099" y="1044"/>
                </a:cubicBezTo>
                <a:cubicBezTo>
                  <a:pt x="2099" y="1044"/>
                  <a:pt x="2099" y="1044"/>
                  <a:pt x="2099" y="1044"/>
                </a:cubicBezTo>
                <a:cubicBezTo>
                  <a:pt x="2099" y="1044"/>
                  <a:pt x="2099" y="1044"/>
                  <a:pt x="2099" y="1044"/>
                </a:cubicBezTo>
                <a:cubicBezTo>
                  <a:pt x="2098" y="1044"/>
                  <a:pt x="2098" y="1044"/>
                  <a:pt x="2098" y="1044"/>
                </a:cubicBezTo>
                <a:cubicBezTo>
                  <a:pt x="2099" y="1044"/>
                  <a:pt x="2099" y="1044"/>
                  <a:pt x="2099" y="1044"/>
                </a:cubicBezTo>
                <a:cubicBezTo>
                  <a:pt x="2098" y="1045"/>
                  <a:pt x="2098" y="1045"/>
                  <a:pt x="2098" y="1045"/>
                </a:cubicBezTo>
                <a:cubicBezTo>
                  <a:pt x="2098" y="1045"/>
                  <a:pt x="2098" y="1045"/>
                  <a:pt x="2098" y="1045"/>
                </a:cubicBezTo>
                <a:cubicBezTo>
                  <a:pt x="2098" y="1046"/>
                  <a:pt x="2098" y="1046"/>
                  <a:pt x="2098" y="1046"/>
                </a:cubicBezTo>
                <a:cubicBezTo>
                  <a:pt x="2098" y="1046"/>
                  <a:pt x="2098" y="1046"/>
                  <a:pt x="2098" y="1046"/>
                </a:cubicBezTo>
                <a:cubicBezTo>
                  <a:pt x="2098" y="1046"/>
                  <a:pt x="2098" y="1046"/>
                  <a:pt x="2098" y="1046"/>
                </a:cubicBezTo>
                <a:moveTo>
                  <a:pt x="2103" y="1038"/>
                </a:moveTo>
                <a:cubicBezTo>
                  <a:pt x="2103" y="1038"/>
                  <a:pt x="2103" y="1038"/>
                  <a:pt x="2103" y="1038"/>
                </a:cubicBezTo>
                <a:cubicBezTo>
                  <a:pt x="2102" y="1038"/>
                  <a:pt x="2102" y="1038"/>
                  <a:pt x="2102" y="1038"/>
                </a:cubicBezTo>
                <a:cubicBezTo>
                  <a:pt x="2102" y="1038"/>
                  <a:pt x="2102" y="1038"/>
                  <a:pt x="2102" y="1038"/>
                </a:cubicBezTo>
                <a:cubicBezTo>
                  <a:pt x="2103" y="1038"/>
                  <a:pt x="2103" y="1038"/>
                  <a:pt x="2103" y="1038"/>
                </a:cubicBezTo>
                <a:moveTo>
                  <a:pt x="2102" y="1040"/>
                </a:moveTo>
                <a:cubicBezTo>
                  <a:pt x="2102" y="1040"/>
                  <a:pt x="2102" y="1040"/>
                  <a:pt x="2102" y="1040"/>
                </a:cubicBezTo>
                <a:cubicBezTo>
                  <a:pt x="2102" y="1040"/>
                  <a:pt x="2102" y="1040"/>
                  <a:pt x="2102" y="1040"/>
                </a:cubicBezTo>
                <a:cubicBezTo>
                  <a:pt x="2102" y="1039"/>
                  <a:pt x="2102" y="1039"/>
                  <a:pt x="2102" y="1039"/>
                </a:cubicBezTo>
                <a:cubicBezTo>
                  <a:pt x="2102" y="1040"/>
                  <a:pt x="2102" y="1040"/>
                  <a:pt x="2102" y="1040"/>
                </a:cubicBezTo>
                <a:moveTo>
                  <a:pt x="2103" y="1028"/>
                </a:moveTo>
                <a:cubicBezTo>
                  <a:pt x="2102" y="1028"/>
                  <a:pt x="2102" y="1028"/>
                  <a:pt x="2102" y="1028"/>
                </a:cubicBezTo>
                <a:cubicBezTo>
                  <a:pt x="2102" y="1027"/>
                  <a:pt x="2102" y="1027"/>
                  <a:pt x="2102" y="1027"/>
                </a:cubicBezTo>
                <a:cubicBezTo>
                  <a:pt x="2102" y="1027"/>
                  <a:pt x="2102" y="1027"/>
                  <a:pt x="2102" y="1027"/>
                </a:cubicBezTo>
                <a:cubicBezTo>
                  <a:pt x="2101" y="1027"/>
                  <a:pt x="2101" y="1027"/>
                  <a:pt x="2101" y="1026"/>
                </a:cubicBezTo>
                <a:cubicBezTo>
                  <a:pt x="2100" y="1026"/>
                  <a:pt x="2100" y="1026"/>
                  <a:pt x="2100" y="1026"/>
                </a:cubicBezTo>
                <a:cubicBezTo>
                  <a:pt x="2100" y="1026"/>
                  <a:pt x="2100" y="1026"/>
                  <a:pt x="2100" y="1026"/>
                </a:cubicBezTo>
                <a:cubicBezTo>
                  <a:pt x="2100" y="1027"/>
                  <a:pt x="2100" y="1027"/>
                  <a:pt x="2100" y="1027"/>
                </a:cubicBezTo>
                <a:cubicBezTo>
                  <a:pt x="2101" y="1027"/>
                  <a:pt x="2101" y="1027"/>
                  <a:pt x="2101" y="1027"/>
                </a:cubicBezTo>
                <a:cubicBezTo>
                  <a:pt x="2102" y="1028"/>
                  <a:pt x="2102" y="1028"/>
                  <a:pt x="2103" y="1028"/>
                </a:cubicBezTo>
                <a:cubicBezTo>
                  <a:pt x="2103" y="1029"/>
                  <a:pt x="2103" y="1029"/>
                  <a:pt x="2103" y="1029"/>
                </a:cubicBezTo>
                <a:cubicBezTo>
                  <a:pt x="2103" y="1029"/>
                  <a:pt x="2103" y="1029"/>
                  <a:pt x="2103" y="1029"/>
                </a:cubicBezTo>
                <a:cubicBezTo>
                  <a:pt x="2103" y="1028"/>
                  <a:pt x="2103" y="1028"/>
                  <a:pt x="2103" y="1028"/>
                </a:cubicBezTo>
                <a:cubicBezTo>
                  <a:pt x="2103" y="1028"/>
                  <a:pt x="2103" y="1028"/>
                  <a:pt x="2103" y="1028"/>
                </a:cubicBezTo>
                <a:moveTo>
                  <a:pt x="2079" y="1037"/>
                </a:moveTo>
                <a:cubicBezTo>
                  <a:pt x="2079" y="1038"/>
                  <a:pt x="2079" y="1038"/>
                  <a:pt x="2079" y="1038"/>
                </a:cubicBezTo>
                <a:cubicBezTo>
                  <a:pt x="2079" y="1038"/>
                  <a:pt x="2079" y="1038"/>
                  <a:pt x="2079" y="1038"/>
                </a:cubicBezTo>
                <a:cubicBezTo>
                  <a:pt x="2079" y="1037"/>
                  <a:pt x="2079" y="1037"/>
                  <a:pt x="2079" y="1037"/>
                </a:cubicBezTo>
                <a:cubicBezTo>
                  <a:pt x="2079" y="1037"/>
                  <a:pt x="2079" y="1037"/>
                  <a:pt x="2079" y="1036"/>
                </a:cubicBezTo>
                <a:cubicBezTo>
                  <a:pt x="2079" y="1036"/>
                  <a:pt x="2079" y="1036"/>
                  <a:pt x="2079" y="1036"/>
                </a:cubicBezTo>
                <a:cubicBezTo>
                  <a:pt x="2078" y="1036"/>
                  <a:pt x="2078" y="1036"/>
                  <a:pt x="2078" y="1036"/>
                </a:cubicBezTo>
                <a:cubicBezTo>
                  <a:pt x="2078" y="1036"/>
                  <a:pt x="2078" y="1036"/>
                  <a:pt x="2078" y="1036"/>
                </a:cubicBezTo>
                <a:cubicBezTo>
                  <a:pt x="2078" y="1036"/>
                  <a:pt x="2078" y="1036"/>
                  <a:pt x="2078" y="1036"/>
                </a:cubicBezTo>
                <a:cubicBezTo>
                  <a:pt x="2078" y="1037"/>
                  <a:pt x="2078" y="1037"/>
                  <a:pt x="2078" y="1037"/>
                </a:cubicBezTo>
                <a:cubicBezTo>
                  <a:pt x="2079" y="1037"/>
                  <a:pt x="2079" y="1037"/>
                  <a:pt x="2079" y="1037"/>
                </a:cubicBezTo>
                <a:cubicBezTo>
                  <a:pt x="2079" y="1037"/>
                  <a:pt x="2079" y="1037"/>
                  <a:pt x="2079" y="1037"/>
                </a:cubicBezTo>
                <a:cubicBezTo>
                  <a:pt x="2079" y="1037"/>
                  <a:pt x="2079" y="1037"/>
                  <a:pt x="2079" y="1037"/>
                </a:cubicBezTo>
                <a:moveTo>
                  <a:pt x="2078" y="1088"/>
                </a:moveTo>
                <a:cubicBezTo>
                  <a:pt x="2078" y="1088"/>
                  <a:pt x="2078" y="1088"/>
                  <a:pt x="2078" y="1088"/>
                </a:cubicBezTo>
                <a:cubicBezTo>
                  <a:pt x="2078" y="1089"/>
                  <a:pt x="2078" y="1089"/>
                  <a:pt x="2078" y="1089"/>
                </a:cubicBezTo>
                <a:cubicBezTo>
                  <a:pt x="2078" y="1088"/>
                  <a:pt x="2078" y="1088"/>
                  <a:pt x="2078" y="1088"/>
                </a:cubicBezTo>
                <a:cubicBezTo>
                  <a:pt x="2078" y="1088"/>
                  <a:pt x="2078" y="1088"/>
                  <a:pt x="2078" y="1088"/>
                </a:cubicBezTo>
                <a:moveTo>
                  <a:pt x="2079" y="1046"/>
                </a:moveTo>
                <a:cubicBezTo>
                  <a:pt x="2079" y="1046"/>
                  <a:pt x="2079" y="1046"/>
                  <a:pt x="2079" y="1046"/>
                </a:cubicBezTo>
                <a:cubicBezTo>
                  <a:pt x="2079" y="1046"/>
                  <a:pt x="2079" y="1046"/>
                  <a:pt x="2079" y="1046"/>
                </a:cubicBezTo>
                <a:cubicBezTo>
                  <a:pt x="2079" y="1046"/>
                  <a:pt x="2079" y="1046"/>
                  <a:pt x="2079" y="1046"/>
                </a:cubicBezTo>
                <a:cubicBezTo>
                  <a:pt x="2078" y="1046"/>
                  <a:pt x="2078" y="1046"/>
                  <a:pt x="2078" y="1046"/>
                </a:cubicBezTo>
                <a:cubicBezTo>
                  <a:pt x="2078" y="1046"/>
                  <a:pt x="2078" y="1046"/>
                  <a:pt x="2078" y="1046"/>
                </a:cubicBezTo>
                <a:cubicBezTo>
                  <a:pt x="2078" y="1047"/>
                  <a:pt x="2078" y="1047"/>
                  <a:pt x="2078" y="1047"/>
                </a:cubicBezTo>
                <a:cubicBezTo>
                  <a:pt x="2078" y="1047"/>
                  <a:pt x="2078" y="1047"/>
                  <a:pt x="2078" y="1047"/>
                </a:cubicBezTo>
                <a:cubicBezTo>
                  <a:pt x="2078" y="1047"/>
                  <a:pt x="2078" y="1047"/>
                  <a:pt x="2078" y="1047"/>
                </a:cubicBezTo>
                <a:cubicBezTo>
                  <a:pt x="2078" y="1047"/>
                  <a:pt x="2078" y="1047"/>
                  <a:pt x="2078" y="1047"/>
                </a:cubicBezTo>
                <a:cubicBezTo>
                  <a:pt x="2079" y="1046"/>
                  <a:pt x="2079" y="1046"/>
                  <a:pt x="2079" y="1046"/>
                </a:cubicBezTo>
                <a:moveTo>
                  <a:pt x="2077" y="1088"/>
                </a:moveTo>
                <a:cubicBezTo>
                  <a:pt x="2078" y="1088"/>
                  <a:pt x="2078" y="1088"/>
                  <a:pt x="2078" y="1088"/>
                </a:cubicBezTo>
                <a:cubicBezTo>
                  <a:pt x="2077" y="1088"/>
                  <a:pt x="2077" y="1088"/>
                  <a:pt x="2077" y="1088"/>
                </a:cubicBezTo>
                <a:cubicBezTo>
                  <a:pt x="2077" y="1088"/>
                  <a:pt x="2077" y="1088"/>
                  <a:pt x="2077" y="1088"/>
                </a:cubicBezTo>
                <a:cubicBezTo>
                  <a:pt x="2077" y="1088"/>
                  <a:pt x="2077" y="1088"/>
                  <a:pt x="2077" y="1088"/>
                </a:cubicBezTo>
                <a:cubicBezTo>
                  <a:pt x="2077" y="1088"/>
                  <a:pt x="2077" y="1088"/>
                  <a:pt x="2077" y="1088"/>
                </a:cubicBezTo>
                <a:cubicBezTo>
                  <a:pt x="2077" y="1088"/>
                  <a:pt x="2077" y="1088"/>
                  <a:pt x="2077" y="1088"/>
                </a:cubicBezTo>
                <a:cubicBezTo>
                  <a:pt x="2077" y="1088"/>
                  <a:pt x="2077" y="1088"/>
                  <a:pt x="2077" y="1088"/>
                </a:cubicBezTo>
                <a:cubicBezTo>
                  <a:pt x="2077" y="1088"/>
                  <a:pt x="2077" y="1088"/>
                  <a:pt x="2077" y="1088"/>
                </a:cubicBezTo>
                <a:moveTo>
                  <a:pt x="2078" y="1090"/>
                </a:moveTo>
                <a:cubicBezTo>
                  <a:pt x="2078" y="1089"/>
                  <a:pt x="2078" y="1089"/>
                  <a:pt x="2078" y="1089"/>
                </a:cubicBezTo>
                <a:cubicBezTo>
                  <a:pt x="2078" y="1089"/>
                  <a:pt x="2078" y="1089"/>
                  <a:pt x="2078" y="1089"/>
                </a:cubicBezTo>
                <a:cubicBezTo>
                  <a:pt x="2078" y="1089"/>
                  <a:pt x="2078" y="1089"/>
                  <a:pt x="2078" y="1089"/>
                </a:cubicBezTo>
                <a:cubicBezTo>
                  <a:pt x="2078" y="1089"/>
                  <a:pt x="2078" y="1089"/>
                  <a:pt x="2078" y="1089"/>
                </a:cubicBezTo>
                <a:cubicBezTo>
                  <a:pt x="2078" y="1089"/>
                  <a:pt x="2078" y="1089"/>
                  <a:pt x="2078" y="1089"/>
                </a:cubicBezTo>
                <a:cubicBezTo>
                  <a:pt x="2078" y="1089"/>
                  <a:pt x="2078" y="1089"/>
                  <a:pt x="2078" y="1089"/>
                </a:cubicBezTo>
                <a:cubicBezTo>
                  <a:pt x="2077" y="1089"/>
                  <a:pt x="2077" y="1089"/>
                  <a:pt x="2077" y="1089"/>
                </a:cubicBezTo>
                <a:cubicBezTo>
                  <a:pt x="2077" y="1089"/>
                  <a:pt x="2077" y="1089"/>
                  <a:pt x="2077" y="1089"/>
                </a:cubicBezTo>
                <a:cubicBezTo>
                  <a:pt x="2077" y="1089"/>
                  <a:pt x="2077" y="1089"/>
                  <a:pt x="2077" y="1089"/>
                </a:cubicBezTo>
                <a:cubicBezTo>
                  <a:pt x="2077" y="1089"/>
                  <a:pt x="2077" y="1089"/>
                  <a:pt x="2077" y="1089"/>
                </a:cubicBezTo>
                <a:cubicBezTo>
                  <a:pt x="2077" y="1089"/>
                  <a:pt x="2077" y="1089"/>
                  <a:pt x="2077" y="1089"/>
                </a:cubicBezTo>
                <a:cubicBezTo>
                  <a:pt x="2077" y="1089"/>
                  <a:pt x="2077" y="1089"/>
                  <a:pt x="2077" y="1089"/>
                </a:cubicBezTo>
                <a:cubicBezTo>
                  <a:pt x="2078" y="1089"/>
                  <a:pt x="2078" y="1089"/>
                  <a:pt x="2078" y="1089"/>
                </a:cubicBezTo>
                <a:cubicBezTo>
                  <a:pt x="2078" y="1089"/>
                  <a:pt x="2078" y="1089"/>
                  <a:pt x="2078" y="1089"/>
                </a:cubicBezTo>
                <a:cubicBezTo>
                  <a:pt x="2078" y="1090"/>
                  <a:pt x="2078" y="1090"/>
                  <a:pt x="2078" y="1090"/>
                </a:cubicBezTo>
                <a:cubicBezTo>
                  <a:pt x="2078" y="1090"/>
                  <a:pt x="2078" y="1090"/>
                  <a:pt x="2078" y="1090"/>
                </a:cubicBezTo>
                <a:cubicBezTo>
                  <a:pt x="2078" y="1090"/>
                  <a:pt x="2078" y="1090"/>
                  <a:pt x="2078" y="1090"/>
                </a:cubicBezTo>
                <a:cubicBezTo>
                  <a:pt x="2077" y="1090"/>
                  <a:pt x="2077" y="1090"/>
                  <a:pt x="2077" y="1090"/>
                </a:cubicBezTo>
                <a:cubicBezTo>
                  <a:pt x="2077" y="1090"/>
                  <a:pt x="2077" y="1090"/>
                  <a:pt x="2077" y="1090"/>
                </a:cubicBezTo>
                <a:cubicBezTo>
                  <a:pt x="2078" y="1090"/>
                  <a:pt x="2078" y="1090"/>
                  <a:pt x="2078" y="1090"/>
                </a:cubicBezTo>
                <a:cubicBezTo>
                  <a:pt x="2078" y="1090"/>
                  <a:pt x="2078" y="1090"/>
                  <a:pt x="2078" y="1090"/>
                </a:cubicBezTo>
                <a:cubicBezTo>
                  <a:pt x="2078" y="1090"/>
                  <a:pt x="2078" y="1090"/>
                  <a:pt x="2078" y="1090"/>
                </a:cubicBezTo>
                <a:cubicBezTo>
                  <a:pt x="2078" y="1090"/>
                  <a:pt x="2078" y="1090"/>
                  <a:pt x="2078" y="1090"/>
                </a:cubicBezTo>
                <a:cubicBezTo>
                  <a:pt x="2078" y="1090"/>
                  <a:pt x="2078" y="1090"/>
                  <a:pt x="2078" y="1090"/>
                </a:cubicBezTo>
                <a:moveTo>
                  <a:pt x="2084" y="1084"/>
                </a:moveTo>
                <a:cubicBezTo>
                  <a:pt x="2084" y="1084"/>
                  <a:pt x="2084" y="1084"/>
                  <a:pt x="2084" y="1084"/>
                </a:cubicBezTo>
                <a:cubicBezTo>
                  <a:pt x="2084" y="1084"/>
                  <a:pt x="2084" y="1084"/>
                  <a:pt x="2084" y="1084"/>
                </a:cubicBezTo>
                <a:cubicBezTo>
                  <a:pt x="2084" y="1084"/>
                  <a:pt x="2084" y="1084"/>
                  <a:pt x="2084" y="1084"/>
                </a:cubicBezTo>
                <a:cubicBezTo>
                  <a:pt x="2084" y="1084"/>
                  <a:pt x="2084" y="1084"/>
                  <a:pt x="2084" y="1084"/>
                </a:cubicBezTo>
                <a:cubicBezTo>
                  <a:pt x="2084" y="1084"/>
                  <a:pt x="2084" y="1084"/>
                  <a:pt x="2084" y="1084"/>
                </a:cubicBezTo>
                <a:cubicBezTo>
                  <a:pt x="2084" y="1084"/>
                  <a:pt x="2084" y="1084"/>
                  <a:pt x="2084" y="1084"/>
                </a:cubicBezTo>
                <a:cubicBezTo>
                  <a:pt x="2084" y="1084"/>
                  <a:pt x="2084" y="1084"/>
                  <a:pt x="2084" y="1084"/>
                </a:cubicBezTo>
                <a:moveTo>
                  <a:pt x="2078" y="1033"/>
                </a:moveTo>
                <a:cubicBezTo>
                  <a:pt x="2078" y="1034"/>
                  <a:pt x="2078" y="1034"/>
                  <a:pt x="2078" y="1034"/>
                </a:cubicBezTo>
                <a:cubicBezTo>
                  <a:pt x="2078" y="1034"/>
                  <a:pt x="2078" y="1034"/>
                  <a:pt x="2078" y="1034"/>
                </a:cubicBezTo>
                <a:cubicBezTo>
                  <a:pt x="2078" y="1034"/>
                  <a:pt x="2078" y="1034"/>
                  <a:pt x="2078" y="1034"/>
                </a:cubicBezTo>
                <a:cubicBezTo>
                  <a:pt x="2078" y="1034"/>
                  <a:pt x="2078" y="1034"/>
                  <a:pt x="2078" y="1034"/>
                </a:cubicBezTo>
                <a:cubicBezTo>
                  <a:pt x="2078" y="1035"/>
                  <a:pt x="2078" y="1035"/>
                  <a:pt x="2078" y="1035"/>
                </a:cubicBezTo>
                <a:cubicBezTo>
                  <a:pt x="2079" y="1035"/>
                  <a:pt x="2079" y="1035"/>
                  <a:pt x="2079" y="1035"/>
                </a:cubicBezTo>
                <a:cubicBezTo>
                  <a:pt x="2079" y="1035"/>
                  <a:pt x="2079" y="1035"/>
                  <a:pt x="2079" y="1035"/>
                </a:cubicBezTo>
                <a:cubicBezTo>
                  <a:pt x="2080" y="1036"/>
                  <a:pt x="2080" y="1036"/>
                  <a:pt x="2080" y="1036"/>
                </a:cubicBezTo>
                <a:cubicBezTo>
                  <a:pt x="2080" y="1036"/>
                  <a:pt x="2080" y="1036"/>
                  <a:pt x="2080" y="1036"/>
                </a:cubicBezTo>
                <a:cubicBezTo>
                  <a:pt x="2080" y="1035"/>
                  <a:pt x="2080" y="1035"/>
                  <a:pt x="2080" y="1035"/>
                </a:cubicBezTo>
                <a:cubicBezTo>
                  <a:pt x="2080" y="1036"/>
                  <a:pt x="2080" y="1036"/>
                  <a:pt x="2080" y="1036"/>
                </a:cubicBezTo>
                <a:cubicBezTo>
                  <a:pt x="2081" y="1035"/>
                  <a:pt x="2081" y="1035"/>
                  <a:pt x="2081" y="1035"/>
                </a:cubicBezTo>
                <a:cubicBezTo>
                  <a:pt x="2081" y="1035"/>
                  <a:pt x="2081" y="1035"/>
                  <a:pt x="2081" y="1035"/>
                </a:cubicBezTo>
                <a:cubicBezTo>
                  <a:pt x="2081" y="1035"/>
                  <a:pt x="2081" y="1035"/>
                  <a:pt x="2081" y="1035"/>
                </a:cubicBezTo>
                <a:cubicBezTo>
                  <a:pt x="2081" y="1035"/>
                  <a:pt x="2081" y="1035"/>
                  <a:pt x="2081" y="1035"/>
                </a:cubicBezTo>
                <a:cubicBezTo>
                  <a:pt x="2081" y="1034"/>
                  <a:pt x="2081" y="1034"/>
                  <a:pt x="2081" y="1034"/>
                </a:cubicBezTo>
                <a:cubicBezTo>
                  <a:pt x="2080" y="1034"/>
                  <a:pt x="2080" y="1034"/>
                  <a:pt x="2080" y="1034"/>
                </a:cubicBezTo>
                <a:cubicBezTo>
                  <a:pt x="2080" y="1035"/>
                  <a:pt x="2080" y="1035"/>
                  <a:pt x="2080" y="1034"/>
                </a:cubicBezTo>
                <a:cubicBezTo>
                  <a:pt x="2079" y="1034"/>
                  <a:pt x="2079" y="1034"/>
                  <a:pt x="2079" y="1034"/>
                </a:cubicBezTo>
                <a:cubicBezTo>
                  <a:pt x="2079" y="1034"/>
                  <a:pt x="2079" y="1034"/>
                  <a:pt x="2079" y="1034"/>
                </a:cubicBezTo>
                <a:cubicBezTo>
                  <a:pt x="2079" y="1034"/>
                  <a:pt x="2079" y="1034"/>
                  <a:pt x="2079" y="1034"/>
                </a:cubicBezTo>
                <a:cubicBezTo>
                  <a:pt x="2078" y="1033"/>
                  <a:pt x="2078" y="1033"/>
                  <a:pt x="2078" y="1033"/>
                </a:cubicBezTo>
                <a:cubicBezTo>
                  <a:pt x="2078" y="1033"/>
                  <a:pt x="2078" y="1033"/>
                  <a:pt x="2078" y="1033"/>
                </a:cubicBezTo>
                <a:cubicBezTo>
                  <a:pt x="2078" y="1033"/>
                  <a:pt x="2078" y="1033"/>
                  <a:pt x="2078" y="1033"/>
                </a:cubicBezTo>
                <a:moveTo>
                  <a:pt x="2078" y="1090"/>
                </a:moveTo>
                <a:cubicBezTo>
                  <a:pt x="2078" y="1090"/>
                  <a:pt x="2078" y="1090"/>
                  <a:pt x="2078" y="1090"/>
                </a:cubicBezTo>
                <a:cubicBezTo>
                  <a:pt x="2078" y="1090"/>
                  <a:pt x="2078" y="1090"/>
                  <a:pt x="2078" y="1090"/>
                </a:cubicBezTo>
                <a:cubicBezTo>
                  <a:pt x="2078" y="1090"/>
                  <a:pt x="2078" y="1090"/>
                  <a:pt x="2078" y="1090"/>
                </a:cubicBezTo>
                <a:cubicBezTo>
                  <a:pt x="2078" y="1090"/>
                  <a:pt x="2078" y="1090"/>
                  <a:pt x="2078" y="1090"/>
                </a:cubicBezTo>
                <a:cubicBezTo>
                  <a:pt x="2078" y="1089"/>
                  <a:pt x="2078" y="1089"/>
                  <a:pt x="2078" y="1089"/>
                </a:cubicBezTo>
                <a:cubicBezTo>
                  <a:pt x="2078" y="1089"/>
                  <a:pt x="2078" y="1089"/>
                  <a:pt x="2078" y="1089"/>
                </a:cubicBezTo>
                <a:cubicBezTo>
                  <a:pt x="2078" y="1089"/>
                  <a:pt x="2078" y="1089"/>
                  <a:pt x="2078" y="1089"/>
                </a:cubicBezTo>
                <a:cubicBezTo>
                  <a:pt x="2078" y="1089"/>
                  <a:pt x="2078" y="1089"/>
                  <a:pt x="2078" y="1089"/>
                </a:cubicBezTo>
                <a:cubicBezTo>
                  <a:pt x="2078" y="1089"/>
                  <a:pt x="2078" y="1089"/>
                  <a:pt x="2078" y="1089"/>
                </a:cubicBezTo>
                <a:cubicBezTo>
                  <a:pt x="2078" y="1089"/>
                  <a:pt x="2078" y="1089"/>
                  <a:pt x="2078" y="1089"/>
                </a:cubicBezTo>
                <a:cubicBezTo>
                  <a:pt x="2078" y="1088"/>
                  <a:pt x="2078" y="1088"/>
                  <a:pt x="2078" y="1088"/>
                </a:cubicBezTo>
                <a:cubicBezTo>
                  <a:pt x="2078" y="1088"/>
                  <a:pt x="2078" y="1088"/>
                  <a:pt x="2078" y="1088"/>
                </a:cubicBezTo>
                <a:cubicBezTo>
                  <a:pt x="2078" y="1088"/>
                  <a:pt x="2078" y="1088"/>
                  <a:pt x="2078" y="1088"/>
                </a:cubicBezTo>
                <a:cubicBezTo>
                  <a:pt x="2078" y="1088"/>
                  <a:pt x="2078" y="1088"/>
                  <a:pt x="2078" y="1088"/>
                </a:cubicBezTo>
                <a:cubicBezTo>
                  <a:pt x="2078" y="1089"/>
                  <a:pt x="2078" y="1089"/>
                  <a:pt x="2078" y="1089"/>
                </a:cubicBezTo>
                <a:cubicBezTo>
                  <a:pt x="2078" y="1089"/>
                  <a:pt x="2078" y="1089"/>
                  <a:pt x="2078" y="1089"/>
                </a:cubicBezTo>
                <a:cubicBezTo>
                  <a:pt x="2078" y="1089"/>
                  <a:pt x="2078" y="1089"/>
                  <a:pt x="2078" y="1089"/>
                </a:cubicBezTo>
                <a:cubicBezTo>
                  <a:pt x="2078" y="1089"/>
                  <a:pt x="2078" y="1089"/>
                  <a:pt x="2078" y="1089"/>
                </a:cubicBezTo>
                <a:cubicBezTo>
                  <a:pt x="2078" y="1089"/>
                  <a:pt x="2078" y="1089"/>
                  <a:pt x="2078" y="1089"/>
                </a:cubicBezTo>
                <a:cubicBezTo>
                  <a:pt x="2078" y="1089"/>
                  <a:pt x="2078" y="1089"/>
                  <a:pt x="2078" y="1089"/>
                </a:cubicBezTo>
                <a:cubicBezTo>
                  <a:pt x="2078" y="1089"/>
                  <a:pt x="2078" y="1089"/>
                  <a:pt x="2078" y="1089"/>
                </a:cubicBezTo>
                <a:cubicBezTo>
                  <a:pt x="2078" y="1090"/>
                  <a:pt x="2078" y="1090"/>
                  <a:pt x="2078" y="1090"/>
                </a:cubicBezTo>
                <a:cubicBezTo>
                  <a:pt x="2078" y="1090"/>
                  <a:pt x="2078" y="1090"/>
                  <a:pt x="2078" y="1090"/>
                </a:cubicBezTo>
                <a:cubicBezTo>
                  <a:pt x="2078" y="1090"/>
                  <a:pt x="2078" y="1090"/>
                  <a:pt x="2078" y="1090"/>
                </a:cubicBezTo>
                <a:cubicBezTo>
                  <a:pt x="2078" y="1090"/>
                  <a:pt x="2078" y="1090"/>
                  <a:pt x="2078" y="1090"/>
                </a:cubicBezTo>
                <a:cubicBezTo>
                  <a:pt x="2078" y="1090"/>
                  <a:pt x="2078" y="1090"/>
                  <a:pt x="2078" y="1090"/>
                </a:cubicBezTo>
                <a:cubicBezTo>
                  <a:pt x="2078" y="1090"/>
                  <a:pt x="2078" y="1090"/>
                  <a:pt x="2078" y="1090"/>
                </a:cubicBezTo>
                <a:cubicBezTo>
                  <a:pt x="2078" y="1090"/>
                  <a:pt x="2078" y="1090"/>
                  <a:pt x="2078" y="1090"/>
                </a:cubicBezTo>
                <a:cubicBezTo>
                  <a:pt x="2078" y="1090"/>
                  <a:pt x="2078" y="1090"/>
                  <a:pt x="2078" y="1090"/>
                </a:cubicBezTo>
                <a:cubicBezTo>
                  <a:pt x="2078" y="1090"/>
                  <a:pt x="2078" y="1090"/>
                  <a:pt x="2078" y="1090"/>
                </a:cubicBezTo>
                <a:cubicBezTo>
                  <a:pt x="2078" y="1090"/>
                  <a:pt x="2078" y="1090"/>
                  <a:pt x="2078" y="1090"/>
                </a:cubicBezTo>
                <a:cubicBezTo>
                  <a:pt x="2078" y="1090"/>
                  <a:pt x="2078" y="1090"/>
                  <a:pt x="2078" y="1090"/>
                </a:cubicBezTo>
                <a:cubicBezTo>
                  <a:pt x="2078" y="1090"/>
                  <a:pt x="2078" y="1090"/>
                  <a:pt x="2078" y="1090"/>
                </a:cubicBezTo>
                <a:cubicBezTo>
                  <a:pt x="2078" y="1090"/>
                  <a:pt x="2078" y="1090"/>
                  <a:pt x="2078" y="1090"/>
                </a:cubicBezTo>
                <a:cubicBezTo>
                  <a:pt x="2078" y="1090"/>
                  <a:pt x="2078" y="1090"/>
                  <a:pt x="2078" y="1090"/>
                </a:cubicBezTo>
                <a:cubicBezTo>
                  <a:pt x="2078" y="1090"/>
                  <a:pt x="2078" y="1090"/>
                  <a:pt x="2078" y="1090"/>
                </a:cubicBezTo>
                <a:moveTo>
                  <a:pt x="2095" y="1079"/>
                </a:moveTo>
                <a:cubicBezTo>
                  <a:pt x="2095" y="1079"/>
                  <a:pt x="2095" y="1079"/>
                  <a:pt x="2094" y="1079"/>
                </a:cubicBezTo>
                <a:cubicBezTo>
                  <a:pt x="2095" y="1079"/>
                  <a:pt x="2095" y="1079"/>
                  <a:pt x="2095" y="1079"/>
                </a:cubicBezTo>
                <a:moveTo>
                  <a:pt x="2093" y="1080"/>
                </a:moveTo>
                <a:cubicBezTo>
                  <a:pt x="2093" y="1080"/>
                  <a:pt x="2093" y="1080"/>
                  <a:pt x="2093" y="1080"/>
                </a:cubicBezTo>
                <a:cubicBezTo>
                  <a:pt x="2093" y="1080"/>
                  <a:pt x="2093" y="1080"/>
                  <a:pt x="2093" y="1080"/>
                </a:cubicBezTo>
                <a:cubicBezTo>
                  <a:pt x="2093" y="1080"/>
                  <a:pt x="2093" y="1080"/>
                  <a:pt x="2093" y="1080"/>
                </a:cubicBezTo>
                <a:cubicBezTo>
                  <a:pt x="2093" y="1080"/>
                  <a:pt x="2093" y="1080"/>
                  <a:pt x="2093" y="1080"/>
                </a:cubicBezTo>
                <a:moveTo>
                  <a:pt x="2094" y="1078"/>
                </a:moveTo>
                <a:cubicBezTo>
                  <a:pt x="2094" y="1078"/>
                  <a:pt x="2094" y="1078"/>
                  <a:pt x="2094" y="1078"/>
                </a:cubicBezTo>
                <a:cubicBezTo>
                  <a:pt x="2095" y="1078"/>
                  <a:pt x="2095" y="1078"/>
                  <a:pt x="2095" y="1078"/>
                </a:cubicBezTo>
                <a:cubicBezTo>
                  <a:pt x="2094" y="1078"/>
                  <a:pt x="2094" y="1078"/>
                  <a:pt x="2094" y="1078"/>
                </a:cubicBezTo>
                <a:moveTo>
                  <a:pt x="2093" y="1074"/>
                </a:moveTo>
                <a:cubicBezTo>
                  <a:pt x="2093" y="1075"/>
                  <a:pt x="2093" y="1075"/>
                  <a:pt x="2093" y="1075"/>
                </a:cubicBezTo>
                <a:cubicBezTo>
                  <a:pt x="2093" y="1075"/>
                  <a:pt x="2093" y="1075"/>
                  <a:pt x="2093" y="1075"/>
                </a:cubicBezTo>
                <a:cubicBezTo>
                  <a:pt x="2093" y="1075"/>
                  <a:pt x="2093" y="1075"/>
                  <a:pt x="2093" y="1075"/>
                </a:cubicBezTo>
                <a:cubicBezTo>
                  <a:pt x="2093" y="1074"/>
                  <a:pt x="2093" y="1074"/>
                  <a:pt x="2093" y="1074"/>
                </a:cubicBezTo>
                <a:moveTo>
                  <a:pt x="2108" y="1025"/>
                </a:moveTo>
                <a:cubicBezTo>
                  <a:pt x="2109" y="1025"/>
                  <a:pt x="2109" y="1025"/>
                  <a:pt x="2109" y="1025"/>
                </a:cubicBezTo>
                <a:cubicBezTo>
                  <a:pt x="2109" y="1025"/>
                  <a:pt x="2109" y="1025"/>
                  <a:pt x="2109" y="1025"/>
                </a:cubicBezTo>
                <a:cubicBezTo>
                  <a:pt x="2109" y="1025"/>
                  <a:pt x="2109" y="1025"/>
                  <a:pt x="2109" y="1025"/>
                </a:cubicBezTo>
                <a:cubicBezTo>
                  <a:pt x="2108" y="1025"/>
                  <a:pt x="2108" y="1025"/>
                  <a:pt x="2108" y="1025"/>
                </a:cubicBezTo>
                <a:moveTo>
                  <a:pt x="2077" y="1040"/>
                </a:moveTo>
                <a:cubicBezTo>
                  <a:pt x="2078" y="1040"/>
                  <a:pt x="2078" y="1040"/>
                  <a:pt x="2078" y="1040"/>
                </a:cubicBezTo>
                <a:cubicBezTo>
                  <a:pt x="2078" y="1039"/>
                  <a:pt x="2078" y="1039"/>
                  <a:pt x="2078" y="1039"/>
                </a:cubicBezTo>
                <a:cubicBezTo>
                  <a:pt x="2078" y="1039"/>
                  <a:pt x="2078" y="1039"/>
                  <a:pt x="2078" y="1039"/>
                </a:cubicBezTo>
                <a:cubicBezTo>
                  <a:pt x="2077" y="1040"/>
                  <a:pt x="2077" y="1040"/>
                  <a:pt x="2077" y="1040"/>
                </a:cubicBezTo>
                <a:cubicBezTo>
                  <a:pt x="2077" y="1040"/>
                  <a:pt x="2077" y="1040"/>
                  <a:pt x="2077" y="1040"/>
                </a:cubicBezTo>
                <a:moveTo>
                  <a:pt x="2093" y="1079"/>
                </a:moveTo>
                <a:cubicBezTo>
                  <a:pt x="2093" y="1079"/>
                  <a:pt x="2093" y="1079"/>
                  <a:pt x="2093" y="1079"/>
                </a:cubicBezTo>
                <a:cubicBezTo>
                  <a:pt x="2093" y="1079"/>
                  <a:pt x="2093" y="1079"/>
                  <a:pt x="2093" y="1079"/>
                </a:cubicBezTo>
                <a:cubicBezTo>
                  <a:pt x="2093" y="1079"/>
                  <a:pt x="2093" y="1079"/>
                  <a:pt x="2093" y="1079"/>
                </a:cubicBezTo>
                <a:cubicBezTo>
                  <a:pt x="2093" y="1079"/>
                  <a:pt x="2093" y="1079"/>
                  <a:pt x="2093" y="1079"/>
                </a:cubicBezTo>
                <a:moveTo>
                  <a:pt x="2097" y="1023"/>
                </a:moveTo>
                <a:cubicBezTo>
                  <a:pt x="2097" y="1023"/>
                  <a:pt x="2097" y="1023"/>
                  <a:pt x="2097" y="1023"/>
                </a:cubicBezTo>
                <a:cubicBezTo>
                  <a:pt x="2097" y="1023"/>
                  <a:pt x="2097" y="1023"/>
                  <a:pt x="2097" y="1023"/>
                </a:cubicBezTo>
                <a:cubicBezTo>
                  <a:pt x="2097" y="1023"/>
                  <a:pt x="2097" y="1023"/>
                  <a:pt x="2097" y="1023"/>
                </a:cubicBezTo>
                <a:moveTo>
                  <a:pt x="2060" y="1065"/>
                </a:moveTo>
                <a:cubicBezTo>
                  <a:pt x="2059" y="1065"/>
                  <a:pt x="2059" y="1065"/>
                  <a:pt x="2059" y="1065"/>
                </a:cubicBezTo>
                <a:cubicBezTo>
                  <a:pt x="2060" y="1065"/>
                  <a:pt x="2060" y="1065"/>
                  <a:pt x="2060" y="1065"/>
                </a:cubicBezTo>
                <a:moveTo>
                  <a:pt x="2076" y="1042"/>
                </a:moveTo>
                <a:cubicBezTo>
                  <a:pt x="2076" y="1042"/>
                  <a:pt x="2076" y="1042"/>
                  <a:pt x="2076" y="1042"/>
                </a:cubicBezTo>
                <a:cubicBezTo>
                  <a:pt x="2076" y="1042"/>
                  <a:pt x="2076" y="1042"/>
                  <a:pt x="2076" y="1042"/>
                </a:cubicBezTo>
                <a:cubicBezTo>
                  <a:pt x="2076" y="1042"/>
                  <a:pt x="2076" y="1042"/>
                  <a:pt x="2076" y="1042"/>
                </a:cubicBezTo>
                <a:cubicBezTo>
                  <a:pt x="2076" y="1042"/>
                  <a:pt x="2076" y="1042"/>
                  <a:pt x="2076" y="1042"/>
                </a:cubicBezTo>
                <a:moveTo>
                  <a:pt x="2060" y="1064"/>
                </a:moveTo>
                <a:cubicBezTo>
                  <a:pt x="2060" y="1064"/>
                  <a:pt x="2060" y="1064"/>
                  <a:pt x="2060" y="1064"/>
                </a:cubicBezTo>
                <a:cubicBezTo>
                  <a:pt x="2060" y="1064"/>
                  <a:pt x="2060" y="1064"/>
                  <a:pt x="2060" y="1064"/>
                </a:cubicBezTo>
                <a:cubicBezTo>
                  <a:pt x="2060" y="1064"/>
                  <a:pt x="2060" y="1064"/>
                  <a:pt x="2060" y="1064"/>
                </a:cubicBezTo>
                <a:moveTo>
                  <a:pt x="2061" y="1064"/>
                </a:moveTo>
                <a:cubicBezTo>
                  <a:pt x="2061" y="1064"/>
                  <a:pt x="2061" y="1064"/>
                  <a:pt x="2061" y="1064"/>
                </a:cubicBezTo>
                <a:cubicBezTo>
                  <a:pt x="2060" y="1064"/>
                  <a:pt x="2060" y="1064"/>
                  <a:pt x="2060" y="1064"/>
                </a:cubicBezTo>
                <a:cubicBezTo>
                  <a:pt x="2060" y="1064"/>
                  <a:pt x="2060" y="1064"/>
                  <a:pt x="2060" y="1064"/>
                </a:cubicBezTo>
                <a:cubicBezTo>
                  <a:pt x="2060" y="1065"/>
                  <a:pt x="2060" y="1065"/>
                  <a:pt x="2060" y="1065"/>
                </a:cubicBezTo>
                <a:cubicBezTo>
                  <a:pt x="2061" y="1065"/>
                  <a:pt x="2061" y="1065"/>
                  <a:pt x="2061" y="1065"/>
                </a:cubicBezTo>
                <a:cubicBezTo>
                  <a:pt x="2061" y="1064"/>
                  <a:pt x="2061" y="1064"/>
                  <a:pt x="2061" y="1064"/>
                </a:cubicBezTo>
                <a:moveTo>
                  <a:pt x="2107" y="1024"/>
                </a:moveTo>
                <a:cubicBezTo>
                  <a:pt x="2107" y="1025"/>
                  <a:pt x="2107" y="1025"/>
                  <a:pt x="2107" y="1025"/>
                </a:cubicBezTo>
                <a:cubicBezTo>
                  <a:pt x="2107" y="1025"/>
                  <a:pt x="2108" y="1025"/>
                  <a:pt x="2108" y="1024"/>
                </a:cubicBezTo>
                <a:cubicBezTo>
                  <a:pt x="2108" y="1024"/>
                  <a:pt x="2107" y="1024"/>
                  <a:pt x="2107" y="1024"/>
                </a:cubicBezTo>
                <a:cubicBezTo>
                  <a:pt x="2107" y="1024"/>
                  <a:pt x="2107" y="1024"/>
                  <a:pt x="2107" y="1024"/>
                </a:cubicBezTo>
                <a:moveTo>
                  <a:pt x="2113" y="1036"/>
                </a:moveTo>
                <a:cubicBezTo>
                  <a:pt x="2114" y="1036"/>
                  <a:pt x="2114" y="1036"/>
                  <a:pt x="2114" y="1036"/>
                </a:cubicBezTo>
                <a:cubicBezTo>
                  <a:pt x="2114" y="1036"/>
                  <a:pt x="2114" y="1036"/>
                  <a:pt x="2114" y="1036"/>
                </a:cubicBezTo>
                <a:cubicBezTo>
                  <a:pt x="2114" y="1036"/>
                  <a:pt x="2114" y="1036"/>
                  <a:pt x="2114" y="1036"/>
                </a:cubicBezTo>
                <a:cubicBezTo>
                  <a:pt x="2113" y="1036"/>
                  <a:pt x="2113" y="1036"/>
                  <a:pt x="2113" y="1036"/>
                </a:cubicBezTo>
                <a:moveTo>
                  <a:pt x="2084" y="1085"/>
                </a:moveTo>
                <a:cubicBezTo>
                  <a:pt x="2084" y="1085"/>
                  <a:pt x="2084" y="1085"/>
                  <a:pt x="2084" y="1085"/>
                </a:cubicBezTo>
                <a:cubicBezTo>
                  <a:pt x="2084" y="1085"/>
                  <a:pt x="2084" y="1085"/>
                  <a:pt x="2084" y="1085"/>
                </a:cubicBezTo>
                <a:cubicBezTo>
                  <a:pt x="2084" y="1085"/>
                  <a:pt x="2084" y="1085"/>
                  <a:pt x="2084" y="1085"/>
                </a:cubicBezTo>
                <a:cubicBezTo>
                  <a:pt x="2084" y="1085"/>
                  <a:pt x="2084" y="1085"/>
                  <a:pt x="2084" y="1085"/>
                </a:cubicBezTo>
                <a:moveTo>
                  <a:pt x="2077" y="1041"/>
                </a:moveTo>
                <a:cubicBezTo>
                  <a:pt x="2077" y="1041"/>
                  <a:pt x="2077" y="1041"/>
                  <a:pt x="2077" y="1041"/>
                </a:cubicBezTo>
                <a:cubicBezTo>
                  <a:pt x="2077" y="1041"/>
                  <a:pt x="2077" y="1041"/>
                  <a:pt x="2077" y="1041"/>
                </a:cubicBezTo>
                <a:cubicBezTo>
                  <a:pt x="2077" y="1041"/>
                  <a:pt x="2077" y="1041"/>
                  <a:pt x="2077" y="1041"/>
                </a:cubicBezTo>
                <a:moveTo>
                  <a:pt x="2121" y="1082"/>
                </a:moveTo>
                <a:cubicBezTo>
                  <a:pt x="2121" y="1082"/>
                  <a:pt x="2121" y="1082"/>
                  <a:pt x="2121" y="1082"/>
                </a:cubicBezTo>
                <a:cubicBezTo>
                  <a:pt x="2121" y="1082"/>
                  <a:pt x="2121" y="1082"/>
                  <a:pt x="2121" y="1082"/>
                </a:cubicBezTo>
                <a:cubicBezTo>
                  <a:pt x="2121" y="1082"/>
                  <a:pt x="2121" y="1082"/>
                  <a:pt x="2121" y="1082"/>
                </a:cubicBezTo>
                <a:cubicBezTo>
                  <a:pt x="2121" y="1082"/>
                  <a:pt x="2121" y="1082"/>
                  <a:pt x="2121" y="1082"/>
                </a:cubicBezTo>
                <a:moveTo>
                  <a:pt x="2122" y="1081"/>
                </a:moveTo>
                <a:cubicBezTo>
                  <a:pt x="2122" y="1081"/>
                  <a:pt x="2122" y="1081"/>
                  <a:pt x="2122" y="1081"/>
                </a:cubicBezTo>
                <a:cubicBezTo>
                  <a:pt x="2122" y="1082"/>
                  <a:pt x="2122" y="1082"/>
                  <a:pt x="2122" y="1082"/>
                </a:cubicBezTo>
                <a:cubicBezTo>
                  <a:pt x="2122" y="1081"/>
                  <a:pt x="2122" y="1081"/>
                  <a:pt x="2122" y="1081"/>
                </a:cubicBezTo>
                <a:moveTo>
                  <a:pt x="2123" y="1071"/>
                </a:moveTo>
                <a:cubicBezTo>
                  <a:pt x="2123" y="1071"/>
                  <a:pt x="2123" y="1071"/>
                  <a:pt x="2123" y="1071"/>
                </a:cubicBezTo>
                <a:cubicBezTo>
                  <a:pt x="2123" y="1071"/>
                  <a:pt x="2123" y="1071"/>
                  <a:pt x="2123" y="1071"/>
                </a:cubicBezTo>
                <a:cubicBezTo>
                  <a:pt x="2123" y="1071"/>
                  <a:pt x="2123" y="1071"/>
                  <a:pt x="2123" y="1071"/>
                </a:cubicBezTo>
                <a:moveTo>
                  <a:pt x="2125" y="1049"/>
                </a:moveTo>
                <a:cubicBezTo>
                  <a:pt x="2124" y="1049"/>
                  <a:pt x="2124" y="1049"/>
                  <a:pt x="2124" y="1049"/>
                </a:cubicBezTo>
                <a:cubicBezTo>
                  <a:pt x="2125" y="1049"/>
                  <a:pt x="2125" y="1049"/>
                  <a:pt x="2125" y="1049"/>
                </a:cubicBezTo>
                <a:cubicBezTo>
                  <a:pt x="2125" y="1049"/>
                  <a:pt x="2125" y="1049"/>
                  <a:pt x="2125" y="1049"/>
                </a:cubicBezTo>
                <a:cubicBezTo>
                  <a:pt x="2124" y="1048"/>
                  <a:pt x="2124" y="1048"/>
                  <a:pt x="2124" y="1048"/>
                </a:cubicBezTo>
                <a:cubicBezTo>
                  <a:pt x="2124" y="1048"/>
                  <a:pt x="2124" y="1048"/>
                  <a:pt x="2124" y="1048"/>
                </a:cubicBezTo>
                <a:cubicBezTo>
                  <a:pt x="2124" y="1048"/>
                  <a:pt x="2124" y="1048"/>
                  <a:pt x="2124" y="1048"/>
                </a:cubicBezTo>
                <a:cubicBezTo>
                  <a:pt x="2124" y="1047"/>
                  <a:pt x="2124" y="1047"/>
                  <a:pt x="2124" y="1047"/>
                </a:cubicBezTo>
                <a:cubicBezTo>
                  <a:pt x="2124" y="1047"/>
                  <a:pt x="2124" y="1047"/>
                  <a:pt x="2124" y="1047"/>
                </a:cubicBezTo>
                <a:cubicBezTo>
                  <a:pt x="2123" y="1047"/>
                  <a:pt x="2123" y="1047"/>
                  <a:pt x="2123" y="1047"/>
                </a:cubicBezTo>
                <a:cubicBezTo>
                  <a:pt x="2124" y="1048"/>
                  <a:pt x="2124" y="1048"/>
                  <a:pt x="2124" y="1048"/>
                </a:cubicBezTo>
                <a:cubicBezTo>
                  <a:pt x="2123" y="1048"/>
                  <a:pt x="2123" y="1048"/>
                  <a:pt x="2123" y="1048"/>
                </a:cubicBezTo>
                <a:cubicBezTo>
                  <a:pt x="2123" y="1049"/>
                  <a:pt x="2123" y="1049"/>
                  <a:pt x="2123" y="1049"/>
                </a:cubicBezTo>
                <a:cubicBezTo>
                  <a:pt x="2123" y="1049"/>
                  <a:pt x="2123" y="1049"/>
                  <a:pt x="2123" y="1049"/>
                </a:cubicBezTo>
                <a:cubicBezTo>
                  <a:pt x="2123" y="1049"/>
                  <a:pt x="2123" y="1049"/>
                  <a:pt x="2123" y="1049"/>
                </a:cubicBezTo>
                <a:cubicBezTo>
                  <a:pt x="2123" y="1049"/>
                  <a:pt x="2123" y="1049"/>
                  <a:pt x="2123" y="1049"/>
                </a:cubicBezTo>
                <a:cubicBezTo>
                  <a:pt x="2124" y="1049"/>
                  <a:pt x="2124" y="1049"/>
                  <a:pt x="2124" y="1049"/>
                </a:cubicBezTo>
                <a:cubicBezTo>
                  <a:pt x="2124" y="1050"/>
                  <a:pt x="2124" y="1050"/>
                  <a:pt x="2124" y="1050"/>
                </a:cubicBezTo>
                <a:cubicBezTo>
                  <a:pt x="2125" y="1049"/>
                  <a:pt x="2125" y="1049"/>
                  <a:pt x="2125" y="1049"/>
                </a:cubicBezTo>
                <a:cubicBezTo>
                  <a:pt x="2125" y="1049"/>
                  <a:pt x="2125" y="1049"/>
                  <a:pt x="2125" y="1049"/>
                </a:cubicBezTo>
                <a:moveTo>
                  <a:pt x="2123" y="1051"/>
                </a:moveTo>
                <a:cubicBezTo>
                  <a:pt x="2123" y="1051"/>
                  <a:pt x="2123" y="1051"/>
                  <a:pt x="2123" y="1051"/>
                </a:cubicBezTo>
                <a:cubicBezTo>
                  <a:pt x="2124" y="1051"/>
                  <a:pt x="2124" y="1051"/>
                  <a:pt x="2124" y="1051"/>
                </a:cubicBezTo>
                <a:cubicBezTo>
                  <a:pt x="2124" y="1050"/>
                  <a:pt x="2124" y="1050"/>
                  <a:pt x="2124" y="1050"/>
                </a:cubicBezTo>
                <a:cubicBezTo>
                  <a:pt x="2124" y="1050"/>
                  <a:pt x="2124" y="1050"/>
                  <a:pt x="2124" y="1050"/>
                </a:cubicBezTo>
                <a:cubicBezTo>
                  <a:pt x="2124" y="1050"/>
                  <a:pt x="2124" y="1050"/>
                  <a:pt x="2124" y="1050"/>
                </a:cubicBezTo>
                <a:cubicBezTo>
                  <a:pt x="2124" y="1050"/>
                  <a:pt x="2124" y="1050"/>
                  <a:pt x="2124" y="1050"/>
                </a:cubicBezTo>
                <a:cubicBezTo>
                  <a:pt x="2124" y="1050"/>
                  <a:pt x="2124" y="1050"/>
                  <a:pt x="2124" y="1050"/>
                </a:cubicBezTo>
                <a:cubicBezTo>
                  <a:pt x="2123" y="1050"/>
                  <a:pt x="2123" y="1050"/>
                  <a:pt x="2123" y="1050"/>
                </a:cubicBezTo>
                <a:cubicBezTo>
                  <a:pt x="2123" y="1050"/>
                  <a:pt x="2123" y="1050"/>
                  <a:pt x="2123" y="1050"/>
                </a:cubicBezTo>
                <a:cubicBezTo>
                  <a:pt x="2123" y="1050"/>
                  <a:pt x="2123" y="1050"/>
                  <a:pt x="2123" y="1050"/>
                </a:cubicBezTo>
                <a:cubicBezTo>
                  <a:pt x="2123" y="1051"/>
                  <a:pt x="2123" y="1051"/>
                  <a:pt x="2123" y="1051"/>
                </a:cubicBezTo>
                <a:moveTo>
                  <a:pt x="2111" y="1036"/>
                </a:moveTo>
                <a:cubicBezTo>
                  <a:pt x="2111" y="1037"/>
                  <a:pt x="2111" y="1037"/>
                  <a:pt x="2111" y="1037"/>
                </a:cubicBezTo>
                <a:cubicBezTo>
                  <a:pt x="2111" y="1037"/>
                  <a:pt x="2111" y="1037"/>
                  <a:pt x="2111" y="1037"/>
                </a:cubicBezTo>
                <a:cubicBezTo>
                  <a:pt x="2111" y="1037"/>
                  <a:pt x="2111" y="1037"/>
                  <a:pt x="2111" y="1037"/>
                </a:cubicBezTo>
                <a:cubicBezTo>
                  <a:pt x="2111" y="1037"/>
                  <a:pt x="2111" y="1037"/>
                  <a:pt x="2111" y="1037"/>
                </a:cubicBezTo>
                <a:cubicBezTo>
                  <a:pt x="2112" y="1037"/>
                  <a:pt x="2112" y="1037"/>
                  <a:pt x="2112" y="1037"/>
                </a:cubicBezTo>
                <a:cubicBezTo>
                  <a:pt x="2112" y="1038"/>
                  <a:pt x="2112" y="1038"/>
                  <a:pt x="2112" y="1038"/>
                </a:cubicBezTo>
                <a:cubicBezTo>
                  <a:pt x="2112" y="1038"/>
                  <a:pt x="2112" y="1038"/>
                  <a:pt x="2112" y="1038"/>
                </a:cubicBezTo>
                <a:cubicBezTo>
                  <a:pt x="2113" y="1037"/>
                  <a:pt x="2113" y="1037"/>
                  <a:pt x="2113" y="1037"/>
                </a:cubicBezTo>
                <a:cubicBezTo>
                  <a:pt x="2113" y="1037"/>
                  <a:pt x="2113" y="1037"/>
                  <a:pt x="2113" y="1037"/>
                </a:cubicBezTo>
                <a:cubicBezTo>
                  <a:pt x="2112" y="1037"/>
                  <a:pt x="2112" y="1037"/>
                  <a:pt x="2112" y="1037"/>
                </a:cubicBezTo>
                <a:cubicBezTo>
                  <a:pt x="2112" y="1036"/>
                  <a:pt x="2112" y="1036"/>
                  <a:pt x="2112" y="1036"/>
                </a:cubicBezTo>
                <a:cubicBezTo>
                  <a:pt x="2112" y="1036"/>
                  <a:pt x="2111" y="1036"/>
                  <a:pt x="2111" y="1036"/>
                </a:cubicBezTo>
                <a:cubicBezTo>
                  <a:pt x="2111" y="1036"/>
                  <a:pt x="2111" y="1036"/>
                  <a:pt x="2111" y="1036"/>
                </a:cubicBezTo>
                <a:moveTo>
                  <a:pt x="2120" y="1079"/>
                </a:moveTo>
                <a:cubicBezTo>
                  <a:pt x="2120" y="1080"/>
                  <a:pt x="2120" y="1080"/>
                  <a:pt x="2120" y="1080"/>
                </a:cubicBezTo>
                <a:cubicBezTo>
                  <a:pt x="2120" y="1080"/>
                  <a:pt x="2120" y="1080"/>
                  <a:pt x="2120" y="1080"/>
                </a:cubicBezTo>
                <a:cubicBezTo>
                  <a:pt x="2121" y="1081"/>
                  <a:pt x="2121" y="1081"/>
                  <a:pt x="2121" y="1081"/>
                </a:cubicBezTo>
                <a:cubicBezTo>
                  <a:pt x="2121" y="1081"/>
                  <a:pt x="2121" y="1081"/>
                  <a:pt x="2121" y="1081"/>
                </a:cubicBezTo>
                <a:cubicBezTo>
                  <a:pt x="2121" y="1081"/>
                  <a:pt x="2121" y="1081"/>
                  <a:pt x="2121" y="1080"/>
                </a:cubicBezTo>
                <a:cubicBezTo>
                  <a:pt x="2122" y="1080"/>
                  <a:pt x="2122" y="1079"/>
                  <a:pt x="2122" y="1079"/>
                </a:cubicBezTo>
                <a:cubicBezTo>
                  <a:pt x="2122" y="1079"/>
                  <a:pt x="2122" y="1079"/>
                  <a:pt x="2122" y="1079"/>
                </a:cubicBezTo>
                <a:cubicBezTo>
                  <a:pt x="2123" y="1078"/>
                  <a:pt x="2123" y="1078"/>
                  <a:pt x="2123" y="1078"/>
                </a:cubicBezTo>
                <a:cubicBezTo>
                  <a:pt x="2123" y="1078"/>
                  <a:pt x="2123" y="1078"/>
                  <a:pt x="2123" y="1078"/>
                </a:cubicBezTo>
                <a:cubicBezTo>
                  <a:pt x="2123" y="1077"/>
                  <a:pt x="2123" y="1076"/>
                  <a:pt x="2123" y="1076"/>
                </a:cubicBezTo>
                <a:cubicBezTo>
                  <a:pt x="2123" y="1075"/>
                  <a:pt x="2123" y="1075"/>
                  <a:pt x="2123" y="1075"/>
                </a:cubicBezTo>
                <a:cubicBezTo>
                  <a:pt x="2123" y="1075"/>
                  <a:pt x="2123" y="1075"/>
                  <a:pt x="2123" y="1075"/>
                </a:cubicBezTo>
                <a:cubicBezTo>
                  <a:pt x="2123" y="1075"/>
                  <a:pt x="2123" y="1075"/>
                  <a:pt x="2123" y="1075"/>
                </a:cubicBezTo>
                <a:cubicBezTo>
                  <a:pt x="2122" y="1074"/>
                  <a:pt x="2122" y="1074"/>
                  <a:pt x="2122" y="1074"/>
                </a:cubicBezTo>
                <a:cubicBezTo>
                  <a:pt x="2122" y="1074"/>
                  <a:pt x="2122" y="1074"/>
                  <a:pt x="2122" y="1074"/>
                </a:cubicBezTo>
                <a:cubicBezTo>
                  <a:pt x="2122" y="1074"/>
                  <a:pt x="2122" y="1074"/>
                  <a:pt x="2122" y="1074"/>
                </a:cubicBezTo>
                <a:cubicBezTo>
                  <a:pt x="2122" y="1074"/>
                  <a:pt x="2122" y="1074"/>
                  <a:pt x="2122" y="1074"/>
                </a:cubicBezTo>
                <a:cubicBezTo>
                  <a:pt x="2122" y="1074"/>
                  <a:pt x="2122" y="1074"/>
                  <a:pt x="2122" y="1074"/>
                </a:cubicBezTo>
                <a:cubicBezTo>
                  <a:pt x="2122" y="1074"/>
                  <a:pt x="2122" y="1074"/>
                  <a:pt x="2122" y="1074"/>
                </a:cubicBezTo>
                <a:cubicBezTo>
                  <a:pt x="2121" y="1073"/>
                  <a:pt x="2121" y="1073"/>
                  <a:pt x="2121" y="1073"/>
                </a:cubicBezTo>
                <a:cubicBezTo>
                  <a:pt x="2121" y="1073"/>
                  <a:pt x="2121" y="1073"/>
                  <a:pt x="2121" y="1073"/>
                </a:cubicBezTo>
                <a:cubicBezTo>
                  <a:pt x="2121" y="1073"/>
                  <a:pt x="2121" y="1073"/>
                  <a:pt x="2121" y="1073"/>
                </a:cubicBezTo>
                <a:cubicBezTo>
                  <a:pt x="2121" y="1072"/>
                  <a:pt x="2121" y="1072"/>
                  <a:pt x="2121" y="1072"/>
                </a:cubicBezTo>
                <a:cubicBezTo>
                  <a:pt x="2121" y="1072"/>
                  <a:pt x="2121" y="1072"/>
                  <a:pt x="2121" y="1072"/>
                </a:cubicBezTo>
                <a:cubicBezTo>
                  <a:pt x="2121" y="1071"/>
                  <a:pt x="2121" y="1071"/>
                  <a:pt x="2121" y="1071"/>
                </a:cubicBezTo>
                <a:cubicBezTo>
                  <a:pt x="2121" y="1071"/>
                  <a:pt x="2121" y="1071"/>
                  <a:pt x="2121" y="1071"/>
                </a:cubicBezTo>
                <a:cubicBezTo>
                  <a:pt x="2121" y="1071"/>
                  <a:pt x="2121" y="1071"/>
                  <a:pt x="2121" y="1071"/>
                </a:cubicBezTo>
                <a:cubicBezTo>
                  <a:pt x="2122" y="1070"/>
                  <a:pt x="2122" y="1070"/>
                  <a:pt x="2122" y="1070"/>
                </a:cubicBezTo>
                <a:cubicBezTo>
                  <a:pt x="2122" y="1070"/>
                  <a:pt x="2122" y="1070"/>
                  <a:pt x="2122" y="1069"/>
                </a:cubicBezTo>
                <a:cubicBezTo>
                  <a:pt x="2123" y="1069"/>
                  <a:pt x="2123" y="1069"/>
                  <a:pt x="2123" y="1069"/>
                </a:cubicBezTo>
                <a:cubicBezTo>
                  <a:pt x="2122" y="1069"/>
                  <a:pt x="2122" y="1069"/>
                  <a:pt x="2122" y="1069"/>
                </a:cubicBezTo>
                <a:cubicBezTo>
                  <a:pt x="2122" y="1069"/>
                  <a:pt x="2122" y="1069"/>
                  <a:pt x="2122" y="1069"/>
                </a:cubicBezTo>
                <a:cubicBezTo>
                  <a:pt x="2123" y="1068"/>
                  <a:pt x="2123" y="1068"/>
                  <a:pt x="2123" y="1068"/>
                </a:cubicBezTo>
                <a:cubicBezTo>
                  <a:pt x="2124" y="1067"/>
                  <a:pt x="2124" y="1067"/>
                  <a:pt x="2124" y="1067"/>
                </a:cubicBezTo>
                <a:cubicBezTo>
                  <a:pt x="2124" y="1068"/>
                  <a:pt x="2124" y="1068"/>
                  <a:pt x="2124" y="1068"/>
                </a:cubicBezTo>
                <a:cubicBezTo>
                  <a:pt x="2124" y="1068"/>
                  <a:pt x="2124" y="1068"/>
                  <a:pt x="2124" y="1068"/>
                </a:cubicBezTo>
                <a:cubicBezTo>
                  <a:pt x="2124" y="1068"/>
                  <a:pt x="2124" y="1068"/>
                  <a:pt x="2124" y="1068"/>
                </a:cubicBezTo>
                <a:cubicBezTo>
                  <a:pt x="2124" y="1069"/>
                  <a:pt x="2124" y="1069"/>
                  <a:pt x="2124" y="1069"/>
                </a:cubicBezTo>
                <a:cubicBezTo>
                  <a:pt x="2125" y="1069"/>
                  <a:pt x="2125" y="1069"/>
                  <a:pt x="2125" y="1069"/>
                </a:cubicBezTo>
                <a:cubicBezTo>
                  <a:pt x="2125" y="1070"/>
                  <a:pt x="2125" y="1070"/>
                  <a:pt x="2125" y="1070"/>
                </a:cubicBezTo>
                <a:cubicBezTo>
                  <a:pt x="2125" y="1070"/>
                  <a:pt x="2125" y="1070"/>
                  <a:pt x="2125" y="1071"/>
                </a:cubicBezTo>
                <a:cubicBezTo>
                  <a:pt x="2126" y="1071"/>
                  <a:pt x="2126" y="1071"/>
                  <a:pt x="2126" y="1071"/>
                </a:cubicBezTo>
                <a:cubicBezTo>
                  <a:pt x="2126" y="1072"/>
                  <a:pt x="2126" y="1072"/>
                  <a:pt x="2126" y="1072"/>
                </a:cubicBezTo>
                <a:cubicBezTo>
                  <a:pt x="2126" y="1072"/>
                  <a:pt x="2126" y="1072"/>
                  <a:pt x="2126" y="1072"/>
                </a:cubicBezTo>
                <a:cubicBezTo>
                  <a:pt x="2126" y="1073"/>
                  <a:pt x="2126" y="1073"/>
                  <a:pt x="2126" y="1073"/>
                </a:cubicBezTo>
                <a:cubicBezTo>
                  <a:pt x="2126" y="1073"/>
                  <a:pt x="2126" y="1073"/>
                  <a:pt x="2126" y="1073"/>
                </a:cubicBezTo>
                <a:cubicBezTo>
                  <a:pt x="2126" y="1073"/>
                  <a:pt x="2126" y="1073"/>
                  <a:pt x="2126" y="1073"/>
                </a:cubicBezTo>
                <a:cubicBezTo>
                  <a:pt x="2126" y="1074"/>
                  <a:pt x="2126" y="1074"/>
                  <a:pt x="2126" y="1074"/>
                </a:cubicBezTo>
                <a:cubicBezTo>
                  <a:pt x="2126" y="1074"/>
                  <a:pt x="2126" y="1074"/>
                  <a:pt x="2126" y="1074"/>
                </a:cubicBezTo>
                <a:cubicBezTo>
                  <a:pt x="2126" y="1074"/>
                  <a:pt x="2127" y="1075"/>
                  <a:pt x="2127" y="1075"/>
                </a:cubicBezTo>
                <a:cubicBezTo>
                  <a:pt x="2127" y="1075"/>
                  <a:pt x="2127" y="1075"/>
                  <a:pt x="2127" y="1075"/>
                </a:cubicBezTo>
                <a:cubicBezTo>
                  <a:pt x="2127" y="1075"/>
                  <a:pt x="2127" y="1074"/>
                  <a:pt x="2127" y="1074"/>
                </a:cubicBezTo>
                <a:cubicBezTo>
                  <a:pt x="2127" y="1073"/>
                  <a:pt x="2127" y="1073"/>
                  <a:pt x="2127" y="1072"/>
                </a:cubicBezTo>
                <a:cubicBezTo>
                  <a:pt x="2127" y="1072"/>
                  <a:pt x="2127" y="1071"/>
                  <a:pt x="2127" y="1071"/>
                </a:cubicBezTo>
                <a:cubicBezTo>
                  <a:pt x="2126" y="1070"/>
                  <a:pt x="2126" y="1070"/>
                  <a:pt x="2126" y="1070"/>
                </a:cubicBezTo>
                <a:cubicBezTo>
                  <a:pt x="2127" y="1070"/>
                  <a:pt x="2127" y="1070"/>
                  <a:pt x="2127" y="1070"/>
                </a:cubicBezTo>
                <a:cubicBezTo>
                  <a:pt x="2127" y="1071"/>
                  <a:pt x="2127" y="1071"/>
                  <a:pt x="2127" y="1071"/>
                </a:cubicBezTo>
                <a:cubicBezTo>
                  <a:pt x="2127" y="1071"/>
                  <a:pt x="2127" y="1071"/>
                  <a:pt x="2127" y="1071"/>
                </a:cubicBezTo>
                <a:cubicBezTo>
                  <a:pt x="2128" y="1071"/>
                  <a:pt x="2128" y="1071"/>
                  <a:pt x="2128" y="1071"/>
                </a:cubicBezTo>
                <a:cubicBezTo>
                  <a:pt x="2128" y="1071"/>
                  <a:pt x="2128" y="1071"/>
                  <a:pt x="2128" y="1071"/>
                </a:cubicBezTo>
                <a:cubicBezTo>
                  <a:pt x="2127" y="1070"/>
                  <a:pt x="2127" y="1070"/>
                  <a:pt x="2127" y="1070"/>
                </a:cubicBezTo>
                <a:cubicBezTo>
                  <a:pt x="2127" y="1070"/>
                  <a:pt x="2127" y="1070"/>
                  <a:pt x="2127" y="1070"/>
                </a:cubicBezTo>
                <a:cubicBezTo>
                  <a:pt x="2128" y="1070"/>
                  <a:pt x="2128" y="1070"/>
                  <a:pt x="2128" y="1070"/>
                </a:cubicBezTo>
                <a:cubicBezTo>
                  <a:pt x="2128" y="1070"/>
                  <a:pt x="2128" y="1070"/>
                  <a:pt x="2128" y="1070"/>
                </a:cubicBezTo>
                <a:cubicBezTo>
                  <a:pt x="2128" y="1069"/>
                  <a:pt x="2129" y="1069"/>
                  <a:pt x="2129" y="1068"/>
                </a:cubicBezTo>
                <a:cubicBezTo>
                  <a:pt x="2129" y="1068"/>
                  <a:pt x="2129" y="1068"/>
                  <a:pt x="2129" y="1068"/>
                </a:cubicBezTo>
                <a:cubicBezTo>
                  <a:pt x="2129" y="1067"/>
                  <a:pt x="2129" y="1067"/>
                  <a:pt x="2129" y="1067"/>
                </a:cubicBezTo>
                <a:cubicBezTo>
                  <a:pt x="2129" y="1067"/>
                  <a:pt x="2129" y="1067"/>
                  <a:pt x="2129" y="1067"/>
                </a:cubicBezTo>
                <a:cubicBezTo>
                  <a:pt x="2129" y="1067"/>
                  <a:pt x="2129" y="1067"/>
                  <a:pt x="2129" y="1067"/>
                </a:cubicBezTo>
                <a:cubicBezTo>
                  <a:pt x="2129" y="1066"/>
                  <a:pt x="2129" y="1066"/>
                  <a:pt x="2129" y="1066"/>
                </a:cubicBezTo>
                <a:cubicBezTo>
                  <a:pt x="2129" y="1066"/>
                  <a:pt x="2129" y="1066"/>
                  <a:pt x="2129" y="1066"/>
                </a:cubicBezTo>
                <a:cubicBezTo>
                  <a:pt x="2129" y="1066"/>
                  <a:pt x="2129" y="1066"/>
                  <a:pt x="2129" y="1066"/>
                </a:cubicBezTo>
                <a:cubicBezTo>
                  <a:pt x="2129" y="1065"/>
                  <a:pt x="2129" y="1065"/>
                  <a:pt x="2129" y="1065"/>
                </a:cubicBezTo>
                <a:cubicBezTo>
                  <a:pt x="2129" y="1064"/>
                  <a:pt x="2129" y="1064"/>
                  <a:pt x="2129" y="1064"/>
                </a:cubicBezTo>
                <a:cubicBezTo>
                  <a:pt x="2128" y="1064"/>
                  <a:pt x="2128" y="1064"/>
                  <a:pt x="2128" y="1064"/>
                </a:cubicBezTo>
                <a:cubicBezTo>
                  <a:pt x="2128" y="1064"/>
                  <a:pt x="2128" y="1064"/>
                  <a:pt x="2128" y="1064"/>
                </a:cubicBezTo>
                <a:cubicBezTo>
                  <a:pt x="2128" y="1064"/>
                  <a:pt x="2128" y="1064"/>
                  <a:pt x="2128" y="1064"/>
                </a:cubicBezTo>
                <a:cubicBezTo>
                  <a:pt x="2127" y="1063"/>
                  <a:pt x="2127" y="1063"/>
                  <a:pt x="2127" y="1063"/>
                </a:cubicBezTo>
                <a:cubicBezTo>
                  <a:pt x="2127" y="1063"/>
                  <a:pt x="2127" y="1063"/>
                  <a:pt x="2127" y="1063"/>
                </a:cubicBezTo>
                <a:cubicBezTo>
                  <a:pt x="2127" y="1062"/>
                  <a:pt x="2127" y="1062"/>
                  <a:pt x="2127" y="1062"/>
                </a:cubicBezTo>
                <a:cubicBezTo>
                  <a:pt x="2128" y="1062"/>
                  <a:pt x="2128" y="1062"/>
                  <a:pt x="2128" y="1062"/>
                </a:cubicBezTo>
                <a:cubicBezTo>
                  <a:pt x="2128" y="1062"/>
                  <a:pt x="2128" y="1061"/>
                  <a:pt x="2128" y="1061"/>
                </a:cubicBezTo>
                <a:cubicBezTo>
                  <a:pt x="2127" y="1060"/>
                  <a:pt x="2127" y="1061"/>
                  <a:pt x="2127" y="1061"/>
                </a:cubicBezTo>
                <a:cubicBezTo>
                  <a:pt x="2127" y="1061"/>
                  <a:pt x="2127" y="1061"/>
                  <a:pt x="2127" y="1061"/>
                </a:cubicBezTo>
                <a:cubicBezTo>
                  <a:pt x="2127" y="1060"/>
                  <a:pt x="2127" y="1060"/>
                  <a:pt x="2127" y="1060"/>
                </a:cubicBezTo>
                <a:cubicBezTo>
                  <a:pt x="2127" y="1060"/>
                  <a:pt x="2127" y="1060"/>
                  <a:pt x="2127" y="1060"/>
                </a:cubicBezTo>
                <a:cubicBezTo>
                  <a:pt x="2127" y="1060"/>
                  <a:pt x="2127" y="1060"/>
                  <a:pt x="2127" y="1059"/>
                </a:cubicBezTo>
                <a:cubicBezTo>
                  <a:pt x="2127" y="1059"/>
                  <a:pt x="2127" y="1059"/>
                  <a:pt x="2127" y="1059"/>
                </a:cubicBezTo>
                <a:cubicBezTo>
                  <a:pt x="2127" y="1059"/>
                  <a:pt x="2127" y="1059"/>
                  <a:pt x="2127" y="1059"/>
                </a:cubicBezTo>
                <a:cubicBezTo>
                  <a:pt x="2127" y="1059"/>
                  <a:pt x="2127" y="1059"/>
                  <a:pt x="2127" y="1059"/>
                </a:cubicBezTo>
                <a:cubicBezTo>
                  <a:pt x="2127" y="1058"/>
                  <a:pt x="2127" y="1058"/>
                  <a:pt x="2127" y="1058"/>
                </a:cubicBezTo>
                <a:cubicBezTo>
                  <a:pt x="2126" y="1058"/>
                  <a:pt x="2126" y="1058"/>
                  <a:pt x="2125" y="1059"/>
                </a:cubicBezTo>
                <a:cubicBezTo>
                  <a:pt x="2125" y="1058"/>
                  <a:pt x="2125" y="1058"/>
                  <a:pt x="2125" y="1058"/>
                </a:cubicBezTo>
                <a:cubicBezTo>
                  <a:pt x="2125" y="1058"/>
                  <a:pt x="2125" y="1058"/>
                  <a:pt x="2125" y="1058"/>
                </a:cubicBezTo>
                <a:cubicBezTo>
                  <a:pt x="2126" y="1057"/>
                  <a:pt x="2126" y="1057"/>
                  <a:pt x="2126" y="1056"/>
                </a:cubicBezTo>
                <a:cubicBezTo>
                  <a:pt x="2126" y="1056"/>
                  <a:pt x="2126" y="1056"/>
                  <a:pt x="2126" y="1056"/>
                </a:cubicBezTo>
                <a:cubicBezTo>
                  <a:pt x="2126" y="1056"/>
                  <a:pt x="2126" y="1056"/>
                  <a:pt x="2126" y="1056"/>
                </a:cubicBezTo>
                <a:cubicBezTo>
                  <a:pt x="2126" y="1055"/>
                  <a:pt x="2126" y="1055"/>
                  <a:pt x="2126" y="1055"/>
                </a:cubicBezTo>
                <a:cubicBezTo>
                  <a:pt x="2126" y="1055"/>
                  <a:pt x="2126" y="1055"/>
                  <a:pt x="2126" y="1055"/>
                </a:cubicBezTo>
                <a:cubicBezTo>
                  <a:pt x="2126" y="1055"/>
                  <a:pt x="2126" y="1055"/>
                  <a:pt x="2126" y="1055"/>
                </a:cubicBezTo>
                <a:cubicBezTo>
                  <a:pt x="2125" y="1054"/>
                  <a:pt x="2125" y="1054"/>
                  <a:pt x="2125" y="1054"/>
                </a:cubicBezTo>
                <a:cubicBezTo>
                  <a:pt x="2125" y="1054"/>
                  <a:pt x="2125" y="1054"/>
                  <a:pt x="2125" y="1054"/>
                </a:cubicBezTo>
                <a:cubicBezTo>
                  <a:pt x="2125" y="1053"/>
                  <a:pt x="2125" y="1053"/>
                  <a:pt x="2125" y="1053"/>
                </a:cubicBezTo>
                <a:cubicBezTo>
                  <a:pt x="2125" y="1053"/>
                  <a:pt x="2125" y="1053"/>
                  <a:pt x="2125" y="1053"/>
                </a:cubicBezTo>
                <a:cubicBezTo>
                  <a:pt x="2125" y="1053"/>
                  <a:pt x="2125" y="1053"/>
                  <a:pt x="2125" y="1053"/>
                </a:cubicBezTo>
                <a:cubicBezTo>
                  <a:pt x="2124" y="1053"/>
                  <a:pt x="2124" y="1053"/>
                  <a:pt x="2124" y="1053"/>
                </a:cubicBezTo>
                <a:cubicBezTo>
                  <a:pt x="2124" y="1053"/>
                  <a:pt x="2124" y="1053"/>
                  <a:pt x="2124" y="1053"/>
                </a:cubicBezTo>
                <a:cubicBezTo>
                  <a:pt x="2123" y="1052"/>
                  <a:pt x="2123" y="1052"/>
                  <a:pt x="2123" y="1052"/>
                </a:cubicBezTo>
                <a:cubicBezTo>
                  <a:pt x="2123" y="1052"/>
                  <a:pt x="2123" y="1052"/>
                  <a:pt x="2123" y="1052"/>
                </a:cubicBezTo>
                <a:cubicBezTo>
                  <a:pt x="2123" y="1051"/>
                  <a:pt x="2123" y="1051"/>
                  <a:pt x="2123" y="1051"/>
                </a:cubicBezTo>
                <a:cubicBezTo>
                  <a:pt x="2122" y="1051"/>
                  <a:pt x="2122" y="1051"/>
                  <a:pt x="2122" y="1051"/>
                </a:cubicBezTo>
                <a:cubicBezTo>
                  <a:pt x="2121" y="1051"/>
                  <a:pt x="2121" y="1051"/>
                  <a:pt x="2121" y="1051"/>
                </a:cubicBezTo>
                <a:cubicBezTo>
                  <a:pt x="2121" y="1050"/>
                  <a:pt x="2121" y="1050"/>
                  <a:pt x="2121" y="1050"/>
                </a:cubicBezTo>
                <a:cubicBezTo>
                  <a:pt x="2121" y="1050"/>
                  <a:pt x="2121" y="1050"/>
                  <a:pt x="2121" y="1050"/>
                </a:cubicBezTo>
                <a:cubicBezTo>
                  <a:pt x="2121" y="1050"/>
                  <a:pt x="2121" y="1050"/>
                  <a:pt x="2121" y="1050"/>
                </a:cubicBezTo>
                <a:cubicBezTo>
                  <a:pt x="2121" y="1050"/>
                  <a:pt x="2121" y="1050"/>
                  <a:pt x="2121" y="1050"/>
                </a:cubicBezTo>
                <a:cubicBezTo>
                  <a:pt x="2121" y="1050"/>
                  <a:pt x="2121" y="1050"/>
                  <a:pt x="2121" y="1050"/>
                </a:cubicBezTo>
                <a:cubicBezTo>
                  <a:pt x="2120" y="1050"/>
                  <a:pt x="2120" y="1050"/>
                  <a:pt x="2120" y="1050"/>
                </a:cubicBezTo>
                <a:cubicBezTo>
                  <a:pt x="2120" y="1050"/>
                  <a:pt x="2120" y="1050"/>
                  <a:pt x="2120" y="1050"/>
                </a:cubicBezTo>
                <a:cubicBezTo>
                  <a:pt x="2120" y="1049"/>
                  <a:pt x="2120" y="1049"/>
                  <a:pt x="2120" y="1049"/>
                </a:cubicBezTo>
                <a:cubicBezTo>
                  <a:pt x="2120" y="1049"/>
                  <a:pt x="2120" y="1049"/>
                  <a:pt x="2120" y="1049"/>
                </a:cubicBezTo>
                <a:cubicBezTo>
                  <a:pt x="2120" y="1049"/>
                  <a:pt x="2120" y="1049"/>
                  <a:pt x="2120" y="1049"/>
                </a:cubicBezTo>
                <a:cubicBezTo>
                  <a:pt x="2120" y="1050"/>
                  <a:pt x="2120" y="1050"/>
                  <a:pt x="2120" y="1050"/>
                </a:cubicBezTo>
                <a:cubicBezTo>
                  <a:pt x="2119" y="1050"/>
                  <a:pt x="2119" y="1050"/>
                  <a:pt x="2119" y="1050"/>
                </a:cubicBezTo>
                <a:cubicBezTo>
                  <a:pt x="2119" y="1051"/>
                  <a:pt x="2119" y="1051"/>
                  <a:pt x="2119" y="1051"/>
                </a:cubicBezTo>
                <a:cubicBezTo>
                  <a:pt x="2120" y="1051"/>
                  <a:pt x="2120" y="1052"/>
                  <a:pt x="2120" y="1053"/>
                </a:cubicBezTo>
                <a:cubicBezTo>
                  <a:pt x="2120" y="1053"/>
                  <a:pt x="2120" y="1053"/>
                  <a:pt x="2120" y="1053"/>
                </a:cubicBezTo>
                <a:cubicBezTo>
                  <a:pt x="2120" y="1053"/>
                  <a:pt x="2120" y="1054"/>
                  <a:pt x="2121" y="1054"/>
                </a:cubicBezTo>
                <a:cubicBezTo>
                  <a:pt x="2121" y="1055"/>
                  <a:pt x="2121" y="1055"/>
                  <a:pt x="2121" y="1055"/>
                </a:cubicBezTo>
                <a:cubicBezTo>
                  <a:pt x="2121" y="1055"/>
                  <a:pt x="2120" y="1055"/>
                  <a:pt x="2120" y="1056"/>
                </a:cubicBezTo>
                <a:cubicBezTo>
                  <a:pt x="2120" y="1056"/>
                  <a:pt x="2119" y="1056"/>
                  <a:pt x="2119" y="1056"/>
                </a:cubicBezTo>
                <a:cubicBezTo>
                  <a:pt x="2118" y="1055"/>
                  <a:pt x="2118" y="1055"/>
                  <a:pt x="2118" y="1055"/>
                </a:cubicBezTo>
                <a:cubicBezTo>
                  <a:pt x="2118" y="1055"/>
                  <a:pt x="2118" y="1055"/>
                  <a:pt x="2118" y="1055"/>
                </a:cubicBezTo>
                <a:cubicBezTo>
                  <a:pt x="2118" y="1055"/>
                  <a:pt x="2118" y="1055"/>
                  <a:pt x="2118" y="1055"/>
                </a:cubicBezTo>
                <a:cubicBezTo>
                  <a:pt x="2118" y="1056"/>
                  <a:pt x="2118" y="1056"/>
                  <a:pt x="2118" y="1056"/>
                </a:cubicBezTo>
                <a:cubicBezTo>
                  <a:pt x="2118" y="1057"/>
                  <a:pt x="2118" y="1057"/>
                  <a:pt x="2118" y="1057"/>
                </a:cubicBezTo>
                <a:cubicBezTo>
                  <a:pt x="2117" y="1057"/>
                  <a:pt x="2117" y="1057"/>
                  <a:pt x="2117" y="1057"/>
                </a:cubicBezTo>
                <a:cubicBezTo>
                  <a:pt x="2117" y="1056"/>
                  <a:pt x="2116" y="1056"/>
                  <a:pt x="2116" y="1056"/>
                </a:cubicBezTo>
                <a:cubicBezTo>
                  <a:pt x="2115" y="1056"/>
                  <a:pt x="2115" y="1056"/>
                  <a:pt x="2115" y="1056"/>
                </a:cubicBezTo>
                <a:cubicBezTo>
                  <a:pt x="2115" y="1056"/>
                  <a:pt x="2115" y="1056"/>
                  <a:pt x="2115" y="1056"/>
                </a:cubicBezTo>
                <a:cubicBezTo>
                  <a:pt x="2115" y="1057"/>
                  <a:pt x="2115" y="1057"/>
                  <a:pt x="2115" y="1057"/>
                </a:cubicBezTo>
                <a:cubicBezTo>
                  <a:pt x="2115" y="1057"/>
                  <a:pt x="2115" y="1057"/>
                  <a:pt x="2115" y="1057"/>
                </a:cubicBezTo>
                <a:cubicBezTo>
                  <a:pt x="2115" y="1057"/>
                  <a:pt x="2115" y="1057"/>
                  <a:pt x="2115" y="1058"/>
                </a:cubicBezTo>
                <a:cubicBezTo>
                  <a:pt x="2115" y="1058"/>
                  <a:pt x="2115" y="1058"/>
                  <a:pt x="2115" y="1058"/>
                </a:cubicBezTo>
                <a:cubicBezTo>
                  <a:pt x="2115" y="1059"/>
                  <a:pt x="2115" y="1059"/>
                  <a:pt x="2115" y="1059"/>
                </a:cubicBezTo>
                <a:cubicBezTo>
                  <a:pt x="2115" y="1059"/>
                  <a:pt x="2115" y="1059"/>
                  <a:pt x="2115" y="1060"/>
                </a:cubicBezTo>
                <a:cubicBezTo>
                  <a:pt x="2114" y="1060"/>
                  <a:pt x="2114" y="1060"/>
                  <a:pt x="2114" y="1060"/>
                </a:cubicBezTo>
                <a:cubicBezTo>
                  <a:pt x="2114" y="1059"/>
                  <a:pt x="2114" y="1059"/>
                  <a:pt x="2114" y="1059"/>
                </a:cubicBezTo>
                <a:cubicBezTo>
                  <a:pt x="2114" y="1059"/>
                  <a:pt x="2114" y="1059"/>
                  <a:pt x="2114" y="1059"/>
                </a:cubicBezTo>
                <a:cubicBezTo>
                  <a:pt x="2113" y="1059"/>
                  <a:pt x="2113" y="1059"/>
                  <a:pt x="2113" y="1059"/>
                </a:cubicBezTo>
                <a:cubicBezTo>
                  <a:pt x="2113" y="1059"/>
                  <a:pt x="2113" y="1059"/>
                  <a:pt x="2113" y="1059"/>
                </a:cubicBezTo>
                <a:cubicBezTo>
                  <a:pt x="2112" y="1059"/>
                  <a:pt x="2112" y="1059"/>
                  <a:pt x="2112" y="1059"/>
                </a:cubicBezTo>
                <a:cubicBezTo>
                  <a:pt x="2112" y="1059"/>
                  <a:pt x="2112" y="1059"/>
                  <a:pt x="2112" y="1059"/>
                </a:cubicBezTo>
                <a:cubicBezTo>
                  <a:pt x="2112" y="1059"/>
                  <a:pt x="2112" y="1059"/>
                  <a:pt x="2112" y="1059"/>
                </a:cubicBezTo>
                <a:cubicBezTo>
                  <a:pt x="2112" y="1059"/>
                  <a:pt x="2112" y="1059"/>
                  <a:pt x="2112" y="1059"/>
                </a:cubicBezTo>
                <a:cubicBezTo>
                  <a:pt x="2112" y="1060"/>
                  <a:pt x="2112" y="1060"/>
                  <a:pt x="2112" y="1060"/>
                </a:cubicBezTo>
                <a:cubicBezTo>
                  <a:pt x="2112" y="1060"/>
                  <a:pt x="2112" y="1060"/>
                  <a:pt x="2112" y="1060"/>
                </a:cubicBezTo>
                <a:cubicBezTo>
                  <a:pt x="2112" y="1061"/>
                  <a:pt x="2112" y="1061"/>
                  <a:pt x="2112" y="1061"/>
                </a:cubicBezTo>
                <a:cubicBezTo>
                  <a:pt x="2111" y="1061"/>
                  <a:pt x="2111" y="1061"/>
                  <a:pt x="2111" y="1061"/>
                </a:cubicBezTo>
                <a:cubicBezTo>
                  <a:pt x="2112" y="1061"/>
                  <a:pt x="2112" y="1061"/>
                  <a:pt x="2112" y="1061"/>
                </a:cubicBezTo>
                <a:cubicBezTo>
                  <a:pt x="2111" y="1062"/>
                  <a:pt x="2111" y="1062"/>
                  <a:pt x="2111" y="1062"/>
                </a:cubicBezTo>
                <a:cubicBezTo>
                  <a:pt x="2111" y="1062"/>
                  <a:pt x="2111" y="1062"/>
                  <a:pt x="2111" y="1062"/>
                </a:cubicBezTo>
                <a:cubicBezTo>
                  <a:pt x="2111" y="1062"/>
                  <a:pt x="2111" y="1062"/>
                  <a:pt x="2111" y="1062"/>
                </a:cubicBezTo>
                <a:cubicBezTo>
                  <a:pt x="2110" y="1062"/>
                  <a:pt x="2110" y="1062"/>
                  <a:pt x="2110" y="1062"/>
                </a:cubicBezTo>
                <a:cubicBezTo>
                  <a:pt x="2110" y="1062"/>
                  <a:pt x="2110" y="1062"/>
                  <a:pt x="2110" y="1062"/>
                </a:cubicBezTo>
                <a:cubicBezTo>
                  <a:pt x="2110" y="1063"/>
                  <a:pt x="2110" y="1063"/>
                  <a:pt x="2110" y="1063"/>
                </a:cubicBezTo>
                <a:cubicBezTo>
                  <a:pt x="2109" y="1063"/>
                  <a:pt x="2109" y="1063"/>
                  <a:pt x="2109" y="1063"/>
                </a:cubicBezTo>
                <a:cubicBezTo>
                  <a:pt x="2109" y="1063"/>
                  <a:pt x="2109" y="1063"/>
                  <a:pt x="2109" y="1063"/>
                </a:cubicBezTo>
                <a:cubicBezTo>
                  <a:pt x="2109" y="1063"/>
                  <a:pt x="2109" y="1063"/>
                  <a:pt x="2109" y="1063"/>
                </a:cubicBezTo>
                <a:cubicBezTo>
                  <a:pt x="2109" y="1063"/>
                  <a:pt x="2109" y="1063"/>
                  <a:pt x="2109" y="1063"/>
                </a:cubicBezTo>
                <a:cubicBezTo>
                  <a:pt x="2108" y="1064"/>
                  <a:pt x="2108" y="1064"/>
                  <a:pt x="2108" y="1064"/>
                </a:cubicBezTo>
                <a:cubicBezTo>
                  <a:pt x="2108" y="1064"/>
                  <a:pt x="2108" y="1064"/>
                  <a:pt x="2108" y="1064"/>
                </a:cubicBezTo>
                <a:cubicBezTo>
                  <a:pt x="2108" y="1064"/>
                  <a:pt x="2108" y="1064"/>
                  <a:pt x="2108" y="1064"/>
                </a:cubicBezTo>
                <a:cubicBezTo>
                  <a:pt x="2108" y="1064"/>
                  <a:pt x="2108" y="1064"/>
                  <a:pt x="2108" y="1064"/>
                </a:cubicBezTo>
                <a:cubicBezTo>
                  <a:pt x="2108" y="1064"/>
                  <a:pt x="2108" y="1064"/>
                  <a:pt x="2108" y="1064"/>
                </a:cubicBezTo>
                <a:cubicBezTo>
                  <a:pt x="2108" y="1064"/>
                  <a:pt x="2108" y="1064"/>
                  <a:pt x="2108" y="1064"/>
                </a:cubicBezTo>
                <a:cubicBezTo>
                  <a:pt x="2107" y="1064"/>
                  <a:pt x="2107" y="1064"/>
                  <a:pt x="2107" y="1064"/>
                </a:cubicBezTo>
                <a:cubicBezTo>
                  <a:pt x="2107" y="1064"/>
                  <a:pt x="2107" y="1064"/>
                  <a:pt x="2107" y="1064"/>
                </a:cubicBezTo>
                <a:cubicBezTo>
                  <a:pt x="2107" y="1064"/>
                  <a:pt x="2107" y="1064"/>
                  <a:pt x="2107" y="1064"/>
                </a:cubicBezTo>
                <a:cubicBezTo>
                  <a:pt x="2108" y="1064"/>
                  <a:pt x="2108" y="1064"/>
                  <a:pt x="2108" y="1064"/>
                </a:cubicBezTo>
                <a:cubicBezTo>
                  <a:pt x="2108" y="1063"/>
                  <a:pt x="2108" y="1063"/>
                  <a:pt x="2108" y="1063"/>
                </a:cubicBezTo>
                <a:cubicBezTo>
                  <a:pt x="2108" y="1063"/>
                  <a:pt x="2108" y="1063"/>
                  <a:pt x="2108" y="1063"/>
                </a:cubicBezTo>
                <a:cubicBezTo>
                  <a:pt x="2108" y="1063"/>
                  <a:pt x="2108" y="1063"/>
                  <a:pt x="2108" y="1063"/>
                </a:cubicBezTo>
                <a:cubicBezTo>
                  <a:pt x="2109" y="1063"/>
                  <a:pt x="2109" y="1063"/>
                  <a:pt x="2109" y="1063"/>
                </a:cubicBezTo>
                <a:cubicBezTo>
                  <a:pt x="2109" y="1062"/>
                  <a:pt x="2109" y="1062"/>
                  <a:pt x="2109" y="1062"/>
                </a:cubicBezTo>
                <a:cubicBezTo>
                  <a:pt x="2109" y="1061"/>
                  <a:pt x="2109" y="1061"/>
                  <a:pt x="2109" y="1061"/>
                </a:cubicBezTo>
                <a:cubicBezTo>
                  <a:pt x="2109" y="1061"/>
                  <a:pt x="2109" y="1061"/>
                  <a:pt x="2109" y="1061"/>
                </a:cubicBezTo>
                <a:cubicBezTo>
                  <a:pt x="2108" y="1060"/>
                  <a:pt x="2108" y="1060"/>
                  <a:pt x="2108" y="1060"/>
                </a:cubicBezTo>
                <a:cubicBezTo>
                  <a:pt x="2108" y="1060"/>
                  <a:pt x="2108" y="1060"/>
                  <a:pt x="2108" y="1060"/>
                </a:cubicBezTo>
                <a:cubicBezTo>
                  <a:pt x="2107" y="1059"/>
                  <a:pt x="2107" y="1059"/>
                  <a:pt x="2107" y="1059"/>
                </a:cubicBezTo>
                <a:cubicBezTo>
                  <a:pt x="2107" y="1059"/>
                  <a:pt x="2107" y="1059"/>
                  <a:pt x="2107" y="1059"/>
                </a:cubicBezTo>
                <a:cubicBezTo>
                  <a:pt x="2107" y="1059"/>
                  <a:pt x="2107" y="1059"/>
                  <a:pt x="2107" y="1059"/>
                </a:cubicBezTo>
                <a:cubicBezTo>
                  <a:pt x="2106" y="1059"/>
                  <a:pt x="2106" y="1059"/>
                  <a:pt x="2106" y="1059"/>
                </a:cubicBezTo>
                <a:cubicBezTo>
                  <a:pt x="2105" y="1059"/>
                  <a:pt x="2105" y="1059"/>
                  <a:pt x="2105" y="1059"/>
                </a:cubicBezTo>
                <a:cubicBezTo>
                  <a:pt x="2105" y="1059"/>
                  <a:pt x="2105" y="1059"/>
                  <a:pt x="2105" y="1059"/>
                </a:cubicBezTo>
                <a:cubicBezTo>
                  <a:pt x="2105" y="1059"/>
                  <a:pt x="2105" y="1059"/>
                  <a:pt x="2105" y="1059"/>
                </a:cubicBezTo>
                <a:cubicBezTo>
                  <a:pt x="2105" y="1059"/>
                  <a:pt x="2105" y="1059"/>
                  <a:pt x="2105" y="1059"/>
                </a:cubicBezTo>
                <a:cubicBezTo>
                  <a:pt x="2105" y="1059"/>
                  <a:pt x="2105" y="1059"/>
                  <a:pt x="2105" y="1059"/>
                </a:cubicBezTo>
                <a:cubicBezTo>
                  <a:pt x="2105" y="1060"/>
                  <a:pt x="2105" y="1060"/>
                  <a:pt x="2104" y="1060"/>
                </a:cubicBezTo>
                <a:cubicBezTo>
                  <a:pt x="2104" y="1060"/>
                  <a:pt x="2104" y="1060"/>
                  <a:pt x="2104" y="1060"/>
                </a:cubicBezTo>
                <a:cubicBezTo>
                  <a:pt x="2104" y="1060"/>
                  <a:pt x="2104" y="1060"/>
                  <a:pt x="2104" y="1060"/>
                </a:cubicBezTo>
                <a:cubicBezTo>
                  <a:pt x="2103" y="1060"/>
                  <a:pt x="2102" y="1060"/>
                  <a:pt x="2102" y="1061"/>
                </a:cubicBezTo>
                <a:cubicBezTo>
                  <a:pt x="2102" y="1061"/>
                  <a:pt x="2102" y="1061"/>
                  <a:pt x="2102" y="1061"/>
                </a:cubicBezTo>
                <a:cubicBezTo>
                  <a:pt x="2102" y="1062"/>
                  <a:pt x="2102" y="1062"/>
                  <a:pt x="2102" y="1062"/>
                </a:cubicBezTo>
                <a:cubicBezTo>
                  <a:pt x="2102" y="1062"/>
                  <a:pt x="2102" y="1062"/>
                  <a:pt x="2102" y="1062"/>
                </a:cubicBezTo>
                <a:cubicBezTo>
                  <a:pt x="2102" y="1062"/>
                  <a:pt x="2102" y="1062"/>
                  <a:pt x="2102" y="1062"/>
                </a:cubicBezTo>
                <a:cubicBezTo>
                  <a:pt x="2102" y="1062"/>
                  <a:pt x="2102" y="1062"/>
                  <a:pt x="2102" y="1062"/>
                </a:cubicBezTo>
                <a:cubicBezTo>
                  <a:pt x="2102" y="1062"/>
                  <a:pt x="2102" y="1062"/>
                  <a:pt x="2102" y="1062"/>
                </a:cubicBezTo>
                <a:cubicBezTo>
                  <a:pt x="2101" y="1063"/>
                  <a:pt x="2101" y="1063"/>
                  <a:pt x="2101" y="1063"/>
                </a:cubicBezTo>
                <a:cubicBezTo>
                  <a:pt x="2101" y="1063"/>
                  <a:pt x="2101" y="1063"/>
                  <a:pt x="2101" y="1063"/>
                </a:cubicBezTo>
                <a:cubicBezTo>
                  <a:pt x="2100" y="1063"/>
                  <a:pt x="2100" y="1063"/>
                  <a:pt x="2100" y="1063"/>
                </a:cubicBezTo>
                <a:cubicBezTo>
                  <a:pt x="2100" y="1063"/>
                  <a:pt x="2100" y="1063"/>
                  <a:pt x="2100" y="1063"/>
                </a:cubicBezTo>
                <a:cubicBezTo>
                  <a:pt x="2100" y="1063"/>
                  <a:pt x="2100" y="1063"/>
                  <a:pt x="2100" y="1063"/>
                </a:cubicBezTo>
                <a:cubicBezTo>
                  <a:pt x="2099" y="1064"/>
                  <a:pt x="2099" y="1064"/>
                  <a:pt x="2099" y="1064"/>
                </a:cubicBezTo>
                <a:cubicBezTo>
                  <a:pt x="2099" y="1064"/>
                  <a:pt x="2099" y="1064"/>
                  <a:pt x="2099" y="1064"/>
                </a:cubicBezTo>
                <a:cubicBezTo>
                  <a:pt x="2098" y="1064"/>
                  <a:pt x="2098" y="1064"/>
                  <a:pt x="2098" y="1064"/>
                </a:cubicBezTo>
                <a:cubicBezTo>
                  <a:pt x="2098" y="1064"/>
                  <a:pt x="2098" y="1064"/>
                  <a:pt x="2098" y="1064"/>
                </a:cubicBezTo>
                <a:cubicBezTo>
                  <a:pt x="2097" y="1065"/>
                  <a:pt x="2097" y="1065"/>
                  <a:pt x="2097" y="1065"/>
                </a:cubicBezTo>
                <a:cubicBezTo>
                  <a:pt x="2097" y="1065"/>
                  <a:pt x="2097" y="1065"/>
                  <a:pt x="2096" y="1066"/>
                </a:cubicBezTo>
                <a:cubicBezTo>
                  <a:pt x="2096" y="1066"/>
                  <a:pt x="2096" y="1066"/>
                  <a:pt x="2096" y="1067"/>
                </a:cubicBezTo>
                <a:cubicBezTo>
                  <a:pt x="2096" y="1067"/>
                  <a:pt x="2096" y="1067"/>
                  <a:pt x="2096" y="1067"/>
                </a:cubicBezTo>
                <a:cubicBezTo>
                  <a:pt x="2096" y="1067"/>
                  <a:pt x="2096" y="1067"/>
                  <a:pt x="2096" y="1067"/>
                </a:cubicBezTo>
                <a:cubicBezTo>
                  <a:pt x="2096" y="1067"/>
                  <a:pt x="2096" y="1067"/>
                  <a:pt x="2096" y="1067"/>
                </a:cubicBezTo>
                <a:cubicBezTo>
                  <a:pt x="2096" y="1068"/>
                  <a:pt x="2096" y="1068"/>
                  <a:pt x="2096" y="1068"/>
                </a:cubicBezTo>
                <a:cubicBezTo>
                  <a:pt x="2096" y="1068"/>
                  <a:pt x="2096" y="1068"/>
                  <a:pt x="2096" y="1068"/>
                </a:cubicBezTo>
                <a:cubicBezTo>
                  <a:pt x="2096" y="1068"/>
                  <a:pt x="2096" y="1068"/>
                  <a:pt x="2096" y="1068"/>
                </a:cubicBezTo>
                <a:cubicBezTo>
                  <a:pt x="2096" y="1069"/>
                  <a:pt x="2095" y="1069"/>
                  <a:pt x="2096" y="1070"/>
                </a:cubicBezTo>
                <a:cubicBezTo>
                  <a:pt x="2096" y="1070"/>
                  <a:pt x="2096" y="1070"/>
                  <a:pt x="2096" y="1070"/>
                </a:cubicBezTo>
                <a:cubicBezTo>
                  <a:pt x="2095" y="1070"/>
                  <a:pt x="2095" y="1070"/>
                  <a:pt x="2095" y="1071"/>
                </a:cubicBezTo>
                <a:cubicBezTo>
                  <a:pt x="2095" y="1071"/>
                  <a:pt x="2095" y="1071"/>
                  <a:pt x="2095" y="1071"/>
                </a:cubicBezTo>
                <a:cubicBezTo>
                  <a:pt x="2095" y="1071"/>
                  <a:pt x="2095" y="1071"/>
                  <a:pt x="2095" y="1071"/>
                </a:cubicBezTo>
                <a:cubicBezTo>
                  <a:pt x="2095" y="1072"/>
                  <a:pt x="2095" y="1072"/>
                  <a:pt x="2095" y="1072"/>
                </a:cubicBezTo>
                <a:cubicBezTo>
                  <a:pt x="2095" y="1072"/>
                  <a:pt x="2095" y="1072"/>
                  <a:pt x="2095" y="1072"/>
                </a:cubicBezTo>
                <a:cubicBezTo>
                  <a:pt x="2095" y="1072"/>
                  <a:pt x="2095" y="1072"/>
                  <a:pt x="2095" y="1072"/>
                </a:cubicBezTo>
                <a:cubicBezTo>
                  <a:pt x="2096" y="1072"/>
                  <a:pt x="2096" y="1072"/>
                  <a:pt x="2096" y="1072"/>
                </a:cubicBezTo>
                <a:cubicBezTo>
                  <a:pt x="2096" y="1073"/>
                  <a:pt x="2096" y="1073"/>
                  <a:pt x="2096" y="1073"/>
                </a:cubicBezTo>
                <a:cubicBezTo>
                  <a:pt x="2097" y="1073"/>
                  <a:pt x="2097" y="1073"/>
                  <a:pt x="2097" y="1073"/>
                </a:cubicBezTo>
                <a:cubicBezTo>
                  <a:pt x="2097" y="1072"/>
                  <a:pt x="2097" y="1072"/>
                  <a:pt x="2097" y="1072"/>
                </a:cubicBezTo>
                <a:cubicBezTo>
                  <a:pt x="2097" y="1071"/>
                  <a:pt x="2097" y="1071"/>
                  <a:pt x="2097" y="1071"/>
                </a:cubicBezTo>
                <a:cubicBezTo>
                  <a:pt x="2097" y="1071"/>
                  <a:pt x="2097" y="1071"/>
                  <a:pt x="2097" y="1071"/>
                </a:cubicBezTo>
                <a:cubicBezTo>
                  <a:pt x="2097" y="1071"/>
                  <a:pt x="2097" y="1071"/>
                  <a:pt x="2097" y="1071"/>
                </a:cubicBezTo>
                <a:cubicBezTo>
                  <a:pt x="2097" y="1070"/>
                  <a:pt x="2097" y="1070"/>
                  <a:pt x="2097" y="1070"/>
                </a:cubicBezTo>
                <a:cubicBezTo>
                  <a:pt x="2097" y="1070"/>
                  <a:pt x="2097" y="1070"/>
                  <a:pt x="2097" y="1070"/>
                </a:cubicBezTo>
                <a:cubicBezTo>
                  <a:pt x="2098" y="1070"/>
                  <a:pt x="2097" y="1069"/>
                  <a:pt x="2098" y="1069"/>
                </a:cubicBezTo>
                <a:cubicBezTo>
                  <a:pt x="2098" y="1069"/>
                  <a:pt x="2098" y="1069"/>
                  <a:pt x="2098" y="1069"/>
                </a:cubicBezTo>
                <a:cubicBezTo>
                  <a:pt x="2098" y="1069"/>
                  <a:pt x="2098" y="1069"/>
                  <a:pt x="2098" y="1069"/>
                </a:cubicBezTo>
                <a:cubicBezTo>
                  <a:pt x="2098" y="1069"/>
                  <a:pt x="2098" y="1069"/>
                  <a:pt x="2098" y="1069"/>
                </a:cubicBezTo>
                <a:cubicBezTo>
                  <a:pt x="2098" y="1068"/>
                  <a:pt x="2098" y="1068"/>
                  <a:pt x="2098" y="1068"/>
                </a:cubicBezTo>
                <a:cubicBezTo>
                  <a:pt x="2099" y="1068"/>
                  <a:pt x="2099" y="1068"/>
                  <a:pt x="2099" y="1068"/>
                </a:cubicBezTo>
                <a:cubicBezTo>
                  <a:pt x="2099" y="1067"/>
                  <a:pt x="2099" y="1067"/>
                  <a:pt x="2099" y="1068"/>
                </a:cubicBezTo>
                <a:cubicBezTo>
                  <a:pt x="2099" y="1068"/>
                  <a:pt x="2098" y="1068"/>
                  <a:pt x="2099" y="1067"/>
                </a:cubicBezTo>
                <a:cubicBezTo>
                  <a:pt x="2099" y="1067"/>
                  <a:pt x="2099" y="1067"/>
                  <a:pt x="2099" y="1067"/>
                </a:cubicBezTo>
                <a:cubicBezTo>
                  <a:pt x="2099" y="1066"/>
                  <a:pt x="2099" y="1066"/>
                  <a:pt x="2099" y="1066"/>
                </a:cubicBezTo>
                <a:cubicBezTo>
                  <a:pt x="2100" y="1066"/>
                  <a:pt x="2100" y="1066"/>
                  <a:pt x="2100" y="1066"/>
                </a:cubicBezTo>
                <a:cubicBezTo>
                  <a:pt x="2101" y="1066"/>
                  <a:pt x="2101" y="1066"/>
                  <a:pt x="2101" y="1066"/>
                </a:cubicBezTo>
                <a:cubicBezTo>
                  <a:pt x="2101" y="1066"/>
                  <a:pt x="2101" y="1066"/>
                  <a:pt x="2101" y="1066"/>
                </a:cubicBezTo>
                <a:cubicBezTo>
                  <a:pt x="2101" y="1066"/>
                  <a:pt x="2101" y="1066"/>
                  <a:pt x="2101" y="1066"/>
                </a:cubicBezTo>
                <a:cubicBezTo>
                  <a:pt x="2101" y="1067"/>
                  <a:pt x="2101" y="1067"/>
                  <a:pt x="2101" y="1067"/>
                </a:cubicBezTo>
                <a:cubicBezTo>
                  <a:pt x="2101" y="1067"/>
                  <a:pt x="2101" y="1067"/>
                  <a:pt x="2101" y="1067"/>
                </a:cubicBezTo>
                <a:cubicBezTo>
                  <a:pt x="2101" y="1068"/>
                  <a:pt x="2101" y="1068"/>
                  <a:pt x="2101" y="1068"/>
                </a:cubicBezTo>
                <a:cubicBezTo>
                  <a:pt x="2101" y="1068"/>
                  <a:pt x="2101" y="1068"/>
                  <a:pt x="2101" y="1068"/>
                </a:cubicBezTo>
                <a:cubicBezTo>
                  <a:pt x="2101" y="1068"/>
                  <a:pt x="2101" y="1068"/>
                  <a:pt x="2101" y="1068"/>
                </a:cubicBezTo>
                <a:cubicBezTo>
                  <a:pt x="2101" y="1069"/>
                  <a:pt x="2101" y="1069"/>
                  <a:pt x="2101" y="1069"/>
                </a:cubicBezTo>
                <a:cubicBezTo>
                  <a:pt x="2101" y="1069"/>
                  <a:pt x="2101" y="1069"/>
                  <a:pt x="2101" y="1069"/>
                </a:cubicBezTo>
                <a:cubicBezTo>
                  <a:pt x="2102" y="1069"/>
                  <a:pt x="2102" y="1069"/>
                  <a:pt x="2102" y="1069"/>
                </a:cubicBezTo>
                <a:cubicBezTo>
                  <a:pt x="2102" y="1069"/>
                  <a:pt x="2102" y="1069"/>
                  <a:pt x="2102" y="1069"/>
                </a:cubicBezTo>
                <a:cubicBezTo>
                  <a:pt x="2102" y="1069"/>
                  <a:pt x="2102" y="1069"/>
                  <a:pt x="2102" y="1069"/>
                </a:cubicBezTo>
                <a:cubicBezTo>
                  <a:pt x="2102" y="1069"/>
                  <a:pt x="2102" y="1069"/>
                  <a:pt x="2102" y="1069"/>
                </a:cubicBezTo>
                <a:cubicBezTo>
                  <a:pt x="2102" y="1068"/>
                  <a:pt x="2102" y="1068"/>
                  <a:pt x="2102" y="1068"/>
                </a:cubicBezTo>
                <a:cubicBezTo>
                  <a:pt x="2102" y="1069"/>
                  <a:pt x="2102" y="1069"/>
                  <a:pt x="2102" y="1069"/>
                </a:cubicBezTo>
                <a:cubicBezTo>
                  <a:pt x="2102" y="1069"/>
                  <a:pt x="2102" y="1069"/>
                  <a:pt x="2102" y="1069"/>
                </a:cubicBezTo>
                <a:cubicBezTo>
                  <a:pt x="2102" y="1068"/>
                  <a:pt x="2102" y="1068"/>
                  <a:pt x="2102" y="1068"/>
                </a:cubicBezTo>
                <a:cubicBezTo>
                  <a:pt x="2102" y="1068"/>
                  <a:pt x="2102" y="1068"/>
                  <a:pt x="2102" y="1068"/>
                </a:cubicBezTo>
                <a:cubicBezTo>
                  <a:pt x="2102" y="1068"/>
                  <a:pt x="2102" y="1068"/>
                  <a:pt x="2102" y="1068"/>
                </a:cubicBezTo>
                <a:cubicBezTo>
                  <a:pt x="2102" y="1068"/>
                  <a:pt x="2102" y="1068"/>
                  <a:pt x="2102" y="1068"/>
                </a:cubicBezTo>
                <a:cubicBezTo>
                  <a:pt x="2103" y="1068"/>
                  <a:pt x="2103" y="1068"/>
                  <a:pt x="2103" y="1068"/>
                </a:cubicBezTo>
                <a:cubicBezTo>
                  <a:pt x="2103" y="1068"/>
                  <a:pt x="2103" y="1068"/>
                  <a:pt x="2103" y="1068"/>
                </a:cubicBezTo>
                <a:cubicBezTo>
                  <a:pt x="2103" y="1067"/>
                  <a:pt x="2103" y="1067"/>
                  <a:pt x="2103" y="1067"/>
                </a:cubicBezTo>
                <a:cubicBezTo>
                  <a:pt x="2103" y="1067"/>
                  <a:pt x="2103" y="1067"/>
                  <a:pt x="2103" y="1067"/>
                </a:cubicBezTo>
                <a:cubicBezTo>
                  <a:pt x="2103" y="1067"/>
                  <a:pt x="2103" y="1067"/>
                  <a:pt x="2103" y="1067"/>
                </a:cubicBezTo>
                <a:cubicBezTo>
                  <a:pt x="2103" y="1066"/>
                  <a:pt x="2103" y="1066"/>
                  <a:pt x="2103" y="1066"/>
                </a:cubicBezTo>
                <a:cubicBezTo>
                  <a:pt x="2104" y="1066"/>
                  <a:pt x="2104" y="1066"/>
                  <a:pt x="2104" y="1066"/>
                </a:cubicBezTo>
                <a:cubicBezTo>
                  <a:pt x="2104" y="1066"/>
                  <a:pt x="2104" y="1066"/>
                  <a:pt x="2104" y="1066"/>
                </a:cubicBezTo>
                <a:cubicBezTo>
                  <a:pt x="2104" y="1067"/>
                  <a:pt x="2104" y="1067"/>
                  <a:pt x="2104" y="1067"/>
                </a:cubicBezTo>
                <a:cubicBezTo>
                  <a:pt x="2104" y="1067"/>
                  <a:pt x="2104" y="1067"/>
                  <a:pt x="2104" y="1067"/>
                </a:cubicBezTo>
                <a:cubicBezTo>
                  <a:pt x="2104" y="1067"/>
                  <a:pt x="2104" y="1067"/>
                  <a:pt x="2104" y="1067"/>
                </a:cubicBezTo>
                <a:cubicBezTo>
                  <a:pt x="2104" y="1067"/>
                  <a:pt x="2104" y="1067"/>
                  <a:pt x="2104" y="1067"/>
                </a:cubicBezTo>
                <a:cubicBezTo>
                  <a:pt x="2104" y="1068"/>
                  <a:pt x="2104" y="1068"/>
                  <a:pt x="2104" y="1068"/>
                </a:cubicBezTo>
                <a:cubicBezTo>
                  <a:pt x="2104" y="1068"/>
                  <a:pt x="2104" y="1068"/>
                  <a:pt x="2104" y="1068"/>
                </a:cubicBezTo>
                <a:cubicBezTo>
                  <a:pt x="2105" y="1067"/>
                  <a:pt x="2105" y="1067"/>
                  <a:pt x="2105" y="1067"/>
                </a:cubicBezTo>
                <a:cubicBezTo>
                  <a:pt x="2105" y="1068"/>
                  <a:pt x="2105" y="1068"/>
                  <a:pt x="2105" y="1068"/>
                </a:cubicBezTo>
                <a:cubicBezTo>
                  <a:pt x="2105" y="1068"/>
                  <a:pt x="2105" y="1068"/>
                  <a:pt x="2105" y="1068"/>
                </a:cubicBezTo>
                <a:cubicBezTo>
                  <a:pt x="2106" y="1068"/>
                  <a:pt x="2106" y="1068"/>
                  <a:pt x="2106" y="1068"/>
                </a:cubicBezTo>
                <a:cubicBezTo>
                  <a:pt x="2106" y="1068"/>
                  <a:pt x="2106" y="1068"/>
                  <a:pt x="2106" y="1068"/>
                </a:cubicBezTo>
                <a:cubicBezTo>
                  <a:pt x="2106" y="1068"/>
                  <a:pt x="2106" y="1068"/>
                  <a:pt x="2106" y="1068"/>
                </a:cubicBezTo>
                <a:cubicBezTo>
                  <a:pt x="2106" y="1068"/>
                  <a:pt x="2106" y="1068"/>
                  <a:pt x="2106" y="1068"/>
                </a:cubicBezTo>
                <a:cubicBezTo>
                  <a:pt x="2106" y="1068"/>
                  <a:pt x="2106" y="1068"/>
                  <a:pt x="2106" y="1068"/>
                </a:cubicBezTo>
                <a:cubicBezTo>
                  <a:pt x="2105" y="1067"/>
                  <a:pt x="2105" y="1067"/>
                  <a:pt x="2105" y="1067"/>
                </a:cubicBezTo>
                <a:cubicBezTo>
                  <a:pt x="2105" y="1067"/>
                  <a:pt x="2105" y="1067"/>
                  <a:pt x="2105" y="1067"/>
                </a:cubicBezTo>
                <a:cubicBezTo>
                  <a:pt x="2106" y="1066"/>
                  <a:pt x="2106" y="1066"/>
                  <a:pt x="2106" y="1066"/>
                </a:cubicBezTo>
                <a:cubicBezTo>
                  <a:pt x="2106" y="1066"/>
                  <a:pt x="2106" y="1066"/>
                  <a:pt x="2106" y="1066"/>
                </a:cubicBezTo>
                <a:cubicBezTo>
                  <a:pt x="2106" y="1066"/>
                  <a:pt x="2106" y="1066"/>
                  <a:pt x="2106" y="1066"/>
                </a:cubicBezTo>
                <a:cubicBezTo>
                  <a:pt x="2106" y="1065"/>
                  <a:pt x="2106" y="1065"/>
                  <a:pt x="2106" y="1065"/>
                </a:cubicBezTo>
                <a:cubicBezTo>
                  <a:pt x="2107" y="1065"/>
                  <a:pt x="2107" y="1065"/>
                  <a:pt x="2107" y="1065"/>
                </a:cubicBezTo>
                <a:cubicBezTo>
                  <a:pt x="2107" y="1065"/>
                  <a:pt x="2107" y="1065"/>
                  <a:pt x="2107" y="1065"/>
                </a:cubicBezTo>
                <a:cubicBezTo>
                  <a:pt x="2107" y="1065"/>
                  <a:pt x="2107" y="1065"/>
                  <a:pt x="2107" y="1065"/>
                </a:cubicBezTo>
                <a:cubicBezTo>
                  <a:pt x="2108" y="1065"/>
                  <a:pt x="2108" y="1065"/>
                  <a:pt x="2108" y="1065"/>
                </a:cubicBezTo>
                <a:cubicBezTo>
                  <a:pt x="2108" y="1066"/>
                  <a:pt x="2108" y="1066"/>
                  <a:pt x="2109" y="1066"/>
                </a:cubicBezTo>
                <a:cubicBezTo>
                  <a:pt x="2109" y="1066"/>
                  <a:pt x="2109" y="1066"/>
                  <a:pt x="2109" y="1066"/>
                </a:cubicBezTo>
                <a:cubicBezTo>
                  <a:pt x="2110" y="1066"/>
                  <a:pt x="2110" y="1066"/>
                  <a:pt x="2110" y="1066"/>
                </a:cubicBezTo>
                <a:cubicBezTo>
                  <a:pt x="2110" y="1066"/>
                  <a:pt x="2110" y="1066"/>
                  <a:pt x="2111" y="1067"/>
                </a:cubicBezTo>
                <a:cubicBezTo>
                  <a:pt x="2111" y="1067"/>
                  <a:pt x="2111" y="1068"/>
                  <a:pt x="2112" y="1068"/>
                </a:cubicBezTo>
                <a:cubicBezTo>
                  <a:pt x="2112" y="1068"/>
                  <a:pt x="2112" y="1068"/>
                  <a:pt x="2112" y="1068"/>
                </a:cubicBezTo>
                <a:cubicBezTo>
                  <a:pt x="2112" y="1068"/>
                  <a:pt x="2112" y="1068"/>
                  <a:pt x="2112" y="1068"/>
                </a:cubicBezTo>
                <a:cubicBezTo>
                  <a:pt x="2112" y="1068"/>
                  <a:pt x="2112" y="1068"/>
                  <a:pt x="2112" y="1068"/>
                </a:cubicBezTo>
                <a:cubicBezTo>
                  <a:pt x="2112" y="1069"/>
                  <a:pt x="2112" y="1069"/>
                  <a:pt x="2111" y="1070"/>
                </a:cubicBezTo>
                <a:cubicBezTo>
                  <a:pt x="2111" y="1070"/>
                  <a:pt x="2111" y="1070"/>
                  <a:pt x="2111" y="1070"/>
                </a:cubicBezTo>
                <a:cubicBezTo>
                  <a:pt x="2111" y="1070"/>
                  <a:pt x="2111" y="1070"/>
                  <a:pt x="2111" y="1070"/>
                </a:cubicBezTo>
                <a:cubicBezTo>
                  <a:pt x="2110" y="1071"/>
                  <a:pt x="2110" y="1071"/>
                  <a:pt x="2110" y="1072"/>
                </a:cubicBezTo>
                <a:cubicBezTo>
                  <a:pt x="2110" y="1072"/>
                  <a:pt x="2110" y="1073"/>
                  <a:pt x="2110" y="1073"/>
                </a:cubicBezTo>
                <a:cubicBezTo>
                  <a:pt x="2111" y="1073"/>
                  <a:pt x="2111" y="1073"/>
                  <a:pt x="2111" y="1073"/>
                </a:cubicBezTo>
                <a:cubicBezTo>
                  <a:pt x="2111" y="1073"/>
                  <a:pt x="2111" y="1073"/>
                  <a:pt x="2111" y="1073"/>
                </a:cubicBezTo>
                <a:cubicBezTo>
                  <a:pt x="2111" y="1073"/>
                  <a:pt x="2111" y="1073"/>
                  <a:pt x="2111" y="1073"/>
                </a:cubicBezTo>
                <a:cubicBezTo>
                  <a:pt x="2111" y="1073"/>
                  <a:pt x="2111" y="1073"/>
                  <a:pt x="2111" y="1073"/>
                </a:cubicBezTo>
                <a:cubicBezTo>
                  <a:pt x="2111" y="1074"/>
                  <a:pt x="2111" y="1074"/>
                  <a:pt x="2111" y="1074"/>
                </a:cubicBezTo>
                <a:cubicBezTo>
                  <a:pt x="2111" y="1074"/>
                  <a:pt x="2111" y="1074"/>
                  <a:pt x="2111" y="1074"/>
                </a:cubicBezTo>
                <a:cubicBezTo>
                  <a:pt x="2111" y="1075"/>
                  <a:pt x="2111" y="1076"/>
                  <a:pt x="2112" y="1076"/>
                </a:cubicBezTo>
                <a:cubicBezTo>
                  <a:pt x="2112" y="1076"/>
                  <a:pt x="2112" y="1076"/>
                  <a:pt x="2112" y="1076"/>
                </a:cubicBezTo>
                <a:cubicBezTo>
                  <a:pt x="2112" y="1077"/>
                  <a:pt x="2112" y="1077"/>
                  <a:pt x="2112" y="1077"/>
                </a:cubicBezTo>
                <a:cubicBezTo>
                  <a:pt x="2113" y="1077"/>
                  <a:pt x="2113" y="1077"/>
                  <a:pt x="2113" y="1077"/>
                </a:cubicBezTo>
                <a:cubicBezTo>
                  <a:pt x="2113" y="1077"/>
                  <a:pt x="2113" y="1077"/>
                  <a:pt x="2113" y="1077"/>
                </a:cubicBezTo>
                <a:cubicBezTo>
                  <a:pt x="2114" y="1077"/>
                  <a:pt x="2114" y="1077"/>
                  <a:pt x="2114" y="1077"/>
                </a:cubicBezTo>
                <a:cubicBezTo>
                  <a:pt x="2114" y="1077"/>
                  <a:pt x="2114" y="1077"/>
                  <a:pt x="2114" y="1077"/>
                </a:cubicBezTo>
                <a:cubicBezTo>
                  <a:pt x="2114" y="1078"/>
                  <a:pt x="2115" y="1078"/>
                  <a:pt x="2115" y="1078"/>
                </a:cubicBezTo>
                <a:cubicBezTo>
                  <a:pt x="2116" y="1078"/>
                  <a:pt x="2116" y="1078"/>
                  <a:pt x="2116" y="1078"/>
                </a:cubicBezTo>
                <a:cubicBezTo>
                  <a:pt x="2116" y="1078"/>
                  <a:pt x="2116" y="1078"/>
                  <a:pt x="2116" y="1078"/>
                </a:cubicBezTo>
                <a:cubicBezTo>
                  <a:pt x="2117" y="1079"/>
                  <a:pt x="2117" y="1079"/>
                  <a:pt x="2118" y="1079"/>
                </a:cubicBezTo>
                <a:cubicBezTo>
                  <a:pt x="2119" y="1079"/>
                  <a:pt x="2119" y="1079"/>
                  <a:pt x="2119" y="1079"/>
                </a:cubicBezTo>
                <a:cubicBezTo>
                  <a:pt x="2119" y="1078"/>
                  <a:pt x="2119" y="1078"/>
                  <a:pt x="2119" y="1078"/>
                </a:cubicBezTo>
                <a:cubicBezTo>
                  <a:pt x="2119" y="1077"/>
                  <a:pt x="2119" y="1077"/>
                  <a:pt x="2119" y="1077"/>
                </a:cubicBezTo>
                <a:cubicBezTo>
                  <a:pt x="2119" y="1077"/>
                  <a:pt x="2119" y="1077"/>
                  <a:pt x="2120" y="1077"/>
                </a:cubicBezTo>
                <a:cubicBezTo>
                  <a:pt x="2120" y="1077"/>
                  <a:pt x="2120" y="1077"/>
                  <a:pt x="2120" y="1077"/>
                </a:cubicBezTo>
                <a:cubicBezTo>
                  <a:pt x="2120" y="1078"/>
                  <a:pt x="2120" y="1078"/>
                  <a:pt x="2120" y="1078"/>
                </a:cubicBezTo>
                <a:cubicBezTo>
                  <a:pt x="2120" y="1078"/>
                  <a:pt x="2120" y="1078"/>
                  <a:pt x="2120" y="1078"/>
                </a:cubicBezTo>
                <a:cubicBezTo>
                  <a:pt x="2120" y="1078"/>
                  <a:pt x="2120" y="1078"/>
                  <a:pt x="2120" y="1078"/>
                </a:cubicBezTo>
                <a:cubicBezTo>
                  <a:pt x="2120" y="1078"/>
                  <a:pt x="2120" y="1078"/>
                  <a:pt x="2120" y="1078"/>
                </a:cubicBezTo>
                <a:cubicBezTo>
                  <a:pt x="2120" y="1079"/>
                  <a:pt x="2120" y="1079"/>
                  <a:pt x="2120" y="1079"/>
                </a:cubicBezTo>
                <a:cubicBezTo>
                  <a:pt x="2120" y="1079"/>
                  <a:pt x="2119" y="1079"/>
                  <a:pt x="2120" y="1079"/>
                </a:cubicBezTo>
                <a:moveTo>
                  <a:pt x="2110" y="1031"/>
                </a:moveTo>
                <a:cubicBezTo>
                  <a:pt x="2110" y="1030"/>
                  <a:pt x="2110" y="1030"/>
                  <a:pt x="2110" y="1030"/>
                </a:cubicBezTo>
                <a:cubicBezTo>
                  <a:pt x="2110" y="1031"/>
                  <a:pt x="2110" y="1031"/>
                  <a:pt x="2110" y="1031"/>
                </a:cubicBezTo>
                <a:moveTo>
                  <a:pt x="2110" y="1047"/>
                </a:moveTo>
                <a:cubicBezTo>
                  <a:pt x="2110" y="1047"/>
                  <a:pt x="2110" y="1047"/>
                  <a:pt x="2111" y="1047"/>
                </a:cubicBezTo>
                <a:cubicBezTo>
                  <a:pt x="2111" y="1047"/>
                  <a:pt x="2111" y="1047"/>
                  <a:pt x="2111" y="1047"/>
                </a:cubicBezTo>
                <a:cubicBezTo>
                  <a:pt x="2111" y="1047"/>
                  <a:pt x="2111" y="1047"/>
                  <a:pt x="2111" y="1047"/>
                </a:cubicBezTo>
                <a:cubicBezTo>
                  <a:pt x="2110" y="1047"/>
                  <a:pt x="2110" y="1047"/>
                  <a:pt x="2110" y="1047"/>
                </a:cubicBezTo>
                <a:cubicBezTo>
                  <a:pt x="2110" y="1047"/>
                  <a:pt x="2110" y="1047"/>
                  <a:pt x="2110" y="1047"/>
                </a:cubicBezTo>
                <a:moveTo>
                  <a:pt x="2113" y="1043"/>
                </a:moveTo>
                <a:cubicBezTo>
                  <a:pt x="2113" y="1043"/>
                  <a:pt x="2113" y="1043"/>
                  <a:pt x="2113" y="1043"/>
                </a:cubicBezTo>
                <a:cubicBezTo>
                  <a:pt x="2112" y="1043"/>
                  <a:pt x="2112" y="1043"/>
                  <a:pt x="2112" y="1043"/>
                </a:cubicBezTo>
                <a:cubicBezTo>
                  <a:pt x="2112" y="1043"/>
                  <a:pt x="2112" y="1043"/>
                  <a:pt x="2112" y="1043"/>
                </a:cubicBezTo>
                <a:cubicBezTo>
                  <a:pt x="2113" y="1043"/>
                  <a:pt x="2113" y="1043"/>
                  <a:pt x="2113" y="1043"/>
                </a:cubicBezTo>
                <a:moveTo>
                  <a:pt x="2111" y="1044"/>
                </a:moveTo>
                <a:cubicBezTo>
                  <a:pt x="2111" y="1044"/>
                  <a:pt x="2111" y="1044"/>
                  <a:pt x="2111" y="1044"/>
                </a:cubicBezTo>
                <a:cubicBezTo>
                  <a:pt x="2111" y="1044"/>
                  <a:pt x="2112" y="1044"/>
                  <a:pt x="2112" y="1044"/>
                </a:cubicBezTo>
                <a:cubicBezTo>
                  <a:pt x="2112" y="1044"/>
                  <a:pt x="2112" y="1044"/>
                  <a:pt x="2112" y="1044"/>
                </a:cubicBezTo>
                <a:cubicBezTo>
                  <a:pt x="2112" y="1043"/>
                  <a:pt x="2112" y="1043"/>
                  <a:pt x="2112" y="1043"/>
                </a:cubicBezTo>
                <a:cubicBezTo>
                  <a:pt x="2112" y="1043"/>
                  <a:pt x="2112" y="1043"/>
                  <a:pt x="2112" y="1043"/>
                </a:cubicBezTo>
                <a:cubicBezTo>
                  <a:pt x="2111" y="1043"/>
                  <a:pt x="2111" y="1043"/>
                  <a:pt x="2111" y="1043"/>
                </a:cubicBezTo>
                <a:cubicBezTo>
                  <a:pt x="2111" y="1043"/>
                  <a:pt x="2111" y="1043"/>
                  <a:pt x="2111" y="1043"/>
                </a:cubicBezTo>
                <a:cubicBezTo>
                  <a:pt x="2111" y="1044"/>
                  <a:pt x="2111" y="1044"/>
                  <a:pt x="2111" y="1044"/>
                </a:cubicBezTo>
                <a:cubicBezTo>
                  <a:pt x="2111" y="1044"/>
                  <a:pt x="2111" y="1044"/>
                  <a:pt x="2111" y="1044"/>
                </a:cubicBezTo>
                <a:cubicBezTo>
                  <a:pt x="2111" y="1044"/>
                  <a:pt x="2111" y="1044"/>
                  <a:pt x="2111" y="1044"/>
                </a:cubicBezTo>
                <a:moveTo>
                  <a:pt x="2111" y="1034"/>
                </a:moveTo>
                <a:cubicBezTo>
                  <a:pt x="2111" y="1034"/>
                  <a:pt x="2111" y="1034"/>
                  <a:pt x="2111" y="1034"/>
                </a:cubicBezTo>
                <a:cubicBezTo>
                  <a:pt x="2111" y="1034"/>
                  <a:pt x="2111" y="1034"/>
                  <a:pt x="2111" y="1034"/>
                </a:cubicBezTo>
                <a:cubicBezTo>
                  <a:pt x="2111" y="1034"/>
                  <a:pt x="2111" y="1034"/>
                  <a:pt x="2111" y="1034"/>
                </a:cubicBezTo>
                <a:cubicBezTo>
                  <a:pt x="2111" y="1034"/>
                  <a:pt x="2111" y="1034"/>
                  <a:pt x="2111" y="1034"/>
                </a:cubicBezTo>
                <a:moveTo>
                  <a:pt x="2110" y="1035"/>
                </a:moveTo>
                <a:cubicBezTo>
                  <a:pt x="2110" y="1035"/>
                  <a:pt x="2110" y="1035"/>
                  <a:pt x="2110" y="1035"/>
                </a:cubicBezTo>
                <a:cubicBezTo>
                  <a:pt x="2111" y="1035"/>
                  <a:pt x="2111" y="1035"/>
                  <a:pt x="2111" y="1035"/>
                </a:cubicBezTo>
                <a:cubicBezTo>
                  <a:pt x="2110" y="1035"/>
                  <a:pt x="2110" y="1035"/>
                  <a:pt x="2110" y="1035"/>
                </a:cubicBezTo>
                <a:cubicBezTo>
                  <a:pt x="2110" y="1035"/>
                  <a:pt x="2110" y="1035"/>
                  <a:pt x="2110" y="1035"/>
                </a:cubicBezTo>
                <a:moveTo>
                  <a:pt x="2110" y="1034"/>
                </a:moveTo>
                <a:cubicBezTo>
                  <a:pt x="2111" y="1034"/>
                  <a:pt x="2111" y="1034"/>
                  <a:pt x="2111" y="1034"/>
                </a:cubicBezTo>
                <a:cubicBezTo>
                  <a:pt x="2110" y="1034"/>
                  <a:pt x="2110" y="1034"/>
                  <a:pt x="2110" y="1034"/>
                </a:cubicBezTo>
                <a:cubicBezTo>
                  <a:pt x="2110" y="1034"/>
                  <a:pt x="2110" y="1034"/>
                  <a:pt x="2110" y="1034"/>
                </a:cubicBezTo>
                <a:moveTo>
                  <a:pt x="2108" y="1052"/>
                </a:moveTo>
                <a:cubicBezTo>
                  <a:pt x="2108" y="1052"/>
                  <a:pt x="2108" y="1052"/>
                  <a:pt x="2108" y="1052"/>
                </a:cubicBezTo>
                <a:cubicBezTo>
                  <a:pt x="2108" y="1052"/>
                  <a:pt x="2108" y="1052"/>
                  <a:pt x="2108" y="1052"/>
                </a:cubicBezTo>
                <a:cubicBezTo>
                  <a:pt x="2109" y="1052"/>
                  <a:pt x="2109" y="1052"/>
                  <a:pt x="2109" y="1052"/>
                </a:cubicBezTo>
                <a:cubicBezTo>
                  <a:pt x="2109" y="1052"/>
                  <a:pt x="2109" y="1052"/>
                  <a:pt x="2109" y="1052"/>
                </a:cubicBezTo>
                <a:cubicBezTo>
                  <a:pt x="2110" y="1052"/>
                  <a:pt x="2110" y="1052"/>
                  <a:pt x="2110" y="1052"/>
                </a:cubicBezTo>
                <a:cubicBezTo>
                  <a:pt x="2110" y="1052"/>
                  <a:pt x="2111" y="1052"/>
                  <a:pt x="2112" y="1051"/>
                </a:cubicBezTo>
                <a:cubicBezTo>
                  <a:pt x="2112" y="1051"/>
                  <a:pt x="2112" y="1051"/>
                  <a:pt x="2112" y="1051"/>
                </a:cubicBezTo>
                <a:cubicBezTo>
                  <a:pt x="2113" y="1050"/>
                  <a:pt x="2113" y="1050"/>
                  <a:pt x="2113" y="1050"/>
                </a:cubicBezTo>
                <a:cubicBezTo>
                  <a:pt x="2113" y="1050"/>
                  <a:pt x="2113" y="1050"/>
                  <a:pt x="2113" y="1050"/>
                </a:cubicBezTo>
                <a:cubicBezTo>
                  <a:pt x="2113" y="1051"/>
                  <a:pt x="2113" y="1051"/>
                  <a:pt x="2113" y="1051"/>
                </a:cubicBezTo>
                <a:cubicBezTo>
                  <a:pt x="2113" y="1051"/>
                  <a:pt x="2113" y="1051"/>
                  <a:pt x="2113" y="1051"/>
                </a:cubicBezTo>
                <a:cubicBezTo>
                  <a:pt x="2113" y="1050"/>
                  <a:pt x="2113" y="1050"/>
                  <a:pt x="2113" y="1050"/>
                </a:cubicBezTo>
                <a:cubicBezTo>
                  <a:pt x="2113" y="1050"/>
                  <a:pt x="2113" y="1050"/>
                  <a:pt x="2113" y="1050"/>
                </a:cubicBezTo>
                <a:cubicBezTo>
                  <a:pt x="2113" y="1050"/>
                  <a:pt x="2113" y="1050"/>
                  <a:pt x="2113" y="1050"/>
                </a:cubicBezTo>
                <a:cubicBezTo>
                  <a:pt x="2113" y="1049"/>
                  <a:pt x="2113" y="1049"/>
                  <a:pt x="2113" y="1049"/>
                </a:cubicBezTo>
                <a:cubicBezTo>
                  <a:pt x="2113" y="1049"/>
                  <a:pt x="2113" y="1049"/>
                  <a:pt x="2113" y="1049"/>
                </a:cubicBezTo>
                <a:cubicBezTo>
                  <a:pt x="2113" y="1048"/>
                  <a:pt x="2113" y="1048"/>
                  <a:pt x="2113" y="1048"/>
                </a:cubicBezTo>
                <a:cubicBezTo>
                  <a:pt x="2112" y="1048"/>
                  <a:pt x="2112" y="1048"/>
                  <a:pt x="2112" y="1048"/>
                </a:cubicBezTo>
                <a:cubicBezTo>
                  <a:pt x="2112" y="1048"/>
                  <a:pt x="2112" y="1048"/>
                  <a:pt x="2112" y="1048"/>
                </a:cubicBezTo>
                <a:cubicBezTo>
                  <a:pt x="2112" y="1048"/>
                  <a:pt x="2112" y="1047"/>
                  <a:pt x="2111" y="1047"/>
                </a:cubicBezTo>
                <a:cubicBezTo>
                  <a:pt x="2111" y="1047"/>
                  <a:pt x="2110" y="1047"/>
                  <a:pt x="2110" y="1048"/>
                </a:cubicBezTo>
                <a:cubicBezTo>
                  <a:pt x="2110" y="1048"/>
                  <a:pt x="2110" y="1048"/>
                  <a:pt x="2110" y="1048"/>
                </a:cubicBezTo>
                <a:cubicBezTo>
                  <a:pt x="2109" y="1048"/>
                  <a:pt x="2109" y="1048"/>
                  <a:pt x="2109" y="1048"/>
                </a:cubicBezTo>
                <a:cubicBezTo>
                  <a:pt x="2109" y="1048"/>
                  <a:pt x="2109" y="1048"/>
                  <a:pt x="2109" y="1048"/>
                </a:cubicBezTo>
                <a:cubicBezTo>
                  <a:pt x="2109" y="1049"/>
                  <a:pt x="2109" y="1049"/>
                  <a:pt x="2109" y="1049"/>
                </a:cubicBezTo>
                <a:cubicBezTo>
                  <a:pt x="2109" y="1049"/>
                  <a:pt x="2109" y="1049"/>
                  <a:pt x="2109" y="1049"/>
                </a:cubicBezTo>
                <a:cubicBezTo>
                  <a:pt x="2108" y="1049"/>
                  <a:pt x="2108" y="1050"/>
                  <a:pt x="2107" y="1050"/>
                </a:cubicBezTo>
                <a:cubicBezTo>
                  <a:pt x="2107" y="1051"/>
                  <a:pt x="2107" y="1051"/>
                  <a:pt x="2107" y="1051"/>
                </a:cubicBezTo>
                <a:cubicBezTo>
                  <a:pt x="2108" y="1051"/>
                  <a:pt x="2108" y="1051"/>
                  <a:pt x="2108" y="1051"/>
                </a:cubicBezTo>
                <a:cubicBezTo>
                  <a:pt x="2108" y="1051"/>
                  <a:pt x="2108" y="1051"/>
                  <a:pt x="2108" y="1051"/>
                </a:cubicBezTo>
                <a:cubicBezTo>
                  <a:pt x="2108" y="1051"/>
                  <a:pt x="2108" y="1051"/>
                  <a:pt x="2108" y="1051"/>
                </a:cubicBezTo>
                <a:cubicBezTo>
                  <a:pt x="2108" y="1051"/>
                  <a:pt x="2108" y="1051"/>
                  <a:pt x="2108" y="1051"/>
                </a:cubicBezTo>
                <a:cubicBezTo>
                  <a:pt x="2108" y="1052"/>
                  <a:pt x="2108" y="1052"/>
                  <a:pt x="2108" y="1052"/>
                </a:cubicBezTo>
                <a:moveTo>
                  <a:pt x="2113" y="1048"/>
                </a:moveTo>
                <a:cubicBezTo>
                  <a:pt x="2113" y="1048"/>
                  <a:pt x="2113" y="1048"/>
                  <a:pt x="2113" y="1048"/>
                </a:cubicBezTo>
                <a:cubicBezTo>
                  <a:pt x="2113" y="1048"/>
                  <a:pt x="2113" y="1048"/>
                  <a:pt x="2113" y="1048"/>
                </a:cubicBezTo>
                <a:cubicBezTo>
                  <a:pt x="2113" y="1048"/>
                  <a:pt x="2113" y="1048"/>
                  <a:pt x="2113" y="1048"/>
                </a:cubicBezTo>
                <a:cubicBezTo>
                  <a:pt x="2113" y="1048"/>
                  <a:pt x="2113" y="1048"/>
                  <a:pt x="2113" y="1048"/>
                </a:cubicBezTo>
                <a:moveTo>
                  <a:pt x="2114" y="1037"/>
                </a:moveTo>
                <a:cubicBezTo>
                  <a:pt x="2114" y="1037"/>
                  <a:pt x="2114" y="1037"/>
                  <a:pt x="2114" y="1037"/>
                </a:cubicBezTo>
                <a:cubicBezTo>
                  <a:pt x="2114" y="1037"/>
                  <a:pt x="2114" y="1037"/>
                  <a:pt x="2114" y="1037"/>
                </a:cubicBezTo>
                <a:cubicBezTo>
                  <a:pt x="2114" y="1037"/>
                  <a:pt x="2114" y="1037"/>
                  <a:pt x="2114" y="1037"/>
                </a:cubicBezTo>
                <a:cubicBezTo>
                  <a:pt x="2114" y="1037"/>
                  <a:pt x="2114" y="1037"/>
                  <a:pt x="2114" y="1037"/>
                </a:cubicBezTo>
                <a:cubicBezTo>
                  <a:pt x="2114" y="1037"/>
                  <a:pt x="2114" y="1037"/>
                  <a:pt x="2114" y="1037"/>
                </a:cubicBezTo>
                <a:cubicBezTo>
                  <a:pt x="2114" y="1037"/>
                  <a:pt x="2114" y="1037"/>
                  <a:pt x="2114" y="1037"/>
                </a:cubicBezTo>
                <a:moveTo>
                  <a:pt x="2115" y="1036"/>
                </a:moveTo>
                <a:cubicBezTo>
                  <a:pt x="2114" y="1036"/>
                  <a:pt x="2114" y="1036"/>
                  <a:pt x="2114" y="1036"/>
                </a:cubicBezTo>
                <a:cubicBezTo>
                  <a:pt x="2114" y="1036"/>
                  <a:pt x="2114" y="1036"/>
                  <a:pt x="2114" y="1036"/>
                </a:cubicBezTo>
                <a:cubicBezTo>
                  <a:pt x="2115" y="1036"/>
                  <a:pt x="2115" y="1036"/>
                  <a:pt x="2115" y="1036"/>
                </a:cubicBezTo>
                <a:cubicBezTo>
                  <a:pt x="2115" y="1036"/>
                  <a:pt x="2115" y="1036"/>
                  <a:pt x="2115" y="1036"/>
                </a:cubicBezTo>
                <a:moveTo>
                  <a:pt x="2107" y="1052"/>
                </a:moveTo>
                <a:cubicBezTo>
                  <a:pt x="2108" y="1052"/>
                  <a:pt x="2108" y="1052"/>
                  <a:pt x="2108" y="1052"/>
                </a:cubicBezTo>
                <a:cubicBezTo>
                  <a:pt x="2108" y="1052"/>
                  <a:pt x="2108" y="1052"/>
                  <a:pt x="2108" y="1052"/>
                </a:cubicBezTo>
                <a:cubicBezTo>
                  <a:pt x="2108" y="1051"/>
                  <a:pt x="2108" y="1051"/>
                  <a:pt x="2108" y="1051"/>
                </a:cubicBezTo>
                <a:cubicBezTo>
                  <a:pt x="2107" y="1052"/>
                  <a:pt x="2107" y="1052"/>
                  <a:pt x="2107" y="1052"/>
                </a:cubicBezTo>
                <a:cubicBezTo>
                  <a:pt x="2107" y="1052"/>
                  <a:pt x="2107" y="1052"/>
                  <a:pt x="2107" y="1052"/>
                </a:cubicBezTo>
                <a:cubicBezTo>
                  <a:pt x="2107" y="1052"/>
                  <a:pt x="2107" y="1052"/>
                  <a:pt x="2107" y="1052"/>
                </a:cubicBezTo>
                <a:moveTo>
                  <a:pt x="2109" y="1047"/>
                </a:moveTo>
                <a:cubicBezTo>
                  <a:pt x="2109" y="1047"/>
                  <a:pt x="2109" y="1047"/>
                  <a:pt x="2109" y="1047"/>
                </a:cubicBezTo>
                <a:cubicBezTo>
                  <a:pt x="2109" y="1047"/>
                  <a:pt x="2109" y="1047"/>
                  <a:pt x="2109" y="1047"/>
                </a:cubicBezTo>
                <a:cubicBezTo>
                  <a:pt x="2109" y="1047"/>
                  <a:pt x="2109" y="1047"/>
                  <a:pt x="2109" y="1047"/>
                </a:cubicBezTo>
                <a:cubicBezTo>
                  <a:pt x="2109" y="1047"/>
                  <a:pt x="2109" y="1047"/>
                  <a:pt x="2109" y="1047"/>
                </a:cubicBezTo>
                <a:moveTo>
                  <a:pt x="2109" y="1033"/>
                </a:moveTo>
                <a:cubicBezTo>
                  <a:pt x="2110" y="1033"/>
                  <a:pt x="2110" y="1033"/>
                  <a:pt x="2110" y="1033"/>
                </a:cubicBezTo>
                <a:cubicBezTo>
                  <a:pt x="2109" y="1033"/>
                  <a:pt x="2109" y="1033"/>
                  <a:pt x="2109" y="1033"/>
                </a:cubicBezTo>
                <a:cubicBezTo>
                  <a:pt x="2109" y="1033"/>
                  <a:pt x="2109" y="1033"/>
                  <a:pt x="2109" y="1033"/>
                </a:cubicBezTo>
                <a:moveTo>
                  <a:pt x="2080" y="1087"/>
                </a:move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moveTo>
                  <a:pt x="2081" y="1088"/>
                </a:moveTo>
                <a:cubicBezTo>
                  <a:pt x="2081" y="1088"/>
                  <a:pt x="2081" y="1088"/>
                  <a:pt x="2081" y="1088"/>
                </a:cubicBezTo>
                <a:cubicBezTo>
                  <a:pt x="2081" y="1088"/>
                  <a:pt x="2081" y="1088"/>
                  <a:pt x="2081" y="1088"/>
                </a:cubicBezTo>
                <a:cubicBezTo>
                  <a:pt x="2081" y="1088"/>
                  <a:pt x="2081" y="1088"/>
                  <a:pt x="2081" y="1088"/>
                </a:cubicBezTo>
                <a:moveTo>
                  <a:pt x="2081" y="1087"/>
                </a:move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moveTo>
                  <a:pt x="2081" y="1087"/>
                </a:move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moveTo>
                  <a:pt x="2081" y="1088"/>
                </a:moveTo>
                <a:cubicBezTo>
                  <a:pt x="2081" y="1088"/>
                  <a:pt x="2081" y="1088"/>
                  <a:pt x="2081" y="1088"/>
                </a:cubicBezTo>
                <a:cubicBezTo>
                  <a:pt x="2081" y="1088"/>
                  <a:pt x="2081" y="1088"/>
                  <a:pt x="2081" y="1088"/>
                </a:cubicBezTo>
                <a:cubicBezTo>
                  <a:pt x="2081" y="1088"/>
                  <a:pt x="2081" y="1088"/>
                  <a:pt x="2081" y="1088"/>
                </a:cubicBezTo>
                <a:cubicBezTo>
                  <a:pt x="2081" y="1088"/>
                  <a:pt x="2081" y="1088"/>
                  <a:pt x="2081" y="1088"/>
                </a:cubicBezTo>
                <a:moveTo>
                  <a:pt x="2081" y="1088"/>
                </a:moveTo>
                <a:cubicBezTo>
                  <a:pt x="2081" y="1088"/>
                  <a:pt x="2081" y="1088"/>
                  <a:pt x="2081" y="1088"/>
                </a:cubicBezTo>
                <a:cubicBezTo>
                  <a:pt x="2081" y="1088"/>
                  <a:pt x="2081" y="1088"/>
                  <a:pt x="2081" y="1088"/>
                </a:cubicBezTo>
                <a:cubicBezTo>
                  <a:pt x="2081" y="1088"/>
                  <a:pt x="2081" y="1088"/>
                  <a:pt x="2081" y="1088"/>
                </a:cubicBezTo>
                <a:moveTo>
                  <a:pt x="2081" y="1088"/>
                </a:moveTo>
                <a:cubicBezTo>
                  <a:pt x="2082" y="1088"/>
                  <a:pt x="2082" y="1088"/>
                  <a:pt x="2082" y="1088"/>
                </a:cubicBezTo>
                <a:cubicBezTo>
                  <a:pt x="2082" y="1087"/>
                  <a:pt x="2082" y="1087"/>
                  <a:pt x="2082" y="1087"/>
                </a:cubicBezTo>
                <a:cubicBezTo>
                  <a:pt x="2082" y="1087"/>
                  <a:pt x="2082" y="1087"/>
                  <a:pt x="2082" y="1087"/>
                </a:cubicBezTo>
                <a:cubicBezTo>
                  <a:pt x="2082" y="1087"/>
                  <a:pt x="2082" y="1087"/>
                  <a:pt x="2082" y="1087"/>
                </a:cubicBezTo>
                <a:cubicBezTo>
                  <a:pt x="2082" y="1087"/>
                  <a:pt x="2082" y="1087"/>
                  <a:pt x="2082" y="1087"/>
                </a:cubicBezTo>
                <a:cubicBezTo>
                  <a:pt x="2082" y="1087"/>
                  <a:pt x="2082" y="1087"/>
                  <a:pt x="2082" y="1087"/>
                </a:cubicBezTo>
                <a:cubicBezTo>
                  <a:pt x="2082" y="1087"/>
                  <a:pt x="2082" y="1087"/>
                  <a:pt x="2082" y="1087"/>
                </a:cubicBezTo>
                <a:cubicBezTo>
                  <a:pt x="2082" y="1087"/>
                  <a:pt x="2082" y="1087"/>
                  <a:pt x="2082" y="1087"/>
                </a:cubicBezTo>
                <a:cubicBezTo>
                  <a:pt x="2082" y="1087"/>
                  <a:pt x="2082" y="1087"/>
                  <a:pt x="2082"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8"/>
                  <a:pt x="2081" y="1088"/>
                  <a:pt x="2081" y="1088"/>
                </a:cubicBezTo>
                <a:cubicBezTo>
                  <a:pt x="2081" y="1088"/>
                  <a:pt x="2081" y="1088"/>
                  <a:pt x="2081" y="1088"/>
                </a:cubicBezTo>
                <a:cubicBezTo>
                  <a:pt x="2081" y="1088"/>
                  <a:pt x="2081" y="1088"/>
                  <a:pt x="2081" y="1088"/>
                </a:cubicBezTo>
                <a:cubicBezTo>
                  <a:pt x="2081" y="1088"/>
                  <a:pt x="2081" y="1088"/>
                  <a:pt x="2081" y="1088"/>
                </a:cubicBezTo>
                <a:cubicBezTo>
                  <a:pt x="2081" y="1088"/>
                  <a:pt x="2081" y="1088"/>
                  <a:pt x="2081" y="1088"/>
                </a:cubicBezTo>
                <a:moveTo>
                  <a:pt x="2082" y="1087"/>
                </a:moveTo>
                <a:cubicBezTo>
                  <a:pt x="2082" y="1087"/>
                  <a:pt x="2082" y="1087"/>
                  <a:pt x="2082" y="1087"/>
                </a:cubicBezTo>
                <a:cubicBezTo>
                  <a:pt x="2082" y="1087"/>
                  <a:pt x="2082" y="1087"/>
                  <a:pt x="2082" y="1087"/>
                </a:cubicBezTo>
                <a:cubicBezTo>
                  <a:pt x="2082" y="1087"/>
                  <a:pt x="2082" y="1087"/>
                  <a:pt x="2082" y="1087"/>
                </a:cubicBezTo>
                <a:cubicBezTo>
                  <a:pt x="2082" y="1087"/>
                  <a:pt x="2082" y="1087"/>
                  <a:pt x="2082" y="1087"/>
                </a:cubicBezTo>
                <a:moveTo>
                  <a:pt x="2081" y="1087"/>
                </a:move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moveTo>
                  <a:pt x="2080" y="1037"/>
                </a:moveTo>
                <a:cubicBezTo>
                  <a:pt x="2080" y="1037"/>
                  <a:pt x="2080" y="1037"/>
                  <a:pt x="2080" y="1037"/>
                </a:cubicBezTo>
                <a:cubicBezTo>
                  <a:pt x="2080" y="1037"/>
                  <a:pt x="2080" y="1037"/>
                  <a:pt x="2080" y="1037"/>
                </a:cubicBezTo>
                <a:cubicBezTo>
                  <a:pt x="2080" y="1037"/>
                  <a:pt x="2080" y="1037"/>
                  <a:pt x="2080" y="1037"/>
                </a:cubicBezTo>
                <a:cubicBezTo>
                  <a:pt x="2080" y="1037"/>
                  <a:pt x="2080" y="1037"/>
                  <a:pt x="2080" y="1037"/>
                </a:cubicBezTo>
                <a:moveTo>
                  <a:pt x="2081" y="1036"/>
                </a:moveTo>
                <a:cubicBezTo>
                  <a:pt x="2080" y="1036"/>
                  <a:pt x="2080" y="1036"/>
                  <a:pt x="2080" y="1036"/>
                </a:cubicBezTo>
                <a:cubicBezTo>
                  <a:pt x="2081" y="1037"/>
                  <a:pt x="2081" y="1037"/>
                  <a:pt x="2081" y="1037"/>
                </a:cubicBezTo>
                <a:cubicBezTo>
                  <a:pt x="2081" y="1036"/>
                  <a:pt x="2081" y="1036"/>
                  <a:pt x="2081" y="1036"/>
                </a:cubicBezTo>
                <a:cubicBezTo>
                  <a:pt x="2081" y="1036"/>
                  <a:pt x="2081" y="1036"/>
                  <a:pt x="2081" y="1036"/>
                </a:cubicBezTo>
                <a:moveTo>
                  <a:pt x="2080" y="1036"/>
                </a:moveTo>
                <a:cubicBezTo>
                  <a:pt x="2080" y="1036"/>
                  <a:pt x="2080" y="1036"/>
                  <a:pt x="2080" y="1036"/>
                </a:cubicBezTo>
                <a:cubicBezTo>
                  <a:pt x="2080" y="1036"/>
                  <a:pt x="2080" y="1036"/>
                  <a:pt x="2080" y="1036"/>
                </a:cubicBezTo>
                <a:cubicBezTo>
                  <a:pt x="2080" y="1036"/>
                  <a:pt x="2080" y="1036"/>
                  <a:pt x="2080" y="1036"/>
                </a:cubicBezTo>
                <a:cubicBezTo>
                  <a:pt x="2080" y="1036"/>
                  <a:pt x="2080" y="1036"/>
                  <a:pt x="2080" y="1036"/>
                </a:cubicBezTo>
                <a:moveTo>
                  <a:pt x="2084" y="1084"/>
                </a:moveTo>
                <a:cubicBezTo>
                  <a:pt x="2084" y="1084"/>
                  <a:pt x="2084" y="1084"/>
                  <a:pt x="2084" y="1084"/>
                </a:cubicBezTo>
                <a:cubicBezTo>
                  <a:pt x="2084" y="1084"/>
                  <a:pt x="2084" y="1084"/>
                  <a:pt x="2084" y="1084"/>
                </a:cubicBezTo>
                <a:cubicBezTo>
                  <a:pt x="2084" y="1084"/>
                  <a:pt x="2084" y="1084"/>
                  <a:pt x="2084" y="1084"/>
                </a:cubicBezTo>
                <a:cubicBezTo>
                  <a:pt x="2084" y="1084"/>
                  <a:pt x="2084" y="1084"/>
                  <a:pt x="2084" y="1084"/>
                </a:cubicBezTo>
                <a:cubicBezTo>
                  <a:pt x="2084" y="1084"/>
                  <a:pt x="2084" y="1084"/>
                  <a:pt x="2084" y="1084"/>
                </a:cubicBezTo>
                <a:cubicBezTo>
                  <a:pt x="2084" y="1084"/>
                  <a:pt x="2084" y="1084"/>
                  <a:pt x="2084" y="1084"/>
                </a:cubicBezTo>
                <a:moveTo>
                  <a:pt x="2080" y="1089"/>
                </a:moveTo>
                <a:cubicBezTo>
                  <a:pt x="2080" y="1089"/>
                  <a:pt x="2080" y="1089"/>
                  <a:pt x="2080" y="1089"/>
                </a:cubicBezTo>
                <a:cubicBezTo>
                  <a:pt x="2080" y="1089"/>
                  <a:pt x="2080" y="1089"/>
                  <a:pt x="2080" y="1089"/>
                </a:cubicBezTo>
                <a:cubicBezTo>
                  <a:pt x="2081" y="1089"/>
                  <a:pt x="2081" y="1089"/>
                  <a:pt x="2081" y="1089"/>
                </a:cubicBezTo>
                <a:cubicBezTo>
                  <a:pt x="2081" y="1089"/>
                  <a:pt x="2081" y="1089"/>
                  <a:pt x="2081" y="1089"/>
                </a:cubicBezTo>
                <a:cubicBezTo>
                  <a:pt x="2081" y="1089"/>
                  <a:pt x="2081" y="1089"/>
                  <a:pt x="2081" y="1089"/>
                </a:cubicBezTo>
                <a:cubicBezTo>
                  <a:pt x="2081" y="1089"/>
                  <a:pt x="2081" y="1089"/>
                  <a:pt x="2081" y="1089"/>
                </a:cubicBezTo>
                <a:cubicBezTo>
                  <a:pt x="2081" y="1089"/>
                  <a:pt x="2081" y="1089"/>
                  <a:pt x="2081" y="1089"/>
                </a:cubicBezTo>
                <a:cubicBezTo>
                  <a:pt x="2081" y="1089"/>
                  <a:pt x="2081" y="1089"/>
                  <a:pt x="2081" y="1089"/>
                </a:cubicBezTo>
                <a:cubicBezTo>
                  <a:pt x="2080" y="1089"/>
                  <a:pt x="2080" y="1089"/>
                  <a:pt x="2080" y="1089"/>
                </a:cubicBezTo>
                <a:cubicBezTo>
                  <a:pt x="2080" y="1089"/>
                  <a:pt x="2080" y="1089"/>
                  <a:pt x="2080" y="1089"/>
                </a:cubicBezTo>
                <a:cubicBezTo>
                  <a:pt x="2080" y="1089"/>
                  <a:pt x="2080" y="1089"/>
                  <a:pt x="2080" y="1089"/>
                </a:cubicBezTo>
                <a:cubicBezTo>
                  <a:pt x="2080" y="1089"/>
                  <a:pt x="2080" y="1089"/>
                  <a:pt x="2080" y="1089"/>
                </a:cubicBezTo>
                <a:cubicBezTo>
                  <a:pt x="2080" y="1089"/>
                  <a:pt x="2080" y="1089"/>
                  <a:pt x="2080" y="1089"/>
                </a:cubicBezTo>
                <a:cubicBezTo>
                  <a:pt x="2080" y="1089"/>
                  <a:pt x="2080" y="1089"/>
                  <a:pt x="2080" y="1089"/>
                </a:cubicBezTo>
                <a:moveTo>
                  <a:pt x="2080" y="1088"/>
                </a:moveTo>
                <a:cubicBezTo>
                  <a:pt x="2080" y="1088"/>
                  <a:pt x="2080" y="1088"/>
                  <a:pt x="2080" y="1088"/>
                </a:cubicBezTo>
                <a:cubicBezTo>
                  <a:pt x="2080" y="1088"/>
                  <a:pt x="2080" y="1088"/>
                  <a:pt x="2080" y="1088"/>
                </a:cubicBezTo>
                <a:cubicBezTo>
                  <a:pt x="2080" y="1088"/>
                  <a:pt x="2080" y="1088"/>
                  <a:pt x="2080" y="1088"/>
                </a:cubicBezTo>
                <a:cubicBezTo>
                  <a:pt x="2081" y="1088"/>
                  <a:pt x="2081" y="1088"/>
                  <a:pt x="2081" y="1088"/>
                </a:cubicBezTo>
                <a:cubicBezTo>
                  <a:pt x="2081" y="1088"/>
                  <a:pt x="2081" y="1088"/>
                  <a:pt x="2081" y="1088"/>
                </a:cubicBezTo>
                <a:cubicBezTo>
                  <a:pt x="2081" y="1088"/>
                  <a:pt x="2081" y="1088"/>
                  <a:pt x="2081" y="1088"/>
                </a:cubicBezTo>
                <a:cubicBezTo>
                  <a:pt x="2080" y="1088"/>
                  <a:pt x="2080" y="1088"/>
                  <a:pt x="2080" y="1088"/>
                </a:cubicBezTo>
                <a:cubicBezTo>
                  <a:pt x="2080" y="1088"/>
                  <a:pt x="2080" y="1088"/>
                  <a:pt x="2080" y="1088"/>
                </a:cubicBezTo>
                <a:cubicBezTo>
                  <a:pt x="2080" y="1088"/>
                  <a:pt x="2080" y="1088"/>
                  <a:pt x="2080" y="1088"/>
                </a:cubicBezTo>
                <a:cubicBezTo>
                  <a:pt x="2080" y="1088"/>
                  <a:pt x="2080" y="1088"/>
                  <a:pt x="2080" y="1088"/>
                </a:cubicBezTo>
                <a:cubicBezTo>
                  <a:pt x="2080" y="1088"/>
                  <a:pt x="2080" y="1088"/>
                  <a:pt x="2080" y="1088"/>
                </a:cubicBezTo>
                <a:cubicBezTo>
                  <a:pt x="2080" y="1088"/>
                  <a:pt x="2080" y="1088"/>
                  <a:pt x="2080" y="1088"/>
                </a:cubicBezTo>
                <a:cubicBezTo>
                  <a:pt x="2080" y="1088"/>
                  <a:pt x="2080" y="1088"/>
                  <a:pt x="2080" y="1088"/>
                </a:cubicBezTo>
                <a:cubicBezTo>
                  <a:pt x="2080" y="1088"/>
                  <a:pt x="2080" y="1088"/>
                  <a:pt x="2080" y="1088"/>
                </a:cubicBezTo>
                <a:cubicBezTo>
                  <a:pt x="2080" y="1088"/>
                  <a:pt x="2080" y="1088"/>
                  <a:pt x="2080" y="1088"/>
                </a:cubicBezTo>
                <a:cubicBezTo>
                  <a:pt x="2080" y="1088"/>
                  <a:pt x="2080" y="1088"/>
                  <a:pt x="2080" y="1088"/>
                </a:cubicBezTo>
                <a:cubicBezTo>
                  <a:pt x="2080" y="1088"/>
                  <a:pt x="2080" y="1088"/>
                  <a:pt x="2080" y="1088"/>
                </a:cubicBezTo>
                <a:cubicBezTo>
                  <a:pt x="2080" y="1088"/>
                  <a:pt x="2080" y="1088"/>
                  <a:pt x="2080" y="1088"/>
                </a:cubicBezTo>
                <a:cubicBezTo>
                  <a:pt x="2080" y="1088"/>
                  <a:pt x="2080" y="1088"/>
                  <a:pt x="2080" y="1088"/>
                </a:cubicBezTo>
                <a:cubicBezTo>
                  <a:pt x="2080" y="1088"/>
                  <a:pt x="2080" y="1088"/>
                  <a:pt x="2080" y="1088"/>
                </a:cubicBezTo>
                <a:cubicBezTo>
                  <a:pt x="2080" y="1088"/>
                  <a:pt x="2080" y="1088"/>
                  <a:pt x="2080" y="1088"/>
                </a:cubicBezTo>
                <a:moveTo>
                  <a:pt x="2081" y="1088"/>
                </a:moveTo>
                <a:cubicBezTo>
                  <a:pt x="2081" y="1088"/>
                  <a:pt x="2081" y="1088"/>
                  <a:pt x="2081" y="1088"/>
                </a:cubicBezTo>
                <a:cubicBezTo>
                  <a:pt x="2081" y="1088"/>
                  <a:pt x="2081" y="1088"/>
                  <a:pt x="2081" y="1088"/>
                </a:cubicBezTo>
                <a:cubicBezTo>
                  <a:pt x="2081" y="1088"/>
                  <a:pt x="2081" y="1088"/>
                  <a:pt x="2081" y="1088"/>
                </a:cubicBezTo>
                <a:cubicBezTo>
                  <a:pt x="2081" y="1088"/>
                  <a:pt x="2081" y="1088"/>
                  <a:pt x="2081" y="1088"/>
                </a:cubicBezTo>
                <a:moveTo>
                  <a:pt x="2083" y="1086"/>
                </a:move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moveTo>
                  <a:pt x="2083" y="1086"/>
                </a:move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moveTo>
                  <a:pt x="2081" y="1087"/>
                </a:move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moveTo>
                  <a:pt x="2084" y="1085"/>
                </a:moveTo>
                <a:cubicBezTo>
                  <a:pt x="2084" y="1085"/>
                  <a:pt x="2084" y="1085"/>
                  <a:pt x="2084" y="1085"/>
                </a:cubicBezTo>
                <a:cubicBezTo>
                  <a:pt x="2084" y="1085"/>
                  <a:pt x="2084" y="1085"/>
                  <a:pt x="2084" y="1085"/>
                </a:cubicBezTo>
                <a:cubicBezTo>
                  <a:pt x="2084" y="1085"/>
                  <a:pt x="2084" y="1085"/>
                  <a:pt x="2084" y="1085"/>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5"/>
                  <a:pt x="2084" y="1085"/>
                  <a:pt x="2084" y="1085"/>
                </a:cubicBezTo>
                <a:cubicBezTo>
                  <a:pt x="2084" y="1085"/>
                  <a:pt x="2084" y="1085"/>
                  <a:pt x="2084" y="1085"/>
                </a:cubicBezTo>
                <a:moveTo>
                  <a:pt x="2083" y="1086"/>
                </a:move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1" y="1086"/>
                  <a:pt x="2081" y="1086"/>
                  <a:pt x="2081" y="1086"/>
                </a:cubicBezTo>
                <a:cubicBezTo>
                  <a:pt x="2081" y="1086"/>
                  <a:pt x="2081" y="1086"/>
                  <a:pt x="2081" y="1086"/>
                </a:cubicBezTo>
                <a:cubicBezTo>
                  <a:pt x="2081" y="1086"/>
                  <a:pt x="2081" y="1086"/>
                  <a:pt x="2081" y="1086"/>
                </a:cubicBezTo>
                <a:cubicBezTo>
                  <a:pt x="2081" y="1086"/>
                  <a:pt x="2081" y="1086"/>
                  <a:pt x="2081" y="1086"/>
                </a:cubicBezTo>
                <a:cubicBezTo>
                  <a:pt x="2081" y="1086"/>
                  <a:pt x="2081" y="1086"/>
                  <a:pt x="2081" y="1086"/>
                </a:cubicBezTo>
                <a:cubicBezTo>
                  <a:pt x="2081" y="1086"/>
                  <a:pt x="2081" y="1086"/>
                  <a:pt x="2081" y="1086"/>
                </a:cubicBezTo>
                <a:cubicBezTo>
                  <a:pt x="2081" y="1086"/>
                  <a:pt x="2081" y="1086"/>
                  <a:pt x="2081" y="1086"/>
                </a:cubicBezTo>
                <a:cubicBezTo>
                  <a:pt x="2081" y="1086"/>
                  <a:pt x="2081" y="1086"/>
                  <a:pt x="2081" y="1086"/>
                </a:cubicBezTo>
                <a:cubicBezTo>
                  <a:pt x="2081" y="1086"/>
                  <a:pt x="2081" y="1086"/>
                  <a:pt x="2081" y="1086"/>
                </a:cubicBezTo>
                <a:cubicBezTo>
                  <a:pt x="2081" y="1086"/>
                  <a:pt x="2081" y="1086"/>
                  <a:pt x="2081" y="1086"/>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0" y="1087"/>
                  <a:pt x="2080" y="1087"/>
                  <a:pt x="2080" y="1087"/>
                </a:cubicBezTo>
                <a:cubicBezTo>
                  <a:pt x="2080" y="1087"/>
                  <a:pt x="2080" y="1087"/>
                  <a:pt x="2080" y="1087"/>
                </a:cubicBezTo>
                <a:cubicBezTo>
                  <a:pt x="2080" y="1087"/>
                  <a:pt x="2080" y="1087"/>
                  <a:pt x="2080" y="1087"/>
                </a:cubicBezTo>
                <a:cubicBezTo>
                  <a:pt x="2081" y="1087"/>
                  <a:pt x="2081" y="1087"/>
                  <a:pt x="2081" y="1087"/>
                </a:cubicBezTo>
                <a:cubicBezTo>
                  <a:pt x="2081" y="1087"/>
                  <a:pt x="2081" y="1087"/>
                  <a:pt x="2081"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7"/>
                  <a:pt x="2080" y="1087"/>
                  <a:pt x="2080" y="1087"/>
                </a:cubicBezTo>
                <a:cubicBezTo>
                  <a:pt x="2080" y="1086"/>
                  <a:pt x="2080" y="1086"/>
                  <a:pt x="2080" y="1086"/>
                </a:cubicBezTo>
                <a:cubicBezTo>
                  <a:pt x="2080" y="1086"/>
                  <a:pt x="2080" y="1086"/>
                  <a:pt x="2080" y="1086"/>
                </a:cubicBezTo>
                <a:cubicBezTo>
                  <a:pt x="2080" y="1086"/>
                  <a:pt x="2080" y="1086"/>
                  <a:pt x="2080" y="1086"/>
                </a:cubicBezTo>
                <a:cubicBezTo>
                  <a:pt x="2080" y="1086"/>
                  <a:pt x="2080" y="1086"/>
                  <a:pt x="2080" y="1086"/>
                </a:cubicBezTo>
                <a:cubicBezTo>
                  <a:pt x="2080" y="1086"/>
                  <a:pt x="2080" y="1086"/>
                  <a:pt x="2080" y="1086"/>
                </a:cubicBezTo>
                <a:cubicBezTo>
                  <a:pt x="2080" y="1086"/>
                  <a:pt x="2080" y="1086"/>
                  <a:pt x="2080" y="1086"/>
                </a:cubicBezTo>
                <a:cubicBezTo>
                  <a:pt x="2080" y="1086"/>
                  <a:pt x="2080" y="1086"/>
                  <a:pt x="2080" y="1086"/>
                </a:cubicBezTo>
                <a:cubicBezTo>
                  <a:pt x="2080" y="1086"/>
                  <a:pt x="2080" y="1086"/>
                  <a:pt x="2080" y="1086"/>
                </a:cubicBezTo>
                <a:cubicBezTo>
                  <a:pt x="2080" y="1086"/>
                  <a:pt x="2080" y="1086"/>
                  <a:pt x="2080" y="1086"/>
                </a:cubicBezTo>
                <a:cubicBezTo>
                  <a:pt x="2080" y="1086"/>
                  <a:pt x="2080" y="1086"/>
                  <a:pt x="2080" y="1086"/>
                </a:cubicBezTo>
                <a:cubicBezTo>
                  <a:pt x="2081" y="1086"/>
                  <a:pt x="2081" y="1086"/>
                  <a:pt x="2081" y="1086"/>
                </a:cubicBezTo>
                <a:cubicBezTo>
                  <a:pt x="2081" y="1086"/>
                  <a:pt x="2081" y="1086"/>
                  <a:pt x="2081" y="1086"/>
                </a:cubicBezTo>
                <a:cubicBezTo>
                  <a:pt x="2081" y="1086"/>
                  <a:pt x="2081" y="1086"/>
                  <a:pt x="2081" y="1086"/>
                </a:cubicBezTo>
                <a:cubicBezTo>
                  <a:pt x="2081" y="1086"/>
                  <a:pt x="2081" y="1086"/>
                  <a:pt x="2081" y="1086"/>
                </a:cubicBezTo>
                <a:cubicBezTo>
                  <a:pt x="2081" y="1086"/>
                  <a:pt x="2081" y="1086"/>
                  <a:pt x="2081" y="1086"/>
                </a:cubicBezTo>
                <a:cubicBezTo>
                  <a:pt x="2081" y="1086"/>
                  <a:pt x="2081" y="1086"/>
                  <a:pt x="2081" y="1086"/>
                </a:cubicBezTo>
                <a:cubicBezTo>
                  <a:pt x="2081" y="1086"/>
                  <a:pt x="2081" y="1086"/>
                  <a:pt x="2081" y="1086"/>
                </a:cubicBezTo>
                <a:cubicBezTo>
                  <a:pt x="2081" y="1086"/>
                  <a:pt x="2081" y="1086"/>
                  <a:pt x="2081" y="1086"/>
                </a:cubicBezTo>
                <a:cubicBezTo>
                  <a:pt x="2081" y="1086"/>
                  <a:pt x="2081" y="1086"/>
                  <a:pt x="2081" y="1086"/>
                </a:cubicBezTo>
                <a:cubicBezTo>
                  <a:pt x="2081" y="1086"/>
                  <a:pt x="2081" y="1086"/>
                  <a:pt x="2081" y="1086"/>
                </a:cubicBezTo>
                <a:cubicBezTo>
                  <a:pt x="2081" y="1086"/>
                  <a:pt x="2081" y="1086"/>
                  <a:pt x="2081" y="1086"/>
                </a:cubicBezTo>
                <a:cubicBezTo>
                  <a:pt x="2081" y="1086"/>
                  <a:pt x="2081" y="1086"/>
                  <a:pt x="2081" y="1086"/>
                </a:cubicBezTo>
                <a:cubicBezTo>
                  <a:pt x="2081" y="1086"/>
                  <a:pt x="2081" y="1086"/>
                  <a:pt x="2081" y="1086"/>
                </a:cubicBezTo>
                <a:cubicBezTo>
                  <a:pt x="2081" y="1086"/>
                  <a:pt x="2081" y="1086"/>
                  <a:pt x="2081" y="1086"/>
                </a:cubicBezTo>
                <a:cubicBezTo>
                  <a:pt x="2081" y="1086"/>
                  <a:pt x="2081" y="1086"/>
                  <a:pt x="2081" y="1086"/>
                </a:cubicBezTo>
                <a:cubicBezTo>
                  <a:pt x="2081" y="1086"/>
                  <a:pt x="2081" y="1086"/>
                  <a:pt x="2081" y="1086"/>
                </a:cubicBezTo>
                <a:cubicBezTo>
                  <a:pt x="2081" y="1086"/>
                  <a:pt x="2081" y="1086"/>
                  <a:pt x="2081"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cubicBezTo>
                  <a:pt x="2082" y="1085"/>
                  <a:pt x="2082" y="1085"/>
                  <a:pt x="2082" y="1085"/>
                </a:cubicBezTo>
                <a:cubicBezTo>
                  <a:pt x="2082" y="1085"/>
                  <a:pt x="2082" y="1085"/>
                  <a:pt x="2082" y="1085"/>
                </a:cubicBezTo>
                <a:cubicBezTo>
                  <a:pt x="2082" y="1085"/>
                  <a:pt x="2082" y="1085"/>
                  <a:pt x="2082" y="1085"/>
                </a:cubicBezTo>
                <a:cubicBezTo>
                  <a:pt x="2082" y="1085"/>
                  <a:pt x="2082" y="1085"/>
                  <a:pt x="2082" y="1085"/>
                </a:cubicBezTo>
                <a:cubicBezTo>
                  <a:pt x="2082" y="1085"/>
                  <a:pt x="2082" y="1085"/>
                  <a:pt x="2082" y="1085"/>
                </a:cubicBezTo>
                <a:cubicBezTo>
                  <a:pt x="2082" y="1085"/>
                  <a:pt x="2082" y="1085"/>
                  <a:pt x="2082" y="1085"/>
                </a:cubicBezTo>
                <a:cubicBezTo>
                  <a:pt x="2082" y="1085"/>
                  <a:pt x="2082" y="1085"/>
                  <a:pt x="2082" y="1085"/>
                </a:cubicBezTo>
                <a:cubicBezTo>
                  <a:pt x="2082" y="1085"/>
                  <a:pt x="2082" y="1085"/>
                  <a:pt x="2082" y="1085"/>
                </a:cubicBezTo>
                <a:cubicBezTo>
                  <a:pt x="2082" y="1085"/>
                  <a:pt x="2082" y="1085"/>
                  <a:pt x="2082" y="1085"/>
                </a:cubicBezTo>
                <a:cubicBezTo>
                  <a:pt x="2082" y="1085"/>
                  <a:pt x="2082" y="1085"/>
                  <a:pt x="2082" y="1085"/>
                </a:cubicBezTo>
                <a:cubicBezTo>
                  <a:pt x="2082" y="1085"/>
                  <a:pt x="2082" y="1085"/>
                  <a:pt x="2082" y="1085"/>
                </a:cubicBezTo>
                <a:cubicBezTo>
                  <a:pt x="2082" y="1085"/>
                  <a:pt x="2082" y="1085"/>
                  <a:pt x="2082" y="1085"/>
                </a:cubicBezTo>
                <a:cubicBezTo>
                  <a:pt x="2082" y="1085"/>
                  <a:pt x="2082" y="1085"/>
                  <a:pt x="2082" y="1085"/>
                </a:cubicBezTo>
                <a:cubicBezTo>
                  <a:pt x="2082" y="1085"/>
                  <a:pt x="2082" y="1085"/>
                  <a:pt x="2082" y="1085"/>
                </a:cubicBezTo>
                <a:cubicBezTo>
                  <a:pt x="2082" y="1085"/>
                  <a:pt x="2082" y="1085"/>
                  <a:pt x="2082" y="1085"/>
                </a:cubicBezTo>
                <a:cubicBezTo>
                  <a:pt x="2082" y="1085"/>
                  <a:pt x="2082" y="1085"/>
                  <a:pt x="2082" y="1085"/>
                </a:cubicBezTo>
                <a:cubicBezTo>
                  <a:pt x="2082" y="1085"/>
                  <a:pt x="2082" y="1085"/>
                  <a:pt x="2082" y="1085"/>
                </a:cubicBezTo>
                <a:cubicBezTo>
                  <a:pt x="2082" y="1085"/>
                  <a:pt x="2082" y="1085"/>
                  <a:pt x="2082" y="1085"/>
                </a:cubicBezTo>
                <a:cubicBezTo>
                  <a:pt x="2082" y="1085"/>
                  <a:pt x="2082" y="1085"/>
                  <a:pt x="2082" y="1085"/>
                </a:cubicBezTo>
                <a:cubicBezTo>
                  <a:pt x="2082" y="1085"/>
                  <a:pt x="2082" y="1085"/>
                  <a:pt x="2082" y="1085"/>
                </a:cubicBezTo>
                <a:cubicBezTo>
                  <a:pt x="2082" y="1085"/>
                  <a:pt x="2082" y="1085"/>
                  <a:pt x="2082" y="1085"/>
                </a:cubicBezTo>
                <a:cubicBezTo>
                  <a:pt x="2082" y="1085"/>
                  <a:pt x="2082" y="1085"/>
                  <a:pt x="2082" y="1085"/>
                </a:cubicBezTo>
                <a:cubicBezTo>
                  <a:pt x="2082" y="1085"/>
                  <a:pt x="2082" y="1085"/>
                  <a:pt x="2082"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moveTo>
                  <a:pt x="2081" y="1087"/>
                </a:moveTo>
                <a:cubicBezTo>
                  <a:pt x="2081" y="1087"/>
                  <a:pt x="2081" y="1087"/>
                  <a:pt x="2081" y="1087"/>
                </a:cubicBezTo>
                <a:cubicBezTo>
                  <a:pt x="2081" y="1087"/>
                  <a:pt x="2081" y="1087"/>
                  <a:pt x="2081" y="1087"/>
                </a:cubicBezTo>
                <a:moveTo>
                  <a:pt x="2083" y="1086"/>
                </a:move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moveTo>
                  <a:pt x="2083" y="1087"/>
                </a:moveTo>
                <a:cubicBezTo>
                  <a:pt x="2083" y="1087"/>
                  <a:pt x="2083" y="1087"/>
                  <a:pt x="2083" y="1087"/>
                </a:cubicBezTo>
                <a:cubicBezTo>
                  <a:pt x="2083" y="1087"/>
                  <a:pt x="2083" y="1087"/>
                  <a:pt x="2083" y="1087"/>
                </a:cubicBezTo>
                <a:cubicBezTo>
                  <a:pt x="2083" y="1087"/>
                  <a:pt x="2083" y="1087"/>
                  <a:pt x="2083" y="1087"/>
                </a:cubicBezTo>
                <a:cubicBezTo>
                  <a:pt x="2083" y="1087"/>
                  <a:pt x="2083" y="1087"/>
                  <a:pt x="2083" y="1087"/>
                </a:cubicBezTo>
                <a:cubicBezTo>
                  <a:pt x="2083" y="1087"/>
                  <a:pt x="2083" y="1087"/>
                  <a:pt x="2083" y="1087"/>
                </a:cubicBezTo>
                <a:cubicBezTo>
                  <a:pt x="2083" y="1087"/>
                  <a:pt x="2083" y="1087"/>
                  <a:pt x="2083" y="1087"/>
                </a:cubicBezTo>
                <a:cubicBezTo>
                  <a:pt x="2083" y="1087"/>
                  <a:pt x="2083" y="1087"/>
                  <a:pt x="2083" y="1087"/>
                </a:cubicBezTo>
                <a:cubicBezTo>
                  <a:pt x="2083" y="1087"/>
                  <a:pt x="2083" y="1087"/>
                  <a:pt x="2083" y="1087"/>
                </a:cubicBezTo>
                <a:cubicBezTo>
                  <a:pt x="2083" y="1087"/>
                  <a:pt x="2083" y="1087"/>
                  <a:pt x="2083" y="1087"/>
                </a:cubicBezTo>
                <a:cubicBezTo>
                  <a:pt x="2083" y="1087"/>
                  <a:pt x="2083" y="1087"/>
                  <a:pt x="2083" y="1087"/>
                </a:cubicBezTo>
                <a:cubicBezTo>
                  <a:pt x="2083" y="1087"/>
                  <a:pt x="2083" y="1087"/>
                  <a:pt x="2083" y="1087"/>
                </a:cubicBezTo>
                <a:moveTo>
                  <a:pt x="2081" y="1087"/>
                </a:move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moveTo>
                  <a:pt x="2081" y="1086"/>
                </a:moveTo>
                <a:cubicBezTo>
                  <a:pt x="2081" y="1086"/>
                  <a:pt x="2081" y="1086"/>
                  <a:pt x="2081" y="1086"/>
                </a:cubicBezTo>
                <a:cubicBezTo>
                  <a:pt x="2081" y="1086"/>
                  <a:pt x="2081" y="1086"/>
                  <a:pt x="2081" y="1086"/>
                </a:cubicBezTo>
                <a:cubicBezTo>
                  <a:pt x="2081" y="1086"/>
                  <a:pt x="2081" y="1086"/>
                  <a:pt x="2081" y="1086"/>
                </a:cubicBezTo>
                <a:cubicBezTo>
                  <a:pt x="2081" y="1086"/>
                  <a:pt x="2081" y="1086"/>
                  <a:pt x="2081" y="1086"/>
                </a:cubicBezTo>
                <a:moveTo>
                  <a:pt x="2083" y="1087"/>
                </a:moveTo>
                <a:cubicBezTo>
                  <a:pt x="2083" y="1087"/>
                  <a:pt x="2083" y="1087"/>
                  <a:pt x="2083" y="1087"/>
                </a:cubicBezTo>
                <a:cubicBezTo>
                  <a:pt x="2083" y="1087"/>
                  <a:pt x="2083" y="1087"/>
                  <a:pt x="2083" y="1087"/>
                </a:cubicBezTo>
                <a:cubicBezTo>
                  <a:pt x="2083" y="1087"/>
                  <a:pt x="2083" y="1087"/>
                  <a:pt x="2083" y="1087"/>
                </a:cubicBezTo>
                <a:cubicBezTo>
                  <a:pt x="2083" y="1087"/>
                  <a:pt x="2083" y="1087"/>
                  <a:pt x="2083" y="1087"/>
                </a:cubicBezTo>
                <a:moveTo>
                  <a:pt x="2081" y="1087"/>
                </a:move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moveTo>
                  <a:pt x="2081" y="1087"/>
                </a:moveTo>
                <a:cubicBezTo>
                  <a:pt x="2081" y="1087"/>
                  <a:pt x="2081" y="1087"/>
                  <a:pt x="2081" y="1087"/>
                </a:cubicBezTo>
                <a:cubicBezTo>
                  <a:pt x="2081" y="1087"/>
                  <a:pt x="2081" y="1087"/>
                  <a:pt x="2081" y="1087"/>
                </a:cubicBezTo>
                <a:cubicBezTo>
                  <a:pt x="2081" y="1087"/>
                  <a:pt x="2081" y="1087"/>
                  <a:pt x="2081" y="1087"/>
                </a:cubicBezTo>
                <a:cubicBezTo>
                  <a:pt x="2081" y="1087"/>
                  <a:pt x="2081" y="1087"/>
                  <a:pt x="2081" y="1087"/>
                </a:cubicBezTo>
                <a:moveTo>
                  <a:pt x="2084" y="1085"/>
                </a:moveTo>
                <a:cubicBezTo>
                  <a:pt x="2084" y="1085"/>
                  <a:pt x="2084" y="1085"/>
                  <a:pt x="2084" y="1085"/>
                </a:cubicBezTo>
                <a:cubicBezTo>
                  <a:pt x="2084" y="1085"/>
                  <a:pt x="2084" y="1085"/>
                  <a:pt x="2084" y="1085"/>
                </a:cubicBezTo>
                <a:cubicBezTo>
                  <a:pt x="2084" y="1085"/>
                  <a:pt x="2084" y="1085"/>
                  <a:pt x="2084" y="1085"/>
                </a:cubicBezTo>
                <a:cubicBezTo>
                  <a:pt x="2084" y="1085"/>
                  <a:pt x="2084" y="1085"/>
                  <a:pt x="2084" y="1085"/>
                </a:cubicBezTo>
                <a:moveTo>
                  <a:pt x="2082" y="1086"/>
                </a:moveTo>
                <a:cubicBezTo>
                  <a:pt x="2082" y="1086"/>
                  <a:pt x="2082" y="1086"/>
                  <a:pt x="2082" y="1086"/>
                </a:cubicBezTo>
                <a:cubicBezTo>
                  <a:pt x="2082" y="1086"/>
                  <a:pt x="2082" y="1086"/>
                  <a:pt x="2082" y="1086"/>
                </a:cubicBezTo>
                <a:cubicBezTo>
                  <a:pt x="2082" y="1086"/>
                  <a:pt x="2082" y="1086"/>
                  <a:pt x="2082" y="1086"/>
                </a:cubicBezTo>
                <a:cubicBezTo>
                  <a:pt x="2082" y="1086"/>
                  <a:pt x="2082" y="1086"/>
                  <a:pt x="2082" y="1086"/>
                </a:cubicBezTo>
                <a:moveTo>
                  <a:pt x="2082" y="1087"/>
                </a:moveTo>
                <a:cubicBezTo>
                  <a:pt x="2082" y="1087"/>
                  <a:pt x="2082" y="1087"/>
                  <a:pt x="2082" y="1087"/>
                </a:cubicBezTo>
                <a:cubicBezTo>
                  <a:pt x="2082" y="1087"/>
                  <a:pt x="2082" y="1087"/>
                  <a:pt x="2082" y="1087"/>
                </a:cubicBezTo>
                <a:cubicBezTo>
                  <a:pt x="2082" y="1087"/>
                  <a:pt x="2082" y="1087"/>
                  <a:pt x="2082" y="1087"/>
                </a:cubicBezTo>
                <a:cubicBezTo>
                  <a:pt x="2082" y="1087"/>
                  <a:pt x="2082" y="1087"/>
                  <a:pt x="2082" y="1087"/>
                </a:cubicBezTo>
                <a:cubicBezTo>
                  <a:pt x="2082" y="1087"/>
                  <a:pt x="2082" y="1087"/>
                  <a:pt x="2082" y="1087"/>
                </a:cubicBezTo>
                <a:cubicBezTo>
                  <a:pt x="2082" y="1087"/>
                  <a:pt x="2082" y="1087"/>
                  <a:pt x="2082" y="1087"/>
                </a:cubicBezTo>
                <a:cubicBezTo>
                  <a:pt x="2082" y="1087"/>
                  <a:pt x="2082" y="1087"/>
                  <a:pt x="2082" y="1087"/>
                </a:cubicBezTo>
                <a:cubicBezTo>
                  <a:pt x="2082" y="1087"/>
                  <a:pt x="2082" y="1087"/>
                  <a:pt x="2082" y="1087"/>
                </a:cubicBezTo>
                <a:cubicBezTo>
                  <a:pt x="2082" y="1087"/>
                  <a:pt x="2082" y="1087"/>
                  <a:pt x="2082" y="1087"/>
                </a:cubicBezTo>
                <a:cubicBezTo>
                  <a:pt x="2082" y="1087"/>
                  <a:pt x="2082" y="1087"/>
                  <a:pt x="2082" y="1087"/>
                </a:cubicBezTo>
                <a:cubicBezTo>
                  <a:pt x="2082" y="1087"/>
                  <a:pt x="2082" y="1087"/>
                  <a:pt x="2082" y="1087"/>
                </a:cubicBezTo>
                <a:cubicBezTo>
                  <a:pt x="2082" y="1087"/>
                  <a:pt x="2082" y="1087"/>
                  <a:pt x="2082" y="1087"/>
                </a:cubicBezTo>
                <a:cubicBezTo>
                  <a:pt x="2082" y="1087"/>
                  <a:pt x="2082" y="1087"/>
                  <a:pt x="2082" y="1087"/>
                </a:cubicBezTo>
                <a:cubicBezTo>
                  <a:pt x="2082" y="1087"/>
                  <a:pt x="2082" y="1087"/>
                  <a:pt x="2082" y="1087"/>
                </a:cubicBezTo>
                <a:cubicBezTo>
                  <a:pt x="2082" y="1087"/>
                  <a:pt x="2082" y="1087"/>
                  <a:pt x="2082" y="1087"/>
                </a:cubicBezTo>
                <a:moveTo>
                  <a:pt x="2083" y="1085"/>
                </a:move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moveTo>
                  <a:pt x="2084" y="1086"/>
                </a:move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moveTo>
                  <a:pt x="2083" y="1086"/>
                </a:move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moveTo>
                  <a:pt x="2083" y="1085"/>
                </a:move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moveTo>
                  <a:pt x="2083" y="1085"/>
                </a:move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moveTo>
                  <a:pt x="2083" y="1085"/>
                </a:moveTo>
                <a:cubicBezTo>
                  <a:pt x="2083" y="1085"/>
                  <a:pt x="2083" y="1085"/>
                  <a:pt x="2083" y="1085"/>
                </a:cubicBezTo>
                <a:cubicBezTo>
                  <a:pt x="2084" y="1085"/>
                  <a:pt x="2084" y="1085"/>
                  <a:pt x="2084" y="1085"/>
                </a:cubicBezTo>
                <a:cubicBezTo>
                  <a:pt x="2084" y="1085"/>
                  <a:pt x="2084" y="1085"/>
                  <a:pt x="2084" y="1085"/>
                </a:cubicBezTo>
                <a:cubicBezTo>
                  <a:pt x="2083" y="1085"/>
                  <a:pt x="2083" y="1085"/>
                  <a:pt x="2083" y="1085"/>
                </a:cubicBezTo>
                <a:moveTo>
                  <a:pt x="2083" y="1085"/>
                </a:move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moveTo>
                  <a:pt x="2083" y="1085"/>
                </a:moveTo>
                <a:cubicBezTo>
                  <a:pt x="2083" y="1085"/>
                  <a:pt x="2083" y="1085"/>
                  <a:pt x="2083" y="1085"/>
                </a:cubicBezTo>
                <a:cubicBezTo>
                  <a:pt x="2083" y="1085"/>
                  <a:pt x="2083" y="1085"/>
                  <a:pt x="2083" y="1085"/>
                </a:cubicBezTo>
                <a:cubicBezTo>
                  <a:pt x="2083" y="1085"/>
                  <a:pt x="2083" y="1085"/>
                  <a:pt x="2083" y="1085"/>
                </a:cubicBezTo>
                <a:moveTo>
                  <a:pt x="2083" y="1086"/>
                </a:move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moveTo>
                  <a:pt x="2083" y="1087"/>
                </a:moveTo>
                <a:cubicBezTo>
                  <a:pt x="2083" y="1087"/>
                  <a:pt x="2083" y="1087"/>
                  <a:pt x="2083" y="1087"/>
                </a:cubicBezTo>
                <a:cubicBezTo>
                  <a:pt x="2084" y="1087"/>
                  <a:pt x="2084" y="1087"/>
                  <a:pt x="2084" y="1087"/>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3" y="1086"/>
                  <a:pt x="2083" y="1086"/>
                  <a:pt x="2083" y="1086"/>
                </a:cubicBezTo>
                <a:cubicBezTo>
                  <a:pt x="2083" y="1086"/>
                  <a:pt x="2083" y="1086"/>
                  <a:pt x="2083" y="1086"/>
                </a:cubicBezTo>
                <a:cubicBezTo>
                  <a:pt x="2083" y="1087"/>
                  <a:pt x="2083" y="1087"/>
                  <a:pt x="2083" y="1087"/>
                </a:cubicBezTo>
                <a:cubicBezTo>
                  <a:pt x="2083" y="1087"/>
                  <a:pt x="2083" y="1087"/>
                  <a:pt x="2083" y="1087"/>
                </a:cubicBezTo>
                <a:cubicBezTo>
                  <a:pt x="2083" y="1087"/>
                  <a:pt x="2083" y="1087"/>
                  <a:pt x="2083" y="1087"/>
                </a:cubicBezTo>
                <a:cubicBezTo>
                  <a:pt x="2083" y="1087"/>
                  <a:pt x="2083" y="1087"/>
                  <a:pt x="2083" y="1087"/>
                </a:cubicBezTo>
                <a:moveTo>
                  <a:pt x="2084" y="1086"/>
                </a:move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moveTo>
                  <a:pt x="2084" y="1086"/>
                </a:move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moveTo>
                  <a:pt x="2083" y="1087"/>
                </a:moveTo>
                <a:cubicBezTo>
                  <a:pt x="2083" y="1087"/>
                  <a:pt x="2083" y="1087"/>
                  <a:pt x="2083" y="1087"/>
                </a:cubicBezTo>
                <a:cubicBezTo>
                  <a:pt x="2083" y="1087"/>
                  <a:pt x="2083" y="1087"/>
                  <a:pt x="2083" y="1087"/>
                </a:cubicBezTo>
                <a:cubicBezTo>
                  <a:pt x="2083" y="1087"/>
                  <a:pt x="2083" y="1087"/>
                  <a:pt x="2083" y="1087"/>
                </a:cubicBezTo>
                <a:cubicBezTo>
                  <a:pt x="2083" y="1087"/>
                  <a:pt x="2083" y="1087"/>
                  <a:pt x="2083" y="1087"/>
                </a:cubicBezTo>
                <a:cubicBezTo>
                  <a:pt x="2083" y="1087"/>
                  <a:pt x="2083" y="1087"/>
                  <a:pt x="2083" y="1087"/>
                </a:cubicBezTo>
                <a:cubicBezTo>
                  <a:pt x="2083" y="1087"/>
                  <a:pt x="2083" y="1087"/>
                  <a:pt x="2083" y="1087"/>
                </a:cubicBezTo>
                <a:moveTo>
                  <a:pt x="2083" y="1086"/>
                </a:moveTo>
                <a:cubicBezTo>
                  <a:pt x="2083" y="1086"/>
                  <a:pt x="2083" y="1086"/>
                  <a:pt x="2083" y="1086"/>
                </a:cubicBezTo>
                <a:cubicBezTo>
                  <a:pt x="2083" y="1086"/>
                  <a:pt x="2083" y="1086"/>
                  <a:pt x="2083" y="1086"/>
                </a:cubicBezTo>
                <a:cubicBezTo>
                  <a:pt x="2083" y="1086"/>
                  <a:pt x="2083" y="1086"/>
                  <a:pt x="2083" y="1086"/>
                </a:cubicBezTo>
                <a:cubicBezTo>
                  <a:pt x="2083" y="1086"/>
                  <a:pt x="2083" y="1086"/>
                  <a:pt x="2083" y="1086"/>
                </a:cubicBezTo>
                <a:moveTo>
                  <a:pt x="2084" y="1086"/>
                </a:moveTo>
                <a:cubicBezTo>
                  <a:pt x="2084" y="1086"/>
                  <a:pt x="2084" y="1086"/>
                  <a:pt x="2084" y="1086"/>
                </a:cubicBezTo>
                <a:cubicBezTo>
                  <a:pt x="2084" y="1086"/>
                  <a:pt x="2084" y="1086"/>
                  <a:pt x="2084" y="1086"/>
                </a:cubicBezTo>
                <a:cubicBezTo>
                  <a:pt x="2084" y="1085"/>
                  <a:pt x="2084" y="1085"/>
                  <a:pt x="2084" y="1085"/>
                </a:cubicBezTo>
                <a:cubicBezTo>
                  <a:pt x="2084" y="1086"/>
                  <a:pt x="2084" y="1086"/>
                  <a:pt x="2084" y="1086"/>
                </a:cubicBezTo>
                <a:cubicBezTo>
                  <a:pt x="2084" y="1086"/>
                  <a:pt x="2084" y="1086"/>
                  <a:pt x="2084" y="1086"/>
                </a:cubicBezTo>
                <a:moveTo>
                  <a:pt x="2084" y="1085"/>
                </a:moveTo>
                <a:cubicBezTo>
                  <a:pt x="2084" y="1085"/>
                  <a:pt x="2084" y="1085"/>
                  <a:pt x="2084" y="1085"/>
                </a:cubicBezTo>
                <a:cubicBezTo>
                  <a:pt x="2083" y="1086"/>
                  <a:pt x="2083" y="1086"/>
                  <a:pt x="2083"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cubicBezTo>
                  <a:pt x="2084" y="1085"/>
                  <a:pt x="2084" y="1085"/>
                  <a:pt x="2084" y="1085"/>
                </a:cubicBezTo>
                <a:moveTo>
                  <a:pt x="2083" y="1085"/>
                </a:move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moveTo>
                  <a:pt x="2083" y="1085"/>
                </a:move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moveTo>
                  <a:pt x="2083" y="1085"/>
                </a:move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moveTo>
                  <a:pt x="2081" y="1086"/>
                </a:moveTo>
                <a:cubicBezTo>
                  <a:pt x="2081" y="1086"/>
                  <a:pt x="2081" y="1086"/>
                  <a:pt x="2081" y="1086"/>
                </a:cubicBezTo>
                <a:cubicBezTo>
                  <a:pt x="2081" y="1086"/>
                  <a:pt x="2081" y="1086"/>
                  <a:pt x="2081" y="1086"/>
                </a:cubicBezTo>
                <a:cubicBezTo>
                  <a:pt x="2081" y="1086"/>
                  <a:pt x="2081" y="1086"/>
                  <a:pt x="2081" y="1086"/>
                </a:cubicBezTo>
                <a:cubicBezTo>
                  <a:pt x="2081" y="1086"/>
                  <a:pt x="2081" y="1086"/>
                  <a:pt x="2081" y="1086"/>
                </a:cubicBezTo>
                <a:cubicBezTo>
                  <a:pt x="2081" y="1086"/>
                  <a:pt x="2081" y="1086"/>
                  <a:pt x="2081" y="1086"/>
                </a:cubicBezTo>
                <a:cubicBezTo>
                  <a:pt x="2081" y="1086"/>
                  <a:pt x="2081" y="1086"/>
                  <a:pt x="2081" y="1086"/>
                </a:cubicBezTo>
                <a:moveTo>
                  <a:pt x="2083" y="1084"/>
                </a:moveTo>
                <a:cubicBezTo>
                  <a:pt x="2083" y="1084"/>
                  <a:pt x="2083" y="1084"/>
                  <a:pt x="2083" y="1084"/>
                </a:cubicBezTo>
                <a:cubicBezTo>
                  <a:pt x="2083" y="1084"/>
                  <a:pt x="2083" y="1084"/>
                  <a:pt x="2083" y="1084"/>
                </a:cubicBezTo>
                <a:cubicBezTo>
                  <a:pt x="2083" y="1084"/>
                  <a:pt x="2083" y="1084"/>
                  <a:pt x="2083" y="1084"/>
                </a:cubicBezTo>
                <a:cubicBezTo>
                  <a:pt x="2083" y="1084"/>
                  <a:pt x="2083" y="1084"/>
                  <a:pt x="2083" y="1084"/>
                </a:cubicBezTo>
                <a:cubicBezTo>
                  <a:pt x="2083" y="1084"/>
                  <a:pt x="2083" y="1084"/>
                  <a:pt x="2083" y="1084"/>
                </a:cubicBezTo>
                <a:cubicBezTo>
                  <a:pt x="2083" y="1084"/>
                  <a:pt x="2083" y="1084"/>
                  <a:pt x="2083" y="1084"/>
                </a:cubicBezTo>
                <a:cubicBezTo>
                  <a:pt x="2083" y="1084"/>
                  <a:pt x="2083" y="1084"/>
                  <a:pt x="2083" y="1084"/>
                </a:cubicBezTo>
                <a:cubicBezTo>
                  <a:pt x="2083" y="1084"/>
                  <a:pt x="2083" y="1084"/>
                  <a:pt x="2083" y="1084"/>
                </a:cubicBezTo>
                <a:cubicBezTo>
                  <a:pt x="2083" y="1084"/>
                  <a:pt x="2083" y="1084"/>
                  <a:pt x="2083" y="1084"/>
                </a:cubicBezTo>
                <a:cubicBezTo>
                  <a:pt x="2083" y="1084"/>
                  <a:pt x="2083" y="1084"/>
                  <a:pt x="2083" y="1084"/>
                </a:cubicBezTo>
                <a:cubicBezTo>
                  <a:pt x="2083" y="1084"/>
                  <a:pt x="2083" y="1084"/>
                  <a:pt x="2083" y="1084"/>
                </a:cubicBezTo>
                <a:cubicBezTo>
                  <a:pt x="2083" y="1084"/>
                  <a:pt x="2083" y="1084"/>
                  <a:pt x="2083" y="1084"/>
                </a:cubicBezTo>
                <a:cubicBezTo>
                  <a:pt x="2083" y="1084"/>
                  <a:pt x="2083" y="1084"/>
                  <a:pt x="2083" y="1084"/>
                </a:cubicBezTo>
                <a:cubicBezTo>
                  <a:pt x="2083" y="1084"/>
                  <a:pt x="2083" y="1084"/>
                  <a:pt x="2083" y="1084"/>
                </a:cubicBezTo>
                <a:cubicBezTo>
                  <a:pt x="2083" y="1084"/>
                  <a:pt x="2083" y="1084"/>
                  <a:pt x="2083" y="1084"/>
                </a:cubicBezTo>
                <a:cubicBezTo>
                  <a:pt x="2083" y="1084"/>
                  <a:pt x="2083" y="1084"/>
                  <a:pt x="2083" y="1084"/>
                </a:cubicBezTo>
                <a:cubicBezTo>
                  <a:pt x="2083" y="1084"/>
                  <a:pt x="2083" y="1084"/>
                  <a:pt x="2083" y="1084"/>
                </a:cubicBezTo>
                <a:moveTo>
                  <a:pt x="2083" y="1084"/>
                </a:moveTo>
                <a:cubicBezTo>
                  <a:pt x="2083" y="1084"/>
                  <a:pt x="2083" y="1084"/>
                  <a:pt x="2083" y="1084"/>
                </a:cubicBezTo>
                <a:cubicBezTo>
                  <a:pt x="2083" y="1084"/>
                  <a:pt x="2083" y="1084"/>
                  <a:pt x="2083" y="1084"/>
                </a:cubicBezTo>
                <a:cubicBezTo>
                  <a:pt x="2083" y="1084"/>
                  <a:pt x="2083" y="1084"/>
                  <a:pt x="2083" y="1084"/>
                </a:cubicBezTo>
                <a:cubicBezTo>
                  <a:pt x="2083" y="1084"/>
                  <a:pt x="2083" y="1084"/>
                  <a:pt x="2083" y="1084"/>
                </a:cubicBezTo>
                <a:cubicBezTo>
                  <a:pt x="2083" y="1084"/>
                  <a:pt x="2083" y="1084"/>
                  <a:pt x="2083" y="1084"/>
                </a:cubicBezTo>
                <a:cubicBezTo>
                  <a:pt x="2083" y="1084"/>
                  <a:pt x="2083" y="1084"/>
                  <a:pt x="2083" y="1084"/>
                </a:cubicBezTo>
                <a:moveTo>
                  <a:pt x="2083" y="1085"/>
                </a:move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moveTo>
                  <a:pt x="2081" y="1086"/>
                </a:moveTo>
                <a:cubicBezTo>
                  <a:pt x="2081" y="1086"/>
                  <a:pt x="2081" y="1086"/>
                  <a:pt x="2081" y="1086"/>
                </a:cubicBezTo>
                <a:cubicBezTo>
                  <a:pt x="2081" y="1086"/>
                  <a:pt x="2081" y="1086"/>
                  <a:pt x="2081" y="1086"/>
                </a:cubicBezTo>
                <a:cubicBezTo>
                  <a:pt x="2081" y="1086"/>
                  <a:pt x="2081" y="1086"/>
                  <a:pt x="2081" y="1086"/>
                </a:cubicBezTo>
                <a:cubicBezTo>
                  <a:pt x="2081" y="1086"/>
                  <a:pt x="2081" y="1086"/>
                  <a:pt x="2081" y="1086"/>
                </a:cubicBezTo>
                <a:moveTo>
                  <a:pt x="2084" y="1086"/>
                </a:moveTo>
                <a:cubicBezTo>
                  <a:pt x="2084" y="1086"/>
                  <a:pt x="2084" y="1086"/>
                  <a:pt x="2084" y="1086"/>
                </a:cubicBezTo>
                <a:cubicBezTo>
                  <a:pt x="2084" y="1086"/>
                  <a:pt x="2084" y="1086"/>
                  <a:pt x="2084" y="1086"/>
                </a:cubicBezTo>
                <a:cubicBezTo>
                  <a:pt x="2084" y="1086"/>
                  <a:pt x="2084" y="1086"/>
                  <a:pt x="2084" y="1086"/>
                </a:cubicBezTo>
                <a:cubicBezTo>
                  <a:pt x="2084" y="1086"/>
                  <a:pt x="2084" y="1086"/>
                  <a:pt x="2084" y="1086"/>
                </a:cubicBezTo>
                <a:moveTo>
                  <a:pt x="2083" y="1085"/>
                </a:move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moveTo>
                  <a:pt x="2084" y="1085"/>
                </a:moveTo>
                <a:cubicBezTo>
                  <a:pt x="2084" y="1085"/>
                  <a:pt x="2084" y="1085"/>
                  <a:pt x="2084" y="1085"/>
                </a:cubicBezTo>
                <a:cubicBezTo>
                  <a:pt x="2084" y="1085"/>
                  <a:pt x="2084" y="1085"/>
                  <a:pt x="2084" y="1085"/>
                </a:cubicBez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cubicBezTo>
                  <a:pt x="2084" y="1085"/>
                  <a:pt x="2084" y="1085"/>
                  <a:pt x="2084" y="1085"/>
                </a:cubicBezTo>
                <a:cubicBezTo>
                  <a:pt x="2084" y="1085"/>
                  <a:pt x="2084" y="1085"/>
                  <a:pt x="2084" y="1085"/>
                </a:cubicBezTo>
                <a:cubicBezTo>
                  <a:pt x="2084" y="1085"/>
                  <a:pt x="2084" y="1085"/>
                  <a:pt x="2084" y="1085"/>
                </a:cubicBezTo>
                <a:moveTo>
                  <a:pt x="2083" y="1085"/>
                </a:move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moveTo>
                  <a:pt x="2083" y="1085"/>
                </a:moveTo>
                <a:cubicBezTo>
                  <a:pt x="2083" y="1085"/>
                  <a:pt x="2083" y="1085"/>
                  <a:pt x="2083" y="1085"/>
                </a:cubicBezTo>
                <a:cubicBezTo>
                  <a:pt x="2083" y="1085"/>
                  <a:pt x="2083" y="1085"/>
                  <a:pt x="2083" y="1085"/>
                </a:cubicBezTo>
                <a:cubicBezTo>
                  <a:pt x="2083" y="1085"/>
                  <a:pt x="2083" y="1085"/>
                  <a:pt x="2083" y="1085"/>
                </a:cubicBezTo>
                <a:cubicBezTo>
                  <a:pt x="2083" y="1085"/>
                  <a:pt x="2083" y="1085"/>
                  <a:pt x="2083" y="1085"/>
                </a:cubicBezTo>
                <a:moveTo>
                  <a:pt x="1666" y="975"/>
                </a:moveTo>
                <a:cubicBezTo>
                  <a:pt x="1666" y="976"/>
                  <a:pt x="1666" y="976"/>
                  <a:pt x="1666" y="976"/>
                </a:cubicBezTo>
                <a:cubicBezTo>
                  <a:pt x="1666" y="976"/>
                  <a:pt x="1666" y="976"/>
                  <a:pt x="1666" y="976"/>
                </a:cubicBezTo>
                <a:cubicBezTo>
                  <a:pt x="1667" y="975"/>
                  <a:pt x="1668" y="975"/>
                  <a:pt x="1667" y="973"/>
                </a:cubicBezTo>
                <a:cubicBezTo>
                  <a:pt x="1667" y="974"/>
                  <a:pt x="1666" y="975"/>
                  <a:pt x="1666" y="975"/>
                </a:cubicBezTo>
                <a:moveTo>
                  <a:pt x="1901" y="989"/>
                </a:moveTo>
                <a:cubicBezTo>
                  <a:pt x="1900" y="989"/>
                  <a:pt x="1899" y="989"/>
                  <a:pt x="1900" y="990"/>
                </a:cubicBezTo>
                <a:cubicBezTo>
                  <a:pt x="1900" y="990"/>
                  <a:pt x="1900" y="991"/>
                  <a:pt x="1900" y="991"/>
                </a:cubicBezTo>
                <a:cubicBezTo>
                  <a:pt x="1901" y="991"/>
                  <a:pt x="1902" y="991"/>
                  <a:pt x="1902" y="991"/>
                </a:cubicBezTo>
                <a:cubicBezTo>
                  <a:pt x="1902" y="990"/>
                  <a:pt x="1901" y="989"/>
                  <a:pt x="1901" y="989"/>
                </a:cubicBezTo>
                <a:moveTo>
                  <a:pt x="2063" y="1070"/>
                </a:moveTo>
                <a:cubicBezTo>
                  <a:pt x="2062" y="1070"/>
                  <a:pt x="2062" y="1070"/>
                  <a:pt x="2062" y="1070"/>
                </a:cubicBezTo>
                <a:cubicBezTo>
                  <a:pt x="2062" y="1070"/>
                  <a:pt x="2062" y="1070"/>
                  <a:pt x="2062" y="1070"/>
                </a:cubicBezTo>
                <a:cubicBezTo>
                  <a:pt x="2062" y="1070"/>
                  <a:pt x="2062" y="1070"/>
                  <a:pt x="2062" y="1070"/>
                </a:cubicBezTo>
                <a:cubicBezTo>
                  <a:pt x="2062" y="1070"/>
                  <a:pt x="2062" y="1070"/>
                  <a:pt x="2062" y="1070"/>
                </a:cubicBezTo>
                <a:cubicBezTo>
                  <a:pt x="2061" y="1070"/>
                  <a:pt x="2061" y="1070"/>
                  <a:pt x="2061" y="1070"/>
                </a:cubicBezTo>
                <a:cubicBezTo>
                  <a:pt x="2061" y="1071"/>
                  <a:pt x="2061" y="1071"/>
                  <a:pt x="2061" y="1071"/>
                </a:cubicBezTo>
                <a:cubicBezTo>
                  <a:pt x="2061" y="1071"/>
                  <a:pt x="2061" y="1071"/>
                  <a:pt x="2061" y="1071"/>
                </a:cubicBezTo>
                <a:cubicBezTo>
                  <a:pt x="2061" y="1071"/>
                  <a:pt x="2061" y="1071"/>
                  <a:pt x="2061" y="1071"/>
                </a:cubicBezTo>
                <a:cubicBezTo>
                  <a:pt x="2061" y="1072"/>
                  <a:pt x="2061" y="1072"/>
                  <a:pt x="2061" y="1072"/>
                </a:cubicBezTo>
                <a:cubicBezTo>
                  <a:pt x="2062" y="1071"/>
                  <a:pt x="2062" y="1071"/>
                  <a:pt x="2062" y="1071"/>
                </a:cubicBezTo>
                <a:cubicBezTo>
                  <a:pt x="2062" y="1071"/>
                  <a:pt x="2062" y="1071"/>
                  <a:pt x="2062" y="1071"/>
                </a:cubicBezTo>
                <a:cubicBezTo>
                  <a:pt x="2062" y="1071"/>
                  <a:pt x="2062" y="1071"/>
                  <a:pt x="2062" y="1071"/>
                </a:cubicBezTo>
                <a:cubicBezTo>
                  <a:pt x="2063" y="1071"/>
                  <a:pt x="2063" y="1071"/>
                  <a:pt x="2063" y="1071"/>
                </a:cubicBezTo>
                <a:cubicBezTo>
                  <a:pt x="2063" y="1071"/>
                  <a:pt x="2063" y="1071"/>
                  <a:pt x="2063" y="1071"/>
                </a:cubicBezTo>
                <a:cubicBezTo>
                  <a:pt x="2063" y="1070"/>
                  <a:pt x="2063" y="1070"/>
                  <a:pt x="2063" y="1070"/>
                </a:cubicBezTo>
                <a:cubicBezTo>
                  <a:pt x="2063" y="1070"/>
                  <a:pt x="2063" y="1070"/>
                  <a:pt x="2063" y="1070"/>
                </a:cubicBezTo>
                <a:moveTo>
                  <a:pt x="2024" y="1102"/>
                </a:moveTo>
                <a:cubicBezTo>
                  <a:pt x="2024" y="1102"/>
                  <a:pt x="2024" y="1102"/>
                  <a:pt x="2024" y="1102"/>
                </a:cubicBezTo>
                <a:cubicBezTo>
                  <a:pt x="2024" y="1103"/>
                  <a:pt x="2024" y="1103"/>
                  <a:pt x="2024" y="1103"/>
                </a:cubicBezTo>
                <a:cubicBezTo>
                  <a:pt x="2024" y="1103"/>
                  <a:pt x="2024" y="1103"/>
                  <a:pt x="2024" y="1103"/>
                </a:cubicBezTo>
                <a:cubicBezTo>
                  <a:pt x="2024" y="1104"/>
                  <a:pt x="2024" y="1104"/>
                  <a:pt x="2024" y="1104"/>
                </a:cubicBezTo>
                <a:cubicBezTo>
                  <a:pt x="2024" y="1104"/>
                  <a:pt x="2024" y="1104"/>
                  <a:pt x="2024" y="1104"/>
                </a:cubicBezTo>
                <a:cubicBezTo>
                  <a:pt x="2025" y="1104"/>
                  <a:pt x="2025" y="1104"/>
                  <a:pt x="2025" y="1104"/>
                </a:cubicBezTo>
                <a:cubicBezTo>
                  <a:pt x="2025" y="1104"/>
                  <a:pt x="2025" y="1104"/>
                  <a:pt x="2025" y="1104"/>
                </a:cubicBezTo>
                <a:cubicBezTo>
                  <a:pt x="2025" y="1104"/>
                  <a:pt x="2025" y="1104"/>
                  <a:pt x="2025" y="1104"/>
                </a:cubicBezTo>
                <a:cubicBezTo>
                  <a:pt x="2025" y="1103"/>
                  <a:pt x="2025" y="1103"/>
                  <a:pt x="2025" y="1103"/>
                </a:cubicBezTo>
                <a:cubicBezTo>
                  <a:pt x="2025" y="1102"/>
                  <a:pt x="2025" y="1102"/>
                  <a:pt x="2025" y="1102"/>
                </a:cubicBezTo>
                <a:cubicBezTo>
                  <a:pt x="2024" y="1102"/>
                  <a:pt x="2024" y="1102"/>
                  <a:pt x="2024" y="1102"/>
                </a:cubicBezTo>
                <a:moveTo>
                  <a:pt x="2061" y="1070"/>
                </a:moveTo>
                <a:cubicBezTo>
                  <a:pt x="2061" y="1070"/>
                  <a:pt x="2061" y="1070"/>
                  <a:pt x="2061" y="1070"/>
                </a:cubicBezTo>
                <a:cubicBezTo>
                  <a:pt x="2061" y="1070"/>
                  <a:pt x="2061" y="1070"/>
                  <a:pt x="2061" y="1070"/>
                </a:cubicBezTo>
                <a:cubicBezTo>
                  <a:pt x="2061" y="1070"/>
                  <a:pt x="2061" y="1070"/>
                  <a:pt x="2061" y="1070"/>
                </a:cubicBezTo>
                <a:cubicBezTo>
                  <a:pt x="2060" y="1070"/>
                  <a:pt x="2060" y="1070"/>
                  <a:pt x="2060" y="1070"/>
                </a:cubicBezTo>
                <a:cubicBezTo>
                  <a:pt x="2060" y="1071"/>
                  <a:pt x="2060" y="1071"/>
                  <a:pt x="2060" y="1071"/>
                </a:cubicBezTo>
                <a:cubicBezTo>
                  <a:pt x="2060" y="1071"/>
                  <a:pt x="2060" y="1071"/>
                  <a:pt x="2060" y="1071"/>
                </a:cubicBezTo>
                <a:cubicBezTo>
                  <a:pt x="2060" y="1071"/>
                  <a:pt x="2060" y="1071"/>
                  <a:pt x="2060" y="1071"/>
                </a:cubicBezTo>
                <a:cubicBezTo>
                  <a:pt x="2061" y="1071"/>
                  <a:pt x="2061" y="1071"/>
                  <a:pt x="2061" y="1071"/>
                </a:cubicBezTo>
                <a:cubicBezTo>
                  <a:pt x="2061" y="1070"/>
                  <a:pt x="2061" y="1070"/>
                  <a:pt x="2061" y="1070"/>
                </a:cubicBezTo>
                <a:cubicBezTo>
                  <a:pt x="2061" y="1070"/>
                  <a:pt x="2061" y="1070"/>
                  <a:pt x="2061" y="1070"/>
                </a:cubicBezTo>
                <a:cubicBezTo>
                  <a:pt x="2061" y="1070"/>
                  <a:pt x="2061" y="1070"/>
                  <a:pt x="2061" y="1070"/>
                </a:cubicBezTo>
                <a:moveTo>
                  <a:pt x="2072" y="1088"/>
                </a:moveTo>
                <a:cubicBezTo>
                  <a:pt x="2072" y="1088"/>
                  <a:pt x="2072" y="1088"/>
                  <a:pt x="2072" y="1088"/>
                </a:cubicBezTo>
                <a:cubicBezTo>
                  <a:pt x="2071" y="1087"/>
                  <a:pt x="2071" y="1087"/>
                  <a:pt x="2071" y="1087"/>
                </a:cubicBezTo>
                <a:cubicBezTo>
                  <a:pt x="2071" y="1087"/>
                  <a:pt x="2071" y="1087"/>
                  <a:pt x="2071" y="1087"/>
                </a:cubicBezTo>
                <a:cubicBezTo>
                  <a:pt x="2071" y="1087"/>
                  <a:pt x="2071" y="1087"/>
                  <a:pt x="2071" y="1087"/>
                </a:cubicBezTo>
                <a:cubicBezTo>
                  <a:pt x="2070" y="1088"/>
                  <a:pt x="2070" y="1088"/>
                  <a:pt x="2070" y="1088"/>
                </a:cubicBezTo>
                <a:cubicBezTo>
                  <a:pt x="2071" y="1088"/>
                  <a:pt x="2071" y="1088"/>
                  <a:pt x="2071" y="1088"/>
                </a:cubicBezTo>
                <a:cubicBezTo>
                  <a:pt x="2071" y="1088"/>
                  <a:pt x="2071" y="1088"/>
                  <a:pt x="2071" y="1088"/>
                </a:cubicBezTo>
                <a:cubicBezTo>
                  <a:pt x="2071" y="1088"/>
                  <a:pt x="2071" y="1088"/>
                  <a:pt x="2071" y="1088"/>
                </a:cubicBezTo>
                <a:cubicBezTo>
                  <a:pt x="2071" y="1088"/>
                  <a:pt x="2071" y="1088"/>
                  <a:pt x="2071" y="1088"/>
                </a:cubicBezTo>
                <a:cubicBezTo>
                  <a:pt x="2072" y="1088"/>
                  <a:pt x="2072" y="1088"/>
                  <a:pt x="2072" y="1088"/>
                </a:cubicBezTo>
                <a:cubicBezTo>
                  <a:pt x="2072" y="1088"/>
                  <a:pt x="2072" y="1088"/>
                  <a:pt x="2072" y="1088"/>
                </a:cubicBezTo>
                <a:cubicBezTo>
                  <a:pt x="2072" y="1088"/>
                  <a:pt x="2072" y="1088"/>
                  <a:pt x="2072" y="1088"/>
                </a:cubicBezTo>
                <a:cubicBezTo>
                  <a:pt x="2072" y="1088"/>
                  <a:pt x="2072" y="1088"/>
                  <a:pt x="2072" y="1088"/>
                </a:cubicBezTo>
                <a:cubicBezTo>
                  <a:pt x="2072" y="1088"/>
                  <a:pt x="2072" y="1088"/>
                  <a:pt x="2072" y="1088"/>
                </a:cubicBezTo>
                <a:cubicBezTo>
                  <a:pt x="2072" y="1088"/>
                  <a:pt x="2072" y="1088"/>
                  <a:pt x="2072" y="1088"/>
                </a:cubicBezTo>
                <a:moveTo>
                  <a:pt x="2144" y="867"/>
                </a:moveTo>
                <a:cubicBezTo>
                  <a:pt x="2144" y="867"/>
                  <a:pt x="2144" y="867"/>
                  <a:pt x="2144" y="867"/>
                </a:cubicBezTo>
                <a:cubicBezTo>
                  <a:pt x="2144" y="867"/>
                  <a:pt x="2144" y="867"/>
                  <a:pt x="2144" y="867"/>
                </a:cubicBezTo>
                <a:cubicBezTo>
                  <a:pt x="2144" y="867"/>
                  <a:pt x="2144" y="867"/>
                  <a:pt x="2144" y="867"/>
                </a:cubicBezTo>
                <a:cubicBezTo>
                  <a:pt x="2144" y="867"/>
                  <a:pt x="2144" y="867"/>
                  <a:pt x="2144" y="867"/>
                </a:cubicBezTo>
                <a:cubicBezTo>
                  <a:pt x="2144" y="867"/>
                  <a:pt x="2144" y="867"/>
                  <a:pt x="2144" y="867"/>
                </a:cubicBezTo>
                <a:cubicBezTo>
                  <a:pt x="2145" y="866"/>
                  <a:pt x="2145" y="866"/>
                  <a:pt x="2145" y="866"/>
                </a:cubicBezTo>
                <a:cubicBezTo>
                  <a:pt x="2144" y="866"/>
                  <a:pt x="2144" y="866"/>
                  <a:pt x="2144" y="866"/>
                </a:cubicBezTo>
                <a:cubicBezTo>
                  <a:pt x="2144" y="866"/>
                  <a:pt x="2144" y="866"/>
                  <a:pt x="2144" y="867"/>
                </a:cubicBezTo>
                <a:moveTo>
                  <a:pt x="2143" y="870"/>
                </a:moveTo>
                <a:cubicBezTo>
                  <a:pt x="2143" y="870"/>
                  <a:pt x="2143" y="870"/>
                  <a:pt x="2143" y="870"/>
                </a:cubicBezTo>
                <a:cubicBezTo>
                  <a:pt x="2143" y="870"/>
                  <a:pt x="2143" y="870"/>
                  <a:pt x="2143" y="870"/>
                </a:cubicBezTo>
                <a:cubicBezTo>
                  <a:pt x="2143" y="870"/>
                  <a:pt x="2143" y="870"/>
                  <a:pt x="2143" y="870"/>
                </a:cubicBezTo>
                <a:cubicBezTo>
                  <a:pt x="2143" y="870"/>
                  <a:pt x="2143" y="870"/>
                  <a:pt x="2143" y="870"/>
                </a:cubicBezTo>
                <a:cubicBezTo>
                  <a:pt x="2143" y="870"/>
                  <a:pt x="2143" y="870"/>
                  <a:pt x="2143" y="870"/>
                </a:cubicBezTo>
                <a:cubicBezTo>
                  <a:pt x="2143" y="870"/>
                  <a:pt x="2143" y="870"/>
                  <a:pt x="2143" y="870"/>
                </a:cubicBezTo>
                <a:cubicBezTo>
                  <a:pt x="2143" y="870"/>
                  <a:pt x="2143" y="870"/>
                  <a:pt x="2143" y="870"/>
                </a:cubicBezTo>
                <a:cubicBezTo>
                  <a:pt x="2143" y="870"/>
                  <a:pt x="2143" y="870"/>
                  <a:pt x="2143" y="870"/>
                </a:cubicBezTo>
                <a:cubicBezTo>
                  <a:pt x="2143" y="870"/>
                  <a:pt x="2143" y="870"/>
                  <a:pt x="2143" y="870"/>
                </a:cubicBezTo>
                <a:cubicBezTo>
                  <a:pt x="2143" y="870"/>
                  <a:pt x="2143" y="870"/>
                  <a:pt x="2143" y="870"/>
                </a:cubicBezTo>
                <a:moveTo>
                  <a:pt x="2106" y="947"/>
                </a:moveTo>
                <a:cubicBezTo>
                  <a:pt x="2107" y="947"/>
                  <a:pt x="2107" y="947"/>
                  <a:pt x="2107" y="947"/>
                </a:cubicBezTo>
                <a:cubicBezTo>
                  <a:pt x="2106" y="947"/>
                  <a:pt x="2106" y="947"/>
                  <a:pt x="2106" y="947"/>
                </a:cubicBezTo>
                <a:cubicBezTo>
                  <a:pt x="2106" y="947"/>
                  <a:pt x="2106" y="947"/>
                  <a:pt x="2106" y="947"/>
                </a:cubicBezTo>
                <a:cubicBezTo>
                  <a:pt x="2106" y="947"/>
                  <a:pt x="2106" y="947"/>
                  <a:pt x="2106" y="947"/>
                </a:cubicBezTo>
                <a:cubicBezTo>
                  <a:pt x="2106" y="947"/>
                  <a:pt x="2106" y="947"/>
                  <a:pt x="2106" y="947"/>
                </a:cubicBezTo>
                <a:cubicBezTo>
                  <a:pt x="2106" y="947"/>
                  <a:pt x="2106" y="947"/>
                  <a:pt x="2106" y="947"/>
                </a:cubicBezTo>
                <a:moveTo>
                  <a:pt x="2146" y="880"/>
                </a:moveTo>
                <a:cubicBezTo>
                  <a:pt x="2146" y="880"/>
                  <a:pt x="2146" y="880"/>
                  <a:pt x="2146" y="880"/>
                </a:cubicBezTo>
                <a:cubicBezTo>
                  <a:pt x="2146" y="880"/>
                  <a:pt x="2146" y="880"/>
                  <a:pt x="2146" y="880"/>
                </a:cubicBezTo>
                <a:cubicBezTo>
                  <a:pt x="2146" y="880"/>
                  <a:pt x="2146" y="880"/>
                  <a:pt x="2146" y="880"/>
                </a:cubicBezTo>
                <a:moveTo>
                  <a:pt x="2150" y="886"/>
                </a:moveTo>
                <a:cubicBezTo>
                  <a:pt x="2150" y="886"/>
                  <a:pt x="2150" y="886"/>
                  <a:pt x="2150" y="886"/>
                </a:cubicBezTo>
                <a:cubicBezTo>
                  <a:pt x="2150" y="886"/>
                  <a:pt x="2150" y="886"/>
                  <a:pt x="2150" y="886"/>
                </a:cubicBezTo>
                <a:cubicBezTo>
                  <a:pt x="2150" y="886"/>
                  <a:pt x="2150" y="886"/>
                  <a:pt x="2150" y="886"/>
                </a:cubicBezTo>
                <a:cubicBezTo>
                  <a:pt x="2150" y="886"/>
                  <a:pt x="2150" y="886"/>
                  <a:pt x="2150" y="886"/>
                </a:cubicBezTo>
                <a:moveTo>
                  <a:pt x="2143" y="912"/>
                </a:moveTo>
                <a:cubicBezTo>
                  <a:pt x="2143" y="912"/>
                  <a:pt x="2143" y="912"/>
                  <a:pt x="2143" y="912"/>
                </a:cubicBezTo>
                <a:cubicBezTo>
                  <a:pt x="2144" y="912"/>
                  <a:pt x="2144" y="912"/>
                  <a:pt x="2144" y="912"/>
                </a:cubicBezTo>
                <a:cubicBezTo>
                  <a:pt x="2143" y="912"/>
                  <a:pt x="2143" y="912"/>
                  <a:pt x="2143" y="912"/>
                </a:cubicBezTo>
                <a:cubicBezTo>
                  <a:pt x="2143" y="912"/>
                  <a:pt x="2143" y="912"/>
                  <a:pt x="2143" y="912"/>
                </a:cubicBezTo>
                <a:cubicBezTo>
                  <a:pt x="2143" y="912"/>
                  <a:pt x="2143" y="912"/>
                  <a:pt x="2143" y="912"/>
                </a:cubicBezTo>
                <a:cubicBezTo>
                  <a:pt x="2143" y="912"/>
                  <a:pt x="2143" y="912"/>
                  <a:pt x="2143" y="912"/>
                </a:cubicBezTo>
                <a:cubicBezTo>
                  <a:pt x="2143" y="912"/>
                  <a:pt x="2143" y="912"/>
                  <a:pt x="2143" y="912"/>
                </a:cubicBezTo>
                <a:cubicBezTo>
                  <a:pt x="2143" y="912"/>
                  <a:pt x="2143" y="912"/>
                  <a:pt x="2143" y="912"/>
                </a:cubicBezTo>
                <a:cubicBezTo>
                  <a:pt x="2143" y="912"/>
                  <a:pt x="2143" y="912"/>
                  <a:pt x="2143" y="912"/>
                </a:cubicBezTo>
                <a:cubicBezTo>
                  <a:pt x="2143" y="912"/>
                  <a:pt x="2143" y="912"/>
                  <a:pt x="2143" y="912"/>
                </a:cubicBezTo>
                <a:cubicBezTo>
                  <a:pt x="2143" y="912"/>
                  <a:pt x="2143" y="912"/>
                  <a:pt x="2143" y="912"/>
                </a:cubicBezTo>
                <a:cubicBezTo>
                  <a:pt x="2143" y="912"/>
                  <a:pt x="2143" y="912"/>
                  <a:pt x="2143" y="912"/>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2"/>
                  <a:pt x="2143" y="912"/>
                  <a:pt x="2143" y="912"/>
                </a:cubicBezTo>
                <a:cubicBezTo>
                  <a:pt x="2143" y="912"/>
                  <a:pt x="2143" y="912"/>
                  <a:pt x="2143" y="912"/>
                </a:cubicBezTo>
                <a:cubicBezTo>
                  <a:pt x="2143" y="912"/>
                  <a:pt x="2143" y="912"/>
                  <a:pt x="2143" y="912"/>
                </a:cubicBezTo>
                <a:cubicBezTo>
                  <a:pt x="2143" y="912"/>
                  <a:pt x="2143" y="912"/>
                  <a:pt x="2143" y="912"/>
                </a:cubicBezTo>
                <a:cubicBezTo>
                  <a:pt x="2143" y="912"/>
                  <a:pt x="2143" y="912"/>
                  <a:pt x="2143" y="912"/>
                </a:cubicBezTo>
                <a:cubicBezTo>
                  <a:pt x="2143" y="912"/>
                  <a:pt x="2143" y="912"/>
                  <a:pt x="2143" y="912"/>
                </a:cubicBezTo>
                <a:cubicBezTo>
                  <a:pt x="2143" y="912"/>
                  <a:pt x="2143" y="912"/>
                  <a:pt x="2143" y="912"/>
                </a:cubicBezTo>
                <a:cubicBezTo>
                  <a:pt x="2143" y="912"/>
                  <a:pt x="2143" y="912"/>
                  <a:pt x="2143" y="912"/>
                </a:cubicBezTo>
                <a:cubicBezTo>
                  <a:pt x="2143" y="912"/>
                  <a:pt x="2143" y="912"/>
                  <a:pt x="2143" y="912"/>
                </a:cubicBezTo>
                <a:cubicBezTo>
                  <a:pt x="2143" y="912"/>
                  <a:pt x="2143" y="912"/>
                  <a:pt x="2143" y="912"/>
                </a:cubicBezTo>
                <a:cubicBezTo>
                  <a:pt x="2143" y="912"/>
                  <a:pt x="2143" y="912"/>
                  <a:pt x="2143" y="912"/>
                </a:cubicBezTo>
                <a:cubicBezTo>
                  <a:pt x="2143" y="912"/>
                  <a:pt x="2143" y="912"/>
                  <a:pt x="2143" y="912"/>
                </a:cubicBezTo>
                <a:cubicBezTo>
                  <a:pt x="2143" y="912"/>
                  <a:pt x="2143" y="912"/>
                  <a:pt x="2143" y="912"/>
                </a:cubicBezTo>
                <a:cubicBezTo>
                  <a:pt x="2143" y="912"/>
                  <a:pt x="2143" y="912"/>
                  <a:pt x="2143" y="912"/>
                </a:cubicBezTo>
                <a:cubicBezTo>
                  <a:pt x="2143" y="912"/>
                  <a:pt x="2143" y="912"/>
                  <a:pt x="2143" y="912"/>
                </a:cubicBezTo>
                <a:cubicBezTo>
                  <a:pt x="2143" y="912"/>
                  <a:pt x="2143" y="912"/>
                  <a:pt x="2143" y="912"/>
                </a:cubicBezTo>
                <a:cubicBezTo>
                  <a:pt x="2143" y="912"/>
                  <a:pt x="2143" y="912"/>
                  <a:pt x="2143" y="912"/>
                </a:cubicBezTo>
                <a:moveTo>
                  <a:pt x="2143" y="912"/>
                </a:moveTo>
                <a:cubicBezTo>
                  <a:pt x="2143" y="912"/>
                  <a:pt x="2143" y="912"/>
                  <a:pt x="2143" y="912"/>
                </a:cubicBezTo>
                <a:cubicBezTo>
                  <a:pt x="2143" y="912"/>
                  <a:pt x="2143" y="912"/>
                  <a:pt x="2143" y="912"/>
                </a:cubicBezTo>
                <a:cubicBezTo>
                  <a:pt x="2143" y="912"/>
                  <a:pt x="2143" y="912"/>
                  <a:pt x="2143" y="912"/>
                </a:cubicBezTo>
                <a:cubicBezTo>
                  <a:pt x="2143" y="912"/>
                  <a:pt x="2143" y="912"/>
                  <a:pt x="2143" y="912"/>
                </a:cubicBezTo>
                <a:cubicBezTo>
                  <a:pt x="2143" y="912"/>
                  <a:pt x="2143" y="912"/>
                  <a:pt x="2143" y="912"/>
                </a:cubicBezTo>
                <a:cubicBezTo>
                  <a:pt x="2143" y="912"/>
                  <a:pt x="2143" y="912"/>
                  <a:pt x="2143" y="912"/>
                </a:cubicBezTo>
                <a:cubicBezTo>
                  <a:pt x="2143" y="912"/>
                  <a:pt x="2143" y="912"/>
                  <a:pt x="2143" y="912"/>
                </a:cubicBezTo>
                <a:cubicBezTo>
                  <a:pt x="2143" y="912"/>
                  <a:pt x="2143" y="912"/>
                  <a:pt x="2143" y="912"/>
                </a:cubicBezTo>
                <a:cubicBezTo>
                  <a:pt x="2143" y="912"/>
                  <a:pt x="2143" y="912"/>
                  <a:pt x="2143" y="912"/>
                </a:cubicBezTo>
                <a:moveTo>
                  <a:pt x="2151" y="902"/>
                </a:moveTo>
                <a:cubicBezTo>
                  <a:pt x="2151" y="902"/>
                  <a:pt x="2151" y="902"/>
                  <a:pt x="2151" y="902"/>
                </a:cubicBezTo>
                <a:cubicBezTo>
                  <a:pt x="2152" y="902"/>
                  <a:pt x="2152" y="902"/>
                  <a:pt x="2152" y="902"/>
                </a:cubicBezTo>
                <a:cubicBezTo>
                  <a:pt x="2152" y="902"/>
                  <a:pt x="2152" y="902"/>
                  <a:pt x="2152" y="902"/>
                </a:cubicBezTo>
                <a:cubicBezTo>
                  <a:pt x="2153" y="902"/>
                  <a:pt x="2153" y="902"/>
                  <a:pt x="2153" y="902"/>
                </a:cubicBezTo>
                <a:cubicBezTo>
                  <a:pt x="2153" y="901"/>
                  <a:pt x="2153" y="901"/>
                  <a:pt x="2153" y="901"/>
                </a:cubicBezTo>
                <a:cubicBezTo>
                  <a:pt x="2153" y="901"/>
                  <a:pt x="2153" y="901"/>
                  <a:pt x="2153" y="901"/>
                </a:cubicBezTo>
                <a:cubicBezTo>
                  <a:pt x="2152" y="901"/>
                  <a:pt x="2152" y="901"/>
                  <a:pt x="2152" y="901"/>
                </a:cubicBezTo>
                <a:cubicBezTo>
                  <a:pt x="2152" y="901"/>
                  <a:pt x="2152" y="901"/>
                  <a:pt x="2152" y="901"/>
                </a:cubicBezTo>
                <a:cubicBezTo>
                  <a:pt x="2152" y="901"/>
                  <a:pt x="2152" y="901"/>
                  <a:pt x="2152" y="901"/>
                </a:cubicBezTo>
                <a:cubicBezTo>
                  <a:pt x="2152" y="901"/>
                  <a:pt x="2152" y="901"/>
                  <a:pt x="2152" y="901"/>
                </a:cubicBezTo>
                <a:cubicBezTo>
                  <a:pt x="2151" y="901"/>
                  <a:pt x="2151" y="901"/>
                  <a:pt x="2151" y="901"/>
                </a:cubicBezTo>
                <a:cubicBezTo>
                  <a:pt x="2151" y="901"/>
                  <a:pt x="2151" y="901"/>
                  <a:pt x="2151" y="901"/>
                </a:cubicBezTo>
                <a:cubicBezTo>
                  <a:pt x="2151" y="901"/>
                  <a:pt x="2151" y="901"/>
                  <a:pt x="2151" y="901"/>
                </a:cubicBezTo>
                <a:cubicBezTo>
                  <a:pt x="2151" y="901"/>
                  <a:pt x="2151" y="901"/>
                  <a:pt x="2151" y="901"/>
                </a:cubicBezTo>
                <a:cubicBezTo>
                  <a:pt x="2151" y="902"/>
                  <a:pt x="2151" y="902"/>
                  <a:pt x="2151" y="902"/>
                </a:cubicBezTo>
                <a:moveTo>
                  <a:pt x="2154" y="900"/>
                </a:moveTo>
                <a:cubicBezTo>
                  <a:pt x="2154" y="901"/>
                  <a:pt x="2154" y="901"/>
                  <a:pt x="2154" y="901"/>
                </a:cubicBezTo>
                <a:cubicBezTo>
                  <a:pt x="2154" y="901"/>
                  <a:pt x="2154" y="901"/>
                  <a:pt x="2154" y="901"/>
                </a:cubicBezTo>
                <a:cubicBezTo>
                  <a:pt x="2154" y="901"/>
                  <a:pt x="2154" y="901"/>
                  <a:pt x="2154" y="901"/>
                </a:cubicBezTo>
                <a:cubicBezTo>
                  <a:pt x="2155" y="901"/>
                  <a:pt x="2155" y="901"/>
                  <a:pt x="2155" y="901"/>
                </a:cubicBezTo>
                <a:cubicBezTo>
                  <a:pt x="2155" y="901"/>
                  <a:pt x="2155" y="901"/>
                  <a:pt x="2155" y="901"/>
                </a:cubicBezTo>
                <a:cubicBezTo>
                  <a:pt x="2155" y="901"/>
                  <a:pt x="2155" y="901"/>
                  <a:pt x="2155" y="901"/>
                </a:cubicBezTo>
                <a:cubicBezTo>
                  <a:pt x="2155" y="900"/>
                  <a:pt x="2155" y="900"/>
                  <a:pt x="2155" y="900"/>
                </a:cubicBezTo>
                <a:cubicBezTo>
                  <a:pt x="2155" y="900"/>
                  <a:pt x="2155" y="900"/>
                  <a:pt x="2155" y="900"/>
                </a:cubicBezTo>
                <a:cubicBezTo>
                  <a:pt x="2155" y="900"/>
                  <a:pt x="2155" y="900"/>
                  <a:pt x="2155" y="900"/>
                </a:cubicBezTo>
                <a:cubicBezTo>
                  <a:pt x="2155" y="900"/>
                  <a:pt x="2155" y="900"/>
                  <a:pt x="2155" y="900"/>
                </a:cubicBezTo>
                <a:cubicBezTo>
                  <a:pt x="2155" y="899"/>
                  <a:pt x="2155" y="899"/>
                  <a:pt x="2155" y="899"/>
                </a:cubicBezTo>
                <a:cubicBezTo>
                  <a:pt x="2156" y="899"/>
                  <a:pt x="2156" y="899"/>
                  <a:pt x="2156" y="899"/>
                </a:cubicBezTo>
                <a:cubicBezTo>
                  <a:pt x="2156" y="898"/>
                  <a:pt x="2156" y="898"/>
                  <a:pt x="2156" y="898"/>
                </a:cubicBezTo>
                <a:cubicBezTo>
                  <a:pt x="2156" y="898"/>
                  <a:pt x="2156" y="898"/>
                  <a:pt x="2156" y="898"/>
                </a:cubicBezTo>
                <a:cubicBezTo>
                  <a:pt x="2155" y="898"/>
                  <a:pt x="2155" y="898"/>
                  <a:pt x="2155" y="898"/>
                </a:cubicBezTo>
                <a:cubicBezTo>
                  <a:pt x="2155" y="898"/>
                  <a:pt x="2155" y="898"/>
                  <a:pt x="2155" y="898"/>
                </a:cubicBezTo>
                <a:cubicBezTo>
                  <a:pt x="2155" y="898"/>
                  <a:pt x="2155" y="898"/>
                  <a:pt x="2155" y="898"/>
                </a:cubicBezTo>
                <a:cubicBezTo>
                  <a:pt x="2155" y="899"/>
                  <a:pt x="2155" y="899"/>
                  <a:pt x="2155" y="899"/>
                </a:cubicBezTo>
                <a:cubicBezTo>
                  <a:pt x="2155" y="899"/>
                  <a:pt x="2155" y="899"/>
                  <a:pt x="2155" y="899"/>
                </a:cubicBezTo>
                <a:cubicBezTo>
                  <a:pt x="2155" y="899"/>
                  <a:pt x="2155" y="899"/>
                  <a:pt x="2155" y="899"/>
                </a:cubicBezTo>
                <a:cubicBezTo>
                  <a:pt x="2154" y="900"/>
                  <a:pt x="2154" y="900"/>
                  <a:pt x="2154" y="900"/>
                </a:cubicBezTo>
                <a:cubicBezTo>
                  <a:pt x="2154" y="900"/>
                  <a:pt x="2154" y="900"/>
                  <a:pt x="2154" y="900"/>
                </a:cubicBezTo>
                <a:moveTo>
                  <a:pt x="2147" y="889"/>
                </a:moveTo>
                <a:cubicBezTo>
                  <a:pt x="2148" y="890"/>
                  <a:pt x="2148" y="890"/>
                  <a:pt x="2148" y="890"/>
                </a:cubicBezTo>
                <a:cubicBezTo>
                  <a:pt x="2148" y="890"/>
                  <a:pt x="2148" y="890"/>
                  <a:pt x="2148" y="890"/>
                </a:cubicBezTo>
                <a:cubicBezTo>
                  <a:pt x="2148" y="890"/>
                  <a:pt x="2148" y="890"/>
                  <a:pt x="2148" y="890"/>
                </a:cubicBezTo>
                <a:cubicBezTo>
                  <a:pt x="2147" y="889"/>
                  <a:pt x="2147" y="889"/>
                  <a:pt x="2147" y="889"/>
                </a:cubicBezTo>
                <a:cubicBezTo>
                  <a:pt x="2147" y="889"/>
                  <a:pt x="2147" y="889"/>
                  <a:pt x="2147" y="889"/>
                </a:cubicBezTo>
                <a:moveTo>
                  <a:pt x="2147" y="911"/>
                </a:moveTo>
                <a:cubicBezTo>
                  <a:pt x="2147" y="911"/>
                  <a:pt x="2147" y="911"/>
                  <a:pt x="2147" y="911"/>
                </a:cubicBezTo>
                <a:cubicBezTo>
                  <a:pt x="2147" y="911"/>
                  <a:pt x="2147" y="911"/>
                  <a:pt x="2147" y="911"/>
                </a:cubicBezTo>
                <a:cubicBezTo>
                  <a:pt x="2147" y="911"/>
                  <a:pt x="2147" y="911"/>
                  <a:pt x="2147" y="911"/>
                </a:cubicBezTo>
                <a:cubicBezTo>
                  <a:pt x="2148" y="911"/>
                  <a:pt x="2148" y="911"/>
                  <a:pt x="2148" y="911"/>
                </a:cubicBezTo>
                <a:cubicBezTo>
                  <a:pt x="2148" y="911"/>
                  <a:pt x="2148" y="911"/>
                  <a:pt x="2148" y="911"/>
                </a:cubicBezTo>
                <a:cubicBezTo>
                  <a:pt x="2148" y="911"/>
                  <a:pt x="2148" y="911"/>
                  <a:pt x="2148" y="911"/>
                </a:cubicBezTo>
                <a:cubicBezTo>
                  <a:pt x="2148" y="911"/>
                  <a:pt x="2148" y="911"/>
                  <a:pt x="2148" y="911"/>
                </a:cubicBezTo>
                <a:cubicBezTo>
                  <a:pt x="2148" y="910"/>
                  <a:pt x="2148" y="910"/>
                  <a:pt x="2148" y="910"/>
                </a:cubicBezTo>
                <a:cubicBezTo>
                  <a:pt x="2148" y="910"/>
                  <a:pt x="2148" y="910"/>
                  <a:pt x="2148" y="910"/>
                </a:cubicBezTo>
                <a:cubicBezTo>
                  <a:pt x="2148" y="910"/>
                  <a:pt x="2148" y="910"/>
                  <a:pt x="2148" y="910"/>
                </a:cubicBezTo>
                <a:cubicBezTo>
                  <a:pt x="2147" y="911"/>
                  <a:pt x="2147" y="911"/>
                  <a:pt x="2147" y="911"/>
                </a:cubicBezTo>
                <a:cubicBezTo>
                  <a:pt x="2147" y="911"/>
                  <a:pt x="2147" y="911"/>
                  <a:pt x="2147" y="911"/>
                </a:cubicBezTo>
                <a:moveTo>
                  <a:pt x="2133" y="923"/>
                </a:moveTo>
                <a:cubicBezTo>
                  <a:pt x="2133" y="923"/>
                  <a:pt x="2133" y="923"/>
                  <a:pt x="2133" y="923"/>
                </a:cubicBezTo>
                <a:cubicBezTo>
                  <a:pt x="2133" y="923"/>
                  <a:pt x="2133" y="923"/>
                  <a:pt x="2133" y="923"/>
                </a:cubicBezTo>
                <a:cubicBezTo>
                  <a:pt x="2133" y="923"/>
                  <a:pt x="2133" y="923"/>
                  <a:pt x="2133" y="923"/>
                </a:cubicBezTo>
                <a:cubicBezTo>
                  <a:pt x="2133" y="923"/>
                  <a:pt x="2133" y="923"/>
                  <a:pt x="2133" y="923"/>
                </a:cubicBezTo>
                <a:moveTo>
                  <a:pt x="2133" y="923"/>
                </a:moveTo>
                <a:cubicBezTo>
                  <a:pt x="2133" y="923"/>
                  <a:pt x="2133" y="923"/>
                  <a:pt x="2133" y="923"/>
                </a:cubicBezTo>
                <a:cubicBezTo>
                  <a:pt x="2133" y="923"/>
                  <a:pt x="2133" y="923"/>
                  <a:pt x="2133" y="923"/>
                </a:cubicBezTo>
                <a:cubicBezTo>
                  <a:pt x="2133" y="923"/>
                  <a:pt x="2133" y="923"/>
                  <a:pt x="2133" y="923"/>
                </a:cubicBezTo>
                <a:cubicBezTo>
                  <a:pt x="2133" y="923"/>
                  <a:pt x="2133" y="923"/>
                  <a:pt x="2133" y="923"/>
                </a:cubicBezTo>
                <a:cubicBezTo>
                  <a:pt x="2133" y="923"/>
                  <a:pt x="2133" y="923"/>
                  <a:pt x="2133" y="923"/>
                </a:cubicBezTo>
                <a:cubicBezTo>
                  <a:pt x="2133" y="923"/>
                  <a:pt x="2133" y="923"/>
                  <a:pt x="2133" y="923"/>
                </a:cubicBezTo>
                <a:cubicBezTo>
                  <a:pt x="2133" y="923"/>
                  <a:pt x="2133" y="923"/>
                  <a:pt x="2133" y="923"/>
                </a:cubicBezTo>
                <a:cubicBezTo>
                  <a:pt x="2133" y="923"/>
                  <a:pt x="2133" y="923"/>
                  <a:pt x="2133" y="923"/>
                </a:cubicBezTo>
                <a:moveTo>
                  <a:pt x="2142" y="912"/>
                </a:moveTo>
                <a:cubicBezTo>
                  <a:pt x="2142" y="912"/>
                  <a:pt x="2142" y="912"/>
                  <a:pt x="2142" y="912"/>
                </a:cubicBezTo>
                <a:cubicBezTo>
                  <a:pt x="2142" y="912"/>
                  <a:pt x="2142" y="912"/>
                  <a:pt x="2142" y="912"/>
                </a:cubicBezTo>
                <a:cubicBezTo>
                  <a:pt x="2142" y="912"/>
                  <a:pt x="2142" y="912"/>
                  <a:pt x="2142" y="912"/>
                </a:cubicBezTo>
                <a:cubicBezTo>
                  <a:pt x="2142" y="912"/>
                  <a:pt x="2142" y="912"/>
                  <a:pt x="2142" y="912"/>
                </a:cubicBezTo>
                <a:cubicBezTo>
                  <a:pt x="2142" y="912"/>
                  <a:pt x="2142" y="912"/>
                  <a:pt x="2142" y="912"/>
                </a:cubicBezTo>
                <a:cubicBezTo>
                  <a:pt x="2142" y="912"/>
                  <a:pt x="2142" y="912"/>
                  <a:pt x="2142" y="912"/>
                </a:cubicBezTo>
                <a:moveTo>
                  <a:pt x="2133" y="924"/>
                </a:moveTo>
                <a:cubicBezTo>
                  <a:pt x="2133" y="924"/>
                  <a:pt x="2133" y="924"/>
                  <a:pt x="2133" y="924"/>
                </a:cubicBezTo>
                <a:cubicBezTo>
                  <a:pt x="2132" y="924"/>
                  <a:pt x="2132" y="924"/>
                  <a:pt x="2132" y="924"/>
                </a:cubicBezTo>
                <a:cubicBezTo>
                  <a:pt x="2132" y="924"/>
                  <a:pt x="2132" y="924"/>
                  <a:pt x="2132" y="924"/>
                </a:cubicBezTo>
                <a:cubicBezTo>
                  <a:pt x="2132" y="924"/>
                  <a:pt x="2132" y="924"/>
                  <a:pt x="2132" y="924"/>
                </a:cubicBezTo>
                <a:cubicBezTo>
                  <a:pt x="2133" y="924"/>
                  <a:pt x="2133" y="924"/>
                  <a:pt x="2133" y="924"/>
                </a:cubicBezTo>
                <a:moveTo>
                  <a:pt x="2133" y="924"/>
                </a:moveTo>
                <a:cubicBezTo>
                  <a:pt x="2133" y="924"/>
                  <a:pt x="2133" y="924"/>
                  <a:pt x="2133" y="924"/>
                </a:cubicBezTo>
                <a:cubicBezTo>
                  <a:pt x="2133" y="924"/>
                  <a:pt x="2133" y="924"/>
                  <a:pt x="2133" y="924"/>
                </a:cubicBezTo>
                <a:cubicBezTo>
                  <a:pt x="2133" y="924"/>
                  <a:pt x="2133" y="924"/>
                  <a:pt x="2133" y="924"/>
                </a:cubicBezTo>
                <a:cubicBezTo>
                  <a:pt x="2133" y="924"/>
                  <a:pt x="2133" y="924"/>
                  <a:pt x="2133" y="924"/>
                </a:cubicBezTo>
                <a:moveTo>
                  <a:pt x="2139" y="916"/>
                </a:moveTo>
                <a:cubicBezTo>
                  <a:pt x="2139" y="916"/>
                  <a:pt x="2139" y="916"/>
                  <a:pt x="2139" y="916"/>
                </a:cubicBezTo>
                <a:cubicBezTo>
                  <a:pt x="2138" y="916"/>
                  <a:pt x="2138" y="916"/>
                  <a:pt x="2138" y="916"/>
                </a:cubicBezTo>
                <a:cubicBezTo>
                  <a:pt x="2138" y="916"/>
                  <a:pt x="2138" y="916"/>
                  <a:pt x="2138" y="916"/>
                </a:cubicBezTo>
                <a:cubicBezTo>
                  <a:pt x="2138" y="916"/>
                  <a:pt x="2138" y="916"/>
                  <a:pt x="2138" y="916"/>
                </a:cubicBezTo>
                <a:cubicBezTo>
                  <a:pt x="2138" y="916"/>
                  <a:pt x="2138" y="916"/>
                  <a:pt x="2138" y="916"/>
                </a:cubicBezTo>
                <a:cubicBezTo>
                  <a:pt x="2138" y="916"/>
                  <a:pt x="2138" y="916"/>
                  <a:pt x="2138" y="916"/>
                </a:cubicBezTo>
                <a:cubicBezTo>
                  <a:pt x="2138" y="916"/>
                  <a:pt x="2138" y="916"/>
                  <a:pt x="2138" y="916"/>
                </a:cubicBezTo>
                <a:cubicBezTo>
                  <a:pt x="2138" y="916"/>
                  <a:pt x="2138" y="916"/>
                  <a:pt x="2138" y="916"/>
                </a:cubicBezTo>
                <a:cubicBezTo>
                  <a:pt x="2138" y="916"/>
                  <a:pt x="2138" y="916"/>
                  <a:pt x="2138" y="916"/>
                </a:cubicBezTo>
                <a:cubicBezTo>
                  <a:pt x="2138" y="917"/>
                  <a:pt x="2138" y="917"/>
                  <a:pt x="2138" y="917"/>
                </a:cubicBezTo>
                <a:cubicBezTo>
                  <a:pt x="2138" y="917"/>
                  <a:pt x="2138" y="917"/>
                  <a:pt x="2138" y="917"/>
                </a:cubicBezTo>
                <a:cubicBezTo>
                  <a:pt x="2138" y="916"/>
                  <a:pt x="2138" y="916"/>
                  <a:pt x="2138" y="916"/>
                </a:cubicBezTo>
                <a:cubicBezTo>
                  <a:pt x="2139" y="916"/>
                  <a:pt x="2139" y="916"/>
                  <a:pt x="2139" y="916"/>
                </a:cubicBezTo>
                <a:cubicBezTo>
                  <a:pt x="2139" y="916"/>
                  <a:pt x="2139" y="916"/>
                  <a:pt x="2139" y="916"/>
                </a:cubicBezTo>
                <a:cubicBezTo>
                  <a:pt x="2139" y="916"/>
                  <a:pt x="2139" y="916"/>
                  <a:pt x="2139" y="916"/>
                </a:cubicBezTo>
                <a:cubicBezTo>
                  <a:pt x="2139" y="916"/>
                  <a:pt x="2139" y="916"/>
                  <a:pt x="2139" y="916"/>
                </a:cubicBezTo>
                <a:moveTo>
                  <a:pt x="2141" y="881"/>
                </a:moveTo>
                <a:cubicBezTo>
                  <a:pt x="2142" y="881"/>
                  <a:pt x="2142" y="881"/>
                  <a:pt x="2142" y="881"/>
                </a:cubicBezTo>
                <a:cubicBezTo>
                  <a:pt x="2142" y="881"/>
                  <a:pt x="2142" y="881"/>
                  <a:pt x="2142" y="881"/>
                </a:cubicBezTo>
                <a:cubicBezTo>
                  <a:pt x="2142" y="881"/>
                  <a:pt x="2142" y="881"/>
                  <a:pt x="2142" y="881"/>
                </a:cubicBezTo>
                <a:cubicBezTo>
                  <a:pt x="2142" y="881"/>
                  <a:pt x="2142" y="881"/>
                  <a:pt x="2142" y="881"/>
                </a:cubicBezTo>
                <a:cubicBezTo>
                  <a:pt x="2141" y="881"/>
                  <a:pt x="2141" y="881"/>
                  <a:pt x="2141" y="881"/>
                </a:cubicBezTo>
                <a:moveTo>
                  <a:pt x="2143" y="910"/>
                </a:moveTo>
                <a:cubicBezTo>
                  <a:pt x="2143" y="910"/>
                  <a:pt x="2143" y="910"/>
                  <a:pt x="2143" y="910"/>
                </a:cubicBezTo>
                <a:cubicBezTo>
                  <a:pt x="2143" y="910"/>
                  <a:pt x="2143" y="910"/>
                  <a:pt x="2143" y="910"/>
                </a:cubicBezTo>
                <a:cubicBezTo>
                  <a:pt x="2143" y="910"/>
                  <a:pt x="2143" y="910"/>
                  <a:pt x="2143" y="910"/>
                </a:cubicBezTo>
                <a:cubicBezTo>
                  <a:pt x="2143" y="910"/>
                  <a:pt x="2143" y="910"/>
                  <a:pt x="2143" y="910"/>
                </a:cubicBezTo>
                <a:cubicBezTo>
                  <a:pt x="2143" y="910"/>
                  <a:pt x="2143" y="910"/>
                  <a:pt x="2143" y="910"/>
                </a:cubicBezTo>
                <a:cubicBezTo>
                  <a:pt x="2143" y="910"/>
                  <a:pt x="2143" y="910"/>
                  <a:pt x="2143" y="910"/>
                </a:cubicBezTo>
                <a:moveTo>
                  <a:pt x="2142" y="882"/>
                </a:moveTo>
                <a:cubicBezTo>
                  <a:pt x="2142" y="882"/>
                  <a:pt x="2142" y="882"/>
                  <a:pt x="2142" y="882"/>
                </a:cubicBezTo>
                <a:cubicBezTo>
                  <a:pt x="2141" y="882"/>
                  <a:pt x="2141" y="882"/>
                  <a:pt x="2141" y="882"/>
                </a:cubicBezTo>
                <a:cubicBezTo>
                  <a:pt x="2142" y="882"/>
                  <a:pt x="2142" y="882"/>
                  <a:pt x="2142" y="882"/>
                </a:cubicBezTo>
                <a:moveTo>
                  <a:pt x="2151" y="885"/>
                </a:moveTo>
                <a:cubicBezTo>
                  <a:pt x="2151" y="885"/>
                  <a:pt x="2151" y="885"/>
                  <a:pt x="2151" y="885"/>
                </a:cubicBezTo>
                <a:cubicBezTo>
                  <a:pt x="2151" y="885"/>
                  <a:pt x="2151" y="885"/>
                  <a:pt x="2151" y="884"/>
                </a:cubicBezTo>
                <a:cubicBezTo>
                  <a:pt x="2151" y="884"/>
                  <a:pt x="2151" y="884"/>
                  <a:pt x="2151" y="884"/>
                </a:cubicBezTo>
                <a:cubicBezTo>
                  <a:pt x="2151" y="884"/>
                  <a:pt x="2151" y="884"/>
                  <a:pt x="2151" y="884"/>
                </a:cubicBezTo>
                <a:cubicBezTo>
                  <a:pt x="2151" y="884"/>
                  <a:pt x="2151" y="884"/>
                  <a:pt x="2151" y="884"/>
                </a:cubicBezTo>
                <a:cubicBezTo>
                  <a:pt x="2150" y="885"/>
                  <a:pt x="2150" y="885"/>
                  <a:pt x="2150" y="885"/>
                </a:cubicBezTo>
                <a:cubicBezTo>
                  <a:pt x="2150" y="884"/>
                  <a:pt x="2150" y="884"/>
                  <a:pt x="2150" y="884"/>
                </a:cubicBezTo>
                <a:cubicBezTo>
                  <a:pt x="2150" y="884"/>
                  <a:pt x="2149" y="884"/>
                  <a:pt x="2149" y="884"/>
                </a:cubicBezTo>
                <a:cubicBezTo>
                  <a:pt x="2149" y="884"/>
                  <a:pt x="2148" y="885"/>
                  <a:pt x="2148" y="885"/>
                </a:cubicBezTo>
                <a:cubicBezTo>
                  <a:pt x="2148" y="886"/>
                  <a:pt x="2148" y="886"/>
                  <a:pt x="2148" y="886"/>
                </a:cubicBezTo>
                <a:cubicBezTo>
                  <a:pt x="2148" y="886"/>
                  <a:pt x="2148" y="886"/>
                  <a:pt x="2148" y="886"/>
                </a:cubicBezTo>
                <a:cubicBezTo>
                  <a:pt x="2148" y="887"/>
                  <a:pt x="2148" y="887"/>
                  <a:pt x="2148" y="887"/>
                </a:cubicBezTo>
                <a:cubicBezTo>
                  <a:pt x="2149" y="886"/>
                  <a:pt x="2149" y="886"/>
                  <a:pt x="2149" y="886"/>
                </a:cubicBezTo>
                <a:cubicBezTo>
                  <a:pt x="2149" y="886"/>
                  <a:pt x="2149" y="886"/>
                  <a:pt x="2149" y="886"/>
                </a:cubicBezTo>
                <a:cubicBezTo>
                  <a:pt x="2150" y="886"/>
                  <a:pt x="2150" y="886"/>
                  <a:pt x="2150" y="886"/>
                </a:cubicBezTo>
                <a:cubicBezTo>
                  <a:pt x="2150" y="885"/>
                  <a:pt x="2150" y="885"/>
                  <a:pt x="2150" y="885"/>
                </a:cubicBezTo>
                <a:cubicBezTo>
                  <a:pt x="2150" y="885"/>
                  <a:pt x="2150" y="885"/>
                  <a:pt x="2150" y="885"/>
                </a:cubicBezTo>
                <a:cubicBezTo>
                  <a:pt x="2151" y="885"/>
                  <a:pt x="2151" y="885"/>
                  <a:pt x="2151" y="885"/>
                </a:cubicBezTo>
                <a:moveTo>
                  <a:pt x="2141" y="881"/>
                </a:moveTo>
                <a:cubicBezTo>
                  <a:pt x="2141" y="881"/>
                  <a:pt x="2141" y="881"/>
                  <a:pt x="2141" y="881"/>
                </a:cubicBezTo>
                <a:cubicBezTo>
                  <a:pt x="2141" y="882"/>
                  <a:pt x="2141" y="882"/>
                  <a:pt x="2141" y="882"/>
                </a:cubicBezTo>
                <a:cubicBezTo>
                  <a:pt x="2141" y="881"/>
                  <a:pt x="2141" y="881"/>
                  <a:pt x="2141" y="881"/>
                </a:cubicBezTo>
                <a:moveTo>
                  <a:pt x="2140" y="882"/>
                </a:moveTo>
                <a:cubicBezTo>
                  <a:pt x="2141" y="882"/>
                  <a:pt x="2141" y="882"/>
                  <a:pt x="2141" y="882"/>
                </a:cubicBezTo>
                <a:cubicBezTo>
                  <a:pt x="2141" y="882"/>
                  <a:pt x="2141" y="882"/>
                  <a:pt x="2141" y="882"/>
                </a:cubicBezTo>
                <a:cubicBezTo>
                  <a:pt x="2141" y="882"/>
                  <a:pt x="2141" y="882"/>
                  <a:pt x="2141" y="882"/>
                </a:cubicBezTo>
                <a:cubicBezTo>
                  <a:pt x="2140" y="882"/>
                  <a:pt x="2140" y="882"/>
                  <a:pt x="2140" y="882"/>
                </a:cubicBezTo>
                <a:moveTo>
                  <a:pt x="2142" y="879"/>
                </a:moveTo>
                <a:cubicBezTo>
                  <a:pt x="2142" y="879"/>
                  <a:pt x="2142" y="879"/>
                  <a:pt x="2142" y="879"/>
                </a:cubicBezTo>
                <a:cubicBezTo>
                  <a:pt x="2143" y="879"/>
                  <a:pt x="2143" y="879"/>
                  <a:pt x="2143" y="879"/>
                </a:cubicBezTo>
                <a:cubicBezTo>
                  <a:pt x="2142" y="879"/>
                  <a:pt x="2142" y="879"/>
                  <a:pt x="2142" y="879"/>
                </a:cubicBezTo>
                <a:cubicBezTo>
                  <a:pt x="2142" y="879"/>
                  <a:pt x="2142" y="879"/>
                  <a:pt x="2142" y="879"/>
                </a:cubicBezTo>
                <a:moveTo>
                  <a:pt x="2140" y="914"/>
                </a:moveTo>
                <a:cubicBezTo>
                  <a:pt x="2140" y="914"/>
                  <a:pt x="2140" y="914"/>
                  <a:pt x="2140" y="914"/>
                </a:cubicBezTo>
                <a:cubicBezTo>
                  <a:pt x="2140" y="914"/>
                  <a:pt x="2140" y="914"/>
                  <a:pt x="2140" y="914"/>
                </a:cubicBezTo>
                <a:cubicBezTo>
                  <a:pt x="2141" y="915"/>
                  <a:pt x="2141" y="915"/>
                  <a:pt x="2141" y="915"/>
                </a:cubicBezTo>
                <a:cubicBezTo>
                  <a:pt x="2141" y="915"/>
                  <a:pt x="2141" y="915"/>
                  <a:pt x="2141" y="915"/>
                </a:cubicBezTo>
                <a:cubicBezTo>
                  <a:pt x="2141" y="915"/>
                  <a:pt x="2141" y="915"/>
                  <a:pt x="2141" y="915"/>
                </a:cubicBezTo>
                <a:cubicBezTo>
                  <a:pt x="2141" y="914"/>
                  <a:pt x="2141" y="914"/>
                  <a:pt x="2141" y="914"/>
                </a:cubicBezTo>
                <a:cubicBezTo>
                  <a:pt x="2141" y="914"/>
                  <a:pt x="2141" y="914"/>
                  <a:pt x="2141" y="914"/>
                </a:cubicBezTo>
                <a:cubicBezTo>
                  <a:pt x="2141" y="914"/>
                  <a:pt x="2141" y="914"/>
                  <a:pt x="2141" y="914"/>
                </a:cubicBezTo>
                <a:cubicBezTo>
                  <a:pt x="2141" y="914"/>
                  <a:pt x="2141" y="914"/>
                  <a:pt x="2141" y="914"/>
                </a:cubicBezTo>
                <a:cubicBezTo>
                  <a:pt x="2141" y="914"/>
                  <a:pt x="2141" y="914"/>
                  <a:pt x="2141" y="914"/>
                </a:cubicBezTo>
                <a:cubicBezTo>
                  <a:pt x="2141" y="914"/>
                  <a:pt x="2141" y="914"/>
                  <a:pt x="2141" y="914"/>
                </a:cubicBezTo>
                <a:cubicBezTo>
                  <a:pt x="2141" y="914"/>
                  <a:pt x="2141" y="914"/>
                  <a:pt x="2141" y="914"/>
                </a:cubicBezTo>
                <a:cubicBezTo>
                  <a:pt x="2141" y="913"/>
                  <a:pt x="2141" y="913"/>
                  <a:pt x="2141" y="913"/>
                </a:cubicBezTo>
                <a:cubicBezTo>
                  <a:pt x="2141" y="913"/>
                  <a:pt x="2141" y="913"/>
                  <a:pt x="2141" y="913"/>
                </a:cubicBezTo>
                <a:cubicBezTo>
                  <a:pt x="2141" y="913"/>
                  <a:pt x="2141" y="913"/>
                  <a:pt x="2141" y="913"/>
                </a:cubicBezTo>
                <a:cubicBezTo>
                  <a:pt x="2141" y="913"/>
                  <a:pt x="2141" y="913"/>
                  <a:pt x="2141" y="913"/>
                </a:cubicBezTo>
                <a:cubicBezTo>
                  <a:pt x="2141" y="913"/>
                  <a:pt x="2141" y="913"/>
                  <a:pt x="2141" y="913"/>
                </a:cubicBezTo>
                <a:cubicBezTo>
                  <a:pt x="2141" y="913"/>
                  <a:pt x="2141" y="913"/>
                  <a:pt x="2141" y="913"/>
                </a:cubicBezTo>
                <a:cubicBezTo>
                  <a:pt x="2141" y="913"/>
                  <a:pt x="2141" y="913"/>
                  <a:pt x="2141" y="913"/>
                </a:cubicBezTo>
                <a:cubicBezTo>
                  <a:pt x="2141" y="913"/>
                  <a:pt x="2141" y="913"/>
                  <a:pt x="2141" y="913"/>
                </a:cubicBezTo>
                <a:cubicBezTo>
                  <a:pt x="2140" y="913"/>
                  <a:pt x="2140" y="913"/>
                  <a:pt x="2140" y="913"/>
                </a:cubicBezTo>
                <a:cubicBezTo>
                  <a:pt x="2140" y="913"/>
                  <a:pt x="2140" y="913"/>
                  <a:pt x="2140" y="913"/>
                </a:cubicBezTo>
                <a:cubicBezTo>
                  <a:pt x="2140" y="913"/>
                  <a:pt x="2140" y="913"/>
                  <a:pt x="2140" y="913"/>
                </a:cubicBezTo>
                <a:cubicBezTo>
                  <a:pt x="2140" y="913"/>
                  <a:pt x="2140" y="913"/>
                  <a:pt x="2140" y="913"/>
                </a:cubicBezTo>
                <a:cubicBezTo>
                  <a:pt x="2140" y="913"/>
                  <a:pt x="2140" y="913"/>
                  <a:pt x="2140" y="913"/>
                </a:cubicBezTo>
                <a:cubicBezTo>
                  <a:pt x="2140" y="913"/>
                  <a:pt x="2140" y="913"/>
                  <a:pt x="2140" y="913"/>
                </a:cubicBezTo>
                <a:cubicBezTo>
                  <a:pt x="2140" y="914"/>
                  <a:pt x="2140" y="914"/>
                  <a:pt x="2140" y="914"/>
                </a:cubicBezTo>
                <a:cubicBezTo>
                  <a:pt x="2140" y="914"/>
                  <a:pt x="2140" y="914"/>
                  <a:pt x="2140" y="914"/>
                </a:cubicBezTo>
                <a:cubicBezTo>
                  <a:pt x="2140" y="914"/>
                  <a:pt x="2140" y="914"/>
                  <a:pt x="2140" y="914"/>
                </a:cubicBezTo>
                <a:cubicBezTo>
                  <a:pt x="2140" y="914"/>
                  <a:pt x="2140" y="914"/>
                  <a:pt x="2140" y="914"/>
                </a:cubicBezTo>
                <a:moveTo>
                  <a:pt x="2142" y="878"/>
                </a:moveTo>
                <a:cubicBezTo>
                  <a:pt x="2142" y="878"/>
                  <a:pt x="2142" y="878"/>
                  <a:pt x="2142" y="878"/>
                </a:cubicBezTo>
                <a:cubicBezTo>
                  <a:pt x="2142" y="878"/>
                  <a:pt x="2142" y="878"/>
                  <a:pt x="2142" y="878"/>
                </a:cubicBezTo>
                <a:cubicBezTo>
                  <a:pt x="2143" y="878"/>
                  <a:pt x="2143" y="878"/>
                  <a:pt x="2143" y="878"/>
                </a:cubicBezTo>
                <a:cubicBezTo>
                  <a:pt x="2142" y="878"/>
                  <a:pt x="2142" y="878"/>
                  <a:pt x="2142" y="878"/>
                </a:cubicBezTo>
                <a:moveTo>
                  <a:pt x="2131" y="924"/>
                </a:moveTo>
                <a:cubicBezTo>
                  <a:pt x="2131" y="924"/>
                  <a:pt x="2131" y="924"/>
                  <a:pt x="2131" y="924"/>
                </a:cubicBezTo>
                <a:cubicBezTo>
                  <a:pt x="2131" y="924"/>
                  <a:pt x="2131" y="924"/>
                  <a:pt x="2131" y="924"/>
                </a:cubicBezTo>
                <a:cubicBezTo>
                  <a:pt x="2131" y="924"/>
                  <a:pt x="2131" y="924"/>
                  <a:pt x="2131" y="924"/>
                </a:cubicBezTo>
                <a:cubicBezTo>
                  <a:pt x="2131" y="924"/>
                  <a:pt x="2131" y="924"/>
                  <a:pt x="2131" y="924"/>
                </a:cubicBezTo>
                <a:cubicBezTo>
                  <a:pt x="2131" y="924"/>
                  <a:pt x="2131" y="924"/>
                  <a:pt x="2131" y="924"/>
                </a:cubicBezTo>
                <a:cubicBezTo>
                  <a:pt x="2131" y="924"/>
                  <a:pt x="2131" y="924"/>
                  <a:pt x="2131" y="924"/>
                </a:cubicBezTo>
                <a:cubicBezTo>
                  <a:pt x="2131" y="924"/>
                  <a:pt x="2131" y="924"/>
                  <a:pt x="2131" y="924"/>
                </a:cubicBezTo>
                <a:cubicBezTo>
                  <a:pt x="2131" y="924"/>
                  <a:pt x="2131" y="924"/>
                  <a:pt x="2131" y="924"/>
                </a:cubicBezTo>
                <a:cubicBezTo>
                  <a:pt x="2131" y="924"/>
                  <a:pt x="2131" y="924"/>
                  <a:pt x="2131" y="924"/>
                </a:cubicBezTo>
                <a:cubicBezTo>
                  <a:pt x="2131" y="925"/>
                  <a:pt x="2131" y="925"/>
                  <a:pt x="2131" y="925"/>
                </a:cubicBezTo>
                <a:cubicBezTo>
                  <a:pt x="2131" y="925"/>
                  <a:pt x="2131" y="925"/>
                  <a:pt x="2131" y="925"/>
                </a:cubicBezTo>
                <a:cubicBezTo>
                  <a:pt x="2131" y="925"/>
                  <a:pt x="2131" y="925"/>
                  <a:pt x="2131" y="925"/>
                </a:cubicBezTo>
                <a:cubicBezTo>
                  <a:pt x="2131" y="925"/>
                  <a:pt x="2131" y="925"/>
                  <a:pt x="2131" y="925"/>
                </a:cubicBezTo>
                <a:cubicBezTo>
                  <a:pt x="2131" y="925"/>
                  <a:pt x="2131" y="925"/>
                  <a:pt x="2131" y="925"/>
                </a:cubicBezTo>
                <a:cubicBezTo>
                  <a:pt x="2131" y="925"/>
                  <a:pt x="2131" y="925"/>
                  <a:pt x="2131" y="925"/>
                </a:cubicBezTo>
                <a:cubicBezTo>
                  <a:pt x="2131" y="925"/>
                  <a:pt x="2131" y="925"/>
                  <a:pt x="2131" y="925"/>
                </a:cubicBezTo>
                <a:cubicBezTo>
                  <a:pt x="2131" y="925"/>
                  <a:pt x="2131" y="925"/>
                  <a:pt x="2131" y="925"/>
                </a:cubicBezTo>
                <a:cubicBezTo>
                  <a:pt x="2132" y="924"/>
                  <a:pt x="2132" y="924"/>
                  <a:pt x="2132" y="924"/>
                </a:cubicBezTo>
                <a:cubicBezTo>
                  <a:pt x="2132" y="924"/>
                  <a:pt x="2132" y="924"/>
                  <a:pt x="2132" y="924"/>
                </a:cubicBezTo>
                <a:cubicBezTo>
                  <a:pt x="2132" y="924"/>
                  <a:pt x="2132" y="924"/>
                  <a:pt x="2132" y="924"/>
                </a:cubicBezTo>
                <a:cubicBezTo>
                  <a:pt x="2132" y="924"/>
                  <a:pt x="2132" y="924"/>
                  <a:pt x="2132" y="924"/>
                </a:cubicBezTo>
                <a:cubicBezTo>
                  <a:pt x="2132" y="924"/>
                  <a:pt x="2132" y="924"/>
                  <a:pt x="2132" y="924"/>
                </a:cubicBezTo>
                <a:cubicBezTo>
                  <a:pt x="2132" y="924"/>
                  <a:pt x="2132" y="924"/>
                  <a:pt x="2132" y="924"/>
                </a:cubicBezTo>
                <a:cubicBezTo>
                  <a:pt x="2132" y="924"/>
                  <a:pt x="2132" y="924"/>
                  <a:pt x="2132" y="924"/>
                </a:cubicBezTo>
                <a:cubicBezTo>
                  <a:pt x="2132" y="924"/>
                  <a:pt x="2132" y="924"/>
                  <a:pt x="2132" y="924"/>
                </a:cubicBezTo>
                <a:cubicBezTo>
                  <a:pt x="2132" y="924"/>
                  <a:pt x="2132" y="924"/>
                  <a:pt x="2132" y="924"/>
                </a:cubicBezTo>
                <a:cubicBezTo>
                  <a:pt x="2132" y="924"/>
                  <a:pt x="2132" y="924"/>
                  <a:pt x="2132" y="924"/>
                </a:cubicBezTo>
                <a:cubicBezTo>
                  <a:pt x="2132" y="924"/>
                  <a:pt x="2132" y="924"/>
                  <a:pt x="2132" y="924"/>
                </a:cubicBezTo>
                <a:cubicBezTo>
                  <a:pt x="2132" y="924"/>
                  <a:pt x="2132" y="924"/>
                  <a:pt x="2132" y="924"/>
                </a:cubicBezTo>
                <a:cubicBezTo>
                  <a:pt x="2132" y="923"/>
                  <a:pt x="2132" y="923"/>
                  <a:pt x="2132" y="923"/>
                </a:cubicBezTo>
                <a:cubicBezTo>
                  <a:pt x="2132" y="923"/>
                  <a:pt x="2132" y="923"/>
                  <a:pt x="2132" y="923"/>
                </a:cubicBezTo>
                <a:cubicBezTo>
                  <a:pt x="2132" y="923"/>
                  <a:pt x="2132" y="923"/>
                  <a:pt x="2132" y="923"/>
                </a:cubicBezTo>
                <a:cubicBezTo>
                  <a:pt x="2132" y="923"/>
                  <a:pt x="2132" y="923"/>
                  <a:pt x="2132" y="923"/>
                </a:cubicBezTo>
                <a:cubicBezTo>
                  <a:pt x="2132" y="923"/>
                  <a:pt x="2132" y="923"/>
                  <a:pt x="2132" y="923"/>
                </a:cubicBezTo>
                <a:cubicBezTo>
                  <a:pt x="2132" y="923"/>
                  <a:pt x="2132" y="923"/>
                  <a:pt x="2132" y="923"/>
                </a:cubicBezTo>
                <a:cubicBezTo>
                  <a:pt x="2132" y="923"/>
                  <a:pt x="2132" y="923"/>
                  <a:pt x="2132" y="923"/>
                </a:cubicBezTo>
                <a:cubicBezTo>
                  <a:pt x="2132" y="923"/>
                  <a:pt x="2132" y="923"/>
                  <a:pt x="2132" y="923"/>
                </a:cubicBezTo>
                <a:cubicBezTo>
                  <a:pt x="2132" y="923"/>
                  <a:pt x="2132" y="923"/>
                  <a:pt x="2132" y="923"/>
                </a:cubicBezTo>
                <a:cubicBezTo>
                  <a:pt x="2133" y="923"/>
                  <a:pt x="2133" y="923"/>
                  <a:pt x="2133" y="923"/>
                </a:cubicBezTo>
                <a:cubicBezTo>
                  <a:pt x="2133" y="923"/>
                  <a:pt x="2133" y="923"/>
                  <a:pt x="2133" y="923"/>
                </a:cubicBezTo>
                <a:cubicBezTo>
                  <a:pt x="2133" y="923"/>
                  <a:pt x="2133" y="923"/>
                  <a:pt x="2133" y="923"/>
                </a:cubicBezTo>
                <a:cubicBezTo>
                  <a:pt x="2133" y="923"/>
                  <a:pt x="2133" y="923"/>
                  <a:pt x="2133" y="923"/>
                </a:cubicBezTo>
                <a:cubicBezTo>
                  <a:pt x="2133" y="923"/>
                  <a:pt x="2133" y="923"/>
                  <a:pt x="2133" y="923"/>
                </a:cubicBezTo>
                <a:cubicBezTo>
                  <a:pt x="2133" y="923"/>
                  <a:pt x="2133" y="923"/>
                  <a:pt x="2133" y="923"/>
                </a:cubicBezTo>
                <a:cubicBezTo>
                  <a:pt x="2133" y="923"/>
                  <a:pt x="2133" y="923"/>
                  <a:pt x="2133" y="923"/>
                </a:cubicBezTo>
                <a:cubicBezTo>
                  <a:pt x="2133" y="923"/>
                  <a:pt x="2133" y="923"/>
                  <a:pt x="2133" y="923"/>
                </a:cubicBezTo>
                <a:cubicBezTo>
                  <a:pt x="2133" y="923"/>
                  <a:pt x="2133" y="923"/>
                  <a:pt x="2133" y="923"/>
                </a:cubicBezTo>
                <a:cubicBezTo>
                  <a:pt x="2132" y="923"/>
                  <a:pt x="2132" y="923"/>
                  <a:pt x="2132" y="923"/>
                </a:cubicBezTo>
                <a:cubicBezTo>
                  <a:pt x="2132" y="922"/>
                  <a:pt x="2132" y="922"/>
                  <a:pt x="2132" y="922"/>
                </a:cubicBezTo>
                <a:cubicBezTo>
                  <a:pt x="2132" y="922"/>
                  <a:pt x="2132" y="922"/>
                  <a:pt x="2132" y="922"/>
                </a:cubicBezTo>
                <a:cubicBezTo>
                  <a:pt x="2132" y="922"/>
                  <a:pt x="2132" y="922"/>
                  <a:pt x="2132" y="922"/>
                </a:cubicBezTo>
                <a:cubicBezTo>
                  <a:pt x="2133" y="922"/>
                  <a:pt x="2133" y="922"/>
                  <a:pt x="2133" y="922"/>
                </a:cubicBezTo>
                <a:cubicBezTo>
                  <a:pt x="2133" y="922"/>
                  <a:pt x="2133" y="922"/>
                  <a:pt x="2133" y="922"/>
                </a:cubicBezTo>
                <a:cubicBezTo>
                  <a:pt x="2133" y="922"/>
                  <a:pt x="2133" y="922"/>
                  <a:pt x="2133" y="922"/>
                </a:cubicBezTo>
                <a:cubicBezTo>
                  <a:pt x="2133" y="922"/>
                  <a:pt x="2133" y="922"/>
                  <a:pt x="2133" y="922"/>
                </a:cubicBezTo>
                <a:cubicBezTo>
                  <a:pt x="2133" y="922"/>
                  <a:pt x="2133" y="922"/>
                  <a:pt x="2133" y="922"/>
                </a:cubicBezTo>
                <a:cubicBezTo>
                  <a:pt x="2133" y="922"/>
                  <a:pt x="2133" y="922"/>
                  <a:pt x="2133" y="922"/>
                </a:cubicBezTo>
                <a:cubicBezTo>
                  <a:pt x="2133" y="922"/>
                  <a:pt x="2133" y="922"/>
                  <a:pt x="2133" y="922"/>
                </a:cubicBezTo>
                <a:cubicBezTo>
                  <a:pt x="2133" y="922"/>
                  <a:pt x="2133" y="922"/>
                  <a:pt x="2133" y="922"/>
                </a:cubicBezTo>
                <a:cubicBezTo>
                  <a:pt x="2133" y="922"/>
                  <a:pt x="2133" y="922"/>
                  <a:pt x="2133" y="922"/>
                </a:cubicBezTo>
                <a:cubicBezTo>
                  <a:pt x="2134" y="922"/>
                  <a:pt x="2134" y="922"/>
                  <a:pt x="2134" y="922"/>
                </a:cubicBezTo>
                <a:cubicBezTo>
                  <a:pt x="2134" y="922"/>
                  <a:pt x="2134" y="922"/>
                  <a:pt x="2134" y="922"/>
                </a:cubicBezTo>
                <a:cubicBezTo>
                  <a:pt x="2134" y="922"/>
                  <a:pt x="2134" y="922"/>
                  <a:pt x="2134" y="922"/>
                </a:cubicBezTo>
                <a:cubicBezTo>
                  <a:pt x="2134" y="922"/>
                  <a:pt x="2134" y="922"/>
                  <a:pt x="2134" y="922"/>
                </a:cubicBezTo>
                <a:cubicBezTo>
                  <a:pt x="2134" y="922"/>
                  <a:pt x="2134" y="922"/>
                  <a:pt x="2134" y="922"/>
                </a:cubicBezTo>
                <a:cubicBezTo>
                  <a:pt x="2134" y="922"/>
                  <a:pt x="2134" y="922"/>
                  <a:pt x="2134" y="922"/>
                </a:cubicBezTo>
                <a:cubicBezTo>
                  <a:pt x="2134" y="922"/>
                  <a:pt x="2134" y="922"/>
                  <a:pt x="2134" y="922"/>
                </a:cubicBezTo>
                <a:cubicBezTo>
                  <a:pt x="2134" y="922"/>
                  <a:pt x="2134" y="922"/>
                  <a:pt x="2134" y="922"/>
                </a:cubicBezTo>
                <a:cubicBezTo>
                  <a:pt x="2134" y="922"/>
                  <a:pt x="2134" y="922"/>
                  <a:pt x="2134" y="922"/>
                </a:cubicBezTo>
                <a:cubicBezTo>
                  <a:pt x="2134" y="922"/>
                  <a:pt x="2134" y="922"/>
                  <a:pt x="2134" y="922"/>
                </a:cubicBezTo>
                <a:cubicBezTo>
                  <a:pt x="2134" y="922"/>
                  <a:pt x="2134" y="922"/>
                  <a:pt x="2134" y="922"/>
                </a:cubicBezTo>
                <a:cubicBezTo>
                  <a:pt x="2134" y="921"/>
                  <a:pt x="2134" y="921"/>
                  <a:pt x="2134" y="921"/>
                </a:cubicBezTo>
                <a:cubicBezTo>
                  <a:pt x="2134" y="921"/>
                  <a:pt x="2134" y="921"/>
                  <a:pt x="2134" y="921"/>
                </a:cubicBezTo>
                <a:cubicBezTo>
                  <a:pt x="2135" y="921"/>
                  <a:pt x="2135" y="921"/>
                  <a:pt x="2135" y="921"/>
                </a:cubicBezTo>
                <a:cubicBezTo>
                  <a:pt x="2135" y="921"/>
                  <a:pt x="2135" y="921"/>
                  <a:pt x="2135" y="921"/>
                </a:cubicBezTo>
                <a:cubicBezTo>
                  <a:pt x="2135" y="921"/>
                  <a:pt x="2135" y="921"/>
                  <a:pt x="2135" y="921"/>
                </a:cubicBezTo>
                <a:cubicBezTo>
                  <a:pt x="2135" y="921"/>
                  <a:pt x="2135" y="921"/>
                  <a:pt x="2135" y="921"/>
                </a:cubicBezTo>
                <a:cubicBezTo>
                  <a:pt x="2135" y="921"/>
                  <a:pt x="2135" y="921"/>
                  <a:pt x="2135" y="921"/>
                </a:cubicBezTo>
                <a:cubicBezTo>
                  <a:pt x="2136" y="921"/>
                  <a:pt x="2136" y="921"/>
                  <a:pt x="2136" y="921"/>
                </a:cubicBezTo>
                <a:cubicBezTo>
                  <a:pt x="2136" y="921"/>
                  <a:pt x="2136" y="921"/>
                  <a:pt x="2136" y="921"/>
                </a:cubicBezTo>
                <a:cubicBezTo>
                  <a:pt x="2136" y="920"/>
                  <a:pt x="2136" y="920"/>
                  <a:pt x="2136" y="920"/>
                </a:cubicBezTo>
                <a:cubicBezTo>
                  <a:pt x="2136" y="920"/>
                  <a:pt x="2136" y="920"/>
                  <a:pt x="2136" y="920"/>
                </a:cubicBezTo>
                <a:cubicBezTo>
                  <a:pt x="2136" y="920"/>
                  <a:pt x="2136" y="920"/>
                  <a:pt x="2136" y="920"/>
                </a:cubicBezTo>
                <a:cubicBezTo>
                  <a:pt x="2136" y="920"/>
                  <a:pt x="2136" y="920"/>
                  <a:pt x="2136" y="920"/>
                </a:cubicBezTo>
                <a:cubicBezTo>
                  <a:pt x="2136" y="920"/>
                  <a:pt x="2136" y="920"/>
                  <a:pt x="2136" y="920"/>
                </a:cubicBezTo>
                <a:cubicBezTo>
                  <a:pt x="2136" y="920"/>
                  <a:pt x="2136" y="920"/>
                  <a:pt x="2136" y="920"/>
                </a:cubicBezTo>
                <a:cubicBezTo>
                  <a:pt x="2135" y="920"/>
                  <a:pt x="2135" y="920"/>
                  <a:pt x="2135" y="920"/>
                </a:cubicBezTo>
                <a:cubicBezTo>
                  <a:pt x="2135" y="920"/>
                  <a:pt x="2135" y="920"/>
                  <a:pt x="2135" y="920"/>
                </a:cubicBezTo>
                <a:cubicBezTo>
                  <a:pt x="2135" y="920"/>
                  <a:pt x="2135" y="920"/>
                  <a:pt x="2135" y="920"/>
                </a:cubicBezTo>
                <a:cubicBezTo>
                  <a:pt x="2135" y="920"/>
                  <a:pt x="2135" y="920"/>
                  <a:pt x="2135" y="920"/>
                </a:cubicBezTo>
                <a:cubicBezTo>
                  <a:pt x="2135" y="920"/>
                  <a:pt x="2135" y="920"/>
                  <a:pt x="2135" y="920"/>
                </a:cubicBezTo>
                <a:cubicBezTo>
                  <a:pt x="2135" y="920"/>
                  <a:pt x="2135" y="920"/>
                  <a:pt x="2135" y="920"/>
                </a:cubicBezTo>
                <a:cubicBezTo>
                  <a:pt x="2135" y="920"/>
                  <a:pt x="2135" y="920"/>
                  <a:pt x="2135" y="920"/>
                </a:cubicBezTo>
                <a:cubicBezTo>
                  <a:pt x="2135" y="920"/>
                  <a:pt x="2135" y="920"/>
                  <a:pt x="2135" y="920"/>
                </a:cubicBezTo>
                <a:cubicBezTo>
                  <a:pt x="2135" y="920"/>
                  <a:pt x="2135" y="920"/>
                  <a:pt x="2135" y="920"/>
                </a:cubicBezTo>
                <a:cubicBezTo>
                  <a:pt x="2135" y="920"/>
                  <a:pt x="2135" y="920"/>
                  <a:pt x="2135" y="920"/>
                </a:cubicBezTo>
                <a:cubicBezTo>
                  <a:pt x="2135" y="921"/>
                  <a:pt x="2135" y="921"/>
                  <a:pt x="2135" y="921"/>
                </a:cubicBezTo>
                <a:cubicBezTo>
                  <a:pt x="2135" y="921"/>
                  <a:pt x="2135" y="921"/>
                  <a:pt x="2135" y="921"/>
                </a:cubicBezTo>
                <a:cubicBezTo>
                  <a:pt x="2134" y="921"/>
                  <a:pt x="2134" y="921"/>
                  <a:pt x="2134" y="921"/>
                </a:cubicBezTo>
                <a:cubicBezTo>
                  <a:pt x="2134" y="921"/>
                  <a:pt x="2134" y="921"/>
                  <a:pt x="2134" y="921"/>
                </a:cubicBezTo>
                <a:cubicBezTo>
                  <a:pt x="2134" y="921"/>
                  <a:pt x="2134" y="921"/>
                  <a:pt x="2134" y="921"/>
                </a:cubicBezTo>
                <a:cubicBezTo>
                  <a:pt x="2134" y="921"/>
                  <a:pt x="2134" y="921"/>
                  <a:pt x="2134" y="921"/>
                </a:cubicBezTo>
                <a:cubicBezTo>
                  <a:pt x="2134" y="921"/>
                  <a:pt x="2134" y="921"/>
                  <a:pt x="2134" y="921"/>
                </a:cubicBezTo>
                <a:cubicBezTo>
                  <a:pt x="2133" y="921"/>
                  <a:pt x="2133" y="921"/>
                  <a:pt x="2133" y="921"/>
                </a:cubicBezTo>
                <a:cubicBezTo>
                  <a:pt x="2134" y="921"/>
                  <a:pt x="2134" y="921"/>
                  <a:pt x="2134" y="921"/>
                </a:cubicBezTo>
                <a:cubicBezTo>
                  <a:pt x="2134" y="921"/>
                  <a:pt x="2134" y="921"/>
                  <a:pt x="2134" y="921"/>
                </a:cubicBezTo>
                <a:cubicBezTo>
                  <a:pt x="2134" y="921"/>
                  <a:pt x="2134" y="921"/>
                  <a:pt x="2134" y="921"/>
                </a:cubicBezTo>
                <a:cubicBezTo>
                  <a:pt x="2134" y="921"/>
                  <a:pt x="2134" y="921"/>
                  <a:pt x="2134" y="921"/>
                </a:cubicBezTo>
                <a:cubicBezTo>
                  <a:pt x="2134" y="921"/>
                  <a:pt x="2134" y="921"/>
                  <a:pt x="2134" y="921"/>
                </a:cubicBezTo>
                <a:cubicBezTo>
                  <a:pt x="2134" y="921"/>
                  <a:pt x="2134" y="921"/>
                  <a:pt x="2134" y="921"/>
                </a:cubicBezTo>
                <a:cubicBezTo>
                  <a:pt x="2134" y="921"/>
                  <a:pt x="2134" y="921"/>
                  <a:pt x="2134" y="921"/>
                </a:cubicBezTo>
                <a:cubicBezTo>
                  <a:pt x="2134" y="921"/>
                  <a:pt x="2134" y="921"/>
                  <a:pt x="2134" y="921"/>
                </a:cubicBezTo>
                <a:cubicBezTo>
                  <a:pt x="2134" y="921"/>
                  <a:pt x="2134" y="921"/>
                  <a:pt x="2134" y="921"/>
                </a:cubicBezTo>
                <a:cubicBezTo>
                  <a:pt x="2133" y="921"/>
                  <a:pt x="2133" y="921"/>
                  <a:pt x="2133" y="921"/>
                </a:cubicBezTo>
                <a:cubicBezTo>
                  <a:pt x="2133" y="921"/>
                  <a:pt x="2133" y="921"/>
                  <a:pt x="2133" y="921"/>
                </a:cubicBezTo>
                <a:cubicBezTo>
                  <a:pt x="2133" y="921"/>
                  <a:pt x="2133" y="921"/>
                  <a:pt x="2133" y="921"/>
                </a:cubicBezTo>
                <a:cubicBezTo>
                  <a:pt x="2133" y="921"/>
                  <a:pt x="2133" y="921"/>
                  <a:pt x="2133" y="921"/>
                </a:cubicBezTo>
                <a:cubicBezTo>
                  <a:pt x="2133" y="921"/>
                  <a:pt x="2133" y="921"/>
                  <a:pt x="2133" y="921"/>
                </a:cubicBezTo>
                <a:cubicBezTo>
                  <a:pt x="2133" y="920"/>
                  <a:pt x="2133" y="920"/>
                  <a:pt x="2133" y="920"/>
                </a:cubicBezTo>
                <a:cubicBezTo>
                  <a:pt x="2133" y="920"/>
                  <a:pt x="2133" y="920"/>
                  <a:pt x="2133" y="920"/>
                </a:cubicBezTo>
                <a:cubicBezTo>
                  <a:pt x="2133" y="921"/>
                  <a:pt x="2133" y="921"/>
                  <a:pt x="2133" y="921"/>
                </a:cubicBezTo>
                <a:cubicBezTo>
                  <a:pt x="2133" y="921"/>
                  <a:pt x="2133" y="921"/>
                  <a:pt x="2133" y="921"/>
                </a:cubicBezTo>
                <a:cubicBezTo>
                  <a:pt x="2133" y="921"/>
                  <a:pt x="2133" y="921"/>
                  <a:pt x="2133" y="921"/>
                </a:cubicBezTo>
                <a:cubicBezTo>
                  <a:pt x="2133" y="921"/>
                  <a:pt x="2133" y="921"/>
                  <a:pt x="2133" y="921"/>
                </a:cubicBezTo>
                <a:cubicBezTo>
                  <a:pt x="2133" y="921"/>
                  <a:pt x="2133" y="921"/>
                  <a:pt x="2133" y="921"/>
                </a:cubicBezTo>
                <a:cubicBezTo>
                  <a:pt x="2133" y="921"/>
                  <a:pt x="2133" y="921"/>
                  <a:pt x="2133" y="921"/>
                </a:cubicBezTo>
                <a:cubicBezTo>
                  <a:pt x="2133" y="921"/>
                  <a:pt x="2133" y="921"/>
                  <a:pt x="2133" y="921"/>
                </a:cubicBezTo>
                <a:cubicBezTo>
                  <a:pt x="2133" y="921"/>
                  <a:pt x="2133" y="921"/>
                  <a:pt x="2133" y="921"/>
                </a:cubicBezTo>
                <a:cubicBezTo>
                  <a:pt x="2133" y="921"/>
                  <a:pt x="2133" y="921"/>
                  <a:pt x="2133" y="921"/>
                </a:cubicBezTo>
                <a:cubicBezTo>
                  <a:pt x="2133" y="922"/>
                  <a:pt x="2133" y="922"/>
                  <a:pt x="2133" y="922"/>
                </a:cubicBezTo>
                <a:cubicBezTo>
                  <a:pt x="2133" y="922"/>
                  <a:pt x="2133" y="922"/>
                  <a:pt x="2133" y="922"/>
                </a:cubicBezTo>
                <a:cubicBezTo>
                  <a:pt x="2133" y="922"/>
                  <a:pt x="2133" y="922"/>
                  <a:pt x="2133" y="922"/>
                </a:cubicBezTo>
                <a:cubicBezTo>
                  <a:pt x="2133" y="922"/>
                  <a:pt x="2133" y="922"/>
                  <a:pt x="2133" y="922"/>
                </a:cubicBezTo>
                <a:cubicBezTo>
                  <a:pt x="2133" y="922"/>
                  <a:pt x="2133" y="922"/>
                  <a:pt x="2133" y="922"/>
                </a:cubicBezTo>
                <a:cubicBezTo>
                  <a:pt x="2133" y="922"/>
                  <a:pt x="2133" y="922"/>
                  <a:pt x="2133" y="922"/>
                </a:cubicBezTo>
                <a:cubicBezTo>
                  <a:pt x="2133" y="922"/>
                  <a:pt x="2133" y="922"/>
                  <a:pt x="2133" y="922"/>
                </a:cubicBezTo>
                <a:cubicBezTo>
                  <a:pt x="2133" y="922"/>
                  <a:pt x="2133" y="922"/>
                  <a:pt x="2133" y="922"/>
                </a:cubicBezTo>
                <a:cubicBezTo>
                  <a:pt x="2133" y="922"/>
                  <a:pt x="2133" y="922"/>
                  <a:pt x="2133" y="922"/>
                </a:cubicBezTo>
                <a:cubicBezTo>
                  <a:pt x="2132" y="922"/>
                  <a:pt x="2132" y="922"/>
                  <a:pt x="2132" y="922"/>
                </a:cubicBezTo>
                <a:cubicBezTo>
                  <a:pt x="2132" y="922"/>
                  <a:pt x="2132" y="922"/>
                  <a:pt x="2132" y="922"/>
                </a:cubicBezTo>
                <a:cubicBezTo>
                  <a:pt x="2132" y="922"/>
                  <a:pt x="2132" y="922"/>
                  <a:pt x="2132" y="922"/>
                </a:cubicBezTo>
                <a:cubicBezTo>
                  <a:pt x="2132" y="922"/>
                  <a:pt x="2132" y="922"/>
                  <a:pt x="2132" y="922"/>
                </a:cubicBezTo>
                <a:cubicBezTo>
                  <a:pt x="2132" y="922"/>
                  <a:pt x="2132" y="922"/>
                  <a:pt x="2132" y="922"/>
                </a:cubicBezTo>
                <a:cubicBezTo>
                  <a:pt x="2132" y="922"/>
                  <a:pt x="2132" y="922"/>
                  <a:pt x="2132" y="922"/>
                </a:cubicBezTo>
                <a:cubicBezTo>
                  <a:pt x="2132" y="922"/>
                  <a:pt x="2132" y="922"/>
                  <a:pt x="2132" y="922"/>
                </a:cubicBezTo>
                <a:cubicBezTo>
                  <a:pt x="2132" y="922"/>
                  <a:pt x="2132" y="922"/>
                  <a:pt x="2132" y="922"/>
                </a:cubicBezTo>
                <a:cubicBezTo>
                  <a:pt x="2132" y="922"/>
                  <a:pt x="2132" y="922"/>
                  <a:pt x="2132" y="922"/>
                </a:cubicBezTo>
                <a:cubicBezTo>
                  <a:pt x="2132" y="922"/>
                  <a:pt x="2132" y="922"/>
                  <a:pt x="2132" y="922"/>
                </a:cubicBezTo>
                <a:cubicBezTo>
                  <a:pt x="2132" y="923"/>
                  <a:pt x="2132" y="923"/>
                  <a:pt x="2132" y="923"/>
                </a:cubicBezTo>
                <a:cubicBezTo>
                  <a:pt x="2132" y="923"/>
                  <a:pt x="2132" y="923"/>
                  <a:pt x="2132" y="923"/>
                </a:cubicBezTo>
                <a:cubicBezTo>
                  <a:pt x="2132" y="923"/>
                  <a:pt x="2132" y="923"/>
                  <a:pt x="2132" y="923"/>
                </a:cubicBezTo>
                <a:cubicBezTo>
                  <a:pt x="2132" y="923"/>
                  <a:pt x="2132" y="923"/>
                  <a:pt x="2132" y="923"/>
                </a:cubicBezTo>
                <a:cubicBezTo>
                  <a:pt x="2131" y="923"/>
                  <a:pt x="2131" y="923"/>
                  <a:pt x="2131" y="923"/>
                </a:cubicBezTo>
                <a:cubicBezTo>
                  <a:pt x="2131" y="923"/>
                  <a:pt x="2131" y="923"/>
                  <a:pt x="2131" y="923"/>
                </a:cubicBezTo>
                <a:cubicBezTo>
                  <a:pt x="2131" y="923"/>
                  <a:pt x="2131" y="923"/>
                  <a:pt x="2131" y="923"/>
                </a:cubicBezTo>
                <a:cubicBezTo>
                  <a:pt x="2131" y="923"/>
                  <a:pt x="2131" y="923"/>
                  <a:pt x="2131" y="923"/>
                </a:cubicBezTo>
                <a:cubicBezTo>
                  <a:pt x="2131" y="923"/>
                  <a:pt x="2131" y="923"/>
                  <a:pt x="2131" y="923"/>
                </a:cubicBezTo>
                <a:cubicBezTo>
                  <a:pt x="2131" y="924"/>
                  <a:pt x="2131" y="924"/>
                  <a:pt x="2131" y="924"/>
                </a:cubicBezTo>
                <a:cubicBezTo>
                  <a:pt x="2131" y="924"/>
                  <a:pt x="2131" y="924"/>
                  <a:pt x="2131" y="924"/>
                </a:cubicBezTo>
                <a:cubicBezTo>
                  <a:pt x="2131" y="924"/>
                  <a:pt x="2131" y="924"/>
                  <a:pt x="2131" y="924"/>
                </a:cubicBezTo>
                <a:cubicBezTo>
                  <a:pt x="2131" y="924"/>
                  <a:pt x="2131" y="924"/>
                  <a:pt x="2131" y="924"/>
                </a:cubicBezTo>
                <a:cubicBezTo>
                  <a:pt x="2131" y="924"/>
                  <a:pt x="2131" y="924"/>
                  <a:pt x="2131" y="924"/>
                </a:cubicBezTo>
                <a:cubicBezTo>
                  <a:pt x="2131" y="924"/>
                  <a:pt x="2131" y="924"/>
                  <a:pt x="2131" y="924"/>
                </a:cubicBezTo>
                <a:moveTo>
                  <a:pt x="2139" y="883"/>
                </a:moveTo>
                <a:cubicBezTo>
                  <a:pt x="2139" y="883"/>
                  <a:pt x="2139" y="883"/>
                  <a:pt x="2139" y="883"/>
                </a:cubicBezTo>
                <a:cubicBezTo>
                  <a:pt x="2140" y="884"/>
                  <a:pt x="2140" y="884"/>
                  <a:pt x="2140" y="884"/>
                </a:cubicBezTo>
                <a:cubicBezTo>
                  <a:pt x="2140" y="883"/>
                  <a:pt x="2140" y="883"/>
                  <a:pt x="2140" y="883"/>
                </a:cubicBezTo>
                <a:cubicBezTo>
                  <a:pt x="2141" y="883"/>
                  <a:pt x="2141" y="883"/>
                  <a:pt x="2141" y="883"/>
                </a:cubicBezTo>
                <a:cubicBezTo>
                  <a:pt x="2141" y="883"/>
                  <a:pt x="2141" y="883"/>
                  <a:pt x="2141" y="883"/>
                </a:cubicBezTo>
                <a:cubicBezTo>
                  <a:pt x="2141" y="882"/>
                  <a:pt x="2141" y="882"/>
                  <a:pt x="2141" y="882"/>
                </a:cubicBezTo>
                <a:cubicBezTo>
                  <a:pt x="2140" y="882"/>
                  <a:pt x="2140" y="882"/>
                  <a:pt x="2140" y="882"/>
                </a:cubicBezTo>
                <a:cubicBezTo>
                  <a:pt x="2140" y="882"/>
                  <a:pt x="2140" y="882"/>
                  <a:pt x="2140" y="882"/>
                </a:cubicBezTo>
                <a:cubicBezTo>
                  <a:pt x="2139" y="882"/>
                  <a:pt x="2139" y="882"/>
                  <a:pt x="2139" y="882"/>
                </a:cubicBezTo>
                <a:cubicBezTo>
                  <a:pt x="2139" y="882"/>
                  <a:pt x="2139" y="882"/>
                  <a:pt x="2139" y="882"/>
                </a:cubicBezTo>
                <a:cubicBezTo>
                  <a:pt x="2139" y="883"/>
                  <a:pt x="2139" y="883"/>
                  <a:pt x="2139" y="883"/>
                </a:cubicBezTo>
                <a:cubicBezTo>
                  <a:pt x="2139" y="883"/>
                  <a:pt x="2139" y="883"/>
                  <a:pt x="2139" y="883"/>
                </a:cubicBezTo>
                <a:cubicBezTo>
                  <a:pt x="2139" y="883"/>
                  <a:pt x="2139" y="883"/>
                  <a:pt x="2139" y="883"/>
                </a:cubicBezTo>
                <a:moveTo>
                  <a:pt x="2142" y="879"/>
                </a:moveTo>
                <a:cubicBezTo>
                  <a:pt x="2142" y="879"/>
                  <a:pt x="2142" y="879"/>
                  <a:pt x="2142" y="879"/>
                </a:cubicBezTo>
                <a:cubicBezTo>
                  <a:pt x="2142" y="879"/>
                  <a:pt x="2142" y="879"/>
                  <a:pt x="2142" y="879"/>
                </a:cubicBezTo>
                <a:cubicBezTo>
                  <a:pt x="2142" y="879"/>
                  <a:pt x="2142" y="879"/>
                  <a:pt x="2142" y="879"/>
                </a:cubicBezTo>
                <a:moveTo>
                  <a:pt x="2134" y="921"/>
                </a:moveTo>
                <a:cubicBezTo>
                  <a:pt x="2134" y="921"/>
                  <a:pt x="2134" y="921"/>
                  <a:pt x="2134" y="921"/>
                </a:cubicBezTo>
                <a:cubicBezTo>
                  <a:pt x="2134" y="921"/>
                  <a:pt x="2134" y="921"/>
                  <a:pt x="2134" y="921"/>
                </a:cubicBezTo>
                <a:cubicBezTo>
                  <a:pt x="2134" y="921"/>
                  <a:pt x="2134" y="921"/>
                  <a:pt x="2134" y="921"/>
                </a:cubicBezTo>
                <a:cubicBezTo>
                  <a:pt x="2134" y="921"/>
                  <a:pt x="2134" y="921"/>
                  <a:pt x="2134" y="921"/>
                </a:cubicBezTo>
                <a:moveTo>
                  <a:pt x="2143" y="910"/>
                </a:moveTo>
                <a:cubicBezTo>
                  <a:pt x="2143" y="910"/>
                  <a:pt x="2143" y="910"/>
                  <a:pt x="2143" y="910"/>
                </a:cubicBezTo>
                <a:cubicBezTo>
                  <a:pt x="2143" y="910"/>
                  <a:pt x="2143" y="910"/>
                  <a:pt x="2143" y="910"/>
                </a:cubicBezTo>
                <a:cubicBezTo>
                  <a:pt x="2143" y="910"/>
                  <a:pt x="2143" y="910"/>
                  <a:pt x="2143" y="910"/>
                </a:cubicBezTo>
                <a:cubicBezTo>
                  <a:pt x="2143" y="910"/>
                  <a:pt x="2143" y="910"/>
                  <a:pt x="2143" y="910"/>
                </a:cubicBezTo>
                <a:cubicBezTo>
                  <a:pt x="2143" y="910"/>
                  <a:pt x="2143" y="910"/>
                  <a:pt x="2143" y="910"/>
                </a:cubicBezTo>
                <a:cubicBezTo>
                  <a:pt x="2143" y="910"/>
                  <a:pt x="2143" y="910"/>
                  <a:pt x="2143" y="910"/>
                </a:cubicBezTo>
                <a:cubicBezTo>
                  <a:pt x="2143" y="910"/>
                  <a:pt x="2143" y="910"/>
                  <a:pt x="2143" y="910"/>
                </a:cubicBezTo>
                <a:cubicBezTo>
                  <a:pt x="2143" y="910"/>
                  <a:pt x="2143" y="910"/>
                  <a:pt x="2143" y="910"/>
                </a:cubicBezTo>
                <a:cubicBezTo>
                  <a:pt x="2143" y="910"/>
                  <a:pt x="2143" y="910"/>
                  <a:pt x="2143" y="910"/>
                </a:cubicBezTo>
                <a:cubicBezTo>
                  <a:pt x="2143" y="910"/>
                  <a:pt x="2143" y="910"/>
                  <a:pt x="2143" y="910"/>
                </a:cubicBezTo>
                <a:cubicBezTo>
                  <a:pt x="2143" y="911"/>
                  <a:pt x="2143" y="911"/>
                  <a:pt x="2143" y="911"/>
                </a:cubicBezTo>
                <a:cubicBezTo>
                  <a:pt x="2143" y="911"/>
                  <a:pt x="2143" y="911"/>
                  <a:pt x="2143" y="911"/>
                </a:cubicBezTo>
                <a:cubicBezTo>
                  <a:pt x="2143" y="911"/>
                  <a:pt x="2143" y="911"/>
                  <a:pt x="2143" y="911"/>
                </a:cubicBezTo>
                <a:cubicBezTo>
                  <a:pt x="2143" y="910"/>
                  <a:pt x="2143" y="910"/>
                  <a:pt x="2143" y="910"/>
                </a:cubicBezTo>
                <a:cubicBezTo>
                  <a:pt x="2143" y="911"/>
                  <a:pt x="2143" y="911"/>
                  <a:pt x="2143" y="911"/>
                </a:cubicBezTo>
                <a:cubicBezTo>
                  <a:pt x="2143" y="911"/>
                  <a:pt x="2143" y="911"/>
                  <a:pt x="2143" y="911"/>
                </a:cubicBezTo>
                <a:cubicBezTo>
                  <a:pt x="2143" y="911"/>
                  <a:pt x="2143" y="911"/>
                  <a:pt x="2143" y="911"/>
                </a:cubicBezTo>
                <a:cubicBezTo>
                  <a:pt x="2143" y="910"/>
                  <a:pt x="2143" y="910"/>
                  <a:pt x="2143" y="910"/>
                </a:cubicBezTo>
                <a:cubicBezTo>
                  <a:pt x="2142" y="910"/>
                  <a:pt x="2142" y="910"/>
                  <a:pt x="2142" y="910"/>
                </a:cubicBezTo>
                <a:cubicBezTo>
                  <a:pt x="2142" y="910"/>
                  <a:pt x="2142" y="910"/>
                  <a:pt x="2142" y="910"/>
                </a:cubicBezTo>
                <a:cubicBezTo>
                  <a:pt x="2142" y="911"/>
                  <a:pt x="2142" y="911"/>
                  <a:pt x="2142" y="911"/>
                </a:cubicBezTo>
                <a:cubicBezTo>
                  <a:pt x="2142" y="911"/>
                  <a:pt x="2142" y="911"/>
                  <a:pt x="2142"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1"/>
                  <a:pt x="2143" y="911"/>
                  <a:pt x="2143" y="911"/>
                </a:cubicBezTo>
                <a:cubicBezTo>
                  <a:pt x="2143" y="912"/>
                  <a:pt x="2143" y="912"/>
                  <a:pt x="2143" y="912"/>
                </a:cubicBezTo>
                <a:cubicBezTo>
                  <a:pt x="2144" y="912"/>
                  <a:pt x="2144" y="912"/>
                  <a:pt x="2144" y="912"/>
                </a:cubicBezTo>
                <a:cubicBezTo>
                  <a:pt x="2144" y="912"/>
                  <a:pt x="2144" y="912"/>
                  <a:pt x="2144" y="912"/>
                </a:cubicBezTo>
                <a:cubicBezTo>
                  <a:pt x="2144" y="912"/>
                  <a:pt x="2144" y="912"/>
                  <a:pt x="2144" y="912"/>
                </a:cubicBezTo>
                <a:cubicBezTo>
                  <a:pt x="2144" y="912"/>
                  <a:pt x="2144" y="912"/>
                  <a:pt x="2144" y="912"/>
                </a:cubicBezTo>
                <a:cubicBezTo>
                  <a:pt x="2143" y="911"/>
                  <a:pt x="2143" y="911"/>
                  <a:pt x="2143" y="911"/>
                </a:cubicBezTo>
                <a:cubicBezTo>
                  <a:pt x="2144" y="911"/>
                  <a:pt x="2144" y="911"/>
                  <a:pt x="2144" y="911"/>
                </a:cubicBezTo>
                <a:cubicBezTo>
                  <a:pt x="2144" y="911"/>
                  <a:pt x="2144" y="911"/>
                  <a:pt x="2144" y="911"/>
                </a:cubicBezTo>
                <a:cubicBezTo>
                  <a:pt x="2144" y="911"/>
                  <a:pt x="2144" y="911"/>
                  <a:pt x="2144" y="911"/>
                </a:cubicBezTo>
                <a:cubicBezTo>
                  <a:pt x="2144" y="911"/>
                  <a:pt x="2144" y="911"/>
                  <a:pt x="2144" y="911"/>
                </a:cubicBezTo>
                <a:cubicBezTo>
                  <a:pt x="2144" y="911"/>
                  <a:pt x="2144" y="911"/>
                  <a:pt x="2144" y="911"/>
                </a:cubicBezTo>
                <a:cubicBezTo>
                  <a:pt x="2144" y="911"/>
                  <a:pt x="2144" y="911"/>
                  <a:pt x="2144" y="911"/>
                </a:cubicBezTo>
                <a:cubicBezTo>
                  <a:pt x="2144" y="911"/>
                  <a:pt x="2144" y="911"/>
                  <a:pt x="2144" y="911"/>
                </a:cubicBezTo>
                <a:cubicBezTo>
                  <a:pt x="2144" y="911"/>
                  <a:pt x="2144" y="911"/>
                  <a:pt x="2144" y="911"/>
                </a:cubicBezTo>
                <a:cubicBezTo>
                  <a:pt x="2144" y="911"/>
                  <a:pt x="2144" y="911"/>
                  <a:pt x="2144" y="911"/>
                </a:cubicBezTo>
                <a:cubicBezTo>
                  <a:pt x="2144" y="911"/>
                  <a:pt x="2144" y="911"/>
                  <a:pt x="2144" y="911"/>
                </a:cubicBezTo>
                <a:cubicBezTo>
                  <a:pt x="2144" y="911"/>
                  <a:pt x="2144" y="911"/>
                  <a:pt x="2144" y="911"/>
                </a:cubicBezTo>
                <a:cubicBezTo>
                  <a:pt x="2144" y="911"/>
                  <a:pt x="2144" y="911"/>
                  <a:pt x="2144" y="911"/>
                </a:cubicBezTo>
                <a:cubicBezTo>
                  <a:pt x="2144" y="911"/>
                  <a:pt x="2144" y="911"/>
                  <a:pt x="2144" y="911"/>
                </a:cubicBezTo>
                <a:cubicBezTo>
                  <a:pt x="2144" y="911"/>
                  <a:pt x="2144" y="911"/>
                  <a:pt x="2144" y="911"/>
                </a:cubicBezTo>
                <a:cubicBezTo>
                  <a:pt x="2144" y="911"/>
                  <a:pt x="2144" y="911"/>
                  <a:pt x="2144" y="911"/>
                </a:cubicBezTo>
                <a:cubicBezTo>
                  <a:pt x="2144" y="911"/>
                  <a:pt x="2144" y="911"/>
                  <a:pt x="2144" y="911"/>
                </a:cubicBezTo>
                <a:cubicBezTo>
                  <a:pt x="2144" y="911"/>
                  <a:pt x="2144" y="911"/>
                  <a:pt x="2144" y="911"/>
                </a:cubicBezTo>
                <a:cubicBezTo>
                  <a:pt x="2144" y="910"/>
                  <a:pt x="2144" y="910"/>
                  <a:pt x="2144" y="910"/>
                </a:cubicBezTo>
                <a:cubicBezTo>
                  <a:pt x="2144" y="910"/>
                  <a:pt x="2144" y="910"/>
                  <a:pt x="2144" y="910"/>
                </a:cubicBezTo>
                <a:cubicBezTo>
                  <a:pt x="2144" y="911"/>
                  <a:pt x="2144" y="911"/>
                  <a:pt x="2144" y="911"/>
                </a:cubicBezTo>
                <a:cubicBezTo>
                  <a:pt x="2145" y="911"/>
                  <a:pt x="2145" y="911"/>
                  <a:pt x="2145" y="911"/>
                </a:cubicBezTo>
                <a:cubicBezTo>
                  <a:pt x="2145" y="910"/>
                  <a:pt x="2145" y="910"/>
                  <a:pt x="2145" y="910"/>
                </a:cubicBezTo>
                <a:cubicBezTo>
                  <a:pt x="2145" y="910"/>
                  <a:pt x="2145" y="910"/>
                  <a:pt x="2145" y="910"/>
                </a:cubicBezTo>
                <a:cubicBezTo>
                  <a:pt x="2145" y="910"/>
                  <a:pt x="2145" y="910"/>
                  <a:pt x="2145" y="910"/>
                </a:cubicBezTo>
                <a:cubicBezTo>
                  <a:pt x="2145" y="910"/>
                  <a:pt x="2145" y="910"/>
                  <a:pt x="2145" y="910"/>
                </a:cubicBezTo>
                <a:cubicBezTo>
                  <a:pt x="2145" y="910"/>
                  <a:pt x="2145" y="910"/>
                  <a:pt x="2145" y="910"/>
                </a:cubicBezTo>
                <a:cubicBezTo>
                  <a:pt x="2145" y="910"/>
                  <a:pt x="2145" y="910"/>
                  <a:pt x="2145" y="910"/>
                </a:cubicBezTo>
                <a:cubicBezTo>
                  <a:pt x="2145" y="910"/>
                  <a:pt x="2145" y="910"/>
                  <a:pt x="2145" y="910"/>
                </a:cubicBezTo>
                <a:cubicBezTo>
                  <a:pt x="2145" y="910"/>
                  <a:pt x="2145" y="910"/>
                  <a:pt x="2145" y="910"/>
                </a:cubicBezTo>
                <a:cubicBezTo>
                  <a:pt x="2146" y="910"/>
                  <a:pt x="2146" y="910"/>
                  <a:pt x="2146" y="910"/>
                </a:cubicBezTo>
                <a:cubicBezTo>
                  <a:pt x="2146" y="910"/>
                  <a:pt x="2146" y="910"/>
                  <a:pt x="2146" y="910"/>
                </a:cubicBezTo>
                <a:cubicBezTo>
                  <a:pt x="2146" y="910"/>
                  <a:pt x="2146" y="910"/>
                  <a:pt x="2146" y="910"/>
                </a:cubicBezTo>
                <a:cubicBezTo>
                  <a:pt x="2146" y="910"/>
                  <a:pt x="2146" y="910"/>
                  <a:pt x="2146" y="910"/>
                </a:cubicBezTo>
                <a:cubicBezTo>
                  <a:pt x="2146" y="910"/>
                  <a:pt x="2146" y="910"/>
                  <a:pt x="2146" y="910"/>
                </a:cubicBezTo>
                <a:cubicBezTo>
                  <a:pt x="2146" y="910"/>
                  <a:pt x="2146" y="910"/>
                  <a:pt x="2146" y="910"/>
                </a:cubicBezTo>
                <a:cubicBezTo>
                  <a:pt x="2146" y="910"/>
                  <a:pt x="2146" y="910"/>
                  <a:pt x="2146" y="910"/>
                </a:cubicBezTo>
                <a:cubicBezTo>
                  <a:pt x="2146" y="909"/>
                  <a:pt x="2146" y="909"/>
                  <a:pt x="2146" y="909"/>
                </a:cubicBezTo>
                <a:cubicBezTo>
                  <a:pt x="2146" y="909"/>
                  <a:pt x="2146" y="909"/>
                  <a:pt x="2146" y="909"/>
                </a:cubicBezTo>
                <a:cubicBezTo>
                  <a:pt x="2146" y="909"/>
                  <a:pt x="2146" y="909"/>
                  <a:pt x="2146" y="909"/>
                </a:cubicBezTo>
                <a:cubicBezTo>
                  <a:pt x="2146" y="909"/>
                  <a:pt x="2146" y="909"/>
                  <a:pt x="2146" y="909"/>
                </a:cubicBezTo>
                <a:cubicBezTo>
                  <a:pt x="2146" y="909"/>
                  <a:pt x="2146" y="909"/>
                  <a:pt x="2146" y="909"/>
                </a:cubicBezTo>
                <a:cubicBezTo>
                  <a:pt x="2146" y="909"/>
                  <a:pt x="2146" y="909"/>
                  <a:pt x="2146" y="909"/>
                </a:cubicBezTo>
                <a:cubicBezTo>
                  <a:pt x="2146" y="909"/>
                  <a:pt x="2146" y="909"/>
                  <a:pt x="2146" y="909"/>
                </a:cubicBezTo>
                <a:cubicBezTo>
                  <a:pt x="2146" y="909"/>
                  <a:pt x="2146" y="909"/>
                  <a:pt x="2146" y="909"/>
                </a:cubicBezTo>
                <a:cubicBezTo>
                  <a:pt x="2146" y="909"/>
                  <a:pt x="2146" y="909"/>
                  <a:pt x="2146" y="909"/>
                </a:cubicBezTo>
                <a:cubicBezTo>
                  <a:pt x="2146" y="909"/>
                  <a:pt x="2146" y="909"/>
                  <a:pt x="2146" y="909"/>
                </a:cubicBezTo>
                <a:cubicBezTo>
                  <a:pt x="2146" y="909"/>
                  <a:pt x="2146" y="909"/>
                  <a:pt x="2146" y="909"/>
                </a:cubicBezTo>
                <a:cubicBezTo>
                  <a:pt x="2146" y="910"/>
                  <a:pt x="2146" y="910"/>
                  <a:pt x="2146" y="910"/>
                </a:cubicBezTo>
                <a:cubicBezTo>
                  <a:pt x="2146" y="910"/>
                  <a:pt x="2146" y="910"/>
                  <a:pt x="2146" y="910"/>
                </a:cubicBezTo>
                <a:cubicBezTo>
                  <a:pt x="2146" y="909"/>
                  <a:pt x="2146" y="909"/>
                  <a:pt x="2146" y="909"/>
                </a:cubicBezTo>
                <a:cubicBezTo>
                  <a:pt x="2146" y="910"/>
                  <a:pt x="2146" y="910"/>
                  <a:pt x="2146" y="910"/>
                </a:cubicBezTo>
                <a:cubicBezTo>
                  <a:pt x="2146" y="910"/>
                  <a:pt x="2146" y="910"/>
                  <a:pt x="2146" y="910"/>
                </a:cubicBezTo>
                <a:cubicBezTo>
                  <a:pt x="2146" y="910"/>
                  <a:pt x="2146" y="910"/>
                  <a:pt x="2146" y="910"/>
                </a:cubicBezTo>
                <a:cubicBezTo>
                  <a:pt x="2146" y="910"/>
                  <a:pt x="2146" y="910"/>
                  <a:pt x="2146" y="910"/>
                </a:cubicBezTo>
                <a:cubicBezTo>
                  <a:pt x="2146" y="909"/>
                  <a:pt x="2146" y="909"/>
                  <a:pt x="2146" y="909"/>
                </a:cubicBezTo>
                <a:cubicBezTo>
                  <a:pt x="2146" y="910"/>
                  <a:pt x="2146" y="910"/>
                  <a:pt x="2146" y="910"/>
                </a:cubicBezTo>
                <a:cubicBezTo>
                  <a:pt x="2145" y="910"/>
                  <a:pt x="2145" y="910"/>
                  <a:pt x="2145" y="910"/>
                </a:cubicBezTo>
                <a:cubicBezTo>
                  <a:pt x="2145" y="909"/>
                  <a:pt x="2145" y="909"/>
                  <a:pt x="2145" y="909"/>
                </a:cubicBezTo>
                <a:cubicBezTo>
                  <a:pt x="2146" y="909"/>
                  <a:pt x="2146" y="909"/>
                  <a:pt x="2146" y="909"/>
                </a:cubicBezTo>
                <a:cubicBezTo>
                  <a:pt x="2146" y="909"/>
                  <a:pt x="2146" y="909"/>
                  <a:pt x="2146" y="909"/>
                </a:cubicBezTo>
                <a:cubicBezTo>
                  <a:pt x="2145" y="909"/>
                  <a:pt x="2145" y="909"/>
                  <a:pt x="2145" y="909"/>
                </a:cubicBezTo>
                <a:cubicBezTo>
                  <a:pt x="2145" y="909"/>
                  <a:pt x="2145" y="909"/>
                  <a:pt x="2145" y="909"/>
                </a:cubicBezTo>
                <a:cubicBezTo>
                  <a:pt x="2145" y="909"/>
                  <a:pt x="2145" y="909"/>
                  <a:pt x="2145" y="909"/>
                </a:cubicBezTo>
                <a:cubicBezTo>
                  <a:pt x="2145" y="910"/>
                  <a:pt x="2145" y="910"/>
                  <a:pt x="2145" y="910"/>
                </a:cubicBezTo>
                <a:cubicBezTo>
                  <a:pt x="2145" y="910"/>
                  <a:pt x="2145" y="910"/>
                  <a:pt x="2145" y="910"/>
                </a:cubicBezTo>
                <a:cubicBezTo>
                  <a:pt x="2145" y="910"/>
                  <a:pt x="2145" y="910"/>
                  <a:pt x="2145" y="910"/>
                </a:cubicBezTo>
                <a:cubicBezTo>
                  <a:pt x="2145" y="910"/>
                  <a:pt x="2145" y="910"/>
                  <a:pt x="2145" y="910"/>
                </a:cubicBezTo>
                <a:cubicBezTo>
                  <a:pt x="2145" y="910"/>
                  <a:pt x="2145" y="910"/>
                  <a:pt x="2145" y="910"/>
                </a:cubicBezTo>
                <a:cubicBezTo>
                  <a:pt x="2145" y="910"/>
                  <a:pt x="2145" y="910"/>
                  <a:pt x="2145" y="910"/>
                </a:cubicBezTo>
                <a:cubicBezTo>
                  <a:pt x="2145" y="910"/>
                  <a:pt x="2145" y="910"/>
                  <a:pt x="2145" y="910"/>
                </a:cubicBezTo>
                <a:cubicBezTo>
                  <a:pt x="2145" y="910"/>
                  <a:pt x="2145" y="910"/>
                  <a:pt x="2145" y="910"/>
                </a:cubicBezTo>
                <a:cubicBezTo>
                  <a:pt x="2145" y="910"/>
                  <a:pt x="2145" y="910"/>
                  <a:pt x="2145" y="910"/>
                </a:cubicBezTo>
                <a:cubicBezTo>
                  <a:pt x="2144" y="910"/>
                  <a:pt x="2144" y="910"/>
                  <a:pt x="2144" y="910"/>
                </a:cubicBezTo>
                <a:cubicBezTo>
                  <a:pt x="2144" y="910"/>
                  <a:pt x="2144" y="910"/>
                  <a:pt x="2144" y="910"/>
                </a:cubicBezTo>
                <a:cubicBezTo>
                  <a:pt x="2144" y="910"/>
                  <a:pt x="2144" y="910"/>
                  <a:pt x="2144" y="910"/>
                </a:cubicBezTo>
                <a:cubicBezTo>
                  <a:pt x="2144" y="910"/>
                  <a:pt x="2144" y="910"/>
                  <a:pt x="2144" y="910"/>
                </a:cubicBezTo>
                <a:cubicBezTo>
                  <a:pt x="2144" y="910"/>
                  <a:pt x="2144" y="910"/>
                  <a:pt x="2144" y="910"/>
                </a:cubicBezTo>
                <a:cubicBezTo>
                  <a:pt x="2144" y="910"/>
                  <a:pt x="2144" y="910"/>
                  <a:pt x="2144" y="910"/>
                </a:cubicBezTo>
                <a:cubicBezTo>
                  <a:pt x="2144" y="910"/>
                  <a:pt x="2144" y="910"/>
                  <a:pt x="2144" y="910"/>
                </a:cubicBezTo>
                <a:cubicBezTo>
                  <a:pt x="2144" y="910"/>
                  <a:pt x="2144" y="910"/>
                  <a:pt x="2144" y="910"/>
                </a:cubicBezTo>
                <a:cubicBezTo>
                  <a:pt x="2144" y="910"/>
                  <a:pt x="2144" y="910"/>
                  <a:pt x="2144" y="910"/>
                </a:cubicBezTo>
                <a:cubicBezTo>
                  <a:pt x="2143" y="910"/>
                  <a:pt x="2143" y="910"/>
                  <a:pt x="2143" y="910"/>
                </a:cubicBezTo>
                <a:cubicBezTo>
                  <a:pt x="2143" y="910"/>
                  <a:pt x="2143" y="910"/>
                  <a:pt x="2143" y="910"/>
                </a:cubicBezTo>
                <a:moveTo>
                  <a:pt x="2146" y="879"/>
                </a:moveTo>
                <a:cubicBezTo>
                  <a:pt x="2146" y="879"/>
                  <a:pt x="2146" y="879"/>
                  <a:pt x="2146" y="879"/>
                </a:cubicBezTo>
                <a:cubicBezTo>
                  <a:pt x="2146" y="880"/>
                  <a:pt x="2146" y="880"/>
                  <a:pt x="2146" y="880"/>
                </a:cubicBezTo>
                <a:cubicBezTo>
                  <a:pt x="2146" y="879"/>
                  <a:pt x="2146" y="879"/>
                  <a:pt x="2146" y="879"/>
                </a:cubicBezTo>
                <a:cubicBezTo>
                  <a:pt x="2147" y="880"/>
                  <a:pt x="2147" y="880"/>
                  <a:pt x="2147" y="880"/>
                </a:cubicBezTo>
                <a:cubicBezTo>
                  <a:pt x="2147" y="880"/>
                  <a:pt x="2147" y="880"/>
                  <a:pt x="2147" y="880"/>
                </a:cubicBezTo>
                <a:cubicBezTo>
                  <a:pt x="2147" y="880"/>
                  <a:pt x="2147" y="880"/>
                  <a:pt x="2147" y="880"/>
                </a:cubicBezTo>
                <a:cubicBezTo>
                  <a:pt x="2147" y="880"/>
                  <a:pt x="2147" y="880"/>
                  <a:pt x="2147" y="880"/>
                </a:cubicBezTo>
                <a:cubicBezTo>
                  <a:pt x="2147" y="880"/>
                  <a:pt x="2147" y="880"/>
                  <a:pt x="2147" y="880"/>
                </a:cubicBezTo>
                <a:cubicBezTo>
                  <a:pt x="2148" y="880"/>
                  <a:pt x="2148" y="880"/>
                  <a:pt x="2148" y="880"/>
                </a:cubicBezTo>
                <a:cubicBezTo>
                  <a:pt x="2148" y="880"/>
                  <a:pt x="2148" y="880"/>
                  <a:pt x="2148" y="880"/>
                </a:cubicBezTo>
                <a:cubicBezTo>
                  <a:pt x="2148" y="881"/>
                  <a:pt x="2148" y="881"/>
                  <a:pt x="2148" y="881"/>
                </a:cubicBezTo>
                <a:cubicBezTo>
                  <a:pt x="2148" y="881"/>
                  <a:pt x="2148" y="881"/>
                  <a:pt x="2148" y="881"/>
                </a:cubicBezTo>
                <a:cubicBezTo>
                  <a:pt x="2148" y="881"/>
                  <a:pt x="2148" y="881"/>
                  <a:pt x="2148" y="881"/>
                </a:cubicBezTo>
                <a:cubicBezTo>
                  <a:pt x="2148" y="881"/>
                  <a:pt x="2148" y="881"/>
                  <a:pt x="2148" y="881"/>
                </a:cubicBezTo>
                <a:cubicBezTo>
                  <a:pt x="2148" y="881"/>
                  <a:pt x="2148" y="881"/>
                  <a:pt x="2148" y="881"/>
                </a:cubicBezTo>
                <a:cubicBezTo>
                  <a:pt x="2148" y="882"/>
                  <a:pt x="2148" y="882"/>
                  <a:pt x="2148" y="882"/>
                </a:cubicBezTo>
                <a:cubicBezTo>
                  <a:pt x="2148" y="881"/>
                  <a:pt x="2148" y="881"/>
                  <a:pt x="2148" y="881"/>
                </a:cubicBezTo>
                <a:cubicBezTo>
                  <a:pt x="2147" y="881"/>
                  <a:pt x="2147" y="881"/>
                  <a:pt x="2147" y="881"/>
                </a:cubicBezTo>
                <a:cubicBezTo>
                  <a:pt x="2147" y="881"/>
                  <a:pt x="2147" y="881"/>
                  <a:pt x="2147" y="881"/>
                </a:cubicBezTo>
                <a:cubicBezTo>
                  <a:pt x="2147" y="881"/>
                  <a:pt x="2147" y="881"/>
                  <a:pt x="2147" y="881"/>
                </a:cubicBezTo>
                <a:cubicBezTo>
                  <a:pt x="2147" y="881"/>
                  <a:pt x="2147" y="881"/>
                  <a:pt x="2147" y="881"/>
                </a:cubicBezTo>
                <a:cubicBezTo>
                  <a:pt x="2147" y="881"/>
                  <a:pt x="2147" y="881"/>
                  <a:pt x="2147" y="881"/>
                </a:cubicBezTo>
                <a:cubicBezTo>
                  <a:pt x="2147" y="881"/>
                  <a:pt x="2147" y="881"/>
                  <a:pt x="2147" y="881"/>
                </a:cubicBezTo>
                <a:cubicBezTo>
                  <a:pt x="2147" y="881"/>
                  <a:pt x="2147" y="881"/>
                  <a:pt x="2147" y="881"/>
                </a:cubicBezTo>
                <a:cubicBezTo>
                  <a:pt x="2147" y="881"/>
                  <a:pt x="2147" y="881"/>
                  <a:pt x="2147" y="881"/>
                </a:cubicBezTo>
                <a:cubicBezTo>
                  <a:pt x="2147" y="881"/>
                  <a:pt x="2147" y="881"/>
                  <a:pt x="2147" y="881"/>
                </a:cubicBezTo>
                <a:cubicBezTo>
                  <a:pt x="2147" y="881"/>
                  <a:pt x="2147" y="881"/>
                  <a:pt x="2147" y="881"/>
                </a:cubicBezTo>
                <a:cubicBezTo>
                  <a:pt x="2147" y="880"/>
                  <a:pt x="2147" y="880"/>
                  <a:pt x="2147" y="880"/>
                </a:cubicBezTo>
                <a:cubicBezTo>
                  <a:pt x="2147" y="880"/>
                  <a:pt x="2147" y="880"/>
                  <a:pt x="2147" y="880"/>
                </a:cubicBezTo>
                <a:cubicBezTo>
                  <a:pt x="2147" y="880"/>
                  <a:pt x="2147" y="880"/>
                  <a:pt x="2147" y="880"/>
                </a:cubicBezTo>
                <a:cubicBezTo>
                  <a:pt x="2147" y="880"/>
                  <a:pt x="2147" y="880"/>
                  <a:pt x="2147" y="880"/>
                </a:cubicBezTo>
                <a:cubicBezTo>
                  <a:pt x="2147" y="880"/>
                  <a:pt x="2147" y="880"/>
                  <a:pt x="2147" y="880"/>
                </a:cubicBezTo>
                <a:cubicBezTo>
                  <a:pt x="2146" y="880"/>
                  <a:pt x="2146" y="880"/>
                  <a:pt x="2146" y="880"/>
                </a:cubicBezTo>
                <a:cubicBezTo>
                  <a:pt x="2146" y="880"/>
                  <a:pt x="2146" y="880"/>
                  <a:pt x="2146" y="880"/>
                </a:cubicBezTo>
                <a:cubicBezTo>
                  <a:pt x="2146" y="880"/>
                  <a:pt x="2146" y="880"/>
                  <a:pt x="2146" y="880"/>
                </a:cubicBezTo>
                <a:cubicBezTo>
                  <a:pt x="2146" y="880"/>
                  <a:pt x="2146" y="881"/>
                  <a:pt x="2146" y="882"/>
                </a:cubicBezTo>
                <a:cubicBezTo>
                  <a:pt x="2147" y="882"/>
                  <a:pt x="2147" y="882"/>
                  <a:pt x="2147" y="882"/>
                </a:cubicBezTo>
                <a:cubicBezTo>
                  <a:pt x="2147" y="882"/>
                  <a:pt x="2147" y="882"/>
                  <a:pt x="2147" y="882"/>
                </a:cubicBezTo>
                <a:cubicBezTo>
                  <a:pt x="2147" y="883"/>
                  <a:pt x="2147" y="883"/>
                  <a:pt x="2147" y="883"/>
                </a:cubicBezTo>
                <a:cubicBezTo>
                  <a:pt x="2147" y="883"/>
                  <a:pt x="2147" y="883"/>
                  <a:pt x="2147" y="883"/>
                </a:cubicBezTo>
                <a:cubicBezTo>
                  <a:pt x="2147" y="883"/>
                  <a:pt x="2147" y="883"/>
                  <a:pt x="2147" y="884"/>
                </a:cubicBezTo>
                <a:cubicBezTo>
                  <a:pt x="2147" y="883"/>
                  <a:pt x="2148" y="883"/>
                  <a:pt x="2148" y="883"/>
                </a:cubicBezTo>
                <a:cubicBezTo>
                  <a:pt x="2148" y="882"/>
                  <a:pt x="2148" y="882"/>
                  <a:pt x="2148" y="882"/>
                </a:cubicBezTo>
                <a:cubicBezTo>
                  <a:pt x="2148" y="882"/>
                  <a:pt x="2148" y="882"/>
                  <a:pt x="2148" y="882"/>
                </a:cubicBezTo>
                <a:cubicBezTo>
                  <a:pt x="2149" y="882"/>
                  <a:pt x="2149" y="882"/>
                  <a:pt x="2149" y="882"/>
                </a:cubicBezTo>
                <a:cubicBezTo>
                  <a:pt x="2149" y="882"/>
                  <a:pt x="2149" y="882"/>
                  <a:pt x="2149" y="882"/>
                </a:cubicBezTo>
                <a:cubicBezTo>
                  <a:pt x="2150" y="882"/>
                  <a:pt x="2150" y="882"/>
                  <a:pt x="2150" y="882"/>
                </a:cubicBezTo>
                <a:cubicBezTo>
                  <a:pt x="2150" y="883"/>
                  <a:pt x="2150" y="883"/>
                  <a:pt x="2150" y="883"/>
                </a:cubicBezTo>
                <a:cubicBezTo>
                  <a:pt x="2149" y="883"/>
                  <a:pt x="2149" y="883"/>
                  <a:pt x="2149" y="883"/>
                </a:cubicBezTo>
                <a:cubicBezTo>
                  <a:pt x="2150" y="883"/>
                  <a:pt x="2150" y="883"/>
                  <a:pt x="2150" y="883"/>
                </a:cubicBezTo>
                <a:cubicBezTo>
                  <a:pt x="2150" y="883"/>
                  <a:pt x="2150" y="883"/>
                  <a:pt x="2150" y="883"/>
                </a:cubicBezTo>
                <a:cubicBezTo>
                  <a:pt x="2150" y="883"/>
                  <a:pt x="2150" y="883"/>
                  <a:pt x="2150" y="883"/>
                </a:cubicBezTo>
                <a:cubicBezTo>
                  <a:pt x="2151" y="883"/>
                  <a:pt x="2151" y="883"/>
                  <a:pt x="2151" y="882"/>
                </a:cubicBezTo>
                <a:cubicBezTo>
                  <a:pt x="2151" y="882"/>
                  <a:pt x="2151" y="882"/>
                  <a:pt x="2151" y="882"/>
                </a:cubicBezTo>
                <a:cubicBezTo>
                  <a:pt x="2151" y="881"/>
                  <a:pt x="2151" y="881"/>
                  <a:pt x="2150" y="881"/>
                </a:cubicBezTo>
                <a:cubicBezTo>
                  <a:pt x="2150" y="881"/>
                  <a:pt x="2150" y="881"/>
                  <a:pt x="2150" y="881"/>
                </a:cubicBezTo>
                <a:cubicBezTo>
                  <a:pt x="2150" y="881"/>
                  <a:pt x="2150" y="881"/>
                  <a:pt x="2150" y="881"/>
                </a:cubicBezTo>
                <a:cubicBezTo>
                  <a:pt x="2149" y="881"/>
                  <a:pt x="2149" y="881"/>
                  <a:pt x="2149" y="881"/>
                </a:cubicBezTo>
                <a:cubicBezTo>
                  <a:pt x="2149" y="881"/>
                  <a:pt x="2149" y="881"/>
                  <a:pt x="2149" y="881"/>
                </a:cubicBezTo>
                <a:cubicBezTo>
                  <a:pt x="2150" y="881"/>
                  <a:pt x="2150" y="881"/>
                  <a:pt x="2150" y="881"/>
                </a:cubicBezTo>
                <a:cubicBezTo>
                  <a:pt x="2150" y="881"/>
                  <a:pt x="2150" y="881"/>
                  <a:pt x="2150" y="881"/>
                </a:cubicBezTo>
                <a:cubicBezTo>
                  <a:pt x="2150" y="880"/>
                  <a:pt x="2150" y="880"/>
                  <a:pt x="2150" y="880"/>
                </a:cubicBezTo>
                <a:cubicBezTo>
                  <a:pt x="2149" y="880"/>
                  <a:pt x="2149" y="880"/>
                  <a:pt x="2149" y="880"/>
                </a:cubicBezTo>
                <a:cubicBezTo>
                  <a:pt x="2150" y="879"/>
                  <a:pt x="2150" y="879"/>
                  <a:pt x="2150" y="879"/>
                </a:cubicBezTo>
                <a:cubicBezTo>
                  <a:pt x="2150" y="879"/>
                  <a:pt x="2150" y="879"/>
                  <a:pt x="2150" y="878"/>
                </a:cubicBezTo>
                <a:cubicBezTo>
                  <a:pt x="2150" y="879"/>
                  <a:pt x="2150" y="879"/>
                  <a:pt x="2150" y="879"/>
                </a:cubicBezTo>
                <a:cubicBezTo>
                  <a:pt x="2151" y="879"/>
                  <a:pt x="2151" y="879"/>
                  <a:pt x="2151" y="879"/>
                </a:cubicBezTo>
                <a:cubicBezTo>
                  <a:pt x="2151" y="879"/>
                  <a:pt x="2151" y="879"/>
                  <a:pt x="2151" y="879"/>
                </a:cubicBezTo>
                <a:cubicBezTo>
                  <a:pt x="2151" y="879"/>
                  <a:pt x="2151" y="879"/>
                  <a:pt x="2151" y="879"/>
                </a:cubicBezTo>
                <a:cubicBezTo>
                  <a:pt x="2151" y="879"/>
                  <a:pt x="2151" y="879"/>
                  <a:pt x="2151" y="879"/>
                </a:cubicBezTo>
                <a:cubicBezTo>
                  <a:pt x="2151" y="879"/>
                  <a:pt x="2151" y="879"/>
                  <a:pt x="2151" y="879"/>
                </a:cubicBezTo>
                <a:cubicBezTo>
                  <a:pt x="2151" y="880"/>
                  <a:pt x="2151" y="880"/>
                  <a:pt x="2151" y="880"/>
                </a:cubicBezTo>
                <a:cubicBezTo>
                  <a:pt x="2151" y="880"/>
                  <a:pt x="2151" y="880"/>
                  <a:pt x="2151" y="880"/>
                </a:cubicBezTo>
                <a:cubicBezTo>
                  <a:pt x="2151" y="880"/>
                  <a:pt x="2151" y="880"/>
                  <a:pt x="2151" y="880"/>
                </a:cubicBezTo>
                <a:cubicBezTo>
                  <a:pt x="2151" y="880"/>
                  <a:pt x="2151" y="880"/>
                  <a:pt x="2151" y="880"/>
                </a:cubicBezTo>
                <a:cubicBezTo>
                  <a:pt x="2151" y="881"/>
                  <a:pt x="2151" y="881"/>
                  <a:pt x="2151" y="881"/>
                </a:cubicBezTo>
                <a:cubicBezTo>
                  <a:pt x="2152" y="881"/>
                  <a:pt x="2152" y="881"/>
                  <a:pt x="2152" y="881"/>
                </a:cubicBezTo>
                <a:cubicBezTo>
                  <a:pt x="2152" y="881"/>
                  <a:pt x="2152" y="881"/>
                  <a:pt x="2152" y="881"/>
                </a:cubicBezTo>
                <a:cubicBezTo>
                  <a:pt x="2153" y="882"/>
                  <a:pt x="2153" y="882"/>
                  <a:pt x="2152" y="883"/>
                </a:cubicBezTo>
                <a:cubicBezTo>
                  <a:pt x="2151" y="883"/>
                  <a:pt x="2151" y="883"/>
                  <a:pt x="2151" y="883"/>
                </a:cubicBezTo>
                <a:cubicBezTo>
                  <a:pt x="2151" y="883"/>
                  <a:pt x="2151" y="883"/>
                  <a:pt x="2151" y="883"/>
                </a:cubicBezTo>
                <a:cubicBezTo>
                  <a:pt x="2151" y="884"/>
                  <a:pt x="2151" y="884"/>
                  <a:pt x="2151" y="884"/>
                </a:cubicBezTo>
                <a:cubicBezTo>
                  <a:pt x="2151" y="884"/>
                  <a:pt x="2151" y="884"/>
                  <a:pt x="2151" y="884"/>
                </a:cubicBezTo>
                <a:cubicBezTo>
                  <a:pt x="2151" y="884"/>
                  <a:pt x="2151" y="884"/>
                  <a:pt x="2151" y="884"/>
                </a:cubicBezTo>
                <a:cubicBezTo>
                  <a:pt x="2151" y="883"/>
                  <a:pt x="2151" y="883"/>
                  <a:pt x="2151" y="883"/>
                </a:cubicBezTo>
                <a:cubicBezTo>
                  <a:pt x="2152" y="883"/>
                  <a:pt x="2152" y="883"/>
                  <a:pt x="2152" y="883"/>
                </a:cubicBezTo>
                <a:cubicBezTo>
                  <a:pt x="2152" y="884"/>
                  <a:pt x="2152" y="884"/>
                  <a:pt x="2152" y="884"/>
                </a:cubicBezTo>
                <a:cubicBezTo>
                  <a:pt x="2152" y="884"/>
                  <a:pt x="2152" y="884"/>
                  <a:pt x="2152" y="884"/>
                </a:cubicBezTo>
                <a:cubicBezTo>
                  <a:pt x="2152" y="883"/>
                  <a:pt x="2152" y="883"/>
                  <a:pt x="2153" y="883"/>
                </a:cubicBezTo>
                <a:cubicBezTo>
                  <a:pt x="2153" y="883"/>
                  <a:pt x="2153" y="883"/>
                  <a:pt x="2153" y="883"/>
                </a:cubicBezTo>
                <a:cubicBezTo>
                  <a:pt x="2152" y="884"/>
                  <a:pt x="2152" y="884"/>
                  <a:pt x="2152" y="884"/>
                </a:cubicBezTo>
                <a:cubicBezTo>
                  <a:pt x="2152" y="885"/>
                  <a:pt x="2152" y="885"/>
                  <a:pt x="2152" y="885"/>
                </a:cubicBezTo>
                <a:cubicBezTo>
                  <a:pt x="2152" y="885"/>
                  <a:pt x="2152" y="885"/>
                  <a:pt x="2152" y="885"/>
                </a:cubicBezTo>
                <a:cubicBezTo>
                  <a:pt x="2152" y="885"/>
                  <a:pt x="2152" y="885"/>
                  <a:pt x="2152" y="885"/>
                </a:cubicBezTo>
                <a:cubicBezTo>
                  <a:pt x="2152" y="886"/>
                  <a:pt x="2152" y="886"/>
                  <a:pt x="2152" y="886"/>
                </a:cubicBezTo>
                <a:cubicBezTo>
                  <a:pt x="2151" y="886"/>
                  <a:pt x="2151" y="886"/>
                  <a:pt x="2151" y="886"/>
                </a:cubicBezTo>
                <a:cubicBezTo>
                  <a:pt x="2151" y="886"/>
                  <a:pt x="2151" y="886"/>
                  <a:pt x="2151" y="886"/>
                </a:cubicBezTo>
                <a:cubicBezTo>
                  <a:pt x="2151" y="887"/>
                  <a:pt x="2151" y="887"/>
                  <a:pt x="2151" y="887"/>
                </a:cubicBezTo>
                <a:cubicBezTo>
                  <a:pt x="2151" y="887"/>
                  <a:pt x="2151" y="887"/>
                  <a:pt x="2151" y="887"/>
                </a:cubicBezTo>
                <a:cubicBezTo>
                  <a:pt x="2150" y="887"/>
                  <a:pt x="2150" y="887"/>
                  <a:pt x="2150" y="887"/>
                </a:cubicBezTo>
                <a:cubicBezTo>
                  <a:pt x="2150" y="887"/>
                  <a:pt x="2150" y="887"/>
                  <a:pt x="2150" y="887"/>
                </a:cubicBezTo>
                <a:cubicBezTo>
                  <a:pt x="2150" y="887"/>
                  <a:pt x="2150" y="887"/>
                  <a:pt x="2150" y="887"/>
                </a:cubicBezTo>
                <a:cubicBezTo>
                  <a:pt x="2150" y="887"/>
                  <a:pt x="2150" y="887"/>
                  <a:pt x="2150" y="887"/>
                </a:cubicBezTo>
                <a:cubicBezTo>
                  <a:pt x="2149" y="887"/>
                  <a:pt x="2149" y="887"/>
                  <a:pt x="2149" y="887"/>
                </a:cubicBezTo>
                <a:cubicBezTo>
                  <a:pt x="2149" y="887"/>
                  <a:pt x="2149" y="887"/>
                  <a:pt x="2149" y="887"/>
                </a:cubicBezTo>
                <a:cubicBezTo>
                  <a:pt x="2150" y="888"/>
                  <a:pt x="2150" y="888"/>
                  <a:pt x="2150" y="888"/>
                </a:cubicBezTo>
                <a:cubicBezTo>
                  <a:pt x="2150" y="888"/>
                  <a:pt x="2150" y="888"/>
                  <a:pt x="2150" y="888"/>
                </a:cubicBezTo>
                <a:cubicBezTo>
                  <a:pt x="2150" y="889"/>
                  <a:pt x="2150" y="889"/>
                  <a:pt x="2150" y="889"/>
                </a:cubicBezTo>
                <a:cubicBezTo>
                  <a:pt x="2150" y="890"/>
                  <a:pt x="2150" y="890"/>
                  <a:pt x="2150" y="890"/>
                </a:cubicBezTo>
                <a:cubicBezTo>
                  <a:pt x="2150" y="890"/>
                  <a:pt x="2150" y="890"/>
                  <a:pt x="2150" y="890"/>
                </a:cubicBezTo>
                <a:cubicBezTo>
                  <a:pt x="2150" y="891"/>
                  <a:pt x="2150" y="891"/>
                  <a:pt x="2150" y="891"/>
                </a:cubicBezTo>
                <a:cubicBezTo>
                  <a:pt x="2150" y="891"/>
                  <a:pt x="2150" y="891"/>
                  <a:pt x="2150" y="891"/>
                </a:cubicBezTo>
                <a:cubicBezTo>
                  <a:pt x="2151" y="891"/>
                  <a:pt x="2151" y="891"/>
                  <a:pt x="2151" y="891"/>
                </a:cubicBezTo>
                <a:cubicBezTo>
                  <a:pt x="2151" y="892"/>
                  <a:pt x="2151" y="892"/>
                  <a:pt x="2150" y="892"/>
                </a:cubicBezTo>
                <a:cubicBezTo>
                  <a:pt x="2150" y="893"/>
                  <a:pt x="2150" y="893"/>
                  <a:pt x="2150" y="893"/>
                </a:cubicBezTo>
                <a:cubicBezTo>
                  <a:pt x="2149" y="893"/>
                  <a:pt x="2149" y="893"/>
                  <a:pt x="2149" y="893"/>
                </a:cubicBezTo>
                <a:cubicBezTo>
                  <a:pt x="2149" y="893"/>
                  <a:pt x="2149" y="893"/>
                  <a:pt x="2149" y="893"/>
                </a:cubicBezTo>
                <a:cubicBezTo>
                  <a:pt x="2150" y="893"/>
                  <a:pt x="2150" y="894"/>
                  <a:pt x="2150" y="894"/>
                </a:cubicBezTo>
                <a:cubicBezTo>
                  <a:pt x="2150" y="894"/>
                  <a:pt x="2150" y="894"/>
                  <a:pt x="2150" y="894"/>
                </a:cubicBezTo>
                <a:cubicBezTo>
                  <a:pt x="2150" y="894"/>
                  <a:pt x="2151" y="894"/>
                  <a:pt x="2151" y="894"/>
                </a:cubicBezTo>
                <a:cubicBezTo>
                  <a:pt x="2151" y="894"/>
                  <a:pt x="2151" y="894"/>
                  <a:pt x="2151" y="894"/>
                </a:cubicBezTo>
                <a:cubicBezTo>
                  <a:pt x="2152" y="895"/>
                  <a:pt x="2152" y="895"/>
                  <a:pt x="2152" y="895"/>
                </a:cubicBezTo>
                <a:cubicBezTo>
                  <a:pt x="2152" y="895"/>
                  <a:pt x="2152" y="895"/>
                  <a:pt x="2152" y="895"/>
                </a:cubicBezTo>
                <a:cubicBezTo>
                  <a:pt x="2152" y="895"/>
                  <a:pt x="2153" y="895"/>
                  <a:pt x="2153" y="894"/>
                </a:cubicBezTo>
                <a:cubicBezTo>
                  <a:pt x="2153" y="894"/>
                  <a:pt x="2153" y="894"/>
                  <a:pt x="2153" y="894"/>
                </a:cubicBezTo>
                <a:cubicBezTo>
                  <a:pt x="2152" y="893"/>
                  <a:pt x="2152" y="893"/>
                  <a:pt x="2152" y="893"/>
                </a:cubicBezTo>
                <a:cubicBezTo>
                  <a:pt x="2152" y="893"/>
                  <a:pt x="2152" y="893"/>
                  <a:pt x="2152" y="893"/>
                </a:cubicBezTo>
                <a:cubicBezTo>
                  <a:pt x="2152" y="893"/>
                  <a:pt x="2152" y="893"/>
                  <a:pt x="2152" y="893"/>
                </a:cubicBezTo>
                <a:cubicBezTo>
                  <a:pt x="2152" y="892"/>
                  <a:pt x="2152" y="892"/>
                  <a:pt x="2152" y="892"/>
                </a:cubicBezTo>
                <a:cubicBezTo>
                  <a:pt x="2152" y="892"/>
                  <a:pt x="2152" y="892"/>
                  <a:pt x="2152" y="892"/>
                </a:cubicBezTo>
                <a:cubicBezTo>
                  <a:pt x="2152" y="892"/>
                  <a:pt x="2152" y="892"/>
                  <a:pt x="2152" y="892"/>
                </a:cubicBezTo>
                <a:cubicBezTo>
                  <a:pt x="2152" y="892"/>
                  <a:pt x="2152" y="892"/>
                  <a:pt x="2152" y="892"/>
                </a:cubicBezTo>
                <a:cubicBezTo>
                  <a:pt x="2152" y="891"/>
                  <a:pt x="2153" y="891"/>
                  <a:pt x="2153" y="891"/>
                </a:cubicBezTo>
                <a:cubicBezTo>
                  <a:pt x="2153" y="890"/>
                  <a:pt x="2153" y="890"/>
                  <a:pt x="2153" y="890"/>
                </a:cubicBezTo>
                <a:cubicBezTo>
                  <a:pt x="2153" y="891"/>
                  <a:pt x="2153" y="891"/>
                  <a:pt x="2153" y="891"/>
                </a:cubicBezTo>
                <a:cubicBezTo>
                  <a:pt x="2154" y="891"/>
                  <a:pt x="2154" y="891"/>
                  <a:pt x="2154" y="891"/>
                </a:cubicBezTo>
                <a:cubicBezTo>
                  <a:pt x="2154" y="891"/>
                  <a:pt x="2154" y="891"/>
                  <a:pt x="2154" y="891"/>
                </a:cubicBezTo>
                <a:cubicBezTo>
                  <a:pt x="2154" y="892"/>
                  <a:pt x="2154" y="892"/>
                  <a:pt x="2154" y="892"/>
                </a:cubicBezTo>
                <a:cubicBezTo>
                  <a:pt x="2153" y="892"/>
                  <a:pt x="2153" y="892"/>
                  <a:pt x="2153" y="892"/>
                </a:cubicBezTo>
                <a:cubicBezTo>
                  <a:pt x="2153" y="892"/>
                  <a:pt x="2153" y="892"/>
                  <a:pt x="2153" y="892"/>
                </a:cubicBezTo>
                <a:cubicBezTo>
                  <a:pt x="2153" y="891"/>
                  <a:pt x="2153" y="891"/>
                  <a:pt x="2153" y="891"/>
                </a:cubicBezTo>
                <a:cubicBezTo>
                  <a:pt x="2152" y="892"/>
                  <a:pt x="2152" y="892"/>
                  <a:pt x="2152" y="892"/>
                </a:cubicBezTo>
                <a:cubicBezTo>
                  <a:pt x="2153" y="892"/>
                  <a:pt x="2153" y="892"/>
                  <a:pt x="2153" y="892"/>
                </a:cubicBezTo>
                <a:cubicBezTo>
                  <a:pt x="2153" y="892"/>
                  <a:pt x="2153" y="892"/>
                  <a:pt x="2153" y="892"/>
                </a:cubicBezTo>
                <a:cubicBezTo>
                  <a:pt x="2153" y="893"/>
                  <a:pt x="2153" y="893"/>
                  <a:pt x="2153" y="893"/>
                </a:cubicBezTo>
                <a:cubicBezTo>
                  <a:pt x="2154" y="893"/>
                  <a:pt x="2154" y="893"/>
                  <a:pt x="2154" y="894"/>
                </a:cubicBezTo>
                <a:cubicBezTo>
                  <a:pt x="2154" y="894"/>
                  <a:pt x="2154" y="895"/>
                  <a:pt x="2153" y="896"/>
                </a:cubicBezTo>
                <a:cubicBezTo>
                  <a:pt x="2153" y="896"/>
                  <a:pt x="2153" y="896"/>
                  <a:pt x="2153" y="896"/>
                </a:cubicBezTo>
                <a:cubicBezTo>
                  <a:pt x="2153" y="896"/>
                  <a:pt x="2153" y="896"/>
                  <a:pt x="2153" y="896"/>
                </a:cubicBezTo>
                <a:cubicBezTo>
                  <a:pt x="2154" y="896"/>
                  <a:pt x="2154" y="896"/>
                  <a:pt x="2154" y="896"/>
                </a:cubicBezTo>
                <a:cubicBezTo>
                  <a:pt x="2154" y="896"/>
                  <a:pt x="2154" y="896"/>
                  <a:pt x="2154" y="896"/>
                </a:cubicBezTo>
                <a:cubicBezTo>
                  <a:pt x="2155" y="895"/>
                  <a:pt x="2155" y="895"/>
                  <a:pt x="2155" y="895"/>
                </a:cubicBezTo>
                <a:cubicBezTo>
                  <a:pt x="2156" y="894"/>
                  <a:pt x="2156" y="894"/>
                  <a:pt x="2156" y="894"/>
                </a:cubicBezTo>
                <a:cubicBezTo>
                  <a:pt x="2156" y="894"/>
                  <a:pt x="2156" y="894"/>
                  <a:pt x="2156" y="894"/>
                </a:cubicBezTo>
                <a:cubicBezTo>
                  <a:pt x="2156" y="894"/>
                  <a:pt x="2156" y="894"/>
                  <a:pt x="2156" y="894"/>
                </a:cubicBezTo>
                <a:cubicBezTo>
                  <a:pt x="2156" y="894"/>
                  <a:pt x="2156" y="894"/>
                  <a:pt x="2156" y="894"/>
                </a:cubicBezTo>
                <a:cubicBezTo>
                  <a:pt x="2155" y="893"/>
                  <a:pt x="2155" y="893"/>
                  <a:pt x="2155" y="893"/>
                </a:cubicBezTo>
                <a:cubicBezTo>
                  <a:pt x="2156" y="893"/>
                  <a:pt x="2156" y="893"/>
                  <a:pt x="2156" y="893"/>
                </a:cubicBezTo>
                <a:cubicBezTo>
                  <a:pt x="2156" y="893"/>
                  <a:pt x="2156" y="893"/>
                  <a:pt x="2156" y="893"/>
                </a:cubicBezTo>
                <a:cubicBezTo>
                  <a:pt x="2157" y="893"/>
                  <a:pt x="2157" y="893"/>
                  <a:pt x="2157" y="893"/>
                </a:cubicBezTo>
                <a:cubicBezTo>
                  <a:pt x="2157" y="893"/>
                  <a:pt x="2157" y="893"/>
                  <a:pt x="2157" y="893"/>
                </a:cubicBezTo>
                <a:cubicBezTo>
                  <a:pt x="2157" y="893"/>
                  <a:pt x="2157" y="893"/>
                  <a:pt x="2157" y="893"/>
                </a:cubicBezTo>
                <a:cubicBezTo>
                  <a:pt x="2158" y="893"/>
                  <a:pt x="2158" y="893"/>
                  <a:pt x="2158" y="893"/>
                </a:cubicBezTo>
                <a:cubicBezTo>
                  <a:pt x="2158" y="892"/>
                  <a:pt x="2158" y="892"/>
                  <a:pt x="2158" y="892"/>
                </a:cubicBezTo>
                <a:cubicBezTo>
                  <a:pt x="2158" y="891"/>
                  <a:pt x="2158" y="891"/>
                  <a:pt x="2158" y="891"/>
                </a:cubicBezTo>
                <a:cubicBezTo>
                  <a:pt x="2158" y="890"/>
                  <a:pt x="2158" y="890"/>
                  <a:pt x="2158" y="890"/>
                </a:cubicBezTo>
                <a:cubicBezTo>
                  <a:pt x="2158" y="889"/>
                  <a:pt x="2158" y="889"/>
                  <a:pt x="2158" y="889"/>
                </a:cubicBezTo>
                <a:cubicBezTo>
                  <a:pt x="2159" y="888"/>
                  <a:pt x="2159" y="888"/>
                  <a:pt x="2159" y="888"/>
                </a:cubicBezTo>
                <a:cubicBezTo>
                  <a:pt x="2158" y="888"/>
                  <a:pt x="2158" y="888"/>
                  <a:pt x="2158" y="888"/>
                </a:cubicBezTo>
                <a:cubicBezTo>
                  <a:pt x="2159" y="887"/>
                  <a:pt x="2159" y="887"/>
                  <a:pt x="2159" y="887"/>
                </a:cubicBezTo>
                <a:cubicBezTo>
                  <a:pt x="2159" y="887"/>
                  <a:pt x="2159" y="886"/>
                  <a:pt x="2159" y="886"/>
                </a:cubicBezTo>
                <a:cubicBezTo>
                  <a:pt x="2159" y="885"/>
                  <a:pt x="2159" y="885"/>
                  <a:pt x="2159" y="885"/>
                </a:cubicBezTo>
                <a:cubicBezTo>
                  <a:pt x="2159" y="885"/>
                  <a:pt x="2159" y="885"/>
                  <a:pt x="2159" y="885"/>
                </a:cubicBezTo>
                <a:cubicBezTo>
                  <a:pt x="2160" y="885"/>
                  <a:pt x="2160" y="885"/>
                  <a:pt x="2160" y="885"/>
                </a:cubicBezTo>
                <a:cubicBezTo>
                  <a:pt x="2160" y="884"/>
                  <a:pt x="2160" y="884"/>
                  <a:pt x="2160" y="884"/>
                </a:cubicBezTo>
                <a:cubicBezTo>
                  <a:pt x="2160" y="884"/>
                  <a:pt x="2160" y="884"/>
                  <a:pt x="2160" y="884"/>
                </a:cubicBezTo>
                <a:cubicBezTo>
                  <a:pt x="2160" y="884"/>
                  <a:pt x="2160" y="884"/>
                  <a:pt x="2160" y="884"/>
                </a:cubicBezTo>
                <a:cubicBezTo>
                  <a:pt x="2160" y="884"/>
                  <a:pt x="2160" y="884"/>
                  <a:pt x="2160" y="884"/>
                </a:cubicBezTo>
                <a:cubicBezTo>
                  <a:pt x="2160" y="884"/>
                  <a:pt x="2160" y="883"/>
                  <a:pt x="2160" y="883"/>
                </a:cubicBezTo>
                <a:cubicBezTo>
                  <a:pt x="2161" y="882"/>
                  <a:pt x="2161" y="882"/>
                  <a:pt x="2161" y="882"/>
                </a:cubicBezTo>
                <a:cubicBezTo>
                  <a:pt x="2161" y="882"/>
                  <a:pt x="2161" y="882"/>
                  <a:pt x="2161" y="882"/>
                </a:cubicBezTo>
                <a:cubicBezTo>
                  <a:pt x="2161" y="882"/>
                  <a:pt x="2161" y="882"/>
                  <a:pt x="2161" y="882"/>
                </a:cubicBezTo>
                <a:cubicBezTo>
                  <a:pt x="2162" y="882"/>
                  <a:pt x="2162" y="882"/>
                  <a:pt x="2162" y="882"/>
                </a:cubicBezTo>
                <a:cubicBezTo>
                  <a:pt x="2162" y="882"/>
                  <a:pt x="2162" y="882"/>
                  <a:pt x="2162" y="882"/>
                </a:cubicBezTo>
                <a:cubicBezTo>
                  <a:pt x="2162" y="881"/>
                  <a:pt x="2162" y="881"/>
                  <a:pt x="2162" y="881"/>
                </a:cubicBezTo>
                <a:cubicBezTo>
                  <a:pt x="2162" y="881"/>
                  <a:pt x="2162" y="881"/>
                  <a:pt x="2162" y="881"/>
                </a:cubicBezTo>
                <a:cubicBezTo>
                  <a:pt x="2162" y="881"/>
                  <a:pt x="2161" y="880"/>
                  <a:pt x="2161" y="880"/>
                </a:cubicBezTo>
                <a:cubicBezTo>
                  <a:pt x="2162" y="880"/>
                  <a:pt x="2162" y="880"/>
                  <a:pt x="2162" y="880"/>
                </a:cubicBezTo>
                <a:cubicBezTo>
                  <a:pt x="2162" y="880"/>
                  <a:pt x="2162" y="880"/>
                  <a:pt x="2162" y="880"/>
                </a:cubicBezTo>
                <a:cubicBezTo>
                  <a:pt x="2162" y="880"/>
                  <a:pt x="2162" y="880"/>
                  <a:pt x="2162" y="880"/>
                </a:cubicBezTo>
                <a:cubicBezTo>
                  <a:pt x="2161" y="880"/>
                  <a:pt x="2161" y="880"/>
                  <a:pt x="2161" y="880"/>
                </a:cubicBezTo>
                <a:cubicBezTo>
                  <a:pt x="2161" y="879"/>
                  <a:pt x="2161" y="879"/>
                  <a:pt x="2161" y="879"/>
                </a:cubicBezTo>
                <a:cubicBezTo>
                  <a:pt x="2161" y="879"/>
                  <a:pt x="2161" y="879"/>
                  <a:pt x="2161" y="879"/>
                </a:cubicBezTo>
                <a:cubicBezTo>
                  <a:pt x="2161" y="879"/>
                  <a:pt x="2161" y="879"/>
                  <a:pt x="2161" y="879"/>
                </a:cubicBezTo>
                <a:cubicBezTo>
                  <a:pt x="2161" y="879"/>
                  <a:pt x="2161" y="879"/>
                  <a:pt x="2161" y="879"/>
                </a:cubicBezTo>
                <a:cubicBezTo>
                  <a:pt x="2161" y="879"/>
                  <a:pt x="2161" y="879"/>
                  <a:pt x="2161" y="878"/>
                </a:cubicBezTo>
                <a:cubicBezTo>
                  <a:pt x="2161" y="878"/>
                  <a:pt x="2160" y="878"/>
                  <a:pt x="2160" y="878"/>
                </a:cubicBezTo>
                <a:cubicBezTo>
                  <a:pt x="2159" y="878"/>
                  <a:pt x="2159" y="878"/>
                  <a:pt x="2159" y="878"/>
                </a:cubicBezTo>
                <a:cubicBezTo>
                  <a:pt x="2159" y="878"/>
                  <a:pt x="2159" y="878"/>
                  <a:pt x="2159" y="878"/>
                </a:cubicBezTo>
                <a:cubicBezTo>
                  <a:pt x="2159" y="878"/>
                  <a:pt x="2159" y="878"/>
                  <a:pt x="2159" y="878"/>
                </a:cubicBezTo>
                <a:cubicBezTo>
                  <a:pt x="2159" y="877"/>
                  <a:pt x="2159" y="877"/>
                  <a:pt x="2159" y="877"/>
                </a:cubicBezTo>
                <a:cubicBezTo>
                  <a:pt x="2159" y="877"/>
                  <a:pt x="2159" y="877"/>
                  <a:pt x="2159" y="877"/>
                </a:cubicBezTo>
                <a:cubicBezTo>
                  <a:pt x="2159" y="877"/>
                  <a:pt x="2159" y="877"/>
                  <a:pt x="2159" y="877"/>
                </a:cubicBezTo>
                <a:cubicBezTo>
                  <a:pt x="2160" y="877"/>
                  <a:pt x="2160" y="877"/>
                  <a:pt x="2160" y="877"/>
                </a:cubicBezTo>
                <a:cubicBezTo>
                  <a:pt x="2160" y="877"/>
                  <a:pt x="2160" y="877"/>
                  <a:pt x="2160" y="877"/>
                </a:cubicBezTo>
                <a:cubicBezTo>
                  <a:pt x="2160" y="876"/>
                  <a:pt x="2160" y="876"/>
                  <a:pt x="2160" y="876"/>
                </a:cubicBezTo>
                <a:cubicBezTo>
                  <a:pt x="2160" y="876"/>
                  <a:pt x="2160" y="875"/>
                  <a:pt x="2160" y="875"/>
                </a:cubicBezTo>
                <a:cubicBezTo>
                  <a:pt x="2159" y="875"/>
                  <a:pt x="2159" y="875"/>
                  <a:pt x="2158" y="875"/>
                </a:cubicBezTo>
                <a:cubicBezTo>
                  <a:pt x="2158" y="875"/>
                  <a:pt x="2158" y="876"/>
                  <a:pt x="2158" y="876"/>
                </a:cubicBezTo>
                <a:cubicBezTo>
                  <a:pt x="2157" y="875"/>
                  <a:pt x="2157" y="875"/>
                  <a:pt x="2157" y="875"/>
                </a:cubicBezTo>
                <a:cubicBezTo>
                  <a:pt x="2156" y="875"/>
                  <a:pt x="2156" y="875"/>
                  <a:pt x="2156" y="875"/>
                </a:cubicBezTo>
                <a:cubicBezTo>
                  <a:pt x="2156" y="875"/>
                  <a:pt x="2156" y="875"/>
                  <a:pt x="2156" y="875"/>
                </a:cubicBezTo>
                <a:cubicBezTo>
                  <a:pt x="2156" y="875"/>
                  <a:pt x="2156" y="875"/>
                  <a:pt x="2156" y="875"/>
                </a:cubicBezTo>
                <a:cubicBezTo>
                  <a:pt x="2156" y="875"/>
                  <a:pt x="2156" y="875"/>
                  <a:pt x="2156" y="875"/>
                </a:cubicBezTo>
                <a:cubicBezTo>
                  <a:pt x="2156" y="875"/>
                  <a:pt x="2156" y="875"/>
                  <a:pt x="2156" y="875"/>
                </a:cubicBezTo>
                <a:cubicBezTo>
                  <a:pt x="2156" y="875"/>
                  <a:pt x="2156" y="875"/>
                  <a:pt x="2156" y="875"/>
                </a:cubicBezTo>
                <a:cubicBezTo>
                  <a:pt x="2155" y="874"/>
                  <a:pt x="2155" y="874"/>
                  <a:pt x="2155" y="874"/>
                </a:cubicBezTo>
                <a:cubicBezTo>
                  <a:pt x="2155" y="874"/>
                  <a:pt x="2155" y="874"/>
                  <a:pt x="2155" y="874"/>
                </a:cubicBezTo>
                <a:cubicBezTo>
                  <a:pt x="2155" y="874"/>
                  <a:pt x="2155" y="874"/>
                  <a:pt x="2155" y="874"/>
                </a:cubicBezTo>
                <a:cubicBezTo>
                  <a:pt x="2155" y="874"/>
                  <a:pt x="2155" y="874"/>
                  <a:pt x="2155" y="874"/>
                </a:cubicBezTo>
                <a:cubicBezTo>
                  <a:pt x="2155" y="873"/>
                  <a:pt x="2155" y="873"/>
                  <a:pt x="2155" y="873"/>
                </a:cubicBezTo>
                <a:cubicBezTo>
                  <a:pt x="2155" y="873"/>
                  <a:pt x="2155" y="873"/>
                  <a:pt x="2155" y="873"/>
                </a:cubicBezTo>
                <a:cubicBezTo>
                  <a:pt x="2155" y="873"/>
                  <a:pt x="2155" y="873"/>
                  <a:pt x="2155" y="873"/>
                </a:cubicBezTo>
                <a:cubicBezTo>
                  <a:pt x="2155" y="873"/>
                  <a:pt x="2155" y="873"/>
                  <a:pt x="2155" y="873"/>
                </a:cubicBezTo>
                <a:cubicBezTo>
                  <a:pt x="2155" y="873"/>
                  <a:pt x="2155" y="873"/>
                  <a:pt x="2155" y="873"/>
                </a:cubicBezTo>
                <a:cubicBezTo>
                  <a:pt x="2155" y="873"/>
                  <a:pt x="2155" y="873"/>
                  <a:pt x="2155" y="873"/>
                </a:cubicBezTo>
                <a:cubicBezTo>
                  <a:pt x="2154" y="873"/>
                  <a:pt x="2154" y="873"/>
                  <a:pt x="2154" y="873"/>
                </a:cubicBezTo>
                <a:cubicBezTo>
                  <a:pt x="2154" y="873"/>
                  <a:pt x="2154" y="873"/>
                  <a:pt x="2154" y="873"/>
                </a:cubicBezTo>
                <a:cubicBezTo>
                  <a:pt x="2154" y="873"/>
                  <a:pt x="2154" y="873"/>
                  <a:pt x="2154" y="873"/>
                </a:cubicBezTo>
                <a:cubicBezTo>
                  <a:pt x="2154" y="873"/>
                  <a:pt x="2154" y="873"/>
                  <a:pt x="2154" y="873"/>
                </a:cubicBezTo>
                <a:cubicBezTo>
                  <a:pt x="2153" y="873"/>
                  <a:pt x="2153" y="873"/>
                  <a:pt x="2153" y="873"/>
                </a:cubicBezTo>
                <a:cubicBezTo>
                  <a:pt x="2153" y="873"/>
                  <a:pt x="2153" y="873"/>
                  <a:pt x="2153" y="873"/>
                </a:cubicBezTo>
                <a:cubicBezTo>
                  <a:pt x="2152" y="873"/>
                  <a:pt x="2152" y="873"/>
                  <a:pt x="2152" y="873"/>
                </a:cubicBezTo>
                <a:cubicBezTo>
                  <a:pt x="2152" y="873"/>
                  <a:pt x="2152" y="873"/>
                  <a:pt x="2152" y="873"/>
                </a:cubicBezTo>
                <a:cubicBezTo>
                  <a:pt x="2151" y="873"/>
                  <a:pt x="2151" y="874"/>
                  <a:pt x="2152" y="874"/>
                </a:cubicBezTo>
                <a:cubicBezTo>
                  <a:pt x="2151" y="874"/>
                  <a:pt x="2151" y="874"/>
                  <a:pt x="2151" y="874"/>
                </a:cubicBezTo>
                <a:cubicBezTo>
                  <a:pt x="2151" y="875"/>
                  <a:pt x="2151" y="875"/>
                  <a:pt x="2151" y="875"/>
                </a:cubicBezTo>
                <a:cubicBezTo>
                  <a:pt x="2151" y="875"/>
                  <a:pt x="2151" y="875"/>
                  <a:pt x="2150" y="875"/>
                </a:cubicBezTo>
                <a:cubicBezTo>
                  <a:pt x="2150" y="875"/>
                  <a:pt x="2150" y="875"/>
                  <a:pt x="2150" y="875"/>
                </a:cubicBezTo>
                <a:cubicBezTo>
                  <a:pt x="2150" y="875"/>
                  <a:pt x="2150" y="875"/>
                  <a:pt x="2150" y="875"/>
                </a:cubicBezTo>
                <a:cubicBezTo>
                  <a:pt x="2149" y="875"/>
                  <a:pt x="2149" y="875"/>
                  <a:pt x="2149" y="875"/>
                </a:cubicBezTo>
                <a:cubicBezTo>
                  <a:pt x="2149" y="876"/>
                  <a:pt x="2149" y="876"/>
                  <a:pt x="2149" y="876"/>
                </a:cubicBezTo>
                <a:cubicBezTo>
                  <a:pt x="2149" y="876"/>
                  <a:pt x="2149" y="876"/>
                  <a:pt x="2149" y="876"/>
                </a:cubicBezTo>
                <a:cubicBezTo>
                  <a:pt x="2149" y="876"/>
                  <a:pt x="2149" y="876"/>
                  <a:pt x="2149" y="876"/>
                </a:cubicBezTo>
                <a:cubicBezTo>
                  <a:pt x="2149" y="876"/>
                  <a:pt x="2149" y="876"/>
                  <a:pt x="2149" y="876"/>
                </a:cubicBezTo>
                <a:cubicBezTo>
                  <a:pt x="2149" y="876"/>
                  <a:pt x="2149" y="876"/>
                  <a:pt x="2149" y="876"/>
                </a:cubicBezTo>
                <a:cubicBezTo>
                  <a:pt x="2149" y="877"/>
                  <a:pt x="2149" y="877"/>
                  <a:pt x="2149" y="877"/>
                </a:cubicBezTo>
                <a:cubicBezTo>
                  <a:pt x="2148" y="877"/>
                  <a:pt x="2148" y="877"/>
                  <a:pt x="2148" y="877"/>
                </a:cubicBezTo>
                <a:cubicBezTo>
                  <a:pt x="2148" y="876"/>
                  <a:pt x="2148" y="876"/>
                  <a:pt x="2148" y="876"/>
                </a:cubicBezTo>
                <a:cubicBezTo>
                  <a:pt x="2148" y="876"/>
                  <a:pt x="2148" y="876"/>
                  <a:pt x="2148" y="876"/>
                </a:cubicBezTo>
                <a:cubicBezTo>
                  <a:pt x="2148" y="876"/>
                  <a:pt x="2147" y="876"/>
                  <a:pt x="2147" y="876"/>
                </a:cubicBezTo>
                <a:cubicBezTo>
                  <a:pt x="2147" y="876"/>
                  <a:pt x="2147" y="876"/>
                  <a:pt x="2147" y="876"/>
                </a:cubicBezTo>
                <a:cubicBezTo>
                  <a:pt x="2147" y="877"/>
                  <a:pt x="2147" y="877"/>
                  <a:pt x="2147" y="877"/>
                </a:cubicBezTo>
                <a:cubicBezTo>
                  <a:pt x="2147" y="877"/>
                  <a:pt x="2147" y="877"/>
                  <a:pt x="2147" y="877"/>
                </a:cubicBezTo>
                <a:cubicBezTo>
                  <a:pt x="2147" y="877"/>
                  <a:pt x="2147" y="877"/>
                  <a:pt x="2147" y="877"/>
                </a:cubicBezTo>
                <a:cubicBezTo>
                  <a:pt x="2147" y="877"/>
                  <a:pt x="2147" y="877"/>
                  <a:pt x="2147" y="877"/>
                </a:cubicBezTo>
                <a:cubicBezTo>
                  <a:pt x="2147" y="877"/>
                  <a:pt x="2147" y="877"/>
                  <a:pt x="2147" y="877"/>
                </a:cubicBezTo>
                <a:cubicBezTo>
                  <a:pt x="2147" y="877"/>
                  <a:pt x="2147" y="877"/>
                  <a:pt x="2147" y="877"/>
                </a:cubicBezTo>
                <a:cubicBezTo>
                  <a:pt x="2147" y="877"/>
                  <a:pt x="2147" y="877"/>
                  <a:pt x="2147" y="877"/>
                </a:cubicBezTo>
                <a:cubicBezTo>
                  <a:pt x="2147" y="878"/>
                  <a:pt x="2147" y="878"/>
                  <a:pt x="2147" y="878"/>
                </a:cubicBezTo>
                <a:cubicBezTo>
                  <a:pt x="2147" y="878"/>
                  <a:pt x="2147" y="878"/>
                  <a:pt x="2147" y="878"/>
                </a:cubicBezTo>
                <a:cubicBezTo>
                  <a:pt x="2147" y="877"/>
                  <a:pt x="2147" y="877"/>
                  <a:pt x="2147" y="877"/>
                </a:cubicBezTo>
                <a:cubicBezTo>
                  <a:pt x="2147" y="877"/>
                  <a:pt x="2147" y="877"/>
                  <a:pt x="2147" y="877"/>
                </a:cubicBezTo>
                <a:cubicBezTo>
                  <a:pt x="2147" y="877"/>
                  <a:pt x="2147" y="877"/>
                  <a:pt x="2147" y="877"/>
                </a:cubicBezTo>
                <a:cubicBezTo>
                  <a:pt x="2146" y="877"/>
                  <a:pt x="2146" y="877"/>
                  <a:pt x="2146" y="877"/>
                </a:cubicBezTo>
                <a:cubicBezTo>
                  <a:pt x="2145" y="877"/>
                  <a:pt x="2145" y="877"/>
                  <a:pt x="2145" y="877"/>
                </a:cubicBezTo>
                <a:cubicBezTo>
                  <a:pt x="2145" y="878"/>
                  <a:pt x="2145" y="878"/>
                  <a:pt x="2145" y="878"/>
                </a:cubicBezTo>
                <a:cubicBezTo>
                  <a:pt x="2146" y="879"/>
                  <a:pt x="2146" y="879"/>
                  <a:pt x="2146" y="879"/>
                </a:cubicBezTo>
                <a:moveTo>
                  <a:pt x="2147" y="873"/>
                </a:moveTo>
                <a:cubicBezTo>
                  <a:pt x="2146" y="873"/>
                  <a:pt x="2146" y="873"/>
                  <a:pt x="2146" y="873"/>
                </a:cubicBezTo>
                <a:cubicBezTo>
                  <a:pt x="2146" y="874"/>
                  <a:pt x="2146" y="874"/>
                  <a:pt x="2146" y="874"/>
                </a:cubicBezTo>
                <a:cubicBezTo>
                  <a:pt x="2146" y="874"/>
                  <a:pt x="2146" y="874"/>
                  <a:pt x="2146" y="874"/>
                </a:cubicBezTo>
                <a:cubicBezTo>
                  <a:pt x="2147" y="874"/>
                  <a:pt x="2147" y="874"/>
                  <a:pt x="2147" y="874"/>
                </a:cubicBezTo>
                <a:cubicBezTo>
                  <a:pt x="2147" y="873"/>
                  <a:pt x="2147" y="873"/>
                  <a:pt x="2147" y="873"/>
                </a:cubicBezTo>
                <a:moveTo>
                  <a:pt x="2146" y="891"/>
                </a:moveTo>
                <a:cubicBezTo>
                  <a:pt x="2147" y="890"/>
                  <a:pt x="2147" y="890"/>
                  <a:pt x="2147" y="890"/>
                </a:cubicBezTo>
                <a:cubicBezTo>
                  <a:pt x="2146" y="890"/>
                  <a:pt x="2146" y="891"/>
                  <a:pt x="2146" y="891"/>
                </a:cubicBezTo>
                <a:cubicBezTo>
                  <a:pt x="2146" y="891"/>
                  <a:pt x="2146" y="891"/>
                  <a:pt x="2146" y="891"/>
                </a:cubicBezTo>
                <a:cubicBezTo>
                  <a:pt x="2146" y="891"/>
                  <a:pt x="2146" y="891"/>
                  <a:pt x="2146" y="891"/>
                </a:cubicBezTo>
                <a:moveTo>
                  <a:pt x="2142" y="881"/>
                </a:moveTo>
                <a:cubicBezTo>
                  <a:pt x="2142" y="882"/>
                  <a:pt x="2142" y="882"/>
                  <a:pt x="2142" y="882"/>
                </a:cubicBezTo>
                <a:cubicBezTo>
                  <a:pt x="2142" y="881"/>
                  <a:pt x="2142" y="881"/>
                  <a:pt x="2142" y="881"/>
                </a:cubicBezTo>
                <a:cubicBezTo>
                  <a:pt x="2142" y="881"/>
                  <a:pt x="2142" y="881"/>
                  <a:pt x="2142" y="881"/>
                </a:cubicBezTo>
                <a:cubicBezTo>
                  <a:pt x="2143" y="880"/>
                  <a:pt x="2143" y="880"/>
                  <a:pt x="2143" y="880"/>
                </a:cubicBezTo>
                <a:cubicBezTo>
                  <a:pt x="2143" y="880"/>
                  <a:pt x="2143" y="880"/>
                  <a:pt x="2143" y="880"/>
                </a:cubicBezTo>
                <a:cubicBezTo>
                  <a:pt x="2142" y="880"/>
                  <a:pt x="2142" y="880"/>
                  <a:pt x="2142" y="880"/>
                </a:cubicBezTo>
                <a:cubicBezTo>
                  <a:pt x="2142" y="879"/>
                  <a:pt x="2142" y="879"/>
                  <a:pt x="2142" y="879"/>
                </a:cubicBezTo>
                <a:cubicBezTo>
                  <a:pt x="2142" y="880"/>
                  <a:pt x="2142" y="880"/>
                  <a:pt x="2142" y="880"/>
                </a:cubicBezTo>
                <a:cubicBezTo>
                  <a:pt x="2142" y="880"/>
                  <a:pt x="2142" y="880"/>
                  <a:pt x="2142" y="880"/>
                </a:cubicBezTo>
                <a:cubicBezTo>
                  <a:pt x="2142" y="880"/>
                  <a:pt x="2142" y="880"/>
                  <a:pt x="2142" y="880"/>
                </a:cubicBezTo>
                <a:cubicBezTo>
                  <a:pt x="2142" y="880"/>
                  <a:pt x="2142" y="881"/>
                  <a:pt x="2142" y="881"/>
                </a:cubicBezTo>
                <a:moveTo>
                  <a:pt x="2161" y="873"/>
                </a:moveTo>
                <a:cubicBezTo>
                  <a:pt x="2161" y="872"/>
                  <a:pt x="2161" y="872"/>
                  <a:pt x="2161" y="872"/>
                </a:cubicBezTo>
                <a:cubicBezTo>
                  <a:pt x="2161" y="873"/>
                  <a:pt x="2161" y="873"/>
                  <a:pt x="2161" y="873"/>
                </a:cubicBezTo>
                <a:moveTo>
                  <a:pt x="2147" y="877"/>
                </a:moveTo>
                <a:cubicBezTo>
                  <a:pt x="2147" y="877"/>
                  <a:pt x="2147" y="877"/>
                  <a:pt x="2147" y="877"/>
                </a:cubicBezTo>
                <a:cubicBezTo>
                  <a:pt x="2147" y="877"/>
                  <a:pt x="2147" y="877"/>
                  <a:pt x="2147" y="877"/>
                </a:cubicBezTo>
                <a:cubicBezTo>
                  <a:pt x="2147" y="877"/>
                  <a:pt x="2147" y="877"/>
                  <a:pt x="2147" y="877"/>
                </a:cubicBezTo>
                <a:cubicBezTo>
                  <a:pt x="2147" y="877"/>
                  <a:pt x="2147" y="877"/>
                  <a:pt x="2147" y="877"/>
                </a:cubicBezTo>
                <a:moveTo>
                  <a:pt x="2145" y="877"/>
                </a:moveTo>
                <a:cubicBezTo>
                  <a:pt x="2144" y="878"/>
                  <a:pt x="2144" y="878"/>
                  <a:pt x="2144" y="878"/>
                </a:cubicBezTo>
                <a:cubicBezTo>
                  <a:pt x="2144" y="879"/>
                  <a:pt x="2144" y="879"/>
                  <a:pt x="2144" y="879"/>
                </a:cubicBezTo>
                <a:cubicBezTo>
                  <a:pt x="2145" y="879"/>
                  <a:pt x="2145" y="879"/>
                  <a:pt x="2145" y="879"/>
                </a:cubicBezTo>
                <a:cubicBezTo>
                  <a:pt x="2145" y="878"/>
                  <a:pt x="2145" y="878"/>
                  <a:pt x="2145" y="878"/>
                </a:cubicBezTo>
                <a:cubicBezTo>
                  <a:pt x="2145" y="878"/>
                  <a:pt x="2145" y="878"/>
                  <a:pt x="2145" y="878"/>
                </a:cubicBezTo>
                <a:cubicBezTo>
                  <a:pt x="2145" y="877"/>
                  <a:pt x="2145" y="877"/>
                  <a:pt x="2145" y="877"/>
                </a:cubicBezTo>
                <a:cubicBezTo>
                  <a:pt x="2145" y="877"/>
                  <a:pt x="2145" y="877"/>
                  <a:pt x="2145" y="877"/>
                </a:cubicBezTo>
                <a:cubicBezTo>
                  <a:pt x="2145" y="877"/>
                  <a:pt x="2145" y="877"/>
                  <a:pt x="2145" y="877"/>
                </a:cubicBezTo>
                <a:cubicBezTo>
                  <a:pt x="2145" y="877"/>
                  <a:pt x="2145" y="877"/>
                  <a:pt x="2145" y="877"/>
                </a:cubicBezTo>
                <a:cubicBezTo>
                  <a:pt x="2145" y="877"/>
                  <a:pt x="2145" y="877"/>
                  <a:pt x="2145" y="877"/>
                </a:cubicBezTo>
                <a:cubicBezTo>
                  <a:pt x="2145" y="877"/>
                  <a:pt x="2145" y="877"/>
                  <a:pt x="2145" y="877"/>
                </a:cubicBezTo>
                <a:moveTo>
                  <a:pt x="2145" y="876"/>
                </a:moveTo>
                <a:cubicBezTo>
                  <a:pt x="2145" y="876"/>
                  <a:pt x="2145" y="876"/>
                  <a:pt x="2145" y="876"/>
                </a:cubicBezTo>
                <a:cubicBezTo>
                  <a:pt x="2145" y="876"/>
                  <a:pt x="2145" y="876"/>
                  <a:pt x="2145" y="876"/>
                </a:cubicBezTo>
                <a:cubicBezTo>
                  <a:pt x="2145" y="876"/>
                  <a:pt x="2145" y="876"/>
                  <a:pt x="2145" y="876"/>
                </a:cubicBezTo>
                <a:moveTo>
                  <a:pt x="2144" y="877"/>
                </a:moveTo>
                <a:cubicBezTo>
                  <a:pt x="2144" y="877"/>
                  <a:pt x="2144" y="877"/>
                  <a:pt x="2144" y="877"/>
                </a:cubicBezTo>
                <a:cubicBezTo>
                  <a:pt x="2144" y="877"/>
                  <a:pt x="2144" y="877"/>
                  <a:pt x="2144" y="877"/>
                </a:cubicBezTo>
                <a:cubicBezTo>
                  <a:pt x="2145" y="877"/>
                  <a:pt x="2145" y="877"/>
                  <a:pt x="2145" y="877"/>
                </a:cubicBezTo>
                <a:cubicBezTo>
                  <a:pt x="2144" y="877"/>
                  <a:pt x="2144" y="877"/>
                  <a:pt x="2144" y="877"/>
                </a:cubicBezTo>
                <a:moveTo>
                  <a:pt x="2145" y="879"/>
                </a:moveTo>
                <a:cubicBezTo>
                  <a:pt x="2145" y="879"/>
                  <a:pt x="2145" y="879"/>
                  <a:pt x="2145" y="879"/>
                </a:cubicBezTo>
                <a:cubicBezTo>
                  <a:pt x="2145" y="879"/>
                  <a:pt x="2145" y="879"/>
                  <a:pt x="2145" y="879"/>
                </a:cubicBezTo>
                <a:cubicBezTo>
                  <a:pt x="2145" y="879"/>
                  <a:pt x="2145" y="879"/>
                  <a:pt x="2145" y="879"/>
                </a:cubicBezTo>
                <a:cubicBezTo>
                  <a:pt x="2145" y="879"/>
                  <a:pt x="2145" y="879"/>
                  <a:pt x="2145" y="879"/>
                </a:cubicBezTo>
                <a:moveTo>
                  <a:pt x="2162" y="874"/>
                </a:moveTo>
                <a:cubicBezTo>
                  <a:pt x="2162" y="874"/>
                  <a:pt x="2162" y="874"/>
                  <a:pt x="2162" y="874"/>
                </a:cubicBezTo>
                <a:cubicBezTo>
                  <a:pt x="2162" y="874"/>
                  <a:pt x="2162" y="874"/>
                  <a:pt x="2162" y="874"/>
                </a:cubicBezTo>
                <a:cubicBezTo>
                  <a:pt x="2162" y="874"/>
                  <a:pt x="2162" y="874"/>
                  <a:pt x="2162" y="874"/>
                </a:cubicBezTo>
                <a:cubicBezTo>
                  <a:pt x="2162" y="874"/>
                  <a:pt x="2162" y="874"/>
                  <a:pt x="2162" y="874"/>
                </a:cubicBezTo>
                <a:moveTo>
                  <a:pt x="2171" y="853"/>
                </a:moveTo>
                <a:cubicBezTo>
                  <a:pt x="2171" y="853"/>
                  <a:pt x="2171" y="853"/>
                  <a:pt x="2171" y="853"/>
                </a:cubicBezTo>
                <a:cubicBezTo>
                  <a:pt x="2170" y="853"/>
                  <a:pt x="2170" y="853"/>
                  <a:pt x="2170" y="853"/>
                </a:cubicBezTo>
                <a:cubicBezTo>
                  <a:pt x="2170" y="854"/>
                  <a:pt x="2170" y="854"/>
                  <a:pt x="2171" y="854"/>
                </a:cubicBezTo>
                <a:cubicBezTo>
                  <a:pt x="2171" y="853"/>
                  <a:pt x="2171" y="853"/>
                  <a:pt x="2171" y="853"/>
                </a:cubicBezTo>
                <a:moveTo>
                  <a:pt x="2212" y="808"/>
                </a:moveTo>
                <a:cubicBezTo>
                  <a:pt x="2211" y="808"/>
                  <a:pt x="2211" y="808"/>
                  <a:pt x="2211" y="808"/>
                </a:cubicBezTo>
                <a:cubicBezTo>
                  <a:pt x="2211" y="808"/>
                  <a:pt x="2211" y="808"/>
                  <a:pt x="2211" y="808"/>
                </a:cubicBezTo>
                <a:cubicBezTo>
                  <a:pt x="2212" y="808"/>
                  <a:pt x="2212" y="808"/>
                  <a:pt x="2212" y="808"/>
                </a:cubicBezTo>
                <a:cubicBezTo>
                  <a:pt x="2212" y="808"/>
                  <a:pt x="2212" y="808"/>
                  <a:pt x="2212" y="808"/>
                </a:cubicBezTo>
                <a:moveTo>
                  <a:pt x="2196" y="846"/>
                </a:moveTo>
                <a:cubicBezTo>
                  <a:pt x="2196" y="846"/>
                  <a:pt x="2196" y="846"/>
                  <a:pt x="2196" y="846"/>
                </a:cubicBezTo>
                <a:cubicBezTo>
                  <a:pt x="2196" y="846"/>
                  <a:pt x="2196" y="846"/>
                  <a:pt x="2196" y="846"/>
                </a:cubicBezTo>
                <a:cubicBezTo>
                  <a:pt x="2196" y="846"/>
                  <a:pt x="2196" y="846"/>
                  <a:pt x="2196" y="846"/>
                </a:cubicBezTo>
                <a:cubicBezTo>
                  <a:pt x="2196" y="846"/>
                  <a:pt x="2196" y="846"/>
                  <a:pt x="2196" y="846"/>
                </a:cubicBezTo>
                <a:cubicBezTo>
                  <a:pt x="2196" y="846"/>
                  <a:pt x="2196" y="846"/>
                  <a:pt x="2196" y="846"/>
                </a:cubicBezTo>
                <a:moveTo>
                  <a:pt x="2204" y="840"/>
                </a:moveTo>
                <a:cubicBezTo>
                  <a:pt x="2205" y="840"/>
                  <a:pt x="2205" y="840"/>
                  <a:pt x="2205" y="840"/>
                </a:cubicBezTo>
                <a:cubicBezTo>
                  <a:pt x="2205" y="840"/>
                  <a:pt x="2205" y="840"/>
                  <a:pt x="2205" y="840"/>
                </a:cubicBezTo>
                <a:cubicBezTo>
                  <a:pt x="2205" y="840"/>
                  <a:pt x="2206" y="840"/>
                  <a:pt x="2206" y="839"/>
                </a:cubicBezTo>
                <a:cubicBezTo>
                  <a:pt x="2207" y="838"/>
                  <a:pt x="2207" y="838"/>
                  <a:pt x="2207" y="838"/>
                </a:cubicBezTo>
                <a:cubicBezTo>
                  <a:pt x="2207" y="838"/>
                  <a:pt x="2207" y="838"/>
                  <a:pt x="2207" y="838"/>
                </a:cubicBezTo>
                <a:cubicBezTo>
                  <a:pt x="2206" y="838"/>
                  <a:pt x="2206" y="838"/>
                  <a:pt x="2206" y="838"/>
                </a:cubicBezTo>
                <a:cubicBezTo>
                  <a:pt x="2206" y="838"/>
                  <a:pt x="2206" y="838"/>
                  <a:pt x="2206" y="838"/>
                </a:cubicBezTo>
                <a:cubicBezTo>
                  <a:pt x="2206" y="837"/>
                  <a:pt x="2206" y="837"/>
                  <a:pt x="2206" y="837"/>
                </a:cubicBezTo>
                <a:cubicBezTo>
                  <a:pt x="2206" y="837"/>
                  <a:pt x="2206" y="837"/>
                  <a:pt x="2206" y="837"/>
                </a:cubicBezTo>
                <a:cubicBezTo>
                  <a:pt x="2206" y="836"/>
                  <a:pt x="2206" y="836"/>
                  <a:pt x="2206" y="836"/>
                </a:cubicBezTo>
                <a:cubicBezTo>
                  <a:pt x="2206" y="836"/>
                  <a:pt x="2206" y="836"/>
                  <a:pt x="2206" y="836"/>
                </a:cubicBezTo>
                <a:cubicBezTo>
                  <a:pt x="2206" y="836"/>
                  <a:pt x="2206" y="836"/>
                  <a:pt x="2206" y="836"/>
                </a:cubicBezTo>
                <a:cubicBezTo>
                  <a:pt x="2206" y="836"/>
                  <a:pt x="2206" y="836"/>
                  <a:pt x="2206" y="836"/>
                </a:cubicBezTo>
                <a:cubicBezTo>
                  <a:pt x="2205" y="837"/>
                  <a:pt x="2205" y="837"/>
                  <a:pt x="2205" y="838"/>
                </a:cubicBezTo>
                <a:cubicBezTo>
                  <a:pt x="2204" y="838"/>
                  <a:pt x="2204" y="838"/>
                  <a:pt x="2204" y="838"/>
                </a:cubicBezTo>
                <a:cubicBezTo>
                  <a:pt x="2204" y="839"/>
                  <a:pt x="2204" y="839"/>
                  <a:pt x="2204" y="839"/>
                </a:cubicBezTo>
                <a:cubicBezTo>
                  <a:pt x="2205" y="839"/>
                  <a:pt x="2205" y="839"/>
                  <a:pt x="2205" y="839"/>
                </a:cubicBezTo>
                <a:cubicBezTo>
                  <a:pt x="2205" y="839"/>
                  <a:pt x="2205" y="839"/>
                  <a:pt x="2205" y="839"/>
                </a:cubicBezTo>
                <a:cubicBezTo>
                  <a:pt x="2205" y="839"/>
                  <a:pt x="2205" y="839"/>
                  <a:pt x="2205" y="839"/>
                </a:cubicBezTo>
                <a:cubicBezTo>
                  <a:pt x="2205" y="839"/>
                  <a:pt x="2205" y="840"/>
                  <a:pt x="2204" y="840"/>
                </a:cubicBezTo>
                <a:moveTo>
                  <a:pt x="2212" y="803"/>
                </a:moveTo>
                <a:cubicBezTo>
                  <a:pt x="2213" y="802"/>
                  <a:pt x="2213" y="802"/>
                  <a:pt x="2213" y="802"/>
                </a:cubicBezTo>
                <a:cubicBezTo>
                  <a:pt x="2213" y="801"/>
                  <a:pt x="2213" y="801"/>
                  <a:pt x="2213" y="801"/>
                </a:cubicBezTo>
                <a:cubicBezTo>
                  <a:pt x="2213" y="801"/>
                  <a:pt x="2213" y="801"/>
                  <a:pt x="2213" y="801"/>
                </a:cubicBezTo>
                <a:cubicBezTo>
                  <a:pt x="2212" y="802"/>
                  <a:pt x="2212" y="802"/>
                  <a:pt x="2212" y="802"/>
                </a:cubicBezTo>
                <a:cubicBezTo>
                  <a:pt x="2212" y="802"/>
                  <a:pt x="2212" y="802"/>
                  <a:pt x="2212" y="802"/>
                </a:cubicBezTo>
                <a:cubicBezTo>
                  <a:pt x="2212" y="803"/>
                  <a:pt x="2212" y="803"/>
                  <a:pt x="2212" y="803"/>
                </a:cubicBezTo>
                <a:cubicBezTo>
                  <a:pt x="2212" y="803"/>
                  <a:pt x="2212" y="803"/>
                  <a:pt x="2212" y="803"/>
                </a:cubicBezTo>
                <a:moveTo>
                  <a:pt x="2223" y="773"/>
                </a:moveTo>
                <a:cubicBezTo>
                  <a:pt x="2223" y="772"/>
                  <a:pt x="2223" y="772"/>
                  <a:pt x="2223" y="772"/>
                </a:cubicBezTo>
                <a:cubicBezTo>
                  <a:pt x="2223" y="772"/>
                  <a:pt x="2223" y="772"/>
                  <a:pt x="2223" y="771"/>
                </a:cubicBezTo>
                <a:cubicBezTo>
                  <a:pt x="2223" y="771"/>
                  <a:pt x="2223" y="771"/>
                  <a:pt x="2223" y="771"/>
                </a:cubicBezTo>
                <a:cubicBezTo>
                  <a:pt x="2222" y="771"/>
                  <a:pt x="2222" y="771"/>
                  <a:pt x="2222" y="771"/>
                </a:cubicBezTo>
                <a:cubicBezTo>
                  <a:pt x="2223" y="771"/>
                  <a:pt x="2223" y="772"/>
                  <a:pt x="2223" y="772"/>
                </a:cubicBezTo>
                <a:cubicBezTo>
                  <a:pt x="2223" y="773"/>
                  <a:pt x="2223" y="773"/>
                  <a:pt x="2223" y="773"/>
                </a:cubicBezTo>
                <a:moveTo>
                  <a:pt x="2254" y="791"/>
                </a:moveTo>
                <a:cubicBezTo>
                  <a:pt x="2253" y="792"/>
                  <a:pt x="2253" y="792"/>
                  <a:pt x="2253" y="792"/>
                </a:cubicBezTo>
                <a:cubicBezTo>
                  <a:pt x="2253" y="792"/>
                  <a:pt x="2253" y="792"/>
                  <a:pt x="2253" y="792"/>
                </a:cubicBezTo>
                <a:cubicBezTo>
                  <a:pt x="2253" y="792"/>
                  <a:pt x="2253" y="792"/>
                  <a:pt x="2253" y="792"/>
                </a:cubicBezTo>
                <a:cubicBezTo>
                  <a:pt x="2252" y="792"/>
                  <a:pt x="2252" y="792"/>
                  <a:pt x="2252" y="792"/>
                </a:cubicBezTo>
                <a:cubicBezTo>
                  <a:pt x="2252" y="791"/>
                  <a:pt x="2252" y="791"/>
                  <a:pt x="2252" y="791"/>
                </a:cubicBezTo>
                <a:cubicBezTo>
                  <a:pt x="2252" y="791"/>
                  <a:pt x="2252" y="791"/>
                  <a:pt x="2252" y="791"/>
                </a:cubicBezTo>
                <a:cubicBezTo>
                  <a:pt x="2252" y="791"/>
                  <a:pt x="2252" y="791"/>
                  <a:pt x="2252" y="791"/>
                </a:cubicBezTo>
                <a:cubicBezTo>
                  <a:pt x="2252" y="791"/>
                  <a:pt x="2252" y="790"/>
                  <a:pt x="2252" y="789"/>
                </a:cubicBezTo>
                <a:cubicBezTo>
                  <a:pt x="2252" y="789"/>
                  <a:pt x="2251" y="789"/>
                  <a:pt x="2251" y="788"/>
                </a:cubicBezTo>
                <a:cubicBezTo>
                  <a:pt x="2251" y="788"/>
                  <a:pt x="2251" y="788"/>
                  <a:pt x="2251" y="788"/>
                </a:cubicBezTo>
                <a:cubicBezTo>
                  <a:pt x="2250" y="787"/>
                  <a:pt x="2250" y="787"/>
                  <a:pt x="2250" y="787"/>
                </a:cubicBezTo>
                <a:cubicBezTo>
                  <a:pt x="2251" y="786"/>
                  <a:pt x="2251" y="786"/>
                  <a:pt x="2251" y="786"/>
                </a:cubicBezTo>
                <a:cubicBezTo>
                  <a:pt x="2251" y="786"/>
                  <a:pt x="2251" y="785"/>
                  <a:pt x="2251" y="785"/>
                </a:cubicBezTo>
                <a:cubicBezTo>
                  <a:pt x="2251" y="785"/>
                  <a:pt x="2251" y="784"/>
                  <a:pt x="2252" y="784"/>
                </a:cubicBezTo>
                <a:cubicBezTo>
                  <a:pt x="2252" y="784"/>
                  <a:pt x="2252" y="784"/>
                  <a:pt x="2252" y="784"/>
                </a:cubicBezTo>
                <a:cubicBezTo>
                  <a:pt x="2252" y="783"/>
                  <a:pt x="2252" y="783"/>
                  <a:pt x="2252" y="783"/>
                </a:cubicBezTo>
                <a:cubicBezTo>
                  <a:pt x="2252" y="783"/>
                  <a:pt x="2252" y="783"/>
                  <a:pt x="2252" y="783"/>
                </a:cubicBezTo>
                <a:cubicBezTo>
                  <a:pt x="2252" y="783"/>
                  <a:pt x="2252" y="782"/>
                  <a:pt x="2252" y="782"/>
                </a:cubicBezTo>
                <a:cubicBezTo>
                  <a:pt x="2252" y="782"/>
                  <a:pt x="2252" y="782"/>
                  <a:pt x="2252" y="782"/>
                </a:cubicBezTo>
                <a:cubicBezTo>
                  <a:pt x="2251" y="782"/>
                  <a:pt x="2251" y="783"/>
                  <a:pt x="2250" y="784"/>
                </a:cubicBezTo>
                <a:cubicBezTo>
                  <a:pt x="2249" y="785"/>
                  <a:pt x="2249" y="785"/>
                  <a:pt x="2249" y="785"/>
                </a:cubicBezTo>
                <a:cubicBezTo>
                  <a:pt x="2249" y="785"/>
                  <a:pt x="2248" y="786"/>
                  <a:pt x="2248" y="786"/>
                </a:cubicBezTo>
                <a:cubicBezTo>
                  <a:pt x="2247" y="786"/>
                  <a:pt x="2247" y="786"/>
                  <a:pt x="2246" y="785"/>
                </a:cubicBezTo>
                <a:cubicBezTo>
                  <a:pt x="2245" y="785"/>
                  <a:pt x="2245" y="785"/>
                  <a:pt x="2245" y="785"/>
                </a:cubicBezTo>
                <a:cubicBezTo>
                  <a:pt x="2245" y="785"/>
                  <a:pt x="2245" y="785"/>
                  <a:pt x="2245" y="785"/>
                </a:cubicBezTo>
                <a:cubicBezTo>
                  <a:pt x="2245" y="785"/>
                  <a:pt x="2245" y="785"/>
                  <a:pt x="2245" y="785"/>
                </a:cubicBezTo>
                <a:cubicBezTo>
                  <a:pt x="2245" y="784"/>
                  <a:pt x="2245" y="784"/>
                  <a:pt x="2245" y="784"/>
                </a:cubicBezTo>
                <a:cubicBezTo>
                  <a:pt x="2244" y="784"/>
                  <a:pt x="2244" y="784"/>
                  <a:pt x="2244" y="784"/>
                </a:cubicBezTo>
                <a:cubicBezTo>
                  <a:pt x="2244" y="784"/>
                  <a:pt x="2244" y="784"/>
                  <a:pt x="2244" y="784"/>
                </a:cubicBezTo>
                <a:cubicBezTo>
                  <a:pt x="2243" y="784"/>
                  <a:pt x="2243" y="784"/>
                  <a:pt x="2243" y="784"/>
                </a:cubicBezTo>
                <a:cubicBezTo>
                  <a:pt x="2243" y="784"/>
                  <a:pt x="2243" y="784"/>
                  <a:pt x="2243" y="784"/>
                </a:cubicBezTo>
                <a:cubicBezTo>
                  <a:pt x="2243" y="784"/>
                  <a:pt x="2243" y="784"/>
                  <a:pt x="2243" y="784"/>
                </a:cubicBezTo>
                <a:cubicBezTo>
                  <a:pt x="2242" y="784"/>
                  <a:pt x="2242" y="784"/>
                  <a:pt x="2242" y="784"/>
                </a:cubicBezTo>
                <a:cubicBezTo>
                  <a:pt x="2241" y="784"/>
                  <a:pt x="2241" y="784"/>
                  <a:pt x="2241" y="784"/>
                </a:cubicBezTo>
                <a:cubicBezTo>
                  <a:pt x="2241" y="783"/>
                  <a:pt x="2241" y="783"/>
                  <a:pt x="2241" y="783"/>
                </a:cubicBezTo>
                <a:cubicBezTo>
                  <a:pt x="2241" y="783"/>
                  <a:pt x="2241" y="783"/>
                  <a:pt x="2241" y="783"/>
                </a:cubicBezTo>
                <a:cubicBezTo>
                  <a:pt x="2240" y="782"/>
                  <a:pt x="2239" y="782"/>
                  <a:pt x="2238" y="781"/>
                </a:cubicBezTo>
                <a:cubicBezTo>
                  <a:pt x="2238" y="781"/>
                  <a:pt x="2237" y="780"/>
                  <a:pt x="2237" y="780"/>
                </a:cubicBezTo>
                <a:cubicBezTo>
                  <a:pt x="2236" y="779"/>
                  <a:pt x="2236" y="779"/>
                  <a:pt x="2236" y="779"/>
                </a:cubicBezTo>
                <a:cubicBezTo>
                  <a:pt x="2236" y="779"/>
                  <a:pt x="2236" y="779"/>
                  <a:pt x="2235" y="778"/>
                </a:cubicBezTo>
                <a:cubicBezTo>
                  <a:pt x="2235" y="778"/>
                  <a:pt x="2234" y="777"/>
                  <a:pt x="2234" y="777"/>
                </a:cubicBezTo>
                <a:cubicBezTo>
                  <a:pt x="2234" y="776"/>
                  <a:pt x="2234" y="776"/>
                  <a:pt x="2234" y="776"/>
                </a:cubicBezTo>
                <a:cubicBezTo>
                  <a:pt x="2233" y="776"/>
                  <a:pt x="2233" y="775"/>
                  <a:pt x="2233" y="775"/>
                </a:cubicBezTo>
                <a:cubicBezTo>
                  <a:pt x="2232" y="774"/>
                  <a:pt x="2232" y="773"/>
                  <a:pt x="2231" y="773"/>
                </a:cubicBezTo>
                <a:cubicBezTo>
                  <a:pt x="2231" y="772"/>
                  <a:pt x="2231" y="772"/>
                  <a:pt x="2231" y="772"/>
                </a:cubicBezTo>
                <a:cubicBezTo>
                  <a:pt x="2230" y="772"/>
                  <a:pt x="2230" y="771"/>
                  <a:pt x="2229" y="770"/>
                </a:cubicBezTo>
                <a:cubicBezTo>
                  <a:pt x="2229" y="770"/>
                  <a:pt x="2229" y="770"/>
                  <a:pt x="2229" y="770"/>
                </a:cubicBezTo>
                <a:cubicBezTo>
                  <a:pt x="2229" y="771"/>
                  <a:pt x="2229" y="771"/>
                  <a:pt x="2229" y="771"/>
                </a:cubicBezTo>
                <a:cubicBezTo>
                  <a:pt x="2228" y="771"/>
                  <a:pt x="2228" y="771"/>
                  <a:pt x="2228" y="771"/>
                </a:cubicBezTo>
                <a:cubicBezTo>
                  <a:pt x="2228" y="771"/>
                  <a:pt x="2228" y="771"/>
                  <a:pt x="2228" y="771"/>
                </a:cubicBezTo>
                <a:cubicBezTo>
                  <a:pt x="2227" y="771"/>
                  <a:pt x="2227" y="771"/>
                  <a:pt x="2227" y="771"/>
                </a:cubicBezTo>
                <a:cubicBezTo>
                  <a:pt x="2227" y="771"/>
                  <a:pt x="2227" y="771"/>
                  <a:pt x="2227" y="771"/>
                </a:cubicBezTo>
                <a:cubicBezTo>
                  <a:pt x="2227" y="772"/>
                  <a:pt x="2227" y="772"/>
                  <a:pt x="2227" y="772"/>
                </a:cubicBezTo>
                <a:cubicBezTo>
                  <a:pt x="2227" y="772"/>
                  <a:pt x="2227" y="772"/>
                  <a:pt x="2227" y="772"/>
                </a:cubicBezTo>
                <a:cubicBezTo>
                  <a:pt x="2227" y="773"/>
                  <a:pt x="2226" y="773"/>
                  <a:pt x="2227" y="774"/>
                </a:cubicBezTo>
                <a:cubicBezTo>
                  <a:pt x="2227" y="775"/>
                  <a:pt x="2227" y="775"/>
                  <a:pt x="2227" y="775"/>
                </a:cubicBezTo>
                <a:cubicBezTo>
                  <a:pt x="2228" y="776"/>
                  <a:pt x="2228" y="777"/>
                  <a:pt x="2228" y="779"/>
                </a:cubicBezTo>
                <a:cubicBezTo>
                  <a:pt x="2228" y="780"/>
                  <a:pt x="2228" y="780"/>
                  <a:pt x="2228" y="780"/>
                </a:cubicBezTo>
                <a:cubicBezTo>
                  <a:pt x="2228" y="780"/>
                  <a:pt x="2228" y="781"/>
                  <a:pt x="2227" y="781"/>
                </a:cubicBezTo>
                <a:cubicBezTo>
                  <a:pt x="2227" y="782"/>
                  <a:pt x="2227" y="782"/>
                  <a:pt x="2227" y="782"/>
                </a:cubicBezTo>
                <a:cubicBezTo>
                  <a:pt x="2227" y="783"/>
                  <a:pt x="2227" y="784"/>
                  <a:pt x="2227" y="784"/>
                </a:cubicBezTo>
                <a:cubicBezTo>
                  <a:pt x="2227" y="786"/>
                  <a:pt x="2227" y="786"/>
                  <a:pt x="2226" y="786"/>
                </a:cubicBezTo>
                <a:cubicBezTo>
                  <a:pt x="2225" y="787"/>
                  <a:pt x="2225" y="787"/>
                  <a:pt x="2225" y="788"/>
                </a:cubicBezTo>
                <a:cubicBezTo>
                  <a:pt x="2225" y="789"/>
                  <a:pt x="2225" y="789"/>
                  <a:pt x="2225" y="789"/>
                </a:cubicBezTo>
                <a:cubicBezTo>
                  <a:pt x="2225" y="789"/>
                  <a:pt x="2225" y="789"/>
                  <a:pt x="2225" y="789"/>
                </a:cubicBezTo>
                <a:cubicBezTo>
                  <a:pt x="2225" y="790"/>
                  <a:pt x="2225" y="790"/>
                  <a:pt x="2225" y="790"/>
                </a:cubicBezTo>
                <a:cubicBezTo>
                  <a:pt x="2226" y="790"/>
                  <a:pt x="2226" y="791"/>
                  <a:pt x="2225" y="792"/>
                </a:cubicBezTo>
                <a:cubicBezTo>
                  <a:pt x="2225" y="792"/>
                  <a:pt x="2224" y="793"/>
                  <a:pt x="2224" y="793"/>
                </a:cubicBezTo>
                <a:cubicBezTo>
                  <a:pt x="2223" y="792"/>
                  <a:pt x="2223" y="792"/>
                  <a:pt x="2223" y="792"/>
                </a:cubicBezTo>
                <a:cubicBezTo>
                  <a:pt x="2223" y="792"/>
                  <a:pt x="2223" y="792"/>
                  <a:pt x="2223" y="792"/>
                </a:cubicBezTo>
                <a:cubicBezTo>
                  <a:pt x="2222" y="792"/>
                  <a:pt x="2222" y="792"/>
                  <a:pt x="2222" y="792"/>
                </a:cubicBezTo>
                <a:cubicBezTo>
                  <a:pt x="2221" y="792"/>
                  <a:pt x="2221" y="792"/>
                  <a:pt x="2221" y="792"/>
                </a:cubicBezTo>
                <a:cubicBezTo>
                  <a:pt x="2221" y="792"/>
                  <a:pt x="2221" y="792"/>
                  <a:pt x="2221" y="792"/>
                </a:cubicBezTo>
                <a:cubicBezTo>
                  <a:pt x="2220" y="791"/>
                  <a:pt x="2220" y="791"/>
                  <a:pt x="2220" y="791"/>
                </a:cubicBezTo>
                <a:cubicBezTo>
                  <a:pt x="2219" y="791"/>
                  <a:pt x="2219" y="791"/>
                  <a:pt x="2219" y="791"/>
                </a:cubicBezTo>
                <a:cubicBezTo>
                  <a:pt x="2219" y="791"/>
                  <a:pt x="2219" y="791"/>
                  <a:pt x="2219" y="791"/>
                </a:cubicBezTo>
                <a:cubicBezTo>
                  <a:pt x="2219" y="791"/>
                  <a:pt x="2219" y="791"/>
                  <a:pt x="2219" y="791"/>
                </a:cubicBezTo>
                <a:cubicBezTo>
                  <a:pt x="2218" y="791"/>
                  <a:pt x="2218" y="791"/>
                  <a:pt x="2218" y="791"/>
                </a:cubicBezTo>
                <a:cubicBezTo>
                  <a:pt x="2218" y="792"/>
                  <a:pt x="2218" y="792"/>
                  <a:pt x="2218" y="792"/>
                </a:cubicBezTo>
                <a:cubicBezTo>
                  <a:pt x="2218" y="792"/>
                  <a:pt x="2218" y="792"/>
                  <a:pt x="2218" y="792"/>
                </a:cubicBezTo>
                <a:cubicBezTo>
                  <a:pt x="2219" y="793"/>
                  <a:pt x="2219" y="793"/>
                  <a:pt x="2219" y="793"/>
                </a:cubicBezTo>
                <a:cubicBezTo>
                  <a:pt x="2220" y="794"/>
                  <a:pt x="2220" y="794"/>
                  <a:pt x="2219" y="795"/>
                </a:cubicBezTo>
                <a:cubicBezTo>
                  <a:pt x="2218" y="795"/>
                  <a:pt x="2218" y="795"/>
                  <a:pt x="2218" y="796"/>
                </a:cubicBezTo>
                <a:cubicBezTo>
                  <a:pt x="2218" y="796"/>
                  <a:pt x="2218" y="796"/>
                  <a:pt x="2218" y="796"/>
                </a:cubicBezTo>
                <a:cubicBezTo>
                  <a:pt x="2218" y="796"/>
                  <a:pt x="2218" y="796"/>
                  <a:pt x="2218" y="796"/>
                </a:cubicBezTo>
                <a:cubicBezTo>
                  <a:pt x="2217" y="796"/>
                  <a:pt x="2217" y="796"/>
                  <a:pt x="2217" y="796"/>
                </a:cubicBezTo>
                <a:cubicBezTo>
                  <a:pt x="2217" y="796"/>
                  <a:pt x="2217" y="796"/>
                  <a:pt x="2217" y="796"/>
                </a:cubicBezTo>
                <a:cubicBezTo>
                  <a:pt x="2216" y="797"/>
                  <a:pt x="2216" y="797"/>
                  <a:pt x="2216" y="797"/>
                </a:cubicBezTo>
                <a:cubicBezTo>
                  <a:pt x="2216" y="797"/>
                  <a:pt x="2216" y="797"/>
                  <a:pt x="2216" y="797"/>
                </a:cubicBezTo>
                <a:cubicBezTo>
                  <a:pt x="2215" y="797"/>
                  <a:pt x="2215" y="798"/>
                  <a:pt x="2215" y="798"/>
                </a:cubicBezTo>
                <a:cubicBezTo>
                  <a:pt x="2215" y="799"/>
                  <a:pt x="2215" y="800"/>
                  <a:pt x="2214" y="800"/>
                </a:cubicBezTo>
                <a:cubicBezTo>
                  <a:pt x="2215" y="801"/>
                  <a:pt x="2215" y="801"/>
                  <a:pt x="2215" y="801"/>
                </a:cubicBezTo>
                <a:cubicBezTo>
                  <a:pt x="2215" y="801"/>
                  <a:pt x="2215" y="802"/>
                  <a:pt x="2215" y="802"/>
                </a:cubicBezTo>
                <a:cubicBezTo>
                  <a:pt x="2216" y="802"/>
                  <a:pt x="2216" y="802"/>
                  <a:pt x="2216" y="802"/>
                </a:cubicBezTo>
                <a:cubicBezTo>
                  <a:pt x="2216" y="802"/>
                  <a:pt x="2216" y="802"/>
                  <a:pt x="2216" y="802"/>
                </a:cubicBezTo>
                <a:cubicBezTo>
                  <a:pt x="2217" y="803"/>
                  <a:pt x="2217" y="804"/>
                  <a:pt x="2217" y="804"/>
                </a:cubicBezTo>
                <a:cubicBezTo>
                  <a:pt x="2217" y="805"/>
                  <a:pt x="2217" y="805"/>
                  <a:pt x="2216" y="805"/>
                </a:cubicBezTo>
                <a:cubicBezTo>
                  <a:pt x="2216" y="805"/>
                  <a:pt x="2216" y="805"/>
                  <a:pt x="2216" y="805"/>
                </a:cubicBezTo>
                <a:cubicBezTo>
                  <a:pt x="2216" y="806"/>
                  <a:pt x="2216" y="806"/>
                  <a:pt x="2216" y="806"/>
                </a:cubicBezTo>
                <a:cubicBezTo>
                  <a:pt x="2216" y="807"/>
                  <a:pt x="2216" y="807"/>
                  <a:pt x="2216" y="808"/>
                </a:cubicBezTo>
                <a:cubicBezTo>
                  <a:pt x="2216" y="808"/>
                  <a:pt x="2216" y="809"/>
                  <a:pt x="2217" y="809"/>
                </a:cubicBezTo>
                <a:cubicBezTo>
                  <a:pt x="2217" y="809"/>
                  <a:pt x="2217" y="809"/>
                  <a:pt x="2217" y="809"/>
                </a:cubicBezTo>
                <a:cubicBezTo>
                  <a:pt x="2217" y="808"/>
                  <a:pt x="2217" y="808"/>
                  <a:pt x="2217" y="808"/>
                </a:cubicBezTo>
                <a:cubicBezTo>
                  <a:pt x="2218" y="808"/>
                  <a:pt x="2218" y="808"/>
                  <a:pt x="2218" y="808"/>
                </a:cubicBezTo>
                <a:cubicBezTo>
                  <a:pt x="2219" y="807"/>
                  <a:pt x="2219" y="807"/>
                  <a:pt x="2219" y="807"/>
                </a:cubicBezTo>
                <a:cubicBezTo>
                  <a:pt x="2219" y="806"/>
                  <a:pt x="2219" y="806"/>
                  <a:pt x="2219" y="806"/>
                </a:cubicBezTo>
                <a:cubicBezTo>
                  <a:pt x="2219" y="806"/>
                  <a:pt x="2219" y="806"/>
                  <a:pt x="2219" y="806"/>
                </a:cubicBezTo>
                <a:cubicBezTo>
                  <a:pt x="2220" y="806"/>
                  <a:pt x="2220" y="806"/>
                  <a:pt x="2220" y="806"/>
                </a:cubicBezTo>
                <a:cubicBezTo>
                  <a:pt x="2220" y="805"/>
                  <a:pt x="2220" y="805"/>
                  <a:pt x="2220" y="805"/>
                </a:cubicBezTo>
                <a:cubicBezTo>
                  <a:pt x="2221" y="805"/>
                  <a:pt x="2221" y="805"/>
                  <a:pt x="2221" y="805"/>
                </a:cubicBezTo>
                <a:cubicBezTo>
                  <a:pt x="2221" y="805"/>
                  <a:pt x="2221" y="805"/>
                  <a:pt x="2221" y="805"/>
                </a:cubicBezTo>
                <a:cubicBezTo>
                  <a:pt x="2221" y="806"/>
                  <a:pt x="2221" y="806"/>
                  <a:pt x="2221" y="806"/>
                </a:cubicBezTo>
                <a:cubicBezTo>
                  <a:pt x="2221" y="806"/>
                  <a:pt x="2221" y="806"/>
                  <a:pt x="2221" y="806"/>
                </a:cubicBezTo>
                <a:cubicBezTo>
                  <a:pt x="2221" y="805"/>
                  <a:pt x="2221" y="805"/>
                  <a:pt x="2221" y="805"/>
                </a:cubicBezTo>
                <a:cubicBezTo>
                  <a:pt x="2222" y="806"/>
                  <a:pt x="2222" y="806"/>
                  <a:pt x="2222" y="806"/>
                </a:cubicBezTo>
                <a:cubicBezTo>
                  <a:pt x="2223" y="806"/>
                  <a:pt x="2223" y="806"/>
                  <a:pt x="2223" y="806"/>
                </a:cubicBezTo>
                <a:cubicBezTo>
                  <a:pt x="2224" y="805"/>
                  <a:pt x="2224" y="805"/>
                  <a:pt x="2224" y="805"/>
                </a:cubicBezTo>
                <a:cubicBezTo>
                  <a:pt x="2224" y="805"/>
                  <a:pt x="2224" y="805"/>
                  <a:pt x="2224" y="805"/>
                </a:cubicBezTo>
                <a:cubicBezTo>
                  <a:pt x="2224" y="805"/>
                  <a:pt x="2223" y="804"/>
                  <a:pt x="2223" y="804"/>
                </a:cubicBezTo>
                <a:cubicBezTo>
                  <a:pt x="2222" y="804"/>
                  <a:pt x="2222" y="804"/>
                  <a:pt x="2222" y="804"/>
                </a:cubicBezTo>
                <a:cubicBezTo>
                  <a:pt x="2222" y="803"/>
                  <a:pt x="2222" y="803"/>
                  <a:pt x="2221" y="803"/>
                </a:cubicBezTo>
                <a:cubicBezTo>
                  <a:pt x="2221" y="802"/>
                  <a:pt x="2221" y="802"/>
                  <a:pt x="2220" y="802"/>
                </a:cubicBezTo>
                <a:cubicBezTo>
                  <a:pt x="2220" y="802"/>
                  <a:pt x="2220" y="802"/>
                  <a:pt x="2220" y="802"/>
                </a:cubicBezTo>
                <a:cubicBezTo>
                  <a:pt x="2219" y="802"/>
                  <a:pt x="2219" y="802"/>
                  <a:pt x="2219" y="802"/>
                </a:cubicBezTo>
                <a:cubicBezTo>
                  <a:pt x="2219" y="802"/>
                  <a:pt x="2219" y="801"/>
                  <a:pt x="2218" y="801"/>
                </a:cubicBezTo>
                <a:cubicBezTo>
                  <a:pt x="2218" y="800"/>
                  <a:pt x="2218" y="800"/>
                  <a:pt x="2218" y="800"/>
                </a:cubicBezTo>
                <a:cubicBezTo>
                  <a:pt x="2218" y="800"/>
                  <a:pt x="2218" y="800"/>
                  <a:pt x="2218" y="799"/>
                </a:cubicBezTo>
                <a:cubicBezTo>
                  <a:pt x="2218" y="799"/>
                  <a:pt x="2219" y="798"/>
                  <a:pt x="2219" y="798"/>
                </a:cubicBezTo>
                <a:cubicBezTo>
                  <a:pt x="2220" y="798"/>
                  <a:pt x="2220" y="798"/>
                  <a:pt x="2220" y="798"/>
                </a:cubicBezTo>
                <a:cubicBezTo>
                  <a:pt x="2220" y="798"/>
                  <a:pt x="2221" y="798"/>
                  <a:pt x="2221" y="798"/>
                </a:cubicBezTo>
                <a:cubicBezTo>
                  <a:pt x="2222" y="799"/>
                  <a:pt x="2222" y="799"/>
                  <a:pt x="2222" y="799"/>
                </a:cubicBezTo>
                <a:cubicBezTo>
                  <a:pt x="2222" y="800"/>
                  <a:pt x="2222" y="800"/>
                  <a:pt x="2222" y="800"/>
                </a:cubicBezTo>
                <a:cubicBezTo>
                  <a:pt x="2222" y="800"/>
                  <a:pt x="2222" y="800"/>
                  <a:pt x="2223" y="800"/>
                </a:cubicBezTo>
                <a:cubicBezTo>
                  <a:pt x="2223" y="800"/>
                  <a:pt x="2223" y="800"/>
                  <a:pt x="2223" y="800"/>
                </a:cubicBezTo>
                <a:cubicBezTo>
                  <a:pt x="2222" y="800"/>
                  <a:pt x="2222" y="800"/>
                  <a:pt x="2222" y="800"/>
                </a:cubicBezTo>
                <a:cubicBezTo>
                  <a:pt x="2223" y="800"/>
                  <a:pt x="2223" y="800"/>
                  <a:pt x="2223" y="800"/>
                </a:cubicBezTo>
                <a:cubicBezTo>
                  <a:pt x="2223" y="800"/>
                  <a:pt x="2223" y="800"/>
                  <a:pt x="2223" y="800"/>
                </a:cubicBezTo>
                <a:cubicBezTo>
                  <a:pt x="2223" y="800"/>
                  <a:pt x="2224" y="799"/>
                  <a:pt x="2224" y="799"/>
                </a:cubicBezTo>
                <a:cubicBezTo>
                  <a:pt x="2225" y="799"/>
                  <a:pt x="2225" y="799"/>
                  <a:pt x="2225" y="799"/>
                </a:cubicBezTo>
                <a:cubicBezTo>
                  <a:pt x="2225" y="798"/>
                  <a:pt x="2225" y="798"/>
                  <a:pt x="2225" y="798"/>
                </a:cubicBezTo>
                <a:cubicBezTo>
                  <a:pt x="2226" y="798"/>
                  <a:pt x="2226" y="798"/>
                  <a:pt x="2226" y="798"/>
                </a:cubicBezTo>
                <a:cubicBezTo>
                  <a:pt x="2226" y="798"/>
                  <a:pt x="2226" y="798"/>
                  <a:pt x="2226" y="798"/>
                </a:cubicBezTo>
                <a:cubicBezTo>
                  <a:pt x="2227" y="798"/>
                  <a:pt x="2227" y="798"/>
                  <a:pt x="2227" y="798"/>
                </a:cubicBezTo>
                <a:cubicBezTo>
                  <a:pt x="2227" y="798"/>
                  <a:pt x="2227" y="798"/>
                  <a:pt x="2227" y="798"/>
                </a:cubicBezTo>
                <a:cubicBezTo>
                  <a:pt x="2228" y="798"/>
                  <a:pt x="2229" y="798"/>
                  <a:pt x="2229" y="799"/>
                </a:cubicBezTo>
                <a:cubicBezTo>
                  <a:pt x="2230" y="799"/>
                  <a:pt x="2230" y="799"/>
                  <a:pt x="2230" y="799"/>
                </a:cubicBezTo>
                <a:cubicBezTo>
                  <a:pt x="2231" y="799"/>
                  <a:pt x="2231" y="800"/>
                  <a:pt x="2231" y="800"/>
                </a:cubicBezTo>
                <a:cubicBezTo>
                  <a:pt x="2232" y="801"/>
                  <a:pt x="2232" y="801"/>
                  <a:pt x="2232" y="801"/>
                </a:cubicBezTo>
                <a:cubicBezTo>
                  <a:pt x="2233" y="801"/>
                  <a:pt x="2233" y="801"/>
                  <a:pt x="2234" y="801"/>
                </a:cubicBezTo>
                <a:cubicBezTo>
                  <a:pt x="2234" y="802"/>
                  <a:pt x="2235" y="802"/>
                  <a:pt x="2236" y="802"/>
                </a:cubicBezTo>
                <a:cubicBezTo>
                  <a:pt x="2236" y="802"/>
                  <a:pt x="2236" y="802"/>
                  <a:pt x="2236" y="802"/>
                </a:cubicBezTo>
                <a:cubicBezTo>
                  <a:pt x="2237" y="803"/>
                  <a:pt x="2237" y="803"/>
                  <a:pt x="2237" y="803"/>
                </a:cubicBezTo>
                <a:cubicBezTo>
                  <a:pt x="2237" y="803"/>
                  <a:pt x="2237" y="803"/>
                  <a:pt x="2237" y="803"/>
                </a:cubicBezTo>
                <a:cubicBezTo>
                  <a:pt x="2238" y="804"/>
                  <a:pt x="2238" y="804"/>
                  <a:pt x="2238" y="804"/>
                </a:cubicBezTo>
                <a:cubicBezTo>
                  <a:pt x="2238" y="804"/>
                  <a:pt x="2238" y="803"/>
                  <a:pt x="2238" y="803"/>
                </a:cubicBezTo>
                <a:cubicBezTo>
                  <a:pt x="2238" y="803"/>
                  <a:pt x="2238" y="803"/>
                  <a:pt x="2238" y="803"/>
                </a:cubicBezTo>
                <a:cubicBezTo>
                  <a:pt x="2239" y="802"/>
                  <a:pt x="2239" y="802"/>
                  <a:pt x="2239" y="802"/>
                </a:cubicBezTo>
                <a:cubicBezTo>
                  <a:pt x="2238" y="801"/>
                  <a:pt x="2238" y="801"/>
                  <a:pt x="2238" y="801"/>
                </a:cubicBezTo>
                <a:cubicBezTo>
                  <a:pt x="2238" y="801"/>
                  <a:pt x="2238" y="801"/>
                  <a:pt x="2238" y="801"/>
                </a:cubicBezTo>
                <a:cubicBezTo>
                  <a:pt x="2239" y="800"/>
                  <a:pt x="2239" y="799"/>
                  <a:pt x="2240" y="798"/>
                </a:cubicBezTo>
                <a:cubicBezTo>
                  <a:pt x="2240" y="798"/>
                  <a:pt x="2240" y="798"/>
                  <a:pt x="2241" y="797"/>
                </a:cubicBezTo>
                <a:cubicBezTo>
                  <a:pt x="2241" y="797"/>
                  <a:pt x="2242" y="796"/>
                  <a:pt x="2242" y="796"/>
                </a:cubicBezTo>
                <a:cubicBezTo>
                  <a:pt x="2242" y="796"/>
                  <a:pt x="2242" y="796"/>
                  <a:pt x="2242" y="796"/>
                </a:cubicBezTo>
                <a:cubicBezTo>
                  <a:pt x="2243" y="795"/>
                  <a:pt x="2243" y="795"/>
                  <a:pt x="2244" y="795"/>
                </a:cubicBezTo>
                <a:cubicBezTo>
                  <a:pt x="2244" y="794"/>
                  <a:pt x="2245" y="794"/>
                  <a:pt x="2245" y="794"/>
                </a:cubicBezTo>
                <a:cubicBezTo>
                  <a:pt x="2246" y="794"/>
                  <a:pt x="2246" y="794"/>
                  <a:pt x="2246" y="794"/>
                </a:cubicBezTo>
                <a:cubicBezTo>
                  <a:pt x="2246" y="795"/>
                  <a:pt x="2246" y="795"/>
                  <a:pt x="2246" y="795"/>
                </a:cubicBezTo>
                <a:cubicBezTo>
                  <a:pt x="2247" y="795"/>
                  <a:pt x="2247" y="795"/>
                  <a:pt x="2247" y="795"/>
                </a:cubicBezTo>
                <a:cubicBezTo>
                  <a:pt x="2247" y="795"/>
                  <a:pt x="2248" y="795"/>
                  <a:pt x="2248" y="795"/>
                </a:cubicBezTo>
                <a:cubicBezTo>
                  <a:pt x="2248" y="795"/>
                  <a:pt x="2248" y="795"/>
                  <a:pt x="2248" y="795"/>
                </a:cubicBezTo>
                <a:cubicBezTo>
                  <a:pt x="2248" y="795"/>
                  <a:pt x="2248" y="795"/>
                  <a:pt x="2248" y="795"/>
                </a:cubicBezTo>
                <a:cubicBezTo>
                  <a:pt x="2248" y="794"/>
                  <a:pt x="2248" y="794"/>
                  <a:pt x="2248" y="794"/>
                </a:cubicBezTo>
                <a:cubicBezTo>
                  <a:pt x="2249" y="794"/>
                  <a:pt x="2249" y="794"/>
                  <a:pt x="2249" y="794"/>
                </a:cubicBezTo>
                <a:cubicBezTo>
                  <a:pt x="2249" y="794"/>
                  <a:pt x="2249" y="794"/>
                  <a:pt x="2249" y="794"/>
                </a:cubicBezTo>
                <a:cubicBezTo>
                  <a:pt x="2249" y="794"/>
                  <a:pt x="2249" y="794"/>
                  <a:pt x="2249" y="794"/>
                </a:cubicBezTo>
                <a:cubicBezTo>
                  <a:pt x="2249" y="794"/>
                  <a:pt x="2249" y="794"/>
                  <a:pt x="2249" y="794"/>
                </a:cubicBezTo>
                <a:cubicBezTo>
                  <a:pt x="2249" y="794"/>
                  <a:pt x="2249" y="794"/>
                  <a:pt x="2249" y="794"/>
                </a:cubicBezTo>
                <a:cubicBezTo>
                  <a:pt x="2249" y="794"/>
                  <a:pt x="2249" y="794"/>
                  <a:pt x="2249" y="794"/>
                </a:cubicBezTo>
                <a:cubicBezTo>
                  <a:pt x="2249" y="794"/>
                  <a:pt x="2249" y="794"/>
                  <a:pt x="2249" y="794"/>
                </a:cubicBezTo>
                <a:cubicBezTo>
                  <a:pt x="2249" y="794"/>
                  <a:pt x="2249" y="794"/>
                  <a:pt x="2249" y="794"/>
                </a:cubicBezTo>
                <a:cubicBezTo>
                  <a:pt x="2249" y="794"/>
                  <a:pt x="2249" y="794"/>
                  <a:pt x="2249" y="794"/>
                </a:cubicBezTo>
                <a:cubicBezTo>
                  <a:pt x="2250" y="794"/>
                  <a:pt x="2250" y="794"/>
                  <a:pt x="2250" y="794"/>
                </a:cubicBezTo>
                <a:cubicBezTo>
                  <a:pt x="2251" y="794"/>
                  <a:pt x="2251" y="794"/>
                  <a:pt x="2251" y="794"/>
                </a:cubicBezTo>
                <a:cubicBezTo>
                  <a:pt x="2251" y="793"/>
                  <a:pt x="2251" y="793"/>
                  <a:pt x="2251" y="793"/>
                </a:cubicBezTo>
                <a:cubicBezTo>
                  <a:pt x="2251" y="793"/>
                  <a:pt x="2251" y="793"/>
                  <a:pt x="2251" y="793"/>
                </a:cubicBezTo>
                <a:cubicBezTo>
                  <a:pt x="2251" y="793"/>
                  <a:pt x="2251" y="793"/>
                  <a:pt x="2251" y="793"/>
                </a:cubicBezTo>
                <a:cubicBezTo>
                  <a:pt x="2251" y="793"/>
                  <a:pt x="2251" y="793"/>
                  <a:pt x="2251" y="793"/>
                </a:cubicBezTo>
                <a:cubicBezTo>
                  <a:pt x="2252" y="793"/>
                  <a:pt x="2252" y="793"/>
                  <a:pt x="2252" y="793"/>
                </a:cubicBezTo>
                <a:cubicBezTo>
                  <a:pt x="2252" y="792"/>
                  <a:pt x="2253" y="793"/>
                  <a:pt x="2253" y="792"/>
                </a:cubicBezTo>
                <a:cubicBezTo>
                  <a:pt x="2253" y="792"/>
                  <a:pt x="2253" y="792"/>
                  <a:pt x="2253" y="792"/>
                </a:cubicBezTo>
                <a:cubicBezTo>
                  <a:pt x="2254" y="792"/>
                  <a:pt x="2254" y="792"/>
                  <a:pt x="2254" y="792"/>
                </a:cubicBezTo>
                <a:cubicBezTo>
                  <a:pt x="2254" y="791"/>
                  <a:pt x="2254" y="791"/>
                  <a:pt x="2254" y="791"/>
                </a:cubicBezTo>
                <a:cubicBezTo>
                  <a:pt x="2255" y="791"/>
                  <a:pt x="2255" y="791"/>
                  <a:pt x="2255" y="791"/>
                </a:cubicBezTo>
                <a:cubicBezTo>
                  <a:pt x="2255" y="791"/>
                  <a:pt x="2255" y="791"/>
                  <a:pt x="2255" y="791"/>
                </a:cubicBezTo>
                <a:cubicBezTo>
                  <a:pt x="2255" y="791"/>
                  <a:pt x="2255" y="791"/>
                  <a:pt x="2255" y="791"/>
                </a:cubicBezTo>
                <a:cubicBezTo>
                  <a:pt x="2255" y="791"/>
                  <a:pt x="2254" y="791"/>
                  <a:pt x="2254" y="791"/>
                </a:cubicBezTo>
                <a:moveTo>
                  <a:pt x="2169" y="855"/>
                </a:moveTo>
                <a:cubicBezTo>
                  <a:pt x="2170" y="855"/>
                  <a:pt x="2170" y="855"/>
                  <a:pt x="2170" y="855"/>
                </a:cubicBezTo>
                <a:cubicBezTo>
                  <a:pt x="2169" y="855"/>
                  <a:pt x="2169" y="855"/>
                  <a:pt x="2169" y="855"/>
                </a:cubicBezTo>
                <a:cubicBezTo>
                  <a:pt x="2169" y="855"/>
                  <a:pt x="2169" y="855"/>
                  <a:pt x="2169" y="855"/>
                </a:cubicBezTo>
                <a:cubicBezTo>
                  <a:pt x="2169" y="855"/>
                  <a:pt x="2169" y="855"/>
                  <a:pt x="2169" y="855"/>
                </a:cubicBezTo>
                <a:moveTo>
                  <a:pt x="2215" y="879"/>
                </a:moveTo>
                <a:cubicBezTo>
                  <a:pt x="2215" y="879"/>
                  <a:pt x="2215" y="879"/>
                  <a:pt x="2215" y="879"/>
                </a:cubicBezTo>
                <a:cubicBezTo>
                  <a:pt x="2215" y="879"/>
                  <a:pt x="2215" y="879"/>
                  <a:pt x="2215" y="879"/>
                </a:cubicBezTo>
                <a:cubicBezTo>
                  <a:pt x="2215" y="880"/>
                  <a:pt x="2215" y="880"/>
                  <a:pt x="2215" y="880"/>
                </a:cubicBezTo>
                <a:cubicBezTo>
                  <a:pt x="2215" y="880"/>
                  <a:pt x="2215" y="880"/>
                  <a:pt x="2215" y="880"/>
                </a:cubicBezTo>
                <a:cubicBezTo>
                  <a:pt x="2215" y="879"/>
                  <a:pt x="2215" y="879"/>
                  <a:pt x="2215" y="879"/>
                </a:cubicBezTo>
                <a:moveTo>
                  <a:pt x="2214" y="873"/>
                </a:moveTo>
                <a:cubicBezTo>
                  <a:pt x="2214" y="873"/>
                  <a:pt x="2214" y="873"/>
                  <a:pt x="2214" y="873"/>
                </a:cubicBezTo>
                <a:cubicBezTo>
                  <a:pt x="2213" y="873"/>
                  <a:pt x="2213" y="873"/>
                  <a:pt x="2213" y="873"/>
                </a:cubicBezTo>
                <a:cubicBezTo>
                  <a:pt x="2214" y="873"/>
                  <a:pt x="2214" y="873"/>
                  <a:pt x="2214" y="873"/>
                </a:cubicBezTo>
                <a:cubicBezTo>
                  <a:pt x="2214" y="873"/>
                  <a:pt x="2214" y="873"/>
                  <a:pt x="2214" y="873"/>
                </a:cubicBezTo>
                <a:moveTo>
                  <a:pt x="2230" y="824"/>
                </a:moveTo>
                <a:cubicBezTo>
                  <a:pt x="2230" y="824"/>
                  <a:pt x="2230" y="824"/>
                  <a:pt x="2230" y="824"/>
                </a:cubicBezTo>
                <a:cubicBezTo>
                  <a:pt x="2230" y="824"/>
                  <a:pt x="2230" y="824"/>
                  <a:pt x="2230" y="824"/>
                </a:cubicBezTo>
                <a:cubicBezTo>
                  <a:pt x="2230" y="824"/>
                  <a:pt x="2230" y="824"/>
                  <a:pt x="2230" y="824"/>
                </a:cubicBezTo>
                <a:cubicBezTo>
                  <a:pt x="2230" y="824"/>
                  <a:pt x="2230" y="824"/>
                  <a:pt x="2230" y="824"/>
                </a:cubicBezTo>
                <a:cubicBezTo>
                  <a:pt x="2230" y="824"/>
                  <a:pt x="2230" y="824"/>
                  <a:pt x="2230" y="824"/>
                </a:cubicBezTo>
                <a:cubicBezTo>
                  <a:pt x="2230" y="823"/>
                  <a:pt x="2230" y="823"/>
                  <a:pt x="2230" y="823"/>
                </a:cubicBezTo>
                <a:cubicBezTo>
                  <a:pt x="2230" y="823"/>
                  <a:pt x="2230" y="823"/>
                  <a:pt x="2230" y="823"/>
                </a:cubicBezTo>
                <a:cubicBezTo>
                  <a:pt x="2230" y="823"/>
                  <a:pt x="2230" y="823"/>
                  <a:pt x="2230" y="823"/>
                </a:cubicBezTo>
                <a:cubicBezTo>
                  <a:pt x="2230" y="822"/>
                  <a:pt x="2230" y="822"/>
                  <a:pt x="2230" y="822"/>
                </a:cubicBezTo>
                <a:cubicBezTo>
                  <a:pt x="2230" y="822"/>
                  <a:pt x="2230" y="822"/>
                  <a:pt x="2230" y="822"/>
                </a:cubicBezTo>
                <a:cubicBezTo>
                  <a:pt x="2230" y="821"/>
                  <a:pt x="2230" y="821"/>
                  <a:pt x="2230" y="821"/>
                </a:cubicBezTo>
                <a:cubicBezTo>
                  <a:pt x="2229" y="821"/>
                  <a:pt x="2229" y="821"/>
                  <a:pt x="2229" y="821"/>
                </a:cubicBezTo>
                <a:cubicBezTo>
                  <a:pt x="2229" y="821"/>
                  <a:pt x="2229" y="821"/>
                  <a:pt x="2229" y="821"/>
                </a:cubicBezTo>
                <a:cubicBezTo>
                  <a:pt x="2229" y="821"/>
                  <a:pt x="2229" y="820"/>
                  <a:pt x="2229" y="820"/>
                </a:cubicBezTo>
                <a:cubicBezTo>
                  <a:pt x="2229" y="819"/>
                  <a:pt x="2229" y="819"/>
                  <a:pt x="2229" y="819"/>
                </a:cubicBezTo>
                <a:cubicBezTo>
                  <a:pt x="2229" y="819"/>
                  <a:pt x="2229" y="819"/>
                  <a:pt x="2229" y="819"/>
                </a:cubicBezTo>
                <a:cubicBezTo>
                  <a:pt x="2229" y="818"/>
                  <a:pt x="2229" y="818"/>
                  <a:pt x="2229" y="818"/>
                </a:cubicBezTo>
                <a:cubicBezTo>
                  <a:pt x="2228" y="818"/>
                  <a:pt x="2228" y="818"/>
                  <a:pt x="2228" y="818"/>
                </a:cubicBezTo>
                <a:cubicBezTo>
                  <a:pt x="2228" y="818"/>
                  <a:pt x="2228" y="817"/>
                  <a:pt x="2228" y="817"/>
                </a:cubicBezTo>
                <a:cubicBezTo>
                  <a:pt x="2228" y="817"/>
                  <a:pt x="2228" y="817"/>
                  <a:pt x="2228" y="817"/>
                </a:cubicBezTo>
                <a:cubicBezTo>
                  <a:pt x="2228" y="817"/>
                  <a:pt x="2228" y="817"/>
                  <a:pt x="2228" y="817"/>
                </a:cubicBezTo>
                <a:cubicBezTo>
                  <a:pt x="2228" y="817"/>
                  <a:pt x="2227" y="816"/>
                  <a:pt x="2227" y="816"/>
                </a:cubicBezTo>
                <a:cubicBezTo>
                  <a:pt x="2227" y="816"/>
                  <a:pt x="2227" y="816"/>
                  <a:pt x="2227" y="816"/>
                </a:cubicBezTo>
                <a:cubicBezTo>
                  <a:pt x="2227" y="816"/>
                  <a:pt x="2227" y="816"/>
                  <a:pt x="2227" y="816"/>
                </a:cubicBezTo>
                <a:cubicBezTo>
                  <a:pt x="2226" y="816"/>
                  <a:pt x="2226" y="815"/>
                  <a:pt x="2226" y="815"/>
                </a:cubicBezTo>
                <a:cubicBezTo>
                  <a:pt x="2226" y="814"/>
                  <a:pt x="2226" y="813"/>
                  <a:pt x="2226" y="812"/>
                </a:cubicBezTo>
                <a:cubicBezTo>
                  <a:pt x="2226" y="811"/>
                  <a:pt x="2226" y="811"/>
                  <a:pt x="2226" y="811"/>
                </a:cubicBezTo>
                <a:cubicBezTo>
                  <a:pt x="2226" y="811"/>
                  <a:pt x="2226" y="810"/>
                  <a:pt x="2226" y="809"/>
                </a:cubicBezTo>
                <a:cubicBezTo>
                  <a:pt x="2226" y="809"/>
                  <a:pt x="2226" y="809"/>
                  <a:pt x="2226" y="808"/>
                </a:cubicBezTo>
                <a:cubicBezTo>
                  <a:pt x="2226" y="809"/>
                  <a:pt x="2226" y="809"/>
                  <a:pt x="2226" y="809"/>
                </a:cubicBezTo>
                <a:cubicBezTo>
                  <a:pt x="2225" y="809"/>
                  <a:pt x="2225" y="809"/>
                  <a:pt x="2225" y="809"/>
                </a:cubicBezTo>
                <a:cubicBezTo>
                  <a:pt x="2224" y="808"/>
                  <a:pt x="2224" y="808"/>
                  <a:pt x="2223" y="808"/>
                </a:cubicBezTo>
                <a:cubicBezTo>
                  <a:pt x="2223" y="807"/>
                  <a:pt x="2223" y="807"/>
                  <a:pt x="2223" y="807"/>
                </a:cubicBezTo>
                <a:cubicBezTo>
                  <a:pt x="2223" y="807"/>
                  <a:pt x="2223" y="807"/>
                  <a:pt x="2223" y="807"/>
                </a:cubicBezTo>
                <a:cubicBezTo>
                  <a:pt x="2223" y="807"/>
                  <a:pt x="2223" y="807"/>
                  <a:pt x="2223" y="807"/>
                </a:cubicBezTo>
                <a:cubicBezTo>
                  <a:pt x="2222" y="808"/>
                  <a:pt x="2222" y="808"/>
                  <a:pt x="2222" y="808"/>
                </a:cubicBezTo>
                <a:cubicBezTo>
                  <a:pt x="2222" y="809"/>
                  <a:pt x="2222" y="809"/>
                  <a:pt x="2222" y="809"/>
                </a:cubicBezTo>
                <a:cubicBezTo>
                  <a:pt x="2222" y="809"/>
                  <a:pt x="2222" y="810"/>
                  <a:pt x="2222" y="810"/>
                </a:cubicBezTo>
                <a:cubicBezTo>
                  <a:pt x="2222" y="811"/>
                  <a:pt x="2222" y="811"/>
                  <a:pt x="2222" y="811"/>
                </a:cubicBezTo>
                <a:cubicBezTo>
                  <a:pt x="2222" y="811"/>
                  <a:pt x="2222" y="811"/>
                  <a:pt x="2222" y="811"/>
                </a:cubicBezTo>
                <a:cubicBezTo>
                  <a:pt x="2223" y="810"/>
                  <a:pt x="2223" y="810"/>
                  <a:pt x="2223" y="810"/>
                </a:cubicBezTo>
                <a:cubicBezTo>
                  <a:pt x="2224" y="810"/>
                  <a:pt x="2224" y="810"/>
                  <a:pt x="2224" y="810"/>
                </a:cubicBezTo>
                <a:cubicBezTo>
                  <a:pt x="2224" y="810"/>
                  <a:pt x="2224" y="810"/>
                  <a:pt x="2224" y="810"/>
                </a:cubicBezTo>
                <a:cubicBezTo>
                  <a:pt x="2225" y="811"/>
                  <a:pt x="2225" y="811"/>
                  <a:pt x="2225" y="811"/>
                </a:cubicBezTo>
                <a:cubicBezTo>
                  <a:pt x="2225" y="811"/>
                  <a:pt x="2225" y="812"/>
                  <a:pt x="2225" y="812"/>
                </a:cubicBezTo>
                <a:cubicBezTo>
                  <a:pt x="2224" y="813"/>
                  <a:pt x="2224" y="813"/>
                  <a:pt x="2224" y="813"/>
                </a:cubicBezTo>
                <a:cubicBezTo>
                  <a:pt x="2224" y="813"/>
                  <a:pt x="2224" y="813"/>
                  <a:pt x="2224" y="813"/>
                </a:cubicBezTo>
                <a:cubicBezTo>
                  <a:pt x="2223" y="813"/>
                  <a:pt x="2223" y="813"/>
                  <a:pt x="2223" y="813"/>
                </a:cubicBezTo>
                <a:cubicBezTo>
                  <a:pt x="2223" y="813"/>
                  <a:pt x="2223" y="813"/>
                  <a:pt x="2223" y="813"/>
                </a:cubicBezTo>
                <a:cubicBezTo>
                  <a:pt x="2223" y="813"/>
                  <a:pt x="2223" y="813"/>
                  <a:pt x="2223" y="813"/>
                </a:cubicBezTo>
                <a:cubicBezTo>
                  <a:pt x="2222" y="812"/>
                  <a:pt x="2222" y="812"/>
                  <a:pt x="2222" y="812"/>
                </a:cubicBezTo>
                <a:cubicBezTo>
                  <a:pt x="2222" y="813"/>
                  <a:pt x="2222" y="813"/>
                  <a:pt x="2222" y="813"/>
                </a:cubicBezTo>
                <a:cubicBezTo>
                  <a:pt x="2222" y="813"/>
                  <a:pt x="2222" y="813"/>
                  <a:pt x="2222" y="813"/>
                </a:cubicBezTo>
                <a:cubicBezTo>
                  <a:pt x="2222" y="813"/>
                  <a:pt x="2222" y="813"/>
                  <a:pt x="2222" y="813"/>
                </a:cubicBezTo>
                <a:cubicBezTo>
                  <a:pt x="2221" y="814"/>
                  <a:pt x="2221" y="814"/>
                  <a:pt x="2221" y="814"/>
                </a:cubicBezTo>
                <a:cubicBezTo>
                  <a:pt x="2221" y="813"/>
                  <a:pt x="2221" y="813"/>
                  <a:pt x="2221" y="813"/>
                </a:cubicBezTo>
                <a:cubicBezTo>
                  <a:pt x="2221" y="813"/>
                  <a:pt x="2221" y="813"/>
                  <a:pt x="2221" y="813"/>
                </a:cubicBezTo>
                <a:cubicBezTo>
                  <a:pt x="2221" y="812"/>
                  <a:pt x="2221" y="812"/>
                  <a:pt x="2221" y="811"/>
                </a:cubicBezTo>
                <a:cubicBezTo>
                  <a:pt x="2221" y="810"/>
                  <a:pt x="2221" y="810"/>
                  <a:pt x="2221" y="810"/>
                </a:cubicBezTo>
                <a:cubicBezTo>
                  <a:pt x="2220" y="810"/>
                  <a:pt x="2220" y="810"/>
                  <a:pt x="2220" y="810"/>
                </a:cubicBezTo>
                <a:cubicBezTo>
                  <a:pt x="2219" y="810"/>
                  <a:pt x="2219" y="810"/>
                  <a:pt x="2219" y="810"/>
                </a:cubicBezTo>
                <a:cubicBezTo>
                  <a:pt x="2219" y="810"/>
                  <a:pt x="2219" y="810"/>
                  <a:pt x="2219" y="810"/>
                </a:cubicBezTo>
                <a:cubicBezTo>
                  <a:pt x="2219" y="810"/>
                  <a:pt x="2219" y="810"/>
                  <a:pt x="2219" y="810"/>
                </a:cubicBezTo>
                <a:cubicBezTo>
                  <a:pt x="2219" y="810"/>
                  <a:pt x="2219" y="810"/>
                  <a:pt x="2219" y="810"/>
                </a:cubicBezTo>
                <a:cubicBezTo>
                  <a:pt x="2219" y="810"/>
                  <a:pt x="2219" y="811"/>
                  <a:pt x="2218" y="811"/>
                </a:cubicBezTo>
                <a:cubicBezTo>
                  <a:pt x="2219" y="811"/>
                  <a:pt x="2219" y="811"/>
                  <a:pt x="2219" y="811"/>
                </a:cubicBezTo>
                <a:cubicBezTo>
                  <a:pt x="2219" y="812"/>
                  <a:pt x="2219" y="812"/>
                  <a:pt x="2219" y="812"/>
                </a:cubicBezTo>
                <a:cubicBezTo>
                  <a:pt x="2219" y="812"/>
                  <a:pt x="2219" y="812"/>
                  <a:pt x="2219" y="812"/>
                </a:cubicBezTo>
                <a:cubicBezTo>
                  <a:pt x="2219" y="812"/>
                  <a:pt x="2218" y="813"/>
                  <a:pt x="2218" y="813"/>
                </a:cubicBezTo>
                <a:cubicBezTo>
                  <a:pt x="2218" y="814"/>
                  <a:pt x="2218" y="814"/>
                  <a:pt x="2217" y="814"/>
                </a:cubicBezTo>
                <a:cubicBezTo>
                  <a:pt x="2217" y="814"/>
                  <a:pt x="2217" y="814"/>
                  <a:pt x="2217" y="814"/>
                </a:cubicBezTo>
                <a:cubicBezTo>
                  <a:pt x="2217" y="814"/>
                  <a:pt x="2216" y="814"/>
                  <a:pt x="2216" y="815"/>
                </a:cubicBezTo>
                <a:cubicBezTo>
                  <a:pt x="2216" y="815"/>
                  <a:pt x="2216" y="815"/>
                  <a:pt x="2216" y="815"/>
                </a:cubicBezTo>
                <a:cubicBezTo>
                  <a:pt x="2216" y="816"/>
                  <a:pt x="2216" y="816"/>
                  <a:pt x="2216" y="816"/>
                </a:cubicBezTo>
                <a:cubicBezTo>
                  <a:pt x="2216" y="816"/>
                  <a:pt x="2216" y="816"/>
                  <a:pt x="2216" y="816"/>
                </a:cubicBezTo>
                <a:cubicBezTo>
                  <a:pt x="2216" y="817"/>
                  <a:pt x="2216" y="817"/>
                  <a:pt x="2216" y="817"/>
                </a:cubicBezTo>
                <a:cubicBezTo>
                  <a:pt x="2216" y="817"/>
                  <a:pt x="2216" y="817"/>
                  <a:pt x="2216" y="817"/>
                </a:cubicBezTo>
                <a:cubicBezTo>
                  <a:pt x="2216" y="818"/>
                  <a:pt x="2216" y="818"/>
                  <a:pt x="2216" y="818"/>
                </a:cubicBezTo>
                <a:cubicBezTo>
                  <a:pt x="2217" y="818"/>
                  <a:pt x="2217" y="818"/>
                  <a:pt x="2217" y="818"/>
                </a:cubicBezTo>
                <a:cubicBezTo>
                  <a:pt x="2216" y="819"/>
                  <a:pt x="2216" y="819"/>
                  <a:pt x="2216" y="820"/>
                </a:cubicBezTo>
                <a:cubicBezTo>
                  <a:pt x="2216" y="820"/>
                  <a:pt x="2216" y="820"/>
                  <a:pt x="2216" y="821"/>
                </a:cubicBezTo>
                <a:cubicBezTo>
                  <a:pt x="2215" y="821"/>
                  <a:pt x="2215" y="821"/>
                  <a:pt x="2215" y="821"/>
                </a:cubicBezTo>
                <a:cubicBezTo>
                  <a:pt x="2214" y="821"/>
                  <a:pt x="2214" y="821"/>
                  <a:pt x="2214" y="821"/>
                </a:cubicBezTo>
                <a:cubicBezTo>
                  <a:pt x="2214" y="821"/>
                  <a:pt x="2214" y="821"/>
                  <a:pt x="2214" y="821"/>
                </a:cubicBezTo>
                <a:cubicBezTo>
                  <a:pt x="2215" y="822"/>
                  <a:pt x="2215" y="822"/>
                  <a:pt x="2215" y="822"/>
                </a:cubicBezTo>
                <a:cubicBezTo>
                  <a:pt x="2215" y="822"/>
                  <a:pt x="2215" y="822"/>
                  <a:pt x="2215" y="822"/>
                </a:cubicBezTo>
                <a:cubicBezTo>
                  <a:pt x="2216" y="822"/>
                  <a:pt x="2216" y="822"/>
                  <a:pt x="2216" y="822"/>
                </a:cubicBezTo>
                <a:cubicBezTo>
                  <a:pt x="2217" y="823"/>
                  <a:pt x="2217" y="823"/>
                  <a:pt x="2217" y="823"/>
                </a:cubicBezTo>
                <a:cubicBezTo>
                  <a:pt x="2217" y="824"/>
                  <a:pt x="2217" y="824"/>
                  <a:pt x="2217" y="824"/>
                </a:cubicBezTo>
                <a:cubicBezTo>
                  <a:pt x="2217" y="824"/>
                  <a:pt x="2217" y="824"/>
                  <a:pt x="2217" y="824"/>
                </a:cubicBezTo>
                <a:cubicBezTo>
                  <a:pt x="2217" y="824"/>
                  <a:pt x="2217" y="824"/>
                  <a:pt x="2217" y="824"/>
                </a:cubicBezTo>
                <a:cubicBezTo>
                  <a:pt x="2217" y="824"/>
                  <a:pt x="2217" y="824"/>
                  <a:pt x="2217" y="824"/>
                </a:cubicBezTo>
                <a:cubicBezTo>
                  <a:pt x="2217" y="825"/>
                  <a:pt x="2217" y="825"/>
                  <a:pt x="2217" y="825"/>
                </a:cubicBezTo>
                <a:cubicBezTo>
                  <a:pt x="2217" y="826"/>
                  <a:pt x="2217" y="826"/>
                  <a:pt x="2217" y="826"/>
                </a:cubicBezTo>
                <a:cubicBezTo>
                  <a:pt x="2217" y="826"/>
                  <a:pt x="2217" y="826"/>
                  <a:pt x="2217" y="826"/>
                </a:cubicBezTo>
                <a:cubicBezTo>
                  <a:pt x="2216" y="827"/>
                  <a:pt x="2216" y="827"/>
                  <a:pt x="2216" y="827"/>
                </a:cubicBezTo>
                <a:cubicBezTo>
                  <a:pt x="2216" y="827"/>
                  <a:pt x="2216" y="827"/>
                  <a:pt x="2216" y="827"/>
                </a:cubicBezTo>
                <a:cubicBezTo>
                  <a:pt x="2216" y="828"/>
                  <a:pt x="2216" y="828"/>
                  <a:pt x="2216" y="828"/>
                </a:cubicBezTo>
                <a:cubicBezTo>
                  <a:pt x="2216" y="829"/>
                  <a:pt x="2216" y="829"/>
                  <a:pt x="2216" y="829"/>
                </a:cubicBezTo>
                <a:cubicBezTo>
                  <a:pt x="2216" y="829"/>
                  <a:pt x="2216" y="829"/>
                  <a:pt x="2216" y="829"/>
                </a:cubicBezTo>
                <a:cubicBezTo>
                  <a:pt x="2216" y="829"/>
                  <a:pt x="2215" y="830"/>
                  <a:pt x="2215" y="830"/>
                </a:cubicBezTo>
                <a:cubicBezTo>
                  <a:pt x="2215" y="830"/>
                  <a:pt x="2215" y="830"/>
                  <a:pt x="2215" y="830"/>
                </a:cubicBezTo>
                <a:cubicBezTo>
                  <a:pt x="2215" y="831"/>
                  <a:pt x="2215" y="831"/>
                  <a:pt x="2215" y="831"/>
                </a:cubicBezTo>
                <a:cubicBezTo>
                  <a:pt x="2215" y="831"/>
                  <a:pt x="2215" y="831"/>
                  <a:pt x="2215" y="831"/>
                </a:cubicBezTo>
                <a:cubicBezTo>
                  <a:pt x="2215" y="831"/>
                  <a:pt x="2215" y="831"/>
                  <a:pt x="2215" y="831"/>
                </a:cubicBezTo>
                <a:cubicBezTo>
                  <a:pt x="2215" y="832"/>
                  <a:pt x="2215" y="832"/>
                  <a:pt x="2215" y="832"/>
                </a:cubicBezTo>
                <a:cubicBezTo>
                  <a:pt x="2214" y="832"/>
                  <a:pt x="2214" y="832"/>
                  <a:pt x="2214" y="832"/>
                </a:cubicBezTo>
                <a:cubicBezTo>
                  <a:pt x="2214" y="832"/>
                  <a:pt x="2214" y="832"/>
                  <a:pt x="2214" y="832"/>
                </a:cubicBezTo>
                <a:cubicBezTo>
                  <a:pt x="2214" y="833"/>
                  <a:pt x="2214" y="833"/>
                  <a:pt x="2214" y="833"/>
                </a:cubicBezTo>
                <a:cubicBezTo>
                  <a:pt x="2214" y="833"/>
                  <a:pt x="2214" y="833"/>
                  <a:pt x="2214" y="833"/>
                </a:cubicBezTo>
                <a:cubicBezTo>
                  <a:pt x="2213" y="834"/>
                  <a:pt x="2213" y="834"/>
                  <a:pt x="2213" y="834"/>
                </a:cubicBezTo>
                <a:cubicBezTo>
                  <a:pt x="2213" y="834"/>
                  <a:pt x="2213" y="834"/>
                  <a:pt x="2213" y="834"/>
                </a:cubicBezTo>
                <a:cubicBezTo>
                  <a:pt x="2213" y="834"/>
                  <a:pt x="2213" y="834"/>
                  <a:pt x="2213" y="834"/>
                </a:cubicBezTo>
                <a:cubicBezTo>
                  <a:pt x="2213" y="834"/>
                  <a:pt x="2213" y="834"/>
                  <a:pt x="2213" y="834"/>
                </a:cubicBezTo>
                <a:cubicBezTo>
                  <a:pt x="2212" y="835"/>
                  <a:pt x="2213" y="836"/>
                  <a:pt x="2212" y="837"/>
                </a:cubicBezTo>
                <a:cubicBezTo>
                  <a:pt x="2212" y="837"/>
                  <a:pt x="2212" y="837"/>
                  <a:pt x="2212" y="837"/>
                </a:cubicBezTo>
                <a:cubicBezTo>
                  <a:pt x="2212" y="838"/>
                  <a:pt x="2212" y="838"/>
                  <a:pt x="2211" y="838"/>
                </a:cubicBezTo>
                <a:cubicBezTo>
                  <a:pt x="2211" y="839"/>
                  <a:pt x="2211" y="839"/>
                  <a:pt x="2211" y="839"/>
                </a:cubicBezTo>
                <a:cubicBezTo>
                  <a:pt x="2210" y="839"/>
                  <a:pt x="2210" y="839"/>
                  <a:pt x="2210" y="839"/>
                </a:cubicBezTo>
                <a:cubicBezTo>
                  <a:pt x="2210" y="839"/>
                  <a:pt x="2210" y="839"/>
                  <a:pt x="2210" y="839"/>
                </a:cubicBezTo>
                <a:cubicBezTo>
                  <a:pt x="2210" y="839"/>
                  <a:pt x="2210" y="839"/>
                  <a:pt x="2210" y="839"/>
                </a:cubicBezTo>
                <a:cubicBezTo>
                  <a:pt x="2209" y="839"/>
                  <a:pt x="2209" y="840"/>
                  <a:pt x="2209" y="840"/>
                </a:cubicBezTo>
                <a:cubicBezTo>
                  <a:pt x="2208" y="840"/>
                  <a:pt x="2208" y="840"/>
                  <a:pt x="2208" y="840"/>
                </a:cubicBezTo>
                <a:cubicBezTo>
                  <a:pt x="2208" y="841"/>
                  <a:pt x="2208" y="842"/>
                  <a:pt x="2207" y="843"/>
                </a:cubicBezTo>
                <a:cubicBezTo>
                  <a:pt x="2207" y="843"/>
                  <a:pt x="2207" y="844"/>
                  <a:pt x="2207" y="844"/>
                </a:cubicBezTo>
                <a:cubicBezTo>
                  <a:pt x="2206" y="844"/>
                  <a:pt x="2206" y="844"/>
                  <a:pt x="2206" y="844"/>
                </a:cubicBezTo>
                <a:cubicBezTo>
                  <a:pt x="2206" y="844"/>
                  <a:pt x="2206" y="844"/>
                  <a:pt x="2206" y="844"/>
                </a:cubicBezTo>
                <a:cubicBezTo>
                  <a:pt x="2206" y="844"/>
                  <a:pt x="2206" y="844"/>
                  <a:pt x="2206" y="844"/>
                </a:cubicBezTo>
                <a:cubicBezTo>
                  <a:pt x="2205" y="844"/>
                  <a:pt x="2205" y="845"/>
                  <a:pt x="2205" y="845"/>
                </a:cubicBezTo>
                <a:cubicBezTo>
                  <a:pt x="2204" y="846"/>
                  <a:pt x="2204" y="846"/>
                  <a:pt x="2204" y="846"/>
                </a:cubicBezTo>
                <a:cubicBezTo>
                  <a:pt x="2204" y="846"/>
                  <a:pt x="2204" y="846"/>
                  <a:pt x="2204" y="846"/>
                </a:cubicBezTo>
                <a:cubicBezTo>
                  <a:pt x="2203" y="846"/>
                  <a:pt x="2203" y="846"/>
                  <a:pt x="2203" y="846"/>
                </a:cubicBezTo>
                <a:cubicBezTo>
                  <a:pt x="2203" y="846"/>
                  <a:pt x="2203" y="846"/>
                  <a:pt x="2203" y="846"/>
                </a:cubicBezTo>
                <a:cubicBezTo>
                  <a:pt x="2203" y="846"/>
                  <a:pt x="2203" y="846"/>
                  <a:pt x="2203" y="846"/>
                </a:cubicBezTo>
                <a:cubicBezTo>
                  <a:pt x="2202" y="846"/>
                  <a:pt x="2202" y="846"/>
                  <a:pt x="2202" y="846"/>
                </a:cubicBezTo>
                <a:cubicBezTo>
                  <a:pt x="2201" y="847"/>
                  <a:pt x="2201" y="847"/>
                  <a:pt x="2201" y="847"/>
                </a:cubicBezTo>
                <a:cubicBezTo>
                  <a:pt x="2200" y="847"/>
                  <a:pt x="2200" y="847"/>
                  <a:pt x="2200" y="847"/>
                </a:cubicBezTo>
                <a:cubicBezTo>
                  <a:pt x="2200" y="847"/>
                  <a:pt x="2200" y="847"/>
                  <a:pt x="2200" y="847"/>
                </a:cubicBezTo>
                <a:cubicBezTo>
                  <a:pt x="2200" y="847"/>
                  <a:pt x="2200" y="847"/>
                  <a:pt x="2200" y="847"/>
                </a:cubicBezTo>
                <a:cubicBezTo>
                  <a:pt x="2199" y="848"/>
                  <a:pt x="2199" y="848"/>
                  <a:pt x="2199" y="848"/>
                </a:cubicBezTo>
                <a:cubicBezTo>
                  <a:pt x="2199" y="848"/>
                  <a:pt x="2199" y="848"/>
                  <a:pt x="2199" y="848"/>
                </a:cubicBezTo>
                <a:cubicBezTo>
                  <a:pt x="2199" y="848"/>
                  <a:pt x="2199" y="849"/>
                  <a:pt x="2198" y="849"/>
                </a:cubicBezTo>
                <a:cubicBezTo>
                  <a:pt x="2197" y="849"/>
                  <a:pt x="2196" y="849"/>
                  <a:pt x="2196" y="848"/>
                </a:cubicBezTo>
                <a:cubicBezTo>
                  <a:pt x="2196" y="847"/>
                  <a:pt x="2196" y="847"/>
                  <a:pt x="2196" y="847"/>
                </a:cubicBezTo>
                <a:cubicBezTo>
                  <a:pt x="2196" y="847"/>
                  <a:pt x="2196" y="847"/>
                  <a:pt x="2196" y="847"/>
                </a:cubicBezTo>
                <a:cubicBezTo>
                  <a:pt x="2196" y="847"/>
                  <a:pt x="2196" y="847"/>
                  <a:pt x="2196" y="847"/>
                </a:cubicBezTo>
                <a:cubicBezTo>
                  <a:pt x="2196" y="846"/>
                  <a:pt x="2196" y="846"/>
                  <a:pt x="2196" y="846"/>
                </a:cubicBezTo>
                <a:cubicBezTo>
                  <a:pt x="2196" y="846"/>
                  <a:pt x="2196" y="846"/>
                  <a:pt x="2196" y="846"/>
                </a:cubicBezTo>
                <a:cubicBezTo>
                  <a:pt x="2196" y="847"/>
                  <a:pt x="2196" y="847"/>
                  <a:pt x="2196" y="846"/>
                </a:cubicBezTo>
                <a:cubicBezTo>
                  <a:pt x="2195" y="846"/>
                  <a:pt x="2195" y="846"/>
                  <a:pt x="2195" y="846"/>
                </a:cubicBezTo>
                <a:cubicBezTo>
                  <a:pt x="2195" y="846"/>
                  <a:pt x="2195" y="846"/>
                  <a:pt x="2195" y="846"/>
                </a:cubicBezTo>
                <a:cubicBezTo>
                  <a:pt x="2195" y="846"/>
                  <a:pt x="2195" y="846"/>
                  <a:pt x="2195" y="846"/>
                </a:cubicBezTo>
                <a:cubicBezTo>
                  <a:pt x="2195" y="846"/>
                  <a:pt x="2195" y="846"/>
                  <a:pt x="2195" y="846"/>
                </a:cubicBezTo>
                <a:cubicBezTo>
                  <a:pt x="2195" y="845"/>
                  <a:pt x="2195" y="845"/>
                  <a:pt x="2195" y="845"/>
                </a:cubicBezTo>
                <a:cubicBezTo>
                  <a:pt x="2196" y="845"/>
                  <a:pt x="2196" y="845"/>
                  <a:pt x="2196" y="845"/>
                </a:cubicBezTo>
                <a:cubicBezTo>
                  <a:pt x="2196" y="845"/>
                  <a:pt x="2196" y="845"/>
                  <a:pt x="2196" y="845"/>
                </a:cubicBezTo>
                <a:cubicBezTo>
                  <a:pt x="2197" y="845"/>
                  <a:pt x="2197" y="845"/>
                  <a:pt x="2197" y="845"/>
                </a:cubicBezTo>
                <a:cubicBezTo>
                  <a:pt x="2197" y="845"/>
                  <a:pt x="2197" y="845"/>
                  <a:pt x="2197" y="845"/>
                </a:cubicBezTo>
                <a:cubicBezTo>
                  <a:pt x="2198" y="845"/>
                  <a:pt x="2198" y="844"/>
                  <a:pt x="2198" y="844"/>
                </a:cubicBezTo>
                <a:cubicBezTo>
                  <a:pt x="2198" y="844"/>
                  <a:pt x="2198" y="843"/>
                  <a:pt x="2198" y="843"/>
                </a:cubicBezTo>
                <a:cubicBezTo>
                  <a:pt x="2198" y="843"/>
                  <a:pt x="2198" y="843"/>
                  <a:pt x="2198" y="843"/>
                </a:cubicBezTo>
                <a:cubicBezTo>
                  <a:pt x="2198" y="843"/>
                  <a:pt x="2198" y="843"/>
                  <a:pt x="2198" y="843"/>
                </a:cubicBezTo>
                <a:cubicBezTo>
                  <a:pt x="2197" y="843"/>
                  <a:pt x="2197" y="843"/>
                  <a:pt x="2197" y="843"/>
                </a:cubicBezTo>
                <a:cubicBezTo>
                  <a:pt x="2196" y="843"/>
                  <a:pt x="2196" y="844"/>
                  <a:pt x="2195" y="844"/>
                </a:cubicBezTo>
                <a:cubicBezTo>
                  <a:pt x="2194" y="844"/>
                  <a:pt x="2194" y="844"/>
                  <a:pt x="2194" y="844"/>
                </a:cubicBezTo>
                <a:cubicBezTo>
                  <a:pt x="2194" y="845"/>
                  <a:pt x="2194" y="845"/>
                  <a:pt x="2194" y="845"/>
                </a:cubicBezTo>
                <a:cubicBezTo>
                  <a:pt x="2194" y="846"/>
                  <a:pt x="2194" y="846"/>
                  <a:pt x="2194" y="846"/>
                </a:cubicBezTo>
                <a:cubicBezTo>
                  <a:pt x="2194" y="846"/>
                  <a:pt x="2194" y="846"/>
                  <a:pt x="2194" y="846"/>
                </a:cubicBezTo>
                <a:cubicBezTo>
                  <a:pt x="2194" y="847"/>
                  <a:pt x="2194" y="847"/>
                  <a:pt x="2194" y="847"/>
                </a:cubicBezTo>
                <a:cubicBezTo>
                  <a:pt x="2195" y="847"/>
                  <a:pt x="2194" y="848"/>
                  <a:pt x="2194" y="848"/>
                </a:cubicBezTo>
                <a:cubicBezTo>
                  <a:pt x="2194" y="849"/>
                  <a:pt x="2194" y="850"/>
                  <a:pt x="2193" y="851"/>
                </a:cubicBezTo>
                <a:cubicBezTo>
                  <a:pt x="2193" y="851"/>
                  <a:pt x="2193" y="851"/>
                  <a:pt x="2193" y="851"/>
                </a:cubicBezTo>
                <a:cubicBezTo>
                  <a:pt x="2193" y="851"/>
                  <a:pt x="2193" y="851"/>
                  <a:pt x="2193" y="851"/>
                </a:cubicBezTo>
                <a:cubicBezTo>
                  <a:pt x="2192" y="851"/>
                  <a:pt x="2192" y="852"/>
                  <a:pt x="2192" y="852"/>
                </a:cubicBezTo>
                <a:cubicBezTo>
                  <a:pt x="2191" y="853"/>
                  <a:pt x="2191" y="853"/>
                  <a:pt x="2191" y="853"/>
                </a:cubicBezTo>
                <a:cubicBezTo>
                  <a:pt x="2191" y="853"/>
                  <a:pt x="2191" y="853"/>
                  <a:pt x="2191" y="853"/>
                </a:cubicBezTo>
                <a:cubicBezTo>
                  <a:pt x="2190" y="853"/>
                  <a:pt x="2190" y="853"/>
                  <a:pt x="2190" y="853"/>
                </a:cubicBezTo>
                <a:cubicBezTo>
                  <a:pt x="2190" y="854"/>
                  <a:pt x="2190" y="854"/>
                  <a:pt x="2190" y="854"/>
                </a:cubicBezTo>
                <a:cubicBezTo>
                  <a:pt x="2190" y="854"/>
                  <a:pt x="2190" y="854"/>
                  <a:pt x="2190" y="854"/>
                </a:cubicBezTo>
                <a:cubicBezTo>
                  <a:pt x="2189" y="855"/>
                  <a:pt x="2189" y="855"/>
                  <a:pt x="2189" y="855"/>
                </a:cubicBezTo>
                <a:cubicBezTo>
                  <a:pt x="2189" y="855"/>
                  <a:pt x="2189" y="856"/>
                  <a:pt x="2189" y="856"/>
                </a:cubicBezTo>
                <a:cubicBezTo>
                  <a:pt x="2189" y="857"/>
                  <a:pt x="2189" y="857"/>
                  <a:pt x="2189" y="857"/>
                </a:cubicBezTo>
                <a:cubicBezTo>
                  <a:pt x="2190" y="857"/>
                  <a:pt x="2190" y="857"/>
                  <a:pt x="2190" y="857"/>
                </a:cubicBezTo>
                <a:cubicBezTo>
                  <a:pt x="2190" y="857"/>
                  <a:pt x="2190" y="857"/>
                  <a:pt x="2190" y="857"/>
                </a:cubicBezTo>
                <a:cubicBezTo>
                  <a:pt x="2190" y="858"/>
                  <a:pt x="2190" y="858"/>
                  <a:pt x="2190" y="858"/>
                </a:cubicBezTo>
                <a:cubicBezTo>
                  <a:pt x="2189" y="858"/>
                  <a:pt x="2189" y="858"/>
                  <a:pt x="2189" y="858"/>
                </a:cubicBezTo>
                <a:cubicBezTo>
                  <a:pt x="2189" y="858"/>
                  <a:pt x="2189" y="858"/>
                  <a:pt x="2189" y="858"/>
                </a:cubicBezTo>
                <a:cubicBezTo>
                  <a:pt x="2189" y="858"/>
                  <a:pt x="2189" y="858"/>
                  <a:pt x="2189" y="858"/>
                </a:cubicBezTo>
                <a:cubicBezTo>
                  <a:pt x="2189" y="858"/>
                  <a:pt x="2189" y="858"/>
                  <a:pt x="2189" y="858"/>
                </a:cubicBezTo>
                <a:cubicBezTo>
                  <a:pt x="2189" y="859"/>
                  <a:pt x="2189" y="859"/>
                  <a:pt x="2189" y="859"/>
                </a:cubicBezTo>
                <a:cubicBezTo>
                  <a:pt x="2188" y="859"/>
                  <a:pt x="2188" y="859"/>
                  <a:pt x="2188" y="859"/>
                </a:cubicBezTo>
                <a:cubicBezTo>
                  <a:pt x="2188" y="859"/>
                  <a:pt x="2188" y="859"/>
                  <a:pt x="2188" y="859"/>
                </a:cubicBezTo>
                <a:cubicBezTo>
                  <a:pt x="2188" y="859"/>
                  <a:pt x="2188" y="859"/>
                  <a:pt x="2188" y="859"/>
                </a:cubicBezTo>
                <a:cubicBezTo>
                  <a:pt x="2188" y="859"/>
                  <a:pt x="2188" y="859"/>
                  <a:pt x="2188" y="859"/>
                </a:cubicBezTo>
                <a:cubicBezTo>
                  <a:pt x="2188" y="859"/>
                  <a:pt x="2188" y="859"/>
                  <a:pt x="2188" y="859"/>
                </a:cubicBezTo>
                <a:cubicBezTo>
                  <a:pt x="2187" y="859"/>
                  <a:pt x="2187" y="859"/>
                  <a:pt x="2187" y="859"/>
                </a:cubicBezTo>
                <a:cubicBezTo>
                  <a:pt x="2187" y="859"/>
                  <a:pt x="2187" y="859"/>
                  <a:pt x="2187" y="859"/>
                </a:cubicBezTo>
                <a:cubicBezTo>
                  <a:pt x="2187" y="859"/>
                  <a:pt x="2187" y="859"/>
                  <a:pt x="2187" y="859"/>
                </a:cubicBezTo>
                <a:cubicBezTo>
                  <a:pt x="2187" y="860"/>
                  <a:pt x="2187" y="860"/>
                  <a:pt x="2187" y="860"/>
                </a:cubicBezTo>
                <a:cubicBezTo>
                  <a:pt x="2187" y="860"/>
                  <a:pt x="2187" y="860"/>
                  <a:pt x="2187" y="860"/>
                </a:cubicBezTo>
                <a:cubicBezTo>
                  <a:pt x="2187" y="860"/>
                  <a:pt x="2187" y="860"/>
                  <a:pt x="2187" y="860"/>
                </a:cubicBezTo>
                <a:cubicBezTo>
                  <a:pt x="2187" y="860"/>
                  <a:pt x="2187" y="860"/>
                  <a:pt x="2187" y="860"/>
                </a:cubicBezTo>
                <a:cubicBezTo>
                  <a:pt x="2187" y="860"/>
                  <a:pt x="2187" y="860"/>
                  <a:pt x="2187" y="860"/>
                </a:cubicBezTo>
                <a:cubicBezTo>
                  <a:pt x="2187" y="859"/>
                  <a:pt x="2187" y="859"/>
                  <a:pt x="2187" y="859"/>
                </a:cubicBezTo>
                <a:cubicBezTo>
                  <a:pt x="2186" y="860"/>
                  <a:pt x="2186" y="860"/>
                  <a:pt x="2186" y="860"/>
                </a:cubicBezTo>
                <a:cubicBezTo>
                  <a:pt x="2186" y="860"/>
                  <a:pt x="2186" y="860"/>
                  <a:pt x="2186" y="860"/>
                </a:cubicBezTo>
                <a:cubicBezTo>
                  <a:pt x="2186" y="859"/>
                  <a:pt x="2186" y="859"/>
                  <a:pt x="2186" y="859"/>
                </a:cubicBezTo>
                <a:cubicBezTo>
                  <a:pt x="2186" y="859"/>
                  <a:pt x="2186" y="859"/>
                  <a:pt x="2186" y="859"/>
                </a:cubicBezTo>
                <a:cubicBezTo>
                  <a:pt x="2185" y="859"/>
                  <a:pt x="2185" y="859"/>
                  <a:pt x="2185" y="859"/>
                </a:cubicBezTo>
                <a:cubicBezTo>
                  <a:pt x="2185" y="859"/>
                  <a:pt x="2185" y="859"/>
                  <a:pt x="2185" y="859"/>
                </a:cubicBezTo>
                <a:cubicBezTo>
                  <a:pt x="2185" y="859"/>
                  <a:pt x="2185" y="859"/>
                  <a:pt x="2185" y="859"/>
                </a:cubicBezTo>
                <a:cubicBezTo>
                  <a:pt x="2185" y="860"/>
                  <a:pt x="2185" y="860"/>
                  <a:pt x="2185" y="860"/>
                </a:cubicBezTo>
                <a:cubicBezTo>
                  <a:pt x="2185" y="860"/>
                  <a:pt x="2185" y="860"/>
                  <a:pt x="2185" y="860"/>
                </a:cubicBezTo>
                <a:cubicBezTo>
                  <a:pt x="2185" y="860"/>
                  <a:pt x="2185" y="860"/>
                  <a:pt x="2185" y="860"/>
                </a:cubicBezTo>
                <a:cubicBezTo>
                  <a:pt x="2185" y="860"/>
                  <a:pt x="2185" y="860"/>
                  <a:pt x="2185" y="860"/>
                </a:cubicBezTo>
                <a:cubicBezTo>
                  <a:pt x="2185" y="860"/>
                  <a:pt x="2185" y="860"/>
                  <a:pt x="2185" y="860"/>
                </a:cubicBezTo>
                <a:cubicBezTo>
                  <a:pt x="2185" y="860"/>
                  <a:pt x="2185" y="860"/>
                  <a:pt x="2185" y="860"/>
                </a:cubicBezTo>
                <a:cubicBezTo>
                  <a:pt x="2185" y="860"/>
                  <a:pt x="2185" y="860"/>
                  <a:pt x="2185" y="860"/>
                </a:cubicBezTo>
                <a:cubicBezTo>
                  <a:pt x="2184" y="860"/>
                  <a:pt x="2184" y="860"/>
                  <a:pt x="2184" y="860"/>
                </a:cubicBezTo>
                <a:cubicBezTo>
                  <a:pt x="2184" y="859"/>
                  <a:pt x="2184" y="859"/>
                  <a:pt x="2184" y="859"/>
                </a:cubicBezTo>
                <a:cubicBezTo>
                  <a:pt x="2184" y="859"/>
                  <a:pt x="2184" y="859"/>
                  <a:pt x="2184" y="859"/>
                </a:cubicBezTo>
                <a:cubicBezTo>
                  <a:pt x="2184" y="859"/>
                  <a:pt x="2184" y="859"/>
                  <a:pt x="2184" y="859"/>
                </a:cubicBezTo>
                <a:cubicBezTo>
                  <a:pt x="2184" y="859"/>
                  <a:pt x="2184" y="859"/>
                  <a:pt x="2184" y="859"/>
                </a:cubicBezTo>
                <a:cubicBezTo>
                  <a:pt x="2183" y="859"/>
                  <a:pt x="2183" y="859"/>
                  <a:pt x="2183" y="859"/>
                </a:cubicBezTo>
                <a:cubicBezTo>
                  <a:pt x="2184" y="858"/>
                  <a:pt x="2184" y="858"/>
                  <a:pt x="2184" y="858"/>
                </a:cubicBezTo>
                <a:cubicBezTo>
                  <a:pt x="2184" y="858"/>
                  <a:pt x="2184" y="858"/>
                  <a:pt x="2184" y="858"/>
                </a:cubicBezTo>
                <a:cubicBezTo>
                  <a:pt x="2184" y="858"/>
                  <a:pt x="2184" y="858"/>
                  <a:pt x="2184" y="858"/>
                </a:cubicBezTo>
                <a:cubicBezTo>
                  <a:pt x="2183" y="858"/>
                  <a:pt x="2183" y="858"/>
                  <a:pt x="2183" y="858"/>
                </a:cubicBezTo>
                <a:cubicBezTo>
                  <a:pt x="2182" y="858"/>
                  <a:pt x="2182" y="859"/>
                  <a:pt x="2182" y="858"/>
                </a:cubicBezTo>
                <a:cubicBezTo>
                  <a:pt x="2181" y="858"/>
                  <a:pt x="2181" y="858"/>
                  <a:pt x="2181" y="858"/>
                </a:cubicBezTo>
                <a:cubicBezTo>
                  <a:pt x="2181" y="858"/>
                  <a:pt x="2181" y="858"/>
                  <a:pt x="2181" y="858"/>
                </a:cubicBezTo>
                <a:cubicBezTo>
                  <a:pt x="2181" y="858"/>
                  <a:pt x="2181" y="858"/>
                  <a:pt x="2181" y="858"/>
                </a:cubicBezTo>
                <a:cubicBezTo>
                  <a:pt x="2181" y="858"/>
                  <a:pt x="2180" y="858"/>
                  <a:pt x="2180" y="858"/>
                </a:cubicBezTo>
                <a:cubicBezTo>
                  <a:pt x="2180" y="858"/>
                  <a:pt x="2180" y="858"/>
                  <a:pt x="2180" y="858"/>
                </a:cubicBezTo>
                <a:cubicBezTo>
                  <a:pt x="2179" y="858"/>
                  <a:pt x="2179" y="858"/>
                  <a:pt x="2179" y="859"/>
                </a:cubicBezTo>
                <a:cubicBezTo>
                  <a:pt x="2178" y="859"/>
                  <a:pt x="2178" y="859"/>
                  <a:pt x="2178" y="859"/>
                </a:cubicBezTo>
                <a:cubicBezTo>
                  <a:pt x="2178" y="859"/>
                  <a:pt x="2178" y="859"/>
                  <a:pt x="2178" y="859"/>
                </a:cubicBezTo>
                <a:cubicBezTo>
                  <a:pt x="2178" y="859"/>
                  <a:pt x="2178" y="859"/>
                  <a:pt x="2178" y="859"/>
                </a:cubicBezTo>
                <a:cubicBezTo>
                  <a:pt x="2177" y="859"/>
                  <a:pt x="2177" y="859"/>
                  <a:pt x="2177" y="859"/>
                </a:cubicBezTo>
                <a:cubicBezTo>
                  <a:pt x="2177" y="859"/>
                  <a:pt x="2177" y="859"/>
                  <a:pt x="2177" y="859"/>
                </a:cubicBezTo>
                <a:cubicBezTo>
                  <a:pt x="2176" y="860"/>
                  <a:pt x="2176" y="860"/>
                  <a:pt x="2176" y="860"/>
                </a:cubicBezTo>
                <a:cubicBezTo>
                  <a:pt x="2175" y="859"/>
                  <a:pt x="2175" y="859"/>
                  <a:pt x="2175" y="859"/>
                </a:cubicBezTo>
                <a:cubicBezTo>
                  <a:pt x="2175" y="860"/>
                  <a:pt x="2175" y="860"/>
                  <a:pt x="2174" y="860"/>
                </a:cubicBezTo>
                <a:cubicBezTo>
                  <a:pt x="2173" y="860"/>
                  <a:pt x="2173" y="860"/>
                  <a:pt x="2173" y="860"/>
                </a:cubicBezTo>
                <a:cubicBezTo>
                  <a:pt x="2173" y="859"/>
                  <a:pt x="2172" y="860"/>
                  <a:pt x="2172" y="860"/>
                </a:cubicBezTo>
                <a:cubicBezTo>
                  <a:pt x="2171" y="860"/>
                  <a:pt x="2171" y="860"/>
                  <a:pt x="2171" y="860"/>
                </a:cubicBezTo>
                <a:cubicBezTo>
                  <a:pt x="2171" y="859"/>
                  <a:pt x="2171" y="859"/>
                  <a:pt x="2171" y="859"/>
                </a:cubicBezTo>
                <a:cubicBezTo>
                  <a:pt x="2171" y="859"/>
                  <a:pt x="2171" y="859"/>
                  <a:pt x="2171" y="859"/>
                </a:cubicBezTo>
                <a:cubicBezTo>
                  <a:pt x="2171" y="859"/>
                  <a:pt x="2171" y="859"/>
                  <a:pt x="2171" y="859"/>
                </a:cubicBezTo>
                <a:cubicBezTo>
                  <a:pt x="2171" y="859"/>
                  <a:pt x="2171" y="859"/>
                  <a:pt x="2171" y="859"/>
                </a:cubicBezTo>
                <a:cubicBezTo>
                  <a:pt x="2171" y="859"/>
                  <a:pt x="2170" y="859"/>
                  <a:pt x="2170" y="859"/>
                </a:cubicBezTo>
                <a:cubicBezTo>
                  <a:pt x="2170" y="859"/>
                  <a:pt x="2170" y="859"/>
                  <a:pt x="2169" y="859"/>
                </a:cubicBezTo>
                <a:cubicBezTo>
                  <a:pt x="2169" y="859"/>
                  <a:pt x="2169" y="859"/>
                  <a:pt x="2169" y="859"/>
                </a:cubicBezTo>
                <a:cubicBezTo>
                  <a:pt x="2169" y="859"/>
                  <a:pt x="2169" y="859"/>
                  <a:pt x="2169" y="859"/>
                </a:cubicBezTo>
                <a:cubicBezTo>
                  <a:pt x="2168" y="860"/>
                  <a:pt x="2168" y="860"/>
                  <a:pt x="2168" y="860"/>
                </a:cubicBezTo>
                <a:cubicBezTo>
                  <a:pt x="2167" y="860"/>
                  <a:pt x="2167" y="860"/>
                  <a:pt x="2167" y="860"/>
                </a:cubicBezTo>
                <a:cubicBezTo>
                  <a:pt x="2167" y="860"/>
                  <a:pt x="2167" y="860"/>
                  <a:pt x="2167" y="860"/>
                </a:cubicBezTo>
                <a:cubicBezTo>
                  <a:pt x="2166" y="860"/>
                  <a:pt x="2166" y="860"/>
                  <a:pt x="2166" y="860"/>
                </a:cubicBezTo>
                <a:cubicBezTo>
                  <a:pt x="2166" y="860"/>
                  <a:pt x="2166" y="860"/>
                  <a:pt x="2166" y="860"/>
                </a:cubicBezTo>
                <a:cubicBezTo>
                  <a:pt x="2167" y="861"/>
                  <a:pt x="2167" y="861"/>
                  <a:pt x="2167" y="861"/>
                </a:cubicBezTo>
                <a:cubicBezTo>
                  <a:pt x="2165" y="862"/>
                  <a:pt x="2165" y="862"/>
                  <a:pt x="2165" y="862"/>
                </a:cubicBezTo>
                <a:cubicBezTo>
                  <a:pt x="2165" y="862"/>
                  <a:pt x="2165" y="862"/>
                  <a:pt x="2165" y="862"/>
                </a:cubicBezTo>
                <a:cubicBezTo>
                  <a:pt x="2165" y="863"/>
                  <a:pt x="2165" y="863"/>
                  <a:pt x="2165" y="863"/>
                </a:cubicBezTo>
                <a:cubicBezTo>
                  <a:pt x="2165" y="863"/>
                  <a:pt x="2164" y="863"/>
                  <a:pt x="2164" y="863"/>
                </a:cubicBezTo>
                <a:cubicBezTo>
                  <a:pt x="2163" y="864"/>
                  <a:pt x="2163" y="864"/>
                  <a:pt x="2163" y="864"/>
                </a:cubicBezTo>
                <a:cubicBezTo>
                  <a:pt x="2163" y="864"/>
                  <a:pt x="2163" y="864"/>
                  <a:pt x="2163" y="864"/>
                </a:cubicBezTo>
                <a:cubicBezTo>
                  <a:pt x="2163" y="864"/>
                  <a:pt x="2163" y="864"/>
                  <a:pt x="2163" y="864"/>
                </a:cubicBezTo>
                <a:cubicBezTo>
                  <a:pt x="2163" y="864"/>
                  <a:pt x="2163" y="864"/>
                  <a:pt x="2163" y="864"/>
                </a:cubicBezTo>
                <a:cubicBezTo>
                  <a:pt x="2163" y="864"/>
                  <a:pt x="2163" y="864"/>
                  <a:pt x="2163" y="864"/>
                </a:cubicBezTo>
                <a:cubicBezTo>
                  <a:pt x="2163" y="864"/>
                  <a:pt x="2163" y="864"/>
                  <a:pt x="2163" y="864"/>
                </a:cubicBezTo>
                <a:cubicBezTo>
                  <a:pt x="2162" y="865"/>
                  <a:pt x="2162" y="865"/>
                  <a:pt x="2162" y="865"/>
                </a:cubicBezTo>
                <a:cubicBezTo>
                  <a:pt x="2162" y="865"/>
                  <a:pt x="2162" y="865"/>
                  <a:pt x="2162" y="865"/>
                </a:cubicBezTo>
                <a:cubicBezTo>
                  <a:pt x="2162" y="865"/>
                  <a:pt x="2162" y="865"/>
                  <a:pt x="2162" y="865"/>
                </a:cubicBezTo>
                <a:cubicBezTo>
                  <a:pt x="2161" y="866"/>
                  <a:pt x="2161" y="866"/>
                  <a:pt x="2161" y="866"/>
                </a:cubicBezTo>
                <a:cubicBezTo>
                  <a:pt x="2160" y="867"/>
                  <a:pt x="2160" y="867"/>
                  <a:pt x="2160" y="867"/>
                </a:cubicBezTo>
                <a:cubicBezTo>
                  <a:pt x="2160" y="867"/>
                  <a:pt x="2160" y="867"/>
                  <a:pt x="2160" y="867"/>
                </a:cubicBezTo>
                <a:cubicBezTo>
                  <a:pt x="2159" y="867"/>
                  <a:pt x="2159" y="867"/>
                  <a:pt x="2159" y="867"/>
                </a:cubicBezTo>
                <a:cubicBezTo>
                  <a:pt x="2159" y="867"/>
                  <a:pt x="2159" y="867"/>
                  <a:pt x="2159" y="867"/>
                </a:cubicBezTo>
                <a:cubicBezTo>
                  <a:pt x="2159" y="867"/>
                  <a:pt x="2159" y="868"/>
                  <a:pt x="2158" y="868"/>
                </a:cubicBezTo>
                <a:cubicBezTo>
                  <a:pt x="2158" y="868"/>
                  <a:pt x="2158" y="868"/>
                  <a:pt x="2158" y="868"/>
                </a:cubicBezTo>
                <a:cubicBezTo>
                  <a:pt x="2158" y="869"/>
                  <a:pt x="2158" y="869"/>
                  <a:pt x="2158" y="869"/>
                </a:cubicBezTo>
                <a:cubicBezTo>
                  <a:pt x="2157" y="869"/>
                  <a:pt x="2157" y="869"/>
                  <a:pt x="2157" y="869"/>
                </a:cubicBezTo>
                <a:cubicBezTo>
                  <a:pt x="2157" y="869"/>
                  <a:pt x="2157" y="869"/>
                  <a:pt x="2157" y="869"/>
                </a:cubicBezTo>
                <a:cubicBezTo>
                  <a:pt x="2157" y="869"/>
                  <a:pt x="2157" y="869"/>
                  <a:pt x="2157" y="869"/>
                </a:cubicBezTo>
                <a:cubicBezTo>
                  <a:pt x="2156" y="869"/>
                  <a:pt x="2156" y="869"/>
                  <a:pt x="2156" y="869"/>
                </a:cubicBezTo>
                <a:cubicBezTo>
                  <a:pt x="2156" y="869"/>
                  <a:pt x="2156" y="869"/>
                  <a:pt x="2156" y="869"/>
                </a:cubicBezTo>
                <a:cubicBezTo>
                  <a:pt x="2156" y="869"/>
                  <a:pt x="2156" y="869"/>
                  <a:pt x="2156" y="869"/>
                </a:cubicBezTo>
                <a:cubicBezTo>
                  <a:pt x="2155" y="869"/>
                  <a:pt x="2155" y="869"/>
                  <a:pt x="2155" y="869"/>
                </a:cubicBezTo>
                <a:cubicBezTo>
                  <a:pt x="2155" y="869"/>
                  <a:pt x="2155" y="869"/>
                  <a:pt x="2155" y="869"/>
                </a:cubicBezTo>
                <a:cubicBezTo>
                  <a:pt x="2155" y="869"/>
                  <a:pt x="2155" y="869"/>
                  <a:pt x="2155" y="869"/>
                </a:cubicBezTo>
                <a:cubicBezTo>
                  <a:pt x="2156" y="869"/>
                  <a:pt x="2155" y="869"/>
                  <a:pt x="2155" y="869"/>
                </a:cubicBezTo>
                <a:cubicBezTo>
                  <a:pt x="2155" y="869"/>
                  <a:pt x="2155" y="869"/>
                  <a:pt x="2155" y="869"/>
                </a:cubicBezTo>
                <a:cubicBezTo>
                  <a:pt x="2155" y="870"/>
                  <a:pt x="2155" y="870"/>
                  <a:pt x="2155" y="870"/>
                </a:cubicBezTo>
                <a:cubicBezTo>
                  <a:pt x="2154" y="870"/>
                  <a:pt x="2154" y="870"/>
                  <a:pt x="2154" y="870"/>
                </a:cubicBezTo>
                <a:cubicBezTo>
                  <a:pt x="2154" y="870"/>
                  <a:pt x="2154" y="870"/>
                  <a:pt x="2154" y="870"/>
                </a:cubicBezTo>
                <a:cubicBezTo>
                  <a:pt x="2155" y="870"/>
                  <a:pt x="2155" y="871"/>
                  <a:pt x="2154" y="871"/>
                </a:cubicBezTo>
                <a:cubicBezTo>
                  <a:pt x="2154" y="871"/>
                  <a:pt x="2154" y="871"/>
                  <a:pt x="2154" y="871"/>
                </a:cubicBezTo>
                <a:cubicBezTo>
                  <a:pt x="2155" y="872"/>
                  <a:pt x="2155" y="872"/>
                  <a:pt x="2155" y="872"/>
                </a:cubicBezTo>
                <a:cubicBezTo>
                  <a:pt x="2154" y="873"/>
                  <a:pt x="2154" y="873"/>
                  <a:pt x="2154" y="873"/>
                </a:cubicBezTo>
                <a:cubicBezTo>
                  <a:pt x="2155" y="873"/>
                  <a:pt x="2155" y="873"/>
                  <a:pt x="2155" y="873"/>
                </a:cubicBezTo>
                <a:cubicBezTo>
                  <a:pt x="2155" y="873"/>
                  <a:pt x="2155" y="873"/>
                  <a:pt x="2155" y="873"/>
                </a:cubicBezTo>
                <a:cubicBezTo>
                  <a:pt x="2155" y="873"/>
                  <a:pt x="2155" y="873"/>
                  <a:pt x="2155" y="873"/>
                </a:cubicBezTo>
                <a:cubicBezTo>
                  <a:pt x="2155" y="873"/>
                  <a:pt x="2155" y="873"/>
                  <a:pt x="2155" y="873"/>
                </a:cubicBezTo>
                <a:cubicBezTo>
                  <a:pt x="2155" y="872"/>
                  <a:pt x="2155" y="872"/>
                  <a:pt x="2155" y="872"/>
                </a:cubicBezTo>
                <a:cubicBezTo>
                  <a:pt x="2155" y="872"/>
                  <a:pt x="2155" y="872"/>
                  <a:pt x="2155" y="872"/>
                </a:cubicBezTo>
                <a:cubicBezTo>
                  <a:pt x="2155" y="872"/>
                  <a:pt x="2155" y="872"/>
                  <a:pt x="2155" y="872"/>
                </a:cubicBezTo>
                <a:cubicBezTo>
                  <a:pt x="2155" y="872"/>
                  <a:pt x="2156" y="872"/>
                  <a:pt x="2156" y="872"/>
                </a:cubicBezTo>
                <a:cubicBezTo>
                  <a:pt x="2156" y="872"/>
                  <a:pt x="2156" y="872"/>
                  <a:pt x="2156" y="872"/>
                </a:cubicBezTo>
                <a:cubicBezTo>
                  <a:pt x="2156" y="872"/>
                  <a:pt x="2156" y="872"/>
                  <a:pt x="2156" y="872"/>
                </a:cubicBezTo>
                <a:cubicBezTo>
                  <a:pt x="2156" y="872"/>
                  <a:pt x="2156" y="872"/>
                  <a:pt x="2156" y="872"/>
                </a:cubicBezTo>
                <a:cubicBezTo>
                  <a:pt x="2156" y="872"/>
                  <a:pt x="2156" y="873"/>
                  <a:pt x="2157" y="872"/>
                </a:cubicBezTo>
                <a:cubicBezTo>
                  <a:pt x="2157" y="872"/>
                  <a:pt x="2157" y="872"/>
                  <a:pt x="2157" y="872"/>
                </a:cubicBezTo>
                <a:cubicBezTo>
                  <a:pt x="2158" y="872"/>
                  <a:pt x="2158" y="872"/>
                  <a:pt x="2158" y="872"/>
                </a:cubicBezTo>
                <a:cubicBezTo>
                  <a:pt x="2158" y="872"/>
                  <a:pt x="2158" y="872"/>
                  <a:pt x="2158" y="872"/>
                </a:cubicBezTo>
                <a:cubicBezTo>
                  <a:pt x="2158" y="872"/>
                  <a:pt x="2158" y="872"/>
                  <a:pt x="2158" y="872"/>
                </a:cubicBezTo>
                <a:cubicBezTo>
                  <a:pt x="2159" y="872"/>
                  <a:pt x="2159" y="872"/>
                  <a:pt x="2159" y="872"/>
                </a:cubicBezTo>
                <a:cubicBezTo>
                  <a:pt x="2159" y="872"/>
                  <a:pt x="2159" y="872"/>
                  <a:pt x="2159" y="872"/>
                </a:cubicBezTo>
                <a:cubicBezTo>
                  <a:pt x="2159" y="872"/>
                  <a:pt x="2159" y="872"/>
                  <a:pt x="2159" y="872"/>
                </a:cubicBezTo>
                <a:cubicBezTo>
                  <a:pt x="2160" y="872"/>
                  <a:pt x="2160" y="872"/>
                  <a:pt x="2160" y="872"/>
                </a:cubicBezTo>
                <a:cubicBezTo>
                  <a:pt x="2161" y="872"/>
                  <a:pt x="2161" y="872"/>
                  <a:pt x="2161" y="872"/>
                </a:cubicBezTo>
                <a:cubicBezTo>
                  <a:pt x="2161" y="872"/>
                  <a:pt x="2161" y="872"/>
                  <a:pt x="2161" y="872"/>
                </a:cubicBezTo>
                <a:cubicBezTo>
                  <a:pt x="2161" y="872"/>
                  <a:pt x="2161" y="872"/>
                  <a:pt x="2161" y="872"/>
                </a:cubicBezTo>
                <a:cubicBezTo>
                  <a:pt x="2161" y="872"/>
                  <a:pt x="2161" y="872"/>
                  <a:pt x="2161" y="872"/>
                </a:cubicBezTo>
                <a:cubicBezTo>
                  <a:pt x="2161" y="872"/>
                  <a:pt x="2161" y="872"/>
                  <a:pt x="2161" y="872"/>
                </a:cubicBezTo>
                <a:cubicBezTo>
                  <a:pt x="2162" y="872"/>
                  <a:pt x="2162" y="873"/>
                  <a:pt x="2162" y="873"/>
                </a:cubicBezTo>
                <a:cubicBezTo>
                  <a:pt x="2163" y="873"/>
                  <a:pt x="2163" y="873"/>
                  <a:pt x="2163" y="873"/>
                </a:cubicBezTo>
                <a:cubicBezTo>
                  <a:pt x="2163" y="873"/>
                  <a:pt x="2163" y="873"/>
                  <a:pt x="2163" y="873"/>
                </a:cubicBezTo>
                <a:cubicBezTo>
                  <a:pt x="2163" y="872"/>
                  <a:pt x="2163" y="872"/>
                  <a:pt x="2163" y="872"/>
                </a:cubicBezTo>
                <a:cubicBezTo>
                  <a:pt x="2163" y="872"/>
                  <a:pt x="2163" y="872"/>
                  <a:pt x="2163" y="872"/>
                </a:cubicBezTo>
                <a:cubicBezTo>
                  <a:pt x="2163" y="871"/>
                  <a:pt x="2163" y="871"/>
                  <a:pt x="2164" y="871"/>
                </a:cubicBezTo>
                <a:cubicBezTo>
                  <a:pt x="2164" y="871"/>
                  <a:pt x="2164" y="871"/>
                  <a:pt x="2164" y="871"/>
                </a:cubicBezTo>
                <a:cubicBezTo>
                  <a:pt x="2164" y="870"/>
                  <a:pt x="2164" y="870"/>
                  <a:pt x="2164" y="870"/>
                </a:cubicBezTo>
                <a:cubicBezTo>
                  <a:pt x="2164" y="870"/>
                  <a:pt x="2164" y="870"/>
                  <a:pt x="2164" y="870"/>
                </a:cubicBezTo>
                <a:cubicBezTo>
                  <a:pt x="2164" y="870"/>
                  <a:pt x="2164" y="870"/>
                  <a:pt x="2164" y="870"/>
                </a:cubicBezTo>
                <a:cubicBezTo>
                  <a:pt x="2164" y="870"/>
                  <a:pt x="2164" y="870"/>
                  <a:pt x="2164" y="870"/>
                </a:cubicBezTo>
                <a:cubicBezTo>
                  <a:pt x="2164" y="870"/>
                  <a:pt x="2164" y="870"/>
                  <a:pt x="2164" y="870"/>
                </a:cubicBezTo>
                <a:cubicBezTo>
                  <a:pt x="2164" y="870"/>
                  <a:pt x="2164" y="870"/>
                  <a:pt x="2164" y="870"/>
                </a:cubicBezTo>
                <a:cubicBezTo>
                  <a:pt x="2164" y="869"/>
                  <a:pt x="2164" y="869"/>
                  <a:pt x="2164" y="869"/>
                </a:cubicBezTo>
                <a:cubicBezTo>
                  <a:pt x="2165" y="869"/>
                  <a:pt x="2165" y="869"/>
                  <a:pt x="2165" y="869"/>
                </a:cubicBezTo>
                <a:cubicBezTo>
                  <a:pt x="2165" y="869"/>
                  <a:pt x="2165" y="869"/>
                  <a:pt x="2165" y="869"/>
                </a:cubicBezTo>
                <a:cubicBezTo>
                  <a:pt x="2165" y="869"/>
                  <a:pt x="2165" y="869"/>
                  <a:pt x="2165" y="870"/>
                </a:cubicBezTo>
                <a:cubicBezTo>
                  <a:pt x="2165" y="870"/>
                  <a:pt x="2165" y="870"/>
                  <a:pt x="2165" y="870"/>
                </a:cubicBezTo>
                <a:cubicBezTo>
                  <a:pt x="2165" y="870"/>
                  <a:pt x="2165" y="870"/>
                  <a:pt x="2165" y="870"/>
                </a:cubicBezTo>
                <a:cubicBezTo>
                  <a:pt x="2165" y="870"/>
                  <a:pt x="2165" y="870"/>
                  <a:pt x="2165" y="870"/>
                </a:cubicBezTo>
                <a:cubicBezTo>
                  <a:pt x="2165" y="870"/>
                  <a:pt x="2165" y="870"/>
                  <a:pt x="2165" y="870"/>
                </a:cubicBezTo>
                <a:cubicBezTo>
                  <a:pt x="2166" y="870"/>
                  <a:pt x="2166" y="870"/>
                  <a:pt x="2166" y="870"/>
                </a:cubicBezTo>
                <a:cubicBezTo>
                  <a:pt x="2166" y="870"/>
                  <a:pt x="2166" y="870"/>
                  <a:pt x="2166" y="870"/>
                </a:cubicBezTo>
                <a:cubicBezTo>
                  <a:pt x="2165" y="871"/>
                  <a:pt x="2165" y="871"/>
                  <a:pt x="2165" y="871"/>
                </a:cubicBezTo>
                <a:cubicBezTo>
                  <a:pt x="2165" y="871"/>
                  <a:pt x="2165" y="871"/>
                  <a:pt x="2165" y="871"/>
                </a:cubicBezTo>
                <a:cubicBezTo>
                  <a:pt x="2165" y="871"/>
                  <a:pt x="2165" y="871"/>
                  <a:pt x="2165" y="871"/>
                </a:cubicBezTo>
                <a:cubicBezTo>
                  <a:pt x="2166" y="871"/>
                  <a:pt x="2166" y="871"/>
                  <a:pt x="2166" y="871"/>
                </a:cubicBezTo>
                <a:cubicBezTo>
                  <a:pt x="2166" y="871"/>
                  <a:pt x="2166" y="871"/>
                  <a:pt x="2166" y="871"/>
                </a:cubicBezTo>
                <a:cubicBezTo>
                  <a:pt x="2166" y="870"/>
                  <a:pt x="2166" y="870"/>
                  <a:pt x="2166" y="870"/>
                </a:cubicBezTo>
                <a:cubicBezTo>
                  <a:pt x="2166" y="870"/>
                  <a:pt x="2166" y="870"/>
                  <a:pt x="2166" y="870"/>
                </a:cubicBezTo>
                <a:cubicBezTo>
                  <a:pt x="2166" y="870"/>
                  <a:pt x="2166" y="870"/>
                  <a:pt x="2166" y="870"/>
                </a:cubicBezTo>
                <a:cubicBezTo>
                  <a:pt x="2167" y="871"/>
                  <a:pt x="2167" y="871"/>
                  <a:pt x="2167" y="871"/>
                </a:cubicBezTo>
                <a:cubicBezTo>
                  <a:pt x="2167" y="871"/>
                  <a:pt x="2167" y="871"/>
                  <a:pt x="2167" y="871"/>
                </a:cubicBezTo>
                <a:cubicBezTo>
                  <a:pt x="2167" y="871"/>
                  <a:pt x="2167" y="871"/>
                  <a:pt x="2167" y="871"/>
                </a:cubicBezTo>
                <a:cubicBezTo>
                  <a:pt x="2167" y="871"/>
                  <a:pt x="2167" y="871"/>
                  <a:pt x="2167" y="871"/>
                </a:cubicBezTo>
                <a:cubicBezTo>
                  <a:pt x="2167" y="870"/>
                  <a:pt x="2167" y="870"/>
                  <a:pt x="2167" y="870"/>
                </a:cubicBezTo>
                <a:cubicBezTo>
                  <a:pt x="2167" y="870"/>
                  <a:pt x="2167" y="870"/>
                  <a:pt x="2167" y="870"/>
                </a:cubicBezTo>
                <a:cubicBezTo>
                  <a:pt x="2167" y="870"/>
                  <a:pt x="2167" y="870"/>
                  <a:pt x="2167" y="870"/>
                </a:cubicBezTo>
                <a:cubicBezTo>
                  <a:pt x="2167" y="870"/>
                  <a:pt x="2167" y="870"/>
                  <a:pt x="2167" y="870"/>
                </a:cubicBezTo>
                <a:cubicBezTo>
                  <a:pt x="2167" y="870"/>
                  <a:pt x="2167" y="870"/>
                  <a:pt x="2167" y="870"/>
                </a:cubicBezTo>
                <a:cubicBezTo>
                  <a:pt x="2168" y="870"/>
                  <a:pt x="2168" y="870"/>
                  <a:pt x="2168" y="870"/>
                </a:cubicBezTo>
                <a:cubicBezTo>
                  <a:pt x="2168" y="869"/>
                  <a:pt x="2168" y="869"/>
                  <a:pt x="2168" y="869"/>
                </a:cubicBezTo>
                <a:cubicBezTo>
                  <a:pt x="2169" y="869"/>
                  <a:pt x="2169" y="869"/>
                  <a:pt x="2169" y="869"/>
                </a:cubicBezTo>
                <a:cubicBezTo>
                  <a:pt x="2169" y="869"/>
                  <a:pt x="2169" y="869"/>
                  <a:pt x="2169" y="869"/>
                </a:cubicBezTo>
                <a:cubicBezTo>
                  <a:pt x="2169" y="869"/>
                  <a:pt x="2169" y="869"/>
                  <a:pt x="2169" y="869"/>
                </a:cubicBezTo>
                <a:cubicBezTo>
                  <a:pt x="2169" y="869"/>
                  <a:pt x="2169" y="869"/>
                  <a:pt x="2169" y="869"/>
                </a:cubicBezTo>
                <a:cubicBezTo>
                  <a:pt x="2170" y="869"/>
                  <a:pt x="2170" y="869"/>
                  <a:pt x="2170" y="869"/>
                </a:cubicBezTo>
                <a:cubicBezTo>
                  <a:pt x="2170" y="869"/>
                  <a:pt x="2170" y="869"/>
                  <a:pt x="2170" y="869"/>
                </a:cubicBezTo>
                <a:cubicBezTo>
                  <a:pt x="2170" y="869"/>
                  <a:pt x="2170" y="869"/>
                  <a:pt x="2170" y="869"/>
                </a:cubicBezTo>
                <a:cubicBezTo>
                  <a:pt x="2170" y="869"/>
                  <a:pt x="2170" y="869"/>
                  <a:pt x="2170" y="869"/>
                </a:cubicBezTo>
                <a:cubicBezTo>
                  <a:pt x="2170" y="869"/>
                  <a:pt x="2170" y="869"/>
                  <a:pt x="2170" y="869"/>
                </a:cubicBezTo>
                <a:cubicBezTo>
                  <a:pt x="2171" y="869"/>
                  <a:pt x="2171" y="869"/>
                  <a:pt x="2171" y="869"/>
                </a:cubicBezTo>
                <a:cubicBezTo>
                  <a:pt x="2171" y="869"/>
                  <a:pt x="2171" y="869"/>
                  <a:pt x="2171" y="869"/>
                </a:cubicBezTo>
                <a:cubicBezTo>
                  <a:pt x="2171" y="869"/>
                  <a:pt x="2171" y="869"/>
                  <a:pt x="2171" y="869"/>
                </a:cubicBezTo>
                <a:cubicBezTo>
                  <a:pt x="2171" y="869"/>
                  <a:pt x="2171" y="869"/>
                  <a:pt x="2171" y="869"/>
                </a:cubicBezTo>
                <a:cubicBezTo>
                  <a:pt x="2171" y="869"/>
                  <a:pt x="2171" y="869"/>
                  <a:pt x="2171" y="869"/>
                </a:cubicBezTo>
                <a:cubicBezTo>
                  <a:pt x="2171" y="869"/>
                  <a:pt x="2171" y="869"/>
                  <a:pt x="2171" y="869"/>
                </a:cubicBezTo>
                <a:cubicBezTo>
                  <a:pt x="2171" y="869"/>
                  <a:pt x="2171" y="869"/>
                  <a:pt x="2171" y="869"/>
                </a:cubicBezTo>
                <a:cubicBezTo>
                  <a:pt x="2171" y="869"/>
                  <a:pt x="2171" y="869"/>
                  <a:pt x="2171" y="869"/>
                </a:cubicBezTo>
                <a:cubicBezTo>
                  <a:pt x="2171" y="868"/>
                  <a:pt x="2171" y="868"/>
                  <a:pt x="2171" y="868"/>
                </a:cubicBezTo>
                <a:cubicBezTo>
                  <a:pt x="2172" y="868"/>
                  <a:pt x="2172" y="868"/>
                  <a:pt x="2172" y="868"/>
                </a:cubicBezTo>
                <a:cubicBezTo>
                  <a:pt x="2172" y="868"/>
                  <a:pt x="2172" y="868"/>
                  <a:pt x="2172" y="868"/>
                </a:cubicBezTo>
                <a:cubicBezTo>
                  <a:pt x="2172" y="868"/>
                  <a:pt x="2172" y="868"/>
                  <a:pt x="2172" y="868"/>
                </a:cubicBezTo>
                <a:cubicBezTo>
                  <a:pt x="2172" y="868"/>
                  <a:pt x="2172" y="868"/>
                  <a:pt x="2172" y="868"/>
                </a:cubicBezTo>
                <a:cubicBezTo>
                  <a:pt x="2172" y="868"/>
                  <a:pt x="2172" y="868"/>
                  <a:pt x="2172" y="868"/>
                </a:cubicBezTo>
                <a:cubicBezTo>
                  <a:pt x="2173" y="868"/>
                  <a:pt x="2173" y="868"/>
                  <a:pt x="2173" y="868"/>
                </a:cubicBezTo>
                <a:cubicBezTo>
                  <a:pt x="2173" y="868"/>
                  <a:pt x="2173" y="868"/>
                  <a:pt x="2173" y="868"/>
                </a:cubicBezTo>
                <a:cubicBezTo>
                  <a:pt x="2173" y="868"/>
                  <a:pt x="2173" y="868"/>
                  <a:pt x="2173" y="868"/>
                </a:cubicBezTo>
                <a:cubicBezTo>
                  <a:pt x="2173" y="868"/>
                  <a:pt x="2173" y="868"/>
                  <a:pt x="2173" y="868"/>
                </a:cubicBezTo>
                <a:cubicBezTo>
                  <a:pt x="2174" y="868"/>
                  <a:pt x="2174" y="868"/>
                  <a:pt x="2174" y="868"/>
                </a:cubicBezTo>
                <a:cubicBezTo>
                  <a:pt x="2174" y="868"/>
                  <a:pt x="2174" y="868"/>
                  <a:pt x="2174" y="868"/>
                </a:cubicBezTo>
                <a:cubicBezTo>
                  <a:pt x="2174" y="868"/>
                  <a:pt x="2174" y="868"/>
                  <a:pt x="2174" y="868"/>
                </a:cubicBezTo>
                <a:cubicBezTo>
                  <a:pt x="2174" y="868"/>
                  <a:pt x="2174" y="868"/>
                  <a:pt x="2174" y="868"/>
                </a:cubicBezTo>
                <a:cubicBezTo>
                  <a:pt x="2175" y="868"/>
                  <a:pt x="2175" y="868"/>
                  <a:pt x="2175" y="868"/>
                </a:cubicBezTo>
                <a:cubicBezTo>
                  <a:pt x="2175" y="868"/>
                  <a:pt x="2175" y="868"/>
                  <a:pt x="2175" y="868"/>
                </a:cubicBezTo>
                <a:cubicBezTo>
                  <a:pt x="2175" y="868"/>
                  <a:pt x="2175" y="868"/>
                  <a:pt x="2175" y="868"/>
                </a:cubicBezTo>
                <a:cubicBezTo>
                  <a:pt x="2175" y="868"/>
                  <a:pt x="2175" y="868"/>
                  <a:pt x="2175" y="868"/>
                </a:cubicBezTo>
                <a:cubicBezTo>
                  <a:pt x="2176" y="868"/>
                  <a:pt x="2176" y="868"/>
                  <a:pt x="2176" y="868"/>
                </a:cubicBezTo>
                <a:cubicBezTo>
                  <a:pt x="2176" y="867"/>
                  <a:pt x="2176" y="867"/>
                  <a:pt x="2176" y="867"/>
                </a:cubicBezTo>
                <a:cubicBezTo>
                  <a:pt x="2175" y="867"/>
                  <a:pt x="2175" y="867"/>
                  <a:pt x="2175" y="867"/>
                </a:cubicBezTo>
                <a:cubicBezTo>
                  <a:pt x="2175" y="867"/>
                  <a:pt x="2175" y="867"/>
                  <a:pt x="2175" y="867"/>
                </a:cubicBezTo>
                <a:cubicBezTo>
                  <a:pt x="2175" y="867"/>
                  <a:pt x="2175" y="867"/>
                  <a:pt x="2175" y="867"/>
                </a:cubicBezTo>
                <a:cubicBezTo>
                  <a:pt x="2175" y="867"/>
                  <a:pt x="2175" y="867"/>
                  <a:pt x="2175" y="867"/>
                </a:cubicBezTo>
                <a:cubicBezTo>
                  <a:pt x="2176" y="867"/>
                  <a:pt x="2176" y="867"/>
                  <a:pt x="2176" y="867"/>
                </a:cubicBezTo>
                <a:cubicBezTo>
                  <a:pt x="2176" y="867"/>
                  <a:pt x="2176" y="867"/>
                  <a:pt x="2176" y="867"/>
                </a:cubicBezTo>
                <a:cubicBezTo>
                  <a:pt x="2176" y="867"/>
                  <a:pt x="2176" y="867"/>
                  <a:pt x="2176" y="867"/>
                </a:cubicBezTo>
                <a:cubicBezTo>
                  <a:pt x="2177" y="867"/>
                  <a:pt x="2177" y="867"/>
                  <a:pt x="2177" y="867"/>
                </a:cubicBezTo>
                <a:cubicBezTo>
                  <a:pt x="2177" y="867"/>
                  <a:pt x="2177" y="867"/>
                  <a:pt x="2177" y="867"/>
                </a:cubicBezTo>
                <a:cubicBezTo>
                  <a:pt x="2177" y="866"/>
                  <a:pt x="2177" y="866"/>
                  <a:pt x="2177" y="866"/>
                </a:cubicBezTo>
                <a:cubicBezTo>
                  <a:pt x="2177" y="866"/>
                  <a:pt x="2177" y="866"/>
                  <a:pt x="2177" y="866"/>
                </a:cubicBezTo>
                <a:cubicBezTo>
                  <a:pt x="2177" y="866"/>
                  <a:pt x="2177" y="866"/>
                  <a:pt x="2177" y="866"/>
                </a:cubicBezTo>
                <a:cubicBezTo>
                  <a:pt x="2177" y="866"/>
                  <a:pt x="2177" y="866"/>
                  <a:pt x="2177" y="866"/>
                </a:cubicBezTo>
                <a:cubicBezTo>
                  <a:pt x="2178" y="866"/>
                  <a:pt x="2178" y="866"/>
                  <a:pt x="2178" y="866"/>
                </a:cubicBezTo>
                <a:cubicBezTo>
                  <a:pt x="2178" y="866"/>
                  <a:pt x="2178" y="866"/>
                  <a:pt x="2178" y="866"/>
                </a:cubicBezTo>
                <a:cubicBezTo>
                  <a:pt x="2178" y="866"/>
                  <a:pt x="2178" y="866"/>
                  <a:pt x="2178" y="866"/>
                </a:cubicBezTo>
                <a:cubicBezTo>
                  <a:pt x="2178" y="866"/>
                  <a:pt x="2178" y="866"/>
                  <a:pt x="2178" y="866"/>
                </a:cubicBezTo>
                <a:cubicBezTo>
                  <a:pt x="2178" y="866"/>
                  <a:pt x="2178" y="866"/>
                  <a:pt x="2178" y="866"/>
                </a:cubicBezTo>
                <a:cubicBezTo>
                  <a:pt x="2178" y="866"/>
                  <a:pt x="2178" y="866"/>
                  <a:pt x="2178" y="866"/>
                </a:cubicBezTo>
                <a:cubicBezTo>
                  <a:pt x="2179" y="866"/>
                  <a:pt x="2179" y="866"/>
                  <a:pt x="2179" y="866"/>
                </a:cubicBezTo>
                <a:cubicBezTo>
                  <a:pt x="2179" y="866"/>
                  <a:pt x="2179" y="866"/>
                  <a:pt x="2179" y="866"/>
                </a:cubicBezTo>
                <a:cubicBezTo>
                  <a:pt x="2179" y="866"/>
                  <a:pt x="2179" y="866"/>
                  <a:pt x="2179" y="866"/>
                </a:cubicBezTo>
                <a:cubicBezTo>
                  <a:pt x="2180" y="866"/>
                  <a:pt x="2180" y="866"/>
                  <a:pt x="2180" y="866"/>
                </a:cubicBezTo>
                <a:cubicBezTo>
                  <a:pt x="2180" y="866"/>
                  <a:pt x="2180" y="866"/>
                  <a:pt x="2180" y="866"/>
                </a:cubicBezTo>
                <a:cubicBezTo>
                  <a:pt x="2180" y="866"/>
                  <a:pt x="2180" y="866"/>
                  <a:pt x="2180" y="866"/>
                </a:cubicBezTo>
                <a:cubicBezTo>
                  <a:pt x="2180" y="866"/>
                  <a:pt x="2180" y="866"/>
                  <a:pt x="2180" y="866"/>
                </a:cubicBezTo>
                <a:cubicBezTo>
                  <a:pt x="2181" y="866"/>
                  <a:pt x="2181" y="866"/>
                  <a:pt x="2181" y="866"/>
                </a:cubicBezTo>
                <a:cubicBezTo>
                  <a:pt x="2181" y="866"/>
                  <a:pt x="2181" y="866"/>
                  <a:pt x="2181" y="866"/>
                </a:cubicBezTo>
                <a:cubicBezTo>
                  <a:pt x="2181" y="866"/>
                  <a:pt x="2181" y="866"/>
                  <a:pt x="2181" y="866"/>
                </a:cubicBezTo>
                <a:cubicBezTo>
                  <a:pt x="2182" y="867"/>
                  <a:pt x="2182" y="867"/>
                  <a:pt x="2182" y="867"/>
                </a:cubicBezTo>
                <a:cubicBezTo>
                  <a:pt x="2182" y="867"/>
                  <a:pt x="2182" y="867"/>
                  <a:pt x="2182" y="867"/>
                </a:cubicBezTo>
                <a:cubicBezTo>
                  <a:pt x="2183" y="867"/>
                  <a:pt x="2183" y="867"/>
                  <a:pt x="2183" y="867"/>
                </a:cubicBezTo>
                <a:cubicBezTo>
                  <a:pt x="2183" y="867"/>
                  <a:pt x="2183" y="867"/>
                  <a:pt x="2183" y="867"/>
                </a:cubicBezTo>
                <a:cubicBezTo>
                  <a:pt x="2183" y="867"/>
                  <a:pt x="2183" y="867"/>
                  <a:pt x="2183" y="867"/>
                </a:cubicBezTo>
                <a:cubicBezTo>
                  <a:pt x="2183" y="867"/>
                  <a:pt x="2184" y="867"/>
                  <a:pt x="2184" y="866"/>
                </a:cubicBezTo>
                <a:cubicBezTo>
                  <a:pt x="2185" y="867"/>
                  <a:pt x="2185" y="867"/>
                  <a:pt x="2185" y="867"/>
                </a:cubicBezTo>
                <a:cubicBezTo>
                  <a:pt x="2185" y="867"/>
                  <a:pt x="2185" y="867"/>
                  <a:pt x="2185" y="867"/>
                </a:cubicBezTo>
                <a:cubicBezTo>
                  <a:pt x="2185" y="867"/>
                  <a:pt x="2185" y="867"/>
                  <a:pt x="2185" y="867"/>
                </a:cubicBezTo>
                <a:cubicBezTo>
                  <a:pt x="2185" y="868"/>
                  <a:pt x="2185" y="868"/>
                  <a:pt x="2185" y="868"/>
                </a:cubicBezTo>
                <a:cubicBezTo>
                  <a:pt x="2184" y="868"/>
                  <a:pt x="2184" y="868"/>
                  <a:pt x="2184" y="868"/>
                </a:cubicBezTo>
                <a:cubicBezTo>
                  <a:pt x="2184" y="868"/>
                  <a:pt x="2184" y="868"/>
                  <a:pt x="2184" y="868"/>
                </a:cubicBezTo>
                <a:cubicBezTo>
                  <a:pt x="2184" y="869"/>
                  <a:pt x="2184" y="869"/>
                  <a:pt x="2184" y="869"/>
                </a:cubicBezTo>
                <a:cubicBezTo>
                  <a:pt x="2184" y="869"/>
                  <a:pt x="2184" y="869"/>
                  <a:pt x="2184" y="869"/>
                </a:cubicBezTo>
                <a:cubicBezTo>
                  <a:pt x="2184" y="869"/>
                  <a:pt x="2184" y="869"/>
                  <a:pt x="2184" y="869"/>
                </a:cubicBezTo>
                <a:cubicBezTo>
                  <a:pt x="2184" y="869"/>
                  <a:pt x="2184" y="869"/>
                  <a:pt x="2184" y="869"/>
                </a:cubicBezTo>
                <a:cubicBezTo>
                  <a:pt x="2184" y="869"/>
                  <a:pt x="2184" y="869"/>
                  <a:pt x="2184" y="869"/>
                </a:cubicBezTo>
                <a:cubicBezTo>
                  <a:pt x="2184" y="869"/>
                  <a:pt x="2184" y="869"/>
                  <a:pt x="2184" y="869"/>
                </a:cubicBezTo>
                <a:cubicBezTo>
                  <a:pt x="2184" y="869"/>
                  <a:pt x="2184" y="869"/>
                  <a:pt x="2184" y="869"/>
                </a:cubicBezTo>
                <a:cubicBezTo>
                  <a:pt x="2184" y="869"/>
                  <a:pt x="2184" y="869"/>
                  <a:pt x="2184" y="869"/>
                </a:cubicBezTo>
                <a:cubicBezTo>
                  <a:pt x="2183" y="869"/>
                  <a:pt x="2183" y="869"/>
                  <a:pt x="2183" y="869"/>
                </a:cubicBezTo>
                <a:cubicBezTo>
                  <a:pt x="2183" y="870"/>
                  <a:pt x="2183" y="870"/>
                  <a:pt x="2183" y="870"/>
                </a:cubicBezTo>
                <a:cubicBezTo>
                  <a:pt x="2183" y="870"/>
                  <a:pt x="2183" y="870"/>
                  <a:pt x="2183" y="870"/>
                </a:cubicBezTo>
                <a:cubicBezTo>
                  <a:pt x="2183" y="870"/>
                  <a:pt x="2183" y="870"/>
                  <a:pt x="2183" y="870"/>
                </a:cubicBezTo>
                <a:cubicBezTo>
                  <a:pt x="2183" y="870"/>
                  <a:pt x="2183" y="870"/>
                  <a:pt x="2183" y="870"/>
                </a:cubicBezTo>
                <a:cubicBezTo>
                  <a:pt x="2183" y="870"/>
                  <a:pt x="2183" y="870"/>
                  <a:pt x="2183" y="870"/>
                </a:cubicBezTo>
                <a:cubicBezTo>
                  <a:pt x="2183" y="871"/>
                  <a:pt x="2183" y="871"/>
                  <a:pt x="2183" y="871"/>
                </a:cubicBezTo>
                <a:cubicBezTo>
                  <a:pt x="2183" y="871"/>
                  <a:pt x="2183" y="871"/>
                  <a:pt x="2183" y="871"/>
                </a:cubicBezTo>
                <a:cubicBezTo>
                  <a:pt x="2183" y="872"/>
                  <a:pt x="2183" y="872"/>
                  <a:pt x="2183" y="872"/>
                </a:cubicBezTo>
                <a:cubicBezTo>
                  <a:pt x="2183" y="872"/>
                  <a:pt x="2184" y="872"/>
                  <a:pt x="2183" y="872"/>
                </a:cubicBezTo>
                <a:cubicBezTo>
                  <a:pt x="2183" y="872"/>
                  <a:pt x="2183" y="872"/>
                  <a:pt x="2183" y="872"/>
                </a:cubicBezTo>
                <a:cubicBezTo>
                  <a:pt x="2183" y="873"/>
                  <a:pt x="2183" y="873"/>
                  <a:pt x="2183" y="873"/>
                </a:cubicBezTo>
                <a:cubicBezTo>
                  <a:pt x="2183" y="873"/>
                  <a:pt x="2183" y="873"/>
                  <a:pt x="2183" y="873"/>
                </a:cubicBezTo>
                <a:cubicBezTo>
                  <a:pt x="2184" y="874"/>
                  <a:pt x="2184" y="874"/>
                  <a:pt x="2184" y="874"/>
                </a:cubicBezTo>
                <a:cubicBezTo>
                  <a:pt x="2184" y="874"/>
                  <a:pt x="2184" y="874"/>
                  <a:pt x="2184" y="874"/>
                </a:cubicBezTo>
                <a:cubicBezTo>
                  <a:pt x="2184" y="874"/>
                  <a:pt x="2184" y="874"/>
                  <a:pt x="2184" y="874"/>
                </a:cubicBezTo>
                <a:cubicBezTo>
                  <a:pt x="2184" y="874"/>
                  <a:pt x="2184" y="874"/>
                  <a:pt x="2184" y="874"/>
                </a:cubicBezTo>
                <a:cubicBezTo>
                  <a:pt x="2185" y="874"/>
                  <a:pt x="2185" y="874"/>
                  <a:pt x="2185" y="874"/>
                </a:cubicBezTo>
                <a:cubicBezTo>
                  <a:pt x="2185" y="874"/>
                  <a:pt x="2185" y="874"/>
                  <a:pt x="2185" y="874"/>
                </a:cubicBezTo>
                <a:cubicBezTo>
                  <a:pt x="2185" y="875"/>
                  <a:pt x="2185" y="875"/>
                  <a:pt x="2185" y="875"/>
                </a:cubicBezTo>
                <a:cubicBezTo>
                  <a:pt x="2185" y="875"/>
                  <a:pt x="2185" y="875"/>
                  <a:pt x="2185" y="875"/>
                </a:cubicBezTo>
                <a:cubicBezTo>
                  <a:pt x="2185" y="875"/>
                  <a:pt x="2185" y="875"/>
                  <a:pt x="2185" y="875"/>
                </a:cubicBezTo>
                <a:cubicBezTo>
                  <a:pt x="2185" y="875"/>
                  <a:pt x="2185" y="875"/>
                  <a:pt x="2185" y="875"/>
                </a:cubicBezTo>
                <a:cubicBezTo>
                  <a:pt x="2185" y="875"/>
                  <a:pt x="2185" y="875"/>
                  <a:pt x="2185" y="875"/>
                </a:cubicBezTo>
                <a:cubicBezTo>
                  <a:pt x="2185" y="875"/>
                  <a:pt x="2185" y="876"/>
                  <a:pt x="2186" y="876"/>
                </a:cubicBezTo>
                <a:cubicBezTo>
                  <a:pt x="2186" y="876"/>
                  <a:pt x="2186" y="876"/>
                  <a:pt x="2186" y="876"/>
                </a:cubicBezTo>
                <a:cubicBezTo>
                  <a:pt x="2186" y="876"/>
                  <a:pt x="2186" y="876"/>
                  <a:pt x="2186" y="876"/>
                </a:cubicBezTo>
                <a:cubicBezTo>
                  <a:pt x="2187" y="876"/>
                  <a:pt x="2187" y="876"/>
                  <a:pt x="2188" y="877"/>
                </a:cubicBezTo>
                <a:cubicBezTo>
                  <a:pt x="2188" y="877"/>
                  <a:pt x="2188" y="877"/>
                  <a:pt x="2188" y="877"/>
                </a:cubicBezTo>
                <a:cubicBezTo>
                  <a:pt x="2188" y="876"/>
                  <a:pt x="2188" y="876"/>
                  <a:pt x="2188" y="876"/>
                </a:cubicBezTo>
                <a:cubicBezTo>
                  <a:pt x="2188" y="876"/>
                  <a:pt x="2188" y="876"/>
                  <a:pt x="2188" y="876"/>
                </a:cubicBezTo>
                <a:cubicBezTo>
                  <a:pt x="2188" y="876"/>
                  <a:pt x="2188" y="876"/>
                  <a:pt x="2188" y="876"/>
                </a:cubicBezTo>
                <a:cubicBezTo>
                  <a:pt x="2188" y="876"/>
                  <a:pt x="2189" y="876"/>
                  <a:pt x="2189" y="875"/>
                </a:cubicBezTo>
                <a:cubicBezTo>
                  <a:pt x="2189" y="874"/>
                  <a:pt x="2189" y="874"/>
                  <a:pt x="2189" y="874"/>
                </a:cubicBezTo>
                <a:cubicBezTo>
                  <a:pt x="2189" y="874"/>
                  <a:pt x="2189" y="874"/>
                  <a:pt x="2189" y="874"/>
                </a:cubicBezTo>
                <a:cubicBezTo>
                  <a:pt x="2189" y="874"/>
                  <a:pt x="2189" y="874"/>
                  <a:pt x="2189" y="874"/>
                </a:cubicBezTo>
                <a:cubicBezTo>
                  <a:pt x="2189" y="874"/>
                  <a:pt x="2189" y="874"/>
                  <a:pt x="2189" y="874"/>
                </a:cubicBezTo>
                <a:cubicBezTo>
                  <a:pt x="2190" y="874"/>
                  <a:pt x="2190" y="873"/>
                  <a:pt x="2190" y="873"/>
                </a:cubicBezTo>
                <a:cubicBezTo>
                  <a:pt x="2190" y="873"/>
                  <a:pt x="2190" y="873"/>
                  <a:pt x="2190" y="873"/>
                </a:cubicBezTo>
                <a:cubicBezTo>
                  <a:pt x="2191" y="872"/>
                  <a:pt x="2191" y="872"/>
                  <a:pt x="2191" y="872"/>
                </a:cubicBezTo>
                <a:cubicBezTo>
                  <a:pt x="2191" y="872"/>
                  <a:pt x="2191" y="872"/>
                  <a:pt x="2191" y="872"/>
                </a:cubicBezTo>
                <a:cubicBezTo>
                  <a:pt x="2191" y="872"/>
                  <a:pt x="2191" y="872"/>
                  <a:pt x="2191" y="872"/>
                </a:cubicBezTo>
                <a:cubicBezTo>
                  <a:pt x="2191" y="872"/>
                  <a:pt x="2191" y="872"/>
                  <a:pt x="2191" y="872"/>
                </a:cubicBezTo>
                <a:cubicBezTo>
                  <a:pt x="2191" y="871"/>
                  <a:pt x="2191" y="871"/>
                  <a:pt x="2191" y="871"/>
                </a:cubicBezTo>
                <a:cubicBezTo>
                  <a:pt x="2191" y="871"/>
                  <a:pt x="2191" y="871"/>
                  <a:pt x="2191" y="871"/>
                </a:cubicBezTo>
                <a:cubicBezTo>
                  <a:pt x="2191" y="871"/>
                  <a:pt x="2191" y="871"/>
                  <a:pt x="2191" y="871"/>
                </a:cubicBezTo>
                <a:cubicBezTo>
                  <a:pt x="2191" y="871"/>
                  <a:pt x="2191" y="871"/>
                  <a:pt x="2191" y="871"/>
                </a:cubicBezTo>
                <a:cubicBezTo>
                  <a:pt x="2191" y="870"/>
                  <a:pt x="2191" y="870"/>
                  <a:pt x="2191" y="870"/>
                </a:cubicBezTo>
                <a:cubicBezTo>
                  <a:pt x="2192" y="871"/>
                  <a:pt x="2192" y="871"/>
                  <a:pt x="2192" y="871"/>
                </a:cubicBezTo>
                <a:cubicBezTo>
                  <a:pt x="2192" y="870"/>
                  <a:pt x="2192" y="870"/>
                  <a:pt x="2192" y="870"/>
                </a:cubicBezTo>
                <a:cubicBezTo>
                  <a:pt x="2193" y="870"/>
                  <a:pt x="2193" y="870"/>
                  <a:pt x="2193" y="870"/>
                </a:cubicBezTo>
                <a:cubicBezTo>
                  <a:pt x="2193" y="870"/>
                  <a:pt x="2193" y="870"/>
                  <a:pt x="2193" y="870"/>
                </a:cubicBezTo>
                <a:cubicBezTo>
                  <a:pt x="2194" y="869"/>
                  <a:pt x="2194" y="869"/>
                  <a:pt x="2194" y="869"/>
                </a:cubicBezTo>
                <a:cubicBezTo>
                  <a:pt x="2194" y="870"/>
                  <a:pt x="2194" y="870"/>
                  <a:pt x="2194" y="870"/>
                </a:cubicBezTo>
                <a:cubicBezTo>
                  <a:pt x="2194" y="870"/>
                  <a:pt x="2194" y="870"/>
                  <a:pt x="2194" y="870"/>
                </a:cubicBezTo>
                <a:cubicBezTo>
                  <a:pt x="2195" y="870"/>
                  <a:pt x="2195" y="870"/>
                  <a:pt x="2195" y="870"/>
                </a:cubicBezTo>
                <a:cubicBezTo>
                  <a:pt x="2195" y="870"/>
                  <a:pt x="2195" y="870"/>
                  <a:pt x="2195" y="870"/>
                </a:cubicBezTo>
                <a:cubicBezTo>
                  <a:pt x="2195" y="870"/>
                  <a:pt x="2195" y="870"/>
                  <a:pt x="2195" y="870"/>
                </a:cubicBezTo>
                <a:cubicBezTo>
                  <a:pt x="2194" y="870"/>
                  <a:pt x="2194" y="870"/>
                  <a:pt x="2194" y="870"/>
                </a:cubicBezTo>
                <a:cubicBezTo>
                  <a:pt x="2195" y="870"/>
                  <a:pt x="2195" y="870"/>
                  <a:pt x="2195" y="870"/>
                </a:cubicBezTo>
                <a:cubicBezTo>
                  <a:pt x="2195" y="869"/>
                  <a:pt x="2195" y="869"/>
                  <a:pt x="2195" y="869"/>
                </a:cubicBezTo>
                <a:cubicBezTo>
                  <a:pt x="2195" y="869"/>
                  <a:pt x="2195" y="869"/>
                  <a:pt x="2195" y="869"/>
                </a:cubicBezTo>
                <a:cubicBezTo>
                  <a:pt x="2195" y="868"/>
                  <a:pt x="2195" y="868"/>
                  <a:pt x="2195" y="868"/>
                </a:cubicBezTo>
                <a:cubicBezTo>
                  <a:pt x="2195" y="868"/>
                  <a:pt x="2195" y="868"/>
                  <a:pt x="2195" y="868"/>
                </a:cubicBezTo>
                <a:cubicBezTo>
                  <a:pt x="2195" y="868"/>
                  <a:pt x="2195" y="868"/>
                  <a:pt x="2195" y="868"/>
                </a:cubicBezTo>
                <a:cubicBezTo>
                  <a:pt x="2195" y="868"/>
                  <a:pt x="2195" y="868"/>
                  <a:pt x="2195" y="868"/>
                </a:cubicBezTo>
                <a:cubicBezTo>
                  <a:pt x="2195" y="868"/>
                  <a:pt x="2195" y="868"/>
                  <a:pt x="2195" y="868"/>
                </a:cubicBezTo>
                <a:cubicBezTo>
                  <a:pt x="2194" y="868"/>
                  <a:pt x="2194" y="868"/>
                  <a:pt x="2194" y="868"/>
                </a:cubicBezTo>
                <a:cubicBezTo>
                  <a:pt x="2194" y="868"/>
                  <a:pt x="2193" y="867"/>
                  <a:pt x="2193" y="867"/>
                </a:cubicBezTo>
                <a:cubicBezTo>
                  <a:pt x="2193" y="866"/>
                  <a:pt x="2193" y="866"/>
                  <a:pt x="2193" y="866"/>
                </a:cubicBezTo>
                <a:cubicBezTo>
                  <a:pt x="2193" y="866"/>
                  <a:pt x="2193" y="865"/>
                  <a:pt x="2194" y="864"/>
                </a:cubicBezTo>
                <a:cubicBezTo>
                  <a:pt x="2194" y="864"/>
                  <a:pt x="2194" y="864"/>
                  <a:pt x="2194" y="864"/>
                </a:cubicBezTo>
                <a:cubicBezTo>
                  <a:pt x="2194" y="864"/>
                  <a:pt x="2194" y="864"/>
                  <a:pt x="2194" y="864"/>
                </a:cubicBezTo>
                <a:cubicBezTo>
                  <a:pt x="2194" y="864"/>
                  <a:pt x="2194" y="864"/>
                  <a:pt x="2194" y="864"/>
                </a:cubicBezTo>
                <a:cubicBezTo>
                  <a:pt x="2194" y="864"/>
                  <a:pt x="2194" y="864"/>
                  <a:pt x="2194" y="864"/>
                </a:cubicBezTo>
                <a:cubicBezTo>
                  <a:pt x="2195" y="864"/>
                  <a:pt x="2195" y="864"/>
                  <a:pt x="2195" y="864"/>
                </a:cubicBezTo>
                <a:cubicBezTo>
                  <a:pt x="2195" y="864"/>
                  <a:pt x="2195" y="864"/>
                  <a:pt x="2195" y="865"/>
                </a:cubicBezTo>
                <a:cubicBezTo>
                  <a:pt x="2195" y="865"/>
                  <a:pt x="2195" y="865"/>
                  <a:pt x="2195" y="865"/>
                </a:cubicBezTo>
                <a:cubicBezTo>
                  <a:pt x="2195" y="865"/>
                  <a:pt x="2195" y="865"/>
                  <a:pt x="2195" y="865"/>
                </a:cubicBezTo>
                <a:cubicBezTo>
                  <a:pt x="2195" y="865"/>
                  <a:pt x="2195" y="865"/>
                  <a:pt x="2195" y="865"/>
                </a:cubicBezTo>
                <a:cubicBezTo>
                  <a:pt x="2195" y="866"/>
                  <a:pt x="2195" y="866"/>
                  <a:pt x="2195" y="866"/>
                </a:cubicBezTo>
                <a:cubicBezTo>
                  <a:pt x="2196" y="866"/>
                  <a:pt x="2196" y="866"/>
                  <a:pt x="2196" y="866"/>
                </a:cubicBezTo>
                <a:cubicBezTo>
                  <a:pt x="2196" y="866"/>
                  <a:pt x="2196" y="866"/>
                  <a:pt x="2196" y="866"/>
                </a:cubicBezTo>
                <a:cubicBezTo>
                  <a:pt x="2195" y="865"/>
                  <a:pt x="2195" y="865"/>
                  <a:pt x="2195" y="865"/>
                </a:cubicBezTo>
                <a:cubicBezTo>
                  <a:pt x="2196" y="865"/>
                  <a:pt x="2196" y="865"/>
                  <a:pt x="2196" y="865"/>
                </a:cubicBezTo>
                <a:cubicBezTo>
                  <a:pt x="2196" y="865"/>
                  <a:pt x="2196" y="865"/>
                  <a:pt x="2196" y="865"/>
                </a:cubicBezTo>
                <a:cubicBezTo>
                  <a:pt x="2196" y="866"/>
                  <a:pt x="2196" y="866"/>
                  <a:pt x="2196" y="866"/>
                </a:cubicBezTo>
                <a:cubicBezTo>
                  <a:pt x="2196" y="866"/>
                  <a:pt x="2196" y="866"/>
                  <a:pt x="2196" y="866"/>
                </a:cubicBezTo>
                <a:cubicBezTo>
                  <a:pt x="2197" y="866"/>
                  <a:pt x="2197" y="866"/>
                  <a:pt x="2197" y="866"/>
                </a:cubicBezTo>
                <a:cubicBezTo>
                  <a:pt x="2197" y="866"/>
                  <a:pt x="2197" y="866"/>
                  <a:pt x="2197" y="866"/>
                </a:cubicBezTo>
                <a:cubicBezTo>
                  <a:pt x="2197" y="865"/>
                  <a:pt x="2197" y="865"/>
                  <a:pt x="2197" y="865"/>
                </a:cubicBezTo>
                <a:cubicBezTo>
                  <a:pt x="2198" y="866"/>
                  <a:pt x="2198" y="866"/>
                  <a:pt x="2198" y="866"/>
                </a:cubicBezTo>
                <a:cubicBezTo>
                  <a:pt x="2198" y="866"/>
                  <a:pt x="2198" y="866"/>
                  <a:pt x="2198" y="866"/>
                </a:cubicBezTo>
                <a:cubicBezTo>
                  <a:pt x="2198" y="866"/>
                  <a:pt x="2198" y="866"/>
                  <a:pt x="2198" y="866"/>
                </a:cubicBezTo>
                <a:cubicBezTo>
                  <a:pt x="2198" y="866"/>
                  <a:pt x="2198" y="866"/>
                  <a:pt x="2198" y="866"/>
                </a:cubicBezTo>
                <a:cubicBezTo>
                  <a:pt x="2198" y="866"/>
                  <a:pt x="2198" y="866"/>
                  <a:pt x="2198" y="866"/>
                </a:cubicBezTo>
                <a:cubicBezTo>
                  <a:pt x="2198" y="866"/>
                  <a:pt x="2198" y="867"/>
                  <a:pt x="2198" y="866"/>
                </a:cubicBezTo>
                <a:cubicBezTo>
                  <a:pt x="2198" y="866"/>
                  <a:pt x="2198" y="866"/>
                  <a:pt x="2198" y="866"/>
                </a:cubicBezTo>
                <a:cubicBezTo>
                  <a:pt x="2197" y="867"/>
                  <a:pt x="2197" y="867"/>
                  <a:pt x="2197" y="867"/>
                </a:cubicBezTo>
                <a:cubicBezTo>
                  <a:pt x="2197" y="867"/>
                  <a:pt x="2197" y="867"/>
                  <a:pt x="2197" y="867"/>
                </a:cubicBezTo>
                <a:cubicBezTo>
                  <a:pt x="2196" y="867"/>
                  <a:pt x="2196" y="867"/>
                  <a:pt x="2196" y="867"/>
                </a:cubicBezTo>
                <a:cubicBezTo>
                  <a:pt x="2196" y="867"/>
                  <a:pt x="2196" y="867"/>
                  <a:pt x="2196" y="867"/>
                </a:cubicBezTo>
                <a:cubicBezTo>
                  <a:pt x="2196" y="867"/>
                  <a:pt x="2196" y="867"/>
                  <a:pt x="2196" y="867"/>
                </a:cubicBezTo>
                <a:cubicBezTo>
                  <a:pt x="2196" y="867"/>
                  <a:pt x="2196" y="867"/>
                  <a:pt x="2196" y="867"/>
                </a:cubicBezTo>
                <a:cubicBezTo>
                  <a:pt x="2197" y="867"/>
                  <a:pt x="2197" y="867"/>
                  <a:pt x="2197" y="867"/>
                </a:cubicBezTo>
                <a:cubicBezTo>
                  <a:pt x="2198" y="867"/>
                  <a:pt x="2198" y="867"/>
                  <a:pt x="2199" y="867"/>
                </a:cubicBezTo>
                <a:cubicBezTo>
                  <a:pt x="2199" y="867"/>
                  <a:pt x="2199" y="867"/>
                  <a:pt x="2199" y="867"/>
                </a:cubicBezTo>
                <a:cubicBezTo>
                  <a:pt x="2199" y="867"/>
                  <a:pt x="2199" y="867"/>
                  <a:pt x="2199" y="867"/>
                </a:cubicBezTo>
                <a:cubicBezTo>
                  <a:pt x="2199" y="867"/>
                  <a:pt x="2199" y="867"/>
                  <a:pt x="2199" y="867"/>
                </a:cubicBezTo>
                <a:cubicBezTo>
                  <a:pt x="2200" y="867"/>
                  <a:pt x="2200" y="867"/>
                  <a:pt x="2200" y="867"/>
                </a:cubicBezTo>
                <a:cubicBezTo>
                  <a:pt x="2200" y="867"/>
                  <a:pt x="2200" y="867"/>
                  <a:pt x="2201" y="867"/>
                </a:cubicBezTo>
                <a:cubicBezTo>
                  <a:pt x="2201" y="867"/>
                  <a:pt x="2201" y="867"/>
                  <a:pt x="2201" y="867"/>
                </a:cubicBezTo>
                <a:cubicBezTo>
                  <a:pt x="2201" y="867"/>
                  <a:pt x="2201" y="867"/>
                  <a:pt x="2201" y="867"/>
                </a:cubicBezTo>
                <a:cubicBezTo>
                  <a:pt x="2202" y="867"/>
                  <a:pt x="2202" y="867"/>
                  <a:pt x="2202" y="867"/>
                </a:cubicBezTo>
                <a:cubicBezTo>
                  <a:pt x="2203" y="867"/>
                  <a:pt x="2204" y="867"/>
                  <a:pt x="2204" y="867"/>
                </a:cubicBezTo>
                <a:cubicBezTo>
                  <a:pt x="2204" y="867"/>
                  <a:pt x="2204" y="866"/>
                  <a:pt x="2205" y="866"/>
                </a:cubicBezTo>
                <a:cubicBezTo>
                  <a:pt x="2205" y="866"/>
                  <a:pt x="2205" y="865"/>
                  <a:pt x="2205" y="865"/>
                </a:cubicBezTo>
                <a:cubicBezTo>
                  <a:pt x="2205" y="865"/>
                  <a:pt x="2205" y="865"/>
                  <a:pt x="2205" y="865"/>
                </a:cubicBezTo>
                <a:cubicBezTo>
                  <a:pt x="2206" y="864"/>
                  <a:pt x="2206" y="864"/>
                  <a:pt x="2206" y="864"/>
                </a:cubicBezTo>
                <a:cubicBezTo>
                  <a:pt x="2206" y="864"/>
                  <a:pt x="2206" y="864"/>
                  <a:pt x="2206" y="864"/>
                </a:cubicBezTo>
                <a:cubicBezTo>
                  <a:pt x="2206" y="864"/>
                  <a:pt x="2206" y="864"/>
                  <a:pt x="2206" y="864"/>
                </a:cubicBezTo>
                <a:cubicBezTo>
                  <a:pt x="2206" y="864"/>
                  <a:pt x="2206" y="864"/>
                  <a:pt x="2206" y="864"/>
                </a:cubicBezTo>
                <a:cubicBezTo>
                  <a:pt x="2206" y="864"/>
                  <a:pt x="2206" y="864"/>
                  <a:pt x="2206" y="864"/>
                </a:cubicBezTo>
                <a:cubicBezTo>
                  <a:pt x="2206" y="864"/>
                  <a:pt x="2206" y="864"/>
                  <a:pt x="2206" y="864"/>
                </a:cubicBezTo>
                <a:cubicBezTo>
                  <a:pt x="2207" y="863"/>
                  <a:pt x="2207" y="863"/>
                  <a:pt x="2207" y="863"/>
                </a:cubicBezTo>
                <a:cubicBezTo>
                  <a:pt x="2207" y="863"/>
                  <a:pt x="2207" y="863"/>
                  <a:pt x="2207" y="863"/>
                </a:cubicBezTo>
                <a:cubicBezTo>
                  <a:pt x="2208" y="863"/>
                  <a:pt x="2208" y="863"/>
                  <a:pt x="2208" y="863"/>
                </a:cubicBezTo>
                <a:cubicBezTo>
                  <a:pt x="2208" y="863"/>
                  <a:pt x="2208" y="863"/>
                  <a:pt x="2208" y="863"/>
                </a:cubicBezTo>
                <a:cubicBezTo>
                  <a:pt x="2208" y="863"/>
                  <a:pt x="2208" y="863"/>
                  <a:pt x="2208" y="863"/>
                </a:cubicBezTo>
                <a:cubicBezTo>
                  <a:pt x="2209" y="863"/>
                  <a:pt x="2209" y="863"/>
                  <a:pt x="2209" y="863"/>
                </a:cubicBezTo>
                <a:cubicBezTo>
                  <a:pt x="2209" y="864"/>
                  <a:pt x="2209" y="864"/>
                  <a:pt x="2209" y="864"/>
                </a:cubicBezTo>
                <a:cubicBezTo>
                  <a:pt x="2208" y="864"/>
                  <a:pt x="2208" y="864"/>
                  <a:pt x="2208" y="864"/>
                </a:cubicBezTo>
                <a:cubicBezTo>
                  <a:pt x="2208" y="864"/>
                  <a:pt x="2208" y="864"/>
                  <a:pt x="2208" y="864"/>
                </a:cubicBezTo>
                <a:cubicBezTo>
                  <a:pt x="2208" y="865"/>
                  <a:pt x="2208" y="865"/>
                  <a:pt x="2208" y="865"/>
                </a:cubicBezTo>
                <a:cubicBezTo>
                  <a:pt x="2208" y="865"/>
                  <a:pt x="2208" y="865"/>
                  <a:pt x="2208" y="865"/>
                </a:cubicBezTo>
                <a:cubicBezTo>
                  <a:pt x="2208" y="866"/>
                  <a:pt x="2208" y="866"/>
                  <a:pt x="2208" y="866"/>
                </a:cubicBezTo>
                <a:cubicBezTo>
                  <a:pt x="2208" y="866"/>
                  <a:pt x="2208" y="866"/>
                  <a:pt x="2208" y="866"/>
                </a:cubicBezTo>
                <a:cubicBezTo>
                  <a:pt x="2208" y="867"/>
                  <a:pt x="2208" y="867"/>
                  <a:pt x="2208" y="867"/>
                </a:cubicBezTo>
                <a:cubicBezTo>
                  <a:pt x="2209" y="867"/>
                  <a:pt x="2209" y="867"/>
                  <a:pt x="2209" y="867"/>
                </a:cubicBezTo>
                <a:cubicBezTo>
                  <a:pt x="2209" y="867"/>
                  <a:pt x="2209" y="867"/>
                  <a:pt x="2210" y="866"/>
                </a:cubicBezTo>
                <a:cubicBezTo>
                  <a:pt x="2210" y="866"/>
                  <a:pt x="2210" y="866"/>
                  <a:pt x="2210" y="866"/>
                </a:cubicBezTo>
                <a:cubicBezTo>
                  <a:pt x="2210" y="865"/>
                  <a:pt x="2210" y="865"/>
                  <a:pt x="2210" y="865"/>
                </a:cubicBezTo>
                <a:cubicBezTo>
                  <a:pt x="2210" y="865"/>
                  <a:pt x="2210" y="865"/>
                  <a:pt x="2210" y="865"/>
                </a:cubicBezTo>
                <a:cubicBezTo>
                  <a:pt x="2210" y="864"/>
                  <a:pt x="2210" y="864"/>
                  <a:pt x="2210" y="864"/>
                </a:cubicBezTo>
                <a:cubicBezTo>
                  <a:pt x="2210" y="864"/>
                  <a:pt x="2210" y="864"/>
                  <a:pt x="2210" y="863"/>
                </a:cubicBezTo>
                <a:cubicBezTo>
                  <a:pt x="2211" y="863"/>
                  <a:pt x="2211" y="863"/>
                  <a:pt x="2211" y="863"/>
                </a:cubicBezTo>
                <a:cubicBezTo>
                  <a:pt x="2211" y="863"/>
                  <a:pt x="2211" y="863"/>
                  <a:pt x="2211" y="863"/>
                </a:cubicBezTo>
                <a:cubicBezTo>
                  <a:pt x="2211" y="862"/>
                  <a:pt x="2211" y="862"/>
                  <a:pt x="2211" y="862"/>
                </a:cubicBezTo>
                <a:cubicBezTo>
                  <a:pt x="2211" y="862"/>
                  <a:pt x="2211" y="862"/>
                  <a:pt x="2211" y="862"/>
                </a:cubicBezTo>
                <a:cubicBezTo>
                  <a:pt x="2212" y="861"/>
                  <a:pt x="2212" y="861"/>
                  <a:pt x="2212" y="861"/>
                </a:cubicBezTo>
                <a:cubicBezTo>
                  <a:pt x="2212" y="861"/>
                  <a:pt x="2212" y="861"/>
                  <a:pt x="2212" y="861"/>
                </a:cubicBezTo>
                <a:cubicBezTo>
                  <a:pt x="2212" y="861"/>
                  <a:pt x="2212" y="861"/>
                  <a:pt x="2212" y="861"/>
                </a:cubicBezTo>
                <a:cubicBezTo>
                  <a:pt x="2212" y="861"/>
                  <a:pt x="2212" y="861"/>
                  <a:pt x="2212" y="861"/>
                </a:cubicBezTo>
                <a:cubicBezTo>
                  <a:pt x="2213" y="861"/>
                  <a:pt x="2213" y="861"/>
                  <a:pt x="2213" y="861"/>
                </a:cubicBezTo>
                <a:cubicBezTo>
                  <a:pt x="2213" y="861"/>
                  <a:pt x="2213" y="861"/>
                  <a:pt x="2213" y="861"/>
                </a:cubicBezTo>
                <a:cubicBezTo>
                  <a:pt x="2214" y="862"/>
                  <a:pt x="2214" y="862"/>
                  <a:pt x="2214" y="863"/>
                </a:cubicBezTo>
                <a:cubicBezTo>
                  <a:pt x="2214" y="863"/>
                  <a:pt x="2214" y="863"/>
                  <a:pt x="2214" y="863"/>
                </a:cubicBezTo>
                <a:cubicBezTo>
                  <a:pt x="2214" y="863"/>
                  <a:pt x="2214" y="863"/>
                  <a:pt x="2214" y="863"/>
                </a:cubicBezTo>
                <a:cubicBezTo>
                  <a:pt x="2214" y="863"/>
                  <a:pt x="2214" y="863"/>
                  <a:pt x="2214" y="863"/>
                </a:cubicBezTo>
                <a:cubicBezTo>
                  <a:pt x="2214" y="863"/>
                  <a:pt x="2214" y="863"/>
                  <a:pt x="2214" y="863"/>
                </a:cubicBezTo>
                <a:cubicBezTo>
                  <a:pt x="2214" y="862"/>
                  <a:pt x="2214" y="862"/>
                  <a:pt x="2214" y="862"/>
                </a:cubicBezTo>
                <a:cubicBezTo>
                  <a:pt x="2214" y="862"/>
                  <a:pt x="2214" y="862"/>
                  <a:pt x="2214" y="862"/>
                </a:cubicBezTo>
                <a:cubicBezTo>
                  <a:pt x="2215" y="862"/>
                  <a:pt x="2215" y="862"/>
                  <a:pt x="2215" y="862"/>
                </a:cubicBezTo>
                <a:cubicBezTo>
                  <a:pt x="2214" y="862"/>
                  <a:pt x="2214" y="862"/>
                  <a:pt x="2214" y="862"/>
                </a:cubicBezTo>
                <a:cubicBezTo>
                  <a:pt x="2214" y="861"/>
                  <a:pt x="2214" y="861"/>
                  <a:pt x="2214" y="861"/>
                </a:cubicBezTo>
                <a:cubicBezTo>
                  <a:pt x="2214" y="861"/>
                  <a:pt x="2214" y="861"/>
                  <a:pt x="2214" y="861"/>
                </a:cubicBezTo>
                <a:cubicBezTo>
                  <a:pt x="2214" y="861"/>
                  <a:pt x="2214" y="861"/>
                  <a:pt x="2214" y="861"/>
                </a:cubicBezTo>
                <a:cubicBezTo>
                  <a:pt x="2214" y="860"/>
                  <a:pt x="2214" y="860"/>
                  <a:pt x="2214" y="860"/>
                </a:cubicBezTo>
                <a:cubicBezTo>
                  <a:pt x="2215" y="860"/>
                  <a:pt x="2215" y="860"/>
                  <a:pt x="2215" y="860"/>
                </a:cubicBezTo>
                <a:cubicBezTo>
                  <a:pt x="2215" y="860"/>
                  <a:pt x="2215" y="860"/>
                  <a:pt x="2215" y="860"/>
                </a:cubicBezTo>
                <a:cubicBezTo>
                  <a:pt x="2215" y="860"/>
                  <a:pt x="2215" y="860"/>
                  <a:pt x="2215" y="860"/>
                </a:cubicBezTo>
                <a:cubicBezTo>
                  <a:pt x="2216" y="860"/>
                  <a:pt x="2216" y="860"/>
                  <a:pt x="2216" y="860"/>
                </a:cubicBezTo>
                <a:cubicBezTo>
                  <a:pt x="2216" y="861"/>
                  <a:pt x="2216" y="861"/>
                  <a:pt x="2216" y="861"/>
                </a:cubicBezTo>
                <a:cubicBezTo>
                  <a:pt x="2215" y="861"/>
                  <a:pt x="2215" y="861"/>
                  <a:pt x="2215" y="861"/>
                </a:cubicBezTo>
                <a:cubicBezTo>
                  <a:pt x="2215" y="861"/>
                  <a:pt x="2215" y="861"/>
                  <a:pt x="2215" y="861"/>
                </a:cubicBezTo>
                <a:cubicBezTo>
                  <a:pt x="2215" y="862"/>
                  <a:pt x="2215" y="862"/>
                  <a:pt x="2215" y="862"/>
                </a:cubicBezTo>
                <a:cubicBezTo>
                  <a:pt x="2215" y="862"/>
                  <a:pt x="2215" y="862"/>
                  <a:pt x="2215" y="862"/>
                </a:cubicBezTo>
                <a:cubicBezTo>
                  <a:pt x="2215" y="862"/>
                  <a:pt x="2215" y="862"/>
                  <a:pt x="2215" y="862"/>
                </a:cubicBezTo>
                <a:cubicBezTo>
                  <a:pt x="2215" y="862"/>
                  <a:pt x="2215" y="862"/>
                  <a:pt x="2215" y="862"/>
                </a:cubicBezTo>
                <a:cubicBezTo>
                  <a:pt x="2215" y="863"/>
                  <a:pt x="2215" y="863"/>
                  <a:pt x="2215" y="863"/>
                </a:cubicBezTo>
                <a:cubicBezTo>
                  <a:pt x="2215" y="863"/>
                  <a:pt x="2215" y="863"/>
                  <a:pt x="2215" y="863"/>
                </a:cubicBezTo>
                <a:cubicBezTo>
                  <a:pt x="2215" y="864"/>
                  <a:pt x="2215" y="864"/>
                  <a:pt x="2215" y="864"/>
                </a:cubicBezTo>
                <a:cubicBezTo>
                  <a:pt x="2215" y="864"/>
                  <a:pt x="2215" y="864"/>
                  <a:pt x="2215" y="864"/>
                </a:cubicBezTo>
                <a:cubicBezTo>
                  <a:pt x="2215" y="864"/>
                  <a:pt x="2215" y="864"/>
                  <a:pt x="2215" y="864"/>
                </a:cubicBezTo>
                <a:cubicBezTo>
                  <a:pt x="2215" y="865"/>
                  <a:pt x="2215" y="865"/>
                  <a:pt x="2215" y="865"/>
                </a:cubicBezTo>
                <a:cubicBezTo>
                  <a:pt x="2215" y="865"/>
                  <a:pt x="2216" y="865"/>
                  <a:pt x="2216" y="864"/>
                </a:cubicBezTo>
                <a:cubicBezTo>
                  <a:pt x="2216" y="864"/>
                  <a:pt x="2216" y="864"/>
                  <a:pt x="2217" y="864"/>
                </a:cubicBezTo>
                <a:cubicBezTo>
                  <a:pt x="2217" y="863"/>
                  <a:pt x="2217" y="863"/>
                  <a:pt x="2217" y="863"/>
                </a:cubicBezTo>
                <a:cubicBezTo>
                  <a:pt x="2217" y="863"/>
                  <a:pt x="2217" y="863"/>
                  <a:pt x="2217" y="863"/>
                </a:cubicBezTo>
                <a:cubicBezTo>
                  <a:pt x="2218" y="863"/>
                  <a:pt x="2218" y="863"/>
                  <a:pt x="2218" y="863"/>
                </a:cubicBezTo>
                <a:cubicBezTo>
                  <a:pt x="2219" y="862"/>
                  <a:pt x="2219" y="862"/>
                  <a:pt x="2219" y="862"/>
                </a:cubicBezTo>
                <a:cubicBezTo>
                  <a:pt x="2219" y="861"/>
                  <a:pt x="2219" y="861"/>
                  <a:pt x="2219" y="861"/>
                </a:cubicBezTo>
                <a:cubicBezTo>
                  <a:pt x="2219" y="860"/>
                  <a:pt x="2219" y="860"/>
                  <a:pt x="2219" y="859"/>
                </a:cubicBezTo>
                <a:cubicBezTo>
                  <a:pt x="2220" y="859"/>
                  <a:pt x="2220" y="859"/>
                  <a:pt x="2220" y="859"/>
                </a:cubicBezTo>
                <a:cubicBezTo>
                  <a:pt x="2221" y="858"/>
                  <a:pt x="2221" y="858"/>
                  <a:pt x="2221" y="858"/>
                </a:cubicBezTo>
                <a:cubicBezTo>
                  <a:pt x="2221" y="858"/>
                  <a:pt x="2221" y="858"/>
                  <a:pt x="2222" y="858"/>
                </a:cubicBezTo>
                <a:cubicBezTo>
                  <a:pt x="2222" y="858"/>
                  <a:pt x="2222" y="858"/>
                  <a:pt x="2222" y="858"/>
                </a:cubicBezTo>
                <a:cubicBezTo>
                  <a:pt x="2222" y="858"/>
                  <a:pt x="2222" y="858"/>
                  <a:pt x="2222" y="858"/>
                </a:cubicBezTo>
                <a:cubicBezTo>
                  <a:pt x="2222" y="857"/>
                  <a:pt x="2221" y="857"/>
                  <a:pt x="2221" y="856"/>
                </a:cubicBezTo>
                <a:cubicBezTo>
                  <a:pt x="2221" y="856"/>
                  <a:pt x="2221" y="856"/>
                  <a:pt x="2221" y="856"/>
                </a:cubicBezTo>
                <a:cubicBezTo>
                  <a:pt x="2221" y="856"/>
                  <a:pt x="2221" y="856"/>
                  <a:pt x="2221" y="856"/>
                </a:cubicBezTo>
                <a:cubicBezTo>
                  <a:pt x="2221" y="856"/>
                  <a:pt x="2221" y="856"/>
                  <a:pt x="2221" y="856"/>
                </a:cubicBezTo>
                <a:cubicBezTo>
                  <a:pt x="2221" y="856"/>
                  <a:pt x="2221" y="856"/>
                  <a:pt x="2221" y="856"/>
                </a:cubicBezTo>
                <a:cubicBezTo>
                  <a:pt x="2221" y="856"/>
                  <a:pt x="2221" y="856"/>
                  <a:pt x="2221" y="856"/>
                </a:cubicBezTo>
                <a:cubicBezTo>
                  <a:pt x="2221" y="855"/>
                  <a:pt x="2220" y="854"/>
                  <a:pt x="2220" y="854"/>
                </a:cubicBezTo>
                <a:cubicBezTo>
                  <a:pt x="2220" y="854"/>
                  <a:pt x="2220" y="854"/>
                  <a:pt x="2220" y="854"/>
                </a:cubicBezTo>
                <a:cubicBezTo>
                  <a:pt x="2220" y="853"/>
                  <a:pt x="2220" y="853"/>
                  <a:pt x="2220" y="853"/>
                </a:cubicBezTo>
                <a:cubicBezTo>
                  <a:pt x="2220" y="853"/>
                  <a:pt x="2220" y="853"/>
                  <a:pt x="2220" y="853"/>
                </a:cubicBezTo>
                <a:cubicBezTo>
                  <a:pt x="2220" y="853"/>
                  <a:pt x="2220" y="853"/>
                  <a:pt x="2220" y="853"/>
                </a:cubicBezTo>
                <a:cubicBezTo>
                  <a:pt x="2221" y="852"/>
                  <a:pt x="2221" y="852"/>
                  <a:pt x="2221" y="852"/>
                </a:cubicBezTo>
                <a:cubicBezTo>
                  <a:pt x="2221" y="852"/>
                  <a:pt x="2221" y="852"/>
                  <a:pt x="2221" y="852"/>
                </a:cubicBezTo>
                <a:cubicBezTo>
                  <a:pt x="2221" y="851"/>
                  <a:pt x="2221" y="851"/>
                  <a:pt x="2221" y="851"/>
                </a:cubicBezTo>
                <a:cubicBezTo>
                  <a:pt x="2221" y="851"/>
                  <a:pt x="2221" y="851"/>
                  <a:pt x="2221" y="851"/>
                </a:cubicBezTo>
                <a:cubicBezTo>
                  <a:pt x="2221" y="850"/>
                  <a:pt x="2221" y="850"/>
                  <a:pt x="2221" y="850"/>
                </a:cubicBezTo>
                <a:cubicBezTo>
                  <a:pt x="2221" y="849"/>
                  <a:pt x="2221" y="849"/>
                  <a:pt x="2221" y="849"/>
                </a:cubicBezTo>
                <a:cubicBezTo>
                  <a:pt x="2221" y="849"/>
                  <a:pt x="2221" y="849"/>
                  <a:pt x="2221" y="849"/>
                </a:cubicBezTo>
                <a:cubicBezTo>
                  <a:pt x="2222" y="849"/>
                  <a:pt x="2222" y="849"/>
                  <a:pt x="2222" y="849"/>
                </a:cubicBezTo>
                <a:cubicBezTo>
                  <a:pt x="2222" y="848"/>
                  <a:pt x="2222" y="848"/>
                  <a:pt x="2222" y="848"/>
                </a:cubicBezTo>
                <a:cubicBezTo>
                  <a:pt x="2222" y="848"/>
                  <a:pt x="2222" y="848"/>
                  <a:pt x="2222" y="848"/>
                </a:cubicBezTo>
                <a:cubicBezTo>
                  <a:pt x="2222" y="848"/>
                  <a:pt x="2222" y="848"/>
                  <a:pt x="2222" y="848"/>
                </a:cubicBezTo>
                <a:cubicBezTo>
                  <a:pt x="2222" y="848"/>
                  <a:pt x="2222" y="848"/>
                  <a:pt x="2222" y="848"/>
                </a:cubicBezTo>
                <a:cubicBezTo>
                  <a:pt x="2222" y="848"/>
                  <a:pt x="2222" y="848"/>
                  <a:pt x="2222" y="848"/>
                </a:cubicBezTo>
                <a:cubicBezTo>
                  <a:pt x="2223" y="847"/>
                  <a:pt x="2223" y="847"/>
                  <a:pt x="2223" y="847"/>
                </a:cubicBezTo>
                <a:cubicBezTo>
                  <a:pt x="2223" y="846"/>
                  <a:pt x="2223" y="846"/>
                  <a:pt x="2223" y="846"/>
                </a:cubicBezTo>
                <a:cubicBezTo>
                  <a:pt x="2223" y="846"/>
                  <a:pt x="2223" y="846"/>
                  <a:pt x="2223" y="846"/>
                </a:cubicBezTo>
                <a:cubicBezTo>
                  <a:pt x="2223" y="846"/>
                  <a:pt x="2223" y="846"/>
                  <a:pt x="2223" y="846"/>
                </a:cubicBezTo>
                <a:cubicBezTo>
                  <a:pt x="2223" y="845"/>
                  <a:pt x="2223" y="845"/>
                  <a:pt x="2223" y="845"/>
                </a:cubicBezTo>
                <a:cubicBezTo>
                  <a:pt x="2223" y="845"/>
                  <a:pt x="2223" y="844"/>
                  <a:pt x="2223" y="843"/>
                </a:cubicBezTo>
                <a:cubicBezTo>
                  <a:pt x="2223" y="843"/>
                  <a:pt x="2223" y="843"/>
                  <a:pt x="2223" y="843"/>
                </a:cubicBezTo>
                <a:cubicBezTo>
                  <a:pt x="2223" y="842"/>
                  <a:pt x="2223" y="841"/>
                  <a:pt x="2223" y="840"/>
                </a:cubicBezTo>
                <a:cubicBezTo>
                  <a:pt x="2223" y="839"/>
                  <a:pt x="2223" y="839"/>
                  <a:pt x="2223" y="839"/>
                </a:cubicBezTo>
                <a:cubicBezTo>
                  <a:pt x="2223" y="839"/>
                  <a:pt x="2223" y="839"/>
                  <a:pt x="2223" y="839"/>
                </a:cubicBezTo>
                <a:cubicBezTo>
                  <a:pt x="2223" y="839"/>
                  <a:pt x="2223" y="839"/>
                  <a:pt x="2223" y="839"/>
                </a:cubicBezTo>
                <a:cubicBezTo>
                  <a:pt x="2223" y="839"/>
                  <a:pt x="2223" y="839"/>
                  <a:pt x="2223" y="839"/>
                </a:cubicBezTo>
                <a:cubicBezTo>
                  <a:pt x="2223" y="838"/>
                  <a:pt x="2223" y="838"/>
                  <a:pt x="2223" y="838"/>
                </a:cubicBezTo>
                <a:cubicBezTo>
                  <a:pt x="2222" y="837"/>
                  <a:pt x="2223" y="837"/>
                  <a:pt x="2223" y="836"/>
                </a:cubicBezTo>
                <a:cubicBezTo>
                  <a:pt x="2223" y="835"/>
                  <a:pt x="2223" y="835"/>
                  <a:pt x="2223" y="835"/>
                </a:cubicBezTo>
                <a:cubicBezTo>
                  <a:pt x="2224" y="835"/>
                  <a:pt x="2224" y="835"/>
                  <a:pt x="2224" y="835"/>
                </a:cubicBezTo>
                <a:cubicBezTo>
                  <a:pt x="2224" y="835"/>
                  <a:pt x="2224" y="835"/>
                  <a:pt x="2224" y="835"/>
                </a:cubicBezTo>
                <a:cubicBezTo>
                  <a:pt x="2224" y="836"/>
                  <a:pt x="2224" y="836"/>
                  <a:pt x="2224" y="836"/>
                </a:cubicBezTo>
                <a:cubicBezTo>
                  <a:pt x="2224" y="836"/>
                  <a:pt x="2224" y="836"/>
                  <a:pt x="2224" y="836"/>
                </a:cubicBezTo>
                <a:cubicBezTo>
                  <a:pt x="2224" y="836"/>
                  <a:pt x="2224" y="836"/>
                  <a:pt x="2224" y="836"/>
                </a:cubicBezTo>
                <a:cubicBezTo>
                  <a:pt x="2225" y="835"/>
                  <a:pt x="2225" y="835"/>
                  <a:pt x="2225" y="835"/>
                </a:cubicBezTo>
                <a:cubicBezTo>
                  <a:pt x="2225" y="835"/>
                  <a:pt x="2226" y="835"/>
                  <a:pt x="2226" y="835"/>
                </a:cubicBezTo>
                <a:cubicBezTo>
                  <a:pt x="2226" y="835"/>
                  <a:pt x="2226" y="835"/>
                  <a:pt x="2226" y="835"/>
                </a:cubicBezTo>
                <a:cubicBezTo>
                  <a:pt x="2226" y="836"/>
                  <a:pt x="2226" y="836"/>
                  <a:pt x="2227" y="836"/>
                </a:cubicBezTo>
                <a:cubicBezTo>
                  <a:pt x="2227" y="836"/>
                  <a:pt x="2227" y="836"/>
                  <a:pt x="2227" y="836"/>
                </a:cubicBezTo>
                <a:cubicBezTo>
                  <a:pt x="2227" y="836"/>
                  <a:pt x="2227" y="836"/>
                  <a:pt x="2227" y="836"/>
                </a:cubicBezTo>
                <a:cubicBezTo>
                  <a:pt x="2227" y="836"/>
                  <a:pt x="2227" y="836"/>
                  <a:pt x="2227" y="836"/>
                </a:cubicBezTo>
                <a:cubicBezTo>
                  <a:pt x="2227" y="835"/>
                  <a:pt x="2227" y="835"/>
                  <a:pt x="2227" y="835"/>
                </a:cubicBezTo>
                <a:cubicBezTo>
                  <a:pt x="2227" y="835"/>
                  <a:pt x="2227" y="835"/>
                  <a:pt x="2227" y="835"/>
                </a:cubicBezTo>
                <a:cubicBezTo>
                  <a:pt x="2227" y="834"/>
                  <a:pt x="2227" y="834"/>
                  <a:pt x="2227" y="834"/>
                </a:cubicBezTo>
                <a:cubicBezTo>
                  <a:pt x="2227" y="834"/>
                  <a:pt x="2227" y="834"/>
                  <a:pt x="2227" y="834"/>
                </a:cubicBezTo>
                <a:cubicBezTo>
                  <a:pt x="2227" y="834"/>
                  <a:pt x="2227" y="834"/>
                  <a:pt x="2227" y="834"/>
                </a:cubicBezTo>
                <a:cubicBezTo>
                  <a:pt x="2227" y="834"/>
                  <a:pt x="2227" y="834"/>
                  <a:pt x="2227" y="834"/>
                </a:cubicBezTo>
                <a:cubicBezTo>
                  <a:pt x="2227" y="834"/>
                  <a:pt x="2227" y="834"/>
                  <a:pt x="2227" y="834"/>
                </a:cubicBezTo>
                <a:cubicBezTo>
                  <a:pt x="2226" y="834"/>
                  <a:pt x="2226" y="834"/>
                  <a:pt x="2226" y="834"/>
                </a:cubicBezTo>
                <a:cubicBezTo>
                  <a:pt x="2227" y="833"/>
                  <a:pt x="2227" y="833"/>
                  <a:pt x="2227" y="833"/>
                </a:cubicBezTo>
                <a:cubicBezTo>
                  <a:pt x="2227" y="833"/>
                  <a:pt x="2227" y="833"/>
                  <a:pt x="2227" y="833"/>
                </a:cubicBezTo>
                <a:cubicBezTo>
                  <a:pt x="2227" y="833"/>
                  <a:pt x="2227" y="833"/>
                  <a:pt x="2227" y="833"/>
                </a:cubicBezTo>
                <a:cubicBezTo>
                  <a:pt x="2226" y="833"/>
                  <a:pt x="2226" y="833"/>
                  <a:pt x="2226" y="833"/>
                </a:cubicBezTo>
                <a:cubicBezTo>
                  <a:pt x="2227" y="833"/>
                  <a:pt x="2227" y="833"/>
                  <a:pt x="2227" y="833"/>
                </a:cubicBezTo>
                <a:cubicBezTo>
                  <a:pt x="2227" y="832"/>
                  <a:pt x="2227" y="832"/>
                  <a:pt x="2227" y="832"/>
                </a:cubicBezTo>
                <a:cubicBezTo>
                  <a:pt x="2227" y="832"/>
                  <a:pt x="2227" y="832"/>
                  <a:pt x="2227" y="832"/>
                </a:cubicBezTo>
                <a:cubicBezTo>
                  <a:pt x="2227" y="832"/>
                  <a:pt x="2227" y="831"/>
                  <a:pt x="2227" y="831"/>
                </a:cubicBezTo>
                <a:cubicBezTo>
                  <a:pt x="2227" y="831"/>
                  <a:pt x="2227" y="831"/>
                  <a:pt x="2227" y="831"/>
                </a:cubicBezTo>
                <a:cubicBezTo>
                  <a:pt x="2228" y="831"/>
                  <a:pt x="2228" y="831"/>
                  <a:pt x="2228" y="831"/>
                </a:cubicBezTo>
                <a:cubicBezTo>
                  <a:pt x="2228" y="831"/>
                  <a:pt x="2228" y="831"/>
                  <a:pt x="2228" y="831"/>
                </a:cubicBezTo>
                <a:cubicBezTo>
                  <a:pt x="2228" y="830"/>
                  <a:pt x="2228" y="830"/>
                  <a:pt x="2228" y="830"/>
                </a:cubicBezTo>
                <a:cubicBezTo>
                  <a:pt x="2227" y="830"/>
                  <a:pt x="2227" y="830"/>
                  <a:pt x="2227" y="830"/>
                </a:cubicBezTo>
                <a:cubicBezTo>
                  <a:pt x="2228" y="830"/>
                  <a:pt x="2228" y="830"/>
                  <a:pt x="2228" y="830"/>
                </a:cubicBezTo>
                <a:cubicBezTo>
                  <a:pt x="2228" y="830"/>
                  <a:pt x="2228" y="830"/>
                  <a:pt x="2228" y="830"/>
                </a:cubicBezTo>
                <a:cubicBezTo>
                  <a:pt x="2228" y="830"/>
                  <a:pt x="2228" y="830"/>
                  <a:pt x="2228" y="830"/>
                </a:cubicBezTo>
                <a:cubicBezTo>
                  <a:pt x="2228" y="830"/>
                  <a:pt x="2228" y="830"/>
                  <a:pt x="2228" y="830"/>
                </a:cubicBezTo>
                <a:cubicBezTo>
                  <a:pt x="2228" y="830"/>
                  <a:pt x="2228" y="830"/>
                  <a:pt x="2228" y="830"/>
                </a:cubicBezTo>
                <a:cubicBezTo>
                  <a:pt x="2228" y="830"/>
                  <a:pt x="2228" y="830"/>
                  <a:pt x="2228" y="830"/>
                </a:cubicBezTo>
                <a:cubicBezTo>
                  <a:pt x="2228" y="830"/>
                  <a:pt x="2228" y="830"/>
                  <a:pt x="2228" y="830"/>
                </a:cubicBezTo>
                <a:cubicBezTo>
                  <a:pt x="2228" y="830"/>
                  <a:pt x="2228" y="830"/>
                  <a:pt x="2228" y="830"/>
                </a:cubicBezTo>
                <a:cubicBezTo>
                  <a:pt x="2228" y="830"/>
                  <a:pt x="2228" y="830"/>
                  <a:pt x="2228" y="830"/>
                </a:cubicBezTo>
                <a:cubicBezTo>
                  <a:pt x="2229" y="830"/>
                  <a:pt x="2229" y="830"/>
                  <a:pt x="2229" y="830"/>
                </a:cubicBezTo>
                <a:cubicBezTo>
                  <a:pt x="2229" y="829"/>
                  <a:pt x="2229" y="829"/>
                  <a:pt x="2229" y="829"/>
                </a:cubicBezTo>
                <a:cubicBezTo>
                  <a:pt x="2229" y="829"/>
                  <a:pt x="2229" y="829"/>
                  <a:pt x="2229" y="829"/>
                </a:cubicBezTo>
                <a:cubicBezTo>
                  <a:pt x="2229" y="829"/>
                  <a:pt x="2229" y="829"/>
                  <a:pt x="2229" y="829"/>
                </a:cubicBezTo>
                <a:cubicBezTo>
                  <a:pt x="2229" y="829"/>
                  <a:pt x="2229" y="829"/>
                  <a:pt x="2229" y="829"/>
                </a:cubicBezTo>
                <a:cubicBezTo>
                  <a:pt x="2229" y="829"/>
                  <a:pt x="2229" y="829"/>
                  <a:pt x="2229" y="829"/>
                </a:cubicBezTo>
                <a:cubicBezTo>
                  <a:pt x="2229" y="829"/>
                  <a:pt x="2229" y="829"/>
                  <a:pt x="2229" y="829"/>
                </a:cubicBezTo>
                <a:cubicBezTo>
                  <a:pt x="2229" y="828"/>
                  <a:pt x="2229" y="828"/>
                  <a:pt x="2229" y="828"/>
                </a:cubicBezTo>
                <a:cubicBezTo>
                  <a:pt x="2229" y="828"/>
                  <a:pt x="2229" y="828"/>
                  <a:pt x="2229" y="828"/>
                </a:cubicBezTo>
                <a:cubicBezTo>
                  <a:pt x="2230" y="828"/>
                  <a:pt x="2230" y="828"/>
                  <a:pt x="2230" y="828"/>
                </a:cubicBezTo>
                <a:cubicBezTo>
                  <a:pt x="2229" y="827"/>
                  <a:pt x="2229" y="827"/>
                  <a:pt x="2229" y="827"/>
                </a:cubicBezTo>
                <a:cubicBezTo>
                  <a:pt x="2229" y="827"/>
                  <a:pt x="2229" y="827"/>
                  <a:pt x="2229" y="827"/>
                </a:cubicBezTo>
                <a:cubicBezTo>
                  <a:pt x="2229" y="827"/>
                  <a:pt x="2230" y="827"/>
                  <a:pt x="2230" y="826"/>
                </a:cubicBezTo>
                <a:cubicBezTo>
                  <a:pt x="2230" y="826"/>
                  <a:pt x="2230" y="826"/>
                  <a:pt x="2230" y="826"/>
                </a:cubicBezTo>
                <a:cubicBezTo>
                  <a:pt x="2230" y="826"/>
                  <a:pt x="2230" y="826"/>
                  <a:pt x="2230" y="826"/>
                </a:cubicBezTo>
                <a:cubicBezTo>
                  <a:pt x="2230" y="826"/>
                  <a:pt x="2230" y="826"/>
                  <a:pt x="2230" y="826"/>
                </a:cubicBezTo>
                <a:cubicBezTo>
                  <a:pt x="2230" y="826"/>
                  <a:pt x="2230" y="826"/>
                  <a:pt x="2230" y="826"/>
                </a:cubicBezTo>
                <a:cubicBezTo>
                  <a:pt x="2230" y="825"/>
                  <a:pt x="2230" y="825"/>
                  <a:pt x="2230" y="825"/>
                </a:cubicBezTo>
                <a:cubicBezTo>
                  <a:pt x="2230" y="825"/>
                  <a:pt x="2230" y="825"/>
                  <a:pt x="2230" y="825"/>
                </a:cubicBezTo>
                <a:cubicBezTo>
                  <a:pt x="2230" y="824"/>
                  <a:pt x="2230" y="824"/>
                  <a:pt x="2230" y="824"/>
                </a:cubicBezTo>
                <a:moveTo>
                  <a:pt x="2169" y="855"/>
                </a:moveTo>
                <a:cubicBezTo>
                  <a:pt x="2169" y="855"/>
                  <a:pt x="2169" y="855"/>
                  <a:pt x="2169" y="855"/>
                </a:cubicBezTo>
                <a:cubicBezTo>
                  <a:pt x="2169" y="855"/>
                  <a:pt x="2169" y="855"/>
                  <a:pt x="2169" y="855"/>
                </a:cubicBezTo>
                <a:cubicBezTo>
                  <a:pt x="2169" y="854"/>
                  <a:pt x="2169" y="854"/>
                  <a:pt x="2169" y="854"/>
                </a:cubicBezTo>
                <a:cubicBezTo>
                  <a:pt x="2169" y="854"/>
                  <a:pt x="2169" y="854"/>
                  <a:pt x="2169" y="855"/>
                </a:cubicBezTo>
                <a:cubicBezTo>
                  <a:pt x="2169" y="855"/>
                  <a:pt x="2169" y="855"/>
                  <a:pt x="2169" y="855"/>
                </a:cubicBezTo>
                <a:moveTo>
                  <a:pt x="2224" y="774"/>
                </a:moveTo>
                <a:cubicBezTo>
                  <a:pt x="2225" y="774"/>
                  <a:pt x="2225" y="774"/>
                  <a:pt x="2225" y="774"/>
                </a:cubicBezTo>
                <a:cubicBezTo>
                  <a:pt x="2225" y="773"/>
                  <a:pt x="2225" y="773"/>
                  <a:pt x="2224" y="773"/>
                </a:cubicBezTo>
                <a:cubicBezTo>
                  <a:pt x="2224" y="773"/>
                  <a:pt x="2224" y="773"/>
                  <a:pt x="2224" y="773"/>
                </a:cubicBezTo>
                <a:cubicBezTo>
                  <a:pt x="2224" y="774"/>
                  <a:pt x="2224" y="774"/>
                  <a:pt x="2224" y="774"/>
                </a:cubicBezTo>
                <a:cubicBezTo>
                  <a:pt x="2224" y="774"/>
                  <a:pt x="2224" y="774"/>
                  <a:pt x="2224" y="774"/>
                </a:cubicBezTo>
                <a:moveTo>
                  <a:pt x="2212" y="867"/>
                </a:moveTo>
                <a:cubicBezTo>
                  <a:pt x="2213" y="866"/>
                  <a:pt x="2213" y="866"/>
                  <a:pt x="2213" y="866"/>
                </a:cubicBezTo>
                <a:cubicBezTo>
                  <a:pt x="2213" y="866"/>
                  <a:pt x="2212" y="866"/>
                  <a:pt x="2212" y="866"/>
                </a:cubicBezTo>
                <a:cubicBezTo>
                  <a:pt x="2212" y="866"/>
                  <a:pt x="2212" y="866"/>
                  <a:pt x="2212" y="866"/>
                </a:cubicBezTo>
                <a:cubicBezTo>
                  <a:pt x="2212" y="867"/>
                  <a:pt x="2212" y="867"/>
                  <a:pt x="2212" y="867"/>
                </a:cubicBezTo>
                <a:moveTo>
                  <a:pt x="2167" y="871"/>
                </a:moveTo>
                <a:cubicBezTo>
                  <a:pt x="2168" y="871"/>
                  <a:pt x="2168" y="871"/>
                  <a:pt x="2168" y="871"/>
                </a:cubicBezTo>
                <a:cubicBezTo>
                  <a:pt x="2168" y="871"/>
                  <a:pt x="2168" y="871"/>
                  <a:pt x="2168" y="871"/>
                </a:cubicBezTo>
                <a:cubicBezTo>
                  <a:pt x="2168" y="871"/>
                  <a:pt x="2168" y="871"/>
                  <a:pt x="2168" y="871"/>
                </a:cubicBezTo>
                <a:cubicBezTo>
                  <a:pt x="2167" y="871"/>
                  <a:pt x="2167" y="871"/>
                  <a:pt x="2167" y="871"/>
                </a:cubicBezTo>
                <a:moveTo>
                  <a:pt x="2165" y="870"/>
                </a:moveTo>
                <a:cubicBezTo>
                  <a:pt x="2165" y="870"/>
                  <a:pt x="2165" y="870"/>
                  <a:pt x="2165" y="870"/>
                </a:cubicBezTo>
                <a:cubicBezTo>
                  <a:pt x="2165" y="870"/>
                  <a:pt x="2165" y="870"/>
                  <a:pt x="2165" y="870"/>
                </a:cubicBezTo>
                <a:cubicBezTo>
                  <a:pt x="2165" y="870"/>
                  <a:pt x="2165" y="870"/>
                  <a:pt x="2165" y="870"/>
                </a:cubicBezTo>
                <a:cubicBezTo>
                  <a:pt x="2165" y="871"/>
                  <a:pt x="2165" y="871"/>
                  <a:pt x="2165" y="871"/>
                </a:cubicBezTo>
                <a:cubicBezTo>
                  <a:pt x="2165" y="871"/>
                  <a:pt x="2165" y="871"/>
                  <a:pt x="2165" y="871"/>
                </a:cubicBezTo>
                <a:cubicBezTo>
                  <a:pt x="2165" y="870"/>
                  <a:pt x="2165" y="870"/>
                  <a:pt x="2165" y="870"/>
                </a:cubicBezTo>
                <a:cubicBezTo>
                  <a:pt x="2165" y="870"/>
                  <a:pt x="2165" y="870"/>
                  <a:pt x="2165" y="870"/>
                </a:cubicBezTo>
                <a:cubicBezTo>
                  <a:pt x="2165" y="870"/>
                  <a:pt x="2165" y="870"/>
                  <a:pt x="2165" y="870"/>
                </a:cubicBezTo>
                <a:cubicBezTo>
                  <a:pt x="2165" y="870"/>
                  <a:pt x="2165" y="870"/>
                  <a:pt x="2165" y="870"/>
                </a:cubicBezTo>
                <a:moveTo>
                  <a:pt x="2164" y="873"/>
                </a:moveTo>
                <a:cubicBezTo>
                  <a:pt x="2164" y="872"/>
                  <a:pt x="2164" y="872"/>
                  <a:pt x="2164" y="872"/>
                </a:cubicBezTo>
                <a:cubicBezTo>
                  <a:pt x="2163" y="873"/>
                  <a:pt x="2163" y="873"/>
                  <a:pt x="2163" y="873"/>
                </a:cubicBezTo>
                <a:cubicBezTo>
                  <a:pt x="2163" y="873"/>
                  <a:pt x="2163" y="873"/>
                  <a:pt x="2163" y="873"/>
                </a:cubicBezTo>
                <a:cubicBezTo>
                  <a:pt x="2164" y="873"/>
                  <a:pt x="2164" y="873"/>
                  <a:pt x="2164" y="873"/>
                </a:cubicBezTo>
                <a:cubicBezTo>
                  <a:pt x="2164" y="873"/>
                  <a:pt x="2164" y="873"/>
                  <a:pt x="2164" y="873"/>
                </a:cubicBezTo>
                <a:cubicBezTo>
                  <a:pt x="2164" y="873"/>
                  <a:pt x="2165" y="873"/>
                  <a:pt x="2165" y="873"/>
                </a:cubicBezTo>
                <a:cubicBezTo>
                  <a:pt x="2165" y="873"/>
                  <a:pt x="2165" y="873"/>
                  <a:pt x="2165" y="873"/>
                </a:cubicBezTo>
                <a:cubicBezTo>
                  <a:pt x="2165" y="873"/>
                  <a:pt x="2165" y="873"/>
                  <a:pt x="2165" y="873"/>
                </a:cubicBezTo>
                <a:cubicBezTo>
                  <a:pt x="2165" y="873"/>
                  <a:pt x="2165" y="873"/>
                  <a:pt x="2165" y="873"/>
                </a:cubicBezTo>
                <a:cubicBezTo>
                  <a:pt x="2164" y="873"/>
                  <a:pt x="2164" y="873"/>
                  <a:pt x="2164" y="873"/>
                </a:cubicBezTo>
                <a:moveTo>
                  <a:pt x="2163" y="874"/>
                </a:moveTo>
                <a:cubicBezTo>
                  <a:pt x="2164" y="874"/>
                  <a:pt x="2164" y="874"/>
                  <a:pt x="2164" y="874"/>
                </a:cubicBezTo>
                <a:cubicBezTo>
                  <a:pt x="2163" y="874"/>
                  <a:pt x="2163" y="874"/>
                  <a:pt x="2163" y="874"/>
                </a:cubicBezTo>
                <a:moveTo>
                  <a:pt x="2213" y="871"/>
                </a:moveTo>
                <a:cubicBezTo>
                  <a:pt x="2213" y="871"/>
                  <a:pt x="2213" y="871"/>
                  <a:pt x="2213" y="871"/>
                </a:cubicBezTo>
                <a:cubicBezTo>
                  <a:pt x="2213" y="872"/>
                  <a:pt x="2213" y="872"/>
                  <a:pt x="2213" y="872"/>
                </a:cubicBezTo>
                <a:cubicBezTo>
                  <a:pt x="2213" y="871"/>
                  <a:pt x="2213" y="871"/>
                  <a:pt x="2213" y="871"/>
                </a:cubicBezTo>
                <a:cubicBezTo>
                  <a:pt x="2213" y="871"/>
                  <a:pt x="2213" y="871"/>
                  <a:pt x="2213" y="871"/>
                </a:cubicBezTo>
                <a:moveTo>
                  <a:pt x="2163" y="877"/>
                </a:moveTo>
                <a:cubicBezTo>
                  <a:pt x="2163" y="877"/>
                  <a:pt x="2164" y="876"/>
                  <a:pt x="2165" y="876"/>
                </a:cubicBezTo>
                <a:cubicBezTo>
                  <a:pt x="2165" y="876"/>
                  <a:pt x="2165" y="876"/>
                  <a:pt x="2165" y="876"/>
                </a:cubicBezTo>
                <a:cubicBezTo>
                  <a:pt x="2166" y="875"/>
                  <a:pt x="2166" y="875"/>
                  <a:pt x="2166" y="875"/>
                </a:cubicBezTo>
                <a:cubicBezTo>
                  <a:pt x="2166" y="875"/>
                  <a:pt x="2166" y="875"/>
                  <a:pt x="2167" y="874"/>
                </a:cubicBezTo>
                <a:cubicBezTo>
                  <a:pt x="2167" y="874"/>
                  <a:pt x="2167" y="874"/>
                  <a:pt x="2167" y="874"/>
                </a:cubicBezTo>
                <a:cubicBezTo>
                  <a:pt x="2167" y="874"/>
                  <a:pt x="2167" y="874"/>
                  <a:pt x="2167" y="874"/>
                </a:cubicBezTo>
                <a:cubicBezTo>
                  <a:pt x="2167" y="873"/>
                  <a:pt x="2167" y="873"/>
                  <a:pt x="2167" y="873"/>
                </a:cubicBezTo>
                <a:cubicBezTo>
                  <a:pt x="2167" y="873"/>
                  <a:pt x="2167" y="873"/>
                  <a:pt x="2167" y="873"/>
                </a:cubicBezTo>
                <a:cubicBezTo>
                  <a:pt x="2167" y="872"/>
                  <a:pt x="2167" y="872"/>
                  <a:pt x="2168" y="872"/>
                </a:cubicBezTo>
                <a:cubicBezTo>
                  <a:pt x="2168" y="871"/>
                  <a:pt x="2168" y="871"/>
                  <a:pt x="2168" y="871"/>
                </a:cubicBezTo>
                <a:cubicBezTo>
                  <a:pt x="2168" y="871"/>
                  <a:pt x="2168" y="871"/>
                  <a:pt x="2168" y="871"/>
                </a:cubicBezTo>
                <a:cubicBezTo>
                  <a:pt x="2169" y="871"/>
                  <a:pt x="2169" y="871"/>
                  <a:pt x="2169" y="871"/>
                </a:cubicBezTo>
                <a:cubicBezTo>
                  <a:pt x="2169" y="871"/>
                  <a:pt x="2169" y="871"/>
                  <a:pt x="2169" y="871"/>
                </a:cubicBezTo>
                <a:cubicBezTo>
                  <a:pt x="2169" y="871"/>
                  <a:pt x="2169" y="871"/>
                  <a:pt x="2169" y="871"/>
                </a:cubicBezTo>
                <a:cubicBezTo>
                  <a:pt x="2169" y="872"/>
                  <a:pt x="2169" y="872"/>
                  <a:pt x="2169" y="872"/>
                </a:cubicBezTo>
                <a:cubicBezTo>
                  <a:pt x="2169" y="872"/>
                  <a:pt x="2169" y="872"/>
                  <a:pt x="2169" y="872"/>
                </a:cubicBezTo>
                <a:cubicBezTo>
                  <a:pt x="2169" y="872"/>
                  <a:pt x="2169" y="872"/>
                  <a:pt x="2169" y="872"/>
                </a:cubicBezTo>
                <a:cubicBezTo>
                  <a:pt x="2169" y="873"/>
                  <a:pt x="2169" y="873"/>
                  <a:pt x="2169" y="873"/>
                </a:cubicBezTo>
                <a:cubicBezTo>
                  <a:pt x="2170" y="873"/>
                  <a:pt x="2170" y="873"/>
                  <a:pt x="2170" y="873"/>
                </a:cubicBezTo>
                <a:cubicBezTo>
                  <a:pt x="2170" y="872"/>
                  <a:pt x="2170" y="872"/>
                  <a:pt x="2170" y="872"/>
                </a:cubicBezTo>
                <a:cubicBezTo>
                  <a:pt x="2171" y="872"/>
                  <a:pt x="2171" y="872"/>
                  <a:pt x="2171" y="872"/>
                </a:cubicBezTo>
                <a:cubicBezTo>
                  <a:pt x="2171" y="872"/>
                  <a:pt x="2171" y="872"/>
                  <a:pt x="2171" y="872"/>
                </a:cubicBezTo>
                <a:cubicBezTo>
                  <a:pt x="2172" y="872"/>
                  <a:pt x="2172" y="872"/>
                  <a:pt x="2172" y="872"/>
                </a:cubicBezTo>
                <a:cubicBezTo>
                  <a:pt x="2172" y="872"/>
                  <a:pt x="2172" y="872"/>
                  <a:pt x="2172" y="872"/>
                </a:cubicBezTo>
                <a:cubicBezTo>
                  <a:pt x="2173" y="872"/>
                  <a:pt x="2173" y="872"/>
                  <a:pt x="2173" y="872"/>
                </a:cubicBezTo>
                <a:cubicBezTo>
                  <a:pt x="2173" y="872"/>
                  <a:pt x="2173" y="872"/>
                  <a:pt x="2173" y="872"/>
                </a:cubicBezTo>
                <a:cubicBezTo>
                  <a:pt x="2173" y="871"/>
                  <a:pt x="2173" y="871"/>
                  <a:pt x="2173" y="871"/>
                </a:cubicBezTo>
                <a:cubicBezTo>
                  <a:pt x="2173" y="871"/>
                  <a:pt x="2173" y="871"/>
                  <a:pt x="2173" y="871"/>
                </a:cubicBezTo>
                <a:cubicBezTo>
                  <a:pt x="2173" y="871"/>
                  <a:pt x="2173" y="871"/>
                  <a:pt x="2173" y="871"/>
                </a:cubicBezTo>
                <a:cubicBezTo>
                  <a:pt x="2173" y="870"/>
                  <a:pt x="2173" y="870"/>
                  <a:pt x="2173" y="870"/>
                </a:cubicBezTo>
                <a:cubicBezTo>
                  <a:pt x="2173" y="870"/>
                  <a:pt x="2173" y="870"/>
                  <a:pt x="2173" y="870"/>
                </a:cubicBezTo>
                <a:cubicBezTo>
                  <a:pt x="2173" y="870"/>
                  <a:pt x="2173" y="870"/>
                  <a:pt x="2173" y="870"/>
                </a:cubicBezTo>
                <a:cubicBezTo>
                  <a:pt x="2173" y="870"/>
                  <a:pt x="2173" y="870"/>
                  <a:pt x="2173" y="870"/>
                </a:cubicBezTo>
                <a:cubicBezTo>
                  <a:pt x="2174" y="870"/>
                  <a:pt x="2174" y="870"/>
                  <a:pt x="2174" y="870"/>
                </a:cubicBezTo>
                <a:cubicBezTo>
                  <a:pt x="2174" y="870"/>
                  <a:pt x="2174" y="870"/>
                  <a:pt x="2174" y="870"/>
                </a:cubicBezTo>
                <a:cubicBezTo>
                  <a:pt x="2174" y="870"/>
                  <a:pt x="2174" y="870"/>
                  <a:pt x="2174" y="870"/>
                </a:cubicBezTo>
                <a:cubicBezTo>
                  <a:pt x="2175" y="869"/>
                  <a:pt x="2175" y="869"/>
                  <a:pt x="2175" y="869"/>
                </a:cubicBezTo>
                <a:cubicBezTo>
                  <a:pt x="2175" y="869"/>
                  <a:pt x="2175" y="869"/>
                  <a:pt x="2175" y="869"/>
                </a:cubicBezTo>
                <a:cubicBezTo>
                  <a:pt x="2175" y="869"/>
                  <a:pt x="2175" y="869"/>
                  <a:pt x="2175" y="869"/>
                </a:cubicBezTo>
                <a:cubicBezTo>
                  <a:pt x="2175" y="869"/>
                  <a:pt x="2175" y="869"/>
                  <a:pt x="2175" y="869"/>
                </a:cubicBezTo>
                <a:cubicBezTo>
                  <a:pt x="2175" y="869"/>
                  <a:pt x="2175" y="869"/>
                  <a:pt x="2175" y="869"/>
                </a:cubicBezTo>
                <a:cubicBezTo>
                  <a:pt x="2176" y="869"/>
                  <a:pt x="2176" y="869"/>
                  <a:pt x="2176" y="869"/>
                </a:cubicBezTo>
                <a:cubicBezTo>
                  <a:pt x="2176" y="869"/>
                  <a:pt x="2176" y="869"/>
                  <a:pt x="2176" y="869"/>
                </a:cubicBezTo>
                <a:cubicBezTo>
                  <a:pt x="2176" y="869"/>
                  <a:pt x="2176" y="869"/>
                  <a:pt x="2176" y="869"/>
                </a:cubicBezTo>
                <a:cubicBezTo>
                  <a:pt x="2177" y="869"/>
                  <a:pt x="2177" y="869"/>
                  <a:pt x="2177" y="869"/>
                </a:cubicBezTo>
                <a:cubicBezTo>
                  <a:pt x="2177" y="869"/>
                  <a:pt x="2177" y="869"/>
                  <a:pt x="2177" y="869"/>
                </a:cubicBezTo>
                <a:cubicBezTo>
                  <a:pt x="2177" y="869"/>
                  <a:pt x="2177" y="869"/>
                  <a:pt x="2177" y="869"/>
                </a:cubicBezTo>
                <a:cubicBezTo>
                  <a:pt x="2177" y="869"/>
                  <a:pt x="2177" y="869"/>
                  <a:pt x="2177" y="869"/>
                </a:cubicBezTo>
                <a:cubicBezTo>
                  <a:pt x="2177" y="870"/>
                  <a:pt x="2177" y="870"/>
                  <a:pt x="2177" y="870"/>
                </a:cubicBezTo>
                <a:cubicBezTo>
                  <a:pt x="2178" y="870"/>
                  <a:pt x="2178" y="870"/>
                  <a:pt x="2178" y="870"/>
                </a:cubicBezTo>
                <a:cubicBezTo>
                  <a:pt x="2178" y="870"/>
                  <a:pt x="2178" y="870"/>
                  <a:pt x="2178" y="870"/>
                </a:cubicBezTo>
                <a:cubicBezTo>
                  <a:pt x="2179" y="870"/>
                  <a:pt x="2179" y="870"/>
                  <a:pt x="2179" y="870"/>
                </a:cubicBezTo>
                <a:cubicBezTo>
                  <a:pt x="2179" y="870"/>
                  <a:pt x="2179" y="870"/>
                  <a:pt x="2179" y="870"/>
                </a:cubicBezTo>
                <a:cubicBezTo>
                  <a:pt x="2179" y="870"/>
                  <a:pt x="2179" y="870"/>
                  <a:pt x="2179" y="870"/>
                </a:cubicBezTo>
                <a:cubicBezTo>
                  <a:pt x="2180" y="870"/>
                  <a:pt x="2180" y="870"/>
                  <a:pt x="2180" y="870"/>
                </a:cubicBezTo>
                <a:cubicBezTo>
                  <a:pt x="2180" y="870"/>
                  <a:pt x="2180" y="870"/>
                  <a:pt x="2180" y="870"/>
                </a:cubicBezTo>
                <a:cubicBezTo>
                  <a:pt x="2180" y="870"/>
                  <a:pt x="2180" y="870"/>
                  <a:pt x="2180" y="870"/>
                </a:cubicBezTo>
                <a:cubicBezTo>
                  <a:pt x="2180" y="871"/>
                  <a:pt x="2180" y="871"/>
                  <a:pt x="2180" y="871"/>
                </a:cubicBezTo>
                <a:cubicBezTo>
                  <a:pt x="2180" y="871"/>
                  <a:pt x="2180" y="871"/>
                  <a:pt x="2180" y="871"/>
                </a:cubicBezTo>
                <a:cubicBezTo>
                  <a:pt x="2179" y="872"/>
                  <a:pt x="2179" y="872"/>
                  <a:pt x="2179" y="872"/>
                </a:cubicBezTo>
                <a:cubicBezTo>
                  <a:pt x="2180" y="872"/>
                  <a:pt x="2180" y="872"/>
                  <a:pt x="2180" y="872"/>
                </a:cubicBezTo>
                <a:cubicBezTo>
                  <a:pt x="2180" y="872"/>
                  <a:pt x="2180" y="873"/>
                  <a:pt x="2180" y="873"/>
                </a:cubicBezTo>
                <a:cubicBezTo>
                  <a:pt x="2180" y="873"/>
                  <a:pt x="2180" y="873"/>
                  <a:pt x="2180" y="873"/>
                </a:cubicBezTo>
                <a:cubicBezTo>
                  <a:pt x="2180" y="874"/>
                  <a:pt x="2180" y="874"/>
                  <a:pt x="2180" y="874"/>
                </a:cubicBezTo>
                <a:cubicBezTo>
                  <a:pt x="2180" y="874"/>
                  <a:pt x="2180" y="874"/>
                  <a:pt x="2180" y="874"/>
                </a:cubicBezTo>
                <a:cubicBezTo>
                  <a:pt x="2180" y="874"/>
                  <a:pt x="2180" y="874"/>
                  <a:pt x="2180" y="874"/>
                </a:cubicBezTo>
                <a:cubicBezTo>
                  <a:pt x="2179" y="874"/>
                  <a:pt x="2179" y="874"/>
                  <a:pt x="2179" y="874"/>
                </a:cubicBezTo>
                <a:cubicBezTo>
                  <a:pt x="2179" y="874"/>
                  <a:pt x="2179" y="874"/>
                  <a:pt x="2179" y="874"/>
                </a:cubicBezTo>
                <a:cubicBezTo>
                  <a:pt x="2179" y="875"/>
                  <a:pt x="2179" y="875"/>
                  <a:pt x="2179" y="875"/>
                </a:cubicBezTo>
                <a:cubicBezTo>
                  <a:pt x="2178" y="875"/>
                  <a:pt x="2178" y="875"/>
                  <a:pt x="2178" y="875"/>
                </a:cubicBezTo>
                <a:cubicBezTo>
                  <a:pt x="2178" y="876"/>
                  <a:pt x="2178" y="876"/>
                  <a:pt x="2178" y="876"/>
                </a:cubicBezTo>
                <a:cubicBezTo>
                  <a:pt x="2178" y="876"/>
                  <a:pt x="2178" y="876"/>
                  <a:pt x="2178" y="876"/>
                </a:cubicBezTo>
                <a:cubicBezTo>
                  <a:pt x="2178" y="876"/>
                  <a:pt x="2178" y="876"/>
                  <a:pt x="2178" y="876"/>
                </a:cubicBezTo>
                <a:cubicBezTo>
                  <a:pt x="2177" y="877"/>
                  <a:pt x="2177" y="877"/>
                  <a:pt x="2177" y="877"/>
                </a:cubicBezTo>
                <a:cubicBezTo>
                  <a:pt x="2177" y="877"/>
                  <a:pt x="2177" y="877"/>
                  <a:pt x="2177" y="878"/>
                </a:cubicBezTo>
                <a:cubicBezTo>
                  <a:pt x="2177" y="878"/>
                  <a:pt x="2177" y="878"/>
                  <a:pt x="2177" y="878"/>
                </a:cubicBezTo>
                <a:cubicBezTo>
                  <a:pt x="2177" y="878"/>
                  <a:pt x="2177" y="878"/>
                  <a:pt x="2177" y="878"/>
                </a:cubicBezTo>
                <a:cubicBezTo>
                  <a:pt x="2176" y="878"/>
                  <a:pt x="2176" y="878"/>
                  <a:pt x="2176" y="878"/>
                </a:cubicBezTo>
                <a:cubicBezTo>
                  <a:pt x="2176" y="877"/>
                  <a:pt x="2175" y="877"/>
                  <a:pt x="2175" y="876"/>
                </a:cubicBezTo>
                <a:cubicBezTo>
                  <a:pt x="2175" y="876"/>
                  <a:pt x="2175" y="876"/>
                  <a:pt x="2175" y="876"/>
                </a:cubicBezTo>
                <a:cubicBezTo>
                  <a:pt x="2175" y="876"/>
                  <a:pt x="2175" y="876"/>
                  <a:pt x="2175" y="876"/>
                </a:cubicBezTo>
                <a:cubicBezTo>
                  <a:pt x="2174" y="876"/>
                  <a:pt x="2174" y="876"/>
                  <a:pt x="2174" y="876"/>
                </a:cubicBezTo>
                <a:cubicBezTo>
                  <a:pt x="2173" y="876"/>
                  <a:pt x="2173" y="876"/>
                  <a:pt x="2173" y="876"/>
                </a:cubicBezTo>
                <a:cubicBezTo>
                  <a:pt x="2173" y="876"/>
                  <a:pt x="2173" y="876"/>
                  <a:pt x="2173" y="876"/>
                </a:cubicBezTo>
                <a:cubicBezTo>
                  <a:pt x="2173" y="876"/>
                  <a:pt x="2173" y="876"/>
                  <a:pt x="2173" y="876"/>
                </a:cubicBezTo>
                <a:cubicBezTo>
                  <a:pt x="2172" y="876"/>
                  <a:pt x="2172" y="876"/>
                  <a:pt x="2172" y="876"/>
                </a:cubicBezTo>
                <a:cubicBezTo>
                  <a:pt x="2172" y="877"/>
                  <a:pt x="2172" y="877"/>
                  <a:pt x="2172" y="877"/>
                </a:cubicBezTo>
                <a:cubicBezTo>
                  <a:pt x="2172" y="877"/>
                  <a:pt x="2172" y="877"/>
                  <a:pt x="2172" y="877"/>
                </a:cubicBezTo>
                <a:cubicBezTo>
                  <a:pt x="2171" y="877"/>
                  <a:pt x="2171" y="877"/>
                  <a:pt x="2171" y="877"/>
                </a:cubicBezTo>
                <a:cubicBezTo>
                  <a:pt x="2171" y="877"/>
                  <a:pt x="2171" y="877"/>
                  <a:pt x="2171" y="877"/>
                </a:cubicBezTo>
                <a:cubicBezTo>
                  <a:pt x="2170" y="878"/>
                  <a:pt x="2170" y="878"/>
                  <a:pt x="2170" y="878"/>
                </a:cubicBezTo>
                <a:cubicBezTo>
                  <a:pt x="2170" y="878"/>
                  <a:pt x="2171" y="879"/>
                  <a:pt x="2170" y="879"/>
                </a:cubicBezTo>
                <a:cubicBezTo>
                  <a:pt x="2170" y="879"/>
                  <a:pt x="2170" y="879"/>
                  <a:pt x="2170" y="879"/>
                </a:cubicBezTo>
                <a:cubicBezTo>
                  <a:pt x="2169" y="880"/>
                  <a:pt x="2169" y="880"/>
                  <a:pt x="2169" y="880"/>
                </a:cubicBezTo>
                <a:cubicBezTo>
                  <a:pt x="2169" y="880"/>
                  <a:pt x="2169" y="880"/>
                  <a:pt x="2169" y="880"/>
                </a:cubicBezTo>
                <a:cubicBezTo>
                  <a:pt x="2169" y="880"/>
                  <a:pt x="2169" y="880"/>
                  <a:pt x="2169" y="880"/>
                </a:cubicBezTo>
                <a:cubicBezTo>
                  <a:pt x="2169" y="880"/>
                  <a:pt x="2169" y="880"/>
                  <a:pt x="2169" y="880"/>
                </a:cubicBezTo>
                <a:cubicBezTo>
                  <a:pt x="2169" y="880"/>
                  <a:pt x="2169" y="880"/>
                  <a:pt x="2169" y="880"/>
                </a:cubicBezTo>
                <a:cubicBezTo>
                  <a:pt x="2169" y="881"/>
                  <a:pt x="2169" y="881"/>
                  <a:pt x="2169" y="881"/>
                </a:cubicBezTo>
                <a:cubicBezTo>
                  <a:pt x="2169" y="881"/>
                  <a:pt x="2169" y="881"/>
                  <a:pt x="2169" y="881"/>
                </a:cubicBezTo>
                <a:cubicBezTo>
                  <a:pt x="2169" y="882"/>
                  <a:pt x="2169" y="882"/>
                  <a:pt x="2169" y="882"/>
                </a:cubicBezTo>
                <a:cubicBezTo>
                  <a:pt x="2169" y="882"/>
                  <a:pt x="2169" y="882"/>
                  <a:pt x="2169" y="882"/>
                </a:cubicBezTo>
                <a:cubicBezTo>
                  <a:pt x="2168" y="882"/>
                  <a:pt x="2168" y="882"/>
                  <a:pt x="2168" y="882"/>
                </a:cubicBezTo>
                <a:cubicBezTo>
                  <a:pt x="2168" y="882"/>
                  <a:pt x="2168" y="882"/>
                  <a:pt x="2168" y="882"/>
                </a:cubicBezTo>
                <a:cubicBezTo>
                  <a:pt x="2167" y="882"/>
                  <a:pt x="2167" y="882"/>
                  <a:pt x="2167" y="882"/>
                </a:cubicBezTo>
                <a:cubicBezTo>
                  <a:pt x="2167" y="882"/>
                  <a:pt x="2167" y="882"/>
                  <a:pt x="2167" y="882"/>
                </a:cubicBezTo>
                <a:cubicBezTo>
                  <a:pt x="2166" y="882"/>
                  <a:pt x="2166" y="882"/>
                  <a:pt x="2166" y="882"/>
                </a:cubicBezTo>
                <a:cubicBezTo>
                  <a:pt x="2167" y="881"/>
                  <a:pt x="2167" y="881"/>
                  <a:pt x="2167" y="881"/>
                </a:cubicBezTo>
                <a:cubicBezTo>
                  <a:pt x="2167" y="881"/>
                  <a:pt x="2167" y="881"/>
                  <a:pt x="2167" y="881"/>
                </a:cubicBezTo>
                <a:cubicBezTo>
                  <a:pt x="2167" y="881"/>
                  <a:pt x="2167" y="881"/>
                  <a:pt x="2167" y="881"/>
                </a:cubicBezTo>
                <a:cubicBezTo>
                  <a:pt x="2166" y="881"/>
                  <a:pt x="2166" y="881"/>
                  <a:pt x="2166" y="881"/>
                </a:cubicBezTo>
                <a:cubicBezTo>
                  <a:pt x="2166" y="881"/>
                  <a:pt x="2166" y="881"/>
                  <a:pt x="2166" y="881"/>
                </a:cubicBezTo>
                <a:cubicBezTo>
                  <a:pt x="2166" y="881"/>
                  <a:pt x="2166" y="881"/>
                  <a:pt x="2166" y="881"/>
                </a:cubicBezTo>
                <a:cubicBezTo>
                  <a:pt x="2166" y="881"/>
                  <a:pt x="2166" y="881"/>
                  <a:pt x="2166" y="881"/>
                </a:cubicBezTo>
                <a:cubicBezTo>
                  <a:pt x="2166" y="881"/>
                  <a:pt x="2166" y="881"/>
                  <a:pt x="2166" y="881"/>
                </a:cubicBezTo>
                <a:cubicBezTo>
                  <a:pt x="2166" y="881"/>
                  <a:pt x="2166" y="881"/>
                  <a:pt x="2166" y="881"/>
                </a:cubicBezTo>
                <a:cubicBezTo>
                  <a:pt x="2165" y="881"/>
                  <a:pt x="2165" y="881"/>
                  <a:pt x="2165" y="881"/>
                </a:cubicBezTo>
                <a:cubicBezTo>
                  <a:pt x="2165" y="881"/>
                  <a:pt x="2165" y="881"/>
                  <a:pt x="2165" y="881"/>
                </a:cubicBezTo>
                <a:cubicBezTo>
                  <a:pt x="2165" y="881"/>
                  <a:pt x="2165" y="881"/>
                  <a:pt x="2165" y="881"/>
                </a:cubicBezTo>
                <a:cubicBezTo>
                  <a:pt x="2165" y="880"/>
                  <a:pt x="2165" y="880"/>
                  <a:pt x="2165" y="880"/>
                </a:cubicBezTo>
                <a:cubicBezTo>
                  <a:pt x="2165" y="880"/>
                  <a:pt x="2165" y="880"/>
                  <a:pt x="2165" y="880"/>
                </a:cubicBezTo>
                <a:cubicBezTo>
                  <a:pt x="2165" y="880"/>
                  <a:pt x="2165" y="880"/>
                  <a:pt x="2165" y="880"/>
                </a:cubicBezTo>
                <a:cubicBezTo>
                  <a:pt x="2165" y="880"/>
                  <a:pt x="2165" y="880"/>
                  <a:pt x="2165" y="880"/>
                </a:cubicBezTo>
                <a:cubicBezTo>
                  <a:pt x="2165" y="880"/>
                  <a:pt x="2165" y="880"/>
                  <a:pt x="2165" y="880"/>
                </a:cubicBezTo>
                <a:cubicBezTo>
                  <a:pt x="2165" y="880"/>
                  <a:pt x="2165" y="880"/>
                  <a:pt x="2165" y="880"/>
                </a:cubicBezTo>
                <a:cubicBezTo>
                  <a:pt x="2165" y="880"/>
                  <a:pt x="2165" y="880"/>
                  <a:pt x="2165" y="880"/>
                </a:cubicBezTo>
                <a:cubicBezTo>
                  <a:pt x="2165" y="879"/>
                  <a:pt x="2165" y="879"/>
                  <a:pt x="2165" y="879"/>
                </a:cubicBezTo>
                <a:cubicBezTo>
                  <a:pt x="2165" y="879"/>
                  <a:pt x="2165" y="879"/>
                  <a:pt x="2165" y="879"/>
                </a:cubicBezTo>
                <a:cubicBezTo>
                  <a:pt x="2165" y="879"/>
                  <a:pt x="2165" y="879"/>
                  <a:pt x="2165" y="879"/>
                </a:cubicBezTo>
                <a:cubicBezTo>
                  <a:pt x="2165" y="879"/>
                  <a:pt x="2165" y="879"/>
                  <a:pt x="2165" y="879"/>
                </a:cubicBezTo>
                <a:cubicBezTo>
                  <a:pt x="2165" y="879"/>
                  <a:pt x="2165" y="879"/>
                  <a:pt x="2165" y="879"/>
                </a:cubicBezTo>
                <a:cubicBezTo>
                  <a:pt x="2165" y="879"/>
                  <a:pt x="2165" y="879"/>
                  <a:pt x="2165" y="879"/>
                </a:cubicBezTo>
                <a:cubicBezTo>
                  <a:pt x="2166" y="878"/>
                  <a:pt x="2166" y="878"/>
                  <a:pt x="2166" y="878"/>
                </a:cubicBezTo>
                <a:cubicBezTo>
                  <a:pt x="2166" y="878"/>
                  <a:pt x="2166" y="878"/>
                  <a:pt x="2166" y="878"/>
                </a:cubicBezTo>
                <a:cubicBezTo>
                  <a:pt x="2165" y="878"/>
                  <a:pt x="2165" y="878"/>
                  <a:pt x="2166" y="878"/>
                </a:cubicBezTo>
                <a:cubicBezTo>
                  <a:pt x="2166" y="878"/>
                  <a:pt x="2166" y="878"/>
                  <a:pt x="2166" y="878"/>
                </a:cubicBezTo>
                <a:cubicBezTo>
                  <a:pt x="2166" y="878"/>
                  <a:pt x="2166" y="878"/>
                  <a:pt x="2166" y="878"/>
                </a:cubicBezTo>
                <a:cubicBezTo>
                  <a:pt x="2166" y="878"/>
                  <a:pt x="2166" y="878"/>
                  <a:pt x="2166" y="878"/>
                </a:cubicBezTo>
                <a:cubicBezTo>
                  <a:pt x="2166" y="878"/>
                  <a:pt x="2166" y="878"/>
                  <a:pt x="2166" y="878"/>
                </a:cubicBezTo>
                <a:cubicBezTo>
                  <a:pt x="2165" y="878"/>
                  <a:pt x="2165" y="878"/>
                  <a:pt x="2165" y="878"/>
                </a:cubicBezTo>
                <a:cubicBezTo>
                  <a:pt x="2165" y="878"/>
                  <a:pt x="2165" y="878"/>
                  <a:pt x="2165" y="878"/>
                </a:cubicBezTo>
                <a:cubicBezTo>
                  <a:pt x="2165" y="877"/>
                  <a:pt x="2165" y="877"/>
                  <a:pt x="2165" y="877"/>
                </a:cubicBezTo>
                <a:cubicBezTo>
                  <a:pt x="2165" y="877"/>
                  <a:pt x="2165" y="877"/>
                  <a:pt x="2165" y="877"/>
                </a:cubicBezTo>
                <a:cubicBezTo>
                  <a:pt x="2165" y="877"/>
                  <a:pt x="2165" y="877"/>
                  <a:pt x="2165" y="877"/>
                </a:cubicBezTo>
                <a:cubicBezTo>
                  <a:pt x="2165" y="876"/>
                  <a:pt x="2165" y="876"/>
                  <a:pt x="2165" y="876"/>
                </a:cubicBezTo>
                <a:cubicBezTo>
                  <a:pt x="2164" y="876"/>
                  <a:pt x="2164" y="876"/>
                  <a:pt x="2164" y="876"/>
                </a:cubicBezTo>
                <a:cubicBezTo>
                  <a:pt x="2164" y="877"/>
                  <a:pt x="2163" y="877"/>
                  <a:pt x="2163" y="877"/>
                </a:cubicBezTo>
                <a:cubicBezTo>
                  <a:pt x="2163" y="877"/>
                  <a:pt x="2163" y="877"/>
                  <a:pt x="2163" y="877"/>
                </a:cubicBezTo>
                <a:cubicBezTo>
                  <a:pt x="2163" y="877"/>
                  <a:pt x="2163" y="877"/>
                  <a:pt x="2163" y="877"/>
                </a:cubicBezTo>
                <a:cubicBezTo>
                  <a:pt x="2163" y="877"/>
                  <a:pt x="2163" y="877"/>
                  <a:pt x="2163" y="877"/>
                </a:cubicBezTo>
                <a:moveTo>
                  <a:pt x="2165" y="879"/>
                </a:moveTo>
                <a:cubicBezTo>
                  <a:pt x="2165" y="879"/>
                  <a:pt x="2165" y="879"/>
                  <a:pt x="2165" y="879"/>
                </a:cubicBezTo>
                <a:cubicBezTo>
                  <a:pt x="2165" y="879"/>
                  <a:pt x="2165" y="879"/>
                  <a:pt x="2165" y="879"/>
                </a:cubicBezTo>
                <a:cubicBezTo>
                  <a:pt x="2165" y="879"/>
                  <a:pt x="2165" y="879"/>
                  <a:pt x="2165" y="879"/>
                </a:cubicBezTo>
                <a:moveTo>
                  <a:pt x="2178" y="868"/>
                </a:moveTo>
                <a:cubicBezTo>
                  <a:pt x="2178" y="868"/>
                  <a:pt x="2178" y="868"/>
                  <a:pt x="2178" y="868"/>
                </a:cubicBezTo>
                <a:cubicBezTo>
                  <a:pt x="2178" y="867"/>
                  <a:pt x="2178" y="867"/>
                  <a:pt x="2178" y="867"/>
                </a:cubicBezTo>
                <a:cubicBezTo>
                  <a:pt x="2178" y="868"/>
                  <a:pt x="2178" y="868"/>
                  <a:pt x="2178" y="868"/>
                </a:cubicBezTo>
                <a:cubicBezTo>
                  <a:pt x="2177" y="868"/>
                  <a:pt x="2177" y="868"/>
                  <a:pt x="2177" y="868"/>
                </a:cubicBezTo>
                <a:cubicBezTo>
                  <a:pt x="2177" y="868"/>
                  <a:pt x="2177" y="868"/>
                  <a:pt x="2177" y="868"/>
                </a:cubicBezTo>
                <a:cubicBezTo>
                  <a:pt x="2177" y="868"/>
                  <a:pt x="2177" y="868"/>
                  <a:pt x="2177" y="868"/>
                </a:cubicBezTo>
                <a:cubicBezTo>
                  <a:pt x="2177" y="868"/>
                  <a:pt x="2177" y="868"/>
                  <a:pt x="2177" y="868"/>
                </a:cubicBezTo>
                <a:cubicBezTo>
                  <a:pt x="2177" y="868"/>
                  <a:pt x="2177" y="868"/>
                  <a:pt x="2177" y="868"/>
                </a:cubicBezTo>
                <a:cubicBezTo>
                  <a:pt x="2177" y="868"/>
                  <a:pt x="2177" y="868"/>
                  <a:pt x="2177" y="868"/>
                </a:cubicBezTo>
                <a:cubicBezTo>
                  <a:pt x="2177" y="868"/>
                  <a:pt x="2177" y="868"/>
                  <a:pt x="2177" y="868"/>
                </a:cubicBezTo>
                <a:cubicBezTo>
                  <a:pt x="2177" y="868"/>
                  <a:pt x="2177" y="868"/>
                  <a:pt x="2177" y="868"/>
                </a:cubicBezTo>
                <a:cubicBezTo>
                  <a:pt x="2177" y="868"/>
                  <a:pt x="2177" y="868"/>
                  <a:pt x="2177" y="868"/>
                </a:cubicBezTo>
                <a:cubicBezTo>
                  <a:pt x="2177" y="868"/>
                  <a:pt x="2177" y="868"/>
                  <a:pt x="2177" y="868"/>
                </a:cubicBezTo>
                <a:cubicBezTo>
                  <a:pt x="2177" y="868"/>
                  <a:pt x="2177" y="868"/>
                  <a:pt x="2177" y="868"/>
                </a:cubicBezTo>
                <a:cubicBezTo>
                  <a:pt x="2177" y="869"/>
                  <a:pt x="2177" y="869"/>
                  <a:pt x="2177" y="869"/>
                </a:cubicBezTo>
                <a:cubicBezTo>
                  <a:pt x="2177" y="869"/>
                  <a:pt x="2177" y="869"/>
                  <a:pt x="2177" y="869"/>
                </a:cubicBezTo>
                <a:cubicBezTo>
                  <a:pt x="2177" y="869"/>
                  <a:pt x="2177" y="869"/>
                  <a:pt x="2177" y="869"/>
                </a:cubicBezTo>
                <a:cubicBezTo>
                  <a:pt x="2177" y="868"/>
                  <a:pt x="2177" y="868"/>
                  <a:pt x="2177" y="868"/>
                </a:cubicBezTo>
                <a:cubicBezTo>
                  <a:pt x="2177" y="868"/>
                  <a:pt x="2177" y="868"/>
                  <a:pt x="2177" y="868"/>
                </a:cubicBezTo>
                <a:cubicBezTo>
                  <a:pt x="2178" y="868"/>
                  <a:pt x="2178" y="868"/>
                  <a:pt x="2178" y="868"/>
                </a:cubicBezTo>
                <a:cubicBezTo>
                  <a:pt x="2178" y="868"/>
                  <a:pt x="2178" y="868"/>
                  <a:pt x="2178" y="868"/>
                </a:cubicBezTo>
                <a:cubicBezTo>
                  <a:pt x="2178" y="868"/>
                  <a:pt x="2178" y="868"/>
                  <a:pt x="2178" y="868"/>
                </a:cubicBezTo>
                <a:cubicBezTo>
                  <a:pt x="2178" y="868"/>
                  <a:pt x="2178" y="868"/>
                  <a:pt x="2178" y="868"/>
                </a:cubicBezTo>
                <a:cubicBezTo>
                  <a:pt x="2178" y="868"/>
                  <a:pt x="2178" y="868"/>
                  <a:pt x="2178" y="868"/>
                </a:cubicBezTo>
                <a:cubicBezTo>
                  <a:pt x="2178" y="868"/>
                  <a:pt x="2178" y="868"/>
                  <a:pt x="2178" y="868"/>
                </a:cubicBezTo>
                <a:moveTo>
                  <a:pt x="2182" y="868"/>
                </a:moveTo>
                <a:cubicBezTo>
                  <a:pt x="2183" y="867"/>
                  <a:pt x="2183" y="867"/>
                  <a:pt x="2183" y="867"/>
                </a:cubicBezTo>
                <a:cubicBezTo>
                  <a:pt x="2183" y="867"/>
                  <a:pt x="2183" y="867"/>
                  <a:pt x="2183" y="867"/>
                </a:cubicBezTo>
                <a:cubicBezTo>
                  <a:pt x="2183" y="867"/>
                  <a:pt x="2183" y="867"/>
                  <a:pt x="2183" y="867"/>
                </a:cubicBezTo>
                <a:cubicBezTo>
                  <a:pt x="2182" y="867"/>
                  <a:pt x="2182" y="867"/>
                  <a:pt x="2182" y="867"/>
                </a:cubicBezTo>
                <a:cubicBezTo>
                  <a:pt x="2182" y="868"/>
                  <a:pt x="2182" y="868"/>
                  <a:pt x="2182" y="868"/>
                </a:cubicBezTo>
                <a:cubicBezTo>
                  <a:pt x="2181" y="868"/>
                  <a:pt x="2181" y="868"/>
                  <a:pt x="2181" y="868"/>
                </a:cubicBezTo>
                <a:cubicBezTo>
                  <a:pt x="2181" y="868"/>
                  <a:pt x="2181" y="868"/>
                  <a:pt x="2181" y="868"/>
                </a:cubicBezTo>
                <a:cubicBezTo>
                  <a:pt x="2181" y="869"/>
                  <a:pt x="2181" y="869"/>
                  <a:pt x="2181" y="869"/>
                </a:cubicBezTo>
                <a:cubicBezTo>
                  <a:pt x="2181" y="869"/>
                  <a:pt x="2181" y="869"/>
                  <a:pt x="2181" y="869"/>
                </a:cubicBezTo>
                <a:cubicBezTo>
                  <a:pt x="2180" y="869"/>
                  <a:pt x="2180" y="869"/>
                  <a:pt x="2180" y="869"/>
                </a:cubicBezTo>
                <a:cubicBezTo>
                  <a:pt x="2180" y="869"/>
                  <a:pt x="2180" y="869"/>
                  <a:pt x="2180" y="869"/>
                </a:cubicBezTo>
                <a:cubicBezTo>
                  <a:pt x="2180" y="870"/>
                  <a:pt x="2180" y="870"/>
                  <a:pt x="2180" y="870"/>
                </a:cubicBezTo>
                <a:cubicBezTo>
                  <a:pt x="2180" y="870"/>
                  <a:pt x="2180" y="870"/>
                  <a:pt x="2180" y="870"/>
                </a:cubicBezTo>
                <a:cubicBezTo>
                  <a:pt x="2181" y="871"/>
                  <a:pt x="2181" y="871"/>
                  <a:pt x="2181" y="870"/>
                </a:cubicBezTo>
                <a:cubicBezTo>
                  <a:pt x="2182" y="870"/>
                  <a:pt x="2182" y="870"/>
                  <a:pt x="2182" y="870"/>
                </a:cubicBezTo>
                <a:cubicBezTo>
                  <a:pt x="2182" y="870"/>
                  <a:pt x="2182" y="870"/>
                  <a:pt x="2182" y="869"/>
                </a:cubicBezTo>
                <a:cubicBezTo>
                  <a:pt x="2182" y="869"/>
                  <a:pt x="2182" y="869"/>
                  <a:pt x="2182" y="869"/>
                </a:cubicBezTo>
                <a:cubicBezTo>
                  <a:pt x="2182" y="869"/>
                  <a:pt x="2182" y="869"/>
                  <a:pt x="2182" y="869"/>
                </a:cubicBezTo>
                <a:cubicBezTo>
                  <a:pt x="2182" y="869"/>
                  <a:pt x="2182" y="869"/>
                  <a:pt x="2182" y="869"/>
                </a:cubicBezTo>
                <a:cubicBezTo>
                  <a:pt x="2182" y="868"/>
                  <a:pt x="2182" y="868"/>
                  <a:pt x="2182" y="868"/>
                </a:cubicBezTo>
                <a:cubicBezTo>
                  <a:pt x="2182" y="868"/>
                  <a:pt x="2182" y="868"/>
                  <a:pt x="2182" y="868"/>
                </a:cubicBezTo>
                <a:moveTo>
                  <a:pt x="2168" y="870"/>
                </a:moveTo>
                <a:cubicBezTo>
                  <a:pt x="2168" y="870"/>
                  <a:pt x="2168" y="870"/>
                  <a:pt x="2168" y="870"/>
                </a:cubicBezTo>
                <a:cubicBezTo>
                  <a:pt x="2168" y="870"/>
                  <a:pt x="2168" y="870"/>
                  <a:pt x="2168" y="870"/>
                </a:cubicBezTo>
                <a:cubicBezTo>
                  <a:pt x="2168" y="870"/>
                  <a:pt x="2168" y="870"/>
                  <a:pt x="2168" y="870"/>
                </a:cubicBezTo>
                <a:cubicBezTo>
                  <a:pt x="2168" y="870"/>
                  <a:pt x="2168" y="870"/>
                  <a:pt x="2168" y="870"/>
                </a:cubicBezTo>
                <a:moveTo>
                  <a:pt x="2211" y="869"/>
                </a:moveTo>
                <a:cubicBezTo>
                  <a:pt x="2211" y="869"/>
                  <a:pt x="2211" y="869"/>
                  <a:pt x="2211" y="869"/>
                </a:cubicBezTo>
                <a:cubicBezTo>
                  <a:pt x="2211" y="869"/>
                  <a:pt x="2211" y="869"/>
                  <a:pt x="2211" y="869"/>
                </a:cubicBezTo>
                <a:moveTo>
                  <a:pt x="2162" y="874"/>
                </a:moveTo>
                <a:cubicBezTo>
                  <a:pt x="2163" y="873"/>
                  <a:pt x="2163" y="873"/>
                  <a:pt x="2163" y="873"/>
                </a:cubicBezTo>
                <a:cubicBezTo>
                  <a:pt x="2162" y="874"/>
                  <a:pt x="2162" y="874"/>
                  <a:pt x="2162" y="874"/>
                </a:cubicBezTo>
                <a:moveTo>
                  <a:pt x="2166" y="883"/>
                </a:moveTo>
                <a:cubicBezTo>
                  <a:pt x="2166" y="882"/>
                  <a:pt x="2166" y="882"/>
                  <a:pt x="2166" y="882"/>
                </a:cubicBezTo>
                <a:cubicBezTo>
                  <a:pt x="2166" y="882"/>
                  <a:pt x="2166" y="882"/>
                  <a:pt x="2166" y="882"/>
                </a:cubicBezTo>
                <a:cubicBezTo>
                  <a:pt x="2166" y="882"/>
                  <a:pt x="2166" y="882"/>
                  <a:pt x="2166" y="882"/>
                </a:cubicBezTo>
                <a:cubicBezTo>
                  <a:pt x="2166" y="883"/>
                  <a:pt x="2166" y="883"/>
                  <a:pt x="2166" y="883"/>
                </a:cubicBezTo>
                <a:moveTo>
                  <a:pt x="1648" y="927"/>
                </a:moveTo>
                <a:cubicBezTo>
                  <a:pt x="1647" y="927"/>
                  <a:pt x="1646" y="927"/>
                  <a:pt x="1646" y="928"/>
                </a:cubicBezTo>
                <a:cubicBezTo>
                  <a:pt x="1646" y="928"/>
                  <a:pt x="1645" y="928"/>
                  <a:pt x="1645" y="928"/>
                </a:cubicBezTo>
                <a:cubicBezTo>
                  <a:pt x="1645" y="929"/>
                  <a:pt x="1643" y="928"/>
                  <a:pt x="1643" y="930"/>
                </a:cubicBezTo>
                <a:cubicBezTo>
                  <a:pt x="1645" y="929"/>
                  <a:pt x="1646" y="929"/>
                  <a:pt x="1648" y="928"/>
                </a:cubicBezTo>
                <a:cubicBezTo>
                  <a:pt x="1648" y="928"/>
                  <a:pt x="1648" y="928"/>
                  <a:pt x="1648" y="927"/>
                </a:cubicBezTo>
                <a:cubicBezTo>
                  <a:pt x="1649" y="927"/>
                  <a:pt x="1648" y="927"/>
                  <a:pt x="1648" y="927"/>
                </a:cubicBezTo>
                <a:cubicBezTo>
                  <a:pt x="1648" y="927"/>
                  <a:pt x="1648" y="927"/>
                  <a:pt x="1648" y="927"/>
                </a:cubicBezTo>
                <a:moveTo>
                  <a:pt x="2181" y="1126"/>
                </a:moveTo>
                <a:cubicBezTo>
                  <a:pt x="2181" y="1126"/>
                  <a:pt x="2181" y="1126"/>
                  <a:pt x="2181" y="1126"/>
                </a:cubicBezTo>
                <a:cubicBezTo>
                  <a:pt x="2181" y="1126"/>
                  <a:pt x="2181" y="1126"/>
                  <a:pt x="2181" y="1126"/>
                </a:cubicBezTo>
                <a:cubicBezTo>
                  <a:pt x="2180" y="1126"/>
                  <a:pt x="2180" y="1126"/>
                  <a:pt x="2180" y="1126"/>
                </a:cubicBezTo>
                <a:cubicBezTo>
                  <a:pt x="2180" y="1126"/>
                  <a:pt x="2180" y="1126"/>
                  <a:pt x="2180" y="1126"/>
                </a:cubicBezTo>
                <a:cubicBezTo>
                  <a:pt x="2181" y="1127"/>
                  <a:pt x="2181" y="1127"/>
                  <a:pt x="2181" y="1127"/>
                </a:cubicBezTo>
                <a:cubicBezTo>
                  <a:pt x="2181" y="1127"/>
                  <a:pt x="2181" y="1127"/>
                  <a:pt x="2181" y="1127"/>
                </a:cubicBezTo>
                <a:cubicBezTo>
                  <a:pt x="2181" y="1127"/>
                  <a:pt x="2181" y="1127"/>
                  <a:pt x="2181" y="1127"/>
                </a:cubicBezTo>
                <a:cubicBezTo>
                  <a:pt x="2181" y="1127"/>
                  <a:pt x="2181" y="1127"/>
                  <a:pt x="2181" y="1127"/>
                </a:cubicBezTo>
                <a:cubicBezTo>
                  <a:pt x="2182" y="1126"/>
                  <a:pt x="2182" y="1126"/>
                  <a:pt x="2182" y="1126"/>
                </a:cubicBezTo>
                <a:cubicBezTo>
                  <a:pt x="2181" y="1126"/>
                  <a:pt x="2181" y="1126"/>
                  <a:pt x="2181" y="1126"/>
                </a:cubicBezTo>
                <a:cubicBezTo>
                  <a:pt x="2181" y="1127"/>
                  <a:pt x="2181" y="1127"/>
                  <a:pt x="2181" y="1126"/>
                </a:cubicBezTo>
                <a:cubicBezTo>
                  <a:pt x="2181" y="1126"/>
                  <a:pt x="2181" y="1126"/>
                  <a:pt x="2181" y="1126"/>
                </a:cubicBezTo>
                <a:moveTo>
                  <a:pt x="2193" y="1132"/>
                </a:moveTo>
                <a:cubicBezTo>
                  <a:pt x="2193" y="1132"/>
                  <a:pt x="2193" y="1132"/>
                  <a:pt x="2193" y="1132"/>
                </a:cubicBezTo>
                <a:cubicBezTo>
                  <a:pt x="2193" y="1132"/>
                  <a:pt x="2193" y="1132"/>
                  <a:pt x="2193" y="1132"/>
                </a:cubicBezTo>
                <a:cubicBezTo>
                  <a:pt x="2194" y="1132"/>
                  <a:pt x="2194" y="1132"/>
                  <a:pt x="2194" y="1132"/>
                </a:cubicBezTo>
                <a:cubicBezTo>
                  <a:pt x="2195" y="1132"/>
                  <a:pt x="2195" y="1132"/>
                  <a:pt x="2195" y="1132"/>
                </a:cubicBezTo>
                <a:cubicBezTo>
                  <a:pt x="2194" y="1131"/>
                  <a:pt x="2194" y="1131"/>
                  <a:pt x="2194" y="1131"/>
                </a:cubicBezTo>
                <a:cubicBezTo>
                  <a:pt x="2194" y="1131"/>
                  <a:pt x="2194" y="1131"/>
                  <a:pt x="2194" y="1131"/>
                </a:cubicBezTo>
                <a:cubicBezTo>
                  <a:pt x="2194" y="1131"/>
                  <a:pt x="2194" y="1131"/>
                  <a:pt x="2194" y="1131"/>
                </a:cubicBezTo>
                <a:cubicBezTo>
                  <a:pt x="2193" y="1131"/>
                  <a:pt x="2193" y="1131"/>
                  <a:pt x="2193" y="1131"/>
                </a:cubicBezTo>
                <a:cubicBezTo>
                  <a:pt x="2192" y="1131"/>
                  <a:pt x="2192" y="1131"/>
                  <a:pt x="2192" y="1131"/>
                </a:cubicBezTo>
                <a:cubicBezTo>
                  <a:pt x="2192" y="1131"/>
                  <a:pt x="2192" y="1131"/>
                  <a:pt x="2192" y="1131"/>
                </a:cubicBezTo>
                <a:cubicBezTo>
                  <a:pt x="2192" y="1131"/>
                  <a:pt x="2192" y="1131"/>
                  <a:pt x="2192" y="1131"/>
                </a:cubicBezTo>
                <a:cubicBezTo>
                  <a:pt x="2191" y="1131"/>
                  <a:pt x="2191" y="1131"/>
                  <a:pt x="2191" y="1131"/>
                </a:cubicBezTo>
                <a:cubicBezTo>
                  <a:pt x="2191" y="1131"/>
                  <a:pt x="2191" y="1131"/>
                  <a:pt x="2191" y="1131"/>
                </a:cubicBezTo>
                <a:cubicBezTo>
                  <a:pt x="2190" y="1131"/>
                  <a:pt x="2190" y="1131"/>
                  <a:pt x="2190" y="1131"/>
                </a:cubicBezTo>
                <a:cubicBezTo>
                  <a:pt x="2190" y="1131"/>
                  <a:pt x="2190" y="1131"/>
                  <a:pt x="2190" y="1131"/>
                </a:cubicBezTo>
                <a:cubicBezTo>
                  <a:pt x="2189" y="1131"/>
                  <a:pt x="2189" y="1131"/>
                  <a:pt x="2189" y="1131"/>
                </a:cubicBezTo>
                <a:cubicBezTo>
                  <a:pt x="2189" y="1130"/>
                  <a:pt x="2189" y="1130"/>
                  <a:pt x="2189" y="1130"/>
                </a:cubicBezTo>
                <a:cubicBezTo>
                  <a:pt x="2188" y="1130"/>
                  <a:pt x="2188" y="1130"/>
                  <a:pt x="2187" y="1130"/>
                </a:cubicBezTo>
                <a:cubicBezTo>
                  <a:pt x="2187" y="1130"/>
                  <a:pt x="2187" y="1130"/>
                  <a:pt x="2187" y="1130"/>
                </a:cubicBezTo>
                <a:cubicBezTo>
                  <a:pt x="2186" y="1130"/>
                  <a:pt x="2186" y="1130"/>
                  <a:pt x="2186" y="1130"/>
                </a:cubicBezTo>
                <a:cubicBezTo>
                  <a:pt x="2186" y="1130"/>
                  <a:pt x="2186" y="1130"/>
                  <a:pt x="2186" y="1130"/>
                </a:cubicBezTo>
                <a:cubicBezTo>
                  <a:pt x="2185" y="1130"/>
                  <a:pt x="2185" y="1130"/>
                  <a:pt x="2185" y="1130"/>
                </a:cubicBezTo>
                <a:cubicBezTo>
                  <a:pt x="2185" y="1130"/>
                  <a:pt x="2185" y="1130"/>
                  <a:pt x="2185" y="1130"/>
                </a:cubicBezTo>
                <a:cubicBezTo>
                  <a:pt x="2185" y="1130"/>
                  <a:pt x="2185" y="1130"/>
                  <a:pt x="2185" y="1130"/>
                </a:cubicBezTo>
                <a:cubicBezTo>
                  <a:pt x="2185" y="1131"/>
                  <a:pt x="2185" y="1131"/>
                  <a:pt x="2185" y="1131"/>
                </a:cubicBezTo>
                <a:cubicBezTo>
                  <a:pt x="2185" y="1131"/>
                  <a:pt x="2185" y="1131"/>
                  <a:pt x="2185" y="1131"/>
                </a:cubicBezTo>
                <a:cubicBezTo>
                  <a:pt x="2185" y="1131"/>
                  <a:pt x="2185" y="1131"/>
                  <a:pt x="2185" y="1131"/>
                </a:cubicBezTo>
                <a:cubicBezTo>
                  <a:pt x="2186" y="1131"/>
                  <a:pt x="2186" y="1131"/>
                  <a:pt x="2186" y="1131"/>
                </a:cubicBezTo>
                <a:cubicBezTo>
                  <a:pt x="2186" y="1131"/>
                  <a:pt x="2186" y="1131"/>
                  <a:pt x="2186" y="1131"/>
                </a:cubicBezTo>
                <a:cubicBezTo>
                  <a:pt x="2186" y="1131"/>
                  <a:pt x="2186" y="1131"/>
                  <a:pt x="2186" y="1131"/>
                </a:cubicBezTo>
                <a:cubicBezTo>
                  <a:pt x="2187" y="1131"/>
                  <a:pt x="2187" y="1131"/>
                  <a:pt x="2187" y="1131"/>
                </a:cubicBezTo>
                <a:cubicBezTo>
                  <a:pt x="2187" y="1131"/>
                  <a:pt x="2187" y="1131"/>
                  <a:pt x="2187" y="1131"/>
                </a:cubicBezTo>
                <a:cubicBezTo>
                  <a:pt x="2188" y="1131"/>
                  <a:pt x="2188" y="1131"/>
                  <a:pt x="2188" y="1131"/>
                </a:cubicBezTo>
                <a:cubicBezTo>
                  <a:pt x="2188" y="1131"/>
                  <a:pt x="2188" y="1131"/>
                  <a:pt x="2188" y="1131"/>
                </a:cubicBezTo>
                <a:cubicBezTo>
                  <a:pt x="2188" y="1131"/>
                  <a:pt x="2188" y="1131"/>
                  <a:pt x="2188" y="1131"/>
                </a:cubicBezTo>
                <a:cubicBezTo>
                  <a:pt x="2188" y="1131"/>
                  <a:pt x="2188" y="1131"/>
                  <a:pt x="2188" y="1131"/>
                </a:cubicBezTo>
                <a:cubicBezTo>
                  <a:pt x="2189" y="1132"/>
                  <a:pt x="2189" y="1132"/>
                  <a:pt x="2189" y="1132"/>
                </a:cubicBezTo>
                <a:cubicBezTo>
                  <a:pt x="2189" y="1132"/>
                  <a:pt x="2189" y="1132"/>
                  <a:pt x="2189" y="1132"/>
                </a:cubicBezTo>
                <a:cubicBezTo>
                  <a:pt x="2190" y="1132"/>
                  <a:pt x="2190" y="1132"/>
                  <a:pt x="2190" y="1132"/>
                </a:cubicBezTo>
                <a:cubicBezTo>
                  <a:pt x="2190" y="1132"/>
                  <a:pt x="2190" y="1132"/>
                  <a:pt x="2190" y="1132"/>
                </a:cubicBezTo>
                <a:cubicBezTo>
                  <a:pt x="2190" y="1132"/>
                  <a:pt x="2190" y="1132"/>
                  <a:pt x="2190" y="1132"/>
                </a:cubicBezTo>
                <a:cubicBezTo>
                  <a:pt x="2191" y="1132"/>
                  <a:pt x="2191" y="1132"/>
                  <a:pt x="2191" y="1132"/>
                </a:cubicBezTo>
                <a:cubicBezTo>
                  <a:pt x="2191" y="1132"/>
                  <a:pt x="2191" y="1132"/>
                  <a:pt x="2191" y="1132"/>
                </a:cubicBezTo>
                <a:cubicBezTo>
                  <a:pt x="2191" y="1132"/>
                  <a:pt x="2191" y="1132"/>
                  <a:pt x="2191" y="1132"/>
                </a:cubicBezTo>
                <a:cubicBezTo>
                  <a:pt x="2192" y="1132"/>
                  <a:pt x="2192" y="1132"/>
                  <a:pt x="2192" y="1132"/>
                </a:cubicBezTo>
                <a:cubicBezTo>
                  <a:pt x="2192" y="1132"/>
                  <a:pt x="2192" y="1132"/>
                  <a:pt x="2192" y="1132"/>
                </a:cubicBezTo>
                <a:cubicBezTo>
                  <a:pt x="2192" y="1132"/>
                  <a:pt x="2192" y="1132"/>
                  <a:pt x="2192" y="1132"/>
                </a:cubicBezTo>
                <a:cubicBezTo>
                  <a:pt x="2193" y="1132"/>
                  <a:pt x="2193" y="1132"/>
                  <a:pt x="2193" y="1132"/>
                </a:cubicBezTo>
                <a:moveTo>
                  <a:pt x="2190" y="1126"/>
                </a:moveTo>
                <a:cubicBezTo>
                  <a:pt x="2190" y="1126"/>
                  <a:pt x="2190" y="1126"/>
                  <a:pt x="2190" y="1126"/>
                </a:cubicBezTo>
                <a:cubicBezTo>
                  <a:pt x="2189" y="1126"/>
                  <a:pt x="2189" y="1126"/>
                  <a:pt x="2189" y="1126"/>
                </a:cubicBezTo>
                <a:cubicBezTo>
                  <a:pt x="2189" y="1126"/>
                  <a:pt x="2189" y="1126"/>
                  <a:pt x="2189" y="1126"/>
                </a:cubicBezTo>
                <a:cubicBezTo>
                  <a:pt x="2189" y="1126"/>
                  <a:pt x="2189" y="1126"/>
                  <a:pt x="2189" y="1126"/>
                </a:cubicBezTo>
                <a:cubicBezTo>
                  <a:pt x="2189" y="1125"/>
                  <a:pt x="2189" y="1125"/>
                  <a:pt x="2189" y="1125"/>
                </a:cubicBezTo>
                <a:cubicBezTo>
                  <a:pt x="2189" y="1125"/>
                  <a:pt x="2189" y="1125"/>
                  <a:pt x="2189" y="1125"/>
                </a:cubicBezTo>
                <a:cubicBezTo>
                  <a:pt x="2189" y="1125"/>
                  <a:pt x="2189" y="1125"/>
                  <a:pt x="2189" y="1125"/>
                </a:cubicBezTo>
                <a:cubicBezTo>
                  <a:pt x="2188" y="1125"/>
                  <a:pt x="2188" y="1125"/>
                  <a:pt x="2188" y="1125"/>
                </a:cubicBezTo>
                <a:cubicBezTo>
                  <a:pt x="2188" y="1125"/>
                  <a:pt x="2188" y="1125"/>
                  <a:pt x="2188" y="1125"/>
                </a:cubicBezTo>
                <a:cubicBezTo>
                  <a:pt x="2188" y="1124"/>
                  <a:pt x="2188" y="1124"/>
                  <a:pt x="2188" y="1124"/>
                </a:cubicBezTo>
                <a:cubicBezTo>
                  <a:pt x="2188" y="1124"/>
                  <a:pt x="2188" y="1124"/>
                  <a:pt x="2188" y="1124"/>
                </a:cubicBezTo>
                <a:cubicBezTo>
                  <a:pt x="2187" y="1124"/>
                  <a:pt x="2187" y="1124"/>
                  <a:pt x="2187" y="1124"/>
                </a:cubicBezTo>
                <a:cubicBezTo>
                  <a:pt x="2187" y="1124"/>
                  <a:pt x="2187" y="1124"/>
                  <a:pt x="2187" y="1124"/>
                </a:cubicBezTo>
                <a:cubicBezTo>
                  <a:pt x="2187" y="1124"/>
                  <a:pt x="2187" y="1124"/>
                  <a:pt x="2187" y="1124"/>
                </a:cubicBezTo>
                <a:cubicBezTo>
                  <a:pt x="2186" y="1124"/>
                  <a:pt x="2186" y="1124"/>
                  <a:pt x="2186" y="1124"/>
                </a:cubicBezTo>
                <a:cubicBezTo>
                  <a:pt x="2186" y="1124"/>
                  <a:pt x="2186" y="1124"/>
                  <a:pt x="2186" y="1124"/>
                </a:cubicBezTo>
                <a:cubicBezTo>
                  <a:pt x="2186" y="1124"/>
                  <a:pt x="2186" y="1124"/>
                  <a:pt x="2186" y="1124"/>
                </a:cubicBezTo>
                <a:cubicBezTo>
                  <a:pt x="2186" y="1124"/>
                  <a:pt x="2186" y="1124"/>
                  <a:pt x="2186" y="1124"/>
                </a:cubicBezTo>
                <a:cubicBezTo>
                  <a:pt x="2186" y="1124"/>
                  <a:pt x="2186" y="1124"/>
                  <a:pt x="2186" y="1124"/>
                </a:cubicBezTo>
                <a:cubicBezTo>
                  <a:pt x="2185" y="1124"/>
                  <a:pt x="2185" y="1124"/>
                  <a:pt x="2185" y="1124"/>
                </a:cubicBezTo>
                <a:cubicBezTo>
                  <a:pt x="2185" y="1124"/>
                  <a:pt x="2185" y="1124"/>
                  <a:pt x="2185" y="1124"/>
                </a:cubicBezTo>
                <a:cubicBezTo>
                  <a:pt x="2184" y="1124"/>
                  <a:pt x="2184" y="1124"/>
                  <a:pt x="2184" y="1124"/>
                </a:cubicBezTo>
                <a:cubicBezTo>
                  <a:pt x="2184" y="1124"/>
                  <a:pt x="2184" y="1124"/>
                  <a:pt x="2184" y="1124"/>
                </a:cubicBezTo>
                <a:cubicBezTo>
                  <a:pt x="2184" y="1124"/>
                  <a:pt x="2184" y="1124"/>
                  <a:pt x="2184" y="1124"/>
                </a:cubicBezTo>
                <a:cubicBezTo>
                  <a:pt x="2184" y="1124"/>
                  <a:pt x="2184" y="1124"/>
                  <a:pt x="2184" y="1124"/>
                </a:cubicBezTo>
                <a:cubicBezTo>
                  <a:pt x="2185" y="1125"/>
                  <a:pt x="2185" y="1125"/>
                  <a:pt x="2185" y="1125"/>
                </a:cubicBezTo>
                <a:cubicBezTo>
                  <a:pt x="2185" y="1125"/>
                  <a:pt x="2185" y="1125"/>
                  <a:pt x="2185" y="1125"/>
                </a:cubicBezTo>
                <a:cubicBezTo>
                  <a:pt x="2185" y="1125"/>
                  <a:pt x="2185" y="1125"/>
                  <a:pt x="2185" y="1125"/>
                </a:cubicBezTo>
                <a:cubicBezTo>
                  <a:pt x="2185" y="1125"/>
                  <a:pt x="2185" y="1125"/>
                  <a:pt x="2185" y="1125"/>
                </a:cubicBezTo>
                <a:cubicBezTo>
                  <a:pt x="2185" y="1124"/>
                  <a:pt x="2185" y="1124"/>
                  <a:pt x="2185" y="1124"/>
                </a:cubicBezTo>
                <a:cubicBezTo>
                  <a:pt x="2186" y="1125"/>
                  <a:pt x="2186" y="1125"/>
                  <a:pt x="2186" y="1125"/>
                </a:cubicBezTo>
                <a:cubicBezTo>
                  <a:pt x="2186" y="1125"/>
                  <a:pt x="2186" y="1125"/>
                  <a:pt x="2186" y="1125"/>
                </a:cubicBezTo>
                <a:cubicBezTo>
                  <a:pt x="2187" y="1125"/>
                  <a:pt x="2187" y="1125"/>
                  <a:pt x="2187" y="1125"/>
                </a:cubicBezTo>
                <a:cubicBezTo>
                  <a:pt x="2187" y="1125"/>
                  <a:pt x="2187" y="1125"/>
                  <a:pt x="2187" y="1125"/>
                </a:cubicBezTo>
                <a:cubicBezTo>
                  <a:pt x="2187" y="1125"/>
                  <a:pt x="2187" y="1125"/>
                  <a:pt x="2187" y="1125"/>
                </a:cubicBezTo>
                <a:cubicBezTo>
                  <a:pt x="2187" y="1126"/>
                  <a:pt x="2187" y="1126"/>
                  <a:pt x="2187" y="1126"/>
                </a:cubicBezTo>
                <a:cubicBezTo>
                  <a:pt x="2187" y="1127"/>
                  <a:pt x="2187" y="1127"/>
                  <a:pt x="2187" y="1127"/>
                </a:cubicBezTo>
                <a:cubicBezTo>
                  <a:pt x="2187" y="1127"/>
                  <a:pt x="2187" y="1127"/>
                  <a:pt x="2187" y="1127"/>
                </a:cubicBezTo>
                <a:cubicBezTo>
                  <a:pt x="2188" y="1127"/>
                  <a:pt x="2188" y="1127"/>
                  <a:pt x="2188" y="1127"/>
                </a:cubicBezTo>
                <a:cubicBezTo>
                  <a:pt x="2189" y="1127"/>
                  <a:pt x="2189" y="1127"/>
                  <a:pt x="2189" y="1127"/>
                </a:cubicBezTo>
                <a:cubicBezTo>
                  <a:pt x="2189" y="1127"/>
                  <a:pt x="2189" y="1127"/>
                  <a:pt x="2189" y="1127"/>
                </a:cubicBezTo>
                <a:cubicBezTo>
                  <a:pt x="2190" y="1127"/>
                  <a:pt x="2190" y="1127"/>
                  <a:pt x="2190" y="1127"/>
                </a:cubicBezTo>
                <a:cubicBezTo>
                  <a:pt x="2190" y="1127"/>
                  <a:pt x="2190" y="1127"/>
                  <a:pt x="2190" y="1127"/>
                </a:cubicBezTo>
                <a:cubicBezTo>
                  <a:pt x="2191" y="1127"/>
                  <a:pt x="2191" y="1127"/>
                  <a:pt x="2191" y="1127"/>
                </a:cubicBezTo>
                <a:cubicBezTo>
                  <a:pt x="2191" y="1127"/>
                  <a:pt x="2191" y="1127"/>
                  <a:pt x="2191" y="1127"/>
                </a:cubicBezTo>
                <a:cubicBezTo>
                  <a:pt x="2191" y="1127"/>
                  <a:pt x="2191" y="1127"/>
                  <a:pt x="2191" y="1126"/>
                </a:cubicBezTo>
                <a:cubicBezTo>
                  <a:pt x="2190" y="1126"/>
                  <a:pt x="2190" y="1126"/>
                  <a:pt x="2190" y="1126"/>
                </a:cubicBezTo>
                <a:moveTo>
                  <a:pt x="2106" y="1191"/>
                </a:moveTo>
                <a:cubicBezTo>
                  <a:pt x="2106" y="1191"/>
                  <a:pt x="2106" y="1191"/>
                  <a:pt x="2106" y="1191"/>
                </a:cubicBezTo>
                <a:cubicBezTo>
                  <a:pt x="2106" y="1191"/>
                  <a:pt x="2106" y="1191"/>
                  <a:pt x="2106" y="1191"/>
                </a:cubicBezTo>
                <a:cubicBezTo>
                  <a:pt x="2106" y="1190"/>
                  <a:pt x="2106" y="1190"/>
                  <a:pt x="2106" y="1190"/>
                </a:cubicBezTo>
                <a:cubicBezTo>
                  <a:pt x="2106" y="1190"/>
                  <a:pt x="2106" y="1190"/>
                  <a:pt x="2106" y="1190"/>
                </a:cubicBezTo>
                <a:cubicBezTo>
                  <a:pt x="2106" y="1191"/>
                  <a:pt x="2106" y="1191"/>
                  <a:pt x="2106" y="1191"/>
                </a:cubicBezTo>
                <a:cubicBezTo>
                  <a:pt x="2106" y="1190"/>
                  <a:pt x="2106" y="1190"/>
                  <a:pt x="2106" y="1190"/>
                </a:cubicBezTo>
                <a:cubicBezTo>
                  <a:pt x="2106" y="1190"/>
                  <a:pt x="2106" y="1190"/>
                  <a:pt x="2106" y="1190"/>
                </a:cubicBezTo>
                <a:cubicBezTo>
                  <a:pt x="2106" y="1190"/>
                  <a:pt x="2106" y="1190"/>
                  <a:pt x="2106" y="1190"/>
                </a:cubicBezTo>
                <a:cubicBezTo>
                  <a:pt x="2106" y="1190"/>
                  <a:pt x="2106" y="1190"/>
                  <a:pt x="2106" y="1190"/>
                </a:cubicBezTo>
                <a:cubicBezTo>
                  <a:pt x="2105" y="1190"/>
                  <a:pt x="2105" y="1190"/>
                  <a:pt x="2105" y="1190"/>
                </a:cubicBezTo>
                <a:cubicBezTo>
                  <a:pt x="2105" y="1191"/>
                  <a:pt x="2105" y="1191"/>
                  <a:pt x="2105" y="1191"/>
                </a:cubicBezTo>
                <a:cubicBezTo>
                  <a:pt x="2105" y="1191"/>
                  <a:pt x="2105" y="1191"/>
                  <a:pt x="2105" y="1191"/>
                </a:cubicBezTo>
                <a:cubicBezTo>
                  <a:pt x="2105" y="1191"/>
                  <a:pt x="2105" y="1191"/>
                  <a:pt x="2105" y="1191"/>
                </a:cubicBezTo>
                <a:cubicBezTo>
                  <a:pt x="2105" y="1191"/>
                  <a:pt x="2105" y="1191"/>
                  <a:pt x="2105" y="1191"/>
                </a:cubicBezTo>
                <a:cubicBezTo>
                  <a:pt x="2105" y="1191"/>
                  <a:pt x="2105" y="1191"/>
                  <a:pt x="2105" y="1191"/>
                </a:cubicBezTo>
                <a:cubicBezTo>
                  <a:pt x="2104" y="1192"/>
                  <a:pt x="2104" y="1192"/>
                  <a:pt x="2104" y="1192"/>
                </a:cubicBezTo>
                <a:cubicBezTo>
                  <a:pt x="2104" y="1192"/>
                  <a:pt x="2104" y="1192"/>
                  <a:pt x="2104" y="1192"/>
                </a:cubicBezTo>
                <a:cubicBezTo>
                  <a:pt x="2103" y="1192"/>
                  <a:pt x="2103" y="1192"/>
                  <a:pt x="2103" y="1192"/>
                </a:cubicBezTo>
                <a:cubicBezTo>
                  <a:pt x="2102" y="1192"/>
                  <a:pt x="2102" y="1192"/>
                  <a:pt x="2102" y="1192"/>
                </a:cubicBezTo>
                <a:cubicBezTo>
                  <a:pt x="2102" y="1192"/>
                  <a:pt x="2102" y="1192"/>
                  <a:pt x="2102" y="1192"/>
                </a:cubicBezTo>
                <a:cubicBezTo>
                  <a:pt x="2102" y="1193"/>
                  <a:pt x="2102" y="1193"/>
                  <a:pt x="2102" y="1193"/>
                </a:cubicBezTo>
                <a:cubicBezTo>
                  <a:pt x="2102" y="1193"/>
                  <a:pt x="2102" y="1193"/>
                  <a:pt x="2102" y="1193"/>
                </a:cubicBezTo>
                <a:cubicBezTo>
                  <a:pt x="2102" y="1193"/>
                  <a:pt x="2102" y="1193"/>
                  <a:pt x="2102" y="1193"/>
                </a:cubicBezTo>
                <a:cubicBezTo>
                  <a:pt x="2102" y="1193"/>
                  <a:pt x="2102" y="1193"/>
                  <a:pt x="2102" y="1193"/>
                </a:cubicBezTo>
                <a:cubicBezTo>
                  <a:pt x="2102" y="1193"/>
                  <a:pt x="2102" y="1193"/>
                  <a:pt x="2102" y="1193"/>
                </a:cubicBezTo>
                <a:cubicBezTo>
                  <a:pt x="2103" y="1193"/>
                  <a:pt x="2103" y="1193"/>
                  <a:pt x="2103" y="1193"/>
                </a:cubicBezTo>
                <a:cubicBezTo>
                  <a:pt x="2103" y="1193"/>
                  <a:pt x="2103" y="1193"/>
                  <a:pt x="2103" y="1193"/>
                </a:cubicBezTo>
                <a:cubicBezTo>
                  <a:pt x="2103" y="1193"/>
                  <a:pt x="2103" y="1193"/>
                  <a:pt x="2103" y="1193"/>
                </a:cubicBezTo>
                <a:cubicBezTo>
                  <a:pt x="2103" y="1193"/>
                  <a:pt x="2103" y="1193"/>
                  <a:pt x="2103" y="1193"/>
                </a:cubicBezTo>
                <a:cubicBezTo>
                  <a:pt x="2103" y="1193"/>
                  <a:pt x="2103" y="1193"/>
                  <a:pt x="2103" y="1193"/>
                </a:cubicBezTo>
                <a:cubicBezTo>
                  <a:pt x="2103" y="1193"/>
                  <a:pt x="2103" y="1193"/>
                  <a:pt x="2103" y="1193"/>
                </a:cubicBezTo>
                <a:cubicBezTo>
                  <a:pt x="2103" y="1193"/>
                  <a:pt x="2103" y="1193"/>
                  <a:pt x="2103" y="1193"/>
                </a:cubicBezTo>
                <a:cubicBezTo>
                  <a:pt x="2104" y="1193"/>
                  <a:pt x="2104" y="1193"/>
                  <a:pt x="2104" y="1193"/>
                </a:cubicBezTo>
                <a:cubicBezTo>
                  <a:pt x="2104" y="1193"/>
                  <a:pt x="2104" y="1193"/>
                  <a:pt x="2104" y="1193"/>
                </a:cubicBezTo>
                <a:cubicBezTo>
                  <a:pt x="2104" y="1193"/>
                  <a:pt x="2104" y="1193"/>
                  <a:pt x="2104" y="1193"/>
                </a:cubicBezTo>
                <a:cubicBezTo>
                  <a:pt x="2104" y="1192"/>
                  <a:pt x="2104" y="1192"/>
                  <a:pt x="2104" y="1192"/>
                </a:cubicBezTo>
                <a:cubicBezTo>
                  <a:pt x="2105" y="1193"/>
                  <a:pt x="2105" y="1193"/>
                  <a:pt x="2105" y="1193"/>
                </a:cubicBezTo>
                <a:cubicBezTo>
                  <a:pt x="2105" y="1193"/>
                  <a:pt x="2105" y="1193"/>
                  <a:pt x="2105" y="1193"/>
                </a:cubicBezTo>
                <a:cubicBezTo>
                  <a:pt x="2105" y="1193"/>
                  <a:pt x="2105" y="1193"/>
                  <a:pt x="2105" y="1193"/>
                </a:cubicBezTo>
                <a:cubicBezTo>
                  <a:pt x="2105" y="1192"/>
                  <a:pt x="2105" y="1192"/>
                  <a:pt x="2105" y="1192"/>
                </a:cubicBezTo>
                <a:cubicBezTo>
                  <a:pt x="2105" y="1192"/>
                  <a:pt x="2105" y="1192"/>
                  <a:pt x="2105" y="1192"/>
                </a:cubicBezTo>
                <a:cubicBezTo>
                  <a:pt x="2105" y="1192"/>
                  <a:pt x="2105" y="1192"/>
                  <a:pt x="2105" y="1192"/>
                </a:cubicBezTo>
                <a:cubicBezTo>
                  <a:pt x="2105" y="1192"/>
                  <a:pt x="2105" y="1192"/>
                  <a:pt x="2105" y="1192"/>
                </a:cubicBezTo>
                <a:cubicBezTo>
                  <a:pt x="2105" y="1192"/>
                  <a:pt x="2105" y="1192"/>
                  <a:pt x="2105" y="1192"/>
                </a:cubicBezTo>
                <a:cubicBezTo>
                  <a:pt x="2106" y="1192"/>
                  <a:pt x="2106" y="1192"/>
                  <a:pt x="2106" y="1192"/>
                </a:cubicBezTo>
                <a:cubicBezTo>
                  <a:pt x="2106" y="1192"/>
                  <a:pt x="2106" y="1192"/>
                  <a:pt x="2106" y="1192"/>
                </a:cubicBezTo>
                <a:cubicBezTo>
                  <a:pt x="2106" y="1192"/>
                  <a:pt x="2106" y="1192"/>
                  <a:pt x="2106" y="1192"/>
                </a:cubicBezTo>
                <a:cubicBezTo>
                  <a:pt x="2106" y="1191"/>
                  <a:pt x="2106" y="1191"/>
                  <a:pt x="2106" y="1191"/>
                </a:cubicBezTo>
                <a:cubicBezTo>
                  <a:pt x="2106" y="1191"/>
                  <a:pt x="2106" y="1191"/>
                  <a:pt x="2106" y="1191"/>
                </a:cubicBezTo>
                <a:cubicBezTo>
                  <a:pt x="2106" y="1191"/>
                  <a:pt x="2106" y="1191"/>
                  <a:pt x="2106" y="1191"/>
                </a:cubicBezTo>
                <a:cubicBezTo>
                  <a:pt x="2106" y="1191"/>
                  <a:pt x="2106" y="1191"/>
                  <a:pt x="2106" y="1191"/>
                </a:cubicBezTo>
                <a:moveTo>
                  <a:pt x="2120" y="1101"/>
                </a:moveTo>
                <a:cubicBezTo>
                  <a:pt x="2120" y="1101"/>
                  <a:pt x="2120" y="1101"/>
                  <a:pt x="2120" y="1101"/>
                </a:cubicBezTo>
                <a:cubicBezTo>
                  <a:pt x="2120" y="1101"/>
                  <a:pt x="2120" y="1101"/>
                  <a:pt x="2120" y="1101"/>
                </a:cubicBezTo>
                <a:cubicBezTo>
                  <a:pt x="2120" y="1102"/>
                  <a:pt x="2120" y="1102"/>
                  <a:pt x="2120" y="1102"/>
                </a:cubicBezTo>
                <a:cubicBezTo>
                  <a:pt x="2120" y="1102"/>
                  <a:pt x="2120" y="1102"/>
                  <a:pt x="2120" y="1102"/>
                </a:cubicBezTo>
                <a:cubicBezTo>
                  <a:pt x="2120" y="1102"/>
                  <a:pt x="2120" y="1102"/>
                  <a:pt x="2120" y="1102"/>
                </a:cubicBezTo>
                <a:cubicBezTo>
                  <a:pt x="2120" y="1102"/>
                  <a:pt x="2120" y="1102"/>
                  <a:pt x="2120" y="1102"/>
                </a:cubicBezTo>
                <a:cubicBezTo>
                  <a:pt x="2120" y="1101"/>
                  <a:pt x="2120" y="1101"/>
                  <a:pt x="2120" y="1101"/>
                </a:cubicBezTo>
                <a:moveTo>
                  <a:pt x="2130" y="1090"/>
                </a:moveTo>
                <a:cubicBezTo>
                  <a:pt x="2129" y="1089"/>
                  <a:pt x="2129" y="1089"/>
                  <a:pt x="2129" y="1089"/>
                </a:cubicBezTo>
                <a:cubicBezTo>
                  <a:pt x="2129" y="1089"/>
                  <a:pt x="2129" y="1089"/>
                  <a:pt x="2129" y="1089"/>
                </a:cubicBezTo>
                <a:cubicBezTo>
                  <a:pt x="2129" y="1090"/>
                  <a:pt x="2129" y="1090"/>
                  <a:pt x="2129" y="1090"/>
                </a:cubicBezTo>
                <a:cubicBezTo>
                  <a:pt x="2129" y="1090"/>
                  <a:pt x="2129" y="1090"/>
                  <a:pt x="2129" y="1090"/>
                </a:cubicBezTo>
                <a:cubicBezTo>
                  <a:pt x="2129" y="1091"/>
                  <a:pt x="2129" y="1091"/>
                  <a:pt x="2129" y="1091"/>
                </a:cubicBezTo>
                <a:cubicBezTo>
                  <a:pt x="2129" y="1091"/>
                  <a:pt x="2129" y="1091"/>
                  <a:pt x="2129" y="1091"/>
                </a:cubicBezTo>
                <a:cubicBezTo>
                  <a:pt x="2129" y="1091"/>
                  <a:pt x="2129" y="1091"/>
                  <a:pt x="2129" y="1091"/>
                </a:cubicBezTo>
                <a:cubicBezTo>
                  <a:pt x="2129" y="1092"/>
                  <a:pt x="2129" y="1092"/>
                  <a:pt x="2129" y="1092"/>
                </a:cubicBezTo>
                <a:cubicBezTo>
                  <a:pt x="2129" y="1093"/>
                  <a:pt x="2129" y="1093"/>
                  <a:pt x="2129" y="1093"/>
                </a:cubicBezTo>
                <a:cubicBezTo>
                  <a:pt x="2129" y="1093"/>
                  <a:pt x="2129" y="1093"/>
                  <a:pt x="2129" y="1093"/>
                </a:cubicBezTo>
                <a:cubicBezTo>
                  <a:pt x="2129" y="1093"/>
                  <a:pt x="2129" y="1093"/>
                  <a:pt x="2129" y="1092"/>
                </a:cubicBezTo>
                <a:cubicBezTo>
                  <a:pt x="2129" y="1092"/>
                  <a:pt x="2129" y="1092"/>
                  <a:pt x="2129" y="1092"/>
                </a:cubicBezTo>
                <a:cubicBezTo>
                  <a:pt x="2130" y="1092"/>
                  <a:pt x="2130" y="1092"/>
                  <a:pt x="2130" y="1092"/>
                </a:cubicBezTo>
                <a:cubicBezTo>
                  <a:pt x="2130" y="1091"/>
                  <a:pt x="2130" y="1091"/>
                  <a:pt x="2130" y="1091"/>
                </a:cubicBezTo>
                <a:cubicBezTo>
                  <a:pt x="2130" y="1091"/>
                  <a:pt x="2130" y="1091"/>
                  <a:pt x="2130" y="1091"/>
                </a:cubicBezTo>
                <a:cubicBezTo>
                  <a:pt x="2130" y="1090"/>
                  <a:pt x="2130" y="1090"/>
                  <a:pt x="2130" y="1090"/>
                </a:cubicBezTo>
                <a:moveTo>
                  <a:pt x="2128" y="1093"/>
                </a:moveTo>
                <a:cubicBezTo>
                  <a:pt x="2128" y="1093"/>
                  <a:pt x="2128" y="1093"/>
                  <a:pt x="2128" y="1093"/>
                </a:cubicBezTo>
                <a:cubicBezTo>
                  <a:pt x="2128" y="1094"/>
                  <a:pt x="2128" y="1094"/>
                  <a:pt x="2129" y="1094"/>
                </a:cubicBezTo>
                <a:cubicBezTo>
                  <a:pt x="2129" y="1093"/>
                  <a:pt x="2129" y="1093"/>
                  <a:pt x="2129" y="1093"/>
                </a:cubicBezTo>
                <a:cubicBezTo>
                  <a:pt x="2128" y="1093"/>
                  <a:pt x="2128" y="1093"/>
                  <a:pt x="2128" y="1093"/>
                </a:cubicBezTo>
                <a:cubicBezTo>
                  <a:pt x="2128" y="1093"/>
                  <a:pt x="2128" y="1092"/>
                  <a:pt x="2128" y="1093"/>
                </a:cubicBezTo>
                <a:moveTo>
                  <a:pt x="2129" y="1094"/>
                </a:moveTo>
                <a:cubicBezTo>
                  <a:pt x="2129" y="1095"/>
                  <a:pt x="2129" y="1095"/>
                  <a:pt x="2129" y="1095"/>
                </a:cubicBezTo>
                <a:cubicBezTo>
                  <a:pt x="2130" y="1094"/>
                  <a:pt x="2130" y="1094"/>
                  <a:pt x="2130" y="1094"/>
                </a:cubicBezTo>
                <a:cubicBezTo>
                  <a:pt x="2129" y="1094"/>
                  <a:pt x="2129" y="1094"/>
                  <a:pt x="2129" y="1094"/>
                </a:cubicBezTo>
                <a:moveTo>
                  <a:pt x="2102" y="1177"/>
                </a:moveTo>
                <a:cubicBezTo>
                  <a:pt x="2102" y="1177"/>
                  <a:pt x="2102" y="1177"/>
                  <a:pt x="2102" y="1177"/>
                </a:cubicBezTo>
                <a:cubicBezTo>
                  <a:pt x="2102" y="1177"/>
                  <a:pt x="2102" y="1177"/>
                  <a:pt x="2102" y="1177"/>
                </a:cubicBezTo>
                <a:cubicBezTo>
                  <a:pt x="2102" y="1177"/>
                  <a:pt x="2102" y="1177"/>
                  <a:pt x="2102" y="1177"/>
                </a:cubicBezTo>
                <a:cubicBezTo>
                  <a:pt x="2102" y="1176"/>
                  <a:pt x="2102" y="1176"/>
                  <a:pt x="2102" y="1176"/>
                </a:cubicBezTo>
                <a:cubicBezTo>
                  <a:pt x="2102" y="1176"/>
                  <a:pt x="2102" y="1176"/>
                  <a:pt x="2102" y="1176"/>
                </a:cubicBezTo>
                <a:cubicBezTo>
                  <a:pt x="2102" y="1176"/>
                  <a:pt x="2102" y="1176"/>
                  <a:pt x="2102" y="1176"/>
                </a:cubicBezTo>
                <a:cubicBezTo>
                  <a:pt x="2103" y="1176"/>
                  <a:pt x="2103" y="1176"/>
                  <a:pt x="2103" y="1176"/>
                </a:cubicBezTo>
                <a:cubicBezTo>
                  <a:pt x="2103" y="1176"/>
                  <a:pt x="2103" y="1176"/>
                  <a:pt x="2103" y="1176"/>
                </a:cubicBezTo>
                <a:cubicBezTo>
                  <a:pt x="2103" y="1176"/>
                  <a:pt x="2103" y="1176"/>
                  <a:pt x="2103" y="1176"/>
                </a:cubicBezTo>
                <a:cubicBezTo>
                  <a:pt x="2103" y="1176"/>
                  <a:pt x="2103" y="1176"/>
                  <a:pt x="2103" y="1176"/>
                </a:cubicBezTo>
                <a:cubicBezTo>
                  <a:pt x="2103" y="1176"/>
                  <a:pt x="2103" y="1176"/>
                  <a:pt x="2103" y="1176"/>
                </a:cubicBezTo>
                <a:cubicBezTo>
                  <a:pt x="2103" y="1175"/>
                  <a:pt x="2103" y="1175"/>
                  <a:pt x="2103" y="1175"/>
                </a:cubicBezTo>
                <a:cubicBezTo>
                  <a:pt x="2103" y="1176"/>
                  <a:pt x="2103" y="1176"/>
                  <a:pt x="2103" y="1176"/>
                </a:cubicBezTo>
                <a:cubicBezTo>
                  <a:pt x="2103" y="1176"/>
                  <a:pt x="2103" y="1176"/>
                  <a:pt x="2103" y="1176"/>
                </a:cubicBezTo>
                <a:cubicBezTo>
                  <a:pt x="2103" y="1175"/>
                  <a:pt x="2103" y="1175"/>
                  <a:pt x="2103" y="1175"/>
                </a:cubicBezTo>
                <a:cubicBezTo>
                  <a:pt x="2104" y="1175"/>
                  <a:pt x="2104" y="1175"/>
                  <a:pt x="2104" y="1175"/>
                </a:cubicBezTo>
                <a:cubicBezTo>
                  <a:pt x="2103" y="1175"/>
                  <a:pt x="2103" y="1175"/>
                  <a:pt x="2103" y="1175"/>
                </a:cubicBezTo>
                <a:cubicBezTo>
                  <a:pt x="2103" y="1175"/>
                  <a:pt x="2103" y="1175"/>
                  <a:pt x="2103" y="1175"/>
                </a:cubicBezTo>
                <a:cubicBezTo>
                  <a:pt x="2103" y="1175"/>
                  <a:pt x="2103" y="1175"/>
                  <a:pt x="2103" y="1175"/>
                </a:cubicBezTo>
                <a:cubicBezTo>
                  <a:pt x="2103" y="1175"/>
                  <a:pt x="2103" y="1175"/>
                  <a:pt x="2103" y="1175"/>
                </a:cubicBezTo>
                <a:cubicBezTo>
                  <a:pt x="2103" y="1175"/>
                  <a:pt x="2103" y="1175"/>
                  <a:pt x="2103" y="1175"/>
                </a:cubicBezTo>
                <a:cubicBezTo>
                  <a:pt x="2103" y="1174"/>
                  <a:pt x="2103" y="1174"/>
                  <a:pt x="2103" y="1174"/>
                </a:cubicBezTo>
                <a:cubicBezTo>
                  <a:pt x="2103" y="1174"/>
                  <a:pt x="2103" y="1174"/>
                  <a:pt x="2103" y="1174"/>
                </a:cubicBezTo>
                <a:cubicBezTo>
                  <a:pt x="2103" y="1174"/>
                  <a:pt x="2103" y="1174"/>
                  <a:pt x="2103" y="1174"/>
                </a:cubicBezTo>
                <a:cubicBezTo>
                  <a:pt x="2103" y="1174"/>
                  <a:pt x="2103" y="1174"/>
                  <a:pt x="2103" y="1174"/>
                </a:cubicBezTo>
                <a:cubicBezTo>
                  <a:pt x="2103" y="1174"/>
                  <a:pt x="2103" y="1174"/>
                  <a:pt x="2103" y="1174"/>
                </a:cubicBezTo>
                <a:cubicBezTo>
                  <a:pt x="2103" y="1174"/>
                  <a:pt x="2103" y="1174"/>
                  <a:pt x="2103" y="1174"/>
                </a:cubicBezTo>
                <a:cubicBezTo>
                  <a:pt x="2102" y="1174"/>
                  <a:pt x="2102" y="1174"/>
                  <a:pt x="2102" y="1174"/>
                </a:cubicBezTo>
                <a:cubicBezTo>
                  <a:pt x="2102" y="1174"/>
                  <a:pt x="2102" y="1174"/>
                  <a:pt x="2102" y="1174"/>
                </a:cubicBezTo>
                <a:cubicBezTo>
                  <a:pt x="2102" y="1174"/>
                  <a:pt x="2102" y="1174"/>
                  <a:pt x="2102" y="1174"/>
                </a:cubicBezTo>
                <a:cubicBezTo>
                  <a:pt x="2102" y="1174"/>
                  <a:pt x="2102" y="1174"/>
                  <a:pt x="2102" y="1174"/>
                </a:cubicBezTo>
                <a:cubicBezTo>
                  <a:pt x="2102" y="1174"/>
                  <a:pt x="2102" y="1174"/>
                  <a:pt x="2102" y="1174"/>
                </a:cubicBezTo>
                <a:cubicBezTo>
                  <a:pt x="2102" y="1175"/>
                  <a:pt x="2102" y="1175"/>
                  <a:pt x="2102" y="1175"/>
                </a:cubicBezTo>
                <a:cubicBezTo>
                  <a:pt x="2102" y="1175"/>
                  <a:pt x="2102" y="1175"/>
                  <a:pt x="2102" y="1175"/>
                </a:cubicBezTo>
                <a:cubicBezTo>
                  <a:pt x="2102" y="1174"/>
                  <a:pt x="2102" y="1174"/>
                  <a:pt x="2102" y="1174"/>
                </a:cubicBezTo>
                <a:cubicBezTo>
                  <a:pt x="2102" y="1174"/>
                  <a:pt x="2102" y="1174"/>
                  <a:pt x="2102" y="1174"/>
                </a:cubicBezTo>
                <a:cubicBezTo>
                  <a:pt x="2103" y="1174"/>
                  <a:pt x="2103" y="1174"/>
                  <a:pt x="2103" y="1174"/>
                </a:cubicBezTo>
                <a:cubicBezTo>
                  <a:pt x="2103" y="1175"/>
                  <a:pt x="2103" y="1175"/>
                  <a:pt x="2103" y="1175"/>
                </a:cubicBezTo>
                <a:cubicBezTo>
                  <a:pt x="2103" y="1175"/>
                  <a:pt x="2103" y="1175"/>
                  <a:pt x="2103" y="1175"/>
                </a:cubicBezTo>
                <a:cubicBezTo>
                  <a:pt x="2103" y="1175"/>
                  <a:pt x="2103" y="1175"/>
                  <a:pt x="2103" y="1175"/>
                </a:cubicBezTo>
                <a:cubicBezTo>
                  <a:pt x="2103" y="1175"/>
                  <a:pt x="2103" y="1175"/>
                  <a:pt x="2103" y="1175"/>
                </a:cubicBezTo>
                <a:cubicBezTo>
                  <a:pt x="2102" y="1175"/>
                  <a:pt x="2102" y="1175"/>
                  <a:pt x="2102" y="1175"/>
                </a:cubicBezTo>
                <a:cubicBezTo>
                  <a:pt x="2102" y="1175"/>
                  <a:pt x="2102" y="1175"/>
                  <a:pt x="2102" y="1175"/>
                </a:cubicBezTo>
                <a:cubicBezTo>
                  <a:pt x="2102" y="1176"/>
                  <a:pt x="2102" y="1176"/>
                  <a:pt x="2102" y="1176"/>
                </a:cubicBezTo>
                <a:cubicBezTo>
                  <a:pt x="2102" y="1176"/>
                  <a:pt x="2102" y="1176"/>
                  <a:pt x="2102" y="1176"/>
                </a:cubicBezTo>
                <a:cubicBezTo>
                  <a:pt x="2101" y="1176"/>
                  <a:pt x="2101" y="1176"/>
                  <a:pt x="2101" y="1176"/>
                </a:cubicBezTo>
                <a:cubicBezTo>
                  <a:pt x="2101" y="1176"/>
                  <a:pt x="2101" y="1176"/>
                  <a:pt x="2101" y="1176"/>
                </a:cubicBezTo>
                <a:cubicBezTo>
                  <a:pt x="2101" y="1176"/>
                  <a:pt x="2101" y="1176"/>
                  <a:pt x="2101" y="1176"/>
                </a:cubicBezTo>
                <a:cubicBezTo>
                  <a:pt x="2101" y="1176"/>
                  <a:pt x="2101" y="1176"/>
                  <a:pt x="2101" y="1176"/>
                </a:cubicBezTo>
                <a:cubicBezTo>
                  <a:pt x="2100" y="1176"/>
                  <a:pt x="2100" y="1176"/>
                  <a:pt x="2100" y="1176"/>
                </a:cubicBezTo>
                <a:cubicBezTo>
                  <a:pt x="2100" y="1176"/>
                  <a:pt x="2100" y="1176"/>
                  <a:pt x="2100" y="1176"/>
                </a:cubicBezTo>
                <a:cubicBezTo>
                  <a:pt x="2100" y="1177"/>
                  <a:pt x="2100" y="1177"/>
                  <a:pt x="2100" y="1177"/>
                </a:cubicBezTo>
                <a:cubicBezTo>
                  <a:pt x="2100" y="1177"/>
                  <a:pt x="2100" y="1177"/>
                  <a:pt x="2100" y="1177"/>
                </a:cubicBezTo>
                <a:cubicBezTo>
                  <a:pt x="2100" y="1177"/>
                  <a:pt x="2100" y="1177"/>
                  <a:pt x="2100" y="1177"/>
                </a:cubicBezTo>
                <a:cubicBezTo>
                  <a:pt x="2100" y="1177"/>
                  <a:pt x="2100" y="1177"/>
                  <a:pt x="2100" y="1177"/>
                </a:cubicBezTo>
                <a:cubicBezTo>
                  <a:pt x="2100" y="1177"/>
                  <a:pt x="2100" y="1177"/>
                  <a:pt x="2100" y="1177"/>
                </a:cubicBezTo>
                <a:cubicBezTo>
                  <a:pt x="2099" y="1177"/>
                  <a:pt x="2099" y="1177"/>
                  <a:pt x="2099" y="1177"/>
                </a:cubicBezTo>
                <a:cubicBezTo>
                  <a:pt x="2099" y="1177"/>
                  <a:pt x="2099" y="1177"/>
                  <a:pt x="2099" y="1177"/>
                </a:cubicBezTo>
                <a:cubicBezTo>
                  <a:pt x="2099" y="1177"/>
                  <a:pt x="2099" y="1177"/>
                  <a:pt x="2099" y="1177"/>
                </a:cubicBezTo>
                <a:cubicBezTo>
                  <a:pt x="2099" y="1178"/>
                  <a:pt x="2099" y="1178"/>
                  <a:pt x="2099" y="1178"/>
                </a:cubicBezTo>
                <a:cubicBezTo>
                  <a:pt x="2098" y="1178"/>
                  <a:pt x="2098" y="1178"/>
                  <a:pt x="2098" y="1178"/>
                </a:cubicBezTo>
                <a:cubicBezTo>
                  <a:pt x="2098" y="1177"/>
                  <a:pt x="2098" y="1177"/>
                  <a:pt x="2098" y="1177"/>
                </a:cubicBezTo>
                <a:cubicBezTo>
                  <a:pt x="2097" y="1177"/>
                  <a:pt x="2097" y="1177"/>
                  <a:pt x="2097" y="1177"/>
                </a:cubicBezTo>
                <a:cubicBezTo>
                  <a:pt x="2097" y="1177"/>
                  <a:pt x="2097" y="1177"/>
                  <a:pt x="2097" y="1177"/>
                </a:cubicBezTo>
                <a:cubicBezTo>
                  <a:pt x="2097" y="1177"/>
                  <a:pt x="2097" y="1177"/>
                  <a:pt x="2097" y="1177"/>
                </a:cubicBezTo>
                <a:cubicBezTo>
                  <a:pt x="2097" y="1177"/>
                  <a:pt x="2097" y="1177"/>
                  <a:pt x="2097" y="1177"/>
                </a:cubicBezTo>
                <a:cubicBezTo>
                  <a:pt x="2097" y="1177"/>
                  <a:pt x="2097" y="1177"/>
                  <a:pt x="2097" y="1177"/>
                </a:cubicBezTo>
                <a:cubicBezTo>
                  <a:pt x="2097" y="1176"/>
                  <a:pt x="2097" y="1176"/>
                  <a:pt x="2097" y="1176"/>
                </a:cubicBezTo>
                <a:cubicBezTo>
                  <a:pt x="2097" y="1176"/>
                  <a:pt x="2097" y="1176"/>
                  <a:pt x="2097" y="1176"/>
                </a:cubicBezTo>
                <a:cubicBezTo>
                  <a:pt x="2097" y="1176"/>
                  <a:pt x="2097" y="1176"/>
                  <a:pt x="2097" y="1176"/>
                </a:cubicBezTo>
                <a:cubicBezTo>
                  <a:pt x="2097" y="1176"/>
                  <a:pt x="2097" y="1176"/>
                  <a:pt x="2097" y="1176"/>
                </a:cubicBezTo>
                <a:cubicBezTo>
                  <a:pt x="2096" y="1176"/>
                  <a:pt x="2096" y="1176"/>
                  <a:pt x="2096" y="1176"/>
                </a:cubicBezTo>
                <a:cubicBezTo>
                  <a:pt x="2096" y="1177"/>
                  <a:pt x="2096" y="1177"/>
                  <a:pt x="2096" y="1177"/>
                </a:cubicBezTo>
                <a:cubicBezTo>
                  <a:pt x="2096" y="1177"/>
                  <a:pt x="2096" y="1177"/>
                  <a:pt x="2096" y="1177"/>
                </a:cubicBezTo>
                <a:cubicBezTo>
                  <a:pt x="2096" y="1177"/>
                  <a:pt x="2096" y="1177"/>
                  <a:pt x="2096" y="1177"/>
                </a:cubicBezTo>
                <a:cubicBezTo>
                  <a:pt x="2096" y="1177"/>
                  <a:pt x="2096" y="1177"/>
                  <a:pt x="2096" y="1177"/>
                </a:cubicBezTo>
                <a:cubicBezTo>
                  <a:pt x="2095" y="1177"/>
                  <a:pt x="2095" y="1177"/>
                  <a:pt x="2095" y="1177"/>
                </a:cubicBezTo>
                <a:cubicBezTo>
                  <a:pt x="2095" y="1177"/>
                  <a:pt x="2095" y="1177"/>
                  <a:pt x="2095" y="1177"/>
                </a:cubicBezTo>
                <a:cubicBezTo>
                  <a:pt x="2095" y="1177"/>
                  <a:pt x="2095" y="1177"/>
                  <a:pt x="2095" y="1177"/>
                </a:cubicBezTo>
                <a:cubicBezTo>
                  <a:pt x="2094" y="1177"/>
                  <a:pt x="2094" y="1177"/>
                  <a:pt x="2094" y="1177"/>
                </a:cubicBezTo>
                <a:cubicBezTo>
                  <a:pt x="2094" y="1177"/>
                  <a:pt x="2094" y="1177"/>
                  <a:pt x="2094" y="1177"/>
                </a:cubicBezTo>
                <a:cubicBezTo>
                  <a:pt x="2094" y="1176"/>
                  <a:pt x="2094" y="1176"/>
                  <a:pt x="2094" y="1176"/>
                </a:cubicBezTo>
                <a:cubicBezTo>
                  <a:pt x="2094" y="1176"/>
                  <a:pt x="2094" y="1176"/>
                  <a:pt x="2094" y="1176"/>
                </a:cubicBezTo>
                <a:cubicBezTo>
                  <a:pt x="2094" y="1176"/>
                  <a:pt x="2094" y="1176"/>
                  <a:pt x="2094" y="1176"/>
                </a:cubicBezTo>
                <a:cubicBezTo>
                  <a:pt x="2094" y="1177"/>
                  <a:pt x="2094" y="1177"/>
                  <a:pt x="2094" y="1177"/>
                </a:cubicBezTo>
                <a:cubicBezTo>
                  <a:pt x="2094" y="1177"/>
                  <a:pt x="2094" y="1177"/>
                  <a:pt x="2094" y="1177"/>
                </a:cubicBezTo>
                <a:cubicBezTo>
                  <a:pt x="2094" y="1177"/>
                  <a:pt x="2094" y="1177"/>
                  <a:pt x="2094" y="1177"/>
                </a:cubicBezTo>
                <a:cubicBezTo>
                  <a:pt x="2094" y="1177"/>
                  <a:pt x="2094" y="1177"/>
                  <a:pt x="2094" y="1177"/>
                </a:cubicBezTo>
                <a:cubicBezTo>
                  <a:pt x="2094" y="1177"/>
                  <a:pt x="2094" y="1177"/>
                  <a:pt x="2094" y="1177"/>
                </a:cubicBezTo>
                <a:cubicBezTo>
                  <a:pt x="2094" y="1177"/>
                  <a:pt x="2094" y="1177"/>
                  <a:pt x="2094" y="1177"/>
                </a:cubicBezTo>
                <a:cubicBezTo>
                  <a:pt x="2093" y="1177"/>
                  <a:pt x="2093" y="1177"/>
                  <a:pt x="2093" y="1177"/>
                </a:cubicBezTo>
                <a:cubicBezTo>
                  <a:pt x="2093" y="1177"/>
                  <a:pt x="2093" y="1177"/>
                  <a:pt x="2093" y="1177"/>
                </a:cubicBezTo>
                <a:cubicBezTo>
                  <a:pt x="2093" y="1177"/>
                  <a:pt x="2093" y="1177"/>
                  <a:pt x="2093" y="1177"/>
                </a:cubicBezTo>
                <a:cubicBezTo>
                  <a:pt x="2093" y="1177"/>
                  <a:pt x="2093" y="1177"/>
                  <a:pt x="2093" y="1177"/>
                </a:cubicBezTo>
                <a:cubicBezTo>
                  <a:pt x="2093" y="1177"/>
                  <a:pt x="2093" y="1177"/>
                  <a:pt x="2093" y="1177"/>
                </a:cubicBezTo>
                <a:cubicBezTo>
                  <a:pt x="2093" y="1177"/>
                  <a:pt x="2093" y="1177"/>
                  <a:pt x="2093" y="1177"/>
                </a:cubicBezTo>
                <a:cubicBezTo>
                  <a:pt x="2092" y="1177"/>
                  <a:pt x="2092" y="1177"/>
                  <a:pt x="2092" y="1177"/>
                </a:cubicBezTo>
                <a:cubicBezTo>
                  <a:pt x="2092" y="1177"/>
                  <a:pt x="2092" y="1177"/>
                  <a:pt x="2092" y="1177"/>
                </a:cubicBezTo>
                <a:cubicBezTo>
                  <a:pt x="2092" y="1177"/>
                  <a:pt x="2092" y="1177"/>
                  <a:pt x="2092" y="1177"/>
                </a:cubicBezTo>
                <a:cubicBezTo>
                  <a:pt x="2092" y="1176"/>
                  <a:pt x="2092" y="1176"/>
                  <a:pt x="2092" y="1176"/>
                </a:cubicBezTo>
                <a:cubicBezTo>
                  <a:pt x="2092" y="1176"/>
                  <a:pt x="2092" y="1176"/>
                  <a:pt x="2092" y="1176"/>
                </a:cubicBezTo>
                <a:cubicBezTo>
                  <a:pt x="2091" y="1176"/>
                  <a:pt x="2091" y="1176"/>
                  <a:pt x="2091" y="1176"/>
                </a:cubicBezTo>
                <a:cubicBezTo>
                  <a:pt x="2091" y="1176"/>
                  <a:pt x="2091" y="1176"/>
                  <a:pt x="2091" y="1176"/>
                </a:cubicBezTo>
                <a:cubicBezTo>
                  <a:pt x="2091" y="1176"/>
                  <a:pt x="2091" y="1176"/>
                  <a:pt x="2091" y="1176"/>
                </a:cubicBezTo>
                <a:cubicBezTo>
                  <a:pt x="2090" y="1176"/>
                  <a:pt x="2090" y="1176"/>
                  <a:pt x="2090" y="1176"/>
                </a:cubicBezTo>
                <a:cubicBezTo>
                  <a:pt x="2090" y="1176"/>
                  <a:pt x="2090" y="1176"/>
                  <a:pt x="2090" y="1176"/>
                </a:cubicBezTo>
                <a:cubicBezTo>
                  <a:pt x="2090" y="1176"/>
                  <a:pt x="2090" y="1176"/>
                  <a:pt x="2090" y="1176"/>
                </a:cubicBezTo>
                <a:cubicBezTo>
                  <a:pt x="2090" y="1176"/>
                  <a:pt x="2090" y="1176"/>
                  <a:pt x="2090" y="1176"/>
                </a:cubicBezTo>
                <a:cubicBezTo>
                  <a:pt x="2090" y="1175"/>
                  <a:pt x="2090" y="1175"/>
                  <a:pt x="2090" y="1175"/>
                </a:cubicBezTo>
                <a:cubicBezTo>
                  <a:pt x="2090" y="1176"/>
                  <a:pt x="2090" y="1176"/>
                  <a:pt x="2090" y="1176"/>
                </a:cubicBezTo>
                <a:cubicBezTo>
                  <a:pt x="2089" y="1176"/>
                  <a:pt x="2089" y="1176"/>
                  <a:pt x="2089" y="1176"/>
                </a:cubicBezTo>
                <a:cubicBezTo>
                  <a:pt x="2089" y="1176"/>
                  <a:pt x="2089" y="1176"/>
                  <a:pt x="2089" y="1176"/>
                </a:cubicBezTo>
                <a:cubicBezTo>
                  <a:pt x="2088" y="1176"/>
                  <a:pt x="2088" y="1176"/>
                  <a:pt x="2088" y="1176"/>
                </a:cubicBezTo>
                <a:cubicBezTo>
                  <a:pt x="2088" y="1175"/>
                  <a:pt x="2088" y="1175"/>
                  <a:pt x="2088" y="1175"/>
                </a:cubicBezTo>
                <a:cubicBezTo>
                  <a:pt x="2088" y="1175"/>
                  <a:pt x="2088" y="1175"/>
                  <a:pt x="2088" y="1175"/>
                </a:cubicBezTo>
                <a:cubicBezTo>
                  <a:pt x="2087" y="1175"/>
                  <a:pt x="2087" y="1175"/>
                  <a:pt x="2087" y="1175"/>
                </a:cubicBezTo>
                <a:cubicBezTo>
                  <a:pt x="2087" y="1175"/>
                  <a:pt x="2087" y="1175"/>
                  <a:pt x="2087" y="1175"/>
                </a:cubicBezTo>
                <a:cubicBezTo>
                  <a:pt x="2087" y="1175"/>
                  <a:pt x="2087" y="1175"/>
                  <a:pt x="2087" y="1175"/>
                </a:cubicBezTo>
                <a:cubicBezTo>
                  <a:pt x="2087" y="1175"/>
                  <a:pt x="2087" y="1175"/>
                  <a:pt x="2087" y="1175"/>
                </a:cubicBezTo>
                <a:cubicBezTo>
                  <a:pt x="2087" y="1175"/>
                  <a:pt x="2087" y="1175"/>
                  <a:pt x="2087" y="1175"/>
                </a:cubicBezTo>
                <a:cubicBezTo>
                  <a:pt x="2087" y="1175"/>
                  <a:pt x="2087" y="1175"/>
                  <a:pt x="2087" y="1175"/>
                </a:cubicBezTo>
                <a:cubicBezTo>
                  <a:pt x="2086" y="1175"/>
                  <a:pt x="2086" y="1175"/>
                  <a:pt x="2086" y="1175"/>
                </a:cubicBezTo>
                <a:cubicBezTo>
                  <a:pt x="2086" y="1175"/>
                  <a:pt x="2086" y="1175"/>
                  <a:pt x="2086" y="1175"/>
                </a:cubicBezTo>
                <a:cubicBezTo>
                  <a:pt x="2086" y="1175"/>
                  <a:pt x="2086" y="1175"/>
                  <a:pt x="2086" y="1175"/>
                </a:cubicBezTo>
                <a:cubicBezTo>
                  <a:pt x="2086" y="1175"/>
                  <a:pt x="2086" y="1175"/>
                  <a:pt x="2086" y="1175"/>
                </a:cubicBezTo>
                <a:cubicBezTo>
                  <a:pt x="2086" y="1175"/>
                  <a:pt x="2086" y="1175"/>
                  <a:pt x="2086" y="1175"/>
                </a:cubicBezTo>
                <a:cubicBezTo>
                  <a:pt x="2086" y="1175"/>
                  <a:pt x="2086" y="1175"/>
                  <a:pt x="2086" y="1175"/>
                </a:cubicBezTo>
                <a:cubicBezTo>
                  <a:pt x="2086" y="1175"/>
                  <a:pt x="2086" y="1175"/>
                  <a:pt x="2086" y="1175"/>
                </a:cubicBezTo>
                <a:cubicBezTo>
                  <a:pt x="2085" y="1175"/>
                  <a:pt x="2085" y="1175"/>
                  <a:pt x="2085" y="1175"/>
                </a:cubicBezTo>
                <a:cubicBezTo>
                  <a:pt x="2085" y="1175"/>
                  <a:pt x="2085" y="1175"/>
                  <a:pt x="2085" y="1175"/>
                </a:cubicBezTo>
                <a:cubicBezTo>
                  <a:pt x="2085" y="1175"/>
                  <a:pt x="2085" y="1175"/>
                  <a:pt x="2085" y="1175"/>
                </a:cubicBezTo>
                <a:cubicBezTo>
                  <a:pt x="2085" y="1175"/>
                  <a:pt x="2085" y="1175"/>
                  <a:pt x="2085" y="1175"/>
                </a:cubicBezTo>
                <a:cubicBezTo>
                  <a:pt x="2084" y="1175"/>
                  <a:pt x="2084" y="1175"/>
                  <a:pt x="2084" y="1175"/>
                </a:cubicBezTo>
                <a:cubicBezTo>
                  <a:pt x="2084" y="1176"/>
                  <a:pt x="2084" y="1176"/>
                  <a:pt x="2084" y="1176"/>
                </a:cubicBezTo>
                <a:cubicBezTo>
                  <a:pt x="2084" y="1176"/>
                  <a:pt x="2084" y="1176"/>
                  <a:pt x="2084" y="1176"/>
                </a:cubicBezTo>
                <a:cubicBezTo>
                  <a:pt x="2084" y="1176"/>
                  <a:pt x="2084" y="1176"/>
                  <a:pt x="2084" y="1176"/>
                </a:cubicBezTo>
                <a:cubicBezTo>
                  <a:pt x="2084" y="1176"/>
                  <a:pt x="2084" y="1176"/>
                  <a:pt x="2084" y="1176"/>
                </a:cubicBezTo>
                <a:cubicBezTo>
                  <a:pt x="2084" y="1176"/>
                  <a:pt x="2084" y="1176"/>
                  <a:pt x="2084" y="1176"/>
                </a:cubicBezTo>
                <a:cubicBezTo>
                  <a:pt x="2084" y="1176"/>
                  <a:pt x="2084" y="1176"/>
                  <a:pt x="2084" y="1176"/>
                </a:cubicBezTo>
                <a:cubicBezTo>
                  <a:pt x="2084" y="1176"/>
                  <a:pt x="2084" y="1176"/>
                  <a:pt x="2084" y="1176"/>
                </a:cubicBezTo>
                <a:cubicBezTo>
                  <a:pt x="2084" y="1176"/>
                  <a:pt x="2084" y="1176"/>
                  <a:pt x="2084" y="1176"/>
                </a:cubicBezTo>
                <a:cubicBezTo>
                  <a:pt x="2084" y="1176"/>
                  <a:pt x="2084" y="1176"/>
                  <a:pt x="2084" y="1176"/>
                </a:cubicBezTo>
                <a:cubicBezTo>
                  <a:pt x="2084" y="1176"/>
                  <a:pt x="2084" y="1176"/>
                  <a:pt x="2084" y="1176"/>
                </a:cubicBezTo>
                <a:cubicBezTo>
                  <a:pt x="2084" y="1176"/>
                  <a:pt x="2084" y="1176"/>
                  <a:pt x="2084" y="1176"/>
                </a:cubicBezTo>
                <a:cubicBezTo>
                  <a:pt x="2083" y="1176"/>
                  <a:pt x="2083" y="1176"/>
                  <a:pt x="2083" y="1176"/>
                </a:cubicBezTo>
                <a:cubicBezTo>
                  <a:pt x="2083" y="1176"/>
                  <a:pt x="2083" y="1176"/>
                  <a:pt x="2083" y="1176"/>
                </a:cubicBezTo>
                <a:cubicBezTo>
                  <a:pt x="2083" y="1176"/>
                  <a:pt x="2083" y="1176"/>
                  <a:pt x="2083" y="1176"/>
                </a:cubicBezTo>
                <a:cubicBezTo>
                  <a:pt x="2083" y="1176"/>
                  <a:pt x="2083" y="1176"/>
                  <a:pt x="2083" y="1176"/>
                </a:cubicBezTo>
                <a:cubicBezTo>
                  <a:pt x="2083" y="1176"/>
                  <a:pt x="2083" y="1176"/>
                  <a:pt x="2083" y="1176"/>
                </a:cubicBezTo>
                <a:cubicBezTo>
                  <a:pt x="2083" y="1176"/>
                  <a:pt x="2083" y="1176"/>
                  <a:pt x="2083" y="1176"/>
                </a:cubicBezTo>
                <a:cubicBezTo>
                  <a:pt x="2083" y="1176"/>
                  <a:pt x="2083" y="1176"/>
                  <a:pt x="2083" y="1176"/>
                </a:cubicBezTo>
                <a:cubicBezTo>
                  <a:pt x="2083" y="1176"/>
                  <a:pt x="2083" y="1176"/>
                  <a:pt x="2083" y="1176"/>
                </a:cubicBezTo>
                <a:cubicBezTo>
                  <a:pt x="2082" y="1176"/>
                  <a:pt x="2082" y="1176"/>
                  <a:pt x="2082" y="1176"/>
                </a:cubicBezTo>
                <a:cubicBezTo>
                  <a:pt x="2082" y="1176"/>
                  <a:pt x="2082" y="1176"/>
                  <a:pt x="2082" y="1176"/>
                </a:cubicBezTo>
                <a:cubicBezTo>
                  <a:pt x="2082" y="1176"/>
                  <a:pt x="2082" y="1176"/>
                  <a:pt x="2082" y="1176"/>
                </a:cubicBezTo>
                <a:cubicBezTo>
                  <a:pt x="2082" y="1177"/>
                  <a:pt x="2082" y="1177"/>
                  <a:pt x="2082" y="1177"/>
                </a:cubicBezTo>
                <a:cubicBezTo>
                  <a:pt x="2082" y="1177"/>
                  <a:pt x="2082" y="1177"/>
                  <a:pt x="2082" y="1177"/>
                </a:cubicBezTo>
                <a:cubicBezTo>
                  <a:pt x="2082" y="1177"/>
                  <a:pt x="2082" y="1177"/>
                  <a:pt x="2082" y="1177"/>
                </a:cubicBezTo>
                <a:cubicBezTo>
                  <a:pt x="2082" y="1178"/>
                  <a:pt x="2082" y="1178"/>
                  <a:pt x="2082" y="1178"/>
                </a:cubicBezTo>
                <a:cubicBezTo>
                  <a:pt x="2082" y="1178"/>
                  <a:pt x="2082" y="1178"/>
                  <a:pt x="2082" y="1178"/>
                </a:cubicBezTo>
                <a:cubicBezTo>
                  <a:pt x="2082" y="1178"/>
                  <a:pt x="2082" y="1178"/>
                  <a:pt x="2082" y="1178"/>
                </a:cubicBezTo>
                <a:cubicBezTo>
                  <a:pt x="2082" y="1179"/>
                  <a:pt x="2082" y="1179"/>
                  <a:pt x="2082" y="1179"/>
                </a:cubicBezTo>
                <a:cubicBezTo>
                  <a:pt x="2082" y="1179"/>
                  <a:pt x="2082" y="1179"/>
                  <a:pt x="2082" y="1179"/>
                </a:cubicBezTo>
                <a:cubicBezTo>
                  <a:pt x="2082" y="1179"/>
                  <a:pt x="2082" y="1179"/>
                  <a:pt x="2082" y="1179"/>
                </a:cubicBezTo>
                <a:cubicBezTo>
                  <a:pt x="2082" y="1179"/>
                  <a:pt x="2082" y="1179"/>
                  <a:pt x="2082" y="1179"/>
                </a:cubicBezTo>
                <a:cubicBezTo>
                  <a:pt x="2083" y="1179"/>
                  <a:pt x="2083" y="1179"/>
                  <a:pt x="2083" y="1179"/>
                </a:cubicBezTo>
                <a:cubicBezTo>
                  <a:pt x="2083" y="1179"/>
                  <a:pt x="2083" y="1179"/>
                  <a:pt x="2083" y="1179"/>
                </a:cubicBezTo>
                <a:cubicBezTo>
                  <a:pt x="2083" y="1179"/>
                  <a:pt x="2083" y="1179"/>
                  <a:pt x="2083" y="1179"/>
                </a:cubicBezTo>
                <a:cubicBezTo>
                  <a:pt x="2083" y="1179"/>
                  <a:pt x="2083" y="1179"/>
                  <a:pt x="2083" y="1179"/>
                </a:cubicBezTo>
                <a:cubicBezTo>
                  <a:pt x="2084" y="1179"/>
                  <a:pt x="2084" y="1179"/>
                  <a:pt x="2084" y="1179"/>
                </a:cubicBezTo>
                <a:cubicBezTo>
                  <a:pt x="2084" y="1179"/>
                  <a:pt x="2084" y="1179"/>
                  <a:pt x="2084" y="1179"/>
                </a:cubicBezTo>
                <a:cubicBezTo>
                  <a:pt x="2084" y="1179"/>
                  <a:pt x="2084" y="1179"/>
                  <a:pt x="2084" y="1179"/>
                </a:cubicBezTo>
                <a:cubicBezTo>
                  <a:pt x="2085" y="1179"/>
                  <a:pt x="2085" y="1179"/>
                  <a:pt x="2085" y="1179"/>
                </a:cubicBezTo>
                <a:cubicBezTo>
                  <a:pt x="2085" y="1179"/>
                  <a:pt x="2085" y="1179"/>
                  <a:pt x="2085" y="1179"/>
                </a:cubicBezTo>
                <a:cubicBezTo>
                  <a:pt x="2085" y="1179"/>
                  <a:pt x="2085" y="1179"/>
                  <a:pt x="2085" y="1179"/>
                </a:cubicBezTo>
                <a:cubicBezTo>
                  <a:pt x="2086" y="1179"/>
                  <a:pt x="2086" y="1179"/>
                  <a:pt x="2086" y="1179"/>
                </a:cubicBezTo>
                <a:cubicBezTo>
                  <a:pt x="2086" y="1179"/>
                  <a:pt x="2086" y="1179"/>
                  <a:pt x="2086" y="1179"/>
                </a:cubicBezTo>
                <a:cubicBezTo>
                  <a:pt x="2087" y="1179"/>
                  <a:pt x="2087" y="1179"/>
                  <a:pt x="2087" y="1179"/>
                </a:cubicBezTo>
                <a:cubicBezTo>
                  <a:pt x="2087" y="1179"/>
                  <a:pt x="2087" y="1179"/>
                  <a:pt x="2087" y="1179"/>
                </a:cubicBezTo>
                <a:cubicBezTo>
                  <a:pt x="2088" y="1179"/>
                  <a:pt x="2088" y="1179"/>
                  <a:pt x="2088" y="1179"/>
                </a:cubicBezTo>
                <a:cubicBezTo>
                  <a:pt x="2088" y="1179"/>
                  <a:pt x="2088" y="1179"/>
                  <a:pt x="2088" y="1179"/>
                </a:cubicBezTo>
                <a:cubicBezTo>
                  <a:pt x="2088" y="1179"/>
                  <a:pt x="2088" y="1179"/>
                  <a:pt x="2088" y="1179"/>
                </a:cubicBezTo>
                <a:cubicBezTo>
                  <a:pt x="2089" y="1179"/>
                  <a:pt x="2089" y="1179"/>
                  <a:pt x="2089" y="1179"/>
                </a:cubicBezTo>
                <a:cubicBezTo>
                  <a:pt x="2089" y="1179"/>
                  <a:pt x="2089" y="1179"/>
                  <a:pt x="2089" y="1179"/>
                </a:cubicBezTo>
                <a:cubicBezTo>
                  <a:pt x="2089" y="1179"/>
                  <a:pt x="2089" y="1179"/>
                  <a:pt x="2089" y="1179"/>
                </a:cubicBezTo>
                <a:cubicBezTo>
                  <a:pt x="2089" y="1179"/>
                  <a:pt x="2089" y="1179"/>
                  <a:pt x="2089" y="1179"/>
                </a:cubicBezTo>
                <a:cubicBezTo>
                  <a:pt x="2089" y="1179"/>
                  <a:pt x="2089" y="1179"/>
                  <a:pt x="2089" y="1179"/>
                </a:cubicBezTo>
                <a:cubicBezTo>
                  <a:pt x="2089" y="1180"/>
                  <a:pt x="2089" y="1180"/>
                  <a:pt x="2089" y="1180"/>
                </a:cubicBezTo>
                <a:cubicBezTo>
                  <a:pt x="2090" y="1180"/>
                  <a:pt x="2090" y="1180"/>
                  <a:pt x="2090" y="1180"/>
                </a:cubicBezTo>
                <a:cubicBezTo>
                  <a:pt x="2090" y="1180"/>
                  <a:pt x="2090" y="1180"/>
                  <a:pt x="2090" y="1180"/>
                </a:cubicBezTo>
                <a:cubicBezTo>
                  <a:pt x="2090" y="1180"/>
                  <a:pt x="2090" y="1180"/>
                  <a:pt x="2090" y="1180"/>
                </a:cubicBezTo>
                <a:cubicBezTo>
                  <a:pt x="2091" y="1179"/>
                  <a:pt x="2091" y="1179"/>
                  <a:pt x="2091" y="1179"/>
                </a:cubicBezTo>
                <a:cubicBezTo>
                  <a:pt x="2091" y="1179"/>
                  <a:pt x="2091" y="1179"/>
                  <a:pt x="2091" y="1179"/>
                </a:cubicBezTo>
                <a:cubicBezTo>
                  <a:pt x="2091" y="1179"/>
                  <a:pt x="2091" y="1179"/>
                  <a:pt x="2091" y="1179"/>
                </a:cubicBezTo>
                <a:cubicBezTo>
                  <a:pt x="2092" y="1179"/>
                  <a:pt x="2092" y="1179"/>
                  <a:pt x="2092" y="1179"/>
                </a:cubicBezTo>
                <a:cubicBezTo>
                  <a:pt x="2092" y="1179"/>
                  <a:pt x="2092" y="1179"/>
                  <a:pt x="2092" y="1179"/>
                </a:cubicBezTo>
                <a:cubicBezTo>
                  <a:pt x="2092" y="1179"/>
                  <a:pt x="2092" y="1179"/>
                  <a:pt x="2092" y="1179"/>
                </a:cubicBezTo>
                <a:cubicBezTo>
                  <a:pt x="2092" y="1179"/>
                  <a:pt x="2092" y="1179"/>
                  <a:pt x="2092" y="1179"/>
                </a:cubicBezTo>
                <a:cubicBezTo>
                  <a:pt x="2092" y="1179"/>
                  <a:pt x="2092" y="1179"/>
                  <a:pt x="2092" y="1179"/>
                </a:cubicBezTo>
                <a:cubicBezTo>
                  <a:pt x="2092" y="1179"/>
                  <a:pt x="2092" y="1179"/>
                  <a:pt x="2092" y="1179"/>
                </a:cubicBezTo>
                <a:cubicBezTo>
                  <a:pt x="2093" y="1179"/>
                  <a:pt x="2093" y="1179"/>
                  <a:pt x="2093" y="1179"/>
                </a:cubicBezTo>
                <a:cubicBezTo>
                  <a:pt x="2093" y="1179"/>
                  <a:pt x="2093" y="1179"/>
                  <a:pt x="2093" y="1179"/>
                </a:cubicBezTo>
                <a:cubicBezTo>
                  <a:pt x="2094" y="1179"/>
                  <a:pt x="2094" y="1179"/>
                  <a:pt x="2094" y="1179"/>
                </a:cubicBezTo>
                <a:cubicBezTo>
                  <a:pt x="2094" y="1179"/>
                  <a:pt x="2094" y="1179"/>
                  <a:pt x="2094" y="1179"/>
                </a:cubicBezTo>
                <a:cubicBezTo>
                  <a:pt x="2094" y="1179"/>
                  <a:pt x="2094" y="1179"/>
                  <a:pt x="2094" y="1179"/>
                </a:cubicBezTo>
                <a:cubicBezTo>
                  <a:pt x="2094" y="1179"/>
                  <a:pt x="2094" y="1179"/>
                  <a:pt x="2094" y="1179"/>
                </a:cubicBezTo>
                <a:cubicBezTo>
                  <a:pt x="2094" y="1179"/>
                  <a:pt x="2094" y="1179"/>
                  <a:pt x="2094" y="1179"/>
                </a:cubicBezTo>
                <a:cubicBezTo>
                  <a:pt x="2094" y="1179"/>
                  <a:pt x="2094" y="1179"/>
                  <a:pt x="2094" y="1179"/>
                </a:cubicBezTo>
                <a:cubicBezTo>
                  <a:pt x="2094" y="1179"/>
                  <a:pt x="2094" y="1179"/>
                  <a:pt x="2094" y="1179"/>
                </a:cubicBezTo>
                <a:cubicBezTo>
                  <a:pt x="2095" y="1179"/>
                  <a:pt x="2095" y="1179"/>
                  <a:pt x="2095" y="1179"/>
                </a:cubicBezTo>
                <a:cubicBezTo>
                  <a:pt x="2095" y="1179"/>
                  <a:pt x="2095" y="1179"/>
                  <a:pt x="2095" y="1179"/>
                </a:cubicBezTo>
                <a:cubicBezTo>
                  <a:pt x="2095" y="1179"/>
                  <a:pt x="2095" y="1179"/>
                  <a:pt x="2095" y="1179"/>
                </a:cubicBezTo>
                <a:cubicBezTo>
                  <a:pt x="2095" y="1179"/>
                  <a:pt x="2095" y="1179"/>
                  <a:pt x="2095" y="1179"/>
                </a:cubicBezTo>
                <a:cubicBezTo>
                  <a:pt x="2096" y="1179"/>
                  <a:pt x="2096" y="1179"/>
                  <a:pt x="2096" y="1179"/>
                </a:cubicBezTo>
                <a:cubicBezTo>
                  <a:pt x="2096" y="1179"/>
                  <a:pt x="2096" y="1179"/>
                  <a:pt x="2096" y="1179"/>
                </a:cubicBezTo>
                <a:cubicBezTo>
                  <a:pt x="2096" y="1179"/>
                  <a:pt x="2096" y="1179"/>
                  <a:pt x="2096" y="1179"/>
                </a:cubicBezTo>
                <a:cubicBezTo>
                  <a:pt x="2096" y="1179"/>
                  <a:pt x="2096" y="1179"/>
                  <a:pt x="2096" y="1179"/>
                </a:cubicBezTo>
                <a:cubicBezTo>
                  <a:pt x="2097" y="1179"/>
                  <a:pt x="2097" y="1179"/>
                  <a:pt x="2097" y="1179"/>
                </a:cubicBezTo>
                <a:cubicBezTo>
                  <a:pt x="2097" y="1178"/>
                  <a:pt x="2097" y="1178"/>
                  <a:pt x="2097" y="1178"/>
                </a:cubicBezTo>
                <a:cubicBezTo>
                  <a:pt x="2097" y="1178"/>
                  <a:pt x="2097" y="1178"/>
                  <a:pt x="2097" y="1178"/>
                </a:cubicBezTo>
                <a:cubicBezTo>
                  <a:pt x="2098" y="1178"/>
                  <a:pt x="2098" y="1178"/>
                  <a:pt x="2098" y="1178"/>
                </a:cubicBezTo>
                <a:cubicBezTo>
                  <a:pt x="2098" y="1178"/>
                  <a:pt x="2098" y="1178"/>
                  <a:pt x="2098" y="1178"/>
                </a:cubicBezTo>
                <a:cubicBezTo>
                  <a:pt x="2098" y="1178"/>
                  <a:pt x="2098" y="1178"/>
                  <a:pt x="2098" y="1178"/>
                </a:cubicBezTo>
                <a:cubicBezTo>
                  <a:pt x="2099" y="1178"/>
                  <a:pt x="2099" y="1178"/>
                  <a:pt x="2099" y="1178"/>
                </a:cubicBezTo>
                <a:cubicBezTo>
                  <a:pt x="2099" y="1178"/>
                  <a:pt x="2099" y="1178"/>
                  <a:pt x="2099" y="1178"/>
                </a:cubicBezTo>
                <a:cubicBezTo>
                  <a:pt x="2100" y="1178"/>
                  <a:pt x="2100" y="1178"/>
                  <a:pt x="2100" y="1178"/>
                </a:cubicBezTo>
                <a:cubicBezTo>
                  <a:pt x="2100" y="1178"/>
                  <a:pt x="2100" y="1178"/>
                  <a:pt x="2100" y="1178"/>
                </a:cubicBezTo>
                <a:cubicBezTo>
                  <a:pt x="2100" y="1178"/>
                  <a:pt x="2100" y="1178"/>
                  <a:pt x="2100" y="1178"/>
                </a:cubicBezTo>
                <a:cubicBezTo>
                  <a:pt x="2101" y="1178"/>
                  <a:pt x="2101" y="1178"/>
                  <a:pt x="2101" y="1178"/>
                </a:cubicBezTo>
                <a:cubicBezTo>
                  <a:pt x="2101" y="1178"/>
                  <a:pt x="2101" y="1178"/>
                  <a:pt x="2101" y="1178"/>
                </a:cubicBezTo>
                <a:cubicBezTo>
                  <a:pt x="2102" y="1177"/>
                  <a:pt x="2102" y="1177"/>
                  <a:pt x="2102" y="1177"/>
                </a:cubicBezTo>
                <a:cubicBezTo>
                  <a:pt x="2102" y="1177"/>
                  <a:pt x="2102" y="1177"/>
                  <a:pt x="2102" y="1177"/>
                </a:cubicBezTo>
                <a:cubicBezTo>
                  <a:pt x="2102" y="1177"/>
                  <a:pt x="2102" y="1177"/>
                  <a:pt x="2102" y="1177"/>
                </a:cubicBezTo>
                <a:moveTo>
                  <a:pt x="2118" y="1181"/>
                </a:moveTo>
                <a:cubicBezTo>
                  <a:pt x="2118" y="1180"/>
                  <a:pt x="2118" y="1180"/>
                  <a:pt x="2118" y="1180"/>
                </a:cubicBezTo>
                <a:cubicBezTo>
                  <a:pt x="2118" y="1180"/>
                  <a:pt x="2118" y="1180"/>
                  <a:pt x="2118" y="1180"/>
                </a:cubicBezTo>
                <a:cubicBezTo>
                  <a:pt x="2118" y="1180"/>
                  <a:pt x="2118" y="1180"/>
                  <a:pt x="2118" y="1180"/>
                </a:cubicBezTo>
                <a:cubicBezTo>
                  <a:pt x="2118" y="1180"/>
                  <a:pt x="2118" y="1180"/>
                  <a:pt x="2118" y="1180"/>
                </a:cubicBezTo>
                <a:cubicBezTo>
                  <a:pt x="2118" y="1180"/>
                  <a:pt x="2118" y="1180"/>
                  <a:pt x="2118" y="1180"/>
                </a:cubicBezTo>
                <a:cubicBezTo>
                  <a:pt x="2118" y="1180"/>
                  <a:pt x="2118" y="1180"/>
                  <a:pt x="2118" y="1180"/>
                </a:cubicBezTo>
                <a:cubicBezTo>
                  <a:pt x="2117" y="1180"/>
                  <a:pt x="2117" y="1180"/>
                  <a:pt x="2117" y="1180"/>
                </a:cubicBezTo>
                <a:cubicBezTo>
                  <a:pt x="2117" y="1180"/>
                  <a:pt x="2117" y="1180"/>
                  <a:pt x="2117" y="1180"/>
                </a:cubicBezTo>
                <a:cubicBezTo>
                  <a:pt x="2117" y="1180"/>
                  <a:pt x="2117" y="1180"/>
                  <a:pt x="2117" y="1180"/>
                </a:cubicBezTo>
                <a:cubicBezTo>
                  <a:pt x="2117" y="1180"/>
                  <a:pt x="2117" y="1180"/>
                  <a:pt x="2117" y="1180"/>
                </a:cubicBezTo>
                <a:cubicBezTo>
                  <a:pt x="2117" y="1180"/>
                  <a:pt x="2117" y="1180"/>
                  <a:pt x="2117" y="1180"/>
                </a:cubicBezTo>
                <a:cubicBezTo>
                  <a:pt x="2117" y="1180"/>
                  <a:pt x="2117" y="1180"/>
                  <a:pt x="2117" y="1180"/>
                </a:cubicBezTo>
                <a:cubicBezTo>
                  <a:pt x="2116" y="1180"/>
                  <a:pt x="2116" y="1180"/>
                  <a:pt x="2116" y="1180"/>
                </a:cubicBezTo>
                <a:cubicBezTo>
                  <a:pt x="2116" y="1180"/>
                  <a:pt x="2116" y="1180"/>
                  <a:pt x="2116" y="1180"/>
                </a:cubicBezTo>
                <a:cubicBezTo>
                  <a:pt x="2116" y="1180"/>
                  <a:pt x="2116" y="1180"/>
                  <a:pt x="2116" y="1180"/>
                </a:cubicBezTo>
                <a:cubicBezTo>
                  <a:pt x="2116" y="1180"/>
                  <a:pt x="2116" y="1180"/>
                  <a:pt x="2116" y="1180"/>
                </a:cubicBezTo>
                <a:cubicBezTo>
                  <a:pt x="2116" y="1180"/>
                  <a:pt x="2116" y="1180"/>
                  <a:pt x="2116" y="1180"/>
                </a:cubicBezTo>
                <a:cubicBezTo>
                  <a:pt x="2115" y="1180"/>
                  <a:pt x="2115" y="1180"/>
                  <a:pt x="2115" y="1180"/>
                </a:cubicBezTo>
                <a:cubicBezTo>
                  <a:pt x="2115" y="1180"/>
                  <a:pt x="2115" y="1180"/>
                  <a:pt x="2115" y="1180"/>
                </a:cubicBezTo>
                <a:cubicBezTo>
                  <a:pt x="2115" y="1180"/>
                  <a:pt x="2115" y="1180"/>
                  <a:pt x="2115" y="1180"/>
                </a:cubicBezTo>
                <a:cubicBezTo>
                  <a:pt x="2115" y="1181"/>
                  <a:pt x="2115" y="1181"/>
                  <a:pt x="2115" y="1181"/>
                </a:cubicBezTo>
                <a:cubicBezTo>
                  <a:pt x="2114" y="1181"/>
                  <a:pt x="2114" y="1181"/>
                  <a:pt x="2114" y="1181"/>
                </a:cubicBezTo>
                <a:cubicBezTo>
                  <a:pt x="2114" y="1181"/>
                  <a:pt x="2114" y="1181"/>
                  <a:pt x="2114" y="1181"/>
                </a:cubicBezTo>
                <a:cubicBezTo>
                  <a:pt x="2114" y="1181"/>
                  <a:pt x="2114" y="1181"/>
                  <a:pt x="2114" y="1181"/>
                </a:cubicBezTo>
                <a:cubicBezTo>
                  <a:pt x="2114" y="1181"/>
                  <a:pt x="2114" y="1181"/>
                  <a:pt x="2114" y="1181"/>
                </a:cubicBezTo>
                <a:cubicBezTo>
                  <a:pt x="2113" y="1181"/>
                  <a:pt x="2113" y="1181"/>
                  <a:pt x="2113" y="1181"/>
                </a:cubicBezTo>
                <a:cubicBezTo>
                  <a:pt x="2113" y="1181"/>
                  <a:pt x="2113" y="1181"/>
                  <a:pt x="2113" y="1181"/>
                </a:cubicBezTo>
                <a:cubicBezTo>
                  <a:pt x="2113" y="1181"/>
                  <a:pt x="2113" y="1181"/>
                  <a:pt x="2113" y="1181"/>
                </a:cubicBezTo>
                <a:cubicBezTo>
                  <a:pt x="2113" y="1182"/>
                  <a:pt x="2113" y="1182"/>
                  <a:pt x="2113" y="1182"/>
                </a:cubicBezTo>
                <a:cubicBezTo>
                  <a:pt x="2113" y="1182"/>
                  <a:pt x="2113" y="1182"/>
                  <a:pt x="2113" y="1182"/>
                </a:cubicBezTo>
                <a:cubicBezTo>
                  <a:pt x="2113" y="1182"/>
                  <a:pt x="2113" y="1182"/>
                  <a:pt x="2113" y="1182"/>
                </a:cubicBezTo>
                <a:cubicBezTo>
                  <a:pt x="2113" y="1182"/>
                  <a:pt x="2113" y="1182"/>
                  <a:pt x="2113" y="1182"/>
                </a:cubicBezTo>
                <a:cubicBezTo>
                  <a:pt x="2113" y="1182"/>
                  <a:pt x="2113" y="1182"/>
                  <a:pt x="2113" y="1182"/>
                </a:cubicBezTo>
                <a:cubicBezTo>
                  <a:pt x="2113" y="1183"/>
                  <a:pt x="2113" y="1183"/>
                  <a:pt x="2113" y="1183"/>
                </a:cubicBezTo>
                <a:cubicBezTo>
                  <a:pt x="2113" y="1183"/>
                  <a:pt x="2113" y="1183"/>
                  <a:pt x="2113" y="1183"/>
                </a:cubicBezTo>
                <a:cubicBezTo>
                  <a:pt x="2113" y="1183"/>
                  <a:pt x="2113" y="1183"/>
                  <a:pt x="2113" y="1183"/>
                </a:cubicBezTo>
                <a:cubicBezTo>
                  <a:pt x="2113" y="1183"/>
                  <a:pt x="2113" y="1183"/>
                  <a:pt x="2113" y="1183"/>
                </a:cubicBezTo>
                <a:cubicBezTo>
                  <a:pt x="2112" y="1183"/>
                  <a:pt x="2112" y="1183"/>
                  <a:pt x="2112" y="1183"/>
                </a:cubicBezTo>
                <a:cubicBezTo>
                  <a:pt x="2112" y="1183"/>
                  <a:pt x="2112" y="1183"/>
                  <a:pt x="2112" y="1183"/>
                </a:cubicBezTo>
                <a:cubicBezTo>
                  <a:pt x="2112" y="1183"/>
                  <a:pt x="2112" y="1183"/>
                  <a:pt x="2112" y="1183"/>
                </a:cubicBezTo>
                <a:cubicBezTo>
                  <a:pt x="2112" y="1183"/>
                  <a:pt x="2112" y="1183"/>
                  <a:pt x="2112" y="1183"/>
                </a:cubicBezTo>
                <a:cubicBezTo>
                  <a:pt x="2112" y="1183"/>
                  <a:pt x="2112" y="1183"/>
                  <a:pt x="2112" y="1183"/>
                </a:cubicBezTo>
                <a:cubicBezTo>
                  <a:pt x="2112" y="1183"/>
                  <a:pt x="2112" y="1183"/>
                  <a:pt x="2112" y="1183"/>
                </a:cubicBezTo>
                <a:cubicBezTo>
                  <a:pt x="2112" y="1183"/>
                  <a:pt x="2112" y="1183"/>
                  <a:pt x="2112" y="1183"/>
                </a:cubicBezTo>
                <a:cubicBezTo>
                  <a:pt x="2111" y="1183"/>
                  <a:pt x="2111" y="1183"/>
                  <a:pt x="2111" y="1183"/>
                </a:cubicBezTo>
                <a:cubicBezTo>
                  <a:pt x="2111" y="1183"/>
                  <a:pt x="2111" y="1183"/>
                  <a:pt x="2111" y="1183"/>
                </a:cubicBezTo>
                <a:cubicBezTo>
                  <a:pt x="2111" y="1183"/>
                  <a:pt x="2111" y="1183"/>
                  <a:pt x="2111" y="1183"/>
                </a:cubicBezTo>
                <a:cubicBezTo>
                  <a:pt x="2111" y="1183"/>
                  <a:pt x="2111" y="1183"/>
                  <a:pt x="2111" y="1183"/>
                </a:cubicBezTo>
                <a:cubicBezTo>
                  <a:pt x="2110" y="1182"/>
                  <a:pt x="2110" y="1182"/>
                  <a:pt x="2110" y="1182"/>
                </a:cubicBezTo>
                <a:cubicBezTo>
                  <a:pt x="2110" y="1182"/>
                  <a:pt x="2110" y="1182"/>
                  <a:pt x="2110" y="1182"/>
                </a:cubicBezTo>
                <a:cubicBezTo>
                  <a:pt x="2110" y="1182"/>
                  <a:pt x="2110" y="1182"/>
                  <a:pt x="2110" y="1182"/>
                </a:cubicBezTo>
                <a:cubicBezTo>
                  <a:pt x="2110" y="1183"/>
                  <a:pt x="2110" y="1183"/>
                  <a:pt x="2110" y="1183"/>
                </a:cubicBezTo>
                <a:cubicBezTo>
                  <a:pt x="2109" y="1183"/>
                  <a:pt x="2109" y="1183"/>
                  <a:pt x="2109" y="1183"/>
                </a:cubicBezTo>
                <a:cubicBezTo>
                  <a:pt x="2109" y="1183"/>
                  <a:pt x="2109" y="1183"/>
                  <a:pt x="2109" y="1183"/>
                </a:cubicBezTo>
                <a:cubicBezTo>
                  <a:pt x="2109" y="1183"/>
                  <a:pt x="2109" y="1183"/>
                  <a:pt x="2109" y="1183"/>
                </a:cubicBezTo>
                <a:cubicBezTo>
                  <a:pt x="2109" y="1183"/>
                  <a:pt x="2109" y="1183"/>
                  <a:pt x="2109" y="1183"/>
                </a:cubicBezTo>
                <a:cubicBezTo>
                  <a:pt x="2109" y="1183"/>
                  <a:pt x="2109" y="1183"/>
                  <a:pt x="2109" y="1183"/>
                </a:cubicBezTo>
                <a:cubicBezTo>
                  <a:pt x="2109" y="1184"/>
                  <a:pt x="2109" y="1184"/>
                  <a:pt x="2109" y="1184"/>
                </a:cubicBezTo>
                <a:cubicBezTo>
                  <a:pt x="2109" y="1184"/>
                  <a:pt x="2109" y="1184"/>
                  <a:pt x="2109" y="1184"/>
                </a:cubicBezTo>
                <a:cubicBezTo>
                  <a:pt x="2108" y="1184"/>
                  <a:pt x="2108" y="1184"/>
                  <a:pt x="2108" y="1184"/>
                </a:cubicBezTo>
                <a:cubicBezTo>
                  <a:pt x="2108" y="1184"/>
                  <a:pt x="2108" y="1184"/>
                  <a:pt x="2108" y="1184"/>
                </a:cubicBezTo>
                <a:cubicBezTo>
                  <a:pt x="2108" y="1184"/>
                  <a:pt x="2108" y="1184"/>
                  <a:pt x="2108" y="1184"/>
                </a:cubicBezTo>
                <a:cubicBezTo>
                  <a:pt x="2108" y="1185"/>
                  <a:pt x="2108" y="1185"/>
                  <a:pt x="2108" y="1185"/>
                </a:cubicBezTo>
                <a:cubicBezTo>
                  <a:pt x="2108" y="1185"/>
                  <a:pt x="2108" y="1185"/>
                  <a:pt x="2108" y="1185"/>
                </a:cubicBezTo>
                <a:cubicBezTo>
                  <a:pt x="2108" y="1185"/>
                  <a:pt x="2108" y="1185"/>
                  <a:pt x="2108" y="1185"/>
                </a:cubicBezTo>
                <a:cubicBezTo>
                  <a:pt x="2108" y="1185"/>
                  <a:pt x="2108" y="1185"/>
                  <a:pt x="2108" y="1185"/>
                </a:cubicBezTo>
                <a:cubicBezTo>
                  <a:pt x="2108" y="1186"/>
                  <a:pt x="2108" y="1186"/>
                  <a:pt x="2108" y="1186"/>
                </a:cubicBezTo>
                <a:cubicBezTo>
                  <a:pt x="2108" y="1186"/>
                  <a:pt x="2108" y="1186"/>
                  <a:pt x="2108" y="1186"/>
                </a:cubicBezTo>
                <a:cubicBezTo>
                  <a:pt x="2108" y="1186"/>
                  <a:pt x="2108" y="1186"/>
                  <a:pt x="2108" y="1186"/>
                </a:cubicBezTo>
                <a:cubicBezTo>
                  <a:pt x="2107" y="1186"/>
                  <a:pt x="2107" y="1186"/>
                  <a:pt x="2107" y="1186"/>
                </a:cubicBezTo>
                <a:cubicBezTo>
                  <a:pt x="2107" y="1186"/>
                  <a:pt x="2107" y="1186"/>
                  <a:pt x="2107" y="1186"/>
                </a:cubicBezTo>
                <a:cubicBezTo>
                  <a:pt x="2107" y="1187"/>
                  <a:pt x="2107" y="1187"/>
                  <a:pt x="2107" y="1187"/>
                </a:cubicBezTo>
                <a:cubicBezTo>
                  <a:pt x="2108" y="1187"/>
                  <a:pt x="2108" y="1187"/>
                  <a:pt x="2108" y="1187"/>
                </a:cubicBezTo>
                <a:cubicBezTo>
                  <a:pt x="2108" y="1187"/>
                  <a:pt x="2108" y="1187"/>
                  <a:pt x="2108" y="1187"/>
                </a:cubicBezTo>
                <a:cubicBezTo>
                  <a:pt x="2108" y="1187"/>
                  <a:pt x="2108" y="1187"/>
                  <a:pt x="2108" y="1187"/>
                </a:cubicBezTo>
                <a:cubicBezTo>
                  <a:pt x="2109" y="1187"/>
                  <a:pt x="2109" y="1187"/>
                  <a:pt x="2109" y="1187"/>
                </a:cubicBezTo>
                <a:cubicBezTo>
                  <a:pt x="2108" y="1188"/>
                  <a:pt x="2108" y="1188"/>
                  <a:pt x="2108" y="1188"/>
                </a:cubicBezTo>
                <a:cubicBezTo>
                  <a:pt x="2108" y="1188"/>
                  <a:pt x="2108" y="1188"/>
                  <a:pt x="2108" y="1188"/>
                </a:cubicBezTo>
                <a:cubicBezTo>
                  <a:pt x="2107" y="1188"/>
                  <a:pt x="2107" y="1188"/>
                  <a:pt x="2107" y="1188"/>
                </a:cubicBezTo>
                <a:cubicBezTo>
                  <a:pt x="2107" y="1188"/>
                  <a:pt x="2107" y="1188"/>
                  <a:pt x="2107" y="1188"/>
                </a:cubicBezTo>
                <a:cubicBezTo>
                  <a:pt x="2107" y="1188"/>
                  <a:pt x="2107" y="1188"/>
                  <a:pt x="2107" y="1188"/>
                </a:cubicBezTo>
                <a:cubicBezTo>
                  <a:pt x="2107" y="1189"/>
                  <a:pt x="2107" y="1189"/>
                  <a:pt x="2107" y="1189"/>
                </a:cubicBezTo>
                <a:cubicBezTo>
                  <a:pt x="2107" y="1189"/>
                  <a:pt x="2107" y="1189"/>
                  <a:pt x="2107" y="1189"/>
                </a:cubicBezTo>
                <a:cubicBezTo>
                  <a:pt x="2107" y="1189"/>
                  <a:pt x="2107" y="1189"/>
                  <a:pt x="2107" y="1189"/>
                </a:cubicBezTo>
                <a:cubicBezTo>
                  <a:pt x="2107" y="1189"/>
                  <a:pt x="2107" y="1189"/>
                  <a:pt x="2107" y="1189"/>
                </a:cubicBezTo>
                <a:cubicBezTo>
                  <a:pt x="2107" y="1189"/>
                  <a:pt x="2107" y="1189"/>
                  <a:pt x="2107" y="1189"/>
                </a:cubicBezTo>
                <a:cubicBezTo>
                  <a:pt x="2108" y="1189"/>
                  <a:pt x="2108" y="1189"/>
                  <a:pt x="2108" y="1189"/>
                </a:cubicBezTo>
                <a:cubicBezTo>
                  <a:pt x="2108" y="1189"/>
                  <a:pt x="2108" y="1189"/>
                  <a:pt x="2108" y="1189"/>
                </a:cubicBezTo>
                <a:cubicBezTo>
                  <a:pt x="2108" y="1189"/>
                  <a:pt x="2108" y="1189"/>
                  <a:pt x="2108" y="1189"/>
                </a:cubicBezTo>
                <a:cubicBezTo>
                  <a:pt x="2108" y="1189"/>
                  <a:pt x="2108" y="1189"/>
                  <a:pt x="2108" y="1189"/>
                </a:cubicBezTo>
                <a:cubicBezTo>
                  <a:pt x="2109" y="1189"/>
                  <a:pt x="2109" y="1189"/>
                  <a:pt x="2109" y="1189"/>
                </a:cubicBezTo>
                <a:cubicBezTo>
                  <a:pt x="2110" y="1189"/>
                  <a:pt x="2110" y="1189"/>
                  <a:pt x="2110" y="1189"/>
                </a:cubicBezTo>
                <a:cubicBezTo>
                  <a:pt x="2110" y="1189"/>
                  <a:pt x="2110" y="1189"/>
                  <a:pt x="2110" y="1189"/>
                </a:cubicBezTo>
                <a:cubicBezTo>
                  <a:pt x="2110" y="1189"/>
                  <a:pt x="2110" y="1189"/>
                  <a:pt x="2110" y="1189"/>
                </a:cubicBezTo>
                <a:cubicBezTo>
                  <a:pt x="2111" y="1188"/>
                  <a:pt x="2111" y="1188"/>
                  <a:pt x="2111" y="1188"/>
                </a:cubicBezTo>
                <a:cubicBezTo>
                  <a:pt x="2111" y="1188"/>
                  <a:pt x="2111" y="1188"/>
                  <a:pt x="2111" y="1188"/>
                </a:cubicBezTo>
                <a:cubicBezTo>
                  <a:pt x="2112" y="1188"/>
                  <a:pt x="2112" y="1188"/>
                  <a:pt x="2112" y="1188"/>
                </a:cubicBezTo>
                <a:cubicBezTo>
                  <a:pt x="2113" y="1188"/>
                  <a:pt x="2113" y="1188"/>
                  <a:pt x="2113" y="1188"/>
                </a:cubicBezTo>
                <a:cubicBezTo>
                  <a:pt x="2113" y="1188"/>
                  <a:pt x="2113" y="1188"/>
                  <a:pt x="2113" y="1188"/>
                </a:cubicBezTo>
                <a:cubicBezTo>
                  <a:pt x="2114" y="1187"/>
                  <a:pt x="2114" y="1187"/>
                  <a:pt x="2114" y="1187"/>
                </a:cubicBezTo>
                <a:cubicBezTo>
                  <a:pt x="2114" y="1187"/>
                  <a:pt x="2114" y="1187"/>
                  <a:pt x="2114" y="1187"/>
                </a:cubicBezTo>
                <a:cubicBezTo>
                  <a:pt x="2114" y="1187"/>
                  <a:pt x="2114" y="1187"/>
                  <a:pt x="2114" y="1187"/>
                </a:cubicBezTo>
                <a:cubicBezTo>
                  <a:pt x="2115" y="1186"/>
                  <a:pt x="2115" y="1186"/>
                  <a:pt x="2115" y="1186"/>
                </a:cubicBezTo>
                <a:cubicBezTo>
                  <a:pt x="2115" y="1186"/>
                  <a:pt x="2115" y="1186"/>
                  <a:pt x="2115" y="1186"/>
                </a:cubicBezTo>
                <a:cubicBezTo>
                  <a:pt x="2115" y="1186"/>
                  <a:pt x="2115" y="1186"/>
                  <a:pt x="2115" y="1186"/>
                </a:cubicBezTo>
                <a:cubicBezTo>
                  <a:pt x="2116" y="1185"/>
                  <a:pt x="2116" y="1185"/>
                  <a:pt x="2116" y="1185"/>
                </a:cubicBezTo>
                <a:cubicBezTo>
                  <a:pt x="2116" y="1185"/>
                  <a:pt x="2116" y="1185"/>
                  <a:pt x="2116" y="1185"/>
                </a:cubicBezTo>
                <a:cubicBezTo>
                  <a:pt x="2117" y="1185"/>
                  <a:pt x="2117" y="1185"/>
                  <a:pt x="2117" y="1185"/>
                </a:cubicBezTo>
                <a:cubicBezTo>
                  <a:pt x="2117" y="1184"/>
                  <a:pt x="2117" y="1184"/>
                  <a:pt x="2117" y="1184"/>
                </a:cubicBezTo>
                <a:cubicBezTo>
                  <a:pt x="2117" y="1184"/>
                  <a:pt x="2117" y="1184"/>
                  <a:pt x="2117" y="1184"/>
                </a:cubicBezTo>
                <a:cubicBezTo>
                  <a:pt x="2117" y="1184"/>
                  <a:pt x="2117" y="1184"/>
                  <a:pt x="2117" y="1184"/>
                </a:cubicBezTo>
                <a:cubicBezTo>
                  <a:pt x="2117" y="1183"/>
                  <a:pt x="2117" y="1183"/>
                  <a:pt x="2117" y="1183"/>
                </a:cubicBezTo>
                <a:cubicBezTo>
                  <a:pt x="2118" y="1183"/>
                  <a:pt x="2118" y="1183"/>
                  <a:pt x="2118" y="1183"/>
                </a:cubicBezTo>
                <a:cubicBezTo>
                  <a:pt x="2117" y="1183"/>
                  <a:pt x="2117" y="1183"/>
                  <a:pt x="2117" y="1183"/>
                </a:cubicBezTo>
                <a:cubicBezTo>
                  <a:pt x="2117" y="1183"/>
                  <a:pt x="2117" y="1183"/>
                  <a:pt x="2117" y="1183"/>
                </a:cubicBezTo>
                <a:cubicBezTo>
                  <a:pt x="2117" y="1182"/>
                  <a:pt x="2117" y="1182"/>
                  <a:pt x="2117" y="1182"/>
                </a:cubicBezTo>
                <a:cubicBezTo>
                  <a:pt x="2117" y="1182"/>
                  <a:pt x="2117" y="1182"/>
                  <a:pt x="2117" y="1182"/>
                </a:cubicBezTo>
                <a:cubicBezTo>
                  <a:pt x="2117" y="1182"/>
                  <a:pt x="2117" y="1182"/>
                  <a:pt x="2117" y="1182"/>
                </a:cubicBezTo>
                <a:cubicBezTo>
                  <a:pt x="2117" y="1182"/>
                  <a:pt x="2117" y="1182"/>
                  <a:pt x="2117" y="1182"/>
                </a:cubicBezTo>
                <a:cubicBezTo>
                  <a:pt x="2117" y="1182"/>
                  <a:pt x="2117" y="1182"/>
                  <a:pt x="2117" y="1182"/>
                </a:cubicBezTo>
                <a:cubicBezTo>
                  <a:pt x="2117" y="1182"/>
                  <a:pt x="2117" y="1182"/>
                  <a:pt x="2117" y="1182"/>
                </a:cubicBezTo>
                <a:cubicBezTo>
                  <a:pt x="2117" y="1181"/>
                  <a:pt x="2117" y="1181"/>
                  <a:pt x="2117" y="1181"/>
                </a:cubicBezTo>
                <a:cubicBezTo>
                  <a:pt x="2117" y="1181"/>
                  <a:pt x="2117" y="1181"/>
                  <a:pt x="2117" y="1181"/>
                </a:cubicBezTo>
                <a:cubicBezTo>
                  <a:pt x="2117" y="1181"/>
                  <a:pt x="2117" y="1181"/>
                  <a:pt x="2117" y="1181"/>
                </a:cubicBezTo>
                <a:cubicBezTo>
                  <a:pt x="2117" y="1181"/>
                  <a:pt x="2117" y="1181"/>
                  <a:pt x="2117" y="1181"/>
                </a:cubicBezTo>
                <a:cubicBezTo>
                  <a:pt x="2118" y="1181"/>
                  <a:pt x="2118" y="1181"/>
                  <a:pt x="2118" y="1181"/>
                </a:cubicBezTo>
                <a:cubicBezTo>
                  <a:pt x="2118" y="1181"/>
                  <a:pt x="2118" y="1181"/>
                  <a:pt x="2118" y="1181"/>
                </a:cubicBezTo>
                <a:cubicBezTo>
                  <a:pt x="2118" y="1181"/>
                  <a:pt x="2118" y="1181"/>
                  <a:pt x="2118" y="1181"/>
                </a:cubicBezTo>
                <a:cubicBezTo>
                  <a:pt x="2118" y="1181"/>
                  <a:pt x="2118" y="1181"/>
                  <a:pt x="2118" y="1181"/>
                </a:cubicBezTo>
                <a:cubicBezTo>
                  <a:pt x="2118" y="1181"/>
                  <a:pt x="2118" y="1181"/>
                  <a:pt x="2118" y="1181"/>
                </a:cubicBezTo>
                <a:cubicBezTo>
                  <a:pt x="2118" y="1181"/>
                  <a:pt x="2118" y="1181"/>
                  <a:pt x="2118" y="1181"/>
                </a:cubicBezTo>
                <a:moveTo>
                  <a:pt x="2139" y="1104"/>
                </a:moveTo>
                <a:cubicBezTo>
                  <a:pt x="2139" y="1105"/>
                  <a:pt x="2139" y="1105"/>
                  <a:pt x="2139" y="1105"/>
                </a:cubicBezTo>
                <a:cubicBezTo>
                  <a:pt x="2139" y="1105"/>
                  <a:pt x="2139" y="1105"/>
                  <a:pt x="2139" y="1105"/>
                </a:cubicBezTo>
                <a:cubicBezTo>
                  <a:pt x="2139" y="1106"/>
                  <a:pt x="2139" y="1106"/>
                  <a:pt x="2139" y="1106"/>
                </a:cubicBezTo>
                <a:cubicBezTo>
                  <a:pt x="2139" y="1106"/>
                  <a:pt x="2139" y="1106"/>
                  <a:pt x="2139" y="1106"/>
                </a:cubicBezTo>
                <a:cubicBezTo>
                  <a:pt x="2139" y="1106"/>
                  <a:pt x="2139" y="1106"/>
                  <a:pt x="2139" y="1106"/>
                </a:cubicBezTo>
                <a:cubicBezTo>
                  <a:pt x="2139" y="1106"/>
                  <a:pt x="2139" y="1106"/>
                  <a:pt x="2139" y="1106"/>
                </a:cubicBezTo>
                <a:cubicBezTo>
                  <a:pt x="2140" y="1106"/>
                  <a:pt x="2140" y="1106"/>
                  <a:pt x="2140" y="1106"/>
                </a:cubicBezTo>
                <a:cubicBezTo>
                  <a:pt x="2141" y="1106"/>
                  <a:pt x="2141" y="1106"/>
                  <a:pt x="2141" y="1106"/>
                </a:cubicBezTo>
                <a:cubicBezTo>
                  <a:pt x="2141" y="1106"/>
                  <a:pt x="2141" y="1106"/>
                  <a:pt x="2141" y="1106"/>
                </a:cubicBezTo>
                <a:cubicBezTo>
                  <a:pt x="2141" y="1105"/>
                  <a:pt x="2141" y="1105"/>
                  <a:pt x="2141" y="1105"/>
                </a:cubicBezTo>
                <a:cubicBezTo>
                  <a:pt x="2141" y="1105"/>
                  <a:pt x="2141" y="1105"/>
                  <a:pt x="2141" y="1105"/>
                </a:cubicBezTo>
                <a:cubicBezTo>
                  <a:pt x="2141" y="1104"/>
                  <a:pt x="2141" y="1104"/>
                  <a:pt x="2141" y="1104"/>
                </a:cubicBezTo>
                <a:cubicBezTo>
                  <a:pt x="2141" y="1104"/>
                  <a:pt x="2141" y="1104"/>
                  <a:pt x="2141" y="1104"/>
                </a:cubicBezTo>
                <a:cubicBezTo>
                  <a:pt x="2142" y="1103"/>
                  <a:pt x="2142" y="1103"/>
                  <a:pt x="2142" y="1103"/>
                </a:cubicBezTo>
                <a:cubicBezTo>
                  <a:pt x="2142" y="1103"/>
                  <a:pt x="2142" y="1103"/>
                  <a:pt x="2142" y="1103"/>
                </a:cubicBezTo>
                <a:cubicBezTo>
                  <a:pt x="2141" y="1103"/>
                  <a:pt x="2141" y="1103"/>
                  <a:pt x="2141" y="1103"/>
                </a:cubicBezTo>
                <a:cubicBezTo>
                  <a:pt x="2141" y="1102"/>
                  <a:pt x="2141" y="1102"/>
                  <a:pt x="2141" y="1102"/>
                </a:cubicBezTo>
                <a:cubicBezTo>
                  <a:pt x="2141" y="1102"/>
                  <a:pt x="2141" y="1102"/>
                  <a:pt x="2141" y="1102"/>
                </a:cubicBezTo>
                <a:cubicBezTo>
                  <a:pt x="2141" y="1102"/>
                  <a:pt x="2141" y="1102"/>
                  <a:pt x="2141" y="1102"/>
                </a:cubicBezTo>
                <a:cubicBezTo>
                  <a:pt x="2140" y="1102"/>
                  <a:pt x="2140" y="1102"/>
                  <a:pt x="2140" y="1102"/>
                </a:cubicBezTo>
                <a:cubicBezTo>
                  <a:pt x="2140" y="1103"/>
                  <a:pt x="2140" y="1103"/>
                  <a:pt x="2140" y="1103"/>
                </a:cubicBezTo>
                <a:cubicBezTo>
                  <a:pt x="2140" y="1103"/>
                  <a:pt x="2140" y="1103"/>
                  <a:pt x="2140" y="1103"/>
                </a:cubicBezTo>
                <a:cubicBezTo>
                  <a:pt x="2139" y="1103"/>
                  <a:pt x="2139" y="1103"/>
                  <a:pt x="2139" y="1103"/>
                </a:cubicBezTo>
                <a:cubicBezTo>
                  <a:pt x="2139" y="1104"/>
                  <a:pt x="2139" y="1104"/>
                  <a:pt x="2139" y="1104"/>
                </a:cubicBezTo>
                <a:cubicBezTo>
                  <a:pt x="2139" y="1104"/>
                  <a:pt x="2139" y="1104"/>
                  <a:pt x="2139" y="1104"/>
                </a:cubicBezTo>
                <a:moveTo>
                  <a:pt x="2119" y="1132"/>
                </a:moveTo>
                <a:cubicBezTo>
                  <a:pt x="2119" y="1131"/>
                  <a:pt x="2119" y="1131"/>
                  <a:pt x="2119" y="1131"/>
                </a:cubicBezTo>
                <a:cubicBezTo>
                  <a:pt x="2119" y="1131"/>
                  <a:pt x="2119" y="1131"/>
                  <a:pt x="2119" y="1131"/>
                </a:cubicBezTo>
                <a:cubicBezTo>
                  <a:pt x="2119" y="1131"/>
                  <a:pt x="2119" y="1131"/>
                  <a:pt x="2119" y="1131"/>
                </a:cubicBezTo>
                <a:cubicBezTo>
                  <a:pt x="2119" y="1131"/>
                  <a:pt x="2119" y="1131"/>
                  <a:pt x="2119" y="1131"/>
                </a:cubicBezTo>
                <a:cubicBezTo>
                  <a:pt x="2119" y="1132"/>
                  <a:pt x="2119" y="1132"/>
                  <a:pt x="2119" y="1132"/>
                </a:cubicBezTo>
                <a:cubicBezTo>
                  <a:pt x="2119" y="1131"/>
                  <a:pt x="2119" y="1131"/>
                  <a:pt x="2119" y="1131"/>
                </a:cubicBezTo>
                <a:cubicBezTo>
                  <a:pt x="2119" y="1131"/>
                  <a:pt x="2119" y="1131"/>
                  <a:pt x="2119" y="1131"/>
                </a:cubicBezTo>
                <a:cubicBezTo>
                  <a:pt x="2118" y="1131"/>
                  <a:pt x="2118" y="1131"/>
                  <a:pt x="2118" y="1131"/>
                </a:cubicBezTo>
                <a:cubicBezTo>
                  <a:pt x="2118" y="1131"/>
                  <a:pt x="2118" y="1131"/>
                  <a:pt x="2118" y="1131"/>
                </a:cubicBezTo>
                <a:cubicBezTo>
                  <a:pt x="2118" y="1131"/>
                  <a:pt x="2118" y="1131"/>
                  <a:pt x="2118" y="1131"/>
                </a:cubicBezTo>
                <a:cubicBezTo>
                  <a:pt x="2118" y="1131"/>
                  <a:pt x="2118" y="1131"/>
                  <a:pt x="2118" y="1131"/>
                </a:cubicBezTo>
                <a:cubicBezTo>
                  <a:pt x="2118" y="1131"/>
                  <a:pt x="2118" y="1131"/>
                  <a:pt x="2118" y="1131"/>
                </a:cubicBezTo>
                <a:cubicBezTo>
                  <a:pt x="2118" y="1131"/>
                  <a:pt x="2118" y="1131"/>
                  <a:pt x="2118" y="1131"/>
                </a:cubicBezTo>
                <a:cubicBezTo>
                  <a:pt x="2117" y="1131"/>
                  <a:pt x="2117" y="1131"/>
                  <a:pt x="2117" y="1131"/>
                </a:cubicBezTo>
                <a:cubicBezTo>
                  <a:pt x="2117" y="1131"/>
                  <a:pt x="2117" y="1131"/>
                  <a:pt x="2117" y="1131"/>
                </a:cubicBezTo>
                <a:cubicBezTo>
                  <a:pt x="2117" y="1131"/>
                  <a:pt x="2117" y="1131"/>
                  <a:pt x="2117" y="1131"/>
                </a:cubicBezTo>
                <a:cubicBezTo>
                  <a:pt x="2117" y="1131"/>
                  <a:pt x="2117" y="1131"/>
                  <a:pt x="2117" y="1131"/>
                </a:cubicBezTo>
                <a:cubicBezTo>
                  <a:pt x="2116" y="1131"/>
                  <a:pt x="2116" y="1131"/>
                  <a:pt x="2116" y="1131"/>
                </a:cubicBezTo>
                <a:cubicBezTo>
                  <a:pt x="2116" y="1131"/>
                  <a:pt x="2116" y="1131"/>
                  <a:pt x="2116" y="1131"/>
                </a:cubicBezTo>
                <a:cubicBezTo>
                  <a:pt x="2116" y="1131"/>
                  <a:pt x="2116" y="1131"/>
                  <a:pt x="2116" y="1131"/>
                </a:cubicBezTo>
                <a:cubicBezTo>
                  <a:pt x="2116" y="1131"/>
                  <a:pt x="2115" y="1131"/>
                  <a:pt x="2115" y="1131"/>
                </a:cubicBezTo>
                <a:cubicBezTo>
                  <a:pt x="2114" y="1131"/>
                  <a:pt x="2114" y="1131"/>
                  <a:pt x="2114" y="1131"/>
                </a:cubicBezTo>
                <a:cubicBezTo>
                  <a:pt x="2114" y="1131"/>
                  <a:pt x="2114" y="1131"/>
                  <a:pt x="2114" y="1131"/>
                </a:cubicBezTo>
                <a:cubicBezTo>
                  <a:pt x="2113" y="1131"/>
                  <a:pt x="2113" y="1131"/>
                  <a:pt x="2113" y="1131"/>
                </a:cubicBezTo>
                <a:cubicBezTo>
                  <a:pt x="2113" y="1131"/>
                  <a:pt x="2113" y="1131"/>
                  <a:pt x="2113" y="1131"/>
                </a:cubicBezTo>
                <a:cubicBezTo>
                  <a:pt x="2113" y="1131"/>
                  <a:pt x="2113" y="1131"/>
                  <a:pt x="2113" y="1131"/>
                </a:cubicBezTo>
                <a:cubicBezTo>
                  <a:pt x="2113" y="1132"/>
                  <a:pt x="2113" y="1132"/>
                  <a:pt x="2113" y="1132"/>
                </a:cubicBezTo>
                <a:cubicBezTo>
                  <a:pt x="2113" y="1133"/>
                  <a:pt x="2113" y="1133"/>
                  <a:pt x="2113" y="1133"/>
                </a:cubicBezTo>
                <a:cubicBezTo>
                  <a:pt x="2113" y="1133"/>
                  <a:pt x="2113" y="1133"/>
                  <a:pt x="2113" y="1133"/>
                </a:cubicBezTo>
                <a:cubicBezTo>
                  <a:pt x="2114" y="1133"/>
                  <a:pt x="2114" y="1133"/>
                  <a:pt x="2114" y="1133"/>
                </a:cubicBezTo>
                <a:cubicBezTo>
                  <a:pt x="2115" y="1133"/>
                  <a:pt x="2115" y="1133"/>
                  <a:pt x="2115" y="1133"/>
                </a:cubicBezTo>
                <a:cubicBezTo>
                  <a:pt x="2115" y="1133"/>
                  <a:pt x="2115" y="1133"/>
                  <a:pt x="2115" y="1133"/>
                </a:cubicBezTo>
                <a:cubicBezTo>
                  <a:pt x="2116" y="1132"/>
                  <a:pt x="2116" y="1132"/>
                  <a:pt x="2116" y="1132"/>
                </a:cubicBezTo>
                <a:cubicBezTo>
                  <a:pt x="2116" y="1132"/>
                  <a:pt x="2116" y="1132"/>
                  <a:pt x="2116" y="1132"/>
                </a:cubicBezTo>
                <a:cubicBezTo>
                  <a:pt x="2117" y="1132"/>
                  <a:pt x="2117" y="1132"/>
                  <a:pt x="2117" y="1132"/>
                </a:cubicBezTo>
                <a:cubicBezTo>
                  <a:pt x="2117" y="1132"/>
                  <a:pt x="2117" y="1132"/>
                  <a:pt x="2117" y="1132"/>
                </a:cubicBezTo>
                <a:cubicBezTo>
                  <a:pt x="2118" y="1132"/>
                  <a:pt x="2118" y="1132"/>
                  <a:pt x="2118" y="1132"/>
                </a:cubicBezTo>
                <a:cubicBezTo>
                  <a:pt x="2118" y="1132"/>
                  <a:pt x="2118" y="1132"/>
                  <a:pt x="2118" y="1132"/>
                </a:cubicBezTo>
                <a:cubicBezTo>
                  <a:pt x="2118" y="1132"/>
                  <a:pt x="2118" y="1132"/>
                  <a:pt x="2118" y="1132"/>
                </a:cubicBezTo>
                <a:cubicBezTo>
                  <a:pt x="2118" y="1132"/>
                  <a:pt x="2118" y="1132"/>
                  <a:pt x="2118" y="1132"/>
                </a:cubicBezTo>
                <a:cubicBezTo>
                  <a:pt x="2118" y="1132"/>
                  <a:pt x="2118" y="1132"/>
                  <a:pt x="2118" y="1132"/>
                </a:cubicBezTo>
                <a:cubicBezTo>
                  <a:pt x="2119" y="1132"/>
                  <a:pt x="2119" y="1132"/>
                  <a:pt x="2119" y="1132"/>
                </a:cubicBezTo>
                <a:cubicBezTo>
                  <a:pt x="2119" y="1132"/>
                  <a:pt x="2119" y="1132"/>
                  <a:pt x="2119" y="1132"/>
                </a:cubicBezTo>
                <a:cubicBezTo>
                  <a:pt x="2119" y="1132"/>
                  <a:pt x="2119" y="1132"/>
                  <a:pt x="2119" y="1132"/>
                </a:cubicBezTo>
                <a:cubicBezTo>
                  <a:pt x="2119" y="1132"/>
                  <a:pt x="2119" y="1132"/>
                  <a:pt x="2119" y="1132"/>
                </a:cubicBezTo>
                <a:moveTo>
                  <a:pt x="2129" y="1171"/>
                </a:moveTo>
                <a:cubicBezTo>
                  <a:pt x="2129" y="1171"/>
                  <a:pt x="2129" y="1171"/>
                  <a:pt x="2129" y="1171"/>
                </a:cubicBezTo>
                <a:cubicBezTo>
                  <a:pt x="2128" y="1171"/>
                  <a:pt x="2128" y="1171"/>
                  <a:pt x="2128" y="1171"/>
                </a:cubicBezTo>
                <a:cubicBezTo>
                  <a:pt x="2128" y="1171"/>
                  <a:pt x="2128" y="1171"/>
                  <a:pt x="2128" y="1171"/>
                </a:cubicBezTo>
                <a:cubicBezTo>
                  <a:pt x="2128" y="1171"/>
                  <a:pt x="2128" y="1171"/>
                  <a:pt x="2128" y="1171"/>
                </a:cubicBezTo>
                <a:cubicBezTo>
                  <a:pt x="2128" y="1171"/>
                  <a:pt x="2128" y="1171"/>
                  <a:pt x="2128" y="1171"/>
                </a:cubicBezTo>
                <a:cubicBezTo>
                  <a:pt x="2128" y="1170"/>
                  <a:pt x="2128" y="1170"/>
                  <a:pt x="2128" y="1170"/>
                </a:cubicBezTo>
                <a:cubicBezTo>
                  <a:pt x="2128" y="1170"/>
                  <a:pt x="2128" y="1170"/>
                  <a:pt x="2128" y="1170"/>
                </a:cubicBezTo>
                <a:cubicBezTo>
                  <a:pt x="2127" y="1170"/>
                  <a:pt x="2127" y="1170"/>
                  <a:pt x="2127" y="1170"/>
                </a:cubicBezTo>
                <a:cubicBezTo>
                  <a:pt x="2127" y="1170"/>
                  <a:pt x="2127" y="1170"/>
                  <a:pt x="2127" y="1170"/>
                </a:cubicBezTo>
                <a:cubicBezTo>
                  <a:pt x="2127" y="1171"/>
                  <a:pt x="2127" y="1171"/>
                  <a:pt x="2127" y="1171"/>
                </a:cubicBezTo>
                <a:cubicBezTo>
                  <a:pt x="2127" y="1171"/>
                  <a:pt x="2127" y="1171"/>
                  <a:pt x="2127" y="1171"/>
                </a:cubicBezTo>
                <a:cubicBezTo>
                  <a:pt x="2126" y="1171"/>
                  <a:pt x="2126" y="1171"/>
                  <a:pt x="2126" y="1171"/>
                </a:cubicBezTo>
                <a:cubicBezTo>
                  <a:pt x="2126" y="1171"/>
                  <a:pt x="2126" y="1171"/>
                  <a:pt x="2126" y="1171"/>
                </a:cubicBezTo>
                <a:cubicBezTo>
                  <a:pt x="2126" y="1171"/>
                  <a:pt x="2126" y="1171"/>
                  <a:pt x="2126" y="1171"/>
                </a:cubicBezTo>
                <a:cubicBezTo>
                  <a:pt x="2125" y="1171"/>
                  <a:pt x="2125" y="1171"/>
                  <a:pt x="2125" y="1171"/>
                </a:cubicBezTo>
                <a:cubicBezTo>
                  <a:pt x="2125" y="1171"/>
                  <a:pt x="2125" y="1171"/>
                  <a:pt x="2125" y="1171"/>
                </a:cubicBezTo>
                <a:cubicBezTo>
                  <a:pt x="2125" y="1171"/>
                  <a:pt x="2125" y="1171"/>
                  <a:pt x="2125" y="1171"/>
                </a:cubicBezTo>
                <a:cubicBezTo>
                  <a:pt x="2125" y="1171"/>
                  <a:pt x="2125" y="1171"/>
                  <a:pt x="2125" y="1171"/>
                </a:cubicBezTo>
                <a:cubicBezTo>
                  <a:pt x="2125" y="1171"/>
                  <a:pt x="2125" y="1171"/>
                  <a:pt x="2125" y="1171"/>
                </a:cubicBezTo>
                <a:cubicBezTo>
                  <a:pt x="2124" y="1171"/>
                  <a:pt x="2124" y="1171"/>
                  <a:pt x="2124" y="1171"/>
                </a:cubicBezTo>
                <a:cubicBezTo>
                  <a:pt x="2124" y="1171"/>
                  <a:pt x="2124" y="1171"/>
                  <a:pt x="2124" y="1171"/>
                </a:cubicBezTo>
                <a:cubicBezTo>
                  <a:pt x="2124" y="1171"/>
                  <a:pt x="2124" y="1171"/>
                  <a:pt x="2124" y="1171"/>
                </a:cubicBezTo>
                <a:cubicBezTo>
                  <a:pt x="2124" y="1171"/>
                  <a:pt x="2124" y="1171"/>
                  <a:pt x="2124" y="1171"/>
                </a:cubicBezTo>
                <a:cubicBezTo>
                  <a:pt x="2124" y="1171"/>
                  <a:pt x="2124" y="1171"/>
                  <a:pt x="2124" y="1171"/>
                </a:cubicBezTo>
                <a:cubicBezTo>
                  <a:pt x="2123" y="1171"/>
                  <a:pt x="2123" y="1171"/>
                  <a:pt x="2123" y="1171"/>
                </a:cubicBezTo>
                <a:cubicBezTo>
                  <a:pt x="2123" y="1171"/>
                  <a:pt x="2123" y="1171"/>
                  <a:pt x="2123" y="1171"/>
                </a:cubicBezTo>
                <a:cubicBezTo>
                  <a:pt x="2123" y="1171"/>
                  <a:pt x="2123" y="1171"/>
                  <a:pt x="2123" y="1171"/>
                </a:cubicBezTo>
                <a:cubicBezTo>
                  <a:pt x="2123" y="1172"/>
                  <a:pt x="2123" y="1172"/>
                  <a:pt x="2123" y="1172"/>
                </a:cubicBezTo>
                <a:cubicBezTo>
                  <a:pt x="2123" y="1172"/>
                  <a:pt x="2123" y="1172"/>
                  <a:pt x="2123" y="1172"/>
                </a:cubicBezTo>
                <a:cubicBezTo>
                  <a:pt x="2123" y="1172"/>
                  <a:pt x="2123" y="1172"/>
                  <a:pt x="2123" y="1172"/>
                </a:cubicBezTo>
                <a:cubicBezTo>
                  <a:pt x="2123" y="1172"/>
                  <a:pt x="2123" y="1172"/>
                  <a:pt x="2123" y="1172"/>
                </a:cubicBezTo>
                <a:cubicBezTo>
                  <a:pt x="2123" y="1172"/>
                  <a:pt x="2123" y="1172"/>
                  <a:pt x="2123" y="1172"/>
                </a:cubicBezTo>
                <a:cubicBezTo>
                  <a:pt x="2122" y="1172"/>
                  <a:pt x="2122" y="1172"/>
                  <a:pt x="2122" y="1172"/>
                </a:cubicBezTo>
                <a:cubicBezTo>
                  <a:pt x="2122" y="1172"/>
                  <a:pt x="2122" y="1172"/>
                  <a:pt x="2122" y="1172"/>
                </a:cubicBezTo>
                <a:cubicBezTo>
                  <a:pt x="2123" y="1173"/>
                  <a:pt x="2123" y="1173"/>
                  <a:pt x="2123" y="1173"/>
                </a:cubicBezTo>
                <a:cubicBezTo>
                  <a:pt x="2122" y="1173"/>
                  <a:pt x="2122" y="1173"/>
                  <a:pt x="2122" y="1173"/>
                </a:cubicBezTo>
                <a:cubicBezTo>
                  <a:pt x="2122" y="1173"/>
                  <a:pt x="2122" y="1173"/>
                  <a:pt x="2122" y="1173"/>
                </a:cubicBezTo>
                <a:cubicBezTo>
                  <a:pt x="2122" y="1173"/>
                  <a:pt x="2122" y="1173"/>
                  <a:pt x="2122" y="1173"/>
                </a:cubicBezTo>
                <a:cubicBezTo>
                  <a:pt x="2123" y="1173"/>
                  <a:pt x="2123" y="1173"/>
                  <a:pt x="2123" y="1173"/>
                </a:cubicBezTo>
                <a:cubicBezTo>
                  <a:pt x="2123" y="1173"/>
                  <a:pt x="2123" y="1173"/>
                  <a:pt x="2123" y="1173"/>
                </a:cubicBezTo>
                <a:cubicBezTo>
                  <a:pt x="2123" y="1173"/>
                  <a:pt x="2123" y="1173"/>
                  <a:pt x="2123" y="1173"/>
                </a:cubicBezTo>
                <a:cubicBezTo>
                  <a:pt x="2123" y="1173"/>
                  <a:pt x="2123" y="1173"/>
                  <a:pt x="2123" y="1173"/>
                </a:cubicBezTo>
                <a:cubicBezTo>
                  <a:pt x="2124" y="1173"/>
                  <a:pt x="2124" y="1173"/>
                  <a:pt x="2124" y="1173"/>
                </a:cubicBezTo>
                <a:cubicBezTo>
                  <a:pt x="2124" y="1172"/>
                  <a:pt x="2124" y="1172"/>
                  <a:pt x="2124" y="1172"/>
                </a:cubicBezTo>
                <a:cubicBezTo>
                  <a:pt x="2124" y="1172"/>
                  <a:pt x="2124" y="1172"/>
                  <a:pt x="2124" y="1172"/>
                </a:cubicBezTo>
                <a:cubicBezTo>
                  <a:pt x="2125" y="1173"/>
                  <a:pt x="2125" y="1173"/>
                  <a:pt x="2125" y="1173"/>
                </a:cubicBezTo>
                <a:cubicBezTo>
                  <a:pt x="2125" y="1173"/>
                  <a:pt x="2125" y="1173"/>
                  <a:pt x="2125" y="1173"/>
                </a:cubicBezTo>
                <a:cubicBezTo>
                  <a:pt x="2125" y="1173"/>
                  <a:pt x="2125" y="1173"/>
                  <a:pt x="2125" y="1173"/>
                </a:cubicBezTo>
                <a:cubicBezTo>
                  <a:pt x="2126" y="1173"/>
                  <a:pt x="2126" y="1173"/>
                  <a:pt x="2126" y="1173"/>
                </a:cubicBezTo>
                <a:cubicBezTo>
                  <a:pt x="2126" y="1173"/>
                  <a:pt x="2126" y="1173"/>
                  <a:pt x="2126" y="1173"/>
                </a:cubicBezTo>
                <a:cubicBezTo>
                  <a:pt x="2126" y="1173"/>
                  <a:pt x="2126" y="1173"/>
                  <a:pt x="2126" y="1173"/>
                </a:cubicBezTo>
                <a:cubicBezTo>
                  <a:pt x="2127" y="1173"/>
                  <a:pt x="2127" y="1173"/>
                  <a:pt x="2127" y="1173"/>
                </a:cubicBezTo>
                <a:cubicBezTo>
                  <a:pt x="2127" y="1173"/>
                  <a:pt x="2127" y="1173"/>
                  <a:pt x="2127" y="1173"/>
                </a:cubicBezTo>
                <a:cubicBezTo>
                  <a:pt x="2127" y="1172"/>
                  <a:pt x="2127" y="1172"/>
                  <a:pt x="2127" y="1172"/>
                </a:cubicBezTo>
                <a:cubicBezTo>
                  <a:pt x="2128" y="1172"/>
                  <a:pt x="2128" y="1172"/>
                  <a:pt x="2128" y="1172"/>
                </a:cubicBezTo>
                <a:cubicBezTo>
                  <a:pt x="2129" y="1171"/>
                  <a:pt x="2129" y="1171"/>
                  <a:pt x="2129" y="1171"/>
                </a:cubicBezTo>
                <a:cubicBezTo>
                  <a:pt x="2129" y="1171"/>
                  <a:pt x="2129" y="1171"/>
                  <a:pt x="2129" y="1171"/>
                </a:cubicBezTo>
                <a:cubicBezTo>
                  <a:pt x="2129" y="1171"/>
                  <a:pt x="2129" y="1171"/>
                  <a:pt x="2129" y="1171"/>
                </a:cubicBezTo>
                <a:cubicBezTo>
                  <a:pt x="2129" y="1171"/>
                  <a:pt x="2129" y="1171"/>
                  <a:pt x="2129" y="1171"/>
                </a:cubicBezTo>
                <a:moveTo>
                  <a:pt x="2124" y="1133"/>
                </a:moveTo>
                <a:cubicBezTo>
                  <a:pt x="2124" y="1133"/>
                  <a:pt x="2124" y="1133"/>
                  <a:pt x="2124" y="1133"/>
                </a:cubicBezTo>
                <a:cubicBezTo>
                  <a:pt x="2124" y="1133"/>
                  <a:pt x="2124" y="1133"/>
                  <a:pt x="2124" y="1133"/>
                </a:cubicBezTo>
                <a:cubicBezTo>
                  <a:pt x="2124" y="1133"/>
                  <a:pt x="2124" y="1133"/>
                  <a:pt x="2124" y="1133"/>
                </a:cubicBezTo>
                <a:cubicBezTo>
                  <a:pt x="2123" y="1133"/>
                  <a:pt x="2123" y="1133"/>
                  <a:pt x="2123" y="1133"/>
                </a:cubicBezTo>
                <a:cubicBezTo>
                  <a:pt x="2123" y="1133"/>
                  <a:pt x="2123" y="1133"/>
                  <a:pt x="2123" y="1133"/>
                </a:cubicBezTo>
                <a:cubicBezTo>
                  <a:pt x="2123" y="1133"/>
                  <a:pt x="2123" y="1133"/>
                  <a:pt x="2123" y="1133"/>
                </a:cubicBezTo>
                <a:cubicBezTo>
                  <a:pt x="2123" y="1133"/>
                  <a:pt x="2123" y="1133"/>
                  <a:pt x="2123" y="1133"/>
                </a:cubicBezTo>
                <a:cubicBezTo>
                  <a:pt x="2123" y="1133"/>
                  <a:pt x="2123" y="1133"/>
                  <a:pt x="2123" y="1133"/>
                </a:cubicBezTo>
                <a:cubicBezTo>
                  <a:pt x="2123" y="1134"/>
                  <a:pt x="2123" y="1134"/>
                  <a:pt x="2123" y="1134"/>
                </a:cubicBezTo>
                <a:cubicBezTo>
                  <a:pt x="2123" y="1134"/>
                  <a:pt x="2123" y="1134"/>
                  <a:pt x="2123" y="1134"/>
                </a:cubicBezTo>
                <a:cubicBezTo>
                  <a:pt x="2124" y="1135"/>
                  <a:pt x="2124" y="1135"/>
                  <a:pt x="2124" y="1135"/>
                </a:cubicBezTo>
                <a:cubicBezTo>
                  <a:pt x="2124" y="1135"/>
                  <a:pt x="2124" y="1135"/>
                  <a:pt x="2124" y="1135"/>
                </a:cubicBezTo>
                <a:cubicBezTo>
                  <a:pt x="2124" y="1136"/>
                  <a:pt x="2124" y="1136"/>
                  <a:pt x="2124" y="1136"/>
                </a:cubicBezTo>
                <a:cubicBezTo>
                  <a:pt x="2124" y="1136"/>
                  <a:pt x="2124" y="1136"/>
                  <a:pt x="2124" y="1136"/>
                </a:cubicBezTo>
                <a:cubicBezTo>
                  <a:pt x="2124" y="1136"/>
                  <a:pt x="2124" y="1136"/>
                  <a:pt x="2124" y="1136"/>
                </a:cubicBezTo>
                <a:cubicBezTo>
                  <a:pt x="2124" y="1136"/>
                  <a:pt x="2124" y="1136"/>
                  <a:pt x="2124" y="1136"/>
                </a:cubicBezTo>
                <a:cubicBezTo>
                  <a:pt x="2124" y="1136"/>
                  <a:pt x="2124" y="1136"/>
                  <a:pt x="2124" y="1136"/>
                </a:cubicBezTo>
                <a:cubicBezTo>
                  <a:pt x="2124" y="1136"/>
                  <a:pt x="2124" y="1136"/>
                  <a:pt x="2124" y="1136"/>
                </a:cubicBezTo>
                <a:cubicBezTo>
                  <a:pt x="2124" y="1135"/>
                  <a:pt x="2124" y="1135"/>
                  <a:pt x="2124" y="1135"/>
                </a:cubicBezTo>
                <a:cubicBezTo>
                  <a:pt x="2124" y="1134"/>
                  <a:pt x="2124" y="1134"/>
                  <a:pt x="2124" y="1134"/>
                </a:cubicBezTo>
                <a:cubicBezTo>
                  <a:pt x="2124" y="1134"/>
                  <a:pt x="2124" y="1134"/>
                  <a:pt x="2124" y="1134"/>
                </a:cubicBezTo>
                <a:cubicBezTo>
                  <a:pt x="2124" y="1134"/>
                  <a:pt x="2124" y="1134"/>
                  <a:pt x="2124" y="1134"/>
                </a:cubicBezTo>
                <a:cubicBezTo>
                  <a:pt x="2124" y="1133"/>
                  <a:pt x="2124" y="1133"/>
                  <a:pt x="2124" y="1133"/>
                </a:cubicBezTo>
                <a:moveTo>
                  <a:pt x="2132" y="1142"/>
                </a:moveTo>
                <a:cubicBezTo>
                  <a:pt x="2132" y="1142"/>
                  <a:pt x="2132" y="1142"/>
                  <a:pt x="2132" y="1142"/>
                </a:cubicBezTo>
                <a:cubicBezTo>
                  <a:pt x="2131" y="1142"/>
                  <a:pt x="2131" y="1142"/>
                  <a:pt x="2131" y="1142"/>
                </a:cubicBezTo>
                <a:cubicBezTo>
                  <a:pt x="2131" y="1142"/>
                  <a:pt x="2131" y="1142"/>
                  <a:pt x="2131" y="1142"/>
                </a:cubicBezTo>
                <a:cubicBezTo>
                  <a:pt x="2131" y="1142"/>
                  <a:pt x="2131" y="1142"/>
                  <a:pt x="2131" y="1142"/>
                </a:cubicBezTo>
                <a:cubicBezTo>
                  <a:pt x="2131" y="1142"/>
                  <a:pt x="2131" y="1142"/>
                  <a:pt x="2131" y="1142"/>
                </a:cubicBezTo>
                <a:cubicBezTo>
                  <a:pt x="2131" y="1141"/>
                  <a:pt x="2131" y="1141"/>
                  <a:pt x="2131" y="1141"/>
                </a:cubicBezTo>
                <a:cubicBezTo>
                  <a:pt x="2131" y="1141"/>
                  <a:pt x="2131" y="1141"/>
                  <a:pt x="2131" y="1141"/>
                </a:cubicBezTo>
                <a:cubicBezTo>
                  <a:pt x="2131" y="1141"/>
                  <a:pt x="2131" y="1141"/>
                  <a:pt x="2131" y="1141"/>
                </a:cubicBezTo>
                <a:cubicBezTo>
                  <a:pt x="2131" y="1141"/>
                  <a:pt x="2131" y="1141"/>
                  <a:pt x="2131" y="1141"/>
                </a:cubicBezTo>
                <a:cubicBezTo>
                  <a:pt x="2131" y="1141"/>
                  <a:pt x="2131" y="1141"/>
                  <a:pt x="2131" y="1141"/>
                </a:cubicBezTo>
                <a:cubicBezTo>
                  <a:pt x="2131" y="1141"/>
                  <a:pt x="2131" y="1141"/>
                  <a:pt x="2131" y="1141"/>
                </a:cubicBezTo>
                <a:cubicBezTo>
                  <a:pt x="2131" y="1141"/>
                  <a:pt x="2131" y="1141"/>
                  <a:pt x="2131" y="1141"/>
                </a:cubicBezTo>
                <a:cubicBezTo>
                  <a:pt x="2130" y="1141"/>
                  <a:pt x="2130" y="1141"/>
                  <a:pt x="2130" y="1141"/>
                </a:cubicBezTo>
                <a:cubicBezTo>
                  <a:pt x="2130" y="1140"/>
                  <a:pt x="2130" y="1140"/>
                  <a:pt x="2130" y="1140"/>
                </a:cubicBezTo>
                <a:cubicBezTo>
                  <a:pt x="2130" y="1140"/>
                  <a:pt x="2130" y="1140"/>
                  <a:pt x="2130" y="1140"/>
                </a:cubicBezTo>
                <a:cubicBezTo>
                  <a:pt x="2129" y="1140"/>
                  <a:pt x="2129" y="1140"/>
                  <a:pt x="2129" y="1140"/>
                </a:cubicBezTo>
                <a:cubicBezTo>
                  <a:pt x="2128" y="1140"/>
                  <a:pt x="2128" y="1140"/>
                  <a:pt x="2128" y="1140"/>
                </a:cubicBezTo>
                <a:cubicBezTo>
                  <a:pt x="2128" y="1140"/>
                  <a:pt x="2127" y="1140"/>
                  <a:pt x="2127" y="1140"/>
                </a:cubicBezTo>
                <a:cubicBezTo>
                  <a:pt x="2126" y="1140"/>
                  <a:pt x="2126" y="1140"/>
                  <a:pt x="2126" y="1140"/>
                </a:cubicBezTo>
                <a:cubicBezTo>
                  <a:pt x="2126" y="1140"/>
                  <a:pt x="2126" y="1140"/>
                  <a:pt x="2126" y="1140"/>
                </a:cubicBezTo>
                <a:cubicBezTo>
                  <a:pt x="2126" y="1140"/>
                  <a:pt x="2126" y="1140"/>
                  <a:pt x="2126" y="1140"/>
                </a:cubicBezTo>
                <a:cubicBezTo>
                  <a:pt x="2125" y="1141"/>
                  <a:pt x="2125" y="1141"/>
                  <a:pt x="2125" y="1141"/>
                </a:cubicBezTo>
                <a:cubicBezTo>
                  <a:pt x="2125" y="1141"/>
                  <a:pt x="2125" y="1141"/>
                  <a:pt x="2125" y="1141"/>
                </a:cubicBezTo>
                <a:cubicBezTo>
                  <a:pt x="2125" y="1140"/>
                  <a:pt x="2125" y="1140"/>
                  <a:pt x="2125" y="1140"/>
                </a:cubicBezTo>
                <a:cubicBezTo>
                  <a:pt x="2125" y="1140"/>
                  <a:pt x="2125" y="1140"/>
                  <a:pt x="2125" y="1140"/>
                </a:cubicBezTo>
                <a:cubicBezTo>
                  <a:pt x="2124" y="1141"/>
                  <a:pt x="2124" y="1141"/>
                  <a:pt x="2124" y="1141"/>
                </a:cubicBezTo>
                <a:cubicBezTo>
                  <a:pt x="2124" y="1141"/>
                  <a:pt x="2124" y="1141"/>
                  <a:pt x="2124" y="1141"/>
                </a:cubicBezTo>
                <a:cubicBezTo>
                  <a:pt x="2124" y="1141"/>
                  <a:pt x="2124" y="1141"/>
                  <a:pt x="2124" y="1141"/>
                </a:cubicBezTo>
                <a:cubicBezTo>
                  <a:pt x="2124" y="1141"/>
                  <a:pt x="2124" y="1141"/>
                  <a:pt x="2124" y="1141"/>
                </a:cubicBezTo>
                <a:cubicBezTo>
                  <a:pt x="2124" y="1142"/>
                  <a:pt x="2124" y="1142"/>
                  <a:pt x="2124" y="1142"/>
                </a:cubicBezTo>
                <a:cubicBezTo>
                  <a:pt x="2124" y="1142"/>
                  <a:pt x="2124" y="1142"/>
                  <a:pt x="2124" y="1142"/>
                </a:cubicBezTo>
                <a:cubicBezTo>
                  <a:pt x="2124" y="1142"/>
                  <a:pt x="2124" y="1142"/>
                  <a:pt x="2124" y="1142"/>
                </a:cubicBezTo>
                <a:cubicBezTo>
                  <a:pt x="2124" y="1142"/>
                  <a:pt x="2124" y="1142"/>
                  <a:pt x="2124" y="1142"/>
                </a:cubicBezTo>
                <a:cubicBezTo>
                  <a:pt x="2124" y="1142"/>
                  <a:pt x="2124" y="1142"/>
                  <a:pt x="2124" y="1142"/>
                </a:cubicBezTo>
                <a:cubicBezTo>
                  <a:pt x="2124" y="1143"/>
                  <a:pt x="2124" y="1143"/>
                  <a:pt x="2124" y="1143"/>
                </a:cubicBezTo>
                <a:cubicBezTo>
                  <a:pt x="2125" y="1143"/>
                  <a:pt x="2125" y="1143"/>
                  <a:pt x="2125" y="1143"/>
                </a:cubicBezTo>
                <a:cubicBezTo>
                  <a:pt x="2125" y="1143"/>
                  <a:pt x="2125" y="1143"/>
                  <a:pt x="2125" y="1143"/>
                </a:cubicBezTo>
                <a:cubicBezTo>
                  <a:pt x="2125" y="1144"/>
                  <a:pt x="2125" y="1144"/>
                  <a:pt x="2125" y="1144"/>
                </a:cubicBezTo>
                <a:cubicBezTo>
                  <a:pt x="2125" y="1144"/>
                  <a:pt x="2125" y="1144"/>
                  <a:pt x="2125" y="1144"/>
                </a:cubicBezTo>
                <a:cubicBezTo>
                  <a:pt x="2126" y="1144"/>
                  <a:pt x="2126" y="1144"/>
                  <a:pt x="2126" y="1144"/>
                </a:cubicBezTo>
                <a:cubicBezTo>
                  <a:pt x="2126" y="1144"/>
                  <a:pt x="2126" y="1144"/>
                  <a:pt x="2126" y="1144"/>
                </a:cubicBezTo>
                <a:cubicBezTo>
                  <a:pt x="2126" y="1144"/>
                  <a:pt x="2126" y="1144"/>
                  <a:pt x="2126" y="1144"/>
                </a:cubicBezTo>
                <a:cubicBezTo>
                  <a:pt x="2127" y="1144"/>
                  <a:pt x="2127" y="1144"/>
                  <a:pt x="2127" y="1144"/>
                </a:cubicBezTo>
                <a:cubicBezTo>
                  <a:pt x="2127" y="1145"/>
                  <a:pt x="2127" y="1145"/>
                  <a:pt x="2127" y="1145"/>
                </a:cubicBezTo>
                <a:cubicBezTo>
                  <a:pt x="2128" y="1145"/>
                  <a:pt x="2128" y="1145"/>
                  <a:pt x="2128" y="1145"/>
                </a:cubicBezTo>
                <a:cubicBezTo>
                  <a:pt x="2128" y="1145"/>
                  <a:pt x="2128" y="1145"/>
                  <a:pt x="2128" y="1145"/>
                </a:cubicBezTo>
                <a:cubicBezTo>
                  <a:pt x="2128" y="1145"/>
                  <a:pt x="2128" y="1145"/>
                  <a:pt x="2128" y="1145"/>
                </a:cubicBezTo>
                <a:cubicBezTo>
                  <a:pt x="2129" y="1145"/>
                  <a:pt x="2129" y="1145"/>
                  <a:pt x="2129" y="1145"/>
                </a:cubicBezTo>
                <a:cubicBezTo>
                  <a:pt x="2129" y="1145"/>
                  <a:pt x="2129" y="1145"/>
                  <a:pt x="2129" y="1145"/>
                </a:cubicBezTo>
                <a:cubicBezTo>
                  <a:pt x="2130" y="1145"/>
                  <a:pt x="2130" y="1145"/>
                  <a:pt x="2130" y="1145"/>
                </a:cubicBezTo>
                <a:cubicBezTo>
                  <a:pt x="2130" y="1145"/>
                  <a:pt x="2130" y="1145"/>
                  <a:pt x="2130" y="1145"/>
                </a:cubicBezTo>
                <a:cubicBezTo>
                  <a:pt x="2131" y="1144"/>
                  <a:pt x="2131" y="1144"/>
                  <a:pt x="2131" y="1144"/>
                </a:cubicBezTo>
                <a:cubicBezTo>
                  <a:pt x="2131" y="1144"/>
                  <a:pt x="2131" y="1144"/>
                  <a:pt x="2131" y="1144"/>
                </a:cubicBezTo>
                <a:cubicBezTo>
                  <a:pt x="2132" y="1144"/>
                  <a:pt x="2132" y="1144"/>
                  <a:pt x="2132" y="1144"/>
                </a:cubicBezTo>
                <a:cubicBezTo>
                  <a:pt x="2132" y="1144"/>
                  <a:pt x="2132" y="1144"/>
                  <a:pt x="2132" y="1144"/>
                </a:cubicBezTo>
                <a:cubicBezTo>
                  <a:pt x="2132" y="1143"/>
                  <a:pt x="2132" y="1143"/>
                  <a:pt x="2132" y="1143"/>
                </a:cubicBezTo>
                <a:cubicBezTo>
                  <a:pt x="2132" y="1142"/>
                  <a:pt x="2132" y="1142"/>
                  <a:pt x="2132" y="1142"/>
                </a:cubicBezTo>
                <a:cubicBezTo>
                  <a:pt x="2132" y="1142"/>
                  <a:pt x="2132" y="1142"/>
                  <a:pt x="2132" y="1142"/>
                </a:cubicBezTo>
                <a:cubicBezTo>
                  <a:pt x="2132" y="1142"/>
                  <a:pt x="2132" y="1142"/>
                  <a:pt x="2132" y="1142"/>
                </a:cubicBezTo>
                <a:moveTo>
                  <a:pt x="2121" y="1174"/>
                </a:moveTo>
                <a:cubicBezTo>
                  <a:pt x="2121" y="1175"/>
                  <a:pt x="2121" y="1175"/>
                  <a:pt x="2121" y="1175"/>
                </a:cubicBezTo>
                <a:cubicBezTo>
                  <a:pt x="2120" y="1175"/>
                  <a:pt x="2120" y="1175"/>
                  <a:pt x="2120" y="1175"/>
                </a:cubicBezTo>
                <a:cubicBezTo>
                  <a:pt x="2120" y="1175"/>
                  <a:pt x="2120" y="1175"/>
                  <a:pt x="2120" y="1175"/>
                </a:cubicBezTo>
                <a:cubicBezTo>
                  <a:pt x="2121" y="1175"/>
                  <a:pt x="2121" y="1175"/>
                  <a:pt x="2121" y="1175"/>
                </a:cubicBezTo>
                <a:cubicBezTo>
                  <a:pt x="2121" y="1175"/>
                  <a:pt x="2121" y="1175"/>
                  <a:pt x="2121" y="1175"/>
                </a:cubicBezTo>
                <a:cubicBezTo>
                  <a:pt x="2121" y="1175"/>
                  <a:pt x="2121" y="1175"/>
                  <a:pt x="2121" y="1175"/>
                </a:cubicBezTo>
                <a:cubicBezTo>
                  <a:pt x="2121" y="1175"/>
                  <a:pt x="2121" y="1175"/>
                  <a:pt x="2121" y="1175"/>
                </a:cubicBezTo>
                <a:cubicBezTo>
                  <a:pt x="2121" y="1174"/>
                  <a:pt x="2121" y="1174"/>
                  <a:pt x="2121" y="1174"/>
                </a:cubicBezTo>
                <a:cubicBezTo>
                  <a:pt x="2121" y="1174"/>
                  <a:pt x="2121" y="1174"/>
                  <a:pt x="2121" y="1174"/>
                </a:cubicBezTo>
                <a:cubicBezTo>
                  <a:pt x="2121" y="1174"/>
                  <a:pt x="2121" y="1174"/>
                  <a:pt x="2121" y="1174"/>
                </a:cubicBezTo>
                <a:cubicBezTo>
                  <a:pt x="2121" y="1174"/>
                  <a:pt x="2121" y="1174"/>
                  <a:pt x="2121" y="1174"/>
                </a:cubicBezTo>
                <a:moveTo>
                  <a:pt x="2121" y="1096"/>
                </a:moveTo>
                <a:cubicBezTo>
                  <a:pt x="2121" y="1096"/>
                  <a:pt x="2121" y="1096"/>
                  <a:pt x="2121" y="1096"/>
                </a:cubicBezTo>
                <a:cubicBezTo>
                  <a:pt x="2121" y="1097"/>
                  <a:pt x="2121" y="1097"/>
                  <a:pt x="2121" y="1097"/>
                </a:cubicBezTo>
                <a:cubicBezTo>
                  <a:pt x="2121" y="1097"/>
                  <a:pt x="2121" y="1097"/>
                  <a:pt x="2121" y="1097"/>
                </a:cubicBezTo>
                <a:cubicBezTo>
                  <a:pt x="2121" y="1097"/>
                  <a:pt x="2121" y="1097"/>
                  <a:pt x="2121" y="1097"/>
                </a:cubicBezTo>
                <a:cubicBezTo>
                  <a:pt x="2122" y="1096"/>
                  <a:pt x="2122" y="1096"/>
                  <a:pt x="2122" y="1096"/>
                </a:cubicBezTo>
                <a:cubicBezTo>
                  <a:pt x="2121" y="1096"/>
                  <a:pt x="2121" y="1096"/>
                  <a:pt x="2121" y="1096"/>
                </a:cubicBezTo>
                <a:cubicBezTo>
                  <a:pt x="2121" y="1096"/>
                  <a:pt x="2121" y="1096"/>
                  <a:pt x="2121" y="1096"/>
                </a:cubicBezTo>
                <a:cubicBezTo>
                  <a:pt x="2121" y="1095"/>
                  <a:pt x="2121" y="1095"/>
                  <a:pt x="2121" y="1095"/>
                </a:cubicBezTo>
                <a:cubicBezTo>
                  <a:pt x="2120" y="1095"/>
                  <a:pt x="2120" y="1095"/>
                  <a:pt x="2120" y="1095"/>
                </a:cubicBezTo>
                <a:cubicBezTo>
                  <a:pt x="2120" y="1095"/>
                  <a:pt x="2120" y="1095"/>
                  <a:pt x="2120" y="1095"/>
                </a:cubicBezTo>
                <a:cubicBezTo>
                  <a:pt x="2121" y="1096"/>
                  <a:pt x="2121" y="1096"/>
                  <a:pt x="2121" y="1096"/>
                </a:cubicBezTo>
                <a:moveTo>
                  <a:pt x="2123" y="1132"/>
                </a:moveTo>
                <a:cubicBezTo>
                  <a:pt x="2123" y="1132"/>
                  <a:pt x="2123" y="1132"/>
                  <a:pt x="2123" y="1132"/>
                </a:cubicBezTo>
                <a:cubicBezTo>
                  <a:pt x="2123" y="1133"/>
                  <a:pt x="2123" y="1133"/>
                  <a:pt x="2123" y="1133"/>
                </a:cubicBezTo>
                <a:cubicBezTo>
                  <a:pt x="2124" y="1132"/>
                  <a:pt x="2124" y="1132"/>
                  <a:pt x="2124" y="1132"/>
                </a:cubicBezTo>
                <a:cubicBezTo>
                  <a:pt x="2124" y="1132"/>
                  <a:pt x="2124" y="1132"/>
                  <a:pt x="2124" y="1132"/>
                </a:cubicBezTo>
                <a:cubicBezTo>
                  <a:pt x="2125" y="1132"/>
                  <a:pt x="2125" y="1132"/>
                  <a:pt x="2125" y="1132"/>
                </a:cubicBezTo>
                <a:cubicBezTo>
                  <a:pt x="2125" y="1132"/>
                  <a:pt x="2125" y="1132"/>
                  <a:pt x="2125" y="1132"/>
                </a:cubicBezTo>
                <a:cubicBezTo>
                  <a:pt x="2125" y="1132"/>
                  <a:pt x="2125" y="1132"/>
                  <a:pt x="2125" y="1132"/>
                </a:cubicBezTo>
                <a:cubicBezTo>
                  <a:pt x="2126" y="1132"/>
                  <a:pt x="2126" y="1132"/>
                  <a:pt x="2126" y="1132"/>
                </a:cubicBezTo>
                <a:cubicBezTo>
                  <a:pt x="2126" y="1132"/>
                  <a:pt x="2126" y="1132"/>
                  <a:pt x="2126" y="1132"/>
                </a:cubicBezTo>
                <a:cubicBezTo>
                  <a:pt x="2125" y="1132"/>
                  <a:pt x="2125" y="1132"/>
                  <a:pt x="2125" y="1132"/>
                </a:cubicBezTo>
                <a:cubicBezTo>
                  <a:pt x="2125" y="1132"/>
                  <a:pt x="2125" y="1132"/>
                  <a:pt x="2125" y="1132"/>
                </a:cubicBezTo>
                <a:cubicBezTo>
                  <a:pt x="2125" y="1132"/>
                  <a:pt x="2125" y="1132"/>
                  <a:pt x="2125" y="1132"/>
                </a:cubicBezTo>
                <a:cubicBezTo>
                  <a:pt x="2124" y="1132"/>
                  <a:pt x="2124" y="1132"/>
                  <a:pt x="2124" y="1132"/>
                </a:cubicBezTo>
                <a:cubicBezTo>
                  <a:pt x="2123" y="1132"/>
                  <a:pt x="2123" y="1132"/>
                  <a:pt x="2123" y="1132"/>
                </a:cubicBezTo>
                <a:cubicBezTo>
                  <a:pt x="2123" y="1132"/>
                  <a:pt x="2123" y="1132"/>
                  <a:pt x="2123" y="1132"/>
                </a:cubicBezTo>
                <a:cubicBezTo>
                  <a:pt x="2122" y="1132"/>
                  <a:pt x="2122" y="1132"/>
                  <a:pt x="2122" y="1132"/>
                </a:cubicBezTo>
                <a:cubicBezTo>
                  <a:pt x="2122" y="1132"/>
                  <a:pt x="2122" y="1132"/>
                  <a:pt x="2122" y="1132"/>
                </a:cubicBezTo>
                <a:cubicBezTo>
                  <a:pt x="2122" y="1132"/>
                  <a:pt x="2122" y="1132"/>
                  <a:pt x="2122" y="1132"/>
                </a:cubicBezTo>
                <a:cubicBezTo>
                  <a:pt x="2121" y="1132"/>
                  <a:pt x="2121" y="1132"/>
                  <a:pt x="2121" y="1132"/>
                </a:cubicBezTo>
                <a:cubicBezTo>
                  <a:pt x="2121" y="1132"/>
                  <a:pt x="2121" y="1132"/>
                  <a:pt x="2121" y="1132"/>
                </a:cubicBezTo>
                <a:cubicBezTo>
                  <a:pt x="2121" y="1132"/>
                  <a:pt x="2121" y="1132"/>
                  <a:pt x="2121" y="1132"/>
                </a:cubicBezTo>
                <a:cubicBezTo>
                  <a:pt x="2120" y="1132"/>
                  <a:pt x="2120" y="1132"/>
                  <a:pt x="2120" y="1132"/>
                </a:cubicBezTo>
                <a:cubicBezTo>
                  <a:pt x="2120" y="1131"/>
                  <a:pt x="2120" y="1131"/>
                  <a:pt x="2120" y="1131"/>
                </a:cubicBezTo>
                <a:cubicBezTo>
                  <a:pt x="2120" y="1131"/>
                  <a:pt x="2120" y="1131"/>
                  <a:pt x="2120" y="1131"/>
                </a:cubicBezTo>
                <a:cubicBezTo>
                  <a:pt x="2120" y="1132"/>
                  <a:pt x="2120" y="1132"/>
                  <a:pt x="2120" y="1132"/>
                </a:cubicBezTo>
                <a:cubicBezTo>
                  <a:pt x="2120" y="1132"/>
                  <a:pt x="2120" y="1132"/>
                  <a:pt x="2120" y="1132"/>
                </a:cubicBezTo>
                <a:cubicBezTo>
                  <a:pt x="2120" y="1131"/>
                  <a:pt x="2120" y="1131"/>
                  <a:pt x="2120" y="1131"/>
                </a:cubicBezTo>
                <a:cubicBezTo>
                  <a:pt x="2120" y="1132"/>
                  <a:pt x="2120" y="1132"/>
                  <a:pt x="2120" y="1132"/>
                </a:cubicBezTo>
                <a:cubicBezTo>
                  <a:pt x="2120" y="1132"/>
                  <a:pt x="2120" y="1132"/>
                  <a:pt x="2120" y="1132"/>
                </a:cubicBezTo>
                <a:cubicBezTo>
                  <a:pt x="2120" y="1132"/>
                  <a:pt x="2120" y="1132"/>
                  <a:pt x="2120" y="1132"/>
                </a:cubicBezTo>
                <a:cubicBezTo>
                  <a:pt x="2120" y="1132"/>
                  <a:pt x="2120" y="1132"/>
                  <a:pt x="2120" y="1132"/>
                </a:cubicBezTo>
                <a:cubicBezTo>
                  <a:pt x="2120" y="1132"/>
                  <a:pt x="2120" y="1132"/>
                  <a:pt x="2120" y="1132"/>
                </a:cubicBezTo>
                <a:cubicBezTo>
                  <a:pt x="2120" y="1132"/>
                  <a:pt x="2120" y="1132"/>
                  <a:pt x="2120" y="1132"/>
                </a:cubicBezTo>
                <a:cubicBezTo>
                  <a:pt x="2120" y="1132"/>
                  <a:pt x="2120" y="1132"/>
                  <a:pt x="2120" y="1132"/>
                </a:cubicBezTo>
                <a:cubicBezTo>
                  <a:pt x="2120" y="1133"/>
                  <a:pt x="2120" y="1133"/>
                  <a:pt x="2120" y="1133"/>
                </a:cubicBezTo>
                <a:cubicBezTo>
                  <a:pt x="2120" y="1132"/>
                  <a:pt x="2120" y="1132"/>
                  <a:pt x="2120" y="1132"/>
                </a:cubicBezTo>
                <a:cubicBezTo>
                  <a:pt x="2121" y="1133"/>
                  <a:pt x="2121" y="1133"/>
                  <a:pt x="2121" y="1133"/>
                </a:cubicBezTo>
                <a:cubicBezTo>
                  <a:pt x="2121" y="1133"/>
                  <a:pt x="2121" y="1133"/>
                  <a:pt x="2121" y="1133"/>
                </a:cubicBezTo>
                <a:cubicBezTo>
                  <a:pt x="2121" y="1132"/>
                  <a:pt x="2121" y="1132"/>
                  <a:pt x="2121" y="1132"/>
                </a:cubicBezTo>
                <a:cubicBezTo>
                  <a:pt x="2121" y="1132"/>
                  <a:pt x="2121" y="1132"/>
                  <a:pt x="2121" y="1132"/>
                </a:cubicBezTo>
                <a:cubicBezTo>
                  <a:pt x="2122" y="1132"/>
                  <a:pt x="2122" y="1132"/>
                  <a:pt x="2122" y="1132"/>
                </a:cubicBezTo>
                <a:cubicBezTo>
                  <a:pt x="2122" y="1132"/>
                  <a:pt x="2122" y="1132"/>
                  <a:pt x="2122" y="1132"/>
                </a:cubicBezTo>
                <a:cubicBezTo>
                  <a:pt x="2123" y="1132"/>
                  <a:pt x="2123" y="1132"/>
                  <a:pt x="2123" y="1132"/>
                </a:cubicBezTo>
                <a:cubicBezTo>
                  <a:pt x="2123" y="1132"/>
                  <a:pt x="2123" y="1132"/>
                  <a:pt x="2123" y="1132"/>
                </a:cubicBezTo>
                <a:moveTo>
                  <a:pt x="2151" y="1125"/>
                </a:moveTo>
                <a:cubicBezTo>
                  <a:pt x="2152" y="1125"/>
                  <a:pt x="2152" y="1125"/>
                  <a:pt x="2152" y="1125"/>
                </a:cubicBezTo>
                <a:cubicBezTo>
                  <a:pt x="2153" y="1125"/>
                  <a:pt x="2153" y="1125"/>
                  <a:pt x="2153" y="1125"/>
                </a:cubicBezTo>
                <a:cubicBezTo>
                  <a:pt x="2153" y="1125"/>
                  <a:pt x="2153" y="1125"/>
                  <a:pt x="2153" y="1125"/>
                </a:cubicBezTo>
                <a:cubicBezTo>
                  <a:pt x="2153" y="1125"/>
                  <a:pt x="2153" y="1125"/>
                  <a:pt x="2153" y="1125"/>
                </a:cubicBezTo>
                <a:cubicBezTo>
                  <a:pt x="2154" y="1125"/>
                  <a:pt x="2154" y="1125"/>
                  <a:pt x="2154" y="1125"/>
                </a:cubicBezTo>
                <a:cubicBezTo>
                  <a:pt x="2154" y="1125"/>
                  <a:pt x="2154" y="1125"/>
                  <a:pt x="2154" y="1125"/>
                </a:cubicBezTo>
                <a:cubicBezTo>
                  <a:pt x="2154" y="1125"/>
                  <a:pt x="2154" y="1125"/>
                  <a:pt x="2154" y="1125"/>
                </a:cubicBezTo>
                <a:cubicBezTo>
                  <a:pt x="2154" y="1125"/>
                  <a:pt x="2154" y="1125"/>
                  <a:pt x="2154" y="1125"/>
                </a:cubicBezTo>
                <a:cubicBezTo>
                  <a:pt x="2153" y="1125"/>
                  <a:pt x="2153" y="1125"/>
                  <a:pt x="2153" y="1125"/>
                </a:cubicBezTo>
                <a:cubicBezTo>
                  <a:pt x="2153" y="1125"/>
                  <a:pt x="2153" y="1125"/>
                  <a:pt x="2153" y="1125"/>
                </a:cubicBezTo>
                <a:cubicBezTo>
                  <a:pt x="2153" y="1125"/>
                  <a:pt x="2153" y="1125"/>
                  <a:pt x="2153" y="1125"/>
                </a:cubicBezTo>
                <a:cubicBezTo>
                  <a:pt x="2153" y="1125"/>
                  <a:pt x="2153" y="1125"/>
                  <a:pt x="2153" y="1125"/>
                </a:cubicBezTo>
                <a:cubicBezTo>
                  <a:pt x="2153" y="1125"/>
                  <a:pt x="2153" y="1125"/>
                  <a:pt x="2153" y="1125"/>
                </a:cubicBezTo>
                <a:cubicBezTo>
                  <a:pt x="2153" y="1125"/>
                  <a:pt x="2153" y="1125"/>
                  <a:pt x="2153" y="1125"/>
                </a:cubicBezTo>
                <a:cubicBezTo>
                  <a:pt x="2153" y="1125"/>
                  <a:pt x="2153" y="1125"/>
                  <a:pt x="2153" y="1125"/>
                </a:cubicBezTo>
                <a:cubicBezTo>
                  <a:pt x="2153" y="1125"/>
                  <a:pt x="2153" y="1125"/>
                  <a:pt x="2153" y="1125"/>
                </a:cubicBezTo>
                <a:cubicBezTo>
                  <a:pt x="2152" y="1125"/>
                  <a:pt x="2152" y="1125"/>
                  <a:pt x="2152" y="1125"/>
                </a:cubicBezTo>
                <a:cubicBezTo>
                  <a:pt x="2152" y="1125"/>
                  <a:pt x="2152" y="1125"/>
                  <a:pt x="2152" y="1125"/>
                </a:cubicBezTo>
                <a:cubicBezTo>
                  <a:pt x="2152" y="1125"/>
                  <a:pt x="2152" y="1125"/>
                  <a:pt x="2152" y="1125"/>
                </a:cubicBezTo>
                <a:cubicBezTo>
                  <a:pt x="2152" y="1125"/>
                  <a:pt x="2152" y="1125"/>
                  <a:pt x="2152" y="1125"/>
                </a:cubicBezTo>
                <a:cubicBezTo>
                  <a:pt x="2152" y="1125"/>
                  <a:pt x="2152" y="1125"/>
                  <a:pt x="2152" y="1125"/>
                </a:cubicBezTo>
                <a:cubicBezTo>
                  <a:pt x="2152" y="1125"/>
                  <a:pt x="2152" y="1125"/>
                  <a:pt x="2152" y="1125"/>
                </a:cubicBezTo>
                <a:cubicBezTo>
                  <a:pt x="2151" y="1125"/>
                  <a:pt x="2151" y="1125"/>
                  <a:pt x="2151" y="1125"/>
                </a:cubicBezTo>
                <a:cubicBezTo>
                  <a:pt x="2151" y="1125"/>
                  <a:pt x="2151" y="1125"/>
                  <a:pt x="2151" y="1125"/>
                </a:cubicBezTo>
                <a:cubicBezTo>
                  <a:pt x="2151" y="1125"/>
                  <a:pt x="2151" y="1125"/>
                  <a:pt x="2151" y="1125"/>
                </a:cubicBezTo>
                <a:cubicBezTo>
                  <a:pt x="2151" y="1125"/>
                  <a:pt x="2151" y="1125"/>
                  <a:pt x="2151" y="1125"/>
                </a:cubicBezTo>
                <a:cubicBezTo>
                  <a:pt x="2151" y="1125"/>
                  <a:pt x="2151" y="1125"/>
                  <a:pt x="2151" y="1125"/>
                </a:cubicBezTo>
                <a:cubicBezTo>
                  <a:pt x="2151" y="1125"/>
                  <a:pt x="2151" y="1125"/>
                  <a:pt x="2151" y="1125"/>
                </a:cubicBezTo>
                <a:cubicBezTo>
                  <a:pt x="2151" y="1125"/>
                  <a:pt x="2151" y="1125"/>
                  <a:pt x="2151" y="1125"/>
                </a:cubicBezTo>
                <a:cubicBezTo>
                  <a:pt x="2151" y="1125"/>
                  <a:pt x="2151" y="1125"/>
                  <a:pt x="2151" y="1125"/>
                </a:cubicBezTo>
                <a:cubicBezTo>
                  <a:pt x="2151" y="1125"/>
                  <a:pt x="2151" y="1125"/>
                  <a:pt x="2151" y="1125"/>
                </a:cubicBezTo>
                <a:cubicBezTo>
                  <a:pt x="2151" y="1125"/>
                  <a:pt x="2151" y="1125"/>
                  <a:pt x="2151" y="1125"/>
                </a:cubicBezTo>
                <a:cubicBezTo>
                  <a:pt x="2151" y="1125"/>
                  <a:pt x="2151" y="1125"/>
                  <a:pt x="2151" y="1125"/>
                </a:cubicBezTo>
                <a:moveTo>
                  <a:pt x="2158" y="1170"/>
                </a:moveTo>
                <a:cubicBezTo>
                  <a:pt x="2158" y="1169"/>
                  <a:pt x="2158" y="1169"/>
                  <a:pt x="2158" y="1169"/>
                </a:cubicBezTo>
                <a:cubicBezTo>
                  <a:pt x="2158" y="1169"/>
                  <a:pt x="2158" y="1169"/>
                  <a:pt x="2158" y="1169"/>
                </a:cubicBezTo>
                <a:cubicBezTo>
                  <a:pt x="2158" y="1169"/>
                  <a:pt x="2158" y="1169"/>
                  <a:pt x="2158" y="1169"/>
                </a:cubicBezTo>
                <a:cubicBezTo>
                  <a:pt x="2157" y="1169"/>
                  <a:pt x="2157" y="1169"/>
                  <a:pt x="2157" y="1169"/>
                </a:cubicBezTo>
                <a:cubicBezTo>
                  <a:pt x="2157" y="1170"/>
                  <a:pt x="2157" y="1170"/>
                  <a:pt x="2157" y="1170"/>
                </a:cubicBezTo>
                <a:cubicBezTo>
                  <a:pt x="2157" y="1170"/>
                  <a:pt x="2157" y="1170"/>
                  <a:pt x="2157" y="1170"/>
                </a:cubicBezTo>
                <a:cubicBezTo>
                  <a:pt x="2157" y="1170"/>
                  <a:pt x="2157" y="1170"/>
                  <a:pt x="2157" y="1170"/>
                </a:cubicBezTo>
                <a:cubicBezTo>
                  <a:pt x="2157" y="1170"/>
                  <a:pt x="2157" y="1170"/>
                  <a:pt x="2157" y="1170"/>
                </a:cubicBezTo>
                <a:cubicBezTo>
                  <a:pt x="2157" y="1170"/>
                  <a:pt x="2157" y="1170"/>
                  <a:pt x="2157" y="1170"/>
                </a:cubicBezTo>
                <a:cubicBezTo>
                  <a:pt x="2158" y="1170"/>
                  <a:pt x="2158" y="1170"/>
                  <a:pt x="2158" y="1170"/>
                </a:cubicBezTo>
                <a:moveTo>
                  <a:pt x="2135" y="1142"/>
                </a:moveTo>
                <a:cubicBezTo>
                  <a:pt x="2135" y="1142"/>
                  <a:pt x="2135" y="1142"/>
                  <a:pt x="2135" y="1142"/>
                </a:cubicBezTo>
                <a:cubicBezTo>
                  <a:pt x="2135" y="1142"/>
                  <a:pt x="2135" y="1142"/>
                  <a:pt x="2135" y="1142"/>
                </a:cubicBezTo>
                <a:cubicBezTo>
                  <a:pt x="2134" y="1142"/>
                  <a:pt x="2134" y="1142"/>
                  <a:pt x="2134" y="1142"/>
                </a:cubicBezTo>
                <a:cubicBezTo>
                  <a:pt x="2134" y="1141"/>
                  <a:pt x="2134" y="1141"/>
                  <a:pt x="2134" y="1141"/>
                </a:cubicBezTo>
                <a:cubicBezTo>
                  <a:pt x="2134" y="1141"/>
                  <a:pt x="2134" y="1141"/>
                  <a:pt x="2134" y="1141"/>
                </a:cubicBezTo>
                <a:cubicBezTo>
                  <a:pt x="2134" y="1142"/>
                  <a:pt x="2134" y="1142"/>
                  <a:pt x="2134" y="1142"/>
                </a:cubicBezTo>
                <a:cubicBezTo>
                  <a:pt x="2134" y="1142"/>
                  <a:pt x="2134" y="1142"/>
                  <a:pt x="2134" y="1142"/>
                </a:cubicBezTo>
                <a:cubicBezTo>
                  <a:pt x="2134" y="1142"/>
                  <a:pt x="2134" y="1142"/>
                  <a:pt x="2134" y="1142"/>
                </a:cubicBezTo>
                <a:cubicBezTo>
                  <a:pt x="2135" y="1142"/>
                  <a:pt x="2135" y="1142"/>
                  <a:pt x="2135" y="1142"/>
                </a:cubicBezTo>
                <a:cubicBezTo>
                  <a:pt x="2135" y="1142"/>
                  <a:pt x="2135" y="1142"/>
                  <a:pt x="2135" y="1142"/>
                </a:cubicBezTo>
                <a:moveTo>
                  <a:pt x="2133" y="1124"/>
                </a:moveTo>
                <a:cubicBezTo>
                  <a:pt x="2134" y="1124"/>
                  <a:pt x="2134" y="1124"/>
                  <a:pt x="2134" y="1124"/>
                </a:cubicBezTo>
                <a:cubicBezTo>
                  <a:pt x="2134" y="1125"/>
                  <a:pt x="2134" y="1125"/>
                  <a:pt x="2134" y="1125"/>
                </a:cubicBezTo>
                <a:cubicBezTo>
                  <a:pt x="2134" y="1125"/>
                  <a:pt x="2134" y="1125"/>
                  <a:pt x="2134" y="1125"/>
                </a:cubicBezTo>
                <a:cubicBezTo>
                  <a:pt x="2134" y="1125"/>
                  <a:pt x="2134" y="1125"/>
                  <a:pt x="2134" y="1125"/>
                </a:cubicBezTo>
                <a:cubicBezTo>
                  <a:pt x="2134" y="1125"/>
                  <a:pt x="2134" y="1125"/>
                  <a:pt x="2134" y="1125"/>
                </a:cubicBezTo>
                <a:cubicBezTo>
                  <a:pt x="2135" y="1125"/>
                  <a:pt x="2135" y="1125"/>
                  <a:pt x="2135" y="1125"/>
                </a:cubicBezTo>
                <a:cubicBezTo>
                  <a:pt x="2135" y="1125"/>
                  <a:pt x="2135" y="1125"/>
                  <a:pt x="2135" y="1125"/>
                </a:cubicBezTo>
                <a:cubicBezTo>
                  <a:pt x="2135" y="1125"/>
                  <a:pt x="2135" y="1125"/>
                  <a:pt x="2135" y="1125"/>
                </a:cubicBezTo>
                <a:cubicBezTo>
                  <a:pt x="2135" y="1125"/>
                  <a:pt x="2135" y="1125"/>
                  <a:pt x="2135" y="1125"/>
                </a:cubicBezTo>
                <a:cubicBezTo>
                  <a:pt x="2136" y="1125"/>
                  <a:pt x="2136" y="1125"/>
                  <a:pt x="2136" y="1125"/>
                </a:cubicBezTo>
                <a:cubicBezTo>
                  <a:pt x="2136" y="1125"/>
                  <a:pt x="2136" y="1125"/>
                  <a:pt x="2136" y="1125"/>
                </a:cubicBezTo>
                <a:cubicBezTo>
                  <a:pt x="2136" y="1125"/>
                  <a:pt x="2136" y="1125"/>
                  <a:pt x="2136" y="1125"/>
                </a:cubicBezTo>
                <a:cubicBezTo>
                  <a:pt x="2136" y="1125"/>
                  <a:pt x="2136" y="1125"/>
                  <a:pt x="2136" y="1125"/>
                </a:cubicBezTo>
                <a:cubicBezTo>
                  <a:pt x="2136" y="1124"/>
                  <a:pt x="2136" y="1124"/>
                  <a:pt x="2136" y="1124"/>
                </a:cubicBezTo>
                <a:cubicBezTo>
                  <a:pt x="2135" y="1124"/>
                  <a:pt x="2135" y="1124"/>
                  <a:pt x="2135" y="1124"/>
                </a:cubicBezTo>
                <a:cubicBezTo>
                  <a:pt x="2135" y="1124"/>
                  <a:pt x="2135" y="1124"/>
                  <a:pt x="2135" y="1124"/>
                </a:cubicBezTo>
                <a:cubicBezTo>
                  <a:pt x="2135" y="1124"/>
                  <a:pt x="2135" y="1124"/>
                  <a:pt x="2135" y="1124"/>
                </a:cubicBezTo>
                <a:cubicBezTo>
                  <a:pt x="2135" y="1124"/>
                  <a:pt x="2135" y="1124"/>
                  <a:pt x="2135" y="1124"/>
                </a:cubicBezTo>
                <a:cubicBezTo>
                  <a:pt x="2134" y="1123"/>
                  <a:pt x="2136" y="1123"/>
                  <a:pt x="2135" y="1123"/>
                </a:cubicBezTo>
                <a:cubicBezTo>
                  <a:pt x="2135" y="1122"/>
                  <a:pt x="2135" y="1122"/>
                  <a:pt x="2135" y="1122"/>
                </a:cubicBezTo>
                <a:cubicBezTo>
                  <a:pt x="2135" y="1122"/>
                  <a:pt x="2135" y="1122"/>
                  <a:pt x="2135" y="1122"/>
                </a:cubicBezTo>
                <a:cubicBezTo>
                  <a:pt x="2134" y="1122"/>
                  <a:pt x="2134" y="1122"/>
                  <a:pt x="2134" y="1122"/>
                </a:cubicBezTo>
                <a:cubicBezTo>
                  <a:pt x="2134" y="1122"/>
                  <a:pt x="2134" y="1122"/>
                  <a:pt x="2134" y="1122"/>
                </a:cubicBezTo>
                <a:cubicBezTo>
                  <a:pt x="2134" y="1122"/>
                  <a:pt x="2134" y="1122"/>
                  <a:pt x="2134" y="1122"/>
                </a:cubicBezTo>
                <a:cubicBezTo>
                  <a:pt x="2134" y="1122"/>
                  <a:pt x="2134" y="1122"/>
                  <a:pt x="2134" y="1122"/>
                </a:cubicBezTo>
                <a:cubicBezTo>
                  <a:pt x="2133" y="1122"/>
                  <a:pt x="2133" y="1122"/>
                  <a:pt x="2133" y="1122"/>
                </a:cubicBezTo>
                <a:cubicBezTo>
                  <a:pt x="2133" y="1122"/>
                  <a:pt x="2133" y="1122"/>
                  <a:pt x="2133" y="1122"/>
                </a:cubicBezTo>
                <a:cubicBezTo>
                  <a:pt x="2133" y="1122"/>
                  <a:pt x="2133" y="1122"/>
                  <a:pt x="2133" y="1122"/>
                </a:cubicBezTo>
                <a:cubicBezTo>
                  <a:pt x="2133" y="1123"/>
                  <a:pt x="2133" y="1123"/>
                  <a:pt x="2133" y="1123"/>
                </a:cubicBezTo>
                <a:cubicBezTo>
                  <a:pt x="2133" y="1123"/>
                  <a:pt x="2133" y="1123"/>
                  <a:pt x="2133" y="1123"/>
                </a:cubicBezTo>
                <a:cubicBezTo>
                  <a:pt x="2133" y="1123"/>
                  <a:pt x="2133" y="1123"/>
                  <a:pt x="2133" y="1123"/>
                </a:cubicBezTo>
                <a:cubicBezTo>
                  <a:pt x="2133" y="1124"/>
                  <a:pt x="2133" y="1124"/>
                  <a:pt x="2133" y="1124"/>
                </a:cubicBezTo>
                <a:moveTo>
                  <a:pt x="2131" y="1123"/>
                </a:moveTo>
                <a:cubicBezTo>
                  <a:pt x="2132" y="1123"/>
                  <a:pt x="2132" y="1123"/>
                  <a:pt x="2132" y="1123"/>
                </a:cubicBezTo>
                <a:cubicBezTo>
                  <a:pt x="2132" y="1123"/>
                  <a:pt x="2132" y="1123"/>
                  <a:pt x="2132" y="1123"/>
                </a:cubicBezTo>
                <a:cubicBezTo>
                  <a:pt x="2132" y="1123"/>
                  <a:pt x="2132" y="1123"/>
                  <a:pt x="2132" y="1123"/>
                </a:cubicBezTo>
                <a:cubicBezTo>
                  <a:pt x="2132" y="1123"/>
                  <a:pt x="2132" y="1123"/>
                  <a:pt x="2132" y="1123"/>
                </a:cubicBezTo>
                <a:cubicBezTo>
                  <a:pt x="2132" y="1122"/>
                  <a:pt x="2132" y="1122"/>
                  <a:pt x="2132" y="1122"/>
                </a:cubicBezTo>
                <a:cubicBezTo>
                  <a:pt x="2132" y="1122"/>
                  <a:pt x="2132" y="1122"/>
                  <a:pt x="2132" y="1122"/>
                </a:cubicBezTo>
                <a:cubicBezTo>
                  <a:pt x="2132" y="1122"/>
                  <a:pt x="2132" y="1122"/>
                  <a:pt x="2132" y="1122"/>
                </a:cubicBezTo>
                <a:cubicBezTo>
                  <a:pt x="2132" y="1121"/>
                  <a:pt x="2132" y="1121"/>
                  <a:pt x="2132" y="1121"/>
                </a:cubicBezTo>
                <a:cubicBezTo>
                  <a:pt x="2132" y="1121"/>
                  <a:pt x="2132" y="1121"/>
                  <a:pt x="2132" y="1121"/>
                </a:cubicBezTo>
                <a:cubicBezTo>
                  <a:pt x="2131" y="1122"/>
                  <a:pt x="2131" y="1122"/>
                  <a:pt x="2131" y="1122"/>
                </a:cubicBezTo>
                <a:cubicBezTo>
                  <a:pt x="2131" y="1122"/>
                  <a:pt x="2131" y="1122"/>
                  <a:pt x="2131" y="1122"/>
                </a:cubicBezTo>
                <a:cubicBezTo>
                  <a:pt x="2131" y="1123"/>
                  <a:pt x="2131" y="1123"/>
                  <a:pt x="2131" y="1123"/>
                </a:cubicBezTo>
                <a:cubicBezTo>
                  <a:pt x="2131" y="1123"/>
                  <a:pt x="2131" y="1123"/>
                  <a:pt x="2131" y="1123"/>
                </a:cubicBezTo>
                <a:moveTo>
                  <a:pt x="2133" y="1170"/>
                </a:moveTo>
                <a:cubicBezTo>
                  <a:pt x="2133" y="1170"/>
                  <a:pt x="2133" y="1170"/>
                  <a:pt x="2133" y="1170"/>
                </a:cubicBezTo>
                <a:cubicBezTo>
                  <a:pt x="2133" y="1170"/>
                  <a:pt x="2133" y="1170"/>
                  <a:pt x="2133" y="1170"/>
                </a:cubicBezTo>
                <a:cubicBezTo>
                  <a:pt x="2133" y="1171"/>
                  <a:pt x="2133" y="1171"/>
                  <a:pt x="2133" y="1171"/>
                </a:cubicBezTo>
                <a:cubicBezTo>
                  <a:pt x="2133" y="1171"/>
                  <a:pt x="2133" y="1171"/>
                  <a:pt x="2133" y="1171"/>
                </a:cubicBezTo>
                <a:cubicBezTo>
                  <a:pt x="2133" y="1171"/>
                  <a:pt x="2133" y="1171"/>
                  <a:pt x="2133" y="1171"/>
                </a:cubicBezTo>
                <a:cubicBezTo>
                  <a:pt x="2133" y="1170"/>
                  <a:pt x="2133" y="1170"/>
                  <a:pt x="2133" y="1170"/>
                </a:cubicBezTo>
                <a:cubicBezTo>
                  <a:pt x="2134" y="1170"/>
                  <a:pt x="2134" y="1170"/>
                  <a:pt x="2134" y="1170"/>
                </a:cubicBezTo>
                <a:cubicBezTo>
                  <a:pt x="2134" y="1170"/>
                  <a:pt x="2134" y="1170"/>
                  <a:pt x="2134" y="1170"/>
                </a:cubicBezTo>
                <a:cubicBezTo>
                  <a:pt x="2134" y="1170"/>
                  <a:pt x="2134" y="1170"/>
                  <a:pt x="2134" y="1170"/>
                </a:cubicBezTo>
                <a:cubicBezTo>
                  <a:pt x="2133" y="1170"/>
                  <a:pt x="2133" y="1170"/>
                  <a:pt x="2133" y="1170"/>
                </a:cubicBezTo>
                <a:moveTo>
                  <a:pt x="2136" y="1141"/>
                </a:moveTo>
                <a:cubicBezTo>
                  <a:pt x="2135" y="1141"/>
                  <a:pt x="2135" y="1141"/>
                  <a:pt x="2135" y="1141"/>
                </a:cubicBezTo>
                <a:cubicBezTo>
                  <a:pt x="2135" y="1141"/>
                  <a:pt x="2135" y="1141"/>
                  <a:pt x="2135" y="1141"/>
                </a:cubicBezTo>
                <a:cubicBezTo>
                  <a:pt x="2135" y="1141"/>
                  <a:pt x="2135" y="1141"/>
                  <a:pt x="2135" y="1141"/>
                </a:cubicBezTo>
                <a:cubicBezTo>
                  <a:pt x="2136" y="1141"/>
                  <a:pt x="2136" y="1141"/>
                  <a:pt x="2136" y="1141"/>
                </a:cubicBezTo>
                <a:cubicBezTo>
                  <a:pt x="2136" y="1141"/>
                  <a:pt x="2136" y="1141"/>
                  <a:pt x="2136" y="1141"/>
                </a:cubicBezTo>
                <a:cubicBezTo>
                  <a:pt x="2136" y="1141"/>
                  <a:pt x="2136" y="1141"/>
                  <a:pt x="2136" y="1141"/>
                </a:cubicBezTo>
                <a:cubicBezTo>
                  <a:pt x="2136" y="1141"/>
                  <a:pt x="2136" y="1141"/>
                  <a:pt x="2136" y="1141"/>
                </a:cubicBezTo>
                <a:moveTo>
                  <a:pt x="2172" y="1155"/>
                </a:moveTo>
                <a:cubicBezTo>
                  <a:pt x="2171" y="1155"/>
                  <a:pt x="2171" y="1155"/>
                  <a:pt x="2171" y="1155"/>
                </a:cubicBezTo>
                <a:cubicBezTo>
                  <a:pt x="2171" y="1155"/>
                  <a:pt x="2171" y="1155"/>
                  <a:pt x="2171" y="1155"/>
                </a:cubicBezTo>
                <a:cubicBezTo>
                  <a:pt x="2171" y="1156"/>
                  <a:pt x="2171" y="1156"/>
                  <a:pt x="2171" y="1156"/>
                </a:cubicBezTo>
                <a:cubicBezTo>
                  <a:pt x="2171" y="1156"/>
                  <a:pt x="2171" y="1156"/>
                  <a:pt x="2171" y="1157"/>
                </a:cubicBezTo>
                <a:cubicBezTo>
                  <a:pt x="2171" y="1157"/>
                  <a:pt x="2171" y="1157"/>
                  <a:pt x="2171" y="1157"/>
                </a:cubicBezTo>
                <a:cubicBezTo>
                  <a:pt x="2170" y="1158"/>
                  <a:pt x="2170" y="1158"/>
                  <a:pt x="2170" y="1158"/>
                </a:cubicBezTo>
                <a:cubicBezTo>
                  <a:pt x="2170" y="1158"/>
                  <a:pt x="2170" y="1158"/>
                  <a:pt x="2170" y="1158"/>
                </a:cubicBezTo>
                <a:cubicBezTo>
                  <a:pt x="2170" y="1159"/>
                  <a:pt x="2170" y="1159"/>
                  <a:pt x="2170" y="1159"/>
                </a:cubicBezTo>
                <a:cubicBezTo>
                  <a:pt x="2170" y="1159"/>
                  <a:pt x="2170" y="1159"/>
                  <a:pt x="2170" y="1159"/>
                </a:cubicBezTo>
                <a:cubicBezTo>
                  <a:pt x="2170" y="1159"/>
                  <a:pt x="2170" y="1159"/>
                  <a:pt x="2170" y="1159"/>
                </a:cubicBezTo>
                <a:cubicBezTo>
                  <a:pt x="2170" y="1160"/>
                  <a:pt x="2170" y="1160"/>
                  <a:pt x="2170" y="1160"/>
                </a:cubicBezTo>
                <a:cubicBezTo>
                  <a:pt x="2169" y="1160"/>
                  <a:pt x="2169" y="1160"/>
                  <a:pt x="2169" y="1160"/>
                </a:cubicBezTo>
                <a:cubicBezTo>
                  <a:pt x="2170" y="1159"/>
                  <a:pt x="2170" y="1159"/>
                  <a:pt x="2170" y="1159"/>
                </a:cubicBezTo>
                <a:cubicBezTo>
                  <a:pt x="2170" y="1159"/>
                  <a:pt x="2170" y="1159"/>
                  <a:pt x="2170" y="1159"/>
                </a:cubicBezTo>
                <a:cubicBezTo>
                  <a:pt x="2170" y="1159"/>
                  <a:pt x="2170" y="1159"/>
                  <a:pt x="2170" y="1159"/>
                </a:cubicBezTo>
                <a:cubicBezTo>
                  <a:pt x="2170" y="1159"/>
                  <a:pt x="2170" y="1159"/>
                  <a:pt x="2170" y="1159"/>
                </a:cubicBezTo>
                <a:cubicBezTo>
                  <a:pt x="2170" y="1159"/>
                  <a:pt x="2170" y="1159"/>
                  <a:pt x="2170" y="1159"/>
                </a:cubicBezTo>
                <a:cubicBezTo>
                  <a:pt x="2170" y="1158"/>
                  <a:pt x="2170" y="1158"/>
                  <a:pt x="2170" y="1158"/>
                </a:cubicBezTo>
                <a:cubicBezTo>
                  <a:pt x="2171" y="1158"/>
                  <a:pt x="2171" y="1158"/>
                  <a:pt x="2171" y="1158"/>
                </a:cubicBezTo>
                <a:cubicBezTo>
                  <a:pt x="2171" y="1157"/>
                  <a:pt x="2171" y="1157"/>
                  <a:pt x="2171" y="1157"/>
                </a:cubicBezTo>
                <a:cubicBezTo>
                  <a:pt x="2171" y="1157"/>
                  <a:pt x="2171" y="1156"/>
                  <a:pt x="2172" y="1156"/>
                </a:cubicBezTo>
                <a:cubicBezTo>
                  <a:pt x="2172" y="1155"/>
                  <a:pt x="2172" y="1155"/>
                  <a:pt x="2172" y="1155"/>
                </a:cubicBezTo>
                <a:cubicBezTo>
                  <a:pt x="2172" y="1155"/>
                  <a:pt x="2172" y="1155"/>
                  <a:pt x="2172" y="1155"/>
                </a:cubicBezTo>
                <a:cubicBezTo>
                  <a:pt x="2172" y="1155"/>
                  <a:pt x="2172" y="1155"/>
                  <a:pt x="2172" y="1155"/>
                </a:cubicBezTo>
                <a:moveTo>
                  <a:pt x="2163" y="1167"/>
                </a:moveTo>
                <a:cubicBezTo>
                  <a:pt x="2163" y="1167"/>
                  <a:pt x="2163" y="1167"/>
                  <a:pt x="2163" y="1167"/>
                </a:cubicBezTo>
                <a:cubicBezTo>
                  <a:pt x="2162" y="1167"/>
                  <a:pt x="2162" y="1167"/>
                  <a:pt x="2162" y="1167"/>
                </a:cubicBezTo>
                <a:cubicBezTo>
                  <a:pt x="2162" y="1168"/>
                  <a:pt x="2162" y="1168"/>
                  <a:pt x="2162" y="1168"/>
                </a:cubicBezTo>
                <a:cubicBezTo>
                  <a:pt x="2162" y="1167"/>
                  <a:pt x="2162" y="1167"/>
                  <a:pt x="2162" y="1167"/>
                </a:cubicBezTo>
                <a:cubicBezTo>
                  <a:pt x="2161" y="1168"/>
                  <a:pt x="2161" y="1168"/>
                  <a:pt x="2161" y="1168"/>
                </a:cubicBezTo>
                <a:cubicBezTo>
                  <a:pt x="2161" y="1168"/>
                  <a:pt x="2161" y="1168"/>
                  <a:pt x="2161" y="1168"/>
                </a:cubicBezTo>
                <a:cubicBezTo>
                  <a:pt x="2160" y="1168"/>
                  <a:pt x="2160" y="1168"/>
                  <a:pt x="2160" y="1168"/>
                </a:cubicBezTo>
                <a:cubicBezTo>
                  <a:pt x="2160" y="1168"/>
                  <a:pt x="2160" y="1168"/>
                  <a:pt x="2160" y="1168"/>
                </a:cubicBezTo>
                <a:cubicBezTo>
                  <a:pt x="2160" y="1169"/>
                  <a:pt x="2160" y="1169"/>
                  <a:pt x="2160" y="1169"/>
                </a:cubicBezTo>
                <a:cubicBezTo>
                  <a:pt x="2160" y="1169"/>
                  <a:pt x="2160" y="1169"/>
                  <a:pt x="2160" y="1169"/>
                </a:cubicBezTo>
                <a:cubicBezTo>
                  <a:pt x="2159" y="1170"/>
                  <a:pt x="2159" y="1170"/>
                  <a:pt x="2159" y="1170"/>
                </a:cubicBezTo>
                <a:cubicBezTo>
                  <a:pt x="2159" y="1169"/>
                  <a:pt x="2159" y="1169"/>
                  <a:pt x="2159" y="1169"/>
                </a:cubicBezTo>
                <a:cubicBezTo>
                  <a:pt x="2159" y="1170"/>
                  <a:pt x="2159" y="1170"/>
                  <a:pt x="2159" y="1170"/>
                </a:cubicBezTo>
                <a:cubicBezTo>
                  <a:pt x="2158" y="1170"/>
                  <a:pt x="2158" y="1170"/>
                  <a:pt x="2158" y="1170"/>
                </a:cubicBezTo>
                <a:cubicBezTo>
                  <a:pt x="2158" y="1171"/>
                  <a:pt x="2158" y="1171"/>
                  <a:pt x="2158" y="1171"/>
                </a:cubicBezTo>
                <a:cubicBezTo>
                  <a:pt x="2159" y="1171"/>
                  <a:pt x="2159" y="1171"/>
                  <a:pt x="2159" y="1171"/>
                </a:cubicBezTo>
                <a:cubicBezTo>
                  <a:pt x="2158" y="1171"/>
                  <a:pt x="2158" y="1171"/>
                  <a:pt x="2158" y="1171"/>
                </a:cubicBezTo>
                <a:cubicBezTo>
                  <a:pt x="2158" y="1171"/>
                  <a:pt x="2158" y="1171"/>
                  <a:pt x="2158" y="1172"/>
                </a:cubicBezTo>
                <a:cubicBezTo>
                  <a:pt x="2158" y="1172"/>
                  <a:pt x="2158" y="1172"/>
                  <a:pt x="2158" y="1172"/>
                </a:cubicBezTo>
                <a:cubicBezTo>
                  <a:pt x="2158" y="1172"/>
                  <a:pt x="2158" y="1172"/>
                  <a:pt x="2158" y="1172"/>
                </a:cubicBezTo>
                <a:cubicBezTo>
                  <a:pt x="2158" y="1172"/>
                  <a:pt x="2158" y="1172"/>
                  <a:pt x="2158" y="1172"/>
                </a:cubicBezTo>
                <a:cubicBezTo>
                  <a:pt x="2158" y="1172"/>
                  <a:pt x="2158" y="1172"/>
                  <a:pt x="2158" y="1172"/>
                </a:cubicBezTo>
                <a:cubicBezTo>
                  <a:pt x="2158" y="1173"/>
                  <a:pt x="2158" y="1173"/>
                  <a:pt x="2158" y="1173"/>
                </a:cubicBezTo>
                <a:cubicBezTo>
                  <a:pt x="2158" y="1173"/>
                  <a:pt x="2158" y="1173"/>
                  <a:pt x="2158" y="1173"/>
                </a:cubicBezTo>
                <a:cubicBezTo>
                  <a:pt x="2159" y="1173"/>
                  <a:pt x="2159" y="1173"/>
                  <a:pt x="2159" y="1173"/>
                </a:cubicBezTo>
                <a:cubicBezTo>
                  <a:pt x="2159" y="1173"/>
                  <a:pt x="2159" y="1173"/>
                  <a:pt x="2159" y="1173"/>
                </a:cubicBezTo>
                <a:cubicBezTo>
                  <a:pt x="2159" y="1174"/>
                  <a:pt x="2159" y="1174"/>
                  <a:pt x="2159" y="1174"/>
                </a:cubicBezTo>
                <a:cubicBezTo>
                  <a:pt x="2159" y="1173"/>
                  <a:pt x="2159" y="1173"/>
                  <a:pt x="2159" y="1173"/>
                </a:cubicBezTo>
                <a:cubicBezTo>
                  <a:pt x="2160" y="1173"/>
                  <a:pt x="2160" y="1173"/>
                  <a:pt x="2160" y="1173"/>
                </a:cubicBezTo>
                <a:cubicBezTo>
                  <a:pt x="2160" y="1172"/>
                  <a:pt x="2160" y="1172"/>
                  <a:pt x="2160" y="1172"/>
                </a:cubicBezTo>
                <a:cubicBezTo>
                  <a:pt x="2160" y="1172"/>
                  <a:pt x="2160" y="1172"/>
                  <a:pt x="2160" y="1172"/>
                </a:cubicBezTo>
                <a:cubicBezTo>
                  <a:pt x="2161" y="1171"/>
                  <a:pt x="2161" y="1171"/>
                  <a:pt x="2161" y="1171"/>
                </a:cubicBezTo>
                <a:cubicBezTo>
                  <a:pt x="2161" y="1171"/>
                  <a:pt x="2161" y="1171"/>
                  <a:pt x="2161" y="1171"/>
                </a:cubicBezTo>
                <a:cubicBezTo>
                  <a:pt x="2161" y="1170"/>
                  <a:pt x="2161" y="1170"/>
                  <a:pt x="2161" y="1170"/>
                </a:cubicBezTo>
                <a:cubicBezTo>
                  <a:pt x="2162" y="1170"/>
                  <a:pt x="2162" y="1170"/>
                  <a:pt x="2162" y="1170"/>
                </a:cubicBezTo>
                <a:cubicBezTo>
                  <a:pt x="2162" y="1170"/>
                  <a:pt x="2162" y="1170"/>
                  <a:pt x="2162" y="1170"/>
                </a:cubicBezTo>
                <a:cubicBezTo>
                  <a:pt x="2162" y="1169"/>
                  <a:pt x="2162" y="1169"/>
                  <a:pt x="2162" y="1169"/>
                </a:cubicBezTo>
                <a:cubicBezTo>
                  <a:pt x="2162" y="1169"/>
                  <a:pt x="2162" y="1169"/>
                  <a:pt x="2162" y="1169"/>
                </a:cubicBezTo>
                <a:cubicBezTo>
                  <a:pt x="2162" y="1169"/>
                  <a:pt x="2162" y="1169"/>
                  <a:pt x="2162" y="1169"/>
                </a:cubicBezTo>
                <a:cubicBezTo>
                  <a:pt x="2161" y="1169"/>
                  <a:pt x="2161" y="1169"/>
                  <a:pt x="2161" y="1169"/>
                </a:cubicBezTo>
                <a:cubicBezTo>
                  <a:pt x="2162" y="1168"/>
                  <a:pt x="2162" y="1168"/>
                  <a:pt x="2162" y="1168"/>
                </a:cubicBezTo>
                <a:cubicBezTo>
                  <a:pt x="2162" y="1168"/>
                  <a:pt x="2162" y="1168"/>
                  <a:pt x="2162" y="1168"/>
                </a:cubicBezTo>
                <a:cubicBezTo>
                  <a:pt x="2162" y="1168"/>
                  <a:pt x="2162" y="1168"/>
                  <a:pt x="2162" y="1168"/>
                </a:cubicBezTo>
                <a:cubicBezTo>
                  <a:pt x="2163" y="1168"/>
                  <a:pt x="2163" y="1168"/>
                  <a:pt x="2163" y="1168"/>
                </a:cubicBezTo>
                <a:cubicBezTo>
                  <a:pt x="2163" y="1168"/>
                  <a:pt x="2163" y="1168"/>
                  <a:pt x="2163" y="1168"/>
                </a:cubicBezTo>
                <a:cubicBezTo>
                  <a:pt x="2164" y="1168"/>
                  <a:pt x="2164" y="1168"/>
                  <a:pt x="2164" y="1168"/>
                </a:cubicBezTo>
                <a:cubicBezTo>
                  <a:pt x="2163" y="1168"/>
                  <a:pt x="2163" y="1168"/>
                  <a:pt x="2163" y="1168"/>
                </a:cubicBezTo>
                <a:cubicBezTo>
                  <a:pt x="2163" y="1167"/>
                  <a:pt x="2163" y="1167"/>
                  <a:pt x="2163" y="1167"/>
                </a:cubicBezTo>
                <a:moveTo>
                  <a:pt x="2172" y="1148"/>
                </a:moveTo>
                <a:cubicBezTo>
                  <a:pt x="2171" y="1148"/>
                  <a:pt x="2171" y="1148"/>
                  <a:pt x="2171" y="1148"/>
                </a:cubicBezTo>
                <a:cubicBezTo>
                  <a:pt x="2171" y="1148"/>
                  <a:pt x="2171" y="1148"/>
                  <a:pt x="2171" y="1148"/>
                </a:cubicBezTo>
                <a:cubicBezTo>
                  <a:pt x="2171" y="1147"/>
                  <a:pt x="2171" y="1147"/>
                  <a:pt x="2171" y="1147"/>
                </a:cubicBezTo>
                <a:cubicBezTo>
                  <a:pt x="2171" y="1147"/>
                  <a:pt x="2171" y="1147"/>
                  <a:pt x="2171" y="1147"/>
                </a:cubicBezTo>
                <a:cubicBezTo>
                  <a:pt x="2170" y="1147"/>
                  <a:pt x="2170" y="1147"/>
                  <a:pt x="2170" y="1147"/>
                </a:cubicBezTo>
                <a:cubicBezTo>
                  <a:pt x="2170" y="1148"/>
                  <a:pt x="2170" y="1148"/>
                  <a:pt x="2170" y="1148"/>
                </a:cubicBezTo>
                <a:cubicBezTo>
                  <a:pt x="2171" y="1148"/>
                  <a:pt x="2171" y="1148"/>
                  <a:pt x="2171" y="1148"/>
                </a:cubicBezTo>
                <a:cubicBezTo>
                  <a:pt x="2171" y="1148"/>
                  <a:pt x="2171" y="1148"/>
                  <a:pt x="2171" y="1148"/>
                </a:cubicBezTo>
                <a:cubicBezTo>
                  <a:pt x="2171" y="1148"/>
                  <a:pt x="2171" y="1148"/>
                  <a:pt x="2171" y="1148"/>
                </a:cubicBezTo>
                <a:cubicBezTo>
                  <a:pt x="2172" y="1148"/>
                  <a:pt x="2172" y="1148"/>
                  <a:pt x="2172" y="1148"/>
                </a:cubicBezTo>
                <a:cubicBezTo>
                  <a:pt x="2172" y="1148"/>
                  <a:pt x="2172" y="1148"/>
                  <a:pt x="2172" y="1148"/>
                </a:cubicBezTo>
                <a:cubicBezTo>
                  <a:pt x="2172" y="1148"/>
                  <a:pt x="2172" y="1148"/>
                  <a:pt x="2172" y="1148"/>
                </a:cubicBezTo>
                <a:cubicBezTo>
                  <a:pt x="2172" y="1148"/>
                  <a:pt x="2172" y="1148"/>
                  <a:pt x="2172" y="1148"/>
                </a:cubicBezTo>
                <a:cubicBezTo>
                  <a:pt x="2172" y="1148"/>
                  <a:pt x="2172" y="1148"/>
                  <a:pt x="2172" y="1148"/>
                </a:cubicBezTo>
                <a:moveTo>
                  <a:pt x="2169" y="1157"/>
                </a:moveTo>
                <a:cubicBezTo>
                  <a:pt x="2169" y="1157"/>
                  <a:pt x="2169" y="1157"/>
                  <a:pt x="2169" y="1157"/>
                </a:cubicBezTo>
                <a:cubicBezTo>
                  <a:pt x="2169" y="1157"/>
                  <a:pt x="2169" y="1157"/>
                  <a:pt x="2169" y="1157"/>
                </a:cubicBezTo>
                <a:cubicBezTo>
                  <a:pt x="2168" y="1157"/>
                  <a:pt x="2168" y="1157"/>
                  <a:pt x="2168" y="1157"/>
                </a:cubicBezTo>
                <a:cubicBezTo>
                  <a:pt x="2168" y="1157"/>
                  <a:pt x="2168" y="1157"/>
                  <a:pt x="2168" y="1157"/>
                </a:cubicBezTo>
                <a:cubicBezTo>
                  <a:pt x="2168" y="1157"/>
                  <a:pt x="2168" y="1157"/>
                  <a:pt x="2168" y="1157"/>
                </a:cubicBezTo>
                <a:cubicBezTo>
                  <a:pt x="2168" y="1157"/>
                  <a:pt x="2168" y="1157"/>
                  <a:pt x="2168" y="1157"/>
                </a:cubicBezTo>
                <a:cubicBezTo>
                  <a:pt x="2168" y="1158"/>
                  <a:pt x="2168" y="1158"/>
                  <a:pt x="2168" y="1158"/>
                </a:cubicBezTo>
                <a:cubicBezTo>
                  <a:pt x="2168" y="1158"/>
                  <a:pt x="2168" y="1158"/>
                  <a:pt x="2168" y="1158"/>
                </a:cubicBezTo>
                <a:cubicBezTo>
                  <a:pt x="2168" y="1158"/>
                  <a:pt x="2168" y="1158"/>
                  <a:pt x="2168" y="1158"/>
                </a:cubicBezTo>
                <a:cubicBezTo>
                  <a:pt x="2168" y="1158"/>
                  <a:pt x="2168" y="1158"/>
                  <a:pt x="2168" y="1158"/>
                </a:cubicBezTo>
                <a:cubicBezTo>
                  <a:pt x="2169" y="1158"/>
                  <a:pt x="2169" y="1158"/>
                  <a:pt x="2169" y="1158"/>
                </a:cubicBezTo>
                <a:cubicBezTo>
                  <a:pt x="2169" y="1159"/>
                  <a:pt x="2169" y="1159"/>
                  <a:pt x="2169" y="1159"/>
                </a:cubicBezTo>
                <a:cubicBezTo>
                  <a:pt x="2168" y="1158"/>
                  <a:pt x="2168" y="1158"/>
                  <a:pt x="2168" y="1158"/>
                </a:cubicBezTo>
                <a:cubicBezTo>
                  <a:pt x="2168" y="1159"/>
                  <a:pt x="2168" y="1159"/>
                  <a:pt x="2168" y="1159"/>
                </a:cubicBezTo>
                <a:cubicBezTo>
                  <a:pt x="2168" y="1159"/>
                  <a:pt x="2168" y="1159"/>
                  <a:pt x="2168" y="1159"/>
                </a:cubicBezTo>
                <a:cubicBezTo>
                  <a:pt x="2168" y="1159"/>
                  <a:pt x="2168" y="1159"/>
                  <a:pt x="2168" y="1159"/>
                </a:cubicBezTo>
                <a:cubicBezTo>
                  <a:pt x="2168" y="1159"/>
                  <a:pt x="2168" y="1159"/>
                  <a:pt x="2168" y="1159"/>
                </a:cubicBezTo>
                <a:cubicBezTo>
                  <a:pt x="2168" y="1159"/>
                  <a:pt x="2168" y="1159"/>
                  <a:pt x="2168" y="1159"/>
                </a:cubicBezTo>
                <a:cubicBezTo>
                  <a:pt x="2169" y="1159"/>
                  <a:pt x="2169" y="1159"/>
                  <a:pt x="2169" y="1159"/>
                </a:cubicBezTo>
                <a:cubicBezTo>
                  <a:pt x="2169" y="1159"/>
                  <a:pt x="2169" y="1159"/>
                  <a:pt x="2169" y="1159"/>
                </a:cubicBezTo>
                <a:cubicBezTo>
                  <a:pt x="2169" y="1159"/>
                  <a:pt x="2169" y="1159"/>
                  <a:pt x="2169" y="1159"/>
                </a:cubicBezTo>
                <a:cubicBezTo>
                  <a:pt x="2169" y="1159"/>
                  <a:pt x="2169" y="1159"/>
                  <a:pt x="2169" y="1159"/>
                </a:cubicBezTo>
                <a:cubicBezTo>
                  <a:pt x="2169" y="1159"/>
                  <a:pt x="2169" y="1159"/>
                  <a:pt x="2169" y="1159"/>
                </a:cubicBezTo>
                <a:cubicBezTo>
                  <a:pt x="2169" y="1159"/>
                  <a:pt x="2169" y="1159"/>
                  <a:pt x="2169" y="1159"/>
                </a:cubicBezTo>
                <a:cubicBezTo>
                  <a:pt x="2169" y="1159"/>
                  <a:pt x="2169" y="1159"/>
                  <a:pt x="2169" y="1159"/>
                </a:cubicBezTo>
                <a:cubicBezTo>
                  <a:pt x="2169" y="1158"/>
                  <a:pt x="2169" y="1158"/>
                  <a:pt x="2169" y="1158"/>
                </a:cubicBezTo>
                <a:cubicBezTo>
                  <a:pt x="2169" y="1158"/>
                  <a:pt x="2169" y="1158"/>
                  <a:pt x="2169" y="1158"/>
                </a:cubicBezTo>
                <a:cubicBezTo>
                  <a:pt x="2169" y="1158"/>
                  <a:pt x="2169" y="1158"/>
                  <a:pt x="2169" y="1158"/>
                </a:cubicBezTo>
                <a:cubicBezTo>
                  <a:pt x="2169" y="1158"/>
                  <a:pt x="2169" y="1158"/>
                  <a:pt x="2169" y="1158"/>
                </a:cubicBezTo>
                <a:cubicBezTo>
                  <a:pt x="2169" y="1158"/>
                  <a:pt x="2169" y="1158"/>
                  <a:pt x="2169" y="1158"/>
                </a:cubicBezTo>
                <a:cubicBezTo>
                  <a:pt x="2169" y="1158"/>
                  <a:pt x="2169" y="1158"/>
                  <a:pt x="2169" y="1158"/>
                </a:cubicBezTo>
                <a:cubicBezTo>
                  <a:pt x="2169" y="1158"/>
                  <a:pt x="2169" y="1158"/>
                  <a:pt x="2169" y="1158"/>
                </a:cubicBezTo>
                <a:cubicBezTo>
                  <a:pt x="2169" y="1158"/>
                  <a:pt x="2169" y="1158"/>
                  <a:pt x="2169" y="1158"/>
                </a:cubicBezTo>
                <a:cubicBezTo>
                  <a:pt x="2169" y="1158"/>
                  <a:pt x="2169" y="1158"/>
                  <a:pt x="2169" y="1158"/>
                </a:cubicBezTo>
                <a:cubicBezTo>
                  <a:pt x="2169" y="1158"/>
                  <a:pt x="2169" y="1158"/>
                  <a:pt x="2169" y="1158"/>
                </a:cubicBezTo>
                <a:cubicBezTo>
                  <a:pt x="2169" y="1157"/>
                  <a:pt x="2169" y="1157"/>
                  <a:pt x="2169" y="1157"/>
                </a:cubicBezTo>
                <a:cubicBezTo>
                  <a:pt x="2169" y="1157"/>
                  <a:pt x="2169" y="1157"/>
                  <a:pt x="2169" y="1157"/>
                </a:cubicBezTo>
                <a:cubicBezTo>
                  <a:pt x="2169" y="1157"/>
                  <a:pt x="2169" y="1157"/>
                  <a:pt x="2169" y="1157"/>
                </a:cubicBezTo>
                <a:cubicBezTo>
                  <a:pt x="2169" y="1157"/>
                  <a:pt x="2169" y="1157"/>
                  <a:pt x="2169" y="1157"/>
                </a:cubicBezTo>
                <a:moveTo>
                  <a:pt x="2132" y="1124"/>
                </a:moveTo>
                <a:cubicBezTo>
                  <a:pt x="2132" y="1124"/>
                  <a:pt x="2132" y="1124"/>
                  <a:pt x="2132" y="1124"/>
                </a:cubicBezTo>
                <a:cubicBezTo>
                  <a:pt x="2132" y="1124"/>
                  <a:pt x="2132" y="1124"/>
                  <a:pt x="2132" y="1124"/>
                </a:cubicBezTo>
                <a:cubicBezTo>
                  <a:pt x="2132" y="1124"/>
                  <a:pt x="2132" y="1124"/>
                  <a:pt x="2132" y="1124"/>
                </a:cubicBezTo>
                <a:cubicBezTo>
                  <a:pt x="2132" y="1124"/>
                  <a:pt x="2132" y="1124"/>
                  <a:pt x="2132" y="1124"/>
                </a:cubicBezTo>
                <a:cubicBezTo>
                  <a:pt x="2132" y="1124"/>
                  <a:pt x="2132" y="1124"/>
                  <a:pt x="2132" y="1124"/>
                </a:cubicBezTo>
                <a:cubicBezTo>
                  <a:pt x="2132" y="1124"/>
                  <a:pt x="2132" y="1124"/>
                  <a:pt x="2132" y="1124"/>
                </a:cubicBezTo>
                <a:cubicBezTo>
                  <a:pt x="2132" y="1125"/>
                  <a:pt x="2132" y="1125"/>
                  <a:pt x="2132" y="1125"/>
                </a:cubicBezTo>
                <a:cubicBezTo>
                  <a:pt x="2132" y="1125"/>
                  <a:pt x="2132" y="1125"/>
                  <a:pt x="2132" y="1125"/>
                </a:cubicBezTo>
                <a:cubicBezTo>
                  <a:pt x="2132" y="1125"/>
                  <a:pt x="2132" y="1125"/>
                  <a:pt x="2132" y="1125"/>
                </a:cubicBezTo>
                <a:cubicBezTo>
                  <a:pt x="2132" y="1125"/>
                  <a:pt x="2132" y="1125"/>
                  <a:pt x="2132" y="1125"/>
                </a:cubicBezTo>
                <a:cubicBezTo>
                  <a:pt x="2133" y="1125"/>
                  <a:pt x="2133" y="1125"/>
                  <a:pt x="2133" y="1125"/>
                </a:cubicBezTo>
                <a:cubicBezTo>
                  <a:pt x="2132" y="1124"/>
                  <a:pt x="2132" y="1124"/>
                  <a:pt x="2132" y="1124"/>
                </a:cubicBezTo>
                <a:cubicBezTo>
                  <a:pt x="2132" y="1124"/>
                  <a:pt x="2132" y="1124"/>
                  <a:pt x="2132" y="1124"/>
                </a:cubicBezTo>
                <a:moveTo>
                  <a:pt x="2158" y="1174"/>
                </a:moveTo>
                <a:cubicBezTo>
                  <a:pt x="2158" y="1174"/>
                  <a:pt x="2158" y="1174"/>
                  <a:pt x="2158" y="1174"/>
                </a:cubicBezTo>
                <a:cubicBezTo>
                  <a:pt x="2158" y="1174"/>
                  <a:pt x="2158" y="1174"/>
                  <a:pt x="2158" y="1174"/>
                </a:cubicBezTo>
                <a:cubicBezTo>
                  <a:pt x="2157" y="1174"/>
                  <a:pt x="2157" y="1174"/>
                  <a:pt x="2157" y="1174"/>
                </a:cubicBezTo>
                <a:cubicBezTo>
                  <a:pt x="2157" y="1174"/>
                  <a:pt x="2157" y="1174"/>
                  <a:pt x="2157" y="1174"/>
                </a:cubicBezTo>
                <a:cubicBezTo>
                  <a:pt x="2157" y="1174"/>
                  <a:pt x="2157" y="1174"/>
                  <a:pt x="2157" y="1174"/>
                </a:cubicBezTo>
                <a:cubicBezTo>
                  <a:pt x="2157" y="1174"/>
                  <a:pt x="2157" y="1174"/>
                  <a:pt x="2157" y="1174"/>
                </a:cubicBezTo>
                <a:cubicBezTo>
                  <a:pt x="2157" y="1174"/>
                  <a:pt x="2157" y="1174"/>
                  <a:pt x="2157" y="1174"/>
                </a:cubicBezTo>
                <a:cubicBezTo>
                  <a:pt x="2157" y="1175"/>
                  <a:pt x="2157" y="1175"/>
                  <a:pt x="2157" y="1175"/>
                </a:cubicBezTo>
                <a:cubicBezTo>
                  <a:pt x="2156" y="1175"/>
                  <a:pt x="2156" y="1175"/>
                  <a:pt x="2156" y="1175"/>
                </a:cubicBezTo>
                <a:cubicBezTo>
                  <a:pt x="2156" y="1175"/>
                  <a:pt x="2156" y="1175"/>
                  <a:pt x="2156" y="1175"/>
                </a:cubicBezTo>
                <a:cubicBezTo>
                  <a:pt x="2156" y="1175"/>
                  <a:pt x="2156" y="1175"/>
                  <a:pt x="2156" y="1175"/>
                </a:cubicBezTo>
                <a:cubicBezTo>
                  <a:pt x="2156" y="1175"/>
                  <a:pt x="2156" y="1175"/>
                  <a:pt x="2156" y="1175"/>
                </a:cubicBezTo>
                <a:cubicBezTo>
                  <a:pt x="2156" y="1176"/>
                  <a:pt x="2156" y="1176"/>
                  <a:pt x="2156" y="1176"/>
                </a:cubicBezTo>
                <a:cubicBezTo>
                  <a:pt x="2156" y="1176"/>
                  <a:pt x="2156" y="1176"/>
                  <a:pt x="2156" y="1176"/>
                </a:cubicBezTo>
                <a:cubicBezTo>
                  <a:pt x="2156" y="1175"/>
                  <a:pt x="2156" y="1175"/>
                  <a:pt x="2156" y="1175"/>
                </a:cubicBezTo>
                <a:cubicBezTo>
                  <a:pt x="2156" y="1175"/>
                  <a:pt x="2156" y="1175"/>
                  <a:pt x="2156" y="1175"/>
                </a:cubicBezTo>
                <a:cubicBezTo>
                  <a:pt x="2156" y="1175"/>
                  <a:pt x="2156" y="1175"/>
                  <a:pt x="2156" y="1175"/>
                </a:cubicBezTo>
                <a:cubicBezTo>
                  <a:pt x="2157" y="1175"/>
                  <a:pt x="2157" y="1175"/>
                  <a:pt x="2157" y="1175"/>
                </a:cubicBezTo>
                <a:cubicBezTo>
                  <a:pt x="2157" y="1175"/>
                  <a:pt x="2157" y="1175"/>
                  <a:pt x="2157" y="1175"/>
                </a:cubicBezTo>
                <a:cubicBezTo>
                  <a:pt x="2157" y="1175"/>
                  <a:pt x="2157" y="1175"/>
                  <a:pt x="2157" y="1175"/>
                </a:cubicBezTo>
                <a:cubicBezTo>
                  <a:pt x="2158" y="1174"/>
                  <a:pt x="2158" y="1174"/>
                  <a:pt x="2158" y="1174"/>
                </a:cubicBezTo>
                <a:cubicBezTo>
                  <a:pt x="2158" y="1174"/>
                  <a:pt x="2158" y="1174"/>
                  <a:pt x="2158" y="1174"/>
                </a:cubicBezTo>
                <a:cubicBezTo>
                  <a:pt x="2158" y="1174"/>
                  <a:pt x="2158" y="1174"/>
                  <a:pt x="2158" y="1174"/>
                </a:cubicBezTo>
                <a:moveTo>
                  <a:pt x="2142" y="1143"/>
                </a:moveTo>
                <a:cubicBezTo>
                  <a:pt x="2142" y="1143"/>
                  <a:pt x="2142" y="1143"/>
                  <a:pt x="2142" y="1143"/>
                </a:cubicBezTo>
                <a:cubicBezTo>
                  <a:pt x="2141" y="1143"/>
                  <a:pt x="2141" y="1143"/>
                  <a:pt x="2141" y="1143"/>
                </a:cubicBezTo>
                <a:cubicBezTo>
                  <a:pt x="2141" y="1143"/>
                  <a:pt x="2141" y="1143"/>
                  <a:pt x="2141" y="1143"/>
                </a:cubicBezTo>
                <a:cubicBezTo>
                  <a:pt x="2141" y="1143"/>
                  <a:pt x="2141" y="1143"/>
                  <a:pt x="2141" y="1143"/>
                </a:cubicBezTo>
                <a:cubicBezTo>
                  <a:pt x="2141" y="1143"/>
                  <a:pt x="2141" y="1143"/>
                  <a:pt x="2141" y="1143"/>
                </a:cubicBezTo>
                <a:cubicBezTo>
                  <a:pt x="2141" y="1143"/>
                  <a:pt x="2141" y="1143"/>
                  <a:pt x="2141" y="1143"/>
                </a:cubicBezTo>
                <a:cubicBezTo>
                  <a:pt x="2141" y="1144"/>
                  <a:pt x="2141" y="1144"/>
                  <a:pt x="2141" y="1144"/>
                </a:cubicBezTo>
                <a:cubicBezTo>
                  <a:pt x="2142" y="1144"/>
                  <a:pt x="2142" y="1144"/>
                  <a:pt x="2142" y="1144"/>
                </a:cubicBezTo>
                <a:cubicBezTo>
                  <a:pt x="2142" y="1144"/>
                  <a:pt x="2142" y="1144"/>
                  <a:pt x="2142" y="1144"/>
                </a:cubicBezTo>
                <a:cubicBezTo>
                  <a:pt x="2142" y="1144"/>
                  <a:pt x="2142" y="1144"/>
                  <a:pt x="2142" y="1144"/>
                </a:cubicBezTo>
                <a:cubicBezTo>
                  <a:pt x="2142" y="1144"/>
                  <a:pt x="2142" y="1144"/>
                  <a:pt x="2142" y="1144"/>
                </a:cubicBezTo>
                <a:cubicBezTo>
                  <a:pt x="2142" y="1144"/>
                  <a:pt x="2142" y="1144"/>
                  <a:pt x="2142" y="1144"/>
                </a:cubicBezTo>
                <a:cubicBezTo>
                  <a:pt x="2142" y="1143"/>
                  <a:pt x="2142" y="1143"/>
                  <a:pt x="2142" y="1143"/>
                </a:cubicBezTo>
                <a:cubicBezTo>
                  <a:pt x="2142" y="1143"/>
                  <a:pt x="2142" y="1143"/>
                  <a:pt x="2142" y="1143"/>
                </a:cubicBezTo>
                <a:moveTo>
                  <a:pt x="2149" y="1172"/>
                </a:moveTo>
                <a:cubicBezTo>
                  <a:pt x="2149" y="1172"/>
                  <a:pt x="2149" y="1172"/>
                  <a:pt x="2149" y="1172"/>
                </a:cubicBezTo>
                <a:cubicBezTo>
                  <a:pt x="2148" y="1172"/>
                  <a:pt x="2148" y="1172"/>
                  <a:pt x="2148" y="1172"/>
                </a:cubicBezTo>
                <a:cubicBezTo>
                  <a:pt x="2148" y="1172"/>
                  <a:pt x="2148" y="1172"/>
                  <a:pt x="2148" y="1172"/>
                </a:cubicBezTo>
                <a:cubicBezTo>
                  <a:pt x="2148" y="1172"/>
                  <a:pt x="2148" y="1172"/>
                  <a:pt x="2148" y="1172"/>
                </a:cubicBezTo>
                <a:cubicBezTo>
                  <a:pt x="2148" y="1172"/>
                  <a:pt x="2148" y="1172"/>
                  <a:pt x="2148" y="1172"/>
                </a:cubicBezTo>
                <a:cubicBezTo>
                  <a:pt x="2148" y="1172"/>
                  <a:pt x="2148" y="1172"/>
                  <a:pt x="2148" y="1172"/>
                </a:cubicBezTo>
                <a:cubicBezTo>
                  <a:pt x="2148" y="1173"/>
                  <a:pt x="2148" y="1173"/>
                  <a:pt x="2148" y="1173"/>
                </a:cubicBezTo>
                <a:cubicBezTo>
                  <a:pt x="2148" y="1173"/>
                  <a:pt x="2148" y="1173"/>
                  <a:pt x="2148" y="1173"/>
                </a:cubicBezTo>
                <a:cubicBezTo>
                  <a:pt x="2148" y="1173"/>
                  <a:pt x="2148" y="1173"/>
                  <a:pt x="2148" y="1173"/>
                </a:cubicBezTo>
                <a:cubicBezTo>
                  <a:pt x="2149" y="1174"/>
                  <a:pt x="2149" y="1174"/>
                  <a:pt x="2149" y="1174"/>
                </a:cubicBezTo>
                <a:cubicBezTo>
                  <a:pt x="2149" y="1173"/>
                  <a:pt x="2149" y="1173"/>
                  <a:pt x="2149" y="1173"/>
                </a:cubicBezTo>
                <a:cubicBezTo>
                  <a:pt x="2149" y="1173"/>
                  <a:pt x="2149" y="1173"/>
                  <a:pt x="2149" y="1173"/>
                </a:cubicBezTo>
                <a:cubicBezTo>
                  <a:pt x="2149" y="1173"/>
                  <a:pt x="2149" y="1173"/>
                  <a:pt x="2149" y="1173"/>
                </a:cubicBezTo>
                <a:cubicBezTo>
                  <a:pt x="2149" y="1172"/>
                  <a:pt x="2149" y="1172"/>
                  <a:pt x="2149" y="1172"/>
                </a:cubicBezTo>
                <a:moveTo>
                  <a:pt x="2156" y="1145"/>
                </a:moveTo>
                <a:cubicBezTo>
                  <a:pt x="2156" y="1145"/>
                  <a:pt x="2156" y="1145"/>
                  <a:pt x="2156" y="1145"/>
                </a:cubicBezTo>
                <a:cubicBezTo>
                  <a:pt x="2156" y="1145"/>
                  <a:pt x="2156" y="1145"/>
                  <a:pt x="2156" y="1145"/>
                </a:cubicBezTo>
                <a:cubicBezTo>
                  <a:pt x="2156" y="1145"/>
                  <a:pt x="2156" y="1145"/>
                  <a:pt x="2156" y="1145"/>
                </a:cubicBezTo>
                <a:cubicBezTo>
                  <a:pt x="2156" y="1144"/>
                  <a:pt x="2156" y="1144"/>
                  <a:pt x="2156" y="1144"/>
                </a:cubicBezTo>
                <a:cubicBezTo>
                  <a:pt x="2156" y="1144"/>
                  <a:pt x="2156" y="1144"/>
                  <a:pt x="2156" y="1144"/>
                </a:cubicBezTo>
                <a:cubicBezTo>
                  <a:pt x="2156" y="1144"/>
                  <a:pt x="2156" y="1144"/>
                  <a:pt x="2156" y="1144"/>
                </a:cubicBezTo>
                <a:cubicBezTo>
                  <a:pt x="2156" y="1144"/>
                  <a:pt x="2156" y="1144"/>
                  <a:pt x="2156" y="1144"/>
                </a:cubicBezTo>
                <a:cubicBezTo>
                  <a:pt x="2156" y="1144"/>
                  <a:pt x="2156" y="1144"/>
                  <a:pt x="2156" y="1144"/>
                </a:cubicBezTo>
                <a:cubicBezTo>
                  <a:pt x="2156" y="1143"/>
                  <a:pt x="2156" y="1143"/>
                  <a:pt x="2156" y="1143"/>
                </a:cubicBezTo>
                <a:cubicBezTo>
                  <a:pt x="2156" y="1143"/>
                  <a:pt x="2156" y="1143"/>
                  <a:pt x="2156" y="1143"/>
                </a:cubicBezTo>
                <a:cubicBezTo>
                  <a:pt x="2156" y="1143"/>
                  <a:pt x="2156" y="1143"/>
                  <a:pt x="2156" y="1143"/>
                </a:cubicBezTo>
                <a:cubicBezTo>
                  <a:pt x="2156" y="1143"/>
                  <a:pt x="2156" y="1143"/>
                  <a:pt x="2156" y="1143"/>
                </a:cubicBezTo>
                <a:cubicBezTo>
                  <a:pt x="2156" y="1143"/>
                  <a:pt x="2156" y="1143"/>
                  <a:pt x="2156" y="1143"/>
                </a:cubicBezTo>
                <a:cubicBezTo>
                  <a:pt x="2156" y="1143"/>
                  <a:pt x="2156" y="1143"/>
                  <a:pt x="2156" y="1143"/>
                </a:cubicBezTo>
                <a:cubicBezTo>
                  <a:pt x="2156" y="1143"/>
                  <a:pt x="2156" y="1143"/>
                  <a:pt x="2156" y="1143"/>
                </a:cubicBezTo>
                <a:cubicBezTo>
                  <a:pt x="2156" y="1142"/>
                  <a:pt x="2156" y="1142"/>
                  <a:pt x="2156" y="1142"/>
                </a:cubicBezTo>
                <a:cubicBezTo>
                  <a:pt x="2156" y="1142"/>
                  <a:pt x="2156" y="1142"/>
                  <a:pt x="2156" y="1142"/>
                </a:cubicBezTo>
                <a:cubicBezTo>
                  <a:pt x="2155" y="1142"/>
                  <a:pt x="2155" y="1142"/>
                  <a:pt x="2155" y="1142"/>
                </a:cubicBezTo>
                <a:cubicBezTo>
                  <a:pt x="2155" y="1142"/>
                  <a:pt x="2155" y="1142"/>
                  <a:pt x="2155" y="1142"/>
                </a:cubicBezTo>
                <a:cubicBezTo>
                  <a:pt x="2155" y="1142"/>
                  <a:pt x="2155" y="1142"/>
                  <a:pt x="2155" y="1142"/>
                </a:cubicBezTo>
                <a:cubicBezTo>
                  <a:pt x="2155" y="1142"/>
                  <a:pt x="2155" y="1142"/>
                  <a:pt x="2155" y="1142"/>
                </a:cubicBezTo>
                <a:cubicBezTo>
                  <a:pt x="2155" y="1142"/>
                  <a:pt x="2155" y="1142"/>
                  <a:pt x="2155" y="1142"/>
                </a:cubicBezTo>
                <a:cubicBezTo>
                  <a:pt x="2155" y="1141"/>
                  <a:pt x="2155" y="1141"/>
                  <a:pt x="2155" y="1141"/>
                </a:cubicBezTo>
                <a:cubicBezTo>
                  <a:pt x="2154" y="1140"/>
                  <a:pt x="2154" y="1140"/>
                  <a:pt x="2154" y="1140"/>
                </a:cubicBezTo>
                <a:cubicBezTo>
                  <a:pt x="2154" y="1140"/>
                  <a:pt x="2154" y="1140"/>
                  <a:pt x="2154" y="1140"/>
                </a:cubicBezTo>
                <a:cubicBezTo>
                  <a:pt x="2154" y="1140"/>
                  <a:pt x="2154" y="1140"/>
                  <a:pt x="2154" y="1140"/>
                </a:cubicBezTo>
                <a:cubicBezTo>
                  <a:pt x="2154" y="1140"/>
                  <a:pt x="2154" y="1140"/>
                  <a:pt x="2154" y="1140"/>
                </a:cubicBezTo>
                <a:cubicBezTo>
                  <a:pt x="2153" y="1140"/>
                  <a:pt x="2153" y="1140"/>
                  <a:pt x="2153" y="1140"/>
                </a:cubicBezTo>
                <a:cubicBezTo>
                  <a:pt x="2153" y="1140"/>
                  <a:pt x="2153" y="1140"/>
                  <a:pt x="2153" y="1140"/>
                </a:cubicBezTo>
                <a:cubicBezTo>
                  <a:pt x="2152" y="1140"/>
                  <a:pt x="2152" y="1140"/>
                  <a:pt x="2152" y="1140"/>
                </a:cubicBezTo>
                <a:cubicBezTo>
                  <a:pt x="2152" y="1139"/>
                  <a:pt x="2152" y="1139"/>
                  <a:pt x="2152" y="1139"/>
                </a:cubicBezTo>
                <a:cubicBezTo>
                  <a:pt x="2151" y="1139"/>
                  <a:pt x="2151" y="1139"/>
                  <a:pt x="2151" y="1139"/>
                </a:cubicBezTo>
                <a:cubicBezTo>
                  <a:pt x="2151" y="1140"/>
                  <a:pt x="2151" y="1140"/>
                  <a:pt x="2151" y="1140"/>
                </a:cubicBezTo>
                <a:cubicBezTo>
                  <a:pt x="2151" y="1140"/>
                  <a:pt x="2151" y="1140"/>
                  <a:pt x="2151" y="1140"/>
                </a:cubicBezTo>
                <a:cubicBezTo>
                  <a:pt x="2151" y="1140"/>
                  <a:pt x="2151" y="1140"/>
                  <a:pt x="2151" y="1140"/>
                </a:cubicBezTo>
                <a:cubicBezTo>
                  <a:pt x="2151" y="1140"/>
                  <a:pt x="2151" y="1140"/>
                  <a:pt x="2151" y="1140"/>
                </a:cubicBezTo>
                <a:cubicBezTo>
                  <a:pt x="2151" y="1139"/>
                  <a:pt x="2151" y="1139"/>
                  <a:pt x="2151" y="1139"/>
                </a:cubicBezTo>
                <a:cubicBezTo>
                  <a:pt x="2150" y="1139"/>
                  <a:pt x="2150" y="1139"/>
                  <a:pt x="2150" y="1139"/>
                </a:cubicBezTo>
                <a:cubicBezTo>
                  <a:pt x="2150" y="1139"/>
                  <a:pt x="2150" y="1139"/>
                  <a:pt x="2150" y="1139"/>
                </a:cubicBezTo>
                <a:cubicBezTo>
                  <a:pt x="2150" y="1139"/>
                  <a:pt x="2150" y="1139"/>
                  <a:pt x="2150" y="1139"/>
                </a:cubicBezTo>
                <a:cubicBezTo>
                  <a:pt x="2150" y="1139"/>
                  <a:pt x="2150" y="1139"/>
                  <a:pt x="2150" y="1139"/>
                </a:cubicBezTo>
                <a:cubicBezTo>
                  <a:pt x="2149" y="1139"/>
                  <a:pt x="2149" y="1139"/>
                  <a:pt x="2149" y="1139"/>
                </a:cubicBezTo>
                <a:cubicBezTo>
                  <a:pt x="2149" y="1139"/>
                  <a:pt x="2149" y="1139"/>
                  <a:pt x="2149" y="1139"/>
                </a:cubicBezTo>
                <a:cubicBezTo>
                  <a:pt x="2149" y="1139"/>
                  <a:pt x="2149" y="1139"/>
                  <a:pt x="2149" y="1139"/>
                </a:cubicBezTo>
                <a:cubicBezTo>
                  <a:pt x="2149" y="1139"/>
                  <a:pt x="2149" y="1139"/>
                  <a:pt x="2149" y="1139"/>
                </a:cubicBezTo>
                <a:cubicBezTo>
                  <a:pt x="2149" y="1139"/>
                  <a:pt x="2149" y="1139"/>
                  <a:pt x="2149" y="1139"/>
                </a:cubicBezTo>
                <a:cubicBezTo>
                  <a:pt x="2149" y="1139"/>
                  <a:pt x="2149" y="1139"/>
                  <a:pt x="2149" y="1139"/>
                </a:cubicBezTo>
                <a:cubicBezTo>
                  <a:pt x="2148" y="1138"/>
                  <a:pt x="2148" y="1138"/>
                  <a:pt x="2148" y="1138"/>
                </a:cubicBezTo>
                <a:cubicBezTo>
                  <a:pt x="2148" y="1138"/>
                  <a:pt x="2148" y="1138"/>
                  <a:pt x="2148" y="1138"/>
                </a:cubicBezTo>
                <a:cubicBezTo>
                  <a:pt x="2148" y="1138"/>
                  <a:pt x="2148" y="1138"/>
                  <a:pt x="2148" y="1138"/>
                </a:cubicBezTo>
                <a:cubicBezTo>
                  <a:pt x="2148" y="1138"/>
                  <a:pt x="2148" y="1138"/>
                  <a:pt x="2148" y="1138"/>
                </a:cubicBezTo>
                <a:cubicBezTo>
                  <a:pt x="2148" y="1138"/>
                  <a:pt x="2148" y="1138"/>
                  <a:pt x="2148" y="1138"/>
                </a:cubicBezTo>
                <a:cubicBezTo>
                  <a:pt x="2147" y="1138"/>
                  <a:pt x="2147" y="1138"/>
                  <a:pt x="2147" y="1138"/>
                </a:cubicBezTo>
                <a:cubicBezTo>
                  <a:pt x="2147" y="1138"/>
                  <a:pt x="2147" y="1138"/>
                  <a:pt x="2147" y="1138"/>
                </a:cubicBezTo>
                <a:cubicBezTo>
                  <a:pt x="2147" y="1138"/>
                  <a:pt x="2147" y="1138"/>
                  <a:pt x="2147" y="1138"/>
                </a:cubicBezTo>
                <a:cubicBezTo>
                  <a:pt x="2147" y="1138"/>
                  <a:pt x="2147" y="1138"/>
                  <a:pt x="2147" y="1138"/>
                </a:cubicBezTo>
                <a:cubicBezTo>
                  <a:pt x="2146" y="1138"/>
                  <a:pt x="2146" y="1138"/>
                  <a:pt x="2146" y="1138"/>
                </a:cubicBezTo>
                <a:cubicBezTo>
                  <a:pt x="2146" y="1138"/>
                  <a:pt x="2146" y="1138"/>
                  <a:pt x="2146" y="1138"/>
                </a:cubicBezTo>
                <a:cubicBezTo>
                  <a:pt x="2146" y="1139"/>
                  <a:pt x="2146" y="1139"/>
                  <a:pt x="2146" y="1139"/>
                </a:cubicBezTo>
                <a:cubicBezTo>
                  <a:pt x="2146" y="1139"/>
                  <a:pt x="2146" y="1139"/>
                  <a:pt x="2146" y="1139"/>
                </a:cubicBezTo>
                <a:cubicBezTo>
                  <a:pt x="2146" y="1139"/>
                  <a:pt x="2146" y="1139"/>
                  <a:pt x="2146" y="1139"/>
                </a:cubicBezTo>
                <a:cubicBezTo>
                  <a:pt x="2145" y="1139"/>
                  <a:pt x="2145" y="1139"/>
                  <a:pt x="2145" y="1139"/>
                </a:cubicBezTo>
                <a:cubicBezTo>
                  <a:pt x="2145" y="1139"/>
                  <a:pt x="2145" y="1139"/>
                  <a:pt x="2145" y="1139"/>
                </a:cubicBezTo>
                <a:cubicBezTo>
                  <a:pt x="2145" y="1139"/>
                  <a:pt x="2145" y="1139"/>
                  <a:pt x="2145" y="1139"/>
                </a:cubicBezTo>
                <a:cubicBezTo>
                  <a:pt x="2144" y="1139"/>
                  <a:pt x="2144" y="1139"/>
                  <a:pt x="2144" y="1139"/>
                </a:cubicBezTo>
                <a:cubicBezTo>
                  <a:pt x="2144" y="1138"/>
                  <a:pt x="2144" y="1138"/>
                  <a:pt x="2144" y="1138"/>
                </a:cubicBezTo>
                <a:cubicBezTo>
                  <a:pt x="2144" y="1138"/>
                  <a:pt x="2144" y="1138"/>
                  <a:pt x="2144" y="1138"/>
                </a:cubicBezTo>
                <a:cubicBezTo>
                  <a:pt x="2144" y="1138"/>
                  <a:pt x="2144" y="1138"/>
                  <a:pt x="2144" y="1138"/>
                </a:cubicBezTo>
                <a:cubicBezTo>
                  <a:pt x="2143" y="1139"/>
                  <a:pt x="2143" y="1139"/>
                  <a:pt x="2143" y="1139"/>
                </a:cubicBezTo>
                <a:cubicBezTo>
                  <a:pt x="2143" y="1139"/>
                  <a:pt x="2143" y="1139"/>
                  <a:pt x="2143" y="1139"/>
                </a:cubicBezTo>
                <a:cubicBezTo>
                  <a:pt x="2142" y="1139"/>
                  <a:pt x="2142" y="1139"/>
                  <a:pt x="2142" y="1139"/>
                </a:cubicBezTo>
                <a:cubicBezTo>
                  <a:pt x="2142" y="1139"/>
                  <a:pt x="2142" y="1139"/>
                  <a:pt x="2142" y="1139"/>
                </a:cubicBezTo>
                <a:cubicBezTo>
                  <a:pt x="2142" y="1139"/>
                  <a:pt x="2142" y="1139"/>
                  <a:pt x="2142" y="1139"/>
                </a:cubicBezTo>
                <a:cubicBezTo>
                  <a:pt x="2142" y="1139"/>
                  <a:pt x="2142" y="1139"/>
                  <a:pt x="2142" y="1139"/>
                </a:cubicBezTo>
                <a:cubicBezTo>
                  <a:pt x="2141" y="1139"/>
                  <a:pt x="2141" y="1139"/>
                  <a:pt x="2141" y="1139"/>
                </a:cubicBezTo>
                <a:cubicBezTo>
                  <a:pt x="2141" y="1139"/>
                  <a:pt x="2141" y="1139"/>
                  <a:pt x="2141" y="1139"/>
                </a:cubicBezTo>
                <a:cubicBezTo>
                  <a:pt x="2140" y="1139"/>
                  <a:pt x="2140" y="1139"/>
                  <a:pt x="2140" y="1139"/>
                </a:cubicBezTo>
                <a:cubicBezTo>
                  <a:pt x="2140" y="1139"/>
                  <a:pt x="2140" y="1139"/>
                  <a:pt x="2140" y="1139"/>
                </a:cubicBezTo>
                <a:cubicBezTo>
                  <a:pt x="2140" y="1139"/>
                  <a:pt x="2140" y="1139"/>
                  <a:pt x="2140" y="1139"/>
                </a:cubicBezTo>
                <a:cubicBezTo>
                  <a:pt x="2140" y="1139"/>
                  <a:pt x="2140" y="1139"/>
                  <a:pt x="2140" y="1139"/>
                </a:cubicBezTo>
                <a:cubicBezTo>
                  <a:pt x="2139" y="1139"/>
                  <a:pt x="2139" y="1139"/>
                  <a:pt x="2139" y="1139"/>
                </a:cubicBezTo>
                <a:cubicBezTo>
                  <a:pt x="2139" y="1139"/>
                  <a:pt x="2139" y="1139"/>
                  <a:pt x="2139" y="1139"/>
                </a:cubicBezTo>
                <a:cubicBezTo>
                  <a:pt x="2138" y="1139"/>
                  <a:pt x="2138" y="1139"/>
                  <a:pt x="2138" y="1139"/>
                </a:cubicBezTo>
                <a:cubicBezTo>
                  <a:pt x="2138" y="1139"/>
                  <a:pt x="2138" y="1139"/>
                  <a:pt x="2138" y="1139"/>
                </a:cubicBezTo>
                <a:cubicBezTo>
                  <a:pt x="2138" y="1139"/>
                  <a:pt x="2138" y="1139"/>
                  <a:pt x="2138" y="1139"/>
                </a:cubicBezTo>
                <a:cubicBezTo>
                  <a:pt x="2138" y="1139"/>
                  <a:pt x="2138" y="1139"/>
                  <a:pt x="2138" y="1139"/>
                </a:cubicBezTo>
                <a:cubicBezTo>
                  <a:pt x="2138" y="1139"/>
                  <a:pt x="2138" y="1139"/>
                  <a:pt x="2138" y="1139"/>
                </a:cubicBezTo>
                <a:cubicBezTo>
                  <a:pt x="2138" y="1140"/>
                  <a:pt x="2138" y="1140"/>
                  <a:pt x="2138" y="1140"/>
                </a:cubicBezTo>
                <a:cubicBezTo>
                  <a:pt x="2138" y="1140"/>
                  <a:pt x="2138" y="1140"/>
                  <a:pt x="2138" y="1140"/>
                </a:cubicBezTo>
                <a:cubicBezTo>
                  <a:pt x="2138" y="1140"/>
                  <a:pt x="2138" y="1140"/>
                  <a:pt x="2138" y="1140"/>
                </a:cubicBezTo>
                <a:cubicBezTo>
                  <a:pt x="2138" y="1140"/>
                  <a:pt x="2138" y="1140"/>
                  <a:pt x="2138" y="1140"/>
                </a:cubicBezTo>
                <a:cubicBezTo>
                  <a:pt x="2138" y="1140"/>
                  <a:pt x="2138" y="1140"/>
                  <a:pt x="2138" y="1140"/>
                </a:cubicBezTo>
                <a:cubicBezTo>
                  <a:pt x="2137" y="1140"/>
                  <a:pt x="2137" y="1140"/>
                  <a:pt x="2137" y="1140"/>
                </a:cubicBezTo>
                <a:cubicBezTo>
                  <a:pt x="2137" y="1140"/>
                  <a:pt x="2137" y="1140"/>
                  <a:pt x="2137" y="1140"/>
                </a:cubicBezTo>
                <a:cubicBezTo>
                  <a:pt x="2137" y="1140"/>
                  <a:pt x="2137" y="1140"/>
                  <a:pt x="2137" y="1140"/>
                </a:cubicBezTo>
                <a:cubicBezTo>
                  <a:pt x="2137" y="1140"/>
                  <a:pt x="2137" y="1140"/>
                  <a:pt x="2137" y="1140"/>
                </a:cubicBezTo>
                <a:cubicBezTo>
                  <a:pt x="2137" y="1140"/>
                  <a:pt x="2137" y="1140"/>
                  <a:pt x="2137" y="1140"/>
                </a:cubicBezTo>
                <a:cubicBezTo>
                  <a:pt x="2137" y="1140"/>
                  <a:pt x="2137" y="1140"/>
                  <a:pt x="2137" y="1140"/>
                </a:cubicBezTo>
                <a:cubicBezTo>
                  <a:pt x="2137" y="1140"/>
                  <a:pt x="2137" y="1140"/>
                  <a:pt x="2137" y="1140"/>
                </a:cubicBezTo>
                <a:cubicBezTo>
                  <a:pt x="2137" y="1141"/>
                  <a:pt x="2137" y="1141"/>
                  <a:pt x="2137" y="1141"/>
                </a:cubicBezTo>
                <a:cubicBezTo>
                  <a:pt x="2136" y="1141"/>
                  <a:pt x="2136" y="1141"/>
                  <a:pt x="2136" y="1141"/>
                </a:cubicBezTo>
                <a:cubicBezTo>
                  <a:pt x="2136" y="1141"/>
                  <a:pt x="2136" y="1141"/>
                  <a:pt x="2136" y="1141"/>
                </a:cubicBezTo>
                <a:cubicBezTo>
                  <a:pt x="2136" y="1141"/>
                  <a:pt x="2136" y="1141"/>
                  <a:pt x="2136" y="1141"/>
                </a:cubicBezTo>
                <a:cubicBezTo>
                  <a:pt x="2136" y="1141"/>
                  <a:pt x="2136" y="1141"/>
                  <a:pt x="2136" y="1141"/>
                </a:cubicBezTo>
                <a:cubicBezTo>
                  <a:pt x="2137" y="1142"/>
                  <a:pt x="2137" y="1142"/>
                  <a:pt x="2137" y="1142"/>
                </a:cubicBezTo>
                <a:cubicBezTo>
                  <a:pt x="2137" y="1142"/>
                  <a:pt x="2137" y="1142"/>
                  <a:pt x="2137" y="1142"/>
                </a:cubicBezTo>
                <a:cubicBezTo>
                  <a:pt x="2136" y="1143"/>
                  <a:pt x="2136" y="1143"/>
                  <a:pt x="2136" y="1143"/>
                </a:cubicBezTo>
                <a:cubicBezTo>
                  <a:pt x="2137" y="1143"/>
                  <a:pt x="2137" y="1143"/>
                  <a:pt x="2137" y="1143"/>
                </a:cubicBezTo>
                <a:cubicBezTo>
                  <a:pt x="2137" y="1143"/>
                  <a:pt x="2137" y="1143"/>
                  <a:pt x="2137" y="1143"/>
                </a:cubicBezTo>
                <a:cubicBezTo>
                  <a:pt x="2137" y="1143"/>
                  <a:pt x="2137" y="1143"/>
                  <a:pt x="2137" y="1143"/>
                </a:cubicBezTo>
                <a:cubicBezTo>
                  <a:pt x="2137" y="1142"/>
                  <a:pt x="2137" y="1142"/>
                  <a:pt x="2137" y="1142"/>
                </a:cubicBezTo>
                <a:cubicBezTo>
                  <a:pt x="2137" y="1142"/>
                  <a:pt x="2137" y="1142"/>
                  <a:pt x="2137" y="1142"/>
                </a:cubicBezTo>
                <a:cubicBezTo>
                  <a:pt x="2137" y="1142"/>
                  <a:pt x="2137" y="1142"/>
                  <a:pt x="2137" y="1142"/>
                </a:cubicBezTo>
                <a:cubicBezTo>
                  <a:pt x="2138" y="1142"/>
                  <a:pt x="2138" y="1142"/>
                  <a:pt x="2138" y="1142"/>
                </a:cubicBezTo>
                <a:cubicBezTo>
                  <a:pt x="2138" y="1141"/>
                  <a:pt x="2138" y="1141"/>
                  <a:pt x="2138" y="1141"/>
                </a:cubicBezTo>
                <a:cubicBezTo>
                  <a:pt x="2138" y="1141"/>
                  <a:pt x="2138" y="1141"/>
                  <a:pt x="2138" y="1141"/>
                </a:cubicBezTo>
                <a:cubicBezTo>
                  <a:pt x="2138" y="1141"/>
                  <a:pt x="2138" y="1141"/>
                  <a:pt x="2138" y="1141"/>
                </a:cubicBezTo>
                <a:cubicBezTo>
                  <a:pt x="2138" y="1140"/>
                  <a:pt x="2138" y="1140"/>
                  <a:pt x="2138" y="1140"/>
                </a:cubicBezTo>
                <a:cubicBezTo>
                  <a:pt x="2138" y="1140"/>
                  <a:pt x="2138" y="1140"/>
                  <a:pt x="2138" y="1140"/>
                </a:cubicBezTo>
                <a:cubicBezTo>
                  <a:pt x="2138" y="1140"/>
                  <a:pt x="2138" y="1140"/>
                  <a:pt x="2138" y="1140"/>
                </a:cubicBezTo>
                <a:cubicBezTo>
                  <a:pt x="2138" y="1140"/>
                  <a:pt x="2138" y="1140"/>
                  <a:pt x="2138" y="1140"/>
                </a:cubicBezTo>
                <a:cubicBezTo>
                  <a:pt x="2139" y="1140"/>
                  <a:pt x="2139" y="1140"/>
                  <a:pt x="2139" y="1140"/>
                </a:cubicBezTo>
                <a:cubicBezTo>
                  <a:pt x="2138" y="1141"/>
                  <a:pt x="2138" y="1141"/>
                  <a:pt x="2138" y="1141"/>
                </a:cubicBezTo>
                <a:cubicBezTo>
                  <a:pt x="2138" y="1141"/>
                  <a:pt x="2138" y="1141"/>
                  <a:pt x="2138" y="1141"/>
                </a:cubicBezTo>
                <a:cubicBezTo>
                  <a:pt x="2139" y="1141"/>
                  <a:pt x="2139" y="1141"/>
                  <a:pt x="2139" y="1141"/>
                </a:cubicBezTo>
                <a:cubicBezTo>
                  <a:pt x="2139" y="1141"/>
                  <a:pt x="2139" y="1141"/>
                  <a:pt x="2139" y="1141"/>
                </a:cubicBezTo>
                <a:cubicBezTo>
                  <a:pt x="2139" y="1141"/>
                  <a:pt x="2139" y="1141"/>
                  <a:pt x="2139" y="1141"/>
                </a:cubicBezTo>
                <a:cubicBezTo>
                  <a:pt x="2139" y="1142"/>
                  <a:pt x="2139" y="1142"/>
                  <a:pt x="2139" y="1142"/>
                </a:cubicBezTo>
                <a:cubicBezTo>
                  <a:pt x="2140" y="1142"/>
                  <a:pt x="2140" y="1142"/>
                  <a:pt x="2140" y="1142"/>
                </a:cubicBezTo>
                <a:cubicBezTo>
                  <a:pt x="2140" y="1142"/>
                  <a:pt x="2140" y="1142"/>
                  <a:pt x="2140" y="1142"/>
                </a:cubicBezTo>
                <a:cubicBezTo>
                  <a:pt x="2140" y="1142"/>
                  <a:pt x="2140" y="1142"/>
                  <a:pt x="2140" y="1142"/>
                </a:cubicBezTo>
                <a:cubicBezTo>
                  <a:pt x="2140" y="1143"/>
                  <a:pt x="2140" y="1143"/>
                  <a:pt x="2140" y="1143"/>
                </a:cubicBezTo>
                <a:cubicBezTo>
                  <a:pt x="2141" y="1143"/>
                  <a:pt x="2141" y="1143"/>
                  <a:pt x="2141" y="1143"/>
                </a:cubicBezTo>
                <a:cubicBezTo>
                  <a:pt x="2141" y="1142"/>
                  <a:pt x="2141" y="1142"/>
                  <a:pt x="2141" y="1142"/>
                </a:cubicBezTo>
                <a:cubicBezTo>
                  <a:pt x="2141" y="1142"/>
                  <a:pt x="2141" y="1142"/>
                  <a:pt x="2141" y="1142"/>
                </a:cubicBezTo>
                <a:cubicBezTo>
                  <a:pt x="2142" y="1142"/>
                  <a:pt x="2142" y="1142"/>
                  <a:pt x="2142" y="1142"/>
                </a:cubicBezTo>
                <a:cubicBezTo>
                  <a:pt x="2142" y="1142"/>
                  <a:pt x="2142" y="1142"/>
                  <a:pt x="2142" y="1142"/>
                </a:cubicBezTo>
                <a:cubicBezTo>
                  <a:pt x="2142" y="1142"/>
                  <a:pt x="2142" y="1142"/>
                  <a:pt x="2142" y="1142"/>
                </a:cubicBezTo>
                <a:cubicBezTo>
                  <a:pt x="2142" y="1142"/>
                  <a:pt x="2142" y="1142"/>
                  <a:pt x="2142" y="1142"/>
                </a:cubicBezTo>
                <a:cubicBezTo>
                  <a:pt x="2143" y="1141"/>
                  <a:pt x="2143" y="1141"/>
                  <a:pt x="2143" y="1141"/>
                </a:cubicBezTo>
                <a:cubicBezTo>
                  <a:pt x="2143" y="1141"/>
                  <a:pt x="2143" y="1141"/>
                  <a:pt x="2143" y="1141"/>
                </a:cubicBezTo>
                <a:cubicBezTo>
                  <a:pt x="2143" y="1141"/>
                  <a:pt x="2143" y="1141"/>
                  <a:pt x="2143" y="1141"/>
                </a:cubicBezTo>
                <a:cubicBezTo>
                  <a:pt x="2143" y="1141"/>
                  <a:pt x="2143" y="1141"/>
                  <a:pt x="2143" y="1141"/>
                </a:cubicBezTo>
                <a:cubicBezTo>
                  <a:pt x="2143" y="1141"/>
                  <a:pt x="2143" y="1141"/>
                  <a:pt x="2143" y="1141"/>
                </a:cubicBezTo>
                <a:cubicBezTo>
                  <a:pt x="2143" y="1141"/>
                  <a:pt x="2143" y="1141"/>
                  <a:pt x="2143" y="1141"/>
                </a:cubicBezTo>
                <a:cubicBezTo>
                  <a:pt x="2144" y="1141"/>
                  <a:pt x="2144" y="1141"/>
                  <a:pt x="2144" y="1141"/>
                </a:cubicBezTo>
                <a:cubicBezTo>
                  <a:pt x="2144" y="1141"/>
                  <a:pt x="2144" y="1141"/>
                  <a:pt x="2144" y="1141"/>
                </a:cubicBezTo>
                <a:cubicBezTo>
                  <a:pt x="2143" y="1142"/>
                  <a:pt x="2143" y="1142"/>
                  <a:pt x="2143" y="1142"/>
                </a:cubicBezTo>
                <a:cubicBezTo>
                  <a:pt x="2143" y="1142"/>
                  <a:pt x="2143" y="1142"/>
                  <a:pt x="2143" y="1142"/>
                </a:cubicBezTo>
                <a:cubicBezTo>
                  <a:pt x="2144" y="1142"/>
                  <a:pt x="2144" y="1142"/>
                  <a:pt x="2144" y="1142"/>
                </a:cubicBezTo>
                <a:cubicBezTo>
                  <a:pt x="2144" y="1142"/>
                  <a:pt x="2144" y="1142"/>
                  <a:pt x="2144" y="1142"/>
                </a:cubicBezTo>
                <a:cubicBezTo>
                  <a:pt x="2144" y="1142"/>
                  <a:pt x="2144" y="1142"/>
                  <a:pt x="2144" y="1142"/>
                </a:cubicBezTo>
                <a:cubicBezTo>
                  <a:pt x="2145" y="1142"/>
                  <a:pt x="2145" y="1142"/>
                  <a:pt x="2145" y="1142"/>
                </a:cubicBezTo>
                <a:cubicBezTo>
                  <a:pt x="2146" y="1142"/>
                  <a:pt x="2146" y="1142"/>
                  <a:pt x="2146" y="1142"/>
                </a:cubicBezTo>
                <a:cubicBezTo>
                  <a:pt x="2146" y="1142"/>
                  <a:pt x="2146" y="1142"/>
                  <a:pt x="2146" y="1142"/>
                </a:cubicBezTo>
                <a:cubicBezTo>
                  <a:pt x="2147" y="1142"/>
                  <a:pt x="2147" y="1142"/>
                  <a:pt x="2147" y="1142"/>
                </a:cubicBezTo>
                <a:cubicBezTo>
                  <a:pt x="2147" y="1143"/>
                  <a:pt x="2147" y="1143"/>
                  <a:pt x="2147" y="1143"/>
                </a:cubicBezTo>
                <a:cubicBezTo>
                  <a:pt x="2148" y="1143"/>
                  <a:pt x="2148" y="1143"/>
                  <a:pt x="2148" y="1143"/>
                </a:cubicBezTo>
                <a:cubicBezTo>
                  <a:pt x="2148" y="1142"/>
                  <a:pt x="2148" y="1142"/>
                  <a:pt x="2148" y="1142"/>
                </a:cubicBezTo>
                <a:cubicBezTo>
                  <a:pt x="2147" y="1142"/>
                  <a:pt x="2147" y="1142"/>
                  <a:pt x="2147" y="1142"/>
                </a:cubicBezTo>
                <a:cubicBezTo>
                  <a:pt x="2147" y="1142"/>
                  <a:pt x="2147" y="1142"/>
                  <a:pt x="2147" y="1142"/>
                </a:cubicBezTo>
                <a:cubicBezTo>
                  <a:pt x="2147" y="1142"/>
                  <a:pt x="2147" y="1142"/>
                  <a:pt x="2147" y="1142"/>
                </a:cubicBezTo>
                <a:cubicBezTo>
                  <a:pt x="2148" y="1142"/>
                  <a:pt x="2148" y="1142"/>
                  <a:pt x="2148" y="1142"/>
                </a:cubicBezTo>
                <a:cubicBezTo>
                  <a:pt x="2148" y="1142"/>
                  <a:pt x="2148" y="1142"/>
                  <a:pt x="2148" y="1142"/>
                </a:cubicBezTo>
                <a:cubicBezTo>
                  <a:pt x="2149" y="1142"/>
                  <a:pt x="2149" y="1142"/>
                  <a:pt x="2149" y="1142"/>
                </a:cubicBezTo>
                <a:cubicBezTo>
                  <a:pt x="2150" y="1142"/>
                  <a:pt x="2150" y="1142"/>
                  <a:pt x="2150" y="1142"/>
                </a:cubicBezTo>
                <a:cubicBezTo>
                  <a:pt x="2150" y="1142"/>
                  <a:pt x="2150" y="1142"/>
                  <a:pt x="2150" y="1142"/>
                </a:cubicBezTo>
                <a:cubicBezTo>
                  <a:pt x="2150" y="1142"/>
                  <a:pt x="2150" y="1142"/>
                  <a:pt x="2150" y="1142"/>
                </a:cubicBezTo>
                <a:cubicBezTo>
                  <a:pt x="2150" y="1142"/>
                  <a:pt x="2150" y="1142"/>
                  <a:pt x="2150" y="1142"/>
                </a:cubicBezTo>
                <a:cubicBezTo>
                  <a:pt x="2150" y="1143"/>
                  <a:pt x="2150" y="1143"/>
                  <a:pt x="2150" y="1143"/>
                </a:cubicBezTo>
                <a:cubicBezTo>
                  <a:pt x="2151" y="1143"/>
                  <a:pt x="2151" y="1143"/>
                  <a:pt x="2151" y="1143"/>
                </a:cubicBezTo>
                <a:cubicBezTo>
                  <a:pt x="2151" y="1143"/>
                  <a:pt x="2151" y="1143"/>
                  <a:pt x="2151" y="1143"/>
                </a:cubicBezTo>
                <a:cubicBezTo>
                  <a:pt x="2152" y="1143"/>
                  <a:pt x="2152" y="1143"/>
                  <a:pt x="2152" y="1143"/>
                </a:cubicBezTo>
                <a:cubicBezTo>
                  <a:pt x="2152" y="1143"/>
                  <a:pt x="2152" y="1143"/>
                  <a:pt x="2152" y="1143"/>
                </a:cubicBezTo>
                <a:cubicBezTo>
                  <a:pt x="2152" y="1144"/>
                  <a:pt x="2152" y="1144"/>
                  <a:pt x="2152" y="1144"/>
                </a:cubicBezTo>
                <a:cubicBezTo>
                  <a:pt x="2153" y="1144"/>
                  <a:pt x="2153" y="1144"/>
                  <a:pt x="2153" y="1144"/>
                </a:cubicBezTo>
                <a:cubicBezTo>
                  <a:pt x="2153" y="1144"/>
                  <a:pt x="2153" y="1144"/>
                  <a:pt x="2153" y="1144"/>
                </a:cubicBezTo>
                <a:cubicBezTo>
                  <a:pt x="2154" y="1144"/>
                  <a:pt x="2154" y="1144"/>
                  <a:pt x="2154" y="1144"/>
                </a:cubicBezTo>
                <a:cubicBezTo>
                  <a:pt x="2154" y="1144"/>
                  <a:pt x="2154" y="1144"/>
                  <a:pt x="2154" y="1144"/>
                </a:cubicBezTo>
                <a:cubicBezTo>
                  <a:pt x="2154" y="1144"/>
                  <a:pt x="2154" y="1144"/>
                  <a:pt x="2154" y="1144"/>
                </a:cubicBezTo>
                <a:cubicBezTo>
                  <a:pt x="2154" y="1145"/>
                  <a:pt x="2154" y="1145"/>
                  <a:pt x="2154" y="1145"/>
                </a:cubicBezTo>
                <a:cubicBezTo>
                  <a:pt x="2155" y="1145"/>
                  <a:pt x="2155" y="1145"/>
                  <a:pt x="2155" y="1145"/>
                </a:cubicBezTo>
                <a:cubicBezTo>
                  <a:pt x="2155" y="1145"/>
                  <a:pt x="2155" y="1145"/>
                  <a:pt x="2155" y="1145"/>
                </a:cubicBezTo>
                <a:cubicBezTo>
                  <a:pt x="2156" y="1145"/>
                  <a:pt x="2156" y="1145"/>
                  <a:pt x="2156" y="1145"/>
                </a:cubicBezTo>
                <a:cubicBezTo>
                  <a:pt x="2156" y="1145"/>
                  <a:pt x="2156" y="1145"/>
                  <a:pt x="2156" y="1145"/>
                </a:cubicBezTo>
                <a:moveTo>
                  <a:pt x="2139" y="1175"/>
                </a:moveTo>
                <a:cubicBezTo>
                  <a:pt x="2139" y="1175"/>
                  <a:pt x="2139" y="1175"/>
                  <a:pt x="2139" y="1175"/>
                </a:cubicBezTo>
                <a:cubicBezTo>
                  <a:pt x="2138" y="1175"/>
                  <a:pt x="2138" y="1175"/>
                  <a:pt x="2138" y="1175"/>
                </a:cubicBezTo>
                <a:cubicBezTo>
                  <a:pt x="2138" y="1175"/>
                  <a:pt x="2138" y="1175"/>
                  <a:pt x="2138" y="1175"/>
                </a:cubicBezTo>
                <a:cubicBezTo>
                  <a:pt x="2138" y="1175"/>
                  <a:pt x="2138" y="1175"/>
                  <a:pt x="2138" y="1175"/>
                </a:cubicBezTo>
                <a:cubicBezTo>
                  <a:pt x="2138" y="1175"/>
                  <a:pt x="2138" y="1175"/>
                  <a:pt x="2138" y="1175"/>
                </a:cubicBezTo>
                <a:cubicBezTo>
                  <a:pt x="2138" y="1175"/>
                  <a:pt x="2138" y="1175"/>
                  <a:pt x="2138" y="1175"/>
                </a:cubicBezTo>
                <a:cubicBezTo>
                  <a:pt x="2138" y="1175"/>
                  <a:pt x="2138" y="1175"/>
                  <a:pt x="2138" y="1175"/>
                </a:cubicBezTo>
                <a:cubicBezTo>
                  <a:pt x="2138" y="1175"/>
                  <a:pt x="2138" y="1175"/>
                  <a:pt x="2138" y="1175"/>
                </a:cubicBezTo>
                <a:cubicBezTo>
                  <a:pt x="2138" y="1175"/>
                  <a:pt x="2138" y="1175"/>
                  <a:pt x="2138" y="1175"/>
                </a:cubicBezTo>
                <a:cubicBezTo>
                  <a:pt x="2139" y="1175"/>
                  <a:pt x="2139" y="1175"/>
                  <a:pt x="2139" y="1175"/>
                </a:cubicBezTo>
                <a:cubicBezTo>
                  <a:pt x="2139" y="1175"/>
                  <a:pt x="2139" y="1175"/>
                  <a:pt x="2139" y="1175"/>
                </a:cubicBezTo>
                <a:cubicBezTo>
                  <a:pt x="2139" y="1175"/>
                  <a:pt x="2139" y="1175"/>
                  <a:pt x="2139" y="1175"/>
                </a:cubicBezTo>
                <a:cubicBezTo>
                  <a:pt x="2139" y="1175"/>
                  <a:pt x="2139" y="1175"/>
                  <a:pt x="2139" y="1175"/>
                </a:cubicBezTo>
                <a:moveTo>
                  <a:pt x="2141" y="1143"/>
                </a:moveTo>
                <a:cubicBezTo>
                  <a:pt x="2140" y="1143"/>
                  <a:pt x="2140" y="1143"/>
                  <a:pt x="2140" y="1143"/>
                </a:cubicBezTo>
                <a:cubicBezTo>
                  <a:pt x="2140" y="1143"/>
                  <a:pt x="2140" y="1143"/>
                  <a:pt x="2140" y="1143"/>
                </a:cubicBezTo>
                <a:cubicBezTo>
                  <a:pt x="2140" y="1143"/>
                  <a:pt x="2140" y="1143"/>
                  <a:pt x="2140" y="1143"/>
                </a:cubicBezTo>
                <a:cubicBezTo>
                  <a:pt x="2140" y="1144"/>
                  <a:pt x="2140" y="1144"/>
                  <a:pt x="2140" y="1144"/>
                </a:cubicBezTo>
                <a:cubicBezTo>
                  <a:pt x="2140" y="1144"/>
                  <a:pt x="2140" y="1144"/>
                  <a:pt x="2140" y="1144"/>
                </a:cubicBezTo>
                <a:cubicBezTo>
                  <a:pt x="2140" y="1144"/>
                  <a:pt x="2140" y="1144"/>
                  <a:pt x="2140" y="1144"/>
                </a:cubicBezTo>
                <a:cubicBezTo>
                  <a:pt x="2140" y="1144"/>
                  <a:pt x="2140" y="1144"/>
                  <a:pt x="2140" y="1144"/>
                </a:cubicBezTo>
                <a:cubicBezTo>
                  <a:pt x="2141" y="1144"/>
                  <a:pt x="2141" y="1144"/>
                  <a:pt x="2141" y="1144"/>
                </a:cubicBezTo>
                <a:cubicBezTo>
                  <a:pt x="2141" y="1143"/>
                  <a:pt x="2141" y="1143"/>
                  <a:pt x="2141" y="1143"/>
                </a:cubicBezTo>
                <a:cubicBezTo>
                  <a:pt x="2141" y="1143"/>
                  <a:pt x="2141" y="1143"/>
                  <a:pt x="2141" y="1143"/>
                </a:cubicBezTo>
                <a:cubicBezTo>
                  <a:pt x="2141" y="1143"/>
                  <a:pt x="2141" y="1143"/>
                  <a:pt x="2141" y="1143"/>
                </a:cubicBezTo>
                <a:moveTo>
                  <a:pt x="2135" y="1174"/>
                </a:moveTo>
                <a:cubicBezTo>
                  <a:pt x="2135" y="1174"/>
                  <a:pt x="2135" y="1174"/>
                  <a:pt x="2135" y="1174"/>
                </a:cubicBezTo>
                <a:cubicBezTo>
                  <a:pt x="2135" y="1174"/>
                  <a:pt x="2135" y="1174"/>
                  <a:pt x="2135" y="1174"/>
                </a:cubicBezTo>
                <a:cubicBezTo>
                  <a:pt x="2135" y="1175"/>
                  <a:pt x="2135" y="1175"/>
                  <a:pt x="2135" y="1175"/>
                </a:cubicBezTo>
                <a:cubicBezTo>
                  <a:pt x="2135" y="1175"/>
                  <a:pt x="2135" y="1175"/>
                  <a:pt x="2135" y="1175"/>
                </a:cubicBezTo>
                <a:cubicBezTo>
                  <a:pt x="2135" y="1175"/>
                  <a:pt x="2135" y="1175"/>
                  <a:pt x="2135" y="1175"/>
                </a:cubicBezTo>
                <a:cubicBezTo>
                  <a:pt x="2135" y="1175"/>
                  <a:pt x="2135" y="1175"/>
                  <a:pt x="2135" y="1175"/>
                </a:cubicBezTo>
                <a:cubicBezTo>
                  <a:pt x="2135" y="1174"/>
                  <a:pt x="2135" y="1174"/>
                  <a:pt x="2135" y="1174"/>
                </a:cubicBezTo>
                <a:cubicBezTo>
                  <a:pt x="2135" y="1174"/>
                  <a:pt x="2135" y="1174"/>
                  <a:pt x="2135" y="1174"/>
                </a:cubicBezTo>
                <a:moveTo>
                  <a:pt x="2138" y="1174"/>
                </a:moveTo>
                <a:cubicBezTo>
                  <a:pt x="2138" y="1174"/>
                  <a:pt x="2138" y="1174"/>
                  <a:pt x="2138" y="1174"/>
                </a:cubicBezTo>
                <a:cubicBezTo>
                  <a:pt x="2137" y="1174"/>
                  <a:pt x="2137" y="1174"/>
                  <a:pt x="2137" y="1174"/>
                </a:cubicBezTo>
                <a:cubicBezTo>
                  <a:pt x="2137" y="1174"/>
                  <a:pt x="2137" y="1174"/>
                  <a:pt x="2137" y="1174"/>
                </a:cubicBezTo>
                <a:cubicBezTo>
                  <a:pt x="2137" y="1174"/>
                  <a:pt x="2137" y="1174"/>
                  <a:pt x="2137" y="1174"/>
                </a:cubicBezTo>
                <a:cubicBezTo>
                  <a:pt x="2136" y="1174"/>
                  <a:pt x="2136" y="1174"/>
                  <a:pt x="2136" y="1174"/>
                </a:cubicBezTo>
                <a:cubicBezTo>
                  <a:pt x="2136" y="1174"/>
                  <a:pt x="2136" y="1174"/>
                  <a:pt x="2136" y="1174"/>
                </a:cubicBezTo>
                <a:cubicBezTo>
                  <a:pt x="2136" y="1174"/>
                  <a:pt x="2136" y="1174"/>
                  <a:pt x="2136" y="1174"/>
                </a:cubicBezTo>
                <a:cubicBezTo>
                  <a:pt x="2136" y="1174"/>
                  <a:pt x="2136" y="1174"/>
                  <a:pt x="2136" y="1174"/>
                </a:cubicBezTo>
                <a:cubicBezTo>
                  <a:pt x="2136" y="1174"/>
                  <a:pt x="2136" y="1174"/>
                  <a:pt x="2136" y="1174"/>
                </a:cubicBezTo>
                <a:cubicBezTo>
                  <a:pt x="2136" y="1174"/>
                  <a:pt x="2136" y="1174"/>
                  <a:pt x="2136" y="1174"/>
                </a:cubicBezTo>
                <a:cubicBezTo>
                  <a:pt x="2136" y="1175"/>
                  <a:pt x="2136" y="1175"/>
                  <a:pt x="2136" y="1175"/>
                </a:cubicBezTo>
                <a:cubicBezTo>
                  <a:pt x="2136" y="1175"/>
                  <a:pt x="2136" y="1175"/>
                  <a:pt x="2136" y="1175"/>
                </a:cubicBezTo>
                <a:cubicBezTo>
                  <a:pt x="2137" y="1175"/>
                  <a:pt x="2137" y="1175"/>
                  <a:pt x="2137" y="1175"/>
                </a:cubicBezTo>
                <a:cubicBezTo>
                  <a:pt x="2137" y="1175"/>
                  <a:pt x="2137" y="1175"/>
                  <a:pt x="2137" y="1175"/>
                </a:cubicBezTo>
                <a:cubicBezTo>
                  <a:pt x="2137" y="1175"/>
                  <a:pt x="2137" y="1175"/>
                  <a:pt x="2137" y="1175"/>
                </a:cubicBezTo>
                <a:cubicBezTo>
                  <a:pt x="2137" y="1175"/>
                  <a:pt x="2137" y="1175"/>
                  <a:pt x="2137" y="1175"/>
                </a:cubicBezTo>
                <a:cubicBezTo>
                  <a:pt x="2138" y="1175"/>
                  <a:pt x="2138" y="1175"/>
                  <a:pt x="2138" y="1175"/>
                </a:cubicBezTo>
                <a:cubicBezTo>
                  <a:pt x="2138" y="1175"/>
                  <a:pt x="2138" y="1175"/>
                  <a:pt x="2138" y="1175"/>
                </a:cubicBezTo>
                <a:cubicBezTo>
                  <a:pt x="2138" y="1174"/>
                  <a:pt x="2138" y="1174"/>
                  <a:pt x="2138" y="1174"/>
                </a:cubicBezTo>
                <a:cubicBezTo>
                  <a:pt x="2138" y="1174"/>
                  <a:pt x="2138" y="1174"/>
                  <a:pt x="2138" y="1174"/>
                </a:cubicBezTo>
                <a:moveTo>
                  <a:pt x="2140" y="1143"/>
                </a:moveTo>
                <a:cubicBezTo>
                  <a:pt x="2139" y="1143"/>
                  <a:pt x="2139" y="1143"/>
                  <a:pt x="2139" y="1143"/>
                </a:cubicBezTo>
                <a:cubicBezTo>
                  <a:pt x="2139" y="1143"/>
                  <a:pt x="2139" y="1143"/>
                  <a:pt x="2139" y="1143"/>
                </a:cubicBezTo>
                <a:cubicBezTo>
                  <a:pt x="2139" y="1143"/>
                  <a:pt x="2139" y="1143"/>
                  <a:pt x="2139" y="1143"/>
                </a:cubicBezTo>
                <a:cubicBezTo>
                  <a:pt x="2139" y="1143"/>
                  <a:pt x="2139" y="1143"/>
                  <a:pt x="2139" y="1143"/>
                </a:cubicBezTo>
                <a:cubicBezTo>
                  <a:pt x="2139" y="1143"/>
                  <a:pt x="2139" y="1143"/>
                  <a:pt x="2139" y="1143"/>
                </a:cubicBezTo>
                <a:cubicBezTo>
                  <a:pt x="2139" y="1143"/>
                  <a:pt x="2139" y="1143"/>
                  <a:pt x="2139" y="1143"/>
                </a:cubicBezTo>
                <a:cubicBezTo>
                  <a:pt x="2138" y="1143"/>
                  <a:pt x="2138" y="1143"/>
                  <a:pt x="2138" y="1143"/>
                </a:cubicBezTo>
                <a:cubicBezTo>
                  <a:pt x="2138" y="1144"/>
                  <a:pt x="2138" y="1144"/>
                  <a:pt x="2138" y="1144"/>
                </a:cubicBezTo>
                <a:cubicBezTo>
                  <a:pt x="2137" y="1144"/>
                  <a:pt x="2137" y="1144"/>
                  <a:pt x="2137" y="1144"/>
                </a:cubicBezTo>
                <a:cubicBezTo>
                  <a:pt x="2137" y="1144"/>
                  <a:pt x="2137" y="1144"/>
                  <a:pt x="2137" y="1144"/>
                </a:cubicBezTo>
                <a:cubicBezTo>
                  <a:pt x="2137" y="1144"/>
                  <a:pt x="2137" y="1144"/>
                  <a:pt x="2137" y="1144"/>
                </a:cubicBezTo>
                <a:cubicBezTo>
                  <a:pt x="2137" y="1144"/>
                  <a:pt x="2137" y="1144"/>
                  <a:pt x="2137" y="1144"/>
                </a:cubicBezTo>
                <a:cubicBezTo>
                  <a:pt x="2137" y="1144"/>
                  <a:pt x="2137" y="1144"/>
                  <a:pt x="2137" y="1144"/>
                </a:cubicBezTo>
                <a:cubicBezTo>
                  <a:pt x="2137" y="1144"/>
                  <a:pt x="2137" y="1144"/>
                  <a:pt x="2137" y="1144"/>
                </a:cubicBezTo>
                <a:cubicBezTo>
                  <a:pt x="2137" y="1145"/>
                  <a:pt x="2137" y="1145"/>
                  <a:pt x="2137" y="1145"/>
                </a:cubicBezTo>
                <a:cubicBezTo>
                  <a:pt x="2137" y="1145"/>
                  <a:pt x="2137" y="1145"/>
                  <a:pt x="2137" y="1145"/>
                </a:cubicBezTo>
                <a:cubicBezTo>
                  <a:pt x="2137" y="1145"/>
                  <a:pt x="2137" y="1145"/>
                  <a:pt x="2137" y="1145"/>
                </a:cubicBezTo>
                <a:cubicBezTo>
                  <a:pt x="2137" y="1145"/>
                  <a:pt x="2137" y="1145"/>
                  <a:pt x="2137" y="1145"/>
                </a:cubicBezTo>
                <a:cubicBezTo>
                  <a:pt x="2137" y="1144"/>
                  <a:pt x="2137" y="1144"/>
                  <a:pt x="2137" y="1144"/>
                </a:cubicBezTo>
                <a:cubicBezTo>
                  <a:pt x="2138" y="1144"/>
                  <a:pt x="2138" y="1144"/>
                  <a:pt x="2138" y="1144"/>
                </a:cubicBezTo>
                <a:cubicBezTo>
                  <a:pt x="2138" y="1144"/>
                  <a:pt x="2138" y="1144"/>
                  <a:pt x="2138" y="1144"/>
                </a:cubicBezTo>
                <a:cubicBezTo>
                  <a:pt x="2138" y="1144"/>
                  <a:pt x="2138" y="1144"/>
                  <a:pt x="2138" y="1144"/>
                </a:cubicBezTo>
                <a:cubicBezTo>
                  <a:pt x="2139" y="1144"/>
                  <a:pt x="2139" y="1144"/>
                  <a:pt x="2139" y="1144"/>
                </a:cubicBezTo>
                <a:cubicBezTo>
                  <a:pt x="2139" y="1144"/>
                  <a:pt x="2139" y="1144"/>
                  <a:pt x="2139" y="1144"/>
                </a:cubicBezTo>
                <a:cubicBezTo>
                  <a:pt x="2138" y="1144"/>
                  <a:pt x="2138" y="1144"/>
                  <a:pt x="2138" y="1144"/>
                </a:cubicBezTo>
                <a:cubicBezTo>
                  <a:pt x="2138" y="1145"/>
                  <a:pt x="2138" y="1145"/>
                  <a:pt x="2138" y="1145"/>
                </a:cubicBezTo>
                <a:cubicBezTo>
                  <a:pt x="2138" y="1145"/>
                  <a:pt x="2138" y="1145"/>
                  <a:pt x="2138" y="1145"/>
                </a:cubicBezTo>
                <a:cubicBezTo>
                  <a:pt x="2138" y="1145"/>
                  <a:pt x="2138" y="1145"/>
                  <a:pt x="2138" y="1145"/>
                </a:cubicBezTo>
                <a:cubicBezTo>
                  <a:pt x="2139" y="1145"/>
                  <a:pt x="2139" y="1145"/>
                  <a:pt x="2139" y="1145"/>
                </a:cubicBezTo>
                <a:cubicBezTo>
                  <a:pt x="2139" y="1144"/>
                  <a:pt x="2139" y="1144"/>
                  <a:pt x="2139" y="1144"/>
                </a:cubicBezTo>
                <a:cubicBezTo>
                  <a:pt x="2139" y="1144"/>
                  <a:pt x="2139" y="1144"/>
                  <a:pt x="2139" y="1144"/>
                </a:cubicBezTo>
                <a:cubicBezTo>
                  <a:pt x="2139" y="1144"/>
                  <a:pt x="2139" y="1144"/>
                  <a:pt x="2139" y="1144"/>
                </a:cubicBezTo>
                <a:cubicBezTo>
                  <a:pt x="2139" y="1144"/>
                  <a:pt x="2139" y="1144"/>
                  <a:pt x="2139" y="1144"/>
                </a:cubicBezTo>
                <a:cubicBezTo>
                  <a:pt x="2139" y="1144"/>
                  <a:pt x="2139" y="1144"/>
                  <a:pt x="2139" y="1144"/>
                </a:cubicBezTo>
                <a:cubicBezTo>
                  <a:pt x="2139" y="1144"/>
                  <a:pt x="2139" y="1144"/>
                  <a:pt x="2139" y="1144"/>
                </a:cubicBezTo>
                <a:cubicBezTo>
                  <a:pt x="2140" y="1144"/>
                  <a:pt x="2140" y="1144"/>
                  <a:pt x="2140" y="1144"/>
                </a:cubicBezTo>
                <a:cubicBezTo>
                  <a:pt x="2139" y="1144"/>
                  <a:pt x="2139" y="1144"/>
                  <a:pt x="2139" y="1144"/>
                </a:cubicBezTo>
                <a:cubicBezTo>
                  <a:pt x="2139" y="1143"/>
                  <a:pt x="2139" y="1143"/>
                  <a:pt x="2139" y="1143"/>
                </a:cubicBezTo>
                <a:cubicBezTo>
                  <a:pt x="2139" y="1143"/>
                  <a:pt x="2139" y="1143"/>
                  <a:pt x="2139" y="1143"/>
                </a:cubicBezTo>
                <a:cubicBezTo>
                  <a:pt x="2139" y="1143"/>
                  <a:pt x="2139" y="1143"/>
                  <a:pt x="2139" y="1143"/>
                </a:cubicBezTo>
                <a:cubicBezTo>
                  <a:pt x="2140" y="1143"/>
                  <a:pt x="2140" y="1143"/>
                  <a:pt x="2140" y="1143"/>
                </a:cubicBezTo>
                <a:moveTo>
                  <a:pt x="2137" y="1131"/>
                </a:moveTo>
                <a:cubicBezTo>
                  <a:pt x="2138" y="1131"/>
                  <a:pt x="2138" y="1131"/>
                  <a:pt x="2138" y="1131"/>
                </a:cubicBezTo>
                <a:cubicBezTo>
                  <a:pt x="2138" y="1130"/>
                  <a:pt x="2138" y="1130"/>
                  <a:pt x="2138" y="1130"/>
                </a:cubicBezTo>
                <a:cubicBezTo>
                  <a:pt x="2138" y="1130"/>
                  <a:pt x="2138" y="1130"/>
                  <a:pt x="2138" y="1130"/>
                </a:cubicBezTo>
                <a:cubicBezTo>
                  <a:pt x="2138" y="1130"/>
                  <a:pt x="2138" y="1130"/>
                  <a:pt x="2138" y="1130"/>
                </a:cubicBezTo>
                <a:cubicBezTo>
                  <a:pt x="2138" y="1130"/>
                  <a:pt x="2138" y="1130"/>
                  <a:pt x="2138" y="1130"/>
                </a:cubicBezTo>
                <a:cubicBezTo>
                  <a:pt x="2137" y="1130"/>
                  <a:pt x="2137" y="1130"/>
                  <a:pt x="2137" y="1130"/>
                </a:cubicBezTo>
                <a:cubicBezTo>
                  <a:pt x="2137" y="1129"/>
                  <a:pt x="2137" y="1129"/>
                  <a:pt x="2137" y="1129"/>
                </a:cubicBezTo>
                <a:cubicBezTo>
                  <a:pt x="2136" y="1129"/>
                  <a:pt x="2136" y="1129"/>
                  <a:pt x="2136" y="1129"/>
                </a:cubicBezTo>
                <a:cubicBezTo>
                  <a:pt x="2136" y="1129"/>
                  <a:pt x="2136" y="1129"/>
                  <a:pt x="2136" y="1129"/>
                </a:cubicBezTo>
                <a:cubicBezTo>
                  <a:pt x="2136" y="1129"/>
                  <a:pt x="2136" y="1129"/>
                  <a:pt x="2136" y="1129"/>
                </a:cubicBezTo>
                <a:cubicBezTo>
                  <a:pt x="2136" y="1129"/>
                  <a:pt x="2136" y="1129"/>
                  <a:pt x="2136" y="1129"/>
                </a:cubicBezTo>
                <a:cubicBezTo>
                  <a:pt x="2135" y="1128"/>
                  <a:pt x="2135" y="1128"/>
                  <a:pt x="2135" y="1128"/>
                </a:cubicBezTo>
                <a:cubicBezTo>
                  <a:pt x="2135" y="1129"/>
                  <a:pt x="2135" y="1129"/>
                  <a:pt x="2135" y="1129"/>
                </a:cubicBezTo>
                <a:cubicBezTo>
                  <a:pt x="2134" y="1129"/>
                  <a:pt x="2134" y="1129"/>
                  <a:pt x="2134" y="1129"/>
                </a:cubicBezTo>
                <a:cubicBezTo>
                  <a:pt x="2134" y="1129"/>
                  <a:pt x="2134" y="1129"/>
                  <a:pt x="2134" y="1129"/>
                </a:cubicBezTo>
                <a:cubicBezTo>
                  <a:pt x="2133" y="1129"/>
                  <a:pt x="2133" y="1129"/>
                  <a:pt x="2133" y="1129"/>
                </a:cubicBezTo>
                <a:cubicBezTo>
                  <a:pt x="2133" y="1130"/>
                  <a:pt x="2133" y="1130"/>
                  <a:pt x="2133" y="1130"/>
                </a:cubicBezTo>
                <a:cubicBezTo>
                  <a:pt x="2133" y="1130"/>
                  <a:pt x="2133" y="1130"/>
                  <a:pt x="2133" y="1130"/>
                </a:cubicBezTo>
                <a:cubicBezTo>
                  <a:pt x="2133" y="1131"/>
                  <a:pt x="2133" y="1131"/>
                  <a:pt x="2133" y="1131"/>
                </a:cubicBezTo>
                <a:cubicBezTo>
                  <a:pt x="2134" y="1131"/>
                  <a:pt x="2134" y="1131"/>
                  <a:pt x="2134" y="1131"/>
                </a:cubicBezTo>
                <a:cubicBezTo>
                  <a:pt x="2134" y="1131"/>
                  <a:pt x="2134" y="1131"/>
                  <a:pt x="2134" y="1131"/>
                </a:cubicBezTo>
                <a:cubicBezTo>
                  <a:pt x="2135" y="1131"/>
                  <a:pt x="2135" y="1131"/>
                  <a:pt x="2135" y="1131"/>
                </a:cubicBezTo>
                <a:cubicBezTo>
                  <a:pt x="2135" y="1131"/>
                  <a:pt x="2135" y="1131"/>
                  <a:pt x="2135" y="1131"/>
                </a:cubicBezTo>
                <a:cubicBezTo>
                  <a:pt x="2136" y="1131"/>
                  <a:pt x="2136" y="1131"/>
                  <a:pt x="2136" y="1131"/>
                </a:cubicBezTo>
                <a:cubicBezTo>
                  <a:pt x="2137" y="1131"/>
                  <a:pt x="2137" y="1131"/>
                  <a:pt x="2137" y="1131"/>
                </a:cubicBezTo>
                <a:cubicBezTo>
                  <a:pt x="2137" y="1131"/>
                  <a:pt x="2137" y="1131"/>
                  <a:pt x="2137" y="1131"/>
                </a:cubicBezTo>
                <a:cubicBezTo>
                  <a:pt x="2137" y="1131"/>
                  <a:pt x="2137" y="1131"/>
                  <a:pt x="2137" y="1131"/>
                </a:cubicBezTo>
                <a:moveTo>
                  <a:pt x="2172" y="1136"/>
                </a:moveTo>
                <a:cubicBezTo>
                  <a:pt x="2172" y="1136"/>
                  <a:pt x="2172" y="1136"/>
                  <a:pt x="2172" y="1136"/>
                </a:cubicBezTo>
                <a:cubicBezTo>
                  <a:pt x="2172" y="1136"/>
                  <a:pt x="2172" y="1136"/>
                  <a:pt x="2172" y="1136"/>
                </a:cubicBezTo>
                <a:cubicBezTo>
                  <a:pt x="2172" y="1136"/>
                  <a:pt x="2172" y="1136"/>
                  <a:pt x="2172" y="1136"/>
                </a:cubicBezTo>
                <a:cubicBezTo>
                  <a:pt x="2172" y="1136"/>
                  <a:pt x="2172" y="1136"/>
                  <a:pt x="2172" y="1136"/>
                </a:cubicBezTo>
                <a:cubicBezTo>
                  <a:pt x="2172" y="1136"/>
                  <a:pt x="2172" y="1136"/>
                  <a:pt x="2172" y="1136"/>
                </a:cubicBezTo>
                <a:cubicBezTo>
                  <a:pt x="2172" y="1136"/>
                  <a:pt x="2172" y="1136"/>
                  <a:pt x="2172" y="1136"/>
                </a:cubicBezTo>
                <a:cubicBezTo>
                  <a:pt x="2172" y="1136"/>
                  <a:pt x="2172" y="1136"/>
                  <a:pt x="2172" y="1136"/>
                </a:cubicBezTo>
                <a:cubicBezTo>
                  <a:pt x="2171" y="1136"/>
                  <a:pt x="2171" y="1136"/>
                  <a:pt x="2171" y="1136"/>
                </a:cubicBezTo>
                <a:cubicBezTo>
                  <a:pt x="2172" y="1136"/>
                  <a:pt x="2172" y="1136"/>
                  <a:pt x="2172" y="1136"/>
                </a:cubicBezTo>
                <a:cubicBezTo>
                  <a:pt x="2172" y="1136"/>
                  <a:pt x="2172" y="1136"/>
                  <a:pt x="2172" y="1136"/>
                </a:cubicBezTo>
                <a:moveTo>
                  <a:pt x="2222" y="1137"/>
                </a:moveTo>
                <a:cubicBezTo>
                  <a:pt x="2223" y="1137"/>
                  <a:pt x="2223" y="1137"/>
                  <a:pt x="2223" y="1137"/>
                </a:cubicBezTo>
                <a:cubicBezTo>
                  <a:pt x="2223" y="1137"/>
                  <a:pt x="2223" y="1137"/>
                  <a:pt x="2223" y="1137"/>
                </a:cubicBezTo>
                <a:cubicBezTo>
                  <a:pt x="2223" y="1137"/>
                  <a:pt x="2223" y="1137"/>
                  <a:pt x="2223" y="1137"/>
                </a:cubicBezTo>
                <a:cubicBezTo>
                  <a:pt x="2224" y="1137"/>
                  <a:pt x="2224" y="1137"/>
                  <a:pt x="2224" y="1137"/>
                </a:cubicBezTo>
                <a:cubicBezTo>
                  <a:pt x="2224" y="1137"/>
                  <a:pt x="2224" y="1137"/>
                  <a:pt x="2224" y="1137"/>
                </a:cubicBezTo>
                <a:cubicBezTo>
                  <a:pt x="2224" y="1137"/>
                  <a:pt x="2224" y="1137"/>
                  <a:pt x="2224" y="1137"/>
                </a:cubicBezTo>
                <a:cubicBezTo>
                  <a:pt x="2224" y="1137"/>
                  <a:pt x="2224" y="1137"/>
                  <a:pt x="2224" y="1137"/>
                </a:cubicBezTo>
                <a:cubicBezTo>
                  <a:pt x="2224" y="1138"/>
                  <a:pt x="2224" y="1138"/>
                  <a:pt x="2224" y="1138"/>
                </a:cubicBezTo>
                <a:cubicBezTo>
                  <a:pt x="2225" y="1138"/>
                  <a:pt x="2225" y="1138"/>
                  <a:pt x="2225" y="1138"/>
                </a:cubicBezTo>
                <a:cubicBezTo>
                  <a:pt x="2225" y="1138"/>
                  <a:pt x="2225" y="1138"/>
                  <a:pt x="2225" y="1138"/>
                </a:cubicBezTo>
                <a:cubicBezTo>
                  <a:pt x="2225" y="1138"/>
                  <a:pt x="2225" y="1138"/>
                  <a:pt x="2225" y="1138"/>
                </a:cubicBezTo>
                <a:cubicBezTo>
                  <a:pt x="2225" y="1138"/>
                  <a:pt x="2225" y="1138"/>
                  <a:pt x="2225" y="1138"/>
                </a:cubicBezTo>
                <a:cubicBezTo>
                  <a:pt x="2226" y="1138"/>
                  <a:pt x="2226" y="1138"/>
                  <a:pt x="2226" y="1138"/>
                </a:cubicBezTo>
                <a:cubicBezTo>
                  <a:pt x="2227" y="1138"/>
                  <a:pt x="2227" y="1138"/>
                  <a:pt x="2227" y="1138"/>
                </a:cubicBezTo>
                <a:cubicBezTo>
                  <a:pt x="2228" y="1139"/>
                  <a:pt x="2228" y="1139"/>
                  <a:pt x="2228" y="1139"/>
                </a:cubicBezTo>
                <a:cubicBezTo>
                  <a:pt x="2228" y="1139"/>
                  <a:pt x="2228" y="1139"/>
                  <a:pt x="2228" y="1139"/>
                </a:cubicBezTo>
                <a:cubicBezTo>
                  <a:pt x="2228" y="1139"/>
                  <a:pt x="2228" y="1139"/>
                  <a:pt x="2228" y="1139"/>
                </a:cubicBezTo>
                <a:cubicBezTo>
                  <a:pt x="2228" y="1139"/>
                  <a:pt x="2228" y="1139"/>
                  <a:pt x="2228" y="1139"/>
                </a:cubicBezTo>
                <a:cubicBezTo>
                  <a:pt x="2229" y="1139"/>
                  <a:pt x="2229" y="1139"/>
                  <a:pt x="2229" y="1139"/>
                </a:cubicBezTo>
                <a:cubicBezTo>
                  <a:pt x="2229" y="1139"/>
                  <a:pt x="2229" y="1139"/>
                  <a:pt x="2229" y="1139"/>
                </a:cubicBezTo>
                <a:cubicBezTo>
                  <a:pt x="2229" y="1139"/>
                  <a:pt x="2229" y="1139"/>
                  <a:pt x="2229" y="1139"/>
                </a:cubicBezTo>
                <a:cubicBezTo>
                  <a:pt x="2229" y="1139"/>
                  <a:pt x="2229" y="1139"/>
                  <a:pt x="2229" y="1139"/>
                </a:cubicBezTo>
                <a:cubicBezTo>
                  <a:pt x="2229" y="1139"/>
                  <a:pt x="2229" y="1139"/>
                  <a:pt x="2229" y="1139"/>
                </a:cubicBezTo>
                <a:cubicBezTo>
                  <a:pt x="2230" y="1140"/>
                  <a:pt x="2230" y="1140"/>
                  <a:pt x="2230" y="1140"/>
                </a:cubicBezTo>
                <a:cubicBezTo>
                  <a:pt x="2230" y="1140"/>
                  <a:pt x="2230" y="1140"/>
                  <a:pt x="2230" y="1140"/>
                </a:cubicBezTo>
                <a:cubicBezTo>
                  <a:pt x="2230" y="1140"/>
                  <a:pt x="2230" y="1140"/>
                  <a:pt x="2230" y="1140"/>
                </a:cubicBezTo>
                <a:cubicBezTo>
                  <a:pt x="2230" y="1140"/>
                  <a:pt x="2230" y="1140"/>
                  <a:pt x="2230" y="1140"/>
                </a:cubicBezTo>
                <a:cubicBezTo>
                  <a:pt x="2231" y="1140"/>
                  <a:pt x="2231" y="1140"/>
                  <a:pt x="2231" y="1140"/>
                </a:cubicBezTo>
                <a:cubicBezTo>
                  <a:pt x="2231" y="1140"/>
                  <a:pt x="2231" y="1140"/>
                  <a:pt x="2231" y="1140"/>
                </a:cubicBezTo>
                <a:cubicBezTo>
                  <a:pt x="2231" y="1140"/>
                  <a:pt x="2231" y="1140"/>
                  <a:pt x="2231" y="1140"/>
                </a:cubicBezTo>
                <a:cubicBezTo>
                  <a:pt x="2231" y="1141"/>
                  <a:pt x="2231" y="1141"/>
                  <a:pt x="2231" y="1141"/>
                </a:cubicBezTo>
                <a:cubicBezTo>
                  <a:pt x="2232" y="1141"/>
                  <a:pt x="2232" y="1141"/>
                  <a:pt x="2232" y="1141"/>
                </a:cubicBezTo>
                <a:cubicBezTo>
                  <a:pt x="2232" y="1141"/>
                  <a:pt x="2232" y="1141"/>
                  <a:pt x="2232" y="1141"/>
                </a:cubicBezTo>
                <a:cubicBezTo>
                  <a:pt x="2232" y="1141"/>
                  <a:pt x="2232" y="1141"/>
                  <a:pt x="2232" y="1141"/>
                </a:cubicBezTo>
                <a:cubicBezTo>
                  <a:pt x="2233" y="1141"/>
                  <a:pt x="2233" y="1141"/>
                  <a:pt x="2233" y="1141"/>
                </a:cubicBezTo>
                <a:cubicBezTo>
                  <a:pt x="2233" y="1141"/>
                  <a:pt x="2233" y="1141"/>
                  <a:pt x="2233" y="1141"/>
                </a:cubicBezTo>
                <a:cubicBezTo>
                  <a:pt x="2233" y="1141"/>
                  <a:pt x="2233" y="1141"/>
                  <a:pt x="2233" y="1141"/>
                </a:cubicBezTo>
                <a:cubicBezTo>
                  <a:pt x="2234" y="1142"/>
                  <a:pt x="2234" y="1142"/>
                  <a:pt x="2234" y="1142"/>
                </a:cubicBezTo>
                <a:cubicBezTo>
                  <a:pt x="2235" y="1142"/>
                  <a:pt x="2235" y="1142"/>
                  <a:pt x="2235" y="1142"/>
                </a:cubicBezTo>
                <a:cubicBezTo>
                  <a:pt x="2235" y="1142"/>
                  <a:pt x="2235" y="1142"/>
                  <a:pt x="2235" y="1142"/>
                </a:cubicBezTo>
                <a:cubicBezTo>
                  <a:pt x="2236" y="1142"/>
                  <a:pt x="2236" y="1142"/>
                  <a:pt x="2236" y="1142"/>
                </a:cubicBezTo>
                <a:cubicBezTo>
                  <a:pt x="2236" y="1142"/>
                  <a:pt x="2236" y="1142"/>
                  <a:pt x="2236" y="1142"/>
                </a:cubicBezTo>
                <a:cubicBezTo>
                  <a:pt x="2236" y="1142"/>
                  <a:pt x="2236" y="1142"/>
                  <a:pt x="2236" y="1142"/>
                </a:cubicBezTo>
                <a:cubicBezTo>
                  <a:pt x="2236" y="1142"/>
                  <a:pt x="2236" y="1142"/>
                  <a:pt x="2236" y="1142"/>
                </a:cubicBezTo>
                <a:cubicBezTo>
                  <a:pt x="2237" y="1142"/>
                  <a:pt x="2237" y="1142"/>
                  <a:pt x="2237" y="1142"/>
                </a:cubicBezTo>
                <a:cubicBezTo>
                  <a:pt x="2237" y="1142"/>
                  <a:pt x="2237" y="1142"/>
                  <a:pt x="2237" y="1142"/>
                </a:cubicBezTo>
                <a:cubicBezTo>
                  <a:pt x="2237" y="1142"/>
                  <a:pt x="2237" y="1142"/>
                  <a:pt x="2237" y="1142"/>
                </a:cubicBezTo>
                <a:cubicBezTo>
                  <a:pt x="2238" y="1142"/>
                  <a:pt x="2238" y="1142"/>
                  <a:pt x="2238" y="1142"/>
                </a:cubicBezTo>
                <a:cubicBezTo>
                  <a:pt x="2238" y="1142"/>
                  <a:pt x="2238" y="1142"/>
                  <a:pt x="2238" y="1142"/>
                </a:cubicBezTo>
                <a:cubicBezTo>
                  <a:pt x="2239" y="1142"/>
                  <a:pt x="2239" y="1142"/>
                  <a:pt x="2239" y="1142"/>
                </a:cubicBezTo>
                <a:cubicBezTo>
                  <a:pt x="2239" y="1142"/>
                  <a:pt x="2239" y="1142"/>
                  <a:pt x="2239" y="1142"/>
                </a:cubicBezTo>
                <a:cubicBezTo>
                  <a:pt x="2239" y="1143"/>
                  <a:pt x="2239" y="1143"/>
                  <a:pt x="2239" y="1143"/>
                </a:cubicBezTo>
                <a:cubicBezTo>
                  <a:pt x="2239" y="1143"/>
                  <a:pt x="2239" y="1143"/>
                  <a:pt x="2239" y="1143"/>
                </a:cubicBezTo>
                <a:cubicBezTo>
                  <a:pt x="2240" y="1143"/>
                  <a:pt x="2240" y="1143"/>
                  <a:pt x="2240" y="1143"/>
                </a:cubicBezTo>
                <a:cubicBezTo>
                  <a:pt x="2240" y="1143"/>
                  <a:pt x="2240" y="1143"/>
                  <a:pt x="2240" y="1143"/>
                </a:cubicBezTo>
                <a:cubicBezTo>
                  <a:pt x="2240" y="1143"/>
                  <a:pt x="2240" y="1143"/>
                  <a:pt x="2240" y="1143"/>
                </a:cubicBezTo>
                <a:cubicBezTo>
                  <a:pt x="2240" y="1143"/>
                  <a:pt x="2240" y="1143"/>
                  <a:pt x="2240" y="1143"/>
                </a:cubicBezTo>
                <a:cubicBezTo>
                  <a:pt x="2241" y="1144"/>
                  <a:pt x="2241" y="1144"/>
                  <a:pt x="2241" y="1144"/>
                </a:cubicBezTo>
                <a:cubicBezTo>
                  <a:pt x="2241" y="1144"/>
                  <a:pt x="2241" y="1144"/>
                  <a:pt x="2241" y="1144"/>
                </a:cubicBezTo>
                <a:cubicBezTo>
                  <a:pt x="2241" y="1144"/>
                  <a:pt x="2241" y="1144"/>
                  <a:pt x="2241" y="1144"/>
                </a:cubicBezTo>
                <a:cubicBezTo>
                  <a:pt x="2241" y="1144"/>
                  <a:pt x="2241" y="1144"/>
                  <a:pt x="2241" y="1144"/>
                </a:cubicBezTo>
                <a:cubicBezTo>
                  <a:pt x="2242" y="1144"/>
                  <a:pt x="2242" y="1144"/>
                  <a:pt x="2242" y="1144"/>
                </a:cubicBezTo>
                <a:cubicBezTo>
                  <a:pt x="2242" y="1144"/>
                  <a:pt x="2242" y="1144"/>
                  <a:pt x="2242" y="1144"/>
                </a:cubicBezTo>
                <a:cubicBezTo>
                  <a:pt x="2242" y="1145"/>
                  <a:pt x="2242" y="1145"/>
                  <a:pt x="2242" y="1145"/>
                </a:cubicBezTo>
                <a:cubicBezTo>
                  <a:pt x="2243" y="1145"/>
                  <a:pt x="2243" y="1145"/>
                  <a:pt x="2243" y="1145"/>
                </a:cubicBezTo>
                <a:cubicBezTo>
                  <a:pt x="2243" y="1145"/>
                  <a:pt x="2243" y="1145"/>
                  <a:pt x="2243" y="1145"/>
                </a:cubicBezTo>
                <a:cubicBezTo>
                  <a:pt x="2243" y="1145"/>
                  <a:pt x="2243" y="1145"/>
                  <a:pt x="2243" y="1145"/>
                </a:cubicBezTo>
                <a:cubicBezTo>
                  <a:pt x="2243" y="1145"/>
                  <a:pt x="2243" y="1145"/>
                  <a:pt x="2243" y="1145"/>
                </a:cubicBezTo>
                <a:cubicBezTo>
                  <a:pt x="2244" y="1145"/>
                  <a:pt x="2244" y="1145"/>
                  <a:pt x="2244" y="1145"/>
                </a:cubicBezTo>
                <a:cubicBezTo>
                  <a:pt x="2244" y="1145"/>
                  <a:pt x="2244" y="1145"/>
                  <a:pt x="2244" y="1145"/>
                </a:cubicBezTo>
                <a:cubicBezTo>
                  <a:pt x="2244" y="1145"/>
                  <a:pt x="2244" y="1145"/>
                  <a:pt x="2244" y="1145"/>
                </a:cubicBezTo>
                <a:cubicBezTo>
                  <a:pt x="2244" y="1145"/>
                  <a:pt x="2244" y="1145"/>
                  <a:pt x="2244" y="1145"/>
                </a:cubicBezTo>
                <a:cubicBezTo>
                  <a:pt x="2244" y="1145"/>
                  <a:pt x="2244" y="1145"/>
                  <a:pt x="2244" y="1145"/>
                </a:cubicBezTo>
                <a:cubicBezTo>
                  <a:pt x="2244" y="1145"/>
                  <a:pt x="2244" y="1145"/>
                  <a:pt x="2244" y="1145"/>
                </a:cubicBezTo>
                <a:cubicBezTo>
                  <a:pt x="2244" y="1145"/>
                  <a:pt x="2244" y="1145"/>
                  <a:pt x="2244" y="1145"/>
                </a:cubicBezTo>
                <a:cubicBezTo>
                  <a:pt x="2244" y="1145"/>
                  <a:pt x="2244" y="1145"/>
                  <a:pt x="2244" y="1145"/>
                </a:cubicBezTo>
                <a:cubicBezTo>
                  <a:pt x="2245" y="1145"/>
                  <a:pt x="2245" y="1145"/>
                  <a:pt x="2245" y="1145"/>
                </a:cubicBezTo>
                <a:cubicBezTo>
                  <a:pt x="2245" y="1145"/>
                  <a:pt x="2245" y="1145"/>
                  <a:pt x="2245" y="1145"/>
                </a:cubicBezTo>
                <a:cubicBezTo>
                  <a:pt x="2245" y="1145"/>
                  <a:pt x="2245" y="1145"/>
                  <a:pt x="2245" y="1145"/>
                </a:cubicBezTo>
                <a:cubicBezTo>
                  <a:pt x="2245" y="1145"/>
                  <a:pt x="2245" y="1145"/>
                  <a:pt x="2245" y="1145"/>
                </a:cubicBezTo>
                <a:cubicBezTo>
                  <a:pt x="2245" y="1145"/>
                  <a:pt x="2245" y="1145"/>
                  <a:pt x="2245" y="1145"/>
                </a:cubicBezTo>
                <a:cubicBezTo>
                  <a:pt x="2246" y="1145"/>
                  <a:pt x="2246" y="1145"/>
                  <a:pt x="2246" y="1145"/>
                </a:cubicBezTo>
                <a:cubicBezTo>
                  <a:pt x="2246" y="1145"/>
                  <a:pt x="2246" y="1145"/>
                  <a:pt x="2246" y="1145"/>
                </a:cubicBezTo>
                <a:cubicBezTo>
                  <a:pt x="2246" y="1145"/>
                  <a:pt x="2246" y="1145"/>
                  <a:pt x="2246" y="1145"/>
                </a:cubicBezTo>
                <a:cubicBezTo>
                  <a:pt x="2246" y="1145"/>
                  <a:pt x="2246" y="1145"/>
                  <a:pt x="2246" y="1145"/>
                </a:cubicBezTo>
                <a:cubicBezTo>
                  <a:pt x="2246" y="1145"/>
                  <a:pt x="2246" y="1145"/>
                  <a:pt x="2246" y="1145"/>
                </a:cubicBezTo>
                <a:cubicBezTo>
                  <a:pt x="2247" y="1145"/>
                  <a:pt x="2247" y="1145"/>
                  <a:pt x="2247" y="1145"/>
                </a:cubicBezTo>
                <a:cubicBezTo>
                  <a:pt x="2247" y="1145"/>
                  <a:pt x="2247" y="1145"/>
                  <a:pt x="2247" y="1145"/>
                </a:cubicBezTo>
                <a:cubicBezTo>
                  <a:pt x="2247" y="1146"/>
                  <a:pt x="2247" y="1146"/>
                  <a:pt x="2247" y="1146"/>
                </a:cubicBezTo>
                <a:cubicBezTo>
                  <a:pt x="2247" y="1146"/>
                  <a:pt x="2247" y="1146"/>
                  <a:pt x="2247" y="1146"/>
                </a:cubicBezTo>
                <a:cubicBezTo>
                  <a:pt x="2247" y="1146"/>
                  <a:pt x="2247" y="1146"/>
                  <a:pt x="2247" y="1146"/>
                </a:cubicBezTo>
                <a:cubicBezTo>
                  <a:pt x="2247" y="1146"/>
                  <a:pt x="2247" y="1146"/>
                  <a:pt x="2247" y="1146"/>
                </a:cubicBezTo>
                <a:cubicBezTo>
                  <a:pt x="2247" y="1146"/>
                  <a:pt x="2247" y="1146"/>
                  <a:pt x="2247" y="1146"/>
                </a:cubicBezTo>
                <a:cubicBezTo>
                  <a:pt x="2247" y="1147"/>
                  <a:pt x="2247" y="1147"/>
                  <a:pt x="2247" y="1147"/>
                </a:cubicBezTo>
                <a:cubicBezTo>
                  <a:pt x="2247" y="1147"/>
                  <a:pt x="2247" y="1147"/>
                  <a:pt x="2247" y="1147"/>
                </a:cubicBezTo>
                <a:cubicBezTo>
                  <a:pt x="2248" y="1147"/>
                  <a:pt x="2248" y="1147"/>
                  <a:pt x="2248" y="1147"/>
                </a:cubicBezTo>
                <a:cubicBezTo>
                  <a:pt x="2248" y="1147"/>
                  <a:pt x="2248" y="1147"/>
                  <a:pt x="2248" y="1147"/>
                </a:cubicBezTo>
                <a:cubicBezTo>
                  <a:pt x="2248" y="1147"/>
                  <a:pt x="2248" y="1147"/>
                  <a:pt x="2248" y="1147"/>
                </a:cubicBezTo>
                <a:cubicBezTo>
                  <a:pt x="2248" y="1147"/>
                  <a:pt x="2248" y="1147"/>
                  <a:pt x="2248" y="1147"/>
                </a:cubicBezTo>
                <a:cubicBezTo>
                  <a:pt x="2249" y="1147"/>
                  <a:pt x="2249" y="1147"/>
                  <a:pt x="2249" y="1147"/>
                </a:cubicBezTo>
                <a:cubicBezTo>
                  <a:pt x="2249" y="1147"/>
                  <a:pt x="2249" y="1147"/>
                  <a:pt x="2249" y="1147"/>
                </a:cubicBezTo>
                <a:cubicBezTo>
                  <a:pt x="2249" y="1148"/>
                  <a:pt x="2249" y="1148"/>
                  <a:pt x="2249" y="1148"/>
                </a:cubicBezTo>
                <a:cubicBezTo>
                  <a:pt x="2249" y="1148"/>
                  <a:pt x="2249" y="1148"/>
                  <a:pt x="2249" y="1148"/>
                </a:cubicBezTo>
                <a:cubicBezTo>
                  <a:pt x="2249" y="1148"/>
                  <a:pt x="2249" y="1148"/>
                  <a:pt x="2249" y="1148"/>
                </a:cubicBezTo>
                <a:cubicBezTo>
                  <a:pt x="2250" y="1148"/>
                  <a:pt x="2250" y="1148"/>
                  <a:pt x="2250" y="1148"/>
                </a:cubicBezTo>
                <a:cubicBezTo>
                  <a:pt x="2250" y="1148"/>
                  <a:pt x="2250" y="1148"/>
                  <a:pt x="2250" y="1148"/>
                </a:cubicBezTo>
                <a:cubicBezTo>
                  <a:pt x="2250" y="1149"/>
                  <a:pt x="2250" y="1149"/>
                  <a:pt x="2250" y="1149"/>
                </a:cubicBezTo>
                <a:cubicBezTo>
                  <a:pt x="2251" y="1149"/>
                  <a:pt x="2251" y="1149"/>
                  <a:pt x="2251" y="1149"/>
                </a:cubicBezTo>
                <a:cubicBezTo>
                  <a:pt x="2251" y="1149"/>
                  <a:pt x="2251" y="1149"/>
                  <a:pt x="2251" y="1149"/>
                </a:cubicBezTo>
                <a:cubicBezTo>
                  <a:pt x="2252" y="1149"/>
                  <a:pt x="2252" y="1149"/>
                  <a:pt x="2252" y="1149"/>
                </a:cubicBezTo>
                <a:cubicBezTo>
                  <a:pt x="2252" y="1149"/>
                  <a:pt x="2252" y="1149"/>
                  <a:pt x="2252" y="1149"/>
                </a:cubicBezTo>
                <a:cubicBezTo>
                  <a:pt x="2252" y="1150"/>
                  <a:pt x="2252" y="1150"/>
                  <a:pt x="2252" y="1150"/>
                </a:cubicBezTo>
                <a:cubicBezTo>
                  <a:pt x="2252" y="1150"/>
                  <a:pt x="2252" y="1150"/>
                  <a:pt x="2252" y="1150"/>
                </a:cubicBezTo>
                <a:cubicBezTo>
                  <a:pt x="2253" y="1150"/>
                  <a:pt x="2253" y="1150"/>
                  <a:pt x="2253" y="1150"/>
                </a:cubicBezTo>
                <a:cubicBezTo>
                  <a:pt x="2253" y="1150"/>
                  <a:pt x="2253" y="1150"/>
                  <a:pt x="2253" y="1150"/>
                </a:cubicBezTo>
                <a:cubicBezTo>
                  <a:pt x="2253" y="1150"/>
                  <a:pt x="2253" y="1150"/>
                  <a:pt x="2253" y="1150"/>
                </a:cubicBezTo>
                <a:cubicBezTo>
                  <a:pt x="2253" y="1150"/>
                  <a:pt x="2253" y="1150"/>
                  <a:pt x="2253" y="1150"/>
                </a:cubicBezTo>
                <a:cubicBezTo>
                  <a:pt x="2253" y="1150"/>
                  <a:pt x="2253" y="1150"/>
                  <a:pt x="2253" y="1150"/>
                </a:cubicBezTo>
                <a:cubicBezTo>
                  <a:pt x="2253" y="1151"/>
                  <a:pt x="2253" y="1151"/>
                  <a:pt x="2253" y="1151"/>
                </a:cubicBezTo>
                <a:cubicBezTo>
                  <a:pt x="2254" y="1151"/>
                  <a:pt x="2254" y="1151"/>
                  <a:pt x="2254" y="1151"/>
                </a:cubicBezTo>
                <a:cubicBezTo>
                  <a:pt x="2255" y="1152"/>
                  <a:pt x="2255" y="1152"/>
                  <a:pt x="2255" y="1152"/>
                </a:cubicBezTo>
                <a:cubicBezTo>
                  <a:pt x="2255" y="1152"/>
                  <a:pt x="2255" y="1152"/>
                  <a:pt x="2255" y="1152"/>
                </a:cubicBezTo>
                <a:cubicBezTo>
                  <a:pt x="2255" y="1152"/>
                  <a:pt x="2255" y="1152"/>
                  <a:pt x="2255" y="1152"/>
                </a:cubicBezTo>
                <a:cubicBezTo>
                  <a:pt x="2255" y="1153"/>
                  <a:pt x="2255" y="1153"/>
                  <a:pt x="2255" y="1153"/>
                </a:cubicBezTo>
                <a:cubicBezTo>
                  <a:pt x="2255" y="1153"/>
                  <a:pt x="2255" y="1153"/>
                  <a:pt x="2255" y="1153"/>
                </a:cubicBezTo>
                <a:cubicBezTo>
                  <a:pt x="2255" y="1154"/>
                  <a:pt x="2255" y="1154"/>
                  <a:pt x="2255" y="1154"/>
                </a:cubicBezTo>
                <a:cubicBezTo>
                  <a:pt x="2255" y="1154"/>
                  <a:pt x="2255" y="1154"/>
                  <a:pt x="2255" y="1154"/>
                </a:cubicBezTo>
                <a:cubicBezTo>
                  <a:pt x="2255" y="1154"/>
                  <a:pt x="2255" y="1154"/>
                  <a:pt x="2255" y="1154"/>
                </a:cubicBezTo>
                <a:cubicBezTo>
                  <a:pt x="2255" y="1154"/>
                  <a:pt x="2255" y="1154"/>
                  <a:pt x="2255" y="1154"/>
                </a:cubicBezTo>
                <a:cubicBezTo>
                  <a:pt x="2255" y="1154"/>
                  <a:pt x="2255" y="1154"/>
                  <a:pt x="2255" y="1154"/>
                </a:cubicBezTo>
                <a:cubicBezTo>
                  <a:pt x="2255" y="1155"/>
                  <a:pt x="2255" y="1155"/>
                  <a:pt x="2255" y="1155"/>
                </a:cubicBezTo>
                <a:cubicBezTo>
                  <a:pt x="2255" y="1155"/>
                  <a:pt x="2255" y="1155"/>
                  <a:pt x="2255" y="1155"/>
                </a:cubicBezTo>
                <a:cubicBezTo>
                  <a:pt x="2255" y="1155"/>
                  <a:pt x="2255" y="1155"/>
                  <a:pt x="2255" y="1155"/>
                </a:cubicBezTo>
                <a:cubicBezTo>
                  <a:pt x="2255" y="1155"/>
                  <a:pt x="2255" y="1155"/>
                  <a:pt x="2255" y="1155"/>
                </a:cubicBezTo>
                <a:cubicBezTo>
                  <a:pt x="2255" y="1155"/>
                  <a:pt x="2255" y="1155"/>
                  <a:pt x="2255" y="1155"/>
                </a:cubicBezTo>
                <a:cubicBezTo>
                  <a:pt x="2255" y="1155"/>
                  <a:pt x="2255" y="1155"/>
                  <a:pt x="2255" y="1155"/>
                </a:cubicBezTo>
                <a:cubicBezTo>
                  <a:pt x="2255" y="1156"/>
                  <a:pt x="2255" y="1156"/>
                  <a:pt x="2255" y="1156"/>
                </a:cubicBezTo>
                <a:cubicBezTo>
                  <a:pt x="2255" y="1156"/>
                  <a:pt x="2255" y="1156"/>
                  <a:pt x="2255" y="1156"/>
                </a:cubicBezTo>
                <a:cubicBezTo>
                  <a:pt x="2255" y="1156"/>
                  <a:pt x="2255" y="1156"/>
                  <a:pt x="2255" y="1156"/>
                </a:cubicBezTo>
                <a:cubicBezTo>
                  <a:pt x="2255" y="1156"/>
                  <a:pt x="2255" y="1156"/>
                  <a:pt x="2255" y="1156"/>
                </a:cubicBezTo>
                <a:cubicBezTo>
                  <a:pt x="2255" y="1156"/>
                  <a:pt x="2255" y="1156"/>
                  <a:pt x="2255" y="1156"/>
                </a:cubicBezTo>
                <a:cubicBezTo>
                  <a:pt x="2255" y="1157"/>
                  <a:pt x="2255" y="1157"/>
                  <a:pt x="2255" y="1157"/>
                </a:cubicBezTo>
                <a:cubicBezTo>
                  <a:pt x="2255" y="1157"/>
                  <a:pt x="2255" y="1157"/>
                  <a:pt x="2255" y="1157"/>
                </a:cubicBezTo>
                <a:cubicBezTo>
                  <a:pt x="2256" y="1157"/>
                  <a:pt x="2256" y="1157"/>
                  <a:pt x="2256" y="1157"/>
                </a:cubicBezTo>
                <a:cubicBezTo>
                  <a:pt x="2256" y="1157"/>
                  <a:pt x="2256" y="1157"/>
                  <a:pt x="2256" y="1157"/>
                </a:cubicBezTo>
                <a:cubicBezTo>
                  <a:pt x="2256" y="1157"/>
                  <a:pt x="2256" y="1157"/>
                  <a:pt x="2256" y="1157"/>
                </a:cubicBezTo>
                <a:cubicBezTo>
                  <a:pt x="2256" y="1157"/>
                  <a:pt x="2256" y="1157"/>
                  <a:pt x="2256" y="1157"/>
                </a:cubicBezTo>
                <a:cubicBezTo>
                  <a:pt x="2257" y="1157"/>
                  <a:pt x="2257" y="1157"/>
                  <a:pt x="2257" y="1157"/>
                </a:cubicBezTo>
                <a:cubicBezTo>
                  <a:pt x="2257" y="1157"/>
                  <a:pt x="2257" y="1157"/>
                  <a:pt x="2257" y="1157"/>
                </a:cubicBezTo>
                <a:cubicBezTo>
                  <a:pt x="2257" y="1157"/>
                  <a:pt x="2257" y="1157"/>
                  <a:pt x="2257" y="1157"/>
                </a:cubicBezTo>
                <a:cubicBezTo>
                  <a:pt x="2257" y="1157"/>
                  <a:pt x="2257" y="1157"/>
                  <a:pt x="2257" y="1157"/>
                </a:cubicBezTo>
                <a:cubicBezTo>
                  <a:pt x="2258" y="1157"/>
                  <a:pt x="2258" y="1157"/>
                  <a:pt x="2258" y="1157"/>
                </a:cubicBezTo>
                <a:cubicBezTo>
                  <a:pt x="2258" y="1157"/>
                  <a:pt x="2258" y="1157"/>
                  <a:pt x="2258" y="1157"/>
                </a:cubicBezTo>
                <a:cubicBezTo>
                  <a:pt x="2258" y="1157"/>
                  <a:pt x="2258" y="1157"/>
                  <a:pt x="2258" y="1157"/>
                </a:cubicBezTo>
                <a:cubicBezTo>
                  <a:pt x="2259" y="1157"/>
                  <a:pt x="2259" y="1157"/>
                  <a:pt x="2259" y="1157"/>
                </a:cubicBezTo>
                <a:cubicBezTo>
                  <a:pt x="2259" y="1157"/>
                  <a:pt x="2259" y="1157"/>
                  <a:pt x="2259" y="1157"/>
                </a:cubicBezTo>
                <a:cubicBezTo>
                  <a:pt x="2259" y="1157"/>
                  <a:pt x="2259" y="1157"/>
                  <a:pt x="2259" y="1157"/>
                </a:cubicBezTo>
                <a:cubicBezTo>
                  <a:pt x="2259" y="1157"/>
                  <a:pt x="2259" y="1157"/>
                  <a:pt x="2259" y="1157"/>
                </a:cubicBezTo>
                <a:cubicBezTo>
                  <a:pt x="2259" y="1158"/>
                  <a:pt x="2259" y="1158"/>
                  <a:pt x="2259" y="1158"/>
                </a:cubicBezTo>
                <a:cubicBezTo>
                  <a:pt x="2260" y="1157"/>
                  <a:pt x="2260" y="1157"/>
                  <a:pt x="2260" y="1157"/>
                </a:cubicBezTo>
                <a:cubicBezTo>
                  <a:pt x="2260" y="1158"/>
                  <a:pt x="2260" y="1158"/>
                  <a:pt x="2260" y="1158"/>
                </a:cubicBezTo>
                <a:cubicBezTo>
                  <a:pt x="2260" y="1158"/>
                  <a:pt x="2260" y="1158"/>
                  <a:pt x="2260" y="1158"/>
                </a:cubicBezTo>
                <a:cubicBezTo>
                  <a:pt x="2260" y="1158"/>
                  <a:pt x="2260" y="1158"/>
                  <a:pt x="2260" y="1158"/>
                </a:cubicBezTo>
                <a:cubicBezTo>
                  <a:pt x="2260" y="1158"/>
                  <a:pt x="2260" y="1158"/>
                  <a:pt x="2260" y="1158"/>
                </a:cubicBezTo>
                <a:cubicBezTo>
                  <a:pt x="2260" y="1158"/>
                  <a:pt x="2260" y="1158"/>
                  <a:pt x="2260" y="1158"/>
                </a:cubicBezTo>
                <a:cubicBezTo>
                  <a:pt x="2261" y="1158"/>
                  <a:pt x="2261" y="1158"/>
                  <a:pt x="2261" y="1158"/>
                </a:cubicBezTo>
                <a:cubicBezTo>
                  <a:pt x="2261" y="1159"/>
                  <a:pt x="2261" y="1159"/>
                  <a:pt x="2261" y="1159"/>
                </a:cubicBezTo>
                <a:cubicBezTo>
                  <a:pt x="2261" y="1159"/>
                  <a:pt x="2261" y="1159"/>
                  <a:pt x="2261" y="1159"/>
                </a:cubicBezTo>
                <a:cubicBezTo>
                  <a:pt x="2261" y="1159"/>
                  <a:pt x="2261" y="1159"/>
                  <a:pt x="2261" y="1159"/>
                </a:cubicBezTo>
                <a:cubicBezTo>
                  <a:pt x="2262" y="1159"/>
                  <a:pt x="2262" y="1159"/>
                  <a:pt x="2262" y="1159"/>
                </a:cubicBezTo>
                <a:cubicBezTo>
                  <a:pt x="2262" y="1159"/>
                  <a:pt x="2262" y="1159"/>
                  <a:pt x="2262" y="1159"/>
                </a:cubicBezTo>
                <a:cubicBezTo>
                  <a:pt x="2262" y="1159"/>
                  <a:pt x="2262" y="1159"/>
                  <a:pt x="2262" y="1159"/>
                </a:cubicBezTo>
                <a:cubicBezTo>
                  <a:pt x="2262" y="1159"/>
                  <a:pt x="2262" y="1159"/>
                  <a:pt x="2262" y="1159"/>
                </a:cubicBezTo>
                <a:cubicBezTo>
                  <a:pt x="2262" y="1159"/>
                  <a:pt x="2262" y="1159"/>
                  <a:pt x="2262" y="1159"/>
                </a:cubicBezTo>
                <a:cubicBezTo>
                  <a:pt x="2262" y="1159"/>
                  <a:pt x="2262" y="1159"/>
                  <a:pt x="2262" y="1159"/>
                </a:cubicBezTo>
                <a:cubicBezTo>
                  <a:pt x="2263" y="1159"/>
                  <a:pt x="2263" y="1159"/>
                  <a:pt x="2263" y="1159"/>
                </a:cubicBezTo>
                <a:cubicBezTo>
                  <a:pt x="2263" y="1159"/>
                  <a:pt x="2263" y="1159"/>
                  <a:pt x="2263" y="1159"/>
                </a:cubicBezTo>
                <a:cubicBezTo>
                  <a:pt x="2263" y="1159"/>
                  <a:pt x="2263" y="1159"/>
                  <a:pt x="2263" y="1159"/>
                </a:cubicBezTo>
                <a:cubicBezTo>
                  <a:pt x="2263" y="1160"/>
                  <a:pt x="2263" y="1160"/>
                  <a:pt x="2263" y="1160"/>
                </a:cubicBezTo>
                <a:cubicBezTo>
                  <a:pt x="2263" y="1160"/>
                  <a:pt x="2263" y="1160"/>
                  <a:pt x="2263" y="1160"/>
                </a:cubicBezTo>
                <a:cubicBezTo>
                  <a:pt x="2264" y="1160"/>
                  <a:pt x="2264" y="1160"/>
                  <a:pt x="2264" y="1160"/>
                </a:cubicBezTo>
                <a:cubicBezTo>
                  <a:pt x="2264" y="1160"/>
                  <a:pt x="2264" y="1160"/>
                  <a:pt x="2264" y="1160"/>
                </a:cubicBezTo>
                <a:cubicBezTo>
                  <a:pt x="2264" y="1160"/>
                  <a:pt x="2264" y="1160"/>
                  <a:pt x="2264" y="1160"/>
                </a:cubicBezTo>
                <a:cubicBezTo>
                  <a:pt x="2264" y="1160"/>
                  <a:pt x="2264" y="1160"/>
                  <a:pt x="2264" y="1160"/>
                </a:cubicBezTo>
                <a:cubicBezTo>
                  <a:pt x="2264" y="1160"/>
                  <a:pt x="2264" y="1160"/>
                  <a:pt x="2264" y="1160"/>
                </a:cubicBezTo>
                <a:cubicBezTo>
                  <a:pt x="2264" y="1160"/>
                  <a:pt x="2264" y="1160"/>
                  <a:pt x="2264" y="1160"/>
                </a:cubicBezTo>
                <a:cubicBezTo>
                  <a:pt x="2265" y="1160"/>
                  <a:pt x="2265" y="1160"/>
                  <a:pt x="2265" y="1160"/>
                </a:cubicBezTo>
                <a:cubicBezTo>
                  <a:pt x="2265" y="1160"/>
                  <a:pt x="2265" y="1160"/>
                  <a:pt x="2265" y="1160"/>
                </a:cubicBezTo>
                <a:cubicBezTo>
                  <a:pt x="2265" y="1160"/>
                  <a:pt x="2265" y="1160"/>
                  <a:pt x="2265" y="1160"/>
                </a:cubicBezTo>
                <a:cubicBezTo>
                  <a:pt x="2265" y="1160"/>
                  <a:pt x="2265" y="1160"/>
                  <a:pt x="2265" y="1160"/>
                </a:cubicBezTo>
                <a:cubicBezTo>
                  <a:pt x="2266" y="1160"/>
                  <a:pt x="2266" y="1160"/>
                  <a:pt x="2266" y="1160"/>
                </a:cubicBezTo>
                <a:cubicBezTo>
                  <a:pt x="2266" y="1160"/>
                  <a:pt x="2266" y="1160"/>
                  <a:pt x="2266" y="1160"/>
                </a:cubicBezTo>
                <a:cubicBezTo>
                  <a:pt x="2266" y="1160"/>
                  <a:pt x="2266" y="1160"/>
                  <a:pt x="2266" y="1160"/>
                </a:cubicBezTo>
                <a:cubicBezTo>
                  <a:pt x="2266" y="1160"/>
                  <a:pt x="2266" y="1160"/>
                  <a:pt x="2266" y="1160"/>
                </a:cubicBezTo>
                <a:cubicBezTo>
                  <a:pt x="2267" y="1160"/>
                  <a:pt x="2267" y="1160"/>
                  <a:pt x="2267" y="1160"/>
                </a:cubicBezTo>
                <a:cubicBezTo>
                  <a:pt x="2267" y="1160"/>
                  <a:pt x="2267" y="1160"/>
                  <a:pt x="2267" y="1160"/>
                </a:cubicBezTo>
                <a:cubicBezTo>
                  <a:pt x="2267" y="1160"/>
                  <a:pt x="2267" y="1160"/>
                  <a:pt x="2267" y="1160"/>
                </a:cubicBezTo>
                <a:cubicBezTo>
                  <a:pt x="2268" y="1161"/>
                  <a:pt x="2268" y="1161"/>
                  <a:pt x="2268" y="1161"/>
                </a:cubicBezTo>
                <a:cubicBezTo>
                  <a:pt x="2268" y="1161"/>
                  <a:pt x="2268" y="1161"/>
                  <a:pt x="2268" y="1161"/>
                </a:cubicBezTo>
                <a:cubicBezTo>
                  <a:pt x="2268" y="1161"/>
                  <a:pt x="2268" y="1161"/>
                  <a:pt x="2268" y="1161"/>
                </a:cubicBezTo>
                <a:cubicBezTo>
                  <a:pt x="2268" y="1162"/>
                  <a:pt x="2268" y="1162"/>
                  <a:pt x="2268" y="1162"/>
                </a:cubicBezTo>
                <a:cubicBezTo>
                  <a:pt x="2268" y="1162"/>
                  <a:pt x="2268" y="1162"/>
                  <a:pt x="2268" y="1162"/>
                </a:cubicBezTo>
                <a:cubicBezTo>
                  <a:pt x="2269" y="1162"/>
                  <a:pt x="2269" y="1162"/>
                  <a:pt x="2269" y="1162"/>
                </a:cubicBezTo>
                <a:cubicBezTo>
                  <a:pt x="2269" y="1162"/>
                  <a:pt x="2269" y="1162"/>
                  <a:pt x="2269" y="1162"/>
                </a:cubicBezTo>
                <a:cubicBezTo>
                  <a:pt x="2269" y="1162"/>
                  <a:pt x="2269" y="1162"/>
                  <a:pt x="2269" y="1162"/>
                </a:cubicBezTo>
                <a:cubicBezTo>
                  <a:pt x="2269" y="1163"/>
                  <a:pt x="2269" y="1163"/>
                  <a:pt x="2269" y="1163"/>
                </a:cubicBezTo>
                <a:cubicBezTo>
                  <a:pt x="2269" y="1163"/>
                  <a:pt x="2269" y="1163"/>
                  <a:pt x="2269" y="1163"/>
                </a:cubicBezTo>
                <a:cubicBezTo>
                  <a:pt x="2269" y="1163"/>
                  <a:pt x="2269" y="1163"/>
                  <a:pt x="2269" y="1163"/>
                </a:cubicBezTo>
                <a:cubicBezTo>
                  <a:pt x="2269" y="1163"/>
                  <a:pt x="2269" y="1163"/>
                  <a:pt x="2269" y="1163"/>
                </a:cubicBezTo>
                <a:cubicBezTo>
                  <a:pt x="2269" y="1164"/>
                  <a:pt x="2269" y="1164"/>
                  <a:pt x="2269" y="1164"/>
                </a:cubicBezTo>
                <a:cubicBezTo>
                  <a:pt x="2269" y="1164"/>
                  <a:pt x="2269" y="1164"/>
                  <a:pt x="2269" y="1164"/>
                </a:cubicBezTo>
                <a:cubicBezTo>
                  <a:pt x="2269" y="1164"/>
                  <a:pt x="2269" y="1164"/>
                  <a:pt x="2269" y="1164"/>
                </a:cubicBezTo>
                <a:cubicBezTo>
                  <a:pt x="2269" y="1164"/>
                  <a:pt x="2269" y="1164"/>
                  <a:pt x="2269" y="1164"/>
                </a:cubicBezTo>
                <a:cubicBezTo>
                  <a:pt x="2269" y="1164"/>
                  <a:pt x="2269" y="1164"/>
                  <a:pt x="2269" y="1164"/>
                </a:cubicBezTo>
                <a:cubicBezTo>
                  <a:pt x="2269" y="1164"/>
                  <a:pt x="2269" y="1164"/>
                  <a:pt x="2269" y="1164"/>
                </a:cubicBezTo>
                <a:cubicBezTo>
                  <a:pt x="2269" y="1165"/>
                  <a:pt x="2269" y="1165"/>
                  <a:pt x="2269" y="1165"/>
                </a:cubicBezTo>
                <a:cubicBezTo>
                  <a:pt x="2269" y="1165"/>
                  <a:pt x="2269" y="1165"/>
                  <a:pt x="2269" y="1165"/>
                </a:cubicBezTo>
                <a:cubicBezTo>
                  <a:pt x="2269" y="1165"/>
                  <a:pt x="2269" y="1165"/>
                  <a:pt x="2269" y="1165"/>
                </a:cubicBezTo>
                <a:cubicBezTo>
                  <a:pt x="2268" y="1165"/>
                  <a:pt x="2268" y="1165"/>
                  <a:pt x="2268" y="1165"/>
                </a:cubicBezTo>
                <a:cubicBezTo>
                  <a:pt x="2267" y="1165"/>
                  <a:pt x="2267" y="1165"/>
                  <a:pt x="2267" y="1165"/>
                </a:cubicBezTo>
                <a:cubicBezTo>
                  <a:pt x="2267" y="1165"/>
                  <a:pt x="2267" y="1165"/>
                  <a:pt x="2267" y="1165"/>
                </a:cubicBezTo>
                <a:cubicBezTo>
                  <a:pt x="2267" y="1165"/>
                  <a:pt x="2267" y="1165"/>
                  <a:pt x="2267" y="1165"/>
                </a:cubicBezTo>
                <a:cubicBezTo>
                  <a:pt x="2267" y="1165"/>
                  <a:pt x="2267" y="1165"/>
                  <a:pt x="2267" y="1165"/>
                </a:cubicBezTo>
                <a:cubicBezTo>
                  <a:pt x="2267" y="1165"/>
                  <a:pt x="2267" y="1165"/>
                  <a:pt x="2267" y="1165"/>
                </a:cubicBezTo>
                <a:cubicBezTo>
                  <a:pt x="2266" y="1165"/>
                  <a:pt x="2266" y="1165"/>
                  <a:pt x="2266" y="1165"/>
                </a:cubicBezTo>
                <a:cubicBezTo>
                  <a:pt x="2266" y="1165"/>
                  <a:pt x="2266" y="1165"/>
                  <a:pt x="2266" y="1165"/>
                </a:cubicBezTo>
                <a:cubicBezTo>
                  <a:pt x="2266" y="1165"/>
                  <a:pt x="2266" y="1165"/>
                  <a:pt x="2266" y="1165"/>
                </a:cubicBezTo>
                <a:cubicBezTo>
                  <a:pt x="2265" y="1165"/>
                  <a:pt x="2265" y="1165"/>
                  <a:pt x="2265" y="1165"/>
                </a:cubicBezTo>
                <a:cubicBezTo>
                  <a:pt x="2265" y="1165"/>
                  <a:pt x="2265" y="1165"/>
                  <a:pt x="2265" y="1165"/>
                </a:cubicBezTo>
                <a:cubicBezTo>
                  <a:pt x="2265" y="1165"/>
                  <a:pt x="2265" y="1165"/>
                  <a:pt x="2265" y="1165"/>
                </a:cubicBezTo>
                <a:cubicBezTo>
                  <a:pt x="2265" y="1165"/>
                  <a:pt x="2265" y="1165"/>
                  <a:pt x="2265" y="1165"/>
                </a:cubicBezTo>
                <a:cubicBezTo>
                  <a:pt x="2264" y="1165"/>
                  <a:pt x="2264" y="1165"/>
                  <a:pt x="2264" y="1165"/>
                </a:cubicBezTo>
                <a:cubicBezTo>
                  <a:pt x="2264" y="1165"/>
                  <a:pt x="2264" y="1165"/>
                  <a:pt x="2264" y="1165"/>
                </a:cubicBezTo>
                <a:cubicBezTo>
                  <a:pt x="2264" y="1165"/>
                  <a:pt x="2264" y="1165"/>
                  <a:pt x="2264" y="1165"/>
                </a:cubicBezTo>
                <a:cubicBezTo>
                  <a:pt x="2264" y="1165"/>
                  <a:pt x="2264" y="1165"/>
                  <a:pt x="2264" y="1165"/>
                </a:cubicBezTo>
                <a:cubicBezTo>
                  <a:pt x="2263" y="1165"/>
                  <a:pt x="2263" y="1165"/>
                  <a:pt x="2263" y="1165"/>
                </a:cubicBezTo>
                <a:cubicBezTo>
                  <a:pt x="2263" y="1165"/>
                  <a:pt x="2263" y="1165"/>
                  <a:pt x="2263" y="1165"/>
                </a:cubicBezTo>
                <a:cubicBezTo>
                  <a:pt x="2263" y="1166"/>
                  <a:pt x="2263" y="1166"/>
                  <a:pt x="2263" y="1166"/>
                </a:cubicBezTo>
                <a:cubicBezTo>
                  <a:pt x="2263" y="1166"/>
                  <a:pt x="2263" y="1166"/>
                  <a:pt x="2263" y="1166"/>
                </a:cubicBezTo>
                <a:cubicBezTo>
                  <a:pt x="2263" y="1166"/>
                  <a:pt x="2263" y="1166"/>
                  <a:pt x="2263" y="1166"/>
                </a:cubicBezTo>
                <a:cubicBezTo>
                  <a:pt x="2263" y="1167"/>
                  <a:pt x="2263" y="1167"/>
                  <a:pt x="2263" y="1167"/>
                </a:cubicBezTo>
                <a:cubicBezTo>
                  <a:pt x="2263" y="1167"/>
                  <a:pt x="2263" y="1167"/>
                  <a:pt x="2263" y="1167"/>
                </a:cubicBezTo>
                <a:cubicBezTo>
                  <a:pt x="2263" y="1167"/>
                  <a:pt x="2263" y="1167"/>
                  <a:pt x="2263" y="1167"/>
                </a:cubicBezTo>
                <a:cubicBezTo>
                  <a:pt x="2263" y="1167"/>
                  <a:pt x="2263" y="1167"/>
                  <a:pt x="2263" y="1167"/>
                </a:cubicBezTo>
                <a:cubicBezTo>
                  <a:pt x="2264" y="1167"/>
                  <a:pt x="2264" y="1167"/>
                  <a:pt x="2264" y="1167"/>
                </a:cubicBezTo>
                <a:cubicBezTo>
                  <a:pt x="2264" y="1167"/>
                  <a:pt x="2264" y="1167"/>
                  <a:pt x="2264" y="1167"/>
                </a:cubicBezTo>
                <a:cubicBezTo>
                  <a:pt x="2264" y="1168"/>
                  <a:pt x="2264" y="1168"/>
                  <a:pt x="2264" y="1168"/>
                </a:cubicBezTo>
                <a:cubicBezTo>
                  <a:pt x="2264" y="1168"/>
                  <a:pt x="2264" y="1168"/>
                  <a:pt x="2264" y="1168"/>
                </a:cubicBezTo>
                <a:cubicBezTo>
                  <a:pt x="2264" y="1168"/>
                  <a:pt x="2264" y="1168"/>
                  <a:pt x="2264" y="1168"/>
                </a:cubicBezTo>
                <a:cubicBezTo>
                  <a:pt x="2264" y="1168"/>
                  <a:pt x="2264" y="1168"/>
                  <a:pt x="2264" y="1168"/>
                </a:cubicBezTo>
                <a:cubicBezTo>
                  <a:pt x="2264" y="1168"/>
                  <a:pt x="2264" y="1168"/>
                  <a:pt x="2264" y="1168"/>
                </a:cubicBezTo>
                <a:cubicBezTo>
                  <a:pt x="2264" y="1169"/>
                  <a:pt x="2264" y="1169"/>
                  <a:pt x="2264" y="1169"/>
                </a:cubicBezTo>
                <a:cubicBezTo>
                  <a:pt x="2264" y="1169"/>
                  <a:pt x="2264" y="1169"/>
                  <a:pt x="2264" y="1169"/>
                </a:cubicBezTo>
                <a:cubicBezTo>
                  <a:pt x="2264" y="1169"/>
                  <a:pt x="2264" y="1169"/>
                  <a:pt x="2264" y="1169"/>
                </a:cubicBezTo>
                <a:cubicBezTo>
                  <a:pt x="2264" y="1169"/>
                  <a:pt x="2264" y="1169"/>
                  <a:pt x="2264" y="1169"/>
                </a:cubicBezTo>
                <a:cubicBezTo>
                  <a:pt x="2264" y="1169"/>
                  <a:pt x="2264" y="1169"/>
                  <a:pt x="2264" y="1169"/>
                </a:cubicBezTo>
                <a:cubicBezTo>
                  <a:pt x="2264" y="1169"/>
                  <a:pt x="2264" y="1169"/>
                  <a:pt x="2264" y="1169"/>
                </a:cubicBezTo>
                <a:cubicBezTo>
                  <a:pt x="2264" y="1170"/>
                  <a:pt x="2264" y="1170"/>
                  <a:pt x="2264" y="1170"/>
                </a:cubicBezTo>
                <a:cubicBezTo>
                  <a:pt x="2264" y="1170"/>
                  <a:pt x="2264" y="1170"/>
                  <a:pt x="2264" y="1170"/>
                </a:cubicBezTo>
                <a:cubicBezTo>
                  <a:pt x="2265" y="1170"/>
                  <a:pt x="2265" y="1170"/>
                  <a:pt x="2265" y="1170"/>
                </a:cubicBezTo>
                <a:cubicBezTo>
                  <a:pt x="2265" y="1170"/>
                  <a:pt x="2265" y="1170"/>
                  <a:pt x="2265" y="1170"/>
                </a:cubicBezTo>
                <a:cubicBezTo>
                  <a:pt x="2265" y="1170"/>
                  <a:pt x="2265" y="1170"/>
                  <a:pt x="2265" y="1170"/>
                </a:cubicBezTo>
                <a:cubicBezTo>
                  <a:pt x="2265" y="1170"/>
                  <a:pt x="2265" y="1170"/>
                  <a:pt x="2265" y="1170"/>
                </a:cubicBezTo>
                <a:cubicBezTo>
                  <a:pt x="2265" y="1170"/>
                  <a:pt x="2265" y="1170"/>
                  <a:pt x="2265" y="1170"/>
                </a:cubicBezTo>
                <a:cubicBezTo>
                  <a:pt x="2265" y="1170"/>
                  <a:pt x="2265" y="1170"/>
                  <a:pt x="2265" y="1170"/>
                </a:cubicBezTo>
                <a:cubicBezTo>
                  <a:pt x="2265" y="1170"/>
                  <a:pt x="2265" y="1170"/>
                  <a:pt x="2265" y="1170"/>
                </a:cubicBezTo>
                <a:cubicBezTo>
                  <a:pt x="2265" y="1170"/>
                  <a:pt x="2265" y="1170"/>
                  <a:pt x="2265" y="1170"/>
                </a:cubicBezTo>
                <a:cubicBezTo>
                  <a:pt x="2265" y="1170"/>
                  <a:pt x="2265" y="1170"/>
                  <a:pt x="2265" y="1170"/>
                </a:cubicBezTo>
                <a:cubicBezTo>
                  <a:pt x="2266" y="1171"/>
                  <a:pt x="2266" y="1171"/>
                  <a:pt x="2266" y="1171"/>
                </a:cubicBezTo>
                <a:cubicBezTo>
                  <a:pt x="2266" y="1171"/>
                  <a:pt x="2266" y="1171"/>
                  <a:pt x="2266" y="1171"/>
                </a:cubicBezTo>
                <a:cubicBezTo>
                  <a:pt x="2266" y="1171"/>
                  <a:pt x="2266" y="1171"/>
                  <a:pt x="2266" y="1171"/>
                </a:cubicBezTo>
                <a:cubicBezTo>
                  <a:pt x="2266" y="1171"/>
                  <a:pt x="2266" y="1171"/>
                  <a:pt x="2266" y="1171"/>
                </a:cubicBezTo>
                <a:cubicBezTo>
                  <a:pt x="2266" y="1171"/>
                  <a:pt x="2266" y="1171"/>
                  <a:pt x="2266" y="1171"/>
                </a:cubicBezTo>
                <a:cubicBezTo>
                  <a:pt x="2267" y="1171"/>
                  <a:pt x="2267" y="1171"/>
                  <a:pt x="2267" y="1171"/>
                </a:cubicBezTo>
                <a:cubicBezTo>
                  <a:pt x="2267" y="1172"/>
                  <a:pt x="2267" y="1172"/>
                  <a:pt x="2267" y="1172"/>
                </a:cubicBezTo>
                <a:cubicBezTo>
                  <a:pt x="2267" y="1172"/>
                  <a:pt x="2267" y="1172"/>
                  <a:pt x="2267" y="1172"/>
                </a:cubicBezTo>
                <a:cubicBezTo>
                  <a:pt x="2267" y="1172"/>
                  <a:pt x="2267" y="1172"/>
                  <a:pt x="2267" y="1172"/>
                </a:cubicBezTo>
                <a:cubicBezTo>
                  <a:pt x="2267" y="1172"/>
                  <a:pt x="2267" y="1172"/>
                  <a:pt x="2267" y="1172"/>
                </a:cubicBezTo>
                <a:cubicBezTo>
                  <a:pt x="2267" y="1172"/>
                  <a:pt x="2267" y="1172"/>
                  <a:pt x="2267" y="1172"/>
                </a:cubicBezTo>
                <a:cubicBezTo>
                  <a:pt x="2267" y="1172"/>
                  <a:pt x="2267" y="1172"/>
                  <a:pt x="2267" y="1172"/>
                </a:cubicBezTo>
                <a:cubicBezTo>
                  <a:pt x="2267" y="1172"/>
                  <a:pt x="2267" y="1172"/>
                  <a:pt x="2267" y="1172"/>
                </a:cubicBezTo>
                <a:cubicBezTo>
                  <a:pt x="2267" y="1172"/>
                  <a:pt x="2267" y="1172"/>
                  <a:pt x="2267" y="1172"/>
                </a:cubicBezTo>
                <a:cubicBezTo>
                  <a:pt x="2267" y="1172"/>
                  <a:pt x="2267" y="1172"/>
                  <a:pt x="2267" y="1172"/>
                </a:cubicBezTo>
                <a:cubicBezTo>
                  <a:pt x="2267" y="1172"/>
                  <a:pt x="2267" y="1172"/>
                  <a:pt x="2267" y="1172"/>
                </a:cubicBezTo>
                <a:cubicBezTo>
                  <a:pt x="2268" y="1172"/>
                  <a:pt x="2268" y="1172"/>
                  <a:pt x="2268" y="1172"/>
                </a:cubicBezTo>
                <a:cubicBezTo>
                  <a:pt x="2268" y="1173"/>
                  <a:pt x="2268" y="1173"/>
                  <a:pt x="2268" y="1173"/>
                </a:cubicBezTo>
                <a:cubicBezTo>
                  <a:pt x="2268" y="1173"/>
                  <a:pt x="2268" y="1173"/>
                  <a:pt x="2268" y="1173"/>
                </a:cubicBezTo>
                <a:cubicBezTo>
                  <a:pt x="2268" y="1173"/>
                  <a:pt x="2268" y="1173"/>
                  <a:pt x="2268" y="1173"/>
                </a:cubicBezTo>
                <a:cubicBezTo>
                  <a:pt x="2268" y="1173"/>
                  <a:pt x="2268" y="1173"/>
                  <a:pt x="2268" y="1173"/>
                </a:cubicBezTo>
                <a:cubicBezTo>
                  <a:pt x="2268" y="1173"/>
                  <a:pt x="2268" y="1173"/>
                  <a:pt x="2268" y="1173"/>
                </a:cubicBezTo>
                <a:cubicBezTo>
                  <a:pt x="2268" y="1174"/>
                  <a:pt x="2268" y="1174"/>
                  <a:pt x="2268" y="1174"/>
                </a:cubicBezTo>
                <a:cubicBezTo>
                  <a:pt x="2268" y="1174"/>
                  <a:pt x="2268" y="1174"/>
                  <a:pt x="2268" y="1174"/>
                </a:cubicBezTo>
                <a:cubicBezTo>
                  <a:pt x="2269" y="1174"/>
                  <a:pt x="2269" y="1174"/>
                  <a:pt x="2269" y="1174"/>
                </a:cubicBezTo>
                <a:cubicBezTo>
                  <a:pt x="2269" y="1173"/>
                  <a:pt x="2269" y="1173"/>
                  <a:pt x="2269" y="1173"/>
                </a:cubicBezTo>
                <a:cubicBezTo>
                  <a:pt x="2269" y="1173"/>
                  <a:pt x="2269" y="1173"/>
                  <a:pt x="2269" y="1173"/>
                </a:cubicBezTo>
                <a:cubicBezTo>
                  <a:pt x="2269" y="1174"/>
                  <a:pt x="2269" y="1174"/>
                  <a:pt x="2269" y="1174"/>
                </a:cubicBezTo>
                <a:cubicBezTo>
                  <a:pt x="2269" y="1174"/>
                  <a:pt x="2269" y="1174"/>
                  <a:pt x="2269" y="1174"/>
                </a:cubicBezTo>
                <a:cubicBezTo>
                  <a:pt x="2269" y="1173"/>
                  <a:pt x="2269" y="1173"/>
                  <a:pt x="2269" y="1173"/>
                </a:cubicBezTo>
                <a:cubicBezTo>
                  <a:pt x="2269" y="1174"/>
                  <a:pt x="2269" y="1174"/>
                  <a:pt x="2269" y="1174"/>
                </a:cubicBezTo>
                <a:cubicBezTo>
                  <a:pt x="2270" y="1174"/>
                  <a:pt x="2270" y="1174"/>
                  <a:pt x="2270" y="1174"/>
                </a:cubicBezTo>
                <a:cubicBezTo>
                  <a:pt x="2270" y="1174"/>
                  <a:pt x="2270" y="1174"/>
                  <a:pt x="2270" y="1174"/>
                </a:cubicBezTo>
                <a:cubicBezTo>
                  <a:pt x="2270" y="1174"/>
                  <a:pt x="2270" y="1174"/>
                  <a:pt x="2270" y="1174"/>
                </a:cubicBezTo>
                <a:cubicBezTo>
                  <a:pt x="2270" y="1174"/>
                  <a:pt x="2270" y="1174"/>
                  <a:pt x="2270" y="1174"/>
                </a:cubicBezTo>
                <a:cubicBezTo>
                  <a:pt x="2270" y="1174"/>
                  <a:pt x="2270" y="1174"/>
                  <a:pt x="2270" y="1174"/>
                </a:cubicBezTo>
                <a:cubicBezTo>
                  <a:pt x="2270" y="1174"/>
                  <a:pt x="2270" y="1174"/>
                  <a:pt x="2270" y="1174"/>
                </a:cubicBezTo>
                <a:cubicBezTo>
                  <a:pt x="2270" y="1174"/>
                  <a:pt x="2270" y="1174"/>
                  <a:pt x="2270" y="1174"/>
                </a:cubicBezTo>
                <a:cubicBezTo>
                  <a:pt x="2270" y="1174"/>
                  <a:pt x="2270" y="1174"/>
                  <a:pt x="2270" y="1174"/>
                </a:cubicBezTo>
                <a:cubicBezTo>
                  <a:pt x="2271" y="1174"/>
                  <a:pt x="2271" y="1174"/>
                  <a:pt x="2271" y="1174"/>
                </a:cubicBezTo>
                <a:cubicBezTo>
                  <a:pt x="2271" y="1174"/>
                  <a:pt x="2271" y="1174"/>
                  <a:pt x="2271" y="1174"/>
                </a:cubicBezTo>
                <a:cubicBezTo>
                  <a:pt x="2271" y="1174"/>
                  <a:pt x="2271" y="1174"/>
                  <a:pt x="2271" y="1174"/>
                </a:cubicBezTo>
                <a:cubicBezTo>
                  <a:pt x="2271" y="1175"/>
                  <a:pt x="2271" y="1175"/>
                  <a:pt x="2271" y="1175"/>
                </a:cubicBezTo>
                <a:cubicBezTo>
                  <a:pt x="2271" y="1175"/>
                  <a:pt x="2271" y="1175"/>
                  <a:pt x="2271" y="1175"/>
                </a:cubicBezTo>
                <a:cubicBezTo>
                  <a:pt x="2271" y="1175"/>
                  <a:pt x="2271" y="1175"/>
                  <a:pt x="2271" y="1175"/>
                </a:cubicBezTo>
                <a:cubicBezTo>
                  <a:pt x="2271" y="1176"/>
                  <a:pt x="2271" y="1176"/>
                  <a:pt x="2271" y="1176"/>
                </a:cubicBezTo>
                <a:cubicBezTo>
                  <a:pt x="2272" y="1176"/>
                  <a:pt x="2272" y="1176"/>
                  <a:pt x="2272" y="1176"/>
                </a:cubicBezTo>
                <a:cubicBezTo>
                  <a:pt x="2272" y="1177"/>
                  <a:pt x="2272" y="1177"/>
                  <a:pt x="2272" y="1177"/>
                </a:cubicBezTo>
                <a:cubicBezTo>
                  <a:pt x="2272" y="1177"/>
                  <a:pt x="2272" y="1177"/>
                  <a:pt x="2272" y="1177"/>
                </a:cubicBezTo>
                <a:cubicBezTo>
                  <a:pt x="2272" y="1177"/>
                  <a:pt x="2272" y="1177"/>
                  <a:pt x="2272" y="1177"/>
                </a:cubicBezTo>
                <a:cubicBezTo>
                  <a:pt x="2272" y="1177"/>
                  <a:pt x="2272" y="1177"/>
                  <a:pt x="2272" y="1177"/>
                </a:cubicBezTo>
                <a:cubicBezTo>
                  <a:pt x="2272" y="1177"/>
                  <a:pt x="2272" y="1177"/>
                  <a:pt x="2272" y="1177"/>
                </a:cubicBezTo>
                <a:cubicBezTo>
                  <a:pt x="2272" y="1177"/>
                  <a:pt x="2272" y="1177"/>
                  <a:pt x="2272" y="1177"/>
                </a:cubicBezTo>
                <a:cubicBezTo>
                  <a:pt x="2272" y="1177"/>
                  <a:pt x="2272" y="1177"/>
                  <a:pt x="2272" y="1177"/>
                </a:cubicBezTo>
                <a:cubicBezTo>
                  <a:pt x="2272" y="1178"/>
                  <a:pt x="2272" y="1178"/>
                  <a:pt x="2272" y="1178"/>
                </a:cubicBezTo>
                <a:cubicBezTo>
                  <a:pt x="2272" y="1178"/>
                  <a:pt x="2272" y="1178"/>
                  <a:pt x="2272" y="1178"/>
                </a:cubicBezTo>
                <a:cubicBezTo>
                  <a:pt x="2272" y="1178"/>
                  <a:pt x="2272" y="1178"/>
                  <a:pt x="2272" y="1178"/>
                </a:cubicBezTo>
                <a:cubicBezTo>
                  <a:pt x="2272" y="1178"/>
                  <a:pt x="2272" y="1178"/>
                  <a:pt x="2272" y="1178"/>
                </a:cubicBezTo>
                <a:cubicBezTo>
                  <a:pt x="2272" y="1178"/>
                  <a:pt x="2272" y="1178"/>
                  <a:pt x="2272" y="1178"/>
                </a:cubicBezTo>
                <a:cubicBezTo>
                  <a:pt x="2272" y="1178"/>
                  <a:pt x="2272" y="1178"/>
                  <a:pt x="2272" y="1178"/>
                </a:cubicBezTo>
                <a:cubicBezTo>
                  <a:pt x="2273" y="1178"/>
                  <a:pt x="2273" y="1178"/>
                  <a:pt x="2273" y="1178"/>
                </a:cubicBezTo>
                <a:cubicBezTo>
                  <a:pt x="2273" y="1178"/>
                  <a:pt x="2273" y="1178"/>
                  <a:pt x="2273" y="1178"/>
                </a:cubicBezTo>
                <a:cubicBezTo>
                  <a:pt x="2273" y="1179"/>
                  <a:pt x="2273" y="1179"/>
                  <a:pt x="2273" y="1179"/>
                </a:cubicBezTo>
                <a:cubicBezTo>
                  <a:pt x="2273" y="1179"/>
                  <a:pt x="2273" y="1179"/>
                  <a:pt x="2273" y="1179"/>
                </a:cubicBezTo>
                <a:cubicBezTo>
                  <a:pt x="2273" y="1179"/>
                  <a:pt x="2273" y="1179"/>
                  <a:pt x="2273" y="1179"/>
                </a:cubicBezTo>
                <a:cubicBezTo>
                  <a:pt x="2273" y="1180"/>
                  <a:pt x="2273" y="1180"/>
                  <a:pt x="2273" y="1180"/>
                </a:cubicBezTo>
                <a:cubicBezTo>
                  <a:pt x="2273" y="1180"/>
                  <a:pt x="2273" y="1180"/>
                  <a:pt x="2273" y="1180"/>
                </a:cubicBezTo>
                <a:cubicBezTo>
                  <a:pt x="2274" y="1180"/>
                  <a:pt x="2274" y="1180"/>
                  <a:pt x="2274" y="1180"/>
                </a:cubicBezTo>
                <a:cubicBezTo>
                  <a:pt x="2274" y="1180"/>
                  <a:pt x="2274" y="1180"/>
                  <a:pt x="2274" y="1180"/>
                </a:cubicBezTo>
                <a:cubicBezTo>
                  <a:pt x="2274" y="1180"/>
                  <a:pt x="2274" y="1180"/>
                  <a:pt x="2274" y="1180"/>
                </a:cubicBezTo>
                <a:cubicBezTo>
                  <a:pt x="2274" y="1180"/>
                  <a:pt x="2274" y="1180"/>
                  <a:pt x="2274" y="1180"/>
                </a:cubicBezTo>
                <a:cubicBezTo>
                  <a:pt x="2274" y="1180"/>
                  <a:pt x="2274" y="1180"/>
                  <a:pt x="2274" y="1180"/>
                </a:cubicBezTo>
                <a:cubicBezTo>
                  <a:pt x="2274" y="1181"/>
                  <a:pt x="2274" y="1181"/>
                  <a:pt x="2274" y="1181"/>
                </a:cubicBezTo>
                <a:cubicBezTo>
                  <a:pt x="2274" y="1181"/>
                  <a:pt x="2274" y="1181"/>
                  <a:pt x="2274" y="1181"/>
                </a:cubicBezTo>
                <a:cubicBezTo>
                  <a:pt x="2274" y="1181"/>
                  <a:pt x="2274" y="1181"/>
                  <a:pt x="2274" y="1181"/>
                </a:cubicBezTo>
                <a:cubicBezTo>
                  <a:pt x="2274" y="1181"/>
                  <a:pt x="2274" y="1181"/>
                  <a:pt x="2274" y="1181"/>
                </a:cubicBezTo>
                <a:cubicBezTo>
                  <a:pt x="2274" y="1181"/>
                  <a:pt x="2274" y="1181"/>
                  <a:pt x="2274" y="1181"/>
                </a:cubicBezTo>
                <a:cubicBezTo>
                  <a:pt x="2274" y="1181"/>
                  <a:pt x="2274" y="1181"/>
                  <a:pt x="2274" y="1181"/>
                </a:cubicBezTo>
                <a:cubicBezTo>
                  <a:pt x="2275" y="1181"/>
                  <a:pt x="2275" y="1181"/>
                  <a:pt x="2275" y="1181"/>
                </a:cubicBezTo>
                <a:cubicBezTo>
                  <a:pt x="2275" y="1181"/>
                  <a:pt x="2275" y="1181"/>
                  <a:pt x="2275" y="1181"/>
                </a:cubicBezTo>
                <a:cubicBezTo>
                  <a:pt x="2275" y="1181"/>
                  <a:pt x="2275" y="1181"/>
                  <a:pt x="2275" y="1181"/>
                </a:cubicBezTo>
                <a:cubicBezTo>
                  <a:pt x="2275" y="1182"/>
                  <a:pt x="2275" y="1182"/>
                  <a:pt x="2275" y="1182"/>
                </a:cubicBezTo>
                <a:cubicBezTo>
                  <a:pt x="2275" y="1182"/>
                  <a:pt x="2275" y="1182"/>
                  <a:pt x="2275" y="1182"/>
                </a:cubicBezTo>
                <a:cubicBezTo>
                  <a:pt x="2275" y="1182"/>
                  <a:pt x="2275" y="1182"/>
                  <a:pt x="2275" y="1182"/>
                </a:cubicBezTo>
                <a:cubicBezTo>
                  <a:pt x="2276" y="1182"/>
                  <a:pt x="2276" y="1182"/>
                  <a:pt x="2276" y="1182"/>
                </a:cubicBezTo>
                <a:cubicBezTo>
                  <a:pt x="2276" y="1181"/>
                  <a:pt x="2276" y="1181"/>
                  <a:pt x="2276" y="1181"/>
                </a:cubicBezTo>
                <a:cubicBezTo>
                  <a:pt x="2276" y="1181"/>
                  <a:pt x="2276" y="1181"/>
                  <a:pt x="2276" y="1181"/>
                </a:cubicBezTo>
                <a:cubicBezTo>
                  <a:pt x="2276" y="1181"/>
                  <a:pt x="2276" y="1181"/>
                  <a:pt x="2276" y="1181"/>
                </a:cubicBezTo>
                <a:cubicBezTo>
                  <a:pt x="2277" y="1181"/>
                  <a:pt x="2277" y="1181"/>
                  <a:pt x="2277" y="1181"/>
                </a:cubicBezTo>
                <a:cubicBezTo>
                  <a:pt x="2277" y="1181"/>
                  <a:pt x="2277" y="1181"/>
                  <a:pt x="2277" y="1181"/>
                </a:cubicBezTo>
                <a:cubicBezTo>
                  <a:pt x="2278" y="1181"/>
                  <a:pt x="2278" y="1181"/>
                  <a:pt x="2278" y="1181"/>
                </a:cubicBezTo>
                <a:cubicBezTo>
                  <a:pt x="2278" y="1181"/>
                  <a:pt x="2278" y="1181"/>
                  <a:pt x="2278" y="1181"/>
                </a:cubicBezTo>
                <a:cubicBezTo>
                  <a:pt x="2278" y="1181"/>
                  <a:pt x="2278" y="1181"/>
                  <a:pt x="2278" y="1181"/>
                </a:cubicBezTo>
                <a:cubicBezTo>
                  <a:pt x="2278" y="1181"/>
                  <a:pt x="2278" y="1181"/>
                  <a:pt x="2278" y="1181"/>
                </a:cubicBezTo>
                <a:cubicBezTo>
                  <a:pt x="2278" y="1181"/>
                  <a:pt x="2278" y="1181"/>
                  <a:pt x="2278" y="1181"/>
                </a:cubicBezTo>
                <a:cubicBezTo>
                  <a:pt x="2278" y="1181"/>
                  <a:pt x="2278" y="1181"/>
                  <a:pt x="2278" y="1181"/>
                </a:cubicBezTo>
                <a:cubicBezTo>
                  <a:pt x="2279" y="1181"/>
                  <a:pt x="2279" y="1181"/>
                  <a:pt x="2279" y="1181"/>
                </a:cubicBezTo>
                <a:cubicBezTo>
                  <a:pt x="2279" y="1181"/>
                  <a:pt x="2279" y="1181"/>
                  <a:pt x="2279" y="1181"/>
                </a:cubicBezTo>
                <a:cubicBezTo>
                  <a:pt x="2279" y="1181"/>
                  <a:pt x="2279" y="1181"/>
                  <a:pt x="2279" y="1181"/>
                </a:cubicBezTo>
                <a:cubicBezTo>
                  <a:pt x="2279" y="1181"/>
                  <a:pt x="2279" y="1181"/>
                  <a:pt x="2279" y="1181"/>
                </a:cubicBezTo>
                <a:cubicBezTo>
                  <a:pt x="2279" y="1181"/>
                  <a:pt x="2279" y="1181"/>
                  <a:pt x="2279" y="1181"/>
                </a:cubicBezTo>
                <a:cubicBezTo>
                  <a:pt x="2279" y="1181"/>
                  <a:pt x="2279" y="1181"/>
                  <a:pt x="2279" y="1181"/>
                </a:cubicBezTo>
                <a:cubicBezTo>
                  <a:pt x="2279" y="1181"/>
                  <a:pt x="2279" y="1181"/>
                  <a:pt x="2279" y="1181"/>
                </a:cubicBezTo>
                <a:cubicBezTo>
                  <a:pt x="2279" y="1181"/>
                  <a:pt x="2279" y="1181"/>
                  <a:pt x="2279" y="1181"/>
                </a:cubicBezTo>
                <a:cubicBezTo>
                  <a:pt x="2279" y="1181"/>
                  <a:pt x="2279" y="1181"/>
                  <a:pt x="2279" y="1181"/>
                </a:cubicBezTo>
                <a:cubicBezTo>
                  <a:pt x="2279" y="1182"/>
                  <a:pt x="2279" y="1182"/>
                  <a:pt x="2279" y="1182"/>
                </a:cubicBezTo>
                <a:cubicBezTo>
                  <a:pt x="2279" y="1182"/>
                  <a:pt x="2279" y="1182"/>
                  <a:pt x="2279" y="1182"/>
                </a:cubicBezTo>
                <a:cubicBezTo>
                  <a:pt x="2279" y="1182"/>
                  <a:pt x="2279" y="1182"/>
                  <a:pt x="2279" y="1182"/>
                </a:cubicBezTo>
                <a:cubicBezTo>
                  <a:pt x="2279" y="1182"/>
                  <a:pt x="2279" y="1182"/>
                  <a:pt x="2279" y="1182"/>
                </a:cubicBezTo>
                <a:cubicBezTo>
                  <a:pt x="2279" y="1182"/>
                  <a:pt x="2279" y="1182"/>
                  <a:pt x="2279" y="1182"/>
                </a:cubicBezTo>
                <a:cubicBezTo>
                  <a:pt x="2279" y="1182"/>
                  <a:pt x="2279" y="1182"/>
                  <a:pt x="2279" y="1182"/>
                </a:cubicBezTo>
                <a:cubicBezTo>
                  <a:pt x="2279" y="1182"/>
                  <a:pt x="2279" y="1182"/>
                  <a:pt x="2279" y="1182"/>
                </a:cubicBezTo>
                <a:cubicBezTo>
                  <a:pt x="2279" y="1182"/>
                  <a:pt x="2279" y="1182"/>
                  <a:pt x="2279" y="1182"/>
                </a:cubicBezTo>
                <a:cubicBezTo>
                  <a:pt x="2279" y="1182"/>
                  <a:pt x="2279" y="1182"/>
                  <a:pt x="2279" y="1182"/>
                </a:cubicBezTo>
                <a:cubicBezTo>
                  <a:pt x="2279" y="1182"/>
                  <a:pt x="2279" y="1182"/>
                  <a:pt x="2279" y="1182"/>
                </a:cubicBezTo>
                <a:cubicBezTo>
                  <a:pt x="2279" y="1183"/>
                  <a:pt x="2279" y="1183"/>
                  <a:pt x="2279" y="1183"/>
                </a:cubicBezTo>
                <a:cubicBezTo>
                  <a:pt x="2278" y="1183"/>
                  <a:pt x="2278" y="1183"/>
                  <a:pt x="2278" y="1183"/>
                </a:cubicBezTo>
                <a:cubicBezTo>
                  <a:pt x="2278" y="1183"/>
                  <a:pt x="2278" y="1183"/>
                  <a:pt x="2278" y="1183"/>
                </a:cubicBezTo>
                <a:cubicBezTo>
                  <a:pt x="2278" y="1183"/>
                  <a:pt x="2278" y="1183"/>
                  <a:pt x="2278" y="1183"/>
                </a:cubicBezTo>
                <a:cubicBezTo>
                  <a:pt x="2278" y="1183"/>
                  <a:pt x="2278" y="1183"/>
                  <a:pt x="2278" y="1183"/>
                </a:cubicBezTo>
                <a:cubicBezTo>
                  <a:pt x="2278" y="1184"/>
                  <a:pt x="2278" y="1184"/>
                  <a:pt x="2278" y="1184"/>
                </a:cubicBezTo>
                <a:cubicBezTo>
                  <a:pt x="2278" y="1184"/>
                  <a:pt x="2278" y="1184"/>
                  <a:pt x="2278" y="1184"/>
                </a:cubicBezTo>
                <a:cubicBezTo>
                  <a:pt x="2278" y="1184"/>
                  <a:pt x="2278" y="1184"/>
                  <a:pt x="2278" y="1184"/>
                </a:cubicBezTo>
                <a:cubicBezTo>
                  <a:pt x="2278" y="1184"/>
                  <a:pt x="2278" y="1184"/>
                  <a:pt x="2278" y="1184"/>
                </a:cubicBezTo>
                <a:cubicBezTo>
                  <a:pt x="2278" y="1184"/>
                  <a:pt x="2278" y="1184"/>
                  <a:pt x="2278" y="1184"/>
                </a:cubicBezTo>
                <a:cubicBezTo>
                  <a:pt x="2279" y="1184"/>
                  <a:pt x="2279" y="1184"/>
                  <a:pt x="2279" y="1184"/>
                </a:cubicBezTo>
                <a:cubicBezTo>
                  <a:pt x="2279" y="1184"/>
                  <a:pt x="2279" y="1184"/>
                  <a:pt x="2279" y="1184"/>
                </a:cubicBezTo>
                <a:cubicBezTo>
                  <a:pt x="2279" y="1184"/>
                  <a:pt x="2279" y="1184"/>
                  <a:pt x="2279" y="1184"/>
                </a:cubicBezTo>
                <a:cubicBezTo>
                  <a:pt x="2279" y="1184"/>
                  <a:pt x="2279" y="1184"/>
                  <a:pt x="2279" y="1184"/>
                </a:cubicBezTo>
                <a:cubicBezTo>
                  <a:pt x="2279" y="1184"/>
                  <a:pt x="2279" y="1184"/>
                  <a:pt x="2279" y="1184"/>
                </a:cubicBezTo>
                <a:cubicBezTo>
                  <a:pt x="2279" y="1184"/>
                  <a:pt x="2279" y="1184"/>
                  <a:pt x="2279" y="1184"/>
                </a:cubicBezTo>
                <a:cubicBezTo>
                  <a:pt x="2280" y="1184"/>
                  <a:pt x="2280" y="1184"/>
                  <a:pt x="2280" y="1184"/>
                </a:cubicBezTo>
                <a:cubicBezTo>
                  <a:pt x="2280" y="1185"/>
                  <a:pt x="2280" y="1185"/>
                  <a:pt x="2280" y="1185"/>
                </a:cubicBezTo>
                <a:cubicBezTo>
                  <a:pt x="2280" y="1185"/>
                  <a:pt x="2280" y="1185"/>
                  <a:pt x="2280" y="1185"/>
                </a:cubicBezTo>
                <a:cubicBezTo>
                  <a:pt x="2280" y="1185"/>
                  <a:pt x="2280" y="1185"/>
                  <a:pt x="2280" y="1185"/>
                </a:cubicBezTo>
                <a:cubicBezTo>
                  <a:pt x="2280" y="1185"/>
                  <a:pt x="2280" y="1185"/>
                  <a:pt x="2280" y="1185"/>
                </a:cubicBezTo>
                <a:cubicBezTo>
                  <a:pt x="2280" y="1185"/>
                  <a:pt x="2280" y="1185"/>
                  <a:pt x="2280" y="1185"/>
                </a:cubicBezTo>
                <a:cubicBezTo>
                  <a:pt x="2280" y="1185"/>
                  <a:pt x="2280" y="1185"/>
                  <a:pt x="2280" y="1185"/>
                </a:cubicBezTo>
                <a:cubicBezTo>
                  <a:pt x="2280" y="1185"/>
                  <a:pt x="2280" y="1185"/>
                  <a:pt x="2280" y="1185"/>
                </a:cubicBezTo>
                <a:cubicBezTo>
                  <a:pt x="2280" y="1185"/>
                  <a:pt x="2280" y="1185"/>
                  <a:pt x="2280" y="1185"/>
                </a:cubicBezTo>
                <a:cubicBezTo>
                  <a:pt x="2281" y="1185"/>
                  <a:pt x="2281" y="1185"/>
                  <a:pt x="2281" y="1185"/>
                </a:cubicBezTo>
                <a:cubicBezTo>
                  <a:pt x="2281" y="1185"/>
                  <a:pt x="2281" y="1185"/>
                  <a:pt x="2281" y="1185"/>
                </a:cubicBezTo>
                <a:cubicBezTo>
                  <a:pt x="2281" y="1185"/>
                  <a:pt x="2281" y="1185"/>
                  <a:pt x="2281" y="1185"/>
                </a:cubicBezTo>
                <a:cubicBezTo>
                  <a:pt x="2281" y="1185"/>
                  <a:pt x="2281" y="1185"/>
                  <a:pt x="2281" y="1185"/>
                </a:cubicBezTo>
                <a:cubicBezTo>
                  <a:pt x="2281" y="1185"/>
                  <a:pt x="2281" y="1185"/>
                  <a:pt x="2281" y="1185"/>
                </a:cubicBezTo>
                <a:cubicBezTo>
                  <a:pt x="2282" y="1185"/>
                  <a:pt x="2282" y="1185"/>
                  <a:pt x="2282" y="1185"/>
                </a:cubicBezTo>
                <a:cubicBezTo>
                  <a:pt x="2282" y="1185"/>
                  <a:pt x="2282" y="1185"/>
                  <a:pt x="2282" y="1185"/>
                </a:cubicBezTo>
                <a:cubicBezTo>
                  <a:pt x="2282" y="1185"/>
                  <a:pt x="2282" y="1185"/>
                  <a:pt x="2282" y="1185"/>
                </a:cubicBezTo>
                <a:cubicBezTo>
                  <a:pt x="2283" y="1185"/>
                  <a:pt x="2283" y="1185"/>
                  <a:pt x="2283" y="1185"/>
                </a:cubicBezTo>
                <a:cubicBezTo>
                  <a:pt x="2283" y="1185"/>
                  <a:pt x="2283" y="1185"/>
                  <a:pt x="2283" y="1185"/>
                </a:cubicBezTo>
                <a:cubicBezTo>
                  <a:pt x="2283" y="1185"/>
                  <a:pt x="2283" y="1185"/>
                  <a:pt x="2283" y="1185"/>
                </a:cubicBezTo>
                <a:cubicBezTo>
                  <a:pt x="2283" y="1185"/>
                  <a:pt x="2283" y="1185"/>
                  <a:pt x="2283" y="1185"/>
                </a:cubicBezTo>
                <a:cubicBezTo>
                  <a:pt x="2284" y="1185"/>
                  <a:pt x="2284" y="1185"/>
                  <a:pt x="2284" y="1185"/>
                </a:cubicBezTo>
                <a:cubicBezTo>
                  <a:pt x="2284" y="1185"/>
                  <a:pt x="2284" y="1185"/>
                  <a:pt x="2284" y="1185"/>
                </a:cubicBezTo>
                <a:cubicBezTo>
                  <a:pt x="2284" y="1185"/>
                  <a:pt x="2284" y="1185"/>
                  <a:pt x="2284" y="1185"/>
                </a:cubicBezTo>
                <a:cubicBezTo>
                  <a:pt x="2284" y="1186"/>
                  <a:pt x="2284" y="1186"/>
                  <a:pt x="2284" y="1186"/>
                </a:cubicBezTo>
                <a:cubicBezTo>
                  <a:pt x="2284" y="1186"/>
                  <a:pt x="2284" y="1186"/>
                  <a:pt x="2284" y="1186"/>
                </a:cubicBezTo>
                <a:cubicBezTo>
                  <a:pt x="2284" y="1186"/>
                  <a:pt x="2284" y="1186"/>
                  <a:pt x="2284" y="1186"/>
                </a:cubicBezTo>
                <a:cubicBezTo>
                  <a:pt x="2284" y="1186"/>
                  <a:pt x="2284" y="1186"/>
                  <a:pt x="2284" y="1186"/>
                </a:cubicBezTo>
                <a:cubicBezTo>
                  <a:pt x="2284" y="1186"/>
                  <a:pt x="2284" y="1186"/>
                  <a:pt x="2284" y="1186"/>
                </a:cubicBezTo>
                <a:cubicBezTo>
                  <a:pt x="2283" y="1186"/>
                  <a:pt x="2283" y="1186"/>
                  <a:pt x="2283" y="1186"/>
                </a:cubicBezTo>
                <a:cubicBezTo>
                  <a:pt x="2283" y="1186"/>
                  <a:pt x="2283" y="1186"/>
                  <a:pt x="2283" y="1186"/>
                </a:cubicBezTo>
                <a:cubicBezTo>
                  <a:pt x="2283" y="1186"/>
                  <a:pt x="2283" y="1186"/>
                  <a:pt x="2283" y="1186"/>
                </a:cubicBezTo>
                <a:cubicBezTo>
                  <a:pt x="2283" y="1186"/>
                  <a:pt x="2283" y="1186"/>
                  <a:pt x="2283" y="1186"/>
                </a:cubicBezTo>
                <a:cubicBezTo>
                  <a:pt x="2283" y="1186"/>
                  <a:pt x="2283" y="1186"/>
                  <a:pt x="2283" y="1186"/>
                </a:cubicBezTo>
                <a:cubicBezTo>
                  <a:pt x="2282" y="1186"/>
                  <a:pt x="2282" y="1186"/>
                  <a:pt x="2282" y="1186"/>
                </a:cubicBezTo>
                <a:cubicBezTo>
                  <a:pt x="2282" y="1186"/>
                  <a:pt x="2282" y="1186"/>
                  <a:pt x="2282" y="1186"/>
                </a:cubicBezTo>
                <a:cubicBezTo>
                  <a:pt x="2282" y="1186"/>
                  <a:pt x="2282" y="1186"/>
                  <a:pt x="2282" y="1186"/>
                </a:cubicBezTo>
                <a:cubicBezTo>
                  <a:pt x="2282" y="1186"/>
                  <a:pt x="2282" y="1186"/>
                  <a:pt x="2282" y="1186"/>
                </a:cubicBezTo>
                <a:cubicBezTo>
                  <a:pt x="2282" y="1186"/>
                  <a:pt x="2282" y="1186"/>
                  <a:pt x="2282" y="1186"/>
                </a:cubicBezTo>
                <a:cubicBezTo>
                  <a:pt x="2282" y="1187"/>
                  <a:pt x="2282" y="1187"/>
                  <a:pt x="2282" y="1187"/>
                </a:cubicBezTo>
                <a:cubicBezTo>
                  <a:pt x="2282" y="1187"/>
                  <a:pt x="2282" y="1187"/>
                  <a:pt x="2282" y="1187"/>
                </a:cubicBezTo>
                <a:cubicBezTo>
                  <a:pt x="2282" y="1187"/>
                  <a:pt x="2282" y="1187"/>
                  <a:pt x="2282" y="1187"/>
                </a:cubicBezTo>
                <a:cubicBezTo>
                  <a:pt x="2283" y="1187"/>
                  <a:pt x="2283" y="1187"/>
                  <a:pt x="2283" y="1187"/>
                </a:cubicBezTo>
                <a:cubicBezTo>
                  <a:pt x="2283" y="1188"/>
                  <a:pt x="2283" y="1188"/>
                  <a:pt x="2283" y="1188"/>
                </a:cubicBezTo>
                <a:cubicBezTo>
                  <a:pt x="2283" y="1188"/>
                  <a:pt x="2283" y="1188"/>
                  <a:pt x="2283" y="1188"/>
                </a:cubicBezTo>
                <a:cubicBezTo>
                  <a:pt x="2283" y="1188"/>
                  <a:pt x="2283" y="1188"/>
                  <a:pt x="2283" y="1188"/>
                </a:cubicBezTo>
                <a:cubicBezTo>
                  <a:pt x="2283" y="1188"/>
                  <a:pt x="2283" y="1188"/>
                  <a:pt x="2283" y="1188"/>
                </a:cubicBezTo>
                <a:cubicBezTo>
                  <a:pt x="2284" y="1188"/>
                  <a:pt x="2284" y="1188"/>
                  <a:pt x="2284" y="1188"/>
                </a:cubicBezTo>
                <a:cubicBezTo>
                  <a:pt x="2284" y="1188"/>
                  <a:pt x="2284" y="1188"/>
                  <a:pt x="2284" y="1188"/>
                </a:cubicBezTo>
                <a:cubicBezTo>
                  <a:pt x="2285" y="1188"/>
                  <a:pt x="2285" y="1188"/>
                  <a:pt x="2285" y="1188"/>
                </a:cubicBezTo>
                <a:cubicBezTo>
                  <a:pt x="2285" y="1189"/>
                  <a:pt x="2285" y="1189"/>
                  <a:pt x="2285" y="1189"/>
                </a:cubicBezTo>
                <a:cubicBezTo>
                  <a:pt x="2285" y="1188"/>
                  <a:pt x="2285" y="1188"/>
                  <a:pt x="2285" y="1188"/>
                </a:cubicBezTo>
                <a:cubicBezTo>
                  <a:pt x="2285" y="1188"/>
                  <a:pt x="2285" y="1188"/>
                  <a:pt x="2285" y="1188"/>
                </a:cubicBezTo>
                <a:cubicBezTo>
                  <a:pt x="2285" y="1188"/>
                  <a:pt x="2285" y="1188"/>
                  <a:pt x="2285" y="1188"/>
                </a:cubicBezTo>
                <a:cubicBezTo>
                  <a:pt x="2285" y="1189"/>
                  <a:pt x="2285" y="1189"/>
                  <a:pt x="2285" y="1189"/>
                </a:cubicBezTo>
                <a:cubicBezTo>
                  <a:pt x="2285" y="1189"/>
                  <a:pt x="2285" y="1189"/>
                  <a:pt x="2285" y="1189"/>
                </a:cubicBezTo>
                <a:cubicBezTo>
                  <a:pt x="2286" y="1189"/>
                  <a:pt x="2286" y="1189"/>
                  <a:pt x="2286" y="1189"/>
                </a:cubicBezTo>
                <a:cubicBezTo>
                  <a:pt x="2286" y="1189"/>
                  <a:pt x="2286" y="1189"/>
                  <a:pt x="2286" y="1189"/>
                </a:cubicBezTo>
                <a:cubicBezTo>
                  <a:pt x="2287" y="1189"/>
                  <a:pt x="2287" y="1189"/>
                  <a:pt x="2287" y="1189"/>
                </a:cubicBezTo>
                <a:cubicBezTo>
                  <a:pt x="2287" y="1189"/>
                  <a:pt x="2287" y="1189"/>
                  <a:pt x="2287" y="1189"/>
                </a:cubicBezTo>
                <a:cubicBezTo>
                  <a:pt x="2287" y="1189"/>
                  <a:pt x="2287" y="1189"/>
                  <a:pt x="2287" y="1189"/>
                </a:cubicBezTo>
                <a:cubicBezTo>
                  <a:pt x="2287" y="1189"/>
                  <a:pt x="2287" y="1189"/>
                  <a:pt x="2287" y="1189"/>
                </a:cubicBezTo>
                <a:cubicBezTo>
                  <a:pt x="2287" y="1189"/>
                  <a:pt x="2287" y="1189"/>
                  <a:pt x="2287" y="1189"/>
                </a:cubicBezTo>
                <a:cubicBezTo>
                  <a:pt x="2288" y="1189"/>
                  <a:pt x="2288" y="1189"/>
                  <a:pt x="2288" y="1189"/>
                </a:cubicBezTo>
                <a:cubicBezTo>
                  <a:pt x="2288" y="1189"/>
                  <a:pt x="2288" y="1189"/>
                  <a:pt x="2288" y="1189"/>
                </a:cubicBezTo>
                <a:cubicBezTo>
                  <a:pt x="2288" y="1189"/>
                  <a:pt x="2288" y="1189"/>
                  <a:pt x="2288" y="1189"/>
                </a:cubicBezTo>
                <a:cubicBezTo>
                  <a:pt x="2288" y="1189"/>
                  <a:pt x="2288" y="1189"/>
                  <a:pt x="2288" y="1189"/>
                </a:cubicBezTo>
                <a:cubicBezTo>
                  <a:pt x="2288" y="1190"/>
                  <a:pt x="2288" y="1190"/>
                  <a:pt x="2288" y="1190"/>
                </a:cubicBezTo>
                <a:cubicBezTo>
                  <a:pt x="2288" y="1190"/>
                  <a:pt x="2288" y="1190"/>
                  <a:pt x="2288" y="1190"/>
                </a:cubicBezTo>
                <a:cubicBezTo>
                  <a:pt x="2289" y="1189"/>
                  <a:pt x="2289" y="1189"/>
                  <a:pt x="2289" y="1189"/>
                </a:cubicBezTo>
                <a:cubicBezTo>
                  <a:pt x="2289" y="1189"/>
                  <a:pt x="2289" y="1189"/>
                  <a:pt x="2289" y="1189"/>
                </a:cubicBezTo>
                <a:cubicBezTo>
                  <a:pt x="2289" y="1190"/>
                  <a:pt x="2289" y="1190"/>
                  <a:pt x="2289" y="1190"/>
                </a:cubicBezTo>
                <a:cubicBezTo>
                  <a:pt x="2290" y="1189"/>
                  <a:pt x="2290" y="1189"/>
                  <a:pt x="2290" y="1189"/>
                </a:cubicBezTo>
                <a:cubicBezTo>
                  <a:pt x="2289" y="1189"/>
                  <a:pt x="2289" y="1189"/>
                  <a:pt x="2289" y="1189"/>
                </a:cubicBezTo>
                <a:cubicBezTo>
                  <a:pt x="2289" y="1190"/>
                  <a:pt x="2289" y="1190"/>
                  <a:pt x="2289" y="1190"/>
                </a:cubicBezTo>
                <a:cubicBezTo>
                  <a:pt x="2289" y="1190"/>
                  <a:pt x="2289" y="1190"/>
                  <a:pt x="2289" y="1190"/>
                </a:cubicBezTo>
                <a:cubicBezTo>
                  <a:pt x="2288" y="1190"/>
                  <a:pt x="2288" y="1190"/>
                  <a:pt x="2288" y="1190"/>
                </a:cubicBezTo>
                <a:cubicBezTo>
                  <a:pt x="2288" y="1190"/>
                  <a:pt x="2288" y="1190"/>
                  <a:pt x="2288" y="1190"/>
                </a:cubicBezTo>
                <a:cubicBezTo>
                  <a:pt x="2288" y="1190"/>
                  <a:pt x="2288" y="1190"/>
                  <a:pt x="2288" y="1190"/>
                </a:cubicBezTo>
                <a:cubicBezTo>
                  <a:pt x="2287" y="1190"/>
                  <a:pt x="2287" y="1190"/>
                  <a:pt x="2287" y="1190"/>
                </a:cubicBezTo>
                <a:cubicBezTo>
                  <a:pt x="2287" y="1190"/>
                  <a:pt x="2287" y="1190"/>
                  <a:pt x="2287" y="1190"/>
                </a:cubicBezTo>
                <a:cubicBezTo>
                  <a:pt x="2286" y="1190"/>
                  <a:pt x="2286" y="1190"/>
                  <a:pt x="2286" y="1190"/>
                </a:cubicBezTo>
                <a:cubicBezTo>
                  <a:pt x="2286" y="1190"/>
                  <a:pt x="2286" y="1190"/>
                  <a:pt x="2286" y="1190"/>
                </a:cubicBezTo>
                <a:cubicBezTo>
                  <a:pt x="2286" y="1190"/>
                  <a:pt x="2286" y="1190"/>
                  <a:pt x="2286" y="1190"/>
                </a:cubicBezTo>
                <a:cubicBezTo>
                  <a:pt x="2286" y="1190"/>
                  <a:pt x="2286" y="1190"/>
                  <a:pt x="2286" y="1190"/>
                </a:cubicBezTo>
                <a:cubicBezTo>
                  <a:pt x="2287" y="1191"/>
                  <a:pt x="2287" y="1191"/>
                  <a:pt x="2287" y="1191"/>
                </a:cubicBezTo>
                <a:cubicBezTo>
                  <a:pt x="2287" y="1191"/>
                  <a:pt x="2288" y="1191"/>
                  <a:pt x="2288" y="1191"/>
                </a:cubicBezTo>
                <a:cubicBezTo>
                  <a:pt x="2288" y="1191"/>
                  <a:pt x="2288" y="1191"/>
                  <a:pt x="2288" y="1191"/>
                </a:cubicBezTo>
                <a:cubicBezTo>
                  <a:pt x="2288" y="1191"/>
                  <a:pt x="2288" y="1191"/>
                  <a:pt x="2288" y="1191"/>
                </a:cubicBezTo>
                <a:cubicBezTo>
                  <a:pt x="2288" y="1191"/>
                  <a:pt x="2288" y="1191"/>
                  <a:pt x="2288" y="1191"/>
                </a:cubicBezTo>
                <a:cubicBezTo>
                  <a:pt x="2288" y="1192"/>
                  <a:pt x="2288" y="1192"/>
                  <a:pt x="2288" y="1192"/>
                </a:cubicBezTo>
                <a:cubicBezTo>
                  <a:pt x="2288" y="1192"/>
                  <a:pt x="2288" y="1192"/>
                  <a:pt x="2288" y="1192"/>
                </a:cubicBezTo>
                <a:cubicBezTo>
                  <a:pt x="2288" y="1192"/>
                  <a:pt x="2288" y="1192"/>
                  <a:pt x="2288" y="1192"/>
                </a:cubicBezTo>
                <a:cubicBezTo>
                  <a:pt x="2288" y="1192"/>
                  <a:pt x="2288" y="1192"/>
                  <a:pt x="2288" y="1192"/>
                </a:cubicBezTo>
                <a:cubicBezTo>
                  <a:pt x="2287" y="1192"/>
                  <a:pt x="2287" y="1192"/>
                  <a:pt x="2287" y="1192"/>
                </a:cubicBezTo>
                <a:cubicBezTo>
                  <a:pt x="2287" y="1192"/>
                  <a:pt x="2287" y="1192"/>
                  <a:pt x="2287" y="1192"/>
                </a:cubicBezTo>
                <a:cubicBezTo>
                  <a:pt x="2287" y="1192"/>
                  <a:pt x="2287" y="1192"/>
                  <a:pt x="2287" y="1192"/>
                </a:cubicBezTo>
                <a:cubicBezTo>
                  <a:pt x="2287" y="1192"/>
                  <a:pt x="2287" y="1192"/>
                  <a:pt x="2287" y="1192"/>
                </a:cubicBezTo>
                <a:cubicBezTo>
                  <a:pt x="2287" y="1192"/>
                  <a:pt x="2287" y="1192"/>
                  <a:pt x="2287" y="1192"/>
                </a:cubicBezTo>
                <a:cubicBezTo>
                  <a:pt x="2286" y="1192"/>
                  <a:pt x="2286" y="1192"/>
                  <a:pt x="2286" y="1192"/>
                </a:cubicBezTo>
                <a:cubicBezTo>
                  <a:pt x="2286" y="1192"/>
                  <a:pt x="2286" y="1192"/>
                  <a:pt x="2286" y="1192"/>
                </a:cubicBezTo>
                <a:cubicBezTo>
                  <a:pt x="2286" y="1192"/>
                  <a:pt x="2286" y="1192"/>
                  <a:pt x="2286" y="1192"/>
                </a:cubicBezTo>
                <a:cubicBezTo>
                  <a:pt x="2286" y="1192"/>
                  <a:pt x="2286" y="1192"/>
                  <a:pt x="2286" y="1192"/>
                </a:cubicBezTo>
                <a:cubicBezTo>
                  <a:pt x="2286" y="1192"/>
                  <a:pt x="2286" y="1192"/>
                  <a:pt x="2286" y="1192"/>
                </a:cubicBezTo>
                <a:cubicBezTo>
                  <a:pt x="2285" y="1193"/>
                  <a:pt x="2285" y="1193"/>
                  <a:pt x="2285" y="1193"/>
                </a:cubicBezTo>
                <a:cubicBezTo>
                  <a:pt x="2285" y="1192"/>
                  <a:pt x="2285" y="1192"/>
                  <a:pt x="2285" y="1192"/>
                </a:cubicBezTo>
                <a:cubicBezTo>
                  <a:pt x="2285" y="1192"/>
                  <a:pt x="2285" y="1192"/>
                  <a:pt x="2285" y="1192"/>
                </a:cubicBezTo>
                <a:cubicBezTo>
                  <a:pt x="2285" y="1192"/>
                  <a:pt x="2285" y="1192"/>
                  <a:pt x="2285" y="1192"/>
                </a:cubicBezTo>
                <a:cubicBezTo>
                  <a:pt x="2285" y="1192"/>
                  <a:pt x="2285" y="1192"/>
                  <a:pt x="2285" y="1192"/>
                </a:cubicBezTo>
                <a:cubicBezTo>
                  <a:pt x="2285" y="1192"/>
                  <a:pt x="2285" y="1192"/>
                  <a:pt x="2285" y="1192"/>
                </a:cubicBezTo>
                <a:cubicBezTo>
                  <a:pt x="2285" y="1192"/>
                  <a:pt x="2285" y="1192"/>
                  <a:pt x="2285" y="1192"/>
                </a:cubicBezTo>
                <a:cubicBezTo>
                  <a:pt x="2285" y="1192"/>
                  <a:pt x="2285" y="1192"/>
                  <a:pt x="2285" y="1192"/>
                </a:cubicBezTo>
                <a:cubicBezTo>
                  <a:pt x="2285" y="1192"/>
                  <a:pt x="2285" y="1192"/>
                  <a:pt x="2285" y="1192"/>
                </a:cubicBezTo>
                <a:cubicBezTo>
                  <a:pt x="2284" y="1192"/>
                  <a:pt x="2284" y="1192"/>
                  <a:pt x="2284" y="1192"/>
                </a:cubicBezTo>
                <a:cubicBezTo>
                  <a:pt x="2284" y="1192"/>
                  <a:pt x="2284" y="1192"/>
                  <a:pt x="2284" y="1192"/>
                </a:cubicBezTo>
                <a:cubicBezTo>
                  <a:pt x="2284" y="1192"/>
                  <a:pt x="2284" y="1192"/>
                  <a:pt x="2284" y="1192"/>
                </a:cubicBezTo>
                <a:cubicBezTo>
                  <a:pt x="2284" y="1192"/>
                  <a:pt x="2284" y="1192"/>
                  <a:pt x="2284" y="1192"/>
                </a:cubicBezTo>
                <a:cubicBezTo>
                  <a:pt x="2284" y="1192"/>
                  <a:pt x="2284" y="1192"/>
                  <a:pt x="2284" y="1192"/>
                </a:cubicBezTo>
                <a:cubicBezTo>
                  <a:pt x="2284" y="1192"/>
                  <a:pt x="2284" y="1192"/>
                  <a:pt x="2284" y="1192"/>
                </a:cubicBezTo>
                <a:cubicBezTo>
                  <a:pt x="2284" y="1192"/>
                  <a:pt x="2284" y="1192"/>
                  <a:pt x="2284" y="1192"/>
                </a:cubicBezTo>
                <a:cubicBezTo>
                  <a:pt x="2284" y="1192"/>
                  <a:pt x="2284" y="1192"/>
                  <a:pt x="2284" y="1192"/>
                </a:cubicBezTo>
                <a:cubicBezTo>
                  <a:pt x="2284" y="1192"/>
                  <a:pt x="2284" y="1192"/>
                  <a:pt x="2284" y="1192"/>
                </a:cubicBezTo>
                <a:cubicBezTo>
                  <a:pt x="2283" y="1192"/>
                  <a:pt x="2283" y="1192"/>
                  <a:pt x="2283" y="1192"/>
                </a:cubicBezTo>
                <a:cubicBezTo>
                  <a:pt x="2283" y="1192"/>
                  <a:pt x="2283" y="1192"/>
                  <a:pt x="2283" y="1192"/>
                </a:cubicBezTo>
                <a:cubicBezTo>
                  <a:pt x="2283" y="1192"/>
                  <a:pt x="2283" y="1192"/>
                  <a:pt x="2283" y="1192"/>
                </a:cubicBezTo>
                <a:cubicBezTo>
                  <a:pt x="2283" y="1192"/>
                  <a:pt x="2283" y="1192"/>
                  <a:pt x="2283" y="1192"/>
                </a:cubicBezTo>
                <a:cubicBezTo>
                  <a:pt x="2283" y="1192"/>
                  <a:pt x="2283" y="1192"/>
                  <a:pt x="2283" y="1192"/>
                </a:cubicBezTo>
                <a:cubicBezTo>
                  <a:pt x="2283" y="1191"/>
                  <a:pt x="2283" y="1191"/>
                  <a:pt x="2283" y="1191"/>
                </a:cubicBezTo>
                <a:cubicBezTo>
                  <a:pt x="2283" y="1191"/>
                  <a:pt x="2283" y="1191"/>
                  <a:pt x="2283" y="1191"/>
                </a:cubicBezTo>
                <a:cubicBezTo>
                  <a:pt x="2283" y="1191"/>
                  <a:pt x="2283" y="1191"/>
                  <a:pt x="2283" y="1191"/>
                </a:cubicBezTo>
                <a:cubicBezTo>
                  <a:pt x="2284" y="1191"/>
                  <a:pt x="2284" y="1191"/>
                  <a:pt x="2284" y="1191"/>
                </a:cubicBezTo>
                <a:cubicBezTo>
                  <a:pt x="2284" y="1191"/>
                  <a:pt x="2284" y="1191"/>
                  <a:pt x="2284" y="1191"/>
                </a:cubicBezTo>
                <a:cubicBezTo>
                  <a:pt x="2284" y="1191"/>
                  <a:pt x="2284" y="1191"/>
                  <a:pt x="2284" y="1191"/>
                </a:cubicBezTo>
                <a:cubicBezTo>
                  <a:pt x="2284" y="1191"/>
                  <a:pt x="2284" y="1191"/>
                  <a:pt x="2284" y="1191"/>
                </a:cubicBezTo>
                <a:cubicBezTo>
                  <a:pt x="2284" y="1191"/>
                  <a:pt x="2284" y="1191"/>
                  <a:pt x="2284" y="1191"/>
                </a:cubicBezTo>
                <a:cubicBezTo>
                  <a:pt x="2284" y="1191"/>
                  <a:pt x="2284" y="1191"/>
                  <a:pt x="2284" y="1191"/>
                </a:cubicBezTo>
                <a:cubicBezTo>
                  <a:pt x="2284" y="1191"/>
                  <a:pt x="2284" y="1191"/>
                  <a:pt x="2284" y="1191"/>
                </a:cubicBezTo>
                <a:cubicBezTo>
                  <a:pt x="2284" y="1191"/>
                  <a:pt x="2284" y="1191"/>
                  <a:pt x="2284" y="1191"/>
                </a:cubicBezTo>
                <a:cubicBezTo>
                  <a:pt x="2284" y="1191"/>
                  <a:pt x="2284" y="1191"/>
                  <a:pt x="2284" y="1191"/>
                </a:cubicBezTo>
                <a:cubicBezTo>
                  <a:pt x="2283" y="1191"/>
                  <a:pt x="2283" y="1191"/>
                  <a:pt x="2283" y="1191"/>
                </a:cubicBezTo>
                <a:cubicBezTo>
                  <a:pt x="2283" y="1191"/>
                  <a:pt x="2283" y="1191"/>
                  <a:pt x="2283" y="1191"/>
                </a:cubicBezTo>
                <a:cubicBezTo>
                  <a:pt x="2283" y="1191"/>
                  <a:pt x="2283" y="1191"/>
                  <a:pt x="2283" y="1191"/>
                </a:cubicBezTo>
                <a:cubicBezTo>
                  <a:pt x="2283" y="1191"/>
                  <a:pt x="2283" y="1191"/>
                  <a:pt x="2283" y="1191"/>
                </a:cubicBezTo>
                <a:cubicBezTo>
                  <a:pt x="2283" y="1191"/>
                  <a:pt x="2283" y="1191"/>
                  <a:pt x="2283" y="1191"/>
                </a:cubicBezTo>
                <a:cubicBezTo>
                  <a:pt x="2283" y="1191"/>
                  <a:pt x="2283" y="1191"/>
                  <a:pt x="2283" y="1191"/>
                </a:cubicBezTo>
                <a:cubicBezTo>
                  <a:pt x="2283" y="1191"/>
                  <a:pt x="2283" y="1191"/>
                  <a:pt x="2283" y="1191"/>
                </a:cubicBezTo>
                <a:cubicBezTo>
                  <a:pt x="2283" y="1190"/>
                  <a:pt x="2283" y="1190"/>
                  <a:pt x="2283" y="1190"/>
                </a:cubicBezTo>
                <a:cubicBezTo>
                  <a:pt x="2282" y="1190"/>
                  <a:pt x="2282" y="1190"/>
                  <a:pt x="2282" y="1190"/>
                </a:cubicBezTo>
                <a:cubicBezTo>
                  <a:pt x="2282" y="1190"/>
                  <a:pt x="2282" y="1190"/>
                  <a:pt x="2282" y="1190"/>
                </a:cubicBezTo>
                <a:cubicBezTo>
                  <a:pt x="2282" y="1190"/>
                  <a:pt x="2282" y="1190"/>
                  <a:pt x="2282" y="1190"/>
                </a:cubicBezTo>
                <a:cubicBezTo>
                  <a:pt x="2282" y="1190"/>
                  <a:pt x="2282" y="1190"/>
                  <a:pt x="2282" y="1190"/>
                </a:cubicBezTo>
                <a:cubicBezTo>
                  <a:pt x="2281" y="1190"/>
                  <a:pt x="2281" y="1190"/>
                  <a:pt x="2281" y="1190"/>
                </a:cubicBezTo>
                <a:cubicBezTo>
                  <a:pt x="2281" y="1190"/>
                  <a:pt x="2281" y="1190"/>
                  <a:pt x="2281" y="1190"/>
                </a:cubicBezTo>
                <a:cubicBezTo>
                  <a:pt x="2281" y="1190"/>
                  <a:pt x="2281" y="1190"/>
                  <a:pt x="2281" y="1190"/>
                </a:cubicBezTo>
                <a:cubicBezTo>
                  <a:pt x="2281" y="1190"/>
                  <a:pt x="2281" y="1190"/>
                  <a:pt x="2281" y="1190"/>
                </a:cubicBezTo>
                <a:cubicBezTo>
                  <a:pt x="2280" y="1190"/>
                  <a:pt x="2280" y="1190"/>
                  <a:pt x="2280" y="1190"/>
                </a:cubicBezTo>
                <a:cubicBezTo>
                  <a:pt x="2280" y="1190"/>
                  <a:pt x="2280" y="1190"/>
                  <a:pt x="2280" y="1190"/>
                </a:cubicBezTo>
                <a:cubicBezTo>
                  <a:pt x="2280" y="1190"/>
                  <a:pt x="2280" y="1190"/>
                  <a:pt x="2280" y="1190"/>
                </a:cubicBezTo>
                <a:cubicBezTo>
                  <a:pt x="2280" y="1190"/>
                  <a:pt x="2280" y="1190"/>
                  <a:pt x="2280" y="1190"/>
                </a:cubicBezTo>
                <a:cubicBezTo>
                  <a:pt x="2280" y="1190"/>
                  <a:pt x="2280" y="1190"/>
                  <a:pt x="2280" y="1190"/>
                </a:cubicBezTo>
                <a:cubicBezTo>
                  <a:pt x="2280" y="1190"/>
                  <a:pt x="2280" y="1190"/>
                  <a:pt x="2280" y="1190"/>
                </a:cubicBezTo>
                <a:cubicBezTo>
                  <a:pt x="2280" y="1190"/>
                  <a:pt x="2280" y="1190"/>
                  <a:pt x="2280" y="1190"/>
                </a:cubicBezTo>
                <a:cubicBezTo>
                  <a:pt x="2280" y="1190"/>
                  <a:pt x="2280" y="1190"/>
                  <a:pt x="2280" y="1190"/>
                </a:cubicBezTo>
                <a:cubicBezTo>
                  <a:pt x="2279" y="1190"/>
                  <a:pt x="2279" y="1190"/>
                  <a:pt x="2279" y="1190"/>
                </a:cubicBezTo>
                <a:cubicBezTo>
                  <a:pt x="2279" y="1190"/>
                  <a:pt x="2279" y="1190"/>
                  <a:pt x="2279" y="1190"/>
                </a:cubicBezTo>
                <a:cubicBezTo>
                  <a:pt x="2279" y="1190"/>
                  <a:pt x="2279" y="1190"/>
                  <a:pt x="2279" y="1190"/>
                </a:cubicBezTo>
                <a:cubicBezTo>
                  <a:pt x="2279" y="1190"/>
                  <a:pt x="2279" y="1190"/>
                  <a:pt x="2279" y="1190"/>
                </a:cubicBezTo>
                <a:cubicBezTo>
                  <a:pt x="2278" y="1190"/>
                  <a:pt x="2278" y="1190"/>
                  <a:pt x="2278" y="1190"/>
                </a:cubicBezTo>
                <a:cubicBezTo>
                  <a:pt x="2278" y="1189"/>
                  <a:pt x="2278" y="1189"/>
                  <a:pt x="2278" y="1189"/>
                </a:cubicBezTo>
                <a:cubicBezTo>
                  <a:pt x="2278" y="1189"/>
                  <a:pt x="2278" y="1189"/>
                  <a:pt x="2278" y="1189"/>
                </a:cubicBezTo>
                <a:cubicBezTo>
                  <a:pt x="2278" y="1189"/>
                  <a:pt x="2278" y="1189"/>
                  <a:pt x="2278" y="1189"/>
                </a:cubicBezTo>
                <a:cubicBezTo>
                  <a:pt x="2278" y="1189"/>
                  <a:pt x="2278" y="1189"/>
                  <a:pt x="2278" y="1189"/>
                </a:cubicBezTo>
                <a:cubicBezTo>
                  <a:pt x="2278" y="1189"/>
                  <a:pt x="2278" y="1189"/>
                  <a:pt x="2278" y="1189"/>
                </a:cubicBezTo>
                <a:cubicBezTo>
                  <a:pt x="2277" y="1189"/>
                  <a:pt x="2277" y="1189"/>
                  <a:pt x="2277" y="1189"/>
                </a:cubicBezTo>
                <a:cubicBezTo>
                  <a:pt x="2277" y="1189"/>
                  <a:pt x="2277" y="1189"/>
                  <a:pt x="2277" y="1189"/>
                </a:cubicBezTo>
                <a:cubicBezTo>
                  <a:pt x="2277" y="1189"/>
                  <a:pt x="2277" y="1189"/>
                  <a:pt x="2277" y="1189"/>
                </a:cubicBezTo>
                <a:cubicBezTo>
                  <a:pt x="2277" y="1190"/>
                  <a:pt x="2277" y="1190"/>
                  <a:pt x="2277" y="1190"/>
                </a:cubicBezTo>
                <a:cubicBezTo>
                  <a:pt x="2277" y="1190"/>
                  <a:pt x="2277" y="1190"/>
                  <a:pt x="2277" y="1190"/>
                </a:cubicBezTo>
                <a:cubicBezTo>
                  <a:pt x="2277" y="1190"/>
                  <a:pt x="2277" y="1190"/>
                  <a:pt x="2277" y="1190"/>
                </a:cubicBezTo>
                <a:cubicBezTo>
                  <a:pt x="2276" y="1189"/>
                  <a:pt x="2276" y="1189"/>
                  <a:pt x="2276" y="1189"/>
                </a:cubicBezTo>
                <a:cubicBezTo>
                  <a:pt x="2276" y="1189"/>
                  <a:pt x="2276" y="1189"/>
                  <a:pt x="2276" y="1189"/>
                </a:cubicBezTo>
                <a:cubicBezTo>
                  <a:pt x="2275" y="1189"/>
                  <a:pt x="2275" y="1189"/>
                  <a:pt x="2275" y="1189"/>
                </a:cubicBezTo>
                <a:cubicBezTo>
                  <a:pt x="2275" y="1189"/>
                  <a:pt x="2275" y="1189"/>
                  <a:pt x="2275" y="1189"/>
                </a:cubicBezTo>
                <a:cubicBezTo>
                  <a:pt x="2275" y="1189"/>
                  <a:pt x="2275" y="1189"/>
                  <a:pt x="2275" y="1189"/>
                </a:cubicBezTo>
                <a:cubicBezTo>
                  <a:pt x="2275" y="1189"/>
                  <a:pt x="2275" y="1189"/>
                  <a:pt x="2275" y="1189"/>
                </a:cubicBezTo>
                <a:cubicBezTo>
                  <a:pt x="2275" y="1189"/>
                  <a:pt x="2275" y="1189"/>
                  <a:pt x="2275" y="1189"/>
                </a:cubicBezTo>
                <a:cubicBezTo>
                  <a:pt x="2275" y="1189"/>
                  <a:pt x="2275" y="1189"/>
                  <a:pt x="2275" y="1189"/>
                </a:cubicBezTo>
                <a:cubicBezTo>
                  <a:pt x="2275" y="1189"/>
                  <a:pt x="2275" y="1189"/>
                  <a:pt x="2275" y="1189"/>
                </a:cubicBezTo>
                <a:cubicBezTo>
                  <a:pt x="2275" y="1189"/>
                  <a:pt x="2275" y="1189"/>
                  <a:pt x="2275" y="1189"/>
                </a:cubicBezTo>
                <a:cubicBezTo>
                  <a:pt x="2275" y="1189"/>
                  <a:pt x="2275" y="1189"/>
                  <a:pt x="2275" y="1189"/>
                </a:cubicBezTo>
                <a:cubicBezTo>
                  <a:pt x="2275" y="1189"/>
                  <a:pt x="2275" y="1189"/>
                  <a:pt x="2275" y="1189"/>
                </a:cubicBezTo>
                <a:cubicBezTo>
                  <a:pt x="2275" y="1189"/>
                  <a:pt x="2275" y="1189"/>
                  <a:pt x="2275" y="1189"/>
                </a:cubicBezTo>
                <a:cubicBezTo>
                  <a:pt x="2275" y="1189"/>
                  <a:pt x="2275" y="1189"/>
                  <a:pt x="2275" y="1189"/>
                </a:cubicBezTo>
                <a:cubicBezTo>
                  <a:pt x="2274" y="1189"/>
                  <a:pt x="2274" y="1189"/>
                  <a:pt x="2274" y="1189"/>
                </a:cubicBezTo>
                <a:cubicBezTo>
                  <a:pt x="2274" y="1189"/>
                  <a:pt x="2274" y="1189"/>
                  <a:pt x="2274" y="1189"/>
                </a:cubicBezTo>
                <a:cubicBezTo>
                  <a:pt x="2274" y="1189"/>
                  <a:pt x="2274" y="1189"/>
                  <a:pt x="2274" y="1189"/>
                </a:cubicBezTo>
                <a:cubicBezTo>
                  <a:pt x="2274" y="1189"/>
                  <a:pt x="2274" y="1189"/>
                  <a:pt x="2274" y="1189"/>
                </a:cubicBezTo>
                <a:cubicBezTo>
                  <a:pt x="2274" y="1189"/>
                  <a:pt x="2274" y="1189"/>
                  <a:pt x="2274" y="1189"/>
                </a:cubicBezTo>
                <a:cubicBezTo>
                  <a:pt x="2274" y="1189"/>
                  <a:pt x="2274" y="1189"/>
                  <a:pt x="2274" y="1189"/>
                </a:cubicBezTo>
                <a:cubicBezTo>
                  <a:pt x="2274" y="1189"/>
                  <a:pt x="2274" y="1189"/>
                  <a:pt x="2274" y="1189"/>
                </a:cubicBezTo>
                <a:cubicBezTo>
                  <a:pt x="2273" y="1189"/>
                  <a:pt x="2273" y="1189"/>
                  <a:pt x="2273" y="1189"/>
                </a:cubicBezTo>
                <a:cubicBezTo>
                  <a:pt x="2273" y="1189"/>
                  <a:pt x="2273" y="1189"/>
                  <a:pt x="2273" y="1189"/>
                </a:cubicBezTo>
                <a:cubicBezTo>
                  <a:pt x="2273" y="1189"/>
                  <a:pt x="2273" y="1189"/>
                  <a:pt x="2273" y="1189"/>
                </a:cubicBezTo>
                <a:cubicBezTo>
                  <a:pt x="2273" y="1189"/>
                  <a:pt x="2273" y="1189"/>
                  <a:pt x="2273" y="1189"/>
                </a:cubicBezTo>
                <a:cubicBezTo>
                  <a:pt x="2273" y="1189"/>
                  <a:pt x="2273" y="1189"/>
                  <a:pt x="2273" y="1189"/>
                </a:cubicBezTo>
                <a:cubicBezTo>
                  <a:pt x="2273" y="1189"/>
                  <a:pt x="2273" y="1189"/>
                  <a:pt x="2273" y="1189"/>
                </a:cubicBezTo>
                <a:cubicBezTo>
                  <a:pt x="2273" y="1189"/>
                  <a:pt x="2273" y="1189"/>
                  <a:pt x="2273" y="1189"/>
                </a:cubicBezTo>
                <a:cubicBezTo>
                  <a:pt x="2273" y="1189"/>
                  <a:pt x="2273" y="1189"/>
                  <a:pt x="2273" y="1189"/>
                </a:cubicBezTo>
                <a:cubicBezTo>
                  <a:pt x="2273" y="1189"/>
                  <a:pt x="2273" y="1189"/>
                  <a:pt x="2273" y="1189"/>
                </a:cubicBezTo>
                <a:cubicBezTo>
                  <a:pt x="2273" y="1189"/>
                  <a:pt x="2273" y="1189"/>
                  <a:pt x="2273" y="1189"/>
                </a:cubicBezTo>
                <a:cubicBezTo>
                  <a:pt x="2273" y="1189"/>
                  <a:pt x="2273" y="1189"/>
                  <a:pt x="2273" y="1189"/>
                </a:cubicBezTo>
                <a:cubicBezTo>
                  <a:pt x="2272" y="1189"/>
                  <a:pt x="2272" y="1189"/>
                  <a:pt x="2272" y="1189"/>
                </a:cubicBezTo>
                <a:cubicBezTo>
                  <a:pt x="2272" y="1189"/>
                  <a:pt x="2272" y="1189"/>
                  <a:pt x="2272" y="1189"/>
                </a:cubicBezTo>
                <a:cubicBezTo>
                  <a:pt x="2272" y="1189"/>
                  <a:pt x="2272" y="1189"/>
                  <a:pt x="2272" y="1189"/>
                </a:cubicBezTo>
                <a:cubicBezTo>
                  <a:pt x="2272" y="1189"/>
                  <a:pt x="2272" y="1189"/>
                  <a:pt x="2272" y="1189"/>
                </a:cubicBezTo>
                <a:cubicBezTo>
                  <a:pt x="2272" y="1189"/>
                  <a:pt x="2272" y="1189"/>
                  <a:pt x="2272" y="1189"/>
                </a:cubicBezTo>
                <a:cubicBezTo>
                  <a:pt x="2272" y="1189"/>
                  <a:pt x="2272" y="1189"/>
                  <a:pt x="2272" y="1189"/>
                </a:cubicBezTo>
                <a:cubicBezTo>
                  <a:pt x="2272" y="1188"/>
                  <a:pt x="2272" y="1188"/>
                  <a:pt x="2272" y="1188"/>
                </a:cubicBezTo>
                <a:cubicBezTo>
                  <a:pt x="2272" y="1188"/>
                  <a:pt x="2272" y="1188"/>
                  <a:pt x="2272" y="1188"/>
                </a:cubicBezTo>
                <a:cubicBezTo>
                  <a:pt x="2272" y="1188"/>
                  <a:pt x="2272" y="1188"/>
                  <a:pt x="2272" y="1188"/>
                </a:cubicBezTo>
                <a:cubicBezTo>
                  <a:pt x="2271" y="1188"/>
                  <a:pt x="2271" y="1188"/>
                  <a:pt x="2271" y="1188"/>
                </a:cubicBezTo>
                <a:cubicBezTo>
                  <a:pt x="2271" y="1188"/>
                  <a:pt x="2271" y="1188"/>
                  <a:pt x="2271" y="1188"/>
                </a:cubicBezTo>
                <a:cubicBezTo>
                  <a:pt x="2271" y="1188"/>
                  <a:pt x="2271" y="1188"/>
                  <a:pt x="2271" y="1188"/>
                </a:cubicBezTo>
                <a:cubicBezTo>
                  <a:pt x="2271" y="1188"/>
                  <a:pt x="2271" y="1188"/>
                  <a:pt x="2271" y="1188"/>
                </a:cubicBezTo>
                <a:cubicBezTo>
                  <a:pt x="2271" y="1188"/>
                  <a:pt x="2271" y="1188"/>
                  <a:pt x="2271" y="1188"/>
                </a:cubicBezTo>
                <a:cubicBezTo>
                  <a:pt x="2271" y="1188"/>
                  <a:pt x="2271" y="1188"/>
                  <a:pt x="2271" y="1188"/>
                </a:cubicBezTo>
                <a:cubicBezTo>
                  <a:pt x="2271" y="1188"/>
                  <a:pt x="2271" y="1188"/>
                  <a:pt x="2271" y="1188"/>
                </a:cubicBezTo>
                <a:cubicBezTo>
                  <a:pt x="2271" y="1188"/>
                  <a:pt x="2271" y="1188"/>
                  <a:pt x="2271" y="1188"/>
                </a:cubicBezTo>
                <a:cubicBezTo>
                  <a:pt x="2271" y="1188"/>
                  <a:pt x="2271" y="1188"/>
                  <a:pt x="2271" y="1188"/>
                </a:cubicBezTo>
                <a:cubicBezTo>
                  <a:pt x="2271" y="1188"/>
                  <a:pt x="2271" y="1188"/>
                  <a:pt x="2271" y="1188"/>
                </a:cubicBezTo>
                <a:cubicBezTo>
                  <a:pt x="2271" y="1188"/>
                  <a:pt x="2271" y="1188"/>
                  <a:pt x="2271" y="1188"/>
                </a:cubicBezTo>
                <a:cubicBezTo>
                  <a:pt x="2271" y="1188"/>
                  <a:pt x="2271" y="1188"/>
                  <a:pt x="2271" y="1188"/>
                </a:cubicBezTo>
                <a:cubicBezTo>
                  <a:pt x="2271" y="1188"/>
                  <a:pt x="2271" y="1188"/>
                  <a:pt x="2271" y="1188"/>
                </a:cubicBezTo>
                <a:cubicBezTo>
                  <a:pt x="2271" y="1189"/>
                  <a:pt x="2271" y="1189"/>
                  <a:pt x="2271" y="1189"/>
                </a:cubicBezTo>
                <a:cubicBezTo>
                  <a:pt x="2271" y="1189"/>
                  <a:pt x="2271" y="1189"/>
                  <a:pt x="2271" y="1189"/>
                </a:cubicBezTo>
                <a:cubicBezTo>
                  <a:pt x="2270" y="1189"/>
                  <a:pt x="2270" y="1189"/>
                  <a:pt x="2270" y="1189"/>
                </a:cubicBezTo>
                <a:cubicBezTo>
                  <a:pt x="2270" y="1189"/>
                  <a:pt x="2270" y="1189"/>
                  <a:pt x="2270" y="1189"/>
                </a:cubicBezTo>
                <a:cubicBezTo>
                  <a:pt x="2270" y="1189"/>
                  <a:pt x="2270" y="1189"/>
                  <a:pt x="2270" y="1189"/>
                </a:cubicBezTo>
                <a:cubicBezTo>
                  <a:pt x="2270" y="1189"/>
                  <a:pt x="2270" y="1189"/>
                  <a:pt x="2270" y="1189"/>
                </a:cubicBezTo>
                <a:cubicBezTo>
                  <a:pt x="2270" y="1189"/>
                  <a:pt x="2270" y="1189"/>
                  <a:pt x="2270" y="1189"/>
                </a:cubicBezTo>
                <a:cubicBezTo>
                  <a:pt x="2270" y="1189"/>
                  <a:pt x="2270" y="1189"/>
                  <a:pt x="2270" y="1189"/>
                </a:cubicBezTo>
                <a:cubicBezTo>
                  <a:pt x="2270" y="1188"/>
                  <a:pt x="2270" y="1188"/>
                  <a:pt x="2270" y="1188"/>
                </a:cubicBezTo>
                <a:cubicBezTo>
                  <a:pt x="2270" y="1188"/>
                  <a:pt x="2270" y="1188"/>
                  <a:pt x="2270" y="1188"/>
                </a:cubicBezTo>
                <a:cubicBezTo>
                  <a:pt x="2270" y="1188"/>
                  <a:pt x="2270" y="1188"/>
                  <a:pt x="2270" y="1188"/>
                </a:cubicBezTo>
                <a:cubicBezTo>
                  <a:pt x="2269" y="1188"/>
                  <a:pt x="2269" y="1188"/>
                  <a:pt x="2269" y="1188"/>
                </a:cubicBezTo>
                <a:cubicBezTo>
                  <a:pt x="2269" y="1188"/>
                  <a:pt x="2269" y="1188"/>
                  <a:pt x="2269" y="1188"/>
                </a:cubicBezTo>
                <a:cubicBezTo>
                  <a:pt x="2269" y="1188"/>
                  <a:pt x="2269" y="1188"/>
                  <a:pt x="2269" y="1188"/>
                </a:cubicBezTo>
                <a:cubicBezTo>
                  <a:pt x="2269" y="1188"/>
                  <a:pt x="2269" y="1188"/>
                  <a:pt x="2269" y="1188"/>
                </a:cubicBezTo>
                <a:cubicBezTo>
                  <a:pt x="2269" y="1188"/>
                  <a:pt x="2269" y="1188"/>
                  <a:pt x="2269" y="1188"/>
                </a:cubicBezTo>
                <a:cubicBezTo>
                  <a:pt x="2269" y="1188"/>
                  <a:pt x="2269" y="1188"/>
                  <a:pt x="2269" y="1188"/>
                </a:cubicBezTo>
                <a:cubicBezTo>
                  <a:pt x="2269" y="1188"/>
                  <a:pt x="2269" y="1188"/>
                  <a:pt x="2269" y="1188"/>
                </a:cubicBezTo>
                <a:cubicBezTo>
                  <a:pt x="2269" y="1188"/>
                  <a:pt x="2269" y="1188"/>
                  <a:pt x="2269" y="1188"/>
                </a:cubicBezTo>
                <a:cubicBezTo>
                  <a:pt x="2269" y="1188"/>
                  <a:pt x="2269" y="1188"/>
                  <a:pt x="2269" y="1188"/>
                </a:cubicBezTo>
                <a:cubicBezTo>
                  <a:pt x="2269" y="1188"/>
                  <a:pt x="2269" y="1188"/>
                  <a:pt x="2269" y="1188"/>
                </a:cubicBezTo>
                <a:cubicBezTo>
                  <a:pt x="2269" y="1188"/>
                  <a:pt x="2269" y="1188"/>
                  <a:pt x="2269" y="1188"/>
                </a:cubicBezTo>
                <a:cubicBezTo>
                  <a:pt x="2269" y="1188"/>
                  <a:pt x="2269" y="1188"/>
                  <a:pt x="2269" y="1188"/>
                </a:cubicBezTo>
                <a:cubicBezTo>
                  <a:pt x="2269" y="1188"/>
                  <a:pt x="2269" y="1188"/>
                  <a:pt x="2269" y="1188"/>
                </a:cubicBezTo>
                <a:cubicBezTo>
                  <a:pt x="2269" y="1188"/>
                  <a:pt x="2269" y="1188"/>
                  <a:pt x="2269" y="1188"/>
                </a:cubicBezTo>
                <a:cubicBezTo>
                  <a:pt x="2269" y="1188"/>
                  <a:pt x="2269" y="1188"/>
                  <a:pt x="2269" y="1188"/>
                </a:cubicBezTo>
                <a:cubicBezTo>
                  <a:pt x="2268" y="1188"/>
                  <a:pt x="2268" y="1188"/>
                  <a:pt x="2268" y="1188"/>
                </a:cubicBezTo>
                <a:cubicBezTo>
                  <a:pt x="2268" y="1188"/>
                  <a:pt x="2268" y="1188"/>
                  <a:pt x="2268" y="1188"/>
                </a:cubicBezTo>
                <a:cubicBezTo>
                  <a:pt x="2268" y="1188"/>
                  <a:pt x="2268" y="1188"/>
                  <a:pt x="2268" y="1188"/>
                </a:cubicBezTo>
                <a:cubicBezTo>
                  <a:pt x="2268" y="1188"/>
                  <a:pt x="2268" y="1188"/>
                  <a:pt x="2268" y="1188"/>
                </a:cubicBezTo>
                <a:cubicBezTo>
                  <a:pt x="2268" y="1188"/>
                  <a:pt x="2268" y="1188"/>
                  <a:pt x="2268" y="1188"/>
                </a:cubicBezTo>
                <a:cubicBezTo>
                  <a:pt x="2268" y="1188"/>
                  <a:pt x="2268" y="1188"/>
                  <a:pt x="2268" y="1188"/>
                </a:cubicBezTo>
                <a:cubicBezTo>
                  <a:pt x="2268" y="1188"/>
                  <a:pt x="2268" y="1188"/>
                  <a:pt x="2268" y="1188"/>
                </a:cubicBezTo>
                <a:cubicBezTo>
                  <a:pt x="2268" y="1188"/>
                  <a:pt x="2268" y="1188"/>
                  <a:pt x="2268" y="1188"/>
                </a:cubicBezTo>
                <a:cubicBezTo>
                  <a:pt x="2268" y="1188"/>
                  <a:pt x="2268" y="1188"/>
                  <a:pt x="2268" y="1188"/>
                </a:cubicBezTo>
                <a:cubicBezTo>
                  <a:pt x="2268" y="1188"/>
                  <a:pt x="2268" y="1188"/>
                  <a:pt x="2268" y="1188"/>
                </a:cubicBezTo>
                <a:cubicBezTo>
                  <a:pt x="2268" y="1188"/>
                  <a:pt x="2268" y="1188"/>
                  <a:pt x="2268" y="1188"/>
                </a:cubicBezTo>
                <a:cubicBezTo>
                  <a:pt x="2268" y="1188"/>
                  <a:pt x="2268" y="1188"/>
                  <a:pt x="2268" y="1188"/>
                </a:cubicBezTo>
                <a:cubicBezTo>
                  <a:pt x="2267" y="1187"/>
                  <a:pt x="2267" y="1187"/>
                  <a:pt x="2267" y="1187"/>
                </a:cubicBezTo>
                <a:cubicBezTo>
                  <a:pt x="2267" y="1187"/>
                  <a:pt x="2267" y="1187"/>
                  <a:pt x="2267" y="1187"/>
                </a:cubicBezTo>
                <a:cubicBezTo>
                  <a:pt x="2267" y="1187"/>
                  <a:pt x="2267" y="1187"/>
                  <a:pt x="2267" y="1187"/>
                </a:cubicBezTo>
                <a:cubicBezTo>
                  <a:pt x="2267" y="1187"/>
                  <a:pt x="2267" y="1187"/>
                  <a:pt x="2267" y="1187"/>
                </a:cubicBezTo>
                <a:cubicBezTo>
                  <a:pt x="2267" y="1187"/>
                  <a:pt x="2267" y="1187"/>
                  <a:pt x="2267" y="1187"/>
                </a:cubicBezTo>
                <a:cubicBezTo>
                  <a:pt x="2267" y="1187"/>
                  <a:pt x="2267" y="1187"/>
                  <a:pt x="2267" y="1187"/>
                </a:cubicBezTo>
                <a:cubicBezTo>
                  <a:pt x="2267" y="1187"/>
                  <a:pt x="2267" y="1187"/>
                  <a:pt x="2267" y="1187"/>
                </a:cubicBezTo>
                <a:cubicBezTo>
                  <a:pt x="2267" y="1187"/>
                  <a:pt x="2267" y="1187"/>
                  <a:pt x="2267" y="1187"/>
                </a:cubicBezTo>
                <a:cubicBezTo>
                  <a:pt x="2267" y="1187"/>
                  <a:pt x="2267" y="1187"/>
                  <a:pt x="2267" y="1187"/>
                </a:cubicBezTo>
                <a:cubicBezTo>
                  <a:pt x="2267" y="1186"/>
                  <a:pt x="2267" y="1186"/>
                  <a:pt x="2267" y="1186"/>
                </a:cubicBezTo>
                <a:cubicBezTo>
                  <a:pt x="2267" y="1186"/>
                  <a:pt x="2267" y="1186"/>
                  <a:pt x="2267" y="1186"/>
                </a:cubicBezTo>
                <a:cubicBezTo>
                  <a:pt x="2267" y="1186"/>
                  <a:pt x="2267" y="1186"/>
                  <a:pt x="2267" y="1186"/>
                </a:cubicBezTo>
                <a:cubicBezTo>
                  <a:pt x="2267" y="1186"/>
                  <a:pt x="2267" y="1186"/>
                  <a:pt x="2267" y="1186"/>
                </a:cubicBezTo>
                <a:cubicBezTo>
                  <a:pt x="2266" y="1186"/>
                  <a:pt x="2266" y="1186"/>
                  <a:pt x="2266" y="1186"/>
                </a:cubicBezTo>
                <a:cubicBezTo>
                  <a:pt x="2266" y="1185"/>
                  <a:pt x="2266" y="1185"/>
                  <a:pt x="2266" y="1185"/>
                </a:cubicBezTo>
                <a:cubicBezTo>
                  <a:pt x="2266" y="1185"/>
                  <a:pt x="2266" y="1185"/>
                  <a:pt x="2266" y="1185"/>
                </a:cubicBezTo>
                <a:cubicBezTo>
                  <a:pt x="2266" y="1185"/>
                  <a:pt x="2266" y="1185"/>
                  <a:pt x="2266" y="1185"/>
                </a:cubicBezTo>
                <a:cubicBezTo>
                  <a:pt x="2266" y="1185"/>
                  <a:pt x="2266" y="1185"/>
                  <a:pt x="2266" y="1185"/>
                </a:cubicBezTo>
                <a:cubicBezTo>
                  <a:pt x="2266" y="1185"/>
                  <a:pt x="2266" y="1185"/>
                  <a:pt x="2266" y="1185"/>
                </a:cubicBezTo>
                <a:cubicBezTo>
                  <a:pt x="2266" y="1185"/>
                  <a:pt x="2266" y="1185"/>
                  <a:pt x="2266" y="1185"/>
                </a:cubicBezTo>
                <a:cubicBezTo>
                  <a:pt x="2265" y="1184"/>
                  <a:pt x="2265" y="1184"/>
                  <a:pt x="2265" y="1184"/>
                </a:cubicBezTo>
                <a:cubicBezTo>
                  <a:pt x="2265" y="1184"/>
                  <a:pt x="2265" y="1184"/>
                  <a:pt x="2265" y="1184"/>
                </a:cubicBezTo>
                <a:cubicBezTo>
                  <a:pt x="2265" y="1184"/>
                  <a:pt x="2265" y="1184"/>
                  <a:pt x="2265" y="1184"/>
                </a:cubicBezTo>
                <a:cubicBezTo>
                  <a:pt x="2265" y="1184"/>
                  <a:pt x="2265" y="1184"/>
                  <a:pt x="2265" y="1184"/>
                </a:cubicBezTo>
                <a:cubicBezTo>
                  <a:pt x="2265" y="1184"/>
                  <a:pt x="2265" y="1184"/>
                  <a:pt x="2265" y="1184"/>
                </a:cubicBezTo>
                <a:cubicBezTo>
                  <a:pt x="2265" y="1184"/>
                  <a:pt x="2265" y="1184"/>
                  <a:pt x="2265" y="1184"/>
                </a:cubicBezTo>
                <a:cubicBezTo>
                  <a:pt x="2265" y="1184"/>
                  <a:pt x="2265" y="1184"/>
                  <a:pt x="2265" y="1184"/>
                </a:cubicBezTo>
                <a:cubicBezTo>
                  <a:pt x="2265" y="1184"/>
                  <a:pt x="2265" y="1184"/>
                  <a:pt x="2265" y="1184"/>
                </a:cubicBezTo>
                <a:cubicBezTo>
                  <a:pt x="2265" y="1184"/>
                  <a:pt x="2265" y="1184"/>
                  <a:pt x="2265" y="1184"/>
                </a:cubicBezTo>
                <a:cubicBezTo>
                  <a:pt x="2265" y="1184"/>
                  <a:pt x="2265" y="1184"/>
                  <a:pt x="2265" y="1184"/>
                </a:cubicBezTo>
                <a:cubicBezTo>
                  <a:pt x="2265" y="1184"/>
                  <a:pt x="2265" y="1184"/>
                  <a:pt x="2265" y="1184"/>
                </a:cubicBezTo>
                <a:cubicBezTo>
                  <a:pt x="2264" y="1184"/>
                  <a:pt x="2264" y="1184"/>
                  <a:pt x="2264" y="1184"/>
                </a:cubicBezTo>
                <a:cubicBezTo>
                  <a:pt x="2264" y="1184"/>
                  <a:pt x="2264" y="1184"/>
                  <a:pt x="2264" y="1184"/>
                </a:cubicBezTo>
                <a:cubicBezTo>
                  <a:pt x="2264" y="1184"/>
                  <a:pt x="2264" y="1184"/>
                  <a:pt x="2264" y="1184"/>
                </a:cubicBezTo>
                <a:cubicBezTo>
                  <a:pt x="2264" y="1184"/>
                  <a:pt x="2264" y="1184"/>
                  <a:pt x="2264" y="1184"/>
                </a:cubicBezTo>
                <a:cubicBezTo>
                  <a:pt x="2264" y="1184"/>
                  <a:pt x="2264" y="1184"/>
                  <a:pt x="2264" y="1184"/>
                </a:cubicBezTo>
                <a:cubicBezTo>
                  <a:pt x="2264" y="1184"/>
                  <a:pt x="2264" y="1184"/>
                  <a:pt x="2264" y="1184"/>
                </a:cubicBezTo>
                <a:cubicBezTo>
                  <a:pt x="2264" y="1184"/>
                  <a:pt x="2264" y="1184"/>
                  <a:pt x="2264" y="1184"/>
                </a:cubicBezTo>
                <a:cubicBezTo>
                  <a:pt x="2264" y="1184"/>
                  <a:pt x="2264" y="1184"/>
                  <a:pt x="2264" y="1184"/>
                </a:cubicBezTo>
                <a:cubicBezTo>
                  <a:pt x="2264" y="1184"/>
                  <a:pt x="2264" y="1184"/>
                  <a:pt x="2264" y="1184"/>
                </a:cubicBezTo>
                <a:cubicBezTo>
                  <a:pt x="2264" y="1184"/>
                  <a:pt x="2264" y="1184"/>
                  <a:pt x="2264" y="1184"/>
                </a:cubicBezTo>
                <a:cubicBezTo>
                  <a:pt x="2264" y="1184"/>
                  <a:pt x="2264" y="1184"/>
                  <a:pt x="2264" y="1184"/>
                </a:cubicBezTo>
                <a:cubicBezTo>
                  <a:pt x="2264" y="1184"/>
                  <a:pt x="2264" y="1184"/>
                  <a:pt x="2264" y="1184"/>
                </a:cubicBezTo>
                <a:cubicBezTo>
                  <a:pt x="2264" y="1184"/>
                  <a:pt x="2264" y="1184"/>
                  <a:pt x="2264" y="1184"/>
                </a:cubicBezTo>
                <a:cubicBezTo>
                  <a:pt x="2264" y="1184"/>
                  <a:pt x="2264" y="1184"/>
                  <a:pt x="2264" y="1184"/>
                </a:cubicBezTo>
                <a:cubicBezTo>
                  <a:pt x="2264" y="1184"/>
                  <a:pt x="2264" y="1184"/>
                  <a:pt x="2264" y="1184"/>
                </a:cubicBezTo>
                <a:cubicBezTo>
                  <a:pt x="2264" y="1184"/>
                  <a:pt x="2264" y="1184"/>
                  <a:pt x="2264" y="1184"/>
                </a:cubicBezTo>
                <a:cubicBezTo>
                  <a:pt x="2264" y="1183"/>
                  <a:pt x="2264" y="1183"/>
                  <a:pt x="2264" y="1183"/>
                </a:cubicBezTo>
                <a:cubicBezTo>
                  <a:pt x="2263" y="1183"/>
                  <a:pt x="2263" y="1183"/>
                  <a:pt x="2263" y="1183"/>
                </a:cubicBezTo>
                <a:cubicBezTo>
                  <a:pt x="2263" y="1183"/>
                  <a:pt x="2263" y="1183"/>
                  <a:pt x="2263" y="1183"/>
                </a:cubicBezTo>
                <a:cubicBezTo>
                  <a:pt x="2263" y="1183"/>
                  <a:pt x="2263" y="1183"/>
                  <a:pt x="2263" y="1183"/>
                </a:cubicBezTo>
                <a:cubicBezTo>
                  <a:pt x="2263" y="1183"/>
                  <a:pt x="2263" y="1183"/>
                  <a:pt x="2263" y="1183"/>
                </a:cubicBezTo>
                <a:cubicBezTo>
                  <a:pt x="2263" y="1183"/>
                  <a:pt x="2263" y="1183"/>
                  <a:pt x="2263" y="1183"/>
                </a:cubicBezTo>
                <a:cubicBezTo>
                  <a:pt x="2263" y="1183"/>
                  <a:pt x="2263" y="1183"/>
                  <a:pt x="2263" y="1183"/>
                </a:cubicBezTo>
                <a:cubicBezTo>
                  <a:pt x="2263" y="1183"/>
                  <a:pt x="2263" y="1183"/>
                  <a:pt x="2263" y="1183"/>
                </a:cubicBezTo>
                <a:cubicBezTo>
                  <a:pt x="2263" y="1183"/>
                  <a:pt x="2263" y="1183"/>
                  <a:pt x="2263" y="1183"/>
                </a:cubicBezTo>
                <a:cubicBezTo>
                  <a:pt x="2263" y="1183"/>
                  <a:pt x="2263" y="1183"/>
                  <a:pt x="2263" y="1183"/>
                </a:cubicBezTo>
                <a:cubicBezTo>
                  <a:pt x="2263" y="1183"/>
                  <a:pt x="2263" y="1183"/>
                  <a:pt x="2263" y="1183"/>
                </a:cubicBezTo>
                <a:cubicBezTo>
                  <a:pt x="2263" y="1183"/>
                  <a:pt x="2263" y="1183"/>
                  <a:pt x="2263" y="1183"/>
                </a:cubicBezTo>
                <a:cubicBezTo>
                  <a:pt x="2263" y="1183"/>
                  <a:pt x="2263" y="1183"/>
                  <a:pt x="2263" y="1183"/>
                </a:cubicBezTo>
                <a:cubicBezTo>
                  <a:pt x="2263" y="1183"/>
                  <a:pt x="2263" y="1183"/>
                  <a:pt x="2263" y="1183"/>
                </a:cubicBezTo>
                <a:cubicBezTo>
                  <a:pt x="2263" y="1182"/>
                  <a:pt x="2263" y="1182"/>
                  <a:pt x="2263" y="1182"/>
                </a:cubicBezTo>
                <a:cubicBezTo>
                  <a:pt x="2263" y="1182"/>
                  <a:pt x="2263" y="1182"/>
                  <a:pt x="2263" y="1182"/>
                </a:cubicBezTo>
                <a:cubicBezTo>
                  <a:pt x="2263" y="1182"/>
                  <a:pt x="2263" y="1182"/>
                  <a:pt x="2263" y="1182"/>
                </a:cubicBezTo>
                <a:cubicBezTo>
                  <a:pt x="2263" y="1182"/>
                  <a:pt x="2263" y="1182"/>
                  <a:pt x="2263" y="1182"/>
                </a:cubicBezTo>
                <a:cubicBezTo>
                  <a:pt x="2263" y="1182"/>
                  <a:pt x="2263" y="1182"/>
                  <a:pt x="2263" y="1182"/>
                </a:cubicBezTo>
                <a:cubicBezTo>
                  <a:pt x="2263" y="1182"/>
                  <a:pt x="2263" y="1182"/>
                  <a:pt x="2263" y="1182"/>
                </a:cubicBezTo>
                <a:cubicBezTo>
                  <a:pt x="2263" y="1182"/>
                  <a:pt x="2263" y="1182"/>
                  <a:pt x="2263" y="1182"/>
                </a:cubicBezTo>
                <a:cubicBezTo>
                  <a:pt x="2263" y="1182"/>
                  <a:pt x="2263" y="1182"/>
                  <a:pt x="2263" y="1182"/>
                </a:cubicBezTo>
                <a:cubicBezTo>
                  <a:pt x="2263" y="1182"/>
                  <a:pt x="2263" y="1182"/>
                  <a:pt x="2263" y="1182"/>
                </a:cubicBezTo>
                <a:cubicBezTo>
                  <a:pt x="2263" y="1182"/>
                  <a:pt x="2263" y="1182"/>
                  <a:pt x="2263" y="1182"/>
                </a:cubicBezTo>
                <a:cubicBezTo>
                  <a:pt x="2263" y="1182"/>
                  <a:pt x="2263" y="1182"/>
                  <a:pt x="2263" y="1182"/>
                </a:cubicBezTo>
                <a:cubicBezTo>
                  <a:pt x="2263" y="1182"/>
                  <a:pt x="2263" y="1182"/>
                  <a:pt x="2263" y="1182"/>
                </a:cubicBezTo>
                <a:cubicBezTo>
                  <a:pt x="2263" y="1181"/>
                  <a:pt x="2263" y="1181"/>
                  <a:pt x="2263" y="1181"/>
                </a:cubicBezTo>
                <a:cubicBezTo>
                  <a:pt x="2263" y="1181"/>
                  <a:pt x="2263" y="1181"/>
                  <a:pt x="2263" y="1181"/>
                </a:cubicBezTo>
                <a:cubicBezTo>
                  <a:pt x="2263" y="1181"/>
                  <a:pt x="2263" y="1181"/>
                  <a:pt x="2263" y="1181"/>
                </a:cubicBezTo>
                <a:cubicBezTo>
                  <a:pt x="2263" y="1181"/>
                  <a:pt x="2263" y="1181"/>
                  <a:pt x="2263" y="1181"/>
                </a:cubicBezTo>
                <a:cubicBezTo>
                  <a:pt x="2263" y="1181"/>
                  <a:pt x="2263" y="1181"/>
                  <a:pt x="2263" y="1181"/>
                </a:cubicBezTo>
                <a:cubicBezTo>
                  <a:pt x="2263" y="1181"/>
                  <a:pt x="2263" y="1181"/>
                  <a:pt x="2263" y="1181"/>
                </a:cubicBezTo>
                <a:cubicBezTo>
                  <a:pt x="2263" y="1181"/>
                  <a:pt x="2263" y="1181"/>
                  <a:pt x="2263" y="1181"/>
                </a:cubicBezTo>
                <a:cubicBezTo>
                  <a:pt x="2263" y="1181"/>
                  <a:pt x="2263" y="1181"/>
                  <a:pt x="2263" y="1181"/>
                </a:cubicBezTo>
                <a:cubicBezTo>
                  <a:pt x="2263" y="1181"/>
                  <a:pt x="2263" y="1181"/>
                  <a:pt x="2263" y="1181"/>
                </a:cubicBezTo>
                <a:cubicBezTo>
                  <a:pt x="2263" y="1181"/>
                  <a:pt x="2263" y="1181"/>
                  <a:pt x="2263" y="1181"/>
                </a:cubicBezTo>
                <a:cubicBezTo>
                  <a:pt x="2262" y="1182"/>
                  <a:pt x="2262" y="1182"/>
                  <a:pt x="2262" y="1182"/>
                </a:cubicBezTo>
                <a:cubicBezTo>
                  <a:pt x="2262" y="1181"/>
                  <a:pt x="2262" y="1181"/>
                  <a:pt x="2262" y="1181"/>
                </a:cubicBezTo>
                <a:cubicBezTo>
                  <a:pt x="2262" y="1181"/>
                  <a:pt x="2262" y="1181"/>
                  <a:pt x="2262" y="1181"/>
                </a:cubicBezTo>
                <a:cubicBezTo>
                  <a:pt x="2262" y="1181"/>
                  <a:pt x="2262" y="1181"/>
                  <a:pt x="2262" y="1181"/>
                </a:cubicBezTo>
                <a:cubicBezTo>
                  <a:pt x="2262" y="1181"/>
                  <a:pt x="2262" y="1181"/>
                  <a:pt x="2262" y="1181"/>
                </a:cubicBezTo>
                <a:cubicBezTo>
                  <a:pt x="2262" y="1181"/>
                  <a:pt x="2262" y="1181"/>
                  <a:pt x="2262" y="1181"/>
                </a:cubicBezTo>
                <a:cubicBezTo>
                  <a:pt x="2261" y="1181"/>
                  <a:pt x="2261" y="1181"/>
                  <a:pt x="2261" y="1181"/>
                </a:cubicBezTo>
                <a:cubicBezTo>
                  <a:pt x="2261" y="1181"/>
                  <a:pt x="2261" y="1181"/>
                  <a:pt x="2261" y="1181"/>
                </a:cubicBezTo>
                <a:cubicBezTo>
                  <a:pt x="2260" y="1181"/>
                  <a:pt x="2260" y="1181"/>
                  <a:pt x="2260" y="1181"/>
                </a:cubicBezTo>
                <a:cubicBezTo>
                  <a:pt x="2260" y="1180"/>
                  <a:pt x="2260" y="1180"/>
                  <a:pt x="2260" y="1180"/>
                </a:cubicBezTo>
                <a:cubicBezTo>
                  <a:pt x="2260" y="1180"/>
                  <a:pt x="2260" y="1180"/>
                  <a:pt x="2260" y="1180"/>
                </a:cubicBezTo>
                <a:cubicBezTo>
                  <a:pt x="2260" y="1180"/>
                  <a:pt x="2260" y="1180"/>
                  <a:pt x="2260" y="1180"/>
                </a:cubicBezTo>
                <a:cubicBezTo>
                  <a:pt x="2260" y="1180"/>
                  <a:pt x="2260" y="1180"/>
                  <a:pt x="2260" y="1180"/>
                </a:cubicBezTo>
                <a:cubicBezTo>
                  <a:pt x="2260" y="1180"/>
                  <a:pt x="2260" y="1180"/>
                  <a:pt x="2260" y="1180"/>
                </a:cubicBezTo>
                <a:cubicBezTo>
                  <a:pt x="2260" y="1180"/>
                  <a:pt x="2260" y="1180"/>
                  <a:pt x="2260" y="1180"/>
                </a:cubicBezTo>
                <a:cubicBezTo>
                  <a:pt x="2261" y="1180"/>
                  <a:pt x="2261" y="1180"/>
                  <a:pt x="2261" y="1180"/>
                </a:cubicBezTo>
                <a:cubicBezTo>
                  <a:pt x="2261" y="1180"/>
                  <a:pt x="2261" y="1180"/>
                  <a:pt x="2261" y="1180"/>
                </a:cubicBezTo>
                <a:cubicBezTo>
                  <a:pt x="2261" y="1179"/>
                  <a:pt x="2261" y="1179"/>
                  <a:pt x="2261" y="1179"/>
                </a:cubicBezTo>
                <a:cubicBezTo>
                  <a:pt x="2260" y="1179"/>
                  <a:pt x="2260" y="1179"/>
                  <a:pt x="2260" y="1179"/>
                </a:cubicBezTo>
                <a:cubicBezTo>
                  <a:pt x="2260" y="1179"/>
                  <a:pt x="2260" y="1179"/>
                  <a:pt x="2260" y="1179"/>
                </a:cubicBezTo>
                <a:cubicBezTo>
                  <a:pt x="2260" y="1179"/>
                  <a:pt x="2260" y="1179"/>
                  <a:pt x="2260" y="1179"/>
                </a:cubicBezTo>
                <a:cubicBezTo>
                  <a:pt x="2260" y="1179"/>
                  <a:pt x="2260" y="1179"/>
                  <a:pt x="2260" y="1179"/>
                </a:cubicBezTo>
                <a:cubicBezTo>
                  <a:pt x="2260" y="1179"/>
                  <a:pt x="2260" y="1179"/>
                  <a:pt x="2260" y="1179"/>
                </a:cubicBezTo>
                <a:cubicBezTo>
                  <a:pt x="2260" y="1179"/>
                  <a:pt x="2260" y="1179"/>
                  <a:pt x="2260" y="1179"/>
                </a:cubicBezTo>
                <a:cubicBezTo>
                  <a:pt x="2260" y="1179"/>
                  <a:pt x="2260" y="1179"/>
                  <a:pt x="2260" y="1179"/>
                </a:cubicBezTo>
                <a:cubicBezTo>
                  <a:pt x="2260" y="1179"/>
                  <a:pt x="2260" y="1179"/>
                  <a:pt x="2260" y="1179"/>
                </a:cubicBezTo>
                <a:cubicBezTo>
                  <a:pt x="2260" y="1179"/>
                  <a:pt x="2260" y="1179"/>
                  <a:pt x="2260" y="1179"/>
                </a:cubicBezTo>
                <a:cubicBezTo>
                  <a:pt x="2260" y="1179"/>
                  <a:pt x="2260" y="1179"/>
                  <a:pt x="2260" y="1179"/>
                </a:cubicBezTo>
                <a:cubicBezTo>
                  <a:pt x="2260" y="1179"/>
                  <a:pt x="2260" y="1179"/>
                  <a:pt x="2260" y="1179"/>
                </a:cubicBezTo>
                <a:cubicBezTo>
                  <a:pt x="2260" y="1179"/>
                  <a:pt x="2260" y="1179"/>
                  <a:pt x="2260" y="1179"/>
                </a:cubicBezTo>
                <a:cubicBezTo>
                  <a:pt x="2260" y="1178"/>
                  <a:pt x="2260" y="1178"/>
                  <a:pt x="2260" y="1178"/>
                </a:cubicBezTo>
                <a:cubicBezTo>
                  <a:pt x="2260" y="1178"/>
                  <a:pt x="2260" y="1178"/>
                  <a:pt x="2260" y="1178"/>
                </a:cubicBezTo>
                <a:cubicBezTo>
                  <a:pt x="2260" y="1178"/>
                  <a:pt x="2260" y="1178"/>
                  <a:pt x="2260" y="1178"/>
                </a:cubicBezTo>
                <a:cubicBezTo>
                  <a:pt x="2259" y="1178"/>
                  <a:pt x="2259" y="1178"/>
                  <a:pt x="2259" y="1178"/>
                </a:cubicBezTo>
                <a:cubicBezTo>
                  <a:pt x="2259" y="1178"/>
                  <a:pt x="2259" y="1178"/>
                  <a:pt x="2259" y="1178"/>
                </a:cubicBezTo>
                <a:cubicBezTo>
                  <a:pt x="2259" y="1178"/>
                  <a:pt x="2259" y="1178"/>
                  <a:pt x="2259" y="1178"/>
                </a:cubicBezTo>
                <a:cubicBezTo>
                  <a:pt x="2259" y="1178"/>
                  <a:pt x="2259" y="1178"/>
                  <a:pt x="2259" y="1178"/>
                </a:cubicBezTo>
                <a:cubicBezTo>
                  <a:pt x="2259" y="1178"/>
                  <a:pt x="2259" y="1178"/>
                  <a:pt x="2259" y="1178"/>
                </a:cubicBezTo>
                <a:cubicBezTo>
                  <a:pt x="2259" y="1178"/>
                  <a:pt x="2259" y="1178"/>
                  <a:pt x="2259" y="1178"/>
                </a:cubicBezTo>
                <a:cubicBezTo>
                  <a:pt x="2259" y="1178"/>
                  <a:pt x="2259" y="1178"/>
                  <a:pt x="2259" y="1178"/>
                </a:cubicBezTo>
                <a:cubicBezTo>
                  <a:pt x="2259" y="1177"/>
                  <a:pt x="2259" y="1177"/>
                  <a:pt x="2259" y="1177"/>
                </a:cubicBezTo>
                <a:cubicBezTo>
                  <a:pt x="2259" y="1177"/>
                  <a:pt x="2259" y="1177"/>
                  <a:pt x="2259" y="1177"/>
                </a:cubicBezTo>
                <a:cubicBezTo>
                  <a:pt x="2259" y="1177"/>
                  <a:pt x="2259" y="1177"/>
                  <a:pt x="2259" y="1177"/>
                </a:cubicBezTo>
                <a:cubicBezTo>
                  <a:pt x="2259" y="1177"/>
                  <a:pt x="2259" y="1177"/>
                  <a:pt x="2259" y="1177"/>
                </a:cubicBezTo>
                <a:cubicBezTo>
                  <a:pt x="2259" y="1177"/>
                  <a:pt x="2259" y="1177"/>
                  <a:pt x="2259" y="1177"/>
                </a:cubicBezTo>
                <a:cubicBezTo>
                  <a:pt x="2258" y="1177"/>
                  <a:pt x="2258" y="1177"/>
                  <a:pt x="2258" y="1177"/>
                </a:cubicBezTo>
                <a:cubicBezTo>
                  <a:pt x="2258" y="1177"/>
                  <a:pt x="2258" y="1177"/>
                  <a:pt x="2258" y="1177"/>
                </a:cubicBezTo>
                <a:cubicBezTo>
                  <a:pt x="2258" y="1177"/>
                  <a:pt x="2258" y="1177"/>
                  <a:pt x="2258" y="1177"/>
                </a:cubicBezTo>
                <a:cubicBezTo>
                  <a:pt x="2258" y="1176"/>
                  <a:pt x="2258" y="1176"/>
                  <a:pt x="2258" y="1176"/>
                </a:cubicBezTo>
                <a:cubicBezTo>
                  <a:pt x="2258" y="1176"/>
                  <a:pt x="2258" y="1176"/>
                  <a:pt x="2258" y="1176"/>
                </a:cubicBezTo>
                <a:cubicBezTo>
                  <a:pt x="2258" y="1176"/>
                  <a:pt x="2258" y="1176"/>
                  <a:pt x="2258" y="1176"/>
                </a:cubicBezTo>
                <a:cubicBezTo>
                  <a:pt x="2258" y="1176"/>
                  <a:pt x="2258" y="1176"/>
                  <a:pt x="2258" y="1176"/>
                </a:cubicBezTo>
                <a:cubicBezTo>
                  <a:pt x="2258" y="1176"/>
                  <a:pt x="2258" y="1176"/>
                  <a:pt x="2258" y="1176"/>
                </a:cubicBezTo>
                <a:cubicBezTo>
                  <a:pt x="2258" y="1176"/>
                  <a:pt x="2258" y="1176"/>
                  <a:pt x="2258" y="1176"/>
                </a:cubicBezTo>
                <a:cubicBezTo>
                  <a:pt x="2258" y="1176"/>
                  <a:pt x="2258" y="1176"/>
                  <a:pt x="2258" y="1176"/>
                </a:cubicBezTo>
                <a:cubicBezTo>
                  <a:pt x="2258" y="1176"/>
                  <a:pt x="2258" y="1176"/>
                  <a:pt x="2258" y="1176"/>
                </a:cubicBezTo>
                <a:cubicBezTo>
                  <a:pt x="2258" y="1175"/>
                  <a:pt x="2258" y="1175"/>
                  <a:pt x="2258" y="1175"/>
                </a:cubicBezTo>
                <a:cubicBezTo>
                  <a:pt x="2257" y="1175"/>
                  <a:pt x="2257" y="1175"/>
                  <a:pt x="2257" y="1175"/>
                </a:cubicBezTo>
                <a:cubicBezTo>
                  <a:pt x="2257" y="1175"/>
                  <a:pt x="2257" y="1175"/>
                  <a:pt x="2257" y="1175"/>
                </a:cubicBezTo>
                <a:cubicBezTo>
                  <a:pt x="2257" y="1175"/>
                  <a:pt x="2257" y="1175"/>
                  <a:pt x="2257" y="1175"/>
                </a:cubicBezTo>
                <a:cubicBezTo>
                  <a:pt x="2257" y="1175"/>
                  <a:pt x="2257" y="1175"/>
                  <a:pt x="2257" y="1175"/>
                </a:cubicBezTo>
                <a:cubicBezTo>
                  <a:pt x="2257" y="1175"/>
                  <a:pt x="2257" y="1175"/>
                  <a:pt x="2257" y="1175"/>
                </a:cubicBezTo>
                <a:cubicBezTo>
                  <a:pt x="2257" y="1175"/>
                  <a:pt x="2257" y="1175"/>
                  <a:pt x="2257" y="1175"/>
                </a:cubicBezTo>
                <a:cubicBezTo>
                  <a:pt x="2257" y="1175"/>
                  <a:pt x="2257" y="1175"/>
                  <a:pt x="2257" y="1175"/>
                </a:cubicBezTo>
                <a:cubicBezTo>
                  <a:pt x="2257" y="1175"/>
                  <a:pt x="2257" y="1175"/>
                  <a:pt x="2257" y="1175"/>
                </a:cubicBezTo>
                <a:cubicBezTo>
                  <a:pt x="2257" y="1175"/>
                  <a:pt x="2257" y="1175"/>
                  <a:pt x="2257" y="1175"/>
                </a:cubicBezTo>
                <a:cubicBezTo>
                  <a:pt x="2257" y="1174"/>
                  <a:pt x="2257" y="1174"/>
                  <a:pt x="2257" y="1174"/>
                </a:cubicBezTo>
                <a:cubicBezTo>
                  <a:pt x="2257" y="1174"/>
                  <a:pt x="2257" y="1174"/>
                  <a:pt x="2257" y="1174"/>
                </a:cubicBezTo>
                <a:cubicBezTo>
                  <a:pt x="2257" y="1174"/>
                  <a:pt x="2257" y="1174"/>
                  <a:pt x="2257" y="1174"/>
                </a:cubicBezTo>
                <a:cubicBezTo>
                  <a:pt x="2256" y="1174"/>
                  <a:pt x="2256" y="1174"/>
                  <a:pt x="2256" y="1174"/>
                </a:cubicBezTo>
                <a:cubicBezTo>
                  <a:pt x="2256" y="1174"/>
                  <a:pt x="2256" y="1174"/>
                  <a:pt x="2256" y="1174"/>
                </a:cubicBezTo>
                <a:cubicBezTo>
                  <a:pt x="2256" y="1174"/>
                  <a:pt x="2256" y="1174"/>
                  <a:pt x="2256" y="1174"/>
                </a:cubicBezTo>
                <a:cubicBezTo>
                  <a:pt x="2256" y="1174"/>
                  <a:pt x="2256" y="1174"/>
                  <a:pt x="2256" y="1174"/>
                </a:cubicBezTo>
                <a:cubicBezTo>
                  <a:pt x="2256" y="1174"/>
                  <a:pt x="2256" y="1174"/>
                  <a:pt x="2256" y="1174"/>
                </a:cubicBezTo>
                <a:cubicBezTo>
                  <a:pt x="2255" y="1174"/>
                  <a:pt x="2255" y="1174"/>
                  <a:pt x="2255" y="1174"/>
                </a:cubicBezTo>
                <a:cubicBezTo>
                  <a:pt x="2255" y="1174"/>
                  <a:pt x="2255" y="1174"/>
                  <a:pt x="2255" y="1174"/>
                </a:cubicBezTo>
                <a:cubicBezTo>
                  <a:pt x="2255" y="1174"/>
                  <a:pt x="2255" y="1174"/>
                  <a:pt x="2255" y="1174"/>
                </a:cubicBezTo>
                <a:cubicBezTo>
                  <a:pt x="2255" y="1174"/>
                  <a:pt x="2255" y="1174"/>
                  <a:pt x="2255" y="1174"/>
                </a:cubicBezTo>
                <a:cubicBezTo>
                  <a:pt x="2255" y="1174"/>
                  <a:pt x="2255" y="1174"/>
                  <a:pt x="2255" y="1174"/>
                </a:cubicBezTo>
                <a:cubicBezTo>
                  <a:pt x="2255" y="1174"/>
                  <a:pt x="2255" y="1174"/>
                  <a:pt x="2255" y="1174"/>
                </a:cubicBezTo>
                <a:cubicBezTo>
                  <a:pt x="2255" y="1173"/>
                  <a:pt x="2255" y="1173"/>
                  <a:pt x="2255" y="1173"/>
                </a:cubicBezTo>
                <a:cubicBezTo>
                  <a:pt x="2255" y="1173"/>
                  <a:pt x="2255" y="1173"/>
                  <a:pt x="2255" y="1173"/>
                </a:cubicBezTo>
                <a:cubicBezTo>
                  <a:pt x="2255" y="1173"/>
                  <a:pt x="2255" y="1173"/>
                  <a:pt x="2255" y="1173"/>
                </a:cubicBezTo>
                <a:cubicBezTo>
                  <a:pt x="2255" y="1174"/>
                  <a:pt x="2255" y="1174"/>
                  <a:pt x="2255" y="1174"/>
                </a:cubicBezTo>
                <a:cubicBezTo>
                  <a:pt x="2255" y="1174"/>
                  <a:pt x="2255" y="1174"/>
                  <a:pt x="2255" y="1174"/>
                </a:cubicBezTo>
                <a:cubicBezTo>
                  <a:pt x="2254" y="1174"/>
                  <a:pt x="2254" y="1174"/>
                  <a:pt x="2254" y="1174"/>
                </a:cubicBezTo>
                <a:cubicBezTo>
                  <a:pt x="2254" y="1174"/>
                  <a:pt x="2254" y="1174"/>
                  <a:pt x="2254" y="1174"/>
                </a:cubicBezTo>
                <a:cubicBezTo>
                  <a:pt x="2254" y="1173"/>
                  <a:pt x="2254" y="1173"/>
                  <a:pt x="2254" y="1173"/>
                </a:cubicBezTo>
                <a:cubicBezTo>
                  <a:pt x="2254" y="1174"/>
                  <a:pt x="2254" y="1174"/>
                  <a:pt x="2254" y="1174"/>
                </a:cubicBezTo>
                <a:cubicBezTo>
                  <a:pt x="2253" y="1174"/>
                  <a:pt x="2253" y="1174"/>
                  <a:pt x="2253" y="1174"/>
                </a:cubicBezTo>
                <a:cubicBezTo>
                  <a:pt x="2253" y="1173"/>
                  <a:pt x="2253" y="1173"/>
                  <a:pt x="2253" y="1173"/>
                </a:cubicBezTo>
                <a:cubicBezTo>
                  <a:pt x="2253" y="1173"/>
                  <a:pt x="2253" y="1173"/>
                  <a:pt x="2253" y="1173"/>
                </a:cubicBezTo>
                <a:cubicBezTo>
                  <a:pt x="2253" y="1173"/>
                  <a:pt x="2253" y="1173"/>
                  <a:pt x="2253" y="1173"/>
                </a:cubicBezTo>
                <a:cubicBezTo>
                  <a:pt x="2252" y="1173"/>
                  <a:pt x="2252" y="1173"/>
                  <a:pt x="2252" y="1173"/>
                </a:cubicBezTo>
                <a:cubicBezTo>
                  <a:pt x="2252" y="1173"/>
                  <a:pt x="2252" y="1173"/>
                  <a:pt x="2252" y="1173"/>
                </a:cubicBezTo>
                <a:cubicBezTo>
                  <a:pt x="2252" y="1173"/>
                  <a:pt x="2252" y="1173"/>
                  <a:pt x="2252" y="1173"/>
                </a:cubicBezTo>
                <a:cubicBezTo>
                  <a:pt x="2252" y="1173"/>
                  <a:pt x="2252" y="1173"/>
                  <a:pt x="2252" y="1173"/>
                </a:cubicBezTo>
                <a:cubicBezTo>
                  <a:pt x="2252" y="1173"/>
                  <a:pt x="2252" y="1173"/>
                  <a:pt x="2252" y="1173"/>
                </a:cubicBezTo>
                <a:cubicBezTo>
                  <a:pt x="2252" y="1173"/>
                  <a:pt x="2252" y="1173"/>
                  <a:pt x="2252" y="1173"/>
                </a:cubicBezTo>
                <a:cubicBezTo>
                  <a:pt x="2252" y="1173"/>
                  <a:pt x="2252" y="1173"/>
                  <a:pt x="2252" y="1173"/>
                </a:cubicBezTo>
                <a:cubicBezTo>
                  <a:pt x="2252" y="1173"/>
                  <a:pt x="2252" y="1173"/>
                  <a:pt x="2252" y="1173"/>
                </a:cubicBezTo>
                <a:cubicBezTo>
                  <a:pt x="2251" y="1173"/>
                  <a:pt x="2251" y="1173"/>
                  <a:pt x="2251" y="1173"/>
                </a:cubicBezTo>
                <a:cubicBezTo>
                  <a:pt x="2251" y="1173"/>
                  <a:pt x="2251" y="1173"/>
                  <a:pt x="2251" y="1173"/>
                </a:cubicBezTo>
                <a:cubicBezTo>
                  <a:pt x="2251" y="1173"/>
                  <a:pt x="2251" y="1173"/>
                  <a:pt x="2251" y="1173"/>
                </a:cubicBezTo>
                <a:cubicBezTo>
                  <a:pt x="2251" y="1173"/>
                  <a:pt x="2251" y="1173"/>
                  <a:pt x="2251" y="1173"/>
                </a:cubicBezTo>
                <a:cubicBezTo>
                  <a:pt x="2251" y="1173"/>
                  <a:pt x="2251" y="1173"/>
                  <a:pt x="2251" y="1173"/>
                </a:cubicBezTo>
                <a:cubicBezTo>
                  <a:pt x="2251" y="1173"/>
                  <a:pt x="2251" y="1173"/>
                  <a:pt x="2251" y="1173"/>
                </a:cubicBezTo>
                <a:cubicBezTo>
                  <a:pt x="2251" y="1173"/>
                  <a:pt x="2251" y="1173"/>
                  <a:pt x="2251" y="1173"/>
                </a:cubicBezTo>
                <a:cubicBezTo>
                  <a:pt x="2251" y="1173"/>
                  <a:pt x="2251" y="1173"/>
                  <a:pt x="2251" y="1173"/>
                </a:cubicBezTo>
                <a:cubicBezTo>
                  <a:pt x="2251" y="1173"/>
                  <a:pt x="2251" y="1173"/>
                  <a:pt x="2251" y="1173"/>
                </a:cubicBezTo>
                <a:cubicBezTo>
                  <a:pt x="2251" y="1173"/>
                  <a:pt x="2251" y="1173"/>
                  <a:pt x="2251" y="1173"/>
                </a:cubicBezTo>
                <a:cubicBezTo>
                  <a:pt x="2251" y="1173"/>
                  <a:pt x="2251" y="1173"/>
                  <a:pt x="2251" y="1173"/>
                </a:cubicBezTo>
                <a:cubicBezTo>
                  <a:pt x="2251" y="1173"/>
                  <a:pt x="2251" y="1173"/>
                  <a:pt x="2251" y="1173"/>
                </a:cubicBezTo>
                <a:cubicBezTo>
                  <a:pt x="2251" y="1173"/>
                  <a:pt x="2251" y="1173"/>
                  <a:pt x="2251" y="1173"/>
                </a:cubicBezTo>
                <a:cubicBezTo>
                  <a:pt x="2250" y="1173"/>
                  <a:pt x="2250" y="1173"/>
                  <a:pt x="2250" y="1173"/>
                </a:cubicBezTo>
                <a:cubicBezTo>
                  <a:pt x="2250" y="1172"/>
                  <a:pt x="2250" y="1172"/>
                  <a:pt x="2250" y="1172"/>
                </a:cubicBezTo>
                <a:cubicBezTo>
                  <a:pt x="2250" y="1172"/>
                  <a:pt x="2250" y="1172"/>
                  <a:pt x="2250" y="1172"/>
                </a:cubicBezTo>
                <a:cubicBezTo>
                  <a:pt x="2250" y="1173"/>
                  <a:pt x="2250" y="1173"/>
                  <a:pt x="2250" y="1173"/>
                </a:cubicBezTo>
                <a:cubicBezTo>
                  <a:pt x="2250" y="1173"/>
                  <a:pt x="2250" y="1173"/>
                  <a:pt x="2250" y="1173"/>
                </a:cubicBezTo>
                <a:cubicBezTo>
                  <a:pt x="2250" y="1173"/>
                  <a:pt x="2250" y="1173"/>
                  <a:pt x="2250" y="1173"/>
                </a:cubicBezTo>
                <a:cubicBezTo>
                  <a:pt x="2250" y="1173"/>
                  <a:pt x="2250" y="1173"/>
                  <a:pt x="2250" y="1173"/>
                </a:cubicBezTo>
                <a:cubicBezTo>
                  <a:pt x="2250" y="1173"/>
                  <a:pt x="2250" y="1173"/>
                  <a:pt x="2250" y="1173"/>
                </a:cubicBezTo>
                <a:cubicBezTo>
                  <a:pt x="2250" y="1173"/>
                  <a:pt x="2250" y="1173"/>
                  <a:pt x="2250" y="1173"/>
                </a:cubicBezTo>
                <a:cubicBezTo>
                  <a:pt x="2250" y="1173"/>
                  <a:pt x="2250" y="1173"/>
                  <a:pt x="2250" y="1173"/>
                </a:cubicBezTo>
                <a:cubicBezTo>
                  <a:pt x="2250" y="1173"/>
                  <a:pt x="2250" y="1173"/>
                  <a:pt x="2250" y="1173"/>
                </a:cubicBezTo>
                <a:cubicBezTo>
                  <a:pt x="2250" y="1173"/>
                  <a:pt x="2250" y="1173"/>
                  <a:pt x="2250" y="1173"/>
                </a:cubicBezTo>
                <a:cubicBezTo>
                  <a:pt x="2250" y="1173"/>
                  <a:pt x="2250" y="1173"/>
                  <a:pt x="2250" y="1173"/>
                </a:cubicBezTo>
                <a:cubicBezTo>
                  <a:pt x="2250" y="1173"/>
                  <a:pt x="2250" y="1173"/>
                  <a:pt x="2250" y="1173"/>
                </a:cubicBezTo>
                <a:cubicBezTo>
                  <a:pt x="2250" y="1172"/>
                  <a:pt x="2250" y="1172"/>
                  <a:pt x="2250" y="1172"/>
                </a:cubicBezTo>
                <a:cubicBezTo>
                  <a:pt x="2250" y="1172"/>
                  <a:pt x="2250" y="1172"/>
                  <a:pt x="2250" y="1172"/>
                </a:cubicBezTo>
                <a:cubicBezTo>
                  <a:pt x="2250" y="1172"/>
                  <a:pt x="2250" y="1172"/>
                  <a:pt x="2250" y="1172"/>
                </a:cubicBezTo>
                <a:cubicBezTo>
                  <a:pt x="2250" y="1172"/>
                  <a:pt x="2250" y="1172"/>
                  <a:pt x="2250" y="1172"/>
                </a:cubicBezTo>
                <a:cubicBezTo>
                  <a:pt x="2250" y="1173"/>
                  <a:pt x="2250" y="1173"/>
                  <a:pt x="2250" y="1173"/>
                </a:cubicBezTo>
                <a:cubicBezTo>
                  <a:pt x="2250" y="1173"/>
                  <a:pt x="2250" y="1173"/>
                  <a:pt x="2250" y="1173"/>
                </a:cubicBezTo>
                <a:cubicBezTo>
                  <a:pt x="2250" y="1173"/>
                  <a:pt x="2250" y="1173"/>
                  <a:pt x="2250" y="1173"/>
                </a:cubicBezTo>
                <a:cubicBezTo>
                  <a:pt x="2250" y="1173"/>
                  <a:pt x="2250" y="1173"/>
                  <a:pt x="2250" y="1173"/>
                </a:cubicBezTo>
                <a:cubicBezTo>
                  <a:pt x="2250" y="1173"/>
                  <a:pt x="2250" y="1173"/>
                  <a:pt x="2250" y="1173"/>
                </a:cubicBezTo>
                <a:cubicBezTo>
                  <a:pt x="2250" y="1172"/>
                  <a:pt x="2250" y="1172"/>
                  <a:pt x="2250" y="1172"/>
                </a:cubicBezTo>
                <a:cubicBezTo>
                  <a:pt x="2249" y="1173"/>
                  <a:pt x="2249" y="1173"/>
                  <a:pt x="2249" y="1173"/>
                </a:cubicBezTo>
                <a:cubicBezTo>
                  <a:pt x="2249" y="1172"/>
                  <a:pt x="2249" y="1172"/>
                  <a:pt x="2249" y="1172"/>
                </a:cubicBezTo>
                <a:cubicBezTo>
                  <a:pt x="2249" y="1172"/>
                  <a:pt x="2249" y="1172"/>
                  <a:pt x="2249" y="1172"/>
                </a:cubicBezTo>
                <a:cubicBezTo>
                  <a:pt x="2249" y="1172"/>
                  <a:pt x="2249" y="1172"/>
                  <a:pt x="2249" y="1172"/>
                </a:cubicBezTo>
                <a:cubicBezTo>
                  <a:pt x="2249" y="1172"/>
                  <a:pt x="2249" y="1172"/>
                  <a:pt x="2249" y="1172"/>
                </a:cubicBezTo>
                <a:cubicBezTo>
                  <a:pt x="2249" y="1172"/>
                  <a:pt x="2249" y="1172"/>
                  <a:pt x="2249" y="1172"/>
                </a:cubicBezTo>
                <a:cubicBezTo>
                  <a:pt x="2249" y="1172"/>
                  <a:pt x="2249" y="1172"/>
                  <a:pt x="2249" y="1172"/>
                </a:cubicBezTo>
                <a:cubicBezTo>
                  <a:pt x="2249" y="1172"/>
                  <a:pt x="2249" y="1172"/>
                  <a:pt x="2249" y="1172"/>
                </a:cubicBezTo>
                <a:cubicBezTo>
                  <a:pt x="2249" y="1172"/>
                  <a:pt x="2249" y="1172"/>
                  <a:pt x="2249" y="1172"/>
                </a:cubicBezTo>
                <a:cubicBezTo>
                  <a:pt x="2249" y="1172"/>
                  <a:pt x="2249" y="1172"/>
                  <a:pt x="2249" y="1172"/>
                </a:cubicBezTo>
                <a:cubicBezTo>
                  <a:pt x="2249" y="1172"/>
                  <a:pt x="2249" y="1172"/>
                  <a:pt x="2249" y="1172"/>
                </a:cubicBezTo>
                <a:cubicBezTo>
                  <a:pt x="2249" y="1172"/>
                  <a:pt x="2249" y="1172"/>
                  <a:pt x="2249" y="1172"/>
                </a:cubicBezTo>
                <a:cubicBezTo>
                  <a:pt x="2249" y="1172"/>
                  <a:pt x="2249" y="1172"/>
                  <a:pt x="2249" y="1172"/>
                </a:cubicBezTo>
                <a:cubicBezTo>
                  <a:pt x="2249" y="1172"/>
                  <a:pt x="2249" y="1172"/>
                  <a:pt x="2249" y="1172"/>
                </a:cubicBezTo>
                <a:cubicBezTo>
                  <a:pt x="2249" y="1172"/>
                  <a:pt x="2249" y="1172"/>
                  <a:pt x="2249" y="1172"/>
                </a:cubicBezTo>
                <a:cubicBezTo>
                  <a:pt x="2249" y="1172"/>
                  <a:pt x="2249" y="1172"/>
                  <a:pt x="2249" y="1172"/>
                </a:cubicBezTo>
                <a:cubicBezTo>
                  <a:pt x="2249" y="1172"/>
                  <a:pt x="2249" y="1172"/>
                  <a:pt x="2249" y="1172"/>
                </a:cubicBezTo>
                <a:cubicBezTo>
                  <a:pt x="2249" y="1172"/>
                  <a:pt x="2249" y="1172"/>
                  <a:pt x="2249" y="1172"/>
                </a:cubicBezTo>
                <a:cubicBezTo>
                  <a:pt x="2249" y="1172"/>
                  <a:pt x="2249" y="1172"/>
                  <a:pt x="2249" y="1172"/>
                </a:cubicBezTo>
                <a:cubicBezTo>
                  <a:pt x="2249" y="1172"/>
                  <a:pt x="2249" y="1172"/>
                  <a:pt x="2249" y="1172"/>
                </a:cubicBezTo>
                <a:cubicBezTo>
                  <a:pt x="2249" y="1172"/>
                  <a:pt x="2249" y="1172"/>
                  <a:pt x="2249" y="1172"/>
                </a:cubicBezTo>
                <a:cubicBezTo>
                  <a:pt x="2249" y="1172"/>
                  <a:pt x="2249" y="1172"/>
                  <a:pt x="2249" y="1172"/>
                </a:cubicBezTo>
                <a:cubicBezTo>
                  <a:pt x="2249" y="1172"/>
                  <a:pt x="2249" y="1172"/>
                  <a:pt x="2249" y="1172"/>
                </a:cubicBezTo>
                <a:cubicBezTo>
                  <a:pt x="2249" y="1172"/>
                  <a:pt x="2249" y="1172"/>
                  <a:pt x="2249" y="1172"/>
                </a:cubicBezTo>
                <a:cubicBezTo>
                  <a:pt x="2249" y="1172"/>
                  <a:pt x="2249" y="1172"/>
                  <a:pt x="2249" y="1172"/>
                </a:cubicBezTo>
                <a:cubicBezTo>
                  <a:pt x="2249" y="1172"/>
                  <a:pt x="2249" y="1172"/>
                  <a:pt x="2249" y="1172"/>
                </a:cubicBezTo>
                <a:cubicBezTo>
                  <a:pt x="2249" y="1172"/>
                  <a:pt x="2249" y="1172"/>
                  <a:pt x="2249" y="1172"/>
                </a:cubicBezTo>
                <a:cubicBezTo>
                  <a:pt x="2249" y="1172"/>
                  <a:pt x="2249" y="1172"/>
                  <a:pt x="2249" y="1172"/>
                </a:cubicBezTo>
                <a:cubicBezTo>
                  <a:pt x="2249" y="1171"/>
                  <a:pt x="2249" y="1171"/>
                  <a:pt x="2249" y="1171"/>
                </a:cubicBezTo>
                <a:cubicBezTo>
                  <a:pt x="2249" y="1171"/>
                  <a:pt x="2249" y="1171"/>
                  <a:pt x="2249" y="1171"/>
                </a:cubicBezTo>
                <a:cubicBezTo>
                  <a:pt x="2249" y="1171"/>
                  <a:pt x="2249" y="1171"/>
                  <a:pt x="2249" y="1171"/>
                </a:cubicBezTo>
                <a:cubicBezTo>
                  <a:pt x="2249" y="1171"/>
                  <a:pt x="2249" y="1171"/>
                  <a:pt x="2249" y="1171"/>
                </a:cubicBezTo>
                <a:cubicBezTo>
                  <a:pt x="2249" y="1171"/>
                  <a:pt x="2249" y="1171"/>
                  <a:pt x="2249" y="1171"/>
                </a:cubicBezTo>
                <a:cubicBezTo>
                  <a:pt x="2249" y="1171"/>
                  <a:pt x="2249" y="1171"/>
                  <a:pt x="2249" y="1171"/>
                </a:cubicBezTo>
                <a:cubicBezTo>
                  <a:pt x="2249" y="1171"/>
                  <a:pt x="2249" y="1171"/>
                  <a:pt x="2249" y="1171"/>
                </a:cubicBezTo>
                <a:cubicBezTo>
                  <a:pt x="2249" y="1171"/>
                  <a:pt x="2249" y="1171"/>
                  <a:pt x="2249" y="1171"/>
                </a:cubicBezTo>
                <a:cubicBezTo>
                  <a:pt x="2249" y="1171"/>
                  <a:pt x="2249" y="1171"/>
                  <a:pt x="2249" y="1171"/>
                </a:cubicBezTo>
                <a:cubicBezTo>
                  <a:pt x="2249" y="1171"/>
                  <a:pt x="2249" y="1171"/>
                  <a:pt x="2249" y="1171"/>
                </a:cubicBezTo>
                <a:cubicBezTo>
                  <a:pt x="2249" y="1171"/>
                  <a:pt x="2249" y="1171"/>
                  <a:pt x="2249" y="1171"/>
                </a:cubicBezTo>
                <a:cubicBezTo>
                  <a:pt x="2249" y="1171"/>
                  <a:pt x="2249" y="1171"/>
                  <a:pt x="2249" y="1171"/>
                </a:cubicBezTo>
                <a:cubicBezTo>
                  <a:pt x="2249" y="1171"/>
                  <a:pt x="2249" y="1171"/>
                  <a:pt x="2249" y="1171"/>
                </a:cubicBezTo>
                <a:cubicBezTo>
                  <a:pt x="2249" y="1171"/>
                  <a:pt x="2249" y="1171"/>
                  <a:pt x="2249" y="1171"/>
                </a:cubicBezTo>
                <a:cubicBezTo>
                  <a:pt x="2249" y="1172"/>
                  <a:pt x="2249" y="1172"/>
                  <a:pt x="2249" y="1172"/>
                </a:cubicBezTo>
                <a:cubicBezTo>
                  <a:pt x="2249" y="1172"/>
                  <a:pt x="2249" y="1172"/>
                  <a:pt x="2249" y="1172"/>
                </a:cubicBezTo>
                <a:cubicBezTo>
                  <a:pt x="2248" y="1172"/>
                  <a:pt x="2248" y="1172"/>
                  <a:pt x="2248" y="1172"/>
                </a:cubicBezTo>
                <a:cubicBezTo>
                  <a:pt x="2248" y="1172"/>
                  <a:pt x="2248" y="1172"/>
                  <a:pt x="2248" y="1172"/>
                </a:cubicBezTo>
                <a:cubicBezTo>
                  <a:pt x="2248" y="1172"/>
                  <a:pt x="2248" y="1172"/>
                  <a:pt x="2248" y="1172"/>
                </a:cubicBezTo>
                <a:cubicBezTo>
                  <a:pt x="2248" y="1172"/>
                  <a:pt x="2248" y="1172"/>
                  <a:pt x="2248" y="1172"/>
                </a:cubicBezTo>
                <a:cubicBezTo>
                  <a:pt x="2248" y="1172"/>
                  <a:pt x="2248" y="1172"/>
                  <a:pt x="2248" y="1172"/>
                </a:cubicBezTo>
                <a:cubicBezTo>
                  <a:pt x="2248" y="1172"/>
                  <a:pt x="2248" y="1172"/>
                  <a:pt x="2248" y="1172"/>
                </a:cubicBezTo>
                <a:cubicBezTo>
                  <a:pt x="2248" y="1171"/>
                  <a:pt x="2248" y="1171"/>
                  <a:pt x="2248" y="1171"/>
                </a:cubicBezTo>
                <a:cubicBezTo>
                  <a:pt x="2248" y="1171"/>
                  <a:pt x="2248" y="1171"/>
                  <a:pt x="2248" y="1171"/>
                </a:cubicBezTo>
                <a:cubicBezTo>
                  <a:pt x="2248" y="1171"/>
                  <a:pt x="2248" y="1171"/>
                  <a:pt x="2248" y="1171"/>
                </a:cubicBezTo>
                <a:cubicBezTo>
                  <a:pt x="2248" y="1171"/>
                  <a:pt x="2248" y="1171"/>
                  <a:pt x="2248" y="1171"/>
                </a:cubicBezTo>
                <a:cubicBezTo>
                  <a:pt x="2248" y="1171"/>
                  <a:pt x="2248" y="1171"/>
                  <a:pt x="2248" y="1171"/>
                </a:cubicBezTo>
                <a:cubicBezTo>
                  <a:pt x="2248" y="1171"/>
                  <a:pt x="2248" y="1171"/>
                  <a:pt x="2248" y="1171"/>
                </a:cubicBezTo>
                <a:cubicBezTo>
                  <a:pt x="2248" y="1171"/>
                  <a:pt x="2248" y="1171"/>
                  <a:pt x="2248" y="1171"/>
                </a:cubicBezTo>
                <a:cubicBezTo>
                  <a:pt x="2248" y="1171"/>
                  <a:pt x="2248" y="1171"/>
                  <a:pt x="2248" y="1171"/>
                </a:cubicBezTo>
                <a:cubicBezTo>
                  <a:pt x="2248" y="1171"/>
                  <a:pt x="2248" y="1171"/>
                  <a:pt x="2248" y="1171"/>
                </a:cubicBezTo>
                <a:cubicBezTo>
                  <a:pt x="2248" y="1171"/>
                  <a:pt x="2248" y="1171"/>
                  <a:pt x="2248" y="1171"/>
                </a:cubicBezTo>
                <a:cubicBezTo>
                  <a:pt x="2248" y="1171"/>
                  <a:pt x="2248" y="1171"/>
                  <a:pt x="2248" y="1171"/>
                </a:cubicBezTo>
                <a:cubicBezTo>
                  <a:pt x="2248" y="1171"/>
                  <a:pt x="2248" y="1171"/>
                  <a:pt x="2248" y="1171"/>
                </a:cubicBezTo>
                <a:cubicBezTo>
                  <a:pt x="2248" y="1171"/>
                  <a:pt x="2248" y="1171"/>
                  <a:pt x="2248" y="1171"/>
                </a:cubicBezTo>
                <a:cubicBezTo>
                  <a:pt x="2248" y="1170"/>
                  <a:pt x="2248" y="1170"/>
                  <a:pt x="2248" y="1170"/>
                </a:cubicBezTo>
                <a:cubicBezTo>
                  <a:pt x="2248" y="1170"/>
                  <a:pt x="2248" y="1170"/>
                  <a:pt x="2248" y="1170"/>
                </a:cubicBezTo>
                <a:cubicBezTo>
                  <a:pt x="2247" y="1170"/>
                  <a:pt x="2247" y="1170"/>
                  <a:pt x="2247" y="1170"/>
                </a:cubicBezTo>
                <a:cubicBezTo>
                  <a:pt x="2247" y="1170"/>
                  <a:pt x="2247" y="1170"/>
                  <a:pt x="2247" y="1170"/>
                </a:cubicBezTo>
                <a:cubicBezTo>
                  <a:pt x="2247" y="1170"/>
                  <a:pt x="2247" y="1170"/>
                  <a:pt x="2247" y="1170"/>
                </a:cubicBezTo>
                <a:cubicBezTo>
                  <a:pt x="2247" y="1170"/>
                  <a:pt x="2247" y="1170"/>
                  <a:pt x="2247" y="1170"/>
                </a:cubicBezTo>
                <a:cubicBezTo>
                  <a:pt x="2247" y="1170"/>
                  <a:pt x="2247" y="1170"/>
                  <a:pt x="2247" y="1170"/>
                </a:cubicBezTo>
                <a:cubicBezTo>
                  <a:pt x="2247" y="1170"/>
                  <a:pt x="2247" y="1170"/>
                  <a:pt x="2247" y="1170"/>
                </a:cubicBezTo>
                <a:cubicBezTo>
                  <a:pt x="2247" y="1171"/>
                  <a:pt x="2247" y="1171"/>
                  <a:pt x="2247" y="1171"/>
                </a:cubicBezTo>
                <a:cubicBezTo>
                  <a:pt x="2247" y="1171"/>
                  <a:pt x="2247" y="1171"/>
                  <a:pt x="2247" y="1171"/>
                </a:cubicBezTo>
                <a:cubicBezTo>
                  <a:pt x="2247" y="1171"/>
                  <a:pt x="2247" y="1171"/>
                  <a:pt x="2247" y="1171"/>
                </a:cubicBezTo>
                <a:cubicBezTo>
                  <a:pt x="2247" y="1171"/>
                  <a:pt x="2247" y="1171"/>
                  <a:pt x="2247" y="1171"/>
                </a:cubicBezTo>
                <a:cubicBezTo>
                  <a:pt x="2247" y="1171"/>
                  <a:pt x="2247" y="1171"/>
                  <a:pt x="2247" y="1171"/>
                </a:cubicBezTo>
                <a:cubicBezTo>
                  <a:pt x="2247" y="1171"/>
                  <a:pt x="2247" y="1171"/>
                  <a:pt x="2247" y="1171"/>
                </a:cubicBezTo>
                <a:cubicBezTo>
                  <a:pt x="2248" y="1171"/>
                  <a:pt x="2248" y="1171"/>
                  <a:pt x="2248" y="1171"/>
                </a:cubicBezTo>
                <a:cubicBezTo>
                  <a:pt x="2247" y="1171"/>
                  <a:pt x="2247" y="1171"/>
                  <a:pt x="2247" y="1171"/>
                </a:cubicBezTo>
                <a:cubicBezTo>
                  <a:pt x="2247" y="1172"/>
                  <a:pt x="2247" y="1172"/>
                  <a:pt x="2247" y="1172"/>
                </a:cubicBezTo>
                <a:cubicBezTo>
                  <a:pt x="2247" y="1171"/>
                  <a:pt x="2247" y="1171"/>
                  <a:pt x="2247" y="1171"/>
                </a:cubicBezTo>
                <a:cubicBezTo>
                  <a:pt x="2247" y="1171"/>
                  <a:pt x="2247" y="1171"/>
                  <a:pt x="2247" y="1171"/>
                </a:cubicBezTo>
                <a:cubicBezTo>
                  <a:pt x="2247" y="1171"/>
                  <a:pt x="2247" y="1171"/>
                  <a:pt x="2247" y="1171"/>
                </a:cubicBezTo>
                <a:cubicBezTo>
                  <a:pt x="2247" y="1171"/>
                  <a:pt x="2247" y="1171"/>
                  <a:pt x="2247" y="1171"/>
                </a:cubicBezTo>
                <a:cubicBezTo>
                  <a:pt x="2247" y="1171"/>
                  <a:pt x="2247" y="1171"/>
                  <a:pt x="2247" y="1171"/>
                </a:cubicBezTo>
                <a:cubicBezTo>
                  <a:pt x="2247" y="1171"/>
                  <a:pt x="2247" y="1171"/>
                  <a:pt x="2247" y="1171"/>
                </a:cubicBezTo>
                <a:cubicBezTo>
                  <a:pt x="2247" y="1171"/>
                  <a:pt x="2247" y="1171"/>
                  <a:pt x="2247" y="1171"/>
                </a:cubicBezTo>
                <a:cubicBezTo>
                  <a:pt x="2247" y="1171"/>
                  <a:pt x="2247" y="1171"/>
                  <a:pt x="2247" y="1171"/>
                </a:cubicBezTo>
                <a:cubicBezTo>
                  <a:pt x="2247" y="1171"/>
                  <a:pt x="2247" y="1171"/>
                  <a:pt x="2247" y="1171"/>
                </a:cubicBezTo>
                <a:cubicBezTo>
                  <a:pt x="2247" y="1171"/>
                  <a:pt x="2247" y="1171"/>
                  <a:pt x="2247" y="1171"/>
                </a:cubicBezTo>
                <a:cubicBezTo>
                  <a:pt x="2247" y="1171"/>
                  <a:pt x="2247" y="1171"/>
                  <a:pt x="2247" y="1171"/>
                </a:cubicBezTo>
                <a:cubicBezTo>
                  <a:pt x="2247" y="1170"/>
                  <a:pt x="2247" y="1170"/>
                  <a:pt x="2247" y="1170"/>
                </a:cubicBezTo>
                <a:cubicBezTo>
                  <a:pt x="2247" y="1170"/>
                  <a:pt x="2247" y="1170"/>
                  <a:pt x="2247" y="1170"/>
                </a:cubicBezTo>
                <a:cubicBezTo>
                  <a:pt x="2247" y="1170"/>
                  <a:pt x="2247" y="1170"/>
                  <a:pt x="2247" y="1170"/>
                </a:cubicBezTo>
                <a:cubicBezTo>
                  <a:pt x="2247" y="1170"/>
                  <a:pt x="2247" y="1170"/>
                  <a:pt x="2247" y="1170"/>
                </a:cubicBezTo>
                <a:cubicBezTo>
                  <a:pt x="2247" y="1170"/>
                  <a:pt x="2247" y="1170"/>
                  <a:pt x="2247" y="1170"/>
                </a:cubicBezTo>
                <a:cubicBezTo>
                  <a:pt x="2247" y="1170"/>
                  <a:pt x="2247" y="1170"/>
                  <a:pt x="2247" y="1170"/>
                </a:cubicBezTo>
                <a:cubicBezTo>
                  <a:pt x="2247" y="1170"/>
                  <a:pt x="2247" y="1170"/>
                  <a:pt x="2247" y="1170"/>
                </a:cubicBezTo>
                <a:cubicBezTo>
                  <a:pt x="2247" y="1170"/>
                  <a:pt x="2247" y="1170"/>
                  <a:pt x="2247" y="1170"/>
                </a:cubicBezTo>
                <a:cubicBezTo>
                  <a:pt x="2247" y="1170"/>
                  <a:pt x="2247" y="1170"/>
                  <a:pt x="2247" y="1170"/>
                </a:cubicBezTo>
                <a:cubicBezTo>
                  <a:pt x="2247" y="1170"/>
                  <a:pt x="2247" y="1170"/>
                  <a:pt x="2247" y="1170"/>
                </a:cubicBezTo>
                <a:cubicBezTo>
                  <a:pt x="2247" y="1170"/>
                  <a:pt x="2247" y="1170"/>
                  <a:pt x="2247" y="1170"/>
                </a:cubicBezTo>
                <a:cubicBezTo>
                  <a:pt x="2246" y="1170"/>
                  <a:pt x="2246" y="1170"/>
                  <a:pt x="2246" y="1170"/>
                </a:cubicBezTo>
                <a:cubicBezTo>
                  <a:pt x="2246" y="1171"/>
                  <a:pt x="2246" y="1171"/>
                  <a:pt x="2246" y="1171"/>
                </a:cubicBezTo>
                <a:cubicBezTo>
                  <a:pt x="2246" y="1171"/>
                  <a:pt x="2246" y="1171"/>
                  <a:pt x="2246" y="1171"/>
                </a:cubicBezTo>
                <a:cubicBezTo>
                  <a:pt x="2246" y="1171"/>
                  <a:pt x="2246" y="1171"/>
                  <a:pt x="2246" y="1171"/>
                </a:cubicBezTo>
                <a:cubicBezTo>
                  <a:pt x="2246" y="1171"/>
                  <a:pt x="2246" y="1171"/>
                  <a:pt x="2246" y="1171"/>
                </a:cubicBezTo>
                <a:cubicBezTo>
                  <a:pt x="2247" y="1171"/>
                  <a:pt x="2247" y="1171"/>
                  <a:pt x="2247" y="1171"/>
                </a:cubicBezTo>
                <a:cubicBezTo>
                  <a:pt x="2247" y="1171"/>
                  <a:pt x="2247" y="1171"/>
                  <a:pt x="2247" y="1171"/>
                </a:cubicBezTo>
                <a:cubicBezTo>
                  <a:pt x="2246" y="1171"/>
                  <a:pt x="2246" y="1171"/>
                  <a:pt x="2246" y="1171"/>
                </a:cubicBezTo>
                <a:cubicBezTo>
                  <a:pt x="2246" y="1171"/>
                  <a:pt x="2246" y="1171"/>
                  <a:pt x="2246" y="1171"/>
                </a:cubicBezTo>
                <a:cubicBezTo>
                  <a:pt x="2246" y="1171"/>
                  <a:pt x="2246" y="1171"/>
                  <a:pt x="2246" y="1171"/>
                </a:cubicBezTo>
                <a:cubicBezTo>
                  <a:pt x="2246" y="1171"/>
                  <a:pt x="2246" y="1171"/>
                  <a:pt x="2246" y="1171"/>
                </a:cubicBezTo>
                <a:cubicBezTo>
                  <a:pt x="2246" y="1171"/>
                  <a:pt x="2246" y="1171"/>
                  <a:pt x="2246" y="1171"/>
                </a:cubicBezTo>
                <a:cubicBezTo>
                  <a:pt x="2247" y="1172"/>
                  <a:pt x="2247" y="1172"/>
                  <a:pt x="2247" y="1172"/>
                </a:cubicBezTo>
                <a:cubicBezTo>
                  <a:pt x="2247" y="1172"/>
                  <a:pt x="2247" y="1172"/>
                  <a:pt x="2247" y="1172"/>
                </a:cubicBezTo>
                <a:cubicBezTo>
                  <a:pt x="2247" y="1172"/>
                  <a:pt x="2247" y="1172"/>
                  <a:pt x="2247" y="1172"/>
                </a:cubicBezTo>
                <a:cubicBezTo>
                  <a:pt x="2246" y="1172"/>
                  <a:pt x="2246" y="1172"/>
                  <a:pt x="2246" y="1172"/>
                </a:cubicBezTo>
                <a:cubicBezTo>
                  <a:pt x="2246" y="1172"/>
                  <a:pt x="2246" y="1172"/>
                  <a:pt x="2246" y="1172"/>
                </a:cubicBezTo>
                <a:cubicBezTo>
                  <a:pt x="2246" y="1172"/>
                  <a:pt x="2246" y="1172"/>
                  <a:pt x="2246" y="1172"/>
                </a:cubicBezTo>
                <a:cubicBezTo>
                  <a:pt x="2246" y="1171"/>
                  <a:pt x="2246" y="1171"/>
                  <a:pt x="2246" y="1171"/>
                </a:cubicBezTo>
                <a:cubicBezTo>
                  <a:pt x="2246" y="1171"/>
                  <a:pt x="2246" y="1171"/>
                  <a:pt x="2246" y="1171"/>
                </a:cubicBezTo>
                <a:cubicBezTo>
                  <a:pt x="2246" y="1171"/>
                  <a:pt x="2246" y="1171"/>
                  <a:pt x="2246" y="1171"/>
                </a:cubicBezTo>
                <a:cubicBezTo>
                  <a:pt x="2246" y="1170"/>
                  <a:pt x="2246" y="1170"/>
                  <a:pt x="2246" y="1170"/>
                </a:cubicBezTo>
                <a:cubicBezTo>
                  <a:pt x="2246" y="1170"/>
                  <a:pt x="2246" y="1170"/>
                  <a:pt x="2246" y="1170"/>
                </a:cubicBezTo>
                <a:cubicBezTo>
                  <a:pt x="2246" y="1170"/>
                  <a:pt x="2246" y="1170"/>
                  <a:pt x="2246" y="1170"/>
                </a:cubicBezTo>
                <a:cubicBezTo>
                  <a:pt x="2246" y="1170"/>
                  <a:pt x="2246" y="1170"/>
                  <a:pt x="2246" y="1170"/>
                </a:cubicBezTo>
                <a:cubicBezTo>
                  <a:pt x="2246" y="1171"/>
                  <a:pt x="2246" y="1171"/>
                  <a:pt x="2246" y="1171"/>
                </a:cubicBezTo>
                <a:cubicBezTo>
                  <a:pt x="2246" y="1171"/>
                  <a:pt x="2246" y="1171"/>
                  <a:pt x="2246" y="1171"/>
                </a:cubicBezTo>
                <a:cubicBezTo>
                  <a:pt x="2246" y="1171"/>
                  <a:pt x="2246" y="1171"/>
                  <a:pt x="2246" y="1171"/>
                </a:cubicBezTo>
                <a:cubicBezTo>
                  <a:pt x="2246" y="1171"/>
                  <a:pt x="2246" y="1171"/>
                  <a:pt x="2246" y="1171"/>
                </a:cubicBezTo>
                <a:cubicBezTo>
                  <a:pt x="2246" y="1171"/>
                  <a:pt x="2246" y="1171"/>
                  <a:pt x="2246" y="1171"/>
                </a:cubicBezTo>
                <a:cubicBezTo>
                  <a:pt x="2246" y="1171"/>
                  <a:pt x="2246" y="1171"/>
                  <a:pt x="2246" y="1171"/>
                </a:cubicBezTo>
                <a:cubicBezTo>
                  <a:pt x="2246" y="1171"/>
                  <a:pt x="2246" y="1171"/>
                  <a:pt x="2246" y="1171"/>
                </a:cubicBezTo>
                <a:cubicBezTo>
                  <a:pt x="2246" y="1171"/>
                  <a:pt x="2246" y="1171"/>
                  <a:pt x="2246" y="1171"/>
                </a:cubicBezTo>
                <a:cubicBezTo>
                  <a:pt x="2246" y="1171"/>
                  <a:pt x="2246" y="1171"/>
                  <a:pt x="2246" y="1171"/>
                </a:cubicBezTo>
                <a:cubicBezTo>
                  <a:pt x="2246" y="1171"/>
                  <a:pt x="2246" y="1171"/>
                  <a:pt x="2246" y="1171"/>
                </a:cubicBezTo>
                <a:cubicBezTo>
                  <a:pt x="2246" y="1171"/>
                  <a:pt x="2246" y="1171"/>
                  <a:pt x="2246" y="1171"/>
                </a:cubicBezTo>
                <a:cubicBezTo>
                  <a:pt x="2246" y="1171"/>
                  <a:pt x="2246" y="1171"/>
                  <a:pt x="2246" y="1171"/>
                </a:cubicBezTo>
                <a:cubicBezTo>
                  <a:pt x="2246" y="1171"/>
                  <a:pt x="2246" y="1171"/>
                  <a:pt x="2246" y="1171"/>
                </a:cubicBezTo>
                <a:cubicBezTo>
                  <a:pt x="2246" y="1171"/>
                  <a:pt x="2246" y="1171"/>
                  <a:pt x="2246" y="1171"/>
                </a:cubicBezTo>
                <a:cubicBezTo>
                  <a:pt x="2246" y="1171"/>
                  <a:pt x="2246" y="1171"/>
                  <a:pt x="2246" y="1171"/>
                </a:cubicBezTo>
                <a:cubicBezTo>
                  <a:pt x="2246" y="1171"/>
                  <a:pt x="2246" y="1171"/>
                  <a:pt x="2246" y="1171"/>
                </a:cubicBezTo>
                <a:cubicBezTo>
                  <a:pt x="2246" y="1171"/>
                  <a:pt x="2246" y="1171"/>
                  <a:pt x="2246" y="1171"/>
                </a:cubicBezTo>
                <a:cubicBezTo>
                  <a:pt x="2246" y="1171"/>
                  <a:pt x="2246" y="1171"/>
                  <a:pt x="2246" y="1171"/>
                </a:cubicBezTo>
                <a:cubicBezTo>
                  <a:pt x="2246" y="1171"/>
                  <a:pt x="2246" y="1171"/>
                  <a:pt x="2246" y="1171"/>
                </a:cubicBezTo>
                <a:cubicBezTo>
                  <a:pt x="2246" y="1171"/>
                  <a:pt x="2246" y="1171"/>
                  <a:pt x="2246" y="1171"/>
                </a:cubicBezTo>
                <a:cubicBezTo>
                  <a:pt x="2246" y="1171"/>
                  <a:pt x="2246" y="1171"/>
                  <a:pt x="2246" y="1171"/>
                </a:cubicBezTo>
                <a:cubicBezTo>
                  <a:pt x="2246" y="1171"/>
                  <a:pt x="2246" y="1171"/>
                  <a:pt x="2246" y="1171"/>
                </a:cubicBezTo>
                <a:cubicBezTo>
                  <a:pt x="2246" y="1171"/>
                  <a:pt x="2246" y="1171"/>
                  <a:pt x="2246" y="1171"/>
                </a:cubicBezTo>
                <a:cubicBezTo>
                  <a:pt x="2246" y="1171"/>
                  <a:pt x="2246" y="1171"/>
                  <a:pt x="2246" y="1171"/>
                </a:cubicBezTo>
                <a:cubicBezTo>
                  <a:pt x="2246" y="1171"/>
                  <a:pt x="2246" y="1171"/>
                  <a:pt x="2246" y="1171"/>
                </a:cubicBezTo>
                <a:cubicBezTo>
                  <a:pt x="2246" y="1171"/>
                  <a:pt x="2246" y="1171"/>
                  <a:pt x="2246" y="1171"/>
                </a:cubicBezTo>
                <a:cubicBezTo>
                  <a:pt x="2246" y="1172"/>
                  <a:pt x="2246" y="1172"/>
                  <a:pt x="2246" y="1172"/>
                </a:cubicBezTo>
                <a:cubicBezTo>
                  <a:pt x="2246" y="1172"/>
                  <a:pt x="2246" y="1172"/>
                  <a:pt x="2246" y="1172"/>
                </a:cubicBezTo>
                <a:cubicBezTo>
                  <a:pt x="2246" y="1172"/>
                  <a:pt x="2246" y="1172"/>
                  <a:pt x="2246" y="1172"/>
                </a:cubicBezTo>
                <a:cubicBezTo>
                  <a:pt x="2246" y="1172"/>
                  <a:pt x="2246" y="1172"/>
                  <a:pt x="2246" y="1172"/>
                </a:cubicBezTo>
                <a:cubicBezTo>
                  <a:pt x="2246" y="1172"/>
                  <a:pt x="2246" y="1172"/>
                  <a:pt x="2246" y="1172"/>
                </a:cubicBezTo>
                <a:cubicBezTo>
                  <a:pt x="2246" y="1172"/>
                  <a:pt x="2246" y="1172"/>
                  <a:pt x="2246" y="1172"/>
                </a:cubicBezTo>
                <a:cubicBezTo>
                  <a:pt x="2246" y="1172"/>
                  <a:pt x="2246" y="1172"/>
                  <a:pt x="2246" y="1172"/>
                </a:cubicBezTo>
                <a:cubicBezTo>
                  <a:pt x="2246" y="1172"/>
                  <a:pt x="2246" y="1172"/>
                  <a:pt x="2246" y="1172"/>
                </a:cubicBezTo>
                <a:cubicBezTo>
                  <a:pt x="2246" y="1172"/>
                  <a:pt x="2246" y="1172"/>
                  <a:pt x="2246" y="1172"/>
                </a:cubicBezTo>
                <a:cubicBezTo>
                  <a:pt x="2246" y="1172"/>
                  <a:pt x="2246" y="1172"/>
                  <a:pt x="2246" y="1172"/>
                </a:cubicBezTo>
                <a:cubicBezTo>
                  <a:pt x="2246" y="1172"/>
                  <a:pt x="2246" y="1172"/>
                  <a:pt x="2246" y="1172"/>
                </a:cubicBezTo>
                <a:cubicBezTo>
                  <a:pt x="2246" y="1173"/>
                  <a:pt x="2246" y="1173"/>
                  <a:pt x="2246" y="1173"/>
                </a:cubicBezTo>
                <a:cubicBezTo>
                  <a:pt x="2246" y="1173"/>
                  <a:pt x="2246" y="1173"/>
                  <a:pt x="2246" y="1173"/>
                </a:cubicBezTo>
                <a:cubicBezTo>
                  <a:pt x="2246" y="1172"/>
                  <a:pt x="2246" y="1172"/>
                  <a:pt x="2246" y="1172"/>
                </a:cubicBezTo>
                <a:cubicBezTo>
                  <a:pt x="2246" y="1172"/>
                  <a:pt x="2246" y="1172"/>
                  <a:pt x="2246" y="1172"/>
                </a:cubicBezTo>
                <a:cubicBezTo>
                  <a:pt x="2246" y="1172"/>
                  <a:pt x="2246" y="1172"/>
                  <a:pt x="2246" y="1172"/>
                </a:cubicBezTo>
                <a:cubicBezTo>
                  <a:pt x="2246" y="1172"/>
                  <a:pt x="2246" y="1172"/>
                  <a:pt x="2246" y="1172"/>
                </a:cubicBezTo>
                <a:cubicBezTo>
                  <a:pt x="2246" y="1172"/>
                  <a:pt x="2246" y="1172"/>
                  <a:pt x="2246" y="1172"/>
                </a:cubicBezTo>
                <a:cubicBezTo>
                  <a:pt x="2245" y="1172"/>
                  <a:pt x="2245" y="1172"/>
                  <a:pt x="2245" y="1172"/>
                </a:cubicBezTo>
                <a:cubicBezTo>
                  <a:pt x="2245" y="1172"/>
                  <a:pt x="2245" y="1172"/>
                  <a:pt x="2245" y="1172"/>
                </a:cubicBezTo>
                <a:cubicBezTo>
                  <a:pt x="2245" y="1172"/>
                  <a:pt x="2245" y="1172"/>
                  <a:pt x="2245" y="1172"/>
                </a:cubicBezTo>
                <a:cubicBezTo>
                  <a:pt x="2245" y="1172"/>
                  <a:pt x="2245" y="1172"/>
                  <a:pt x="2245" y="1172"/>
                </a:cubicBezTo>
                <a:cubicBezTo>
                  <a:pt x="2246" y="1172"/>
                  <a:pt x="2246" y="1172"/>
                  <a:pt x="2246" y="1172"/>
                </a:cubicBezTo>
                <a:cubicBezTo>
                  <a:pt x="2246" y="1172"/>
                  <a:pt x="2246" y="1172"/>
                  <a:pt x="2246" y="1172"/>
                </a:cubicBezTo>
                <a:cubicBezTo>
                  <a:pt x="2246" y="1171"/>
                  <a:pt x="2246" y="1171"/>
                  <a:pt x="2246" y="1171"/>
                </a:cubicBezTo>
                <a:cubicBezTo>
                  <a:pt x="2245" y="1172"/>
                  <a:pt x="2245" y="1172"/>
                  <a:pt x="2245" y="1172"/>
                </a:cubicBezTo>
                <a:cubicBezTo>
                  <a:pt x="2245" y="1172"/>
                  <a:pt x="2245" y="1172"/>
                  <a:pt x="2245" y="1172"/>
                </a:cubicBezTo>
                <a:cubicBezTo>
                  <a:pt x="2245" y="1172"/>
                  <a:pt x="2245" y="1172"/>
                  <a:pt x="2245" y="1172"/>
                </a:cubicBezTo>
                <a:cubicBezTo>
                  <a:pt x="2245" y="1172"/>
                  <a:pt x="2245" y="1172"/>
                  <a:pt x="2245" y="1172"/>
                </a:cubicBezTo>
                <a:cubicBezTo>
                  <a:pt x="2245" y="1172"/>
                  <a:pt x="2245" y="1172"/>
                  <a:pt x="2245" y="1172"/>
                </a:cubicBezTo>
                <a:cubicBezTo>
                  <a:pt x="2245" y="1171"/>
                  <a:pt x="2245" y="1171"/>
                  <a:pt x="2245" y="1171"/>
                </a:cubicBezTo>
                <a:cubicBezTo>
                  <a:pt x="2245" y="1171"/>
                  <a:pt x="2245" y="1171"/>
                  <a:pt x="2245" y="1171"/>
                </a:cubicBezTo>
                <a:cubicBezTo>
                  <a:pt x="2245" y="1171"/>
                  <a:pt x="2245" y="1171"/>
                  <a:pt x="2245" y="1171"/>
                </a:cubicBezTo>
                <a:cubicBezTo>
                  <a:pt x="2245" y="1171"/>
                  <a:pt x="2245" y="1171"/>
                  <a:pt x="2245" y="1171"/>
                </a:cubicBezTo>
                <a:cubicBezTo>
                  <a:pt x="2245" y="1171"/>
                  <a:pt x="2245" y="1171"/>
                  <a:pt x="2245" y="1171"/>
                </a:cubicBezTo>
                <a:cubicBezTo>
                  <a:pt x="2245" y="1172"/>
                  <a:pt x="2245" y="1172"/>
                  <a:pt x="2245" y="1172"/>
                </a:cubicBezTo>
                <a:cubicBezTo>
                  <a:pt x="2245" y="1172"/>
                  <a:pt x="2245" y="1172"/>
                  <a:pt x="2245" y="1172"/>
                </a:cubicBezTo>
                <a:cubicBezTo>
                  <a:pt x="2245" y="1172"/>
                  <a:pt x="2245" y="1172"/>
                  <a:pt x="2245" y="1172"/>
                </a:cubicBezTo>
                <a:cubicBezTo>
                  <a:pt x="2245" y="1172"/>
                  <a:pt x="2245" y="1172"/>
                  <a:pt x="2245" y="1172"/>
                </a:cubicBezTo>
                <a:cubicBezTo>
                  <a:pt x="2245" y="1172"/>
                  <a:pt x="2245" y="1172"/>
                  <a:pt x="2245" y="1172"/>
                </a:cubicBezTo>
                <a:cubicBezTo>
                  <a:pt x="2245" y="1172"/>
                  <a:pt x="2245" y="1172"/>
                  <a:pt x="2245" y="1172"/>
                </a:cubicBezTo>
                <a:cubicBezTo>
                  <a:pt x="2245" y="1172"/>
                  <a:pt x="2245" y="1172"/>
                  <a:pt x="2245" y="1172"/>
                </a:cubicBezTo>
                <a:cubicBezTo>
                  <a:pt x="2245" y="1172"/>
                  <a:pt x="2245" y="1172"/>
                  <a:pt x="2245" y="1172"/>
                </a:cubicBezTo>
                <a:cubicBezTo>
                  <a:pt x="2245" y="1172"/>
                  <a:pt x="2245" y="1172"/>
                  <a:pt x="2245" y="1172"/>
                </a:cubicBezTo>
                <a:cubicBezTo>
                  <a:pt x="2245" y="1172"/>
                  <a:pt x="2245" y="1172"/>
                  <a:pt x="2245" y="1172"/>
                </a:cubicBezTo>
                <a:cubicBezTo>
                  <a:pt x="2245" y="1171"/>
                  <a:pt x="2245" y="1171"/>
                  <a:pt x="2245" y="1171"/>
                </a:cubicBezTo>
                <a:cubicBezTo>
                  <a:pt x="2245" y="1171"/>
                  <a:pt x="2245" y="1171"/>
                  <a:pt x="2245" y="1171"/>
                </a:cubicBezTo>
                <a:cubicBezTo>
                  <a:pt x="2245" y="1172"/>
                  <a:pt x="2245" y="1172"/>
                  <a:pt x="2245" y="1172"/>
                </a:cubicBezTo>
                <a:cubicBezTo>
                  <a:pt x="2245" y="1172"/>
                  <a:pt x="2245" y="1172"/>
                  <a:pt x="2245" y="1172"/>
                </a:cubicBezTo>
                <a:cubicBezTo>
                  <a:pt x="2244" y="1172"/>
                  <a:pt x="2244" y="1172"/>
                  <a:pt x="2244" y="1172"/>
                </a:cubicBezTo>
                <a:cubicBezTo>
                  <a:pt x="2244" y="1171"/>
                  <a:pt x="2244" y="1171"/>
                  <a:pt x="2244" y="1171"/>
                </a:cubicBezTo>
                <a:cubicBezTo>
                  <a:pt x="2244" y="1171"/>
                  <a:pt x="2244" y="1171"/>
                  <a:pt x="2244" y="1171"/>
                </a:cubicBezTo>
                <a:cubicBezTo>
                  <a:pt x="2244" y="1171"/>
                  <a:pt x="2244" y="1171"/>
                  <a:pt x="2244" y="1171"/>
                </a:cubicBezTo>
                <a:cubicBezTo>
                  <a:pt x="2244" y="1171"/>
                  <a:pt x="2244" y="1171"/>
                  <a:pt x="2244" y="1171"/>
                </a:cubicBezTo>
                <a:cubicBezTo>
                  <a:pt x="2244" y="1171"/>
                  <a:pt x="2244" y="1171"/>
                  <a:pt x="2244" y="1171"/>
                </a:cubicBezTo>
                <a:cubicBezTo>
                  <a:pt x="2244" y="1171"/>
                  <a:pt x="2244" y="1171"/>
                  <a:pt x="2244" y="1171"/>
                </a:cubicBezTo>
                <a:cubicBezTo>
                  <a:pt x="2244" y="1171"/>
                  <a:pt x="2244" y="1171"/>
                  <a:pt x="2244" y="1171"/>
                </a:cubicBezTo>
                <a:cubicBezTo>
                  <a:pt x="2244" y="1172"/>
                  <a:pt x="2244" y="1172"/>
                  <a:pt x="2244" y="1172"/>
                </a:cubicBezTo>
                <a:cubicBezTo>
                  <a:pt x="2244" y="1172"/>
                  <a:pt x="2244" y="1172"/>
                  <a:pt x="2244" y="1172"/>
                </a:cubicBezTo>
                <a:cubicBezTo>
                  <a:pt x="2244" y="1172"/>
                  <a:pt x="2244" y="1172"/>
                  <a:pt x="2244" y="1172"/>
                </a:cubicBezTo>
                <a:cubicBezTo>
                  <a:pt x="2245" y="1172"/>
                  <a:pt x="2245" y="1172"/>
                  <a:pt x="2245" y="1172"/>
                </a:cubicBezTo>
                <a:cubicBezTo>
                  <a:pt x="2245" y="1172"/>
                  <a:pt x="2245" y="1172"/>
                  <a:pt x="2245" y="1172"/>
                </a:cubicBezTo>
                <a:cubicBezTo>
                  <a:pt x="2245" y="1172"/>
                  <a:pt x="2245" y="1172"/>
                  <a:pt x="2245" y="1172"/>
                </a:cubicBezTo>
                <a:cubicBezTo>
                  <a:pt x="2245" y="1172"/>
                  <a:pt x="2245" y="1172"/>
                  <a:pt x="2245" y="1172"/>
                </a:cubicBezTo>
                <a:cubicBezTo>
                  <a:pt x="2244" y="1172"/>
                  <a:pt x="2244" y="1172"/>
                  <a:pt x="2244" y="1172"/>
                </a:cubicBezTo>
                <a:cubicBezTo>
                  <a:pt x="2244" y="1172"/>
                  <a:pt x="2244" y="1172"/>
                  <a:pt x="2244" y="1172"/>
                </a:cubicBezTo>
                <a:cubicBezTo>
                  <a:pt x="2244" y="1172"/>
                  <a:pt x="2244" y="1172"/>
                  <a:pt x="2244" y="1172"/>
                </a:cubicBezTo>
                <a:cubicBezTo>
                  <a:pt x="2244" y="1172"/>
                  <a:pt x="2244" y="1172"/>
                  <a:pt x="2244" y="1172"/>
                </a:cubicBezTo>
                <a:cubicBezTo>
                  <a:pt x="2244" y="1172"/>
                  <a:pt x="2244" y="1172"/>
                  <a:pt x="2244" y="1172"/>
                </a:cubicBezTo>
                <a:cubicBezTo>
                  <a:pt x="2244" y="1171"/>
                  <a:pt x="2244" y="1171"/>
                  <a:pt x="2244" y="1171"/>
                </a:cubicBezTo>
                <a:cubicBezTo>
                  <a:pt x="2244" y="1171"/>
                  <a:pt x="2244" y="1171"/>
                  <a:pt x="2244" y="1171"/>
                </a:cubicBezTo>
                <a:cubicBezTo>
                  <a:pt x="2244" y="1171"/>
                  <a:pt x="2244" y="1171"/>
                  <a:pt x="2244" y="1171"/>
                </a:cubicBezTo>
                <a:cubicBezTo>
                  <a:pt x="2244" y="1171"/>
                  <a:pt x="2244" y="1171"/>
                  <a:pt x="2244" y="1171"/>
                </a:cubicBezTo>
                <a:cubicBezTo>
                  <a:pt x="2243" y="1171"/>
                  <a:pt x="2243" y="1171"/>
                  <a:pt x="2243" y="1171"/>
                </a:cubicBezTo>
                <a:cubicBezTo>
                  <a:pt x="2243" y="1171"/>
                  <a:pt x="2243" y="1171"/>
                  <a:pt x="2243" y="1171"/>
                </a:cubicBezTo>
                <a:cubicBezTo>
                  <a:pt x="2243" y="1171"/>
                  <a:pt x="2243" y="1171"/>
                  <a:pt x="2243" y="1171"/>
                </a:cubicBezTo>
                <a:cubicBezTo>
                  <a:pt x="2243" y="1171"/>
                  <a:pt x="2243" y="1171"/>
                  <a:pt x="2243" y="1171"/>
                </a:cubicBezTo>
                <a:cubicBezTo>
                  <a:pt x="2243" y="1171"/>
                  <a:pt x="2243" y="1171"/>
                  <a:pt x="2243" y="1171"/>
                </a:cubicBezTo>
                <a:cubicBezTo>
                  <a:pt x="2243" y="1171"/>
                  <a:pt x="2243" y="1171"/>
                  <a:pt x="2243" y="1171"/>
                </a:cubicBezTo>
                <a:cubicBezTo>
                  <a:pt x="2243" y="1171"/>
                  <a:pt x="2243" y="1171"/>
                  <a:pt x="2243" y="1171"/>
                </a:cubicBezTo>
                <a:cubicBezTo>
                  <a:pt x="2243" y="1171"/>
                  <a:pt x="2243" y="1171"/>
                  <a:pt x="2243" y="1171"/>
                </a:cubicBezTo>
                <a:cubicBezTo>
                  <a:pt x="2244" y="1171"/>
                  <a:pt x="2244" y="1171"/>
                  <a:pt x="2244" y="1171"/>
                </a:cubicBezTo>
                <a:cubicBezTo>
                  <a:pt x="2244" y="1171"/>
                  <a:pt x="2244" y="1171"/>
                  <a:pt x="2244" y="1171"/>
                </a:cubicBezTo>
                <a:cubicBezTo>
                  <a:pt x="2244" y="1171"/>
                  <a:pt x="2244" y="1171"/>
                  <a:pt x="2244" y="1171"/>
                </a:cubicBezTo>
                <a:cubicBezTo>
                  <a:pt x="2244" y="1171"/>
                  <a:pt x="2244" y="1171"/>
                  <a:pt x="2244" y="1171"/>
                </a:cubicBezTo>
                <a:cubicBezTo>
                  <a:pt x="2244" y="1172"/>
                  <a:pt x="2244" y="1172"/>
                  <a:pt x="2244" y="1172"/>
                </a:cubicBezTo>
                <a:cubicBezTo>
                  <a:pt x="2244" y="1172"/>
                  <a:pt x="2244" y="1172"/>
                  <a:pt x="2244" y="1172"/>
                </a:cubicBezTo>
                <a:cubicBezTo>
                  <a:pt x="2244" y="1172"/>
                  <a:pt x="2244" y="1172"/>
                  <a:pt x="2244" y="1172"/>
                </a:cubicBezTo>
                <a:cubicBezTo>
                  <a:pt x="2244" y="1172"/>
                  <a:pt x="2244" y="1172"/>
                  <a:pt x="2244" y="1172"/>
                </a:cubicBezTo>
                <a:cubicBezTo>
                  <a:pt x="2244" y="1172"/>
                  <a:pt x="2244" y="1172"/>
                  <a:pt x="2244" y="1172"/>
                </a:cubicBezTo>
                <a:cubicBezTo>
                  <a:pt x="2244" y="1172"/>
                  <a:pt x="2244" y="1172"/>
                  <a:pt x="2244" y="1172"/>
                </a:cubicBezTo>
                <a:cubicBezTo>
                  <a:pt x="2244" y="1172"/>
                  <a:pt x="2244" y="1172"/>
                  <a:pt x="2244" y="1172"/>
                </a:cubicBezTo>
                <a:cubicBezTo>
                  <a:pt x="2244" y="1172"/>
                  <a:pt x="2244" y="1172"/>
                  <a:pt x="2244" y="1172"/>
                </a:cubicBezTo>
                <a:cubicBezTo>
                  <a:pt x="2244" y="1172"/>
                  <a:pt x="2244" y="1172"/>
                  <a:pt x="2244" y="1172"/>
                </a:cubicBezTo>
                <a:cubicBezTo>
                  <a:pt x="2244" y="1172"/>
                  <a:pt x="2244" y="1172"/>
                  <a:pt x="2244" y="1172"/>
                </a:cubicBezTo>
                <a:cubicBezTo>
                  <a:pt x="2244" y="1172"/>
                  <a:pt x="2244" y="1172"/>
                  <a:pt x="2244" y="1172"/>
                </a:cubicBezTo>
                <a:cubicBezTo>
                  <a:pt x="2244" y="1172"/>
                  <a:pt x="2244" y="1172"/>
                  <a:pt x="2244" y="1172"/>
                </a:cubicBezTo>
                <a:cubicBezTo>
                  <a:pt x="2244" y="1172"/>
                  <a:pt x="2244" y="1172"/>
                  <a:pt x="2244" y="1172"/>
                </a:cubicBezTo>
                <a:cubicBezTo>
                  <a:pt x="2243" y="1172"/>
                  <a:pt x="2243" y="1172"/>
                  <a:pt x="2243" y="1172"/>
                </a:cubicBezTo>
                <a:cubicBezTo>
                  <a:pt x="2243" y="1172"/>
                  <a:pt x="2243" y="1172"/>
                  <a:pt x="2243" y="1172"/>
                </a:cubicBezTo>
                <a:cubicBezTo>
                  <a:pt x="2243" y="1172"/>
                  <a:pt x="2243" y="1172"/>
                  <a:pt x="2243" y="1172"/>
                </a:cubicBezTo>
                <a:cubicBezTo>
                  <a:pt x="2243" y="1172"/>
                  <a:pt x="2243" y="1172"/>
                  <a:pt x="2243" y="1172"/>
                </a:cubicBezTo>
                <a:cubicBezTo>
                  <a:pt x="2243" y="1172"/>
                  <a:pt x="2243" y="1172"/>
                  <a:pt x="2243" y="1172"/>
                </a:cubicBezTo>
                <a:cubicBezTo>
                  <a:pt x="2243" y="1172"/>
                  <a:pt x="2243" y="1172"/>
                  <a:pt x="2243" y="1172"/>
                </a:cubicBezTo>
                <a:cubicBezTo>
                  <a:pt x="2243" y="1172"/>
                  <a:pt x="2243" y="1172"/>
                  <a:pt x="2243" y="1172"/>
                </a:cubicBezTo>
                <a:cubicBezTo>
                  <a:pt x="2243" y="1172"/>
                  <a:pt x="2243" y="1172"/>
                  <a:pt x="2243" y="1172"/>
                </a:cubicBezTo>
                <a:cubicBezTo>
                  <a:pt x="2243" y="1172"/>
                  <a:pt x="2243" y="1172"/>
                  <a:pt x="2243" y="1172"/>
                </a:cubicBezTo>
                <a:cubicBezTo>
                  <a:pt x="2243" y="1172"/>
                  <a:pt x="2243" y="1172"/>
                  <a:pt x="2243" y="1172"/>
                </a:cubicBezTo>
                <a:cubicBezTo>
                  <a:pt x="2242" y="1172"/>
                  <a:pt x="2242" y="1172"/>
                  <a:pt x="2242" y="1172"/>
                </a:cubicBezTo>
                <a:cubicBezTo>
                  <a:pt x="2242" y="1172"/>
                  <a:pt x="2242" y="1172"/>
                  <a:pt x="2242" y="1172"/>
                </a:cubicBezTo>
                <a:cubicBezTo>
                  <a:pt x="2242" y="1171"/>
                  <a:pt x="2242" y="1171"/>
                  <a:pt x="2242" y="1171"/>
                </a:cubicBezTo>
                <a:cubicBezTo>
                  <a:pt x="2241" y="1171"/>
                  <a:pt x="2241" y="1171"/>
                  <a:pt x="2241" y="1171"/>
                </a:cubicBezTo>
                <a:cubicBezTo>
                  <a:pt x="2241" y="1171"/>
                  <a:pt x="2241" y="1171"/>
                  <a:pt x="2241" y="1171"/>
                </a:cubicBezTo>
                <a:cubicBezTo>
                  <a:pt x="2241" y="1171"/>
                  <a:pt x="2241" y="1171"/>
                  <a:pt x="2241" y="1171"/>
                </a:cubicBezTo>
                <a:cubicBezTo>
                  <a:pt x="2241" y="1171"/>
                  <a:pt x="2241" y="1171"/>
                  <a:pt x="2241" y="1171"/>
                </a:cubicBezTo>
                <a:cubicBezTo>
                  <a:pt x="2241" y="1170"/>
                  <a:pt x="2241" y="1170"/>
                  <a:pt x="2241" y="1170"/>
                </a:cubicBezTo>
                <a:cubicBezTo>
                  <a:pt x="2241" y="1170"/>
                  <a:pt x="2241" y="1170"/>
                  <a:pt x="2241" y="1170"/>
                </a:cubicBezTo>
                <a:cubicBezTo>
                  <a:pt x="2241" y="1170"/>
                  <a:pt x="2241" y="1170"/>
                  <a:pt x="2241" y="1170"/>
                </a:cubicBezTo>
                <a:cubicBezTo>
                  <a:pt x="2241" y="1170"/>
                  <a:pt x="2241" y="1170"/>
                  <a:pt x="2241" y="1170"/>
                </a:cubicBezTo>
                <a:cubicBezTo>
                  <a:pt x="2241" y="1170"/>
                  <a:pt x="2241" y="1170"/>
                  <a:pt x="2241" y="1170"/>
                </a:cubicBezTo>
                <a:cubicBezTo>
                  <a:pt x="2241" y="1170"/>
                  <a:pt x="2241" y="1170"/>
                  <a:pt x="2241" y="1170"/>
                </a:cubicBezTo>
                <a:cubicBezTo>
                  <a:pt x="2241" y="1170"/>
                  <a:pt x="2241" y="1170"/>
                  <a:pt x="2241" y="1170"/>
                </a:cubicBezTo>
                <a:cubicBezTo>
                  <a:pt x="2241" y="1170"/>
                  <a:pt x="2241" y="1170"/>
                  <a:pt x="2241" y="1170"/>
                </a:cubicBezTo>
                <a:cubicBezTo>
                  <a:pt x="2241" y="1169"/>
                  <a:pt x="2241" y="1169"/>
                  <a:pt x="2241" y="1169"/>
                </a:cubicBezTo>
                <a:cubicBezTo>
                  <a:pt x="2241" y="1169"/>
                  <a:pt x="2241" y="1169"/>
                  <a:pt x="2241" y="1169"/>
                </a:cubicBezTo>
                <a:cubicBezTo>
                  <a:pt x="2240" y="1169"/>
                  <a:pt x="2240" y="1169"/>
                  <a:pt x="2240" y="1169"/>
                </a:cubicBezTo>
                <a:cubicBezTo>
                  <a:pt x="2240" y="1169"/>
                  <a:pt x="2240" y="1169"/>
                  <a:pt x="2240" y="1169"/>
                </a:cubicBezTo>
                <a:cubicBezTo>
                  <a:pt x="2240" y="1169"/>
                  <a:pt x="2240" y="1169"/>
                  <a:pt x="2240" y="1169"/>
                </a:cubicBezTo>
                <a:cubicBezTo>
                  <a:pt x="2240" y="1169"/>
                  <a:pt x="2240" y="1169"/>
                  <a:pt x="2240" y="1169"/>
                </a:cubicBezTo>
                <a:cubicBezTo>
                  <a:pt x="2241" y="1170"/>
                  <a:pt x="2241" y="1170"/>
                  <a:pt x="2241" y="1170"/>
                </a:cubicBezTo>
                <a:cubicBezTo>
                  <a:pt x="2241" y="1170"/>
                  <a:pt x="2241" y="1170"/>
                  <a:pt x="2241" y="1170"/>
                </a:cubicBezTo>
                <a:cubicBezTo>
                  <a:pt x="2241" y="1170"/>
                  <a:pt x="2241" y="1170"/>
                  <a:pt x="2241" y="1170"/>
                </a:cubicBezTo>
                <a:cubicBezTo>
                  <a:pt x="2240" y="1170"/>
                  <a:pt x="2240" y="1170"/>
                  <a:pt x="2240" y="1170"/>
                </a:cubicBezTo>
                <a:cubicBezTo>
                  <a:pt x="2240" y="1170"/>
                  <a:pt x="2240" y="1170"/>
                  <a:pt x="2240" y="1170"/>
                </a:cubicBezTo>
                <a:cubicBezTo>
                  <a:pt x="2241" y="1170"/>
                  <a:pt x="2241" y="1170"/>
                  <a:pt x="2241" y="1170"/>
                </a:cubicBezTo>
                <a:cubicBezTo>
                  <a:pt x="2241" y="1171"/>
                  <a:pt x="2241" y="1171"/>
                  <a:pt x="2241" y="1171"/>
                </a:cubicBezTo>
                <a:cubicBezTo>
                  <a:pt x="2241" y="1171"/>
                  <a:pt x="2241" y="1171"/>
                  <a:pt x="2241" y="1171"/>
                </a:cubicBezTo>
                <a:cubicBezTo>
                  <a:pt x="2241" y="1171"/>
                  <a:pt x="2241" y="1171"/>
                  <a:pt x="2241" y="1171"/>
                </a:cubicBezTo>
                <a:cubicBezTo>
                  <a:pt x="2241" y="1171"/>
                  <a:pt x="2241" y="1171"/>
                  <a:pt x="2241" y="1171"/>
                </a:cubicBezTo>
                <a:cubicBezTo>
                  <a:pt x="2241" y="1171"/>
                  <a:pt x="2241" y="1171"/>
                  <a:pt x="2241" y="1171"/>
                </a:cubicBezTo>
                <a:cubicBezTo>
                  <a:pt x="2241" y="1171"/>
                  <a:pt x="2241" y="1171"/>
                  <a:pt x="2241" y="1171"/>
                </a:cubicBezTo>
                <a:cubicBezTo>
                  <a:pt x="2241" y="1171"/>
                  <a:pt x="2241" y="1171"/>
                  <a:pt x="2241" y="1171"/>
                </a:cubicBezTo>
                <a:cubicBezTo>
                  <a:pt x="2241" y="1171"/>
                  <a:pt x="2241" y="1171"/>
                  <a:pt x="2241" y="1171"/>
                </a:cubicBezTo>
                <a:cubicBezTo>
                  <a:pt x="2241" y="1172"/>
                  <a:pt x="2242" y="1172"/>
                  <a:pt x="2242" y="1172"/>
                </a:cubicBezTo>
                <a:cubicBezTo>
                  <a:pt x="2242" y="1172"/>
                  <a:pt x="2242" y="1172"/>
                  <a:pt x="2242" y="1172"/>
                </a:cubicBezTo>
                <a:cubicBezTo>
                  <a:pt x="2242" y="1173"/>
                  <a:pt x="2242" y="1173"/>
                  <a:pt x="2242" y="1173"/>
                </a:cubicBezTo>
                <a:cubicBezTo>
                  <a:pt x="2242" y="1173"/>
                  <a:pt x="2242" y="1173"/>
                  <a:pt x="2242" y="1173"/>
                </a:cubicBezTo>
                <a:cubicBezTo>
                  <a:pt x="2242" y="1173"/>
                  <a:pt x="2242" y="1173"/>
                  <a:pt x="2242" y="1173"/>
                </a:cubicBezTo>
                <a:cubicBezTo>
                  <a:pt x="2242" y="1173"/>
                  <a:pt x="2242" y="1173"/>
                  <a:pt x="2242" y="1173"/>
                </a:cubicBezTo>
                <a:cubicBezTo>
                  <a:pt x="2242" y="1173"/>
                  <a:pt x="2242" y="1173"/>
                  <a:pt x="2242" y="1173"/>
                </a:cubicBezTo>
                <a:cubicBezTo>
                  <a:pt x="2242" y="1173"/>
                  <a:pt x="2242" y="1173"/>
                  <a:pt x="2242" y="1173"/>
                </a:cubicBezTo>
                <a:cubicBezTo>
                  <a:pt x="2242" y="1174"/>
                  <a:pt x="2242" y="1174"/>
                  <a:pt x="2242" y="1174"/>
                </a:cubicBezTo>
                <a:cubicBezTo>
                  <a:pt x="2242" y="1174"/>
                  <a:pt x="2242" y="1174"/>
                  <a:pt x="2242" y="1174"/>
                </a:cubicBezTo>
                <a:cubicBezTo>
                  <a:pt x="2242" y="1174"/>
                  <a:pt x="2242" y="1174"/>
                  <a:pt x="2242" y="1174"/>
                </a:cubicBezTo>
                <a:cubicBezTo>
                  <a:pt x="2242" y="1174"/>
                  <a:pt x="2242" y="1174"/>
                  <a:pt x="2242" y="1174"/>
                </a:cubicBezTo>
                <a:cubicBezTo>
                  <a:pt x="2242" y="1174"/>
                  <a:pt x="2242" y="1174"/>
                  <a:pt x="2242" y="1174"/>
                </a:cubicBezTo>
                <a:cubicBezTo>
                  <a:pt x="2242" y="1174"/>
                  <a:pt x="2242" y="1174"/>
                  <a:pt x="2242" y="1174"/>
                </a:cubicBezTo>
                <a:cubicBezTo>
                  <a:pt x="2242" y="1174"/>
                  <a:pt x="2242" y="1174"/>
                  <a:pt x="2242" y="1174"/>
                </a:cubicBezTo>
                <a:cubicBezTo>
                  <a:pt x="2242" y="1174"/>
                  <a:pt x="2242" y="1174"/>
                  <a:pt x="2242" y="1174"/>
                </a:cubicBezTo>
                <a:cubicBezTo>
                  <a:pt x="2242" y="1174"/>
                  <a:pt x="2242" y="1174"/>
                  <a:pt x="2242" y="1174"/>
                </a:cubicBezTo>
                <a:cubicBezTo>
                  <a:pt x="2242" y="1174"/>
                  <a:pt x="2242" y="1174"/>
                  <a:pt x="2242" y="1174"/>
                </a:cubicBezTo>
                <a:cubicBezTo>
                  <a:pt x="2242" y="1174"/>
                  <a:pt x="2242" y="1174"/>
                  <a:pt x="2242" y="1174"/>
                </a:cubicBezTo>
                <a:cubicBezTo>
                  <a:pt x="2242" y="1174"/>
                  <a:pt x="2242" y="1174"/>
                  <a:pt x="2242" y="1174"/>
                </a:cubicBezTo>
                <a:cubicBezTo>
                  <a:pt x="2241" y="1174"/>
                  <a:pt x="2241" y="1174"/>
                  <a:pt x="2241" y="1174"/>
                </a:cubicBezTo>
                <a:cubicBezTo>
                  <a:pt x="2241" y="1174"/>
                  <a:pt x="2241" y="1174"/>
                  <a:pt x="2241" y="1174"/>
                </a:cubicBezTo>
                <a:cubicBezTo>
                  <a:pt x="2241" y="1174"/>
                  <a:pt x="2241" y="1174"/>
                  <a:pt x="2241" y="1174"/>
                </a:cubicBezTo>
                <a:cubicBezTo>
                  <a:pt x="2240" y="1174"/>
                  <a:pt x="2240" y="1174"/>
                  <a:pt x="2240" y="1174"/>
                </a:cubicBezTo>
                <a:cubicBezTo>
                  <a:pt x="2240" y="1174"/>
                  <a:pt x="2240" y="1174"/>
                  <a:pt x="2240" y="1174"/>
                </a:cubicBezTo>
                <a:cubicBezTo>
                  <a:pt x="2240" y="1174"/>
                  <a:pt x="2240" y="1174"/>
                  <a:pt x="2240" y="1174"/>
                </a:cubicBezTo>
                <a:cubicBezTo>
                  <a:pt x="2240" y="1174"/>
                  <a:pt x="2240" y="1174"/>
                  <a:pt x="2240" y="1174"/>
                </a:cubicBezTo>
                <a:cubicBezTo>
                  <a:pt x="2239" y="1174"/>
                  <a:pt x="2239" y="1174"/>
                  <a:pt x="2239" y="1174"/>
                </a:cubicBezTo>
                <a:cubicBezTo>
                  <a:pt x="2239" y="1174"/>
                  <a:pt x="2239" y="1174"/>
                  <a:pt x="2239" y="1174"/>
                </a:cubicBezTo>
                <a:cubicBezTo>
                  <a:pt x="2239" y="1174"/>
                  <a:pt x="2239" y="1174"/>
                  <a:pt x="2239" y="1174"/>
                </a:cubicBezTo>
                <a:cubicBezTo>
                  <a:pt x="2239" y="1174"/>
                  <a:pt x="2239" y="1174"/>
                  <a:pt x="2239" y="1174"/>
                </a:cubicBezTo>
                <a:cubicBezTo>
                  <a:pt x="2239" y="1174"/>
                  <a:pt x="2239" y="1174"/>
                  <a:pt x="2239" y="1174"/>
                </a:cubicBezTo>
                <a:cubicBezTo>
                  <a:pt x="2239" y="1173"/>
                  <a:pt x="2239" y="1173"/>
                  <a:pt x="2239" y="1173"/>
                </a:cubicBezTo>
                <a:cubicBezTo>
                  <a:pt x="2239" y="1173"/>
                  <a:pt x="2239" y="1173"/>
                  <a:pt x="2239" y="1173"/>
                </a:cubicBezTo>
                <a:cubicBezTo>
                  <a:pt x="2239" y="1173"/>
                  <a:pt x="2239" y="1173"/>
                  <a:pt x="2239" y="1173"/>
                </a:cubicBezTo>
                <a:cubicBezTo>
                  <a:pt x="2239" y="1173"/>
                  <a:pt x="2239" y="1173"/>
                  <a:pt x="2239" y="1173"/>
                </a:cubicBezTo>
                <a:cubicBezTo>
                  <a:pt x="2239" y="1173"/>
                  <a:pt x="2239" y="1173"/>
                  <a:pt x="2239" y="1173"/>
                </a:cubicBezTo>
                <a:cubicBezTo>
                  <a:pt x="2239" y="1173"/>
                  <a:pt x="2239" y="1173"/>
                  <a:pt x="2239" y="1173"/>
                </a:cubicBezTo>
                <a:cubicBezTo>
                  <a:pt x="2239" y="1173"/>
                  <a:pt x="2239" y="1173"/>
                  <a:pt x="2239" y="1173"/>
                </a:cubicBezTo>
                <a:cubicBezTo>
                  <a:pt x="2239" y="1173"/>
                  <a:pt x="2239" y="1173"/>
                  <a:pt x="2239" y="1173"/>
                </a:cubicBezTo>
                <a:cubicBezTo>
                  <a:pt x="2238" y="1173"/>
                  <a:pt x="2238" y="1173"/>
                  <a:pt x="2238" y="1173"/>
                </a:cubicBezTo>
                <a:cubicBezTo>
                  <a:pt x="2238" y="1173"/>
                  <a:pt x="2238" y="1173"/>
                  <a:pt x="2238" y="1173"/>
                </a:cubicBezTo>
                <a:cubicBezTo>
                  <a:pt x="2238" y="1173"/>
                  <a:pt x="2238" y="1173"/>
                  <a:pt x="2238" y="1173"/>
                </a:cubicBezTo>
                <a:cubicBezTo>
                  <a:pt x="2238" y="1173"/>
                  <a:pt x="2238" y="1173"/>
                  <a:pt x="2238" y="1173"/>
                </a:cubicBezTo>
                <a:cubicBezTo>
                  <a:pt x="2238" y="1173"/>
                  <a:pt x="2238" y="1173"/>
                  <a:pt x="2238" y="1173"/>
                </a:cubicBezTo>
                <a:cubicBezTo>
                  <a:pt x="2238" y="1173"/>
                  <a:pt x="2238" y="1173"/>
                  <a:pt x="2238" y="1173"/>
                </a:cubicBezTo>
                <a:cubicBezTo>
                  <a:pt x="2238" y="1173"/>
                  <a:pt x="2238" y="1173"/>
                  <a:pt x="2238" y="1173"/>
                </a:cubicBezTo>
                <a:cubicBezTo>
                  <a:pt x="2238" y="1173"/>
                  <a:pt x="2238" y="1173"/>
                  <a:pt x="2238" y="1173"/>
                </a:cubicBezTo>
                <a:cubicBezTo>
                  <a:pt x="2238" y="1173"/>
                  <a:pt x="2238" y="1173"/>
                  <a:pt x="2238" y="1173"/>
                </a:cubicBezTo>
                <a:cubicBezTo>
                  <a:pt x="2238" y="1173"/>
                  <a:pt x="2238" y="1173"/>
                  <a:pt x="2238" y="1173"/>
                </a:cubicBezTo>
                <a:cubicBezTo>
                  <a:pt x="2239" y="1173"/>
                  <a:pt x="2239" y="1173"/>
                  <a:pt x="2239" y="1173"/>
                </a:cubicBezTo>
                <a:cubicBezTo>
                  <a:pt x="2239" y="1173"/>
                  <a:pt x="2239" y="1173"/>
                  <a:pt x="2239" y="1173"/>
                </a:cubicBezTo>
                <a:cubicBezTo>
                  <a:pt x="2239" y="1173"/>
                  <a:pt x="2239" y="1173"/>
                  <a:pt x="2239" y="1173"/>
                </a:cubicBezTo>
                <a:cubicBezTo>
                  <a:pt x="2239" y="1174"/>
                  <a:pt x="2239" y="1174"/>
                  <a:pt x="2239" y="1174"/>
                </a:cubicBezTo>
                <a:cubicBezTo>
                  <a:pt x="2239" y="1174"/>
                  <a:pt x="2239" y="1174"/>
                  <a:pt x="2239" y="1174"/>
                </a:cubicBezTo>
                <a:cubicBezTo>
                  <a:pt x="2239" y="1173"/>
                  <a:pt x="2239" y="1173"/>
                  <a:pt x="2239" y="1173"/>
                </a:cubicBezTo>
                <a:cubicBezTo>
                  <a:pt x="2239" y="1173"/>
                  <a:pt x="2239" y="1173"/>
                  <a:pt x="2239" y="1173"/>
                </a:cubicBezTo>
                <a:cubicBezTo>
                  <a:pt x="2239" y="1174"/>
                  <a:pt x="2239" y="1174"/>
                  <a:pt x="2239" y="1174"/>
                </a:cubicBezTo>
                <a:cubicBezTo>
                  <a:pt x="2239" y="1174"/>
                  <a:pt x="2239" y="1174"/>
                  <a:pt x="2239" y="1174"/>
                </a:cubicBezTo>
                <a:cubicBezTo>
                  <a:pt x="2239" y="1174"/>
                  <a:pt x="2239" y="1174"/>
                  <a:pt x="2239" y="1174"/>
                </a:cubicBezTo>
                <a:cubicBezTo>
                  <a:pt x="2239" y="1174"/>
                  <a:pt x="2239" y="1174"/>
                  <a:pt x="2239" y="1174"/>
                </a:cubicBezTo>
                <a:cubicBezTo>
                  <a:pt x="2239" y="1174"/>
                  <a:pt x="2239" y="1174"/>
                  <a:pt x="2239" y="1174"/>
                </a:cubicBezTo>
                <a:cubicBezTo>
                  <a:pt x="2240" y="1174"/>
                  <a:pt x="2240" y="1174"/>
                  <a:pt x="2240" y="1174"/>
                </a:cubicBezTo>
                <a:cubicBezTo>
                  <a:pt x="2240" y="1174"/>
                  <a:pt x="2240" y="1174"/>
                  <a:pt x="2240" y="1174"/>
                </a:cubicBezTo>
                <a:cubicBezTo>
                  <a:pt x="2240" y="1175"/>
                  <a:pt x="2240" y="1175"/>
                  <a:pt x="2240" y="1175"/>
                </a:cubicBezTo>
                <a:cubicBezTo>
                  <a:pt x="2240" y="1175"/>
                  <a:pt x="2240" y="1175"/>
                  <a:pt x="2240" y="1175"/>
                </a:cubicBezTo>
                <a:cubicBezTo>
                  <a:pt x="2240" y="1175"/>
                  <a:pt x="2240" y="1175"/>
                  <a:pt x="2240" y="1175"/>
                </a:cubicBezTo>
                <a:cubicBezTo>
                  <a:pt x="2240" y="1175"/>
                  <a:pt x="2240" y="1175"/>
                  <a:pt x="2240" y="1175"/>
                </a:cubicBezTo>
                <a:cubicBezTo>
                  <a:pt x="2240" y="1175"/>
                  <a:pt x="2240" y="1175"/>
                  <a:pt x="2240" y="1175"/>
                </a:cubicBezTo>
                <a:cubicBezTo>
                  <a:pt x="2240" y="1175"/>
                  <a:pt x="2240" y="1175"/>
                  <a:pt x="2240" y="1175"/>
                </a:cubicBezTo>
                <a:cubicBezTo>
                  <a:pt x="2240" y="1175"/>
                  <a:pt x="2240" y="1175"/>
                  <a:pt x="2240" y="1175"/>
                </a:cubicBezTo>
                <a:cubicBezTo>
                  <a:pt x="2241" y="1175"/>
                  <a:pt x="2241" y="1175"/>
                  <a:pt x="2241" y="1175"/>
                </a:cubicBezTo>
                <a:cubicBezTo>
                  <a:pt x="2241" y="1175"/>
                  <a:pt x="2241" y="1175"/>
                  <a:pt x="2241" y="1175"/>
                </a:cubicBezTo>
                <a:cubicBezTo>
                  <a:pt x="2241" y="1175"/>
                  <a:pt x="2241" y="1175"/>
                  <a:pt x="2241" y="1175"/>
                </a:cubicBezTo>
                <a:cubicBezTo>
                  <a:pt x="2241" y="1175"/>
                  <a:pt x="2241" y="1175"/>
                  <a:pt x="2241" y="1175"/>
                </a:cubicBezTo>
                <a:cubicBezTo>
                  <a:pt x="2241" y="1175"/>
                  <a:pt x="2241" y="1175"/>
                  <a:pt x="2241" y="1175"/>
                </a:cubicBezTo>
                <a:cubicBezTo>
                  <a:pt x="2241" y="1175"/>
                  <a:pt x="2241" y="1175"/>
                  <a:pt x="2241" y="1175"/>
                </a:cubicBezTo>
                <a:cubicBezTo>
                  <a:pt x="2241" y="1175"/>
                  <a:pt x="2241" y="1175"/>
                  <a:pt x="2241" y="1175"/>
                </a:cubicBezTo>
                <a:cubicBezTo>
                  <a:pt x="2241" y="1175"/>
                  <a:pt x="2241" y="1175"/>
                  <a:pt x="2241" y="1175"/>
                </a:cubicBezTo>
                <a:cubicBezTo>
                  <a:pt x="2240" y="1176"/>
                  <a:pt x="2240" y="1176"/>
                  <a:pt x="2240" y="1176"/>
                </a:cubicBezTo>
                <a:cubicBezTo>
                  <a:pt x="2240" y="1175"/>
                  <a:pt x="2240" y="1175"/>
                  <a:pt x="2240" y="1175"/>
                </a:cubicBezTo>
                <a:cubicBezTo>
                  <a:pt x="2240" y="1176"/>
                  <a:pt x="2240" y="1176"/>
                  <a:pt x="2240" y="1176"/>
                </a:cubicBezTo>
                <a:cubicBezTo>
                  <a:pt x="2240" y="1176"/>
                  <a:pt x="2240" y="1176"/>
                  <a:pt x="2240" y="1176"/>
                </a:cubicBezTo>
                <a:cubicBezTo>
                  <a:pt x="2239" y="1176"/>
                  <a:pt x="2239" y="1176"/>
                  <a:pt x="2239" y="1176"/>
                </a:cubicBezTo>
                <a:cubicBezTo>
                  <a:pt x="2239" y="1176"/>
                  <a:pt x="2239" y="1176"/>
                  <a:pt x="2239" y="1176"/>
                </a:cubicBezTo>
                <a:cubicBezTo>
                  <a:pt x="2239" y="1176"/>
                  <a:pt x="2239" y="1176"/>
                  <a:pt x="2239" y="1176"/>
                </a:cubicBezTo>
                <a:cubicBezTo>
                  <a:pt x="2238" y="1176"/>
                  <a:pt x="2238" y="1176"/>
                  <a:pt x="2238" y="1176"/>
                </a:cubicBezTo>
                <a:cubicBezTo>
                  <a:pt x="2238" y="1176"/>
                  <a:pt x="2238" y="1176"/>
                  <a:pt x="2238" y="1176"/>
                </a:cubicBezTo>
                <a:cubicBezTo>
                  <a:pt x="2238" y="1176"/>
                  <a:pt x="2238" y="1176"/>
                  <a:pt x="2238" y="1176"/>
                </a:cubicBezTo>
                <a:cubicBezTo>
                  <a:pt x="2238" y="1176"/>
                  <a:pt x="2238" y="1176"/>
                  <a:pt x="2238" y="1176"/>
                </a:cubicBezTo>
                <a:cubicBezTo>
                  <a:pt x="2238" y="1176"/>
                  <a:pt x="2238" y="1176"/>
                  <a:pt x="2238" y="1176"/>
                </a:cubicBezTo>
                <a:cubicBezTo>
                  <a:pt x="2237" y="1176"/>
                  <a:pt x="2237" y="1176"/>
                  <a:pt x="2237" y="1176"/>
                </a:cubicBezTo>
                <a:cubicBezTo>
                  <a:pt x="2237" y="1176"/>
                  <a:pt x="2237" y="1176"/>
                  <a:pt x="2237" y="1176"/>
                </a:cubicBezTo>
                <a:cubicBezTo>
                  <a:pt x="2236" y="1176"/>
                  <a:pt x="2236" y="1176"/>
                  <a:pt x="2236" y="1176"/>
                </a:cubicBezTo>
                <a:cubicBezTo>
                  <a:pt x="2236" y="1176"/>
                  <a:pt x="2236" y="1176"/>
                  <a:pt x="2236" y="1176"/>
                </a:cubicBezTo>
                <a:cubicBezTo>
                  <a:pt x="2235" y="1176"/>
                  <a:pt x="2235" y="1176"/>
                  <a:pt x="2235" y="1176"/>
                </a:cubicBezTo>
                <a:cubicBezTo>
                  <a:pt x="2235" y="1176"/>
                  <a:pt x="2235" y="1176"/>
                  <a:pt x="2235" y="1176"/>
                </a:cubicBezTo>
                <a:cubicBezTo>
                  <a:pt x="2235" y="1176"/>
                  <a:pt x="2234" y="1176"/>
                  <a:pt x="2234" y="1176"/>
                </a:cubicBezTo>
                <a:cubicBezTo>
                  <a:pt x="2234" y="1176"/>
                  <a:pt x="2234" y="1176"/>
                  <a:pt x="2234" y="1176"/>
                </a:cubicBezTo>
                <a:cubicBezTo>
                  <a:pt x="2233" y="1176"/>
                  <a:pt x="2233" y="1176"/>
                  <a:pt x="2233" y="1176"/>
                </a:cubicBezTo>
                <a:cubicBezTo>
                  <a:pt x="2233" y="1176"/>
                  <a:pt x="2233" y="1176"/>
                  <a:pt x="2233" y="1176"/>
                </a:cubicBezTo>
                <a:cubicBezTo>
                  <a:pt x="2232" y="1176"/>
                  <a:pt x="2232" y="1176"/>
                  <a:pt x="2232" y="1176"/>
                </a:cubicBezTo>
                <a:cubicBezTo>
                  <a:pt x="2232" y="1176"/>
                  <a:pt x="2232" y="1176"/>
                  <a:pt x="2232" y="1176"/>
                </a:cubicBezTo>
                <a:cubicBezTo>
                  <a:pt x="2232" y="1175"/>
                  <a:pt x="2232" y="1175"/>
                  <a:pt x="2232" y="1175"/>
                </a:cubicBezTo>
                <a:cubicBezTo>
                  <a:pt x="2231" y="1175"/>
                  <a:pt x="2231" y="1175"/>
                  <a:pt x="2231" y="1175"/>
                </a:cubicBezTo>
                <a:cubicBezTo>
                  <a:pt x="2231" y="1175"/>
                  <a:pt x="2231" y="1175"/>
                  <a:pt x="2231" y="1175"/>
                </a:cubicBezTo>
                <a:cubicBezTo>
                  <a:pt x="2231" y="1175"/>
                  <a:pt x="2231" y="1175"/>
                  <a:pt x="2231" y="1175"/>
                </a:cubicBezTo>
                <a:cubicBezTo>
                  <a:pt x="2230" y="1175"/>
                  <a:pt x="2230" y="1175"/>
                  <a:pt x="2230" y="1175"/>
                </a:cubicBezTo>
                <a:cubicBezTo>
                  <a:pt x="2230" y="1175"/>
                  <a:pt x="2230" y="1175"/>
                  <a:pt x="2230" y="1175"/>
                </a:cubicBezTo>
                <a:cubicBezTo>
                  <a:pt x="2231" y="1175"/>
                  <a:pt x="2231" y="1175"/>
                  <a:pt x="2231" y="1175"/>
                </a:cubicBezTo>
                <a:cubicBezTo>
                  <a:pt x="2231" y="1175"/>
                  <a:pt x="2231" y="1175"/>
                  <a:pt x="2231" y="1175"/>
                </a:cubicBezTo>
                <a:cubicBezTo>
                  <a:pt x="2231" y="1175"/>
                  <a:pt x="2231" y="1175"/>
                  <a:pt x="2231" y="1175"/>
                </a:cubicBezTo>
                <a:cubicBezTo>
                  <a:pt x="2232" y="1175"/>
                  <a:pt x="2232" y="1175"/>
                  <a:pt x="2232" y="1175"/>
                </a:cubicBezTo>
                <a:cubicBezTo>
                  <a:pt x="2232" y="1176"/>
                  <a:pt x="2232" y="1176"/>
                  <a:pt x="2232" y="1176"/>
                </a:cubicBezTo>
                <a:cubicBezTo>
                  <a:pt x="2233" y="1176"/>
                  <a:pt x="2233" y="1176"/>
                  <a:pt x="2233" y="1176"/>
                </a:cubicBezTo>
                <a:cubicBezTo>
                  <a:pt x="2234" y="1176"/>
                  <a:pt x="2234" y="1176"/>
                  <a:pt x="2234" y="1176"/>
                </a:cubicBezTo>
                <a:cubicBezTo>
                  <a:pt x="2234" y="1176"/>
                  <a:pt x="2234" y="1176"/>
                  <a:pt x="2234" y="1176"/>
                </a:cubicBezTo>
                <a:cubicBezTo>
                  <a:pt x="2234" y="1176"/>
                  <a:pt x="2234" y="1176"/>
                  <a:pt x="2234" y="1176"/>
                </a:cubicBezTo>
                <a:cubicBezTo>
                  <a:pt x="2234" y="1176"/>
                  <a:pt x="2234" y="1176"/>
                  <a:pt x="2234" y="1176"/>
                </a:cubicBezTo>
                <a:cubicBezTo>
                  <a:pt x="2235" y="1176"/>
                  <a:pt x="2235" y="1176"/>
                  <a:pt x="2235" y="1176"/>
                </a:cubicBezTo>
                <a:cubicBezTo>
                  <a:pt x="2235" y="1177"/>
                  <a:pt x="2235" y="1177"/>
                  <a:pt x="2235" y="1177"/>
                </a:cubicBezTo>
                <a:cubicBezTo>
                  <a:pt x="2236" y="1177"/>
                  <a:pt x="2236" y="1177"/>
                  <a:pt x="2237" y="1177"/>
                </a:cubicBezTo>
                <a:cubicBezTo>
                  <a:pt x="2237" y="1177"/>
                  <a:pt x="2237" y="1177"/>
                  <a:pt x="2237" y="1177"/>
                </a:cubicBezTo>
                <a:cubicBezTo>
                  <a:pt x="2237" y="1177"/>
                  <a:pt x="2237" y="1177"/>
                  <a:pt x="2237" y="1177"/>
                </a:cubicBezTo>
                <a:cubicBezTo>
                  <a:pt x="2237" y="1178"/>
                  <a:pt x="2237" y="1178"/>
                  <a:pt x="2237" y="1178"/>
                </a:cubicBezTo>
                <a:cubicBezTo>
                  <a:pt x="2238" y="1178"/>
                  <a:pt x="2238" y="1178"/>
                  <a:pt x="2238" y="1178"/>
                </a:cubicBezTo>
                <a:cubicBezTo>
                  <a:pt x="2238" y="1178"/>
                  <a:pt x="2238" y="1178"/>
                  <a:pt x="2238" y="1178"/>
                </a:cubicBezTo>
                <a:cubicBezTo>
                  <a:pt x="2238" y="1178"/>
                  <a:pt x="2238" y="1178"/>
                  <a:pt x="2238" y="1178"/>
                </a:cubicBezTo>
                <a:cubicBezTo>
                  <a:pt x="2238" y="1178"/>
                  <a:pt x="2238" y="1178"/>
                  <a:pt x="2238" y="1178"/>
                </a:cubicBezTo>
                <a:cubicBezTo>
                  <a:pt x="2238" y="1178"/>
                  <a:pt x="2238" y="1178"/>
                  <a:pt x="2238" y="1178"/>
                </a:cubicBezTo>
                <a:cubicBezTo>
                  <a:pt x="2238" y="1178"/>
                  <a:pt x="2238" y="1178"/>
                  <a:pt x="2238" y="1178"/>
                </a:cubicBezTo>
                <a:cubicBezTo>
                  <a:pt x="2238" y="1179"/>
                  <a:pt x="2238" y="1179"/>
                  <a:pt x="2238" y="1179"/>
                </a:cubicBezTo>
                <a:cubicBezTo>
                  <a:pt x="2239" y="1179"/>
                  <a:pt x="2239" y="1179"/>
                  <a:pt x="2239" y="1179"/>
                </a:cubicBezTo>
                <a:cubicBezTo>
                  <a:pt x="2239" y="1180"/>
                  <a:pt x="2239" y="1180"/>
                  <a:pt x="2239" y="1180"/>
                </a:cubicBezTo>
                <a:cubicBezTo>
                  <a:pt x="2239" y="1180"/>
                  <a:pt x="2239" y="1180"/>
                  <a:pt x="2239" y="1180"/>
                </a:cubicBezTo>
                <a:cubicBezTo>
                  <a:pt x="2239" y="1180"/>
                  <a:pt x="2239" y="1180"/>
                  <a:pt x="2239" y="1180"/>
                </a:cubicBezTo>
                <a:cubicBezTo>
                  <a:pt x="2239" y="1180"/>
                  <a:pt x="2239" y="1180"/>
                  <a:pt x="2239" y="1180"/>
                </a:cubicBezTo>
                <a:cubicBezTo>
                  <a:pt x="2239" y="1181"/>
                  <a:pt x="2239" y="1181"/>
                  <a:pt x="2239" y="1181"/>
                </a:cubicBezTo>
                <a:cubicBezTo>
                  <a:pt x="2239" y="1181"/>
                  <a:pt x="2239" y="1181"/>
                  <a:pt x="2239" y="1181"/>
                </a:cubicBezTo>
                <a:cubicBezTo>
                  <a:pt x="2239" y="1181"/>
                  <a:pt x="2239" y="1181"/>
                  <a:pt x="2239" y="1181"/>
                </a:cubicBezTo>
                <a:cubicBezTo>
                  <a:pt x="2239" y="1181"/>
                  <a:pt x="2239" y="1181"/>
                  <a:pt x="2239" y="1181"/>
                </a:cubicBezTo>
                <a:cubicBezTo>
                  <a:pt x="2239" y="1181"/>
                  <a:pt x="2239" y="1181"/>
                  <a:pt x="2239" y="1181"/>
                </a:cubicBezTo>
                <a:cubicBezTo>
                  <a:pt x="2239" y="1181"/>
                  <a:pt x="2239" y="1181"/>
                  <a:pt x="2239" y="1181"/>
                </a:cubicBezTo>
                <a:cubicBezTo>
                  <a:pt x="2239" y="1181"/>
                  <a:pt x="2239" y="1181"/>
                  <a:pt x="2239" y="1181"/>
                </a:cubicBezTo>
                <a:cubicBezTo>
                  <a:pt x="2239" y="1181"/>
                  <a:pt x="2239" y="1181"/>
                  <a:pt x="2239" y="1181"/>
                </a:cubicBezTo>
                <a:cubicBezTo>
                  <a:pt x="2238" y="1181"/>
                  <a:pt x="2238" y="1181"/>
                  <a:pt x="2238" y="1181"/>
                </a:cubicBezTo>
                <a:cubicBezTo>
                  <a:pt x="2238" y="1181"/>
                  <a:pt x="2238" y="1181"/>
                  <a:pt x="2238" y="1181"/>
                </a:cubicBezTo>
                <a:cubicBezTo>
                  <a:pt x="2237" y="1181"/>
                  <a:pt x="2237" y="1181"/>
                  <a:pt x="2237" y="1181"/>
                </a:cubicBezTo>
                <a:cubicBezTo>
                  <a:pt x="2237" y="1181"/>
                  <a:pt x="2237" y="1181"/>
                  <a:pt x="2237" y="1181"/>
                </a:cubicBezTo>
                <a:cubicBezTo>
                  <a:pt x="2237" y="1181"/>
                  <a:pt x="2237" y="1181"/>
                  <a:pt x="2237" y="1181"/>
                </a:cubicBezTo>
                <a:cubicBezTo>
                  <a:pt x="2236" y="1181"/>
                  <a:pt x="2236" y="1182"/>
                  <a:pt x="2236" y="1182"/>
                </a:cubicBezTo>
                <a:cubicBezTo>
                  <a:pt x="2236" y="1182"/>
                  <a:pt x="2236" y="1182"/>
                  <a:pt x="2236" y="1182"/>
                </a:cubicBezTo>
                <a:cubicBezTo>
                  <a:pt x="2236" y="1182"/>
                  <a:pt x="2236" y="1182"/>
                  <a:pt x="2236" y="1182"/>
                </a:cubicBezTo>
                <a:cubicBezTo>
                  <a:pt x="2236" y="1182"/>
                  <a:pt x="2236" y="1182"/>
                  <a:pt x="2236" y="1182"/>
                </a:cubicBezTo>
                <a:cubicBezTo>
                  <a:pt x="2235" y="1182"/>
                  <a:pt x="2235" y="1182"/>
                  <a:pt x="2235" y="1183"/>
                </a:cubicBezTo>
                <a:cubicBezTo>
                  <a:pt x="2234" y="1183"/>
                  <a:pt x="2234" y="1183"/>
                  <a:pt x="2234" y="1183"/>
                </a:cubicBezTo>
                <a:cubicBezTo>
                  <a:pt x="2234" y="1183"/>
                  <a:pt x="2234" y="1183"/>
                  <a:pt x="2234" y="1183"/>
                </a:cubicBezTo>
                <a:cubicBezTo>
                  <a:pt x="2234" y="1183"/>
                  <a:pt x="2234" y="1183"/>
                  <a:pt x="2234" y="1183"/>
                </a:cubicBezTo>
                <a:cubicBezTo>
                  <a:pt x="2233" y="1183"/>
                  <a:pt x="2233" y="1183"/>
                  <a:pt x="2233" y="1183"/>
                </a:cubicBezTo>
                <a:cubicBezTo>
                  <a:pt x="2233" y="1183"/>
                  <a:pt x="2233" y="1183"/>
                  <a:pt x="2233" y="1183"/>
                </a:cubicBezTo>
                <a:cubicBezTo>
                  <a:pt x="2233" y="1183"/>
                  <a:pt x="2233" y="1183"/>
                  <a:pt x="2233" y="1183"/>
                </a:cubicBezTo>
                <a:cubicBezTo>
                  <a:pt x="2232" y="1182"/>
                  <a:pt x="2232" y="1182"/>
                  <a:pt x="2232" y="1182"/>
                </a:cubicBezTo>
                <a:cubicBezTo>
                  <a:pt x="2232" y="1182"/>
                  <a:pt x="2232" y="1182"/>
                  <a:pt x="2232" y="1182"/>
                </a:cubicBezTo>
                <a:cubicBezTo>
                  <a:pt x="2232" y="1182"/>
                  <a:pt x="2232" y="1182"/>
                  <a:pt x="2232" y="1182"/>
                </a:cubicBezTo>
                <a:cubicBezTo>
                  <a:pt x="2231" y="1182"/>
                  <a:pt x="2231" y="1182"/>
                  <a:pt x="2231" y="1182"/>
                </a:cubicBezTo>
                <a:cubicBezTo>
                  <a:pt x="2231" y="1182"/>
                  <a:pt x="2231" y="1182"/>
                  <a:pt x="2231" y="1182"/>
                </a:cubicBezTo>
                <a:cubicBezTo>
                  <a:pt x="2231" y="1182"/>
                  <a:pt x="2231" y="1182"/>
                  <a:pt x="2231" y="1182"/>
                </a:cubicBezTo>
                <a:cubicBezTo>
                  <a:pt x="2230" y="1182"/>
                  <a:pt x="2230" y="1182"/>
                  <a:pt x="2230" y="1182"/>
                </a:cubicBezTo>
                <a:cubicBezTo>
                  <a:pt x="2229" y="1182"/>
                  <a:pt x="2229" y="1182"/>
                  <a:pt x="2229" y="1182"/>
                </a:cubicBezTo>
                <a:cubicBezTo>
                  <a:pt x="2229" y="1182"/>
                  <a:pt x="2229" y="1182"/>
                  <a:pt x="2229" y="1182"/>
                </a:cubicBezTo>
                <a:cubicBezTo>
                  <a:pt x="2229" y="1182"/>
                  <a:pt x="2229" y="1182"/>
                  <a:pt x="2229" y="1182"/>
                </a:cubicBezTo>
                <a:cubicBezTo>
                  <a:pt x="2229" y="1182"/>
                  <a:pt x="2229" y="1182"/>
                  <a:pt x="2229" y="1182"/>
                </a:cubicBezTo>
                <a:cubicBezTo>
                  <a:pt x="2229" y="1182"/>
                  <a:pt x="2229" y="1182"/>
                  <a:pt x="2229" y="1182"/>
                </a:cubicBezTo>
                <a:cubicBezTo>
                  <a:pt x="2229" y="1182"/>
                  <a:pt x="2229" y="1182"/>
                  <a:pt x="2229" y="1182"/>
                </a:cubicBezTo>
                <a:cubicBezTo>
                  <a:pt x="2228" y="1182"/>
                  <a:pt x="2228" y="1182"/>
                  <a:pt x="2228" y="1182"/>
                </a:cubicBezTo>
                <a:cubicBezTo>
                  <a:pt x="2228" y="1182"/>
                  <a:pt x="2228" y="1182"/>
                  <a:pt x="2228" y="1182"/>
                </a:cubicBezTo>
                <a:cubicBezTo>
                  <a:pt x="2228" y="1182"/>
                  <a:pt x="2228" y="1182"/>
                  <a:pt x="2228" y="1182"/>
                </a:cubicBezTo>
                <a:cubicBezTo>
                  <a:pt x="2228" y="1182"/>
                  <a:pt x="2228" y="1182"/>
                  <a:pt x="2228" y="1182"/>
                </a:cubicBezTo>
                <a:cubicBezTo>
                  <a:pt x="2228" y="1182"/>
                  <a:pt x="2228" y="1182"/>
                  <a:pt x="2228" y="1182"/>
                </a:cubicBezTo>
                <a:cubicBezTo>
                  <a:pt x="2228" y="1182"/>
                  <a:pt x="2228" y="1182"/>
                  <a:pt x="2228" y="1182"/>
                </a:cubicBezTo>
                <a:cubicBezTo>
                  <a:pt x="2227" y="1182"/>
                  <a:pt x="2227" y="1182"/>
                  <a:pt x="2227" y="1182"/>
                </a:cubicBezTo>
                <a:cubicBezTo>
                  <a:pt x="2227" y="1182"/>
                  <a:pt x="2227" y="1182"/>
                  <a:pt x="2227" y="1182"/>
                </a:cubicBezTo>
                <a:cubicBezTo>
                  <a:pt x="2227" y="1182"/>
                  <a:pt x="2227" y="1182"/>
                  <a:pt x="2227" y="1182"/>
                </a:cubicBezTo>
                <a:cubicBezTo>
                  <a:pt x="2226" y="1182"/>
                  <a:pt x="2226" y="1182"/>
                  <a:pt x="2226" y="1182"/>
                </a:cubicBezTo>
                <a:cubicBezTo>
                  <a:pt x="2226" y="1182"/>
                  <a:pt x="2226" y="1182"/>
                  <a:pt x="2226" y="1182"/>
                </a:cubicBezTo>
                <a:cubicBezTo>
                  <a:pt x="2225" y="1182"/>
                  <a:pt x="2225" y="1182"/>
                  <a:pt x="2225" y="1182"/>
                </a:cubicBezTo>
                <a:cubicBezTo>
                  <a:pt x="2225" y="1182"/>
                  <a:pt x="2225" y="1182"/>
                  <a:pt x="2225" y="1182"/>
                </a:cubicBezTo>
                <a:cubicBezTo>
                  <a:pt x="2224" y="1182"/>
                  <a:pt x="2224" y="1182"/>
                  <a:pt x="2224" y="1182"/>
                </a:cubicBezTo>
                <a:cubicBezTo>
                  <a:pt x="2224" y="1182"/>
                  <a:pt x="2224" y="1182"/>
                  <a:pt x="2224" y="1182"/>
                </a:cubicBezTo>
                <a:cubicBezTo>
                  <a:pt x="2223" y="1182"/>
                  <a:pt x="2223" y="1182"/>
                  <a:pt x="2223" y="1182"/>
                </a:cubicBezTo>
                <a:cubicBezTo>
                  <a:pt x="2223" y="1182"/>
                  <a:pt x="2223" y="1182"/>
                  <a:pt x="2223" y="1182"/>
                </a:cubicBezTo>
                <a:cubicBezTo>
                  <a:pt x="2223" y="1182"/>
                  <a:pt x="2223" y="1182"/>
                  <a:pt x="2223" y="1182"/>
                </a:cubicBezTo>
                <a:cubicBezTo>
                  <a:pt x="2223" y="1182"/>
                  <a:pt x="2223" y="1182"/>
                  <a:pt x="2223" y="1182"/>
                </a:cubicBezTo>
                <a:cubicBezTo>
                  <a:pt x="2223" y="1182"/>
                  <a:pt x="2223" y="1182"/>
                  <a:pt x="2223" y="1182"/>
                </a:cubicBezTo>
                <a:cubicBezTo>
                  <a:pt x="2222" y="1181"/>
                  <a:pt x="2222" y="1181"/>
                  <a:pt x="2222" y="1181"/>
                </a:cubicBezTo>
                <a:cubicBezTo>
                  <a:pt x="2222" y="1181"/>
                  <a:pt x="2222" y="1181"/>
                  <a:pt x="2222" y="1181"/>
                </a:cubicBezTo>
                <a:cubicBezTo>
                  <a:pt x="2221" y="1181"/>
                  <a:pt x="2221" y="1181"/>
                  <a:pt x="2221" y="1181"/>
                </a:cubicBezTo>
                <a:cubicBezTo>
                  <a:pt x="2221" y="1180"/>
                  <a:pt x="2221" y="1180"/>
                  <a:pt x="2221" y="1180"/>
                </a:cubicBezTo>
                <a:cubicBezTo>
                  <a:pt x="2220" y="1180"/>
                  <a:pt x="2220" y="1180"/>
                  <a:pt x="2220" y="1180"/>
                </a:cubicBezTo>
                <a:cubicBezTo>
                  <a:pt x="2220" y="1179"/>
                  <a:pt x="2220" y="1179"/>
                  <a:pt x="2220" y="1179"/>
                </a:cubicBezTo>
                <a:cubicBezTo>
                  <a:pt x="2219" y="1178"/>
                  <a:pt x="2219" y="1178"/>
                  <a:pt x="2219" y="1178"/>
                </a:cubicBezTo>
                <a:cubicBezTo>
                  <a:pt x="2219" y="1178"/>
                  <a:pt x="2219" y="1178"/>
                  <a:pt x="2219" y="1178"/>
                </a:cubicBezTo>
                <a:cubicBezTo>
                  <a:pt x="2218" y="1177"/>
                  <a:pt x="2218" y="1177"/>
                  <a:pt x="2218" y="1177"/>
                </a:cubicBezTo>
                <a:cubicBezTo>
                  <a:pt x="2218" y="1177"/>
                  <a:pt x="2218" y="1177"/>
                  <a:pt x="2218" y="1177"/>
                </a:cubicBezTo>
                <a:cubicBezTo>
                  <a:pt x="2219" y="1177"/>
                  <a:pt x="2219" y="1177"/>
                  <a:pt x="2219" y="1177"/>
                </a:cubicBezTo>
                <a:cubicBezTo>
                  <a:pt x="2219" y="1177"/>
                  <a:pt x="2219" y="1177"/>
                  <a:pt x="2219" y="1177"/>
                </a:cubicBezTo>
                <a:cubicBezTo>
                  <a:pt x="2219" y="1177"/>
                  <a:pt x="2219" y="1177"/>
                  <a:pt x="2219" y="1177"/>
                </a:cubicBezTo>
                <a:cubicBezTo>
                  <a:pt x="2218" y="1177"/>
                  <a:pt x="2218" y="1177"/>
                  <a:pt x="2218" y="1177"/>
                </a:cubicBezTo>
                <a:cubicBezTo>
                  <a:pt x="2218" y="1177"/>
                  <a:pt x="2218" y="1177"/>
                  <a:pt x="2218" y="1177"/>
                </a:cubicBezTo>
                <a:cubicBezTo>
                  <a:pt x="2218" y="1177"/>
                  <a:pt x="2218" y="1177"/>
                  <a:pt x="2218" y="1177"/>
                </a:cubicBezTo>
                <a:cubicBezTo>
                  <a:pt x="2218" y="1177"/>
                  <a:pt x="2218" y="1177"/>
                  <a:pt x="2218" y="1177"/>
                </a:cubicBezTo>
                <a:cubicBezTo>
                  <a:pt x="2217" y="1177"/>
                  <a:pt x="2217" y="1177"/>
                  <a:pt x="2217" y="1177"/>
                </a:cubicBezTo>
                <a:cubicBezTo>
                  <a:pt x="2217" y="1176"/>
                  <a:pt x="2217" y="1176"/>
                  <a:pt x="2217" y="1176"/>
                </a:cubicBezTo>
                <a:cubicBezTo>
                  <a:pt x="2217" y="1176"/>
                  <a:pt x="2217" y="1176"/>
                  <a:pt x="2217" y="1176"/>
                </a:cubicBezTo>
                <a:cubicBezTo>
                  <a:pt x="2217" y="1176"/>
                  <a:pt x="2217" y="1176"/>
                  <a:pt x="2217" y="1176"/>
                </a:cubicBezTo>
                <a:cubicBezTo>
                  <a:pt x="2217" y="1176"/>
                  <a:pt x="2217" y="1176"/>
                  <a:pt x="2217" y="1176"/>
                </a:cubicBezTo>
                <a:cubicBezTo>
                  <a:pt x="2217" y="1176"/>
                  <a:pt x="2217" y="1176"/>
                  <a:pt x="2217" y="1176"/>
                </a:cubicBezTo>
                <a:cubicBezTo>
                  <a:pt x="2216" y="1176"/>
                  <a:pt x="2216" y="1176"/>
                  <a:pt x="2216" y="1176"/>
                </a:cubicBezTo>
                <a:cubicBezTo>
                  <a:pt x="2216" y="1175"/>
                  <a:pt x="2216" y="1175"/>
                  <a:pt x="2216" y="1175"/>
                </a:cubicBezTo>
                <a:cubicBezTo>
                  <a:pt x="2215" y="1175"/>
                  <a:pt x="2215" y="1175"/>
                  <a:pt x="2215" y="1175"/>
                </a:cubicBezTo>
                <a:cubicBezTo>
                  <a:pt x="2215" y="1175"/>
                  <a:pt x="2215" y="1175"/>
                  <a:pt x="2215" y="1175"/>
                </a:cubicBezTo>
                <a:cubicBezTo>
                  <a:pt x="2215" y="1175"/>
                  <a:pt x="2215" y="1175"/>
                  <a:pt x="2215" y="1175"/>
                </a:cubicBezTo>
                <a:cubicBezTo>
                  <a:pt x="2216" y="1175"/>
                  <a:pt x="2216" y="1175"/>
                  <a:pt x="2216" y="1175"/>
                </a:cubicBezTo>
                <a:cubicBezTo>
                  <a:pt x="2216" y="1174"/>
                  <a:pt x="2216" y="1174"/>
                  <a:pt x="2216" y="1174"/>
                </a:cubicBezTo>
                <a:cubicBezTo>
                  <a:pt x="2216" y="1174"/>
                  <a:pt x="2216" y="1174"/>
                  <a:pt x="2216" y="1174"/>
                </a:cubicBezTo>
                <a:cubicBezTo>
                  <a:pt x="2216" y="1174"/>
                  <a:pt x="2216" y="1174"/>
                  <a:pt x="2216" y="1174"/>
                </a:cubicBezTo>
                <a:cubicBezTo>
                  <a:pt x="2216" y="1174"/>
                  <a:pt x="2216" y="1174"/>
                  <a:pt x="2216" y="1174"/>
                </a:cubicBezTo>
                <a:cubicBezTo>
                  <a:pt x="2216" y="1174"/>
                  <a:pt x="2216" y="1174"/>
                  <a:pt x="2216" y="1174"/>
                </a:cubicBezTo>
                <a:cubicBezTo>
                  <a:pt x="2216" y="1174"/>
                  <a:pt x="2216" y="1174"/>
                  <a:pt x="2216" y="1174"/>
                </a:cubicBezTo>
                <a:cubicBezTo>
                  <a:pt x="2216" y="1173"/>
                  <a:pt x="2216" y="1173"/>
                  <a:pt x="2216" y="1173"/>
                </a:cubicBezTo>
                <a:cubicBezTo>
                  <a:pt x="2216" y="1173"/>
                  <a:pt x="2216" y="1173"/>
                  <a:pt x="2216" y="1173"/>
                </a:cubicBezTo>
                <a:cubicBezTo>
                  <a:pt x="2216" y="1174"/>
                  <a:pt x="2216" y="1174"/>
                  <a:pt x="2216" y="1174"/>
                </a:cubicBezTo>
                <a:cubicBezTo>
                  <a:pt x="2216" y="1174"/>
                  <a:pt x="2216" y="1174"/>
                  <a:pt x="2216" y="1174"/>
                </a:cubicBezTo>
                <a:cubicBezTo>
                  <a:pt x="2216" y="1174"/>
                  <a:pt x="2216" y="1174"/>
                  <a:pt x="2216" y="1174"/>
                </a:cubicBezTo>
                <a:cubicBezTo>
                  <a:pt x="2216" y="1174"/>
                  <a:pt x="2216" y="1174"/>
                  <a:pt x="2216" y="1174"/>
                </a:cubicBezTo>
                <a:cubicBezTo>
                  <a:pt x="2216" y="1174"/>
                  <a:pt x="2216" y="1174"/>
                  <a:pt x="2216" y="1174"/>
                </a:cubicBezTo>
                <a:cubicBezTo>
                  <a:pt x="2215" y="1175"/>
                  <a:pt x="2215" y="1175"/>
                  <a:pt x="2215" y="1175"/>
                </a:cubicBezTo>
                <a:cubicBezTo>
                  <a:pt x="2215" y="1175"/>
                  <a:pt x="2215" y="1175"/>
                  <a:pt x="2215" y="1175"/>
                </a:cubicBezTo>
                <a:cubicBezTo>
                  <a:pt x="2215" y="1175"/>
                  <a:pt x="2215" y="1175"/>
                  <a:pt x="2215" y="1175"/>
                </a:cubicBezTo>
                <a:cubicBezTo>
                  <a:pt x="2214" y="1175"/>
                  <a:pt x="2214" y="1174"/>
                  <a:pt x="2213" y="1175"/>
                </a:cubicBezTo>
                <a:cubicBezTo>
                  <a:pt x="2213" y="1175"/>
                  <a:pt x="2213" y="1175"/>
                  <a:pt x="2213" y="1175"/>
                </a:cubicBezTo>
                <a:cubicBezTo>
                  <a:pt x="2213" y="1175"/>
                  <a:pt x="2213" y="1175"/>
                  <a:pt x="2213" y="1175"/>
                </a:cubicBezTo>
                <a:cubicBezTo>
                  <a:pt x="2212" y="1175"/>
                  <a:pt x="2212" y="1175"/>
                  <a:pt x="2212" y="1175"/>
                </a:cubicBezTo>
                <a:cubicBezTo>
                  <a:pt x="2212" y="1175"/>
                  <a:pt x="2212" y="1175"/>
                  <a:pt x="2212" y="1175"/>
                </a:cubicBezTo>
                <a:cubicBezTo>
                  <a:pt x="2211" y="1175"/>
                  <a:pt x="2211" y="1175"/>
                  <a:pt x="2211" y="1175"/>
                </a:cubicBezTo>
                <a:cubicBezTo>
                  <a:pt x="2211" y="1175"/>
                  <a:pt x="2211" y="1175"/>
                  <a:pt x="2211" y="1175"/>
                </a:cubicBezTo>
                <a:cubicBezTo>
                  <a:pt x="2211" y="1175"/>
                  <a:pt x="2211" y="1175"/>
                  <a:pt x="2211" y="1175"/>
                </a:cubicBezTo>
                <a:cubicBezTo>
                  <a:pt x="2211" y="1175"/>
                  <a:pt x="2211" y="1175"/>
                  <a:pt x="2211" y="1175"/>
                </a:cubicBezTo>
                <a:cubicBezTo>
                  <a:pt x="2210" y="1175"/>
                  <a:pt x="2210" y="1175"/>
                  <a:pt x="2210" y="1175"/>
                </a:cubicBezTo>
                <a:cubicBezTo>
                  <a:pt x="2211" y="1174"/>
                  <a:pt x="2211" y="1174"/>
                  <a:pt x="2211" y="1174"/>
                </a:cubicBezTo>
                <a:cubicBezTo>
                  <a:pt x="2211" y="1174"/>
                  <a:pt x="2211" y="1174"/>
                  <a:pt x="2211" y="1174"/>
                </a:cubicBezTo>
                <a:cubicBezTo>
                  <a:pt x="2211" y="1174"/>
                  <a:pt x="2211" y="1174"/>
                  <a:pt x="2211" y="1174"/>
                </a:cubicBezTo>
                <a:cubicBezTo>
                  <a:pt x="2210" y="1174"/>
                  <a:pt x="2210" y="1174"/>
                  <a:pt x="2210" y="1174"/>
                </a:cubicBezTo>
                <a:cubicBezTo>
                  <a:pt x="2210" y="1174"/>
                  <a:pt x="2210" y="1174"/>
                  <a:pt x="2210" y="1174"/>
                </a:cubicBezTo>
                <a:cubicBezTo>
                  <a:pt x="2210" y="1175"/>
                  <a:pt x="2210" y="1175"/>
                  <a:pt x="2210" y="1175"/>
                </a:cubicBezTo>
                <a:cubicBezTo>
                  <a:pt x="2210" y="1175"/>
                  <a:pt x="2210" y="1175"/>
                  <a:pt x="2210" y="1175"/>
                </a:cubicBezTo>
                <a:cubicBezTo>
                  <a:pt x="2209" y="1175"/>
                  <a:pt x="2209" y="1175"/>
                  <a:pt x="2209" y="1175"/>
                </a:cubicBezTo>
                <a:cubicBezTo>
                  <a:pt x="2209" y="1175"/>
                  <a:pt x="2209" y="1175"/>
                  <a:pt x="2209" y="1175"/>
                </a:cubicBezTo>
                <a:cubicBezTo>
                  <a:pt x="2209" y="1175"/>
                  <a:pt x="2209" y="1175"/>
                  <a:pt x="2209" y="1175"/>
                </a:cubicBezTo>
                <a:cubicBezTo>
                  <a:pt x="2209" y="1175"/>
                  <a:pt x="2209" y="1175"/>
                  <a:pt x="2209" y="1175"/>
                </a:cubicBezTo>
                <a:cubicBezTo>
                  <a:pt x="2209" y="1175"/>
                  <a:pt x="2209" y="1175"/>
                  <a:pt x="2209" y="1175"/>
                </a:cubicBezTo>
                <a:cubicBezTo>
                  <a:pt x="2209" y="1175"/>
                  <a:pt x="2209" y="1175"/>
                  <a:pt x="2209" y="1175"/>
                </a:cubicBezTo>
                <a:cubicBezTo>
                  <a:pt x="2209" y="1175"/>
                  <a:pt x="2209" y="1175"/>
                  <a:pt x="2209" y="1175"/>
                </a:cubicBezTo>
                <a:cubicBezTo>
                  <a:pt x="2209" y="1176"/>
                  <a:pt x="2209" y="1176"/>
                  <a:pt x="2209" y="1176"/>
                </a:cubicBezTo>
                <a:cubicBezTo>
                  <a:pt x="2209" y="1176"/>
                  <a:pt x="2209" y="1176"/>
                  <a:pt x="2209" y="1176"/>
                </a:cubicBezTo>
                <a:cubicBezTo>
                  <a:pt x="2209" y="1176"/>
                  <a:pt x="2209" y="1176"/>
                  <a:pt x="2209" y="1176"/>
                </a:cubicBezTo>
                <a:cubicBezTo>
                  <a:pt x="2208" y="1176"/>
                  <a:pt x="2208" y="1176"/>
                  <a:pt x="2208" y="1176"/>
                </a:cubicBezTo>
                <a:cubicBezTo>
                  <a:pt x="2208" y="1175"/>
                  <a:pt x="2208" y="1175"/>
                  <a:pt x="2208" y="1175"/>
                </a:cubicBezTo>
                <a:cubicBezTo>
                  <a:pt x="2208" y="1175"/>
                  <a:pt x="2208" y="1175"/>
                  <a:pt x="2208" y="1175"/>
                </a:cubicBezTo>
                <a:cubicBezTo>
                  <a:pt x="2208" y="1174"/>
                  <a:pt x="2208" y="1174"/>
                  <a:pt x="2208" y="1174"/>
                </a:cubicBezTo>
                <a:cubicBezTo>
                  <a:pt x="2208" y="1174"/>
                  <a:pt x="2208" y="1174"/>
                  <a:pt x="2208" y="1174"/>
                </a:cubicBezTo>
                <a:cubicBezTo>
                  <a:pt x="2208" y="1174"/>
                  <a:pt x="2208" y="1174"/>
                  <a:pt x="2208" y="1174"/>
                </a:cubicBezTo>
                <a:cubicBezTo>
                  <a:pt x="2208" y="1174"/>
                  <a:pt x="2208" y="1174"/>
                  <a:pt x="2208" y="1174"/>
                </a:cubicBezTo>
                <a:cubicBezTo>
                  <a:pt x="2208" y="1174"/>
                  <a:pt x="2208" y="1174"/>
                  <a:pt x="2208" y="1174"/>
                </a:cubicBezTo>
                <a:cubicBezTo>
                  <a:pt x="2208" y="1173"/>
                  <a:pt x="2208" y="1173"/>
                  <a:pt x="2208" y="1173"/>
                </a:cubicBezTo>
                <a:cubicBezTo>
                  <a:pt x="2209" y="1173"/>
                  <a:pt x="2209" y="1173"/>
                  <a:pt x="2209" y="1173"/>
                </a:cubicBezTo>
                <a:cubicBezTo>
                  <a:pt x="2209" y="1173"/>
                  <a:pt x="2209" y="1173"/>
                  <a:pt x="2209" y="1173"/>
                </a:cubicBezTo>
                <a:cubicBezTo>
                  <a:pt x="2209" y="1172"/>
                  <a:pt x="2209" y="1172"/>
                  <a:pt x="2209" y="1172"/>
                </a:cubicBezTo>
                <a:cubicBezTo>
                  <a:pt x="2209" y="1172"/>
                  <a:pt x="2209" y="1172"/>
                  <a:pt x="2209" y="1172"/>
                </a:cubicBezTo>
                <a:cubicBezTo>
                  <a:pt x="2209" y="1172"/>
                  <a:pt x="2209" y="1172"/>
                  <a:pt x="2209" y="1172"/>
                </a:cubicBezTo>
                <a:cubicBezTo>
                  <a:pt x="2209" y="1171"/>
                  <a:pt x="2209" y="1171"/>
                  <a:pt x="2209" y="1171"/>
                </a:cubicBezTo>
                <a:cubicBezTo>
                  <a:pt x="2210" y="1171"/>
                  <a:pt x="2210" y="1171"/>
                  <a:pt x="2210" y="1171"/>
                </a:cubicBezTo>
                <a:cubicBezTo>
                  <a:pt x="2210" y="1171"/>
                  <a:pt x="2210" y="1171"/>
                  <a:pt x="2210" y="1171"/>
                </a:cubicBezTo>
                <a:cubicBezTo>
                  <a:pt x="2209" y="1171"/>
                  <a:pt x="2209" y="1171"/>
                  <a:pt x="2209" y="1171"/>
                </a:cubicBezTo>
                <a:cubicBezTo>
                  <a:pt x="2209" y="1171"/>
                  <a:pt x="2209" y="1171"/>
                  <a:pt x="2209" y="1171"/>
                </a:cubicBezTo>
                <a:cubicBezTo>
                  <a:pt x="2209" y="1170"/>
                  <a:pt x="2209" y="1170"/>
                  <a:pt x="2209" y="1170"/>
                </a:cubicBezTo>
                <a:cubicBezTo>
                  <a:pt x="2208" y="1169"/>
                  <a:pt x="2208" y="1169"/>
                  <a:pt x="2208" y="1169"/>
                </a:cubicBezTo>
                <a:cubicBezTo>
                  <a:pt x="2208" y="1169"/>
                  <a:pt x="2208" y="1169"/>
                  <a:pt x="2208" y="1169"/>
                </a:cubicBezTo>
                <a:cubicBezTo>
                  <a:pt x="2208" y="1169"/>
                  <a:pt x="2208" y="1169"/>
                  <a:pt x="2208" y="1169"/>
                </a:cubicBezTo>
                <a:cubicBezTo>
                  <a:pt x="2207" y="1169"/>
                  <a:pt x="2207" y="1169"/>
                  <a:pt x="2207" y="1169"/>
                </a:cubicBezTo>
                <a:cubicBezTo>
                  <a:pt x="2207" y="1168"/>
                  <a:pt x="2207" y="1168"/>
                  <a:pt x="2207" y="1168"/>
                </a:cubicBezTo>
                <a:cubicBezTo>
                  <a:pt x="2207" y="1168"/>
                  <a:pt x="2207" y="1168"/>
                  <a:pt x="2207" y="1168"/>
                </a:cubicBezTo>
                <a:cubicBezTo>
                  <a:pt x="2207" y="1168"/>
                  <a:pt x="2207" y="1168"/>
                  <a:pt x="2207" y="1168"/>
                </a:cubicBezTo>
                <a:cubicBezTo>
                  <a:pt x="2207" y="1168"/>
                  <a:pt x="2207" y="1168"/>
                  <a:pt x="2207" y="1168"/>
                </a:cubicBezTo>
                <a:cubicBezTo>
                  <a:pt x="2207" y="1168"/>
                  <a:pt x="2207" y="1168"/>
                  <a:pt x="2207" y="1168"/>
                </a:cubicBezTo>
                <a:cubicBezTo>
                  <a:pt x="2208" y="1168"/>
                  <a:pt x="2208" y="1168"/>
                  <a:pt x="2208" y="1168"/>
                </a:cubicBezTo>
                <a:cubicBezTo>
                  <a:pt x="2208" y="1168"/>
                  <a:pt x="2208" y="1168"/>
                  <a:pt x="2208" y="1168"/>
                </a:cubicBezTo>
                <a:cubicBezTo>
                  <a:pt x="2208" y="1168"/>
                  <a:pt x="2208" y="1168"/>
                  <a:pt x="2208" y="1168"/>
                </a:cubicBezTo>
                <a:cubicBezTo>
                  <a:pt x="2209" y="1168"/>
                  <a:pt x="2209" y="1168"/>
                  <a:pt x="2209" y="1168"/>
                </a:cubicBezTo>
                <a:cubicBezTo>
                  <a:pt x="2209" y="1168"/>
                  <a:pt x="2209" y="1168"/>
                  <a:pt x="2209" y="1168"/>
                </a:cubicBezTo>
                <a:cubicBezTo>
                  <a:pt x="2209" y="1169"/>
                  <a:pt x="2209" y="1169"/>
                  <a:pt x="2209" y="1169"/>
                </a:cubicBezTo>
                <a:cubicBezTo>
                  <a:pt x="2210" y="1169"/>
                  <a:pt x="2210" y="1169"/>
                  <a:pt x="2210" y="1169"/>
                </a:cubicBezTo>
                <a:cubicBezTo>
                  <a:pt x="2210" y="1168"/>
                  <a:pt x="2210" y="1168"/>
                  <a:pt x="2210" y="1168"/>
                </a:cubicBezTo>
                <a:cubicBezTo>
                  <a:pt x="2211" y="1168"/>
                  <a:pt x="2211" y="1168"/>
                  <a:pt x="2211" y="1168"/>
                </a:cubicBezTo>
                <a:cubicBezTo>
                  <a:pt x="2211" y="1168"/>
                  <a:pt x="2211" y="1168"/>
                  <a:pt x="2211" y="1168"/>
                </a:cubicBezTo>
                <a:cubicBezTo>
                  <a:pt x="2211" y="1168"/>
                  <a:pt x="2211" y="1168"/>
                  <a:pt x="2211" y="1168"/>
                </a:cubicBezTo>
                <a:cubicBezTo>
                  <a:pt x="2211" y="1169"/>
                  <a:pt x="2211" y="1169"/>
                  <a:pt x="2211" y="1169"/>
                </a:cubicBezTo>
                <a:cubicBezTo>
                  <a:pt x="2211" y="1169"/>
                  <a:pt x="2211" y="1169"/>
                  <a:pt x="2211" y="1169"/>
                </a:cubicBezTo>
                <a:cubicBezTo>
                  <a:pt x="2212" y="1169"/>
                  <a:pt x="2212" y="1169"/>
                  <a:pt x="2212" y="1169"/>
                </a:cubicBezTo>
                <a:cubicBezTo>
                  <a:pt x="2212" y="1168"/>
                  <a:pt x="2212" y="1168"/>
                  <a:pt x="2212" y="1168"/>
                </a:cubicBezTo>
                <a:cubicBezTo>
                  <a:pt x="2212" y="1168"/>
                  <a:pt x="2212" y="1168"/>
                  <a:pt x="2212" y="1168"/>
                </a:cubicBezTo>
                <a:cubicBezTo>
                  <a:pt x="2211" y="1168"/>
                  <a:pt x="2211" y="1168"/>
                  <a:pt x="2211" y="1168"/>
                </a:cubicBezTo>
                <a:cubicBezTo>
                  <a:pt x="2212" y="1168"/>
                  <a:pt x="2212" y="1168"/>
                  <a:pt x="2212" y="1168"/>
                </a:cubicBezTo>
                <a:cubicBezTo>
                  <a:pt x="2212" y="1168"/>
                  <a:pt x="2212" y="1168"/>
                  <a:pt x="2212" y="1168"/>
                </a:cubicBezTo>
                <a:cubicBezTo>
                  <a:pt x="2212" y="1169"/>
                  <a:pt x="2212" y="1169"/>
                  <a:pt x="2212" y="1169"/>
                </a:cubicBezTo>
                <a:cubicBezTo>
                  <a:pt x="2212" y="1169"/>
                  <a:pt x="2212" y="1169"/>
                  <a:pt x="2212" y="1169"/>
                </a:cubicBezTo>
                <a:cubicBezTo>
                  <a:pt x="2213" y="1169"/>
                  <a:pt x="2213" y="1169"/>
                  <a:pt x="2213" y="1169"/>
                </a:cubicBezTo>
                <a:cubicBezTo>
                  <a:pt x="2213" y="1169"/>
                  <a:pt x="2213" y="1169"/>
                  <a:pt x="2213" y="1169"/>
                </a:cubicBezTo>
                <a:cubicBezTo>
                  <a:pt x="2213" y="1168"/>
                  <a:pt x="2213" y="1168"/>
                  <a:pt x="2213" y="1168"/>
                </a:cubicBezTo>
                <a:cubicBezTo>
                  <a:pt x="2213" y="1169"/>
                  <a:pt x="2213" y="1169"/>
                  <a:pt x="2213" y="1169"/>
                </a:cubicBezTo>
                <a:cubicBezTo>
                  <a:pt x="2213" y="1169"/>
                  <a:pt x="2213" y="1169"/>
                  <a:pt x="2213" y="1169"/>
                </a:cubicBezTo>
                <a:cubicBezTo>
                  <a:pt x="2213" y="1169"/>
                  <a:pt x="2213" y="1169"/>
                  <a:pt x="2213" y="1169"/>
                </a:cubicBezTo>
                <a:cubicBezTo>
                  <a:pt x="2214" y="1169"/>
                  <a:pt x="2214" y="1169"/>
                  <a:pt x="2214" y="1169"/>
                </a:cubicBezTo>
                <a:cubicBezTo>
                  <a:pt x="2214" y="1169"/>
                  <a:pt x="2214" y="1169"/>
                  <a:pt x="2214" y="1169"/>
                </a:cubicBezTo>
                <a:cubicBezTo>
                  <a:pt x="2214" y="1168"/>
                  <a:pt x="2214" y="1168"/>
                  <a:pt x="2214" y="1168"/>
                </a:cubicBezTo>
                <a:cubicBezTo>
                  <a:pt x="2214" y="1168"/>
                  <a:pt x="2214" y="1168"/>
                  <a:pt x="2214" y="1168"/>
                </a:cubicBezTo>
                <a:cubicBezTo>
                  <a:pt x="2215" y="1168"/>
                  <a:pt x="2215" y="1168"/>
                  <a:pt x="2215" y="1168"/>
                </a:cubicBezTo>
                <a:cubicBezTo>
                  <a:pt x="2214" y="1168"/>
                  <a:pt x="2214" y="1168"/>
                  <a:pt x="2214" y="1168"/>
                </a:cubicBezTo>
                <a:cubicBezTo>
                  <a:pt x="2214" y="1168"/>
                  <a:pt x="2214" y="1168"/>
                  <a:pt x="2214" y="1168"/>
                </a:cubicBezTo>
                <a:cubicBezTo>
                  <a:pt x="2214" y="1168"/>
                  <a:pt x="2214" y="1168"/>
                  <a:pt x="2214" y="1168"/>
                </a:cubicBezTo>
                <a:cubicBezTo>
                  <a:pt x="2214" y="1168"/>
                  <a:pt x="2214" y="1168"/>
                  <a:pt x="2214" y="1168"/>
                </a:cubicBezTo>
                <a:cubicBezTo>
                  <a:pt x="2214" y="1169"/>
                  <a:pt x="2214" y="1169"/>
                  <a:pt x="2214" y="1169"/>
                </a:cubicBezTo>
                <a:cubicBezTo>
                  <a:pt x="2213" y="1168"/>
                  <a:pt x="2213" y="1168"/>
                  <a:pt x="2213" y="1168"/>
                </a:cubicBezTo>
                <a:cubicBezTo>
                  <a:pt x="2213" y="1168"/>
                  <a:pt x="2213" y="1168"/>
                  <a:pt x="2213" y="1168"/>
                </a:cubicBezTo>
                <a:cubicBezTo>
                  <a:pt x="2213" y="1169"/>
                  <a:pt x="2213" y="1169"/>
                  <a:pt x="2213" y="1169"/>
                </a:cubicBezTo>
                <a:cubicBezTo>
                  <a:pt x="2212" y="1169"/>
                  <a:pt x="2212" y="1169"/>
                  <a:pt x="2212" y="1169"/>
                </a:cubicBezTo>
                <a:cubicBezTo>
                  <a:pt x="2212" y="1168"/>
                  <a:pt x="2212" y="1168"/>
                  <a:pt x="2212" y="1168"/>
                </a:cubicBezTo>
                <a:cubicBezTo>
                  <a:pt x="2212" y="1168"/>
                  <a:pt x="2212" y="1168"/>
                  <a:pt x="2212" y="1168"/>
                </a:cubicBezTo>
                <a:cubicBezTo>
                  <a:pt x="2212" y="1168"/>
                  <a:pt x="2212" y="1168"/>
                  <a:pt x="2212" y="1168"/>
                </a:cubicBezTo>
                <a:cubicBezTo>
                  <a:pt x="2212" y="1168"/>
                  <a:pt x="2212" y="1168"/>
                  <a:pt x="2212" y="1168"/>
                </a:cubicBezTo>
                <a:cubicBezTo>
                  <a:pt x="2211" y="1168"/>
                  <a:pt x="2211" y="1168"/>
                  <a:pt x="2211" y="1168"/>
                </a:cubicBezTo>
                <a:cubicBezTo>
                  <a:pt x="2211" y="1167"/>
                  <a:pt x="2211" y="1167"/>
                  <a:pt x="2211" y="1167"/>
                </a:cubicBezTo>
                <a:cubicBezTo>
                  <a:pt x="2210" y="1167"/>
                  <a:pt x="2210" y="1167"/>
                  <a:pt x="2210" y="1167"/>
                </a:cubicBezTo>
                <a:cubicBezTo>
                  <a:pt x="2210" y="1167"/>
                  <a:pt x="2210" y="1167"/>
                  <a:pt x="2210" y="1167"/>
                </a:cubicBezTo>
                <a:cubicBezTo>
                  <a:pt x="2210" y="1167"/>
                  <a:pt x="2210" y="1167"/>
                  <a:pt x="2210" y="1167"/>
                </a:cubicBezTo>
                <a:cubicBezTo>
                  <a:pt x="2209" y="1166"/>
                  <a:pt x="2209" y="1166"/>
                  <a:pt x="2209" y="1166"/>
                </a:cubicBezTo>
                <a:cubicBezTo>
                  <a:pt x="2209" y="1166"/>
                  <a:pt x="2209" y="1166"/>
                  <a:pt x="2209" y="1166"/>
                </a:cubicBezTo>
                <a:cubicBezTo>
                  <a:pt x="2209" y="1166"/>
                  <a:pt x="2209" y="1166"/>
                  <a:pt x="2209" y="1166"/>
                </a:cubicBezTo>
                <a:cubicBezTo>
                  <a:pt x="2209" y="1166"/>
                  <a:pt x="2209" y="1166"/>
                  <a:pt x="2209" y="1166"/>
                </a:cubicBezTo>
                <a:cubicBezTo>
                  <a:pt x="2208" y="1166"/>
                  <a:pt x="2208" y="1166"/>
                  <a:pt x="2208" y="1166"/>
                </a:cubicBezTo>
                <a:cubicBezTo>
                  <a:pt x="2208" y="1165"/>
                  <a:pt x="2208" y="1165"/>
                  <a:pt x="2208" y="1165"/>
                </a:cubicBezTo>
                <a:cubicBezTo>
                  <a:pt x="2208" y="1165"/>
                  <a:pt x="2208" y="1165"/>
                  <a:pt x="2208" y="1165"/>
                </a:cubicBezTo>
                <a:cubicBezTo>
                  <a:pt x="2208" y="1165"/>
                  <a:pt x="2208" y="1165"/>
                  <a:pt x="2208" y="1165"/>
                </a:cubicBezTo>
                <a:cubicBezTo>
                  <a:pt x="2208" y="1165"/>
                  <a:pt x="2208" y="1165"/>
                  <a:pt x="2208" y="1165"/>
                </a:cubicBezTo>
                <a:cubicBezTo>
                  <a:pt x="2207" y="1164"/>
                  <a:pt x="2207" y="1164"/>
                  <a:pt x="2207" y="1164"/>
                </a:cubicBezTo>
                <a:cubicBezTo>
                  <a:pt x="2206" y="1164"/>
                  <a:pt x="2206" y="1164"/>
                  <a:pt x="2206" y="1164"/>
                </a:cubicBezTo>
                <a:cubicBezTo>
                  <a:pt x="2206" y="1163"/>
                  <a:pt x="2206" y="1163"/>
                  <a:pt x="2206" y="1163"/>
                </a:cubicBezTo>
                <a:cubicBezTo>
                  <a:pt x="2205" y="1163"/>
                  <a:pt x="2205" y="1163"/>
                  <a:pt x="2205" y="1163"/>
                </a:cubicBezTo>
                <a:cubicBezTo>
                  <a:pt x="2205" y="1163"/>
                  <a:pt x="2205" y="1163"/>
                  <a:pt x="2205" y="1163"/>
                </a:cubicBezTo>
                <a:cubicBezTo>
                  <a:pt x="2205" y="1162"/>
                  <a:pt x="2205" y="1162"/>
                  <a:pt x="2205" y="1162"/>
                </a:cubicBezTo>
                <a:cubicBezTo>
                  <a:pt x="2205" y="1162"/>
                  <a:pt x="2205" y="1162"/>
                  <a:pt x="2205" y="1162"/>
                </a:cubicBezTo>
                <a:cubicBezTo>
                  <a:pt x="2205" y="1162"/>
                  <a:pt x="2205" y="1162"/>
                  <a:pt x="2205" y="1162"/>
                </a:cubicBezTo>
                <a:cubicBezTo>
                  <a:pt x="2205" y="1161"/>
                  <a:pt x="2205" y="1161"/>
                  <a:pt x="2205" y="1161"/>
                </a:cubicBezTo>
                <a:cubicBezTo>
                  <a:pt x="2205" y="1161"/>
                  <a:pt x="2205" y="1161"/>
                  <a:pt x="2205" y="1161"/>
                </a:cubicBezTo>
                <a:cubicBezTo>
                  <a:pt x="2204" y="1161"/>
                  <a:pt x="2204" y="1161"/>
                  <a:pt x="2204" y="1161"/>
                </a:cubicBezTo>
                <a:cubicBezTo>
                  <a:pt x="2204" y="1160"/>
                  <a:pt x="2204" y="1160"/>
                  <a:pt x="2204" y="1160"/>
                </a:cubicBezTo>
                <a:cubicBezTo>
                  <a:pt x="2204" y="1160"/>
                  <a:pt x="2204" y="1160"/>
                  <a:pt x="2204" y="1160"/>
                </a:cubicBezTo>
                <a:cubicBezTo>
                  <a:pt x="2204" y="1160"/>
                  <a:pt x="2204" y="1160"/>
                  <a:pt x="2204" y="1160"/>
                </a:cubicBezTo>
                <a:cubicBezTo>
                  <a:pt x="2204" y="1159"/>
                  <a:pt x="2204" y="1159"/>
                  <a:pt x="2204" y="1159"/>
                </a:cubicBezTo>
                <a:cubicBezTo>
                  <a:pt x="2204" y="1159"/>
                  <a:pt x="2204" y="1159"/>
                  <a:pt x="2204" y="1159"/>
                </a:cubicBezTo>
                <a:cubicBezTo>
                  <a:pt x="2205" y="1159"/>
                  <a:pt x="2205" y="1159"/>
                  <a:pt x="2205" y="1159"/>
                </a:cubicBezTo>
                <a:cubicBezTo>
                  <a:pt x="2205" y="1159"/>
                  <a:pt x="2205" y="1159"/>
                  <a:pt x="2205" y="1159"/>
                </a:cubicBezTo>
                <a:cubicBezTo>
                  <a:pt x="2205" y="1159"/>
                  <a:pt x="2205" y="1159"/>
                  <a:pt x="2205" y="1159"/>
                </a:cubicBezTo>
                <a:cubicBezTo>
                  <a:pt x="2205" y="1158"/>
                  <a:pt x="2205" y="1158"/>
                  <a:pt x="2205" y="1158"/>
                </a:cubicBezTo>
                <a:cubicBezTo>
                  <a:pt x="2205" y="1158"/>
                  <a:pt x="2205" y="1158"/>
                  <a:pt x="2205" y="1158"/>
                </a:cubicBezTo>
                <a:cubicBezTo>
                  <a:pt x="2205" y="1158"/>
                  <a:pt x="2205" y="1158"/>
                  <a:pt x="2205" y="1158"/>
                </a:cubicBezTo>
                <a:cubicBezTo>
                  <a:pt x="2205" y="1158"/>
                  <a:pt x="2205" y="1158"/>
                  <a:pt x="2205" y="1158"/>
                </a:cubicBezTo>
                <a:cubicBezTo>
                  <a:pt x="2206" y="1158"/>
                  <a:pt x="2206" y="1158"/>
                  <a:pt x="2206" y="1158"/>
                </a:cubicBezTo>
                <a:cubicBezTo>
                  <a:pt x="2206" y="1158"/>
                  <a:pt x="2206" y="1158"/>
                  <a:pt x="2206" y="1158"/>
                </a:cubicBezTo>
                <a:cubicBezTo>
                  <a:pt x="2206" y="1158"/>
                  <a:pt x="2206" y="1158"/>
                  <a:pt x="2206" y="1158"/>
                </a:cubicBezTo>
                <a:cubicBezTo>
                  <a:pt x="2205" y="1158"/>
                  <a:pt x="2205" y="1158"/>
                  <a:pt x="2205" y="1158"/>
                </a:cubicBezTo>
                <a:cubicBezTo>
                  <a:pt x="2205" y="1158"/>
                  <a:pt x="2205" y="1158"/>
                  <a:pt x="2205" y="1158"/>
                </a:cubicBezTo>
                <a:cubicBezTo>
                  <a:pt x="2205" y="1158"/>
                  <a:pt x="2205" y="1158"/>
                  <a:pt x="2205" y="1158"/>
                </a:cubicBezTo>
                <a:cubicBezTo>
                  <a:pt x="2205" y="1158"/>
                  <a:pt x="2205" y="1158"/>
                  <a:pt x="2205" y="1158"/>
                </a:cubicBezTo>
                <a:cubicBezTo>
                  <a:pt x="2205" y="1159"/>
                  <a:pt x="2205" y="1159"/>
                  <a:pt x="2205" y="1159"/>
                </a:cubicBezTo>
                <a:cubicBezTo>
                  <a:pt x="2205" y="1159"/>
                  <a:pt x="2205" y="1159"/>
                  <a:pt x="2205" y="1159"/>
                </a:cubicBezTo>
                <a:cubicBezTo>
                  <a:pt x="2204" y="1159"/>
                  <a:pt x="2204" y="1159"/>
                  <a:pt x="2204" y="1159"/>
                </a:cubicBezTo>
                <a:cubicBezTo>
                  <a:pt x="2203" y="1159"/>
                  <a:pt x="2203" y="1159"/>
                  <a:pt x="2203" y="1159"/>
                </a:cubicBezTo>
                <a:cubicBezTo>
                  <a:pt x="2203" y="1158"/>
                  <a:pt x="2203" y="1158"/>
                  <a:pt x="2203" y="1158"/>
                </a:cubicBezTo>
                <a:cubicBezTo>
                  <a:pt x="2204" y="1158"/>
                  <a:pt x="2204" y="1158"/>
                  <a:pt x="2204" y="1158"/>
                </a:cubicBezTo>
                <a:cubicBezTo>
                  <a:pt x="2204" y="1158"/>
                  <a:pt x="2204" y="1158"/>
                  <a:pt x="2204" y="1158"/>
                </a:cubicBezTo>
                <a:cubicBezTo>
                  <a:pt x="2204" y="1158"/>
                  <a:pt x="2204" y="1158"/>
                  <a:pt x="2204" y="1158"/>
                </a:cubicBezTo>
                <a:cubicBezTo>
                  <a:pt x="2205" y="1158"/>
                  <a:pt x="2205" y="1158"/>
                  <a:pt x="2205" y="1158"/>
                </a:cubicBezTo>
                <a:cubicBezTo>
                  <a:pt x="2205" y="1158"/>
                  <a:pt x="2205" y="1158"/>
                  <a:pt x="2205" y="1158"/>
                </a:cubicBezTo>
                <a:cubicBezTo>
                  <a:pt x="2205" y="1157"/>
                  <a:pt x="2205" y="1157"/>
                  <a:pt x="2205" y="1157"/>
                </a:cubicBezTo>
                <a:cubicBezTo>
                  <a:pt x="2206" y="1157"/>
                  <a:pt x="2206" y="1157"/>
                  <a:pt x="2206" y="1157"/>
                </a:cubicBezTo>
                <a:cubicBezTo>
                  <a:pt x="2206" y="1157"/>
                  <a:pt x="2206" y="1157"/>
                  <a:pt x="2206" y="1157"/>
                </a:cubicBezTo>
                <a:cubicBezTo>
                  <a:pt x="2206" y="1158"/>
                  <a:pt x="2206" y="1158"/>
                  <a:pt x="2206" y="1158"/>
                </a:cubicBezTo>
                <a:cubicBezTo>
                  <a:pt x="2206" y="1157"/>
                  <a:pt x="2206" y="1157"/>
                  <a:pt x="2206" y="1157"/>
                </a:cubicBezTo>
                <a:cubicBezTo>
                  <a:pt x="2205" y="1157"/>
                  <a:pt x="2205" y="1157"/>
                  <a:pt x="2205" y="1157"/>
                </a:cubicBezTo>
                <a:cubicBezTo>
                  <a:pt x="2205" y="1158"/>
                  <a:pt x="2205" y="1158"/>
                  <a:pt x="2205" y="1158"/>
                </a:cubicBezTo>
                <a:cubicBezTo>
                  <a:pt x="2204" y="1158"/>
                  <a:pt x="2204" y="1158"/>
                  <a:pt x="2204" y="1158"/>
                </a:cubicBezTo>
                <a:cubicBezTo>
                  <a:pt x="2204" y="1158"/>
                  <a:pt x="2204" y="1158"/>
                  <a:pt x="2204" y="1158"/>
                </a:cubicBezTo>
                <a:cubicBezTo>
                  <a:pt x="2204" y="1158"/>
                  <a:pt x="2204" y="1158"/>
                  <a:pt x="2204" y="1158"/>
                </a:cubicBezTo>
                <a:cubicBezTo>
                  <a:pt x="2204" y="1158"/>
                  <a:pt x="2204" y="1158"/>
                  <a:pt x="2204" y="1158"/>
                </a:cubicBezTo>
                <a:cubicBezTo>
                  <a:pt x="2204" y="1158"/>
                  <a:pt x="2204" y="1158"/>
                  <a:pt x="2204" y="1158"/>
                </a:cubicBezTo>
                <a:cubicBezTo>
                  <a:pt x="2204" y="1158"/>
                  <a:pt x="2204" y="1158"/>
                  <a:pt x="2204" y="1158"/>
                </a:cubicBezTo>
                <a:cubicBezTo>
                  <a:pt x="2203" y="1158"/>
                  <a:pt x="2203" y="1158"/>
                  <a:pt x="2203" y="1158"/>
                </a:cubicBezTo>
                <a:cubicBezTo>
                  <a:pt x="2203" y="1158"/>
                  <a:pt x="2203" y="1158"/>
                  <a:pt x="2203" y="1158"/>
                </a:cubicBezTo>
                <a:cubicBezTo>
                  <a:pt x="2203" y="1158"/>
                  <a:pt x="2203" y="1158"/>
                  <a:pt x="2203" y="1158"/>
                </a:cubicBezTo>
                <a:cubicBezTo>
                  <a:pt x="2203" y="1158"/>
                  <a:pt x="2203" y="1158"/>
                  <a:pt x="2203" y="1158"/>
                </a:cubicBezTo>
                <a:cubicBezTo>
                  <a:pt x="2202" y="1158"/>
                  <a:pt x="2202" y="1158"/>
                  <a:pt x="2202" y="1158"/>
                </a:cubicBezTo>
                <a:cubicBezTo>
                  <a:pt x="2202" y="1157"/>
                  <a:pt x="2202" y="1157"/>
                  <a:pt x="2202" y="1157"/>
                </a:cubicBezTo>
                <a:cubicBezTo>
                  <a:pt x="2203" y="1157"/>
                  <a:pt x="2203" y="1157"/>
                  <a:pt x="2203" y="1157"/>
                </a:cubicBezTo>
                <a:cubicBezTo>
                  <a:pt x="2203" y="1157"/>
                  <a:pt x="2203" y="1157"/>
                  <a:pt x="2203" y="1157"/>
                </a:cubicBezTo>
                <a:cubicBezTo>
                  <a:pt x="2203" y="1157"/>
                  <a:pt x="2203" y="1157"/>
                  <a:pt x="2203" y="1157"/>
                </a:cubicBezTo>
                <a:cubicBezTo>
                  <a:pt x="2203" y="1157"/>
                  <a:pt x="2203" y="1157"/>
                  <a:pt x="2203" y="1157"/>
                </a:cubicBezTo>
                <a:cubicBezTo>
                  <a:pt x="2204" y="1157"/>
                  <a:pt x="2204" y="1157"/>
                  <a:pt x="2204" y="1157"/>
                </a:cubicBezTo>
                <a:cubicBezTo>
                  <a:pt x="2204" y="1157"/>
                  <a:pt x="2204" y="1157"/>
                  <a:pt x="2204" y="1157"/>
                </a:cubicBezTo>
                <a:cubicBezTo>
                  <a:pt x="2204" y="1157"/>
                  <a:pt x="2204" y="1157"/>
                  <a:pt x="2204" y="1157"/>
                </a:cubicBezTo>
                <a:cubicBezTo>
                  <a:pt x="2204" y="1157"/>
                  <a:pt x="2204" y="1157"/>
                  <a:pt x="2204" y="1157"/>
                </a:cubicBezTo>
                <a:cubicBezTo>
                  <a:pt x="2204" y="1157"/>
                  <a:pt x="2204" y="1157"/>
                  <a:pt x="2204" y="1157"/>
                </a:cubicBezTo>
                <a:cubicBezTo>
                  <a:pt x="2204" y="1157"/>
                  <a:pt x="2204" y="1157"/>
                  <a:pt x="2204" y="1157"/>
                </a:cubicBezTo>
                <a:cubicBezTo>
                  <a:pt x="2204" y="1156"/>
                  <a:pt x="2204" y="1156"/>
                  <a:pt x="2204" y="1156"/>
                </a:cubicBezTo>
                <a:cubicBezTo>
                  <a:pt x="2204" y="1156"/>
                  <a:pt x="2204" y="1156"/>
                  <a:pt x="2204" y="1156"/>
                </a:cubicBezTo>
                <a:cubicBezTo>
                  <a:pt x="2204" y="1156"/>
                  <a:pt x="2204" y="1156"/>
                  <a:pt x="2204" y="1156"/>
                </a:cubicBezTo>
                <a:cubicBezTo>
                  <a:pt x="2204" y="1156"/>
                  <a:pt x="2204" y="1156"/>
                  <a:pt x="2204" y="1156"/>
                </a:cubicBezTo>
                <a:cubicBezTo>
                  <a:pt x="2204" y="1156"/>
                  <a:pt x="2204" y="1156"/>
                  <a:pt x="2204" y="1156"/>
                </a:cubicBezTo>
                <a:cubicBezTo>
                  <a:pt x="2204" y="1156"/>
                  <a:pt x="2204" y="1156"/>
                  <a:pt x="2204" y="1156"/>
                </a:cubicBezTo>
                <a:cubicBezTo>
                  <a:pt x="2204" y="1156"/>
                  <a:pt x="2204" y="1156"/>
                  <a:pt x="2204" y="1156"/>
                </a:cubicBezTo>
                <a:cubicBezTo>
                  <a:pt x="2204" y="1156"/>
                  <a:pt x="2204" y="1156"/>
                  <a:pt x="2204" y="1156"/>
                </a:cubicBezTo>
                <a:cubicBezTo>
                  <a:pt x="2204" y="1156"/>
                  <a:pt x="2204" y="1156"/>
                  <a:pt x="2204" y="1156"/>
                </a:cubicBezTo>
                <a:cubicBezTo>
                  <a:pt x="2204" y="1156"/>
                  <a:pt x="2204" y="1156"/>
                  <a:pt x="2204" y="1156"/>
                </a:cubicBezTo>
                <a:cubicBezTo>
                  <a:pt x="2204" y="1156"/>
                  <a:pt x="2204" y="1156"/>
                  <a:pt x="2204" y="1156"/>
                </a:cubicBezTo>
                <a:cubicBezTo>
                  <a:pt x="2203" y="1156"/>
                  <a:pt x="2203" y="1156"/>
                  <a:pt x="2203" y="1156"/>
                </a:cubicBezTo>
                <a:cubicBezTo>
                  <a:pt x="2203" y="1156"/>
                  <a:pt x="2203" y="1156"/>
                  <a:pt x="2203" y="1156"/>
                </a:cubicBezTo>
                <a:cubicBezTo>
                  <a:pt x="2203" y="1156"/>
                  <a:pt x="2203" y="1156"/>
                  <a:pt x="2203" y="1156"/>
                </a:cubicBezTo>
                <a:cubicBezTo>
                  <a:pt x="2203" y="1157"/>
                  <a:pt x="2203" y="1157"/>
                  <a:pt x="2203" y="1157"/>
                </a:cubicBezTo>
                <a:cubicBezTo>
                  <a:pt x="2203" y="1157"/>
                  <a:pt x="2203" y="1157"/>
                  <a:pt x="2203" y="1157"/>
                </a:cubicBezTo>
                <a:cubicBezTo>
                  <a:pt x="2203" y="1157"/>
                  <a:pt x="2203" y="1157"/>
                  <a:pt x="2203" y="1157"/>
                </a:cubicBezTo>
                <a:cubicBezTo>
                  <a:pt x="2202" y="1157"/>
                  <a:pt x="2202" y="1157"/>
                  <a:pt x="2202" y="1157"/>
                </a:cubicBezTo>
                <a:cubicBezTo>
                  <a:pt x="2203" y="1156"/>
                  <a:pt x="2203" y="1156"/>
                  <a:pt x="2203" y="1156"/>
                </a:cubicBezTo>
                <a:cubicBezTo>
                  <a:pt x="2203" y="1156"/>
                  <a:pt x="2203" y="1156"/>
                  <a:pt x="2203" y="1156"/>
                </a:cubicBezTo>
                <a:cubicBezTo>
                  <a:pt x="2203" y="1156"/>
                  <a:pt x="2203" y="1156"/>
                  <a:pt x="2203" y="1156"/>
                </a:cubicBezTo>
                <a:cubicBezTo>
                  <a:pt x="2203" y="1156"/>
                  <a:pt x="2203" y="1156"/>
                  <a:pt x="2203" y="1156"/>
                </a:cubicBezTo>
                <a:cubicBezTo>
                  <a:pt x="2203" y="1156"/>
                  <a:pt x="2203" y="1156"/>
                  <a:pt x="2203" y="1156"/>
                </a:cubicBezTo>
                <a:cubicBezTo>
                  <a:pt x="2203" y="1156"/>
                  <a:pt x="2203" y="1156"/>
                  <a:pt x="2203" y="1156"/>
                </a:cubicBezTo>
                <a:cubicBezTo>
                  <a:pt x="2203" y="1156"/>
                  <a:pt x="2203" y="1156"/>
                  <a:pt x="2203" y="1156"/>
                </a:cubicBezTo>
                <a:cubicBezTo>
                  <a:pt x="2203" y="1156"/>
                  <a:pt x="2203" y="1156"/>
                  <a:pt x="2203" y="1156"/>
                </a:cubicBezTo>
                <a:cubicBezTo>
                  <a:pt x="2203" y="1156"/>
                  <a:pt x="2203" y="1156"/>
                  <a:pt x="2203" y="1156"/>
                </a:cubicBezTo>
                <a:cubicBezTo>
                  <a:pt x="2202" y="1156"/>
                  <a:pt x="2202" y="1156"/>
                  <a:pt x="2202" y="1156"/>
                </a:cubicBezTo>
                <a:cubicBezTo>
                  <a:pt x="2202" y="1156"/>
                  <a:pt x="2202" y="1156"/>
                  <a:pt x="2202" y="1156"/>
                </a:cubicBezTo>
                <a:cubicBezTo>
                  <a:pt x="2202" y="1156"/>
                  <a:pt x="2202" y="1156"/>
                  <a:pt x="2202" y="1156"/>
                </a:cubicBezTo>
                <a:cubicBezTo>
                  <a:pt x="2202" y="1156"/>
                  <a:pt x="2202" y="1156"/>
                  <a:pt x="2202" y="1156"/>
                </a:cubicBezTo>
                <a:cubicBezTo>
                  <a:pt x="2202" y="1156"/>
                  <a:pt x="2202" y="1156"/>
                  <a:pt x="2202" y="1156"/>
                </a:cubicBezTo>
                <a:cubicBezTo>
                  <a:pt x="2202" y="1156"/>
                  <a:pt x="2202" y="1156"/>
                  <a:pt x="2202" y="1156"/>
                </a:cubicBezTo>
                <a:cubicBezTo>
                  <a:pt x="2202" y="1156"/>
                  <a:pt x="2202" y="1156"/>
                  <a:pt x="2202" y="1156"/>
                </a:cubicBezTo>
                <a:cubicBezTo>
                  <a:pt x="2202" y="1156"/>
                  <a:pt x="2202" y="1156"/>
                  <a:pt x="2202" y="1156"/>
                </a:cubicBezTo>
                <a:cubicBezTo>
                  <a:pt x="2202" y="1157"/>
                  <a:pt x="2202" y="1157"/>
                  <a:pt x="2202" y="1157"/>
                </a:cubicBezTo>
                <a:cubicBezTo>
                  <a:pt x="2202" y="1156"/>
                  <a:pt x="2202" y="1156"/>
                  <a:pt x="2202" y="1156"/>
                </a:cubicBezTo>
                <a:cubicBezTo>
                  <a:pt x="2202" y="1156"/>
                  <a:pt x="2202" y="1156"/>
                  <a:pt x="2202" y="1156"/>
                </a:cubicBezTo>
                <a:cubicBezTo>
                  <a:pt x="2202" y="1156"/>
                  <a:pt x="2202" y="1156"/>
                  <a:pt x="2202" y="1156"/>
                </a:cubicBezTo>
                <a:cubicBezTo>
                  <a:pt x="2201" y="1156"/>
                  <a:pt x="2201" y="1156"/>
                  <a:pt x="2201" y="1156"/>
                </a:cubicBezTo>
                <a:cubicBezTo>
                  <a:pt x="2201" y="1156"/>
                  <a:pt x="2201" y="1156"/>
                  <a:pt x="2201" y="1156"/>
                </a:cubicBezTo>
                <a:cubicBezTo>
                  <a:pt x="2202" y="1156"/>
                  <a:pt x="2202" y="1156"/>
                  <a:pt x="2202" y="1156"/>
                </a:cubicBezTo>
                <a:cubicBezTo>
                  <a:pt x="2202" y="1155"/>
                  <a:pt x="2202" y="1155"/>
                  <a:pt x="2202" y="1155"/>
                </a:cubicBezTo>
                <a:cubicBezTo>
                  <a:pt x="2202" y="1155"/>
                  <a:pt x="2202" y="1155"/>
                  <a:pt x="2202" y="1155"/>
                </a:cubicBezTo>
                <a:cubicBezTo>
                  <a:pt x="2202" y="1155"/>
                  <a:pt x="2202" y="1155"/>
                  <a:pt x="2202" y="1155"/>
                </a:cubicBezTo>
                <a:cubicBezTo>
                  <a:pt x="2202" y="1155"/>
                  <a:pt x="2202" y="1155"/>
                  <a:pt x="2202" y="1155"/>
                </a:cubicBezTo>
                <a:cubicBezTo>
                  <a:pt x="2202" y="1155"/>
                  <a:pt x="2202" y="1155"/>
                  <a:pt x="2202" y="1155"/>
                </a:cubicBezTo>
                <a:cubicBezTo>
                  <a:pt x="2202" y="1155"/>
                  <a:pt x="2202" y="1155"/>
                  <a:pt x="2202" y="1155"/>
                </a:cubicBezTo>
                <a:cubicBezTo>
                  <a:pt x="2202" y="1155"/>
                  <a:pt x="2202" y="1155"/>
                  <a:pt x="2202" y="1155"/>
                </a:cubicBezTo>
                <a:cubicBezTo>
                  <a:pt x="2201" y="1156"/>
                  <a:pt x="2201" y="1156"/>
                  <a:pt x="2201" y="1156"/>
                </a:cubicBezTo>
                <a:cubicBezTo>
                  <a:pt x="2201" y="1156"/>
                  <a:pt x="2201" y="1156"/>
                  <a:pt x="2201" y="1156"/>
                </a:cubicBezTo>
                <a:cubicBezTo>
                  <a:pt x="2201" y="1156"/>
                  <a:pt x="2201" y="1156"/>
                  <a:pt x="2201" y="1156"/>
                </a:cubicBezTo>
                <a:cubicBezTo>
                  <a:pt x="2201" y="1156"/>
                  <a:pt x="2201" y="1156"/>
                  <a:pt x="2201" y="1156"/>
                </a:cubicBezTo>
                <a:cubicBezTo>
                  <a:pt x="2201" y="1155"/>
                  <a:pt x="2201" y="1155"/>
                  <a:pt x="2201" y="1155"/>
                </a:cubicBezTo>
                <a:cubicBezTo>
                  <a:pt x="2201" y="1155"/>
                  <a:pt x="2201" y="1155"/>
                  <a:pt x="2201" y="1155"/>
                </a:cubicBezTo>
                <a:cubicBezTo>
                  <a:pt x="2200" y="1156"/>
                  <a:pt x="2200" y="1156"/>
                  <a:pt x="2200" y="1156"/>
                </a:cubicBezTo>
                <a:cubicBezTo>
                  <a:pt x="2200" y="1156"/>
                  <a:pt x="2200" y="1156"/>
                  <a:pt x="2200" y="1156"/>
                </a:cubicBezTo>
                <a:cubicBezTo>
                  <a:pt x="2200" y="1156"/>
                  <a:pt x="2200" y="1156"/>
                  <a:pt x="2200" y="1156"/>
                </a:cubicBezTo>
                <a:cubicBezTo>
                  <a:pt x="2200" y="1155"/>
                  <a:pt x="2200" y="1155"/>
                  <a:pt x="2200" y="1155"/>
                </a:cubicBezTo>
                <a:cubicBezTo>
                  <a:pt x="2200" y="1155"/>
                  <a:pt x="2200" y="1155"/>
                  <a:pt x="2200" y="1155"/>
                </a:cubicBezTo>
                <a:cubicBezTo>
                  <a:pt x="2200" y="1155"/>
                  <a:pt x="2200" y="1155"/>
                  <a:pt x="2200" y="1155"/>
                </a:cubicBezTo>
                <a:cubicBezTo>
                  <a:pt x="2200" y="1155"/>
                  <a:pt x="2200" y="1155"/>
                  <a:pt x="2200" y="1155"/>
                </a:cubicBezTo>
                <a:cubicBezTo>
                  <a:pt x="2200" y="1155"/>
                  <a:pt x="2200" y="1155"/>
                  <a:pt x="2200" y="1155"/>
                </a:cubicBezTo>
                <a:cubicBezTo>
                  <a:pt x="2200" y="1155"/>
                  <a:pt x="2200" y="1155"/>
                  <a:pt x="2200" y="1155"/>
                </a:cubicBezTo>
                <a:cubicBezTo>
                  <a:pt x="2200" y="1155"/>
                  <a:pt x="2200" y="1155"/>
                  <a:pt x="2200" y="1155"/>
                </a:cubicBezTo>
                <a:cubicBezTo>
                  <a:pt x="2200" y="1154"/>
                  <a:pt x="2200" y="1154"/>
                  <a:pt x="2200" y="1154"/>
                </a:cubicBezTo>
                <a:cubicBezTo>
                  <a:pt x="2200" y="1154"/>
                  <a:pt x="2200" y="1154"/>
                  <a:pt x="2200" y="1154"/>
                </a:cubicBezTo>
                <a:cubicBezTo>
                  <a:pt x="2200" y="1155"/>
                  <a:pt x="2200" y="1155"/>
                  <a:pt x="2200" y="1155"/>
                </a:cubicBezTo>
                <a:cubicBezTo>
                  <a:pt x="2200" y="1155"/>
                  <a:pt x="2200" y="1155"/>
                  <a:pt x="2200" y="1155"/>
                </a:cubicBezTo>
                <a:cubicBezTo>
                  <a:pt x="2199" y="1154"/>
                  <a:pt x="2199" y="1154"/>
                  <a:pt x="2199" y="1154"/>
                </a:cubicBezTo>
                <a:cubicBezTo>
                  <a:pt x="2199" y="1154"/>
                  <a:pt x="2199" y="1154"/>
                  <a:pt x="2199" y="1154"/>
                </a:cubicBezTo>
                <a:cubicBezTo>
                  <a:pt x="2200" y="1154"/>
                  <a:pt x="2200" y="1154"/>
                  <a:pt x="2200" y="1154"/>
                </a:cubicBezTo>
                <a:cubicBezTo>
                  <a:pt x="2200" y="1154"/>
                  <a:pt x="2200" y="1154"/>
                  <a:pt x="2200" y="1154"/>
                </a:cubicBezTo>
                <a:cubicBezTo>
                  <a:pt x="2200" y="1154"/>
                  <a:pt x="2200" y="1154"/>
                  <a:pt x="2200" y="1154"/>
                </a:cubicBezTo>
                <a:cubicBezTo>
                  <a:pt x="2200" y="1154"/>
                  <a:pt x="2200" y="1154"/>
                  <a:pt x="2200" y="1154"/>
                </a:cubicBezTo>
                <a:cubicBezTo>
                  <a:pt x="2199" y="1154"/>
                  <a:pt x="2199" y="1154"/>
                  <a:pt x="2199" y="1154"/>
                </a:cubicBezTo>
                <a:cubicBezTo>
                  <a:pt x="2199" y="1154"/>
                  <a:pt x="2199" y="1154"/>
                  <a:pt x="2199" y="1154"/>
                </a:cubicBezTo>
                <a:cubicBezTo>
                  <a:pt x="2199" y="1154"/>
                  <a:pt x="2199" y="1154"/>
                  <a:pt x="2199" y="1154"/>
                </a:cubicBezTo>
                <a:cubicBezTo>
                  <a:pt x="2199" y="1154"/>
                  <a:pt x="2199" y="1154"/>
                  <a:pt x="2199" y="1154"/>
                </a:cubicBezTo>
                <a:cubicBezTo>
                  <a:pt x="2199" y="1154"/>
                  <a:pt x="2199" y="1154"/>
                  <a:pt x="2199" y="1154"/>
                </a:cubicBezTo>
                <a:cubicBezTo>
                  <a:pt x="2199" y="1154"/>
                  <a:pt x="2199" y="1154"/>
                  <a:pt x="2199" y="1154"/>
                </a:cubicBezTo>
                <a:cubicBezTo>
                  <a:pt x="2200" y="1153"/>
                  <a:pt x="2200" y="1153"/>
                  <a:pt x="2200" y="1153"/>
                </a:cubicBezTo>
                <a:cubicBezTo>
                  <a:pt x="2200" y="1153"/>
                  <a:pt x="2200" y="1153"/>
                  <a:pt x="2200" y="1153"/>
                </a:cubicBezTo>
                <a:cubicBezTo>
                  <a:pt x="2199" y="1153"/>
                  <a:pt x="2199" y="1153"/>
                  <a:pt x="2199" y="1153"/>
                </a:cubicBezTo>
                <a:cubicBezTo>
                  <a:pt x="2199" y="1153"/>
                  <a:pt x="2199" y="1153"/>
                  <a:pt x="2199" y="1153"/>
                </a:cubicBezTo>
                <a:cubicBezTo>
                  <a:pt x="2199" y="1153"/>
                  <a:pt x="2199" y="1153"/>
                  <a:pt x="2199" y="1153"/>
                </a:cubicBezTo>
                <a:cubicBezTo>
                  <a:pt x="2199" y="1154"/>
                  <a:pt x="2199" y="1154"/>
                  <a:pt x="2199" y="1154"/>
                </a:cubicBezTo>
                <a:cubicBezTo>
                  <a:pt x="2199" y="1154"/>
                  <a:pt x="2199" y="1154"/>
                  <a:pt x="2199" y="1154"/>
                </a:cubicBezTo>
                <a:cubicBezTo>
                  <a:pt x="2199" y="1154"/>
                  <a:pt x="2199" y="1154"/>
                  <a:pt x="2199" y="1154"/>
                </a:cubicBezTo>
                <a:cubicBezTo>
                  <a:pt x="2199" y="1154"/>
                  <a:pt x="2199" y="1154"/>
                  <a:pt x="2199" y="1154"/>
                </a:cubicBezTo>
                <a:cubicBezTo>
                  <a:pt x="2199" y="1154"/>
                  <a:pt x="2199" y="1154"/>
                  <a:pt x="2199" y="1154"/>
                </a:cubicBezTo>
                <a:cubicBezTo>
                  <a:pt x="2198" y="1154"/>
                  <a:pt x="2198" y="1154"/>
                  <a:pt x="2198" y="1154"/>
                </a:cubicBezTo>
                <a:cubicBezTo>
                  <a:pt x="2198" y="1154"/>
                  <a:pt x="2198" y="1154"/>
                  <a:pt x="2198" y="1154"/>
                </a:cubicBezTo>
                <a:cubicBezTo>
                  <a:pt x="2199" y="1154"/>
                  <a:pt x="2199" y="1154"/>
                  <a:pt x="2199" y="1154"/>
                </a:cubicBezTo>
                <a:cubicBezTo>
                  <a:pt x="2199" y="1154"/>
                  <a:pt x="2199" y="1154"/>
                  <a:pt x="2199" y="1154"/>
                </a:cubicBezTo>
                <a:cubicBezTo>
                  <a:pt x="2199" y="1153"/>
                  <a:pt x="2199" y="1153"/>
                  <a:pt x="2199" y="1153"/>
                </a:cubicBezTo>
                <a:cubicBezTo>
                  <a:pt x="2198" y="1154"/>
                  <a:pt x="2198" y="1154"/>
                  <a:pt x="2198" y="1154"/>
                </a:cubicBezTo>
                <a:cubicBezTo>
                  <a:pt x="2198" y="1154"/>
                  <a:pt x="2198" y="1154"/>
                  <a:pt x="2198" y="1154"/>
                </a:cubicBezTo>
                <a:cubicBezTo>
                  <a:pt x="2198" y="1154"/>
                  <a:pt x="2198" y="1154"/>
                  <a:pt x="2198" y="1154"/>
                </a:cubicBezTo>
                <a:cubicBezTo>
                  <a:pt x="2198" y="1154"/>
                  <a:pt x="2198" y="1154"/>
                  <a:pt x="2198" y="1154"/>
                </a:cubicBezTo>
                <a:cubicBezTo>
                  <a:pt x="2198" y="1154"/>
                  <a:pt x="2198" y="1154"/>
                  <a:pt x="2198" y="1154"/>
                </a:cubicBezTo>
                <a:cubicBezTo>
                  <a:pt x="2198" y="1154"/>
                  <a:pt x="2198" y="1154"/>
                  <a:pt x="2198" y="1154"/>
                </a:cubicBezTo>
                <a:cubicBezTo>
                  <a:pt x="2198" y="1154"/>
                  <a:pt x="2198" y="1154"/>
                  <a:pt x="2198" y="1154"/>
                </a:cubicBezTo>
                <a:cubicBezTo>
                  <a:pt x="2198" y="1153"/>
                  <a:pt x="2198" y="1153"/>
                  <a:pt x="2198" y="1153"/>
                </a:cubicBezTo>
                <a:cubicBezTo>
                  <a:pt x="2198" y="1153"/>
                  <a:pt x="2198" y="1153"/>
                  <a:pt x="2198" y="1153"/>
                </a:cubicBezTo>
                <a:cubicBezTo>
                  <a:pt x="2198" y="1153"/>
                  <a:pt x="2198" y="1153"/>
                  <a:pt x="2198" y="1153"/>
                </a:cubicBezTo>
                <a:cubicBezTo>
                  <a:pt x="2198" y="1153"/>
                  <a:pt x="2198" y="1153"/>
                  <a:pt x="2198" y="1153"/>
                </a:cubicBezTo>
                <a:cubicBezTo>
                  <a:pt x="2197" y="1153"/>
                  <a:pt x="2197" y="1153"/>
                  <a:pt x="2197" y="1153"/>
                </a:cubicBezTo>
                <a:cubicBezTo>
                  <a:pt x="2197" y="1153"/>
                  <a:pt x="2197" y="1153"/>
                  <a:pt x="2197" y="1153"/>
                </a:cubicBezTo>
                <a:cubicBezTo>
                  <a:pt x="2198" y="1153"/>
                  <a:pt x="2198" y="1153"/>
                  <a:pt x="2198" y="1153"/>
                </a:cubicBezTo>
                <a:cubicBezTo>
                  <a:pt x="2198" y="1153"/>
                  <a:pt x="2198" y="1153"/>
                  <a:pt x="2198" y="1153"/>
                </a:cubicBezTo>
                <a:cubicBezTo>
                  <a:pt x="2197" y="1153"/>
                  <a:pt x="2197" y="1153"/>
                  <a:pt x="2197" y="1153"/>
                </a:cubicBezTo>
                <a:cubicBezTo>
                  <a:pt x="2197" y="1153"/>
                  <a:pt x="2197" y="1153"/>
                  <a:pt x="2197" y="1153"/>
                </a:cubicBezTo>
                <a:cubicBezTo>
                  <a:pt x="2197" y="1153"/>
                  <a:pt x="2197" y="1153"/>
                  <a:pt x="2197" y="1153"/>
                </a:cubicBezTo>
                <a:cubicBezTo>
                  <a:pt x="2197" y="1153"/>
                  <a:pt x="2197" y="1153"/>
                  <a:pt x="2197" y="1153"/>
                </a:cubicBezTo>
                <a:cubicBezTo>
                  <a:pt x="2197" y="1153"/>
                  <a:pt x="2197" y="1153"/>
                  <a:pt x="2197" y="1153"/>
                </a:cubicBezTo>
                <a:cubicBezTo>
                  <a:pt x="2197" y="1153"/>
                  <a:pt x="2197" y="1153"/>
                  <a:pt x="2197" y="1153"/>
                </a:cubicBezTo>
                <a:cubicBezTo>
                  <a:pt x="2197" y="1153"/>
                  <a:pt x="2197" y="1153"/>
                  <a:pt x="2197" y="1153"/>
                </a:cubicBezTo>
                <a:cubicBezTo>
                  <a:pt x="2197" y="1153"/>
                  <a:pt x="2197" y="1153"/>
                  <a:pt x="2197" y="1153"/>
                </a:cubicBezTo>
                <a:cubicBezTo>
                  <a:pt x="2197" y="1153"/>
                  <a:pt x="2197" y="1153"/>
                  <a:pt x="2197" y="1153"/>
                </a:cubicBezTo>
                <a:cubicBezTo>
                  <a:pt x="2197" y="1153"/>
                  <a:pt x="2197" y="1153"/>
                  <a:pt x="2197" y="1153"/>
                </a:cubicBezTo>
                <a:cubicBezTo>
                  <a:pt x="2197" y="1153"/>
                  <a:pt x="2197" y="1153"/>
                  <a:pt x="2197" y="1153"/>
                </a:cubicBezTo>
                <a:cubicBezTo>
                  <a:pt x="2197" y="1153"/>
                  <a:pt x="2197" y="1153"/>
                  <a:pt x="2197" y="1153"/>
                </a:cubicBezTo>
                <a:cubicBezTo>
                  <a:pt x="2197" y="1153"/>
                  <a:pt x="2197" y="1153"/>
                  <a:pt x="2197" y="1153"/>
                </a:cubicBezTo>
                <a:cubicBezTo>
                  <a:pt x="2197" y="1153"/>
                  <a:pt x="2197" y="1153"/>
                  <a:pt x="2197" y="1153"/>
                </a:cubicBezTo>
                <a:cubicBezTo>
                  <a:pt x="2196" y="1153"/>
                  <a:pt x="2196" y="1153"/>
                  <a:pt x="2196" y="1153"/>
                </a:cubicBezTo>
                <a:cubicBezTo>
                  <a:pt x="2196" y="1153"/>
                  <a:pt x="2196" y="1153"/>
                  <a:pt x="2196" y="1153"/>
                </a:cubicBezTo>
                <a:cubicBezTo>
                  <a:pt x="2196" y="1153"/>
                  <a:pt x="2196" y="1153"/>
                  <a:pt x="2196" y="1153"/>
                </a:cubicBezTo>
                <a:cubicBezTo>
                  <a:pt x="2196" y="1153"/>
                  <a:pt x="2196" y="1153"/>
                  <a:pt x="2196" y="1153"/>
                </a:cubicBezTo>
                <a:cubicBezTo>
                  <a:pt x="2196" y="1153"/>
                  <a:pt x="2196" y="1153"/>
                  <a:pt x="2196" y="1153"/>
                </a:cubicBezTo>
                <a:cubicBezTo>
                  <a:pt x="2196" y="1153"/>
                  <a:pt x="2196" y="1153"/>
                  <a:pt x="2196" y="1153"/>
                </a:cubicBezTo>
                <a:cubicBezTo>
                  <a:pt x="2196" y="1153"/>
                  <a:pt x="2196" y="1153"/>
                  <a:pt x="2196" y="1153"/>
                </a:cubicBezTo>
                <a:cubicBezTo>
                  <a:pt x="2196" y="1153"/>
                  <a:pt x="2196" y="1153"/>
                  <a:pt x="2196" y="1153"/>
                </a:cubicBezTo>
                <a:cubicBezTo>
                  <a:pt x="2196" y="1152"/>
                  <a:pt x="2196" y="1152"/>
                  <a:pt x="2196" y="1152"/>
                </a:cubicBezTo>
                <a:cubicBezTo>
                  <a:pt x="2196" y="1152"/>
                  <a:pt x="2196" y="1152"/>
                  <a:pt x="2196" y="1152"/>
                </a:cubicBezTo>
                <a:cubicBezTo>
                  <a:pt x="2196" y="1152"/>
                  <a:pt x="2196" y="1152"/>
                  <a:pt x="2196" y="1152"/>
                </a:cubicBezTo>
                <a:cubicBezTo>
                  <a:pt x="2196" y="1153"/>
                  <a:pt x="2196" y="1153"/>
                  <a:pt x="2196" y="1153"/>
                </a:cubicBezTo>
                <a:cubicBezTo>
                  <a:pt x="2196" y="1153"/>
                  <a:pt x="2196" y="1153"/>
                  <a:pt x="2196" y="1153"/>
                </a:cubicBezTo>
                <a:cubicBezTo>
                  <a:pt x="2196" y="1153"/>
                  <a:pt x="2196" y="1153"/>
                  <a:pt x="2196" y="1153"/>
                </a:cubicBezTo>
                <a:cubicBezTo>
                  <a:pt x="2196" y="1153"/>
                  <a:pt x="2196" y="1153"/>
                  <a:pt x="2196" y="1153"/>
                </a:cubicBezTo>
                <a:cubicBezTo>
                  <a:pt x="2196" y="1152"/>
                  <a:pt x="2196" y="1152"/>
                  <a:pt x="2196" y="1152"/>
                </a:cubicBezTo>
                <a:cubicBezTo>
                  <a:pt x="2196" y="1152"/>
                  <a:pt x="2196" y="1152"/>
                  <a:pt x="2196" y="1152"/>
                </a:cubicBezTo>
                <a:cubicBezTo>
                  <a:pt x="2196" y="1152"/>
                  <a:pt x="2196" y="1152"/>
                  <a:pt x="2196" y="1152"/>
                </a:cubicBezTo>
                <a:cubicBezTo>
                  <a:pt x="2196" y="1153"/>
                  <a:pt x="2196" y="1153"/>
                  <a:pt x="2196" y="1153"/>
                </a:cubicBezTo>
                <a:cubicBezTo>
                  <a:pt x="2195" y="1153"/>
                  <a:pt x="2195" y="1153"/>
                  <a:pt x="2195" y="1153"/>
                </a:cubicBezTo>
                <a:cubicBezTo>
                  <a:pt x="2195" y="1153"/>
                  <a:pt x="2195" y="1153"/>
                  <a:pt x="2195" y="1153"/>
                </a:cubicBezTo>
                <a:cubicBezTo>
                  <a:pt x="2195" y="1153"/>
                  <a:pt x="2195" y="1153"/>
                  <a:pt x="2195" y="1153"/>
                </a:cubicBezTo>
                <a:cubicBezTo>
                  <a:pt x="2195" y="1152"/>
                  <a:pt x="2195" y="1152"/>
                  <a:pt x="2195" y="1152"/>
                </a:cubicBezTo>
                <a:cubicBezTo>
                  <a:pt x="2195" y="1153"/>
                  <a:pt x="2195" y="1153"/>
                  <a:pt x="2195" y="1153"/>
                </a:cubicBezTo>
                <a:cubicBezTo>
                  <a:pt x="2195" y="1153"/>
                  <a:pt x="2195" y="1153"/>
                  <a:pt x="2195" y="1153"/>
                </a:cubicBezTo>
                <a:cubicBezTo>
                  <a:pt x="2195" y="1152"/>
                  <a:pt x="2195" y="1152"/>
                  <a:pt x="2195" y="1152"/>
                </a:cubicBezTo>
                <a:cubicBezTo>
                  <a:pt x="2195" y="1152"/>
                  <a:pt x="2195" y="1152"/>
                  <a:pt x="2195" y="1152"/>
                </a:cubicBezTo>
                <a:cubicBezTo>
                  <a:pt x="2195" y="1152"/>
                  <a:pt x="2195" y="1152"/>
                  <a:pt x="2195" y="1152"/>
                </a:cubicBezTo>
                <a:cubicBezTo>
                  <a:pt x="2195" y="1152"/>
                  <a:pt x="2195" y="1152"/>
                  <a:pt x="2195" y="1152"/>
                </a:cubicBezTo>
                <a:cubicBezTo>
                  <a:pt x="2195" y="1152"/>
                  <a:pt x="2195" y="1152"/>
                  <a:pt x="2195" y="1152"/>
                </a:cubicBezTo>
                <a:cubicBezTo>
                  <a:pt x="2195" y="1153"/>
                  <a:pt x="2195" y="1153"/>
                  <a:pt x="2195" y="1153"/>
                </a:cubicBezTo>
                <a:cubicBezTo>
                  <a:pt x="2194" y="1153"/>
                  <a:pt x="2194" y="1153"/>
                  <a:pt x="2194" y="1153"/>
                </a:cubicBezTo>
                <a:cubicBezTo>
                  <a:pt x="2194" y="1153"/>
                  <a:pt x="2194" y="1153"/>
                  <a:pt x="2194" y="1153"/>
                </a:cubicBezTo>
                <a:cubicBezTo>
                  <a:pt x="2194" y="1153"/>
                  <a:pt x="2194" y="1153"/>
                  <a:pt x="2194" y="1153"/>
                </a:cubicBezTo>
                <a:cubicBezTo>
                  <a:pt x="2194" y="1153"/>
                  <a:pt x="2194" y="1153"/>
                  <a:pt x="2194" y="1153"/>
                </a:cubicBezTo>
                <a:cubicBezTo>
                  <a:pt x="2194" y="1152"/>
                  <a:pt x="2194" y="1152"/>
                  <a:pt x="2194" y="1152"/>
                </a:cubicBezTo>
                <a:cubicBezTo>
                  <a:pt x="2194" y="1152"/>
                  <a:pt x="2194" y="1152"/>
                  <a:pt x="2194" y="1152"/>
                </a:cubicBezTo>
                <a:cubicBezTo>
                  <a:pt x="2194" y="1152"/>
                  <a:pt x="2194" y="1152"/>
                  <a:pt x="2194" y="1152"/>
                </a:cubicBezTo>
                <a:cubicBezTo>
                  <a:pt x="2194" y="1152"/>
                  <a:pt x="2194" y="1152"/>
                  <a:pt x="2194" y="1152"/>
                </a:cubicBezTo>
                <a:cubicBezTo>
                  <a:pt x="2194" y="1152"/>
                  <a:pt x="2194" y="1152"/>
                  <a:pt x="2194" y="1152"/>
                </a:cubicBezTo>
                <a:cubicBezTo>
                  <a:pt x="2194" y="1152"/>
                  <a:pt x="2194" y="1152"/>
                  <a:pt x="2194" y="1152"/>
                </a:cubicBezTo>
                <a:cubicBezTo>
                  <a:pt x="2194" y="1152"/>
                  <a:pt x="2194" y="1152"/>
                  <a:pt x="2194" y="1152"/>
                </a:cubicBezTo>
                <a:cubicBezTo>
                  <a:pt x="2194" y="1152"/>
                  <a:pt x="2194" y="1152"/>
                  <a:pt x="2194" y="1152"/>
                </a:cubicBezTo>
                <a:cubicBezTo>
                  <a:pt x="2194" y="1152"/>
                  <a:pt x="2194" y="1152"/>
                  <a:pt x="2194" y="1152"/>
                </a:cubicBezTo>
                <a:cubicBezTo>
                  <a:pt x="2194" y="1152"/>
                  <a:pt x="2194" y="1152"/>
                  <a:pt x="2194" y="1152"/>
                </a:cubicBezTo>
                <a:cubicBezTo>
                  <a:pt x="2194" y="1152"/>
                  <a:pt x="2194" y="1152"/>
                  <a:pt x="2194" y="1152"/>
                </a:cubicBezTo>
                <a:cubicBezTo>
                  <a:pt x="2193" y="1152"/>
                  <a:pt x="2193" y="1152"/>
                  <a:pt x="2193" y="1152"/>
                </a:cubicBezTo>
                <a:cubicBezTo>
                  <a:pt x="2193" y="1152"/>
                  <a:pt x="2193" y="1152"/>
                  <a:pt x="2193" y="1152"/>
                </a:cubicBezTo>
                <a:cubicBezTo>
                  <a:pt x="2193" y="1152"/>
                  <a:pt x="2193" y="1152"/>
                  <a:pt x="2193" y="1152"/>
                </a:cubicBezTo>
                <a:cubicBezTo>
                  <a:pt x="2193" y="1152"/>
                  <a:pt x="2193" y="1152"/>
                  <a:pt x="2193" y="1152"/>
                </a:cubicBezTo>
                <a:cubicBezTo>
                  <a:pt x="2192" y="1152"/>
                  <a:pt x="2192" y="1152"/>
                  <a:pt x="2192" y="1152"/>
                </a:cubicBezTo>
                <a:cubicBezTo>
                  <a:pt x="2192" y="1152"/>
                  <a:pt x="2192" y="1152"/>
                  <a:pt x="2192" y="1152"/>
                </a:cubicBezTo>
                <a:cubicBezTo>
                  <a:pt x="2192" y="1152"/>
                  <a:pt x="2192" y="1152"/>
                  <a:pt x="2192" y="1152"/>
                </a:cubicBezTo>
                <a:cubicBezTo>
                  <a:pt x="2192" y="1151"/>
                  <a:pt x="2192" y="1151"/>
                  <a:pt x="2192" y="1151"/>
                </a:cubicBezTo>
                <a:cubicBezTo>
                  <a:pt x="2191" y="1151"/>
                  <a:pt x="2191" y="1151"/>
                  <a:pt x="2191" y="1151"/>
                </a:cubicBezTo>
                <a:cubicBezTo>
                  <a:pt x="2191" y="1151"/>
                  <a:pt x="2191" y="1151"/>
                  <a:pt x="2191" y="1151"/>
                </a:cubicBezTo>
                <a:cubicBezTo>
                  <a:pt x="2191" y="1151"/>
                  <a:pt x="2191" y="1151"/>
                  <a:pt x="2191" y="1151"/>
                </a:cubicBezTo>
                <a:cubicBezTo>
                  <a:pt x="2191" y="1151"/>
                  <a:pt x="2191" y="1151"/>
                  <a:pt x="2191" y="1151"/>
                </a:cubicBezTo>
                <a:cubicBezTo>
                  <a:pt x="2190" y="1151"/>
                  <a:pt x="2190" y="1151"/>
                  <a:pt x="2190" y="1151"/>
                </a:cubicBezTo>
                <a:cubicBezTo>
                  <a:pt x="2190" y="1151"/>
                  <a:pt x="2190" y="1151"/>
                  <a:pt x="2190" y="1151"/>
                </a:cubicBezTo>
                <a:cubicBezTo>
                  <a:pt x="2189" y="1151"/>
                  <a:pt x="2189" y="1151"/>
                  <a:pt x="2189" y="1151"/>
                </a:cubicBezTo>
                <a:cubicBezTo>
                  <a:pt x="2189" y="1151"/>
                  <a:pt x="2189" y="1151"/>
                  <a:pt x="2189" y="1151"/>
                </a:cubicBezTo>
                <a:cubicBezTo>
                  <a:pt x="2189" y="1151"/>
                  <a:pt x="2189" y="1151"/>
                  <a:pt x="2189" y="1151"/>
                </a:cubicBezTo>
                <a:cubicBezTo>
                  <a:pt x="2189" y="1151"/>
                  <a:pt x="2189" y="1151"/>
                  <a:pt x="2189" y="1151"/>
                </a:cubicBezTo>
                <a:cubicBezTo>
                  <a:pt x="2189" y="1150"/>
                  <a:pt x="2189" y="1150"/>
                  <a:pt x="2189" y="1150"/>
                </a:cubicBezTo>
                <a:cubicBezTo>
                  <a:pt x="2188" y="1150"/>
                  <a:pt x="2188" y="1150"/>
                  <a:pt x="2188" y="1150"/>
                </a:cubicBezTo>
                <a:cubicBezTo>
                  <a:pt x="2188" y="1150"/>
                  <a:pt x="2188" y="1150"/>
                  <a:pt x="2188" y="1150"/>
                </a:cubicBezTo>
                <a:cubicBezTo>
                  <a:pt x="2188" y="1150"/>
                  <a:pt x="2188" y="1150"/>
                  <a:pt x="2188" y="1150"/>
                </a:cubicBezTo>
                <a:cubicBezTo>
                  <a:pt x="2188" y="1150"/>
                  <a:pt x="2188" y="1150"/>
                  <a:pt x="2188" y="1150"/>
                </a:cubicBezTo>
                <a:cubicBezTo>
                  <a:pt x="2188" y="1150"/>
                  <a:pt x="2188" y="1150"/>
                  <a:pt x="2188" y="1150"/>
                </a:cubicBezTo>
                <a:cubicBezTo>
                  <a:pt x="2188" y="1150"/>
                  <a:pt x="2188" y="1150"/>
                  <a:pt x="2188" y="1150"/>
                </a:cubicBezTo>
                <a:cubicBezTo>
                  <a:pt x="2188" y="1150"/>
                  <a:pt x="2188" y="1150"/>
                  <a:pt x="2188" y="1150"/>
                </a:cubicBezTo>
                <a:cubicBezTo>
                  <a:pt x="2188" y="1150"/>
                  <a:pt x="2188" y="1150"/>
                  <a:pt x="2188" y="1150"/>
                </a:cubicBezTo>
                <a:cubicBezTo>
                  <a:pt x="2187" y="1150"/>
                  <a:pt x="2187" y="1150"/>
                  <a:pt x="2187" y="1150"/>
                </a:cubicBezTo>
                <a:cubicBezTo>
                  <a:pt x="2187" y="1150"/>
                  <a:pt x="2187" y="1150"/>
                  <a:pt x="2187" y="1150"/>
                </a:cubicBezTo>
                <a:cubicBezTo>
                  <a:pt x="2186" y="1150"/>
                  <a:pt x="2186" y="1150"/>
                  <a:pt x="2186" y="1150"/>
                </a:cubicBezTo>
                <a:cubicBezTo>
                  <a:pt x="2185" y="1150"/>
                  <a:pt x="2185" y="1150"/>
                  <a:pt x="2185" y="1150"/>
                </a:cubicBezTo>
                <a:cubicBezTo>
                  <a:pt x="2185" y="1149"/>
                  <a:pt x="2184" y="1149"/>
                  <a:pt x="2184" y="1150"/>
                </a:cubicBezTo>
                <a:cubicBezTo>
                  <a:pt x="2183" y="1150"/>
                  <a:pt x="2183" y="1150"/>
                  <a:pt x="2183" y="1150"/>
                </a:cubicBezTo>
                <a:cubicBezTo>
                  <a:pt x="2183" y="1149"/>
                  <a:pt x="2183" y="1149"/>
                  <a:pt x="2183" y="1149"/>
                </a:cubicBezTo>
                <a:cubicBezTo>
                  <a:pt x="2182" y="1149"/>
                  <a:pt x="2182" y="1149"/>
                  <a:pt x="2182" y="1149"/>
                </a:cubicBezTo>
                <a:cubicBezTo>
                  <a:pt x="2182" y="1149"/>
                  <a:pt x="2182" y="1149"/>
                  <a:pt x="2182" y="1149"/>
                </a:cubicBezTo>
                <a:cubicBezTo>
                  <a:pt x="2182" y="1149"/>
                  <a:pt x="2182" y="1149"/>
                  <a:pt x="2182" y="1149"/>
                </a:cubicBezTo>
                <a:cubicBezTo>
                  <a:pt x="2181" y="1149"/>
                  <a:pt x="2181" y="1149"/>
                  <a:pt x="2181" y="1149"/>
                </a:cubicBezTo>
                <a:cubicBezTo>
                  <a:pt x="2181" y="1148"/>
                  <a:pt x="2181" y="1148"/>
                  <a:pt x="2181" y="1148"/>
                </a:cubicBezTo>
                <a:cubicBezTo>
                  <a:pt x="2181" y="1148"/>
                  <a:pt x="2181" y="1148"/>
                  <a:pt x="2181" y="1148"/>
                </a:cubicBezTo>
                <a:cubicBezTo>
                  <a:pt x="2181" y="1148"/>
                  <a:pt x="2181" y="1148"/>
                  <a:pt x="2181" y="1148"/>
                </a:cubicBezTo>
                <a:cubicBezTo>
                  <a:pt x="2181" y="1148"/>
                  <a:pt x="2181" y="1148"/>
                  <a:pt x="2181" y="1148"/>
                </a:cubicBezTo>
                <a:cubicBezTo>
                  <a:pt x="2181" y="1148"/>
                  <a:pt x="2181" y="1148"/>
                  <a:pt x="2181" y="1148"/>
                </a:cubicBezTo>
                <a:cubicBezTo>
                  <a:pt x="2180" y="1148"/>
                  <a:pt x="2180" y="1148"/>
                  <a:pt x="2180" y="1148"/>
                </a:cubicBezTo>
                <a:cubicBezTo>
                  <a:pt x="2180" y="1148"/>
                  <a:pt x="2180" y="1148"/>
                  <a:pt x="2180" y="1148"/>
                </a:cubicBezTo>
                <a:cubicBezTo>
                  <a:pt x="2180" y="1148"/>
                  <a:pt x="2180" y="1148"/>
                  <a:pt x="2180" y="1148"/>
                </a:cubicBezTo>
                <a:cubicBezTo>
                  <a:pt x="2180" y="1147"/>
                  <a:pt x="2180" y="1147"/>
                  <a:pt x="2180" y="1147"/>
                </a:cubicBezTo>
                <a:cubicBezTo>
                  <a:pt x="2179" y="1147"/>
                  <a:pt x="2179" y="1147"/>
                  <a:pt x="2179" y="1147"/>
                </a:cubicBezTo>
                <a:cubicBezTo>
                  <a:pt x="2179" y="1147"/>
                  <a:pt x="2179" y="1147"/>
                  <a:pt x="2179" y="1147"/>
                </a:cubicBezTo>
                <a:cubicBezTo>
                  <a:pt x="2179" y="1147"/>
                  <a:pt x="2179" y="1147"/>
                  <a:pt x="2179" y="1147"/>
                </a:cubicBezTo>
                <a:cubicBezTo>
                  <a:pt x="2179" y="1147"/>
                  <a:pt x="2179" y="1147"/>
                  <a:pt x="2179" y="1147"/>
                </a:cubicBezTo>
                <a:cubicBezTo>
                  <a:pt x="2179" y="1147"/>
                  <a:pt x="2179" y="1147"/>
                  <a:pt x="2179" y="1147"/>
                </a:cubicBezTo>
                <a:cubicBezTo>
                  <a:pt x="2180" y="1147"/>
                  <a:pt x="2180" y="1147"/>
                  <a:pt x="2180" y="1147"/>
                </a:cubicBezTo>
                <a:cubicBezTo>
                  <a:pt x="2180" y="1147"/>
                  <a:pt x="2180" y="1147"/>
                  <a:pt x="2180" y="1147"/>
                </a:cubicBezTo>
                <a:cubicBezTo>
                  <a:pt x="2180" y="1147"/>
                  <a:pt x="2180" y="1147"/>
                  <a:pt x="2180" y="1147"/>
                </a:cubicBezTo>
                <a:cubicBezTo>
                  <a:pt x="2179" y="1147"/>
                  <a:pt x="2179" y="1147"/>
                  <a:pt x="2179" y="1147"/>
                </a:cubicBezTo>
                <a:cubicBezTo>
                  <a:pt x="2179" y="1147"/>
                  <a:pt x="2179" y="1147"/>
                  <a:pt x="2179" y="1147"/>
                </a:cubicBezTo>
                <a:cubicBezTo>
                  <a:pt x="2179" y="1146"/>
                  <a:pt x="2179" y="1146"/>
                  <a:pt x="2179" y="1146"/>
                </a:cubicBezTo>
                <a:cubicBezTo>
                  <a:pt x="2180" y="1146"/>
                  <a:pt x="2180" y="1146"/>
                  <a:pt x="2180" y="1146"/>
                </a:cubicBezTo>
                <a:cubicBezTo>
                  <a:pt x="2180" y="1146"/>
                  <a:pt x="2180" y="1146"/>
                  <a:pt x="2180" y="1146"/>
                </a:cubicBezTo>
                <a:cubicBezTo>
                  <a:pt x="2180" y="1146"/>
                  <a:pt x="2180" y="1146"/>
                  <a:pt x="2180" y="1146"/>
                </a:cubicBezTo>
                <a:cubicBezTo>
                  <a:pt x="2180" y="1146"/>
                  <a:pt x="2180" y="1146"/>
                  <a:pt x="2180" y="1146"/>
                </a:cubicBezTo>
                <a:cubicBezTo>
                  <a:pt x="2180" y="1146"/>
                  <a:pt x="2180" y="1146"/>
                  <a:pt x="2180" y="1146"/>
                </a:cubicBezTo>
                <a:cubicBezTo>
                  <a:pt x="2180" y="1146"/>
                  <a:pt x="2180" y="1146"/>
                  <a:pt x="2180" y="1146"/>
                </a:cubicBezTo>
                <a:cubicBezTo>
                  <a:pt x="2181" y="1146"/>
                  <a:pt x="2181" y="1146"/>
                  <a:pt x="2181" y="1146"/>
                </a:cubicBezTo>
                <a:cubicBezTo>
                  <a:pt x="2181" y="1146"/>
                  <a:pt x="2181" y="1146"/>
                  <a:pt x="2181" y="1146"/>
                </a:cubicBezTo>
                <a:cubicBezTo>
                  <a:pt x="2181" y="1146"/>
                  <a:pt x="2181" y="1146"/>
                  <a:pt x="2181" y="1146"/>
                </a:cubicBezTo>
                <a:cubicBezTo>
                  <a:pt x="2181" y="1146"/>
                  <a:pt x="2181" y="1146"/>
                  <a:pt x="2181" y="1146"/>
                </a:cubicBezTo>
                <a:cubicBezTo>
                  <a:pt x="2181" y="1146"/>
                  <a:pt x="2181" y="1146"/>
                  <a:pt x="2181" y="1146"/>
                </a:cubicBezTo>
                <a:cubicBezTo>
                  <a:pt x="2181" y="1146"/>
                  <a:pt x="2181" y="1146"/>
                  <a:pt x="2181" y="1146"/>
                </a:cubicBezTo>
                <a:cubicBezTo>
                  <a:pt x="2181" y="1146"/>
                  <a:pt x="2181" y="1146"/>
                  <a:pt x="2181" y="1146"/>
                </a:cubicBezTo>
                <a:cubicBezTo>
                  <a:pt x="2181" y="1146"/>
                  <a:pt x="2181" y="1146"/>
                  <a:pt x="2181" y="1146"/>
                </a:cubicBezTo>
                <a:cubicBezTo>
                  <a:pt x="2181" y="1146"/>
                  <a:pt x="2181" y="1146"/>
                  <a:pt x="2181" y="1146"/>
                </a:cubicBezTo>
                <a:cubicBezTo>
                  <a:pt x="2180" y="1146"/>
                  <a:pt x="2180" y="1146"/>
                  <a:pt x="2180" y="1146"/>
                </a:cubicBezTo>
                <a:cubicBezTo>
                  <a:pt x="2180" y="1146"/>
                  <a:pt x="2180" y="1146"/>
                  <a:pt x="2180" y="1146"/>
                </a:cubicBezTo>
                <a:cubicBezTo>
                  <a:pt x="2180" y="1146"/>
                  <a:pt x="2180" y="1146"/>
                  <a:pt x="2180" y="1146"/>
                </a:cubicBezTo>
                <a:cubicBezTo>
                  <a:pt x="2180" y="1146"/>
                  <a:pt x="2180" y="1146"/>
                  <a:pt x="2180" y="1146"/>
                </a:cubicBezTo>
                <a:cubicBezTo>
                  <a:pt x="2179" y="1146"/>
                  <a:pt x="2179" y="1146"/>
                  <a:pt x="2179" y="1146"/>
                </a:cubicBezTo>
                <a:cubicBezTo>
                  <a:pt x="2179" y="1146"/>
                  <a:pt x="2179" y="1146"/>
                  <a:pt x="2179" y="1146"/>
                </a:cubicBezTo>
                <a:cubicBezTo>
                  <a:pt x="2179" y="1146"/>
                  <a:pt x="2179" y="1146"/>
                  <a:pt x="2179" y="1146"/>
                </a:cubicBezTo>
                <a:cubicBezTo>
                  <a:pt x="2179" y="1147"/>
                  <a:pt x="2179" y="1147"/>
                  <a:pt x="2179" y="1147"/>
                </a:cubicBezTo>
                <a:cubicBezTo>
                  <a:pt x="2178" y="1147"/>
                  <a:pt x="2178" y="1147"/>
                  <a:pt x="2178" y="1147"/>
                </a:cubicBezTo>
                <a:cubicBezTo>
                  <a:pt x="2178" y="1147"/>
                  <a:pt x="2178" y="1147"/>
                  <a:pt x="2178" y="1147"/>
                </a:cubicBezTo>
                <a:cubicBezTo>
                  <a:pt x="2178" y="1147"/>
                  <a:pt x="2178" y="1147"/>
                  <a:pt x="2178" y="1147"/>
                </a:cubicBezTo>
                <a:cubicBezTo>
                  <a:pt x="2178" y="1146"/>
                  <a:pt x="2178" y="1146"/>
                  <a:pt x="2178" y="1146"/>
                </a:cubicBezTo>
                <a:cubicBezTo>
                  <a:pt x="2178" y="1146"/>
                  <a:pt x="2178" y="1146"/>
                  <a:pt x="2178" y="1146"/>
                </a:cubicBezTo>
                <a:cubicBezTo>
                  <a:pt x="2178" y="1146"/>
                  <a:pt x="2178" y="1146"/>
                  <a:pt x="2178" y="1146"/>
                </a:cubicBezTo>
                <a:cubicBezTo>
                  <a:pt x="2178" y="1146"/>
                  <a:pt x="2178" y="1146"/>
                  <a:pt x="2178" y="1146"/>
                </a:cubicBezTo>
                <a:cubicBezTo>
                  <a:pt x="2177" y="1146"/>
                  <a:pt x="2177" y="1146"/>
                  <a:pt x="2177" y="1146"/>
                </a:cubicBezTo>
                <a:cubicBezTo>
                  <a:pt x="2177" y="1146"/>
                  <a:pt x="2177" y="1146"/>
                  <a:pt x="2177" y="1146"/>
                </a:cubicBezTo>
                <a:cubicBezTo>
                  <a:pt x="2177" y="1146"/>
                  <a:pt x="2177" y="1146"/>
                  <a:pt x="2177" y="1146"/>
                </a:cubicBezTo>
                <a:cubicBezTo>
                  <a:pt x="2177" y="1146"/>
                  <a:pt x="2177" y="1146"/>
                  <a:pt x="2177" y="1146"/>
                </a:cubicBezTo>
                <a:cubicBezTo>
                  <a:pt x="2177" y="1146"/>
                  <a:pt x="2177" y="1146"/>
                  <a:pt x="2177" y="1146"/>
                </a:cubicBezTo>
                <a:cubicBezTo>
                  <a:pt x="2177" y="1146"/>
                  <a:pt x="2177" y="1146"/>
                  <a:pt x="2177" y="1146"/>
                </a:cubicBezTo>
                <a:cubicBezTo>
                  <a:pt x="2177" y="1146"/>
                  <a:pt x="2177" y="1146"/>
                  <a:pt x="2177" y="1146"/>
                </a:cubicBezTo>
                <a:cubicBezTo>
                  <a:pt x="2177" y="1146"/>
                  <a:pt x="2177" y="1146"/>
                  <a:pt x="2177" y="1146"/>
                </a:cubicBezTo>
                <a:cubicBezTo>
                  <a:pt x="2177" y="1146"/>
                  <a:pt x="2177" y="1146"/>
                  <a:pt x="2177" y="1146"/>
                </a:cubicBezTo>
                <a:cubicBezTo>
                  <a:pt x="2177" y="1146"/>
                  <a:pt x="2177" y="1146"/>
                  <a:pt x="2177" y="1146"/>
                </a:cubicBezTo>
                <a:cubicBezTo>
                  <a:pt x="2177" y="1147"/>
                  <a:pt x="2177" y="1147"/>
                  <a:pt x="2177" y="1147"/>
                </a:cubicBezTo>
                <a:cubicBezTo>
                  <a:pt x="2177" y="1147"/>
                  <a:pt x="2177" y="1147"/>
                  <a:pt x="2177" y="1147"/>
                </a:cubicBezTo>
                <a:cubicBezTo>
                  <a:pt x="2177" y="1147"/>
                  <a:pt x="2177" y="1147"/>
                  <a:pt x="2177" y="1147"/>
                </a:cubicBezTo>
                <a:cubicBezTo>
                  <a:pt x="2177" y="1146"/>
                  <a:pt x="2177" y="1146"/>
                  <a:pt x="2177" y="1146"/>
                </a:cubicBezTo>
                <a:cubicBezTo>
                  <a:pt x="2176" y="1146"/>
                  <a:pt x="2176" y="1146"/>
                  <a:pt x="2176" y="1146"/>
                </a:cubicBezTo>
                <a:cubicBezTo>
                  <a:pt x="2176" y="1146"/>
                  <a:pt x="2176" y="1146"/>
                  <a:pt x="2176" y="1146"/>
                </a:cubicBezTo>
                <a:cubicBezTo>
                  <a:pt x="2176" y="1146"/>
                  <a:pt x="2176" y="1146"/>
                  <a:pt x="2176" y="1146"/>
                </a:cubicBezTo>
                <a:cubicBezTo>
                  <a:pt x="2176" y="1146"/>
                  <a:pt x="2176" y="1146"/>
                  <a:pt x="2176" y="1146"/>
                </a:cubicBezTo>
                <a:cubicBezTo>
                  <a:pt x="2176" y="1146"/>
                  <a:pt x="2176" y="1146"/>
                  <a:pt x="2176" y="1146"/>
                </a:cubicBezTo>
                <a:cubicBezTo>
                  <a:pt x="2176" y="1146"/>
                  <a:pt x="2176" y="1146"/>
                  <a:pt x="2176" y="1146"/>
                </a:cubicBezTo>
                <a:cubicBezTo>
                  <a:pt x="2176" y="1145"/>
                  <a:pt x="2176" y="1145"/>
                  <a:pt x="2176" y="1145"/>
                </a:cubicBezTo>
                <a:cubicBezTo>
                  <a:pt x="2176" y="1145"/>
                  <a:pt x="2176" y="1145"/>
                  <a:pt x="2176" y="1145"/>
                </a:cubicBezTo>
                <a:cubicBezTo>
                  <a:pt x="2176" y="1145"/>
                  <a:pt x="2176" y="1145"/>
                  <a:pt x="2176" y="1145"/>
                </a:cubicBezTo>
                <a:cubicBezTo>
                  <a:pt x="2176" y="1145"/>
                  <a:pt x="2176" y="1145"/>
                  <a:pt x="2176" y="1145"/>
                </a:cubicBezTo>
                <a:cubicBezTo>
                  <a:pt x="2176" y="1145"/>
                  <a:pt x="2176" y="1145"/>
                  <a:pt x="2176" y="1145"/>
                </a:cubicBezTo>
                <a:cubicBezTo>
                  <a:pt x="2175" y="1145"/>
                  <a:pt x="2175" y="1145"/>
                  <a:pt x="2175" y="1145"/>
                </a:cubicBezTo>
                <a:cubicBezTo>
                  <a:pt x="2175" y="1145"/>
                  <a:pt x="2175" y="1145"/>
                  <a:pt x="2175" y="1145"/>
                </a:cubicBezTo>
                <a:cubicBezTo>
                  <a:pt x="2175" y="1145"/>
                  <a:pt x="2175" y="1145"/>
                  <a:pt x="2175" y="1145"/>
                </a:cubicBezTo>
                <a:cubicBezTo>
                  <a:pt x="2175" y="1145"/>
                  <a:pt x="2175" y="1145"/>
                  <a:pt x="2175" y="1145"/>
                </a:cubicBezTo>
                <a:cubicBezTo>
                  <a:pt x="2175" y="1145"/>
                  <a:pt x="2175" y="1145"/>
                  <a:pt x="2175" y="1145"/>
                </a:cubicBezTo>
                <a:cubicBezTo>
                  <a:pt x="2175" y="1145"/>
                  <a:pt x="2175" y="1145"/>
                  <a:pt x="2175" y="1145"/>
                </a:cubicBezTo>
                <a:cubicBezTo>
                  <a:pt x="2175" y="1145"/>
                  <a:pt x="2175" y="1145"/>
                  <a:pt x="2175" y="1145"/>
                </a:cubicBezTo>
                <a:cubicBezTo>
                  <a:pt x="2175" y="1145"/>
                  <a:pt x="2175" y="1145"/>
                  <a:pt x="2175" y="1145"/>
                </a:cubicBezTo>
                <a:cubicBezTo>
                  <a:pt x="2175" y="1145"/>
                  <a:pt x="2175" y="1145"/>
                  <a:pt x="2175" y="1145"/>
                </a:cubicBezTo>
                <a:cubicBezTo>
                  <a:pt x="2175" y="1145"/>
                  <a:pt x="2175" y="1145"/>
                  <a:pt x="2175" y="1145"/>
                </a:cubicBezTo>
                <a:cubicBezTo>
                  <a:pt x="2174" y="1145"/>
                  <a:pt x="2174" y="1145"/>
                  <a:pt x="2174" y="1145"/>
                </a:cubicBezTo>
                <a:cubicBezTo>
                  <a:pt x="2174" y="1145"/>
                  <a:pt x="2174" y="1145"/>
                  <a:pt x="2174" y="1145"/>
                </a:cubicBezTo>
                <a:cubicBezTo>
                  <a:pt x="2174" y="1145"/>
                  <a:pt x="2174" y="1145"/>
                  <a:pt x="2174" y="1145"/>
                </a:cubicBezTo>
                <a:cubicBezTo>
                  <a:pt x="2174" y="1145"/>
                  <a:pt x="2174" y="1145"/>
                  <a:pt x="2174" y="1145"/>
                </a:cubicBezTo>
                <a:cubicBezTo>
                  <a:pt x="2174" y="1144"/>
                  <a:pt x="2174" y="1144"/>
                  <a:pt x="2174" y="1144"/>
                </a:cubicBezTo>
                <a:cubicBezTo>
                  <a:pt x="2174" y="1144"/>
                  <a:pt x="2174" y="1144"/>
                  <a:pt x="2174" y="1144"/>
                </a:cubicBezTo>
                <a:cubicBezTo>
                  <a:pt x="2174" y="1144"/>
                  <a:pt x="2174" y="1144"/>
                  <a:pt x="2174" y="1144"/>
                </a:cubicBezTo>
                <a:cubicBezTo>
                  <a:pt x="2174" y="1143"/>
                  <a:pt x="2174" y="1143"/>
                  <a:pt x="2174" y="1143"/>
                </a:cubicBezTo>
                <a:cubicBezTo>
                  <a:pt x="2173" y="1144"/>
                  <a:pt x="2173" y="1144"/>
                  <a:pt x="2173" y="1144"/>
                </a:cubicBezTo>
                <a:cubicBezTo>
                  <a:pt x="2174" y="1144"/>
                  <a:pt x="2174" y="1144"/>
                  <a:pt x="2174" y="1144"/>
                </a:cubicBezTo>
                <a:cubicBezTo>
                  <a:pt x="2174" y="1145"/>
                  <a:pt x="2174" y="1145"/>
                  <a:pt x="2174" y="1145"/>
                </a:cubicBezTo>
                <a:cubicBezTo>
                  <a:pt x="2173" y="1144"/>
                  <a:pt x="2173" y="1144"/>
                  <a:pt x="2173" y="1144"/>
                </a:cubicBezTo>
                <a:cubicBezTo>
                  <a:pt x="2173" y="1144"/>
                  <a:pt x="2173" y="1144"/>
                  <a:pt x="2173" y="1144"/>
                </a:cubicBezTo>
                <a:cubicBezTo>
                  <a:pt x="2173" y="1144"/>
                  <a:pt x="2173" y="1144"/>
                  <a:pt x="2173" y="1144"/>
                </a:cubicBezTo>
                <a:cubicBezTo>
                  <a:pt x="2173" y="1144"/>
                  <a:pt x="2173" y="1144"/>
                  <a:pt x="2173" y="1144"/>
                </a:cubicBezTo>
                <a:cubicBezTo>
                  <a:pt x="2173" y="1144"/>
                  <a:pt x="2173" y="1144"/>
                  <a:pt x="2173" y="1144"/>
                </a:cubicBezTo>
                <a:cubicBezTo>
                  <a:pt x="2173" y="1144"/>
                  <a:pt x="2173" y="1144"/>
                  <a:pt x="2173" y="1144"/>
                </a:cubicBezTo>
                <a:cubicBezTo>
                  <a:pt x="2173" y="1143"/>
                  <a:pt x="2173" y="1143"/>
                  <a:pt x="2173" y="1143"/>
                </a:cubicBezTo>
                <a:cubicBezTo>
                  <a:pt x="2172" y="1143"/>
                  <a:pt x="2172" y="1143"/>
                  <a:pt x="2172" y="1143"/>
                </a:cubicBezTo>
                <a:cubicBezTo>
                  <a:pt x="2172" y="1143"/>
                  <a:pt x="2172" y="1143"/>
                  <a:pt x="2172" y="1143"/>
                </a:cubicBezTo>
                <a:cubicBezTo>
                  <a:pt x="2173" y="1143"/>
                  <a:pt x="2173" y="1143"/>
                  <a:pt x="2173" y="1143"/>
                </a:cubicBezTo>
                <a:cubicBezTo>
                  <a:pt x="2173" y="1143"/>
                  <a:pt x="2173" y="1143"/>
                  <a:pt x="2173" y="1143"/>
                </a:cubicBezTo>
                <a:cubicBezTo>
                  <a:pt x="2173" y="1142"/>
                  <a:pt x="2173" y="1142"/>
                  <a:pt x="2173" y="1142"/>
                </a:cubicBezTo>
                <a:cubicBezTo>
                  <a:pt x="2173" y="1142"/>
                  <a:pt x="2173" y="1142"/>
                  <a:pt x="2173" y="1142"/>
                </a:cubicBezTo>
                <a:cubicBezTo>
                  <a:pt x="2173" y="1142"/>
                  <a:pt x="2173" y="1142"/>
                  <a:pt x="2173" y="1142"/>
                </a:cubicBezTo>
                <a:cubicBezTo>
                  <a:pt x="2173" y="1141"/>
                  <a:pt x="2173" y="1141"/>
                  <a:pt x="2173" y="1141"/>
                </a:cubicBezTo>
                <a:cubicBezTo>
                  <a:pt x="2173" y="1141"/>
                  <a:pt x="2173" y="1141"/>
                  <a:pt x="2173" y="1141"/>
                </a:cubicBezTo>
                <a:cubicBezTo>
                  <a:pt x="2173" y="1141"/>
                  <a:pt x="2173" y="1141"/>
                  <a:pt x="2173" y="1141"/>
                </a:cubicBezTo>
                <a:cubicBezTo>
                  <a:pt x="2173" y="1141"/>
                  <a:pt x="2173" y="1141"/>
                  <a:pt x="2173" y="1141"/>
                </a:cubicBezTo>
                <a:cubicBezTo>
                  <a:pt x="2173" y="1141"/>
                  <a:pt x="2173" y="1141"/>
                  <a:pt x="2173" y="1141"/>
                </a:cubicBezTo>
                <a:cubicBezTo>
                  <a:pt x="2173" y="1141"/>
                  <a:pt x="2173" y="1141"/>
                  <a:pt x="2173" y="1141"/>
                </a:cubicBezTo>
                <a:cubicBezTo>
                  <a:pt x="2173" y="1140"/>
                  <a:pt x="2173" y="1140"/>
                  <a:pt x="2173" y="1140"/>
                </a:cubicBezTo>
                <a:cubicBezTo>
                  <a:pt x="2174" y="1140"/>
                  <a:pt x="2174" y="1140"/>
                  <a:pt x="2174" y="1140"/>
                </a:cubicBezTo>
                <a:cubicBezTo>
                  <a:pt x="2174" y="1140"/>
                  <a:pt x="2174" y="1140"/>
                  <a:pt x="2174" y="1140"/>
                </a:cubicBezTo>
                <a:cubicBezTo>
                  <a:pt x="2174" y="1140"/>
                  <a:pt x="2174" y="1140"/>
                  <a:pt x="2174" y="1140"/>
                </a:cubicBezTo>
                <a:cubicBezTo>
                  <a:pt x="2174" y="1140"/>
                  <a:pt x="2174" y="1140"/>
                  <a:pt x="2174" y="1140"/>
                </a:cubicBezTo>
                <a:cubicBezTo>
                  <a:pt x="2174" y="1140"/>
                  <a:pt x="2174" y="1140"/>
                  <a:pt x="2174" y="1140"/>
                </a:cubicBezTo>
                <a:cubicBezTo>
                  <a:pt x="2174" y="1140"/>
                  <a:pt x="2174" y="1140"/>
                  <a:pt x="2174" y="1140"/>
                </a:cubicBezTo>
                <a:cubicBezTo>
                  <a:pt x="2174" y="1140"/>
                  <a:pt x="2174" y="1140"/>
                  <a:pt x="2174" y="1140"/>
                </a:cubicBezTo>
                <a:cubicBezTo>
                  <a:pt x="2174" y="1140"/>
                  <a:pt x="2174" y="1140"/>
                  <a:pt x="2174" y="1140"/>
                </a:cubicBezTo>
                <a:cubicBezTo>
                  <a:pt x="2174" y="1140"/>
                  <a:pt x="2174" y="1140"/>
                  <a:pt x="2174" y="1140"/>
                </a:cubicBezTo>
                <a:cubicBezTo>
                  <a:pt x="2174" y="1140"/>
                  <a:pt x="2174" y="1140"/>
                  <a:pt x="2174" y="1140"/>
                </a:cubicBezTo>
                <a:cubicBezTo>
                  <a:pt x="2174" y="1139"/>
                  <a:pt x="2174" y="1139"/>
                  <a:pt x="2174" y="1139"/>
                </a:cubicBezTo>
                <a:cubicBezTo>
                  <a:pt x="2174" y="1139"/>
                  <a:pt x="2174" y="1139"/>
                  <a:pt x="2174" y="1139"/>
                </a:cubicBezTo>
                <a:cubicBezTo>
                  <a:pt x="2174" y="1140"/>
                  <a:pt x="2174" y="1140"/>
                  <a:pt x="2174" y="1140"/>
                </a:cubicBezTo>
                <a:cubicBezTo>
                  <a:pt x="2174" y="1140"/>
                  <a:pt x="2174" y="1140"/>
                  <a:pt x="2174" y="1140"/>
                </a:cubicBezTo>
                <a:cubicBezTo>
                  <a:pt x="2174" y="1140"/>
                  <a:pt x="2174" y="1140"/>
                  <a:pt x="2174" y="1140"/>
                </a:cubicBezTo>
                <a:cubicBezTo>
                  <a:pt x="2173" y="1140"/>
                  <a:pt x="2173" y="1140"/>
                  <a:pt x="2173" y="1140"/>
                </a:cubicBezTo>
                <a:cubicBezTo>
                  <a:pt x="2173" y="1140"/>
                  <a:pt x="2173" y="1140"/>
                  <a:pt x="2173" y="1140"/>
                </a:cubicBezTo>
                <a:cubicBezTo>
                  <a:pt x="2173" y="1140"/>
                  <a:pt x="2173" y="1140"/>
                  <a:pt x="2173" y="1140"/>
                </a:cubicBezTo>
                <a:cubicBezTo>
                  <a:pt x="2173" y="1140"/>
                  <a:pt x="2173" y="1140"/>
                  <a:pt x="2173" y="1140"/>
                </a:cubicBezTo>
                <a:cubicBezTo>
                  <a:pt x="2173" y="1141"/>
                  <a:pt x="2173" y="1141"/>
                  <a:pt x="2173" y="1141"/>
                </a:cubicBezTo>
                <a:cubicBezTo>
                  <a:pt x="2173" y="1141"/>
                  <a:pt x="2173" y="1141"/>
                  <a:pt x="2173" y="1141"/>
                </a:cubicBezTo>
                <a:cubicBezTo>
                  <a:pt x="2173" y="1141"/>
                  <a:pt x="2173" y="1141"/>
                  <a:pt x="2173" y="1141"/>
                </a:cubicBezTo>
                <a:cubicBezTo>
                  <a:pt x="2173" y="1141"/>
                  <a:pt x="2173" y="1141"/>
                  <a:pt x="2173" y="1141"/>
                </a:cubicBezTo>
                <a:cubicBezTo>
                  <a:pt x="2173" y="1142"/>
                  <a:pt x="2173" y="1142"/>
                  <a:pt x="2173" y="1142"/>
                </a:cubicBezTo>
                <a:cubicBezTo>
                  <a:pt x="2173" y="1142"/>
                  <a:pt x="2173" y="1142"/>
                  <a:pt x="2173" y="1142"/>
                </a:cubicBezTo>
                <a:cubicBezTo>
                  <a:pt x="2173" y="1142"/>
                  <a:pt x="2173" y="1142"/>
                  <a:pt x="2173" y="1142"/>
                </a:cubicBezTo>
                <a:cubicBezTo>
                  <a:pt x="2172" y="1142"/>
                  <a:pt x="2172" y="1142"/>
                  <a:pt x="2172" y="1142"/>
                </a:cubicBezTo>
                <a:cubicBezTo>
                  <a:pt x="2172" y="1143"/>
                  <a:pt x="2172" y="1143"/>
                  <a:pt x="2172" y="1143"/>
                </a:cubicBezTo>
                <a:cubicBezTo>
                  <a:pt x="2172" y="1143"/>
                  <a:pt x="2172" y="1143"/>
                  <a:pt x="2172" y="1143"/>
                </a:cubicBezTo>
                <a:cubicBezTo>
                  <a:pt x="2172" y="1142"/>
                  <a:pt x="2172" y="1142"/>
                  <a:pt x="2172" y="1142"/>
                </a:cubicBezTo>
                <a:cubicBezTo>
                  <a:pt x="2172" y="1142"/>
                  <a:pt x="2172" y="1142"/>
                  <a:pt x="2172" y="1142"/>
                </a:cubicBezTo>
                <a:cubicBezTo>
                  <a:pt x="2172" y="1142"/>
                  <a:pt x="2172" y="1142"/>
                  <a:pt x="2172" y="1142"/>
                </a:cubicBezTo>
                <a:cubicBezTo>
                  <a:pt x="2171" y="1142"/>
                  <a:pt x="2171" y="1142"/>
                  <a:pt x="2171" y="1142"/>
                </a:cubicBezTo>
                <a:cubicBezTo>
                  <a:pt x="2172" y="1143"/>
                  <a:pt x="2172" y="1143"/>
                  <a:pt x="2172" y="1143"/>
                </a:cubicBezTo>
                <a:cubicBezTo>
                  <a:pt x="2171" y="1143"/>
                  <a:pt x="2171" y="1143"/>
                  <a:pt x="2171" y="1143"/>
                </a:cubicBezTo>
                <a:cubicBezTo>
                  <a:pt x="2171" y="1142"/>
                  <a:pt x="2171" y="1142"/>
                  <a:pt x="2171" y="1142"/>
                </a:cubicBezTo>
                <a:cubicBezTo>
                  <a:pt x="2171" y="1142"/>
                  <a:pt x="2171" y="1142"/>
                  <a:pt x="2171" y="1142"/>
                </a:cubicBezTo>
                <a:cubicBezTo>
                  <a:pt x="2171" y="1142"/>
                  <a:pt x="2171" y="1142"/>
                  <a:pt x="2171" y="1142"/>
                </a:cubicBezTo>
                <a:cubicBezTo>
                  <a:pt x="2171" y="1142"/>
                  <a:pt x="2171" y="1142"/>
                  <a:pt x="2171" y="1142"/>
                </a:cubicBezTo>
                <a:cubicBezTo>
                  <a:pt x="2171" y="1142"/>
                  <a:pt x="2171" y="1142"/>
                  <a:pt x="2171" y="1142"/>
                </a:cubicBezTo>
                <a:cubicBezTo>
                  <a:pt x="2171" y="1143"/>
                  <a:pt x="2171" y="1143"/>
                  <a:pt x="2171" y="1143"/>
                </a:cubicBezTo>
                <a:cubicBezTo>
                  <a:pt x="2171" y="1143"/>
                  <a:pt x="2171" y="1143"/>
                  <a:pt x="2171" y="1143"/>
                </a:cubicBezTo>
                <a:cubicBezTo>
                  <a:pt x="2172" y="1143"/>
                  <a:pt x="2172" y="1143"/>
                  <a:pt x="2172" y="1143"/>
                </a:cubicBezTo>
                <a:cubicBezTo>
                  <a:pt x="2172" y="1143"/>
                  <a:pt x="2172" y="1143"/>
                  <a:pt x="2172" y="1143"/>
                </a:cubicBezTo>
                <a:cubicBezTo>
                  <a:pt x="2172" y="1143"/>
                  <a:pt x="2172" y="1143"/>
                  <a:pt x="2172" y="1143"/>
                </a:cubicBezTo>
                <a:cubicBezTo>
                  <a:pt x="2172" y="1144"/>
                  <a:pt x="2172" y="1144"/>
                  <a:pt x="2172" y="1144"/>
                </a:cubicBezTo>
                <a:cubicBezTo>
                  <a:pt x="2172" y="1144"/>
                  <a:pt x="2172" y="1144"/>
                  <a:pt x="2172" y="1144"/>
                </a:cubicBezTo>
                <a:cubicBezTo>
                  <a:pt x="2171" y="1144"/>
                  <a:pt x="2171" y="1144"/>
                  <a:pt x="2171" y="1144"/>
                </a:cubicBezTo>
                <a:cubicBezTo>
                  <a:pt x="2171" y="1144"/>
                  <a:pt x="2171" y="1144"/>
                  <a:pt x="2171" y="1144"/>
                </a:cubicBezTo>
                <a:cubicBezTo>
                  <a:pt x="2171" y="1144"/>
                  <a:pt x="2171" y="1144"/>
                  <a:pt x="2171" y="1144"/>
                </a:cubicBezTo>
                <a:cubicBezTo>
                  <a:pt x="2171" y="1144"/>
                  <a:pt x="2171" y="1144"/>
                  <a:pt x="2171" y="1144"/>
                </a:cubicBezTo>
                <a:cubicBezTo>
                  <a:pt x="2171" y="1143"/>
                  <a:pt x="2171" y="1143"/>
                  <a:pt x="2171" y="1143"/>
                </a:cubicBezTo>
                <a:cubicBezTo>
                  <a:pt x="2171" y="1144"/>
                  <a:pt x="2171" y="1144"/>
                  <a:pt x="2171" y="1144"/>
                </a:cubicBezTo>
                <a:cubicBezTo>
                  <a:pt x="2171" y="1144"/>
                  <a:pt x="2171" y="1144"/>
                  <a:pt x="2171" y="1144"/>
                </a:cubicBezTo>
                <a:cubicBezTo>
                  <a:pt x="2171" y="1144"/>
                  <a:pt x="2171" y="1144"/>
                  <a:pt x="2171" y="1144"/>
                </a:cubicBezTo>
                <a:cubicBezTo>
                  <a:pt x="2170" y="1144"/>
                  <a:pt x="2170" y="1144"/>
                  <a:pt x="2170" y="1144"/>
                </a:cubicBezTo>
                <a:cubicBezTo>
                  <a:pt x="2171" y="1144"/>
                  <a:pt x="2171" y="1144"/>
                  <a:pt x="2171" y="1144"/>
                </a:cubicBezTo>
                <a:cubicBezTo>
                  <a:pt x="2171" y="1144"/>
                  <a:pt x="2171" y="1144"/>
                  <a:pt x="2171" y="1144"/>
                </a:cubicBezTo>
                <a:cubicBezTo>
                  <a:pt x="2171" y="1144"/>
                  <a:pt x="2171" y="1144"/>
                  <a:pt x="2171" y="1144"/>
                </a:cubicBezTo>
                <a:cubicBezTo>
                  <a:pt x="2171" y="1145"/>
                  <a:pt x="2171" y="1145"/>
                  <a:pt x="2171" y="1145"/>
                </a:cubicBezTo>
                <a:cubicBezTo>
                  <a:pt x="2171" y="1145"/>
                  <a:pt x="2171" y="1145"/>
                  <a:pt x="2171" y="1145"/>
                </a:cubicBezTo>
                <a:cubicBezTo>
                  <a:pt x="2171" y="1145"/>
                  <a:pt x="2171" y="1145"/>
                  <a:pt x="2171" y="1145"/>
                </a:cubicBezTo>
                <a:cubicBezTo>
                  <a:pt x="2171" y="1145"/>
                  <a:pt x="2171" y="1145"/>
                  <a:pt x="2171" y="1145"/>
                </a:cubicBezTo>
                <a:cubicBezTo>
                  <a:pt x="2171" y="1145"/>
                  <a:pt x="2171" y="1145"/>
                  <a:pt x="2171" y="1145"/>
                </a:cubicBezTo>
                <a:cubicBezTo>
                  <a:pt x="2171" y="1146"/>
                  <a:pt x="2171" y="1146"/>
                  <a:pt x="2171" y="1146"/>
                </a:cubicBezTo>
                <a:cubicBezTo>
                  <a:pt x="2171" y="1146"/>
                  <a:pt x="2171" y="1146"/>
                  <a:pt x="2171" y="1146"/>
                </a:cubicBezTo>
                <a:cubicBezTo>
                  <a:pt x="2171" y="1146"/>
                  <a:pt x="2171" y="1146"/>
                  <a:pt x="2171" y="1146"/>
                </a:cubicBezTo>
                <a:cubicBezTo>
                  <a:pt x="2171" y="1146"/>
                  <a:pt x="2171" y="1146"/>
                  <a:pt x="2171" y="1146"/>
                </a:cubicBezTo>
                <a:cubicBezTo>
                  <a:pt x="2171" y="1146"/>
                  <a:pt x="2171" y="1146"/>
                  <a:pt x="2171" y="1146"/>
                </a:cubicBezTo>
                <a:cubicBezTo>
                  <a:pt x="2170" y="1145"/>
                  <a:pt x="2170" y="1145"/>
                  <a:pt x="2170" y="1145"/>
                </a:cubicBezTo>
                <a:cubicBezTo>
                  <a:pt x="2170" y="1146"/>
                  <a:pt x="2170" y="1146"/>
                  <a:pt x="2170" y="1146"/>
                </a:cubicBezTo>
                <a:cubicBezTo>
                  <a:pt x="2171" y="1146"/>
                  <a:pt x="2171" y="1146"/>
                  <a:pt x="2171" y="1146"/>
                </a:cubicBezTo>
                <a:cubicBezTo>
                  <a:pt x="2171" y="1146"/>
                  <a:pt x="2171" y="1146"/>
                  <a:pt x="2171" y="1146"/>
                </a:cubicBezTo>
                <a:cubicBezTo>
                  <a:pt x="2171" y="1146"/>
                  <a:pt x="2171" y="1146"/>
                  <a:pt x="2171" y="1146"/>
                </a:cubicBezTo>
                <a:cubicBezTo>
                  <a:pt x="2171" y="1146"/>
                  <a:pt x="2171" y="1146"/>
                  <a:pt x="2171" y="1146"/>
                </a:cubicBezTo>
                <a:cubicBezTo>
                  <a:pt x="2170" y="1146"/>
                  <a:pt x="2170" y="1146"/>
                  <a:pt x="2170" y="1146"/>
                </a:cubicBezTo>
                <a:cubicBezTo>
                  <a:pt x="2170" y="1146"/>
                  <a:pt x="2170" y="1146"/>
                  <a:pt x="2170" y="1146"/>
                </a:cubicBezTo>
                <a:cubicBezTo>
                  <a:pt x="2170" y="1146"/>
                  <a:pt x="2170" y="1146"/>
                  <a:pt x="2170" y="1146"/>
                </a:cubicBezTo>
                <a:cubicBezTo>
                  <a:pt x="2170" y="1147"/>
                  <a:pt x="2170" y="1147"/>
                  <a:pt x="2170" y="1147"/>
                </a:cubicBezTo>
                <a:cubicBezTo>
                  <a:pt x="2170" y="1147"/>
                  <a:pt x="2170" y="1147"/>
                  <a:pt x="2170" y="1147"/>
                </a:cubicBezTo>
                <a:cubicBezTo>
                  <a:pt x="2169" y="1147"/>
                  <a:pt x="2169" y="1147"/>
                  <a:pt x="2169" y="1147"/>
                </a:cubicBezTo>
                <a:cubicBezTo>
                  <a:pt x="2169" y="1147"/>
                  <a:pt x="2169" y="1147"/>
                  <a:pt x="2169" y="1147"/>
                </a:cubicBezTo>
                <a:cubicBezTo>
                  <a:pt x="2169" y="1147"/>
                  <a:pt x="2169" y="1147"/>
                  <a:pt x="2169" y="1147"/>
                </a:cubicBezTo>
                <a:cubicBezTo>
                  <a:pt x="2169" y="1147"/>
                  <a:pt x="2169" y="1147"/>
                  <a:pt x="2169" y="1147"/>
                </a:cubicBezTo>
                <a:cubicBezTo>
                  <a:pt x="2168" y="1147"/>
                  <a:pt x="2168" y="1147"/>
                  <a:pt x="2168" y="1147"/>
                </a:cubicBezTo>
                <a:cubicBezTo>
                  <a:pt x="2168" y="1147"/>
                  <a:pt x="2168" y="1147"/>
                  <a:pt x="2168" y="1147"/>
                </a:cubicBezTo>
                <a:cubicBezTo>
                  <a:pt x="2168" y="1147"/>
                  <a:pt x="2168" y="1147"/>
                  <a:pt x="2168" y="1147"/>
                </a:cubicBezTo>
                <a:cubicBezTo>
                  <a:pt x="2168" y="1147"/>
                  <a:pt x="2168" y="1147"/>
                  <a:pt x="2168" y="1147"/>
                </a:cubicBezTo>
                <a:cubicBezTo>
                  <a:pt x="2167" y="1147"/>
                  <a:pt x="2167" y="1147"/>
                  <a:pt x="2167" y="1147"/>
                </a:cubicBezTo>
                <a:cubicBezTo>
                  <a:pt x="2167" y="1147"/>
                  <a:pt x="2167" y="1147"/>
                  <a:pt x="2167" y="1147"/>
                </a:cubicBezTo>
                <a:cubicBezTo>
                  <a:pt x="2167" y="1146"/>
                  <a:pt x="2167" y="1146"/>
                  <a:pt x="2167" y="1146"/>
                </a:cubicBezTo>
                <a:cubicBezTo>
                  <a:pt x="2167" y="1146"/>
                  <a:pt x="2167" y="1146"/>
                  <a:pt x="2167" y="1146"/>
                </a:cubicBezTo>
                <a:cubicBezTo>
                  <a:pt x="2167" y="1146"/>
                  <a:pt x="2167" y="1146"/>
                  <a:pt x="2167" y="1146"/>
                </a:cubicBezTo>
                <a:cubicBezTo>
                  <a:pt x="2167" y="1146"/>
                  <a:pt x="2167" y="1146"/>
                  <a:pt x="2167" y="1146"/>
                </a:cubicBezTo>
                <a:cubicBezTo>
                  <a:pt x="2167" y="1146"/>
                  <a:pt x="2167" y="1146"/>
                  <a:pt x="2167" y="1146"/>
                </a:cubicBezTo>
                <a:cubicBezTo>
                  <a:pt x="2167" y="1146"/>
                  <a:pt x="2167" y="1146"/>
                  <a:pt x="2167" y="1146"/>
                </a:cubicBezTo>
                <a:cubicBezTo>
                  <a:pt x="2167" y="1145"/>
                  <a:pt x="2167" y="1145"/>
                  <a:pt x="2167" y="1145"/>
                </a:cubicBezTo>
                <a:cubicBezTo>
                  <a:pt x="2167" y="1145"/>
                  <a:pt x="2167" y="1145"/>
                  <a:pt x="2167" y="1145"/>
                </a:cubicBezTo>
                <a:cubicBezTo>
                  <a:pt x="2167" y="1145"/>
                  <a:pt x="2167" y="1145"/>
                  <a:pt x="2167" y="1145"/>
                </a:cubicBezTo>
                <a:cubicBezTo>
                  <a:pt x="2166" y="1144"/>
                  <a:pt x="2166" y="1144"/>
                  <a:pt x="2166" y="1144"/>
                </a:cubicBezTo>
                <a:cubicBezTo>
                  <a:pt x="2166" y="1144"/>
                  <a:pt x="2166" y="1144"/>
                  <a:pt x="2166" y="1144"/>
                </a:cubicBezTo>
                <a:cubicBezTo>
                  <a:pt x="2167" y="1144"/>
                  <a:pt x="2167" y="1144"/>
                  <a:pt x="2167" y="1144"/>
                </a:cubicBezTo>
                <a:cubicBezTo>
                  <a:pt x="2167" y="1144"/>
                  <a:pt x="2167" y="1144"/>
                  <a:pt x="2167" y="1144"/>
                </a:cubicBezTo>
                <a:cubicBezTo>
                  <a:pt x="2167" y="1144"/>
                  <a:pt x="2167" y="1144"/>
                  <a:pt x="2167" y="1144"/>
                </a:cubicBezTo>
                <a:cubicBezTo>
                  <a:pt x="2167" y="1144"/>
                  <a:pt x="2167" y="1144"/>
                  <a:pt x="2167" y="1144"/>
                </a:cubicBezTo>
                <a:cubicBezTo>
                  <a:pt x="2167" y="1144"/>
                  <a:pt x="2167" y="1144"/>
                  <a:pt x="2167" y="1144"/>
                </a:cubicBezTo>
                <a:cubicBezTo>
                  <a:pt x="2167" y="1144"/>
                  <a:pt x="2167" y="1144"/>
                  <a:pt x="2167" y="1144"/>
                </a:cubicBezTo>
                <a:cubicBezTo>
                  <a:pt x="2168" y="1144"/>
                  <a:pt x="2168" y="1144"/>
                  <a:pt x="2168" y="1144"/>
                </a:cubicBezTo>
                <a:cubicBezTo>
                  <a:pt x="2167" y="1143"/>
                  <a:pt x="2167" y="1143"/>
                  <a:pt x="2167" y="1143"/>
                </a:cubicBezTo>
                <a:cubicBezTo>
                  <a:pt x="2167" y="1143"/>
                  <a:pt x="2167" y="1143"/>
                  <a:pt x="2167" y="1143"/>
                </a:cubicBezTo>
                <a:cubicBezTo>
                  <a:pt x="2167" y="1143"/>
                  <a:pt x="2167" y="1143"/>
                  <a:pt x="2167" y="1143"/>
                </a:cubicBezTo>
                <a:cubicBezTo>
                  <a:pt x="2167" y="1143"/>
                  <a:pt x="2167" y="1143"/>
                  <a:pt x="2167" y="1143"/>
                </a:cubicBezTo>
                <a:cubicBezTo>
                  <a:pt x="2167" y="1143"/>
                  <a:pt x="2167" y="1143"/>
                  <a:pt x="2167" y="1143"/>
                </a:cubicBezTo>
                <a:cubicBezTo>
                  <a:pt x="2167" y="1142"/>
                  <a:pt x="2167" y="1142"/>
                  <a:pt x="2167" y="1142"/>
                </a:cubicBezTo>
                <a:cubicBezTo>
                  <a:pt x="2167" y="1142"/>
                  <a:pt x="2167" y="1142"/>
                  <a:pt x="2167" y="1142"/>
                </a:cubicBezTo>
                <a:cubicBezTo>
                  <a:pt x="2167" y="1142"/>
                  <a:pt x="2167" y="1142"/>
                  <a:pt x="2167" y="1142"/>
                </a:cubicBezTo>
                <a:cubicBezTo>
                  <a:pt x="2167" y="1142"/>
                  <a:pt x="2167" y="1142"/>
                  <a:pt x="2167" y="1142"/>
                </a:cubicBezTo>
                <a:cubicBezTo>
                  <a:pt x="2167" y="1142"/>
                  <a:pt x="2167" y="1142"/>
                  <a:pt x="2167" y="1142"/>
                </a:cubicBezTo>
                <a:cubicBezTo>
                  <a:pt x="2167" y="1142"/>
                  <a:pt x="2167" y="1142"/>
                  <a:pt x="2167" y="1142"/>
                </a:cubicBezTo>
                <a:cubicBezTo>
                  <a:pt x="2167" y="1141"/>
                  <a:pt x="2167" y="1141"/>
                  <a:pt x="2167" y="1141"/>
                </a:cubicBezTo>
                <a:cubicBezTo>
                  <a:pt x="2167" y="1142"/>
                  <a:pt x="2167" y="1142"/>
                  <a:pt x="2167" y="1142"/>
                </a:cubicBezTo>
                <a:cubicBezTo>
                  <a:pt x="2166" y="1142"/>
                  <a:pt x="2166" y="1142"/>
                  <a:pt x="2166" y="1142"/>
                </a:cubicBezTo>
                <a:cubicBezTo>
                  <a:pt x="2166" y="1142"/>
                  <a:pt x="2166" y="1142"/>
                  <a:pt x="2166" y="1142"/>
                </a:cubicBezTo>
                <a:cubicBezTo>
                  <a:pt x="2166" y="1142"/>
                  <a:pt x="2166" y="1142"/>
                  <a:pt x="2166" y="1142"/>
                </a:cubicBezTo>
                <a:cubicBezTo>
                  <a:pt x="2166" y="1142"/>
                  <a:pt x="2166" y="1142"/>
                  <a:pt x="2166" y="1142"/>
                </a:cubicBezTo>
                <a:cubicBezTo>
                  <a:pt x="2166" y="1142"/>
                  <a:pt x="2166" y="1142"/>
                  <a:pt x="2166" y="1142"/>
                </a:cubicBezTo>
                <a:cubicBezTo>
                  <a:pt x="2166" y="1142"/>
                  <a:pt x="2166" y="1142"/>
                  <a:pt x="2166" y="1142"/>
                </a:cubicBezTo>
                <a:cubicBezTo>
                  <a:pt x="2165" y="1141"/>
                  <a:pt x="2165" y="1141"/>
                  <a:pt x="2165" y="1141"/>
                </a:cubicBezTo>
                <a:cubicBezTo>
                  <a:pt x="2165" y="1141"/>
                  <a:pt x="2165" y="1141"/>
                  <a:pt x="2165" y="1141"/>
                </a:cubicBezTo>
                <a:cubicBezTo>
                  <a:pt x="2166" y="1141"/>
                  <a:pt x="2166" y="1141"/>
                  <a:pt x="2166" y="1141"/>
                </a:cubicBezTo>
                <a:cubicBezTo>
                  <a:pt x="2166" y="1141"/>
                  <a:pt x="2166" y="1141"/>
                  <a:pt x="2166" y="1141"/>
                </a:cubicBezTo>
                <a:cubicBezTo>
                  <a:pt x="2166" y="1141"/>
                  <a:pt x="2166" y="1141"/>
                  <a:pt x="2166" y="1141"/>
                </a:cubicBezTo>
                <a:cubicBezTo>
                  <a:pt x="2165" y="1141"/>
                  <a:pt x="2165" y="1141"/>
                  <a:pt x="2165" y="1141"/>
                </a:cubicBezTo>
                <a:cubicBezTo>
                  <a:pt x="2165" y="1140"/>
                  <a:pt x="2165" y="1140"/>
                  <a:pt x="2165" y="1140"/>
                </a:cubicBezTo>
                <a:cubicBezTo>
                  <a:pt x="2164" y="1140"/>
                  <a:pt x="2164" y="1140"/>
                  <a:pt x="2164" y="1140"/>
                </a:cubicBezTo>
                <a:cubicBezTo>
                  <a:pt x="2164" y="1140"/>
                  <a:pt x="2164" y="1140"/>
                  <a:pt x="2164" y="1140"/>
                </a:cubicBezTo>
                <a:cubicBezTo>
                  <a:pt x="2164" y="1139"/>
                  <a:pt x="2164" y="1139"/>
                  <a:pt x="2164" y="1139"/>
                </a:cubicBezTo>
                <a:cubicBezTo>
                  <a:pt x="2164" y="1139"/>
                  <a:pt x="2164" y="1139"/>
                  <a:pt x="2164" y="1139"/>
                </a:cubicBezTo>
                <a:cubicBezTo>
                  <a:pt x="2164" y="1139"/>
                  <a:pt x="2164" y="1139"/>
                  <a:pt x="2164" y="1139"/>
                </a:cubicBezTo>
                <a:cubicBezTo>
                  <a:pt x="2164" y="1139"/>
                  <a:pt x="2164" y="1139"/>
                  <a:pt x="2164" y="1139"/>
                </a:cubicBezTo>
                <a:cubicBezTo>
                  <a:pt x="2163" y="1139"/>
                  <a:pt x="2163" y="1139"/>
                  <a:pt x="2163" y="1139"/>
                </a:cubicBezTo>
                <a:cubicBezTo>
                  <a:pt x="2163" y="1139"/>
                  <a:pt x="2163" y="1139"/>
                  <a:pt x="2163" y="1139"/>
                </a:cubicBezTo>
                <a:cubicBezTo>
                  <a:pt x="2162" y="1139"/>
                  <a:pt x="2162" y="1139"/>
                  <a:pt x="2162" y="1139"/>
                </a:cubicBezTo>
                <a:cubicBezTo>
                  <a:pt x="2162" y="1139"/>
                  <a:pt x="2162" y="1139"/>
                  <a:pt x="2162" y="1139"/>
                </a:cubicBezTo>
                <a:cubicBezTo>
                  <a:pt x="2162" y="1139"/>
                  <a:pt x="2162" y="1139"/>
                  <a:pt x="2162" y="1139"/>
                </a:cubicBezTo>
                <a:cubicBezTo>
                  <a:pt x="2162" y="1139"/>
                  <a:pt x="2162" y="1139"/>
                  <a:pt x="2162" y="1139"/>
                </a:cubicBezTo>
                <a:cubicBezTo>
                  <a:pt x="2162" y="1139"/>
                  <a:pt x="2162" y="1139"/>
                  <a:pt x="2162" y="1139"/>
                </a:cubicBezTo>
                <a:cubicBezTo>
                  <a:pt x="2162" y="1139"/>
                  <a:pt x="2162" y="1139"/>
                  <a:pt x="2162" y="1139"/>
                </a:cubicBezTo>
                <a:cubicBezTo>
                  <a:pt x="2162" y="1139"/>
                  <a:pt x="2162" y="1139"/>
                  <a:pt x="2162" y="1139"/>
                </a:cubicBezTo>
                <a:cubicBezTo>
                  <a:pt x="2162" y="1139"/>
                  <a:pt x="2162" y="1139"/>
                  <a:pt x="2162" y="1139"/>
                </a:cubicBezTo>
                <a:cubicBezTo>
                  <a:pt x="2161" y="1139"/>
                  <a:pt x="2161" y="1139"/>
                  <a:pt x="2161" y="1139"/>
                </a:cubicBezTo>
                <a:cubicBezTo>
                  <a:pt x="2161" y="1139"/>
                  <a:pt x="2161" y="1139"/>
                  <a:pt x="2161" y="1139"/>
                </a:cubicBezTo>
                <a:cubicBezTo>
                  <a:pt x="2161" y="1139"/>
                  <a:pt x="2161" y="1139"/>
                  <a:pt x="2161" y="1139"/>
                </a:cubicBezTo>
                <a:cubicBezTo>
                  <a:pt x="2161" y="1139"/>
                  <a:pt x="2161" y="1139"/>
                  <a:pt x="2161" y="1139"/>
                </a:cubicBezTo>
                <a:cubicBezTo>
                  <a:pt x="2162" y="1139"/>
                  <a:pt x="2162" y="1139"/>
                  <a:pt x="2162" y="1139"/>
                </a:cubicBezTo>
                <a:cubicBezTo>
                  <a:pt x="2162" y="1139"/>
                  <a:pt x="2162" y="1139"/>
                  <a:pt x="2162" y="1139"/>
                </a:cubicBezTo>
                <a:cubicBezTo>
                  <a:pt x="2161" y="1139"/>
                  <a:pt x="2161" y="1139"/>
                  <a:pt x="2161" y="1139"/>
                </a:cubicBezTo>
                <a:cubicBezTo>
                  <a:pt x="2162" y="1138"/>
                  <a:pt x="2162" y="1138"/>
                  <a:pt x="2162" y="1138"/>
                </a:cubicBezTo>
                <a:cubicBezTo>
                  <a:pt x="2162" y="1138"/>
                  <a:pt x="2162" y="1138"/>
                  <a:pt x="2162" y="1138"/>
                </a:cubicBezTo>
                <a:cubicBezTo>
                  <a:pt x="2161" y="1138"/>
                  <a:pt x="2161" y="1138"/>
                  <a:pt x="2161" y="1138"/>
                </a:cubicBezTo>
                <a:cubicBezTo>
                  <a:pt x="2161" y="1138"/>
                  <a:pt x="2161" y="1138"/>
                  <a:pt x="2161" y="1138"/>
                </a:cubicBezTo>
                <a:cubicBezTo>
                  <a:pt x="2161" y="1138"/>
                  <a:pt x="2161" y="1138"/>
                  <a:pt x="2161" y="1138"/>
                </a:cubicBezTo>
                <a:cubicBezTo>
                  <a:pt x="2162" y="1138"/>
                  <a:pt x="2162" y="1138"/>
                  <a:pt x="2162" y="1138"/>
                </a:cubicBezTo>
                <a:cubicBezTo>
                  <a:pt x="2162" y="1138"/>
                  <a:pt x="2162" y="1138"/>
                  <a:pt x="2162" y="1138"/>
                </a:cubicBezTo>
                <a:cubicBezTo>
                  <a:pt x="2162" y="1138"/>
                  <a:pt x="2162" y="1138"/>
                  <a:pt x="2162" y="1138"/>
                </a:cubicBezTo>
                <a:cubicBezTo>
                  <a:pt x="2162" y="1138"/>
                  <a:pt x="2162" y="1138"/>
                  <a:pt x="2162" y="1138"/>
                </a:cubicBezTo>
                <a:cubicBezTo>
                  <a:pt x="2162" y="1138"/>
                  <a:pt x="2162" y="1138"/>
                  <a:pt x="2162" y="1138"/>
                </a:cubicBezTo>
                <a:cubicBezTo>
                  <a:pt x="2163" y="1138"/>
                  <a:pt x="2163" y="1138"/>
                  <a:pt x="2163" y="1138"/>
                </a:cubicBezTo>
                <a:cubicBezTo>
                  <a:pt x="2162" y="1138"/>
                  <a:pt x="2162" y="1138"/>
                  <a:pt x="2162" y="1138"/>
                </a:cubicBezTo>
                <a:cubicBezTo>
                  <a:pt x="2162" y="1138"/>
                  <a:pt x="2162" y="1138"/>
                  <a:pt x="2162" y="1138"/>
                </a:cubicBezTo>
                <a:cubicBezTo>
                  <a:pt x="2163" y="1137"/>
                  <a:pt x="2163" y="1137"/>
                  <a:pt x="2163" y="1137"/>
                </a:cubicBezTo>
                <a:cubicBezTo>
                  <a:pt x="2163" y="1137"/>
                  <a:pt x="2163" y="1137"/>
                  <a:pt x="2163" y="1137"/>
                </a:cubicBezTo>
                <a:cubicBezTo>
                  <a:pt x="2164" y="1137"/>
                  <a:pt x="2164" y="1137"/>
                  <a:pt x="2164" y="1137"/>
                </a:cubicBezTo>
                <a:cubicBezTo>
                  <a:pt x="2164" y="1137"/>
                  <a:pt x="2164" y="1137"/>
                  <a:pt x="2164" y="1137"/>
                </a:cubicBezTo>
                <a:cubicBezTo>
                  <a:pt x="2164" y="1138"/>
                  <a:pt x="2164" y="1138"/>
                  <a:pt x="2164" y="1138"/>
                </a:cubicBezTo>
                <a:cubicBezTo>
                  <a:pt x="2164" y="1138"/>
                  <a:pt x="2164" y="1138"/>
                  <a:pt x="2164" y="1138"/>
                </a:cubicBezTo>
                <a:cubicBezTo>
                  <a:pt x="2164" y="1138"/>
                  <a:pt x="2164" y="1138"/>
                  <a:pt x="2164" y="1138"/>
                </a:cubicBezTo>
                <a:cubicBezTo>
                  <a:pt x="2164" y="1138"/>
                  <a:pt x="2164" y="1138"/>
                  <a:pt x="2164" y="1138"/>
                </a:cubicBezTo>
                <a:cubicBezTo>
                  <a:pt x="2165" y="1138"/>
                  <a:pt x="2165" y="1138"/>
                  <a:pt x="2165" y="1138"/>
                </a:cubicBezTo>
                <a:cubicBezTo>
                  <a:pt x="2165" y="1138"/>
                  <a:pt x="2165" y="1138"/>
                  <a:pt x="2165" y="1138"/>
                </a:cubicBezTo>
                <a:cubicBezTo>
                  <a:pt x="2165" y="1138"/>
                  <a:pt x="2165" y="1138"/>
                  <a:pt x="2165" y="1138"/>
                </a:cubicBezTo>
                <a:cubicBezTo>
                  <a:pt x="2165" y="1138"/>
                  <a:pt x="2165" y="1138"/>
                  <a:pt x="2165" y="1138"/>
                </a:cubicBezTo>
                <a:cubicBezTo>
                  <a:pt x="2166" y="1138"/>
                  <a:pt x="2166" y="1138"/>
                  <a:pt x="2166" y="1138"/>
                </a:cubicBezTo>
                <a:cubicBezTo>
                  <a:pt x="2166" y="1138"/>
                  <a:pt x="2166" y="1138"/>
                  <a:pt x="2166" y="1138"/>
                </a:cubicBezTo>
                <a:cubicBezTo>
                  <a:pt x="2167" y="1138"/>
                  <a:pt x="2167" y="1138"/>
                  <a:pt x="2167" y="1138"/>
                </a:cubicBezTo>
                <a:cubicBezTo>
                  <a:pt x="2167" y="1138"/>
                  <a:pt x="2167" y="1138"/>
                  <a:pt x="2167" y="1138"/>
                </a:cubicBezTo>
                <a:cubicBezTo>
                  <a:pt x="2167" y="1138"/>
                  <a:pt x="2167" y="1138"/>
                  <a:pt x="2167" y="1138"/>
                </a:cubicBezTo>
                <a:cubicBezTo>
                  <a:pt x="2168" y="1137"/>
                  <a:pt x="2168" y="1137"/>
                  <a:pt x="2168" y="1137"/>
                </a:cubicBezTo>
                <a:cubicBezTo>
                  <a:pt x="2168" y="1137"/>
                  <a:pt x="2168" y="1137"/>
                  <a:pt x="2168" y="1137"/>
                </a:cubicBezTo>
                <a:cubicBezTo>
                  <a:pt x="2168" y="1137"/>
                  <a:pt x="2168" y="1137"/>
                  <a:pt x="2168" y="1137"/>
                </a:cubicBezTo>
                <a:cubicBezTo>
                  <a:pt x="2169" y="1136"/>
                  <a:pt x="2169" y="1136"/>
                  <a:pt x="2169" y="1136"/>
                </a:cubicBezTo>
                <a:cubicBezTo>
                  <a:pt x="2169" y="1136"/>
                  <a:pt x="2169" y="1136"/>
                  <a:pt x="2169" y="1136"/>
                </a:cubicBezTo>
                <a:cubicBezTo>
                  <a:pt x="2170" y="1136"/>
                  <a:pt x="2170" y="1136"/>
                  <a:pt x="2170" y="1136"/>
                </a:cubicBezTo>
                <a:cubicBezTo>
                  <a:pt x="2170" y="1136"/>
                  <a:pt x="2170" y="1136"/>
                  <a:pt x="2170" y="1136"/>
                </a:cubicBezTo>
                <a:cubicBezTo>
                  <a:pt x="2170" y="1136"/>
                  <a:pt x="2170" y="1136"/>
                  <a:pt x="2170" y="1136"/>
                </a:cubicBezTo>
                <a:cubicBezTo>
                  <a:pt x="2170" y="1136"/>
                  <a:pt x="2170" y="1136"/>
                  <a:pt x="2170" y="1136"/>
                </a:cubicBezTo>
                <a:cubicBezTo>
                  <a:pt x="2170" y="1136"/>
                  <a:pt x="2170" y="1136"/>
                  <a:pt x="2170" y="1136"/>
                </a:cubicBezTo>
                <a:cubicBezTo>
                  <a:pt x="2171" y="1136"/>
                  <a:pt x="2171" y="1136"/>
                  <a:pt x="2171" y="1136"/>
                </a:cubicBezTo>
                <a:cubicBezTo>
                  <a:pt x="2171" y="1137"/>
                  <a:pt x="2171" y="1137"/>
                  <a:pt x="2171" y="1137"/>
                </a:cubicBezTo>
                <a:cubicBezTo>
                  <a:pt x="2171" y="1137"/>
                  <a:pt x="2171" y="1137"/>
                  <a:pt x="2171" y="1137"/>
                </a:cubicBezTo>
                <a:cubicBezTo>
                  <a:pt x="2171" y="1138"/>
                  <a:pt x="2171" y="1138"/>
                  <a:pt x="2171" y="1138"/>
                </a:cubicBezTo>
                <a:cubicBezTo>
                  <a:pt x="2171" y="1137"/>
                  <a:pt x="2171" y="1137"/>
                  <a:pt x="2171" y="1137"/>
                </a:cubicBezTo>
                <a:cubicBezTo>
                  <a:pt x="2171" y="1137"/>
                  <a:pt x="2171" y="1137"/>
                  <a:pt x="2171" y="1137"/>
                </a:cubicBezTo>
                <a:cubicBezTo>
                  <a:pt x="2171" y="1137"/>
                  <a:pt x="2171" y="1137"/>
                  <a:pt x="2171" y="1137"/>
                </a:cubicBezTo>
                <a:cubicBezTo>
                  <a:pt x="2171" y="1137"/>
                  <a:pt x="2171" y="1137"/>
                  <a:pt x="2171" y="1137"/>
                </a:cubicBezTo>
                <a:cubicBezTo>
                  <a:pt x="2171" y="1136"/>
                  <a:pt x="2171" y="1136"/>
                  <a:pt x="2171" y="1136"/>
                </a:cubicBezTo>
                <a:cubicBezTo>
                  <a:pt x="2171" y="1136"/>
                  <a:pt x="2171" y="1136"/>
                  <a:pt x="2171" y="1136"/>
                </a:cubicBezTo>
                <a:cubicBezTo>
                  <a:pt x="2171" y="1137"/>
                  <a:pt x="2171" y="1137"/>
                  <a:pt x="2171" y="1137"/>
                </a:cubicBezTo>
                <a:cubicBezTo>
                  <a:pt x="2171" y="1137"/>
                  <a:pt x="2171" y="1137"/>
                  <a:pt x="2171" y="1137"/>
                </a:cubicBezTo>
                <a:cubicBezTo>
                  <a:pt x="2171" y="1137"/>
                  <a:pt x="2171" y="1137"/>
                  <a:pt x="2171" y="1137"/>
                </a:cubicBezTo>
                <a:cubicBezTo>
                  <a:pt x="2171" y="1137"/>
                  <a:pt x="2171" y="1137"/>
                  <a:pt x="2171" y="1137"/>
                </a:cubicBezTo>
                <a:cubicBezTo>
                  <a:pt x="2171" y="1137"/>
                  <a:pt x="2171" y="1137"/>
                  <a:pt x="2171" y="1137"/>
                </a:cubicBezTo>
                <a:cubicBezTo>
                  <a:pt x="2171" y="1137"/>
                  <a:pt x="2171" y="1137"/>
                  <a:pt x="2171" y="1137"/>
                </a:cubicBezTo>
                <a:cubicBezTo>
                  <a:pt x="2171" y="1137"/>
                  <a:pt x="2171" y="1137"/>
                  <a:pt x="2171" y="1137"/>
                </a:cubicBezTo>
                <a:cubicBezTo>
                  <a:pt x="2171" y="1137"/>
                  <a:pt x="2171" y="1137"/>
                  <a:pt x="2171" y="1137"/>
                </a:cubicBezTo>
                <a:cubicBezTo>
                  <a:pt x="2171" y="1137"/>
                  <a:pt x="2171" y="1137"/>
                  <a:pt x="2171" y="1137"/>
                </a:cubicBezTo>
                <a:cubicBezTo>
                  <a:pt x="2171" y="1136"/>
                  <a:pt x="2171" y="1136"/>
                  <a:pt x="2171" y="1136"/>
                </a:cubicBezTo>
                <a:cubicBezTo>
                  <a:pt x="2171" y="1137"/>
                  <a:pt x="2171" y="1137"/>
                  <a:pt x="2171" y="1137"/>
                </a:cubicBezTo>
                <a:cubicBezTo>
                  <a:pt x="2172" y="1137"/>
                  <a:pt x="2172" y="1137"/>
                  <a:pt x="2172" y="1137"/>
                </a:cubicBezTo>
                <a:cubicBezTo>
                  <a:pt x="2172" y="1137"/>
                  <a:pt x="2172" y="1137"/>
                  <a:pt x="2172" y="1137"/>
                </a:cubicBezTo>
                <a:cubicBezTo>
                  <a:pt x="2171" y="1137"/>
                  <a:pt x="2171" y="1137"/>
                  <a:pt x="2171" y="1137"/>
                </a:cubicBezTo>
                <a:cubicBezTo>
                  <a:pt x="2172" y="1137"/>
                  <a:pt x="2172" y="1137"/>
                  <a:pt x="2172" y="1137"/>
                </a:cubicBezTo>
                <a:cubicBezTo>
                  <a:pt x="2172" y="1137"/>
                  <a:pt x="2172" y="1137"/>
                  <a:pt x="2172" y="1137"/>
                </a:cubicBezTo>
                <a:cubicBezTo>
                  <a:pt x="2172" y="1137"/>
                  <a:pt x="2172" y="1137"/>
                  <a:pt x="2172" y="1137"/>
                </a:cubicBezTo>
                <a:cubicBezTo>
                  <a:pt x="2172" y="1137"/>
                  <a:pt x="2172" y="1137"/>
                  <a:pt x="2172" y="1137"/>
                </a:cubicBezTo>
                <a:cubicBezTo>
                  <a:pt x="2172" y="1137"/>
                  <a:pt x="2172" y="1137"/>
                  <a:pt x="2172" y="1137"/>
                </a:cubicBezTo>
                <a:cubicBezTo>
                  <a:pt x="2172" y="1137"/>
                  <a:pt x="2172" y="1137"/>
                  <a:pt x="2172" y="1137"/>
                </a:cubicBezTo>
                <a:cubicBezTo>
                  <a:pt x="2172" y="1137"/>
                  <a:pt x="2172" y="1137"/>
                  <a:pt x="2172" y="1137"/>
                </a:cubicBezTo>
                <a:cubicBezTo>
                  <a:pt x="2172" y="1137"/>
                  <a:pt x="2172" y="1137"/>
                  <a:pt x="2172" y="1137"/>
                </a:cubicBezTo>
                <a:cubicBezTo>
                  <a:pt x="2172" y="1137"/>
                  <a:pt x="2172" y="1137"/>
                  <a:pt x="2172" y="1137"/>
                </a:cubicBezTo>
                <a:cubicBezTo>
                  <a:pt x="2172" y="1137"/>
                  <a:pt x="2172" y="1137"/>
                  <a:pt x="2172" y="1137"/>
                </a:cubicBezTo>
                <a:cubicBezTo>
                  <a:pt x="2172" y="1137"/>
                  <a:pt x="2172" y="1137"/>
                  <a:pt x="2172" y="1137"/>
                </a:cubicBezTo>
                <a:cubicBezTo>
                  <a:pt x="2172" y="1137"/>
                  <a:pt x="2172" y="1137"/>
                  <a:pt x="2172" y="1137"/>
                </a:cubicBezTo>
                <a:cubicBezTo>
                  <a:pt x="2172" y="1137"/>
                  <a:pt x="2172" y="1137"/>
                  <a:pt x="2172" y="1137"/>
                </a:cubicBezTo>
                <a:cubicBezTo>
                  <a:pt x="2172" y="1137"/>
                  <a:pt x="2172" y="1137"/>
                  <a:pt x="2172" y="1137"/>
                </a:cubicBezTo>
                <a:cubicBezTo>
                  <a:pt x="2172" y="1137"/>
                  <a:pt x="2172" y="1137"/>
                  <a:pt x="2172" y="1137"/>
                </a:cubicBezTo>
                <a:cubicBezTo>
                  <a:pt x="2173" y="1137"/>
                  <a:pt x="2173" y="1137"/>
                  <a:pt x="2173" y="1137"/>
                </a:cubicBezTo>
                <a:cubicBezTo>
                  <a:pt x="2173" y="1137"/>
                  <a:pt x="2173" y="1137"/>
                  <a:pt x="2173" y="1137"/>
                </a:cubicBezTo>
                <a:cubicBezTo>
                  <a:pt x="2173" y="1138"/>
                  <a:pt x="2173" y="1138"/>
                  <a:pt x="2173" y="1138"/>
                </a:cubicBezTo>
                <a:cubicBezTo>
                  <a:pt x="2173" y="1138"/>
                  <a:pt x="2173" y="1138"/>
                  <a:pt x="2173" y="1138"/>
                </a:cubicBezTo>
                <a:cubicBezTo>
                  <a:pt x="2173" y="1138"/>
                  <a:pt x="2173" y="1138"/>
                  <a:pt x="2173" y="1138"/>
                </a:cubicBezTo>
                <a:cubicBezTo>
                  <a:pt x="2173" y="1138"/>
                  <a:pt x="2173" y="1138"/>
                  <a:pt x="2173" y="1138"/>
                </a:cubicBezTo>
                <a:cubicBezTo>
                  <a:pt x="2173" y="1137"/>
                  <a:pt x="2173" y="1137"/>
                  <a:pt x="2173" y="1137"/>
                </a:cubicBezTo>
                <a:cubicBezTo>
                  <a:pt x="2173" y="1137"/>
                  <a:pt x="2173" y="1137"/>
                  <a:pt x="2173" y="1137"/>
                </a:cubicBezTo>
                <a:cubicBezTo>
                  <a:pt x="2173" y="1137"/>
                  <a:pt x="2173" y="1137"/>
                  <a:pt x="2173" y="1137"/>
                </a:cubicBezTo>
                <a:cubicBezTo>
                  <a:pt x="2173" y="1136"/>
                  <a:pt x="2173" y="1136"/>
                  <a:pt x="2173" y="1136"/>
                </a:cubicBezTo>
                <a:cubicBezTo>
                  <a:pt x="2173" y="1136"/>
                  <a:pt x="2173" y="1136"/>
                  <a:pt x="2173" y="1136"/>
                </a:cubicBezTo>
                <a:cubicBezTo>
                  <a:pt x="2173" y="1136"/>
                  <a:pt x="2173" y="1136"/>
                  <a:pt x="2173" y="1136"/>
                </a:cubicBezTo>
                <a:cubicBezTo>
                  <a:pt x="2173" y="1137"/>
                  <a:pt x="2173" y="1137"/>
                  <a:pt x="2173" y="1137"/>
                </a:cubicBezTo>
                <a:cubicBezTo>
                  <a:pt x="2173" y="1137"/>
                  <a:pt x="2173" y="1137"/>
                  <a:pt x="2173" y="1137"/>
                </a:cubicBezTo>
                <a:cubicBezTo>
                  <a:pt x="2174" y="1137"/>
                  <a:pt x="2174" y="1137"/>
                  <a:pt x="2174" y="1137"/>
                </a:cubicBezTo>
                <a:cubicBezTo>
                  <a:pt x="2174" y="1137"/>
                  <a:pt x="2174" y="1137"/>
                  <a:pt x="2174" y="1137"/>
                </a:cubicBezTo>
                <a:cubicBezTo>
                  <a:pt x="2174" y="1137"/>
                  <a:pt x="2174" y="1137"/>
                  <a:pt x="2174" y="1137"/>
                </a:cubicBezTo>
                <a:cubicBezTo>
                  <a:pt x="2174" y="1137"/>
                  <a:pt x="2174" y="1137"/>
                  <a:pt x="2174" y="1137"/>
                </a:cubicBezTo>
                <a:cubicBezTo>
                  <a:pt x="2174" y="1137"/>
                  <a:pt x="2174" y="1137"/>
                  <a:pt x="2174" y="1137"/>
                </a:cubicBezTo>
                <a:cubicBezTo>
                  <a:pt x="2174" y="1137"/>
                  <a:pt x="2174" y="1137"/>
                  <a:pt x="2174" y="1137"/>
                </a:cubicBezTo>
                <a:cubicBezTo>
                  <a:pt x="2173" y="1137"/>
                  <a:pt x="2173" y="1137"/>
                  <a:pt x="2173" y="1137"/>
                </a:cubicBezTo>
                <a:cubicBezTo>
                  <a:pt x="2173" y="1136"/>
                  <a:pt x="2173" y="1136"/>
                  <a:pt x="2173" y="1136"/>
                </a:cubicBezTo>
                <a:cubicBezTo>
                  <a:pt x="2174" y="1137"/>
                  <a:pt x="2174" y="1137"/>
                  <a:pt x="2174" y="1137"/>
                </a:cubicBezTo>
                <a:cubicBezTo>
                  <a:pt x="2174" y="1137"/>
                  <a:pt x="2174" y="1137"/>
                  <a:pt x="2174" y="1137"/>
                </a:cubicBezTo>
                <a:cubicBezTo>
                  <a:pt x="2174" y="1136"/>
                  <a:pt x="2174" y="1136"/>
                  <a:pt x="2174" y="1136"/>
                </a:cubicBezTo>
                <a:cubicBezTo>
                  <a:pt x="2173" y="1136"/>
                  <a:pt x="2173" y="1136"/>
                  <a:pt x="2173" y="1136"/>
                </a:cubicBezTo>
                <a:cubicBezTo>
                  <a:pt x="2174" y="1136"/>
                  <a:pt x="2174" y="1136"/>
                  <a:pt x="2174" y="1136"/>
                </a:cubicBezTo>
                <a:cubicBezTo>
                  <a:pt x="2174" y="1136"/>
                  <a:pt x="2174" y="1136"/>
                  <a:pt x="2174" y="1136"/>
                </a:cubicBezTo>
                <a:cubicBezTo>
                  <a:pt x="2173" y="1136"/>
                  <a:pt x="2173" y="1136"/>
                  <a:pt x="2173" y="1136"/>
                </a:cubicBezTo>
                <a:cubicBezTo>
                  <a:pt x="2173" y="1136"/>
                  <a:pt x="2173" y="1136"/>
                  <a:pt x="2173" y="1136"/>
                </a:cubicBezTo>
                <a:cubicBezTo>
                  <a:pt x="2173" y="1136"/>
                  <a:pt x="2173" y="1136"/>
                  <a:pt x="2173" y="1136"/>
                </a:cubicBezTo>
                <a:cubicBezTo>
                  <a:pt x="2173" y="1136"/>
                  <a:pt x="2173" y="1136"/>
                  <a:pt x="2173" y="1136"/>
                </a:cubicBezTo>
                <a:cubicBezTo>
                  <a:pt x="2174" y="1136"/>
                  <a:pt x="2174" y="1136"/>
                  <a:pt x="2174" y="1136"/>
                </a:cubicBezTo>
                <a:cubicBezTo>
                  <a:pt x="2174" y="1136"/>
                  <a:pt x="2174" y="1136"/>
                  <a:pt x="2174" y="1136"/>
                </a:cubicBezTo>
                <a:cubicBezTo>
                  <a:pt x="2174" y="1136"/>
                  <a:pt x="2174" y="1136"/>
                  <a:pt x="2174" y="1136"/>
                </a:cubicBezTo>
                <a:cubicBezTo>
                  <a:pt x="2175" y="1136"/>
                  <a:pt x="2175" y="1136"/>
                  <a:pt x="2175" y="1136"/>
                </a:cubicBezTo>
                <a:cubicBezTo>
                  <a:pt x="2175" y="1136"/>
                  <a:pt x="2175" y="1136"/>
                  <a:pt x="2175" y="1136"/>
                </a:cubicBezTo>
                <a:cubicBezTo>
                  <a:pt x="2175" y="1136"/>
                  <a:pt x="2175" y="1136"/>
                  <a:pt x="2175" y="1136"/>
                </a:cubicBezTo>
                <a:cubicBezTo>
                  <a:pt x="2174" y="1135"/>
                  <a:pt x="2174" y="1135"/>
                  <a:pt x="2174" y="1135"/>
                </a:cubicBezTo>
                <a:cubicBezTo>
                  <a:pt x="2174" y="1135"/>
                  <a:pt x="2174" y="1135"/>
                  <a:pt x="2174" y="1135"/>
                </a:cubicBezTo>
                <a:cubicBezTo>
                  <a:pt x="2174" y="1135"/>
                  <a:pt x="2174" y="1135"/>
                  <a:pt x="2174" y="1135"/>
                </a:cubicBezTo>
                <a:cubicBezTo>
                  <a:pt x="2175" y="1135"/>
                  <a:pt x="2175" y="1135"/>
                  <a:pt x="2175" y="1135"/>
                </a:cubicBezTo>
                <a:cubicBezTo>
                  <a:pt x="2175" y="1135"/>
                  <a:pt x="2175" y="1135"/>
                  <a:pt x="2175" y="1135"/>
                </a:cubicBezTo>
                <a:cubicBezTo>
                  <a:pt x="2174" y="1135"/>
                  <a:pt x="2174" y="1135"/>
                  <a:pt x="2174" y="1135"/>
                </a:cubicBezTo>
                <a:cubicBezTo>
                  <a:pt x="2174" y="1135"/>
                  <a:pt x="2174" y="1135"/>
                  <a:pt x="2174" y="1135"/>
                </a:cubicBezTo>
                <a:cubicBezTo>
                  <a:pt x="2174" y="1135"/>
                  <a:pt x="2174" y="1135"/>
                  <a:pt x="2174" y="1135"/>
                </a:cubicBezTo>
                <a:cubicBezTo>
                  <a:pt x="2174" y="1135"/>
                  <a:pt x="2174" y="1135"/>
                  <a:pt x="2174" y="1135"/>
                </a:cubicBezTo>
                <a:cubicBezTo>
                  <a:pt x="2174" y="1135"/>
                  <a:pt x="2174" y="1135"/>
                  <a:pt x="2174" y="1135"/>
                </a:cubicBezTo>
                <a:cubicBezTo>
                  <a:pt x="2174" y="1135"/>
                  <a:pt x="2174" y="1135"/>
                  <a:pt x="2174" y="1135"/>
                </a:cubicBezTo>
                <a:cubicBezTo>
                  <a:pt x="2175" y="1135"/>
                  <a:pt x="2175" y="1135"/>
                  <a:pt x="2175" y="1135"/>
                </a:cubicBezTo>
                <a:cubicBezTo>
                  <a:pt x="2175" y="1135"/>
                  <a:pt x="2175" y="1135"/>
                  <a:pt x="2175" y="1135"/>
                </a:cubicBezTo>
                <a:cubicBezTo>
                  <a:pt x="2175" y="1134"/>
                  <a:pt x="2175" y="1134"/>
                  <a:pt x="2175" y="1134"/>
                </a:cubicBezTo>
                <a:cubicBezTo>
                  <a:pt x="2175" y="1134"/>
                  <a:pt x="2175" y="1134"/>
                  <a:pt x="2175" y="1134"/>
                </a:cubicBezTo>
                <a:cubicBezTo>
                  <a:pt x="2175" y="1134"/>
                  <a:pt x="2175" y="1134"/>
                  <a:pt x="2175" y="1134"/>
                </a:cubicBezTo>
                <a:cubicBezTo>
                  <a:pt x="2175" y="1134"/>
                  <a:pt x="2175" y="1134"/>
                  <a:pt x="2175" y="1134"/>
                </a:cubicBezTo>
                <a:cubicBezTo>
                  <a:pt x="2174" y="1134"/>
                  <a:pt x="2174" y="1134"/>
                  <a:pt x="2174" y="1134"/>
                </a:cubicBezTo>
                <a:cubicBezTo>
                  <a:pt x="2174" y="1134"/>
                  <a:pt x="2174" y="1134"/>
                  <a:pt x="2174" y="1134"/>
                </a:cubicBezTo>
                <a:cubicBezTo>
                  <a:pt x="2174" y="1134"/>
                  <a:pt x="2174" y="1134"/>
                  <a:pt x="2174" y="1134"/>
                </a:cubicBezTo>
                <a:cubicBezTo>
                  <a:pt x="2174" y="1134"/>
                  <a:pt x="2174" y="1134"/>
                  <a:pt x="2174" y="1134"/>
                </a:cubicBezTo>
                <a:cubicBezTo>
                  <a:pt x="2174" y="1134"/>
                  <a:pt x="2174" y="1134"/>
                  <a:pt x="2174" y="1134"/>
                </a:cubicBezTo>
                <a:cubicBezTo>
                  <a:pt x="2174" y="1134"/>
                  <a:pt x="2174" y="1134"/>
                  <a:pt x="2174" y="1134"/>
                </a:cubicBezTo>
                <a:cubicBezTo>
                  <a:pt x="2174" y="1134"/>
                  <a:pt x="2174" y="1134"/>
                  <a:pt x="2174" y="1134"/>
                </a:cubicBezTo>
                <a:cubicBezTo>
                  <a:pt x="2174" y="1134"/>
                  <a:pt x="2174" y="1134"/>
                  <a:pt x="2174" y="1134"/>
                </a:cubicBezTo>
                <a:cubicBezTo>
                  <a:pt x="2173" y="1134"/>
                  <a:pt x="2173" y="1134"/>
                  <a:pt x="2173" y="1134"/>
                </a:cubicBezTo>
                <a:cubicBezTo>
                  <a:pt x="2173" y="1134"/>
                  <a:pt x="2173" y="1134"/>
                  <a:pt x="2173" y="1134"/>
                </a:cubicBezTo>
                <a:cubicBezTo>
                  <a:pt x="2173" y="1134"/>
                  <a:pt x="2173" y="1134"/>
                  <a:pt x="2173" y="1134"/>
                </a:cubicBezTo>
                <a:cubicBezTo>
                  <a:pt x="2173" y="1134"/>
                  <a:pt x="2173" y="1134"/>
                  <a:pt x="2173" y="1134"/>
                </a:cubicBezTo>
                <a:cubicBezTo>
                  <a:pt x="2173" y="1134"/>
                  <a:pt x="2173" y="1134"/>
                  <a:pt x="2173" y="1134"/>
                </a:cubicBezTo>
                <a:cubicBezTo>
                  <a:pt x="2173" y="1134"/>
                  <a:pt x="2173" y="1134"/>
                  <a:pt x="2173" y="1134"/>
                </a:cubicBezTo>
                <a:cubicBezTo>
                  <a:pt x="2173" y="1134"/>
                  <a:pt x="2173" y="1134"/>
                  <a:pt x="2173" y="1134"/>
                </a:cubicBezTo>
                <a:cubicBezTo>
                  <a:pt x="2173" y="1134"/>
                  <a:pt x="2173" y="1134"/>
                  <a:pt x="2173" y="1134"/>
                </a:cubicBezTo>
                <a:cubicBezTo>
                  <a:pt x="2172" y="1134"/>
                  <a:pt x="2172" y="1134"/>
                  <a:pt x="2172" y="1134"/>
                </a:cubicBezTo>
                <a:cubicBezTo>
                  <a:pt x="2172" y="1134"/>
                  <a:pt x="2172" y="1134"/>
                  <a:pt x="2172" y="1134"/>
                </a:cubicBezTo>
                <a:cubicBezTo>
                  <a:pt x="2172" y="1134"/>
                  <a:pt x="2172" y="1134"/>
                  <a:pt x="2172" y="1134"/>
                </a:cubicBezTo>
                <a:cubicBezTo>
                  <a:pt x="2172" y="1134"/>
                  <a:pt x="2172" y="1134"/>
                  <a:pt x="2172" y="1134"/>
                </a:cubicBezTo>
                <a:cubicBezTo>
                  <a:pt x="2172" y="1134"/>
                  <a:pt x="2172" y="1134"/>
                  <a:pt x="2172" y="1134"/>
                </a:cubicBezTo>
                <a:cubicBezTo>
                  <a:pt x="2172" y="1134"/>
                  <a:pt x="2172" y="1134"/>
                  <a:pt x="2172" y="1134"/>
                </a:cubicBezTo>
                <a:cubicBezTo>
                  <a:pt x="2171" y="1134"/>
                  <a:pt x="2171" y="1134"/>
                  <a:pt x="2171" y="1134"/>
                </a:cubicBezTo>
                <a:cubicBezTo>
                  <a:pt x="2171" y="1134"/>
                  <a:pt x="2171" y="1134"/>
                  <a:pt x="2171" y="1134"/>
                </a:cubicBezTo>
                <a:cubicBezTo>
                  <a:pt x="2171" y="1134"/>
                  <a:pt x="2171" y="1134"/>
                  <a:pt x="2171" y="1134"/>
                </a:cubicBezTo>
                <a:cubicBezTo>
                  <a:pt x="2171" y="1134"/>
                  <a:pt x="2171" y="1134"/>
                  <a:pt x="2171" y="1134"/>
                </a:cubicBezTo>
                <a:cubicBezTo>
                  <a:pt x="2170" y="1134"/>
                  <a:pt x="2170" y="1134"/>
                  <a:pt x="2170" y="1134"/>
                </a:cubicBezTo>
                <a:cubicBezTo>
                  <a:pt x="2170" y="1134"/>
                  <a:pt x="2170" y="1134"/>
                  <a:pt x="2170" y="1134"/>
                </a:cubicBezTo>
                <a:cubicBezTo>
                  <a:pt x="2170" y="1134"/>
                  <a:pt x="2170" y="1134"/>
                  <a:pt x="2170" y="1134"/>
                </a:cubicBezTo>
                <a:cubicBezTo>
                  <a:pt x="2170" y="1134"/>
                  <a:pt x="2170" y="1134"/>
                  <a:pt x="2170" y="1134"/>
                </a:cubicBezTo>
                <a:cubicBezTo>
                  <a:pt x="2169" y="1134"/>
                  <a:pt x="2169" y="1134"/>
                  <a:pt x="2169" y="1134"/>
                </a:cubicBezTo>
                <a:cubicBezTo>
                  <a:pt x="2169" y="1134"/>
                  <a:pt x="2169" y="1134"/>
                  <a:pt x="2169" y="1134"/>
                </a:cubicBezTo>
                <a:cubicBezTo>
                  <a:pt x="2169" y="1134"/>
                  <a:pt x="2169" y="1134"/>
                  <a:pt x="2169" y="1134"/>
                </a:cubicBezTo>
                <a:cubicBezTo>
                  <a:pt x="2169" y="1134"/>
                  <a:pt x="2169" y="1134"/>
                  <a:pt x="2169" y="1134"/>
                </a:cubicBezTo>
                <a:cubicBezTo>
                  <a:pt x="2168" y="1135"/>
                  <a:pt x="2168" y="1135"/>
                  <a:pt x="2168" y="1135"/>
                </a:cubicBezTo>
                <a:cubicBezTo>
                  <a:pt x="2168" y="1135"/>
                  <a:pt x="2168" y="1135"/>
                  <a:pt x="2168" y="1135"/>
                </a:cubicBezTo>
                <a:cubicBezTo>
                  <a:pt x="2168" y="1135"/>
                  <a:pt x="2168" y="1135"/>
                  <a:pt x="2168" y="1135"/>
                </a:cubicBezTo>
                <a:cubicBezTo>
                  <a:pt x="2168" y="1135"/>
                  <a:pt x="2168" y="1135"/>
                  <a:pt x="2168" y="1135"/>
                </a:cubicBezTo>
                <a:cubicBezTo>
                  <a:pt x="2168" y="1135"/>
                  <a:pt x="2168" y="1135"/>
                  <a:pt x="2168" y="1135"/>
                </a:cubicBezTo>
                <a:cubicBezTo>
                  <a:pt x="2167" y="1135"/>
                  <a:pt x="2167" y="1135"/>
                  <a:pt x="2167" y="1135"/>
                </a:cubicBezTo>
                <a:cubicBezTo>
                  <a:pt x="2167" y="1135"/>
                  <a:pt x="2167" y="1135"/>
                  <a:pt x="2167" y="1135"/>
                </a:cubicBezTo>
                <a:cubicBezTo>
                  <a:pt x="2166" y="1135"/>
                  <a:pt x="2166" y="1135"/>
                  <a:pt x="2166" y="1135"/>
                </a:cubicBezTo>
                <a:cubicBezTo>
                  <a:pt x="2166" y="1135"/>
                  <a:pt x="2166" y="1135"/>
                  <a:pt x="2166" y="1135"/>
                </a:cubicBezTo>
                <a:cubicBezTo>
                  <a:pt x="2166" y="1135"/>
                  <a:pt x="2166" y="1135"/>
                  <a:pt x="2166" y="1135"/>
                </a:cubicBezTo>
                <a:cubicBezTo>
                  <a:pt x="2166" y="1135"/>
                  <a:pt x="2166" y="1135"/>
                  <a:pt x="2166" y="1135"/>
                </a:cubicBezTo>
                <a:cubicBezTo>
                  <a:pt x="2166" y="1135"/>
                  <a:pt x="2166" y="1135"/>
                  <a:pt x="2166" y="1135"/>
                </a:cubicBezTo>
                <a:cubicBezTo>
                  <a:pt x="2165" y="1134"/>
                  <a:pt x="2165" y="1134"/>
                  <a:pt x="2165" y="1134"/>
                </a:cubicBezTo>
                <a:cubicBezTo>
                  <a:pt x="2165" y="1134"/>
                  <a:pt x="2165" y="1134"/>
                  <a:pt x="2165" y="1134"/>
                </a:cubicBezTo>
                <a:cubicBezTo>
                  <a:pt x="2165" y="1134"/>
                  <a:pt x="2165" y="1134"/>
                  <a:pt x="2165" y="1134"/>
                </a:cubicBezTo>
                <a:cubicBezTo>
                  <a:pt x="2165" y="1134"/>
                  <a:pt x="2165" y="1134"/>
                  <a:pt x="2165" y="1134"/>
                </a:cubicBezTo>
                <a:cubicBezTo>
                  <a:pt x="2164" y="1135"/>
                  <a:pt x="2164" y="1135"/>
                  <a:pt x="2164" y="1135"/>
                </a:cubicBezTo>
                <a:cubicBezTo>
                  <a:pt x="2164" y="1135"/>
                  <a:pt x="2164" y="1135"/>
                  <a:pt x="2164" y="1135"/>
                </a:cubicBezTo>
                <a:cubicBezTo>
                  <a:pt x="2164" y="1135"/>
                  <a:pt x="2164" y="1135"/>
                  <a:pt x="2164" y="1135"/>
                </a:cubicBezTo>
                <a:cubicBezTo>
                  <a:pt x="2163" y="1135"/>
                  <a:pt x="2163" y="1135"/>
                  <a:pt x="2163" y="1135"/>
                </a:cubicBezTo>
                <a:cubicBezTo>
                  <a:pt x="2163" y="1134"/>
                  <a:pt x="2163" y="1134"/>
                  <a:pt x="2163" y="1134"/>
                </a:cubicBezTo>
                <a:cubicBezTo>
                  <a:pt x="2163" y="1134"/>
                  <a:pt x="2163" y="1134"/>
                  <a:pt x="2163" y="1134"/>
                </a:cubicBezTo>
                <a:cubicBezTo>
                  <a:pt x="2163" y="1134"/>
                  <a:pt x="2163" y="1134"/>
                  <a:pt x="2163" y="1134"/>
                </a:cubicBezTo>
                <a:cubicBezTo>
                  <a:pt x="2162" y="1134"/>
                  <a:pt x="2162" y="1134"/>
                  <a:pt x="2162" y="1134"/>
                </a:cubicBezTo>
                <a:cubicBezTo>
                  <a:pt x="2162" y="1134"/>
                  <a:pt x="2162" y="1134"/>
                  <a:pt x="2162" y="1134"/>
                </a:cubicBezTo>
                <a:cubicBezTo>
                  <a:pt x="2162" y="1134"/>
                  <a:pt x="2162" y="1134"/>
                  <a:pt x="2162" y="1134"/>
                </a:cubicBezTo>
                <a:cubicBezTo>
                  <a:pt x="2162" y="1133"/>
                  <a:pt x="2162" y="1133"/>
                  <a:pt x="2162" y="1133"/>
                </a:cubicBezTo>
                <a:cubicBezTo>
                  <a:pt x="2162" y="1133"/>
                  <a:pt x="2162" y="1133"/>
                  <a:pt x="2162" y="1133"/>
                </a:cubicBezTo>
                <a:cubicBezTo>
                  <a:pt x="2162" y="1133"/>
                  <a:pt x="2162" y="1133"/>
                  <a:pt x="2162" y="1133"/>
                </a:cubicBezTo>
                <a:cubicBezTo>
                  <a:pt x="2162" y="1133"/>
                  <a:pt x="2162" y="1133"/>
                  <a:pt x="2162" y="1133"/>
                </a:cubicBezTo>
                <a:cubicBezTo>
                  <a:pt x="2162" y="1133"/>
                  <a:pt x="2162" y="1133"/>
                  <a:pt x="2162" y="1133"/>
                </a:cubicBezTo>
                <a:cubicBezTo>
                  <a:pt x="2162" y="1132"/>
                  <a:pt x="2162" y="1132"/>
                  <a:pt x="2162" y="1132"/>
                </a:cubicBezTo>
                <a:cubicBezTo>
                  <a:pt x="2162" y="1133"/>
                  <a:pt x="2162" y="1133"/>
                  <a:pt x="2162" y="1133"/>
                </a:cubicBezTo>
                <a:cubicBezTo>
                  <a:pt x="2162" y="1133"/>
                  <a:pt x="2162" y="1133"/>
                  <a:pt x="2162" y="1133"/>
                </a:cubicBezTo>
                <a:cubicBezTo>
                  <a:pt x="2162" y="1133"/>
                  <a:pt x="2162" y="1133"/>
                  <a:pt x="2162" y="1133"/>
                </a:cubicBezTo>
                <a:cubicBezTo>
                  <a:pt x="2161" y="1133"/>
                  <a:pt x="2161" y="1133"/>
                  <a:pt x="2161" y="1133"/>
                </a:cubicBezTo>
                <a:cubicBezTo>
                  <a:pt x="2161" y="1133"/>
                  <a:pt x="2161" y="1133"/>
                  <a:pt x="2161" y="1133"/>
                </a:cubicBezTo>
                <a:cubicBezTo>
                  <a:pt x="2161" y="1133"/>
                  <a:pt x="2161" y="1133"/>
                  <a:pt x="2161" y="1133"/>
                </a:cubicBezTo>
                <a:cubicBezTo>
                  <a:pt x="2161" y="1132"/>
                  <a:pt x="2161" y="1132"/>
                  <a:pt x="2161" y="1132"/>
                </a:cubicBezTo>
                <a:cubicBezTo>
                  <a:pt x="2161" y="1132"/>
                  <a:pt x="2161" y="1132"/>
                  <a:pt x="2161" y="1132"/>
                </a:cubicBezTo>
                <a:cubicBezTo>
                  <a:pt x="2161" y="1132"/>
                  <a:pt x="2161" y="1132"/>
                  <a:pt x="2161" y="1132"/>
                </a:cubicBezTo>
                <a:cubicBezTo>
                  <a:pt x="2161" y="1132"/>
                  <a:pt x="2161" y="1132"/>
                  <a:pt x="2161" y="1132"/>
                </a:cubicBezTo>
                <a:cubicBezTo>
                  <a:pt x="2161" y="1132"/>
                  <a:pt x="2161" y="1132"/>
                  <a:pt x="2161" y="1132"/>
                </a:cubicBezTo>
                <a:cubicBezTo>
                  <a:pt x="2161" y="1132"/>
                  <a:pt x="2161" y="1132"/>
                  <a:pt x="2161" y="1132"/>
                </a:cubicBezTo>
                <a:cubicBezTo>
                  <a:pt x="2161" y="1131"/>
                  <a:pt x="2161" y="1131"/>
                  <a:pt x="2161" y="1131"/>
                </a:cubicBezTo>
                <a:cubicBezTo>
                  <a:pt x="2162" y="1131"/>
                  <a:pt x="2162" y="1131"/>
                  <a:pt x="2162" y="1131"/>
                </a:cubicBezTo>
                <a:cubicBezTo>
                  <a:pt x="2162" y="1131"/>
                  <a:pt x="2162" y="1131"/>
                  <a:pt x="2162" y="1131"/>
                </a:cubicBezTo>
                <a:cubicBezTo>
                  <a:pt x="2161" y="1131"/>
                  <a:pt x="2161" y="1131"/>
                  <a:pt x="2161" y="1131"/>
                </a:cubicBezTo>
                <a:cubicBezTo>
                  <a:pt x="2162" y="1131"/>
                  <a:pt x="2162" y="1131"/>
                  <a:pt x="2162" y="1131"/>
                </a:cubicBezTo>
                <a:cubicBezTo>
                  <a:pt x="2162" y="1131"/>
                  <a:pt x="2162" y="1131"/>
                  <a:pt x="2162" y="1131"/>
                </a:cubicBezTo>
                <a:cubicBezTo>
                  <a:pt x="2162" y="1131"/>
                  <a:pt x="2162" y="1131"/>
                  <a:pt x="2162" y="1131"/>
                </a:cubicBezTo>
                <a:cubicBezTo>
                  <a:pt x="2162" y="1130"/>
                  <a:pt x="2162" y="1130"/>
                  <a:pt x="2162" y="1130"/>
                </a:cubicBezTo>
                <a:cubicBezTo>
                  <a:pt x="2162" y="1130"/>
                  <a:pt x="2162" y="1130"/>
                  <a:pt x="2162" y="1130"/>
                </a:cubicBezTo>
                <a:cubicBezTo>
                  <a:pt x="2162" y="1130"/>
                  <a:pt x="2162" y="1130"/>
                  <a:pt x="2162" y="1130"/>
                </a:cubicBezTo>
                <a:cubicBezTo>
                  <a:pt x="2162" y="1131"/>
                  <a:pt x="2162" y="1131"/>
                  <a:pt x="2162" y="1131"/>
                </a:cubicBezTo>
                <a:cubicBezTo>
                  <a:pt x="2161" y="1131"/>
                  <a:pt x="2161" y="1131"/>
                  <a:pt x="2161" y="1131"/>
                </a:cubicBezTo>
                <a:cubicBezTo>
                  <a:pt x="2161" y="1131"/>
                  <a:pt x="2161" y="1131"/>
                  <a:pt x="2161" y="1131"/>
                </a:cubicBezTo>
                <a:cubicBezTo>
                  <a:pt x="2161" y="1131"/>
                  <a:pt x="2161" y="1131"/>
                  <a:pt x="2161" y="1131"/>
                </a:cubicBezTo>
                <a:cubicBezTo>
                  <a:pt x="2161" y="1131"/>
                  <a:pt x="2161" y="1131"/>
                  <a:pt x="2161" y="1131"/>
                </a:cubicBezTo>
                <a:cubicBezTo>
                  <a:pt x="2161" y="1131"/>
                  <a:pt x="2161" y="1131"/>
                  <a:pt x="2161" y="1131"/>
                </a:cubicBezTo>
                <a:cubicBezTo>
                  <a:pt x="2161" y="1131"/>
                  <a:pt x="2161" y="1131"/>
                  <a:pt x="2161" y="1131"/>
                </a:cubicBezTo>
                <a:cubicBezTo>
                  <a:pt x="2161" y="1130"/>
                  <a:pt x="2161" y="1130"/>
                  <a:pt x="2161" y="1130"/>
                </a:cubicBezTo>
                <a:cubicBezTo>
                  <a:pt x="2161" y="1130"/>
                  <a:pt x="2161" y="1130"/>
                  <a:pt x="2161" y="1130"/>
                </a:cubicBezTo>
                <a:cubicBezTo>
                  <a:pt x="2161" y="1130"/>
                  <a:pt x="2161" y="1130"/>
                  <a:pt x="2161" y="1130"/>
                </a:cubicBezTo>
                <a:cubicBezTo>
                  <a:pt x="2161" y="1130"/>
                  <a:pt x="2161" y="1130"/>
                  <a:pt x="2161" y="1130"/>
                </a:cubicBezTo>
                <a:cubicBezTo>
                  <a:pt x="2161" y="1129"/>
                  <a:pt x="2161" y="1129"/>
                  <a:pt x="2161" y="1129"/>
                </a:cubicBezTo>
                <a:cubicBezTo>
                  <a:pt x="2161" y="1129"/>
                  <a:pt x="2161" y="1129"/>
                  <a:pt x="2161" y="1129"/>
                </a:cubicBezTo>
                <a:cubicBezTo>
                  <a:pt x="2161" y="1129"/>
                  <a:pt x="2161" y="1129"/>
                  <a:pt x="2161" y="1129"/>
                </a:cubicBezTo>
                <a:cubicBezTo>
                  <a:pt x="2161" y="1129"/>
                  <a:pt x="2161" y="1129"/>
                  <a:pt x="2161" y="1129"/>
                </a:cubicBezTo>
                <a:cubicBezTo>
                  <a:pt x="2161" y="1129"/>
                  <a:pt x="2161" y="1129"/>
                  <a:pt x="2161" y="1129"/>
                </a:cubicBezTo>
                <a:cubicBezTo>
                  <a:pt x="2161" y="1130"/>
                  <a:pt x="2161" y="1130"/>
                  <a:pt x="2161" y="1130"/>
                </a:cubicBezTo>
                <a:cubicBezTo>
                  <a:pt x="2161" y="1130"/>
                  <a:pt x="2161" y="1130"/>
                  <a:pt x="2161" y="1130"/>
                </a:cubicBezTo>
                <a:cubicBezTo>
                  <a:pt x="2161" y="1130"/>
                  <a:pt x="2161" y="1130"/>
                  <a:pt x="2161" y="1130"/>
                </a:cubicBezTo>
                <a:cubicBezTo>
                  <a:pt x="2161" y="1130"/>
                  <a:pt x="2161" y="1130"/>
                  <a:pt x="2161" y="1130"/>
                </a:cubicBezTo>
                <a:cubicBezTo>
                  <a:pt x="2160" y="1130"/>
                  <a:pt x="2160" y="1130"/>
                  <a:pt x="2160" y="1130"/>
                </a:cubicBezTo>
                <a:cubicBezTo>
                  <a:pt x="2160" y="1130"/>
                  <a:pt x="2160" y="1130"/>
                  <a:pt x="2160" y="1130"/>
                </a:cubicBezTo>
                <a:cubicBezTo>
                  <a:pt x="2160" y="1130"/>
                  <a:pt x="2160" y="1130"/>
                  <a:pt x="2160" y="1130"/>
                </a:cubicBezTo>
                <a:cubicBezTo>
                  <a:pt x="2160" y="1130"/>
                  <a:pt x="2160" y="1130"/>
                  <a:pt x="2160" y="1130"/>
                </a:cubicBezTo>
                <a:cubicBezTo>
                  <a:pt x="2160" y="1130"/>
                  <a:pt x="2160" y="1130"/>
                  <a:pt x="2160" y="1130"/>
                </a:cubicBezTo>
                <a:cubicBezTo>
                  <a:pt x="2160" y="1130"/>
                  <a:pt x="2160" y="1130"/>
                  <a:pt x="2160" y="1130"/>
                </a:cubicBezTo>
                <a:cubicBezTo>
                  <a:pt x="2159" y="1130"/>
                  <a:pt x="2159" y="1130"/>
                  <a:pt x="2159" y="1130"/>
                </a:cubicBezTo>
                <a:cubicBezTo>
                  <a:pt x="2159" y="1130"/>
                  <a:pt x="2159" y="1130"/>
                  <a:pt x="2159" y="1130"/>
                </a:cubicBezTo>
                <a:cubicBezTo>
                  <a:pt x="2159" y="1130"/>
                  <a:pt x="2159" y="1130"/>
                  <a:pt x="2159" y="1130"/>
                </a:cubicBezTo>
                <a:cubicBezTo>
                  <a:pt x="2160" y="1130"/>
                  <a:pt x="2160" y="1130"/>
                  <a:pt x="2160" y="1130"/>
                </a:cubicBezTo>
                <a:cubicBezTo>
                  <a:pt x="2160" y="1129"/>
                  <a:pt x="2160" y="1129"/>
                  <a:pt x="2160" y="1129"/>
                </a:cubicBezTo>
                <a:cubicBezTo>
                  <a:pt x="2160" y="1129"/>
                  <a:pt x="2160" y="1129"/>
                  <a:pt x="2160" y="1129"/>
                </a:cubicBezTo>
                <a:cubicBezTo>
                  <a:pt x="2159" y="1129"/>
                  <a:pt x="2159" y="1129"/>
                  <a:pt x="2159" y="1129"/>
                </a:cubicBezTo>
                <a:cubicBezTo>
                  <a:pt x="2159" y="1130"/>
                  <a:pt x="2159" y="1130"/>
                  <a:pt x="2159" y="1130"/>
                </a:cubicBezTo>
                <a:cubicBezTo>
                  <a:pt x="2159" y="1130"/>
                  <a:pt x="2159" y="1130"/>
                  <a:pt x="2159" y="1130"/>
                </a:cubicBezTo>
                <a:cubicBezTo>
                  <a:pt x="2159" y="1130"/>
                  <a:pt x="2159" y="1130"/>
                  <a:pt x="2159" y="1130"/>
                </a:cubicBezTo>
                <a:cubicBezTo>
                  <a:pt x="2159" y="1129"/>
                  <a:pt x="2159" y="1129"/>
                  <a:pt x="2159" y="1129"/>
                </a:cubicBezTo>
                <a:cubicBezTo>
                  <a:pt x="2159" y="1129"/>
                  <a:pt x="2159" y="1129"/>
                  <a:pt x="2159" y="1129"/>
                </a:cubicBezTo>
                <a:cubicBezTo>
                  <a:pt x="2159" y="1129"/>
                  <a:pt x="2159" y="1129"/>
                  <a:pt x="2159" y="1129"/>
                </a:cubicBezTo>
                <a:cubicBezTo>
                  <a:pt x="2159" y="1129"/>
                  <a:pt x="2159" y="1129"/>
                  <a:pt x="2159" y="1129"/>
                </a:cubicBezTo>
                <a:cubicBezTo>
                  <a:pt x="2159" y="1129"/>
                  <a:pt x="2159" y="1129"/>
                  <a:pt x="2159" y="1129"/>
                </a:cubicBezTo>
                <a:cubicBezTo>
                  <a:pt x="2159" y="1129"/>
                  <a:pt x="2159" y="1129"/>
                  <a:pt x="2159" y="1129"/>
                </a:cubicBezTo>
                <a:cubicBezTo>
                  <a:pt x="2159" y="1129"/>
                  <a:pt x="2159" y="1129"/>
                  <a:pt x="2159" y="1129"/>
                </a:cubicBezTo>
                <a:cubicBezTo>
                  <a:pt x="2159" y="1129"/>
                  <a:pt x="2159" y="1129"/>
                  <a:pt x="2159" y="1129"/>
                </a:cubicBezTo>
                <a:cubicBezTo>
                  <a:pt x="2158" y="1129"/>
                  <a:pt x="2158" y="1129"/>
                  <a:pt x="2158" y="1129"/>
                </a:cubicBezTo>
                <a:cubicBezTo>
                  <a:pt x="2158" y="1129"/>
                  <a:pt x="2158" y="1129"/>
                  <a:pt x="2158" y="1129"/>
                </a:cubicBezTo>
                <a:cubicBezTo>
                  <a:pt x="2158" y="1129"/>
                  <a:pt x="2158" y="1129"/>
                  <a:pt x="2158" y="1129"/>
                </a:cubicBezTo>
                <a:cubicBezTo>
                  <a:pt x="2158" y="1129"/>
                  <a:pt x="2158" y="1129"/>
                  <a:pt x="2158" y="1129"/>
                </a:cubicBezTo>
                <a:cubicBezTo>
                  <a:pt x="2158" y="1129"/>
                  <a:pt x="2158" y="1129"/>
                  <a:pt x="2158" y="1129"/>
                </a:cubicBezTo>
                <a:cubicBezTo>
                  <a:pt x="2158" y="1129"/>
                  <a:pt x="2158" y="1129"/>
                  <a:pt x="2158" y="1129"/>
                </a:cubicBezTo>
                <a:cubicBezTo>
                  <a:pt x="2158" y="1129"/>
                  <a:pt x="2158" y="1129"/>
                  <a:pt x="2158" y="1129"/>
                </a:cubicBezTo>
                <a:cubicBezTo>
                  <a:pt x="2158" y="1129"/>
                  <a:pt x="2158" y="1129"/>
                  <a:pt x="2158" y="1129"/>
                </a:cubicBezTo>
                <a:cubicBezTo>
                  <a:pt x="2158" y="1129"/>
                  <a:pt x="2158" y="1129"/>
                  <a:pt x="2158" y="1129"/>
                </a:cubicBezTo>
                <a:cubicBezTo>
                  <a:pt x="2158" y="1129"/>
                  <a:pt x="2158" y="1129"/>
                  <a:pt x="2158" y="1129"/>
                </a:cubicBezTo>
                <a:cubicBezTo>
                  <a:pt x="2157" y="1129"/>
                  <a:pt x="2157" y="1129"/>
                  <a:pt x="2157" y="1129"/>
                </a:cubicBezTo>
                <a:cubicBezTo>
                  <a:pt x="2157" y="1129"/>
                  <a:pt x="2157" y="1129"/>
                  <a:pt x="2157" y="1129"/>
                </a:cubicBezTo>
                <a:cubicBezTo>
                  <a:pt x="2157" y="1129"/>
                  <a:pt x="2157" y="1129"/>
                  <a:pt x="2157" y="1129"/>
                </a:cubicBezTo>
                <a:cubicBezTo>
                  <a:pt x="2157" y="1129"/>
                  <a:pt x="2157" y="1129"/>
                  <a:pt x="2157" y="1129"/>
                </a:cubicBezTo>
                <a:cubicBezTo>
                  <a:pt x="2157" y="1129"/>
                  <a:pt x="2157" y="1129"/>
                  <a:pt x="2157" y="1129"/>
                </a:cubicBezTo>
                <a:cubicBezTo>
                  <a:pt x="2157" y="1129"/>
                  <a:pt x="2157" y="1129"/>
                  <a:pt x="2157" y="1129"/>
                </a:cubicBezTo>
                <a:cubicBezTo>
                  <a:pt x="2157" y="1129"/>
                  <a:pt x="2157" y="1129"/>
                  <a:pt x="2157" y="1129"/>
                </a:cubicBezTo>
                <a:cubicBezTo>
                  <a:pt x="2157" y="1129"/>
                  <a:pt x="2157" y="1129"/>
                  <a:pt x="2157" y="1129"/>
                </a:cubicBezTo>
                <a:cubicBezTo>
                  <a:pt x="2157" y="1129"/>
                  <a:pt x="2157" y="1129"/>
                  <a:pt x="2157" y="1129"/>
                </a:cubicBezTo>
                <a:cubicBezTo>
                  <a:pt x="2157" y="1129"/>
                  <a:pt x="2157" y="1129"/>
                  <a:pt x="2157" y="1129"/>
                </a:cubicBezTo>
                <a:cubicBezTo>
                  <a:pt x="2157" y="1129"/>
                  <a:pt x="2157" y="1129"/>
                  <a:pt x="2157" y="1129"/>
                </a:cubicBezTo>
                <a:cubicBezTo>
                  <a:pt x="2156" y="1130"/>
                  <a:pt x="2156" y="1130"/>
                  <a:pt x="2156" y="1130"/>
                </a:cubicBezTo>
                <a:cubicBezTo>
                  <a:pt x="2156" y="1129"/>
                  <a:pt x="2156" y="1129"/>
                  <a:pt x="2156" y="1129"/>
                </a:cubicBezTo>
                <a:cubicBezTo>
                  <a:pt x="2156" y="1129"/>
                  <a:pt x="2156" y="1129"/>
                  <a:pt x="2156" y="1129"/>
                </a:cubicBezTo>
                <a:cubicBezTo>
                  <a:pt x="2155" y="1129"/>
                  <a:pt x="2155" y="1129"/>
                  <a:pt x="2155" y="1129"/>
                </a:cubicBezTo>
                <a:cubicBezTo>
                  <a:pt x="2154" y="1129"/>
                  <a:pt x="2154" y="1129"/>
                  <a:pt x="2154" y="1129"/>
                </a:cubicBezTo>
                <a:cubicBezTo>
                  <a:pt x="2154" y="1129"/>
                  <a:pt x="2154" y="1129"/>
                  <a:pt x="2154" y="1129"/>
                </a:cubicBezTo>
                <a:cubicBezTo>
                  <a:pt x="2154" y="1129"/>
                  <a:pt x="2154" y="1129"/>
                  <a:pt x="2154" y="1129"/>
                </a:cubicBezTo>
                <a:cubicBezTo>
                  <a:pt x="2154" y="1129"/>
                  <a:pt x="2154" y="1129"/>
                  <a:pt x="2154" y="1129"/>
                </a:cubicBezTo>
                <a:cubicBezTo>
                  <a:pt x="2154" y="1129"/>
                  <a:pt x="2154" y="1129"/>
                  <a:pt x="2154" y="1129"/>
                </a:cubicBezTo>
                <a:cubicBezTo>
                  <a:pt x="2154" y="1129"/>
                  <a:pt x="2154" y="1129"/>
                  <a:pt x="2154" y="1129"/>
                </a:cubicBezTo>
                <a:cubicBezTo>
                  <a:pt x="2155" y="1128"/>
                  <a:pt x="2155" y="1128"/>
                  <a:pt x="2155" y="1128"/>
                </a:cubicBezTo>
                <a:cubicBezTo>
                  <a:pt x="2155" y="1128"/>
                  <a:pt x="2155" y="1128"/>
                  <a:pt x="2155" y="1128"/>
                </a:cubicBezTo>
                <a:cubicBezTo>
                  <a:pt x="2155" y="1128"/>
                  <a:pt x="2155" y="1128"/>
                  <a:pt x="2155" y="1128"/>
                </a:cubicBezTo>
                <a:cubicBezTo>
                  <a:pt x="2155" y="1128"/>
                  <a:pt x="2155" y="1128"/>
                  <a:pt x="2155" y="1128"/>
                </a:cubicBezTo>
                <a:cubicBezTo>
                  <a:pt x="2156" y="1127"/>
                  <a:pt x="2156" y="1127"/>
                  <a:pt x="2156" y="1127"/>
                </a:cubicBezTo>
                <a:cubicBezTo>
                  <a:pt x="2156" y="1127"/>
                  <a:pt x="2156" y="1127"/>
                  <a:pt x="2156" y="1127"/>
                </a:cubicBezTo>
                <a:cubicBezTo>
                  <a:pt x="2156" y="1127"/>
                  <a:pt x="2156" y="1127"/>
                  <a:pt x="2156" y="1127"/>
                </a:cubicBezTo>
                <a:cubicBezTo>
                  <a:pt x="2156" y="1127"/>
                  <a:pt x="2156" y="1127"/>
                  <a:pt x="2156" y="1127"/>
                </a:cubicBezTo>
                <a:cubicBezTo>
                  <a:pt x="2156" y="1127"/>
                  <a:pt x="2156" y="1127"/>
                  <a:pt x="2156" y="1127"/>
                </a:cubicBezTo>
                <a:cubicBezTo>
                  <a:pt x="2156" y="1126"/>
                  <a:pt x="2156" y="1126"/>
                  <a:pt x="2156" y="1126"/>
                </a:cubicBezTo>
                <a:cubicBezTo>
                  <a:pt x="2156" y="1126"/>
                  <a:pt x="2156" y="1126"/>
                  <a:pt x="2156" y="1126"/>
                </a:cubicBezTo>
                <a:cubicBezTo>
                  <a:pt x="2156" y="1125"/>
                  <a:pt x="2156" y="1125"/>
                  <a:pt x="2156" y="1125"/>
                </a:cubicBezTo>
                <a:cubicBezTo>
                  <a:pt x="2156" y="1125"/>
                  <a:pt x="2156" y="1125"/>
                  <a:pt x="2156" y="1125"/>
                </a:cubicBezTo>
                <a:cubicBezTo>
                  <a:pt x="2156" y="1125"/>
                  <a:pt x="2156" y="1125"/>
                  <a:pt x="2156" y="1125"/>
                </a:cubicBezTo>
                <a:cubicBezTo>
                  <a:pt x="2157" y="1125"/>
                  <a:pt x="2157" y="1125"/>
                  <a:pt x="2157" y="1125"/>
                </a:cubicBezTo>
                <a:cubicBezTo>
                  <a:pt x="2157" y="1125"/>
                  <a:pt x="2157" y="1125"/>
                  <a:pt x="2157" y="1125"/>
                </a:cubicBezTo>
                <a:cubicBezTo>
                  <a:pt x="2158" y="1124"/>
                  <a:pt x="2158" y="1124"/>
                  <a:pt x="2158" y="1124"/>
                </a:cubicBezTo>
                <a:cubicBezTo>
                  <a:pt x="2158" y="1124"/>
                  <a:pt x="2158" y="1124"/>
                  <a:pt x="2158" y="1124"/>
                </a:cubicBezTo>
                <a:cubicBezTo>
                  <a:pt x="2158" y="1124"/>
                  <a:pt x="2158" y="1124"/>
                  <a:pt x="2158" y="1124"/>
                </a:cubicBezTo>
                <a:cubicBezTo>
                  <a:pt x="2158" y="1124"/>
                  <a:pt x="2158" y="1124"/>
                  <a:pt x="2158" y="1124"/>
                </a:cubicBezTo>
                <a:cubicBezTo>
                  <a:pt x="2159" y="1124"/>
                  <a:pt x="2159" y="1124"/>
                  <a:pt x="2159" y="1124"/>
                </a:cubicBezTo>
                <a:cubicBezTo>
                  <a:pt x="2159" y="1124"/>
                  <a:pt x="2159" y="1124"/>
                  <a:pt x="2159" y="1124"/>
                </a:cubicBezTo>
                <a:cubicBezTo>
                  <a:pt x="2160" y="1124"/>
                  <a:pt x="2160" y="1124"/>
                  <a:pt x="2160" y="1124"/>
                </a:cubicBezTo>
                <a:cubicBezTo>
                  <a:pt x="2160" y="1124"/>
                  <a:pt x="2160" y="1124"/>
                  <a:pt x="2160" y="1124"/>
                </a:cubicBezTo>
                <a:cubicBezTo>
                  <a:pt x="2161" y="1123"/>
                  <a:pt x="2161" y="1123"/>
                  <a:pt x="2161" y="1123"/>
                </a:cubicBezTo>
                <a:cubicBezTo>
                  <a:pt x="2162" y="1123"/>
                  <a:pt x="2162" y="1123"/>
                  <a:pt x="2162" y="1123"/>
                </a:cubicBezTo>
                <a:cubicBezTo>
                  <a:pt x="2162" y="1123"/>
                  <a:pt x="2162" y="1123"/>
                  <a:pt x="2162" y="1123"/>
                </a:cubicBezTo>
                <a:cubicBezTo>
                  <a:pt x="2162" y="1122"/>
                  <a:pt x="2162" y="1122"/>
                  <a:pt x="2162" y="1122"/>
                </a:cubicBezTo>
                <a:cubicBezTo>
                  <a:pt x="2163" y="1122"/>
                  <a:pt x="2163" y="1122"/>
                  <a:pt x="2163" y="1122"/>
                </a:cubicBezTo>
                <a:cubicBezTo>
                  <a:pt x="2163" y="1122"/>
                  <a:pt x="2163" y="1122"/>
                  <a:pt x="2163" y="1122"/>
                </a:cubicBezTo>
                <a:cubicBezTo>
                  <a:pt x="2163" y="1122"/>
                  <a:pt x="2163" y="1122"/>
                  <a:pt x="2163" y="1122"/>
                </a:cubicBezTo>
                <a:cubicBezTo>
                  <a:pt x="2164" y="1122"/>
                  <a:pt x="2164" y="1122"/>
                  <a:pt x="2164" y="1122"/>
                </a:cubicBezTo>
                <a:cubicBezTo>
                  <a:pt x="2164" y="1122"/>
                  <a:pt x="2164" y="1122"/>
                  <a:pt x="2164" y="1122"/>
                </a:cubicBezTo>
                <a:cubicBezTo>
                  <a:pt x="2165" y="1122"/>
                  <a:pt x="2165" y="1122"/>
                  <a:pt x="2165" y="1122"/>
                </a:cubicBezTo>
                <a:cubicBezTo>
                  <a:pt x="2165" y="1122"/>
                  <a:pt x="2165" y="1122"/>
                  <a:pt x="2165" y="1122"/>
                </a:cubicBezTo>
                <a:cubicBezTo>
                  <a:pt x="2166" y="1122"/>
                  <a:pt x="2166" y="1122"/>
                  <a:pt x="2166" y="1122"/>
                </a:cubicBezTo>
                <a:cubicBezTo>
                  <a:pt x="2166" y="1122"/>
                  <a:pt x="2166" y="1122"/>
                  <a:pt x="2166" y="1122"/>
                </a:cubicBezTo>
                <a:cubicBezTo>
                  <a:pt x="2166" y="1122"/>
                  <a:pt x="2166" y="1122"/>
                  <a:pt x="2166" y="1122"/>
                </a:cubicBezTo>
                <a:cubicBezTo>
                  <a:pt x="2167" y="1122"/>
                  <a:pt x="2167" y="1122"/>
                  <a:pt x="2167" y="1122"/>
                </a:cubicBezTo>
                <a:cubicBezTo>
                  <a:pt x="2167" y="1122"/>
                  <a:pt x="2167" y="1122"/>
                  <a:pt x="2167" y="1122"/>
                </a:cubicBezTo>
                <a:cubicBezTo>
                  <a:pt x="2168" y="1122"/>
                  <a:pt x="2168" y="1122"/>
                  <a:pt x="2168" y="1122"/>
                </a:cubicBezTo>
                <a:cubicBezTo>
                  <a:pt x="2168" y="1123"/>
                  <a:pt x="2168" y="1123"/>
                  <a:pt x="2168" y="1123"/>
                </a:cubicBezTo>
                <a:cubicBezTo>
                  <a:pt x="2168" y="1123"/>
                  <a:pt x="2168" y="1123"/>
                  <a:pt x="2168" y="1123"/>
                </a:cubicBezTo>
                <a:cubicBezTo>
                  <a:pt x="2168" y="1123"/>
                  <a:pt x="2168" y="1123"/>
                  <a:pt x="2168" y="1123"/>
                </a:cubicBezTo>
                <a:cubicBezTo>
                  <a:pt x="2169" y="1123"/>
                  <a:pt x="2169" y="1123"/>
                  <a:pt x="2169" y="1123"/>
                </a:cubicBezTo>
                <a:cubicBezTo>
                  <a:pt x="2169" y="1123"/>
                  <a:pt x="2169" y="1123"/>
                  <a:pt x="2169" y="1123"/>
                </a:cubicBezTo>
                <a:cubicBezTo>
                  <a:pt x="2169" y="1123"/>
                  <a:pt x="2169" y="1123"/>
                  <a:pt x="2169" y="1123"/>
                </a:cubicBezTo>
                <a:cubicBezTo>
                  <a:pt x="2169" y="1123"/>
                  <a:pt x="2169" y="1123"/>
                  <a:pt x="2169" y="1123"/>
                </a:cubicBezTo>
                <a:cubicBezTo>
                  <a:pt x="2169" y="1123"/>
                  <a:pt x="2169" y="1123"/>
                  <a:pt x="2169" y="1123"/>
                </a:cubicBezTo>
                <a:cubicBezTo>
                  <a:pt x="2169" y="1123"/>
                  <a:pt x="2169" y="1123"/>
                  <a:pt x="2169" y="1123"/>
                </a:cubicBezTo>
                <a:cubicBezTo>
                  <a:pt x="2169" y="1123"/>
                  <a:pt x="2169" y="1123"/>
                  <a:pt x="2169" y="1123"/>
                </a:cubicBezTo>
                <a:cubicBezTo>
                  <a:pt x="2170" y="1123"/>
                  <a:pt x="2170" y="1123"/>
                  <a:pt x="2170" y="1123"/>
                </a:cubicBezTo>
                <a:cubicBezTo>
                  <a:pt x="2170" y="1124"/>
                  <a:pt x="2170" y="1124"/>
                  <a:pt x="2170" y="1124"/>
                </a:cubicBezTo>
                <a:cubicBezTo>
                  <a:pt x="2171" y="1124"/>
                  <a:pt x="2171" y="1124"/>
                  <a:pt x="2171" y="1124"/>
                </a:cubicBezTo>
                <a:cubicBezTo>
                  <a:pt x="2172" y="1124"/>
                  <a:pt x="2172" y="1124"/>
                  <a:pt x="2172" y="1124"/>
                </a:cubicBezTo>
                <a:cubicBezTo>
                  <a:pt x="2172" y="1124"/>
                  <a:pt x="2172" y="1124"/>
                  <a:pt x="2172" y="1124"/>
                </a:cubicBezTo>
                <a:cubicBezTo>
                  <a:pt x="2172" y="1124"/>
                  <a:pt x="2172" y="1124"/>
                  <a:pt x="2172" y="1124"/>
                </a:cubicBezTo>
                <a:cubicBezTo>
                  <a:pt x="2172" y="1124"/>
                  <a:pt x="2172" y="1124"/>
                  <a:pt x="2172" y="1124"/>
                </a:cubicBezTo>
                <a:cubicBezTo>
                  <a:pt x="2172" y="1124"/>
                  <a:pt x="2172" y="1124"/>
                  <a:pt x="2172" y="1124"/>
                </a:cubicBezTo>
                <a:cubicBezTo>
                  <a:pt x="2173" y="1124"/>
                  <a:pt x="2173" y="1124"/>
                  <a:pt x="2173" y="1124"/>
                </a:cubicBezTo>
                <a:cubicBezTo>
                  <a:pt x="2173" y="1124"/>
                  <a:pt x="2173" y="1124"/>
                  <a:pt x="2173" y="1124"/>
                </a:cubicBezTo>
                <a:cubicBezTo>
                  <a:pt x="2174" y="1124"/>
                  <a:pt x="2174" y="1124"/>
                  <a:pt x="2174" y="1124"/>
                </a:cubicBezTo>
                <a:cubicBezTo>
                  <a:pt x="2174" y="1124"/>
                  <a:pt x="2174" y="1124"/>
                  <a:pt x="2174" y="1124"/>
                </a:cubicBezTo>
                <a:cubicBezTo>
                  <a:pt x="2175" y="1124"/>
                  <a:pt x="2175" y="1124"/>
                  <a:pt x="2175" y="1124"/>
                </a:cubicBezTo>
                <a:cubicBezTo>
                  <a:pt x="2175" y="1124"/>
                  <a:pt x="2175" y="1124"/>
                  <a:pt x="2175" y="1124"/>
                </a:cubicBezTo>
                <a:cubicBezTo>
                  <a:pt x="2175" y="1124"/>
                  <a:pt x="2175" y="1124"/>
                  <a:pt x="2175" y="1124"/>
                </a:cubicBezTo>
                <a:cubicBezTo>
                  <a:pt x="2175" y="1125"/>
                  <a:pt x="2175" y="1125"/>
                  <a:pt x="2175" y="1125"/>
                </a:cubicBezTo>
                <a:cubicBezTo>
                  <a:pt x="2176" y="1125"/>
                  <a:pt x="2176" y="1125"/>
                  <a:pt x="2176" y="1125"/>
                </a:cubicBezTo>
                <a:cubicBezTo>
                  <a:pt x="2175" y="1125"/>
                  <a:pt x="2175" y="1125"/>
                  <a:pt x="2175" y="1125"/>
                </a:cubicBezTo>
                <a:cubicBezTo>
                  <a:pt x="2175" y="1125"/>
                  <a:pt x="2175" y="1125"/>
                  <a:pt x="2175" y="1125"/>
                </a:cubicBezTo>
                <a:cubicBezTo>
                  <a:pt x="2175" y="1125"/>
                  <a:pt x="2175" y="1125"/>
                  <a:pt x="2175" y="1125"/>
                </a:cubicBezTo>
                <a:cubicBezTo>
                  <a:pt x="2175" y="1126"/>
                  <a:pt x="2175" y="1126"/>
                  <a:pt x="2175" y="1126"/>
                </a:cubicBezTo>
                <a:cubicBezTo>
                  <a:pt x="2175" y="1126"/>
                  <a:pt x="2175" y="1126"/>
                  <a:pt x="2175" y="1126"/>
                </a:cubicBezTo>
                <a:cubicBezTo>
                  <a:pt x="2175" y="1126"/>
                  <a:pt x="2175" y="1126"/>
                  <a:pt x="2175" y="1126"/>
                </a:cubicBezTo>
                <a:cubicBezTo>
                  <a:pt x="2175" y="1126"/>
                  <a:pt x="2175" y="1126"/>
                  <a:pt x="2175" y="1126"/>
                </a:cubicBezTo>
                <a:cubicBezTo>
                  <a:pt x="2175" y="1127"/>
                  <a:pt x="2175" y="1127"/>
                  <a:pt x="2175" y="1127"/>
                </a:cubicBezTo>
                <a:cubicBezTo>
                  <a:pt x="2176" y="1127"/>
                  <a:pt x="2176" y="1127"/>
                  <a:pt x="2176" y="1127"/>
                </a:cubicBezTo>
                <a:cubicBezTo>
                  <a:pt x="2176" y="1127"/>
                  <a:pt x="2176" y="1127"/>
                  <a:pt x="2176" y="1127"/>
                </a:cubicBezTo>
                <a:cubicBezTo>
                  <a:pt x="2176" y="1128"/>
                  <a:pt x="2176" y="1128"/>
                  <a:pt x="2176" y="1128"/>
                </a:cubicBezTo>
                <a:cubicBezTo>
                  <a:pt x="2176" y="1128"/>
                  <a:pt x="2176" y="1128"/>
                  <a:pt x="2176" y="1128"/>
                </a:cubicBezTo>
                <a:cubicBezTo>
                  <a:pt x="2176" y="1128"/>
                  <a:pt x="2176" y="1128"/>
                  <a:pt x="2176" y="1128"/>
                </a:cubicBezTo>
                <a:cubicBezTo>
                  <a:pt x="2177" y="1128"/>
                  <a:pt x="2177" y="1128"/>
                  <a:pt x="2177" y="1128"/>
                </a:cubicBezTo>
                <a:cubicBezTo>
                  <a:pt x="2176" y="1128"/>
                  <a:pt x="2176" y="1128"/>
                  <a:pt x="2176" y="1128"/>
                </a:cubicBezTo>
                <a:cubicBezTo>
                  <a:pt x="2176" y="1129"/>
                  <a:pt x="2176" y="1129"/>
                  <a:pt x="2176" y="1129"/>
                </a:cubicBezTo>
                <a:cubicBezTo>
                  <a:pt x="2176" y="1129"/>
                  <a:pt x="2176" y="1129"/>
                  <a:pt x="2176" y="1129"/>
                </a:cubicBezTo>
                <a:cubicBezTo>
                  <a:pt x="2176" y="1129"/>
                  <a:pt x="2176" y="1129"/>
                  <a:pt x="2176" y="1129"/>
                </a:cubicBezTo>
                <a:cubicBezTo>
                  <a:pt x="2176" y="1130"/>
                  <a:pt x="2176" y="1130"/>
                  <a:pt x="2176" y="1130"/>
                </a:cubicBezTo>
                <a:cubicBezTo>
                  <a:pt x="2176" y="1130"/>
                  <a:pt x="2176" y="1130"/>
                  <a:pt x="2176" y="1130"/>
                </a:cubicBezTo>
                <a:cubicBezTo>
                  <a:pt x="2176" y="1130"/>
                  <a:pt x="2176" y="1130"/>
                  <a:pt x="2176" y="1130"/>
                </a:cubicBezTo>
                <a:cubicBezTo>
                  <a:pt x="2176" y="1130"/>
                  <a:pt x="2176" y="1130"/>
                  <a:pt x="2176" y="1130"/>
                </a:cubicBezTo>
                <a:cubicBezTo>
                  <a:pt x="2176" y="1130"/>
                  <a:pt x="2176" y="1130"/>
                  <a:pt x="2176" y="1130"/>
                </a:cubicBezTo>
                <a:cubicBezTo>
                  <a:pt x="2175" y="1130"/>
                  <a:pt x="2175" y="1130"/>
                  <a:pt x="2175" y="1130"/>
                </a:cubicBezTo>
                <a:cubicBezTo>
                  <a:pt x="2175" y="1130"/>
                  <a:pt x="2175" y="1130"/>
                  <a:pt x="2175" y="1130"/>
                </a:cubicBezTo>
                <a:cubicBezTo>
                  <a:pt x="2175" y="1131"/>
                  <a:pt x="2175" y="1131"/>
                  <a:pt x="2175" y="1131"/>
                </a:cubicBezTo>
                <a:cubicBezTo>
                  <a:pt x="2175" y="1131"/>
                  <a:pt x="2175" y="1131"/>
                  <a:pt x="2175" y="1131"/>
                </a:cubicBezTo>
                <a:cubicBezTo>
                  <a:pt x="2175" y="1131"/>
                  <a:pt x="2175" y="1131"/>
                  <a:pt x="2175" y="1131"/>
                </a:cubicBezTo>
                <a:cubicBezTo>
                  <a:pt x="2175" y="1132"/>
                  <a:pt x="2175" y="1132"/>
                  <a:pt x="2175" y="1132"/>
                </a:cubicBezTo>
                <a:cubicBezTo>
                  <a:pt x="2176" y="1132"/>
                  <a:pt x="2176" y="1132"/>
                  <a:pt x="2176" y="1132"/>
                </a:cubicBezTo>
                <a:cubicBezTo>
                  <a:pt x="2176" y="1133"/>
                  <a:pt x="2176" y="1133"/>
                  <a:pt x="2176" y="1133"/>
                </a:cubicBezTo>
                <a:cubicBezTo>
                  <a:pt x="2175" y="1133"/>
                  <a:pt x="2175" y="1133"/>
                  <a:pt x="2175" y="1133"/>
                </a:cubicBezTo>
                <a:cubicBezTo>
                  <a:pt x="2176" y="1134"/>
                  <a:pt x="2176" y="1134"/>
                  <a:pt x="2176" y="1134"/>
                </a:cubicBezTo>
                <a:cubicBezTo>
                  <a:pt x="2176" y="1134"/>
                  <a:pt x="2176" y="1134"/>
                  <a:pt x="2176" y="1134"/>
                </a:cubicBezTo>
                <a:cubicBezTo>
                  <a:pt x="2176" y="1135"/>
                  <a:pt x="2176" y="1135"/>
                  <a:pt x="2176" y="1135"/>
                </a:cubicBezTo>
                <a:cubicBezTo>
                  <a:pt x="2176" y="1135"/>
                  <a:pt x="2176" y="1135"/>
                  <a:pt x="2176" y="1135"/>
                </a:cubicBezTo>
                <a:cubicBezTo>
                  <a:pt x="2176" y="1135"/>
                  <a:pt x="2176" y="1135"/>
                  <a:pt x="2176" y="1135"/>
                </a:cubicBezTo>
                <a:cubicBezTo>
                  <a:pt x="2176" y="1136"/>
                  <a:pt x="2176" y="1136"/>
                  <a:pt x="2176" y="1136"/>
                </a:cubicBezTo>
                <a:cubicBezTo>
                  <a:pt x="2177" y="1136"/>
                  <a:pt x="2177" y="1136"/>
                  <a:pt x="2177" y="1136"/>
                </a:cubicBezTo>
                <a:cubicBezTo>
                  <a:pt x="2177" y="1136"/>
                  <a:pt x="2177" y="1136"/>
                  <a:pt x="2177" y="1136"/>
                </a:cubicBezTo>
                <a:cubicBezTo>
                  <a:pt x="2177" y="1136"/>
                  <a:pt x="2177" y="1136"/>
                  <a:pt x="2177" y="1136"/>
                </a:cubicBezTo>
                <a:cubicBezTo>
                  <a:pt x="2177" y="1137"/>
                  <a:pt x="2177" y="1137"/>
                  <a:pt x="2177" y="1137"/>
                </a:cubicBezTo>
                <a:cubicBezTo>
                  <a:pt x="2177" y="1137"/>
                  <a:pt x="2177" y="1137"/>
                  <a:pt x="2177" y="1137"/>
                </a:cubicBezTo>
                <a:cubicBezTo>
                  <a:pt x="2177" y="1137"/>
                  <a:pt x="2177" y="1137"/>
                  <a:pt x="2177" y="1137"/>
                </a:cubicBezTo>
                <a:cubicBezTo>
                  <a:pt x="2177" y="1137"/>
                  <a:pt x="2177" y="1137"/>
                  <a:pt x="2177" y="1137"/>
                </a:cubicBezTo>
                <a:cubicBezTo>
                  <a:pt x="2178" y="1138"/>
                  <a:pt x="2178" y="1138"/>
                  <a:pt x="2178" y="1138"/>
                </a:cubicBezTo>
                <a:cubicBezTo>
                  <a:pt x="2178" y="1138"/>
                  <a:pt x="2178" y="1138"/>
                  <a:pt x="2178" y="1138"/>
                </a:cubicBezTo>
                <a:cubicBezTo>
                  <a:pt x="2178" y="1139"/>
                  <a:pt x="2178" y="1139"/>
                  <a:pt x="2178" y="1139"/>
                </a:cubicBezTo>
                <a:cubicBezTo>
                  <a:pt x="2178" y="1139"/>
                  <a:pt x="2178" y="1139"/>
                  <a:pt x="2178" y="1139"/>
                </a:cubicBezTo>
                <a:cubicBezTo>
                  <a:pt x="2178" y="1138"/>
                  <a:pt x="2178" y="1138"/>
                  <a:pt x="2178" y="1138"/>
                </a:cubicBezTo>
                <a:cubicBezTo>
                  <a:pt x="2178" y="1138"/>
                  <a:pt x="2178" y="1138"/>
                  <a:pt x="2178" y="1138"/>
                </a:cubicBezTo>
                <a:cubicBezTo>
                  <a:pt x="2178" y="1137"/>
                  <a:pt x="2178" y="1137"/>
                  <a:pt x="2178" y="1137"/>
                </a:cubicBezTo>
                <a:cubicBezTo>
                  <a:pt x="2178" y="1137"/>
                  <a:pt x="2178" y="1137"/>
                  <a:pt x="2178" y="1137"/>
                </a:cubicBezTo>
                <a:cubicBezTo>
                  <a:pt x="2178" y="1136"/>
                  <a:pt x="2178" y="1136"/>
                  <a:pt x="2178" y="1136"/>
                </a:cubicBezTo>
                <a:cubicBezTo>
                  <a:pt x="2178" y="1136"/>
                  <a:pt x="2178" y="1136"/>
                  <a:pt x="2178" y="1136"/>
                </a:cubicBezTo>
                <a:cubicBezTo>
                  <a:pt x="2179" y="1136"/>
                  <a:pt x="2179" y="1136"/>
                  <a:pt x="2179" y="1136"/>
                </a:cubicBezTo>
                <a:cubicBezTo>
                  <a:pt x="2179" y="1136"/>
                  <a:pt x="2179" y="1136"/>
                  <a:pt x="2179" y="1136"/>
                </a:cubicBezTo>
                <a:cubicBezTo>
                  <a:pt x="2179" y="1136"/>
                  <a:pt x="2179" y="1136"/>
                  <a:pt x="2179" y="1136"/>
                </a:cubicBezTo>
                <a:cubicBezTo>
                  <a:pt x="2179" y="1136"/>
                  <a:pt x="2179" y="1136"/>
                  <a:pt x="2179" y="1136"/>
                </a:cubicBezTo>
                <a:cubicBezTo>
                  <a:pt x="2179" y="1137"/>
                  <a:pt x="2179" y="1137"/>
                  <a:pt x="2179" y="1137"/>
                </a:cubicBezTo>
                <a:cubicBezTo>
                  <a:pt x="2179" y="1138"/>
                  <a:pt x="2179" y="1138"/>
                  <a:pt x="2179" y="1138"/>
                </a:cubicBezTo>
                <a:cubicBezTo>
                  <a:pt x="2179" y="1138"/>
                  <a:pt x="2179" y="1138"/>
                  <a:pt x="2179" y="1138"/>
                </a:cubicBezTo>
                <a:cubicBezTo>
                  <a:pt x="2179" y="1139"/>
                  <a:pt x="2179" y="1139"/>
                  <a:pt x="2179" y="1139"/>
                </a:cubicBezTo>
                <a:cubicBezTo>
                  <a:pt x="2180" y="1139"/>
                  <a:pt x="2180" y="1139"/>
                  <a:pt x="2180" y="1139"/>
                </a:cubicBezTo>
                <a:cubicBezTo>
                  <a:pt x="2180" y="1139"/>
                  <a:pt x="2180" y="1139"/>
                  <a:pt x="2180" y="1139"/>
                </a:cubicBezTo>
                <a:cubicBezTo>
                  <a:pt x="2180" y="1140"/>
                  <a:pt x="2180" y="1140"/>
                  <a:pt x="2180" y="1140"/>
                </a:cubicBezTo>
                <a:cubicBezTo>
                  <a:pt x="2180" y="1140"/>
                  <a:pt x="2180" y="1140"/>
                  <a:pt x="2180" y="1140"/>
                </a:cubicBezTo>
                <a:cubicBezTo>
                  <a:pt x="2180" y="1139"/>
                  <a:pt x="2180" y="1139"/>
                  <a:pt x="2180" y="1139"/>
                </a:cubicBezTo>
                <a:cubicBezTo>
                  <a:pt x="2180" y="1139"/>
                  <a:pt x="2180" y="1139"/>
                  <a:pt x="2180" y="1139"/>
                </a:cubicBezTo>
                <a:cubicBezTo>
                  <a:pt x="2180" y="1139"/>
                  <a:pt x="2180" y="1139"/>
                  <a:pt x="2180" y="1139"/>
                </a:cubicBezTo>
                <a:cubicBezTo>
                  <a:pt x="2180" y="1139"/>
                  <a:pt x="2180" y="1139"/>
                  <a:pt x="2180" y="1139"/>
                </a:cubicBezTo>
                <a:cubicBezTo>
                  <a:pt x="2181" y="1139"/>
                  <a:pt x="2181" y="1139"/>
                  <a:pt x="2181" y="1139"/>
                </a:cubicBezTo>
                <a:cubicBezTo>
                  <a:pt x="2181" y="1139"/>
                  <a:pt x="2181" y="1139"/>
                  <a:pt x="2181" y="1139"/>
                </a:cubicBezTo>
                <a:cubicBezTo>
                  <a:pt x="2181" y="1140"/>
                  <a:pt x="2181" y="1140"/>
                  <a:pt x="2181" y="1140"/>
                </a:cubicBezTo>
                <a:cubicBezTo>
                  <a:pt x="2180" y="1140"/>
                  <a:pt x="2180" y="1140"/>
                  <a:pt x="2180" y="1140"/>
                </a:cubicBezTo>
                <a:cubicBezTo>
                  <a:pt x="2180" y="1140"/>
                  <a:pt x="2180" y="1140"/>
                  <a:pt x="2180" y="1140"/>
                </a:cubicBezTo>
                <a:cubicBezTo>
                  <a:pt x="2180" y="1141"/>
                  <a:pt x="2180" y="1141"/>
                  <a:pt x="2180" y="1141"/>
                </a:cubicBezTo>
                <a:cubicBezTo>
                  <a:pt x="2181" y="1141"/>
                  <a:pt x="2181" y="1141"/>
                  <a:pt x="2181" y="1141"/>
                </a:cubicBezTo>
                <a:cubicBezTo>
                  <a:pt x="2181" y="1141"/>
                  <a:pt x="2181" y="1141"/>
                  <a:pt x="2181" y="1141"/>
                </a:cubicBezTo>
                <a:cubicBezTo>
                  <a:pt x="2181" y="1141"/>
                  <a:pt x="2181" y="1141"/>
                  <a:pt x="2181" y="1141"/>
                </a:cubicBezTo>
                <a:cubicBezTo>
                  <a:pt x="2181" y="1141"/>
                  <a:pt x="2181" y="1141"/>
                  <a:pt x="2181" y="1141"/>
                </a:cubicBezTo>
                <a:cubicBezTo>
                  <a:pt x="2181" y="1141"/>
                  <a:pt x="2181" y="1141"/>
                  <a:pt x="2181" y="1141"/>
                </a:cubicBezTo>
                <a:cubicBezTo>
                  <a:pt x="2181" y="1141"/>
                  <a:pt x="2181" y="1141"/>
                  <a:pt x="2181" y="1141"/>
                </a:cubicBezTo>
                <a:cubicBezTo>
                  <a:pt x="2181" y="1141"/>
                  <a:pt x="2181" y="1141"/>
                  <a:pt x="2181" y="1141"/>
                </a:cubicBezTo>
                <a:cubicBezTo>
                  <a:pt x="2181" y="1142"/>
                  <a:pt x="2181" y="1142"/>
                  <a:pt x="2181" y="1142"/>
                </a:cubicBezTo>
                <a:cubicBezTo>
                  <a:pt x="2181" y="1142"/>
                  <a:pt x="2181" y="1142"/>
                  <a:pt x="2181" y="1142"/>
                </a:cubicBezTo>
                <a:cubicBezTo>
                  <a:pt x="2182" y="1142"/>
                  <a:pt x="2182" y="1142"/>
                  <a:pt x="2182" y="1142"/>
                </a:cubicBezTo>
                <a:cubicBezTo>
                  <a:pt x="2182" y="1142"/>
                  <a:pt x="2182" y="1142"/>
                  <a:pt x="2182" y="1142"/>
                </a:cubicBezTo>
                <a:cubicBezTo>
                  <a:pt x="2183" y="1142"/>
                  <a:pt x="2183" y="1142"/>
                  <a:pt x="2183" y="1142"/>
                </a:cubicBezTo>
                <a:cubicBezTo>
                  <a:pt x="2183" y="1142"/>
                  <a:pt x="2183" y="1142"/>
                  <a:pt x="2183" y="1142"/>
                </a:cubicBezTo>
                <a:cubicBezTo>
                  <a:pt x="2183" y="1142"/>
                  <a:pt x="2183" y="1142"/>
                  <a:pt x="2183" y="1142"/>
                </a:cubicBezTo>
                <a:cubicBezTo>
                  <a:pt x="2184" y="1142"/>
                  <a:pt x="2184" y="1142"/>
                  <a:pt x="2184" y="1142"/>
                </a:cubicBezTo>
                <a:cubicBezTo>
                  <a:pt x="2184" y="1142"/>
                  <a:pt x="2184" y="1142"/>
                  <a:pt x="2184" y="1142"/>
                </a:cubicBezTo>
                <a:cubicBezTo>
                  <a:pt x="2185" y="1142"/>
                  <a:pt x="2185" y="1142"/>
                  <a:pt x="2185" y="1142"/>
                </a:cubicBezTo>
                <a:cubicBezTo>
                  <a:pt x="2185" y="1142"/>
                  <a:pt x="2185" y="1142"/>
                  <a:pt x="2185" y="1142"/>
                </a:cubicBezTo>
                <a:cubicBezTo>
                  <a:pt x="2185" y="1142"/>
                  <a:pt x="2185" y="1142"/>
                  <a:pt x="2185" y="1142"/>
                </a:cubicBezTo>
                <a:cubicBezTo>
                  <a:pt x="2186" y="1141"/>
                  <a:pt x="2186" y="1141"/>
                  <a:pt x="2186" y="1141"/>
                </a:cubicBezTo>
                <a:cubicBezTo>
                  <a:pt x="2187" y="1140"/>
                  <a:pt x="2187" y="1140"/>
                  <a:pt x="2187" y="1140"/>
                </a:cubicBezTo>
                <a:cubicBezTo>
                  <a:pt x="2187" y="1140"/>
                  <a:pt x="2187" y="1140"/>
                  <a:pt x="2187" y="1140"/>
                </a:cubicBezTo>
                <a:cubicBezTo>
                  <a:pt x="2187" y="1140"/>
                  <a:pt x="2187" y="1140"/>
                  <a:pt x="2187" y="1140"/>
                </a:cubicBezTo>
                <a:cubicBezTo>
                  <a:pt x="2187" y="1140"/>
                  <a:pt x="2187" y="1140"/>
                  <a:pt x="2187" y="1140"/>
                </a:cubicBezTo>
                <a:cubicBezTo>
                  <a:pt x="2188" y="1140"/>
                  <a:pt x="2188" y="1140"/>
                  <a:pt x="2188" y="1140"/>
                </a:cubicBezTo>
                <a:cubicBezTo>
                  <a:pt x="2188" y="1139"/>
                  <a:pt x="2188" y="1139"/>
                  <a:pt x="2188" y="1139"/>
                </a:cubicBezTo>
                <a:cubicBezTo>
                  <a:pt x="2188" y="1139"/>
                  <a:pt x="2188" y="1139"/>
                  <a:pt x="2188" y="1139"/>
                </a:cubicBezTo>
                <a:cubicBezTo>
                  <a:pt x="2188" y="1138"/>
                  <a:pt x="2188" y="1138"/>
                  <a:pt x="2188" y="1138"/>
                </a:cubicBezTo>
                <a:cubicBezTo>
                  <a:pt x="2188" y="1138"/>
                  <a:pt x="2188" y="1138"/>
                  <a:pt x="2188" y="1138"/>
                </a:cubicBezTo>
                <a:cubicBezTo>
                  <a:pt x="2188" y="1138"/>
                  <a:pt x="2188" y="1138"/>
                  <a:pt x="2188" y="1138"/>
                </a:cubicBezTo>
                <a:cubicBezTo>
                  <a:pt x="2189" y="1138"/>
                  <a:pt x="2189" y="1138"/>
                  <a:pt x="2189" y="1138"/>
                </a:cubicBezTo>
                <a:cubicBezTo>
                  <a:pt x="2189" y="1137"/>
                  <a:pt x="2190" y="1137"/>
                  <a:pt x="2190" y="1137"/>
                </a:cubicBezTo>
                <a:cubicBezTo>
                  <a:pt x="2190" y="1137"/>
                  <a:pt x="2190" y="1136"/>
                  <a:pt x="2191" y="1136"/>
                </a:cubicBezTo>
                <a:cubicBezTo>
                  <a:pt x="2191" y="1135"/>
                  <a:pt x="2191" y="1135"/>
                  <a:pt x="2191" y="1135"/>
                </a:cubicBezTo>
                <a:cubicBezTo>
                  <a:pt x="2191" y="1135"/>
                  <a:pt x="2191" y="1135"/>
                  <a:pt x="2191" y="1135"/>
                </a:cubicBezTo>
                <a:cubicBezTo>
                  <a:pt x="2191" y="1134"/>
                  <a:pt x="2191" y="1134"/>
                  <a:pt x="2191" y="1134"/>
                </a:cubicBezTo>
                <a:cubicBezTo>
                  <a:pt x="2192" y="1134"/>
                  <a:pt x="2192" y="1134"/>
                  <a:pt x="2192" y="1134"/>
                </a:cubicBezTo>
                <a:cubicBezTo>
                  <a:pt x="2192" y="1134"/>
                  <a:pt x="2192" y="1134"/>
                  <a:pt x="2192" y="1134"/>
                </a:cubicBezTo>
                <a:cubicBezTo>
                  <a:pt x="2193" y="1134"/>
                  <a:pt x="2193" y="1134"/>
                  <a:pt x="2193" y="1134"/>
                </a:cubicBezTo>
                <a:cubicBezTo>
                  <a:pt x="2193" y="1135"/>
                  <a:pt x="2193" y="1135"/>
                  <a:pt x="2193" y="1135"/>
                </a:cubicBezTo>
                <a:cubicBezTo>
                  <a:pt x="2193" y="1135"/>
                  <a:pt x="2193" y="1135"/>
                  <a:pt x="2193" y="1135"/>
                </a:cubicBezTo>
                <a:cubicBezTo>
                  <a:pt x="2194" y="1135"/>
                  <a:pt x="2194" y="1135"/>
                  <a:pt x="2194" y="1135"/>
                </a:cubicBezTo>
                <a:cubicBezTo>
                  <a:pt x="2194" y="1134"/>
                  <a:pt x="2194" y="1134"/>
                  <a:pt x="2194" y="1134"/>
                </a:cubicBezTo>
                <a:cubicBezTo>
                  <a:pt x="2194" y="1134"/>
                  <a:pt x="2194" y="1134"/>
                  <a:pt x="2194" y="1134"/>
                </a:cubicBezTo>
                <a:cubicBezTo>
                  <a:pt x="2195" y="1134"/>
                  <a:pt x="2195" y="1134"/>
                  <a:pt x="2195" y="1134"/>
                </a:cubicBezTo>
                <a:cubicBezTo>
                  <a:pt x="2195" y="1134"/>
                  <a:pt x="2195" y="1134"/>
                  <a:pt x="2195" y="1134"/>
                </a:cubicBezTo>
                <a:cubicBezTo>
                  <a:pt x="2196" y="1134"/>
                  <a:pt x="2196" y="1134"/>
                  <a:pt x="2196" y="1134"/>
                </a:cubicBezTo>
                <a:cubicBezTo>
                  <a:pt x="2197" y="1133"/>
                  <a:pt x="2197" y="1133"/>
                  <a:pt x="2197" y="1133"/>
                </a:cubicBezTo>
                <a:cubicBezTo>
                  <a:pt x="2197" y="1133"/>
                  <a:pt x="2197" y="1133"/>
                  <a:pt x="2197" y="1133"/>
                </a:cubicBezTo>
                <a:cubicBezTo>
                  <a:pt x="2197" y="1133"/>
                  <a:pt x="2197" y="1133"/>
                  <a:pt x="2197" y="1133"/>
                </a:cubicBezTo>
                <a:cubicBezTo>
                  <a:pt x="2196" y="1132"/>
                  <a:pt x="2196" y="1132"/>
                  <a:pt x="2196" y="1132"/>
                </a:cubicBezTo>
                <a:cubicBezTo>
                  <a:pt x="2196" y="1132"/>
                  <a:pt x="2196" y="1132"/>
                  <a:pt x="2196" y="1132"/>
                </a:cubicBezTo>
                <a:cubicBezTo>
                  <a:pt x="2196" y="1132"/>
                  <a:pt x="2196" y="1132"/>
                  <a:pt x="2196" y="1132"/>
                </a:cubicBezTo>
                <a:cubicBezTo>
                  <a:pt x="2196" y="1132"/>
                  <a:pt x="2196" y="1132"/>
                  <a:pt x="2196" y="1132"/>
                </a:cubicBezTo>
                <a:cubicBezTo>
                  <a:pt x="2196" y="1131"/>
                  <a:pt x="2196" y="1131"/>
                  <a:pt x="2196" y="1131"/>
                </a:cubicBezTo>
                <a:cubicBezTo>
                  <a:pt x="2196" y="1132"/>
                  <a:pt x="2196" y="1132"/>
                  <a:pt x="2196" y="1132"/>
                </a:cubicBezTo>
                <a:cubicBezTo>
                  <a:pt x="2196" y="1132"/>
                  <a:pt x="2196" y="1132"/>
                  <a:pt x="2196" y="1132"/>
                </a:cubicBezTo>
                <a:cubicBezTo>
                  <a:pt x="2197" y="1132"/>
                  <a:pt x="2197" y="1132"/>
                  <a:pt x="2197" y="1132"/>
                </a:cubicBezTo>
                <a:cubicBezTo>
                  <a:pt x="2197" y="1131"/>
                  <a:pt x="2197" y="1131"/>
                  <a:pt x="2197" y="1131"/>
                </a:cubicBezTo>
                <a:cubicBezTo>
                  <a:pt x="2197" y="1131"/>
                  <a:pt x="2197" y="1131"/>
                  <a:pt x="2197" y="1131"/>
                </a:cubicBezTo>
                <a:cubicBezTo>
                  <a:pt x="2197" y="1132"/>
                  <a:pt x="2197" y="1132"/>
                  <a:pt x="2197" y="1132"/>
                </a:cubicBezTo>
                <a:cubicBezTo>
                  <a:pt x="2198" y="1132"/>
                  <a:pt x="2198" y="1132"/>
                  <a:pt x="2198" y="1132"/>
                </a:cubicBezTo>
                <a:cubicBezTo>
                  <a:pt x="2197" y="1131"/>
                  <a:pt x="2197" y="1131"/>
                  <a:pt x="2197" y="1131"/>
                </a:cubicBezTo>
                <a:cubicBezTo>
                  <a:pt x="2197" y="1131"/>
                  <a:pt x="2197" y="1131"/>
                  <a:pt x="2197" y="1131"/>
                </a:cubicBezTo>
                <a:cubicBezTo>
                  <a:pt x="2198" y="1130"/>
                  <a:pt x="2198" y="1130"/>
                  <a:pt x="2198" y="1130"/>
                </a:cubicBezTo>
                <a:cubicBezTo>
                  <a:pt x="2199" y="1130"/>
                  <a:pt x="2199" y="1130"/>
                  <a:pt x="2199" y="1130"/>
                </a:cubicBezTo>
                <a:cubicBezTo>
                  <a:pt x="2199" y="1130"/>
                  <a:pt x="2199" y="1130"/>
                  <a:pt x="2199" y="1130"/>
                </a:cubicBezTo>
                <a:cubicBezTo>
                  <a:pt x="2199" y="1130"/>
                  <a:pt x="2199" y="1130"/>
                  <a:pt x="2199" y="1130"/>
                </a:cubicBezTo>
                <a:cubicBezTo>
                  <a:pt x="2199" y="1130"/>
                  <a:pt x="2199" y="1130"/>
                  <a:pt x="2199" y="1130"/>
                </a:cubicBezTo>
                <a:cubicBezTo>
                  <a:pt x="2199" y="1130"/>
                  <a:pt x="2199" y="1130"/>
                  <a:pt x="2199" y="1130"/>
                </a:cubicBezTo>
                <a:cubicBezTo>
                  <a:pt x="2200" y="1129"/>
                  <a:pt x="2200" y="1129"/>
                  <a:pt x="2200" y="1129"/>
                </a:cubicBezTo>
                <a:cubicBezTo>
                  <a:pt x="2201" y="1129"/>
                  <a:pt x="2201" y="1129"/>
                  <a:pt x="2201" y="1129"/>
                </a:cubicBezTo>
                <a:cubicBezTo>
                  <a:pt x="2201" y="1129"/>
                  <a:pt x="2201" y="1129"/>
                  <a:pt x="2201" y="1129"/>
                </a:cubicBezTo>
                <a:cubicBezTo>
                  <a:pt x="2201" y="1129"/>
                  <a:pt x="2201" y="1129"/>
                  <a:pt x="2201" y="1129"/>
                </a:cubicBezTo>
                <a:cubicBezTo>
                  <a:pt x="2202" y="1129"/>
                  <a:pt x="2202" y="1129"/>
                  <a:pt x="2202" y="1129"/>
                </a:cubicBezTo>
                <a:cubicBezTo>
                  <a:pt x="2202" y="1130"/>
                  <a:pt x="2202" y="1130"/>
                  <a:pt x="2202" y="1130"/>
                </a:cubicBezTo>
                <a:cubicBezTo>
                  <a:pt x="2202" y="1130"/>
                  <a:pt x="2202" y="1130"/>
                  <a:pt x="2202" y="1130"/>
                </a:cubicBezTo>
                <a:cubicBezTo>
                  <a:pt x="2202" y="1130"/>
                  <a:pt x="2202" y="1130"/>
                  <a:pt x="2202" y="1130"/>
                </a:cubicBezTo>
                <a:cubicBezTo>
                  <a:pt x="2202" y="1130"/>
                  <a:pt x="2202" y="1130"/>
                  <a:pt x="2202" y="1130"/>
                </a:cubicBezTo>
                <a:cubicBezTo>
                  <a:pt x="2203" y="1130"/>
                  <a:pt x="2203" y="1130"/>
                  <a:pt x="2203" y="1130"/>
                </a:cubicBezTo>
                <a:cubicBezTo>
                  <a:pt x="2204" y="1130"/>
                  <a:pt x="2204" y="1130"/>
                  <a:pt x="2204" y="1130"/>
                </a:cubicBezTo>
                <a:cubicBezTo>
                  <a:pt x="2204" y="1131"/>
                  <a:pt x="2204" y="1131"/>
                  <a:pt x="2204" y="1131"/>
                </a:cubicBezTo>
                <a:cubicBezTo>
                  <a:pt x="2204" y="1131"/>
                  <a:pt x="2204" y="1131"/>
                  <a:pt x="2204" y="1131"/>
                </a:cubicBezTo>
                <a:cubicBezTo>
                  <a:pt x="2205" y="1131"/>
                  <a:pt x="2205" y="1131"/>
                  <a:pt x="2205" y="1131"/>
                </a:cubicBezTo>
                <a:cubicBezTo>
                  <a:pt x="2206" y="1131"/>
                  <a:pt x="2206" y="1131"/>
                  <a:pt x="2206" y="1131"/>
                </a:cubicBezTo>
                <a:cubicBezTo>
                  <a:pt x="2206" y="1131"/>
                  <a:pt x="2206" y="1131"/>
                  <a:pt x="2206" y="1131"/>
                </a:cubicBezTo>
                <a:cubicBezTo>
                  <a:pt x="2207" y="1132"/>
                  <a:pt x="2207" y="1132"/>
                  <a:pt x="2207" y="1132"/>
                </a:cubicBezTo>
                <a:cubicBezTo>
                  <a:pt x="2207" y="1132"/>
                  <a:pt x="2207" y="1132"/>
                  <a:pt x="2207" y="1132"/>
                </a:cubicBezTo>
                <a:cubicBezTo>
                  <a:pt x="2207" y="1132"/>
                  <a:pt x="2207" y="1132"/>
                  <a:pt x="2207" y="1132"/>
                </a:cubicBezTo>
                <a:cubicBezTo>
                  <a:pt x="2207" y="1132"/>
                  <a:pt x="2207" y="1132"/>
                  <a:pt x="2207" y="1132"/>
                </a:cubicBezTo>
                <a:cubicBezTo>
                  <a:pt x="2208" y="1133"/>
                  <a:pt x="2208" y="1133"/>
                  <a:pt x="2208" y="1133"/>
                </a:cubicBezTo>
                <a:cubicBezTo>
                  <a:pt x="2208" y="1133"/>
                  <a:pt x="2208" y="1133"/>
                  <a:pt x="2208" y="1133"/>
                </a:cubicBezTo>
                <a:cubicBezTo>
                  <a:pt x="2209" y="1133"/>
                  <a:pt x="2209" y="1133"/>
                  <a:pt x="2209" y="1133"/>
                </a:cubicBezTo>
                <a:cubicBezTo>
                  <a:pt x="2209" y="1133"/>
                  <a:pt x="2209" y="1133"/>
                  <a:pt x="2209" y="1133"/>
                </a:cubicBezTo>
                <a:cubicBezTo>
                  <a:pt x="2209" y="1133"/>
                  <a:pt x="2209" y="1133"/>
                  <a:pt x="2209" y="1133"/>
                </a:cubicBezTo>
                <a:cubicBezTo>
                  <a:pt x="2210" y="1133"/>
                  <a:pt x="2210" y="1133"/>
                  <a:pt x="2210" y="1133"/>
                </a:cubicBezTo>
                <a:cubicBezTo>
                  <a:pt x="2210" y="1133"/>
                  <a:pt x="2210" y="1134"/>
                  <a:pt x="2211" y="1134"/>
                </a:cubicBezTo>
                <a:cubicBezTo>
                  <a:pt x="2211" y="1134"/>
                  <a:pt x="2212" y="1134"/>
                  <a:pt x="2212" y="1134"/>
                </a:cubicBezTo>
                <a:cubicBezTo>
                  <a:pt x="2212" y="1134"/>
                  <a:pt x="2212" y="1134"/>
                  <a:pt x="2212" y="1134"/>
                </a:cubicBezTo>
                <a:cubicBezTo>
                  <a:pt x="2213" y="1135"/>
                  <a:pt x="2213" y="1135"/>
                  <a:pt x="2213" y="1135"/>
                </a:cubicBezTo>
                <a:cubicBezTo>
                  <a:pt x="2213" y="1135"/>
                  <a:pt x="2213" y="1135"/>
                  <a:pt x="2213" y="1135"/>
                </a:cubicBezTo>
                <a:cubicBezTo>
                  <a:pt x="2214" y="1135"/>
                  <a:pt x="2214" y="1135"/>
                  <a:pt x="2214" y="1135"/>
                </a:cubicBezTo>
                <a:cubicBezTo>
                  <a:pt x="2214" y="1135"/>
                  <a:pt x="2214" y="1135"/>
                  <a:pt x="2214" y="1135"/>
                </a:cubicBezTo>
                <a:cubicBezTo>
                  <a:pt x="2214" y="1135"/>
                  <a:pt x="2215" y="1135"/>
                  <a:pt x="2215" y="1135"/>
                </a:cubicBezTo>
                <a:cubicBezTo>
                  <a:pt x="2216" y="1135"/>
                  <a:pt x="2216" y="1135"/>
                  <a:pt x="2216" y="1135"/>
                </a:cubicBezTo>
                <a:cubicBezTo>
                  <a:pt x="2216" y="1135"/>
                  <a:pt x="2216" y="1135"/>
                  <a:pt x="2216" y="1135"/>
                </a:cubicBezTo>
                <a:cubicBezTo>
                  <a:pt x="2217" y="1135"/>
                  <a:pt x="2217" y="1135"/>
                  <a:pt x="2217" y="1135"/>
                </a:cubicBezTo>
                <a:cubicBezTo>
                  <a:pt x="2217" y="1136"/>
                  <a:pt x="2217" y="1136"/>
                  <a:pt x="2217" y="1136"/>
                </a:cubicBezTo>
                <a:cubicBezTo>
                  <a:pt x="2217" y="1136"/>
                  <a:pt x="2217" y="1136"/>
                  <a:pt x="2217" y="1136"/>
                </a:cubicBezTo>
                <a:cubicBezTo>
                  <a:pt x="2218" y="1136"/>
                  <a:pt x="2218" y="1136"/>
                  <a:pt x="2218" y="1136"/>
                </a:cubicBezTo>
                <a:cubicBezTo>
                  <a:pt x="2218" y="1136"/>
                  <a:pt x="2218" y="1136"/>
                  <a:pt x="2218" y="1136"/>
                </a:cubicBezTo>
                <a:cubicBezTo>
                  <a:pt x="2218" y="1136"/>
                  <a:pt x="2218" y="1136"/>
                  <a:pt x="2218" y="1136"/>
                </a:cubicBezTo>
                <a:cubicBezTo>
                  <a:pt x="2218" y="1136"/>
                  <a:pt x="2218" y="1136"/>
                  <a:pt x="2218" y="1136"/>
                </a:cubicBezTo>
                <a:cubicBezTo>
                  <a:pt x="2218" y="1136"/>
                  <a:pt x="2218" y="1136"/>
                  <a:pt x="2218" y="1136"/>
                </a:cubicBezTo>
                <a:cubicBezTo>
                  <a:pt x="2218" y="1136"/>
                  <a:pt x="2218" y="1136"/>
                  <a:pt x="2218" y="1136"/>
                </a:cubicBezTo>
                <a:cubicBezTo>
                  <a:pt x="2219" y="1136"/>
                  <a:pt x="2219" y="1136"/>
                  <a:pt x="2219" y="1136"/>
                </a:cubicBezTo>
                <a:cubicBezTo>
                  <a:pt x="2219" y="1136"/>
                  <a:pt x="2219" y="1136"/>
                  <a:pt x="2219" y="1136"/>
                </a:cubicBezTo>
                <a:cubicBezTo>
                  <a:pt x="2220" y="1136"/>
                  <a:pt x="2220" y="1136"/>
                  <a:pt x="2220" y="1136"/>
                </a:cubicBezTo>
                <a:cubicBezTo>
                  <a:pt x="2220" y="1136"/>
                  <a:pt x="2220" y="1136"/>
                  <a:pt x="2220" y="1136"/>
                </a:cubicBezTo>
                <a:cubicBezTo>
                  <a:pt x="2220" y="1136"/>
                  <a:pt x="2220" y="1136"/>
                  <a:pt x="2220" y="1136"/>
                </a:cubicBezTo>
                <a:cubicBezTo>
                  <a:pt x="2220" y="1136"/>
                  <a:pt x="2220" y="1136"/>
                  <a:pt x="2220" y="1136"/>
                </a:cubicBezTo>
                <a:cubicBezTo>
                  <a:pt x="2221" y="1136"/>
                  <a:pt x="2221" y="1136"/>
                  <a:pt x="2221" y="1136"/>
                </a:cubicBezTo>
                <a:cubicBezTo>
                  <a:pt x="2220" y="1137"/>
                  <a:pt x="2220" y="1137"/>
                  <a:pt x="2220" y="1137"/>
                </a:cubicBezTo>
                <a:cubicBezTo>
                  <a:pt x="2220" y="1137"/>
                  <a:pt x="2220" y="1137"/>
                  <a:pt x="2220" y="1137"/>
                </a:cubicBezTo>
                <a:cubicBezTo>
                  <a:pt x="2221" y="1137"/>
                  <a:pt x="2221" y="1137"/>
                  <a:pt x="2221" y="1137"/>
                </a:cubicBezTo>
                <a:cubicBezTo>
                  <a:pt x="2221" y="1137"/>
                  <a:pt x="2221" y="1137"/>
                  <a:pt x="2221" y="1137"/>
                </a:cubicBezTo>
                <a:cubicBezTo>
                  <a:pt x="2221" y="1137"/>
                  <a:pt x="2221" y="1137"/>
                  <a:pt x="2221" y="1137"/>
                </a:cubicBezTo>
                <a:cubicBezTo>
                  <a:pt x="2222" y="1137"/>
                  <a:pt x="2222" y="1137"/>
                  <a:pt x="2222" y="1137"/>
                </a:cubicBezTo>
                <a:cubicBezTo>
                  <a:pt x="2222" y="1137"/>
                  <a:pt x="2222" y="1137"/>
                  <a:pt x="2222" y="1137"/>
                </a:cubicBezTo>
                <a:cubicBezTo>
                  <a:pt x="2222" y="1137"/>
                  <a:pt x="2222" y="1137"/>
                  <a:pt x="2222" y="1137"/>
                </a:cubicBezTo>
                <a:cubicBezTo>
                  <a:pt x="2222" y="1137"/>
                  <a:pt x="2222" y="1137"/>
                  <a:pt x="2222" y="1137"/>
                </a:cubicBezTo>
                <a:moveTo>
                  <a:pt x="2208" y="1176"/>
                </a:moveTo>
                <a:cubicBezTo>
                  <a:pt x="2207" y="1175"/>
                  <a:pt x="2207" y="1175"/>
                  <a:pt x="2207" y="1175"/>
                </a:cubicBezTo>
                <a:cubicBezTo>
                  <a:pt x="2207" y="1175"/>
                  <a:pt x="2207" y="1175"/>
                  <a:pt x="2207" y="1175"/>
                </a:cubicBezTo>
                <a:cubicBezTo>
                  <a:pt x="2207" y="1175"/>
                  <a:pt x="2207" y="1175"/>
                  <a:pt x="2207" y="1175"/>
                </a:cubicBezTo>
                <a:cubicBezTo>
                  <a:pt x="2206" y="1176"/>
                  <a:pt x="2206" y="1176"/>
                  <a:pt x="2206" y="1176"/>
                </a:cubicBezTo>
                <a:cubicBezTo>
                  <a:pt x="2206" y="1176"/>
                  <a:pt x="2206" y="1176"/>
                  <a:pt x="2206" y="1176"/>
                </a:cubicBezTo>
                <a:cubicBezTo>
                  <a:pt x="2206" y="1176"/>
                  <a:pt x="2206" y="1176"/>
                  <a:pt x="2206" y="1176"/>
                </a:cubicBezTo>
                <a:cubicBezTo>
                  <a:pt x="2206" y="1176"/>
                  <a:pt x="2206" y="1176"/>
                  <a:pt x="2206" y="1176"/>
                </a:cubicBezTo>
                <a:cubicBezTo>
                  <a:pt x="2207" y="1176"/>
                  <a:pt x="2207" y="1176"/>
                  <a:pt x="2207" y="1176"/>
                </a:cubicBezTo>
                <a:cubicBezTo>
                  <a:pt x="2208" y="1176"/>
                  <a:pt x="2208" y="1177"/>
                  <a:pt x="2208" y="1176"/>
                </a:cubicBezTo>
                <a:cubicBezTo>
                  <a:pt x="2208" y="1176"/>
                  <a:pt x="2208" y="1176"/>
                  <a:pt x="2208" y="1176"/>
                </a:cubicBezTo>
                <a:cubicBezTo>
                  <a:pt x="2208" y="1176"/>
                  <a:pt x="2208" y="1176"/>
                  <a:pt x="2208" y="1176"/>
                </a:cubicBezTo>
                <a:moveTo>
                  <a:pt x="2156" y="1122"/>
                </a:moveTo>
                <a:cubicBezTo>
                  <a:pt x="2156" y="1122"/>
                  <a:pt x="2156" y="1122"/>
                  <a:pt x="2156" y="1122"/>
                </a:cubicBezTo>
                <a:cubicBezTo>
                  <a:pt x="2156" y="1122"/>
                  <a:pt x="2156" y="1122"/>
                  <a:pt x="2156" y="1122"/>
                </a:cubicBezTo>
                <a:cubicBezTo>
                  <a:pt x="2157" y="1121"/>
                  <a:pt x="2157" y="1121"/>
                  <a:pt x="2157" y="1121"/>
                </a:cubicBezTo>
                <a:cubicBezTo>
                  <a:pt x="2157" y="1121"/>
                  <a:pt x="2157" y="1121"/>
                  <a:pt x="2157" y="1121"/>
                </a:cubicBezTo>
                <a:cubicBezTo>
                  <a:pt x="2156" y="1120"/>
                  <a:pt x="2156" y="1120"/>
                  <a:pt x="2156" y="1120"/>
                </a:cubicBezTo>
                <a:cubicBezTo>
                  <a:pt x="2156" y="1120"/>
                  <a:pt x="2156" y="1120"/>
                  <a:pt x="2156" y="1120"/>
                </a:cubicBezTo>
                <a:cubicBezTo>
                  <a:pt x="2156" y="1120"/>
                  <a:pt x="2156" y="1120"/>
                  <a:pt x="2156" y="1120"/>
                </a:cubicBezTo>
                <a:cubicBezTo>
                  <a:pt x="2155" y="1120"/>
                  <a:pt x="2155" y="1120"/>
                  <a:pt x="2155" y="1120"/>
                </a:cubicBezTo>
                <a:cubicBezTo>
                  <a:pt x="2155" y="1120"/>
                  <a:pt x="2155" y="1120"/>
                  <a:pt x="2155" y="1120"/>
                </a:cubicBezTo>
                <a:cubicBezTo>
                  <a:pt x="2155" y="1119"/>
                  <a:pt x="2155" y="1119"/>
                  <a:pt x="2155" y="1119"/>
                </a:cubicBezTo>
                <a:cubicBezTo>
                  <a:pt x="2155" y="1120"/>
                  <a:pt x="2155" y="1120"/>
                  <a:pt x="2155" y="1120"/>
                </a:cubicBezTo>
                <a:cubicBezTo>
                  <a:pt x="2154" y="1120"/>
                  <a:pt x="2154" y="1120"/>
                  <a:pt x="2154" y="1120"/>
                </a:cubicBezTo>
                <a:cubicBezTo>
                  <a:pt x="2154" y="1120"/>
                  <a:pt x="2154" y="1120"/>
                  <a:pt x="2154" y="1120"/>
                </a:cubicBezTo>
                <a:cubicBezTo>
                  <a:pt x="2154" y="1119"/>
                  <a:pt x="2154" y="1119"/>
                  <a:pt x="2154" y="1119"/>
                </a:cubicBezTo>
                <a:cubicBezTo>
                  <a:pt x="2154" y="1119"/>
                  <a:pt x="2154" y="1119"/>
                  <a:pt x="2154" y="1119"/>
                </a:cubicBezTo>
                <a:cubicBezTo>
                  <a:pt x="2153" y="1119"/>
                  <a:pt x="2153" y="1119"/>
                  <a:pt x="2153" y="1119"/>
                </a:cubicBezTo>
                <a:cubicBezTo>
                  <a:pt x="2153" y="1119"/>
                  <a:pt x="2153" y="1119"/>
                  <a:pt x="2153" y="1119"/>
                </a:cubicBezTo>
                <a:cubicBezTo>
                  <a:pt x="2153" y="1120"/>
                  <a:pt x="2153" y="1120"/>
                  <a:pt x="2153" y="1120"/>
                </a:cubicBezTo>
                <a:cubicBezTo>
                  <a:pt x="2153" y="1119"/>
                  <a:pt x="2153" y="1119"/>
                  <a:pt x="2153" y="1119"/>
                </a:cubicBezTo>
                <a:cubicBezTo>
                  <a:pt x="2152" y="1120"/>
                  <a:pt x="2152" y="1120"/>
                  <a:pt x="2152" y="1120"/>
                </a:cubicBezTo>
                <a:cubicBezTo>
                  <a:pt x="2152" y="1120"/>
                  <a:pt x="2152" y="1120"/>
                  <a:pt x="2152" y="1120"/>
                </a:cubicBezTo>
                <a:cubicBezTo>
                  <a:pt x="2152" y="1120"/>
                  <a:pt x="2152" y="1120"/>
                  <a:pt x="2152" y="1120"/>
                </a:cubicBezTo>
                <a:cubicBezTo>
                  <a:pt x="2152" y="1120"/>
                  <a:pt x="2152" y="1120"/>
                  <a:pt x="2152" y="1120"/>
                </a:cubicBezTo>
                <a:cubicBezTo>
                  <a:pt x="2151" y="1120"/>
                  <a:pt x="2151" y="1120"/>
                  <a:pt x="2151" y="1120"/>
                </a:cubicBezTo>
                <a:cubicBezTo>
                  <a:pt x="2151" y="1120"/>
                  <a:pt x="2151" y="1120"/>
                  <a:pt x="2151" y="1120"/>
                </a:cubicBezTo>
                <a:cubicBezTo>
                  <a:pt x="2151" y="1120"/>
                  <a:pt x="2151" y="1120"/>
                  <a:pt x="2151" y="1120"/>
                </a:cubicBezTo>
                <a:cubicBezTo>
                  <a:pt x="2150" y="1120"/>
                  <a:pt x="2150" y="1120"/>
                  <a:pt x="2150" y="1120"/>
                </a:cubicBezTo>
                <a:cubicBezTo>
                  <a:pt x="2150" y="1120"/>
                  <a:pt x="2150" y="1120"/>
                  <a:pt x="2150" y="1120"/>
                </a:cubicBezTo>
                <a:cubicBezTo>
                  <a:pt x="2150" y="1120"/>
                  <a:pt x="2150" y="1120"/>
                  <a:pt x="2150" y="1120"/>
                </a:cubicBezTo>
                <a:cubicBezTo>
                  <a:pt x="2150" y="1120"/>
                  <a:pt x="2150" y="1120"/>
                  <a:pt x="2150" y="1120"/>
                </a:cubicBezTo>
                <a:cubicBezTo>
                  <a:pt x="2150" y="1120"/>
                  <a:pt x="2150" y="1120"/>
                  <a:pt x="2150" y="1120"/>
                </a:cubicBezTo>
                <a:cubicBezTo>
                  <a:pt x="2150" y="1120"/>
                  <a:pt x="2150" y="1120"/>
                  <a:pt x="2150" y="1120"/>
                </a:cubicBezTo>
                <a:cubicBezTo>
                  <a:pt x="2150" y="1120"/>
                  <a:pt x="2150" y="1120"/>
                  <a:pt x="2150" y="1120"/>
                </a:cubicBezTo>
                <a:cubicBezTo>
                  <a:pt x="2150" y="1120"/>
                  <a:pt x="2150" y="1120"/>
                  <a:pt x="2150" y="1120"/>
                </a:cubicBezTo>
                <a:cubicBezTo>
                  <a:pt x="2150" y="1120"/>
                  <a:pt x="2150" y="1120"/>
                  <a:pt x="2150" y="1120"/>
                </a:cubicBezTo>
                <a:cubicBezTo>
                  <a:pt x="2150" y="1120"/>
                  <a:pt x="2150" y="1120"/>
                  <a:pt x="2150" y="1120"/>
                </a:cubicBezTo>
                <a:cubicBezTo>
                  <a:pt x="2150" y="1120"/>
                  <a:pt x="2150" y="1120"/>
                  <a:pt x="2150" y="1120"/>
                </a:cubicBezTo>
                <a:cubicBezTo>
                  <a:pt x="2151" y="1120"/>
                  <a:pt x="2151" y="1120"/>
                  <a:pt x="2151" y="1120"/>
                </a:cubicBezTo>
                <a:cubicBezTo>
                  <a:pt x="2151" y="1120"/>
                  <a:pt x="2151" y="1120"/>
                  <a:pt x="2151" y="1120"/>
                </a:cubicBezTo>
                <a:cubicBezTo>
                  <a:pt x="2151" y="1120"/>
                  <a:pt x="2151" y="1120"/>
                  <a:pt x="2151" y="1120"/>
                </a:cubicBezTo>
                <a:cubicBezTo>
                  <a:pt x="2151" y="1121"/>
                  <a:pt x="2151" y="1121"/>
                  <a:pt x="2151" y="1121"/>
                </a:cubicBezTo>
                <a:cubicBezTo>
                  <a:pt x="2151" y="1121"/>
                  <a:pt x="2151" y="1121"/>
                  <a:pt x="2151" y="1121"/>
                </a:cubicBezTo>
                <a:cubicBezTo>
                  <a:pt x="2150" y="1121"/>
                  <a:pt x="2150" y="1121"/>
                  <a:pt x="2150" y="1121"/>
                </a:cubicBezTo>
                <a:cubicBezTo>
                  <a:pt x="2150" y="1121"/>
                  <a:pt x="2150" y="1121"/>
                  <a:pt x="2150" y="1121"/>
                </a:cubicBezTo>
                <a:cubicBezTo>
                  <a:pt x="2150" y="1121"/>
                  <a:pt x="2150" y="1121"/>
                  <a:pt x="2150" y="1121"/>
                </a:cubicBezTo>
                <a:cubicBezTo>
                  <a:pt x="2150" y="1121"/>
                  <a:pt x="2150" y="1121"/>
                  <a:pt x="2150" y="1121"/>
                </a:cubicBezTo>
                <a:cubicBezTo>
                  <a:pt x="2149" y="1121"/>
                  <a:pt x="2149" y="1121"/>
                  <a:pt x="2149" y="1121"/>
                </a:cubicBezTo>
                <a:cubicBezTo>
                  <a:pt x="2150" y="1121"/>
                  <a:pt x="2150" y="1121"/>
                  <a:pt x="2150" y="1121"/>
                </a:cubicBezTo>
                <a:cubicBezTo>
                  <a:pt x="2150" y="1121"/>
                  <a:pt x="2150" y="1121"/>
                  <a:pt x="2150" y="1121"/>
                </a:cubicBezTo>
                <a:cubicBezTo>
                  <a:pt x="2150" y="1121"/>
                  <a:pt x="2150" y="1121"/>
                  <a:pt x="2150" y="1121"/>
                </a:cubicBezTo>
                <a:cubicBezTo>
                  <a:pt x="2150" y="1121"/>
                  <a:pt x="2150" y="1121"/>
                  <a:pt x="2150" y="1121"/>
                </a:cubicBezTo>
                <a:cubicBezTo>
                  <a:pt x="2151" y="1121"/>
                  <a:pt x="2151" y="1121"/>
                  <a:pt x="2151" y="1121"/>
                </a:cubicBezTo>
                <a:cubicBezTo>
                  <a:pt x="2151" y="1121"/>
                  <a:pt x="2151" y="1121"/>
                  <a:pt x="2151" y="1121"/>
                </a:cubicBezTo>
                <a:cubicBezTo>
                  <a:pt x="2151" y="1121"/>
                  <a:pt x="2151" y="1121"/>
                  <a:pt x="2151" y="1121"/>
                </a:cubicBezTo>
                <a:cubicBezTo>
                  <a:pt x="2151" y="1121"/>
                  <a:pt x="2151" y="1121"/>
                  <a:pt x="2151" y="1121"/>
                </a:cubicBezTo>
                <a:cubicBezTo>
                  <a:pt x="2151" y="1121"/>
                  <a:pt x="2151" y="1121"/>
                  <a:pt x="2151" y="1121"/>
                </a:cubicBezTo>
                <a:cubicBezTo>
                  <a:pt x="2151" y="1121"/>
                  <a:pt x="2151" y="1121"/>
                  <a:pt x="2151" y="1121"/>
                </a:cubicBezTo>
                <a:cubicBezTo>
                  <a:pt x="2151" y="1122"/>
                  <a:pt x="2151" y="1122"/>
                  <a:pt x="2151" y="1122"/>
                </a:cubicBezTo>
                <a:cubicBezTo>
                  <a:pt x="2151" y="1122"/>
                  <a:pt x="2151" y="1122"/>
                  <a:pt x="2151" y="1122"/>
                </a:cubicBezTo>
                <a:cubicBezTo>
                  <a:pt x="2151" y="1122"/>
                  <a:pt x="2151" y="1122"/>
                  <a:pt x="2151" y="1122"/>
                </a:cubicBezTo>
                <a:cubicBezTo>
                  <a:pt x="2151" y="1123"/>
                  <a:pt x="2151" y="1123"/>
                  <a:pt x="2151" y="1123"/>
                </a:cubicBezTo>
                <a:cubicBezTo>
                  <a:pt x="2151" y="1123"/>
                  <a:pt x="2151" y="1123"/>
                  <a:pt x="2151" y="1123"/>
                </a:cubicBezTo>
                <a:cubicBezTo>
                  <a:pt x="2151" y="1123"/>
                  <a:pt x="2151" y="1123"/>
                  <a:pt x="2151" y="1123"/>
                </a:cubicBezTo>
                <a:cubicBezTo>
                  <a:pt x="2152" y="1123"/>
                  <a:pt x="2152" y="1123"/>
                  <a:pt x="2152" y="1123"/>
                </a:cubicBezTo>
                <a:cubicBezTo>
                  <a:pt x="2152" y="1122"/>
                  <a:pt x="2152" y="1122"/>
                  <a:pt x="2152" y="1122"/>
                </a:cubicBezTo>
                <a:cubicBezTo>
                  <a:pt x="2152" y="1123"/>
                  <a:pt x="2152" y="1123"/>
                  <a:pt x="2152" y="1123"/>
                </a:cubicBezTo>
                <a:cubicBezTo>
                  <a:pt x="2152" y="1123"/>
                  <a:pt x="2152" y="1123"/>
                  <a:pt x="2152" y="1123"/>
                </a:cubicBezTo>
                <a:cubicBezTo>
                  <a:pt x="2152" y="1123"/>
                  <a:pt x="2152" y="1123"/>
                  <a:pt x="2152" y="1123"/>
                </a:cubicBezTo>
                <a:cubicBezTo>
                  <a:pt x="2152" y="1123"/>
                  <a:pt x="2152" y="1123"/>
                  <a:pt x="2152" y="1123"/>
                </a:cubicBezTo>
                <a:cubicBezTo>
                  <a:pt x="2152" y="1122"/>
                  <a:pt x="2152" y="1122"/>
                  <a:pt x="2152" y="1122"/>
                </a:cubicBezTo>
                <a:cubicBezTo>
                  <a:pt x="2152" y="1122"/>
                  <a:pt x="2152" y="1122"/>
                  <a:pt x="2152" y="1122"/>
                </a:cubicBezTo>
                <a:cubicBezTo>
                  <a:pt x="2152" y="1122"/>
                  <a:pt x="2152" y="1122"/>
                  <a:pt x="2152" y="1122"/>
                </a:cubicBezTo>
                <a:cubicBezTo>
                  <a:pt x="2152" y="1122"/>
                  <a:pt x="2152" y="1122"/>
                  <a:pt x="2152" y="1122"/>
                </a:cubicBezTo>
                <a:cubicBezTo>
                  <a:pt x="2152" y="1122"/>
                  <a:pt x="2152" y="1122"/>
                  <a:pt x="2152" y="1122"/>
                </a:cubicBezTo>
                <a:cubicBezTo>
                  <a:pt x="2152" y="1122"/>
                  <a:pt x="2152" y="1122"/>
                  <a:pt x="2152" y="1122"/>
                </a:cubicBezTo>
                <a:cubicBezTo>
                  <a:pt x="2152" y="1122"/>
                  <a:pt x="2152" y="1122"/>
                  <a:pt x="2152" y="1122"/>
                </a:cubicBezTo>
                <a:cubicBezTo>
                  <a:pt x="2152" y="1122"/>
                  <a:pt x="2152" y="1122"/>
                  <a:pt x="2152" y="1122"/>
                </a:cubicBezTo>
                <a:cubicBezTo>
                  <a:pt x="2152" y="1121"/>
                  <a:pt x="2152" y="1121"/>
                  <a:pt x="2152" y="1121"/>
                </a:cubicBezTo>
                <a:cubicBezTo>
                  <a:pt x="2152" y="1121"/>
                  <a:pt x="2152" y="1121"/>
                  <a:pt x="2152" y="1121"/>
                </a:cubicBezTo>
                <a:cubicBezTo>
                  <a:pt x="2152" y="1122"/>
                  <a:pt x="2152" y="1122"/>
                  <a:pt x="2152" y="1122"/>
                </a:cubicBezTo>
                <a:cubicBezTo>
                  <a:pt x="2152" y="1122"/>
                  <a:pt x="2152" y="1122"/>
                  <a:pt x="2152" y="1122"/>
                </a:cubicBezTo>
                <a:cubicBezTo>
                  <a:pt x="2152" y="1122"/>
                  <a:pt x="2152" y="1122"/>
                  <a:pt x="2152" y="1122"/>
                </a:cubicBezTo>
                <a:cubicBezTo>
                  <a:pt x="2153" y="1122"/>
                  <a:pt x="2153" y="1122"/>
                  <a:pt x="2153" y="1122"/>
                </a:cubicBezTo>
                <a:cubicBezTo>
                  <a:pt x="2153" y="1122"/>
                  <a:pt x="2153" y="1122"/>
                  <a:pt x="2153" y="1122"/>
                </a:cubicBezTo>
                <a:cubicBezTo>
                  <a:pt x="2154" y="1122"/>
                  <a:pt x="2154" y="1122"/>
                  <a:pt x="2154" y="1122"/>
                </a:cubicBezTo>
                <a:cubicBezTo>
                  <a:pt x="2154" y="1122"/>
                  <a:pt x="2154" y="1122"/>
                  <a:pt x="2154" y="1122"/>
                </a:cubicBezTo>
                <a:cubicBezTo>
                  <a:pt x="2154" y="1122"/>
                  <a:pt x="2154" y="1122"/>
                  <a:pt x="2154" y="1122"/>
                </a:cubicBezTo>
                <a:cubicBezTo>
                  <a:pt x="2154" y="1122"/>
                  <a:pt x="2154" y="1122"/>
                  <a:pt x="2154" y="1122"/>
                </a:cubicBezTo>
                <a:cubicBezTo>
                  <a:pt x="2153" y="1121"/>
                  <a:pt x="2153" y="1121"/>
                  <a:pt x="2153" y="1121"/>
                </a:cubicBezTo>
                <a:cubicBezTo>
                  <a:pt x="2153" y="1121"/>
                  <a:pt x="2153" y="1121"/>
                  <a:pt x="2153" y="1121"/>
                </a:cubicBezTo>
                <a:cubicBezTo>
                  <a:pt x="2153" y="1121"/>
                  <a:pt x="2153" y="1121"/>
                  <a:pt x="2153" y="1121"/>
                </a:cubicBezTo>
                <a:cubicBezTo>
                  <a:pt x="2153" y="1121"/>
                  <a:pt x="2153" y="1121"/>
                  <a:pt x="2153" y="1121"/>
                </a:cubicBezTo>
                <a:cubicBezTo>
                  <a:pt x="2152" y="1120"/>
                  <a:pt x="2152" y="1120"/>
                  <a:pt x="2152" y="1120"/>
                </a:cubicBezTo>
                <a:cubicBezTo>
                  <a:pt x="2152" y="1120"/>
                  <a:pt x="2152" y="1120"/>
                  <a:pt x="2152" y="1120"/>
                </a:cubicBezTo>
                <a:cubicBezTo>
                  <a:pt x="2152" y="1120"/>
                  <a:pt x="2152" y="1120"/>
                  <a:pt x="2152" y="1120"/>
                </a:cubicBezTo>
                <a:cubicBezTo>
                  <a:pt x="2152" y="1120"/>
                  <a:pt x="2152" y="1120"/>
                  <a:pt x="2152" y="1120"/>
                </a:cubicBezTo>
                <a:cubicBezTo>
                  <a:pt x="2153" y="1120"/>
                  <a:pt x="2153" y="1120"/>
                  <a:pt x="2153" y="1120"/>
                </a:cubicBezTo>
                <a:cubicBezTo>
                  <a:pt x="2153" y="1120"/>
                  <a:pt x="2153" y="1120"/>
                  <a:pt x="2153" y="1120"/>
                </a:cubicBezTo>
                <a:cubicBezTo>
                  <a:pt x="2153" y="1120"/>
                  <a:pt x="2153" y="1120"/>
                  <a:pt x="2153" y="1120"/>
                </a:cubicBezTo>
                <a:cubicBezTo>
                  <a:pt x="2153" y="1120"/>
                  <a:pt x="2153" y="1120"/>
                  <a:pt x="2153" y="1120"/>
                </a:cubicBezTo>
                <a:cubicBezTo>
                  <a:pt x="2153" y="1121"/>
                  <a:pt x="2153" y="1121"/>
                  <a:pt x="2153" y="1121"/>
                </a:cubicBezTo>
                <a:cubicBezTo>
                  <a:pt x="2153" y="1121"/>
                  <a:pt x="2153" y="1121"/>
                  <a:pt x="2153" y="1121"/>
                </a:cubicBezTo>
                <a:cubicBezTo>
                  <a:pt x="2154" y="1121"/>
                  <a:pt x="2154" y="1121"/>
                  <a:pt x="2154" y="1121"/>
                </a:cubicBezTo>
                <a:cubicBezTo>
                  <a:pt x="2154" y="1121"/>
                  <a:pt x="2154" y="1121"/>
                  <a:pt x="2154" y="1121"/>
                </a:cubicBezTo>
                <a:cubicBezTo>
                  <a:pt x="2154" y="1121"/>
                  <a:pt x="2154" y="1121"/>
                  <a:pt x="2154" y="1121"/>
                </a:cubicBezTo>
                <a:cubicBezTo>
                  <a:pt x="2154" y="1121"/>
                  <a:pt x="2154" y="1121"/>
                  <a:pt x="2154" y="1121"/>
                </a:cubicBezTo>
                <a:cubicBezTo>
                  <a:pt x="2154" y="1122"/>
                  <a:pt x="2154" y="1122"/>
                  <a:pt x="2154" y="1122"/>
                </a:cubicBezTo>
                <a:cubicBezTo>
                  <a:pt x="2155" y="1121"/>
                  <a:pt x="2155" y="1121"/>
                  <a:pt x="2155" y="1121"/>
                </a:cubicBezTo>
                <a:cubicBezTo>
                  <a:pt x="2156" y="1122"/>
                  <a:pt x="2156" y="1122"/>
                  <a:pt x="2156" y="1122"/>
                </a:cubicBezTo>
                <a:moveTo>
                  <a:pt x="2152" y="1127"/>
                </a:moveTo>
                <a:cubicBezTo>
                  <a:pt x="2153" y="1127"/>
                  <a:pt x="2153" y="1127"/>
                  <a:pt x="2153" y="1127"/>
                </a:cubicBezTo>
                <a:cubicBezTo>
                  <a:pt x="2153" y="1127"/>
                  <a:pt x="2153" y="1127"/>
                  <a:pt x="2153" y="1127"/>
                </a:cubicBezTo>
                <a:cubicBezTo>
                  <a:pt x="2153" y="1128"/>
                  <a:pt x="2153" y="1128"/>
                  <a:pt x="2153" y="1128"/>
                </a:cubicBezTo>
                <a:cubicBezTo>
                  <a:pt x="2153" y="1128"/>
                  <a:pt x="2153" y="1128"/>
                  <a:pt x="2153" y="1128"/>
                </a:cubicBezTo>
                <a:cubicBezTo>
                  <a:pt x="2154" y="1128"/>
                  <a:pt x="2154" y="1128"/>
                  <a:pt x="2154" y="1128"/>
                </a:cubicBezTo>
                <a:cubicBezTo>
                  <a:pt x="2154" y="1128"/>
                  <a:pt x="2154" y="1128"/>
                  <a:pt x="2154" y="1128"/>
                </a:cubicBezTo>
                <a:cubicBezTo>
                  <a:pt x="2154" y="1128"/>
                  <a:pt x="2154" y="1128"/>
                  <a:pt x="2154" y="1128"/>
                </a:cubicBezTo>
                <a:cubicBezTo>
                  <a:pt x="2154" y="1128"/>
                  <a:pt x="2154" y="1128"/>
                  <a:pt x="2154" y="1128"/>
                </a:cubicBezTo>
                <a:cubicBezTo>
                  <a:pt x="2154" y="1128"/>
                  <a:pt x="2154" y="1128"/>
                  <a:pt x="2154" y="1128"/>
                </a:cubicBezTo>
                <a:cubicBezTo>
                  <a:pt x="2154" y="1128"/>
                  <a:pt x="2154" y="1128"/>
                  <a:pt x="2154" y="1128"/>
                </a:cubicBezTo>
                <a:cubicBezTo>
                  <a:pt x="2155" y="1128"/>
                  <a:pt x="2155" y="1128"/>
                  <a:pt x="2155" y="1128"/>
                </a:cubicBezTo>
                <a:cubicBezTo>
                  <a:pt x="2155" y="1128"/>
                  <a:pt x="2155" y="1128"/>
                  <a:pt x="2155" y="1128"/>
                </a:cubicBezTo>
                <a:cubicBezTo>
                  <a:pt x="2155" y="1128"/>
                  <a:pt x="2155" y="1128"/>
                  <a:pt x="2155" y="1128"/>
                </a:cubicBezTo>
                <a:cubicBezTo>
                  <a:pt x="2155" y="1127"/>
                  <a:pt x="2155" y="1127"/>
                  <a:pt x="2155" y="1127"/>
                </a:cubicBezTo>
                <a:cubicBezTo>
                  <a:pt x="2155" y="1126"/>
                  <a:pt x="2155" y="1126"/>
                  <a:pt x="2155" y="1126"/>
                </a:cubicBezTo>
                <a:cubicBezTo>
                  <a:pt x="2155" y="1126"/>
                  <a:pt x="2155" y="1126"/>
                  <a:pt x="2155" y="1126"/>
                </a:cubicBezTo>
                <a:cubicBezTo>
                  <a:pt x="2155" y="1125"/>
                  <a:pt x="2155" y="1125"/>
                  <a:pt x="2155" y="1125"/>
                </a:cubicBezTo>
                <a:cubicBezTo>
                  <a:pt x="2154" y="1125"/>
                  <a:pt x="2154" y="1125"/>
                  <a:pt x="2154" y="1125"/>
                </a:cubicBezTo>
                <a:cubicBezTo>
                  <a:pt x="2154" y="1126"/>
                  <a:pt x="2154" y="1126"/>
                  <a:pt x="2154" y="1126"/>
                </a:cubicBezTo>
                <a:cubicBezTo>
                  <a:pt x="2154" y="1125"/>
                  <a:pt x="2154" y="1125"/>
                  <a:pt x="2154" y="1125"/>
                </a:cubicBezTo>
                <a:cubicBezTo>
                  <a:pt x="2154" y="1125"/>
                  <a:pt x="2154" y="1125"/>
                  <a:pt x="2154" y="1125"/>
                </a:cubicBezTo>
                <a:cubicBezTo>
                  <a:pt x="2153" y="1125"/>
                  <a:pt x="2153" y="1125"/>
                  <a:pt x="2153" y="1125"/>
                </a:cubicBezTo>
                <a:cubicBezTo>
                  <a:pt x="2153" y="1125"/>
                  <a:pt x="2153" y="1125"/>
                  <a:pt x="2153" y="1125"/>
                </a:cubicBezTo>
                <a:cubicBezTo>
                  <a:pt x="2153" y="1126"/>
                  <a:pt x="2153" y="1126"/>
                  <a:pt x="2153" y="1126"/>
                </a:cubicBezTo>
                <a:cubicBezTo>
                  <a:pt x="2153" y="1126"/>
                  <a:pt x="2153" y="1126"/>
                  <a:pt x="2153" y="1126"/>
                </a:cubicBezTo>
                <a:cubicBezTo>
                  <a:pt x="2152" y="1126"/>
                  <a:pt x="2152" y="1126"/>
                  <a:pt x="2152" y="1126"/>
                </a:cubicBezTo>
                <a:cubicBezTo>
                  <a:pt x="2152" y="1126"/>
                  <a:pt x="2152" y="1126"/>
                  <a:pt x="2152" y="1126"/>
                </a:cubicBezTo>
                <a:cubicBezTo>
                  <a:pt x="2153" y="1126"/>
                  <a:pt x="2153" y="1126"/>
                  <a:pt x="2153" y="1126"/>
                </a:cubicBezTo>
                <a:cubicBezTo>
                  <a:pt x="2152" y="1127"/>
                  <a:pt x="2152" y="1127"/>
                  <a:pt x="2152" y="1127"/>
                </a:cubicBezTo>
                <a:cubicBezTo>
                  <a:pt x="2152" y="1127"/>
                  <a:pt x="2152" y="1127"/>
                  <a:pt x="2152" y="1127"/>
                </a:cubicBezTo>
                <a:moveTo>
                  <a:pt x="2156" y="1170"/>
                </a:moveTo>
                <a:cubicBezTo>
                  <a:pt x="2156" y="1170"/>
                  <a:pt x="2156" y="1170"/>
                  <a:pt x="2156" y="1170"/>
                </a:cubicBezTo>
                <a:cubicBezTo>
                  <a:pt x="2157" y="1170"/>
                  <a:pt x="2157" y="1170"/>
                  <a:pt x="2157" y="1170"/>
                </a:cubicBezTo>
                <a:cubicBezTo>
                  <a:pt x="2157" y="1170"/>
                  <a:pt x="2157" y="1170"/>
                  <a:pt x="2157" y="1170"/>
                </a:cubicBezTo>
                <a:cubicBezTo>
                  <a:pt x="2157" y="1170"/>
                  <a:pt x="2157" y="1170"/>
                  <a:pt x="2157" y="1170"/>
                </a:cubicBezTo>
                <a:cubicBezTo>
                  <a:pt x="2157" y="1170"/>
                  <a:pt x="2157" y="1170"/>
                  <a:pt x="2157" y="1170"/>
                </a:cubicBezTo>
                <a:cubicBezTo>
                  <a:pt x="2157" y="1170"/>
                  <a:pt x="2157" y="1170"/>
                  <a:pt x="2157" y="1170"/>
                </a:cubicBezTo>
                <a:cubicBezTo>
                  <a:pt x="2157" y="1170"/>
                  <a:pt x="2157" y="1170"/>
                  <a:pt x="2157" y="1170"/>
                </a:cubicBezTo>
                <a:cubicBezTo>
                  <a:pt x="2156" y="1170"/>
                  <a:pt x="2156" y="1170"/>
                  <a:pt x="2156" y="1170"/>
                </a:cubicBezTo>
                <a:cubicBezTo>
                  <a:pt x="2156" y="1170"/>
                  <a:pt x="2156" y="1170"/>
                  <a:pt x="2156" y="1170"/>
                </a:cubicBezTo>
                <a:cubicBezTo>
                  <a:pt x="2156" y="1170"/>
                  <a:pt x="2156" y="1170"/>
                  <a:pt x="2156" y="1170"/>
                </a:cubicBezTo>
                <a:moveTo>
                  <a:pt x="2151" y="1131"/>
                </a:moveTo>
                <a:cubicBezTo>
                  <a:pt x="2150" y="1131"/>
                  <a:pt x="2150" y="1131"/>
                  <a:pt x="2150" y="1131"/>
                </a:cubicBezTo>
                <a:cubicBezTo>
                  <a:pt x="2150" y="1131"/>
                  <a:pt x="2150" y="1131"/>
                  <a:pt x="2150" y="1131"/>
                </a:cubicBezTo>
                <a:cubicBezTo>
                  <a:pt x="2150" y="1131"/>
                  <a:pt x="2150" y="1131"/>
                  <a:pt x="2150" y="1131"/>
                </a:cubicBezTo>
                <a:cubicBezTo>
                  <a:pt x="2150" y="1131"/>
                  <a:pt x="2150" y="1131"/>
                  <a:pt x="2150" y="1131"/>
                </a:cubicBezTo>
                <a:cubicBezTo>
                  <a:pt x="2150" y="1131"/>
                  <a:pt x="2150" y="1131"/>
                  <a:pt x="2150" y="1131"/>
                </a:cubicBezTo>
                <a:cubicBezTo>
                  <a:pt x="2149" y="1131"/>
                  <a:pt x="2149" y="1131"/>
                  <a:pt x="2149" y="1131"/>
                </a:cubicBezTo>
                <a:cubicBezTo>
                  <a:pt x="2149" y="1131"/>
                  <a:pt x="2149" y="1131"/>
                  <a:pt x="2149" y="1131"/>
                </a:cubicBezTo>
                <a:cubicBezTo>
                  <a:pt x="2148" y="1131"/>
                  <a:pt x="2148" y="1131"/>
                  <a:pt x="2148" y="1131"/>
                </a:cubicBezTo>
                <a:cubicBezTo>
                  <a:pt x="2148" y="1131"/>
                  <a:pt x="2148" y="1131"/>
                  <a:pt x="2148" y="1131"/>
                </a:cubicBezTo>
                <a:cubicBezTo>
                  <a:pt x="2148" y="1131"/>
                  <a:pt x="2148" y="1131"/>
                  <a:pt x="2148" y="1131"/>
                </a:cubicBezTo>
                <a:cubicBezTo>
                  <a:pt x="2148" y="1131"/>
                  <a:pt x="2148" y="1131"/>
                  <a:pt x="2148" y="1131"/>
                </a:cubicBezTo>
                <a:cubicBezTo>
                  <a:pt x="2147" y="1131"/>
                  <a:pt x="2147" y="1131"/>
                  <a:pt x="2147" y="1131"/>
                </a:cubicBezTo>
                <a:cubicBezTo>
                  <a:pt x="2147" y="1132"/>
                  <a:pt x="2147" y="1132"/>
                  <a:pt x="2147" y="1132"/>
                </a:cubicBezTo>
                <a:cubicBezTo>
                  <a:pt x="2146" y="1132"/>
                  <a:pt x="2146" y="1132"/>
                  <a:pt x="2146" y="1132"/>
                </a:cubicBezTo>
                <a:cubicBezTo>
                  <a:pt x="2146" y="1132"/>
                  <a:pt x="2146" y="1132"/>
                  <a:pt x="2146" y="1132"/>
                </a:cubicBezTo>
                <a:cubicBezTo>
                  <a:pt x="2146" y="1132"/>
                  <a:pt x="2146" y="1132"/>
                  <a:pt x="2146" y="1132"/>
                </a:cubicBezTo>
                <a:cubicBezTo>
                  <a:pt x="2147" y="1132"/>
                  <a:pt x="2147" y="1132"/>
                  <a:pt x="2147" y="1132"/>
                </a:cubicBezTo>
                <a:cubicBezTo>
                  <a:pt x="2147" y="1133"/>
                  <a:pt x="2147" y="1133"/>
                  <a:pt x="2147" y="1133"/>
                </a:cubicBezTo>
                <a:cubicBezTo>
                  <a:pt x="2148" y="1133"/>
                  <a:pt x="2148" y="1133"/>
                  <a:pt x="2148" y="1133"/>
                </a:cubicBezTo>
                <a:cubicBezTo>
                  <a:pt x="2148" y="1133"/>
                  <a:pt x="2148" y="1133"/>
                  <a:pt x="2148" y="1133"/>
                </a:cubicBezTo>
                <a:cubicBezTo>
                  <a:pt x="2148" y="1133"/>
                  <a:pt x="2148" y="1133"/>
                  <a:pt x="2148" y="1133"/>
                </a:cubicBezTo>
                <a:cubicBezTo>
                  <a:pt x="2149" y="1133"/>
                  <a:pt x="2149" y="1133"/>
                  <a:pt x="2149" y="1133"/>
                </a:cubicBezTo>
                <a:cubicBezTo>
                  <a:pt x="2149" y="1133"/>
                  <a:pt x="2149" y="1133"/>
                  <a:pt x="2149" y="1133"/>
                </a:cubicBezTo>
                <a:cubicBezTo>
                  <a:pt x="2150" y="1133"/>
                  <a:pt x="2150" y="1133"/>
                  <a:pt x="2150" y="1133"/>
                </a:cubicBezTo>
                <a:cubicBezTo>
                  <a:pt x="2150" y="1133"/>
                  <a:pt x="2150" y="1133"/>
                  <a:pt x="2150" y="1133"/>
                </a:cubicBezTo>
                <a:cubicBezTo>
                  <a:pt x="2150" y="1133"/>
                  <a:pt x="2150" y="1133"/>
                  <a:pt x="2150" y="1133"/>
                </a:cubicBezTo>
                <a:cubicBezTo>
                  <a:pt x="2150" y="1133"/>
                  <a:pt x="2150" y="1133"/>
                  <a:pt x="2150" y="1133"/>
                </a:cubicBezTo>
                <a:cubicBezTo>
                  <a:pt x="2151" y="1133"/>
                  <a:pt x="2151" y="1133"/>
                  <a:pt x="2151" y="1133"/>
                </a:cubicBezTo>
                <a:cubicBezTo>
                  <a:pt x="2151" y="1133"/>
                  <a:pt x="2151" y="1133"/>
                  <a:pt x="2151" y="1133"/>
                </a:cubicBezTo>
                <a:cubicBezTo>
                  <a:pt x="2151" y="1133"/>
                  <a:pt x="2151" y="1133"/>
                  <a:pt x="2151" y="1133"/>
                </a:cubicBezTo>
                <a:cubicBezTo>
                  <a:pt x="2150" y="1133"/>
                  <a:pt x="2150" y="1133"/>
                  <a:pt x="2150" y="1133"/>
                </a:cubicBezTo>
                <a:cubicBezTo>
                  <a:pt x="2150" y="1132"/>
                  <a:pt x="2150" y="1132"/>
                  <a:pt x="2150" y="1132"/>
                </a:cubicBezTo>
                <a:cubicBezTo>
                  <a:pt x="2150" y="1132"/>
                  <a:pt x="2150" y="1132"/>
                  <a:pt x="2150" y="1132"/>
                </a:cubicBezTo>
                <a:cubicBezTo>
                  <a:pt x="2150" y="1132"/>
                  <a:pt x="2150" y="1132"/>
                  <a:pt x="2150" y="1132"/>
                </a:cubicBezTo>
                <a:cubicBezTo>
                  <a:pt x="2151" y="1131"/>
                  <a:pt x="2151" y="1131"/>
                  <a:pt x="2151" y="1131"/>
                </a:cubicBezTo>
                <a:moveTo>
                  <a:pt x="2206" y="1167"/>
                </a:moveTo>
                <a:cubicBezTo>
                  <a:pt x="2206" y="1167"/>
                  <a:pt x="2206" y="1167"/>
                  <a:pt x="2206" y="1167"/>
                </a:cubicBezTo>
                <a:cubicBezTo>
                  <a:pt x="2207" y="1167"/>
                  <a:pt x="2207" y="1167"/>
                  <a:pt x="2207" y="1167"/>
                </a:cubicBezTo>
                <a:cubicBezTo>
                  <a:pt x="2207" y="1167"/>
                  <a:pt x="2207" y="1168"/>
                  <a:pt x="2208" y="1168"/>
                </a:cubicBezTo>
                <a:cubicBezTo>
                  <a:pt x="2208" y="1168"/>
                  <a:pt x="2208" y="1168"/>
                  <a:pt x="2208" y="1168"/>
                </a:cubicBezTo>
                <a:cubicBezTo>
                  <a:pt x="2209" y="1168"/>
                  <a:pt x="2209" y="1168"/>
                  <a:pt x="2209" y="1168"/>
                </a:cubicBezTo>
                <a:cubicBezTo>
                  <a:pt x="2210" y="1168"/>
                  <a:pt x="2210" y="1168"/>
                  <a:pt x="2210" y="1168"/>
                </a:cubicBezTo>
                <a:cubicBezTo>
                  <a:pt x="2211" y="1168"/>
                  <a:pt x="2211" y="1168"/>
                  <a:pt x="2211" y="1168"/>
                </a:cubicBezTo>
                <a:cubicBezTo>
                  <a:pt x="2211" y="1168"/>
                  <a:pt x="2211" y="1168"/>
                  <a:pt x="2211" y="1168"/>
                </a:cubicBezTo>
                <a:cubicBezTo>
                  <a:pt x="2211" y="1168"/>
                  <a:pt x="2211" y="1168"/>
                  <a:pt x="2211" y="1168"/>
                </a:cubicBezTo>
                <a:cubicBezTo>
                  <a:pt x="2211" y="1168"/>
                  <a:pt x="2211" y="1168"/>
                  <a:pt x="2211" y="1168"/>
                </a:cubicBezTo>
                <a:cubicBezTo>
                  <a:pt x="2211" y="1168"/>
                  <a:pt x="2211" y="1168"/>
                  <a:pt x="2211" y="1168"/>
                </a:cubicBezTo>
                <a:cubicBezTo>
                  <a:pt x="2211" y="1168"/>
                  <a:pt x="2211" y="1168"/>
                  <a:pt x="2211" y="1168"/>
                </a:cubicBezTo>
                <a:cubicBezTo>
                  <a:pt x="2211" y="1168"/>
                  <a:pt x="2211" y="1168"/>
                  <a:pt x="2211" y="1168"/>
                </a:cubicBezTo>
                <a:cubicBezTo>
                  <a:pt x="2211" y="1167"/>
                  <a:pt x="2211" y="1167"/>
                  <a:pt x="2211" y="1167"/>
                </a:cubicBezTo>
                <a:cubicBezTo>
                  <a:pt x="2211" y="1167"/>
                  <a:pt x="2211" y="1167"/>
                  <a:pt x="2211" y="1167"/>
                </a:cubicBezTo>
                <a:cubicBezTo>
                  <a:pt x="2210" y="1167"/>
                  <a:pt x="2210" y="1167"/>
                  <a:pt x="2210" y="1167"/>
                </a:cubicBezTo>
                <a:cubicBezTo>
                  <a:pt x="2210" y="1167"/>
                  <a:pt x="2210" y="1167"/>
                  <a:pt x="2210" y="1167"/>
                </a:cubicBezTo>
                <a:cubicBezTo>
                  <a:pt x="2210" y="1167"/>
                  <a:pt x="2210" y="1167"/>
                  <a:pt x="2210" y="1167"/>
                </a:cubicBezTo>
                <a:cubicBezTo>
                  <a:pt x="2209" y="1166"/>
                  <a:pt x="2209" y="1166"/>
                  <a:pt x="2209" y="1166"/>
                </a:cubicBezTo>
                <a:cubicBezTo>
                  <a:pt x="2208" y="1166"/>
                  <a:pt x="2208" y="1166"/>
                  <a:pt x="2208" y="1166"/>
                </a:cubicBezTo>
                <a:cubicBezTo>
                  <a:pt x="2208" y="1166"/>
                  <a:pt x="2208" y="1166"/>
                  <a:pt x="2208" y="1166"/>
                </a:cubicBezTo>
                <a:cubicBezTo>
                  <a:pt x="2207" y="1166"/>
                  <a:pt x="2207" y="1166"/>
                  <a:pt x="2207" y="1166"/>
                </a:cubicBezTo>
                <a:cubicBezTo>
                  <a:pt x="2207" y="1166"/>
                  <a:pt x="2207" y="1166"/>
                  <a:pt x="2207" y="1166"/>
                </a:cubicBezTo>
                <a:cubicBezTo>
                  <a:pt x="2207" y="1166"/>
                  <a:pt x="2207" y="1166"/>
                  <a:pt x="2207" y="1166"/>
                </a:cubicBezTo>
                <a:cubicBezTo>
                  <a:pt x="2206" y="1166"/>
                  <a:pt x="2206" y="1166"/>
                  <a:pt x="2206" y="1166"/>
                </a:cubicBezTo>
                <a:cubicBezTo>
                  <a:pt x="2206" y="1167"/>
                  <a:pt x="2206" y="1167"/>
                  <a:pt x="2206" y="1167"/>
                </a:cubicBezTo>
                <a:moveTo>
                  <a:pt x="2174" y="1135"/>
                </a:moveTo>
                <a:cubicBezTo>
                  <a:pt x="2174" y="1135"/>
                  <a:pt x="2174" y="1135"/>
                  <a:pt x="2174" y="1135"/>
                </a:cubicBezTo>
                <a:cubicBezTo>
                  <a:pt x="2174" y="1135"/>
                  <a:pt x="2174" y="1135"/>
                  <a:pt x="2174" y="1135"/>
                </a:cubicBezTo>
                <a:cubicBezTo>
                  <a:pt x="2174" y="1134"/>
                  <a:pt x="2174" y="1134"/>
                  <a:pt x="2174" y="1134"/>
                </a:cubicBezTo>
                <a:cubicBezTo>
                  <a:pt x="2174" y="1134"/>
                  <a:pt x="2174" y="1134"/>
                  <a:pt x="2174" y="1134"/>
                </a:cubicBezTo>
                <a:cubicBezTo>
                  <a:pt x="2174" y="1134"/>
                  <a:pt x="2174" y="1134"/>
                  <a:pt x="2174" y="1134"/>
                </a:cubicBezTo>
                <a:cubicBezTo>
                  <a:pt x="2174" y="1134"/>
                  <a:pt x="2174" y="1134"/>
                  <a:pt x="2174" y="1134"/>
                </a:cubicBezTo>
                <a:cubicBezTo>
                  <a:pt x="2174" y="1134"/>
                  <a:pt x="2174" y="1134"/>
                  <a:pt x="2174" y="1134"/>
                </a:cubicBezTo>
                <a:cubicBezTo>
                  <a:pt x="2173" y="1134"/>
                  <a:pt x="2173" y="1134"/>
                  <a:pt x="2173" y="1134"/>
                </a:cubicBezTo>
                <a:cubicBezTo>
                  <a:pt x="2173" y="1135"/>
                  <a:pt x="2173" y="1135"/>
                  <a:pt x="2173" y="1135"/>
                </a:cubicBezTo>
                <a:cubicBezTo>
                  <a:pt x="2173" y="1135"/>
                  <a:pt x="2173" y="1135"/>
                  <a:pt x="2173" y="1135"/>
                </a:cubicBezTo>
                <a:cubicBezTo>
                  <a:pt x="2174" y="1135"/>
                  <a:pt x="2174" y="1135"/>
                  <a:pt x="2174" y="1135"/>
                </a:cubicBezTo>
                <a:moveTo>
                  <a:pt x="2182" y="1164"/>
                </a:moveTo>
                <a:cubicBezTo>
                  <a:pt x="2182" y="1164"/>
                  <a:pt x="2182" y="1164"/>
                  <a:pt x="2182" y="1164"/>
                </a:cubicBezTo>
                <a:cubicBezTo>
                  <a:pt x="2182" y="1164"/>
                  <a:pt x="2182" y="1164"/>
                  <a:pt x="2182" y="1164"/>
                </a:cubicBezTo>
                <a:cubicBezTo>
                  <a:pt x="2182" y="1164"/>
                  <a:pt x="2182" y="1164"/>
                  <a:pt x="2182" y="1164"/>
                </a:cubicBezTo>
                <a:cubicBezTo>
                  <a:pt x="2182" y="1164"/>
                  <a:pt x="2182" y="1164"/>
                  <a:pt x="2182" y="1164"/>
                </a:cubicBezTo>
                <a:cubicBezTo>
                  <a:pt x="2181" y="1165"/>
                  <a:pt x="2181" y="1165"/>
                  <a:pt x="2181" y="1165"/>
                </a:cubicBezTo>
                <a:cubicBezTo>
                  <a:pt x="2181" y="1165"/>
                  <a:pt x="2181" y="1165"/>
                  <a:pt x="2181" y="1165"/>
                </a:cubicBezTo>
                <a:cubicBezTo>
                  <a:pt x="2182" y="1165"/>
                  <a:pt x="2182" y="1165"/>
                  <a:pt x="2182" y="1165"/>
                </a:cubicBezTo>
                <a:cubicBezTo>
                  <a:pt x="2182" y="1165"/>
                  <a:pt x="2182" y="1165"/>
                  <a:pt x="2182" y="1165"/>
                </a:cubicBezTo>
                <a:cubicBezTo>
                  <a:pt x="2182" y="1165"/>
                  <a:pt x="2182" y="1165"/>
                  <a:pt x="2182" y="1165"/>
                </a:cubicBezTo>
                <a:cubicBezTo>
                  <a:pt x="2182" y="1165"/>
                  <a:pt x="2182" y="1165"/>
                  <a:pt x="2182" y="1165"/>
                </a:cubicBezTo>
                <a:cubicBezTo>
                  <a:pt x="2182" y="1165"/>
                  <a:pt x="2182" y="1165"/>
                  <a:pt x="2182" y="1165"/>
                </a:cubicBezTo>
                <a:cubicBezTo>
                  <a:pt x="2182" y="1165"/>
                  <a:pt x="2182" y="1165"/>
                  <a:pt x="2182" y="1165"/>
                </a:cubicBezTo>
                <a:cubicBezTo>
                  <a:pt x="2182" y="1165"/>
                  <a:pt x="2182" y="1165"/>
                  <a:pt x="2182" y="1165"/>
                </a:cubicBezTo>
                <a:cubicBezTo>
                  <a:pt x="2182" y="1164"/>
                  <a:pt x="2182" y="1164"/>
                  <a:pt x="2182" y="1164"/>
                </a:cubicBezTo>
                <a:cubicBezTo>
                  <a:pt x="2182" y="1164"/>
                  <a:pt x="2182" y="1164"/>
                  <a:pt x="2182" y="1164"/>
                </a:cubicBezTo>
                <a:cubicBezTo>
                  <a:pt x="2182" y="1164"/>
                  <a:pt x="2182" y="1164"/>
                  <a:pt x="2182" y="1164"/>
                </a:cubicBezTo>
                <a:cubicBezTo>
                  <a:pt x="2182" y="1164"/>
                  <a:pt x="2182" y="1164"/>
                  <a:pt x="2182" y="1164"/>
                </a:cubicBezTo>
                <a:cubicBezTo>
                  <a:pt x="2182" y="1164"/>
                  <a:pt x="2182" y="1164"/>
                  <a:pt x="2182" y="1164"/>
                </a:cubicBezTo>
                <a:moveTo>
                  <a:pt x="2182" y="1163"/>
                </a:moveTo>
                <a:cubicBezTo>
                  <a:pt x="2182" y="1163"/>
                  <a:pt x="2182" y="1163"/>
                  <a:pt x="2182" y="1163"/>
                </a:cubicBezTo>
                <a:cubicBezTo>
                  <a:pt x="2182" y="1163"/>
                  <a:pt x="2182" y="1163"/>
                  <a:pt x="2182" y="1163"/>
                </a:cubicBezTo>
                <a:cubicBezTo>
                  <a:pt x="2182" y="1163"/>
                  <a:pt x="2182" y="1163"/>
                  <a:pt x="2182" y="1163"/>
                </a:cubicBezTo>
                <a:cubicBezTo>
                  <a:pt x="2182" y="1163"/>
                  <a:pt x="2182" y="1163"/>
                  <a:pt x="2182" y="1163"/>
                </a:cubicBezTo>
                <a:cubicBezTo>
                  <a:pt x="2182" y="1163"/>
                  <a:pt x="2182" y="1163"/>
                  <a:pt x="2182" y="1163"/>
                </a:cubicBezTo>
                <a:cubicBezTo>
                  <a:pt x="2182" y="1164"/>
                  <a:pt x="2182" y="1164"/>
                  <a:pt x="2182" y="1164"/>
                </a:cubicBezTo>
                <a:cubicBezTo>
                  <a:pt x="2182" y="1164"/>
                  <a:pt x="2182" y="1164"/>
                  <a:pt x="2182" y="1164"/>
                </a:cubicBezTo>
                <a:cubicBezTo>
                  <a:pt x="2182" y="1164"/>
                  <a:pt x="2182" y="1164"/>
                  <a:pt x="2182" y="1164"/>
                </a:cubicBezTo>
                <a:cubicBezTo>
                  <a:pt x="2182" y="1164"/>
                  <a:pt x="2182" y="1164"/>
                  <a:pt x="2182" y="1164"/>
                </a:cubicBezTo>
                <a:cubicBezTo>
                  <a:pt x="2182" y="1163"/>
                  <a:pt x="2182" y="1163"/>
                  <a:pt x="2182" y="1163"/>
                </a:cubicBezTo>
                <a:cubicBezTo>
                  <a:pt x="2182" y="1163"/>
                  <a:pt x="2182" y="1163"/>
                  <a:pt x="2182" y="1163"/>
                </a:cubicBezTo>
                <a:cubicBezTo>
                  <a:pt x="2182" y="1163"/>
                  <a:pt x="2182" y="1163"/>
                  <a:pt x="2182" y="1163"/>
                </a:cubicBezTo>
                <a:cubicBezTo>
                  <a:pt x="2182" y="1163"/>
                  <a:pt x="2182" y="1163"/>
                  <a:pt x="2182" y="1163"/>
                </a:cubicBezTo>
                <a:moveTo>
                  <a:pt x="2137" y="1105"/>
                </a:moveTo>
                <a:cubicBezTo>
                  <a:pt x="2137" y="1105"/>
                  <a:pt x="2137" y="1105"/>
                  <a:pt x="2137" y="1105"/>
                </a:cubicBezTo>
                <a:cubicBezTo>
                  <a:pt x="2137" y="1105"/>
                  <a:pt x="2137" y="1105"/>
                  <a:pt x="2137" y="1105"/>
                </a:cubicBezTo>
                <a:cubicBezTo>
                  <a:pt x="2136" y="1106"/>
                  <a:pt x="2136" y="1106"/>
                  <a:pt x="2136" y="1106"/>
                </a:cubicBezTo>
                <a:cubicBezTo>
                  <a:pt x="2136" y="1106"/>
                  <a:pt x="2136" y="1106"/>
                  <a:pt x="2136" y="1106"/>
                </a:cubicBezTo>
                <a:cubicBezTo>
                  <a:pt x="2136" y="1106"/>
                  <a:pt x="2136" y="1106"/>
                  <a:pt x="2136" y="1106"/>
                </a:cubicBezTo>
                <a:cubicBezTo>
                  <a:pt x="2135" y="1107"/>
                  <a:pt x="2135" y="1107"/>
                  <a:pt x="2135" y="1107"/>
                </a:cubicBezTo>
                <a:cubicBezTo>
                  <a:pt x="2135" y="1107"/>
                  <a:pt x="2135" y="1107"/>
                  <a:pt x="2135" y="1107"/>
                </a:cubicBezTo>
                <a:cubicBezTo>
                  <a:pt x="2135" y="1108"/>
                  <a:pt x="2135" y="1108"/>
                  <a:pt x="2135" y="1108"/>
                </a:cubicBezTo>
                <a:cubicBezTo>
                  <a:pt x="2134" y="1108"/>
                  <a:pt x="2134" y="1108"/>
                  <a:pt x="2134" y="1108"/>
                </a:cubicBezTo>
                <a:cubicBezTo>
                  <a:pt x="2134" y="1108"/>
                  <a:pt x="2134" y="1108"/>
                  <a:pt x="2134" y="1108"/>
                </a:cubicBezTo>
                <a:cubicBezTo>
                  <a:pt x="2134" y="1109"/>
                  <a:pt x="2134" y="1109"/>
                  <a:pt x="2134" y="1109"/>
                </a:cubicBezTo>
                <a:cubicBezTo>
                  <a:pt x="2134" y="1109"/>
                  <a:pt x="2134" y="1109"/>
                  <a:pt x="2134" y="1109"/>
                </a:cubicBezTo>
                <a:cubicBezTo>
                  <a:pt x="2134" y="1109"/>
                  <a:pt x="2134" y="1109"/>
                  <a:pt x="2134" y="1109"/>
                </a:cubicBezTo>
                <a:cubicBezTo>
                  <a:pt x="2134" y="1109"/>
                  <a:pt x="2134" y="1109"/>
                  <a:pt x="2134" y="1109"/>
                </a:cubicBezTo>
                <a:cubicBezTo>
                  <a:pt x="2134" y="1109"/>
                  <a:pt x="2134" y="1109"/>
                  <a:pt x="2134" y="1109"/>
                </a:cubicBezTo>
                <a:cubicBezTo>
                  <a:pt x="2134" y="1110"/>
                  <a:pt x="2134" y="1110"/>
                  <a:pt x="2134" y="1110"/>
                </a:cubicBezTo>
                <a:cubicBezTo>
                  <a:pt x="2134" y="1110"/>
                  <a:pt x="2134" y="1110"/>
                  <a:pt x="2134" y="1110"/>
                </a:cubicBezTo>
                <a:cubicBezTo>
                  <a:pt x="2134" y="1110"/>
                  <a:pt x="2134" y="1110"/>
                  <a:pt x="2134" y="1110"/>
                </a:cubicBezTo>
                <a:cubicBezTo>
                  <a:pt x="2134" y="1110"/>
                  <a:pt x="2134" y="1110"/>
                  <a:pt x="2134" y="1110"/>
                </a:cubicBezTo>
                <a:cubicBezTo>
                  <a:pt x="2133" y="1111"/>
                  <a:pt x="2133" y="1111"/>
                  <a:pt x="2133" y="1111"/>
                </a:cubicBezTo>
                <a:cubicBezTo>
                  <a:pt x="2133" y="1112"/>
                  <a:pt x="2133" y="1112"/>
                  <a:pt x="2133" y="1112"/>
                </a:cubicBezTo>
                <a:cubicBezTo>
                  <a:pt x="2133" y="1112"/>
                  <a:pt x="2133" y="1112"/>
                  <a:pt x="2133" y="1112"/>
                </a:cubicBezTo>
                <a:cubicBezTo>
                  <a:pt x="2133" y="1113"/>
                  <a:pt x="2133" y="1113"/>
                  <a:pt x="2133" y="1113"/>
                </a:cubicBezTo>
                <a:cubicBezTo>
                  <a:pt x="2134" y="1113"/>
                  <a:pt x="2134" y="1113"/>
                  <a:pt x="2134" y="1113"/>
                </a:cubicBezTo>
                <a:cubicBezTo>
                  <a:pt x="2134" y="1113"/>
                  <a:pt x="2134" y="1113"/>
                  <a:pt x="2134" y="1113"/>
                </a:cubicBezTo>
                <a:cubicBezTo>
                  <a:pt x="2134" y="1113"/>
                  <a:pt x="2134" y="1113"/>
                  <a:pt x="2134" y="1113"/>
                </a:cubicBezTo>
                <a:cubicBezTo>
                  <a:pt x="2134" y="1114"/>
                  <a:pt x="2134" y="1114"/>
                  <a:pt x="2134" y="1114"/>
                </a:cubicBezTo>
                <a:cubicBezTo>
                  <a:pt x="2135" y="1114"/>
                  <a:pt x="2135" y="1114"/>
                  <a:pt x="2135" y="1114"/>
                </a:cubicBezTo>
                <a:cubicBezTo>
                  <a:pt x="2134" y="1115"/>
                  <a:pt x="2134" y="1115"/>
                  <a:pt x="2134" y="1115"/>
                </a:cubicBezTo>
                <a:cubicBezTo>
                  <a:pt x="2134" y="1115"/>
                  <a:pt x="2134" y="1115"/>
                  <a:pt x="2134" y="1115"/>
                </a:cubicBezTo>
                <a:cubicBezTo>
                  <a:pt x="2134" y="1116"/>
                  <a:pt x="2134" y="1116"/>
                  <a:pt x="2134" y="1116"/>
                </a:cubicBezTo>
                <a:cubicBezTo>
                  <a:pt x="2134" y="1116"/>
                  <a:pt x="2134" y="1116"/>
                  <a:pt x="2134" y="1116"/>
                </a:cubicBezTo>
                <a:cubicBezTo>
                  <a:pt x="2134" y="1117"/>
                  <a:pt x="2134" y="1117"/>
                  <a:pt x="2134" y="1117"/>
                </a:cubicBezTo>
                <a:cubicBezTo>
                  <a:pt x="2135" y="1117"/>
                  <a:pt x="2135" y="1117"/>
                  <a:pt x="2135" y="1117"/>
                </a:cubicBezTo>
                <a:cubicBezTo>
                  <a:pt x="2135" y="1117"/>
                  <a:pt x="2135" y="1117"/>
                  <a:pt x="2135" y="1117"/>
                </a:cubicBezTo>
                <a:cubicBezTo>
                  <a:pt x="2135" y="1117"/>
                  <a:pt x="2135" y="1117"/>
                  <a:pt x="2135" y="1118"/>
                </a:cubicBezTo>
                <a:cubicBezTo>
                  <a:pt x="2135" y="1118"/>
                  <a:pt x="2135" y="1118"/>
                  <a:pt x="2135" y="1118"/>
                </a:cubicBezTo>
                <a:cubicBezTo>
                  <a:pt x="2135" y="1119"/>
                  <a:pt x="2135" y="1119"/>
                  <a:pt x="2135" y="1119"/>
                </a:cubicBezTo>
                <a:cubicBezTo>
                  <a:pt x="2135" y="1119"/>
                  <a:pt x="2135" y="1119"/>
                  <a:pt x="2135" y="1119"/>
                </a:cubicBezTo>
                <a:cubicBezTo>
                  <a:pt x="2135" y="1120"/>
                  <a:pt x="2135" y="1120"/>
                  <a:pt x="2135" y="1120"/>
                </a:cubicBezTo>
                <a:cubicBezTo>
                  <a:pt x="2135" y="1120"/>
                  <a:pt x="2135" y="1120"/>
                  <a:pt x="2135" y="1120"/>
                </a:cubicBezTo>
                <a:cubicBezTo>
                  <a:pt x="2135" y="1121"/>
                  <a:pt x="2135" y="1121"/>
                  <a:pt x="2135" y="1121"/>
                </a:cubicBezTo>
                <a:cubicBezTo>
                  <a:pt x="2135" y="1122"/>
                  <a:pt x="2135" y="1122"/>
                  <a:pt x="2135" y="1122"/>
                </a:cubicBezTo>
                <a:cubicBezTo>
                  <a:pt x="2136" y="1122"/>
                  <a:pt x="2136" y="1122"/>
                  <a:pt x="2136" y="1122"/>
                </a:cubicBezTo>
                <a:cubicBezTo>
                  <a:pt x="2136" y="1122"/>
                  <a:pt x="2136" y="1122"/>
                  <a:pt x="2136" y="1122"/>
                </a:cubicBezTo>
                <a:cubicBezTo>
                  <a:pt x="2136" y="1122"/>
                  <a:pt x="2136" y="1122"/>
                  <a:pt x="2136" y="1122"/>
                </a:cubicBezTo>
                <a:cubicBezTo>
                  <a:pt x="2137" y="1123"/>
                  <a:pt x="2137" y="1123"/>
                  <a:pt x="2137" y="1123"/>
                </a:cubicBezTo>
                <a:cubicBezTo>
                  <a:pt x="2137" y="1123"/>
                  <a:pt x="2137" y="1123"/>
                  <a:pt x="2137" y="1123"/>
                </a:cubicBezTo>
                <a:cubicBezTo>
                  <a:pt x="2137" y="1123"/>
                  <a:pt x="2137" y="1123"/>
                  <a:pt x="2137" y="1123"/>
                </a:cubicBezTo>
                <a:cubicBezTo>
                  <a:pt x="2137" y="1124"/>
                  <a:pt x="2137" y="1124"/>
                  <a:pt x="2137" y="1124"/>
                </a:cubicBezTo>
                <a:cubicBezTo>
                  <a:pt x="2137" y="1124"/>
                  <a:pt x="2137" y="1124"/>
                  <a:pt x="2137" y="1124"/>
                </a:cubicBezTo>
                <a:cubicBezTo>
                  <a:pt x="2138" y="1124"/>
                  <a:pt x="2138" y="1124"/>
                  <a:pt x="2138" y="1124"/>
                </a:cubicBezTo>
                <a:cubicBezTo>
                  <a:pt x="2139" y="1125"/>
                  <a:pt x="2139" y="1125"/>
                  <a:pt x="2139" y="1125"/>
                </a:cubicBezTo>
                <a:cubicBezTo>
                  <a:pt x="2139" y="1125"/>
                  <a:pt x="2139" y="1125"/>
                  <a:pt x="2139" y="1125"/>
                </a:cubicBezTo>
                <a:cubicBezTo>
                  <a:pt x="2139" y="1125"/>
                  <a:pt x="2139" y="1125"/>
                  <a:pt x="2139" y="1125"/>
                </a:cubicBezTo>
                <a:cubicBezTo>
                  <a:pt x="2139" y="1125"/>
                  <a:pt x="2139" y="1125"/>
                  <a:pt x="2139" y="1125"/>
                </a:cubicBezTo>
                <a:cubicBezTo>
                  <a:pt x="2139" y="1125"/>
                  <a:pt x="2139" y="1125"/>
                  <a:pt x="2139" y="1125"/>
                </a:cubicBezTo>
                <a:cubicBezTo>
                  <a:pt x="2139" y="1125"/>
                  <a:pt x="2139" y="1125"/>
                  <a:pt x="2139" y="1125"/>
                </a:cubicBezTo>
                <a:cubicBezTo>
                  <a:pt x="2139" y="1125"/>
                  <a:pt x="2139" y="1125"/>
                  <a:pt x="2139" y="1125"/>
                </a:cubicBezTo>
                <a:cubicBezTo>
                  <a:pt x="2139" y="1125"/>
                  <a:pt x="2139" y="1125"/>
                  <a:pt x="2139" y="1125"/>
                </a:cubicBezTo>
                <a:cubicBezTo>
                  <a:pt x="2139" y="1125"/>
                  <a:pt x="2139" y="1125"/>
                  <a:pt x="2139" y="1125"/>
                </a:cubicBezTo>
                <a:cubicBezTo>
                  <a:pt x="2140" y="1126"/>
                  <a:pt x="2140" y="1126"/>
                  <a:pt x="2140" y="1126"/>
                </a:cubicBezTo>
                <a:cubicBezTo>
                  <a:pt x="2140" y="1126"/>
                  <a:pt x="2140" y="1126"/>
                  <a:pt x="2140" y="1126"/>
                </a:cubicBezTo>
                <a:cubicBezTo>
                  <a:pt x="2140" y="1126"/>
                  <a:pt x="2140" y="1126"/>
                  <a:pt x="2140" y="1126"/>
                </a:cubicBezTo>
                <a:cubicBezTo>
                  <a:pt x="2140" y="1126"/>
                  <a:pt x="2140" y="1126"/>
                  <a:pt x="2140" y="1126"/>
                </a:cubicBezTo>
                <a:cubicBezTo>
                  <a:pt x="2140" y="1125"/>
                  <a:pt x="2140" y="1125"/>
                  <a:pt x="2140" y="1125"/>
                </a:cubicBezTo>
                <a:cubicBezTo>
                  <a:pt x="2139" y="1125"/>
                  <a:pt x="2139" y="1125"/>
                  <a:pt x="2139" y="1125"/>
                </a:cubicBezTo>
                <a:cubicBezTo>
                  <a:pt x="2139" y="1125"/>
                  <a:pt x="2139" y="1125"/>
                  <a:pt x="2139" y="1125"/>
                </a:cubicBezTo>
                <a:cubicBezTo>
                  <a:pt x="2139" y="1125"/>
                  <a:pt x="2139" y="1125"/>
                  <a:pt x="2139" y="1125"/>
                </a:cubicBezTo>
                <a:cubicBezTo>
                  <a:pt x="2139" y="1124"/>
                  <a:pt x="2139" y="1124"/>
                  <a:pt x="2139" y="1124"/>
                </a:cubicBezTo>
                <a:cubicBezTo>
                  <a:pt x="2139" y="1124"/>
                  <a:pt x="2139" y="1124"/>
                  <a:pt x="2139" y="1124"/>
                </a:cubicBezTo>
                <a:cubicBezTo>
                  <a:pt x="2138" y="1124"/>
                  <a:pt x="2138" y="1124"/>
                  <a:pt x="2138" y="1124"/>
                </a:cubicBezTo>
                <a:cubicBezTo>
                  <a:pt x="2138" y="1124"/>
                  <a:pt x="2138" y="1124"/>
                  <a:pt x="2138" y="1124"/>
                </a:cubicBezTo>
                <a:cubicBezTo>
                  <a:pt x="2138" y="1123"/>
                  <a:pt x="2138" y="1123"/>
                  <a:pt x="2138" y="1123"/>
                </a:cubicBezTo>
                <a:cubicBezTo>
                  <a:pt x="2137" y="1122"/>
                  <a:pt x="2137" y="1122"/>
                  <a:pt x="2137" y="1122"/>
                </a:cubicBezTo>
                <a:cubicBezTo>
                  <a:pt x="2137" y="1122"/>
                  <a:pt x="2137" y="1122"/>
                  <a:pt x="2137" y="1122"/>
                </a:cubicBezTo>
                <a:cubicBezTo>
                  <a:pt x="2137" y="1121"/>
                  <a:pt x="2137" y="1121"/>
                  <a:pt x="2137" y="1121"/>
                </a:cubicBezTo>
                <a:cubicBezTo>
                  <a:pt x="2137" y="1121"/>
                  <a:pt x="2137" y="1121"/>
                  <a:pt x="2137" y="1121"/>
                </a:cubicBezTo>
                <a:cubicBezTo>
                  <a:pt x="2137" y="1120"/>
                  <a:pt x="2137" y="1120"/>
                  <a:pt x="2137" y="1120"/>
                </a:cubicBezTo>
                <a:cubicBezTo>
                  <a:pt x="2137" y="1120"/>
                  <a:pt x="2137" y="1120"/>
                  <a:pt x="2137" y="1120"/>
                </a:cubicBezTo>
                <a:cubicBezTo>
                  <a:pt x="2136" y="1120"/>
                  <a:pt x="2136" y="1120"/>
                  <a:pt x="2136" y="1120"/>
                </a:cubicBezTo>
                <a:cubicBezTo>
                  <a:pt x="2136" y="1119"/>
                  <a:pt x="2136" y="1119"/>
                  <a:pt x="2136" y="1119"/>
                </a:cubicBezTo>
                <a:cubicBezTo>
                  <a:pt x="2137" y="1119"/>
                  <a:pt x="2137" y="1119"/>
                  <a:pt x="2137" y="1119"/>
                </a:cubicBezTo>
                <a:cubicBezTo>
                  <a:pt x="2137" y="1119"/>
                  <a:pt x="2137" y="1119"/>
                  <a:pt x="2137" y="1119"/>
                </a:cubicBezTo>
                <a:cubicBezTo>
                  <a:pt x="2137" y="1119"/>
                  <a:pt x="2137" y="1119"/>
                  <a:pt x="2137" y="1119"/>
                </a:cubicBezTo>
                <a:cubicBezTo>
                  <a:pt x="2137" y="1118"/>
                  <a:pt x="2137" y="1118"/>
                  <a:pt x="2137" y="1118"/>
                </a:cubicBezTo>
                <a:cubicBezTo>
                  <a:pt x="2137" y="1118"/>
                  <a:pt x="2137" y="1118"/>
                  <a:pt x="2137" y="1118"/>
                </a:cubicBezTo>
                <a:cubicBezTo>
                  <a:pt x="2137" y="1118"/>
                  <a:pt x="2137" y="1118"/>
                  <a:pt x="2137" y="1118"/>
                </a:cubicBezTo>
                <a:cubicBezTo>
                  <a:pt x="2137" y="1118"/>
                  <a:pt x="2137" y="1118"/>
                  <a:pt x="2137" y="1118"/>
                </a:cubicBezTo>
                <a:cubicBezTo>
                  <a:pt x="2136" y="1118"/>
                  <a:pt x="2136" y="1118"/>
                  <a:pt x="2136" y="1118"/>
                </a:cubicBezTo>
                <a:cubicBezTo>
                  <a:pt x="2136" y="1117"/>
                  <a:pt x="2136" y="1117"/>
                  <a:pt x="2136" y="1117"/>
                </a:cubicBezTo>
                <a:cubicBezTo>
                  <a:pt x="2137" y="1117"/>
                  <a:pt x="2137" y="1117"/>
                  <a:pt x="2137" y="1117"/>
                </a:cubicBezTo>
                <a:cubicBezTo>
                  <a:pt x="2137" y="1117"/>
                  <a:pt x="2137" y="1117"/>
                  <a:pt x="2137" y="1117"/>
                </a:cubicBezTo>
                <a:cubicBezTo>
                  <a:pt x="2137" y="1116"/>
                  <a:pt x="2137" y="1116"/>
                  <a:pt x="2137" y="1116"/>
                </a:cubicBezTo>
                <a:cubicBezTo>
                  <a:pt x="2137" y="1116"/>
                  <a:pt x="2137" y="1116"/>
                  <a:pt x="2137" y="1116"/>
                </a:cubicBezTo>
                <a:cubicBezTo>
                  <a:pt x="2138" y="1116"/>
                  <a:pt x="2138" y="1116"/>
                  <a:pt x="2138" y="1116"/>
                </a:cubicBezTo>
                <a:cubicBezTo>
                  <a:pt x="2138" y="1117"/>
                  <a:pt x="2138" y="1117"/>
                  <a:pt x="2138" y="1117"/>
                </a:cubicBezTo>
                <a:cubicBezTo>
                  <a:pt x="2138" y="1117"/>
                  <a:pt x="2138" y="1117"/>
                  <a:pt x="2138" y="1117"/>
                </a:cubicBezTo>
                <a:cubicBezTo>
                  <a:pt x="2138" y="1117"/>
                  <a:pt x="2138" y="1117"/>
                  <a:pt x="2138" y="1117"/>
                </a:cubicBezTo>
                <a:cubicBezTo>
                  <a:pt x="2138" y="1117"/>
                  <a:pt x="2138" y="1117"/>
                  <a:pt x="2138" y="1117"/>
                </a:cubicBezTo>
                <a:cubicBezTo>
                  <a:pt x="2139" y="1117"/>
                  <a:pt x="2139" y="1117"/>
                  <a:pt x="2139" y="1117"/>
                </a:cubicBezTo>
                <a:cubicBezTo>
                  <a:pt x="2139" y="1117"/>
                  <a:pt x="2139" y="1117"/>
                  <a:pt x="2139" y="1117"/>
                </a:cubicBezTo>
                <a:cubicBezTo>
                  <a:pt x="2140" y="1117"/>
                  <a:pt x="2140" y="1117"/>
                  <a:pt x="2140" y="1117"/>
                </a:cubicBezTo>
                <a:cubicBezTo>
                  <a:pt x="2140" y="1117"/>
                  <a:pt x="2140" y="1117"/>
                  <a:pt x="2140" y="1117"/>
                </a:cubicBezTo>
                <a:cubicBezTo>
                  <a:pt x="2140" y="1117"/>
                  <a:pt x="2140" y="1117"/>
                  <a:pt x="2140" y="1117"/>
                </a:cubicBezTo>
                <a:cubicBezTo>
                  <a:pt x="2141" y="1117"/>
                  <a:pt x="2141" y="1117"/>
                  <a:pt x="2141" y="1117"/>
                </a:cubicBezTo>
                <a:cubicBezTo>
                  <a:pt x="2142" y="1118"/>
                  <a:pt x="2142" y="1118"/>
                  <a:pt x="2142" y="1118"/>
                </a:cubicBezTo>
                <a:cubicBezTo>
                  <a:pt x="2143" y="1118"/>
                  <a:pt x="2143" y="1118"/>
                  <a:pt x="2143" y="1118"/>
                </a:cubicBezTo>
                <a:cubicBezTo>
                  <a:pt x="2143" y="1118"/>
                  <a:pt x="2143" y="1118"/>
                  <a:pt x="2143" y="1118"/>
                </a:cubicBezTo>
                <a:cubicBezTo>
                  <a:pt x="2143" y="1118"/>
                  <a:pt x="2143" y="1118"/>
                  <a:pt x="2143" y="1118"/>
                </a:cubicBezTo>
                <a:cubicBezTo>
                  <a:pt x="2143" y="1118"/>
                  <a:pt x="2143" y="1118"/>
                  <a:pt x="2143" y="1118"/>
                </a:cubicBezTo>
                <a:cubicBezTo>
                  <a:pt x="2143" y="1118"/>
                  <a:pt x="2143" y="1118"/>
                  <a:pt x="2143" y="1118"/>
                </a:cubicBezTo>
                <a:cubicBezTo>
                  <a:pt x="2143" y="1118"/>
                  <a:pt x="2143" y="1118"/>
                  <a:pt x="2143" y="1118"/>
                </a:cubicBezTo>
                <a:cubicBezTo>
                  <a:pt x="2142" y="1117"/>
                  <a:pt x="2142" y="1117"/>
                  <a:pt x="2142" y="1117"/>
                </a:cubicBezTo>
                <a:cubicBezTo>
                  <a:pt x="2142" y="1117"/>
                  <a:pt x="2142" y="1117"/>
                  <a:pt x="2142" y="1117"/>
                </a:cubicBezTo>
                <a:cubicBezTo>
                  <a:pt x="2142" y="1117"/>
                  <a:pt x="2142" y="1117"/>
                  <a:pt x="2142" y="1117"/>
                </a:cubicBezTo>
                <a:cubicBezTo>
                  <a:pt x="2142" y="1117"/>
                  <a:pt x="2142" y="1117"/>
                  <a:pt x="2142" y="1117"/>
                </a:cubicBezTo>
                <a:cubicBezTo>
                  <a:pt x="2142" y="1117"/>
                  <a:pt x="2142" y="1117"/>
                  <a:pt x="2142" y="1117"/>
                </a:cubicBezTo>
                <a:cubicBezTo>
                  <a:pt x="2142" y="1117"/>
                  <a:pt x="2142" y="1117"/>
                  <a:pt x="2142" y="1117"/>
                </a:cubicBezTo>
                <a:cubicBezTo>
                  <a:pt x="2142" y="1117"/>
                  <a:pt x="2142" y="1117"/>
                  <a:pt x="2142" y="1117"/>
                </a:cubicBezTo>
                <a:cubicBezTo>
                  <a:pt x="2142" y="1116"/>
                  <a:pt x="2142" y="1116"/>
                  <a:pt x="2142" y="1116"/>
                </a:cubicBezTo>
                <a:cubicBezTo>
                  <a:pt x="2142" y="1116"/>
                  <a:pt x="2142" y="1116"/>
                  <a:pt x="2142" y="1116"/>
                </a:cubicBezTo>
                <a:cubicBezTo>
                  <a:pt x="2141" y="1116"/>
                  <a:pt x="2141" y="1116"/>
                  <a:pt x="2141" y="1116"/>
                </a:cubicBezTo>
                <a:cubicBezTo>
                  <a:pt x="2141" y="1116"/>
                  <a:pt x="2141" y="1116"/>
                  <a:pt x="2141" y="1116"/>
                </a:cubicBezTo>
                <a:cubicBezTo>
                  <a:pt x="2141" y="1116"/>
                  <a:pt x="2141" y="1116"/>
                  <a:pt x="2141" y="1116"/>
                </a:cubicBezTo>
                <a:cubicBezTo>
                  <a:pt x="2140" y="1116"/>
                  <a:pt x="2140" y="1116"/>
                  <a:pt x="2140" y="1116"/>
                </a:cubicBezTo>
                <a:cubicBezTo>
                  <a:pt x="2140" y="1116"/>
                  <a:pt x="2140" y="1116"/>
                  <a:pt x="2140" y="1116"/>
                </a:cubicBezTo>
                <a:cubicBezTo>
                  <a:pt x="2140" y="1116"/>
                  <a:pt x="2140" y="1116"/>
                  <a:pt x="2140" y="1116"/>
                </a:cubicBezTo>
                <a:cubicBezTo>
                  <a:pt x="2140" y="1115"/>
                  <a:pt x="2140" y="1115"/>
                  <a:pt x="2140" y="1115"/>
                </a:cubicBezTo>
                <a:cubicBezTo>
                  <a:pt x="2140" y="1115"/>
                  <a:pt x="2140" y="1115"/>
                  <a:pt x="2140" y="1115"/>
                </a:cubicBezTo>
                <a:cubicBezTo>
                  <a:pt x="2139" y="1115"/>
                  <a:pt x="2139" y="1115"/>
                  <a:pt x="2139" y="1115"/>
                </a:cubicBezTo>
                <a:cubicBezTo>
                  <a:pt x="2139" y="1115"/>
                  <a:pt x="2139" y="1115"/>
                  <a:pt x="2139" y="1115"/>
                </a:cubicBezTo>
                <a:cubicBezTo>
                  <a:pt x="2139" y="1115"/>
                  <a:pt x="2139" y="1115"/>
                  <a:pt x="2139" y="1115"/>
                </a:cubicBezTo>
                <a:cubicBezTo>
                  <a:pt x="2139" y="1115"/>
                  <a:pt x="2139" y="1115"/>
                  <a:pt x="2139" y="1115"/>
                </a:cubicBezTo>
                <a:cubicBezTo>
                  <a:pt x="2139" y="1115"/>
                  <a:pt x="2139" y="1115"/>
                  <a:pt x="2139" y="1115"/>
                </a:cubicBezTo>
                <a:cubicBezTo>
                  <a:pt x="2139" y="1115"/>
                  <a:pt x="2139" y="1115"/>
                  <a:pt x="2139" y="1115"/>
                </a:cubicBezTo>
                <a:cubicBezTo>
                  <a:pt x="2139" y="1115"/>
                  <a:pt x="2139" y="1115"/>
                  <a:pt x="2139" y="1115"/>
                </a:cubicBezTo>
                <a:cubicBezTo>
                  <a:pt x="2139" y="1115"/>
                  <a:pt x="2139" y="1115"/>
                  <a:pt x="2139" y="1115"/>
                </a:cubicBezTo>
                <a:cubicBezTo>
                  <a:pt x="2139" y="1114"/>
                  <a:pt x="2139" y="1114"/>
                  <a:pt x="2139" y="1114"/>
                </a:cubicBezTo>
                <a:cubicBezTo>
                  <a:pt x="2139" y="1114"/>
                  <a:pt x="2139" y="1114"/>
                  <a:pt x="2139" y="1114"/>
                </a:cubicBezTo>
                <a:cubicBezTo>
                  <a:pt x="2139" y="1114"/>
                  <a:pt x="2139" y="1114"/>
                  <a:pt x="2139" y="1114"/>
                </a:cubicBezTo>
                <a:cubicBezTo>
                  <a:pt x="2139" y="1114"/>
                  <a:pt x="2139" y="1114"/>
                  <a:pt x="2139" y="1114"/>
                </a:cubicBezTo>
                <a:cubicBezTo>
                  <a:pt x="2139" y="1114"/>
                  <a:pt x="2139" y="1114"/>
                  <a:pt x="2139" y="1114"/>
                </a:cubicBezTo>
                <a:cubicBezTo>
                  <a:pt x="2139" y="1114"/>
                  <a:pt x="2139" y="1114"/>
                  <a:pt x="2139" y="1114"/>
                </a:cubicBezTo>
                <a:cubicBezTo>
                  <a:pt x="2139" y="1114"/>
                  <a:pt x="2139" y="1114"/>
                  <a:pt x="2139" y="1114"/>
                </a:cubicBezTo>
                <a:cubicBezTo>
                  <a:pt x="2139" y="1114"/>
                  <a:pt x="2139" y="1114"/>
                  <a:pt x="2139" y="1114"/>
                </a:cubicBezTo>
                <a:cubicBezTo>
                  <a:pt x="2139" y="1114"/>
                  <a:pt x="2139" y="1114"/>
                  <a:pt x="2139" y="1114"/>
                </a:cubicBezTo>
                <a:cubicBezTo>
                  <a:pt x="2139" y="1114"/>
                  <a:pt x="2139" y="1114"/>
                  <a:pt x="2139" y="1114"/>
                </a:cubicBezTo>
                <a:cubicBezTo>
                  <a:pt x="2140" y="1113"/>
                  <a:pt x="2140" y="1113"/>
                  <a:pt x="2140" y="1113"/>
                </a:cubicBezTo>
                <a:cubicBezTo>
                  <a:pt x="2140" y="1113"/>
                  <a:pt x="2140" y="1113"/>
                  <a:pt x="2140" y="1113"/>
                </a:cubicBezTo>
                <a:cubicBezTo>
                  <a:pt x="2141" y="1113"/>
                  <a:pt x="2141" y="1113"/>
                  <a:pt x="2141" y="1113"/>
                </a:cubicBezTo>
                <a:cubicBezTo>
                  <a:pt x="2141" y="1113"/>
                  <a:pt x="2141" y="1113"/>
                  <a:pt x="2141" y="1113"/>
                </a:cubicBezTo>
                <a:cubicBezTo>
                  <a:pt x="2141" y="1113"/>
                  <a:pt x="2141" y="1113"/>
                  <a:pt x="2141" y="1113"/>
                </a:cubicBezTo>
                <a:cubicBezTo>
                  <a:pt x="2142" y="1113"/>
                  <a:pt x="2142" y="1113"/>
                  <a:pt x="2142" y="1113"/>
                </a:cubicBezTo>
                <a:cubicBezTo>
                  <a:pt x="2142" y="1112"/>
                  <a:pt x="2142" y="1112"/>
                  <a:pt x="2142" y="1112"/>
                </a:cubicBezTo>
                <a:cubicBezTo>
                  <a:pt x="2142" y="1112"/>
                  <a:pt x="2142" y="1112"/>
                  <a:pt x="2142" y="1112"/>
                </a:cubicBezTo>
                <a:cubicBezTo>
                  <a:pt x="2142" y="1112"/>
                  <a:pt x="2142" y="1112"/>
                  <a:pt x="2142" y="1112"/>
                </a:cubicBezTo>
                <a:cubicBezTo>
                  <a:pt x="2142" y="1112"/>
                  <a:pt x="2142" y="1112"/>
                  <a:pt x="2142" y="1112"/>
                </a:cubicBezTo>
                <a:cubicBezTo>
                  <a:pt x="2142" y="1112"/>
                  <a:pt x="2142" y="1112"/>
                  <a:pt x="2142" y="1112"/>
                </a:cubicBezTo>
                <a:cubicBezTo>
                  <a:pt x="2142" y="1111"/>
                  <a:pt x="2142" y="1111"/>
                  <a:pt x="2142" y="1111"/>
                </a:cubicBezTo>
                <a:cubicBezTo>
                  <a:pt x="2142" y="1111"/>
                  <a:pt x="2142" y="1111"/>
                  <a:pt x="2142" y="1111"/>
                </a:cubicBezTo>
                <a:cubicBezTo>
                  <a:pt x="2142" y="1111"/>
                  <a:pt x="2142" y="1111"/>
                  <a:pt x="2142" y="1111"/>
                </a:cubicBezTo>
                <a:cubicBezTo>
                  <a:pt x="2142" y="1111"/>
                  <a:pt x="2142" y="1111"/>
                  <a:pt x="2142" y="1111"/>
                </a:cubicBezTo>
                <a:cubicBezTo>
                  <a:pt x="2142" y="1111"/>
                  <a:pt x="2142" y="1111"/>
                  <a:pt x="2142" y="1111"/>
                </a:cubicBezTo>
                <a:cubicBezTo>
                  <a:pt x="2142" y="1110"/>
                  <a:pt x="2142" y="1110"/>
                  <a:pt x="2142" y="1110"/>
                </a:cubicBezTo>
                <a:cubicBezTo>
                  <a:pt x="2142" y="1110"/>
                  <a:pt x="2142" y="1110"/>
                  <a:pt x="2142" y="1110"/>
                </a:cubicBezTo>
                <a:cubicBezTo>
                  <a:pt x="2142" y="1110"/>
                  <a:pt x="2142" y="1110"/>
                  <a:pt x="2142" y="1110"/>
                </a:cubicBezTo>
                <a:cubicBezTo>
                  <a:pt x="2142" y="1110"/>
                  <a:pt x="2142" y="1110"/>
                  <a:pt x="2142" y="1110"/>
                </a:cubicBezTo>
                <a:cubicBezTo>
                  <a:pt x="2142" y="1110"/>
                  <a:pt x="2142" y="1110"/>
                  <a:pt x="2142" y="1110"/>
                </a:cubicBezTo>
                <a:cubicBezTo>
                  <a:pt x="2142" y="1110"/>
                  <a:pt x="2142" y="1110"/>
                  <a:pt x="2142" y="1110"/>
                </a:cubicBezTo>
                <a:cubicBezTo>
                  <a:pt x="2142" y="1110"/>
                  <a:pt x="2142" y="1110"/>
                  <a:pt x="2142" y="1110"/>
                </a:cubicBezTo>
                <a:cubicBezTo>
                  <a:pt x="2142" y="1110"/>
                  <a:pt x="2142" y="1110"/>
                  <a:pt x="2142" y="1110"/>
                </a:cubicBezTo>
                <a:cubicBezTo>
                  <a:pt x="2142" y="1109"/>
                  <a:pt x="2142" y="1109"/>
                  <a:pt x="2142" y="1109"/>
                </a:cubicBezTo>
                <a:cubicBezTo>
                  <a:pt x="2142" y="1109"/>
                  <a:pt x="2142" y="1109"/>
                  <a:pt x="2142" y="1109"/>
                </a:cubicBezTo>
                <a:cubicBezTo>
                  <a:pt x="2142" y="1109"/>
                  <a:pt x="2142" y="1109"/>
                  <a:pt x="2142" y="1109"/>
                </a:cubicBezTo>
                <a:cubicBezTo>
                  <a:pt x="2141" y="1109"/>
                  <a:pt x="2141" y="1109"/>
                  <a:pt x="2141" y="1109"/>
                </a:cubicBezTo>
                <a:cubicBezTo>
                  <a:pt x="2141" y="1109"/>
                  <a:pt x="2141" y="1109"/>
                  <a:pt x="2141" y="1109"/>
                </a:cubicBezTo>
                <a:cubicBezTo>
                  <a:pt x="2141" y="1109"/>
                  <a:pt x="2141" y="1109"/>
                  <a:pt x="2141" y="1109"/>
                </a:cubicBezTo>
                <a:cubicBezTo>
                  <a:pt x="2141" y="1109"/>
                  <a:pt x="2141" y="1109"/>
                  <a:pt x="2141" y="1109"/>
                </a:cubicBezTo>
                <a:cubicBezTo>
                  <a:pt x="2141" y="1109"/>
                  <a:pt x="2141" y="1109"/>
                  <a:pt x="2141" y="1109"/>
                </a:cubicBezTo>
                <a:cubicBezTo>
                  <a:pt x="2140" y="1109"/>
                  <a:pt x="2140" y="1109"/>
                  <a:pt x="2140" y="1109"/>
                </a:cubicBezTo>
                <a:cubicBezTo>
                  <a:pt x="2140" y="1109"/>
                  <a:pt x="2140" y="1109"/>
                  <a:pt x="2140" y="1109"/>
                </a:cubicBezTo>
                <a:cubicBezTo>
                  <a:pt x="2139" y="1110"/>
                  <a:pt x="2139" y="1110"/>
                  <a:pt x="2139" y="1110"/>
                </a:cubicBezTo>
                <a:cubicBezTo>
                  <a:pt x="2139" y="1110"/>
                  <a:pt x="2139" y="1110"/>
                  <a:pt x="2139" y="1110"/>
                </a:cubicBezTo>
                <a:cubicBezTo>
                  <a:pt x="2139" y="1110"/>
                  <a:pt x="2139" y="1110"/>
                  <a:pt x="2139" y="1110"/>
                </a:cubicBezTo>
                <a:cubicBezTo>
                  <a:pt x="2139" y="1110"/>
                  <a:pt x="2139" y="1110"/>
                  <a:pt x="2139" y="1110"/>
                </a:cubicBezTo>
                <a:cubicBezTo>
                  <a:pt x="2138" y="1111"/>
                  <a:pt x="2138" y="1111"/>
                  <a:pt x="2138" y="1111"/>
                </a:cubicBezTo>
                <a:cubicBezTo>
                  <a:pt x="2138" y="1111"/>
                  <a:pt x="2138" y="1111"/>
                  <a:pt x="2138" y="1111"/>
                </a:cubicBezTo>
                <a:cubicBezTo>
                  <a:pt x="2138" y="1111"/>
                  <a:pt x="2138" y="1111"/>
                  <a:pt x="2138" y="1111"/>
                </a:cubicBezTo>
                <a:cubicBezTo>
                  <a:pt x="2138" y="1111"/>
                  <a:pt x="2138" y="1111"/>
                  <a:pt x="2138" y="1111"/>
                </a:cubicBezTo>
                <a:cubicBezTo>
                  <a:pt x="2138" y="1111"/>
                  <a:pt x="2138" y="1111"/>
                  <a:pt x="2138" y="1111"/>
                </a:cubicBezTo>
                <a:cubicBezTo>
                  <a:pt x="2138" y="1111"/>
                  <a:pt x="2138" y="1111"/>
                  <a:pt x="2138" y="1111"/>
                </a:cubicBezTo>
                <a:cubicBezTo>
                  <a:pt x="2138" y="1111"/>
                  <a:pt x="2138" y="1111"/>
                  <a:pt x="2138" y="1111"/>
                </a:cubicBezTo>
                <a:cubicBezTo>
                  <a:pt x="2139" y="1112"/>
                  <a:pt x="2139" y="1112"/>
                  <a:pt x="2139" y="1112"/>
                </a:cubicBezTo>
                <a:cubicBezTo>
                  <a:pt x="2138" y="1112"/>
                  <a:pt x="2138" y="1112"/>
                  <a:pt x="2138" y="1112"/>
                </a:cubicBezTo>
                <a:cubicBezTo>
                  <a:pt x="2138" y="1112"/>
                  <a:pt x="2138" y="1112"/>
                  <a:pt x="2138" y="1112"/>
                </a:cubicBezTo>
                <a:cubicBezTo>
                  <a:pt x="2137" y="1112"/>
                  <a:pt x="2137" y="1112"/>
                  <a:pt x="2137" y="1112"/>
                </a:cubicBezTo>
                <a:cubicBezTo>
                  <a:pt x="2137" y="1112"/>
                  <a:pt x="2137" y="1112"/>
                  <a:pt x="2137" y="1112"/>
                </a:cubicBezTo>
                <a:cubicBezTo>
                  <a:pt x="2137" y="1113"/>
                  <a:pt x="2137" y="1113"/>
                  <a:pt x="2137" y="1113"/>
                </a:cubicBezTo>
                <a:cubicBezTo>
                  <a:pt x="2137" y="1113"/>
                  <a:pt x="2137" y="1113"/>
                  <a:pt x="2137" y="1113"/>
                </a:cubicBezTo>
                <a:cubicBezTo>
                  <a:pt x="2137" y="1114"/>
                  <a:pt x="2137" y="1114"/>
                  <a:pt x="2137" y="1114"/>
                </a:cubicBezTo>
                <a:cubicBezTo>
                  <a:pt x="2137" y="1114"/>
                  <a:pt x="2137" y="1114"/>
                  <a:pt x="2137" y="1114"/>
                </a:cubicBezTo>
                <a:cubicBezTo>
                  <a:pt x="2136" y="1114"/>
                  <a:pt x="2136" y="1114"/>
                  <a:pt x="2136" y="1114"/>
                </a:cubicBezTo>
                <a:cubicBezTo>
                  <a:pt x="2136" y="1114"/>
                  <a:pt x="2136" y="1114"/>
                  <a:pt x="2136" y="1114"/>
                </a:cubicBezTo>
                <a:cubicBezTo>
                  <a:pt x="2136" y="1114"/>
                  <a:pt x="2136" y="1114"/>
                  <a:pt x="2136" y="1114"/>
                </a:cubicBezTo>
                <a:cubicBezTo>
                  <a:pt x="2136" y="1114"/>
                  <a:pt x="2136" y="1114"/>
                  <a:pt x="2136" y="1114"/>
                </a:cubicBezTo>
                <a:cubicBezTo>
                  <a:pt x="2136" y="1114"/>
                  <a:pt x="2136" y="1114"/>
                  <a:pt x="2136" y="1114"/>
                </a:cubicBezTo>
                <a:cubicBezTo>
                  <a:pt x="2136" y="1114"/>
                  <a:pt x="2136" y="1114"/>
                  <a:pt x="2136" y="1114"/>
                </a:cubicBezTo>
                <a:cubicBezTo>
                  <a:pt x="2135" y="1114"/>
                  <a:pt x="2135" y="1114"/>
                  <a:pt x="2135" y="1114"/>
                </a:cubicBezTo>
                <a:cubicBezTo>
                  <a:pt x="2135" y="1114"/>
                  <a:pt x="2135" y="1114"/>
                  <a:pt x="2135" y="1114"/>
                </a:cubicBezTo>
                <a:cubicBezTo>
                  <a:pt x="2135" y="1114"/>
                  <a:pt x="2135" y="1114"/>
                  <a:pt x="2135" y="1114"/>
                </a:cubicBezTo>
                <a:cubicBezTo>
                  <a:pt x="2135" y="1114"/>
                  <a:pt x="2135" y="1114"/>
                  <a:pt x="2135" y="1114"/>
                </a:cubicBezTo>
                <a:cubicBezTo>
                  <a:pt x="2135" y="1114"/>
                  <a:pt x="2135" y="1114"/>
                  <a:pt x="2135" y="1114"/>
                </a:cubicBezTo>
                <a:cubicBezTo>
                  <a:pt x="2135" y="1114"/>
                  <a:pt x="2135" y="1114"/>
                  <a:pt x="2135" y="1114"/>
                </a:cubicBezTo>
                <a:cubicBezTo>
                  <a:pt x="2135" y="1114"/>
                  <a:pt x="2135" y="1114"/>
                  <a:pt x="2135" y="1114"/>
                </a:cubicBezTo>
                <a:cubicBezTo>
                  <a:pt x="2135" y="1113"/>
                  <a:pt x="2135" y="1113"/>
                  <a:pt x="2135" y="1113"/>
                </a:cubicBezTo>
                <a:cubicBezTo>
                  <a:pt x="2135" y="1113"/>
                  <a:pt x="2135" y="1113"/>
                  <a:pt x="2135" y="1113"/>
                </a:cubicBezTo>
                <a:cubicBezTo>
                  <a:pt x="2135" y="1113"/>
                  <a:pt x="2135" y="1113"/>
                  <a:pt x="2135" y="1113"/>
                </a:cubicBezTo>
                <a:cubicBezTo>
                  <a:pt x="2135" y="1113"/>
                  <a:pt x="2135" y="1113"/>
                  <a:pt x="2135" y="1113"/>
                </a:cubicBezTo>
                <a:cubicBezTo>
                  <a:pt x="2135" y="1113"/>
                  <a:pt x="2135" y="1113"/>
                  <a:pt x="2135" y="1113"/>
                </a:cubicBezTo>
                <a:cubicBezTo>
                  <a:pt x="2135" y="1113"/>
                  <a:pt x="2135" y="1113"/>
                  <a:pt x="2135" y="1113"/>
                </a:cubicBezTo>
                <a:cubicBezTo>
                  <a:pt x="2136" y="1113"/>
                  <a:pt x="2136" y="1113"/>
                  <a:pt x="2136" y="1113"/>
                </a:cubicBezTo>
                <a:cubicBezTo>
                  <a:pt x="2136" y="1112"/>
                  <a:pt x="2136" y="1112"/>
                  <a:pt x="2136" y="1112"/>
                </a:cubicBezTo>
                <a:cubicBezTo>
                  <a:pt x="2136" y="1112"/>
                  <a:pt x="2136" y="1112"/>
                  <a:pt x="2136" y="1112"/>
                </a:cubicBezTo>
                <a:cubicBezTo>
                  <a:pt x="2136" y="1112"/>
                  <a:pt x="2136" y="1112"/>
                  <a:pt x="2136" y="1112"/>
                </a:cubicBezTo>
                <a:cubicBezTo>
                  <a:pt x="2136" y="1112"/>
                  <a:pt x="2136" y="1112"/>
                  <a:pt x="2136" y="1112"/>
                </a:cubicBezTo>
                <a:cubicBezTo>
                  <a:pt x="2137" y="1112"/>
                  <a:pt x="2137" y="1112"/>
                  <a:pt x="2137" y="1112"/>
                </a:cubicBezTo>
                <a:cubicBezTo>
                  <a:pt x="2137" y="1112"/>
                  <a:pt x="2137" y="1112"/>
                  <a:pt x="2137" y="1112"/>
                </a:cubicBezTo>
                <a:cubicBezTo>
                  <a:pt x="2137" y="1111"/>
                  <a:pt x="2137" y="1111"/>
                  <a:pt x="2137" y="1111"/>
                </a:cubicBezTo>
                <a:cubicBezTo>
                  <a:pt x="2137" y="1111"/>
                  <a:pt x="2137" y="1111"/>
                  <a:pt x="2137" y="1111"/>
                </a:cubicBezTo>
                <a:cubicBezTo>
                  <a:pt x="2137" y="1111"/>
                  <a:pt x="2137" y="1111"/>
                  <a:pt x="2137" y="1111"/>
                </a:cubicBezTo>
                <a:cubicBezTo>
                  <a:pt x="2137" y="1111"/>
                  <a:pt x="2137" y="1111"/>
                  <a:pt x="2137" y="1111"/>
                </a:cubicBezTo>
                <a:cubicBezTo>
                  <a:pt x="2137" y="1111"/>
                  <a:pt x="2137" y="1111"/>
                  <a:pt x="2137" y="1111"/>
                </a:cubicBezTo>
                <a:cubicBezTo>
                  <a:pt x="2137" y="1111"/>
                  <a:pt x="2137" y="1111"/>
                  <a:pt x="2137" y="1111"/>
                </a:cubicBezTo>
                <a:cubicBezTo>
                  <a:pt x="2137" y="1111"/>
                  <a:pt x="2137" y="1111"/>
                  <a:pt x="2137" y="1111"/>
                </a:cubicBezTo>
                <a:cubicBezTo>
                  <a:pt x="2137" y="1110"/>
                  <a:pt x="2137" y="1110"/>
                  <a:pt x="2137" y="1110"/>
                </a:cubicBezTo>
                <a:cubicBezTo>
                  <a:pt x="2137" y="1110"/>
                  <a:pt x="2137" y="1110"/>
                  <a:pt x="2137" y="1110"/>
                </a:cubicBezTo>
                <a:cubicBezTo>
                  <a:pt x="2137" y="1110"/>
                  <a:pt x="2137" y="1110"/>
                  <a:pt x="2137" y="1110"/>
                </a:cubicBezTo>
                <a:cubicBezTo>
                  <a:pt x="2137" y="1110"/>
                  <a:pt x="2137" y="1110"/>
                  <a:pt x="2137" y="1110"/>
                </a:cubicBezTo>
                <a:cubicBezTo>
                  <a:pt x="2137" y="1110"/>
                  <a:pt x="2137" y="1110"/>
                  <a:pt x="2137" y="1110"/>
                </a:cubicBezTo>
                <a:cubicBezTo>
                  <a:pt x="2137" y="1110"/>
                  <a:pt x="2137" y="1110"/>
                  <a:pt x="2137" y="1110"/>
                </a:cubicBezTo>
                <a:cubicBezTo>
                  <a:pt x="2137" y="1109"/>
                  <a:pt x="2137" y="1109"/>
                  <a:pt x="2137" y="1109"/>
                </a:cubicBezTo>
                <a:cubicBezTo>
                  <a:pt x="2137" y="1109"/>
                  <a:pt x="2137" y="1109"/>
                  <a:pt x="2137" y="1109"/>
                </a:cubicBezTo>
                <a:cubicBezTo>
                  <a:pt x="2137" y="1109"/>
                  <a:pt x="2137" y="1109"/>
                  <a:pt x="2137" y="1109"/>
                </a:cubicBezTo>
                <a:cubicBezTo>
                  <a:pt x="2137" y="1109"/>
                  <a:pt x="2137" y="1109"/>
                  <a:pt x="2137" y="1109"/>
                </a:cubicBezTo>
                <a:cubicBezTo>
                  <a:pt x="2137" y="1109"/>
                  <a:pt x="2137" y="1109"/>
                  <a:pt x="2137" y="1109"/>
                </a:cubicBezTo>
                <a:cubicBezTo>
                  <a:pt x="2137" y="1108"/>
                  <a:pt x="2137" y="1108"/>
                  <a:pt x="2137" y="1108"/>
                </a:cubicBezTo>
                <a:cubicBezTo>
                  <a:pt x="2137" y="1108"/>
                  <a:pt x="2137" y="1108"/>
                  <a:pt x="2137" y="1108"/>
                </a:cubicBezTo>
                <a:cubicBezTo>
                  <a:pt x="2137" y="1108"/>
                  <a:pt x="2137" y="1108"/>
                  <a:pt x="2137" y="1108"/>
                </a:cubicBezTo>
                <a:cubicBezTo>
                  <a:pt x="2137" y="1108"/>
                  <a:pt x="2137" y="1108"/>
                  <a:pt x="2137" y="1108"/>
                </a:cubicBezTo>
                <a:cubicBezTo>
                  <a:pt x="2137" y="1108"/>
                  <a:pt x="2137" y="1108"/>
                  <a:pt x="2137" y="1108"/>
                </a:cubicBezTo>
                <a:cubicBezTo>
                  <a:pt x="2137" y="1108"/>
                  <a:pt x="2137" y="1108"/>
                  <a:pt x="2137" y="1108"/>
                </a:cubicBezTo>
                <a:cubicBezTo>
                  <a:pt x="2136" y="1108"/>
                  <a:pt x="2136" y="1108"/>
                  <a:pt x="2136" y="1108"/>
                </a:cubicBezTo>
                <a:cubicBezTo>
                  <a:pt x="2136" y="1107"/>
                  <a:pt x="2136" y="1107"/>
                  <a:pt x="2136" y="1107"/>
                </a:cubicBezTo>
                <a:cubicBezTo>
                  <a:pt x="2136" y="1107"/>
                  <a:pt x="2136" y="1107"/>
                  <a:pt x="2136" y="1107"/>
                </a:cubicBezTo>
                <a:cubicBezTo>
                  <a:pt x="2136" y="1107"/>
                  <a:pt x="2136" y="1107"/>
                  <a:pt x="2136" y="1107"/>
                </a:cubicBezTo>
                <a:cubicBezTo>
                  <a:pt x="2136" y="1107"/>
                  <a:pt x="2136" y="1107"/>
                  <a:pt x="2136" y="1107"/>
                </a:cubicBezTo>
                <a:cubicBezTo>
                  <a:pt x="2137" y="1107"/>
                  <a:pt x="2137" y="1107"/>
                  <a:pt x="2137" y="1107"/>
                </a:cubicBezTo>
                <a:cubicBezTo>
                  <a:pt x="2137" y="1106"/>
                  <a:pt x="2137" y="1106"/>
                  <a:pt x="2137" y="1106"/>
                </a:cubicBezTo>
                <a:cubicBezTo>
                  <a:pt x="2137" y="1106"/>
                  <a:pt x="2137" y="1106"/>
                  <a:pt x="2137" y="1106"/>
                </a:cubicBezTo>
                <a:cubicBezTo>
                  <a:pt x="2137" y="1106"/>
                  <a:pt x="2137" y="1106"/>
                  <a:pt x="2137" y="1106"/>
                </a:cubicBezTo>
                <a:cubicBezTo>
                  <a:pt x="2137" y="1106"/>
                  <a:pt x="2137" y="1106"/>
                  <a:pt x="2137" y="1106"/>
                </a:cubicBezTo>
                <a:cubicBezTo>
                  <a:pt x="2138" y="1105"/>
                  <a:pt x="2138" y="1105"/>
                  <a:pt x="2138" y="1105"/>
                </a:cubicBezTo>
                <a:cubicBezTo>
                  <a:pt x="2138" y="1105"/>
                  <a:pt x="2138" y="1105"/>
                  <a:pt x="2138" y="1105"/>
                </a:cubicBezTo>
                <a:cubicBezTo>
                  <a:pt x="2137" y="1105"/>
                  <a:pt x="2137" y="1105"/>
                  <a:pt x="2137" y="1105"/>
                </a:cubicBezTo>
                <a:cubicBezTo>
                  <a:pt x="2137" y="1105"/>
                  <a:pt x="2137" y="1105"/>
                  <a:pt x="2137" y="1105"/>
                </a:cubicBezTo>
                <a:moveTo>
                  <a:pt x="2136" y="1139"/>
                </a:moveTo>
                <a:cubicBezTo>
                  <a:pt x="2136" y="1140"/>
                  <a:pt x="2136" y="1140"/>
                  <a:pt x="2136" y="1140"/>
                </a:cubicBezTo>
                <a:cubicBezTo>
                  <a:pt x="2136" y="1140"/>
                  <a:pt x="2136" y="1140"/>
                  <a:pt x="2136" y="1140"/>
                </a:cubicBezTo>
                <a:cubicBezTo>
                  <a:pt x="2137" y="1140"/>
                  <a:pt x="2137" y="1140"/>
                  <a:pt x="2137" y="1140"/>
                </a:cubicBezTo>
                <a:cubicBezTo>
                  <a:pt x="2137" y="1140"/>
                  <a:pt x="2137" y="1140"/>
                  <a:pt x="2137" y="1140"/>
                </a:cubicBezTo>
                <a:cubicBezTo>
                  <a:pt x="2137" y="1139"/>
                  <a:pt x="2137" y="1139"/>
                  <a:pt x="2137" y="1139"/>
                </a:cubicBezTo>
                <a:cubicBezTo>
                  <a:pt x="2137" y="1139"/>
                  <a:pt x="2137" y="1139"/>
                  <a:pt x="2137" y="1139"/>
                </a:cubicBezTo>
                <a:cubicBezTo>
                  <a:pt x="2137" y="1139"/>
                  <a:pt x="2137" y="1139"/>
                  <a:pt x="2137" y="1139"/>
                </a:cubicBezTo>
                <a:cubicBezTo>
                  <a:pt x="2137" y="1139"/>
                  <a:pt x="2137" y="1139"/>
                  <a:pt x="2137" y="1139"/>
                </a:cubicBezTo>
                <a:cubicBezTo>
                  <a:pt x="2136" y="1139"/>
                  <a:pt x="2136" y="1139"/>
                  <a:pt x="2136" y="1139"/>
                </a:cubicBezTo>
                <a:moveTo>
                  <a:pt x="2097" y="1190"/>
                </a:moveTo>
                <a:cubicBezTo>
                  <a:pt x="2096" y="1190"/>
                  <a:pt x="2096" y="1190"/>
                  <a:pt x="2096" y="1190"/>
                </a:cubicBezTo>
                <a:cubicBezTo>
                  <a:pt x="2096" y="1190"/>
                  <a:pt x="2096" y="1190"/>
                  <a:pt x="2096" y="1190"/>
                </a:cubicBezTo>
                <a:cubicBezTo>
                  <a:pt x="2096" y="1190"/>
                  <a:pt x="2096" y="1190"/>
                  <a:pt x="2096" y="1190"/>
                </a:cubicBezTo>
                <a:cubicBezTo>
                  <a:pt x="2096" y="1190"/>
                  <a:pt x="2096" y="1190"/>
                  <a:pt x="2096" y="1190"/>
                </a:cubicBezTo>
                <a:cubicBezTo>
                  <a:pt x="2096" y="1190"/>
                  <a:pt x="2096" y="1190"/>
                  <a:pt x="2096" y="1190"/>
                </a:cubicBezTo>
                <a:cubicBezTo>
                  <a:pt x="2095" y="1190"/>
                  <a:pt x="2095" y="1190"/>
                  <a:pt x="2095" y="1190"/>
                </a:cubicBezTo>
                <a:cubicBezTo>
                  <a:pt x="2095" y="1191"/>
                  <a:pt x="2095" y="1191"/>
                  <a:pt x="2095" y="1191"/>
                </a:cubicBezTo>
                <a:cubicBezTo>
                  <a:pt x="2095" y="1191"/>
                  <a:pt x="2095" y="1191"/>
                  <a:pt x="2095" y="1191"/>
                </a:cubicBezTo>
                <a:cubicBezTo>
                  <a:pt x="2095" y="1191"/>
                  <a:pt x="2095" y="1191"/>
                  <a:pt x="2095" y="1191"/>
                </a:cubicBezTo>
                <a:cubicBezTo>
                  <a:pt x="2095" y="1191"/>
                  <a:pt x="2095" y="1191"/>
                  <a:pt x="2095" y="1191"/>
                </a:cubicBezTo>
                <a:cubicBezTo>
                  <a:pt x="2095" y="1191"/>
                  <a:pt x="2095" y="1191"/>
                  <a:pt x="2095" y="1191"/>
                </a:cubicBezTo>
                <a:cubicBezTo>
                  <a:pt x="2096" y="1191"/>
                  <a:pt x="2096" y="1191"/>
                  <a:pt x="2096" y="1191"/>
                </a:cubicBezTo>
                <a:cubicBezTo>
                  <a:pt x="2096" y="1191"/>
                  <a:pt x="2096" y="1191"/>
                  <a:pt x="2096" y="1191"/>
                </a:cubicBezTo>
                <a:cubicBezTo>
                  <a:pt x="2096" y="1191"/>
                  <a:pt x="2096" y="1191"/>
                  <a:pt x="2096" y="1191"/>
                </a:cubicBezTo>
                <a:cubicBezTo>
                  <a:pt x="2096" y="1191"/>
                  <a:pt x="2096" y="1191"/>
                  <a:pt x="2096" y="1191"/>
                </a:cubicBezTo>
                <a:cubicBezTo>
                  <a:pt x="2097" y="1191"/>
                  <a:pt x="2097" y="1191"/>
                  <a:pt x="2097" y="1191"/>
                </a:cubicBezTo>
                <a:cubicBezTo>
                  <a:pt x="2097" y="1190"/>
                  <a:pt x="2097" y="1190"/>
                  <a:pt x="2097" y="1190"/>
                </a:cubicBezTo>
                <a:cubicBezTo>
                  <a:pt x="2097" y="1190"/>
                  <a:pt x="2097" y="1190"/>
                  <a:pt x="2097" y="1190"/>
                </a:cubicBezTo>
                <a:cubicBezTo>
                  <a:pt x="2097" y="1190"/>
                  <a:pt x="2097" y="1190"/>
                  <a:pt x="2097" y="1190"/>
                </a:cubicBezTo>
                <a:moveTo>
                  <a:pt x="2206" y="1165"/>
                </a:moveTo>
                <a:cubicBezTo>
                  <a:pt x="2206" y="1165"/>
                  <a:pt x="2206" y="1165"/>
                  <a:pt x="2206" y="1165"/>
                </a:cubicBezTo>
                <a:cubicBezTo>
                  <a:pt x="2206" y="1166"/>
                  <a:pt x="2206" y="1166"/>
                  <a:pt x="2206" y="1166"/>
                </a:cubicBezTo>
                <a:cubicBezTo>
                  <a:pt x="2207" y="1166"/>
                  <a:pt x="2207" y="1166"/>
                  <a:pt x="2207" y="1166"/>
                </a:cubicBezTo>
                <a:cubicBezTo>
                  <a:pt x="2207" y="1166"/>
                  <a:pt x="2207" y="1166"/>
                  <a:pt x="2207" y="1166"/>
                </a:cubicBezTo>
                <a:cubicBezTo>
                  <a:pt x="2207" y="1166"/>
                  <a:pt x="2207" y="1166"/>
                  <a:pt x="2207" y="1166"/>
                </a:cubicBezTo>
                <a:cubicBezTo>
                  <a:pt x="2207" y="1166"/>
                  <a:pt x="2207" y="1166"/>
                  <a:pt x="2207" y="1166"/>
                </a:cubicBezTo>
                <a:cubicBezTo>
                  <a:pt x="2207" y="1166"/>
                  <a:pt x="2207" y="1166"/>
                  <a:pt x="2207" y="1166"/>
                </a:cubicBezTo>
                <a:cubicBezTo>
                  <a:pt x="2207" y="1166"/>
                  <a:pt x="2207" y="1166"/>
                  <a:pt x="2207" y="1166"/>
                </a:cubicBezTo>
                <a:cubicBezTo>
                  <a:pt x="2207" y="1166"/>
                  <a:pt x="2207" y="1166"/>
                  <a:pt x="2207" y="1166"/>
                </a:cubicBezTo>
                <a:cubicBezTo>
                  <a:pt x="2207" y="1166"/>
                  <a:pt x="2207" y="1166"/>
                  <a:pt x="2207" y="1166"/>
                </a:cubicBezTo>
                <a:cubicBezTo>
                  <a:pt x="2207" y="1166"/>
                  <a:pt x="2207" y="1166"/>
                  <a:pt x="2207" y="1166"/>
                </a:cubicBezTo>
                <a:cubicBezTo>
                  <a:pt x="2207" y="1165"/>
                  <a:pt x="2207" y="1165"/>
                  <a:pt x="2207" y="1165"/>
                </a:cubicBezTo>
                <a:cubicBezTo>
                  <a:pt x="2207" y="1165"/>
                  <a:pt x="2207" y="1165"/>
                  <a:pt x="2207" y="1165"/>
                </a:cubicBezTo>
                <a:cubicBezTo>
                  <a:pt x="2207" y="1165"/>
                  <a:pt x="2207" y="1165"/>
                  <a:pt x="2207" y="1165"/>
                </a:cubicBezTo>
                <a:cubicBezTo>
                  <a:pt x="2207" y="1165"/>
                  <a:pt x="2207" y="1165"/>
                  <a:pt x="2207" y="1165"/>
                </a:cubicBezTo>
                <a:cubicBezTo>
                  <a:pt x="2206" y="1165"/>
                  <a:pt x="2206" y="1165"/>
                  <a:pt x="2206" y="1165"/>
                </a:cubicBezTo>
                <a:moveTo>
                  <a:pt x="2207" y="1165"/>
                </a:moveTo>
                <a:cubicBezTo>
                  <a:pt x="2207" y="1165"/>
                  <a:pt x="2207" y="1165"/>
                  <a:pt x="2207" y="1165"/>
                </a:cubicBezTo>
                <a:cubicBezTo>
                  <a:pt x="2208" y="1166"/>
                  <a:pt x="2208" y="1166"/>
                  <a:pt x="2208" y="1166"/>
                </a:cubicBezTo>
                <a:cubicBezTo>
                  <a:pt x="2208" y="1166"/>
                  <a:pt x="2208" y="1166"/>
                  <a:pt x="2208" y="1166"/>
                </a:cubicBezTo>
                <a:cubicBezTo>
                  <a:pt x="2208" y="1166"/>
                  <a:pt x="2208" y="1166"/>
                  <a:pt x="2208" y="1166"/>
                </a:cubicBezTo>
                <a:cubicBezTo>
                  <a:pt x="2208" y="1166"/>
                  <a:pt x="2208" y="1166"/>
                  <a:pt x="2208" y="1166"/>
                </a:cubicBezTo>
                <a:cubicBezTo>
                  <a:pt x="2208" y="1166"/>
                  <a:pt x="2208" y="1166"/>
                  <a:pt x="2208" y="1166"/>
                </a:cubicBezTo>
                <a:cubicBezTo>
                  <a:pt x="2208" y="1166"/>
                  <a:pt x="2208" y="1166"/>
                  <a:pt x="2208" y="1166"/>
                </a:cubicBezTo>
                <a:cubicBezTo>
                  <a:pt x="2208" y="1165"/>
                  <a:pt x="2208" y="1165"/>
                  <a:pt x="2208" y="1165"/>
                </a:cubicBezTo>
                <a:cubicBezTo>
                  <a:pt x="2208" y="1165"/>
                  <a:pt x="2208" y="1165"/>
                  <a:pt x="2208" y="1165"/>
                </a:cubicBezTo>
                <a:cubicBezTo>
                  <a:pt x="2208" y="1165"/>
                  <a:pt x="2208" y="1165"/>
                  <a:pt x="2208" y="1165"/>
                </a:cubicBezTo>
                <a:cubicBezTo>
                  <a:pt x="2207" y="1165"/>
                  <a:pt x="2207" y="1165"/>
                  <a:pt x="2207" y="1165"/>
                </a:cubicBezTo>
                <a:cubicBezTo>
                  <a:pt x="2207" y="1165"/>
                  <a:pt x="2207" y="1165"/>
                  <a:pt x="2207" y="1165"/>
                </a:cubicBezTo>
                <a:cubicBezTo>
                  <a:pt x="2207" y="1165"/>
                  <a:pt x="2207" y="1165"/>
                  <a:pt x="2207" y="1165"/>
                </a:cubicBezTo>
                <a:cubicBezTo>
                  <a:pt x="2207" y="1165"/>
                  <a:pt x="2207" y="1165"/>
                  <a:pt x="2207" y="1165"/>
                </a:cubicBezTo>
                <a:cubicBezTo>
                  <a:pt x="2207" y="1165"/>
                  <a:pt x="2207" y="1165"/>
                  <a:pt x="2207" y="1165"/>
                </a:cubicBezTo>
                <a:cubicBezTo>
                  <a:pt x="2207" y="1165"/>
                  <a:pt x="2207" y="1165"/>
                  <a:pt x="2207" y="1165"/>
                </a:cubicBezTo>
                <a:cubicBezTo>
                  <a:pt x="2207" y="1165"/>
                  <a:pt x="2207" y="1165"/>
                  <a:pt x="2207" y="1165"/>
                </a:cubicBezTo>
                <a:cubicBezTo>
                  <a:pt x="2207" y="1165"/>
                  <a:pt x="2207" y="1165"/>
                  <a:pt x="2207" y="1165"/>
                </a:cubicBezTo>
                <a:moveTo>
                  <a:pt x="2182" y="1161"/>
                </a:moveTo>
                <a:cubicBezTo>
                  <a:pt x="2182" y="1160"/>
                  <a:pt x="2182" y="1160"/>
                  <a:pt x="2182" y="1160"/>
                </a:cubicBezTo>
                <a:cubicBezTo>
                  <a:pt x="2182" y="1160"/>
                  <a:pt x="2182" y="1160"/>
                  <a:pt x="2182" y="1160"/>
                </a:cubicBezTo>
                <a:cubicBezTo>
                  <a:pt x="2181" y="1159"/>
                  <a:pt x="2181" y="1159"/>
                  <a:pt x="2181" y="1159"/>
                </a:cubicBezTo>
                <a:cubicBezTo>
                  <a:pt x="2182" y="1159"/>
                  <a:pt x="2182" y="1159"/>
                  <a:pt x="2182" y="1159"/>
                </a:cubicBezTo>
                <a:cubicBezTo>
                  <a:pt x="2182" y="1160"/>
                  <a:pt x="2182" y="1160"/>
                  <a:pt x="2182" y="1160"/>
                </a:cubicBezTo>
                <a:cubicBezTo>
                  <a:pt x="2182" y="1159"/>
                  <a:pt x="2182" y="1159"/>
                  <a:pt x="2182" y="1159"/>
                </a:cubicBezTo>
                <a:cubicBezTo>
                  <a:pt x="2182" y="1159"/>
                  <a:pt x="2182" y="1159"/>
                  <a:pt x="2182" y="1159"/>
                </a:cubicBezTo>
                <a:cubicBezTo>
                  <a:pt x="2182" y="1159"/>
                  <a:pt x="2182" y="1159"/>
                  <a:pt x="2182" y="1159"/>
                </a:cubicBezTo>
                <a:cubicBezTo>
                  <a:pt x="2182" y="1159"/>
                  <a:pt x="2182" y="1159"/>
                  <a:pt x="2182" y="1159"/>
                </a:cubicBezTo>
                <a:cubicBezTo>
                  <a:pt x="2182" y="1159"/>
                  <a:pt x="2182" y="1159"/>
                  <a:pt x="2182" y="1159"/>
                </a:cubicBezTo>
                <a:cubicBezTo>
                  <a:pt x="2182" y="1158"/>
                  <a:pt x="2182" y="1158"/>
                  <a:pt x="2182" y="1158"/>
                </a:cubicBezTo>
                <a:cubicBezTo>
                  <a:pt x="2182" y="1158"/>
                  <a:pt x="2182" y="1158"/>
                  <a:pt x="2182" y="1158"/>
                </a:cubicBezTo>
                <a:cubicBezTo>
                  <a:pt x="2182" y="1158"/>
                  <a:pt x="2182" y="1158"/>
                  <a:pt x="2182" y="1158"/>
                </a:cubicBezTo>
                <a:cubicBezTo>
                  <a:pt x="2182" y="1158"/>
                  <a:pt x="2182" y="1158"/>
                  <a:pt x="2182" y="1158"/>
                </a:cubicBezTo>
                <a:cubicBezTo>
                  <a:pt x="2182" y="1157"/>
                  <a:pt x="2182" y="1157"/>
                  <a:pt x="2182" y="1157"/>
                </a:cubicBezTo>
                <a:cubicBezTo>
                  <a:pt x="2182" y="1157"/>
                  <a:pt x="2182" y="1157"/>
                  <a:pt x="2182" y="1157"/>
                </a:cubicBezTo>
                <a:cubicBezTo>
                  <a:pt x="2182" y="1157"/>
                  <a:pt x="2182" y="1157"/>
                  <a:pt x="2182" y="1157"/>
                </a:cubicBezTo>
                <a:cubicBezTo>
                  <a:pt x="2182" y="1157"/>
                  <a:pt x="2182" y="1157"/>
                  <a:pt x="2182" y="1157"/>
                </a:cubicBezTo>
                <a:cubicBezTo>
                  <a:pt x="2182" y="1157"/>
                  <a:pt x="2182" y="1157"/>
                  <a:pt x="2182" y="1157"/>
                </a:cubicBezTo>
                <a:cubicBezTo>
                  <a:pt x="2182" y="1157"/>
                  <a:pt x="2182" y="1157"/>
                  <a:pt x="2182" y="1157"/>
                </a:cubicBezTo>
                <a:cubicBezTo>
                  <a:pt x="2182" y="1157"/>
                  <a:pt x="2182" y="1157"/>
                  <a:pt x="2182" y="1157"/>
                </a:cubicBezTo>
                <a:cubicBezTo>
                  <a:pt x="2182" y="1157"/>
                  <a:pt x="2182" y="1157"/>
                  <a:pt x="2182" y="1157"/>
                </a:cubicBezTo>
                <a:cubicBezTo>
                  <a:pt x="2181" y="1156"/>
                  <a:pt x="2181" y="1156"/>
                  <a:pt x="2181" y="1156"/>
                </a:cubicBezTo>
                <a:cubicBezTo>
                  <a:pt x="2181" y="1156"/>
                  <a:pt x="2181" y="1156"/>
                  <a:pt x="2181" y="1156"/>
                </a:cubicBezTo>
                <a:cubicBezTo>
                  <a:pt x="2180" y="1156"/>
                  <a:pt x="2180" y="1156"/>
                  <a:pt x="2180" y="1156"/>
                </a:cubicBezTo>
                <a:cubicBezTo>
                  <a:pt x="2180" y="1156"/>
                  <a:pt x="2180" y="1156"/>
                  <a:pt x="2180" y="1156"/>
                </a:cubicBezTo>
                <a:cubicBezTo>
                  <a:pt x="2181" y="1157"/>
                  <a:pt x="2181" y="1157"/>
                  <a:pt x="2181" y="1157"/>
                </a:cubicBezTo>
                <a:cubicBezTo>
                  <a:pt x="2181" y="1157"/>
                  <a:pt x="2181" y="1157"/>
                  <a:pt x="2181" y="1157"/>
                </a:cubicBezTo>
                <a:cubicBezTo>
                  <a:pt x="2180" y="1157"/>
                  <a:pt x="2180" y="1157"/>
                  <a:pt x="2180" y="1157"/>
                </a:cubicBezTo>
                <a:cubicBezTo>
                  <a:pt x="2180" y="1157"/>
                  <a:pt x="2180" y="1157"/>
                  <a:pt x="2180" y="1157"/>
                </a:cubicBezTo>
                <a:cubicBezTo>
                  <a:pt x="2180" y="1157"/>
                  <a:pt x="2180" y="1157"/>
                  <a:pt x="2180" y="1157"/>
                </a:cubicBezTo>
                <a:cubicBezTo>
                  <a:pt x="2180" y="1157"/>
                  <a:pt x="2180" y="1157"/>
                  <a:pt x="2180" y="1157"/>
                </a:cubicBezTo>
                <a:cubicBezTo>
                  <a:pt x="2180" y="1157"/>
                  <a:pt x="2180" y="1157"/>
                  <a:pt x="2180" y="1157"/>
                </a:cubicBezTo>
                <a:cubicBezTo>
                  <a:pt x="2180" y="1158"/>
                  <a:pt x="2180" y="1158"/>
                  <a:pt x="2180" y="1158"/>
                </a:cubicBezTo>
                <a:cubicBezTo>
                  <a:pt x="2180" y="1158"/>
                  <a:pt x="2180" y="1158"/>
                  <a:pt x="2180" y="1158"/>
                </a:cubicBezTo>
                <a:cubicBezTo>
                  <a:pt x="2179" y="1158"/>
                  <a:pt x="2179" y="1158"/>
                  <a:pt x="2179" y="1158"/>
                </a:cubicBezTo>
                <a:cubicBezTo>
                  <a:pt x="2179" y="1158"/>
                  <a:pt x="2179" y="1158"/>
                  <a:pt x="2179" y="1158"/>
                </a:cubicBezTo>
                <a:cubicBezTo>
                  <a:pt x="2179" y="1158"/>
                  <a:pt x="2179" y="1158"/>
                  <a:pt x="2179" y="1158"/>
                </a:cubicBezTo>
                <a:cubicBezTo>
                  <a:pt x="2179" y="1158"/>
                  <a:pt x="2179" y="1158"/>
                  <a:pt x="2179" y="1158"/>
                </a:cubicBezTo>
                <a:cubicBezTo>
                  <a:pt x="2179" y="1158"/>
                  <a:pt x="2179" y="1158"/>
                  <a:pt x="2179" y="1158"/>
                </a:cubicBezTo>
                <a:cubicBezTo>
                  <a:pt x="2179" y="1158"/>
                  <a:pt x="2179" y="1158"/>
                  <a:pt x="2179" y="1158"/>
                </a:cubicBezTo>
                <a:cubicBezTo>
                  <a:pt x="2180" y="1158"/>
                  <a:pt x="2180" y="1158"/>
                  <a:pt x="2180" y="1158"/>
                </a:cubicBezTo>
                <a:cubicBezTo>
                  <a:pt x="2180" y="1158"/>
                  <a:pt x="2180" y="1158"/>
                  <a:pt x="2180" y="1158"/>
                </a:cubicBezTo>
                <a:cubicBezTo>
                  <a:pt x="2180" y="1158"/>
                  <a:pt x="2180" y="1158"/>
                  <a:pt x="2180" y="1158"/>
                </a:cubicBezTo>
                <a:cubicBezTo>
                  <a:pt x="2180" y="1159"/>
                  <a:pt x="2180" y="1159"/>
                  <a:pt x="2180" y="1159"/>
                </a:cubicBezTo>
                <a:cubicBezTo>
                  <a:pt x="2179" y="1159"/>
                  <a:pt x="2179" y="1159"/>
                  <a:pt x="2179" y="1159"/>
                </a:cubicBezTo>
                <a:cubicBezTo>
                  <a:pt x="2179" y="1159"/>
                  <a:pt x="2179" y="1159"/>
                  <a:pt x="2179" y="1159"/>
                </a:cubicBezTo>
                <a:cubicBezTo>
                  <a:pt x="2179" y="1159"/>
                  <a:pt x="2179" y="1159"/>
                  <a:pt x="2179" y="1159"/>
                </a:cubicBezTo>
                <a:cubicBezTo>
                  <a:pt x="2179" y="1159"/>
                  <a:pt x="2179" y="1159"/>
                  <a:pt x="2179" y="1159"/>
                </a:cubicBezTo>
                <a:cubicBezTo>
                  <a:pt x="2179" y="1160"/>
                  <a:pt x="2179" y="1160"/>
                  <a:pt x="2179" y="1160"/>
                </a:cubicBezTo>
                <a:cubicBezTo>
                  <a:pt x="2179" y="1160"/>
                  <a:pt x="2179" y="1160"/>
                  <a:pt x="2179" y="1160"/>
                </a:cubicBezTo>
                <a:cubicBezTo>
                  <a:pt x="2179" y="1160"/>
                  <a:pt x="2179" y="1160"/>
                  <a:pt x="2179" y="1160"/>
                </a:cubicBezTo>
                <a:cubicBezTo>
                  <a:pt x="2179" y="1161"/>
                  <a:pt x="2179" y="1161"/>
                  <a:pt x="2179" y="1161"/>
                </a:cubicBezTo>
                <a:cubicBezTo>
                  <a:pt x="2179" y="1161"/>
                  <a:pt x="2179" y="1161"/>
                  <a:pt x="2179" y="1161"/>
                </a:cubicBezTo>
                <a:cubicBezTo>
                  <a:pt x="2179" y="1160"/>
                  <a:pt x="2179" y="1160"/>
                  <a:pt x="2179" y="1160"/>
                </a:cubicBezTo>
                <a:cubicBezTo>
                  <a:pt x="2179" y="1160"/>
                  <a:pt x="2179" y="1160"/>
                  <a:pt x="2179" y="1160"/>
                </a:cubicBezTo>
                <a:cubicBezTo>
                  <a:pt x="2179" y="1160"/>
                  <a:pt x="2179" y="1160"/>
                  <a:pt x="2179" y="1160"/>
                </a:cubicBezTo>
                <a:cubicBezTo>
                  <a:pt x="2178" y="1160"/>
                  <a:pt x="2178" y="1160"/>
                  <a:pt x="2178" y="1160"/>
                </a:cubicBezTo>
                <a:cubicBezTo>
                  <a:pt x="2178" y="1160"/>
                  <a:pt x="2178" y="1160"/>
                  <a:pt x="2178" y="1160"/>
                </a:cubicBezTo>
                <a:cubicBezTo>
                  <a:pt x="2178" y="1161"/>
                  <a:pt x="2178" y="1161"/>
                  <a:pt x="2178" y="1161"/>
                </a:cubicBezTo>
                <a:cubicBezTo>
                  <a:pt x="2178" y="1161"/>
                  <a:pt x="2178" y="1161"/>
                  <a:pt x="2178" y="1161"/>
                </a:cubicBezTo>
                <a:cubicBezTo>
                  <a:pt x="2178" y="1161"/>
                  <a:pt x="2178" y="1161"/>
                  <a:pt x="2178" y="1161"/>
                </a:cubicBezTo>
                <a:cubicBezTo>
                  <a:pt x="2179" y="1161"/>
                  <a:pt x="2179" y="1161"/>
                  <a:pt x="2179" y="1161"/>
                </a:cubicBezTo>
                <a:cubicBezTo>
                  <a:pt x="2179" y="1161"/>
                  <a:pt x="2179" y="1161"/>
                  <a:pt x="2179" y="1161"/>
                </a:cubicBezTo>
                <a:cubicBezTo>
                  <a:pt x="2179" y="1162"/>
                  <a:pt x="2179" y="1162"/>
                  <a:pt x="2179" y="1162"/>
                </a:cubicBezTo>
                <a:cubicBezTo>
                  <a:pt x="2179" y="1162"/>
                  <a:pt x="2179" y="1162"/>
                  <a:pt x="2179" y="1162"/>
                </a:cubicBezTo>
                <a:cubicBezTo>
                  <a:pt x="2180" y="1162"/>
                  <a:pt x="2180" y="1162"/>
                  <a:pt x="2180" y="1162"/>
                </a:cubicBezTo>
                <a:cubicBezTo>
                  <a:pt x="2180" y="1162"/>
                  <a:pt x="2180" y="1162"/>
                  <a:pt x="2180" y="1162"/>
                </a:cubicBezTo>
                <a:cubicBezTo>
                  <a:pt x="2180" y="1162"/>
                  <a:pt x="2180" y="1162"/>
                  <a:pt x="2180" y="1162"/>
                </a:cubicBezTo>
                <a:cubicBezTo>
                  <a:pt x="2180" y="1162"/>
                  <a:pt x="2180" y="1162"/>
                  <a:pt x="2180" y="1162"/>
                </a:cubicBezTo>
                <a:cubicBezTo>
                  <a:pt x="2180" y="1162"/>
                  <a:pt x="2180" y="1162"/>
                  <a:pt x="2180" y="1162"/>
                </a:cubicBezTo>
                <a:cubicBezTo>
                  <a:pt x="2179" y="1162"/>
                  <a:pt x="2179" y="1162"/>
                  <a:pt x="2179" y="1162"/>
                </a:cubicBezTo>
                <a:cubicBezTo>
                  <a:pt x="2179" y="1162"/>
                  <a:pt x="2179" y="1162"/>
                  <a:pt x="2179" y="1162"/>
                </a:cubicBezTo>
                <a:cubicBezTo>
                  <a:pt x="2179" y="1162"/>
                  <a:pt x="2179" y="1162"/>
                  <a:pt x="2179" y="1162"/>
                </a:cubicBezTo>
                <a:cubicBezTo>
                  <a:pt x="2179" y="1161"/>
                  <a:pt x="2179" y="1161"/>
                  <a:pt x="2179" y="1161"/>
                </a:cubicBezTo>
                <a:cubicBezTo>
                  <a:pt x="2179" y="1161"/>
                  <a:pt x="2179" y="1161"/>
                  <a:pt x="2179" y="1161"/>
                </a:cubicBezTo>
                <a:cubicBezTo>
                  <a:pt x="2178" y="1161"/>
                  <a:pt x="2178" y="1161"/>
                  <a:pt x="2178" y="1161"/>
                </a:cubicBezTo>
                <a:cubicBezTo>
                  <a:pt x="2178" y="1161"/>
                  <a:pt x="2178" y="1161"/>
                  <a:pt x="2178" y="1161"/>
                </a:cubicBezTo>
                <a:cubicBezTo>
                  <a:pt x="2178" y="1161"/>
                  <a:pt x="2178" y="1161"/>
                  <a:pt x="2178" y="1161"/>
                </a:cubicBezTo>
                <a:cubicBezTo>
                  <a:pt x="2178" y="1162"/>
                  <a:pt x="2178" y="1162"/>
                  <a:pt x="2178" y="1162"/>
                </a:cubicBezTo>
                <a:cubicBezTo>
                  <a:pt x="2178" y="1162"/>
                  <a:pt x="2178" y="1162"/>
                  <a:pt x="2178" y="1162"/>
                </a:cubicBezTo>
                <a:cubicBezTo>
                  <a:pt x="2178" y="1163"/>
                  <a:pt x="2178" y="1163"/>
                  <a:pt x="2178" y="1163"/>
                </a:cubicBezTo>
                <a:cubicBezTo>
                  <a:pt x="2178" y="1163"/>
                  <a:pt x="2178" y="1163"/>
                  <a:pt x="2178" y="1163"/>
                </a:cubicBezTo>
                <a:cubicBezTo>
                  <a:pt x="2178" y="1163"/>
                  <a:pt x="2178" y="1163"/>
                  <a:pt x="2178" y="1163"/>
                </a:cubicBezTo>
                <a:cubicBezTo>
                  <a:pt x="2179" y="1163"/>
                  <a:pt x="2179" y="1163"/>
                  <a:pt x="2179" y="1163"/>
                </a:cubicBezTo>
                <a:cubicBezTo>
                  <a:pt x="2179" y="1163"/>
                  <a:pt x="2179" y="1163"/>
                  <a:pt x="2179" y="1163"/>
                </a:cubicBezTo>
                <a:cubicBezTo>
                  <a:pt x="2179" y="1163"/>
                  <a:pt x="2179" y="1163"/>
                  <a:pt x="2179" y="1163"/>
                </a:cubicBezTo>
                <a:cubicBezTo>
                  <a:pt x="2178" y="1163"/>
                  <a:pt x="2178" y="1163"/>
                  <a:pt x="2178" y="1163"/>
                </a:cubicBezTo>
                <a:cubicBezTo>
                  <a:pt x="2178" y="1163"/>
                  <a:pt x="2178" y="1163"/>
                  <a:pt x="2178" y="1163"/>
                </a:cubicBezTo>
                <a:cubicBezTo>
                  <a:pt x="2178" y="1163"/>
                  <a:pt x="2178" y="1163"/>
                  <a:pt x="2178" y="1163"/>
                </a:cubicBezTo>
                <a:cubicBezTo>
                  <a:pt x="2178" y="1163"/>
                  <a:pt x="2178" y="1163"/>
                  <a:pt x="2178" y="1163"/>
                </a:cubicBezTo>
                <a:cubicBezTo>
                  <a:pt x="2178" y="1164"/>
                  <a:pt x="2178" y="1164"/>
                  <a:pt x="2178" y="1164"/>
                </a:cubicBezTo>
                <a:cubicBezTo>
                  <a:pt x="2178" y="1165"/>
                  <a:pt x="2178" y="1165"/>
                  <a:pt x="2178" y="1165"/>
                </a:cubicBezTo>
                <a:cubicBezTo>
                  <a:pt x="2178" y="1165"/>
                  <a:pt x="2178" y="1165"/>
                  <a:pt x="2178" y="1165"/>
                </a:cubicBezTo>
                <a:cubicBezTo>
                  <a:pt x="2178" y="1166"/>
                  <a:pt x="2178" y="1166"/>
                  <a:pt x="2178" y="1166"/>
                </a:cubicBezTo>
                <a:cubicBezTo>
                  <a:pt x="2178" y="1166"/>
                  <a:pt x="2178" y="1166"/>
                  <a:pt x="2178" y="1166"/>
                </a:cubicBezTo>
                <a:cubicBezTo>
                  <a:pt x="2179" y="1166"/>
                  <a:pt x="2179" y="1166"/>
                  <a:pt x="2179" y="1166"/>
                </a:cubicBezTo>
                <a:cubicBezTo>
                  <a:pt x="2179" y="1166"/>
                  <a:pt x="2179" y="1166"/>
                  <a:pt x="2179" y="1166"/>
                </a:cubicBezTo>
                <a:cubicBezTo>
                  <a:pt x="2179" y="1166"/>
                  <a:pt x="2179" y="1166"/>
                  <a:pt x="2179" y="1166"/>
                </a:cubicBezTo>
                <a:cubicBezTo>
                  <a:pt x="2180" y="1165"/>
                  <a:pt x="2180" y="1165"/>
                  <a:pt x="2180" y="1165"/>
                </a:cubicBezTo>
                <a:cubicBezTo>
                  <a:pt x="2180" y="1165"/>
                  <a:pt x="2180" y="1165"/>
                  <a:pt x="2180" y="1165"/>
                </a:cubicBezTo>
                <a:cubicBezTo>
                  <a:pt x="2180" y="1165"/>
                  <a:pt x="2180" y="1165"/>
                  <a:pt x="2180" y="1165"/>
                </a:cubicBezTo>
                <a:cubicBezTo>
                  <a:pt x="2180" y="1165"/>
                  <a:pt x="2180" y="1165"/>
                  <a:pt x="2180" y="1165"/>
                </a:cubicBezTo>
                <a:cubicBezTo>
                  <a:pt x="2180" y="1165"/>
                  <a:pt x="2180" y="1165"/>
                  <a:pt x="2180" y="1165"/>
                </a:cubicBezTo>
                <a:cubicBezTo>
                  <a:pt x="2180" y="1164"/>
                  <a:pt x="2180" y="1164"/>
                  <a:pt x="2180" y="1164"/>
                </a:cubicBezTo>
                <a:cubicBezTo>
                  <a:pt x="2180" y="1164"/>
                  <a:pt x="2180" y="1164"/>
                  <a:pt x="2180" y="1164"/>
                </a:cubicBezTo>
                <a:cubicBezTo>
                  <a:pt x="2181" y="1164"/>
                  <a:pt x="2181" y="1164"/>
                  <a:pt x="2181" y="1164"/>
                </a:cubicBezTo>
                <a:cubicBezTo>
                  <a:pt x="2181" y="1164"/>
                  <a:pt x="2181" y="1164"/>
                  <a:pt x="2181" y="1164"/>
                </a:cubicBezTo>
                <a:cubicBezTo>
                  <a:pt x="2180" y="1164"/>
                  <a:pt x="2180" y="1164"/>
                  <a:pt x="2180" y="1164"/>
                </a:cubicBezTo>
                <a:cubicBezTo>
                  <a:pt x="2180" y="1163"/>
                  <a:pt x="2180" y="1163"/>
                  <a:pt x="2180" y="1163"/>
                </a:cubicBezTo>
                <a:cubicBezTo>
                  <a:pt x="2180" y="1163"/>
                  <a:pt x="2180" y="1163"/>
                  <a:pt x="2180" y="1163"/>
                </a:cubicBezTo>
                <a:cubicBezTo>
                  <a:pt x="2181" y="1163"/>
                  <a:pt x="2181" y="1163"/>
                  <a:pt x="2181" y="1163"/>
                </a:cubicBezTo>
                <a:cubicBezTo>
                  <a:pt x="2181" y="1163"/>
                  <a:pt x="2181" y="1163"/>
                  <a:pt x="2181" y="1163"/>
                </a:cubicBezTo>
                <a:cubicBezTo>
                  <a:pt x="2181" y="1163"/>
                  <a:pt x="2181" y="1163"/>
                  <a:pt x="2181" y="1163"/>
                </a:cubicBezTo>
                <a:cubicBezTo>
                  <a:pt x="2181" y="1163"/>
                  <a:pt x="2181" y="1163"/>
                  <a:pt x="2181" y="1163"/>
                </a:cubicBezTo>
                <a:cubicBezTo>
                  <a:pt x="2181" y="1163"/>
                  <a:pt x="2181" y="1163"/>
                  <a:pt x="2181" y="1163"/>
                </a:cubicBezTo>
                <a:cubicBezTo>
                  <a:pt x="2181" y="1163"/>
                  <a:pt x="2181" y="1163"/>
                  <a:pt x="2181" y="1163"/>
                </a:cubicBezTo>
                <a:cubicBezTo>
                  <a:pt x="2181" y="1163"/>
                  <a:pt x="2181" y="1163"/>
                  <a:pt x="2181" y="1163"/>
                </a:cubicBezTo>
                <a:cubicBezTo>
                  <a:pt x="2181" y="1163"/>
                  <a:pt x="2181" y="1163"/>
                  <a:pt x="2181" y="1163"/>
                </a:cubicBezTo>
                <a:cubicBezTo>
                  <a:pt x="2181" y="1162"/>
                  <a:pt x="2181" y="1162"/>
                  <a:pt x="2181" y="1162"/>
                </a:cubicBezTo>
                <a:cubicBezTo>
                  <a:pt x="2181" y="1162"/>
                  <a:pt x="2181" y="1162"/>
                  <a:pt x="2181" y="1162"/>
                </a:cubicBezTo>
                <a:cubicBezTo>
                  <a:pt x="2180" y="1162"/>
                  <a:pt x="2180" y="1162"/>
                  <a:pt x="2180" y="1162"/>
                </a:cubicBezTo>
                <a:cubicBezTo>
                  <a:pt x="2181" y="1162"/>
                  <a:pt x="2181" y="1162"/>
                  <a:pt x="2181" y="1162"/>
                </a:cubicBezTo>
                <a:cubicBezTo>
                  <a:pt x="2181" y="1162"/>
                  <a:pt x="2181" y="1162"/>
                  <a:pt x="2181" y="1162"/>
                </a:cubicBezTo>
                <a:cubicBezTo>
                  <a:pt x="2182" y="1162"/>
                  <a:pt x="2182" y="1162"/>
                  <a:pt x="2182" y="1162"/>
                </a:cubicBezTo>
                <a:cubicBezTo>
                  <a:pt x="2182" y="1162"/>
                  <a:pt x="2182" y="1162"/>
                  <a:pt x="2182" y="1162"/>
                </a:cubicBezTo>
                <a:cubicBezTo>
                  <a:pt x="2182" y="1162"/>
                  <a:pt x="2182" y="1162"/>
                  <a:pt x="2182" y="1162"/>
                </a:cubicBezTo>
                <a:cubicBezTo>
                  <a:pt x="2182" y="1161"/>
                  <a:pt x="2182" y="1161"/>
                  <a:pt x="2182" y="1161"/>
                </a:cubicBezTo>
                <a:cubicBezTo>
                  <a:pt x="2182" y="1161"/>
                  <a:pt x="2182" y="1161"/>
                  <a:pt x="2182" y="1161"/>
                </a:cubicBezTo>
                <a:cubicBezTo>
                  <a:pt x="2182" y="1161"/>
                  <a:pt x="2182" y="1161"/>
                  <a:pt x="2182" y="1161"/>
                </a:cubicBezTo>
                <a:cubicBezTo>
                  <a:pt x="2182" y="1161"/>
                  <a:pt x="2182" y="1161"/>
                  <a:pt x="2182" y="1161"/>
                </a:cubicBezTo>
                <a:cubicBezTo>
                  <a:pt x="2182" y="1161"/>
                  <a:pt x="2182" y="1161"/>
                  <a:pt x="2182" y="1161"/>
                </a:cubicBezTo>
                <a:moveTo>
                  <a:pt x="2206" y="1175"/>
                </a:moveTo>
                <a:cubicBezTo>
                  <a:pt x="2207" y="1175"/>
                  <a:pt x="2207" y="1175"/>
                  <a:pt x="2207" y="1175"/>
                </a:cubicBezTo>
                <a:cubicBezTo>
                  <a:pt x="2207" y="1175"/>
                  <a:pt x="2207" y="1175"/>
                  <a:pt x="2207" y="1175"/>
                </a:cubicBezTo>
                <a:cubicBezTo>
                  <a:pt x="2208" y="1174"/>
                  <a:pt x="2208" y="1174"/>
                  <a:pt x="2208" y="1174"/>
                </a:cubicBezTo>
                <a:cubicBezTo>
                  <a:pt x="2208" y="1174"/>
                  <a:pt x="2208" y="1174"/>
                  <a:pt x="2208" y="1174"/>
                </a:cubicBezTo>
                <a:cubicBezTo>
                  <a:pt x="2208" y="1174"/>
                  <a:pt x="2208" y="1174"/>
                  <a:pt x="2208" y="1174"/>
                </a:cubicBezTo>
                <a:cubicBezTo>
                  <a:pt x="2208" y="1173"/>
                  <a:pt x="2208" y="1173"/>
                  <a:pt x="2208" y="1173"/>
                </a:cubicBezTo>
                <a:cubicBezTo>
                  <a:pt x="2209" y="1173"/>
                  <a:pt x="2209" y="1173"/>
                  <a:pt x="2209" y="1173"/>
                </a:cubicBezTo>
                <a:cubicBezTo>
                  <a:pt x="2209" y="1173"/>
                  <a:pt x="2209" y="1173"/>
                  <a:pt x="2209" y="1173"/>
                </a:cubicBezTo>
                <a:cubicBezTo>
                  <a:pt x="2209" y="1172"/>
                  <a:pt x="2209" y="1172"/>
                  <a:pt x="2209" y="1172"/>
                </a:cubicBezTo>
                <a:cubicBezTo>
                  <a:pt x="2209" y="1172"/>
                  <a:pt x="2209" y="1172"/>
                  <a:pt x="2209" y="1172"/>
                </a:cubicBezTo>
                <a:cubicBezTo>
                  <a:pt x="2209" y="1172"/>
                  <a:pt x="2209" y="1172"/>
                  <a:pt x="2209" y="1172"/>
                </a:cubicBezTo>
                <a:cubicBezTo>
                  <a:pt x="2209" y="1171"/>
                  <a:pt x="2209" y="1171"/>
                  <a:pt x="2209" y="1171"/>
                </a:cubicBezTo>
                <a:cubicBezTo>
                  <a:pt x="2209" y="1171"/>
                  <a:pt x="2209" y="1171"/>
                  <a:pt x="2209" y="1171"/>
                </a:cubicBezTo>
                <a:cubicBezTo>
                  <a:pt x="2209" y="1171"/>
                  <a:pt x="2209" y="1171"/>
                  <a:pt x="2209" y="1171"/>
                </a:cubicBezTo>
                <a:cubicBezTo>
                  <a:pt x="2209" y="1171"/>
                  <a:pt x="2209" y="1171"/>
                  <a:pt x="2209" y="1171"/>
                </a:cubicBezTo>
                <a:cubicBezTo>
                  <a:pt x="2208" y="1171"/>
                  <a:pt x="2208" y="1171"/>
                  <a:pt x="2208" y="1171"/>
                </a:cubicBezTo>
                <a:cubicBezTo>
                  <a:pt x="2208" y="1170"/>
                  <a:pt x="2208" y="1170"/>
                  <a:pt x="2208" y="1170"/>
                </a:cubicBezTo>
                <a:cubicBezTo>
                  <a:pt x="2207" y="1170"/>
                  <a:pt x="2207" y="1170"/>
                  <a:pt x="2207" y="1170"/>
                </a:cubicBezTo>
                <a:cubicBezTo>
                  <a:pt x="2207" y="1169"/>
                  <a:pt x="2207" y="1170"/>
                  <a:pt x="2206" y="1170"/>
                </a:cubicBezTo>
                <a:cubicBezTo>
                  <a:pt x="2206" y="1170"/>
                  <a:pt x="2205" y="1170"/>
                  <a:pt x="2205" y="1170"/>
                </a:cubicBezTo>
                <a:cubicBezTo>
                  <a:pt x="2204" y="1170"/>
                  <a:pt x="2204" y="1170"/>
                  <a:pt x="2203" y="1170"/>
                </a:cubicBezTo>
                <a:cubicBezTo>
                  <a:pt x="2202" y="1171"/>
                  <a:pt x="2202" y="1171"/>
                  <a:pt x="2202" y="1171"/>
                </a:cubicBezTo>
                <a:cubicBezTo>
                  <a:pt x="2202" y="1172"/>
                  <a:pt x="2202" y="1172"/>
                  <a:pt x="2202" y="1172"/>
                </a:cubicBezTo>
                <a:cubicBezTo>
                  <a:pt x="2201" y="1172"/>
                  <a:pt x="2201" y="1173"/>
                  <a:pt x="2201" y="1174"/>
                </a:cubicBezTo>
                <a:cubicBezTo>
                  <a:pt x="2201" y="1174"/>
                  <a:pt x="2201" y="1174"/>
                  <a:pt x="2201" y="1174"/>
                </a:cubicBezTo>
                <a:cubicBezTo>
                  <a:pt x="2200" y="1175"/>
                  <a:pt x="2200" y="1175"/>
                  <a:pt x="2200" y="1175"/>
                </a:cubicBezTo>
                <a:cubicBezTo>
                  <a:pt x="2200" y="1175"/>
                  <a:pt x="2200" y="1175"/>
                  <a:pt x="2200" y="1175"/>
                </a:cubicBezTo>
                <a:cubicBezTo>
                  <a:pt x="2200" y="1176"/>
                  <a:pt x="2200" y="1176"/>
                  <a:pt x="2200" y="1176"/>
                </a:cubicBezTo>
                <a:cubicBezTo>
                  <a:pt x="2200" y="1177"/>
                  <a:pt x="2200" y="1177"/>
                  <a:pt x="2200" y="1177"/>
                </a:cubicBezTo>
                <a:cubicBezTo>
                  <a:pt x="2200" y="1177"/>
                  <a:pt x="2200" y="1177"/>
                  <a:pt x="2200" y="1177"/>
                </a:cubicBezTo>
                <a:cubicBezTo>
                  <a:pt x="2201" y="1176"/>
                  <a:pt x="2201" y="1176"/>
                  <a:pt x="2201" y="1176"/>
                </a:cubicBezTo>
                <a:cubicBezTo>
                  <a:pt x="2202" y="1176"/>
                  <a:pt x="2202" y="1176"/>
                  <a:pt x="2202" y="1176"/>
                </a:cubicBezTo>
                <a:cubicBezTo>
                  <a:pt x="2202" y="1176"/>
                  <a:pt x="2203" y="1176"/>
                  <a:pt x="2204" y="1176"/>
                </a:cubicBezTo>
                <a:cubicBezTo>
                  <a:pt x="2204" y="1177"/>
                  <a:pt x="2204" y="1176"/>
                  <a:pt x="2205" y="1176"/>
                </a:cubicBezTo>
                <a:cubicBezTo>
                  <a:pt x="2205" y="1176"/>
                  <a:pt x="2205" y="1176"/>
                  <a:pt x="2205" y="1176"/>
                </a:cubicBezTo>
                <a:cubicBezTo>
                  <a:pt x="2206" y="1176"/>
                  <a:pt x="2206" y="1176"/>
                  <a:pt x="2206" y="1176"/>
                </a:cubicBezTo>
                <a:cubicBezTo>
                  <a:pt x="2206" y="1175"/>
                  <a:pt x="2206" y="1175"/>
                  <a:pt x="2206" y="1175"/>
                </a:cubicBezTo>
                <a:moveTo>
                  <a:pt x="2183" y="1162"/>
                </a:moveTo>
                <a:cubicBezTo>
                  <a:pt x="2183" y="1162"/>
                  <a:pt x="2183" y="1162"/>
                  <a:pt x="2183" y="1162"/>
                </a:cubicBezTo>
                <a:cubicBezTo>
                  <a:pt x="2183" y="1162"/>
                  <a:pt x="2183" y="1162"/>
                  <a:pt x="2183" y="1162"/>
                </a:cubicBezTo>
                <a:cubicBezTo>
                  <a:pt x="2183" y="1162"/>
                  <a:pt x="2183" y="1162"/>
                  <a:pt x="2183" y="1162"/>
                </a:cubicBezTo>
                <a:cubicBezTo>
                  <a:pt x="2183" y="1162"/>
                  <a:pt x="2183" y="1162"/>
                  <a:pt x="2183" y="1162"/>
                </a:cubicBezTo>
                <a:cubicBezTo>
                  <a:pt x="2183" y="1163"/>
                  <a:pt x="2183" y="1163"/>
                  <a:pt x="2183" y="1163"/>
                </a:cubicBezTo>
                <a:cubicBezTo>
                  <a:pt x="2183" y="1163"/>
                  <a:pt x="2183" y="1163"/>
                  <a:pt x="2183" y="1163"/>
                </a:cubicBezTo>
                <a:cubicBezTo>
                  <a:pt x="2183" y="1163"/>
                  <a:pt x="2183" y="1163"/>
                  <a:pt x="2183" y="1163"/>
                </a:cubicBezTo>
                <a:cubicBezTo>
                  <a:pt x="2183" y="1163"/>
                  <a:pt x="2183" y="1163"/>
                  <a:pt x="2183" y="1163"/>
                </a:cubicBezTo>
                <a:cubicBezTo>
                  <a:pt x="2183" y="1163"/>
                  <a:pt x="2183" y="1163"/>
                  <a:pt x="2183" y="1163"/>
                </a:cubicBezTo>
                <a:cubicBezTo>
                  <a:pt x="2183" y="1163"/>
                  <a:pt x="2183" y="1163"/>
                  <a:pt x="2183" y="1163"/>
                </a:cubicBezTo>
                <a:cubicBezTo>
                  <a:pt x="2183" y="1162"/>
                  <a:pt x="2183" y="1162"/>
                  <a:pt x="2183" y="1162"/>
                </a:cubicBezTo>
                <a:cubicBezTo>
                  <a:pt x="2183" y="1162"/>
                  <a:pt x="2183" y="1162"/>
                  <a:pt x="2183" y="1162"/>
                </a:cubicBezTo>
                <a:cubicBezTo>
                  <a:pt x="2183" y="1162"/>
                  <a:pt x="2183" y="1162"/>
                  <a:pt x="2183" y="1162"/>
                </a:cubicBezTo>
                <a:cubicBezTo>
                  <a:pt x="2183" y="1162"/>
                  <a:pt x="2183" y="1162"/>
                  <a:pt x="2183" y="1162"/>
                </a:cubicBezTo>
                <a:cubicBezTo>
                  <a:pt x="2183" y="1162"/>
                  <a:pt x="2183" y="1162"/>
                  <a:pt x="2183" y="1162"/>
                </a:cubicBezTo>
                <a:moveTo>
                  <a:pt x="2118" y="1175"/>
                </a:moveTo>
                <a:cubicBezTo>
                  <a:pt x="2118" y="1174"/>
                  <a:pt x="2118" y="1174"/>
                  <a:pt x="2118" y="1174"/>
                </a:cubicBezTo>
                <a:cubicBezTo>
                  <a:pt x="2118" y="1174"/>
                  <a:pt x="2118" y="1174"/>
                  <a:pt x="2118" y="1174"/>
                </a:cubicBezTo>
                <a:cubicBezTo>
                  <a:pt x="2117" y="1174"/>
                  <a:pt x="2117" y="1174"/>
                  <a:pt x="2117" y="1174"/>
                </a:cubicBezTo>
                <a:cubicBezTo>
                  <a:pt x="2117" y="1174"/>
                  <a:pt x="2117" y="1174"/>
                  <a:pt x="2117" y="1174"/>
                </a:cubicBezTo>
                <a:cubicBezTo>
                  <a:pt x="2117" y="1174"/>
                  <a:pt x="2117" y="1174"/>
                  <a:pt x="2117" y="1174"/>
                </a:cubicBezTo>
                <a:cubicBezTo>
                  <a:pt x="2116" y="1174"/>
                  <a:pt x="2116" y="1174"/>
                  <a:pt x="2116" y="1174"/>
                </a:cubicBezTo>
                <a:cubicBezTo>
                  <a:pt x="2115" y="1174"/>
                  <a:pt x="2115" y="1174"/>
                  <a:pt x="2115" y="1174"/>
                </a:cubicBezTo>
                <a:cubicBezTo>
                  <a:pt x="2115" y="1174"/>
                  <a:pt x="2115" y="1174"/>
                  <a:pt x="2115" y="1174"/>
                </a:cubicBezTo>
                <a:cubicBezTo>
                  <a:pt x="2115" y="1174"/>
                  <a:pt x="2115" y="1174"/>
                  <a:pt x="2115" y="1174"/>
                </a:cubicBezTo>
                <a:cubicBezTo>
                  <a:pt x="2115" y="1174"/>
                  <a:pt x="2115" y="1174"/>
                  <a:pt x="2115" y="1174"/>
                </a:cubicBezTo>
                <a:cubicBezTo>
                  <a:pt x="2115" y="1174"/>
                  <a:pt x="2115" y="1174"/>
                  <a:pt x="2115" y="1174"/>
                </a:cubicBezTo>
                <a:cubicBezTo>
                  <a:pt x="2114" y="1174"/>
                  <a:pt x="2114" y="1174"/>
                  <a:pt x="2114" y="1174"/>
                </a:cubicBezTo>
                <a:cubicBezTo>
                  <a:pt x="2114" y="1174"/>
                  <a:pt x="2114" y="1174"/>
                  <a:pt x="2114" y="1174"/>
                </a:cubicBezTo>
                <a:cubicBezTo>
                  <a:pt x="2114" y="1174"/>
                  <a:pt x="2114" y="1174"/>
                  <a:pt x="2114" y="1174"/>
                </a:cubicBezTo>
                <a:cubicBezTo>
                  <a:pt x="2114" y="1174"/>
                  <a:pt x="2114" y="1174"/>
                  <a:pt x="2114" y="1174"/>
                </a:cubicBezTo>
                <a:cubicBezTo>
                  <a:pt x="2113" y="1174"/>
                  <a:pt x="2113" y="1174"/>
                  <a:pt x="2113" y="1174"/>
                </a:cubicBezTo>
                <a:cubicBezTo>
                  <a:pt x="2113" y="1175"/>
                  <a:pt x="2113" y="1175"/>
                  <a:pt x="2113" y="1175"/>
                </a:cubicBezTo>
                <a:cubicBezTo>
                  <a:pt x="2113" y="1175"/>
                  <a:pt x="2113" y="1175"/>
                  <a:pt x="2113" y="1175"/>
                </a:cubicBezTo>
                <a:cubicBezTo>
                  <a:pt x="2113" y="1175"/>
                  <a:pt x="2113" y="1175"/>
                  <a:pt x="2113" y="1175"/>
                </a:cubicBezTo>
                <a:cubicBezTo>
                  <a:pt x="2114" y="1175"/>
                  <a:pt x="2114" y="1175"/>
                  <a:pt x="2114" y="1175"/>
                </a:cubicBezTo>
                <a:cubicBezTo>
                  <a:pt x="2114" y="1175"/>
                  <a:pt x="2114" y="1175"/>
                  <a:pt x="2114" y="1175"/>
                </a:cubicBezTo>
                <a:cubicBezTo>
                  <a:pt x="2114" y="1175"/>
                  <a:pt x="2114" y="1175"/>
                  <a:pt x="2114" y="1175"/>
                </a:cubicBezTo>
                <a:cubicBezTo>
                  <a:pt x="2114" y="1175"/>
                  <a:pt x="2114" y="1175"/>
                  <a:pt x="2114" y="1175"/>
                </a:cubicBezTo>
                <a:cubicBezTo>
                  <a:pt x="2113" y="1175"/>
                  <a:pt x="2113" y="1175"/>
                  <a:pt x="2113" y="1175"/>
                </a:cubicBezTo>
                <a:cubicBezTo>
                  <a:pt x="2113" y="1175"/>
                  <a:pt x="2113" y="1175"/>
                  <a:pt x="2113" y="1175"/>
                </a:cubicBezTo>
                <a:cubicBezTo>
                  <a:pt x="2113" y="1176"/>
                  <a:pt x="2113" y="1176"/>
                  <a:pt x="2113" y="1176"/>
                </a:cubicBezTo>
                <a:cubicBezTo>
                  <a:pt x="2113" y="1176"/>
                  <a:pt x="2113" y="1176"/>
                  <a:pt x="2113" y="1176"/>
                </a:cubicBezTo>
                <a:cubicBezTo>
                  <a:pt x="2113" y="1176"/>
                  <a:pt x="2113" y="1176"/>
                  <a:pt x="2113" y="1176"/>
                </a:cubicBezTo>
                <a:cubicBezTo>
                  <a:pt x="2113" y="1176"/>
                  <a:pt x="2113" y="1176"/>
                  <a:pt x="2113" y="1176"/>
                </a:cubicBezTo>
                <a:cubicBezTo>
                  <a:pt x="2113" y="1176"/>
                  <a:pt x="2113" y="1176"/>
                  <a:pt x="2113" y="1176"/>
                </a:cubicBezTo>
                <a:cubicBezTo>
                  <a:pt x="2113" y="1176"/>
                  <a:pt x="2113" y="1176"/>
                  <a:pt x="2113" y="1176"/>
                </a:cubicBezTo>
                <a:cubicBezTo>
                  <a:pt x="2114" y="1176"/>
                  <a:pt x="2114" y="1176"/>
                  <a:pt x="2114" y="1176"/>
                </a:cubicBezTo>
                <a:cubicBezTo>
                  <a:pt x="2114" y="1176"/>
                  <a:pt x="2114" y="1176"/>
                  <a:pt x="2114" y="1176"/>
                </a:cubicBezTo>
                <a:cubicBezTo>
                  <a:pt x="2114" y="1176"/>
                  <a:pt x="2114" y="1176"/>
                  <a:pt x="2114" y="1176"/>
                </a:cubicBezTo>
                <a:cubicBezTo>
                  <a:pt x="2114" y="1176"/>
                  <a:pt x="2114" y="1176"/>
                  <a:pt x="2114" y="1176"/>
                </a:cubicBezTo>
                <a:cubicBezTo>
                  <a:pt x="2115" y="1176"/>
                  <a:pt x="2115" y="1176"/>
                  <a:pt x="2115" y="1176"/>
                </a:cubicBezTo>
                <a:cubicBezTo>
                  <a:pt x="2115" y="1176"/>
                  <a:pt x="2115" y="1176"/>
                  <a:pt x="2115" y="1176"/>
                </a:cubicBezTo>
                <a:cubicBezTo>
                  <a:pt x="2116" y="1176"/>
                  <a:pt x="2116" y="1176"/>
                  <a:pt x="2116" y="1176"/>
                </a:cubicBezTo>
                <a:cubicBezTo>
                  <a:pt x="2116" y="1176"/>
                  <a:pt x="2116" y="1176"/>
                  <a:pt x="2116" y="1176"/>
                </a:cubicBezTo>
                <a:cubicBezTo>
                  <a:pt x="2116" y="1176"/>
                  <a:pt x="2116" y="1176"/>
                  <a:pt x="2116" y="1176"/>
                </a:cubicBezTo>
                <a:cubicBezTo>
                  <a:pt x="2117" y="1176"/>
                  <a:pt x="2117" y="1176"/>
                  <a:pt x="2117" y="1176"/>
                </a:cubicBezTo>
                <a:cubicBezTo>
                  <a:pt x="2118" y="1175"/>
                  <a:pt x="2118" y="1175"/>
                  <a:pt x="2118" y="1175"/>
                </a:cubicBezTo>
                <a:cubicBezTo>
                  <a:pt x="2118" y="1175"/>
                  <a:pt x="2118" y="1175"/>
                  <a:pt x="2118" y="1175"/>
                </a:cubicBezTo>
                <a:cubicBezTo>
                  <a:pt x="2118" y="1175"/>
                  <a:pt x="2118" y="1175"/>
                  <a:pt x="2118" y="1175"/>
                </a:cubicBezTo>
                <a:moveTo>
                  <a:pt x="1959" y="1108"/>
                </a:moveTo>
                <a:cubicBezTo>
                  <a:pt x="1959" y="1108"/>
                  <a:pt x="1959" y="1108"/>
                  <a:pt x="1959" y="1108"/>
                </a:cubicBezTo>
                <a:cubicBezTo>
                  <a:pt x="1959" y="1108"/>
                  <a:pt x="1959" y="1108"/>
                  <a:pt x="1959" y="1108"/>
                </a:cubicBezTo>
                <a:cubicBezTo>
                  <a:pt x="1960" y="1108"/>
                  <a:pt x="1960" y="1108"/>
                  <a:pt x="1960" y="1108"/>
                </a:cubicBezTo>
                <a:cubicBezTo>
                  <a:pt x="1960" y="1108"/>
                  <a:pt x="1960" y="1108"/>
                  <a:pt x="1960" y="1108"/>
                </a:cubicBezTo>
                <a:cubicBezTo>
                  <a:pt x="1960" y="1108"/>
                  <a:pt x="1960" y="1108"/>
                  <a:pt x="1960" y="1108"/>
                </a:cubicBezTo>
                <a:cubicBezTo>
                  <a:pt x="1961" y="1108"/>
                  <a:pt x="1961" y="1108"/>
                  <a:pt x="1961" y="1108"/>
                </a:cubicBezTo>
                <a:cubicBezTo>
                  <a:pt x="1961" y="1107"/>
                  <a:pt x="1961" y="1107"/>
                  <a:pt x="1961" y="1107"/>
                </a:cubicBezTo>
                <a:cubicBezTo>
                  <a:pt x="1961" y="1107"/>
                  <a:pt x="1961" y="1107"/>
                  <a:pt x="1961" y="1107"/>
                </a:cubicBezTo>
                <a:cubicBezTo>
                  <a:pt x="1961" y="1106"/>
                  <a:pt x="1961" y="1106"/>
                  <a:pt x="1961" y="1106"/>
                </a:cubicBezTo>
                <a:cubicBezTo>
                  <a:pt x="1961" y="1106"/>
                  <a:pt x="1961" y="1106"/>
                  <a:pt x="1961" y="1106"/>
                </a:cubicBezTo>
                <a:cubicBezTo>
                  <a:pt x="1960" y="1106"/>
                  <a:pt x="1960" y="1106"/>
                  <a:pt x="1960" y="1106"/>
                </a:cubicBezTo>
                <a:cubicBezTo>
                  <a:pt x="1960" y="1106"/>
                  <a:pt x="1960" y="1106"/>
                  <a:pt x="1960" y="1106"/>
                </a:cubicBezTo>
                <a:cubicBezTo>
                  <a:pt x="1959" y="1106"/>
                  <a:pt x="1959" y="1106"/>
                  <a:pt x="1959" y="1106"/>
                </a:cubicBezTo>
                <a:cubicBezTo>
                  <a:pt x="1959" y="1106"/>
                  <a:pt x="1959" y="1106"/>
                  <a:pt x="1959" y="1106"/>
                </a:cubicBezTo>
                <a:cubicBezTo>
                  <a:pt x="1959" y="1106"/>
                  <a:pt x="1959" y="1106"/>
                  <a:pt x="1959" y="1106"/>
                </a:cubicBezTo>
                <a:cubicBezTo>
                  <a:pt x="1958" y="1106"/>
                  <a:pt x="1958" y="1106"/>
                  <a:pt x="1958" y="1106"/>
                </a:cubicBezTo>
                <a:cubicBezTo>
                  <a:pt x="1958" y="1107"/>
                  <a:pt x="1958" y="1107"/>
                  <a:pt x="1958" y="1107"/>
                </a:cubicBezTo>
                <a:cubicBezTo>
                  <a:pt x="1958" y="1107"/>
                  <a:pt x="1958" y="1107"/>
                  <a:pt x="1958" y="1107"/>
                </a:cubicBezTo>
                <a:cubicBezTo>
                  <a:pt x="1959" y="1108"/>
                  <a:pt x="1959" y="1108"/>
                  <a:pt x="1959" y="1108"/>
                </a:cubicBezTo>
                <a:cubicBezTo>
                  <a:pt x="1959" y="1108"/>
                  <a:pt x="1959" y="1108"/>
                  <a:pt x="1959" y="1108"/>
                </a:cubicBezTo>
                <a:moveTo>
                  <a:pt x="1969" y="1116"/>
                </a:moveTo>
                <a:cubicBezTo>
                  <a:pt x="1969" y="1115"/>
                  <a:pt x="1969" y="1115"/>
                  <a:pt x="1969" y="1115"/>
                </a:cubicBezTo>
                <a:cubicBezTo>
                  <a:pt x="1969" y="1115"/>
                  <a:pt x="1969" y="1115"/>
                  <a:pt x="1969" y="1115"/>
                </a:cubicBezTo>
                <a:cubicBezTo>
                  <a:pt x="1969" y="1115"/>
                  <a:pt x="1969" y="1115"/>
                  <a:pt x="1969" y="1115"/>
                </a:cubicBezTo>
                <a:cubicBezTo>
                  <a:pt x="1969" y="1116"/>
                  <a:pt x="1969" y="1116"/>
                  <a:pt x="1969" y="1116"/>
                </a:cubicBezTo>
                <a:cubicBezTo>
                  <a:pt x="1969" y="1116"/>
                  <a:pt x="1969" y="1116"/>
                  <a:pt x="1969" y="1116"/>
                </a:cubicBezTo>
                <a:cubicBezTo>
                  <a:pt x="1969" y="1116"/>
                  <a:pt x="1969" y="1116"/>
                  <a:pt x="1969" y="1116"/>
                </a:cubicBezTo>
                <a:cubicBezTo>
                  <a:pt x="1970" y="1116"/>
                  <a:pt x="1970" y="1116"/>
                  <a:pt x="1970" y="1116"/>
                </a:cubicBezTo>
                <a:cubicBezTo>
                  <a:pt x="1970" y="1116"/>
                  <a:pt x="1970" y="1116"/>
                  <a:pt x="1970" y="1116"/>
                </a:cubicBezTo>
                <a:cubicBezTo>
                  <a:pt x="1969" y="1116"/>
                  <a:pt x="1969" y="1116"/>
                  <a:pt x="1969" y="1116"/>
                </a:cubicBezTo>
                <a:moveTo>
                  <a:pt x="1970" y="1116"/>
                </a:moveTo>
                <a:cubicBezTo>
                  <a:pt x="1970" y="1116"/>
                  <a:pt x="1970" y="1116"/>
                  <a:pt x="1970" y="1116"/>
                </a:cubicBezTo>
                <a:cubicBezTo>
                  <a:pt x="1970" y="1116"/>
                  <a:pt x="1970" y="1116"/>
                  <a:pt x="1970" y="1116"/>
                </a:cubicBezTo>
                <a:cubicBezTo>
                  <a:pt x="1971" y="1116"/>
                  <a:pt x="1971" y="1116"/>
                  <a:pt x="1971" y="1116"/>
                </a:cubicBezTo>
                <a:cubicBezTo>
                  <a:pt x="1971" y="1116"/>
                  <a:pt x="1971" y="1116"/>
                  <a:pt x="1971" y="1116"/>
                </a:cubicBezTo>
                <a:cubicBezTo>
                  <a:pt x="1971" y="1115"/>
                  <a:pt x="1971" y="1115"/>
                  <a:pt x="1971" y="1115"/>
                </a:cubicBezTo>
                <a:cubicBezTo>
                  <a:pt x="1971" y="1115"/>
                  <a:pt x="1971" y="1115"/>
                  <a:pt x="1971" y="1115"/>
                </a:cubicBezTo>
                <a:cubicBezTo>
                  <a:pt x="1970" y="1115"/>
                  <a:pt x="1970" y="1115"/>
                  <a:pt x="1970" y="1115"/>
                </a:cubicBezTo>
                <a:cubicBezTo>
                  <a:pt x="1970" y="1115"/>
                  <a:pt x="1970" y="1115"/>
                  <a:pt x="1970" y="1115"/>
                </a:cubicBezTo>
                <a:cubicBezTo>
                  <a:pt x="1970" y="1115"/>
                  <a:pt x="1970" y="1115"/>
                  <a:pt x="1970" y="1115"/>
                </a:cubicBezTo>
                <a:cubicBezTo>
                  <a:pt x="1970" y="1116"/>
                  <a:pt x="1970" y="1116"/>
                  <a:pt x="1970" y="1116"/>
                </a:cubicBezTo>
                <a:moveTo>
                  <a:pt x="1970" y="1113"/>
                </a:moveTo>
                <a:cubicBezTo>
                  <a:pt x="1969" y="1113"/>
                  <a:pt x="1969" y="1113"/>
                  <a:pt x="1969" y="1113"/>
                </a:cubicBezTo>
                <a:cubicBezTo>
                  <a:pt x="1968" y="1112"/>
                  <a:pt x="1968" y="1112"/>
                  <a:pt x="1968" y="1112"/>
                </a:cubicBezTo>
                <a:cubicBezTo>
                  <a:pt x="1968" y="1112"/>
                  <a:pt x="1968" y="1112"/>
                  <a:pt x="1968" y="1112"/>
                </a:cubicBezTo>
                <a:cubicBezTo>
                  <a:pt x="1968" y="1112"/>
                  <a:pt x="1968" y="1112"/>
                  <a:pt x="1968" y="1112"/>
                </a:cubicBezTo>
                <a:cubicBezTo>
                  <a:pt x="1967" y="1112"/>
                  <a:pt x="1967" y="1112"/>
                  <a:pt x="1967" y="1112"/>
                </a:cubicBezTo>
                <a:cubicBezTo>
                  <a:pt x="1967" y="1112"/>
                  <a:pt x="1967" y="1112"/>
                  <a:pt x="1967" y="1112"/>
                </a:cubicBezTo>
                <a:cubicBezTo>
                  <a:pt x="1967" y="1113"/>
                  <a:pt x="1967" y="1113"/>
                  <a:pt x="1967" y="1113"/>
                </a:cubicBezTo>
                <a:cubicBezTo>
                  <a:pt x="1967" y="1113"/>
                  <a:pt x="1967" y="1113"/>
                  <a:pt x="1967" y="1113"/>
                </a:cubicBezTo>
                <a:cubicBezTo>
                  <a:pt x="1967" y="1113"/>
                  <a:pt x="1967" y="1113"/>
                  <a:pt x="1967" y="1113"/>
                </a:cubicBezTo>
                <a:cubicBezTo>
                  <a:pt x="1968" y="1113"/>
                  <a:pt x="1968" y="1113"/>
                  <a:pt x="1968" y="1113"/>
                </a:cubicBezTo>
                <a:cubicBezTo>
                  <a:pt x="1968" y="1113"/>
                  <a:pt x="1968" y="1113"/>
                  <a:pt x="1968" y="1113"/>
                </a:cubicBezTo>
                <a:cubicBezTo>
                  <a:pt x="1968" y="1113"/>
                  <a:pt x="1968" y="1113"/>
                  <a:pt x="1968" y="1113"/>
                </a:cubicBezTo>
                <a:cubicBezTo>
                  <a:pt x="1969" y="1114"/>
                  <a:pt x="1969" y="1114"/>
                  <a:pt x="1969" y="1114"/>
                </a:cubicBezTo>
                <a:cubicBezTo>
                  <a:pt x="1969" y="1114"/>
                  <a:pt x="1969" y="1114"/>
                  <a:pt x="1969" y="1114"/>
                </a:cubicBezTo>
                <a:cubicBezTo>
                  <a:pt x="1970" y="1114"/>
                  <a:pt x="1970" y="1114"/>
                  <a:pt x="1970" y="1114"/>
                </a:cubicBezTo>
                <a:cubicBezTo>
                  <a:pt x="1970" y="1114"/>
                  <a:pt x="1970" y="1114"/>
                  <a:pt x="1970" y="1114"/>
                </a:cubicBezTo>
                <a:cubicBezTo>
                  <a:pt x="1970" y="1114"/>
                  <a:pt x="1970" y="1114"/>
                  <a:pt x="1970" y="1114"/>
                </a:cubicBezTo>
                <a:cubicBezTo>
                  <a:pt x="1970" y="1113"/>
                  <a:pt x="1970" y="1113"/>
                  <a:pt x="1970" y="1113"/>
                </a:cubicBezTo>
                <a:moveTo>
                  <a:pt x="1964" y="1155"/>
                </a:moveTo>
                <a:cubicBezTo>
                  <a:pt x="1964" y="1155"/>
                  <a:pt x="1964" y="1155"/>
                  <a:pt x="1964" y="1155"/>
                </a:cubicBezTo>
                <a:cubicBezTo>
                  <a:pt x="1964" y="1155"/>
                  <a:pt x="1964" y="1155"/>
                  <a:pt x="1964" y="1155"/>
                </a:cubicBezTo>
                <a:cubicBezTo>
                  <a:pt x="1964" y="1155"/>
                  <a:pt x="1964" y="1155"/>
                  <a:pt x="1964" y="1155"/>
                </a:cubicBezTo>
                <a:cubicBezTo>
                  <a:pt x="1963" y="1155"/>
                  <a:pt x="1963" y="1155"/>
                  <a:pt x="1963" y="1155"/>
                </a:cubicBezTo>
                <a:cubicBezTo>
                  <a:pt x="1963" y="1155"/>
                  <a:pt x="1963" y="1155"/>
                  <a:pt x="1963" y="1155"/>
                </a:cubicBezTo>
                <a:cubicBezTo>
                  <a:pt x="1963" y="1155"/>
                  <a:pt x="1963" y="1155"/>
                  <a:pt x="1963" y="1155"/>
                </a:cubicBezTo>
                <a:cubicBezTo>
                  <a:pt x="1963" y="1155"/>
                  <a:pt x="1963" y="1155"/>
                  <a:pt x="1963" y="1155"/>
                </a:cubicBezTo>
                <a:cubicBezTo>
                  <a:pt x="1963" y="1155"/>
                  <a:pt x="1963" y="1155"/>
                  <a:pt x="1963" y="1155"/>
                </a:cubicBezTo>
                <a:cubicBezTo>
                  <a:pt x="1963" y="1155"/>
                  <a:pt x="1963" y="1155"/>
                  <a:pt x="1963" y="1155"/>
                </a:cubicBezTo>
                <a:cubicBezTo>
                  <a:pt x="1964" y="1156"/>
                  <a:pt x="1964" y="1156"/>
                  <a:pt x="1964" y="1156"/>
                </a:cubicBezTo>
                <a:cubicBezTo>
                  <a:pt x="1964" y="1156"/>
                  <a:pt x="1964" y="1156"/>
                  <a:pt x="1964" y="1156"/>
                </a:cubicBezTo>
                <a:cubicBezTo>
                  <a:pt x="1964" y="1156"/>
                  <a:pt x="1964" y="1156"/>
                  <a:pt x="1964" y="1156"/>
                </a:cubicBezTo>
                <a:cubicBezTo>
                  <a:pt x="1964" y="1156"/>
                  <a:pt x="1964" y="1156"/>
                  <a:pt x="1964" y="1156"/>
                </a:cubicBezTo>
                <a:cubicBezTo>
                  <a:pt x="1965" y="1156"/>
                  <a:pt x="1965" y="1156"/>
                  <a:pt x="1965" y="1156"/>
                </a:cubicBezTo>
                <a:cubicBezTo>
                  <a:pt x="1965" y="1156"/>
                  <a:pt x="1965" y="1156"/>
                  <a:pt x="1965" y="1156"/>
                </a:cubicBezTo>
                <a:cubicBezTo>
                  <a:pt x="1965" y="1156"/>
                  <a:pt x="1965" y="1156"/>
                  <a:pt x="1965" y="1156"/>
                </a:cubicBezTo>
                <a:cubicBezTo>
                  <a:pt x="1965" y="1156"/>
                  <a:pt x="1965" y="1156"/>
                  <a:pt x="1965" y="1156"/>
                </a:cubicBezTo>
                <a:cubicBezTo>
                  <a:pt x="1965" y="1156"/>
                  <a:pt x="1965" y="1156"/>
                  <a:pt x="1965" y="1156"/>
                </a:cubicBezTo>
                <a:cubicBezTo>
                  <a:pt x="1965" y="1155"/>
                  <a:pt x="1965" y="1155"/>
                  <a:pt x="1965" y="1155"/>
                </a:cubicBezTo>
                <a:cubicBezTo>
                  <a:pt x="1964" y="1155"/>
                  <a:pt x="1964" y="1155"/>
                  <a:pt x="1964" y="1155"/>
                </a:cubicBezTo>
                <a:moveTo>
                  <a:pt x="1983" y="1158"/>
                </a:moveTo>
                <a:cubicBezTo>
                  <a:pt x="1984" y="1158"/>
                  <a:pt x="1984" y="1158"/>
                  <a:pt x="1984" y="1158"/>
                </a:cubicBezTo>
                <a:cubicBezTo>
                  <a:pt x="1983" y="1158"/>
                  <a:pt x="1983" y="1158"/>
                  <a:pt x="1983" y="1158"/>
                </a:cubicBezTo>
                <a:cubicBezTo>
                  <a:pt x="1983" y="1158"/>
                  <a:pt x="1983" y="1158"/>
                  <a:pt x="1983" y="1158"/>
                </a:cubicBezTo>
                <a:cubicBezTo>
                  <a:pt x="1983" y="1158"/>
                  <a:pt x="1983" y="1158"/>
                  <a:pt x="1983" y="1158"/>
                </a:cubicBezTo>
                <a:cubicBezTo>
                  <a:pt x="1984" y="1158"/>
                  <a:pt x="1984" y="1158"/>
                  <a:pt x="1984" y="1158"/>
                </a:cubicBezTo>
                <a:cubicBezTo>
                  <a:pt x="1983" y="1158"/>
                  <a:pt x="1983" y="1158"/>
                  <a:pt x="1983" y="1158"/>
                </a:cubicBezTo>
                <a:cubicBezTo>
                  <a:pt x="1984" y="1157"/>
                  <a:pt x="1984" y="1157"/>
                  <a:pt x="1984" y="1157"/>
                </a:cubicBezTo>
                <a:cubicBezTo>
                  <a:pt x="1983" y="1157"/>
                  <a:pt x="1983" y="1157"/>
                  <a:pt x="1983" y="1157"/>
                </a:cubicBezTo>
                <a:cubicBezTo>
                  <a:pt x="1984" y="1157"/>
                  <a:pt x="1984" y="1157"/>
                  <a:pt x="1984" y="1157"/>
                </a:cubicBezTo>
                <a:cubicBezTo>
                  <a:pt x="1984" y="1157"/>
                  <a:pt x="1984" y="1157"/>
                  <a:pt x="1984" y="1157"/>
                </a:cubicBezTo>
                <a:cubicBezTo>
                  <a:pt x="1984" y="1156"/>
                  <a:pt x="1984" y="1156"/>
                  <a:pt x="1984" y="1156"/>
                </a:cubicBezTo>
                <a:cubicBezTo>
                  <a:pt x="1984" y="1156"/>
                  <a:pt x="1984" y="1156"/>
                  <a:pt x="1984" y="1156"/>
                </a:cubicBezTo>
                <a:cubicBezTo>
                  <a:pt x="1984" y="1156"/>
                  <a:pt x="1984" y="1156"/>
                  <a:pt x="1984" y="1156"/>
                </a:cubicBezTo>
                <a:cubicBezTo>
                  <a:pt x="1984" y="1156"/>
                  <a:pt x="1984" y="1156"/>
                  <a:pt x="1984" y="1156"/>
                </a:cubicBezTo>
                <a:cubicBezTo>
                  <a:pt x="1985" y="1157"/>
                  <a:pt x="1985" y="1157"/>
                  <a:pt x="1985" y="1157"/>
                </a:cubicBezTo>
                <a:cubicBezTo>
                  <a:pt x="1986" y="1157"/>
                  <a:pt x="1986" y="1157"/>
                  <a:pt x="1986" y="1157"/>
                </a:cubicBezTo>
                <a:cubicBezTo>
                  <a:pt x="1986" y="1158"/>
                  <a:pt x="1986" y="1158"/>
                  <a:pt x="1986" y="1158"/>
                </a:cubicBezTo>
                <a:cubicBezTo>
                  <a:pt x="1986" y="1158"/>
                  <a:pt x="1986" y="1158"/>
                  <a:pt x="1986" y="1158"/>
                </a:cubicBezTo>
                <a:cubicBezTo>
                  <a:pt x="1986" y="1158"/>
                  <a:pt x="1986" y="1158"/>
                  <a:pt x="1986" y="1158"/>
                </a:cubicBezTo>
                <a:cubicBezTo>
                  <a:pt x="1987" y="1159"/>
                  <a:pt x="1987" y="1159"/>
                  <a:pt x="1987" y="1159"/>
                </a:cubicBezTo>
                <a:cubicBezTo>
                  <a:pt x="1987" y="1159"/>
                  <a:pt x="1987" y="1159"/>
                  <a:pt x="1987" y="1159"/>
                </a:cubicBezTo>
                <a:cubicBezTo>
                  <a:pt x="1987" y="1159"/>
                  <a:pt x="1987" y="1159"/>
                  <a:pt x="1987" y="1159"/>
                </a:cubicBezTo>
                <a:cubicBezTo>
                  <a:pt x="1987" y="1158"/>
                  <a:pt x="1987" y="1158"/>
                  <a:pt x="1987" y="1158"/>
                </a:cubicBezTo>
                <a:cubicBezTo>
                  <a:pt x="1988" y="1158"/>
                  <a:pt x="1988" y="1158"/>
                  <a:pt x="1988" y="1158"/>
                </a:cubicBezTo>
                <a:cubicBezTo>
                  <a:pt x="1988" y="1157"/>
                  <a:pt x="1988" y="1157"/>
                  <a:pt x="1988" y="1157"/>
                </a:cubicBezTo>
                <a:cubicBezTo>
                  <a:pt x="1988" y="1157"/>
                  <a:pt x="1988" y="1157"/>
                  <a:pt x="1988" y="1157"/>
                </a:cubicBezTo>
                <a:cubicBezTo>
                  <a:pt x="1988" y="1157"/>
                  <a:pt x="1988" y="1157"/>
                  <a:pt x="1988" y="1157"/>
                </a:cubicBezTo>
                <a:cubicBezTo>
                  <a:pt x="1988" y="1156"/>
                  <a:pt x="1988" y="1156"/>
                  <a:pt x="1988" y="1156"/>
                </a:cubicBezTo>
                <a:cubicBezTo>
                  <a:pt x="1988" y="1155"/>
                  <a:pt x="1988" y="1155"/>
                  <a:pt x="1988" y="1155"/>
                </a:cubicBezTo>
                <a:cubicBezTo>
                  <a:pt x="1988" y="1155"/>
                  <a:pt x="1988" y="1155"/>
                  <a:pt x="1988" y="1155"/>
                </a:cubicBezTo>
                <a:cubicBezTo>
                  <a:pt x="1988" y="1154"/>
                  <a:pt x="1988" y="1154"/>
                  <a:pt x="1988" y="1154"/>
                </a:cubicBezTo>
                <a:cubicBezTo>
                  <a:pt x="1988" y="1154"/>
                  <a:pt x="1988" y="1154"/>
                  <a:pt x="1988" y="1154"/>
                </a:cubicBezTo>
                <a:cubicBezTo>
                  <a:pt x="1988" y="1153"/>
                  <a:pt x="1988" y="1153"/>
                  <a:pt x="1988" y="1153"/>
                </a:cubicBezTo>
                <a:cubicBezTo>
                  <a:pt x="1988" y="1152"/>
                  <a:pt x="1988" y="1152"/>
                  <a:pt x="1988" y="1152"/>
                </a:cubicBezTo>
                <a:cubicBezTo>
                  <a:pt x="1988" y="1152"/>
                  <a:pt x="1988" y="1152"/>
                  <a:pt x="1988" y="1152"/>
                </a:cubicBezTo>
                <a:cubicBezTo>
                  <a:pt x="1988" y="1152"/>
                  <a:pt x="1988" y="1152"/>
                  <a:pt x="1988" y="1152"/>
                </a:cubicBezTo>
                <a:cubicBezTo>
                  <a:pt x="1988" y="1151"/>
                  <a:pt x="1988" y="1151"/>
                  <a:pt x="1988" y="1151"/>
                </a:cubicBezTo>
                <a:cubicBezTo>
                  <a:pt x="1988" y="1151"/>
                  <a:pt x="1988" y="1151"/>
                  <a:pt x="1988" y="1151"/>
                </a:cubicBezTo>
                <a:cubicBezTo>
                  <a:pt x="1988" y="1151"/>
                  <a:pt x="1988" y="1151"/>
                  <a:pt x="1988" y="1151"/>
                </a:cubicBezTo>
                <a:cubicBezTo>
                  <a:pt x="1988" y="1150"/>
                  <a:pt x="1988" y="1150"/>
                  <a:pt x="1988" y="1150"/>
                </a:cubicBezTo>
                <a:cubicBezTo>
                  <a:pt x="1988" y="1150"/>
                  <a:pt x="1988" y="1150"/>
                  <a:pt x="1988" y="1150"/>
                </a:cubicBezTo>
                <a:cubicBezTo>
                  <a:pt x="1988" y="1150"/>
                  <a:pt x="1988" y="1150"/>
                  <a:pt x="1988" y="1150"/>
                </a:cubicBezTo>
                <a:cubicBezTo>
                  <a:pt x="1988" y="1149"/>
                  <a:pt x="1988" y="1149"/>
                  <a:pt x="1988" y="1149"/>
                </a:cubicBezTo>
                <a:cubicBezTo>
                  <a:pt x="1988" y="1149"/>
                  <a:pt x="1988" y="1149"/>
                  <a:pt x="1988" y="1149"/>
                </a:cubicBezTo>
                <a:cubicBezTo>
                  <a:pt x="1988" y="1149"/>
                  <a:pt x="1988" y="1149"/>
                  <a:pt x="1988" y="1149"/>
                </a:cubicBezTo>
                <a:cubicBezTo>
                  <a:pt x="1988" y="1148"/>
                  <a:pt x="1988" y="1148"/>
                  <a:pt x="1988" y="1148"/>
                </a:cubicBezTo>
                <a:cubicBezTo>
                  <a:pt x="1988" y="1148"/>
                  <a:pt x="1988" y="1148"/>
                  <a:pt x="1988" y="1148"/>
                </a:cubicBezTo>
                <a:cubicBezTo>
                  <a:pt x="1988" y="1147"/>
                  <a:pt x="1988" y="1147"/>
                  <a:pt x="1988" y="1147"/>
                </a:cubicBezTo>
                <a:cubicBezTo>
                  <a:pt x="1988" y="1147"/>
                  <a:pt x="1988" y="1147"/>
                  <a:pt x="1988" y="1147"/>
                </a:cubicBezTo>
                <a:cubicBezTo>
                  <a:pt x="1988" y="1147"/>
                  <a:pt x="1988" y="1147"/>
                  <a:pt x="1988" y="1147"/>
                </a:cubicBezTo>
                <a:cubicBezTo>
                  <a:pt x="1988" y="1147"/>
                  <a:pt x="1988" y="1147"/>
                  <a:pt x="1988" y="1147"/>
                </a:cubicBezTo>
                <a:cubicBezTo>
                  <a:pt x="1988" y="1146"/>
                  <a:pt x="1988" y="1146"/>
                  <a:pt x="1988" y="1146"/>
                </a:cubicBezTo>
                <a:cubicBezTo>
                  <a:pt x="1988" y="1146"/>
                  <a:pt x="1988" y="1146"/>
                  <a:pt x="1988" y="1146"/>
                </a:cubicBezTo>
                <a:cubicBezTo>
                  <a:pt x="1989" y="1145"/>
                  <a:pt x="1989" y="1145"/>
                  <a:pt x="1989" y="1145"/>
                </a:cubicBezTo>
                <a:cubicBezTo>
                  <a:pt x="1988" y="1145"/>
                  <a:pt x="1988" y="1145"/>
                  <a:pt x="1988" y="1145"/>
                </a:cubicBezTo>
                <a:cubicBezTo>
                  <a:pt x="1988" y="1144"/>
                  <a:pt x="1988" y="1144"/>
                  <a:pt x="1988" y="1144"/>
                </a:cubicBezTo>
                <a:cubicBezTo>
                  <a:pt x="1988" y="1144"/>
                  <a:pt x="1988" y="1144"/>
                  <a:pt x="1988" y="1144"/>
                </a:cubicBezTo>
                <a:cubicBezTo>
                  <a:pt x="1988" y="1143"/>
                  <a:pt x="1988" y="1143"/>
                  <a:pt x="1988" y="1143"/>
                </a:cubicBezTo>
                <a:cubicBezTo>
                  <a:pt x="1988" y="1143"/>
                  <a:pt x="1988" y="1143"/>
                  <a:pt x="1988" y="1143"/>
                </a:cubicBezTo>
                <a:cubicBezTo>
                  <a:pt x="1988" y="1142"/>
                  <a:pt x="1989" y="1141"/>
                  <a:pt x="1990" y="1141"/>
                </a:cubicBezTo>
                <a:cubicBezTo>
                  <a:pt x="1990" y="1141"/>
                  <a:pt x="1990" y="1141"/>
                  <a:pt x="1990" y="1141"/>
                </a:cubicBezTo>
                <a:cubicBezTo>
                  <a:pt x="1989" y="1141"/>
                  <a:pt x="1989" y="1141"/>
                  <a:pt x="1989" y="1141"/>
                </a:cubicBezTo>
                <a:cubicBezTo>
                  <a:pt x="1989" y="1140"/>
                  <a:pt x="1989" y="1140"/>
                  <a:pt x="1989" y="1140"/>
                </a:cubicBezTo>
                <a:cubicBezTo>
                  <a:pt x="1989" y="1140"/>
                  <a:pt x="1989" y="1140"/>
                  <a:pt x="1989" y="1140"/>
                </a:cubicBezTo>
                <a:cubicBezTo>
                  <a:pt x="1989" y="1139"/>
                  <a:pt x="1989" y="1139"/>
                  <a:pt x="1989" y="1139"/>
                </a:cubicBezTo>
                <a:cubicBezTo>
                  <a:pt x="1989" y="1139"/>
                  <a:pt x="1989" y="1139"/>
                  <a:pt x="1989" y="1139"/>
                </a:cubicBezTo>
                <a:cubicBezTo>
                  <a:pt x="1989" y="1139"/>
                  <a:pt x="1989" y="1139"/>
                  <a:pt x="1989" y="1139"/>
                </a:cubicBezTo>
                <a:cubicBezTo>
                  <a:pt x="1988" y="1139"/>
                  <a:pt x="1988" y="1139"/>
                  <a:pt x="1988" y="1139"/>
                </a:cubicBezTo>
                <a:cubicBezTo>
                  <a:pt x="1988" y="1139"/>
                  <a:pt x="1988" y="1139"/>
                  <a:pt x="1988" y="1139"/>
                </a:cubicBezTo>
                <a:cubicBezTo>
                  <a:pt x="1987" y="1139"/>
                  <a:pt x="1987" y="1139"/>
                  <a:pt x="1987" y="1139"/>
                </a:cubicBezTo>
                <a:cubicBezTo>
                  <a:pt x="1988" y="1138"/>
                  <a:pt x="1988" y="1138"/>
                  <a:pt x="1988" y="1138"/>
                </a:cubicBezTo>
                <a:cubicBezTo>
                  <a:pt x="1988" y="1138"/>
                  <a:pt x="1988" y="1138"/>
                  <a:pt x="1988" y="1138"/>
                </a:cubicBezTo>
                <a:cubicBezTo>
                  <a:pt x="1987" y="1137"/>
                  <a:pt x="1987" y="1137"/>
                  <a:pt x="1987" y="1137"/>
                </a:cubicBezTo>
                <a:cubicBezTo>
                  <a:pt x="1987" y="1138"/>
                  <a:pt x="1987" y="1138"/>
                  <a:pt x="1987" y="1138"/>
                </a:cubicBezTo>
                <a:cubicBezTo>
                  <a:pt x="1986" y="1137"/>
                  <a:pt x="1986" y="1136"/>
                  <a:pt x="1986" y="1136"/>
                </a:cubicBezTo>
                <a:cubicBezTo>
                  <a:pt x="1986" y="1136"/>
                  <a:pt x="1986" y="1136"/>
                  <a:pt x="1986" y="1136"/>
                </a:cubicBezTo>
                <a:cubicBezTo>
                  <a:pt x="1986" y="1136"/>
                  <a:pt x="1986" y="1136"/>
                  <a:pt x="1986" y="1136"/>
                </a:cubicBezTo>
                <a:cubicBezTo>
                  <a:pt x="1986" y="1136"/>
                  <a:pt x="1986" y="1136"/>
                  <a:pt x="1986" y="1136"/>
                </a:cubicBezTo>
                <a:cubicBezTo>
                  <a:pt x="1986" y="1136"/>
                  <a:pt x="1986" y="1136"/>
                  <a:pt x="1986" y="1136"/>
                </a:cubicBezTo>
                <a:cubicBezTo>
                  <a:pt x="1986" y="1136"/>
                  <a:pt x="1986" y="1136"/>
                  <a:pt x="1986" y="1136"/>
                </a:cubicBezTo>
                <a:cubicBezTo>
                  <a:pt x="1985" y="1136"/>
                  <a:pt x="1985" y="1136"/>
                  <a:pt x="1985" y="1136"/>
                </a:cubicBezTo>
                <a:cubicBezTo>
                  <a:pt x="1984" y="1135"/>
                  <a:pt x="1984" y="1135"/>
                  <a:pt x="1984" y="1135"/>
                </a:cubicBezTo>
                <a:cubicBezTo>
                  <a:pt x="1984" y="1135"/>
                  <a:pt x="1984" y="1135"/>
                  <a:pt x="1984" y="1135"/>
                </a:cubicBezTo>
                <a:cubicBezTo>
                  <a:pt x="1984" y="1135"/>
                  <a:pt x="1984" y="1135"/>
                  <a:pt x="1984" y="1135"/>
                </a:cubicBezTo>
                <a:cubicBezTo>
                  <a:pt x="1983" y="1135"/>
                  <a:pt x="1983" y="1135"/>
                  <a:pt x="1983" y="1135"/>
                </a:cubicBezTo>
                <a:cubicBezTo>
                  <a:pt x="1983" y="1135"/>
                  <a:pt x="1983" y="1135"/>
                  <a:pt x="1983" y="1135"/>
                </a:cubicBezTo>
                <a:cubicBezTo>
                  <a:pt x="1983" y="1136"/>
                  <a:pt x="1983" y="1136"/>
                  <a:pt x="1983" y="1136"/>
                </a:cubicBezTo>
                <a:cubicBezTo>
                  <a:pt x="1983" y="1135"/>
                  <a:pt x="1983" y="1135"/>
                  <a:pt x="1983" y="1135"/>
                </a:cubicBezTo>
                <a:cubicBezTo>
                  <a:pt x="1983" y="1135"/>
                  <a:pt x="1983" y="1135"/>
                  <a:pt x="1983" y="1135"/>
                </a:cubicBezTo>
                <a:cubicBezTo>
                  <a:pt x="1983" y="1136"/>
                  <a:pt x="1983" y="1136"/>
                  <a:pt x="1983" y="1136"/>
                </a:cubicBezTo>
                <a:cubicBezTo>
                  <a:pt x="1982" y="1135"/>
                  <a:pt x="1982" y="1135"/>
                  <a:pt x="1982" y="1135"/>
                </a:cubicBezTo>
                <a:cubicBezTo>
                  <a:pt x="1982" y="1135"/>
                  <a:pt x="1982" y="1135"/>
                  <a:pt x="1982" y="1135"/>
                </a:cubicBezTo>
                <a:cubicBezTo>
                  <a:pt x="1982" y="1135"/>
                  <a:pt x="1982" y="1135"/>
                  <a:pt x="1982" y="1135"/>
                </a:cubicBezTo>
                <a:cubicBezTo>
                  <a:pt x="1982" y="1136"/>
                  <a:pt x="1982" y="1136"/>
                  <a:pt x="1982" y="1136"/>
                </a:cubicBezTo>
                <a:cubicBezTo>
                  <a:pt x="1982" y="1135"/>
                  <a:pt x="1982" y="1135"/>
                  <a:pt x="1982" y="1135"/>
                </a:cubicBezTo>
                <a:cubicBezTo>
                  <a:pt x="1982" y="1135"/>
                  <a:pt x="1982" y="1135"/>
                  <a:pt x="1982" y="1135"/>
                </a:cubicBezTo>
                <a:cubicBezTo>
                  <a:pt x="1982" y="1135"/>
                  <a:pt x="1982" y="1135"/>
                  <a:pt x="1982" y="1135"/>
                </a:cubicBezTo>
                <a:cubicBezTo>
                  <a:pt x="1981" y="1135"/>
                  <a:pt x="1981" y="1135"/>
                  <a:pt x="1981" y="1135"/>
                </a:cubicBezTo>
                <a:cubicBezTo>
                  <a:pt x="1981" y="1135"/>
                  <a:pt x="1981" y="1135"/>
                  <a:pt x="1981" y="1135"/>
                </a:cubicBezTo>
                <a:cubicBezTo>
                  <a:pt x="1981" y="1135"/>
                  <a:pt x="1981" y="1135"/>
                  <a:pt x="1981" y="1135"/>
                </a:cubicBezTo>
                <a:cubicBezTo>
                  <a:pt x="1981" y="1136"/>
                  <a:pt x="1981" y="1136"/>
                  <a:pt x="1981" y="1136"/>
                </a:cubicBezTo>
                <a:cubicBezTo>
                  <a:pt x="1981" y="1136"/>
                  <a:pt x="1981" y="1136"/>
                  <a:pt x="1981" y="1136"/>
                </a:cubicBezTo>
                <a:cubicBezTo>
                  <a:pt x="1980" y="1135"/>
                  <a:pt x="1980" y="1135"/>
                  <a:pt x="1980" y="1135"/>
                </a:cubicBezTo>
                <a:cubicBezTo>
                  <a:pt x="1980" y="1135"/>
                  <a:pt x="1980" y="1135"/>
                  <a:pt x="1980" y="1135"/>
                </a:cubicBezTo>
                <a:cubicBezTo>
                  <a:pt x="1980" y="1136"/>
                  <a:pt x="1980" y="1136"/>
                  <a:pt x="1980" y="1136"/>
                </a:cubicBezTo>
                <a:cubicBezTo>
                  <a:pt x="1980" y="1135"/>
                  <a:pt x="1980" y="1135"/>
                  <a:pt x="1980" y="1135"/>
                </a:cubicBezTo>
                <a:cubicBezTo>
                  <a:pt x="1980" y="1135"/>
                  <a:pt x="1980" y="1135"/>
                  <a:pt x="1980" y="1135"/>
                </a:cubicBezTo>
                <a:cubicBezTo>
                  <a:pt x="1980" y="1135"/>
                  <a:pt x="1980" y="1135"/>
                  <a:pt x="1980" y="1135"/>
                </a:cubicBezTo>
                <a:cubicBezTo>
                  <a:pt x="1981" y="1135"/>
                  <a:pt x="1981" y="1135"/>
                  <a:pt x="1981" y="1135"/>
                </a:cubicBezTo>
                <a:cubicBezTo>
                  <a:pt x="1981" y="1135"/>
                  <a:pt x="1981" y="1135"/>
                  <a:pt x="1981" y="1135"/>
                </a:cubicBezTo>
                <a:cubicBezTo>
                  <a:pt x="1981" y="1135"/>
                  <a:pt x="1981" y="1135"/>
                  <a:pt x="1981" y="1135"/>
                </a:cubicBezTo>
                <a:cubicBezTo>
                  <a:pt x="1982" y="1134"/>
                  <a:pt x="1982" y="1134"/>
                  <a:pt x="1982" y="1134"/>
                </a:cubicBezTo>
                <a:cubicBezTo>
                  <a:pt x="1982" y="1134"/>
                  <a:pt x="1982" y="1134"/>
                  <a:pt x="1982" y="1134"/>
                </a:cubicBezTo>
                <a:cubicBezTo>
                  <a:pt x="1981" y="1133"/>
                  <a:pt x="1981" y="1133"/>
                  <a:pt x="1981" y="1133"/>
                </a:cubicBezTo>
                <a:cubicBezTo>
                  <a:pt x="1981" y="1133"/>
                  <a:pt x="1981" y="1133"/>
                  <a:pt x="1981" y="1133"/>
                </a:cubicBezTo>
                <a:cubicBezTo>
                  <a:pt x="1981" y="1133"/>
                  <a:pt x="1981" y="1133"/>
                  <a:pt x="1981" y="1133"/>
                </a:cubicBezTo>
                <a:cubicBezTo>
                  <a:pt x="1980" y="1133"/>
                  <a:pt x="1980" y="1133"/>
                  <a:pt x="1980" y="1133"/>
                </a:cubicBezTo>
                <a:cubicBezTo>
                  <a:pt x="1980" y="1133"/>
                  <a:pt x="1980" y="1133"/>
                  <a:pt x="1980" y="1133"/>
                </a:cubicBezTo>
                <a:cubicBezTo>
                  <a:pt x="1980" y="1133"/>
                  <a:pt x="1980" y="1133"/>
                  <a:pt x="1980" y="1133"/>
                </a:cubicBezTo>
                <a:cubicBezTo>
                  <a:pt x="1980" y="1133"/>
                  <a:pt x="1980" y="1133"/>
                  <a:pt x="1980" y="1133"/>
                </a:cubicBezTo>
                <a:cubicBezTo>
                  <a:pt x="1980" y="1132"/>
                  <a:pt x="1980" y="1132"/>
                  <a:pt x="1980" y="1132"/>
                </a:cubicBezTo>
                <a:cubicBezTo>
                  <a:pt x="1980" y="1132"/>
                  <a:pt x="1980" y="1132"/>
                  <a:pt x="1980" y="1132"/>
                </a:cubicBezTo>
                <a:cubicBezTo>
                  <a:pt x="1979" y="1132"/>
                  <a:pt x="1979" y="1132"/>
                  <a:pt x="1979" y="1132"/>
                </a:cubicBezTo>
                <a:cubicBezTo>
                  <a:pt x="1979" y="1132"/>
                  <a:pt x="1979" y="1132"/>
                  <a:pt x="1979" y="1132"/>
                </a:cubicBezTo>
                <a:cubicBezTo>
                  <a:pt x="1979" y="1133"/>
                  <a:pt x="1979" y="1133"/>
                  <a:pt x="1979" y="1133"/>
                </a:cubicBezTo>
                <a:cubicBezTo>
                  <a:pt x="1979" y="1132"/>
                  <a:pt x="1979" y="1132"/>
                  <a:pt x="1979" y="1132"/>
                </a:cubicBezTo>
                <a:cubicBezTo>
                  <a:pt x="1979" y="1132"/>
                  <a:pt x="1979" y="1132"/>
                  <a:pt x="1979" y="1132"/>
                </a:cubicBezTo>
                <a:cubicBezTo>
                  <a:pt x="1979" y="1132"/>
                  <a:pt x="1979" y="1132"/>
                  <a:pt x="1979" y="1132"/>
                </a:cubicBezTo>
                <a:cubicBezTo>
                  <a:pt x="1979" y="1131"/>
                  <a:pt x="1979" y="1131"/>
                  <a:pt x="1979" y="1131"/>
                </a:cubicBezTo>
                <a:cubicBezTo>
                  <a:pt x="1979" y="1131"/>
                  <a:pt x="1979" y="1131"/>
                  <a:pt x="1979" y="1131"/>
                </a:cubicBezTo>
                <a:cubicBezTo>
                  <a:pt x="1979" y="1131"/>
                  <a:pt x="1979" y="1131"/>
                  <a:pt x="1979" y="1131"/>
                </a:cubicBezTo>
                <a:cubicBezTo>
                  <a:pt x="1978" y="1131"/>
                  <a:pt x="1978" y="1131"/>
                  <a:pt x="1978" y="1131"/>
                </a:cubicBezTo>
                <a:cubicBezTo>
                  <a:pt x="1978" y="1130"/>
                  <a:pt x="1978" y="1130"/>
                  <a:pt x="1978" y="1130"/>
                </a:cubicBezTo>
                <a:cubicBezTo>
                  <a:pt x="1978" y="1130"/>
                  <a:pt x="1978" y="1130"/>
                  <a:pt x="1978" y="1130"/>
                </a:cubicBezTo>
                <a:cubicBezTo>
                  <a:pt x="1978" y="1130"/>
                  <a:pt x="1978" y="1130"/>
                  <a:pt x="1978" y="1130"/>
                </a:cubicBezTo>
                <a:cubicBezTo>
                  <a:pt x="1979" y="1130"/>
                  <a:pt x="1979" y="1130"/>
                  <a:pt x="1979" y="1130"/>
                </a:cubicBezTo>
                <a:cubicBezTo>
                  <a:pt x="1979" y="1130"/>
                  <a:pt x="1979" y="1130"/>
                  <a:pt x="1979" y="1130"/>
                </a:cubicBezTo>
                <a:cubicBezTo>
                  <a:pt x="1979" y="1130"/>
                  <a:pt x="1979" y="1130"/>
                  <a:pt x="1979" y="1130"/>
                </a:cubicBezTo>
                <a:cubicBezTo>
                  <a:pt x="1979" y="1129"/>
                  <a:pt x="1979" y="1129"/>
                  <a:pt x="1979" y="1129"/>
                </a:cubicBezTo>
                <a:cubicBezTo>
                  <a:pt x="1979" y="1129"/>
                  <a:pt x="1979" y="1129"/>
                  <a:pt x="1979" y="1129"/>
                </a:cubicBezTo>
                <a:cubicBezTo>
                  <a:pt x="1979" y="1128"/>
                  <a:pt x="1979" y="1128"/>
                  <a:pt x="1979" y="1128"/>
                </a:cubicBezTo>
                <a:cubicBezTo>
                  <a:pt x="1978" y="1128"/>
                  <a:pt x="1978" y="1128"/>
                  <a:pt x="1978" y="1128"/>
                </a:cubicBezTo>
                <a:cubicBezTo>
                  <a:pt x="1978" y="1128"/>
                  <a:pt x="1978" y="1128"/>
                  <a:pt x="1978" y="1128"/>
                </a:cubicBezTo>
                <a:cubicBezTo>
                  <a:pt x="1978" y="1127"/>
                  <a:pt x="1978" y="1127"/>
                  <a:pt x="1978" y="1127"/>
                </a:cubicBezTo>
                <a:cubicBezTo>
                  <a:pt x="1978" y="1126"/>
                  <a:pt x="1978" y="1126"/>
                  <a:pt x="1978" y="1126"/>
                </a:cubicBezTo>
                <a:cubicBezTo>
                  <a:pt x="1978" y="1126"/>
                  <a:pt x="1978" y="1126"/>
                  <a:pt x="1978" y="1126"/>
                </a:cubicBezTo>
                <a:cubicBezTo>
                  <a:pt x="1977" y="1127"/>
                  <a:pt x="1977" y="1127"/>
                  <a:pt x="1977" y="1127"/>
                </a:cubicBezTo>
                <a:cubicBezTo>
                  <a:pt x="1977" y="1127"/>
                  <a:pt x="1977" y="1127"/>
                  <a:pt x="1977" y="1127"/>
                </a:cubicBezTo>
                <a:cubicBezTo>
                  <a:pt x="1977" y="1127"/>
                  <a:pt x="1977" y="1127"/>
                  <a:pt x="1977" y="1127"/>
                </a:cubicBezTo>
                <a:cubicBezTo>
                  <a:pt x="1977" y="1127"/>
                  <a:pt x="1977" y="1127"/>
                  <a:pt x="1977" y="1127"/>
                </a:cubicBezTo>
                <a:cubicBezTo>
                  <a:pt x="1977" y="1127"/>
                  <a:pt x="1977" y="1127"/>
                  <a:pt x="1977" y="1127"/>
                </a:cubicBezTo>
                <a:cubicBezTo>
                  <a:pt x="1976" y="1127"/>
                  <a:pt x="1976" y="1127"/>
                  <a:pt x="1976" y="1127"/>
                </a:cubicBezTo>
                <a:cubicBezTo>
                  <a:pt x="1976" y="1126"/>
                  <a:pt x="1976" y="1126"/>
                  <a:pt x="1976" y="1126"/>
                </a:cubicBezTo>
                <a:cubicBezTo>
                  <a:pt x="1975" y="1126"/>
                  <a:pt x="1975" y="1126"/>
                  <a:pt x="1975" y="1126"/>
                </a:cubicBezTo>
                <a:cubicBezTo>
                  <a:pt x="1975" y="1126"/>
                  <a:pt x="1975" y="1126"/>
                  <a:pt x="1975" y="1126"/>
                </a:cubicBezTo>
                <a:cubicBezTo>
                  <a:pt x="1975" y="1126"/>
                  <a:pt x="1975" y="1126"/>
                  <a:pt x="1975" y="1126"/>
                </a:cubicBezTo>
                <a:cubicBezTo>
                  <a:pt x="1975" y="1127"/>
                  <a:pt x="1975" y="1127"/>
                  <a:pt x="1975" y="1127"/>
                </a:cubicBezTo>
                <a:cubicBezTo>
                  <a:pt x="1974" y="1127"/>
                  <a:pt x="1974" y="1127"/>
                  <a:pt x="1974" y="1127"/>
                </a:cubicBezTo>
                <a:cubicBezTo>
                  <a:pt x="1974" y="1126"/>
                  <a:pt x="1974" y="1126"/>
                  <a:pt x="1974" y="1126"/>
                </a:cubicBezTo>
                <a:cubicBezTo>
                  <a:pt x="1974" y="1126"/>
                  <a:pt x="1974" y="1126"/>
                  <a:pt x="1974" y="1126"/>
                </a:cubicBezTo>
                <a:cubicBezTo>
                  <a:pt x="1974" y="1126"/>
                  <a:pt x="1974" y="1126"/>
                  <a:pt x="1974" y="1126"/>
                </a:cubicBezTo>
                <a:cubicBezTo>
                  <a:pt x="1973" y="1126"/>
                  <a:pt x="1973" y="1126"/>
                  <a:pt x="1973" y="1126"/>
                </a:cubicBezTo>
                <a:cubicBezTo>
                  <a:pt x="1973" y="1126"/>
                  <a:pt x="1973" y="1126"/>
                  <a:pt x="1973" y="1126"/>
                </a:cubicBezTo>
                <a:cubicBezTo>
                  <a:pt x="1973" y="1125"/>
                  <a:pt x="1973" y="1125"/>
                  <a:pt x="1973" y="1125"/>
                </a:cubicBezTo>
                <a:cubicBezTo>
                  <a:pt x="1972" y="1125"/>
                  <a:pt x="1972" y="1125"/>
                  <a:pt x="1972" y="1125"/>
                </a:cubicBezTo>
                <a:cubicBezTo>
                  <a:pt x="1972" y="1125"/>
                  <a:pt x="1972" y="1125"/>
                  <a:pt x="1972" y="1125"/>
                </a:cubicBezTo>
                <a:cubicBezTo>
                  <a:pt x="1972" y="1125"/>
                  <a:pt x="1972" y="1125"/>
                  <a:pt x="1972" y="1125"/>
                </a:cubicBezTo>
                <a:cubicBezTo>
                  <a:pt x="1972" y="1125"/>
                  <a:pt x="1972" y="1125"/>
                  <a:pt x="1972" y="1125"/>
                </a:cubicBezTo>
                <a:cubicBezTo>
                  <a:pt x="1972" y="1124"/>
                  <a:pt x="1972" y="1124"/>
                  <a:pt x="1972" y="1124"/>
                </a:cubicBezTo>
                <a:cubicBezTo>
                  <a:pt x="1971" y="1124"/>
                  <a:pt x="1971" y="1124"/>
                  <a:pt x="1971" y="1124"/>
                </a:cubicBezTo>
                <a:cubicBezTo>
                  <a:pt x="1972" y="1124"/>
                  <a:pt x="1972" y="1124"/>
                  <a:pt x="1972" y="1124"/>
                </a:cubicBezTo>
                <a:cubicBezTo>
                  <a:pt x="1972" y="1124"/>
                  <a:pt x="1972" y="1124"/>
                  <a:pt x="1972" y="1124"/>
                </a:cubicBezTo>
                <a:cubicBezTo>
                  <a:pt x="1972" y="1124"/>
                  <a:pt x="1972" y="1124"/>
                  <a:pt x="1972" y="1124"/>
                </a:cubicBezTo>
                <a:cubicBezTo>
                  <a:pt x="1972" y="1123"/>
                  <a:pt x="1972" y="1123"/>
                  <a:pt x="1972" y="1123"/>
                </a:cubicBezTo>
                <a:cubicBezTo>
                  <a:pt x="1972" y="1123"/>
                  <a:pt x="1972" y="1123"/>
                  <a:pt x="1972" y="1123"/>
                </a:cubicBezTo>
                <a:cubicBezTo>
                  <a:pt x="1971" y="1123"/>
                  <a:pt x="1971" y="1123"/>
                  <a:pt x="1971" y="1123"/>
                </a:cubicBezTo>
                <a:cubicBezTo>
                  <a:pt x="1971" y="1123"/>
                  <a:pt x="1971" y="1123"/>
                  <a:pt x="1971" y="1123"/>
                </a:cubicBezTo>
                <a:cubicBezTo>
                  <a:pt x="1971" y="1123"/>
                  <a:pt x="1971" y="1123"/>
                  <a:pt x="1971" y="1123"/>
                </a:cubicBezTo>
                <a:cubicBezTo>
                  <a:pt x="1971" y="1122"/>
                  <a:pt x="1971" y="1122"/>
                  <a:pt x="1971" y="1122"/>
                </a:cubicBezTo>
                <a:cubicBezTo>
                  <a:pt x="1971" y="1122"/>
                  <a:pt x="1971" y="1122"/>
                  <a:pt x="1971" y="1122"/>
                </a:cubicBezTo>
                <a:cubicBezTo>
                  <a:pt x="1971" y="1122"/>
                  <a:pt x="1971" y="1122"/>
                  <a:pt x="1971" y="1122"/>
                </a:cubicBezTo>
                <a:cubicBezTo>
                  <a:pt x="1971" y="1121"/>
                  <a:pt x="1971" y="1121"/>
                  <a:pt x="1971" y="1121"/>
                </a:cubicBezTo>
                <a:cubicBezTo>
                  <a:pt x="1971" y="1121"/>
                  <a:pt x="1971" y="1121"/>
                  <a:pt x="1971" y="1121"/>
                </a:cubicBezTo>
                <a:cubicBezTo>
                  <a:pt x="1971" y="1121"/>
                  <a:pt x="1971" y="1121"/>
                  <a:pt x="1971" y="1121"/>
                </a:cubicBezTo>
                <a:cubicBezTo>
                  <a:pt x="1971" y="1121"/>
                  <a:pt x="1971" y="1121"/>
                  <a:pt x="1972" y="1121"/>
                </a:cubicBezTo>
                <a:cubicBezTo>
                  <a:pt x="1972" y="1121"/>
                  <a:pt x="1972" y="1121"/>
                  <a:pt x="1972" y="1121"/>
                </a:cubicBezTo>
                <a:cubicBezTo>
                  <a:pt x="1972" y="1121"/>
                  <a:pt x="1972" y="1121"/>
                  <a:pt x="1972" y="1121"/>
                </a:cubicBezTo>
                <a:cubicBezTo>
                  <a:pt x="1972" y="1120"/>
                  <a:pt x="1972" y="1120"/>
                  <a:pt x="1972" y="1120"/>
                </a:cubicBezTo>
                <a:cubicBezTo>
                  <a:pt x="1972" y="1120"/>
                  <a:pt x="1972" y="1120"/>
                  <a:pt x="1972" y="1120"/>
                </a:cubicBezTo>
                <a:cubicBezTo>
                  <a:pt x="1973" y="1120"/>
                  <a:pt x="1973" y="1120"/>
                  <a:pt x="1973" y="1120"/>
                </a:cubicBezTo>
                <a:cubicBezTo>
                  <a:pt x="1973" y="1120"/>
                  <a:pt x="1973" y="1120"/>
                  <a:pt x="1973" y="1120"/>
                </a:cubicBezTo>
                <a:cubicBezTo>
                  <a:pt x="1973" y="1120"/>
                  <a:pt x="1973" y="1120"/>
                  <a:pt x="1973" y="1120"/>
                </a:cubicBezTo>
                <a:cubicBezTo>
                  <a:pt x="1973" y="1120"/>
                  <a:pt x="1973" y="1120"/>
                  <a:pt x="1973" y="1120"/>
                </a:cubicBezTo>
                <a:cubicBezTo>
                  <a:pt x="1973" y="1120"/>
                  <a:pt x="1973" y="1120"/>
                  <a:pt x="1973" y="1120"/>
                </a:cubicBezTo>
                <a:cubicBezTo>
                  <a:pt x="1973" y="1120"/>
                  <a:pt x="1973" y="1120"/>
                  <a:pt x="1973" y="1120"/>
                </a:cubicBezTo>
                <a:cubicBezTo>
                  <a:pt x="1974" y="1120"/>
                  <a:pt x="1974" y="1120"/>
                  <a:pt x="1974" y="1120"/>
                </a:cubicBezTo>
                <a:cubicBezTo>
                  <a:pt x="1974" y="1120"/>
                  <a:pt x="1974" y="1120"/>
                  <a:pt x="1974" y="1120"/>
                </a:cubicBezTo>
                <a:cubicBezTo>
                  <a:pt x="1974" y="1120"/>
                  <a:pt x="1974" y="1120"/>
                  <a:pt x="1974" y="1120"/>
                </a:cubicBezTo>
                <a:cubicBezTo>
                  <a:pt x="1974" y="1119"/>
                  <a:pt x="1974" y="1119"/>
                  <a:pt x="1974" y="1119"/>
                </a:cubicBezTo>
                <a:cubicBezTo>
                  <a:pt x="1974" y="1119"/>
                  <a:pt x="1974" y="1119"/>
                  <a:pt x="1974" y="1119"/>
                </a:cubicBezTo>
                <a:cubicBezTo>
                  <a:pt x="1974" y="1118"/>
                  <a:pt x="1974" y="1118"/>
                  <a:pt x="1974" y="1118"/>
                </a:cubicBezTo>
                <a:cubicBezTo>
                  <a:pt x="1974" y="1118"/>
                  <a:pt x="1974" y="1118"/>
                  <a:pt x="1974" y="1118"/>
                </a:cubicBezTo>
                <a:cubicBezTo>
                  <a:pt x="1973" y="1117"/>
                  <a:pt x="1973" y="1117"/>
                  <a:pt x="1973" y="1117"/>
                </a:cubicBezTo>
                <a:cubicBezTo>
                  <a:pt x="1973" y="1117"/>
                  <a:pt x="1973" y="1117"/>
                  <a:pt x="1973" y="1117"/>
                </a:cubicBezTo>
                <a:cubicBezTo>
                  <a:pt x="1973" y="1117"/>
                  <a:pt x="1973" y="1117"/>
                  <a:pt x="1973" y="1117"/>
                </a:cubicBezTo>
                <a:cubicBezTo>
                  <a:pt x="1972" y="1117"/>
                  <a:pt x="1972" y="1117"/>
                  <a:pt x="1972" y="1117"/>
                </a:cubicBezTo>
                <a:cubicBezTo>
                  <a:pt x="1972" y="1116"/>
                  <a:pt x="1972" y="1116"/>
                  <a:pt x="1972" y="1116"/>
                </a:cubicBezTo>
                <a:cubicBezTo>
                  <a:pt x="1971" y="1116"/>
                  <a:pt x="1971" y="1116"/>
                  <a:pt x="1971" y="1116"/>
                </a:cubicBezTo>
                <a:cubicBezTo>
                  <a:pt x="1971" y="1116"/>
                  <a:pt x="1971" y="1116"/>
                  <a:pt x="1971" y="1116"/>
                </a:cubicBezTo>
                <a:cubicBezTo>
                  <a:pt x="1970" y="1117"/>
                  <a:pt x="1970" y="1117"/>
                  <a:pt x="1970" y="1117"/>
                </a:cubicBezTo>
                <a:cubicBezTo>
                  <a:pt x="1970" y="1117"/>
                  <a:pt x="1970" y="1117"/>
                  <a:pt x="1970" y="1117"/>
                </a:cubicBezTo>
                <a:cubicBezTo>
                  <a:pt x="1970" y="1117"/>
                  <a:pt x="1970" y="1117"/>
                  <a:pt x="1970" y="1117"/>
                </a:cubicBezTo>
                <a:cubicBezTo>
                  <a:pt x="1969" y="1118"/>
                  <a:pt x="1969" y="1118"/>
                  <a:pt x="1969" y="1118"/>
                </a:cubicBezTo>
                <a:cubicBezTo>
                  <a:pt x="1968" y="1118"/>
                  <a:pt x="1968" y="1118"/>
                  <a:pt x="1968" y="1118"/>
                </a:cubicBezTo>
                <a:cubicBezTo>
                  <a:pt x="1967" y="1118"/>
                  <a:pt x="1967" y="1118"/>
                  <a:pt x="1967" y="1118"/>
                </a:cubicBezTo>
                <a:cubicBezTo>
                  <a:pt x="1967" y="1118"/>
                  <a:pt x="1967" y="1118"/>
                  <a:pt x="1967" y="1118"/>
                </a:cubicBezTo>
                <a:cubicBezTo>
                  <a:pt x="1966" y="1119"/>
                  <a:pt x="1966" y="1119"/>
                  <a:pt x="1966" y="1119"/>
                </a:cubicBezTo>
                <a:cubicBezTo>
                  <a:pt x="1966" y="1118"/>
                  <a:pt x="1966" y="1118"/>
                  <a:pt x="1966" y="1118"/>
                </a:cubicBezTo>
                <a:cubicBezTo>
                  <a:pt x="1966" y="1118"/>
                  <a:pt x="1966" y="1118"/>
                  <a:pt x="1966" y="1118"/>
                </a:cubicBezTo>
                <a:cubicBezTo>
                  <a:pt x="1966" y="1118"/>
                  <a:pt x="1966" y="1118"/>
                  <a:pt x="1966" y="1118"/>
                </a:cubicBezTo>
                <a:cubicBezTo>
                  <a:pt x="1967" y="1118"/>
                  <a:pt x="1967" y="1118"/>
                  <a:pt x="1967" y="1118"/>
                </a:cubicBezTo>
                <a:cubicBezTo>
                  <a:pt x="1967" y="1118"/>
                  <a:pt x="1967" y="1118"/>
                  <a:pt x="1967" y="1118"/>
                </a:cubicBezTo>
                <a:cubicBezTo>
                  <a:pt x="1967" y="1118"/>
                  <a:pt x="1967" y="1118"/>
                  <a:pt x="1967" y="1118"/>
                </a:cubicBezTo>
                <a:cubicBezTo>
                  <a:pt x="1968" y="1117"/>
                  <a:pt x="1968" y="1117"/>
                  <a:pt x="1968" y="1117"/>
                </a:cubicBezTo>
                <a:cubicBezTo>
                  <a:pt x="1970" y="1117"/>
                  <a:pt x="1970" y="1117"/>
                  <a:pt x="1970" y="1117"/>
                </a:cubicBezTo>
                <a:cubicBezTo>
                  <a:pt x="1970" y="1116"/>
                  <a:pt x="1970" y="1116"/>
                  <a:pt x="1970" y="1116"/>
                </a:cubicBezTo>
                <a:cubicBezTo>
                  <a:pt x="1969" y="1116"/>
                  <a:pt x="1969" y="1116"/>
                  <a:pt x="1969" y="1116"/>
                </a:cubicBezTo>
                <a:cubicBezTo>
                  <a:pt x="1969" y="1115"/>
                  <a:pt x="1969" y="1115"/>
                  <a:pt x="1969" y="1115"/>
                </a:cubicBezTo>
                <a:cubicBezTo>
                  <a:pt x="1968" y="1115"/>
                  <a:pt x="1968" y="1115"/>
                  <a:pt x="1968" y="1115"/>
                </a:cubicBezTo>
                <a:cubicBezTo>
                  <a:pt x="1968" y="1115"/>
                  <a:pt x="1968" y="1115"/>
                  <a:pt x="1968" y="1115"/>
                </a:cubicBezTo>
                <a:cubicBezTo>
                  <a:pt x="1967" y="1115"/>
                  <a:pt x="1967" y="1115"/>
                  <a:pt x="1967" y="1115"/>
                </a:cubicBezTo>
                <a:cubicBezTo>
                  <a:pt x="1967" y="1115"/>
                  <a:pt x="1967" y="1115"/>
                  <a:pt x="1967" y="1115"/>
                </a:cubicBezTo>
                <a:cubicBezTo>
                  <a:pt x="1966" y="1115"/>
                  <a:pt x="1966" y="1115"/>
                  <a:pt x="1966" y="1115"/>
                </a:cubicBezTo>
                <a:cubicBezTo>
                  <a:pt x="1965" y="1115"/>
                  <a:pt x="1965" y="1115"/>
                  <a:pt x="1965" y="1115"/>
                </a:cubicBezTo>
                <a:cubicBezTo>
                  <a:pt x="1965" y="1114"/>
                  <a:pt x="1965" y="1114"/>
                  <a:pt x="1965" y="1114"/>
                </a:cubicBezTo>
                <a:cubicBezTo>
                  <a:pt x="1965" y="1114"/>
                  <a:pt x="1965" y="1114"/>
                  <a:pt x="1965" y="1114"/>
                </a:cubicBezTo>
                <a:cubicBezTo>
                  <a:pt x="1964" y="1113"/>
                  <a:pt x="1964" y="1113"/>
                  <a:pt x="1964" y="1113"/>
                </a:cubicBezTo>
                <a:cubicBezTo>
                  <a:pt x="1964" y="1113"/>
                  <a:pt x="1964" y="1113"/>
                  <a:pt x="1964" y="1113"/>
                </a:cubicBezTo>
                <a:cubicBezTo>
                  <a:pt x="1964" y="1112"/>
                  <a:pt x="1964" y="1112"/>
                  <a:pt x="1964" y="1112"/>
                </a:cubicBezTo>
                <a:cubicBezTo>
                  <a:pt x="1964" y="1112"/>
                  <a:pt x="1964" y="1112"/>
                  <a:pt x="1964" y="1112"/>
                </a:cubicBezTo>
                <a:cubicBezTo>
                  <a:pt x="1964" y="1112"/>
                  <a:pt x="1964" y="1112"/>
                  <a:pt x="1964" y="1112"/>
                </a:cubicBezTo>
                <a:cubicBezTo>
                  <a:pt x="1963" y="1112"/>
                  <a:pt x="1963" y="1112"/>
                  <a:pt x="1963" y="1112"/>
                </a:cubicBezTo>
                <a:cubicBezTo>
                  <a:pt x="1963" y="1112"/>
                  <a:pt x="1963" y="1112"/>
                  <a:pt x="1963" y="1112"/>
                </a:cubicBezTo>
                <a:cubicBezTo>
                  <a:pt x="1963" y="1112"/>
                  <a:pt x="1963" y="1112"/>
                  <a:pt x="1963" y="1112"/>
                </a:cubicBezTo>
                <a:cubicBezTo>
                  <a:pt x="1963" y="1112"/>
                  <a:pt x="1963" y="1112"/>
                  <a:pt x="1963" y="1112"/>
                </a:cubicBezTo>
                <a:cubicBezTo>
                  <a:pt x="1963" y="1111"/>
                  <a:pt x="1963" y="1111"/>
                  <a:pt x="1963" y="1111"/>
                </a:cubicBezTo>
                <a:cubicBezTo>
                  <a:pt x="1963" y="1111"/>
                  <a:pt x="1963" y="1111"/>
                  <a:pt x="1963" y="1111"/>
                </a:cubicBezTo>
                <a:cubicBezTo>
                  <a:pt x="1963" y="1111"/>
                  <a:pt x="1963" y="1111"/>
                  <a:pt x="1963" y="1111"/>
                </a:cubicBezTo>
                <a:cubicBezTo>
                  <a:pt x="1963" y="1110"/>
                  <a:pt x="1963" y="1110"/>
                  <a:pt x="1963" y="1110"/>
                </a:cubicBezTo>
                <a:cubicBezTo>
                  <a:pt x="1962" y="1110"/>
                  <a:pt x="1962" y="1110"/>
                  <a:pt x="1962" y="1110"/>
                </a:cubicBezTo>
                <a:cubicBezTo>
                  <a:pt x="1961" y="1109"/>
                  <a:pt x="1961" y="1109"/>
                  <a:pt x="1961" y="1109"/>
                </a:cubicBezTo>
                <a:cubicBezTo>
                  <a:pt x="1960" y="1109"/>
                  <a:pt x="1960" y="1109"/>
                  <a:pt x="1960" y="1109"/>
                </a:cubicBezTo>
                <a:cubicBezTo>
                  <a:pt x="1960" y="1109"/>
                  <a:pt x="1960" y="1109"/>
                  <a:pt x="1960" y="1109"/>
                </a:cubicBezTo>
                <a:cubicBezTo>
                  <a:pt x="1959" y="1109"/>
                  <a:pt x="1959" y="1109"/>
                  <a:pt x="1959" y="1109"/>
                </a:cubicBezTo>
                <a:cubicBezTo>
                  <a:pt x="1959" y="1109"/>
                  <a:pt x="1959" y="1109"/>
                  <a:pt x="1959" y="1109"/>
                </a:cubicBezTo>
                <a:cubicBezTo>
                  <a:pt x="1959" y="1109"/>
                  <a:pt x="1959" y="1109"/>
                  <a:pt x="1959" y="1109"/>
                </a:cubicBezTo>
                <a:cubicBezTo>
                  <a:pt x="1959" y="1109"/>
                  <a:pt x="1959" y="1109"/>
                  <a:pt x="1958" y="1108"/>
                </a:cubicBezTo>
                <a:cubicBezTo>
                  <a:pt x="1958" y="1108"/>
                  <a:pt x="1958" y="1108"/>
                  <a:pt x="1958" y="1108"/>
                </a:cubicBezTo>
                <a:cubicBezTo>
                  <a:pt x="1958" y="1107"/>
                  <a:pt x="1958" y="1107"/>
                  <a:pt x="1958" y="1107"/>
                </a:cubicBezTo>
                <a:cubicBezTo>
                  <a:pt x="1958" y="1107"/>
                  <a:pt x="1958" y="1107"/>
                  <a:pt x="1958" y="1107"/>
                </a:cubicBezTo>
                <a:cubicBezTo>
                  <a:pt x="1958" y="1106"/>
                  <a:pt x="1958" y="1106"/>
                  <a:pt x="1958" y="1106"/>
                </a:cubicBezTo>
                <a:cubicBezTo>
                  <a:pt x="1957" y="1106"/>
                  <a:pt x="1957" y="1106"/>
                  <a:pt x="1957" y="1106"/>
                </a:cubicBezTo>
                <a:cubicBezTo>
                  <a:pt x="1957" y="1105"/>
                  <a:pt x="1957" y="1105"/>
                  <a:pt x="1957" y="1105"/>
                </a:cubicBezTo>
                <a:cubicBezTo>
                  <a:pt x="1956" y="1105"/>
                  <a:pt x="1956" y="1105"/>
                  <a:pt x="1956" y="1105"/>
                </a:cubicBezTo>
                <a:cubicBezTo>
                  <a:pt x="1956" y="1105"/>
                  <a:pt x="1956" y="1105"/>
                  <a:pt x="1956" y="1105"/>
                </a:cubicBezTo>
                <a:cubicBezTo>
                  <a:pt x="1956" y="1104"/>
                  <a:pt x="1956" y="1104"/>
                  <a:pt x="1956" y="1104"/>
                </a:cubicBezTo>
                <a:cubicBezTo>
                  <a:pt x="1955" y="1104"/>
                  <a:pt x="1955" y="1104"/>
                  <a:pt x="1955" y="1104"/>
                </a:cubicBezTo>
                <a:cubicBezTo>
                  <a:pt x="1955" y="1104"/>
                  <a:pt x="1955" y="1104"/>
                  <a:pt x="1955" y="1104"/>
                </a:cubicBezTo>
                <a:cubicBezTo>
                  <a:pt x="1954" y="1105"/>
                  <a:pt x="1954" y="1105"/>
                  <a:pt x="1954" y="1105"/>
                </a:cubicBezTo>
                <a:cubicBezTo>
                  <a:pt x="1954" y="1105"/>
                  <a:pt x="1954" y="1105"/>
                  <a:pt x="1954" y="1105"/>
                </a:cubicBezTo>
                <a:cubicBezTo>
                  <a:pt x="1954" y="1105"/>
                  <a:pt x="1954" y="1105"/>
                  <a:pt x="1954" y="1105"/>
                </a:cubicBezTo>
                <a:cubicBezTo>
                  <a:pt x="1954" y="1105"/>
                  <a:pt x="1954" y="1105"/>
                  <a:pt x="1954" y="1105"/>
                </a:cubicBezTo>
                <a:cubicBezTo>
                  <a:pt x="1954" y="1105"/>
                  <a:pt x="1954" y="1105"/>
                  <a:pt x="1954" y="1105"/>
                </a:cubicBezTo>
                <a:cubicBezTo>
                  <a:pt x="1955" y="1106"/>
                  <a:pt x="1955" y="1106"/>
                  <a:pt x="1955" y="1106"/>
                </a:cubicBezTo>
                <a:cubicBezTo>
                  <a:pt x="1955" y="1106"/>
                  <a:pt x="1955" y="1106"/>
                  <a:pt x="1955" y="1106"/>
                </a:cubicBezTo>
                <a:cubicBezTo>
                  <a:pt x="1955" y="1107"/>
                  <a:pt x="1955" y="1107"/>
                  <a:pt x="1955" y="1107"/>
                </a:cubicBezTo>
                <a:cubicBezTo>
                  <a:pt x="1955" y="1107"/>
                  <a:pt x="1955" y="1107"/>
                  <a:pt x="1955" y="1107"/>
                </a:cubicBezTo>
                <a:cubicBezTo>
                  <a:pt x="1955" y="1108"/>
                  <a:pt x="1955" y="1108"/>
                  <a:pt x="1955" y="1108"/>
                </a:cubicBezTo>
                <a:cubicBezTo>
                  <a:pt x="1955" y="1108"/>
                  <a:pt x="1955" y="1108"/>
                  <a:pt x="1955" y="1108"/>
                </a:cubicBezTo>
                <a:cubicBezTo>
                  <a:pt x="1955" y="1108"/>
                  <a:pt x="1955" y="1108"/>
                  <a:pt x="1955" y="1108"/>
                </a:cubicBezTo>
                <a:cubicBezTo>
                  <a:pt x="1955" y="1107"/>
                  <a:pt x="1955" y="1107"/>
                  <a:pt x="1955" y="1107"/>
                </a:cubicBezTo>
                <a:cubicBezTo>
                  <a:pt x="1955" y="1107"/>
                  <a:pt x="1955" y="1107"/>
                  <a:pt x="1955" y="1107"/>
                </a:cubicBezTo>
                <a:cubicBezTo>
                  <a:pt x="1955" y="1107"/>
                  <a:pt x="1955" y="1107"/>
                  <a:pt x="1955" y="1107"/>
                </a:cubicBezTo>
                <a:cubicBezTo>
                  <a:pt x="1955" y="1106"/>
                  <a:pt x="1955" y="1106"/>
                  <a:pt x="1955" y="1106"/>
                </a:cubicBezTo>
                <a:cubicBezTo>
                  <a:pt x="1954" y="1106"/>
                  <a:pt x="1954" y="1106"/>
                  <a:pt x="1954" y="1106"/>
                </a:cubicBezTo>
                <a:cubicBezTo>
                  <a:pt x="1953" y="1106"/>
                  <a:pt x="1953" y="1106"/>
                  <a:pt x="1953" y="1106"/>
                </a:cubicBezTo>
                <a:cubicBezTo>
                  <a:pt x="1953" y="1105"/>
                  <a:pt x="1953" y="1105"/>
                  <a:pt x="1953" y="1105"/>
                </a:cubicBezTo>
                <a:cubicBezTo>
                  <a:pt x="1952" y="1105"/>
                  <a:pt x="1952" y="1105"/>
                  <a:pt x="1952" y="1105"/>
                </a:cubicBezTo>
                <a:cubicBezTo>
                  <a:pt x="1952" y="1104"/>
                  <a:pt x="1952" y="1104"/>
                  <a:pt x="1952" y="1104"/>
                </a:cubicBezTo>
                <a:cubicBezTo>
                  <a:pt x="1951" y="1103"/>
                  <a:pt x="1951" y="1103"/>
                  <a:pt x="1951" y="1103"/>
                </a:cubicBezTo>
                <a:cubicBezTo>
                  <a:pt x="1951" y="1103"/>
                  <a:pt x="1951" y="1103"/>
                  <a:pt x="1951" y="1103"/>
                </a:cubicBezTo>
                <a:cubicBezTo>
                  <a:pt x="1951" y="1103"/>
                  <a:pt x="1951" y="1103"/>
                  <a:pt x="1951" y="1103"/>
                </a:cubicBezTo>
                <a:cubicBezTo>
                  <a:pt x="1951" y="1102"/>
                  <a:pt x="1951" y="1102"/>
                  <a:pt x="1951" y="1102"/>
                </a:cubicBezTo>
                <a:cubicBezTo>
                  <a:pt x="1951" y="1102"/>
                  <a:pt x="1951" y="1102"/>
                  <a:pt x="1951" y="1102"/>
                </a:cubicBezTo>
                <a:cubicBezTo>
                  <a:pt x="1951" y="1102"/>
                  <a:pt x="1951" y="1102"/>
                  <a:pt x="1951" y="1102"/>
                </a:cubicBezTo>
                <a:cubicBezTo>
                  <a:pt x="1950" y="1102"/>
                  <a:pt x="1950" y="1102"/>
                  <a:pt x="1950" y="1102"/>
                </a:cubicBezTo>
                <a:cubicBezTo>
                  <a:pt x="1950" y="1102"/>
                  <a:pt x="1950" y="1102"/>
                  <a:pt x="1950" y="1102"/>
                </a:cubicBezTo>
                <a:cubicBezTo>
                  <a:pt x="1950" y="1102"/>
                  <a:pt x="1950" y="1102"/>
                  <a:pt x="1950" y="1102"/>
                </a:cubicBezTo>
                <a:cubicBezTo>
                  <a:pt x="1950" y="1102"/>
                  <a:pt x="1950" y="1102"/>
                  <a:pt x="1950" y="1102"/>
                </a:cubicBezTo>
                <a:cubicBezTo>
                  <a:pt x="1950" y="1103"/>
                  <a:pt x="1950" y="1103"/>
                  <a:pt x="1950" y="1103"/>
                </a:cubicBezTo>
                <a:cubicBezTo>
                  <a:pt x="1950" y="1103"/>
                  <a:pt x="1950" y="1103"/>
                  <a:pt x="1950" y="1103"/>
                </a:cubicBezTo>
                <a:cubicBezTo>
                  <a:pt x="1950" y="1103"/>
                  <a:pt x="1950" y="1103"/>
                  <a:pt x="1950" y="1103"/>
                </a:cubicBezTo>
                <a:cubicBezTo>
                  <a:pt x="1950" y="1102"/>
                  <a:pt x="1950" y="1102"/>
                  <a:pt x="1950" y="1102"/>
                </a:cubicBezTo>
                <a:cubicBezTo>
                  <a:pt x="1950" y="1102"/>
                  <a:pt x="1950" y="1102"/>
                  <a:pt x="1950" y="1102"/>
                </a:cubicBezTo>
                <a:cubicBezTo>
                  <a:pt x="1950" y="1102"/>
                  <a:pt x="1950" y="1102"/>
                  <a:pt x="1950" y="1102"/>
                </a:cubicBezTo>
                <a:cubicBezTo>
                  <a:pt x="1949" y="1101"/>
                  <a:pt x="1949" y="1101"/>
                  <a:pt x="1949" y="1101"/>
                </a:cubicBezTo>
                <a:cubicBezTo>
                  <a:pt x="1949" y="1101"/>
                  <a:pt x="1949" y="1101"/>
                  <a:pt x="1949" y="1101"/>
                </a:cubicBezTo>
                <a:cubicBezTo>
                  <a:pt x="1949" y="1100"/>
                  <a:pt x="1949" y="1100"/>
                  <a:pt x="1949" y="1100"/>
                </a:cubicBezTo>
                <a:cubicBezTo>
                  <a:pt x="1948" y="1100"/>
                  <a:pt x="1948" y="1100"/>
                  <a:pt x="1948" y="1100"/>
                </a:cubicBezTo>
                <a:cubicBezTo>
                  <a:pt x="1948" y="1099"/>
                  <a:pt x="1948" y="1099"/>
                  <a:pt x="1948" y="1099"/>
                </a:cubicBezTo>
                <a:cubicBezTo>
                  <a:pt x="1948" y="1100"/>
                  <a:pt x="1948" y="1100"/>
                  <a:pt x="1948" y="1100"/>
                </a:cubicBezTo>
                <a:cubicBezTo>
                  <a:pt x="1948" y="1099"/>
                  <a:pt x="1948" y="1099"/>
                  <a:pt x="1948" y="1099"/>
                </a:cubicBezTo>
                <a:cubicBezTo>
                  <a:pt x="1948" y="1099"/>
                  <a:pt x="1948" y="1099"/>
                  <a:pt x="1948" y="1099"/>
                </a:cubicBezTo>
                <a:cubicBezTo>
                  <a:pt x="1947" y="1098"/>
                  <a:pt x="1947" y="1098"/>
                  <a:pt x="1947" y="1098"/>
                </a:cubicBezTo>
                <a:cubicBezTo>
                  <a:pt x="1947" y="1098"/>
                  <a:pt x="1947" y="1098"/>
                  <a:pt x="1947" y="1098"/>
                </a:cubicBezTo>
                <a:cubicBezTo>
                  <a:pt x="1946" y="1098"/>
                  <a:pt x="1946" y="1098"/>
                  <a:pt x="1946" y="1098"/>
                </a:cubicBezTo>
                <a:cubicBezTo>
                  <a:pt x="1946" y="1098"/>
                  <a:pt x="1946" y="1098"/>
                  <a:pt x="1946" y="1098"/>
                </a:cubicBezTo>
                <a:cubicBezTo>
                  <a:pt x="1945" y="1097"/>
                  <a:pt x="1945" y="1097"/>
                  <a:pt x="1945" y="1097"/>
                </a:cubicBezTo>
                <a:cubicBezTo>
                  <a:pt x="1944" y="1097"/>
                  <a:pt x="1944" y="1097"/>
                  <a:pt x="1944" y="1097"/>
                </a:cubicBezTo>
                <a:cubicBezTo>
                  <a:pt x="1944" y="1096"/>
                  <a:pt x="1944" y="1096"/>
                  <a:pt x="1944" y="1096"/>
                </a:cubicBezTo>
                <a:cubicBezTo>
                  <a:pt x="1943" y="1096"/>
                  <a:pt x="1943" y="1096"/>
                  <a:pt x="1943" y="1096"/>
                </a:cubicBezTo>
                <a:cubicBezTo>
                  <a:pt x="1943" y="1096"/>
                  <a:pt x="1943" y="1096"/>
                  <a:pt x="1943" y="1096"/>
                </a:cubicBezTo>
                <a:cubicBezTo>
                  <a:pt x="1942" y="1095"/>
                  <a:pt x="1942" y="1095"/>
                  <a:pt x="1942" y="1095"/>
                </a:cubicBezTo>
                <a:cubicBezTo>
                  <a:pt x="1941" y="1095"/>
                  <a:pt x="1941" y="1095"/>
                  <a:pt x="1941" y="1095"/>
                </a:cubicBezTo>
                <a:cubicBezTo>
                  <a:pt x="1941" y="1095"/>
                  <a:pt x="1941" y="1095"/>
                  <a:pt x="1941" y="1095"/>
                </a:cubicBezTo>
                <a:cubicBezTo>
                  <a:pt x="1940" y="1095"/>
                  <a:pt x="1940" y="1095"/>
                  <a:pt x="1940" y="1095"/>
                </a:cubicBezTo>
                <a:cubicBezTo>
                  <a:pt x="1940" y="1095"/>
                  <a:pt x="1940" y="1095"/>
                  <a:pt x="1940" y="1095"/>
                </a:cubicBezTo>
                <a:cubicBezTo>
                  <a:pt x="1940" y="1094"/>
                  <a:pt x="1940" y="1094"/>
                  <a:pt x="1940" y="1094"/>
                </a:cubicBezTo>
                <a:cubicBezTo>
                  <a:pt x="1940" y="1094"/>
                  <a:pt x="1940" y="1094"/>
                  <a:pt x="1940" y="1094"/>
                </a:cubicBezTo>
                <a:cubicBezTo>
                  <a:pt x="1940" y="1094"/>
                  <a:pt x="1940" y="1094"/>
                  <a:pt x="1940" y="1094"/>
                </a:cubicBezTo>
                <a:cubicBezTo>
                  <a:pt x="1940" y="1094"/>
                  <a:pt x="1940" y="1094"/>
                  <a:pt x="1940" y="1094"/>
                </a:cubicBezTo>
                <a:cubicBezTo>
                  <a:pt x="1940" y="1094"/>
                  <a:pt x="1940" y="1094"/>
                  <a:pt x="1940" y="1094"/>
                </a:cubicBezTo>
                <a:cubicBezTo>
                  <a:pt x="1939" y="1093"/>
                  <a:pt x="1939" y="1093"/>
                  <a:pt x="1939" y="1093"/>
                </a:cubicBezTo>
                <a:cubicBezTo>
                  <a:pt x="1939" y="1093"/>
                  <a:pt x="1939" y="1093"/>
                  <a:pt x="1939" y="1093"/>
                </a:cubicBezTo>
                <a:cubicBezTo>
                  <a:pt x="1939" y="1093"/>
                  <a:pt x="1939" y="1093"/>
                  <a:pt x="1939" y="1093"/>
                </a:cubicBezTo>
                <a:cubicBezTo>
                  <a:pt x="1939" y="1093"/>
                  <a:pt x="1939" y="1093"/>
                  <a:pt x="1939" y="1093"/>
                </a:cubicBezTo>
                <a:cubicBezTo>
                  <a:pt x="1938" y="1093"/>
                  <a:pt x="1938" y="1093"/>
                  <a:pt x="1938" y="1093"/>
                </a:cubicBezTo>
                <a:cubicBezTo>
                  <a:pt x="1938" y="1093"/>
                  <a:pt x="1938" y="1093"/>
                  <a:pt x="1938" y="1093"/>
                </a:cubicBezTo>
                <a:cubicBezTo>
                  <a:pt x="1938" y="1092"/>
                  <a:pt x="1938" y="1092"/>
                  <a:pt x="1938" y="1092"/>
                </a:cubicBezTo>
                <a:cubicBezTo>
                  <a:pt x="1938" y="1092"/>
                  <a:pt x="1938" y="1092"/>
                  <a:pt x="1938" y="1092"/>
                </a:cubicBezTo>
                <a:cubicBezTo>
                  <a:pt x="1937" y="1092"/>
                  <a:pt x="1937" y="1092"/>
                  <a:pt x="1937" y="1092"/>
                </a:cubicBezTo>
                <a:cubicBezTo>
                  <a:pt x="1937" y="1092"/>
                  <a:pt x="1937" y="1092"/>
                  <a:pt x="1937" y="1092"/>
                </a:cubicBezTo>
                <a:cubicBezTo>
                  <a:pt x="1937" y="1092"/>
                  <a:pt x="1937" y="1092"/>
                  <a:pt x="1937" y="1092"/>
                </a:cubicBezTo>
                <a:cubicBezTo>
                  <a:pt x="1937" y="1092"/>
                  <a:pt x="1937" y="1092"/>
                  <a:pt x="1937" y="1092"/>
                </a:cubicBezTo>
                <a:cubicBezTo>
                  <a:pt x="1937" y="1091"/>
                  <a:pt x="1937" y="1091"/>
                  <a:pt x="1937" y="1091"/>
                </a:cubicBezTo>
                <a:cubicBezTo>
                  <a:pt x="1937" y="1091"/>
                  <a:pt x="1937" y="1091"/>
                  <a:pt x="1937" y="1091"/>
                </a:cubicBezTo>
                <a:cubicBezTo>
                  <a:pt x="1938" y="1091"/>
                  <a:pt x="1938" y="1091"/>
                  <a:pt x="1938" y="1091"/>
                </a:cubicBezTo>
                <a:cubicBezTo>
                  <a:pt x="1938" y="1090"/>
                  <a:pt x="1938" y="1090"/>
                  <a:pt x="1938" y="1090"/>
                </a:cubicBezTo>
                <a:cubicBezTo>
                  <a:pt x="1937" y="1090"/>
                  <a:pt x="1937" y="1090"/>
                  <a:pt x="1937" y="1090"/>
                </a:cubicBezTo>
                <a:cubicBezTo>
                  <a:pt x="1937" y="1090"/>
                  <a:pt x="1937" y="1090"/>
                  <a:pt x="1937" y="1090"/>
                </a:cubicBezTo>
                <a:cubicBezTo>
                  <a:pt x="1936" y="1090"/>
                  <a:pt x="1936" y="1090"/>
                  <a:pt x="1936" y="1090"/>
                </a:cubicBezTo>
                <a:cubicBezTo>
                  <a:pt x="1936" y="1090"/>
                  <a:pt x="1936" y="1090"/>
                  <a:pt x="1936" y="1090"/>
                </a:cubicBezTo>
                <a:cubicBezTo>
                  <a:pt x="1936" y="1090"/>
                  <a:pt x="1936" y="1090"/>
                  <a:pt x="1936" y="1090"/>
                </a:cubicBezTo>
                <a:cubicBezTo>
                  <a:pt x="1936" y="1090"/>
                  <a:pt x="1936" y="1090"/>
                  <a:pt x="1936" y="1090"/>
                </a:cubicBezTo>
                <a:cubicBezTo>
                  <a:pt x="1936" y="1089"/>
                  <a:pt x="1936" y="1089"/>
                  <a:pt x="1936" y="1089"/>
                </a:cubicBezTo>
                <a:cubicBezTo>
                  <a:pt x="1936" y="1089"/>
                  <a:pt x="1936" y="1089"/>
                  <a:pt x="1936" y="1089"/>
                </a:cubicBezTo>
                <a:cubicBezTo>
                  <a:pt x="1935" y="1089"/>
                  <a:pt x="1935" y="1089"/>
                  <a:pt x="1935" y="1089"/>
                </a:cubicBezTo>
                <a:cubicBezTo>
                  <a:pt x="1935" y="1088"/>
                  <a:pt x="1935" y="1088"/>
                  <a:pt x="1935" y="1088"/>
                </a:cubicBezTo>
                <a:cubicBezTo>
                  <a:pt x="1935" y="1088"/>
                  <a:pt x="1935" y="1088"/>
                  <a:pt x="1935" y="1088"/>
                </a:cubicBezTo>
                <a:cubicBezTo>
                  <a:pt x="1935" y="1087"/>
                  <a:pt x="1935" y="1087"/>
                  <a:pt x="1935" y="1087"/>
                </a:cubicBezTo>
                <a:cubicBezTo>
                  <a:pt x="1935" y="1087"/>
                  <a:pt x="1935" y="1087"/>
                  <a:pt x="1935" y="1087"/>
                </a:cubicBezTo>
                <a:cubicBezTo>
                  <a:pt x="1935" y="1087"/>
                  <a:pt x="1935" y="1087"/>
                  <a:pt x="1935" y="1087"/>
                </a:cubicBezTo>
                <a:cubicBezTo>
                  <a:pt x="1933" y="1086"/>
                  <a:pt x="1933" y="1086"/>
                  <a:pt x="1933" y="1086"/>
                </a:cubicBezTo>
                <a:cubicBezTo>
                  <a:pt x="1933" y="1086"/>
                  <a:pt x="1933" y="1086"/>
                  <a:pt x="1933" y="1086"/>
                </a:cubicBezTo>
                <a:cubicBezTo>
                  <a:pt x="1933" y="1085"/>
                  <a:pt x="1933" y="1085"/>
                  <a:pt x="1933" y="1085"/>
                </a:cubicBezTo>
                <a:cubicBezTo>
                  <a:pt x="1933" y="1085"/>
                  <a:pt x="1933" y="1085"/>
                  <a:pt x="1933" y="1085"/>
                </a:cubicBezTo>
                <a:cubicBezTo>
                  <a:pt x="1933" y="1085"/>
                  <a:pt x="1933" y="1085"/>
                  <a:pt x="1933" y="1085"/>
                </a:cubicBezTo>
                <a:cubicBezTo>
                  <a:pt x="1933" y="1085"/>
                  <a:pt x="1933" y="1085"/>
                  <a:pt x="1933" y="1085"/>
                </a:cubicBezTo>
                <a:cubicBezTo>
                  <a:pt x="1932" y="1085"/>
                  <a:pt x="1932" y="1085"/>
                  <a:pt x="1932" y="1085"/>
                </a:cubicBezTo>
                <a:cubicBezTo>
                  <a:pt x="1931" y="1085"/>
                  <a:pt x="1931" y="1085"/>
                  <a:pt x="1931" y="1085"/>
                </a:cubicBezTo>
                <a:cubicBezTo>
                  <a:pt x="1930" y="1085"/>
                  <a:pt x="1930" y="1085"/>
                  <a:pt x="1930" y="1085"/>
                </a:cubicBezTo>
                <a:cubicBezTo>
                  <a:pt x="1930" y="1085"/>
                  <a:pt x="1930" y="1085"/>
                  <a:pt x="1930" y="1085"/>
                </a:cubicBezTo>
                <a:cubicBezTo>
                  <a:pt x="1929" y="1085"/>
                  <a:pt x="1929" y="1085"/>
                  <a:pt x="1929" y="1085"/>
                </a:cubicBezTo>
                <a:cubicBezTo>
                  <a:pt x="1929" y="1085"/>
                  <a:pt x="1929" y="1085"/>
                  <a:pt x="1929" y="1085"/>
                </a:cubicBezTo>
                <a:cubicBezTo>
                  <a:pt x="1928" y="1085"/>
                  <a:pt x="1928" y="1085"/>
                  <a:pt x="1928" y="1085"/>
                </a:cubicBezTo>
                <a:cubicBezTo>
                  <a:pt x="1928" y="1085"/>
                  <a:pt x="1928" y="1085"/>
                  <a:pt x="1928" y="1085"/>
                </a:cubicBezTo>
                <a:cubicBezTo>
                  <a:pt x="1928" y="1085"/>
                  <a:pt x="1928" y="1085"/>
                  <a:pt x="1928" y="1085"/>
                </a:cubicBezTo>
                <a:cubicBezTo>
                  <a:pt x="1927" y="1085"/>
                  <a:pt x="1927" y="1085"/>
                  <a:pt x="1927" y="1085"/>
                </a:cubicBezTo>
                <a:cubicBezTo>
                  <a:pt x="1926" y="1085"/>
                  <a:pt x="1926" y="1085"/>
                  <a:pt x="1926" y="1085"/>
                </a:cubicBezTo>
                <a:cubicBezTo>
                  <a:pt x="1925" y="1085"/>
                  <a:pt x="1925" y="1085"/>
                  <a:pt x="1925" y="1085"/>
                </a:cubicBezTo>
                <a:cubicBezTo>
                  <a:pt x="1925" y="1085"/>
                  <a:pt x="1925" y="1085"/>
                  <a:pt x="1925" y="1085"/>
                </a:cubicBezTo>
                <a:cubicBezTo>
                  <a:pt x="1924" y="1085"/>
                  <a:pt x="1924" y="1085"/>
                  <a:pt x="1924" y="1085"/>
                </a:cubicBezTo>
                <a:cubicBezTo>
                  <a:pt x="1924" y="1085"/>
                  <a:pt x="1924" y="1085"/>
                  <a:pt x="1924" y="1085"/>
                </a:cubicBezTo>
                <a:cubicBezTo>
                  <a:pt x="1923" y="1085"/>
                  <a:pt x="1923" y="1085"/>
                  <a:pt x="1923" y="1085"/>
                </a:cubicBezTo>
                <a:cubicBezTo>
                  <a:pt x="1922" y="1084"/>
                  <a:pt x="1922" y="1084"/>
                  <a:pt x="1922" y="1084"/>
                </a:cubicBezTo>
                <a:cubicBezTo>
                  <a:pt x="1922" y="1083"/>
                  <a:pt x="1922" y="1083"/>
                  <a:pt x="1922" y="1083"/>
                </a:cubicBezTo>
                <a:cubicBezTo>
                  <a:pt x="1921" y="1083"/>
                  <a:pt x="1921" y="1083"/>
                  <a:pt x="1921" y="1083"/>
                </a:cubicBezTo>
                <a:cubicBezTo>
                  <a:pt x="1920" y="1082"/>
                  <a:pt x="1920" y="1082"/>
                  <a:pt x="1920" y="1082"/>
                </a:cubicBezTo>
                <a:cubicBezTo>
                  <a:pt x="1920" y="1082"/>
                  <a:pt x="1920" y="1082"/>
                  <a:pt x="1920" y="1082"/>
                </a:cubicBezTo>
                <a:cubicBezTo>
                  <a:pt x="1919" y="1082"/>
                  <a:pt x="1919" y="1082"/>
                  <a:pt x="1919" y="1082"/>
                </a:cubicBezTo>
                <a:cubicBezTo>
                  <a:pt x="1919" y="1082"/>
                  <a:pt x="1919" y="1082"/>
                  <a:pt x="1919" y="1082"/>
                </a:cubicBezTo>
                <a:cubicBezTo>
                  <a:pt x="1918" y="1082"/>
                  <a:pt x="1918" y="1082"/>
                  <a:pt x="1918" y="1082"/>
                </a:cubicBezTo>
                <a:cubicBezTo>
                  <a:pt x="1918" y="1083"/>
                  <a:pt x="1918" y="1083"/>
                  <a:pt x="1918" y="1083"/>
                </a:cubicBezTo>
                <a:cubicBezTo>
                  <a:pt x="1917" y="1083"/>
                  <a:pt x="1917" y="1083"/>
                  <a:pt x="1917" y="1083"/>
                </a:cubicBezTo>
                <a:cubicBezTo>
                  <a:pt x="1917" y="1083"/>
                  <a:pt x="1917" y="1083"/>
                  <a:pt x="1917" y="1083"/>
                </a:cubicBezTo>
                <a:cubicBezTo>
                  <a:pt x="1917" y="1083"/>
                  <a:pt x="1917" y="1083"/>
                  <a:pt x="1917" y="1083"/>
                </a:cubicBezTo>
                <a:cubicBezTo>
                  <a:pt x="1917" y="1084"/>
                  <a:pt x="1917" y="1084"/>
                  <a:pt x="1917" y="1084"/>
                </a:cubicBezTo>
                <a:cubicBezTo>
                  <a:pt x="1917" y="1084"/>
                  <a:pt x="1917" y="1084"/>
                  <a:pt x="1917" y="1084"/>
                </a:cubicBezTo>
                <a:cubicBezTo>
                  <a:pt x="1918" y="1085"/>
                  <a:pt x="1918" y="1085"/>
                  <a:pt x="1918" y="1085"/>
                </a:cubicBezTo>
                <a:cubicBezTo>
                  <a:pt x="1918" y="1086"/>
                  <a:pt x="1918" y="1086"/>
                  <a:pt x="1918" y="1086"/>
                </a:cubicBezTo>
                <a:cubicBezTo>
                  <a:pt x="1918" y="1086"/>
                  <a:pt x="1918" y="1086"/>
                  <a:pt x="1918" y="1086"/>
                </a:cubicBezTo>
                <a:cubicBezTo>
                  <a:pt x="1918" y="1087"/>
                  <a:pt x="1918" y="1087"/>
                  <a:pt x="1918" y="1087"/>
                </a:cubicBezTo>
                <a:cubicBezTo>
                  <a:pt x="1919" y="1088"/>
                  <a:pt x="1919" y="1088"/>
                  <a:pt x="1919" y="1088"/>
                </a:cubicBezTo>
                <a:cubicBezTo>
                  <a:pt x="1920" y="1089"/>
                  <a:pt x="1920" y="1089"/>
                  <a:pt x="1920" y="1089"/>
                </a:cubicBezTo>
                <a:cubicBezTo>
                  <a:pt x="1921" y="1090"/>
                  <a:pt x="1921" y="1090"/>
                  <a:pt x="1921" y="1090"/>
                </a:cubicBezTo>
                <a:cubicBezTo>
                  <a:pt x="1922" y="1091"/>
                  <a:pt x="1922" y="1091"/>
                  <a:pt x="1922" y="1091"/>
                </a:cubicBezTo>
                <a:cubicBezTo>
                  <a:pt x="1923" y="1092"/>
                  <a:pt x="1923" y="1092"/>
                  <a:pt x="1923" y="1092"/>
                </a:cubicBezTo>
                <a:cubicBezTo>
                  <a:pt x="1924" y="1092"/>
                  <a:pt x="1924" y="1092"/>
                  <a:pt x="1924" y="1092"/>
                </a:cubicBezTo>
                <a:cubicBezTo>
                  <a:pt x="1925" y="1094"/>
                  <a:pt x="1925" y="1094"/>
                  <a:pt x="1925" y="1094"/>
                </a:cubicBezTo>
                <a:cubicBezTo>
                  <a:pt x="1925" y="1094"/>
                  <a:pt x="1925" y="1094"/>
                  <a:pt x="1925" y="1094"/>
                </a:cubicBezTo>
                <a:cubicBezTo>
                  <a:pt x="1925" y="1095"/>
                  <a:pt x="1925" y="1095"/>
                  <a:pt x="1925" y="1095"/>
                </a:cubicBezTo>
                <a:cubicBezTo>
                  <a:pt x="1926" y="1095"/>
                  <a:pt x="1926" y="1095"/>
                  <a:pt x="1926" y="1095"/>
                </a:cubicBezTo>
                <a:cubicBezTo>
                  <a:pt x="1927" y="1095"/>
                  <a:pt x="1927" y="1095"/>
                  <a:pt x="1927" y="1095"/>
                </a:cubicBezTo>
                <a:cubicBezTo>
                  <a:pt x="1928" y="1095"/>
                  <a:pt x="1928" y="1095"/>
                  <a:pt x="1928" y="1095"/>
                </a:cubicBezTo>
                <a:cubicBezTo>
                  <a:pt x="1928" y="1095"/>
                  <a:pt x="1928" y="1095"/>
                  <a:pt x="1928" y="1095"/>
                </a:cubicBezTo>
                <a:cubicBezTo>
                  <a:pt x="1928" y="1095"/>
                  <a:pt x="1928" y="1095"/>
                  <a:pt x="1928" y="1095"/>
                </a:cubicBezTo>
                <a:cubicBezTo>
                  <a:pt x="1929" y="1096"/>
                  <a:pt x="1929" y="1096"/>
                  <a:pt x="1929" y="1096"/>
                </a:cubicBezTo>
                <a:cubicBezTo>
                  <a:pt x="1929" y="1096"/>
                  <a:pt x="1929" y="1096"/>
                  <a:pt x="1929" y="1096"/>
                </a:cubicBezTo>
                <a:cubicBezTo>
                  <a:pt x="1929" y="1097"/>
                  <a:pt x="1929" y="1097"/>
                  <a:pt x="1929" y="1097"/>
                </a:cubicBezTo>
                <a:cubicBezTo>
                  <a:pt x="1930" y="1097"/>
                  <a:pt x="1930" y="1097"/>
                  <a:pt x="1930" y="1097"/>
                </a:cubicBezTo>
                <a:cubicBezTo>
                  <a:pt x="1930" y="1098"/>
                  <a:pt x="1930" y="1098"/>
                  <a:pt x="1930" y="1098"/>
                </a:cubicBezTo>
                <a:cubicBezTo>
                  <a:pt x="1930" y="1098"/>
                  <a:pt x="1930" y="1098"/>
                  <a:pt x="1930" y="1098"/>
                </a:cubicBezTo>
                <a:cubicBezTo>
                  <a:pt x="1931" y="1099"/>
                  <a:pt x="1931" y="1099"/>
                  <a:pt x="1931" y="1099"/>
                </a:cubicBezTo>
                <a:cubicBezTo>
                  <a:pt x="1931" y="1099"/>
                  <a:pt x="1931" y="1099"/>
                  <a:pt x="1931" y="1099"/>
                </a:cubicBezTo>
                <a:cubicBezTo>
                  <a:pt x="1931" y="1100"/>
                  <a:pt x="1931" y="1100"/>
                  <a:pt x="1931" y="1100"/>
                </a:cubicBezTo>
                <a:cubicBezTo>
                  <a:pt x="1932" y="1100"/>
                  <a:pt x="1932" y="1100"/>
                  <a:pt x="1932" y="1100"/>
                </a:cubicBezTo>
                <a:cubicBezTo>
                  <a:pt x="1932" y="1100"/>
                  <a:pt x="1932" y="1100"/>
                  <a:pt x="1932" y="1100"/>
                </a:cubicBezTo>
                <a:cubicBezTo>
                  <a:pt x="1932" y="1100"/>
                  <a:pt x="1932" y="1100"/>
                  <a:pt x="1932" y="1100"/>
                </a:cubicBezTo>
                <a:cubicBezTo>
                  <a:pt x="1933" y="1100"/>
                  <a:pt x="1933" y="1100"/>
                  <a:pt x="1933" y="1100"/>
                </a:cubicBezTo>
                <a:cubicBezTo>
                  <a:pt x="1933" y="1101"/>
                  <a:pt x="1933" y="1101"/>
                  <a:pt x="1933" y="1101"/>
                </a:cubicBezTo>
                <a:cubicBezTo>
                  <a:pt x="1933" y="1101"/>
                  <a:pt x="1933" y="1101"/>
                  <a:pt x="1933" y="1101"/>
                </a:cubicBezTo>
                <a:cubicBezTo>
                  <a:pt x="1933" y="1102"/>
                  <a:pt x="1933" y="1102"/>
                  <a:pt x="1933" y="1102"/>
                </a:cubicBezTo>
                <a:cubicBezTo>
                  <a:pt x="1933" y="1103"/>
                  <a:pt x="1933" y="1103"/>
                  <a:pt x="1933" y="1103"/>
                </a:cubicBezTo>
                <a:cubicBezTo>
                  <a:pt x="1933" y="1104"/>
                  <a:pt x="1933" y="1104"/>
                  <a:pt x="1933" y="1104"/>
                </a:cubicBezTo>
                <a:cubicBezTo>
                  <a:pt x="1934" y="1104"/>
                  <a:pt x="1934" y="1104"/>
                  <a:pt x="1934" y="1104"/>
                </a:cubicBezTo>
                <a:cubicBezTo>
                  <a:pt x="1934" y="1105"/>
                  <a:pt x="1934" y="1105"/>
                  <a:pt x="1934" y="1105"/>
                </a:cubicBezTo>
                <a:cubicBezTo>
                  <a:pt x="1934" y="1105"/>
                  <a:pt x="1934" y="1105"/>
                  <a:pt x="1934" y="1105"/>
                </a:cubicBezTo>
                <a:cubicBezTo>
                  <a:pt x="1935" y="1105"/>
                  <a:pt x="1935" y="1105"/>
                  <a:pt x="1935" y="1105"/>
                </a:cubicBezTo>
                <a:cubicBezTo>
                  <a:pt x="1935" y="1105"/>
                  <a:pt x="1935" y="1105"/>
                  <a:pt x="1935" y="1105"/>
                </a:cubicBezTo>
                <a:cubicBezTo>
                  <a:pt x="1935" y="1105"/>
                  <a:pt x="1935" y="1105"/>
                  <a:pt x="1935" y="1105"/>
                </a:cubicBezTo>
                <a:cubicBezTo>
                  <a:pt x="1935" y="1105"/>
                  <a:pt x="1935" y="1105"/>
                  <a:pt x="1935" y="1105"/>
                </a:cubicBezTo>
                <a:cubicBezTo>
                  <a:pt x="1936" y="1105"/>
                  <a:pt x="1936" y="1105"/>
                  <a:pt x="1936" y="1105"/>
                </a:cubicBezTo>
                <a:cubicBezTo>
                  <a:pt x="1937" y="1105"/>
                  <a:pt x="1937" y="1105"/>
                  <a:pt x="1937" y="1105"/>
                </a:cubicBezTo>
                <a:cubicBezTo>
                  <a:pt x="1937" y="1105"/>
                  <a:pt x="1937" y="1105"/>
                  <a:pt x="1937" y="1105"/>
                </a:cubicBezTo>
                <a:cubicBezTo>
                  <a:pt x="1937" y="1106"/>
                  <a:pt x="1937" y="1106"/>
                  <a:pt x="1937" y="1106"/>
                </a:cubicBezTo>
                <a:cubicBezTo>
                  <a:pt x="1938" y="1106"/>
                  <a:pt x="1938" y="1106"/>
                  <a:pt x="1938" y="1106"/>
                </a:cubicBezTo>
                <a:cubicBezTo>
                  <a:pt x="1938" y="1106"/>
                  <a:pt x="1938" y="1106"/>
                  <a:pt x="1938" y="1106"/>
                </a:cubicBezTo>
                <a:cubicBezTo>
                  <a:pt x="1938" y="1106"/>
                  <a:pt x="1938" y="1106"/>
                  <a:pt x="1938" y="1106"/>
                </a:cubicBezTo>
                <a:cubicBezTo>
                  <a:pt x="1938" y="1106"/>
                  <a:pt x="1938" y="1106"/>
                  <a:pt x="1938" y="1106"/>
                </a:cubicBezTo>
                <a:cubicBezTo>
                  <a:pt x="1939" y="1106"/>
                  <a:pt x="1939" y="1106"/>
                  <a:pt x="1939" y="1106"/>
                </a:cubicBezTo>
                <a:cubicBezTo>
                  <a:pt x="1939" y="1107"/>
                  <a:pt x="1939" y="1107"/>
                  <a:pt x="1939" y="1107"/>
                </a:cubicBezTo>
                <a:cubicBezTo>
                  <a:pt x="1939" y="1107"/>
                  <a:pt x="1939" y="1107"/>
                  <a:pt x="1939" y="1107"/>
                </a:cubicBezTo>
                <a:cubicBezTo>
                  <a:pt x="1940" y="1108"/>
                  <a:pt x="1940" y="1108"/>
                  <a:pt x="1940" y="1108"/>
                </a:cubicBezTo>
                <a:cubicBezTo>
                  <a:pt x="1940" y="1108"/>
                  <a:pt x="1940" y="1108"/>
                  <a:pt x="1940" y="1108"/>
                </a:cubicBezTo>
                <a:cubicBezTo>
                  <a:pt x="1941" y="1108"/>
                  <a:pt x="1941" y="1108"/>
                  <a:pt x="1941" y="1108"/>
                </a:cubicBezTo>
                <a:cubicBezTo>
                  <a:pt x="1941" y="1108"/>
                  <a:pt x="1941" y="1108"/>
                  <a:pt x="1941" y="1108"/>
                </a:cubicBezTo>
                <a:cubicBezTo>
                  <a:pt x="1941" y="1108"/>
                  <a:pt x="1941" y="1108"/>
                  <a:pt x="1941" y="1108"/>
                </a:cubicBezTo>
                <a:cubicBezTo>
                  <a:pt x="1941" y="1108"/>
                  <a:pt x="1941" y="1108"/>
                  <a:pt x="1941" y="1108"/>
                </a:cubicBezTo>
                <a:cubicBezTo>
                  <a:pt x="1941" y="1109"/>
                  <a:pt x="1941" y="1109"/>
                  <a:pt x="1941" y="1109"/>
                </a:cubicBezTo>
                <a:cubicBezTo>
                  <a:pt x="1941" y="1109"/>
                  <a:pt x="1941" y="1109"/>
                  <a:pt x="1941" y="1109"/>
                </a:cubicBezTo>
                <a:cubicBezTo>
                  <a:pt x="1941" y="1109"/>
                  <a:pt x="1941" y="1109"/>
                  <a:pt x="1941" y="1109"/>
                </a:cubicBezTo>
                <a:cubicBezTo>
                  <a:pt x="1941" y="1109"/>
                  <a:pt x="1941" y="1109"/>
                  <a:pt x="1941" y="1109"/>
                </a:cubicBezTo>
                <a:cubicBezTo>
                  <a:pt x="1941" y="1109"/>
                  <a:pt x="1941" y="1109"/>
                  <a:pt x="1941" y="1109"/>
                </a:cubicBezTo>
                <a:cubicBezTo>
                  <a:pt x="1941" y="1109"/>
                  <a:pt x="1941" y="1109"/>
                  <a:pt x="1941" y="1109"/>
                </a:cubicBezTo>
                <a:cubicBezTo>
                  <a:pt x="1941" y="1109"/>
                  <a:pt x="1941" y="1109"/>
                  <a:pt x="1941" y="1109"/>
                </a:cubicBezTo>
                <a:cubicBezTo>
                  <a:pt x="1941" y="1109"/>
                  <a:pt x="1941" y="1109"/>
                  <a:pt x="1941" y="1109"/>
                </a:cubicBezTo>
                <a:cubicBezTo>
                  <a:pt x="1941" y="1110"/>
                  <a:pt x="1941" y="1110"/>
                  <a:pt x="1941" y="1110"/>
                </a:cubicBezTo>
                <a:cubicBezTo>
                  <a:pt x="1941" y="1110"/>
                  <a:pt x="1941" y="1110"/>
                  <a:pt x="1941" y="1110"/>
                </a:cubicBezTo>
                <a:cubicBezTo>
                  <a:pt x="1941" y="1111"/>
                  <a:pt x="1941" y="1111"/>
                  <a:pt x="1941" y="1111"/>
                </a:cubicBezTo>
                <a:cubicBezTo>
                  <a:pt x="1941" y="1111"/>
                  <a:pt x="1941" y="1111"/>
                  <a:pt x="1941" y="1111"/>
                </a:cubicBezTo>
                <a:cubicBezTo>
                  <a:pt x="1942" y="1112"/>
                  <a:pt x="1942" y="1112"/>
                  <a:pt x="1942" y="1112"/>
                </a:cubicBezTo>
                <a:cubicBezTo>
                  <a:pt x="1942" y="1112"/>
                  <a:pt x="1942" y="1112"/>
                  <a:pt x="1942" y="1112"/>
                </a:cubicBezTo>
                <a:cubicBezTo>
                  <a:pt x="1942" y="1113"/>
                  <a:pt x="1942" y="1113"/>
                  <a:pt x="1942" y="1113"/>
                </a:cubicBezTo>
                <a:cubicBezTo>
                  <a:pt x="1942" y="1114"/>
                  <a:pt x="1942" y="1114"/>
                  <a:pt x="1942" y="1114"/>
                </a:cubicBezTo>
                <a:cubicBezTo>
                  <a:pt x="1942" y="1114"/>
                  <a:pt x="1942" y="1114"/>
                  <a:pt x="1942" y="1114"/>
                </a:cubicBezTo>
                <a:cubicBezTo>
                  <a:pt x="1943" y="1114"/>
                  <a:pt x="1943" y="1114"/>
                  <a:pt x="1943" y="1114"/>
                </a:cubicBezTo>
                <a:cubicBezTo>
                  <a:pt x="1943" y="1115"/>
                  <a:pt x="1943" y="1115"/>
                  <a:pt x="1943" y="1115"/>
                </a:cubicBezTo>
                <a:cubicBezTo>
                  <a:pt x="1943" y="1115"/>
                  <a:pt x="1943" y="1115"/>
                  <a:pt x="1943" y="1115"/>
                </a:cubicBezTo>
                <a:cubicBezTo>
                  <a:pt x="1943" y="1116"/>
                  <a:pt x="1943" y="1116"/>
                  <a:pt x="1943" y="1116"/>
                </a:cubicBezTo>
                <a:cubicBezTo>
                  <a:pt x="1943" y="1116"/>
                  <a:pt x="1943" y="1116"/>
                  <a:pt x="1943" y="1116"/>
                </a:cubicBezTo>
                <a:cubicBezTo>
                  <a:pt x="1943" y="1116"/>
                  <a:pt x="1943" y="1116"/>
                  <a:pt x="1943" y="1116"/>
                </a:cubicBezTo>
                <a:cubicBezTo>
                  <a:pt x="1943" y="1117"/>
                  <a:pt x="1943" y="1117"/>
                  <a:pt x="1943" y="1117"/>
                </a:cubicBezTo>
                <a:cubicBezTo>
                  <a:pt x="1943" y="1117"/>
                  <a:pt x="1943" y="1117"/>
                  <a:pt x="1943" y="1117"/>
                </a:cubicBezTo>
                <a:cubicBezTo>
                  <a:pt x="1943" y="1118"/>
                  <a:pt x="1943" y="1118"/>
                  <a:pt x="1943" y="1118"/>
                </a:cubicBezTo>
                <a:cubicBezTo>
                  <a:pt x="1943" y="1118"/>
                  <a:pt x="1943" y="1118"/>
                  <a:pt x="1943" y="1118"/>
                </a:cubicBezTo>
                <a:cubicBezTo>
                  <a:pt x="1944" y="1118"/>
                  <a:pt x="1944" y="1118"/>
                  <a:pt x="1944" y="1118"/>
                </a:cubicBezTo>
                <a:cubicBezTo>
                  <a:pt x="1944" y="1118"/>
                  <a:pt x="1944" y="1118"/>
                  <a:pt x="1944" y="1118"/>
                </a:cubicBezTo>
                <a:cubicBezTo>
                  <a:pt x="1945" y="1118"/>
                  <a:pt x="1945" y="1118"/>
                  <a:pt x="1945" y="1118"/>
                </a:cubicBezTo>
                <a:cubicBezTo>
                  <a:pt x="1945" y="1119"/>
                  <a:pt x="1945" y="1119"/>
                  <a:pt x="1945" y="1119"/>
                </a:cubicBezTo>
                <a:cubicBezTo>
                  <a:pt x="1945" y="1119"/>
                  <a:pt x="1945" y="1119"/>
                  <a:pt x="1946" y="1119"/>
                </a:cubicBezTo>
                <a:cubicBezTo>
                  <a:pt x="1946" y="1119"/>
                  <a:pt x="1946" y="1119"/>
                  <a:pt x="1946" y="1119"/>
                </a:cubicBezTo>
                <a:cubicBezTo>
                  <a:pt x="1947" y="1120"/>
                  <a:pt x="1947" y="1120"/>
                  <a:pt x="1947" y="1120"/>
                </a:cubicBezTo>
                <a:cubicBezTo>
                  <a:pt x="1947" y="1120"/>
                  <a:pt x="1947" y="1120"/>
                  <a:pt x="1947" y="1120"/>
                </a:cubicBezTo>
                <a:cubicBezTo>
                  <a:pt x="1947" y="1121"/>
                  <a:pt x="1947" y="1121"/>
                  <a:pt x="1947" y="1121"/>
                </a:cubicBezTo>
                <a:cubicBezTo>
                  <a:pt x="1948" y="1121"/>
                  <a:pt x="1948" y="1121"/>
                  <a:pt x="1948" y="1121"/>
                </a:cubicBezTo>
                <a:cubicBezTo>
                  <a:pt x="1948" y="1122"/>
                  <a:pt x="1948" y="1122"/>
                  <a:pt x="1948" y="1122"/>
                </a:cubicBezTo>
                <a:cubicBezTo>
                  <a:pt x="1948" y="1122"/>
                  <a:pt x="1948" y="1122"/>
                  <a:pt x="1948" y="1122"/>
                </a:cubicBezTo>
                <a:cubicBezTo>
                  <a:pt x="1949" y="1123"/>
                  <a:pt x="1949" y="1123"/>
                  <a:pt x="1949" y="1123"/>
                </a:cubicBezTo>
                <a:cubicBezTo>
                  <a:pt x="1950" y="1123"/>
                  <a:pt x="1950" y="1123"/>
                  <a:pt x="1950" y="1123"/>
                </a:cubicBezTo>
                <a:cubicBezTo>
                  <a:pt x="1950" y="1124"/>
                  <a:pt x="1950" y="1124"/>
                  <a:pt x="1950" y="1124"/>
                </a:cubicBezTo>
                <a:cubicBezTo>
                  <a:pt x="1951" y="1125"/>
                  <a:pt x="1951" y="1125"/>
                  <a:pt x="1951" y="1125"/>
                </a:cubicBezTo>
                <a:cubicBezTo>
                  <a:pt x="1951" y="1125"/>
                  <a:pt x="1951" y="1125"/>
                  <a:pt x="1951" y="1125"/>
                </a:cubicBezTo>
                <a:cubicBezTo>
                  <a:pt x="1951" y="1126"/>
                  <a:pt x="1951" y="1126"/>
                  <a:pt x="1951" y="1126"/>
                </a:cubicBezTo>
                <a:cubicBezTo>
                  <a:pt x="1952" y="1126"/>
                  <a:pt x="1952" y="1126"/>
                  <a:pt x="1952" y="1126"/>
                </a:cubicBezTo>
                <a:cubicBezTo>
                  <a:pt x="1952" y="1127"/>
                  <a:pt x="1952" y="1127"/>
                  <a:pt x="1952" y="1127"/>
                </a:cubicBezTo>
                <a:cubicBezTo>
                  <a:pt x="1952" y="1127"/>
                  <a:pt x="1952" y="1127"/>
                  <a:pt x="1952" y="1127"/>
                </a:cubicBezTo>
                <a:cubicBezTo>
                  <a:pt x="1951" y="1127"/>
                  <a:pt x="1951" y="1127"/>
                  <a:pt x="1951" y="1127"/>
                </a:cubicBezTo>
                <a:cubicBezTo>
                  <a:pt x="1952" y="1127"/>
                  <a:pt x="1952" y="1127"/>
                  <a:pt x="1952" y="1127"/>
                </a:cubicBezTo>
                <a:cubicBezTo>
                  <a:pt x="1952" y="1127"/>
                  <a:pt x="1952" y="1127"/>
                  <a:pt x="1952" y="1127"/>
                </a:cubicBezTo>
                <a:cubicBezTo>
                  <a:pt x="1952" y="1128"/>
                  <a:pt x="1952" y="1128"/>
                  <a:pt x="1952" y="1128"/>
                </a:cubicBezTo>
                <a:cubicBezTo>
                  <a:pt x="1952" y="1128"/>
                  <a:pt x="1952" y="1128"/>
                  <a:pt x="1952" y="1128"/>
                </a:cubicBezTo>
                <a:cubicBezTo>
                  <a:pt x="1952" y="1128"/>
                  <a:pt x="1952" y="1128"/>
                  <a:pt x="1952" y="1128"/>
                </a:cubicBezTo>
                <a:cubicBezTo>
                  <a:pt x="1953" y="1128"/>
                  <a:pt x="1953" y="1128"/>
                  <a:pt x="1953" y="1128"/>
                </a:cubicBezTo>
                <a:cubicBezTo>
                  <a:pt x="1953" y="1129"/>
                  <a:pt x="1953" y="1129"/>
                  <a:pt x="1953" y="1129"/>
                </a:cubicBezTo>
                <a:cubicBezTo>
                  <a:pt x="1953" y="1129"/>
                  <a:pt x="1953" y="1129"/>
                  <a:pt x="1953" y="1129"/>
                </a:cubicBezTo>
                <a:cubicBezTo>
                  <a:pt x="1953" y="1130"/>
                  <a:pt x="1953" y="1130"/>
                  <a:pt x="1953" y="1130"/>
                </a:cubicBezTo>
                <a:cubicBezTo>
                  <a:pt x="1953" y="1130"/>
                  <a:pt x="1953" y="1130"/>
                  <a:pt x="1953" y="1130"/>
                </a:cubicBezTo>
                <a:cubicBezTo>
                  <a:pt x="1954" y="1131"/>
                  <a:pt x="1954" y="1131"/>
                  <a:pt x="1954" y="1131"/>
                </a:cubicBezTo>
                <a:cubicBezTo>
                  <a:pt x="1955" y="1132"/>
                  <a:pt x="1955" y="1132"/>
                  <a:pt x="1955" y="1132"/>
                </a:cubicBezTo>
                <a:cubicBezTo>
                  <a:pt x="1955" y="1133"/>
                  <a:pt x="1955" y="1133"/>
                  <a:pt x="1955" y="1133"/>
                </a:cubicBezTo>
                <a:cubicBezTo>
                  <a:pt x="1955" y="1133"/>
                  <a:pt x="1955" y="1133"/>
                  <a:pt x="1955" y="1133"/>
                </a:cubicBezTo>
                <a:cubicBezTo>
                  <a:pt x="1955" y="1134"/>
                  <a:pt x="1955" y="1134"/>
                  <a:pt x="1955" y="1134"/>
                </a:cubicBezTo>
                <a:cubicBezTo>
                  <a:pt x="1955" y="1134"/>
                  <a:pt x="1955" y="1134"/>
                  <a:pt x="1955" y="1134"/>
                </a:cubicBezTo>
                <a:cubicBezTo>
                  <a:pt x="1954" y="1134"/>
                  <a:pt x="1954" y="1134"/>
                  <a:pt x="1954" y="1134"/>
                </a:cubicBezTo>
                <a:cubicBezTo>
                  <a:pt x="1955" y="1134"/>
                  <a:pt x="1955" y="1134"/>
                  <a:pt x="1955" y="1134"/>
                </a:cubicBezTo>
                <a:cubicBezTo>
                  <a:pt x="1955" y="1135"/>
                  <a:pt x="1955" y="1135"/>
                  <a:pt x="1955" y="1135"/>
                </a:cubicBezTo>
                <a:cubicBezTo>
                  <a:pt x="1955" y="1135"/>
                  <a:pt x="1955" y="1135"/>
                  <a:pt x="1955" y="1135"/>
                </a:cubicBezTo>
                <a:cubicBezTo>
                  <a:pt x="1955" y="1136"/>
                  <a:pt x="1955" y="1136"/>
                  <a:pt x="1955" y="1136"/>
                </a:cubicBezTo>
                <a:cubicBezTo>
                  <a:pt x="1956" y="1136"/>
                  <a:pt x="1956" y="1136"/>
                  <a:pt x="1956" y="1136"/>
                </a:cubicBezTo>
                <a:cubicBezTo>
                  <a:pt x="1956" y="1137"/>
                  <a:pt x="1956" y="1137"/>
                  <a:pt x="1956" y="1137"/>
                </a:cubicBezTo>
                <a:cubicBezTo>
                  <a:pt x="1957" y="1138"/>
                  <a:pt x="1957" y="1138"/>
                  <a:pt x="1957" y="1138"/>
                </a:cubicBezTo>
                <a:cubicBezTo>
                  <a:pt x="1958" y="1138"/>
                  <a:pt x="1958" y="1138"/>
                  <a:pt x="1958" y="1138"/>
                </a:cubicBezTo>
                <a:cubicBezTo>
                  <a:pt x="1958" y="1138"/>
                  <a:pt x="1958" y="1138"/>
                  <a:pt x="1958" y="1138"/>
                </a:cubicBezTo>
                <a:cubicBezTo>
                  <a:pt x="1958" y="1139"/>
                  <a:pt x="1958" y="1139"/>
                  <a:pt x="1958" y="1139"/>
                </a:cubicBezTo>
                <a:cubicBezTo>
                  <a:pt x="1959" y="1140"/>
                  <a:pt x="1959" y="1140"/>
                  <a:pt x="1959" y="1140"/>
                </a:cubicBezTo>
                <a:cubicBezTo>
                  <a:pt x="1959" y="1140"/>
                  <a:pt x="1959" y="1140"/>
                  <a:pt x="1959" y="1140"/>
                </a:cubicBezTo>
                <a:cubicBezTo>
                  <a:pt x="1959" y="1141"/>
                  <a:pt x="1959" y="1141"/>
                  <a:pt x="1959" y="1141"/>
                </a:cubicBezTo>
                <a:cubicBezTo>
                  <a:pt x="1960" y="1141"/>
                  <a:pt x="1960" y="1141"/>
                  <a:pt x="1960" y="1141"/>
                </a:cubicBezTo>
                <a:cubicBezTo>
                  <a:pt x="1961" y="1142"/>
                  <a:pt x="1961" y="1142"/>
                  <a:pt x="1961" y="1142"/>
                </a:cubicBezTo>
                <a:cubicBezTo>
                  <a:pt x="1961" y="1142"/>
                  <a:pt x="1961" y="1142"/>
                  <a:pt x="1961" y="1142"/>
                </a:cubicBezTo>
                <a:cubicBezTo>
                  <a:pt x="1962" y="1143"/>
                  <a:pt x="1962" y="1143"/>
                  <a:pt x="1962" y="1143"/>
                </a:cubicBezTo>
                <a:cubicBezTo>
                  <a:pt x="1963" y="1143"/>
                  <a:pt x="1963" y="1143"/>
                  <a:pt x="1963" y="1143"/>
                </a:cubicBezTo>
                <a:cubicBezTo>
                  <a:pt x="1963" y="1144"/>
                  <a:pt x="1963" y="1144"/>
                  <a:pt x="1963" y="1144"/>
                </a:cubicBezTo>
                <a:cubicBezTo>
                  <a:pt x="1964" y="1144"/>
                  <a:pt x="1964" y="1144"/>
                  <a:pt x="1964" y="1144"/>
                </a:cubicBezTo>
                <a:cubicBezTo>
                  <a:pt x="1964" y="1145"/>
                  <a:pt x="1964" y="1145"/>
                  <a:pt x="1964" y="1145"/>
                </a:cubicBezTo>
                <a:cubicBezTo>
                  <a:pt x="1964" y="1145"/>
                  <a:pt x="1964" y="1145"/>
                  <a:pt x="1964" y="1145"/>
                </a:cubicBezTo>
                <a:cubicBezTo>
                  <a:pt x="1964" y="1145"/>
                  <a:pt x="1964" y="1145"/>
                  <a:pt x="1964" y="1145"/>
                </a:cubicBezTo>
                <a:cubicBezTo>
                  <a:pt x="1964" y="1146"/>
                  <a:pt x="1964" y="1146"/>
                  <a:pt x="1964" y="1146"/>
                </a:cubicBezTo>
                <a:cubicBezTo>
                  <a:pt x="1964" y="1146"/>
                  <a:pt x="1964" y="1146"/>
                  <a:pt x="1964" y="1146"/>
                </a:cubicBezTo>
                <a:cubicBezTo>
                  <a:pt x="1964" y="1146"/>
                  <a:pt x="1964" y="1146"/>
                  <a:pt x="1964" y="1146"/>
                </a:cubicBezTo>
                <a:cubicBezTo>
                  <a:pt x="1964" y="1146"/>
                  <a:pt x="1964" y="1146"/>
                  <a:pt x="1964" y="1146"/>
                </a:cubicBezTo>
                <a:cubicBezTo>
                  <a:pt x="1965" y="1147"/>
                  <a:pt x="1965" y="1147"/>
                  <a:pt x="1965" y="1147"/>
                </a:cubicBezTo>
                <a:cubicBezTo>
                  <a:pt x="1966" y="1147"/>
                  <a:pt x="1966" y="1147"/>
                  <a:pt x="1966" y="1147"/>
                </a:cubicBezTo>
                <a:cubicBezTo>
                  <a:pt x="1966" y="1148"/>
                  <a:pt x="1966" y="1148"/>
                  <a:pt x="1966" y="1148"/>
                </a:cubicBezTo>
                <a:cubicBezTo>
                  <a:pt x="1967" y="1148"/>
                  <a:pt x="1967" y="1148"/>
                  <a:pt x="1967" y="1148"/>
                </a:cubicBezTo>
                <a:cubicBezTo>
                  <a:pt x="1967" y="1148"/>
                  <a:pt x="1967" y="1148"/>
                  <a:pt x="1967" y="1148"/>
                </a:cubicBezTo>
                <a:cubicBezTo>
                  <a:pt x="1968" y="1149"/>
                  <a:pt x="1968" y="1149"/>
                  <a:pt x="1968" y="1149"/>
                </a:cubicBezTo>
                <a:cubicBezTo>
                  <a:pt x="1968" y="1149"/>
                  <a:pt x="1968" y="1149"/>
                  <a:pt x="1968" y="1149"/>
                </a:cubicBezTo>
                <a:cubicBezTo>
                  <a:pt x="1968" y="1150"/>
                  <a:pt x="1968" y="1150"/>
                  <a:pt x="1968" y="1150"/>
                </a:cubicBezTo>
                <a:cubicBezTo>
                  <a:pt x="1969" y="1150"/>
                  <a:pt x="1969" y="1150"/>
                  <a:pt x="1969" y="1150"/>
                </a:cubicBezTo>
                <a:cubicBezTo>
                  <a:pt x="1969" y="1150"/>
                  <a:pt x="1969" y="1150"/>
                  <a:pt x="1969" y="1150"/>
                </a:cubicBezTo>
                <a:cubicBezTo>
                  <a:pt x="1970" y="1150"/>
                  <a:pt x="1970" y="1150"/>
                  <a:pt x="1970" y="1150"/>
                </a:cubicBezTo>
                <a:cubicBezTo>
                  <a:pt x="1971" y="1151"/>
                  <a:pt x="1971" y="1151"/>
                  <a:pt x="1971" y="1151"/>
                </a:cubicBezTo>
                <a:cubicBezTo>
                  <a:pt x="1971" y="1151"/>
                  <a:pt x="1971" y="1151"/>
                  <a:pt x="1971" y="1151"/>
                </a:cubicBezTo>
                <a:cubicBezTo>
                  <a:pt x="1971" y="1152"/>
                  <a:pt x="1971" y="1152"/>
                  <a:pt x="1971" y="1152"/>
                </a:cubicBezTo>
                <a:cubicBezTo>
                  <a:pt x="1971" y="1152"/>
                  <a:pt x="1971" y="1152"/>
                  <a:pt x="1971" y="1152"/>
                </a:cubicBezTo>
                <a:cubicBezTo>
                  <a:pt x="1972" y="1152"/>
                  <a:pt x="1972" y="1152"/>
                  <a:pt x="1972" y="1152"/>
                </a:cubicBezTo>
                <a:cubicBezTo>
                  <a:pt x="1972" y="1152"/>
                  <a:pt x="1972" y="1152"/>
                  <a:pt x="1972" y="1152"/>
                </a:cubicBezTo>
                <a:cubicBezTo>
                  <a:pt x="1972" y="1152"/>
                  <a:pt x="1972" y="1152"/>
                  <a:pt x="1972" y="1152"/>
                </a:cubicBezTo>
                <a:cubicBezTo>
                  <a:pt x="1973" y="1152"/>
                  <a:pt x="1973" y="1152"/>
                  <a:pt x="1973" y="1152"/>
                </a:cubicBezTo>
                <a:cubicBezTo>
                  <a:pt x="1973" y="1152"/>
                  <a:pt x="1973" y="1152"/>
                  <a:pt x="1973" y="1152"/>
                </a:cubicBezTo>
                <a:cubicBezTo>
                  <a:pt x="1973" y="1152"/>
                  <a:pt x="1973" y="1152"/>
                  <a:pt x="1973" y="1152"/>
                </a:cubicBezTo>
                <a:cubicBezTo>
                  <a:pt x="1973" y="1152"/>
                  <a:pt x="1973" y="1152"/>
                  <a:pt x="1973" y="1152"/>
                </a:cubicBezTo>
                <a:cubicBezTo>
                  <a:pt x="1973" y="1153"/>
                  <a:pt x="1973" y="1153"/>
                  <a:pt x="1973" y="1153"/>
                </a:cubicBezTo>
                <a:cubicBezTo>
                  <a:pt x="1973" y="1153"/>
                  <a:pt x="1973" y="1153"/>
                  <a:pt x="1973" y="1153"/>
                </a:cubicBezTo>
                <a:cubicBezTo>
                  <a:pt x="1973" y="1153"/>
                  <a:pt x="1973" y="1153"/>
                  <a:pt x="1973" y="1153"/>
                </a:cubicBezTo>
                <a:cubicBezTo>
                  <a:pt x="1974" y="1153"/>
                  <a:pt x="1974" y="1153"/>
                  <a:pt x="1974" y="1153"/>
                </a:cubicBezTo>
                <a:cubicBezTo>
                  <a:pt x="1974" y="1153"/>
                  <a:pt x="1974" y="1153"/>
                  <a:pt x="1974" y="1153"/>
                </a:cubicBezTo>
                <a:cubicBezTo>
                  <a:pt x="1974" y="1153"/>
                  <a:pt x="1974" y="1153"/>
                  <a:pt x="1974" y="1153"/>
                </a:cubicBezTo>
                <a:cubicBezTo>
                  <a:pt x="1974" y="1153"/>
                  <a:pt x="1974" y="1153"/>
                  <a:pt x="1974" y="1153"/>
                </a:cubicBezTo>
                <a:cubicBezTo>
                  <a:pt x="1975" y="1154"/>
                  <a:pt x="1975" y="1154"/>
                  <a:pt x="1975" y="1154"/>
                </a:cubicBezTo>
                <a:cubicBezTo>
                  <a:pt x="1975" y="1154"/>
                  <a:pt x="1975" y="1154"/>
                  <a:pt x="1975" y="1154"/>
                </a:cubicBezTo>
                <a:cubicBezTo>
                  <a:pt x="1975" y="1154"/>
                  <a:pt x="1975" y="1154"/>
                  <a:pt x="1975" y="1154"/>
                </a:cubicBezTo>
                <a:cubicBezTo>
                  <a:pt x="1975" y="1154"/>
                  <a:pt x="1975" y="1154"/>
                  <a:pt x="1975" y="1154"/>
                </a:cubicBezTo>
                <a:cubicBezTo>
                  <a:pt x="1975" y="1155"/>
                  <a:pt x="1975" y="1155"/>
                  <a:pt x="1975" y="1155"/>
                </a:cubicBezTo>
                <a:cubicBezTo>
                  <a:pt x="1976" y="1155"/>
                  <a:pt x="1976" y="1155"/>
                  <a:pt x="1976" y="1155"/>
                </a:cubicBezTo>
                <a:cubicBezTo>
                  <a:pt x="1976" y="1155"/>
                  <a:pt x="1976" y="1155"/>
                  <a:pt x="1976" y="1155"/>
                </a:cubicBezTo>
                <a:cubicBezTo>
                  <a:pt x="1976" y="1156"/>
                  <a:pt x="1976" y="1156"/>
                  <a:pt x="1976" y="1156"/>
                </a:cubicBezTo>
                <a:cubicBezTo>
                  <a:pt x="1976" y="1156"/>
                  <a:pt x="1976" y="1156"/>
                  <a:pt x="1976" y="1156"/>
                </a:cubicBezTo>
                <a:cubicBezTo>
                  <a:pt x="1977" y="1156"/>
                  <a:pt x="1977" y="1156"/>
                  <a:pt x="1977" y="1156"/>
                </a:cubicBezTo>
                <a:cubicBezTo>
                  <a:pt x="1977" y="1157"/>
                  <a:pt x="1977" y="1157"/>
                  <a:pt x="1977" y="1157"/>
                </a:cubicBezTo>
                <a:cubicBezTo>
                  <a:pt x="1978" y="1157"/>
                  <a:pt x="1978" y="1157"/>
                  <a:pt x="1978" y="1157"/>
                </a:cubicBezTo>
                <a:cubicBezTo>
                  <a:pt x="1978" y="1157"/>
                  <a:pt x="1978" y="1157"/>
                  <a:pt x="1978" y="1157"/>
                </a:cubicBezTo>
                <a:cubicBezTo>
                  <a:pt x="1978" y="1157"/>
                  <a:pt x="1978" y="1157"/>
                  <a:pt x="1978" y="1157"/>
                </a:cubicBezTo>
                <a:cubicBezTo>
                  <a:pt x="1978" y="1157"/>
                  <a:pt x="1978" y="1157"/>
                  <a:pt x="1978" y="1157"/>
                </a:cubicBezTo>
                <a:cubicBezTo>
                  <a:pt x="1978" y="1158"/>
                  <a:pt x="1978" y="1158"/>
                  <a:pt x="1978" y="1158"/>
                </a:cubicBezTo>
                <a:cubicBezTo>
                  <a:pt x="1978" y="1158"/>
                  <a:pt x="1978" y="1158"/>
                  <a:pt x="1978" y="1158"/>
                </a:cubicBezTo>
                <a:cubicBezTo>
                  <a:pt x="1979" y="1158"/>
                  <a:pt x="1979" y="1158"/>
                  <a:pt x="1979" y="1158"/>
                </a:cubicBezTo>
                <a:cubicBezTo>
                  <a:pt x="1979" y="1159"/>
                  <a:pt x="1979" y="1159"/>
                  <a:pt x="1979" y="1159"/>
                </a:cubicBezTo>
                <a:cubicBezTo>
                  <a:pt x="1980" y="1159"/>
                  <a:pt x="1980" y="1159"/>
                  <a:pt x="1980" y="1159"/>
                </a:cubicBezTo>
                <a:cubicBezTo>
                  <a:pt x="1980" y="1159"/>
                  <a:pt x="1980" y="1159"/>
                  <a:pt x="1980" y="1159"/>
                </a:cubicBezTo>
                <a:cubicBezTo>
                  <a:pt x="1980" y="1159"/>
                  <a:pt x="1980" y="1159"/>
                  <a:pt x="1980" y="1159"/>
                </a:cubicBezTo>
                <a:cubicBezTo>
                  <a:pt x="1980" y="1159"/>
                  <a:pt x="1980" y="1159"/>
                  <a:pt x="1980" y="1159"/>
                </a:cubicBezTo>
                <a:cubicBezTo>
                  <a:pt x="1980" y="1158"/>
                  <a:pt x="1980" y="1158"/>
                  <a:pt x="1980" y="1158"/>
                </a:cubicBezTo>
                <a:cubicBezTo>
                  <a:pt x="1980" y="1158"/>
                  <a:pt x="1980" y="1158"/>
                  <a:pt x="1980" y="1158"/>
                </a:cubicBezTo>
                <a:cubicBezTo>
                  <a:pt x="1980" y="1158"/>
                  <a:pt x="1980" y="1158"/>
                  <a:pt x="1980" y="1158"/>
                </a:cubicBezTo>
                <a:cubicBezTo>
                  <a:pt x="1980" y="1158"/>
                  <a:pt x="1980" y="1158"/>
                  <a:pt x="1980" y="1158"/>
                </a:cubicBezTo>
                <a:cubicBezTo>
                  <a:pt x="1980" y="1158"/>
                  <a:pt x="1980" y="1158"/>
                  <a:pt x="1980" y="1158"/>
                </a:cubicBezTo>
                <a:cubicBezTo>
                  <a:pt x="1979" y="1157"/>
                  <a:pt x="1979" y="1157"/>
                  <a:pt x="1979" y="1157"/>
                </a:cubicBezTo>
                <a:cubicBezTo>
                  <a:pt x="1979" y="1157"/>
                  <a:pt x="1979" y="1157"/>
                  <a:pt x="1979" y="1157"/>
                </a:cubicBezTo>
                <a:cubicBezTo>
                  <a:pt x="1979" y="1157"/>
                  <a:pt x="1979" y="1157"/>
                  <a:pt x="1979" y="1157"/>
                </a:cubicBezTo>
                <a:cubicBezTo>
                  <a:pt x="1979" y="1156"/>
                  <a:pt x="1979" y="1156"/>
                  <a:pt x="1979" y="1156"/>
                </a:cubicBezTo>
                <a:cubicBezTo>
                  <a:pt x="1980" y="1156"/>
                  <a:pt x="1980" y="1156"/>
                  <a:pt x="1980" y="1156"/>
                </a:cubicBezTo>
                <a:cubicBezTo>
                  <a:pt x="1980" y="1156"/>
                  <a:pt x="1980" y="1156"/>
                  <a:pt x="1980" y="1156"/>
                </a:cubicBezTo>
                <a:cubicBezTo>
                  <a:pt x="1981" y="1157"/>
                  <a:pt x="1981" y="1157"/>
                  <a:pt x="1981" y="1157"/>
                </a:cubicBezTo>
                <a:cubicBezTo>
                  <a:pt x="1981" y="1157"/>
                  <a:pt x="1981" y="1157"/>
                  <a:pt x="1981" y="1157"/>
                </a:cubicBezTo>
                <a:cubicBezTo>
                  <a:pt x="1981" y="1157"/>
                  <a:pt x="1981" y="1157"/>
                  <a:pt x="1981" y="1157"/>
                </a:cubicBezTo>
                <a:cubicBezTo>
                  <a:pt x="1982" y="1158"/>
                  <a:pt x="1982" y="1158"/>
                  <a:pt x="1982" y="1158"/>
                </a:cubicBezTo>
                <a:cubicBezTo>
                  <a:pt x="1982" y="1158"/>
                  <a:pt x="1982" y="1158"/>
                  <a:pt x="1982" y="1158"/>
                </a:cubicBezTo>
                <a:cubicBezTo>
                  <a:pt x="1983" y="1158"/>
                  <a:pt x="1983" y="1158"/>
                  <a:pt x="1983" y="1158"/>
                </a:cubicBezTo>
                <a:cubicBezTo>
                  <a:pt x="1983" y="1158"/>
                  <a:pt x="1983" y="1158"/>
                  <a:pt x="1983" y="1158"/>
                </a:cubicBezTo>
                <a:cubicBezTo>
                  <a:pt x="1983" y="1158"/>
                  <a:pt x="1983" y="1158"/>
                  <a:pt x="1983" y="1158"/>
                </a:cubicBezTo>
                <a:moveTo>
                  <a:pt x="1972" y="1114"/>
                </a:moveTo>
                <a:cubicBezTo>
                  <a:pt x="1973" y="1115"/>
                  <a:pt x="1973" y="1115"/>
                  <a:pt x="1973" y="1115"/>
                </a:cubicBezTo>
                <a:cubicBezTo>
                  <a:pt x="1972" y="1114"/>
                  <a:pt x="1972" y="1114"/>
                  <a:pt x="1972" y="1114"/>
                </a:cubicBezTo>
                <a:cubicBezTo>
                  <a:pt x="1972" y="1114"/>
                  <a:pt x="1972" y="1114"/>
                  <a:pt x="1972" y="1114"/>
                </a:cubicBezTo>
                <a:cubicBezTo>
                  <a:pt x="1972" y="1113"/>
                  <a:pt x="1972" y="1113"/>
                  <a:pt x="1972" y="1113"/>
                </a:cubicBezTo>
                <a:cubicBezTo>
                  <a:pt x="1972" y="1113"/>
                  <a:pt x="1972" y="1113"/>
                  <a:pt x="1972" y="1113"/>
                </a:cubicBezTo>
                <a:cubicBezTo>
                  <a:pt x="1972" y="1114"/>
                  <a:pt x="1972" y="1114"/>
                  <a:pt x="1972" y="1114"/>
                </a:cubicBezTo>
                <a:cubicBezTo>
                  <a:pt x="1972" y="1114"/>
                  <a:pt x="1972" y="1114"/>
                  <a:pt x="1972" y="1114"/>
                </a:cubicBezTo>
                <a:cubicBezTo>
                  <a:pt x="1972" y="1114"/>
                  <a:pt x="1972" y="1114"/>
                  <a:pt x="1972" y="1114"/>
                </a:cubicBezTo>
                <a:cubicBezTo>
                  <a:pt x="1971" y="1114"/>
                  <a:pt x="1971" y="1114"/>
                  <a:pt x="1971" y="1114"/>
                </a:cubicBezTo>
                <a:cubicBezTo>
                  <a:pt x="1971" y="1114"/>
                  <a:pt x="1971" y="1114"/>
                  <a:pt x="1971" y="1114"/>
                </a:cubicBezTo>
                <a:cubicBezTo>
                  <a:pt x="1971" y="1114"/>
                  <a:pt x="1971" y="1114"/>
                  <a:pt x="1971" y="1114"/>
                </a:cubicBezTo>
                <a:cubicBezTo>
                  <a:pt x="1971" y="1115"/>
                  <a:pt x="1971" y="1115"/>
                  <a:pt x="1971" y="1115"/>
                </a:cubicBezTo>
                <a:cubicBezTo>
                  <a:pt x="1971" y="1115"/>
                  <a:pt x="1971" y="1115"/>
                  <a:pt x="1971" y="1115"/>
                </a:cubicBezTo>
                <a:cubicBezTo>
                  <a:pt x="1972" y="1115"/>
                  <a:pt x="1972" y="1115"/>
                  <a:pt x="1972" y="1115"/>
                </a:cubicBezTo>
                <a:cubicBezTo>
                  <a:pt x="1972" y="1115"/>
                  <a:pt x="1972" y="1115"/>
                  <a:pt x="1972" y="1115"/>
                </a:cubicBezTo>
                <a:cubicBezTo>
                  <a:pt x="1972" y="1115"/>
                  <a:pt x="1972" y="1115"/>
                  <a:pt x="1972" y="1115"/>
                </a:cubicBezTo>
                <a:cubicBezTo>
                  <a:pt x="1972" y="1115"/>
                  <a:pt x="1972" y="1115"/>
                  <a:pt x="1972" y="1115"/>
                </a:cubicBezTo>
                <a:cubicBezTo>
                  <a:pt x="1972" y="1115"/>
                  <a:pt x="1972" y="1115"/>
                  <a:pt x="1972" y="1115"/>
                </a:cubicBezTo>
                <a:cubicBezTo>
                  <a:pt x="1972" y="1115"/>
                  <a:pt x="1972" y="1115"/>
                  <a:pt x="1972" y="1115"/>
                </a:cubicBezTo>
                <a:cubicBezTo>
                  <a:pt x="1972" y="1114"/>
                  <a:pt x="1972" y="1114"/>
                  <a:pt x="1972" y="1114"/>
                </a:cubicBezTo>
                <a:cubicBezTo>
                  <a:pt x="1972" y="1114"/>
                  <a:pt x="1972" y="1114"/>
                  <a:pt x="1972" y="1114"/>
                </a:cubicBezTo>
                <a:moveTo>
                  <a:pt x="1952" y="1141"/>
                </a:moveTo>
                <a:cubicBezTo>
                  <a:pt x="1952" y="1140"/>
                  <a:pt x="1952" y="1140"/>
                  <a:pt x="1952" y="1140"/>
                </a:cubicBezTo>
                <a:cubicBezTo>
                  <a:pt x="1952" y="1140"/>
                  <a:pt x="1952" y="1140"/>
                  <a:pt x="1952" y="1140"/>
                </a:cubicBezTo>
                <a:cubicBezTo>
                  <a:pt x="1952" y="1140"/>
                  <a:pt x="1952" y="1140"/>
                  <a:pt x="1952" y="1140"/>
                </a:cubicBezTo>
                <a:cubicBezTo>
                  <a:pt x="1952" y="1140"/>
                  <a:pt x="1952" y="1140"/>
                  <a:pt x="1952" y="1140"/>
                </a:cubicBezTo>
                <a:cubicBezTo>
                  <a:pt x="1952" y="1139"/>
                  <a:pt x="1952" y="1139"/>
                  <a:pt x="1952" y="1139"/>
                </a:cubicBezTo>
                <a:cubicBezTo>
                  <a:pt x="1951" y="1139"/>
                  <a:pt x="1951" y="1139"/>
                  <a:pt x="1951" y="1139"/>
                </a:cubicBezTo>
                <a:cubicBezTo>
                  <a:pt x="1951" y="1139"/>
                  <a:pt x="1951" y="1139"/>
                  <a:pt x="1951" y="1139"/>
                </a:cubicBezTo>
                <a:cubicBezTo>
                  <a:pt x="1951" y="1139"/>
                  <a:pt x="1951" y="1139"/>
                  <a:pt x="1951" y="1139"/>
                </a:cubicBezTo>
                <a:cubicBezTo>
                  <a:pt x="1951" y="1138"/>
                  <a:pt x="1951" y="1138"/>
                  <a:pt x="1951" y="1138"/>
                </a:cubicBezTo>
                <a:cubicBezTo>
                  <a:pt x="1950" y="1138"/>
                  <a:pt x="1950" y="1138"/>
                  <a:pt x="1950" y="1138"/>
                </a:cubicBezTo>
                <a:cubicBezTo>
                  <a:pt x="1950" y="1139"/>
                  <a:pt x="1950" y="1139"/>
                  <a:pt x="1950" y="1139"/>
                </a:cubicBezTo>
                <a:cubicBezTo>
                  <a:pt x="1950" y="1139"/>
                  <a:pt x="1950" y="1139"/>
                  <a:pt x="1950" y="1139"/>
                </a:cubicBezTo>
                <a:cubicBezTo>
                  <a:pt x="1950" y="1139"/>
                  <a:pt x="1950" y="1139"/>
                  <a:pt x="1950" y="1139"/>
                </a:cubicBezTo>
                <a:cubicBezTo>
                  <a:pt x="1950" y="1140"/>
                  <a:pt x="1950" y="1140"/>
                  <a:pt x="1950" y="1140"/>
                </a:cubicBezTo>
                <a:cubicBezTo>
                  <a:pt x="1950" y="1140"/>
                  <a:pt x="1950" y="1140"/>
                  <a:pt x="1950" y="1140"/>
                </a:cubicBezTo>
                <a:cubicBezTo>
                  <a:pt x="1951" y="1140"/>
                  <a:pt x="1951" y="1140"/>
                  <a:pt x="1951" y="1140"/>
                </a:cubicBezTo>
                <a:cubicBezTo>
                  <a:pt x="1951" y="1140"/>
                  <a:pt x="1951" y="1140"/>
                  <a:pt x="1951" y="1140"/>
                </a:cubicBezTo>
                <a:cubicBezTo>
                  <a:pt x="1951" y="1140"/>
                  <a:pt x="1951" y="1140"/>
                  <a:pt x="1951" y="1140"/>
                </a:cubicBezTo>
                <a:cubicBezTo>
                  <a:pt x="1951" y="1140"/>
                  <a:pt x="1951" y="1140"/>
                  <a:pt x="1951" y="1140"/>
                </a:cubicBezTo>
                <a:cubicBezTo>
                  <a:pt x="1951" y="1141"/>
                  <a:pt x="1951" y="1141"/>
                  <a:pt x="1951" y="1141"/>
                </a:cubicBezTo>
                <a:cubicBezTo>
                  <a:pt x="1951" y="1141"/>
                  <a:pt x="1951" y="1141"/>
                  <a:pt x="1951" y="1141"/>
                </a:cubicBezTo>
                <a:cubicBezTo>
                  <a:pt x="1951" y="1141"/>
                  <a:pt x="1951" y="1141"/>
                  <a:pt x="1951" y="1141"/>
                </a:cubicBezTo>
                <a:cubicBezTo>
                  <a:pt x="1951" y="1141"/>
                  <a:pt x="1951" y="1141"/>
                  <a:pt x="1951" y="1141"/>
                </a:cubicBezTo>
                <a:cubicBezTo>
                  <a:pt x="1952" y="1142"/>
                  <a:pt x="1952" y="1142"/>
                  <a:pt x="1952" y="1142"/>
                </a:cubicBezTo>
                <a:cubicBezTo>
                  <a:pt x="1952" y="1142"/>
                  <a:pt x="1952" y="1142"/>
                  <a:pt x="1952" y="1142"/>
                </a:cubicBezTo>
                <a:cubicBezTo>
                  <a:pt x="1952" y="1141"/>
                  <a:pt x="1952" y="1141"/>
                  <a:pt x="1952" y="1141"/>
                </a:cubicBezTo>
                <a:cubicBezTo>
                  <a:pt x="1952" y="1141"/>
                  <a:pt x="1952" y="1141"/>
                  <a:pt x="1952" y="1141"/>
                </a:cubicBezTo>
                <a:cubicBezTo>
                  <a:pt x="1952" y="1141"/>
                  <a:pt x="1952" y="1141"/>
                  <a:pt x="1952" y="1141"/>
                </a:cubicBezTo>
                <a:cubicBezTo>
                  <a:pt x="1952" y="1141"/>
                  <a:pt x="1952" y="1141"/>
                  <a:pt x="1952" y="1141"/>
                </a:cubicBezTo>
                <a:cubicBezTo>
                  <a:pt x="1952" y="1141"/>
                  <a:pt x="1952" y="1141"/>
                  <a:pt x="1952" y="1141"/>
                </a:cubicBezTo>
                <a:moveTo>
                  <a:pt x="1972" y="1112"/>
                </a:moveTo>
                <a:cubicBezTo>
                  <a:pt x="1971" y="1112"/>
                  <a:pt x="1971" y="1112"/>
                  <a:pt x="1971" y="1112"/>
                </a:cubicBezTo>
                <a:cubicBezTo>
                  <a:pt x="1971" y="1112"/>
                  <a:pt x="1971" y="1112"/>
                  <a:pt x="1971" y="1112"/>
                </a:cubicBezTo>
                <a:cubicBezTo>
                  <a:pt x="1971" y="1112"/>
                  <a:pt x="1971" y="1112"/>
                  <a:pt x="1971" y="1112"/>
                </a:cubicBezTo>
                <a:cubicBezTo>
                  <a:pt x="1971" y="1113"/>
                  <a:pt x="1971" y="1113"/>
                  <a:pt x="1971" y="1113"/>
                </a:cubicBezTo>
                <a:cubicBezTo>
                  <a:pt x="1971" y="1113"/>
                  <a:pt x="1971" y="1113"/>
                  <a:pt x="1971" y="1113"/>
                </a:cubicBezTo>
                <a:cubicBezTo>
                  <a:pt x="1972" y="1113"/>
                  <a:pt x="1972" y="1113"/>
                  <a:pt x="1972" y="1113"/>
                </a:cubicBezTo>
                <a:cubicBezTo>
                  <a:pt x="1972" y="1113"/>
                  <a:pt x="1972" y="1113"/>
                  <a:pt x="1972" y="1113"/>
                </a:cubicBezTo>
                <a:cubicBezTo>
                  <a:pt x="1972" y="1113"/>
                  <a:pt x="1972" y="1113"/>
                  <a:pt x="1972" y="1113"/>
                </a:cubicBezTo>
                <a:cubicBezTo>
                  <a:pt x="1972" y="1112"/>
                  <a:pt x="1972" y="1112"/>
                  <a:pt x="1972" y="1112"/>
                </a:cubicBezTo>
                <a:moveTo>
                  <a:pt x="1964" y="1111"/>
                </a:moveTo>
                <a:cubicBezTo>
                  <a:pt x="1964" y="1112"/>
                  <a:pt x="1964" y="1112"/>
                  <a:pt x="1964" y="1112"/>
                </a:cubicBezTo>
                <a:cubicBezTo>
                  <a:pt x="1964" y="1112"/>
                  <a:pt x="1964" y="1112"/>
                  <a:pt x="1964" y="1112"/>
                </a:cubicBezTo>
                <a:cubicBezTo>
                  <a:pt x="1964" y="1113"/>
                  <a:pt x="1964" y="1113"/>
                  <a:pt x="1964" y="1113"/>
                </a:cubicBezTo>
                <a:cubicBezTo>
                  <a:pt x="1964" y="1113"/>
                  <a:pt x="1964" y="1113"/>
                  <a:pt x="1964" y="1113"/>
                </a:cubicBezTo>
                <a:cubicBezTo>
                  <a:pt x="1965" y="1113"/>
                  <a:pt x="1965" y="1113"/>
                  <a:pt x="1965" y="1113"/>
                </a:cubicBezTo>
                <a:cubicBezTo>
                  <a:pt x="1965" y="1114"/>
                  <a:pt x="1965" y="1114"/>
                  <a:pt x="1965" y="1114"/>
                </a:cubicBezTo>
                <a:cubicBezTo>
                  <a:pt x="1965" y="1113"/>
                  <a:pt x="1965" y="1113"/>
                  <a:pt x="1965" y="1113"/>
                </a:cubicBezTo>
                <a:cubicBezTo>
                  <a:pt x="1965" y="1113"/>
                  <a:pt x="1965" y="1113"/>
                  <a:pt x="1965" y="1113"/>
                </a:cubicBezTo>
                <a:cubicBezTo>
                  <a:pt x="1965" y="1113"/>
                  <a:pt x="1965" y="1113"/>
                  <a:pt x="1965" y="1113"/>
                </a:cubicBezTo>
                <a:cubicBezTo>
                  <a:pt x="1965" y="1112"/>
                  <a:pt x="1965" y="1112"/>
                  <a:pt x="1965" y="1112"/>
                </a:cubicBezTo>
                <a:cubicBezTo>
                  <a:pt x="1965" y="1112"/>
                  <a:pt x="1965" y="1112"/>
                  <a:pt x="1965" y="1112"/>
                </a:cubicBezTo>
                <a:cubicBezTo>
                  <a:pt x="1965" y="1112"/>
                  <a:pt x="1965" y="1112"/>
                  <a:pt x="1965" y="1112"/>
                </a:cubicBezTo>
                <a:cubicBezTo>
                  <a:pt x="1965" y="1112"/>
                  <a:pt x="1965" y="1112"/>
                  <a:pt x="1965" y="1112"/>
                </a:cubicBezTo>
                <a:cubicBezTo>
                  <a:pt x="1965" y="1111"/>
                  <a:pt x="1965" y="1111"/>
                  <a:pt x="1965" y="1111"/>
                </a:cubicBezTo>
                <a:cubicBezTo>
                  <a:pt x="1964" y="1111"/>
                  <a:pt x="1964" y="1111"/>
                  <a:pt x="1964" y="1111"/>
                </a:cubicBezTo>
                <a:cubicBezTo>
                  <a:pt x="1964" y="1110"/>
                  <a:pt x="1964" y="1110"/>
                  <a:pt x="1964" y="1110"/>
                </a:cubicBezTo>
                <a:cubicBezTo>
                  <a:pt x="1964" y="1111"/>
                  <a:pt x="1964" y="1111"/>
                  <a:pt x="1964" y="1111"/>
                </a:cubicBezTo>
                <a:cubicBezTo>
                  <a:pt x="1964" y="1111"/>
                  <a:pt x="1964" y="1111"/>
                  <a:pt x="1964" y="1111"/>
                </a:cubicBezTo>
                <a:cubicBezTo>
                  <a:pt x="1964" y="1111"/>
                  <a:pt x="1964" y="1111"/>
                  <a:pt x="1964" y="1111"/>
                </a:cubicBezTo>
                <a:moveTo>
                  <a:pt x="1966" y="1112"/>
                </a:moveTo>
                <a:cubicBezTo>
                  <a:pt x="1965" y="1112"/>
                  <a:pt x="1965" y="1112"/>
                  <a:pt x="1965" y="1112"/>
                </a:cubicBezTo>
                <a:cubicBezTo>
                  <a:pt x="1966" y="1113"/>
                  <a:pt x="1966" y="1113"/>
                  <a:pt x="1966" y="1113"/>
                </a:cubicBezTo>
                <a:cubicBezTo>
                  <a:pt x="1965" y="1114"/>
                  <a:pt x="1965" y="1114"/>
                  <a:pt x="1965" y="1114"/>
                </a:cubicBezTo>
                <a:cubicBezTo>
                  <a:pt x="1965" y="1114"/>
                  <a:pt x="1965" y="1114"/>
                  <a:pt x="1965" y="1114"/>
                </a:cubicBezTo>
                <a:cubicBezTo>
                  <a:pt x="1965" y="1114"/>
                  <a:pt x="1965" y="1114"/>
                  <a:pt x="1965" y="1114"/>
                </a:cubicBezTo>
                <a:cubicBezTo>
                  <a:pt x="1966" y="1114"/>
                  <a:pt x="1966" y="1114"/>
                  <a:pt x="1966" y="1114"/>
                </a:cubicBezTo>
                <a:cubicBezTo>
                  <a:pt x="1967" y="1115"/>
                  <a:pt x="1967" y="1115"/>
                  <a:pt x="1967" y="1115"/>
                </a:cubicBezTo>
                <a:cubicBezTo>
                  <a:pt x="1967" y="1114"/>
                  <a:pt x="1967" y="1114"/>
                  <a:pt x="1968" y="1114"/>
                </a:cubicBezTo>
                <a:cubicBezTo>
                  <a:pt x="1968" y="1114"/>
                  <a:pt x="1968" y="1114"/>
                  <a:pt x="1968" y="1114"/>
                </a:cubicBezTo>
                <a:cubicBezTo>
                  <a:pt x="1969" y="1115"/>
                  <a:pt x="1969" y="1115"/>
                  <a:pt x="1969" y="1115"/>
                </a:cubicBezTo>
                <a:cubicBezTo>
                  <a:pt x="1969" y="1115"/>
                  <a:pt x="1969" y="1115"/>
                  <a:pt x="1969" y="1115"/>
                </a:cubicBezTo>
                <a:cubicBezTo>
                  <a:pt x="1969" y="1115"/>
                  <a:pt x="1969" y="1114"/>
                  <a:pt x="1969" y="1114"/>
                </a:cubicBezTo>
                <a:cubicBezTo>
                  <a:pt x="1969" y="1114"/>
                  <a:pt x="1969" y="1114"/>
                  <a:pt x="1969" y="1114"/>
                </a:cubicBezTo>
                <a:cubicBezTo>
                  <a:pt x="1968" y="1114"/>
                  <a:pt x="1968" y="1114"/>
                  <a:pt x="1968" y="1114"/>
                </a:cubicBezTo>
                <a:cubicBezTo>
                  <a:pt x="1968" y="1113"/>
                  <a:pt x="1968" y="1113"/>
                  <a:pt x="1968" y="1113"/>
                </a:cubicBezTo>
                <a:cubicBezTo>
                  <a:pt x="1967" y="1113"/>
                  <a:pt x="1967" y="1113"/>
                  <a:pt x="1967" y="1113"/>
                </a:cubicBezTo>
                <a:cubicBezTo>
                  <a:pt x="1967" y="1113"/>
                  <a:pt x="1967" y="1113"/>
                  <a:pt x="1967" y="1113"/>
                </a:cubicBezTo>
                <a:cubicBezTo>
                  <a:pt x="1966" y="1113"/>
                  <a:pt x="1966" y="1113"/>
                  <a:pt x="1966" y="1113"/>
                </a:cubicBezTo>
                <a:cubicBezTo>
                  <a:pt x="1966" y="1112"/>
                  <a:pt x="1966" y="1112"/>
                  <a:pt x="1966" y="1112"/>
                </a:cubicBezTo>
                <a:moveTo>
                  <a:pt x="1925" y="1103"/>
                </a:moveTo>
                <a:cubicBezTo>
                  <a:pt x="1925" y="1103"/>
                  <a:pt x="1925" y="1103"/>
                  <a:pt x="1925" y="1103"/>
                </a:cubicBezTo>
                <a:cubicBezTo>
                  <a:pt x="1925" y="1103"/>
                  <a:pt x="1925" y="1103"/>
                  <a:pt x="1925" y="1103"/>
                </a:cubicBezTo>
                <a:cubicBezTo>
                  <a:pt x="1925" y="1103"/>
                  <a:pt x="1925" y="1103"/>
                  <a:pt x="1925" y="1103"/>
                </a:cubicBezTo>
                <a:cubicBezTo>
                  <a:pt x="1925" y="1103"/>
                  <a:pt x="1925" y="1103"/>
                  <a:pt x="1925" y="1103"/>
                </a:cubicBezTo>
                <a:cubicBezTo>
                  <a:pt x="1924" y="1103"/>
                  <a:pt x="1924" y="1103"/>
                  <a:pt x="1924" y="1103"/>
                </a:cubicBezTo>
                <a:cubicBezTo>
                  <a:pt x="1924" y="1102"/>
                  <a:pt x="1924" y="1102"/>
                  <a:pt x="1924" y="1102"/>
                </a:cubicBezTo>
                <a:cubicBezTo>
                  <a:pt x="1924" y="1102"/>
                  <a:pt x="1924" y="1102"/>
                  <a:pt x="1924" y="1102"/>
                </a:cubicBezTo>
                <a:cubicBezTo>
                  <a:pt x="1924" y="1102"/>
                  <a:pt x="1924" y="1102"/>
                  <a:pt x="1923" y="1102"/>
                </a:cubicBezTo>
                <a:cubicBezTo>
                  <a:pt x="1923" y="1102"/>
                  <a:pt x="1923" y="1102"/>
                  <a:pt x="1923" y="1102"/>
                </a:cubicBezTo>
                <a:cubicBezTo>
                  <a:pt x="1923" y="1102"/>
                  <a:pt x="1923" y="1102"/>
                  <a:pt x="1923" y="1102"/>
                </a:cubicBezTo>
                <a:cubicBezTo>
                  <a:pt x="1923" y="1102"/>
                  <a:pt x="1923" y="1102"/>
                  <a:pt x="1923" y="1102"/>
                </a:cubicBezTo>
                <a:cubicBezTo>
                  <a:pt x="1923" y="1101"/>
                  <a:pt x="1923" y="1101"/>
                  <a:pt x="1923" y="1101"/>
                </a:cubicBezTo>
                <a:cubicBezTo>
                  <a:pt x="1923" y="1101"/>
                  <a:pt x="1923" y="1101"/>
                  <a:pt x="1923" y="1101"/>
                </a:cubicBezTo>
                <a:cubicBezTo>
                  <a:pt x="1922" y="1101"/>
                  <a:pt x="1922" y="1101"/>
                  <a:pt x="1922" y="1101"/>
                </a:cubicBezTo>
                <a:cubicBezTo>
                  <a:pt x="1922" y="1101"/>
                  <a:pt x="1922" y="1101"/>
                  <a:pt x="1922" y="1101"/>
                </a:cubicBezTo>
                <a:cubicBezTo>
                  <a:pt x="1922" y="1101"/>
                  <a:pt x="1922" y="1101"/>
                  <a:pt x="1922" y="1101"/>
                </a:cubicBezTo>
                <a:cubicBezTo>
                  <a:pt x="1922" y="1100"/>
                  <a:pt x="1922" y="1100"/>
                  <a:pt x="1922" y="1100"/>
                </a:cubicBezTo>
                <a:cubicBezTo>
                  <a:pt x="1921" y="1100"/>
                  <a:pt x="1921" y="1100"/>
                  <a:pt x="1921" y="1100"/>
                </a:cubicBezTo>
                <a:cubicBezTo>
                  <a:pt x="1921" y="1100"/>
                  <a:pt x="1921" y="1100"/>
                  <a:pt x="1921" y="1100"/>
                </a:cubicBezTo>
                <a:cubicBezTo>
                  <a:pt x="1921" y="1101"/>
                  <a:pt x="1921" y="1101"/>
                  <a:pt x="1921" y="1101"/>
                </a:cubicBezTo>
                <a:cubicBezTo>
                  <a:pt x="1921" y="1101"/>
                  <a:pt x="1921" y="1101"/>
                  <a:pt x="1921" y="1101"/>
                </a:cubicBezTo>
                <a:cubicBezTo>
                  <a:pt x="1920" y="1101"/>
                  <a:pt x="1920" y="1101"/>
                  <a:pt x="1920" y="1101"/>
                </a:cubicBezTo>
                <a:cubicBezTo>
                  <a:pt x="1921" y="1102"/>
                  <a:pt x="1921" y="1102"/>
                  <a:pt x="1921" y="1102"/>
                </a:cubicBezTo>
                <a:cubicBezTo>
                  <a:pt x="1921" y="1102"/>
                  <a:pt x="1921" y="1102"/>
                  <a:pt x="1921" y="1102"/>
                </a:cubicBezTo>
                <a:cubicBezTo>
                  <a:pt x="1921" y="1102"/>
                  <a:pt x="1921" y="1102"/>
                  <a:pt x="1921" y="1102"/>
                </a:cubicBezTo>
                <a:cubicBezTo>
                  <a:pt x="1921" y="1102"/>
                  <a:pt x="1921" y="1102"/>
                  <a:pt x="1921" y="1102"/>
                </a:cubicBezTo>
                <a:cubicBezTo>
                  <a:pt x="1922" y="1103"/>
                  <a:pt x="1922" y="1103"/>
                  <a:pt x="1922" y="1103"/>
                </a:cubicBezTo>
                <a:cubicBezTo>
                  <a:pt x="1922" y="1103"/>
                  <a:pt x="1922" y="1103"/>
                  <a:pt x="1922" y="1103"/>
                </a:cubicBezTo>
                <a:cubicBezTo>
                  <a:pt x="1922" y="1103"/>
                  <a:pt x="1922" y="1103"/>
                  <a:pt x="1922" y="1103"/>
                </a:cubicBezTo>
                <a:cubicBezTo>
                  <a:pt x="1923" y="1102"/>
                  <a:pt x="1923" y="1102"/>
                  <a:pt x="1923" y="1102"/>
                </a:cubicBezTo>
                <a:cubicBezTo>
                  <a:pt x="1923" y="1103"/>
                  <a:pt x="1923" y="1103"/>
                  <a:pt x="1923" y="1103"/>
                </a:cubicBezTo>
                <a:cubicBezTo>
                  <a:pt x="1924" y="1103"/>
                  <a:pt x="1924" y="1103"/>
                  <a:pt x="1924" y="1103"/>
                </a:cubicBezTo>
                <a:cubicBezTo>
                  <a:pt x="1924" y="1103"/>
                  <a:pt x="1924" y="1103"/>
                  <a:pt x="1924" y="1103"/>
                </a:cubicBezTo>
                <a:cubicBezTo>
                  <a:pt x="1924" y="1104"/>
                  <a:pt x="1924" y="1104"/>
                  <a:pt x="1924" y="1104"/>
                </a:cubicBezTo>
                <a:cubicBezTo>
                  <a:pt x="1925" y="1104"/>
                  <a:pt x="1925" y="1104"/>
                  <a:pt x="1925" y="1104"/>
                </a:cubicBezTo>
                <a:cubicBezTo>
                  <a:pt x="1925" y="1104"/>
                  <a:pt x="1925" y="1104"/>
                  <a:pt x="1925" y="1104"/>
                </a:cubicBezTo>
                <a:cubicBezTo>
                  <a:pt x="1926" y="1104"/>
                  <a:pt x="1926" y="1104"/>
                  <a:pt x="1926" y="1104"/>
                </a:cubicBezTo>
                <a:cubicBezTo>
                  <a:pt x="1925" y="1103"/>
                  <a:pt x="1925" y="1103"/>
                  <a:pt x="1925" y="1103"/>
                </a:cubicBezTo>
                <a:cubicBezTo>
                  <a:pt x="1925" y="1103"/>
                  <a:pt x="1925" y="1103"/>
                  <a:pt x="1925" y="1103"/>
                </a:cubicBezTo>
                <a:moveTo>
                  <a:pt x="1939" y="1123"/>
                </a:moveTo>
                <a:cubicBezTo>
                  <a:pt x="1939" y="1122"/>
                  <a:pt x="1939" y="1122"/>
                  <a:pt x="1939" y="1122"/>
                </a:cubicBezTo>
                <a:cubicBezTo>
                  <a:pt x="1939" y="1122"/>
                  <a:pt x="1939" y="1122"/>
                  <a:pt x="1939" y="1122"/>
                </a:cubicBezTo>
                <a:cubicBezTo>
                  <a:pt x="1939" y="1121"/>
                  <a:pt x="1939" y="1121"/>
                  <a:pt x="1939" y="1121"/>
                </a:cubicBezTo>
                <a:cubicBezTo>
                  <a:pt x="1939" y="1121"/>
                  <a:pt x="1939" y="1121"/>
                  <a:pt x="1939" y="1121"/>
                </a:cubicBezTo>
                <a:cubicBezTo>
                  <a:pt x="1939" y="1122"/>
                  <a:pt x="1939" y="1122"/>
                  <a:pt x="1939" y="1122"/>
                </a:cubicBezTo>
                <a:cubicBezTo>
                  <a:pt x="1938" y="1122"/>
                  <a:pt x="1938" y="1122"/>
                  <a:pt x="1938" y="1122"/>
                </a:cubicBezTo>
                <a:cubicBezTo>
                  <a:pt x="1938" y="1122"/>
                  <a:pt x="1938" y="1122"/>
                  <a:pt x="1938" y="1122"/>
                </a:cubicBezTo>
                <a:cubicBezTo>
                  <a:pt x="1938" y="1122"/>
                  <a:pt x="1938" y="1122"/>
                  <a:pt x="1938" y="1122"/>
                </a:cubicBezTo>
                <a:cubicBezTo>
                  <a:pt x="1938" y="1123"/>
                  <a:pt x="1938" y="1123"/>
                  <a:pt x="1938" y="1123"/>
                </a:cubicBezTo>
                <a:cubicBezTo>
                  <a:pt x="1938" y="1123"/>
                  <a:pt x="1938" y="1123"/>
                  <a:pt x="1938" y="1123"/>
                </a:cubicBezTo>
                <a:cubicBezTo>
                  <a:pt x="1938" y="1123"/>
                  <a:pt x="1938" y="1123"/>
                  <a:pt x="1938" y="1123"/>
                </a:cubicBezTo>
                <a:cubicBezTo>
                  <a:pt x="1938" y="1123"/>
                  <a:pt x="1938" y="1123"/>
                  <a:pt x="1938" y="1123"/>
                </a:cubicBezTo>
                <a:cubicBezTo>
                  <a:pt x="1938" y="1123"/>
                  <a:pt x="1938" y="1123"/>
                  <a:pt x="1938" y="1123"/>
                </a:cubicBezTo>
                <a:cubicBezTo>
                  <a:pt x="1938" y="1123"/>
                  <a:pt x="1938" y="1123"/>
                  <a:pt x="1938" y="1123"/>
                </a:cubicBezTo>
                <a:cubicBezTo>
                  <a:pt x="1938" y="1123"/>
                  <a:pt x="1938" y="1123"/>
                  <a:pt x="1938" y="1123"/>
                </a:cubicBezTo>
                <a:cubicBezTo>
                  <a:pt x="1938" y="1123"/>
                  <a:pt x="1938" y="1123"/>
                  <a:pt x="1938" y="1123"/>
                </a:cubicBezTo>
                <a:cubicBezTo>
                  <a:pt x="1938" y="1124"/>
                  <a:pt x="1938" y="1124"/>
                  <a:pt x="1938" y="1124"/>
                </a:cubicBezTo>
                <a:cubicBezTo>
                  <a:pt x="1939" y="1123"/>
                  <a:pt x="1939" y="1123"/>
                  <a:pt x="1939" y="1123"/>
                </a:cubicBezTo>
                <a:cubicBezTo>
                  <a:pt x="1939" y="1123"/>
                  <a:pt x="1939" y="1123"/>
                  <a:pt x="1939" y="1123"/>
                </a:cubicBezTo>
                <a:cubicBezTo>
                  <a:pt x="1939" y="1123"/>
                  <a:pt x="1939" y="1123"/>
                  <a:pt x="1939" y="1123"/>
                </a:cubicBezTo>
                <a:cubicBezTo>
                  <a:pt x="1939" y="1123"/>
                  <a:pt x="1939" y="1123"/>
                  <a:pt x="1939" y="1123"/>
                </a:cubicBezTo>
                <a:cubicBezTo>
                  <a:pt x="1939" y="1123"/>
                  <a:pt x="1939" y="1123"/>
                  <a:pt x="1939" y="1123"/>
                </a:cubicBezTo>
                <a:cubicBezTo>
                  <a:pt x="1939" y="1123"/>
                  <a:pt x="1939" y="1123"/>
                  <a:pt x="1939" y="1123"/>
                </a:cubicBezTo>
                <a:cubicBezTo>
                  <a:pt x="1939" y="1123"/>
                  <a:pt x="1939" y="1123"/>
                  <a:pt x="1939" y="1123"/>
                </a:cubicBezTo>
                <a:moveTo>
                  <a:pt x="1935" y="1113"/>
                </a:moveTo>
                <a:cubicBezTo>
                  <a:pt x="1935" y="1113"/>
                  <a:pt x="1935" y="1113"/>
                  <a:pt x="1935" y="1113"/>
                </a:cubicBezTo>
                <a:cubicBezTo>
                  <a:pt x="1935" y="1112"/>
                  <a:pt x="1935" y="1112"/>
                  <a:pt x="1935" y="1112"/>
                </a:cubicBezTo>
                <a:cubicBezTo>
                  <a:pt x="1934" y="1112"/>
                  <a:pt x="1934" y="1112"/>
                  <a:pt x="1934" y="1112"/>
                </a:cubicBezTo>
                <a:cubicBezTo>
                  <a:pt x="1934" y="1112"/>
                  <a:pt x="1934" y="1112"/>
                  <a:pt x="1934" y="1112"/>
                </a:cubicBezTo>
                <a:cubicBezTo>
                  <a:pt x="1933" y="1111"/>
                  <a:pt x="1933" y="1111"/>
                  <a:pt x="1933" y="1111"/>
                </a:cubicBezTo>
                <a:cubicBezTo>
                  <a:pt x="1933" y="1111"/>
                  <a:pt x="1933" y="1111"/>
                  <a:pt x="1933" y="1111"/>
                </a:cubicBezTo>
                <a:cubicBezTo>
                  <a:pt x="1933" y="1111"/>
                  <a:pt x="1933" y="1111"/>
                  <a:pt x="1933" y="1111"/>
                </a:cubicBezTo>
                <a:cubicBezTo>
                  <a:pt x="1933" y="1110"/>
                  <a:pt x="1933" y="1110"/>
                  <a:pt x="1933" y="1110"/>
                </a:cubicBezTo>
                <a:cubicBezTo>
                  <a:pt x="1933" y="1110"/>
                  <a:pt x="1933" y="1110"/>
                  <a:pt x="1933" y="1110"/>
                </a:cubicBezTo>
                <a:cubicBezTo>
                  <a:pt x="1933" y="1110"/>
                  <a:pt x="1933" y="1110"/>
                  <a:pt x="1933" y="1110"/>
                </a:cubicBezTo>
                <a:cubicBezTo>
                  <a:pt x="1932" y="1110"/>
                  <a:pt x="1932" y="1110"/>
                  <a:pt x="1932" y="1110"/>
                </a:cubicBezTo>
                <a:cubicBezTo>
                  <a:pt x="1932" y="1110"/>
                  <a:pt x="1932" y="1110"/>
                  <a:pt x="1932" y="1110"/>
                </a:cubicBezTo>
                <a:cubicBezTo>
                  <a:pt x="1932" y="1110"/>
                  <a:pt x="1932" y="1110"/>
                  <a:pt x="1932" y="1110"/>
                </a:cubicBezTo>
                <a:cubicBezTo>
                  <a:pt x="1932" y="1110"/>
                  <a:pt x="1932" y="1110"/>
                  <a:pt x="1932" y="1110"/>
                </a:cubicBezTo>
                <a:cubicBezTo>
                  <a:pt x="1932" y="1110"/>
                  <a:pt x="1932" y="1110"/>
                  <a:pt x="1932" y="1110"/>
                </a:cubicBezTo>
                <a:cubicBezTo>
                  <a:pt x="1931" y="1109"/>
                  <a:pt x="1931" y="1109"/>
                  <a:pt x="1931" y="1109"/>
                </a:cubicBezTo>
                <a:cubicBezTo>
                  <a:pt x="1931" y="1110"/>
                  <a:pt x="1931" y="1110"/>
                  <a:pt x="1931" y="1110"/>
                </a:cubicBezTo>
                <a:cubicBezTo>
                  <a:pt x="1931" y="1110"/>
                  <a:pt x="1931" y="1110"/>
                  <a:pt x="1931" y="1110"/>
                </a:cubicBezTo>
                <a:cubicBezTo>
                  <a:pt x="1931" y="1110"/>
                  <a:pt x="1931" y="1110"/>
                  <a:pt x="1931" y="1110"/>
                </a:cubicBezTo>
                <a:cubicBezTo>
                  <a:pt x="1931" y="1110"/>
                  <a:pt x="1931" y="1110"/>
                  <a:pt x="1931" y="1110"/>
                </a:cubicBezTo>
                <a:cubicBezTo>
                  <a:pt x="1931" y="1110"/>
                  <a:pt x="1931" y="1110"/>
                  <a:pt x="1931" y="1110"/>
                </a:cubicBezTo>
                <a:cubicBezTo>
                  <a:pt x="1930" y="1110"/>
                  <a:pt x="1930" y="1110"/>
                  <a:pt x="1930" y="1110"/>
                </a:cubicBezTo>
                <a:cubicBezTo>
                  <a:pt x="1930" y="1110"/>
                  <a:pt x="1930" y="1110"/>
                  <a:pt x="1930" y="1110"/>
                </a:cubicBezTo>
                <a:cubicBezTo>
                  <a:pt x="1930" y="1110"/>
                  <a:pt x="1930" y="1110"/>
                  <a:pt x="1930" y="1110"/>
                </a:cubicBezTo>
                <a:cubicBezTo>
                  <a:pt x="1930" y="1111"/>
                  <a:pt x="1930" y="1111"/>
                  <a:pt x="1930" y="1111"/>
                </a:cubicBezTo>
                <a:cubicBezTo>
                  <a:pt x="1930" y="1111"/>
                  <a:pt x="1930" y="1111"/>
                  <a:pt x="1930" y="1111"/>
                </a:cubicBezTo>
                <a:cubicBezTo>
                  <a:pt x="1931" y="1111"/>
                  <a:pt x="1931" y="1111"/>
                  <a:pt x="1931" y="1111"/>
                </a:cubicBezTo>
                <a:cubicBezTo>
                  <a:pt x="1931" y="1112"/>
                  <a:pt x="1931" y="1112"/>
                  <a:pt x="1931" y="1112"/>
                </a:cubicBezTo>
                <a:cubicBezTo>
                  <a:pt x="1931" y="1112"/>
                  <a:pt x="1931" y="1112"/>
                  <a:pt x="1931" y="1112"/>
                </a:cubicBezTo>
                <a:cubicBezTo>
                  <a:pt x="1932" y="1113"/>
                  <a:pt x="1932" y="1113"/>
                  <a:pt x="1932" y="1113"/>
                </a:cubicBezTo>
                <a:cubicBezTo>
                  <a:pt x="1932" y="1113"/>
                  <a:pt x="1932" y="1113"/>
                  <a:pt x="1932" y="1113"/>
                </a:cubicBezTo>
                <a:cubicBezTo>
                  <a:pt x="1932" y="1113"/>
                  <a:pt x="1932" y="1113"/>
                  <a:pt x="1932" y="1113"/>
                </a:cubicBezTo>
                <a:cubicBezTo>
                  <a:pt x="1932" y="1113"/>
                  <a:pt x="1932" y="1113"/>
                  <a:pt x="1932" y="1113"/>
                </a:cubicBezTo>
                <a:cubicBezTo>
                  <a:pt x="1932" y="1114"/>
                  <a:pt x="1932" y="1114"/>
                  <a:pt x="1932" y="1114"/>
                </a:cubicBezTo>
                <a:cubicBezTo>
                  <a:pt x="1933" y="1114"/>
                  <a:pt x="1933" y="1114"/>
                  <a:pt x="1933" y="1114"/>
                </a:cubicBezTo>
                <a:cubicBezTo>
                  <a:pt x="1933" y="1115"/>
                  <a:pt x="1933" y="1115"/>
                  <a:pt x="1933" y="1115"/>
                </a:cubicBezTo>
                <a:cubicBezTo>
                  <a:pt x="1934" y="1115"/>
                  <a:pt x="1934" y="1115"/>
                  <a:pt x="1934" y="1115"/>
                </a:cubicBezTo>
                <a:cubicBezTo>
                  <a:pt x="1934" y="1116"/>
                  <a:pt x="1934" y="1116"/>
                  <a:pt x="1934" y="1116"/>
                </a:cubicBezTo>
                <a:cubicBezTo>
                  <a:pt x="1934" y="1116"/>
                  <a:pt x="1934" y="1116"/>
                  <a:pt x="1934" y="1116"/>
                </a:cubicBezTo>
                <a:cubicBezTo>
                  <a:pt x="1934" y="1116"/>
                  <a:pt x="1934" y="1116"/>
                  <a:pt x="1934" y="1116"/>
                </a:cubicBezTo>
                <a:cubicBezTo>
                  <a:pt x="1934" y="1116"/>
                  <a:pt x="1934" y="1116"/>
                  <a:pt x="1934" y="1116"/>
                </a:cubicBezTo>
                <a:cubicBezTo>
                  <a:pt x="1934" y="1116"/>
                  <a:pt x="1934" y="1116"/>
                  <a:pt x="1934" y="1116"/>
                </a:cubicBezTo>
                <a:cubicBezTo>
                  <a:pt x="1934" y="1116"/>
                  <a:pt x="1934" y="1116"/>
                  <a:pt x="1934" y="1116"/>
                </a:cubicBezTo>
                <a:cubicBezTo>
                  <a:pt x="1935" y="1116"/>
                  <a:pt x="1935" y="1116"/>
                  <a:pt x="1935" y="1116"/>
                </a:cubicBezTo>
                <a:cubicBezTo>
                  <a:pt x="1935" y="1116"/>
                  <a:pt x="1935" y="1116"/>
                  <a:pt x="1935" y="1116"/>
                </a:cubicBezTo>
                <a:cubicBezTo>
                  <a:pt x="1935" y="1115"/>
                  <a:pt x="1935" y="1115"/>
                  <a:pt x="1935" y="1115"/>
                </a:cubicBezTo>
                <a:cubicBezTo>
                  <a:pt x="1935" y="1115"/>
                  <a:pt x="1935" y="1115"/>
                  <a:pt x="1935" y="1115"/>
                </a:cubicBezTo>
                <a:cubicBezTo>
                  <a:pt x="1935" y="1115"/>
                  <a:pt x="1935" y="1115"/>
                  <a:pt x="1935" y="1115"/>
                </a:cubicBezTo>
                <a:cubicBezTo>
                  <a:pt x="1935" y="1114"/>
                  <a:pt x="1935" y="1114"/>
                  <a:pt x="1935" y="1114"/>
                </a:cubicBezTo>
                <a:cubicBezTo>
                  <a:pt x="1935" y="1114"/>
                  <a:pt x="1935" y="1114"/>
                  <a:pt x="1935" y="1114"/>
                </a:cubicBezTo>
                <a:cubicBezTo>
                  <a:pt x="1935" y="1114"/>
                  <a:pt x="1935" y="1114"/>
                  <a:pt x="1935" y="1114"/>
                </a:cubicBezTo>
                <a:cubicBezTo>
                  <a:pt x="1935" y="1114"/>
                  <a:pt x="1935" y="1114"/>
                  <a:pt x="1935" y="1114"/>
                </a:cubicBezTo>
                <a:cubicBezTo>
                  <a:pt x="1935" y="1113"/>
                  <a:pt x="1935" y="1113"/>
                  <a:pt x="1935" y="1113"/>
                </a:cubicBezTo>
                <a:cubicBezTo>
                  <a:pt x="1935" y="1113"/>
                  <a:pt x="1935" y="1113"/>
                  <a:pt x="1935" y="1113"/>
                </a:cubicBezTo>
                <a:moveTo>
                  <a:pt x="1935" y="1120"/>
                </a:moveTo>
                <a:cubicBezTo>
                  <a:pt x="1935" y="1120"/>
                  <a:pt x="1935" y="1120"/>
                  <a:pt x="1935" y="1120"/>
                </a:cubicBezTo>
                <a:cubicBezTo>
                  <a:pt x="1935" y="1120"/>
                  <a:pt x="1935" y="1120"/>
                  <a:pt x="1935" y="1120"/>
                </a:cubicBezTo>
                <a:cubicBezTo>
                  <a:pt x="1935" y="1120"/>
                  <a:pt x="1935" y="1120"/>
                  <a:pt x="1935" y="1120"/>
                </a:cubicBezTo>
                <a:cubicBezTo>
                  <a:pt x="1935" y="1120"/>
                  <a:pt x="1935" y="1120"/>
                  <a:pt x="1935" y="1120"/>
                </a:cubicBezTo>
                <a:cubicBezTo>
                  <a:pt x="1935" y="1120"/>
                  <a:pt x="1935" y="1120"/>
                  <a:pt x="1935" y="1120"/>
                </a:cubicBezTo>
                <a:moveTo>
                  <a:pt x="1930" y="1105"/>
                </a:moveTo>
                <a:cubicBezTo>
                  <a:pt x="1931" y="1105"/>
                  <a:pt x="1931" y="1105"/>
                  <a:pt x="1931" y="1105"/>
                </a:cubicBezTo>
                <a:cubicBezTo>
                  <a:pt x="1931" y="1106"/>
                  <a:pt x="1931" y="1106"/>
                  <a:pt x="1931" y="1106"/>
                </a:cubicBezTo>
                <a:cubicBezTo>
                  <a:pt x="1931" y="1106"/>
                  <a:pt x="1931" y="1106"/>
                  <a:pt x="1931" y="1106"/>
                </a:cubicBezTo>
                <a:cubicBezTo>
                  <a:pt x="1931" y="1106"/>
                  <a:pt x="1931" y="1106"/>
                  <a:pt x="1931" y="1106"/>
                </a:cubicBezTo>
                <a:cubicBezTo>
                  <a:pt x="1931" y="1105"/>
                  <a:pt x="1931" y="1105"/>
                  <a:pt x="1931" y="1105"/>
                </a:cubicBezTo>
                <a:cubicBezTo>
                  <a:pt x="1931" y="1105"/>
                  <a:pt x="1931" y="1105"/>
                  <a:pt x="1931" y="1105"/>
                </a:cubicBezTo>
                <a:cubicBezTo>
                  <a:pt x="1931" y="1105"/>
                  <a:pt x="1931" y="1105"/>
                  <a:pt x="1931" y="1105"/>
                </a:cubicBezTo>
                <a:cubicBezTo>
                  <a:pt x="1931" y="1105"/>
                  <a:pt x="1931" y="1105"/>
                  <a:pt x="1931" y="1105"/>
                </a:cubicBezTo>
                <a:cubicBezTo>
                  <a:pt x="1930" y="1105"/>
                  <a:pt x="1930" y="1105"/>
                  <a:pt x="1930" y="1105"/>
                </a:cubicBezTo>
                <a:cubicBezTo>
                  <a:pt x="1930" y="1105"/>
                  <a:pt x="1930" y="1105"/>
                  <a:pt x="1930" y="1105"/>
                </a:cubicBezTo>
                <a:cubicBezTo>
                  <a:pt x="1930" y="1105"/>
                  <a:pt x="1930" y="1105"/>
                  <a:pt x="1930" y="1105"/>
                </a:cubicBezTo>
                <a:cubicBezTo>
                  <a:pt x="1930" y="1105"/>
                  <a:pt x="1930" y="1105"/>
                  <a:pt x="1930" y="1105"/>
                </a:cubicBezTo>
                <a:cubicBezTo>
                  <a:pt x="1930" y="1105"/>
                  <a:pt x="1930" y="1105"/>
                  <a:pt x="1930" y="1105"/>
                </a:cubicBezTo>
                <a:cubicBezTo>
                  <a:pt x="1930" y="1105"/>
                  <a:pt x="1930" y="1105"/>
                  <a:pt x="1930" y="1105"/>
                </a:cubicBezTo>
                <a:moveTo>
                  <a:pt x="1930" y="1106"/>
                </a:moveTo>
                <a:cubicBezTo>
                  <a:pt x="1930" y="1106"/>
                  <a:pt x="1930" y="1106"/>
                  <a:pt x="1930" y="1106"/>
                </a:cubicBezTo>
                <a:cubicBezTo>
                  <a:pt x="1930" y="1106"/>
                  <a:pt x="1930" y="1106"/>
                  <a:pt x="1930" y="1106"/>
                </a:cubicBezTo>
                <a:cubicBezTo>
                  <a:pt x="1930" y="1106"/>
                  <a:pt x="1930" y="1106"/>
                  <a:pt x="1930" y="1106"/>
                </a:cubicBezTo>
                <a:cubicBezTo>
                  <a:pt x="1930" y="1106"/>
                  <a:pt x="1930" y="1106"/>
                  <a:pt x="1930" y="1106"/>
                </a:cubicBezTo>
                <a:cubicBezTo>
                  <a:pt x="1930" y="1106"/>
                  <a:pt x="1930" y="1106"/>
                  <a:pt x="1930" y="1106"/>
                </a:cubicBezTo>
                <a:moveTo>
                  <a:pt x="1927" y="1105"/>
                </a:moveTo>
                <a:cubicBezTo>
                  <a:pt x="1927" y="1105"/>
                  <a:pt x="1927" y="1105"/>
                  <a:pt x="1927" y="1105"/>
                </a:cubicBezTo>
                <a:cubicBezTo>
                  <a:pt x="1927" y="1105"/>
                  <a:pt x="1927" y="1105"/>
                  <a:pt x="1927" y="1105"/>
                </a:cubicBezTo>
                <a:cubicBezTo>
                  <a:pt x="1927" y="1105"/>
                  <a:pt x="1927" y="1105"/>
                  <a:pt x="1927" y="1105"/>
                </a:cubicBezTo>
                <a:cubicBezTo>
                  <a:pt x="1927" y="1105"/>
                  <a:pt x="1927" y="1105"/>
                  <a:pt x="1927" y="1105"/>
                </a:cubicBezTo>
                <a:cubicBezTo>
                  <a:pt x="1927" y="1105"/>
                  <a:pt x="1927" y="1105"/>
                  <a:pt x="1927" y="1105"/>
                </a:cubicBezTo>
                <a:moveTo>
                  <a:pt x="1950" y="1138"/>
                </a:moveTo>
                <a:cubicBezTo>
                  <a:pt x="1950" y="1138"/>
                  <a:pt x="1950" y="1138"/>
                  <a:pt x="1950" y="1138"/>
                </a:cubicBezTo>
                <a:cubicBezTo>
                  <a:pt x="1950" y="1137"/>
                  <a:pt x="1950" y="1137"/>
                  <a:pt x="1950" y="1137"/>
                </a:cubicBezTo>
                <a:cubicBezTo>
                  <a:pt x="1950" y="1137"/>
                  <a:pt x="1950" y="1137"/>
                  <a:pt x="1950" y="1137"/>
                </a:cubicBezTo>
                <a:cubicBezTo>
                  <a:pt x="1949" y="1137"/>
                  <a:pt x="1949" y="1137"/>
                  <a:pt x="1949" y="1137"/>
                </a:cubicBezTo>
                <a:cubicBezTo>
                  <a:pt x="1949" y="1136"/>
                  <a:pt x="1949" y="1136"/>
                  <a:pt x="1949" y="1136"/>
                </a:cubicBezTo>
                <a:cubicBezTo>
                  <a:pt x="1949" y="1136"/>
                  <a:pt x="1949" y="1136"/>
                  <a:pt x="1949" y="1136"/>
                </a:cubicBezTo>
                <a:cubicBezTo>
                  <a:pt x="1949" y="1136"/>
                  <a:pt x="1949" y="1136"/>
                  <a:pt x="1949" y="1136"/>
                </a:cubicBezTo>
                <a:cubicBezTo>
                  <a:pt x="1949" y="1137"/>
                  <a:pt x="1949" y="1137"/>
                  <a:pt x="1949" y="1137"/>
                </a:cubicBezTo>
                <a:cubicBezTo>
                  <a:pt x="1949" y="1137"/>
                  <a:pt x="1949" y="1137"/>
                  <a:pt x="1949" y="1137"/>
                </a:cubicBezTo>
                <a:cubicBezTo>
                  <a:pt x="1949" y="1137"/>
                  <a:pt x="1949" y="1137"/>
                  <a:pt x="1949" y="1137"/>
                </a:cubicBezTo>
                <a:cubicBezTo>
                  <a:pt x="1949" y="1137"/>
                  <a:pt x="1949" y="1137"/>
                  <a:pt x="1949" y="1137"/>
                </a:cubicBezTo>
                <a:cubicBezTo>
                  <a:pt x="1949" y="1137"/>
                  <a:pt x="1949" y="1137"/>
                  <a:pt x="1949" y="1137"/>
                </a:cubicBezTo>
                <a:cubicBezTo>
                  <a:pt x="1949" y="1138"/>
                  <a:pt x="1949" y="1138"/>
                  <a:pt x="1949" y="1138"/>
                </a:cubicBezTo>
                <a:cubicBezTo>
                  <a:pt x="1949" y="1138"/>
                  <a:pt x="1949" y="1138"/>
                  <a:pt x="1949" y="1138"/>
                </a:cubicBezTo>
                <a:cubicBezTo>
                  <a:pt x="1949" y="1138"/>
                  <a:pt x="1949" y="1138"/>
                  <a:pt x="1949" y="1138"/>
                </a:cubicBezTo>
                <a:cubicBezTo>
                  <a:pt x="1949" y="1139"/>
                  <a:pt x="1949" y="1139"/>
                  <a:pt x="1949" y="1139"/>
                </a:cubicBezTo>
                <a:cubicBezTo>
                  <a:pt x="1949" y="1138"/>
                  <a:pt x="1949" y="1138"/>
                  <a:pt x="1949" y="1138"/>
                </a:cubicBezTo>
                <a:cubicBezTo>
                  <a:pt x="1950" y="1138"/>
                  <a:pt x="1950" y="1138"/>
                  <a:pt x="1950" y="1138"/>
                </a:cubicBezTo>
                <a:cubicBezTo>
                  <a:pt x="1950" y="1138"/>
                  <a:pt x="1950" y="1138"/>
                  <a:pt x="1950" y="1138"/>
                </a:cubicBezTo>
                <a:cubicBezTo>
                  <a:pt x="1950" y="1138"/>
                  <a:pt x="1950" y="1138"/>
                  <a:pt x="1950" y="1138"/>
                </a:cubicBezTo>
                <a:cubicBezTo>
                  <a:pt x="1950" y="1138"/>
                  <a:pt x="1950" y="1138"/>
                  <a:pt x="1950" y="1138"/>
                </a:cubicBezTo>
                <a:moveTo>
                  <a:pt x="1927" y="1106"/>
                </a:moveTo>
                <a:cubicBezTo>
                  <a:pt x="1926" y="1106"/>
                  <a:pt x="1926" y="1106"/>
                  <a:pt x="1926" y="1106"/>
                </a:cubicBezTo>
                <a:cubicBezTo>
                  <a:pt x="1927" y="1106"/>
                  <a:pt x="1927" y="1106"/>
                  <a:pt x="1927" y="1106"/>
                </a:cubicBezTo>
                <a:cubicBezTo>
                  <a:pt x="1927" y="1106"/>
                  <a:pt x="1927" y="1106"/>
                  <a:pt x="1927" y="1106"/>
                </a:cubicBezTo>
                <a:cubicBezTo>
                  <a:pt x="1927" y="1106"/>
                  <a:pt x="1927" y="1106"/>
                  <a:pt x="1927" y="1106"/>
                </a:cubicBezTo>
                <a:cubicBezTo>
                  <a:pt x="1927" y="1106"/>
                  <a:pt x="1927" y="1106"/>
                  <a:pt x="1927" y="1106"/>
                </a:cubicBezTo>
                <a:moveTo>
                  <a:pt x="1944" y="1130"/>
                </a:moveTo>
                <a:cubicBezTo>
                  <a:pt x="1944" y="1130"/>
                  <a:pt x="1944" y="1130"/>
                  <a:pt x="1944" y="1130"/>
                </a:cubicBezTo>
                <a:cubicBezTo>
                  <a:pt x="1944" y="1130"/>
                  <a:pt x="1944" y="1130"/>
                  <a:pt x="1944" y="1130"/>
                </a:cubicBezTo>
                <a:cubicBezTo>
                  <a:pt x="1944" y="1130"/>
                  <a:pt x="1944" y="1130"/>
                  <a:pt x="1944" y="1130"/>
                </a:cubicBezTo>
                <a:cubicBezTo>
                  <a:pt x="1944" y="1130"/>
                  <a:pt x="1944" y="1130"/>
                  <a:pt x="1944" y="1130"/>
                </a:cubicBezTo>
                <a:cubicBezTo>
                  <a:pt x="1944" y="1130"/>
                  <a:pt x="1944" y="1130"/>
                  <a:pt x="1944" y="1130"/>
                </a:cubicBezTo>
                <a:cubicBezTo>
                  <a:pt x="1944" y="1130"/>
                  <a:pt x="1944" y="1130"/>
                  <a:pt x="1944" y="1130"/>
                </a:cubicBezTo>
                <a:cubicBezTo>
                  <a:pt x="1943" y="1129"/>
                  <a:pt x="1943" y="1129"/>
                  <a:pt x="1943" y="1129"/>
                </a:cubicBezTo>
                <a:cubicBezTo>
                  <a:pt x="1944" y="1129"/>
                  <a:pt x="1944" y="1129"/>
                  <a:pt x="1944" y="1129"/>
                </a:cubicBezTo>
                <a:cubicBezTo>
                  <a:pt x="1943" y="1129"/>
                  <a:pt x="1943" y="1129"/>
                  <a:pt x="1943" y="1129"/>
                </a:cubicBezTo>
                <a:cubicBezTo>
                  <a:pt x="1943" y="1129"/>
                  <a:pt x="1943" y="1129"/>
                  <a:pt x="1943" y="1129"/>
                </a:cubicBezTo>
                <a:cubicBezTo>
                  <a:pt x="1943" y="1129"/>
                  <a:pt x="1943" y="1129"/>
                  <a:pt x="1943" y="1129"/>
                </a:cubicBezTo>
                <a:cubicBezTo>
                  <a:pt x="1943" y="1128"/>
                  <a:pt x="1943" y="1128"/>
                  <a:pt x="1943" y="1128"/>
                </a:cubicBezTo>
                <a:cubicBezTo>
                  <a:pt x="1943" y="1128"/>
                  <a:pt x="1943" y="1128"/>
                  <a:pt x="1943" y="1128"/>
                </a:cubicBezTo>
                <a:cubicBezTo>
                  <a:pt x="1943" y="1128"/>
                  <a:pt x="1943" y="1128"/>
                  <a:pt x="1943" y="1128"/>
                </a:cubicBezTo>
                <a:cubicBezTo>
                  <a:pt x="1943" y="1128"/>
                  <a:pt x="1943" y="1128"/>
                  <a:pt x="1943" y="1128"/>
                </a:cubicBezTo>
                <a:cubicBezTo>
                  <a:pt x="1943" y="1128"/>
                  <a:pt x="1943" y="1128"/>
                  <a:pt x="1943" y="1128"/>
                </a:cubicBezTo>
                <a:cubicBezTo>
                  <a:pt x="1942" y="1127"/>
                  <a:pt x="1942" y="1127"/>
                  <a:pt x="1942" y="1127"/>
                </a:cubicBezTo>
                <a:cubicBezTo>
                  <a:pt x="1942" y="1127"/>
                  <a:pt x="1942" y="1127"/>
                  <a:pt x="1942" y="1127"/>
                </a:cubicBezTo>
                <a:cubicBezTo>
                  <a:pt x="1942" y="1127"/>
                  <a:pt x="1942" y="1127"/>
                  <a:pt x="1942" y="1127"/>
                </a:cubicBezTo>
                <a:cubicBezTo>
                  <a:pt x="1942" y="1126"/>
                  <a:pt x="1942" y="1126"/>
                  <a:pt x="1942" y="1126"/>
                </a:cubicBezTo>
                <a:cubicBezTo>
                  <a:pt x="1942" y="1126"/>
                  <a:pt x="1942" y="1126"/>
                  <a:pt x="1942" y="1126"/>
                </a:cubicBezTo>
                <a:cubicBezTo>
                  <a:pt x="1942" y="1126"/>
                  <a:pt x="1942" y="1126"/>
                  <a:pt x="1942" y="1126"/>
                </a:cubicBezTo>
                <a:cubicBezTo>
                  <a:pt x="1942" y="1126"/>
                  <a:pt x="1942" y="1126"/>
                  <a:pt x="1942" y="1126"/>
                </a:cubicBezTo>
                <a:cubicBezTo>
                  <a:pt x="1942" y="1126"/>
                  <a:pt x="1942" y="1126"/>
                  <a:pt x="1942" y="1126"/>
                </a:cubicBezTo>
                <a:cubicBezTo>
                  <a:pt x="1941" y="1126"/>
                  <a:pt x="1941" y="1126"/>
                  <a:pt x="1941" y="1126"/>
                </a:cubicBezTo>
                <a:cubicBezTo>
                  <a:pt x="1941" y="1126"/>
                  <a:pt x="1941" y="1126"/>
                  <a:pt x="1941" y="1126"/>
                </a:cubicBezTo>
                <a:cubicBezTo>
                  <a:pt x="1940" y="1126"/>
                  <a:pt x="1940" y="1126"/>
                  <a:pt x="1940" y="1126"/>
                </a:cubicBezTo>
                <a:cubicBezTo>
                  <a:pt x="1940" y="1126"/>
                  <a:pt x="1940" y="1126"/>
                  <a:pt x="1940" y="1126"/>
                </a:cubicBezTo>
                <a:cubicBezTo>
                  <a:pt x="1940" y="1127"/>
                  <a:pt x="1940" y="1127"/>
                  <a:pt x="1940" y="1127"/>
                </a:cubicBezTo>
                <a:cubicBezTo>
                  <a:pt x="1940" y="1127"/>
                  <a:pt x="1940" y="1127"/>
                  <a:pt x="1940" y="1127"/>
                </a:cubicBezTo>
                <a:cubicBezTo>
                  <a:pt x="1940" y="1127"/>
                  <a:pt x="1940" y="1127"/>
                  <a:pt x="1940" y="1127"/>
                </a:cubicBezTo>
                <a:cubicBezTo>
                  <a:pt x="1940" y="1128"/>
                  <a:pt x="1940" y="1128"/>
                  <a:pt x="1940" y="1128"/>
                </a:cubicBezTo>
                <a:cubicBezTo>
                  <a:pt x="1940" y="1128"/>
                  <a:pt x="1940" y="1128"/>
                  <a:pt x="1940" y="1128"/>
                </a:cubicBezTo>
                <a:cubicBezTo>
                  <a:pt x="1940" y="1128"/>
                  <a:pt x="1940" y="1128"/>
                  <a:pt x="1940" y="1128"/>
                </a:cubicBezTo>
                <a:cubicBezTo>
                  <a:pt x="1941" y="1129"/>
                  <a:pt x="1941" y="1129"/>
                  <a:pt x="1941" y="1129"/>
                </a:cubicBezTo>
                <a:cubicBezTo>
                  <a:pt x="1941" y="1130"/>
                  <a:pt x="1941" y="1130"/>
                  <a:pt x="1941" y="1130"/>
                </a:cubicBezTo>
                <a:cubicBezTo>
                  <a:pt x="1941" y="1130"/>
                  <a:pt x="1941" y="1130"/>
                  <a:pt x="1941" y="1130"/>
                </a:cubicBezTo>
                <a:cubicBezTo>
                  <a:pt x="1941" y="1130"/>
                  <a:pt x="1941" y="1130"/>
                  <a:pt x="1941" y="1130"/>
                </a:cubicBezTo>
                <a:cubicBezTo>
                  <a:pt x="1941" y="1130"/>
                  <a:pt x="1941" y="1130"/>
                  <a:pt x="1941" y="1130"/>
                </a:cubicBezTo>
                <a:cubicBezTo>
                  <a:pt x="1942" y="1131"/>
                  <a:pt x="1942" y="1131"/>
                  <a:pt x="1942" y="1131"/>
                </a:cubicBezTo>
                <a:cubicBezTo>
                  <a:pt x="1942" y="1131"/>
                  <a:pt x="1942" y="1131"/>
                  <a:pt x="1943" y="1132"/>
                </a:cubicBezTo>
                <a:cubicBezTo>
                  <a:pt x="1943" y="1132"/>
                  <a:pt x="1943" y="1132"/>
                  <a:pt x="1943" y="1132"/>
                </a:cubicBezTo>
                <a:cubicBezTo>
                  <a:pt x="1943" y="1132"/>
                  <a:pt x="1943" y="1132"/>
                  <a:pt x="1943" y="1132"/>
                </a:cubicBezTo>
                <a:cubicBezTo>
                  <a:pt x="1944" y="1132"/>
                  <a:pt x="1944" y="1132"/>
                  <a:pt x="1944" y="1132"/>
                </a:cubicBezTo>
                <a:cubicBezTo>
                  <a:pt x="1944" y="1132"/>
                  <a:pt x="1944" y="1132"/>
                  <a:pt x="1944" y="1132"/>
                </a:cubicBezTo>
                <a:cubicBezTo>
                  <a:pt x="1944" y="1131"/>
                  <a:pt x="1944" y="1131"/>
                  <a:pt x="1944" y="1131"/>
                </a:cubicBezTo>
                <a:cubicBezTo>
                  <a:pt x="1944" y="1131"/>
                  <a:pt x="1944" y="1131"/>
                  <a:pt x="1944" y="1131"/>
                </a:cubicBezTo>
                <a:cubicBezTo>
                  <a:pt x="1944" y="1131"/>
                  <a:pt x="1944" y="1131"/>
                  <a:pt x="1944" y="1131"/>
                </a:cubicBezTo>
                <a:cubicBezTo>
                  <a:pt x="1944" y="1131"/>
                  <a:pt x="1944" y="1131"/>
                  <a:pt x="1944" y="1131"/>
                </a:cubicBezTo>
                <a:cubicBezTo>
                  <a:pt x="1944" y="1131"/>
                  <a:pt x="1944" y="1131"/>
                  <a:pt x="1944" y="1131"/>
                </a:cubicBezTo>
                <a:cubicBezTo>
                  <a:pt x="1944" y="1131"/>
                  <a:pt x="1944" y="1131"/>
                  <a:pt x="1944" y="1131"/>
                </a:cubicBezTo>
                <a:cubicBezTo>
                  <a:pt x="1944" y="1131"/>
                  <a:pt x="1944" y="1131"/>
                  <a:pt x="1944" y="1131"/>
                </a:cubicBezTo>
                <a:cubicBezTo>
                  <a:pt x="1944" y="1130"/>
                  <a:pt x="1944" y="1130"/>
                  <a:pt x="1944" y="1130"/>
                </a:cubicBezTo>
                <a:moveTo>
                  <a:pt x="1948" y="1135"/>
                </a:moveTo>
                <a:cubicBezTo>
                  <a:pt x="1948" y="1135"/>
                  <a:pt x="1948" y="1135"/>
                  <a:pt x="1948" y="1135"/>
                </a:cubicBezTo>
                <a:cubicBezTo>
                  <a:pt x="1947" y="1135"/>
                  <a:pt x="1947" y="1135"/>
                  <a:pt x="1947" y="1135"/>
                </a:cubicBezTo>
                <a:cubicBezTo>
                  <a:pt x="1947" y="1134"/>
                  <a:pt x="1947" y="1134"/>
                  <a:pt x="1947" y="1134"/>
                </a:cubicBezTo>
                <a:cubicBezTo>
                  <a:pt x="1947" y="1134"/>
                  <a:pt x="1947" y="1134"/>
                  <a:pt x="1947" y="1134"/>
                </a:cubicBezTo>
                <a:cubicBezTo>
                  <a:pt x="1947" y="1133"/>
                  <a:pt x="1947" y="1133"/>
                  <a:pt x="1947" y="1133"/>
                </a:cubicBezTo>
                <a:cubicBezTo>
                  <a:pt x="1946" y="1133"/>
                  <a:pt x="1946" y="1133"/>
                  <a:pt x="1946" y="1133"/>
                </a:cubicBezTo>
                <a:cubicBezTo>
                  <a:pt x="1946" y="1134"/>
                  <a:pt x="1946" y="1134"/>
                  <a:pt x="1946" y="1134"/>
                </a:cubicBezTo>
                <a:cubicBezTo>
                  <a:pt x="1946" y="1134"/>
                  <a:pt x="1946" y="1134"/>
                  <a:pt x="1946" y="1134"/>
                </a:cubicBezTo>
                <a:cubicBezTo>
                  <a:pt x="1946" y="1134"/>
                  <a:pt x="1946" y="1134"/>
                  <a:pt x="1946" y="1134"/>
                </a:cubicBezTo>
                <a:cubicBezTo>
                  <a:pt x="1946" y="1134"/>
                  <a:pt x="1946" y="1134"/>
                  <a:pt x="1946" y="1134"/>
                </a:cubicBezTo>
                <a:cubicBezTo>
                  <a:pt x="1946" y="1135"/>
                  <a:pt x="1946" y="1135"/>
                  <a:pt x="1946" y="1135"/>
                </a:cubicBezTo>
                <a:cubicBezTo>
                  <a:pt x="1946" y="1135"/>
                  <a:pt x="1946" y="1135"/>
                  <a:pt x="1946" y="1135"/>
                </a:cubicBezTo>
                <a:cubicBezTo>
                  <a:pt x="1947" y="1135"/>
                  <a:pt x="1947" y="1135"/>
                  <a:pt x="1947" y="1135"/>
                </a:cubicBezTo>
                <a:cubicBezTo>
                  <a:pt x="1947" y="1135"/>
                  <a:pt x="1947" y="1135"/>
                  <a:pt x="1947" y="1135"/>
                </a:cubicBezTo>
                <a:cubicBezTo>
                  <a:pt x="1947" y="1135"/>
                  <a:pt x="1947" y="1135"/>
                  <a:pt x="1947" y="1135"/>
                </a:cubicBezTo>
                <a:cubicBezTo>
                  <a:pt x="1948" y="1135"/>
                  <a:pt x="1948" y="1135"/>
                  <a:pt x="1948" y="1135"/>
                </a:cubicBezTo>
                <a:cubicBezTo>
                  <a:pt x="1948" y="1135"/>
                  <a:pt x="1948" y="1135"/>
                  <a:pt x="1948" y="1135"/>
                </a:cubicBezTo>
                <a:cubicBezTo>
                  <a:pt x="1948" y="1136"/>
                  <a:pt x="1948" y="1136"/>
                  <a:pt x="1948" y="1136"/>
                </a:cubicBezTo>
                <a:cubicBezTo>
                  <a:pt x="1948" y="1135"/>
                  <a:pt x="1948" y="1135"/>
                  <a:pt x="1948" y="1135"/>
                </a:cubicBezTo>
                <a:cubicBezTo>
                  <a:pt x="1948" y="1135"/>
                  <a:pt x="1948" y="1135"/>
                  <a:pt x="1948" y="1135"/>
                </a:cubicBezTo>
                <a:moveTo>
                  <a:pt x="1940" y="1119"/>
                </a:moveTo>
                <a:cubicBezTo>
                  <a:pt x="1941" y="1119"/>
                  <a:pt x="1941" y="1119"/>
                  <a:pt x="1941" y="1119"/>
                </a:cubicBezTo>
                <a:cubicBezTo>
                  <a:pt x="1941" y="1119"/>
                  <a:pt x="1941" y="1119"/>
                  <a:pt x="1941" y="1119"/>
                </a:cubicBezTo>
                <a:cubicBezTo>
                  <a:pt x="1941" y="1119"/>
                  <a:pt x="1941" y="1119"/>
                  <a:pt x="1941" y="1119"/>
                </a:cubicBezTo>
                <a:cubicBezTo>
                  <a:pt x="1941" y="1119"/>
                  <a:pt x="1941" y="1119"/>
                  <a:pt x="1941" y="1119"/>
                </a:cubicBezTo>
                <a:cubicBezTo>
                  <a:pt x="1941" y="1119"/>
                  <a:pt x="1941" y="1119"/>
                  <a:pt x="1941" y="1119"/>
                </a:cubicBezTo>
                <a:cubicBezTo>
                  <a:pt x="1941" y="1119"/>
                  <a:pt x="1941" y="1119"/>
                  <a:pt x="1941" y="1119"/>
                </a:cubicBezTo>
                <a:cubicBezTo>
                  <a:pt x="1941" y="1119"/>
                  <a:pt x="1941" y="1119"/>
                  <a:pt x="1941" y="1119"/>
                </a:cubicBezTo>
                <a:cubicBezTo>
                  <a:pt x="1941" y="1119"/>
                  <a:pt x="1941" y="1119"/>
                  <a:pt x="1941" y="1119"/>
                </a:cubicBezTo>
                <a:cubicBezTo>
                  <a:pt x="1941" y="1119"/>
                  <a:pt x="1941" y="1119"/>
                  <a:pt x="1941" y="1119"/>
                </a:cubicBezTo>
                <a:cubicBezTo>
                  <a:pt x="1940" y="1119"/>
                  <a:pt x="1940" y="1119"/>
                  <a:pt x="1940" y="1119"/>
                </a:cubicBezTo>
                <a:cubicBezTo>
                  <a:pt x="1940" y="1119"/>
                  <a:pt x="1940" y="1119"/>
                  <a:pt x="1940" y="1119"/>
                </a:cubicBezTo>
                <a:cubicBezTo>
                  <a:pt x="1940" y="1118"/>
                  <a:pt x="1940" y="1118"/>
                  <a:pt x="1940" y="1118"/>
                </a:cubicBezTo>
                <a:cubicBezTo>
                  <a:pt x="1940" y="1118"/>
                  <a:pt x="1940" y="1118"/>
                  <a:pt x="1940" y="1118"/>
                </a:cubicBezTo>
                <a:cubicBezTo>
                  <a:pt x="1939" y="1119"/>
                  <a:pt x="1939" y="1119"/>
                  <a:pt x="1939" y="1119"/>
                </a:cubicBezTo>
                <a:cubicBezTo>
                  <a:pt x="1939" y="1119"/>
                  <a:pt x="1939" y="1119"/>
                  <a:pt x="1939" y="1119"/>
                </a:cubicBezTo>
                <a:cubicBezTo>
                  <a:pt x="1940" y="1119"/>
                  <a:pt x="1940" y="1119"/>
                  <a:pt x="1940" y="1119"/>
                </a:cubicBezTo>
                <a:cubicBezTo>
                  <a:pt x="1940" y="1119"/>
                  <a:pt x="1940" y="1119"/>
                  <a:pt x="1940" y="1119"/>
                </a:cubicBezTo>
                <a:cubicBezTo>
                  <a:pt x="1940" y="1119"/>
                  <a:pt x="1940" y="1119"/>
                  <a:pt x="1940" y="1119"/>
                </a:cubicBezTo>
                <a:moveTo>
                  <a:pt x="1939" y="1121"/>
                </a:moveTo>
                <a:cubicBezTo>
                  <a:pt x="1939" y="1121"/>
                  <a:pt x="1939" y="1121"/>
                  <a:pt x="1939" y="1121"/>
                </a:cubicBezTo>
                <a:cubicBezTo>
                  <a:pt x="1939" y="1121"/>
                  <a:pt x="1939" y="1121"/>
                  <a:pt x="1939" y="1121"/>
                </a:cubicBezTo>
                <a:cubicBezTo>
                  <a:pt x="1939" y="1121"/>
                  <a:pt x="1939" y="1121"/>
                  <a:pt x="1939" y="1121"/>
                </a:cubicBezTo>
                <a:cubicBezTo>
                  <a:pt x="1939" y="1120"/>
                  <a:pt x="1939" y="1120"/>
                  <a:pt x="1939" y="1120"/>
                </a:cubicBezTo>
                <a:cubicBezTo>
                  <a:pt x="1939" y="1120"/>
                  <a:pt x="1939" y="1120"/>
                  <a:pt x="1939" y="1120"/>
                </a:cubicBezTo>
                <a:cubicBezTo>
                  <a:pt x="1938" y="1120"/>
                  <a:pt x="1938" y="1120"/>
                  <a:pt x="1938" y="1120"/>
                </a:cubicBezTo>
                <a:cubicBezTo>
                  <a:pt x="1938" y="1120"/>
                  <a:pt x="1938" y="1120"/>
                  <a:pt x="1938" y="1120"/>
                </a:cubicBezTo>
                <a:cubicBezTo>
                  <a:pt x="1938" y="1120"/>
                  <a:pt x="1938" y="1120"/>
                  <a:pt x="1938" y="1120"/>
                </a:cubicBezTo>
                <a:cubicBezTo>
                  <a:pt x="1938" y="1120"/>
                  <a:pt x="1938" y="1120"/>
                  <a:pt x="1938" y="1120"/>
                </a:cubicBezTo>
                <a:cubicBezTo>
                  <a:pt x="1938" y="1120"/>
                  <a:pt x="1938" y="1120"/>
                  <a:pt x="1938" y="1120"/>
                </a:cubicBezTo>
                <a:cubicBezTo>
                  <a:pt x="1938" y="1120"/>
                  <a:pt x="1938" y="1120"/>
                  <a:pt x="1938" y="1120"/>
                </a:cubicBezTo>
                <a:cubicBezTo>
                  <a:pt x="1938" y="1120"/>
                  <a:pt x="1938" y="1120"/>
                  <a:pt x="1938" y="1120"/>
                </a:cubicBezTo>
                <a:cubicBezTo>
                  <a:pt x="1938" y="1121"/>
                  <a:pt x="1938" y="1121"/>
                  <a:pt x="1938" y="1121"/>
                </a:cubicBezTo>
                <a:cubicBezTo>
                  <a:pt x="1939" y="1121"/>
                  <a:pt x="1939" y="1121"/>
                  <a:pt x="1939" y="1121"/>
                </a:cubicBezTo>
                <a:cubicBezTo>
                  <a:pt x="1939" y="1121"/>
                  <a:pt x="1939" y="1121"/>
                  <a:pt x="1939" y="1121"/>
                </a:cubicBezTo>
                <a:cubicBezTo>
                  <a:pt x="1939" y="1121"/>
                  <a:pt x="1939" y="1121"/>
                  <a:pt x="1939" y="1121"/>
                </a:cubicBezTo>
                <a:cubicBezTo>
                  <a:pt x="1939" y="1121"/>
                  <a:pt x="1939" y="1121"/>
                  <a:pt x="1939" y="1121"/>
                </a:cubicBezTo>
                <a:cubicBezTo>
                  <a:pt x="1939" y="1122"/>
                  <a:pt x="1939" y="1122"/>
                  <a:pt x="1939" y="1122"/>
                </a:cubicBezTo>
                <a:cubicBezTo>
                  <a:pt x="1939" y="1122"/>
                  <a:pt x="1939" y="1122"/>
                  <a:pt x="1939" y="1122"/>
                </a:cubicBezTo>
                <a:cubicBezTo>
                  <a:pt x="1940" y="1122"/>
                  <a:pt x="1940" y="1122"/>
                  <a:pt x="1940" y="1122"/>
                </a:cubicBezTo>
                <a:cubicBezTo>
                  <a:pt x="1939" y="1121"/>
                  <a:pt x="1939" y="1121"/>
                  <a:pt x="1939" y="1121"/>
                </a:cubicBezTo>
                <a:cubicBezTo>
                  <a:pt x="1939" y="1121"/>
                  <a:pt x="1939" y="1121"/>
                  <a:pt x="1939" y="1121"/>
                </a:cubicBezTo>
                <a:moveTo>
                  <a:pt x="2094" y="1191"/>
                </a:moveTo>
                <a:cubicBezTo>
                  <a:pt x="2094" y="1191"/>
                  <a:pt x="2094" y="1191"/>
                  <a:pt x="2094" y="1191"/>
                </a:cubicBezTo>
                <a:cubicBezTo>
                  <a:pt x="2094" y="1191"/>
                  <a:pt x="2094" y="1191"/>
                  <a:pt x="2094" y="1191"/>
                </a:cubicBezTo>
                <a:cubicBezTo>
                  <a:pt x="2094" y="1191"/>
                  <a:pt x="2094" y="1191"/>
                  <a:pt x="2094" y="1191"/>
                </a:cubicBezTo>
                <a:cubicBezTo>
                  <a:pt x="2094" y="1191"/>
                  <a:pt x="2094" y="1191"/>
                  <a:pt x="2094" y="1191"/>
                </a:cubicBezTo>
                <a:cubicBezTo>
                  <a:pt x="2094" y="1191"/>
                  <a:pt x="2094" y="1191"/>
                  <a:pt x="2094" y="1191"/>
                </a:cubicBezTo>
                <a:moveTo>
                  <a:pt x="1965" y="1110"/>
                </a:moveTo>
                <a:cubicBezTo>
                  <a:pt x="1964" y="1109"/>
                  <a:pt x="1964" y="1109"/>
                  <a:pt x="1964" y="1109"/>
                </a:cubicBezTo>
                <a:cubicBezTo>
                  <a:pt x="1964" y="1109"/>
                  <a:pt x="1964" y="1109"/>
                  <a:pt x="1963" y="1109"/>
                </a:cubicBezTo>
                <a:cubicBezTo>
                  <a:pt x="1962" y="1109"/>
                  <a:pt x="1962" y="1109"/>
                  <a:pt x="1962" y="1109"/>
                </a:cubicBezTo>
                <a:cubicBezTo>
                  <a:pt x="1963" y="1109"/>
                  <a:pt x="1963" y="1109"/>
                  <a:pt x="1963" y="1109"/>
                </a:cubicBezTo>
                <a:cubicBezTo>
                  <a:pt x="1963" y="1110"/>
                  <a:pt x="1963" y="1110"/>
                  <a:pt x="1963" y="1110"/>
                </a:cubicBezTo>
                <a:cubicBezTo>
                  <a:pt x="1964" y="1110"/>
                  <a:pt x="1964" y="1110"/>
                  <a:pt x="1964" y="1110"/>
                </a:cubicBezTo>
                <a:cubicBezTo>
                  <a:pt x="1965" y="1110"/>
                  <a:pt x="1965" y="1110"/>
                  <a:pt x="1965" y="1110"/>
                </a:cubicBezTo>
                <a:cubicBezTo>
                  <a:pt x="1965" y="1111"/>
                  <a:pt x="1965" y="1111"/>
                  <a:pt x="1965" y="1111"/>
                </a:cubicBezTo>
                <a:cubicBezTo>
                  <a:pt x="1966" y="1111"/>
                  <a:pt x="1966" y="1111"/>
                  <a:pt x="1966" y="1111"/>
                </a:cubicBezTo>
                <a:cubicBezTo>
                  <a:pt x="1966" y="1111"/>
                  <a:pt x="1966" y="1111"/>
                  <a:pt x="1966" y="1110"/>
                </a:cubicBezTo>
                <a:cubicBezTo>
                  <a:pt x="1965" y="1110"/>
                  <a:pt x="1965" y="1110"/>
                  <a:pt x="1965" y="1110"/>
                </a:cubicBezTo>
                <a:moveTo>
                  <a:pt x="1980" y="1115"/>
                </a:moveTo>
                <a:cubicBezTo>
                  <a:pt x="1980" y="1115"/>
                  <a:pt x="1980" y="1115"/>
                  <a:pt x="1980" y="1115"/>
                </a:cubicBezTo>
                <a:cubicBezTo>
                  <a:pt x="1980" y="1115"/>
                  <a:pt x="1980" y="1115"/>
                  <a:pt x="1980" y="1115"/>
                </a:cubicBezTo>
                <a:cubicBezTo>
                  <a:pt x="1980" y="1115"/>
                  <a:pt x="1980" y="1115"/>
                  <a:pt x="1980" y="1115"/>
                </a:cubicBezTo>
                <a:cubicBezTo>
                  <a:pt x="1980" y="1115"/>
                  <a:pt x="1980" y="1115"/>
                  <a:pt x="1980" y="1115"/>
                </a:cubicBezTo>
                <a:cubicBezTo>
                  <a:pt x="1980" y="1115"/>
                  <a:pt x="1980" y="1115"/>
                  <a:pt x="1980" y="1115"/>
                </a:cubicBezTo>
                <a:moveTo>
                  <a:pt x="1974" y="1114"/>
                </a:moveTo>
                <a:cubicBezTo>
                  <a:pt x="1975" y="1114"/>
                  <a:pt x="1975" y="1114"/>
                  <a:pt x="1975" y="1114"/>
                </a:cubicBezTo>
                <a:cubicBezTo>
                  <a:pt x="1975" y="1114"/>
                  <a:pt x="1975" y="1114"/>
                  <a:pt x="1975" y="1114"/>
                </a:cubicBezTo>
                <a:cubicBezTo>
                  <a:pt x="1975" y="1115"/>
                  <a:pt x="1975" y="1115"/>
                  <a:pt x="1975" y="1115"/>
                </a:cubicBezTo>
                <a:cubicBezTo>
                  <a:pt x="1975" y="1115"/>
                  <a:pt x="1975" y="1115"/>
                  <a:pt x="1975" y="1115"/>
                </a:cubicBezTo>
                <a:cubicBezTo>
                  <a:pt x="1975" y="1114"/>
                  <a:pt x="1975" y="1114"/>
                  <a:pt x="1975" y="1114"/>
                </a:cubicBezTo>
                <a:cubicBezTo>
                  <a:pt x="1975" y="1114"/>
                  <a:pt x="1975" y="1114"/>
                  <a:pt x="1975" y="1114"/>
                </a:cubicBezTo>
                <a:cubicBezTo>
                  <a:pt x="1975" y="1114"/>
                  <a:pt x="1975" y="1114"/>
                  <a:pt x="1975" y="1114"/>
                </a:cubicBezTo>
                <a:cubicBezTo>
                  <a:pt x="1974" y="1114"/>
                  <a:pt x="1974" y="1114"/>
                  <a:pt x="1974" y="1114"/>
                </a:cubicBezTo>
                <a:cubicBezTo>
                  <a:pt x="1974" y="1114"/>
                  <a:pt x="1974" y="1114"/>
                  <a:pt x="1974" y="1114"/>
                </a:cubicBezTo>
                <a:moveTo>
                  <a:pt x="1971" y="1123"/>
                </a:moveTo>
                <a:cubicBezTo>
                  <a:pt x="1972" y="1123"/>
                  <a:pt x="1972" y="1123"/>
                  <a:pt x="1972" y="1123"/>
                </a:cubicBezTo>
                <a:cubicBezTo>
                  <a:pt x="1972" y="1123"/>
                  <a:pt x="1972" y="1123"/>
                  <a:pt x="1972" y="1123"/>
                </a:cubicBezTo>
                <a:cubicBezTo>
                  <a:pt x="1972" y="1123"/>
                  <a:pt x="1972" y="1123"/>
                  <a:pt x="1972" y="1123"/>
                </a:cubicBezTo>
                <a:cubicBezTo>
                  <a:pt x="1972" y="1123"/>
                  <a:pt x="1972" y="1123"/>
                  <a:pt x="1972" y="1123"/>
                </a:cubicBezTo>
                <a:cubicBezTo>
                  <a:pt x="1972" y="1123"/>
                  <a:pt x="1972" y="1123"/>
                  <a:pt x="1972" y="1123"/>
                </a:cubicBezTo>
                <a:cubicBezTo>
                  <a:pt x="1972" y="1123"/>
                  <a:pt x="1972" y="1123"/>
                  <a:pt x="1972" y="1123"/>
                </a:cubicBezTo>
                <a:cubicBezTo>
                  <a:pt x="1973" y="1123"/>
                  <a:pt x="1973" y="1123"/>
                  <a:pt x="1973" y="1123"/>
                </a:cubicBezTo>
                <a:cubicBezTo>
                  <a:pt x="1973" y="1123"/>
                  <a:pt x="1973" y="1123"/>
                  <a:pt x="1973" y="1123"/>
                </a:cubicBezTo>
                <a:cubicBezTo>
                  <a:pt x="1973" y="1123"/>
                  <a:pt x="1973" y="1123"/>
                  <a:pt x="1973" y="1123"/>
                </a:cubicBezTo>
                <a:cubicBezTo>
                  <a:pt x="1973" y="1123"/>
                  <a:pt x="1973" y="1123"/>
                  <a:pt x="1973" y="1123"/>
                </a:cubicBezTo>
                <a:cubicBezTo>
                  <a:pt x="1973" y="1122"/>
                  <a:pt x="1973" y="1122"/>
                  <a:pt x="1973" y="1122"/>
                </a:cubicBezTo>
                <a:cubicBezTo>
                  <a:pt x="1972" y="1122"/>
                  <a:pt x="1972" y="1122"/>
                  <a:pt x="1972" y="1122"/>
                </a:cubicBezTo>
                <a:cubicBezTo>
                  <a:pt x="1972" y="1122"/>
                  <a:pt x="1972" y="1122"/>
                  <a:pt x="1972" y="1122"/>
                </a:cubicBezTo>
                <a:cubicBezTo>
                  <a:pt x="1972" y="1122"/>
                  <a:pt x="1972" y="1122"/>
                  <a:pt x="1972" y="1122"/>
                </a:cubicBezTo>
                <a:cubicBezTo>
                  <a:pt x="1971" y="1122"/>
                  <a:pt x="1971" y="1122"/>
                  <a:pt x="1971" y="1122"/>
                </a:cubicBezTo>
                <a:cubicBezTo>
                  <a:pt x="1971" y="1122"/>
                  <a:pt x="1971" y="1122"/>
                  <a:pt x="1971" y="1122"/>
                </a:cubicBezTo>
                <a:cubicBezTo>
                  <a:pt x="1971" y="1123"/>
                  <a:pt x="1971" y="1123"/>
                  <a:pt x="1971" y="1123"/>
                </a:cubicBezTo>
                <a:moveTo>
                  <a:pt x="1979" y="1115"/>
                </a:moveTo>
                <a:cubicBezTo>
                  <a:pt x="1980" y="1115"/>
                  <a:pt x="1980" y="1115"/>
                  <a:pt x="1980" y="1115"/>
                </a:cubicBezTo>
                <a:cubicBezTo>
                  <a:pt x="1980" y="1115"/>
                  <a:pt x="1980" y="1115"/>
                  <a:pt x="1980" y="1115"/>
                </a:cubicBezTo>
                <a:cubicBezTo>
                  <a:pt x="1980" y="1114"/>
                  <a:pt x="1980" y="1114"/>
                  <a:pt x="1980" y="1114"/>
                </a:cubicBezTo>
                <a:cubicBezTo>
                  <a:pt x="1979" y="1115"/>
                  <a:pt x="1979" y="1115"/>
                  <a:pt x="1979" y="1115"/>
                </a:cubicBezTo>
                <a:moveTo>
                  <a:pt x="1979" y="1117"/>
                </a:moveTo>
                <a:cubicBezTo>
                  <a:pt x="1979" y="1117"/>
                  <a:pt x="1979" y="1117"/>
                  <a:pt x="1979" y="1117"/>
                </a:cubicBezTo>
                <a:cubicBezTo>
                  <a:pt x="1979" y="1117"/>
                  <a:pt x="1979" y="1117"/>
                  <a:pt x="1979" y="1117"/>
                </a:cubicBezTo>
                <a:cubicBezTo>
                  <a:pt x="1979" y="1117"/>
                  <a:pt x="1979" y="1117"/>
                  <a:pt x="1979" y="1117"/>
                </a:cubicBezTo>
                <a:cubicBezTo>
                  <a:pt x="1979" y="1117"/>
                  <a:pt x="1979" y="1117"/>
                  <a:pt x="1979" y="1117"/>
                </a:cubicBezTo>
                <a:cubicBezTo>
                  <a:pt x="1979" y="1117"/>
                  <a:pt x="1979" y="1117"/>
                  <a:pt x="1979" y="1117"/>
                </a:cubicBezTo>
                <a:cubicBezTo>
                  <a:pt x="1979" y="1117"/>
                  <a:pt x="1979" y="1117"/>
                  <a:pt x="1979" y="1117"/>
                </a:cubicBezTo>
                <a:moveTo>
                  <a:pt x="1978" y="1117"/>
                </a:moveTo>
                <a:cubicBezTo>
                  <a:pt x="1978" y="1117"/>
                  <a:pt x="1978" y="1117"/>
                  <a:pt x="1978" y="1117"/>
                </a:cubicBezTo>
                <a:cubicBezTo>
                  <a:pt x="1978" y="1117"/>
                  <a:pt x="1978" y="1117"/>
                  <a:pt x="1978" y="1117"/>
                </a:cubicBezTo>
                <a:cubicBezTo>
                  <a:pt x="1978" y="1117"/>
                  <a:pt x="1978" y="1117"/>
                  <a:pt x="1978" y="1117"/>
                </a:cubicBezTo>
                <a:cubicBezTo>
                  <a:pt x="1978" y="1117"/>
                  <a:pt x="1978" y="1117"/>
                  <a:pt x="1978" y="1117"/>
                </a:cubicBezTo>
                <a:cubicBezTo>
                  <a:pt x="1978" y="1118"/>
                  <a:pt x="1978" y="1118"/>
                  <a:pt x="1978" y="1118"/>
                </a:cubicBezTo>
                <a:cubicBezTo>
                  <a:pt x="1978" y="1118"/>
                  <a:pt x="1978" y="1118"/>
                  <a:pt x="1978" y="1118"/>
                </a:cubicBezTo>
                <a:cubicBezTo>
                  <a:pt x="1978" y="1118"/>
                  <a:pt x="1978" y="1118"/>
                  <a:pt x="1978" y="1118"/>
                </a:cubicBezTo>
                <a:cubicBezTo>
                  <a:pt x="1978" y="1118"/>
                  <a:pt x="1978" y="1118"/>
                  <a:pt x="1978" y="1118"/>
                </a:cubicBezTo>
                <a:cubicBezTo>
                  <a:pt x="1978" y="1117"/>
                  <a:pt x="1978" y="1117"/>
                  <a:pt x="1978" y="1117"/>
                </a:cubicBezTo>
                <a:cubicBezTo>
                  <a:pt x="1978" y="1117"/>
                  <a:pt x="1978" y="1117"/>
                  <a:pt x="1978" y="1117"/>
                </a:cubicBezTo>
                <a:moveTo>
                  <a:pt x="1980" y="1119"/>
                </a:moveTo>
                <a:cubicBezTo>
                  <a:pt x="1980" y="1119"/>
                  <a:pt x="1980" y="1119"/>
                  <a:pt x="1980" y="1119"/>
                </a:cubicBezTo>
                <a:cubicBezTo>
                  <a:pt x="1980" y="1119"/>
                  <a:pt x="1980" y="1119"/>
                  <a:pt x="1980" y="1119"/>
                </a:cubicBezTo>
                <a:cubicBezTo>
                  <a:pt x="1980" y="1119"/>
                  <a:pt x="1980" y="1119"/>
                  <a:pt x="1980" y="1119"/>
                </a:cubicBezTo>
                <a:cubicBezTo>
                  <a:pt x="1979" y="1118"/>
                  <a:pt x="1979" y="1118"/>
                  <a:pt x="1979" y="1118"/>
                </a:cubicBezTo>
                <a:cubicBezTo>
                  <a:pt x="1979" y="1118"/>
                  <a:pt x="1979" y="1118"/>
                  <a:pt x="1979" y="1118"/>
                </a:cubicBezTo>
                <a:cubicBezTo>
                  <a:pt x="1979" y="1118"/>
                  <a:pt x="1979" y="1118"/>
                  <a:pt x="1979" y="1118"/>
                </a:cubicBezTo>
                <a:cubicBezTo>
                  <a:pt x="1979" y="1118"/>
                  <a:pt x="1979" y="1118"/>
                  <a:pt x="1979" y="1118"/>
                </a:cubicBezTo>
                <a:cubicBezTo>
                  <a:pt x="1979" y="1119"/>
                  <a:pt x="1979" y="1119"/>
                  <a:pt x="1979" y="1119"/>
                </a:cubicBezTo>
                <a:cubicBezTo>
                  <a:pt x="1979" y="1119"/>
                  <a:pt x="1979" y="1119"/>
                  <a:pt x="1979" y="1119"/>
                </a:cubicBezTo>
                <a:cubicBezTo>
                  <a:pt x="1980" y="1119"/>
                  <a:pt x="1980" y="1119"/>
                  <a:pt x="1980" y="1119"/>
                </a:cubicBezTo>
                <a:cubicBezTo>
                  <a:pt x="1980" y="1119"/>
                  <a:pt x="1980" y="1119"/>
                  <a:pt x="1980" y="1119"/>
                </a:cubicBezTo>
                <a:cubicBezTo>
                  <a:pt x="1980" y="1119"/>
                  <a:pt x="1980" y="1119"/>
                  <a:pt x="1980" y="1119"/>
                </a:cubicBezTo>
                <a:cubicBezTo>
                  <a:pt x="1980" y="1120"/>
                  <a:pt x="1980" y="1120"/>
                  <a:pt x="1980" y="1120"/>
                </a:cubicBezTo>
                <a:cubicBezTo>
                  <a:pt x="1980" y="1119"/>
                  <a:pt x="1980" y="1119"/>
                  <a:pt x="1980" y="1119"/>
                </a:cubicBezTo>
                <a:cubicBezTo>
                  <a:pt x="1980" y="1119"/>
                  <a:pt x="1980" y="1119"/>
                  <a:pt x="1980" y="1119"/>
                </a:cubicBezTo>
                <a:cubicBezTo>
                  <a:pt x="1980" y="1119"/>
                  <a:pt x="1980" y="1119"/>
                  <a:pt x="1980" y="1119"/>
                </a:cubicBezTo>
                <a:cubicBezTo>
                  <a:pt x="1980" y="1119"/>
                  <a:pt x="1980" y="1119"/>
                  <a:pt x="1980" y="1119"/>
                </a:cubicBezTo>
                <a:moveTo>
                  <a:pt x="1987" y="1100"/>
                </a:moveTo>
                <a:cubicBezTo>
                  <a:pt x="1987" y="1101"/>
                  <a:pt x="1987" y="1101"/>
                  <a:pt x="1987" y="1101"/>
                </a:cubicBezTo>
                <a:cubicBezTo>
                  <a:pt x="1987" y="1101"/>
                  <a:pt x="1987" y="1101"/>
                  <a:pt x="1987" y="1101"/>
                </a:cubicBezTo>
                <a:cubicBezTo>
                  <a:pt x="1987" y="1101"/>
                  <a:pt x="1987" y="1101"/>
                  <a:pt x="1987" y="1101"/>
                </a:cubicBezTo>
                <a:cubicBezTo>
                  <a:pt x="1987" y="1101"/>
                  <a:pt x="1987" y="1101"/>
                  <a:pt x="1987" y="1101"/>
                </a:cubicBezTo>
                <a:cubicBezTo>
                  <a:pt x="1987" y="1100"/>
                  <a:pt x="1987" y="1100"/>
                  <a:pt x="1987" y="1100"/>
                </a:cubicBezTo>
                <a:cubicBezTo>
                  <a:pt x="1987" y="1100"/>
                  <a:pt x="1987" y="1100"/>
                  <a:pt x="1987" y="1100"/>
                </a:cubicBezTo>
                <a:cubicBezTo>
                  <a:pt x="1988" y="1100"/>
                  <a:pt x="1988" y="1100"/>
                  <a:pt x="1988" y="1100"/>
                </a:cubicBezTo>
                <a:cubicBezTo>
                  <a:pt x="1988" y="1100"/>
                  <a:pt x="1988" y="1100"/>
                  <a:pt x="1988" y="1100"/>
                </a:cubicBezTo>
                <a:cubicBezTo>
                  <a:pt x="1988" y="1100"/>
                  <a:pt x="1988" y="1100"/>
                  <a:pt x="1988" y="1100"/>
                </a:cubicBezTo>
                <a:cubicBezTo>
                  <a:pt x="1988" y="1100"/>
                  <a:pt x="1988" y="1100"/>
                  <a:pt x="1988" y="1100"/>
                </a:cubicBezTo>
                <a:cubicBezTo>
                  <a:pt x="1987" y="1100"/>
                  <a:pt x="1987" y="1100"/>
                  <a:pt x="1987" y="1100"/>
                </a:cubicBezTo>
                <a:cubicBezTo>
                  <a:pt x="1987" y="1100"/>
                  <a:pt x="1987" y="1100"/>
                  <a:pt x="1987" y="1100"/>
                </a:cubicBezTo>
                <a:cubicBezTo>
                  <a:pt x="1987" y="1100"/>
                  <a:pt x="1987" y="1100"/>
                  <a:pt x="1987" y="1100"/>
                </a:cubicBezTo>
                <a:cubicBezTo>
                  <a:pt x="1987" y="1100"/>
                  <a:pt x="1987" y="1100"/>
                  <a:pt x="1987" y="1100"/>
                </a:cubicBezTo>
                <a:cubicBezTo>
                  <a:pt x="1987" y="1100"/>
                  <a:pt x="1987" y="1100"/>
                  <a:pt x="1987" y="1100"/>
                </a:cubicBezTo>
                <a:cubicBezTo>
                  <a:pt x="1987" y="1100"/>
                  <a:pt x="1987" y="1100"/>
                  <a:pt x="1987" y="1100"/>
                </a:cubicBezTo>
                <a:moveTo>
                  <a:pt x="1991" y="1097"/>
                </a:moveTo>
                <a:cubicBezTo>
                  <a:pt x="1991" y="1097"/>
                  <a:pt x="1991" y="1097"/>
                  <a:pt x="1991" y="1097"/>
                </a:cubicBezTo>
                <a:cubicBezTo>
                  <a:pt x="1991" y="1097"/>
                  <a:pt x="1991" y="1097"/>
                  <a:pt x="1991" y="1097"/>
                </a:cubicBezTo>
                <a:cubicBezTo>
                  <a:pt x="1991" y="1098"/>
                  <a:pt x="1991" y="1098"/>
                  <a:pt x="1991" y="1098"/>
                </a:cubicBezTo>
                <a:cubicBezTo>
                  <a:pt x="1991" y="1098"/>
                  <a:pt x="1991" y="1098"/>
                  <a:pt x="1991" y="1098"/>
                </a:cubicBezTo>
                <a:cubicBezTo>
                  <a:pt x="1991" y="1098"/>
                  <a:pt x="1991" y="1098"/>
                  <a:pt x="1991" y="1098"/>
                </a:cubicBezTo>
                <a:cubicBezTo>
                  <a:pt x="1991" y="1098"/>
                  <a:pt x="1991" y="1098"/>
                  <a:pt x="1991" y="1098"/>
                </a:cubicBezTo>
                <a:cubicBezTo>
                  <a:pt x="1991" y="1098"/>
                  <a:pt x="1991" y="1098"/>
                  <a:pt x="1991" y="1098"/>
                </a:cubicBezTo>
                <a:cubicBezTo>
                  <a:pt x="1991" y="1097"/>
                  <a:pt x="1991" y="1097"/>
                  <a:pt x="1991" y="1097"/>
                </a:cubicBezTo>
                <a:cubicBezTo>
                  <a:pt x="1991" y="1097"/>
                  <a:pt x="1991" y="1097"/>
                  <a:pt x="1991" y="1097"/>
                </a:cubicBezTo>
                <a:moveTo>
                  <a:pt x="1973" y="1122"/>
                </a:moveTo>
                <a:cubicBezTo>
                  <a:pt x="1974" y="1122"/>
                  <a:pt x="1974" y="1122"/>
                  <a:pt x="1974" y="1122"/>
                </a:cubicBezTo>
                <a:cubicBezTo>
                  <a:pt x="1974" y="1122"/>
                  <a:pt x="1974" y="1122"/>
                  <a:pt x="1974" y="1122"/>
                </a:cubicBezTo>
                <a:cubicBezTo>
                  <a:pt x="1974" y="1122"/>
                  <a:pt x="1974" y="1122"/>
                  <a:pt x="1974" y="1122"/>
                </a:cubicBezTo>
                <a:cubicBezTo>
                  <a:pt x="1974" y="1122"/>
                  <a:pt x="1974" y="1122"/>
                  <a:pt x="1974" y="1122"/>
                </a:cubicBezTo>
                <a:cubicBezTo>
                  <a:pt x="1974" y="1121"/>
                  <a:pt x="1974" y="1121"/>
                  <a:pt x="1974" y="1121"/>
                </a:cubicBezTo>
                <a:cubicBezTo>
                  <a:pt x="1973" y="1121"/>
                  <a:pt x="1973" y="1121"/>
                  <a:pt x="1973" y="1121"/>
                </a:cubicBezTo>
                <a:cubicBezTo>
                  <a:pt x="1973" y="1121"/>
                  <a:pt x="1973" y="1121"/>
                  <a:pt x="1973" y="1121"/>
                </a:cubicBezTo>
                <a:cubicBezTo>
                  <a:pt x="1973" y="1121"/>
                  <a:pt x="1973" y="1121"/>
                  <a:pt x="1973" y="1121"/>
                </a:cubicBezTo>
                <a:cubicBezTo>
                  <a:pt x="1972" y="1121"/>
                  <a:pt x="1972" y="1121"/>
                  <a:pt x="1972" y="1121"/>
                </a:cubicBezTo>
                <a:cubicBezTo>
                  <a:pt x="1972" y="1122"/>
                  <a:pt x="1972" y="1122"/>
                  <a:pt x="1972" y="1122"/>
                </a:cubicBezTo>
                <a:cubicBezTo>
                  <a:pt x="1972" y="1122"/>
                  <a:pt x="1972" y="1122"/>
                  <a:pt x="1972" y="1122"/>
                </a:cubicBezTo>
                <a:cubicBezTo>
                  <a:pt x="1972" y="1122"/>
                  <a:pt x="1972" y="1122"/>
                  <a:pt x="1972" y="1122"/>
                </a:cubicBezTo>
                <a:cubicBezTo>
                  <a:pt x="1973" y="1122"/>
                  <a:pt x="1973" y="1122"/>
                  <a:pt x="1973" y="1122"/>
                </a:cubicBezTo>
                <a:cubicBezTo>
                  <a:pt x="1973" y="1122"/>
                  <a:pt x="1973" y="1122"/>
                  <a:pt x="1973" y="1122"/>
                </a:cubicBezTo>
                <a:cubicBezTo>
                  <a:pt x="1973" y="1122"/>
                  <a:pt x="1973" y="1122"/>
                  <a:pt x="1973" y="1122"/>
                </a:cubicBezTo>
                <a:cubicBezTo>
                  <a:pt x="1973" y="1122"/>
                  <a:pt x="1973" y="1122"/>
                  <a:pt x="1973" y="1122"/>
                </a:cubicBezTo>
                <a:moveTo>
                  <a:pt x="1983" y="1133"/>
                </a:moveTo>
                <a:cubicBezTo>
                  <a:pt x="1983" y="1133"/>
                  <a:pt x="1983" y="1133"/>
                  <a:pt x="1983" y="1133"/>
                </a:cubicBezTo>
                <a:cubicBezTo>
                  <a:pt x="1984" y="1133"/>
                  <a:pt x="1984" y="1133"/>
                  <a:pt x="1984" y="1133"/>
                </a:cubicBezTo>
                <a:cubicBezTo>
                  <a:pt x="1984" y="1134"/>
                  <a:pt x="1984" y="1134"/>
                  <a:pt x="1984" y="1134"/>
                </a:cubicBezTo>
                <a:cubicBezTo>
                  <a:pt x="1984" y="1134"/>
                  <a:pt x="1984" y="1134"/>
                  <a:pt x="1984" y="1134"/>
                </a:cubicBezTo>
                <a:cubicBezTo>
                  <a:pt x="1984" y="1134"/>
                  <a:pt x="1984" y="1134"/>
                  <a:pt x="1984" y="1134"/>
                </a:cubicBezTo>
                <a:cubicBezTo>
                  <a:pt x="1985" y="1134"/>
                  <a:pt x="1985" y="1134"/>
                  <a:pt x="1985" y="1134"/>
                </a:cubicBezTo>
                <a:cubicBezTo>
                  <a:pt x="1985" y="1134"/>
                  <a:pt x="1985" y="1134"/>
                  <a:pt x="1985" y="1134"/>
                </a:cubicBezTo>
                <a:cubicBezTo>
                  <a:pt x="1985" y="1134"/>
                  <a:pt x="1985" y="1134"/>
                  <a:pt x="1985" y="1134"/>
                </a:cubicBezTo>
                <a:cubicBezTo>
                  <a:pt x="1985" y="1134"/>
                  <a:pt x="1985" y="1134"/>
                  <a:pt x="1985" y="1134"/>
                </a:cubicBezTo>
                <a:cubicBezTo>
                  <a:pt x="1985" y="1134"/>
                  <a:pt x="1985" y="1134"/>
                  <a:pt x="1985" y="1134"/>
                </a:cubicBezTo>
                <a:cubicBezTo>
                  <a:pt x="1986" y="1134"/>
                  <a:pt x="1986" y="1134"/>
                  <a:pt x="1986" y="1134"/>
                </a:cubicBezTo>
                <a:cubicBezTo>
                  <a:pt x="1986" y="1134"/>
                  <a:pt x="1986" y="1134"/>
                  <a:pt x="1986" y="1134"/>
                </a:cubicBezTo>
                <a:cubicBezTo>
                  <a:pt x="1986" y="1134"/>
                  <a:pt x="1986" y="1134"/>
                  <a:pt x="1986" y="1134"/>
                </a:cubicBezTo>
                <a:cubicBezTo>
                  <a:pt x="1986" y="1134"/>
                  <a:pt x="1986" y="1134"/>
                  <a:pt x="1986" y="1134"/>
                </a:cubicBezTo>
                <a:cubicBezTo>
                  <a:pt x="1987" y="1134"/>
                  <a:pt x="1987" y="1134"/>
                  <a:pt x="1987" y="1134"/>
                </a:cubicBezTo>
                <a:cubicBezTo>
                  <a:pt x="1987" y="1134"/>
                  <a:pt x="1987" y="1134"/>
                  <a:pt x="1987" y="1134"/>
                </a:cubicBezTo>
                <a:cubicBezTo>
                  <a:pt x="1987" y="1134"/>
                  <a:pt x="1987" y="1134"/>
                  <a:pt x="1987" y="1134"/>
                </a:cubicBezTo>
                <a:cubicBezTo>
                  <a:pt x="1988" y="1134"/>
                  <a:pt x="1988" y="1134"/>
                  <a:pt x="1988" y="1134"/>
                </a:cubicBezTo>
                <a:cubicBezTo>
                  <a:pt x="1987" y="1134"/>
                  <a:pt x="1987" y="1134"/>
                  <a:pt x="1987" y="1134"/>
                </a:cubicBezTo>
                <a:cubicBezTo>
                  <a:pt x="1988" y="1135"/>
                  <a:pt x="1988" y="1135"/>
                  <a:pt x="1988" y="1135"/>
                </a:cubicBezTo>
                <a:cubicBezTo>
                  <a:pt x="1988" y="1135"/>
                  <a:pt x="1988" y="1135"/>
                  <a:pt x="1988" y="1135"/>
                </a:cubicBezTo>
                <a:cubicBezTo>
                  <a:pt x="1988" y="1135"/>
                  <a:pt x="1988" y="1135"/>
                  <a:pt x="1988" y="1135"/>
                </a:cubicBezTo>
                <a:cubicBezTo>
                  <a:pt x="1988" y="1136"/>
                  <a:pt x="1988" y="1136"/>
                  <a:pt x="1988" y="1136"/>
                </a:cubicBezTo>
                <a:cubicBezTo>
                  <a:pt x="1988" y="1136"/>
                  <a:pt x="1988" y="1136"/>
                  <a:pt x="1988" y="1136"/>
                </a:cubicBezTo>
                <a:cubicBezTo>
                  <a:pt x="1988" y="1137"/>
                  <a:pt x="1988" y="1137"/>
                  <a:pt x="1988" y="1137"/>
                </a:cubicBezTo>
                <a:cubicBezTo>
                  <a:pt x="1988" y="1137"/>
                  <a:pt x="1988" y="1137"/>
                  <a:pt x="1988" y="1137"/>
                </a:cubicBezTo>
                <a:cubicBezTo>
                  <a:pt x="1988" y="1137"/>
                  <a:pt x="1988" y="1137"/>
                  <a:pt x="1988" y="1137"/>
                </a:cubicBezTo>
                <a:cubicBezTo>
                  <a:pt x="1988" y="1137"/>
                  <a:pt x="1988" y="1137"/>
                  <a:pt x="1988" y="1137"/>
                </a:cubicBezTo>
                <a:cubicBezTo>
                  <a:pt x="1988" y="1138"/>
                  <a:pt x="1988" y="1138"/>
                  <a:pt x="1988" y="1138"/>
                </a:cubicBezTo>
                <a:cubicBezTo>
                  <a:pt x="1989" y="1138"/>
                  <a:pt x="1989" y="1138"/>
                  <a:pt x="1989" y="1138"/>
                </a:cubicBezTo>
                <a:cubicBezTo>
                  <a:pt x="1989" y="1138"/>
                  <a:pt x="1989" y="1138"/>
                  <a:pt x="1989" y="1138"/>
                </a:cubicBezTo>
                <a:cubicBezTo>
                  <a:pt x="1989" y="1138"/>
                  <a:pt x="1989" y="1138"/>
                  <a:pt x="1989" y="1138"/>
                </a:cubicBezTo>
                <a:cubicBezTo>
                  <a:pt x="1990" y="1139"/>
                  <a:pt x="1990" y="1139"/>
                  <a:pt x="1990" y="1139"/>
                </a:cubicBezTo>
                <a:cubicBezTo>
                  <a:pt x="1990" y="1139"/>
                  <a:pt x="1990" y="1139"/>
                  <a:pt x="1990" y="1139"/>
                </a:cubicBezTo>
                <a:cubicBezTo>
                  <a:pt x="1990" y="1139"/>
                  <a:pt x="1990" y="1139"/>
                  <a:pt x="1990" y="1139"/>
                </a:cubicBezTo>
                <a:cubicBezTo>
                  <a:pt x="1990" y="1139"/>
                  <a:pt x="1990" y="1139"/>
                  <a:pt x="1990" y="1139"/>
                </a:cubicBezTo>
                <a:cubicBezTo>
                  <a:pt x="1991" y="1139"/>
                  <a:pt x="1991" y="1139"/>
                  <a:pt x="1991" y="1139"/>
                </a:cubicBezTo>
                <a:cubicBezTo>
                  <a:pt x="1991" y="1139"/>
                  <a:pt x="1991" y="1139"/>
                  <a:pt x="1991" y="1139"/>
                </a:cubicBezTo>
                <a:cubicBezTo>
                  <a:pt x="1991" y="1139"/>
                  <a:pt x="1991" y="1139"/>
                  <a:pt x="1991" y="1139"/>
                </a:cubicBezTo>
                <a:cubicBezTo>
                  <a:pt x="1991" y="1139"/>
                  <a:pt x="1991" y="1139"/>
                  <a:pt x="1991" y="1139"/>
                </a:cubicBezTo>
                <a:cubicBezTo>
                  <a:pt x="1991" y="1139"/>
                  <a:pt x="1991" y="1139"/>
                  <a:pt x="1991" y="1139"/>
                </a:cubicBezTo>
                <a:cubicBezTo>
                  <a:pt x="1992" y="1140"/>
                  <a:pt x="1992" y="1140"/>
                  <a:pt x="1992" y="1140"/>
                </a:cubicBezTo>
                <a:cubicBezTo>
                  <a:pt x="1992" y="1140"/>
                  <a:pt x="1992" y="1140"/>
                  <a:pt x="1992" y="1140"/>
                </a:cubicBezTo>
                <a:cubicBezTo>
                  <a:pt x="1992" y="1140"/>
                  <a:pt x="1992" y="1140"/>
                  <a:pt x="1992" y="1140"/>
                </a:cubicBezTo>
                <a:cubicBezTo>
                  <a:pt x="1992" y="1140"/>
                  <a:pt x="1992" y="1140"/>
                  <a:pt x="1992" y="1140"/>
                </a:cubicBezTo>
                <a:cubicBezTo>
                  <a:pt x="1993" y="1140"/>
                  <a:pt x="1993" y="1140"/>
                  <a:pt x="1993" y="1140"/>
                </a:cubicBezTo>
                <a:cubicBezTo>
                  <a:pt x="1993" y="1140"/>
                  <a:pt x="1993" y="1140"/>
                  <a:pt x="1993" y="1140"/>
                </a:cubicBezTo>
                <a:cubicBezTo>
                  <a:pt x="1994" y="1140"/>
                  <a:pt x="1994" y="1140"/>
                  <a:pt x="1994" y="1140"/>
                </a:cubicBezTo>
                <a:cubicBezTo>
                  <a:pt x="1994" y="1140"/>
                  <a:pt x="1994" y="1140"/>
                  <a:pt x="1994" y="1140"/>
                </a:cubicBezTo>
                <a:cubicBezTo>
                  <a:pt x="1994" y="1140"/>
                  <a:pt x="1994" y="1140"/>
                  <a:pt x="1994" y="1140"/>
                </a:cubicBezTo>
                <a:cubicBezTo>
                  <a:pt x="1994" y="1140"/>
                  <a:pt x="1994" y="1140"/>
                  <a:pt x="1994" y="1140"/>
                </a:cubicBezTo>
                <a:cubicBezTo>
                  <a:pt x="1994" y="1140"/>
                  <a:pt x="1994" y="1140"/>
                  <a:pt x="1994" y="1140"/>
                </a:cubicBezTo>
                <a:cubicBezTo>
                  <a:pt x="1993" y="1139"/>
                  <a:pt x="1993" y="1139"/>
                  <a:pt x="1993" y="1139"/>
                </a:cubicBezTo>
                <a:cubicBezTo>
                  <a:pt x="1993" y="1139"/>
                  <a:pt x="1993" y="1139"/>
                  <a:pt x="1993" y="1139"/>
                </a:cubicBezTo>
                <a:cubicBezTo>
                  <a:pt x="1993" y="1139"/>
                  <a:pt x="1993" y="1139"/>
                  <a:pt x="1993" y="1139"/>
                </a:cubicBezTo>
                <a:cubicBezTo>
                  <a:pt x="1993" y="1139"/>
                  <a:pt x="1993" y="1139"/>
                  <a:pt x="1993" y="1139"/>
                </a:cubicBezTo>
                <a:cubicBezTo>
                  <a:pt x="1993" y="1138"/>
                  <a:pt x="1993" y="1138"/>
                  <a:pt x="1993" y="1138"/>
                </a:cubicBezTo>
                <a:cubicBezTo>
                  <a:pt x="1994" y="1137"/>
                  <a:pt x="1994" y="1137"/>
                  <a:pt x="1994" y="1137"/>
                </a:cubicBezTo>
                <a:cubicBezTo>
                  <a:pt x="1994" y="1137"/>
                  <a:pt x="1994" y="1137"/>
                  <a:pt x="1994" y="1137"/>
                </a:cubicBezTo>
                <a:cubicBezTo>
                  <a:pt x="1994" y="1137"/>
                  <a:pt x="1994" y="1137"/>
                  <a:pt x="1994" y="1137"/>
                </a:cubicBezTo>
                <a:cubicBezTo>
                  <a:pt x="1994" y="1137"/>
                  <a:pt x="1994" y="1137"/>
                  <a:pt x="1994" y="1137"/>
                </a:cubicBezTo>
                <a:cubicBezTo>
                  <a:pt x="1993" y="1137"/>
                  <a:pt x="1993" y="1137"/>
                  <a:pt x="1993" y="1137"/>
                </a:cubicBezTo>
                <a:cubicBezTo>
                  <a:pt x="1992" y="1136"/>
                  <a:pt x="1992" y="1136"/>
                  <a:pt x="1992" y="1136"/>
                </a:cubicBezTo>
                <a:cubicBezTo>
                  <a:pt x="1992" y="1136"/>
                  <a:pt x="1992" y="1136"/>
                  <a:pt x="1992" y="1136"/>
                </a:cubicBezTo>
                <a:cubicBezTo>
                  <a:pt x="1991" y="1136"/>
                  <a:pt x="1991" y="1136"/>
                  <a:pt x="1991" y="1136"/>
                </a:cubicBezTo>
                <a:cubicBezTo>
                  <a:pt x="1991" y="1136"/>
                  <a:pt x="1991" y="1136"/>
                  <a:pt x="1991" y="1136"/>
                </a:cubicBezTo>
                <a:cubicBezTo>
                  <a:pt x="1991" y="1136"/>
                  <a:pt x="1991" y="1136"/>
                  <a:pt x="1991" y="1136"/>
                </a:cubicBezTo>
                <a:cubicBezTo>
                  <a:pt x="1991" y="1135"/>
                  <a:pt x="1991" y="1135"/>
                  <a:pt x="1991" y="1135"/>
                </a:cubicBezTo>
                <a:cubicBezTo>
                  <a:pt x="1990" y="1135"/>
                  <a:pt x="1990" y="1135"/>
                  <a:pt x="1990" y="1135"/>
                </a:cubicBezTo>
                <a:cubicBezTo>
                  <a:pt x="1990" y="1134"/>
                  <a:pt x="1990" y="1134"/>
                  <a:pt x="1990" y="1134"/>
                </a:cubicBezTo>
                <a:cubicBezTo>
                  <a:pt x="1990" y="1134"/>
                  <a:pt x="1990" y="1134"/>
                  <a:pt x="1990" y="1134"/>
                </a:cubicBezTo>
                <a:cubicBezTo>
                  <a:pt x="1990" y="1133"/>
                  <a:pt x="1990" y="1133"/>
                  <a:pt x="1990" y="1133"/>
                </a:cubicBezTo>
                <a:cubicBezTo>
                  <a:pt x="1990" y="1133"/>
                  <a:pt x="1990" y="1133"/>
                  <a:pt x="1990" y="1133"/>
                </a:cubicBezTo>
                <a:cubicBezTo>
                  <a:pt x="1990" y="1132"/>
                  <a:pt x="1990" y="1132"/>
                  <a:pt x="1990" y="1132"/>
                </a:cubicBezTo>
                <a:cubicBezTo>
                  <a:pt x="1990" y="1132"/>
                  <a:pt x="1990" y="1132"/>
                  <a:pt x="1990" y="1132"/>
                </a:cubicBezTo>
                <a:cubicBezTo>
                  <a:pt x="1990" y="1132"/>
                  <a:pt x="1990" y="1132"/>
                  <a:pt x="1990" y="1132"/>
                </a:cubicBezTo>
                <a:cubicBezTo>
                  <a:pt x="1990" y="1132"/>
                  <a:pt x="1990" y="1132"/>
                  <a:pt x="1990" y="1132"/>
                </a:cubicBezTo>
                <a:cubicBezTo>
                  <a:pt x="1989" y="1131"/>
                  <a:pt x="1989" y="1131"/>
                  <a:pt x="1989" y="1131"/>
                </a:cubicBezTo>
                <a:cubicBezTo>
                  <a:pt x="1989" y="1131"/>
                  <a:pt x="1989" y="1131"/>
                  <a:pt x="1989" y="1131"/>
                </a:cubicBezTo>
                <a:cubicBezTo>
                  <a:pt x="1989" y="1131"/>
                  <a:pt x="1989" y="1131"/>
                  <a:pt x="1989" y="1131"/>
                </a:cubicBezTo>
                <a:cubicBezTo>
                  <a:pt x="1989" y="1130"/>
                  <a:pt x="1989" y="1130"/>
                  <a:pt x="1989" y="1130"/>
                </a:cubicBezTo>
                <a:cubicBezTo>
                  <a:pt x="1989" y="1130"/>
                  <a:pt x="1989" y="1130"/>
                  <a:pt x="1989" y="1130"/>
                </a:cubicBezTo>
                <a:cubicBezTo>
                  <a:pt x="1989" y="1130"/>
                  <a:pt x="1989" y="1130"/>
                  <a:pt x="1989" y="1130"/>
                </a:cubicBezTo>
                <a:cubicBezTo>
                  <a:pt x="1988" y="1130"/>
                  <a:pt x="1988" y="1130"/>
                  <a:pt x="1988" y="1130"/>
                </a:cubicBezTo>
                <a:cubicBezTo>
                  <a:pt x="1988" y="1130"/>
                  <a:pt x="1988" y="1130"/>
                  <a:pt x="1988" y="1130"/>
                </a:cubicBezTo>
                <a:cubicBezTo>
                  <a:pt x="1988" y="1130"/>
                  <a:pt x="1988" y="1130"/>
                  <a:pt x="1988" y="1130"/>
                </a:cubicBezTo>
                <a:cubicBezTo>
                  <a:pt x="1987" y="1130"/>
                  <a:pt x="1987" y="1130"/>
                  <a:pt x="1987" y="1130"/>
                </a:cubicBezTo>
                <a:cubicBezTo>
                  <a:pt x="1987" y="1130"/>
                  <a:pt x="1987" y="1130"/>
                  <a:pt x="1987" y="1130"/>
                </a:cubicBezTo>
                <a:cubicBezTo>
                  <a:pt x="1987" y="1130"/>
                  <a:pt x="1987" y="1130"/>
                  <a:pt x="1987" y="1130"/>
                </a:cubicBezTo>
                <a:cubicBezTo>
                  <a:pt x="1987" y="1130"/>
                  <a:pt x="1987" y="1130"/>
                  <a:pt x="1987" y="1130"/>
                </a:cubicBezTo>
                <a:cubicBezTo>
                  <a:pt x="1987" y="1131"/>
                  <a:pt x="1987" y="1131"/>
                  <a:pt x="1987" y="1131"/>
                </a:cubicBezTo>
                <a:cubicBezTo>
                  <a:pt x="1987" y="1131"/>
                  <a:pt x="1987" y="1131"/>
                  <a:pt x="1987" y="1131"/>
                </a:cubicBezTo>
                <a:cubicBezTo>
                  <a:pt x="1987" y="1131"/>
                  <a:pt x="1987" y="1131"/>
                  <a:pt x="1987" y="1131"/>
                </a:cubicBezTo>
                <a:cubicBezTo>
                  <a:pt x="1988" y="1132"/>
                  <a:pt x="1988" y="1132"/>
                  <a:pt x="1988" y="1132"/>
                </a:cubicBezTo>
                <a:cubicBezTo>
                  <a:pt x="1987" y="1132"/>
                  <a:pt x="1987" y="1132"/>
                  <a:pt x="1987" y="1132"/>
                </a:cubicBezTo>
                <a:cubicBezTo>
                  <a:pt x="1987" y="1131"/>
                  <a:pt x="1987" y="1131"/>
                  <a:pt x="1987" y="1131"/>
                </a:cubicBezTo>
                <a:cubicBezTo>
                  <a:pt x="1987" y="1131"/>
                  <a:pt x="1987" y="1131"/>
                  <a:pt x="1987" y="1131"/>
                </a:cubicBezTo>
                <a:cubicBezTo>
                  <a:pt x="1987" y="1131"/>
                  <a:pt x="1987" y="1131"/>
                  <a:pt x="1987" y="1131"/>
                </a:cubicBezTo>
                <a:cubicBezTo>
                  <a:pt x="1987" y="1131"/>
                  <a:pt x="1987" y="1131"/>
                  <a:pt x="1987" y="1131"/>
                </a:cubicBezTo>
                <a:cubicBezTo>
                  <a:pt x="1986" y="1130"/>
                  <a:pt x="1986" y="1130"/>
                  <a:pt x="1986" y="1130"/>
                </a:cubicBezTo>
                <a:cubicBezTo>
                  <a:pt x="1986" y="1130"/>
                  <a:pt x="1986" y="1130"/>
                  <a:pt x="1986" y="1130"/>
                </a:cubicBezTo>
                <a:cubicBezTo>
                  <a:pt x="1985" y="1130"/>
                  <a:pt x="1985" y="1130"/>
                  <a:pt x="1985" y="1130"/>
                </a:cubicBezTo>
                <a:cubicBezTo>
                  <a:pt x="1985" y="1130"/>
                  <a:pt x="1985" y="1130"/>
                  <a:pt x="1985" y="1130"/>
                </a:cubicBezTo>
                <a:cubicBezTo>
                  <a:pt x="1985" y="1131"/>
                  <a:pt x="1985" y="1131"/>
                  <a:pt x="1985" y="1131"/>
                </a:cubicBezTo>
                <a:cubicBezTo>
                  <a:pt x="1985" y="1131"/>
                  <a:pt x="1985" y="1131"/>
                  <a:pt x="1985" y="1131"/>
                </a:cubicBezTo>
                <a:cubicBezTo>
                  <a:pt x="1985" y="1131"/>
                  <a:pt x="1985" y="1131"/>
                  <a:pt x="1985" y="1131"/>
                </a:cubicBezTo>
                <a:cubicBezTo>
                  <a:pt x="1985" y="1131"/>
                  <a:pt x="1985" y="1131"/>
                  <a:pt x="1985" y="1131"/>
                </a:cubicBezTo>
                <a:cubicBezTo>
                  <a:pt x="1985" y="1132"/>
                  <a:pt x="1984" y="1132"/>
                  <a:pt x="1984" y="1132"/>
                </a:cubicBezTo>
                <a:cubicBezTo>
                  <a:pt x="1983" y="1133"/>
                  <a:pt x="1983" y="1133"/>
                  <a:pt x="1983" y="1133"/>
                </a:cubicBezTo>
                <a:cubicBezTo>
                  <a:pt x="1983" y="1133"/>
                  <a:pt x="1983" y="1133"/>
                  <a:pt x="1983" y="1133"/>
                </a:cubicBezTo>
                <a:cubicBezTo>
                  <a:pt x="1983" y="1133"/>
                  <a:pt x="1983" y="1133"/>
                  <a:pt x="1983" y="1133"/>
                </a:cubicBezTo>
                <a:cubicBezTo>
                  <a:pt x="1983" y="1133"/>
                  <a:pt x="1983" y="1133"/>
                  <a:pt x="1983" y="1133"/>
                </a:cubicBezTo>
                <a:cubicBezTo>
                  <a:pt x="1983" y="1133"/>
                  <a:pt x="1983" y="1133"/>
                  <a:pt x="1983" y="1133"/>
                </a:cubicBezTo>
                <a:moveTo>
                  <a:pt x="1972" y="1122"/>
                </a:moveTo>
                <a:cubicBezTo>
                  <a:pt x="1972" y="1122"/>
                  <a:pt x="1972" y="1122"/>
                  <a:pt x="1972" y="1122"/>
                </a:cubicBezTo>
                <a:cubicBezTo>
                  <a:pt x="1972" y="1121"/>
                  <a:pt x="1972" y="1121"/>
                  <a:pt x="1972" y="1121"/>
                </a:cubicBezTo>
                <a:cubicBezTo>
                  <a:pt x="1972" y="1121"/>
                  <a:pt x="1972" y="1121"/>
                  <a:pt x="1972" y="1121"/>
                </a:cubicBezTo>
                <a:cubicBezTo>
                  <a:pt x="1973" y="1121"/>
                  <a:pt x="1973" y="1121"/>
                  <a:pt x="1973" y="1121"/>
                </a:cubicBezTo>
                <a:cubicBezTo>
                  <a:pt x="1972" y="1121"/>
                  <a:pt x="1972" y="1121"/>
                  <a:pt x="1972" y="1121"/>
                </a:cubicBezTo>
                <a:cubicBezTo>
                  <a:pt x="1972" y="1121"/>
                  <a:pt x="1972" y="1121"/>
                  <a:pt x="1972" y="1121"/>
                </a:cubicBezTo>
                <a:cubicBezTo>
                  <a:pt x="1972" y="1121"/>
                  <a:pt x="1972" y="1121"/>
                  <a:pt x="1972" y="1121"/>
                </a:cubicBezTo>
                <a:cubicBezTo>
                  <a:pt x="1971" y="1121"/>
                  <a:pt x="1971" y="1121"/>
                  <a:pt x="1971" y="1121"/>
                </a:cubicBezTo>
                <a:cubicBezTo>
                  <a:pt x="1971" y="1121"/>
                  <a:pt x="1971" y="1121"/>
                  <a:pt x="1971" y="1121"/>
                </a:cubicBezTo>
                <a:cubicBezTo>
                  <a:pt x="1971" y="1122"/>
                  <a:pt x="1971" y="1122"/>
                  <a:pt x="1971" y="1122"/>
                </a:cubicBezTo>
                <a:cubicBezTo>
                  <a:pt x="1971" y="1122"/>
                  <a:pt x="1971" y="1122"/>
                  <a:pt x="1971" y="1122"/>
                </a:cubicBezTo>
                <a:cubicBezTo>
                  <a:pt x="1972" y="1122"/>
                  <a:pt x="1972" y="1122"/>
                  <a:pt x="1972" y="1122"/>
                </a:cubicBezTo>
                <a:cubicBezTo>
                  <a:pt x="1972" y="1122"/>
                  <a:pt x="1972" y="1122"/>
                  <a:pt x="1972" y="1122"/>
                </a:cubicBezTo>
                <a:moveTo>
                  <a:pt x="1981" y="1121"/>
                </a:moveTo>
                <a:cubicBezTo>
                  <a:pt x="1981" y="1121"/>
                  <a:pt x="1981" y="1121"/>
                  <a:pt x="1981" y="1121"/>
                </a:cubicBezTo>
                <a:cubicBezTo>
                  <a:pt x="1980" y="1120"/>
                  <a:pt x="1980" y="1120"/>
                  <a:pt x="1980" y="1120"/>
                </a:cubicBezTo>
                <a:cubicBezTo>
                  <a:pt x="1980" y="1120"/>
                  <a:pt x="1980" y="1120"/>
                  <a:pt x="1980" y="1120"/>
                </a:cubicBezTo>
                <a:cubicBezTo>
                  <a:pt x="1980" y="1120"/>
                  <a:pt x="1980" y="1120"/>
                  <a:pt x="1980" y="1120"/>
                </a:cubicBezTo>
                <a:cubicBezTo>
                  <a:pt x="1980" y="1120"/>
                  <a:pt x="1980" y="1120"/>
                  <a:pt x="1980" y="1120"/>
                </a:cubicBezTo>
                <a:cubicBezTo>
                  <a:pt x="1980" y="1120"/>
                  <a:pt x="1980" y="1120"/>
                  <a:pt x="1980" y="1120"/>
                </a:cubicBezTo>
                <a:cubicBezTo>
                  <a:pt x="1980" y="1120"/>
                  <a:pt x="1980" y="1120"/>
                  <a:pt x="1980" y="1120"/>
                </a:cubicBezTo>
                <a:cubicBezTo>
                  <a:pt x="1980" y="1120"/>
                  <a:pt x="1980" y="1120"/>
                  <a:pt x="1980" y="1120"/>
                </a:cubicBezTo>
                <a:cubicBezTo>
                  <a:pt x="1980" y="1120"/>
                  <a:pt x="1980" y="1120"/>
                  <a:pt x="1980" y="1120"/>
                </a:cubicBezTo>
                <a:cubicBezTo>
                  <a:pt x="1980" y="1120"/>
                  <a:pt x="1980" y="1120"/>
                  <a:pt x="1980" y="1120"/>
                </a:cubicBezTo>
                <a:cubicBezTo>
                  <a:pt x="1979" y="1120"/>
                  <a:pt x="1979" y="1120"/>
                  <a:pt x="1979" y="1120"/>
                </a:cubicBezTo>
                <a:cubicBezTo>
                  <a:pt x="1979" y="1120"/>
                  <a:pt x="1979" y="1120"/>
                  <a:pt x="1979" y="1120"/>
                </a:cubicBezTo>
                <a:cubicBezTo>
                  <a:pt x="1979" y="1120"/>
                  <a:pt x="1979" y="1120"/>
                  <a:pt x="1979" y="1120"/>
                </a:cubicBezTo>
                <a:cubicBezTo>
                  <a:pt x="1979" y="1120"/>
                  <a:pt x="1979" y="1120"/>
                  <a:pt x="1979" y="1120"/>
                </a:cubicBezTo>
                <a:cubicBezTo>
                  <a:pt x="1979" y="1120"/>
                  <a:pt x="1979" y="1120"/>
                  <a:pt x="1979" y="1120"/>
                </a:cubicBezTo>
                <a:cubicBezTo>
                  <a:pt x="1979" y="1120"/>
                  <a:pt x="1979" y="1120"/>
                  <a:pt x="1979" y="1120"/>
                </a:cubicBezTo>
                <a:cubicBezTo>
                  <a:pt x="1979" y="1120"/>
                  <a:pt x="1979" y="1120"/>
                  <a:pt x="1979" y="1120"/>
                </a:cubicBezTo>
                <a:cubicBezTo>
                  <a:pt x="1979" y="1121"/>
                  <a:pt x="1979" y="1121"/>
                  <a:pt x="1979" y="1121"/>
                </a:cubicBezTo>
                <a:cubicBezTo>
                  <a:pt x="1979" y="1121"/>
                  <a:pt x="1979" y="1121"/>
                  <a:pt x="1979" y="1121"/>
                </a:cubicBezTo>
                <a:cubicBezTo>
                  <a:pt x="1979" y="1121"/>
                  <a:pt x="1979" y="1121"/>
                  <a:pt x="1979" y="1121"/>
                </a:cubicBezTo>
                <a:cubicBezTo>
                  <a:pt x="1978" y="1121"/>
                  <a:pt x="1978" y="1121"/>
                  <a:pt x="1978" y="1121"/>
                </a:cubicBezTo>
                <a:cubicBezTo>
                  <a:pt x="1979" y="1121"/>
                  <a:pt x="1979" y="1121"/>
                  <a:pt x="1979" y="1121"/>
                </a:cubicBezTo>
                <a:cubicBezTo>
                  <a:pt x="1979" y="1121"/>
                  <a:pt x="1979" y="1121"/>
                  <a:pt x="1979" y="1121"/>
                </a:cubicBezTo>
                <a:cubicBezTo>
                  <a:pt x="1979" y="1121"/>
                  <a:pt x="1979" y="1121"/>
                  <a:pt x="1979" y="1121"/>
                </a:cubicBezTo>
                <a:cubicBezTo>
                  <a:pt x="1979" y="1121"/>
                  <a:pt x="1979" y="1121"/>
                  <a:pt x="1979" y="1121"/>
                </a:cubicBezTo>
                <a:cubicBezTo>
                  <a:pt x="1979" y="1121"/>
                  <a:pt x="1979" y="1121"/>
                  <a:pt x="1979" y="1121"/>
                </a:cubicBezTo>
                <a:cubicBezTo>
                  <a:pt x="1979" y="1121"/>
                  <a:pt x="1979" y="1121"/>
                  <a:pt x="1979" y="1121"/>
                </a:cubicBezTo>
                <a:cubicBezTo>
                  <a:pt x="1979" y="1121"/>
                  <a:pt x="1979" y="1121"/>
                  <a:pt x="1979" y="1121"/>
                </a:cubicBezTo>
                <a:cubicBezTo>
                  <a:pt x="1980" y="1121"/>
                  <a:pt x="1980" y="1121"/>
                  <a:pt x="1980" y="1121"/>
                </a:cubicBezTo>
                <a:cubicBezTo>
                  <a:pt x="1980" y="1121"/>
                  <a:pt x="1980" y="1121"/>
                  <a:pt x="1980" y="1121"/>
                </a:cubicBezTo>
                <a:cubicBezTo>
                  <a:pt x="1980" y="1121"/>
                  <a:pt x="1980" y="1121"/>
                  <a:pt x="1980" y="1121"/>
                </a:cubicBezTo>
                <a:cubicBezTo>
                  <a:pt x="1980" y="1121"/>
                  <a:pt x="1980" y="1121"/>
                  <a:pt x="1980" y="1121"/>
                </a:cubicBezTo>
                <a:cubicBezTo>
                  <a:pt x="1980" y="1121"/>
                  <a:pt x="1980" y="1121"/>
                  <a:pt x="1980" y="1121"/>
                </a:cubicBezTo>
                <a:cubicBezTo>
                  <a:pt x="1980" y="1121"/>
                  <a:pt x="1980" y="1121"/>
                  <a:pt x="1980" y="1121"/>
                </a:cubicBezTo>
                <a:cubicBezTo>
                  <a:pt x="1981" y="1121"/>
                  <a:pt x="1981" y="1121"/>
                  <a:pt x="1981" y="1121"/>
                </a:cubicBezTo>
                <a:cubicBezTo>
                  <a:pt x="1981" y="1121"/>
                  <a:pt x="1981" y="1121"/>
                  <a:pt x="1981" y="1121"/>
                </a:cubicBezTo>
                <a:cubicBezTo>
                  <a:pt x="1981" y="1121"/>
                  <a:pt x="1981" y="1121"/>
                  <a:pt x="1981" y="1121"/>
                </a:cubicBezTo>
                <a:cubicBezTo>
                  <a:pt x="1981" y="1122"/>
                  <a:pt x="1981" y="1122"/>
                  <a:pt x="1981" y="1122"/>
                </a:cubicBezTo>
                <a:cubicBezTo>
                  <a:pt x="1981" y="1122"/>
                  <a:pt x="1981" y="1122"/>
                  <a:pt x="1981" y="1122"/>
                </a:cubicBezTo>
                <a:cubicBezTo>
                  <a:pt x="1981" y="1122"/>
                  <a:pt x="1981" y="1122"/>
                  <a:pt x="1981" y="1122"/>
                </a:cubicBezTo>
                <a:cubicBezTo>
                  <a:pt x="1981" y="1122"/>
                  <a:pt x="1981" y="1122"/>
                  <a:pt x="1981" y="1122"/>
                </a:cubicBezTo>
                <a:cubicBezTo>
                  <a:pt x="1981" y="1122"/>
                  <a:pt x="1981" y="1122"/>
                  <a:pt x="1981" y="1122"/>
                </a:cubicBezTo>
                <a:cubicBezTo>
                  <a:pt x="1982" y="1122"/>
                  <a:pt x="1982" y="1122"/>
                  <a:pt x="1982" y="1122"/>
                </a:cubicBezTo>
                <a:cubicBezTo>
                  <a:pt x="1982" y="1122"/>
                  <a:pt x="1982" y="1122"/>
                  <a:pt x="1982" y="1122"/>
                </a:cubicBezTo>
                <a:cubicBezTo>
                  <a:pt x="1982" y="1122"/>
                  <a:pt x="1982" y="1122"/>
                  <a:pt x="1982" y="1122"/>
                </a:cubicBezTo>
                <a:cubicBezTo>
                  <a:pt x="1982" y="1122"/>
                  <a:pt x="1982" y="1122"/>
                  <a:pt x="1982" y="1122"/>
                </a:cubicBezTo>
                <a:cubicBezTo>
                  <a:pt x="1982" y="1122"/>
                  <a:pt x="1982" y="1122"/>
                  <a:pt x="1982" y="1122"/>
                </a:cubicBezTo>
                <a:cubicBezTo>
                  <a:pt x="1982" y="1121"/>
                  <a:pt x="1982" y="1121"/>
                  <a:pt x="1982" y="1121"/>
                </a:cubicBezTo>
                <a:cubicBezTo>
                  <a:pt x="1982" y="1121"/>
                  <a:pt x="1982" y="1121"/>
                  <a:pt x="1982" y="1121"/>
                </a:cubicBezTo>
                <a:cubicBezTo>
                  <a:pt x="1982" y="1121"/>
                  <a:pt x="1982" y="1121"/>
                  <a:pt x="1982" y="1121"/>
                </a:cubicBezTo>
                <a:cubicBezTo>
                  <a:pt x="1981" y="1121"/>
                  <a:pt x="1981" y="1121"/>
                  <a:pt x="1981" y="1121"/>
                </a:cubicBezTo>
                <a:cubicBezTo>
                  <a:pt x="1981" y="1121"/>
                  <a:pt x="1981" y="1121"/>
                  <a:pt x="1981" y="1121"/>
                </a:cubicBezTo>
                <a:cubicBezTo>
                  <a:pt x="1981" y="1121"/>
                  <a:pt x="1981" y="1121"/>
                  <a:pt x="1981" y="1121"/>
                </a:cubicBezTo>
                <a:cubicBezTo>
                  <a:pt x="1981" y="1121"/>
                  <a:pt x="1981" y="1121"/>
                  <a:pt x="1981" y="1121"/>
                </a:cubicBezTo>
                <a:cubicBezTo>
                  <a:pt x="1981" y="1121"/>
                  <a:pt x="1981" y="1121"/>
                  <a:pt x="1981" y="1121"/>
                </a:cubicBezTo>
                <a:cubicBezTo>
                  <a:pt x="1981" y="1121"/>
                  <a:pt x="1981" y="1121"/>
                  <a:pt x="1981" y="1121"/>
                </a:cubicBezTo>
                <a:moveTo>
                  <a:pt x="1978" y="1122"/>
                </a:moveTo>
                <a:cubicBezTo>
                  <a:pt x="1979" y="1122"/>
                  <a:pt x="1979" y="1122"/>
                  <a:pt x="1979" y="1122"/>
                </a:cubicBezTo>
                <a:cubicBezTo>
                  <a:pt x="1979" y="1122"/>
                  <a:pt x="1979" y="1122"/>
                  <a:pt x="1979" y="1122"/>
                </a:cubicBezTo>
                <a:cubicBezTo>
                  <a:pt x="1979" y="1122"/>
                  <a:pt x="1979" y="1122"/>
                  <a:pt x="1979" y="1122"/>
                </a:cubicBezTo>
                <a:cubicBezTo>
                  <a:pt x="1978" y="1122"/>
                  <a:pt x="1978" y="1122"/>
                  <a:pt x="1978" y="1122"/>
                </a:cubicBezTo>
                <a:cubicBezTo>
                  <a:pt x="1978" y="1122"/>
                  <a:pt x="1978" y="1122"/>
                  <a:pt x="1978" y="1122"/>
                </a:cubicBezTo>
                <a:cubicBezTo>
                  <a:pt x="1978" y="1122"/>
                  <a:pt x="1978" y="1122"/>
                  <a:pt x="1978" y="1122"/>
                </a:cubicBezTo>
                <a:moveTo>
                  <a:pt x="1976" y="1113"/>
                </a:moveTo>
                <a:cubicBezTo>
                  <a:pt x="1976" y="1113"/>
                  <a:pt x="1976" y="1113"/>
                  <a:pt x="1976" y="1113"/>
                </a:cubicBezTo>
                <a:cubicBezTo>
                  <a:pt x="1976" y="1113"/>
                  <a:pt x="1976" y="1113"/>
                  <a:pt x="1976" y="1113"/>
                </a:cubicBezTo>
                <a:cubicBezTo>
                  <a:pt x="1976" y="1113"/>
                  <a:pt x="1976" y="1113"/>
                  <a:pt x="1976" y="1113"/>
                </a:cubicBezTo>
                <a:cubicBezTo>
                  <a:pt x="1976" y="1114"/>
                  <a:pt x="1976" y="1114"/>
                  <a:pt x="1976" y="1114"/>
                </a:cubicBezTo>
                <a:cubicBezTo>
                  <a:pt x="1976" y="1114"/>
                  <a:pt x="1976" y="1114"/>
                  <a:pt x="1976" y="1114"/>
                </a:cubicBezTo>
                <a:cubicBezTo>
                  <a:pt x="1976" y="1114"/>
                  <a:pt x="1976" y="1114"/>
                  <a:pt x="1976" y="1114"/>
                </a:cubicBezTo>
                <a:cubicBezTo>
                  <a:pt x="1976" y="1114"/>
                  <a:pt x="1976" y="1114"/>
                  <a:pt x="1976" y="1114"/>
                </a:cubicBezTo>
                <a:cubicBezTo>
                  <a:pt x="1977" y="1114"/>
                  <a:pt x="1977" y="1114"/>
                  <a:pt x="1977" y="1114"/>
                </a:cubicBezTo>
                <a:cubicBezTo>
                  <a:pt x="1977" y="1114"/>
                  <a:pt x="1977" y="1114"/>
                  <a:pt x="1977" y="1114"/>
                </a:cubicBezTo>
                <a:cubicBezTo>
                  <a:pt x="1977" y="1115"/>
                  <a:pt x="1977" y="1115"/>
                  <a:pt x="1977" y="1115"/>
                </a:cubicBezTo>
                <a:cubicBezTo>
                  <a:pt x="1977" y="1115"/>
                  <a:pt x="1977" y="1115"/>
                  <a:pt x="1977" y="1115"/>
                </a:cubicBezTo>
                <a:cubicBezTo>
                  <a:pt x="1977" y="1115"/>
                  <a:pt x="1977" y="1115"/>
                  <a:pt x="1977" y="1115"/>
                </a:cubicBezTo>
                <a:cubicBezTo>
                  <a:pt x="1977" y="1115"/>
                  <a:pt x="1977" y="1115"/>
                  <a:pt x="1977" y="1115"/>
                </a:cubicBezTo>
                <a:cubicBezTo>
                  <a:pt x="1977" y="1115"/>
                  <a:pt x="1977" y="1115"/>
                  <a:pt x="1977" y="1115"/>
                </a:cubicBezTo>
                <a:cubicBezTo>
                  <a:pt x="1977" y="1115"/>
                  <a:pt x="1977" y="1115"/>
                  <a:pt x="1977" y="1115"/>
                </a:cubicBezTo>
                <a:cubicBezTo>
                  <a:pt x="1977" y="1115"/>
                  <a:pt x="1977" y="1115"/>
                  <a:pt x="1977" y="1115"/>
                </a:cubicBezTo>
                <a:cubicBezTo>
                  <a:pt x="1978" y="1115"/>
                  <a:pt x="1978" y="1115"/>
                  <a:pt x="1978" y="1115"/>
                </a:cubicBezTo>
                <a:cubicBezTo>
                  <a:pt x="1978" y="1115"/>
                  <a:pt x="1978" y="1115"/>
                  <a:pt x="1978" y="1115"/>
                </a:cubicBezTo>
                <a:cubicBezTo>
                  <a:pt x="1977" y="1115"/>
                  <a:pt x="1977" y="1115"/>
                  <a:pt x="1977" y="1115"/>
                </a:cubicBezTo>
                <a:cubicBezTo>
                  <a:pt x="1977" y="1114"/>
                  <a:pt x="1977" y="1114"/>
                  <a:pt x="1977" y="1114"/>
                </a:cubicBezTo>
                <a:cubicBezTo>
                  <a:pt x="1977" y="1114"/>
                  <a:pt x="1977" y="1114"/>
                  <a:pt x="1977" y="1114"/>
                </a:cubicBezTo>
                <a:cubicBezTo>
                  <a:pt x="1977" y="1114"/>
                  <a:pt x="1977" y="1114"/>
                  <a:pt x="1977" y="1114"/>
                </a:cubicBezTo>
                <a:cubicBezTo>
                  <a:pt x="1977" y="1114"/>
                  <a:pt x="1977" y="1114"/>
                  <a:pt x="1977" y="1114"/>
                </a:cubicBezTo>
                <a:cubicBezTo>
                  <a:pt x="1977" y="1114"/>
                  <a:pt x="1977" y="1114"/>
                  <a:pt x="1977" y="1114"/>
                </a:cubicBezTo>
                <a:cubicBezTo>
                  <a:pt x="1977" y="1114"/>
                  <a:pt x="1977" y="1114"/>
                  <a:pt x="1977" y="1114"/>
                </a:cubicBezTo>
                <a:cubicBezTo>
                  <a:pt x="1977" y="1114"/>
                  <a:pt x="1977" y="1114"/>
                  <a:pt x="1977" y="1114"/>
                </a:cubicBezTo>
                <a:cubicBezTo>
                  <a:pt x="1977" y="1114"/>
                  <a:pt x="1977" y="1114"/>
                  <a:pt x="1977" y="1114"/>
                </a:cubicBezTo>
                <a:cubicBezTo>
                  <a:pt x="1977" y="1114"/>
                  <a:pt x="1977" y="1114"/>
                  <a:pt x="1977" y="1114"/>
                </a:cubicBezTo>
                <a:cubicBezTo>
                  <a:pt x="1977" y="1114"/>
                  <a:pt x="1977" y="1114"/>
                  <a:pt x="1977" y="1114"/>
                </a:cubicBezTo>
                <a:cubicBezTo>
                  <a:pt x="1977" y="1114"/>
                  <a:pt x="1977" y="1114"/>
                  <a:pt x="1977" y="1114"/>
                </a:cubicBezTo>
                <a:cubicBezTo>
                  <a:pt x="1977" y="1114"/>
                  <a:pt x="1977" y="1114"/>
                  <a:pt x="1977" y="1114"/>
                </a:cubicBezTo>
                <a:cubicBezTo>
                  <a:pt x="1977" y="1114"/>
                  <a:pt x="1977" y="1114"/>
                  <a:pt x="1977" y="1114"/>
                </a:cubicBezTo>
                <a:cubicBezTo>
                  <a:pt x="1977" y="1114"/>
                  <a:pt x="1977" y="1114"/>
                  <a:pt x="1977" y="1114"/>
                </a:cubicBezTo>
                <a:cubicBezTo>
                  <a:pt x="1977" y="1113"/>
                  <a:pt x="1977" y="1113"/>
                  <a:pt x="1977" y="1113"/>
                </a:cubicBezTo>
                <a:cubicBezTo>
                  <a:pt x="1977" y="1113"/>
                  <a:pt x="1977" y="1113"/>
                  <a:pt x="1977" y="1113"/>
                </a:cubicBezTo>
                <a:cubicBezTo>
                  <a:pt x="1977" y="1113"/>
                  <a:pt x="1977" y="1113"/>
                  <a:pt x="1977" y="1113"/>
                </a:cubicBezTo>
                <a:cubicBezTo>
                  <a:pt x="1977" y="1113"/>
                  <a:pt x="1977" y="1113"/>
                  <a:pt x="1977" y="1113"/>
                </a:cubicBezTo>
                <a:cubicBezTo>
                  <a:pt x="1977" y="1113"/>
                  <a:pt x="1977" y="1113"/>
                  <a:pt x="1977" y="1113"/>
                </a:cubicBezTo>
                <a:cubicBezTo>
                  <a:pt x="1977" y="1113"/>
                  <a:pt x="1977" y="1113"/>
                  <a:pt x="1977" y="1113"/>
                </a:cubicBezTo>
                <a:cubicBezTo>
                  <a:pt x="1977" y="1113"/>
                  <a:pt x="1977" y="1113"/>
                  <a:pt x="1977" y="1113"/>
                </a:cubicBezTo>
                <a:cubicBezTo>
                  <a:pt x="1976" y="1113"/>
                  <a:pt x="1976" y="1113"/>
                  <a:pt x="1976" y="1113"/>
                </a:cubicBezTo>
                <a:cubicBezTo>
                  <a:pt x="1976" y="1113"/>
                  <a:pt x="1976" y="1113"/>
                  <a:pt x="1976" y="1113"/>
                </a:cubicBezTo>
                <a:moveTo>
                  <a:pt x="1990" y="1097"/>
                </a:moveTo>
                <a:cubicBezTo>
                  <a:pt x="1990" y="1098"/>
                  <a:pt x="1990" y="1098"/>
                  <a:pt x="1990" y="1098"/>
                </a:cubicBezTo>
                <a:cubicBezTo>
                  <a:pt x="1990" y="1098"/>
                  <a:pt x="1990" y="1098"/>
                  <a:pt x="1990" y="1098"/>
                </a:cubicBezTo>
                <a:cubicBezTo>
                  <a:pt x="1990" y="1098"/>
                  <a:pt x="1990" y="1098"/>
                  <a:pt x="1990" y="1098"/>
                </a:cubicBezTo>
                <a:cubicBezTo>
                  <a:pt x="1990" y="1098"/>
                  <a:pt x="1990" y="1098"/>
                  <a:pt x="1990" y="1098"/>
                </a:cubicBezTo>
                <a:cubicBezTo>
                  <a:pt x="1990" y="1097"/>
                  <a:pt x="1990" y="1097"/>
                  <a:pt x="1990" y="1097"/>
                </a:cubicBezTo>
                <a:cubicBezTo>
                  <a:pt x="1990" y="1097"/>
                  <a:pt x="1990" y="1097"/>
                  <a:pt x="1990" y="1097"/>
                </a:cubicBezTo>
                <a:moveTo>
                  <a:pt x="1977" y="1113"/>
                </a:moveTo>
                <a:cubicBezTo>
                  <a:pt x="1977" y="1113"/>
                  <a:pt x="1977" y="1113"/>
                  <a:pt x="1977" y="1113"/>
                </a:cubicBezTo>
                <a:cubicBezTo>
                  <a:pt x="1977" y="1113"/>
                  <a:pt x="1977" y="1113"/>
                  <a:pt x="1977" y="1113"/>
                </a:cubicBezTo>
                <a:cubicBezTo>
                  <a:pt x="1978" y="1113"/>
                  <a:pt x="1978" y="1113"/>
                  <a:pt x="1978" y="1113"/>
                </a:cubicBezTo>
                <a:cubicBezTo>
                  <a:pt x="1978" y="1113"/>
                  <a:pt x="1978" y="1113"/>
                  <a:pt x="1978" y="1113"/>
                </a:cubicBezTo>
                <a:cubicBezTo>
                  <a:pt x="1978" y="1113"/>
                  <a:pt x="1978" y="1113"/>
                  <a:pt x="1978" y="1113"/>
                </a:cubicBezTo>
                <a:cubicBezTo>
                  <a:pt x="1978" y="1113"/>
                  <a:pt x="1978" y="1113"/>
                  <a:pt x="1978" y="1113"/>
                </a:cubicBezTo>
                <a:cubicBezTo>
                  <a:pt x="1978" y="1113"/>
                  <a:pt x="1978" y="1113"/>
                  <a:pt x="1978" y="1113"/>
                </a:cubicBezTo>
                <a:cubicBezTo>
                  <a:pt x="1978" y="1113"/>
                  <a:pt x="1978" y="1113"/>
                  <a:pt x="1978" y="1113"/>
                </a:cubicBezTo>
                <a:cubicBezTo>
                  <a:pt x="1978" y="1113"/>
                  <a:pt x="1978" y="1113"/>
                  <a:pt x="1978" y="1113"/>
                </a:cubicBezTo>
                <a:cubicBezTo>
                  <a:pt x="1978" y="1113"/>
                  <a:pt x="1978" y="1113"/>
                  <a:pt x="1978" y="1113"/>
                </a:cubicBezTo>
                <a:cubicBezTo>
                  <a:pt x="1978" y="1113"/>
                  <a:pt x="1978" y="1113"/>
                  <a:pt x="1978" y="1113"/>
                </a:cubicBezTo>
                <a:cubicBezTo>
                  <a:pt x="1978" y="1113"/>
                  <a:pt x="1978" y="1113"/>
                  <a:pt x="1978" y="1113"/>
                </a:cubicBezTo>
                <a:cubicBezTo>
                  <a:pt x="1979" y="1113"/>
                  <a:pt x="1979" y="1113"/>
                  <a:pt x="1979" y="1113"/>
                </a:cubicBezTo>
                <a:cubicBezTo>
                  <a:pt x="1979" y="1113"/>
                  <a:pt x="1979" y="1113"/>
                  <a:pt x="1979" y="1113"/>
                </a:cubicBezTo>
                <a:cubicBezTo>
                  <a:pt x="1979" y="1113"/>
                  <a:pt x="1979" y="1113"/>
                  <a:pt x="1979" y="1113"/>
                </a:cubicBezTo>
                <a:cubicBezTo>
                  <a:pt x="1979" y="1113"/>
                  <a:pt x="1979" y="1113"/>
                  <a:pt x="1979" y="1113"/>
                </a:cubicBezTo>
                <a:cubicBezTo>
                  <a:pt x="1979" y="1113"/>
                  <a:pt x="1979" y="1113"/>
                  <a:pt x="1979" y="1113"/>
                </a:cubicBezTo>
                <a:cubicBezTo>
                  <a:pt x="1979" y="1113"/>
                  <a:pt x="1979" y="1113"/>
                  <a:pt x="1979" y="1113"/>
                </a:cubicBezTo>
                <a:cubicBezTo>
                  <a:pt x="1979" y="1113"/>
                  <a:pt x="1979" y="1113"/>
                  <a:pt x="1979" y="1113"/>
                </a:cubicBezTo>
                <a:cubicBezTo>
                  <a:pt x="1978" y="1113"/>
                  <a:pt x="1978" y="1113"/>
                  <a:pt x="1978" y="1113"/>
                </a:cubicBezTo>
                <a:cubicBezTo>
                  <a:pt x="1978" y="1113"/>
                  <a:pt x="1978" y="1113"/>
                  <a:pt x="1978" y="1113"/>
                </a:cubicBezTo>
                <a:cubicBezTo>
                  <a:pt x="1979" y="1113"/>
                  <a:pt x="1979" y="1113"/>
                  <a:pt x="1979" y="1113"/>
                </a:cubicBezTo>
                <a:cubicBezTo>
                  <a:pt x="1979" y="1114"/>
                  <a:pt x="1979" y="1114"/>
                  <a:pt x="1979" y="1114"/>
                </a:cubicBezTo>
                <a:cubicBezTo>
                  <a:pt x="1979" y="1114"/>
                  <a:pt x="1979" y="1114"/>
                  <a:pt x="1979" y="1114"/>
                </a:cubicBezTo>
                <a:cubicBezTo>
                  <a:pt x="1979" y="1114"/>
                  <a:pt x="1979" y="1114"/>
                  <a:pt x="1979" y="1114"/>
                </a:cubicBezTo>
                <a:cubicBezTo>
                  <a:pt x="1979" y="1114"/>
                  <a:pt x="1979" y="1114"/>
                  <a:pt x="1979" y="1114"/>
                </a:cubicBezTo>
                <a:cubicBezTo>
                  <a:pt x="1979" y="1114"/>
                  <a:pt x="1979" y="1114"/>
                  <a:pt x="1979" y="1114"/>
                </a:cubicBezTo>
                <a:cubicBezTo>
                  <a:pt x="1979" y="1114"/>
                  <a:pt x="1979" y="1114"/>
                  <a:pt x="1979" y="1114"/>
                </a:cubicBezTo>
                <a:cubicBezTo>
                  <a:pt x="1979" y="1114"/>
                  <a:pt x="1979" y="1114"/>
                  <a:pt x="1979" y="1114"/>
                </a:cubicBezTo>
                <a:cubicBezTo>
                  <a:pt x="1980" y="1114"/>
                  <a:pt x="1980" y="1114"/>
                  <a:pt x="1980" y="1114"/>
                </a:cubicBezTo>
                <a:cubicBezTo>
                  <a:pt x="1980" y="1114"/>
                  <a:pt x="1980" y="1114"/>
                  <a:pt x="1980" y="1114"/>
                </a:cubicBezTo>
                <a:cubicBezTo>
                  <a:pt x="1980" y="1114"/>
                  <a:pt x="1980" y="1114"/>
                  <a:pt x="1980" y="1114"/>
                </a:cubicBezTo>
                <a:cubicBezTo>
                  <a:pt x="1980" y="1114"/>
                  <a:pt x="1980" y="1114"/>
                  <a:pt x="1980" y="1114"/>
                </a:cubicBezTo>
                <a:cubicBezTo>
                  <a:pt x="1980" y="1114"/>
                  <a:pt x="1980" y="1114"/>
                  <a:pt x="1980" y="1114"/>
                </a:cubicBezTo>
                <a:cubicBezTo>
                  <a:pt x="1980" y="1114"/>
                  <a:pt x="1980" y="1114"/>
                  <a:pt x="1980" y="1114"/>
                </a:cubicBezTo>
                <a:cubicBezTo>
                  <a:pt x="1980" y="1114"/>
                  <a:pt x="1980" y="1114"/>
                  <a:pt x="1980" y="1114"/>
                </a:cubicBezTo>
                <a:cubicBezTo>
                  <a:pt x="1980" y="1114"/>
                  <a:pt x="1980" y="1114"/>
                  <a:pt x="1980" y="1114"/>
                </a:cubicBezTo>
                <a:cubicBezTo>
                  <a:pt x="1980" y="1114"/>
                  <a:pt x="1980" y="1114"/>
                  <a:pt x="1980" y="1114"/>
                </a:cubicBezTo>
                <a:cubicBezTo>
                  <a:pt x="1980" y="1114"/>
                  <a:pt x="1980" y="1114"/>
                  <a:pt x="1980" y="1114"/>
                </a:cubicBezTo>
                <a:cubicBezTo>
                  <a:pt x="1980" y="1114"/>
                  <a:pt x="1980" y="1114"/>
                  <a:pt x="1980" y="1114"/>
                </a:cubicBezTo>
                <a:cubicBezTo>
                  <a:pt x="1980" y="1114"/>
                  <a:pt x="1980" y="1114"/>
                  <a:pt x="1980" y="1114"/>
                </a:cubicBezTo>
                <a:cubicBezTo>
                  <a:pt x="1980" y="1114"/>
                  <a:pt x="1980" y="1114"/>
                  <a:pt x="1980" y="1114"/>
                </a:cubicBezTo>
                <a:cubicBezTo>
                  <a:pt x="1980" y="1114"/>
                  <a:pt x="1980" y="1114"/>
                  <a:pt x="1980" y="1114"/>
                </a:cubicBezTo>
                <a:cubicBezTo>
                  <a:pt x="1980" y="1114"/>
                  <a:pt x="1980" y="1114"/>
                  <a:pt x="1980" y="1114"/>
                </a:cubicBezTo>
                <a:cubicBezTo>
                  <a:pt x="1980" y="1114"/>
                  <a:pt x="1980" y="1114"/>
                  <a:pt x="1980" y="1114"/>
                </a:cubicBezTo>
                <a:cubicBezTo>
                  <a:pt x="1980" y="1114"/>
                  <a:pt x="1980" y="1114"/>
                  <a:pt x="1980" y="1114"/>
                </a:cubicBezTo>
                <a:cubicBezTo>
                  <a:pt x="1980" y="1114"/>
                  <a:pt x="1980" y="1114"/>
                  <a:pt x="1980" y="1114"/>
                </a:cubicBezTo>
                <a:cubicBezTo>
                  <a:pt x="1980" y="1114"/>
                  <a:pt x="1980" y="1114"/>
                  <a:pt x="1980" y="1114"/>
                </a:cubicBezTo>
                <a:cubicBezTo>
                  <a:pt x="1980" y="1113"/>
                  <a:pt x="1980" y="1113"/>
                  <a:pt x="1980" y="1113"/>
                </a:cubicBezTo>
                <a:cubicBezTo>
                  <a:pt x="1980" y="1113"/>
                  <a:pt x="1980" y="1113"/>
                  <a:pt x="1980" y="1113"/>
                </a:cubicBezTo>
                <a:cubicBezTo>
                  <a:pt x="1980" y="1113"/>
                  <a:pt x="1980" y="1113"/>
                  <a:pt x="1980" y="1113"/>
                </a:cubicBezTo>
                <a:cubicBezTo>
                  <a:pt x="1980" y="1113"/>
                  <a:pt x="1980" y="1113"/>
                  <a:pt x="1980" y="1113"/>
                </a:cubicBezTo>
                <a:cubicBezTo>
                  <a:pt x="1980" y="1113"/>
                  <a:pt x="1980" y="1113"/>
                  <a:pt x="1980" y="1113"/>
                </a:cubicBezTo>
                <a:cubicBezTo>
                  <a:pt x="1980" y="1113"/>
                  <a:pt x="1980" y="1113"/>
                  <a:pt x="1980" y="1113"/>
                </a:cubicBezTo>
                <a:cubicBezTo>
                  <a:pt x="1980" y="1113"/>
                  <a:pt x="1980" y="1113"/>
                  <a:pt x="1980" y="1113"/>
                </a:cubicBezTo>
                <a:cubicBezTo>
                  <a:pt x="1980" y="1112"/>
                  <a:pt x="1980" y="1112"/>
                  <a:pt x="1980" y="1112"/>
                </a:cubicBezTo>
                <a:cubicBezTo>
                  <a:pt x="1980" y="1112"/>
                  <a:pt x="1980" y="1112"/>
                  <a:pt x="1980" y="1112"/>
                </a:cubicBezTo>
                <a:cubicBezTo>
                  <a:pt x="1979" y="1112"/>
                  <a:pt x="1979" y="1112"/>
                  <a:pt x="1979" y="1112"/>
                </a:cubicBezTo>
                <a:cubicBezTo>
                  <a:pt x="1979" y="1112"/>
                  <a:pt x="1979" y="1112"/>
                  <a:pt x="1979" y="1112"/>
                </a:cubicBezTo>
                <a:cubicBezTo>
                  <a:pt x="1979" y="1112"/>
                  <a:pt x="1979" y="1112"/>
                  <a:pt x="1979" y="1112"/>
                </a:cubicBezTo>
                <a:cubicBezTo>
                  <a:pt x="1979" y="1112"/>
                  <a:pt x="1979" y="1112"/>
                  <a:pt x="1979" y="1112"/>
                </a:cubicBezTo>
                <a:cubicBezTo>
                  <a:pt x="1979" y="1112"/>
                  <a:pt x="1979" y="1112"/>
                  <a:pt x="1979" y="1112"/>
                </a:cubicBezTo>
                <a:cubicBezTo>
                  <a:pt x="1979" y="1112"/>
                  <a:pt x="1979" y="1112"/>
                  <a:pt x="1979" y="1112"/>
                </a:cubicBezTo>
                <a:cubicBezTo>
                  <a:pt x="1979" y="1112"/>
                  <a:pt x="1979" y="1112"/>
                  <a:pt x="1979" y="1112"/>
                </a:cubicBezTo>
                <a:cubicBezTo>
                  <a:pt x="1979" y="1112"/>
                  <a:pt x="1979" y="1112"/>
                  <a:pt x="1979" y="1112"/>
                </a:cubicBezTo>
                <a:cubicBezTo>
                  <a:pt x="1979" y="1112"/>
                  <a:pt x="1979" y="1112"/>
                  <a:pt x="1979" y="1112"/>
                </a:cubicBezTo>
                <a:cubicBezTo>
                  <a:pt x="1979" y="1112"/>
                  <a:pt x="1979" y="1112"/>
                  <a:pt x="1979" y="1112"/>
                </a:cubicBezTo>
                <a:cubicBezTo>
                  <a:pt x="1979" y="1112"/>
                  <a:pt x="1979" y="1112"/>
                  <a:pt x="1979" y="1112"/>
                </a:cubicBezTo>
                <a:cubicBezTo>
                  <a:pt x="1979" y="1112"/>
                  <a:pt x="1979" y="1112"/>
                  <a:pt x="1979" y="1112"/>
                </a:cubicBezTo>
                <a:cubicBezTo>
                  <a:pt x="1979" y="1112"/>
                  <a:pt x="1979" y="1112"/>
                  <a:pt x="1979" y="1112"/>
                </a:cubicBezTo>
                <a:cubicBezTo>
                  <a:pt x="1979" y="1112"/>
                  <a:pt x="1979" y="1112"/>
                  <a:pt x="1979" y="1112"/>
                </a:cubicBezTo>
                <a:cubicBezTo>
                  <a:pt x="1978" y="1112"/>
                  <a:pt x="1978" y="1112"/>
                  <a:pt x="1978" y="1112"/>
                </a:cubicBezTo>
                <a:cubicBezTo>
                  <a:pt x="1978" y="1112"/>
                  <a:pt x="1978" y="1112"/>
                  <a:pt x="1978" y="1112"/>
                </a:cubicBezTo>
                <a:cubicBezTo>
                  <a:pt x="1978" y="1112"/>
                  <a:pt x="1978" y="1112"/>
                  <a:pt x="1978" y="1112"/>
                </a:cubicBezTo>
                <a:cubicBezTo>
                  <a:pt x="1978" y="1112"/>
                  <a:pt x="1978" y="1112"/>
                  <a:pt x="1978" y="1112"/>
                </a:cubicBezTo>
                <a:cubicBezTo>
                  <a:pt x="1978" y="1112"/>
                  <a:pt x="1978" y="1112"/>
                  <a:pt x="1978" y="1112"/>
                </a:cubicBezTo>
                <a:cubicBezTo>
                  <a:pt x="1978" y="1112"/>
                  <a:pt x="1978" y="1112"/>
                  <a:pt x="1978" y="1112"/>
                </a:cubicBezTo>
                <a:cubicBezTo>
                  <a:pt x="1978" y="1112"/>
                  <a:pt x="1978" y="1112"/>
                  <a:pt x="1978" y="1112"/>
                </a:cubicBezTo>
                <a:cubicBezTo>
                  <a:pt x="1978" y="1112"/>
                  <a:pt x="1978" y="1112"/>
                  <a:pt x="1978" y="1112"/>
                </a:cubicBezTo>
                <a:cubicBezTo>
                  <a:pt x="1978" y="1112"/>
                  <a:pt x="1978" y="1112"/>
                  <a:pt x="1978" y="1112"/>
                </a:cubicBezTo>
                <a:cubicBezTo>
                  <a:pt x="1978" y="1112"/>
                  <a:pt x="1978" y="1112"/>
                  <a:pt x="1978" y="1112"/>
                </a:cubicBezTo>
                <a:cubicBezTo>
                  <a:pt x="1977" y="1112"/>
                  <a:pt x="1977" y="1112"/>
                  <a:pt x="1977" y="1112"/>
                </a:cubicBezTo>
                <a:cubicBezTo>
                  <a:pt x="1977" y="1112"/>
                  <a:pt x="1977" y="1112"/>
                  <a:pt x="1977" y="1112"/>
                </a:cubicBezTo>
                <a:cubicBezTo>
                  <a:pt x="1977" y="1112"/>
                  <a:pt x="1977" y="1112"/>
                  <a:pt x="1977" y="1112"/>
                </a:cubicBezTo>
                <a:cubicBezTo>
                  <a:pt x="1977" y="1113"/>
                  <a:pt x="1977" y="1113"/>
                  <a:pt x="1977" y="1113"/>
                </a:cubicBezTo>
                <a:cubicBezTo>
                  <a:pt x="1977" y="1113"/>
                  <a:pt x="1977" y="1113"/>
                  <a:pt x="1977" y="1113"/>
                </a:cubicBezTo>
                <a:moveTo>
                  <a:pt x="1975" y="1113"/>
                </a:moveTo>
                <a:cubicBezTo>
                  <a:pt x="1975" y="1113"/>
                  <a:pt x="1975" y="1113"/>
                  <a:pt x="1975" y="1113"/>
                </a:cubicBezTo>
                <a:cubicBezTo>
                  <a:pt x="1976" y="1113"/>
                  <a:pt x="1976" y="1113"/>
                  <a:pt x="1976" y="1113"/>
                </a:cubicBezTo>
                <a:cubicBezTo>
                  <a:pt x="1976" y="1113"/>
                  <a:pt x="1976" y="1113"/>
                  <a:pt x="1976" y="1113"/>
                </a:cubicBezTo>
                <a:cubicBezTo>
                  <a:pt x="1976" y="1113"/>
                  <a:pt x="1976" y="1113"/>
                  <a:pt x="1976" y="1113"/>
                </a:cubicBezTo>
                <a:cubicBezTo>
                  <a:pt x="1976" y="1113"/>
                  <a:pt x="1976" y="1113"/>
                  <a:pt x="1976" y="1113"/>
                </a:cubicBezTo>
                <a:cubicBezTo>
                  <a:pt x="1976" y="1113"/>
                  <a:pt x="1976" y="1113"/>
                  <a:pt x="1976" y="1113"/>
                </a:cubicBezTo>
                <a:cubicBezTo>
                  <a:pt x="1976" y="1113"/>
                  <a:pt x="1976" y="1113"/>
                  <a:pt x="1976" y="1113"/>
                </a:cubicBezTo>
                <a:cubicBezTo>
                  <a:pt x="1976" y="1113"/>
                  <a:pt x="1976" y="1113"/>
                  <a:pt x="1976" y="1113"/>
                </a:cubicBezTo>
                <a:cubicBezTo>
                  <a:pt x="1976" y="1113"/>
                  <a:pt x="1976" y="1113"/>
                  <a:pt x="1976" y="1113"/>
                </a:cubicBezTo>
                <a:cubicBezTo>
                  <a:pt x="1977" y="1113"/>
                  <a:pt x="1977" y="1113"/>
                  <a:pt x="1977" y="1113"/>
                </a:cubicBezTo>
                <a:cubicBezTo>
                  <a:pt x="1977" y="1113"/>
                  <a:pt x="1977" y="1113"/>
                  <a:pt x="1977" y="1113"/>
                </a:cubicBezTo>
                <a:cubicBezTo>
                  <a:pt x="1977" y="1112"/>
                  <a:pt x="1977" y="1112"/>
                  <a:pt x="1977" y="1112"/>
                </a:cubicBezTo>
                <a:cubicBezTo>
                  <a:pt x="1976" y="1112"/>
                  <a:pt x="1976" y="1112"/>
                  <a:pt x="1976" y="1112"/>
                </a:cubicBezTo>
                <a:cubicBezTo>
                  <a:pt x="1976" y="1112"/>
                  <a:pt x="1976" y="1112"/>
                  <a:pt x="1976" y="1112"/>
                </a:cubicBezTo>
                <a:cubicBezTo>
                  <a:pt x="1976" y="1112"/>
                  <a:pt x="1976" y="1112"/>
                  <a:pt x="1976" y="1112"/>
                </a:cubicBezTo>
                <a:cubicBezTo>
                  <a:pt x="1976" y="1112"/>
                  <a:pt x="1976" y="1112"/>
                  <a:pt x="1976" y="1112"/>
                </a:cubicBezTo>
                <a:cubicBezTo>
                  <a:pt x="1976" y="1112"/>
                  <a:pt x="1976" y="1112"/>
                  <a:pt x="1976" y="1112"/>
                </a:cubicBezTo>
                <a:cubicBezTo>
                  <a:pt x="1976" y="1112"/>
                  <a:pt x="1976" y="1112"/>
                  <a:pt x="1976" y="1112"/>
                </a:cubicBezTo>
                <a:cubicBezTo>
                  <a:pt x="1976" y="1112"/>
                  <a:pt x="1976" y="1112"/>
                  <a:pt x="1976" y="1112"/>
                </a:cubicBezTo>
                <a:cubicBezTo>
                  <a:pt x="1976" y="1112"/>
                  <a:pt x="1976" y="1112"/>
                  <a:pt x="1976" y="1112"/>
                </a:cubicBezTo>
                <a:cubicBezTo>
                  <a:pt x="1976" y="1112"/>
                  <a:pt x="1976" y="1112"/>
                  <a:pt x="1976" y="1112"/>
                </a:cubicBezTo>
                <a:cubicBezTo>
                  <a:pt x="1975" y="1112"/>
                  <a:pt x="1975" y="1112"/>
                  <a:pt x="1975" y="1112"/>
                </a:cubicBezTo>
                <a:cubicBezTo>
                  <a:pt x="1975" y="1112"/>
                  <a:pt x="1975" y="1112"/>
                  <a:pt x="1975" y="1112"/>
                </a:cubicBezTo>
                <a:cubicBezTo>
                  <a:pt x="1975" y="1112"/>
                  <a:pt x="1975" y="1112"/>
                  <a:pt x="1975" y="1112"/>
                </a:cubicBezTo>
                <a:cubicBezTo>
                  <a:pt x="1975" y="1112"/>
                  <a:pt x="1975" y="1112"/>
                  <a:pt x="1975" y="1112"/>
                </a:cubicBezTo>
                <a:cubicBezTo>
                  <a:pt x="1975" y="1113"/>
                  <a:pt x="1975" y="1113"/>
                  <a:pt x="1975" y="1113"/>
                </a:cubicBezTo>
                <a:cubicBezTo>
                  <a:pt x="1975" y="1113"/>
                  <a:pt x="1975" y="1113"/>
                  <a:pt x="1975" y="1113"/>
                </a:cubicBezTo>
                <a:moveTo>
                  <a:pt x="1975" y="1113"/>
                </a:moveTo>
                <a:cubicBezTo>
                  <a:pt x="1975" y="1113"/>
                  <a:pt x="1975" y="1113"/>
                  <a:pt x="1975" y="1113"/>
                </a:cubicBezTo>
                <a:cubicBezTo>
                  <a:pt x="1975" y="1113"/>
                  <a:pt x="1975" y="1113"/>
                  <a:pt x="1975" y="1113"/>
                </a:cubicBezTo>
                <a:cubicBezTo>
                  <a:pt x="1975" y="1113"/>
                  <a:pt x="1975" y="1113"/>
                  <a:pt x="1975" y="1113"/>
                </a:cubicBezTo>
                <a:cubicBezTo>
                  <a:pt x="1975" y="1113"/>
                  <a:pt x="1975" y="1113"/>
                  <a:pt x="1975" y="1113"/>
                </a:cubicBezTo>
                <a:cubicBezTo>
                  <a:pt x="1975" y="1114"/>
                  <a:pt x="1975" y="1114"/>
                  <a:pt x="1975" y="1114"/>
                </a:cubicBezTo>
                <a:cubicBezTo>
                  <a:pt x="1975" y="1113"/>
                  <a:pt x="1975" y="1113"/>
                  <a:pt x="1975" y="1113"/>
                </a:cubicBezTo>
                <a:cubicBezTo>
                  <a:pt x="1975" y="1113"/>
                  <a:pt x="1975" y="1113"/>
                  <a:pt x="1975" y="1113"/>
                </a:cubicBezTo>
                <a:cubicBezTo>
                  <a:pt x="1975" y="1113"/>
                  <a:pt x="1975" y="1113"/>
                  <a:pt x="1975" y="1113"/>
                </a:cubicBezTo>
                <a:cubicBezTo>
                  <a:pt x="1975" y="1113"/>
                  <a:pt x="1975" y="1113"/>
                  <a:pt x="1975" y="1113"/>
                </a:cubicBezTo>
                <a:cubicBezTo>
                  <a:pt x="1975" y="1113"/>
                  <a:pt x="1975" y="1113"/>
                  <a:pt x="1975" y="1113"/>
                </a:cubicBezTo>
                <a:cubicBezTo>
                  <a:pt x="1975" y="1113"/>
                  <a:pt x="1975" y="1113"/>
                  <a:pt x="1975" y="1113"/>
                </a:cubicBezTo>
                <a:cubicBezTo>
                  <a:pt x="1975" y="1113"/>
                  <a:pt x="1975" y="1113"/>
                  <a:pt x="1975" y="1113"/>
                </a:cubicBezTo>
                <a:cubicBezTo>
                  <a:pt x="1975" y="1113"/>
                  <a:pt x="1975" y="1113"/>
                  <a:pt x="1975" y="1113"/>
                </a:cubicBezTo>
                <a:cubicBezTo>
                  <a:pt x="1975" y="1113"/>
                  <a:pt x="1975" y="1113"/>
                  <a:pt x="1975" y="1113"/>
                </a:cubicBezTo>
                <a:cubicBezTo>
                  <a:pt x="1975" y="1113"/>
                  <a:pt x="1975" y="1113"/>
                  <a:pt x="1975" y="1113"/>
                </a:cubicBezTo>
                <a:moveTo>
                  <a:pt x="1977" y="1101"/>
                </a:moveTo>
                <a:cubicBezTo>
                  <a:pt x="1977" y="1101"/>
                  <a:pt x="1977" y="1101"/>
                  <a:pt x="1977" y="1101"/>
                </a:cubicBezTo>
                <a:cubicBezTo>
                  <a:pt x="1977" y="1101"/>
                  <a:pt x="1977" y="1101"/>
                  <a:pt x="1977" y="1101"/>
                </a:cubicBezTo>
                <a:cubicBezTo>
                  <a:pt x="1977" y="1101"/>
                  <a:pt x="1977" y="1101"/>
                  <a:pt x="1977" y="1101"/>
                </a:cubicBezTo>
                <a:cubicBezTo>
                  <a:pt x="1977" y="1102"/>
                  <a:pt x="1977" y="1102"/>
                  <a:pt x="1977" y="1102"/>
                </a:cubicBezTo>
                <a:cubicBezTo>
                  <a:pt x="1977" y="1101"/>
                  <a:pt x="1977" y="1101"/>
                  <a:pt x="1977" y="1101"/>
                </a:cubicBezTo>
                <a:cubicBezTo>
                  <a:pt x="1977" y="1101"/>
                  <a:pt x="1977" y="1101"/>
                  <a:pt x="1977" y="1101"/>
                </a:cubicBezTo>
                <a:cubicBezTo>
                  <a:pt x="1977" y="1101"/>
                  <a:pt x="1977" y="1101"/>
                  <a:pt x="1977" y="1101"/>
                </a:cubicBezTo>
                <a:cubicBezTo>
                  <a:pt x="1977" y="1101"/>
                  <a:pt x="1977" y="1101"/>
                  <a:pt x="1977" y="1101"/>
                </a:cubicBezTo>
                <a:moveTo>
                  <a:pt x="1981" y="1115"/>
                </a:moveTo>
                <a:cubicBezTo>
                  <a:pt x="1980" y="1114"/>
                  <a:pt x="1980" y="1114"/>
                  <a:pt x="1980" y="1114"/>
                </a:cubicBezTo>
                <a:cubicBezTo>
                  <a:pt x="1980" y="1114"/>
                  <a:pt x="1980" y="1114"/>
                  <a:pt x="1980" y="1114"/>
                </a:cubicBezTo>
                <a:cubicBezTo>
                  <a:pt x="1980" y="1115"/>
                  <a:pt x="1980" y="1115"/>
                  <a:pt x="1980" y="1115"/>
                </a:cubicBezTo>
                <a:cubicBezTo>
                  <a:pt x="1980" y="1115"/>
                  <a:pt x="1980" y="1115"/>
                  <a:pt x="1980" y="1115"/>
                </a:cubicBezTo>
                <a:cubicBezTo>
                  <a:pt x="1980" y="1115"/>
                  <a:pt x="1980" y="1115"/>
                  <a:pt x="1980" y="1115"/>
                </a:cubicBezTo>
                <a:cubicBezTo>
                  <a:pt x="1980" y="1115"/>
                  <a:pt x="1980" y="1115"/>
                  <a:pt x="1980" y="1115"/>
                </a:cubicBezTo>
                <a:cubicBezTo>
                  <a:pt x="1981" y="1115"/>
                  <a:pt x="1981" y="1115"/>
                  <a:pt x="1981" y="1115"/>
                </a:cubicBezTo>
                <a:cubicBezTo>
                  <a:pt x="1980" y="1115"/>
                  <a:pt x="1980" y="1115"/>
                  <a:pt x="1980" y="1115"/>
                </a:cubicBezTo>
                <a:cubicBezTo>
                  <a:pt x="1981" y="1115"/>
                  <a:pt x="1981" y="1115"/>
                  <a:pt x="1981" y="1115"/>
                </a:cubicBezTo>
                <a:cubicBezTo>
                  <a:pt x="1981" y="1115"/>
                  <a:pt x="1981" y="1115"/>
                  <a:pt x="1981" y="1115"/>
                </a:cubicBezTo>
                <a:moveTo>
                  <a:pt x="1979" y="1119"/>
                </a:moveTo>
                <a:cubicBezTo>
                  <a:pt x="1979" y="1119"/>
                  <a:pt x="1979" y="1119"/>
                  <a:pt x="1979" y="1119"/>
                </a:cubicBezTo>
                <a:cubicBezTo>
                  <a:pt x="1979" y="1119"/>
                  <a:pt x="1979" y="1119"/>
                  <a:pt x="1979" y="1119"/>
                </a:cubicBezTo>
                <a:cubicBezTo>
                  <a:pt x="1979" y="1119"/>
                  <a:pt x="1979" y="1119"/>
                  <a:pt x="1979" y="1119"/>
                </a:cubicBezTo>
                <a:cubicBezTo>
                  <a:pt x="1979" y="1119"/>
                  <a:pt x="1979" y="1119"/>
                  <a:pt x="1979" y="1119"/>
                </a:cubicBezTo>
                <a:cubicBezTo>
                  <a:pt x="1979" y="1119"/>
                  <a:pt x="1979" y="1119"/>
                  <a:pt x="1979" y="1119"/>
                </a:cubicBezTo>
                <a:cubicBezTo>
                  <a:pt x="1979" y="1119"/>
                  <a:pt x="1979" y="1119"/>
                  <a:pt x="1979" y="1119"/>
                </a:cubicBezTo>
                <a:cubicBezTo>
                  <a:pt x="1979" y="1119"/>
                  <a:pt x="1979" y="1119"/>
                  <a:pt x="1979" y="1119"/>
                </a:cubicBezTo>
                <a:cubicBezTo>
                  <a:pt x="1978" y="1119"/>
                  <a:pt x="1978" y="1119"/>
                  <a:pt x="1978" y="1119"/>
                </a:cubicBezTo>
                <a:cubicBezTo>
                  <a:pt x="1978" y="1119"/>
                  <a:pt x="1978" y="1119"/>
                  <a:pt x="1978" y="1119"/>
                </a:cubicBezTo>
                <a:cubicBezTo>
                  <a:pt x="1978" y="1119"/>
                  <a:pt x="1978" y="1119"/>
                  <a:pt x="1978" y="1119"/>
                </a:cubicBezTo>
                <a:cubicBezTo>
                  <a:pt x="1978" y="1119"/>
                  <a:pt x="1978" y="1119"/>
                  <a:pt x="1978" y="1119"/>
                </a:cubicBezTo>
                <a:cubicBezTo>
                  <a:pt x="1978" y="1119"/>
                  <a:pt x="1978" y="1119"/>
                  <a:pt x="1978" y="1119"/>
                </a:cubicBezTo>
                <a:cubicBezTo>
                  <a:pt x="1978" y="1119"/>
                  <a:pt x="1978" y="1119"/>
                  <a:pt x="1978" y="1119"/>
                </a:cubicBezTo>
                <a:cubicBezTo>
                  <a:pt x="1978" y="1119"/>
                  <a:pt x="1978" y="1119"/>
                  <a:pt x="1978" y="1119"/>
                </a:cubicBezTo>
                <a:cubicBezTo>
                  <a:pt x="1978" y="1119"/>
                  <a:pt x="1978" y="1119"/>
                  <a:pt x="1978" y="1119"/>
                </a:cubicBezTo>
                <a:cubicBezTo>
                  <a:pt x="1978" y="1119"/>
                  <a:pt x="1978" y="1119"/>
                  <a:pt x="1978" y="1119"/>
                </a:cubicBezTo>
                <a:cubicBezTo>
                  <a:pt x="1978" y="1119"/>
                  <a:pt x="1978" y="1119"/>
                  <a:pt x="1978" y="1119"/>
                </a:cubicBezTo>
                <a:cubicBezTo>
                  <a:pt x="1979" y="1119"/>
                  <a:pt x="1979" y="1119"/>
                  <a:pt x="1979" y="1119"/>
                </a:cubicBezTo>
                <a:moveTo>
                  <a:pt x="1978" y="1122"/>
                </a:moveTo>
                <a:cubicBezTo>
                  <a:pt x="1978" y="1122"/>
                  <a:pt x="1978" y="1122"/>
                  <a:pt x="1978" y="1122"/>
                </a:cubicBezTo>
                <a:cubicBezTo>
                  <a:pt x="1978" y="1122"/>
                  <a:pt x="1978" y="1122"/>
                  <a:pt x="1978" y="1122"/>
                </a:cubicBezTo>
                <a:cubicBezTo>
                  <a:pt x="1977" y="1122"/>
                  <a:pt x="1977" y="1122"/>
                  <a:pt x="1977" y="1122"/>
                </a:cubicBezTo>
                <a:cubicBezTo>
                  <a:pt x="1977" y="1123"/>
                  <a:pt x="1977" y="1123"/>
                  <a:pt x="1977" y="1123"/>
                </a:cubicBezTo>
                <a:cubicBezTo>
                  <a:pt x="1977" y="1123"/>
                  <a:pt x="1977" y="1123"/>
                  <a:pt x="1977" y="1123"/>
                </a:cubicBezTo>
                <a:cubicBezTo>
                  <a:pt x="1977" y="1123"/>
                  <a:pt x="1977" y="1123"/>
                  <a:pt x="1977" y="1123"/>
                </a:cubicBezTo>
                <a:cubicBezTo>
                  <a:pt x="1978" y="1123"/>
                  <a:pt x="1978" y="1123"/>
                  <a:pt x="1978" y="1123"/>
                </a:cubicBezTo>
                <a:cubicBezTo>
                  <a:pt x="1978" y="1124"/>
                  <a:pt x="1978" y="1124"/>
                  <a:pt x="1978" y="1124"/>
                </a:cubicBezTo>
                <a:cubicBezTo>
                  <a:pt x="1978" y="1124"/>
                  <a:pt x="1978" y="1124"/>
                  <a:pt x="1978" y="1124"/>
                </a:cubicBezTo>
                <a:cubicBezTo>
                  <a:pt x="1978" y="1124"/>
                  <a:pt x="1978" y="1124"/>
                  <a:pt x="1978" y="1124"/>
                </a:cubicBezTo>
                <a:cubicBezTo>
                  <a:pt x="1978" y="1124"/>
                  <a:pt x="1978" y="1124"/>
                  <a:pt x="1978" y="1124"/>
                </a:cubicBezTo>
                <a:cubicBezTo>
                  <a:pt x="1978" y="1124"/>
                  <a:pt x="1978" y="1124"/>
                  <a:pt x="1978" y="1124"/>
                </a:cubicBezTo>
                <a:cubicBezTo>
                  <a:pt x="1979" y="1124"/>
                  <a:pt x="1979" y="1124"/>
                  <a:pt x="1979" y="1124"/>
                </a:cubicBezTo>
                <a:cubicBezTo>
                  <a:pt x="1979" y="1124"/>
                  <a:pt x="1979" y="1124"/>
                  <a:pt x="1979" y="1124"/>
                </a:cubicBezTo>
                <a:cubicBezTo>
                  <a:pt x="1979" y="1123"/>
                  <a:pt x="1979" y="1123"/>
                  <a:pt x="1979" y="1123"/>
                </a:cubicBezTo>
                <a:cubicBezTo>
                  <a:pt x="1979" y="1123"/>
                  <a:pt x="1979" y="1123"/>
                  <a:pt x="1979" y="1123"/>
                </a:cubicBezTo>
                <a:cubicBezTo>
                  <a:pt x="1980" y="1123"/>
                  <a:pt x="1980" y="1123"/>
                  <a:pt x="1980" y="1123"/>
                </a:cubicBezTo>
                <a:cubicBezTo>
                  <a:pt x="1979" y="1123"/>
                  <a:pt x="1979" y="1123"/>
                  <a:pt x="1979" y="1123"/>
                </a:cubicBezTo>
                <a:cubicBezTo>
                  <a:pt x="1979" y="1122"/>
                  <a:pt x="1979" y="1122"/>
                  <a:pt x="1979" y="1122"/>
                </a:cubicBezTo>
                <a:cubicBezTo>
                  <a:pt x="1979" y="1122"/>
                  <a:pt x="1979" y="1122"/>
                  <a:pt x="1979" y="1122"/>
                </a:cubicBezTo>
                <a:cubicBezTo>
                  <a:pt x="1979" y="1122"/>
                  <a:pt x="1979" y="1122"/>
                  <a:pt x="1979" y="1122"/>
                </a:cubicBezTo>
                <a:cubicBezTo>
                  <a:pt x="1979" y="1122"/>
                  <a:pt x="1979" y="1122"/>
                  <a:pt x="1979" y="1122"/>
                </a:cubicBezTo>
                <a:cubicBezTo>
                  <a:pt x="1978" y="1122"/>
                  <a:pt x="1978" y="1122"/>
                  <a:pt x="1978" y="1122"/>
                </a:cubicBezTo>
                <a:cubicBezTo>
                  <a:pt x="1978" y="1122"/>
                  <a:pt x="1978" y="1122"/>
                  <a:pt x="1978" y="1122"/>
                </a:cubicBezTo>
                <a:cubicBezTo>
                  <a:pt x="1978" y="1122"/>
                  <a:pt x="1978" y="1122"/>
                  <a:pt x="1978" y="1122"/>
                </a:cubicBezTo>
                <a:cubicBezTo>
                  <a:pt x="1978" y="1122"/>
                  <a:pt x="1978" y="1122"/>
                  <a:pt x="1978" y="1122"/>
                </a:cubicBezTo>
                <a:cubicBezTo>
                  <a:pt x="1978" y="1123"/>
                  <a:pt x="1978" y="1123"/>
                  <a:pt x="1978" y="1123"/>
                </a:cubicBezTo>
                <a:cubicBezTo>
                  <a:pt x="1978" y="1122"/>
                  <a:pt x="1978" y="1122"/>
                  <a:pt x="1978" y="1122"/>
                </a:cubicBezTo>
                <a:cubicBezTo>
                  <a:pt x="1978" y="1122"/>
                  <a:pt x="1978" y="1122"/>
                  <a:pt x="1978" y="1122"/>
                </a:cubicBezTo>
                <a:cubicBezTo>
                  <a:pt x="1978" y="1122"/>
                  <a:pt x="1978" y="1122"/>
                  <a:pt x="1978" y="1122"/>
                </a:cubicBezTo>
                <a:moveTo>
                  <a:pt x="1981" y="1113"/>
                </a:moveTo>
                <a:cubicBezTo>
                  <a:pt x="1981" y="1113"/>
                  <a:pt x="1981" y="1113"/>
                  <a:pt x="1981" y="1113"/>
                </a:cubicBezTo>
                <a:cubicBezTo>
                  <a:pt x="1981" y="1113"/>
                  <a:pt x="1981" y="1113"/>
                  <a:pt x="1981" y="1113"/>
                </a:cubicBezTo>
                <a:cubicBezTo>
                  <a:pt x="1981" y="1113"/>
                  <a:pt x="1981" y="1113"/>
                  <a:pt x="1981" y="1113"/>
                </a:cubicBezTo>
                <a:cubicBezTo>
                  <a:pt x="1981" y="1113"/>
                  <a:pt x="1981" y="1113"/>
                  <a:pt x="1981" y="1113"/>
                </a:cubicBezTo>
                <a:cubicBezTo>
                  <a:pt x="1981" y="1113"/>
                  <a:pt x="1981" y="1113"/>
                  <a:pt x="1981" y="1113"/>
                </a:cubicBezTo>
                <a:cubicBezTo>
                  <a:pt x="1981" y="1113"/>
                  <a:pt x="1981" y="1113"/>
                  <a:pt x="1981" y="1113"/>
                </a:cubicBezTo>
                <a:cubicBezTo>
                  <a:pt x="1981" y="1113"/>
                  <a:pt x="1981" y="1113"/>
                  <a:pt x="1981" y="1113"/>
                </a:cubicBezTo>
                <a:cubicBezTo>
                  <a:pt x="1981" y="1113"/>
                  <a:pt x="1981" y="1113"/>
                  <a:pt x="1981" y="1113"/>
                </a:cubicBezTo>
                <a:moveTo>
                  <a:pt x="1974" y="1113"/>
                </a:moveTo>
                <a:cubicBezTo>
                  <a:pt x="1974" y="1113"/>
                  <a:pt x="1974" y="1113"/>
                  <a:pt x="1974" y="1113"/>
                </a:cubicBezTo>
                <a:cubicBezTo>
                  <a:pt x="1974" y="1113"/>
                  <a:pt x="1974" y="1113"/>
                  <a:pt x="1974" y="1113"/>
                </a:cubicBezTo>
                <a:cubicBezTo>
                  <a:pt x="1974" y="1113"/>
                  <a:pt x="1974" y="1113"/>
                  <a:pt x="1974" y="1113"/>
                </a:cubicBezTo>
                <a:cubicBezTo>
                  <a:pt x="1974" y="1113"/>
                  <a:pt x="1974" y="1113"/>
                  <a:pt x="1974" y="1113"/>
                </a:cubicBezTo>
                <a:cubicBezTo>
                  <a:pt x="1974" y="1113"/>
                  <a:pt x="1974" y="1113"/>
                  <a:pt x="1974" y="1113"/>
                </a:cubicBezTo>
                <a:moveTo>
                  <a:pt x="1974" y="1114"/>
                </a:moveTo>
                <a:cubicBezTo>
                  <a:pt x="1974" y="1114"/>
                  <a:pt x="1974" y="1114"/>
                  <a:pt x="1974" y="1114"/>
                </a:cubicBezTo>
                <a:cubicBezTo>
                  <a:pt x="1974" y="1114"/>
                  <a:pt x="1974" y="1114"/>
                  <a:pt x="1974" y="1114"/>
                </a:cubicBezTo>
                <a:cubicBezTo>
                  <a:pt x="1974" y="1115"/>
                  <a:pt x="1974" y="1115"/>
                  <a:pt x="1974" y="1115"/>
                </a:cubicBezTo>
                <a:cubicBezTo>
                  <a:pt x="1975" y="1115"/>
                  <a:pt x="1975" y="1115"/>
                  <a:pt x="1975" y="1115"/>
                </a:cubicBezTo>
                <a:cubicBezTo>
                  <a:pt x="1975" y="1114"/>
                  <a:pt x="1975" y="1114"/>
                  <a:pt x="1975" y="1114"/>
                </a:cubicBezTo>
                <a:cubicBezTo>
                  <a:pt x="1974" y="1114"/>
                  <a:pt x="1974" y="1114"/>
                  <a:pt x="1974" y="1114"/>
                </a:cubicBezTo>
                <a:cubicBezTo>
                  <a:pt x="1974" y="1114"/>
                  <a:pt x="1974" y="1114"/>
                  <a:pt x="1974" y="1114"/>
                </a:cubicBezTo>
                <a:cubicBezTo>
                  <a:pt x="1974" y="1114"/>
                  <a:pt x="1974" y="1114"/>
                  <a:pt x="1974" y="1114"/>
                </a:cubicBezTo>
                <a:cubicBezTo>
                  <a:pt x="1974" y="1114"/>
                  <a:pt x="1974" y="1114"/>
                  <a:pt x="1974" y="1114"/>
                </a:cubicBezTo>
                <a:cubicBezTo>
                  <a:pt x="1974" y="1114"/>
                  <a:pt x="1974" y="1114"/>
                  <a:pt x="1974" y="1114"/>
                </a:cubicBezTo>
                <a:moveTo>
                  <a:pt x="2106" y="1131"/>
                </a:moveTo>
                <a:cubicBezTo>
                  <a:pt x="2106" y="1132"/>
                  <a:pt x="2106" y="1132"/>
                  <a:pt x="2106" y="1132"/>
                </a:cubicBezTo>
                <a:cubicBezTo>
                  <a:pt x="2106" y="1131"/>
                  <a:pt x="2106" y="1131"/>
                  <a:pt x="2106" y="1131"/>
                </a:cubicBezTo>
                <a:cubicBezTo>
                  <a:pt x="2106" y="1131"/>
                  <a:pt x="2106" y="1131"/>
                  <a:pt x="2106" y="1131"/>
                </a:cubicBezTo>
                <a:cubicBezTo>
                  <a:pt x="2106" y="1131"/>
                  <a:pt x="2106" y="1131"/>
                  <a:pt x="2106" y="1131"/>
                </a:cubicBezTo>
                <a:cubicBezTo>
                  <a:pt x="2106" y="1131"/>
                  <a:pt x="2106" y="1131"/>
                  <a:pt x="2106" y="1131"/>
                </a:cubicBezTo>
                <a:cubicBezTo>
                  <a:pt x="2106" y="1131"/>
                  <a:pt x="2106" y="1131"/>
                  <a:pt x="2106" y="1131"/>
                </a:cubicBezTo>
                <a:moveTo>
                  <a:pt x="2104" y="1148"/>
                </a:moveTo>
                <a:cubicBezTo>
                  <a:pt x="2104" y="1148"/>
                  <a:pt x="2104" y="1148"/>
                  <a:pt x="2104" y="1148"/>
                </a:cubicBezTo>
                <a:cubicBezTo>
                  <a:pt x="2105" y="1148"/>
                  <a:pt x="2105" y="1148"/>
                  <a:pt x="2105" y="1148"/>
                </a:cubicBezTo>
                <a:cubicBezTo>
                  <a:pt x="2105" y="1148"/>
                  <a:pt x="2105" y="1148"/>
                  <a:pt x="2105" y="1148"/>
                </a:cubicBezTo>
                <a:cubicBezTo>
                  <a:pt x="2105" y="1147"/>
                  <a:pt x="2105" y="1147"/>
                  <a:pt x="2105" y="1147"/>
                </a:cubicBezTo>
                <a:cubicBezTo>
                  <a:pt x="2106" y="1147"/>
                  <a:pt x="2106" y="1147"/>
                  <a:pt x="2106" y="1147"/>
                </a:cubicBezTo>
                <a:cubicBezTo>
                  <a:pt x="2105" y="1146"/>
                  <a:pt x="2105" y="1146"/>
                  <a:pt x="2105" y="1146"/>
                </a:cubicBezTo>
                <a:cubicBezTo>
                  <a:pt x="2104" y="1146"/>
                  <a:pt x="2104" y="1146"/>
                  <a:pt x="2104" y="1146"/>
                </a:cubicBezTo>
                <a:cubicBezTo>
                  <a:pt x="2104" y="1146"/>
                  <a:pt x="2104" y="1146"/>
                  <a:pt x="2104" y="1146"/>
                </a:cubicBezTo>
                <a:cubicBezTo>
                  <a:pt x="2104" y="1146"/>
                  <a:pt x="2104" y="1146"/>
                  <a:pt x="2104" y="1146"/>
                </a:cubicBezTo>
                <a:cubicBezTo>
                  <a:pt x="2104" y="1147"/>
                  <a:pt x="2104" y="1147"/>
                  <a:pt x="2104" y="1147"/>
                </a:cubicBezTo>
                <a:cubicBezTo>
                  <a:pt x="2104" y="1147"/>
                  <a:pt x="2104" y="1147"/>
                  <a:pt x="2104" y="1147"/>
                </a:cubicBezTo>
                <a:cubicBezTo>
                  <a:pt x="2104" y="1148"/>
                  <a:pt x="2104" y="1148"/>
                  <a:pt x="2104" y="1148"/>
                </a:cubicBezTo>
                <a:moveTo>
                  <a:pt x="2105" y="1131"/>
                </a:moveTo>
                <a:cubicBezTo>
                  <a:pt x="2104" y="1132"/>
                  <a:pt x="2104" y="1132"/>
                  <a:pt x="2104" y="1132"/>
                </a:cubicBezTo>
                <a:cubicBezTo>
                  <a:pt x="2104" y="1132"/>
                  <a:pt x="2104" y="1132"/>
                  <a:pt x="2104" y="1132"/>
                </a:cubicBezTo>
                <a:cubicBezTo>
                  <a:pt x="2105" y="1132"/>
                  <a:pt x="2105" y="1132"/>
                  <a:pt x="2105" y="1132"/>
                </a:cubicBezTo>
                <a:cubicBezTo>
                  <a:pt x="2105" y="1132"/>
                  <a:pt x="2105" y="1132"/>
                  <a:pt x="2105" y="1132"/>
                </a:cubicBezTo>
                <a:cubicBezTo>
                  <a:pt x="2105" y="1132"/>
                  <a:pt x="2105" y="1132"/>
                  <a:pt x="2105" y="1132"/>
                </a:cubicBezTo>
                <a:cubicBezTo>
                  <a:pt x="2105" y="1131"/>
                  <a:pt x="2105" y="1131"/>
                  <a:pt x="2105" y="1131"/>
                </a:cubicBezTo>
                <a:moveTo>
                  <a:pt x="2107" y="1131"/>
                </a:moveTo>
                <a:cubicBezTo>
                  <a:pt x="2108" y="1131"/>
                  <a:pt x="2108" y="1131"/>
                  <a:pt x="2108" y="1131"/>
                </a:cubicBezTo>
                <a:cubicBezTo>
                  <a:pt x="2108" y="1131"/>
                  <a:pt x="2108" y="1131"/>
                  <a:pt x="2108" y="1131"/>
                </a:cubicBezTo>
                <a:cubicBezTo>
                  <a:pt x="2108" y="1131"/>
                  <a:pt x="2108" y="1131"/>
                  <a:pt x="2108" y="1131"/>
                </a:cubicBezTo>
                <a:cubicBezTo>
                  <a:pt x="2108" y="1130"/>
                  <a:pt x="2108" y="1130"/>
                  <a:pt x="2108" y="1130"/>
                </a:cubicBezTo>
                <a:cubicBezTo>
                  <a:pt x="2108" y="1130"/>
                  <a:pt x="2108" y="1130"/>
                  <a:pt x="2108" y="1130"/>
                </a:cubicBezTo>
                <a:cubicBezTo>
                  <a:pt x="2108" y="1130"/>
                  <a:pt x="2108" y="1130"/>
                  <a:pt x="2108" y="1130"/>
                </a:cubicBezTo>
                <a:cubicBezTo>
                  <a:pt x="2108" y="1130"/>
                  <a:pt x="2108" y="1130"/>
                  <a:pt x="2108" y="1130"/>
                </a:cubicBezTo>
                <a:cubicBezTo>
                  <a:pt x="2107" y="1130"/>
                  <a:pt x="2107" y="1130"/>
                  <a:pt x="2107" y="1130"/>
                </a:cubicBezTo>
                <a:cubicBezTo>
                  <a:pt x="2107" y="1130"/>
                  <a:pt x="2107" y="1130"/>
                  <a:pt x="2107" y="1130"/>
                </a:cubicBezTo>
                <a:cubicBezTo>
                  <a:pt x="2107" y="1130"/>
                  <a:pt x="2107" y="1130"/>
                  <a:pt x="2107" y="1130"/>
                </a:cubicBezTo>
                <a:cubicBezTo>
                  <a:pt x="2107" y="1131"/>
                  <a:pt x="2107" y="1131"/>
                  <a:pt x="2107" y="1131"/>
                </a:cubicBezTo>
                <a:moveTo>
                  <a:pt x="2105" y="1128"/>
                </a:moveTo>
                <a:cubicBezTo>
                  <a:pt x="2105" y="1128"/>
                  <a:pt x="2105" y="1128"/>
                  <a:pt x="2105" y="1128"/>
                </a:cubicBezTo>
                <a:cubicBezTo>
                  <a:pt x="2105" y="1127"/>
                  <a:pt x="2105" y="1127"/>
                  <a:pt x="2105" y="1127"/>
                </a:cubicBezTo>
                <a:cubicBezTo>
                  <a:pt x="2105" y="1128"/>
                  <a:pt x="2105" y="1128"/>
                  <a:pt x="2105" y="1128"/>
                </a:cubicBezTo>
                <a:cubicBezTo>
                  <a:pt x="2104" y="1127"/>
                  <a:pt x="2104" y="1127"/>
                  <a:pt x="2104" y="1127"/>
                </a:cubicBezTo>
                <a:cubicBezTo>
                  <a:pt x="2104" y="1128"/>
                  <a:pt x="2104" y="1128"/>
                  <a:pt x="2104" y="1128"/>
                </a:cubicBezTo>
                <a:cubicBezTo>
                  <a:pt x="2104" y="1128"/>
                  <a:pt x="2104" y="1128"/>
                  <a:pt x="2104" y="1128"/>
                </a:cubicBezTo>
                <a:cubicBezTo>
                  <a:pt x="2103" y="1128"/>
                  <a:pt x="2103" y="1128"/>
                  <a:pt x="2103" y="1128"/>
                </a:cubicBezTo>
                <a:cubicBezTo>
                  <a:pt x="2103" y="1128"/>
                  <a:pt x="2103" y="1128"/>
                  <a:pt x="2103" y="1128"/>
                </a:cubicBezTo>
                <a:cubicBezTo>
                  <a:pt x="2103" y="1128"/>
                  <a:pt x="2103" y="1128"/>
                  <a:pt x="2103" y="1128"/>
                </a:cubicBezTo>
                <a:cubicBezTo>
                  <a:pt x="2103" y="1129"/>
                  <a:pt x="2103" y="1129"/>
                  <a:pt x="2103" y="1129"/>
                </a:cubicBezTo>
                <a:cubicBezTo>
                  <a:pt x="2103" y="1129"/>
                  <a:pt x="2103" y="1129"/>
                  <a:pt x="2103" y="1129"/>
                </a:cubicBezTo>
                <a:cubicBezTo>
                  <a:pt x="2103" y="1130"/>
                  <a:pt x="2103" y="1130"/>
                  <a:pt x="2103" y="1130"/>
                </a:cubicBezTo>
                <a:cubicBezTo>
                  <a:pt x="2103" y="1130"/>
                  <a:pt x="2103" y="1130"/>
                  <a:pt x="2103" y="1130"/>
                </a:cubicBezTo>
                <a:cubicBezTo>
                  <a:pt x="2104" y="1130"/>
                  <a:pt x="2104" y="1130"/>
                  <a:pt x="2104" y="1130"/>
                </a:cubicBezTo>
                <a:cubicBezTo>
                  <a:pt x="2104" y="1130"/>
                  <a:pt x="2104" y="1130"/>
                  <a:pt x="2104" y="1130"/>
                </a:cubicBezTo>
                <a:cubicBezTo>
                  <a:pt x="2104" y="1129"/>
                  <a:pt x="2104" y="1129"/>
                  <a:pt x="2104" y="1129"/>
                </a:cubicBezTo>
                <a:cubicBezTo>
                  <a:pt x="2104" y="1129"/>
                  <a:pt x="2104" y="1129"/>
                  <a:pt x="2104" y="1129"/>
                </a:cubicBezTo>
                <a:cubicBezTo>
                  <a:pt x="2105" y="1128"/>
                  <a:pt x="2105" y="1128"/>
                  <a:pt x="2105" y="1128"/>
                </a:cubicBezTo>
                <a:cubicBezTo>
                  <a:pt x="2105" y="1129"/>
                  <a:pt x="2105" y="1129"/>
                  <a:pt x="2105" y="1129"/>
                </a:cubicBezTo>
                <a:cubicBezTo>
                  <a:pt x="2105" y="1129"/>
                  <a:pt x="2105" y="1129"/>
                  <a:pt x="2105" y="1129"/>
                </a:cubicBezTo>
                <a:cubicBezTo>
                  <a:pt x="2105" y="1130"/>
                  <a:pt x="2105" y="1130"/>
                  <a:pt x="2105" y="1130"/>
                </a:cubicBezTo>
                <a:cubicBezTo>
                  <a:pt x="2105" y="1130"/>
                  <a:pt x="2105" y="1130"/>
                  <a:pt x="2105" y="1130"/>
                </a:cubicBezTo>
                <a:cubicBezTo>
                  <a:pt x="2105" y="1130"/>
                  <a:pt x="2105" y="1130"/>
                  <a:pt x="2105" y="1130"/>
                </a:cubicBezTo>
                <a:cubicBezTo>
                  <a:pt x="2105" y="1130"/>
                  <a:pt x="2105" y="1130"/>
                  <a:pt x="2105" y="1130"/>
                </a:cubicBezTo>
                <a:cubicBezTo>
                  <a:pt x="2105" y="1130"/>
                  <a:pt x="2105" y="1130"/>
                  <a:pt x="2105" y="1130"/>
                </a:cubicBezTo>
                <a:cubicBezTo>
                  <a:pt x="2105" y="1130"/>
                  <a:pt x="2105" y="1130"/>
                  <a:pt x="2105" y="1130"/>
                </a:cubicBezTo>
                <a:cubicBezTo>
                  <a:pt x="2106" y="1131"/>
                  <a:pt x="2106" y="1131"/>
                  <a:pt x="2106" y="1131"/>
                </a:cubicBezTo>
                <a:cubicBezTo>
                  <a:pt x="2106" y="1130"/>
                  <a:pt x="2106" y="1130"/>
                  <a:pt x="2106" y="1130"/>
                </a:cubicBezTo>
                <a:cubicBezTo>
                  <a:pt x="2106" y="1130"/>
                  <a:pt x="2106" y="1130"/>
                  <a:pt x="2106" y="1130"/>
                </a:cubicBezTo>
                <a:cubicBezTo>
                  <a:pt x="2106" y="1129"/>
                  <a:pt x="2106" y="1129"/>
                  <a:pt x="2106" y="1129"/>
                </a:cubicBezTo>
                <a:cubicBezTo>
                  <a:pt x="2106" y="1129"/>
                  <a:pt x="2106" y="1129"/>
                  <a:pt x="2106" y="1129"/>
                </a:cubicBezTo>
                <a:cubicBezTo>
                  <a:pt x="2106" y="1129"/>
                  <a:pt x="2106" y="1129"/>
                  <a:pt x="2106" y="1129"/>
                </a:cubicBezTo>
                <a:cubicBezTo>
                  <a:pt x="2107" y="1130"/>
                  <a:pt x="2107" y="1130"/>
                  <a:pt x="2107" y="1130"/>
                </a:cubicBezTo>
                <a:cubicBezTo>
                  <a:pt x="2107" y="1130"/>
                  <a:pt x="2107" y="1130"/>
                  <a:pt x="2107" y="1130"/>
                </a:cubicBezTo>
                <a:cubicBezTo>
                  <a:pt x="2107" y="1129"/>
                  <a:pt x="2107" y="1129"/>
                  <a:pt x="2107" y="1129"/>
                </a:cubicBezTo>
                <a:cubicBezTo>
                  <a:pt x="2107" y="1129"/>
                  <a:pt x="2107" y="1129"/>
                  <a:pt x="2107" y="1129"/>
                </a:cubicBezTo>
                <a:cubicBezTo>
                  <a:pt x="2108" y="1129"/>
                  <a:pt x="2108" y="1129"/>
                  <a:pt x="2108" y="1129"/>
                </a:cubicBezTo>
                <a:cubicBezTo>
                  <a:pt x="2108" y="1128"/>
                  <a:pt x="2108" y="1128"/>
                  <a:pt x="2108" y="1128"/>
                </a:cubicBezTo>
                <a:cubicBezTo>
                  <a:pt x="2107" y="1128"/>
                  <a:pt x="2107" y="1128"/>
                  <a:pt x="2107" y="1128"/>
                </a:cubicBezTo>
                <a:cubicBezTo>
                  <a:pt x="2107" y="1128"/>
                  <a:pt x="2107" y="1128"/>
                  <a:pt x="2107" y="1128"/>
                </a:cubicBezTo>
                <a:cubicBezTo>
                  <a:pt x="2107" y="1128"/>
                  <a:pt x="2107" y="1128"/>
                  <a:pt x="2107" y="1128"/>
                </a:cubicBezTo>
                <a:cubicBezTo>
                  <a:pt x="2107" y="1128"/>
                  <a:pt x="2107" y="1128"/>
                  <a:pt x="2107" y="1128"/>
                </a:cubicBezTo>
                <a:cubicBezTo>
                  <a:pt x="2107" y="1128"/>
                  <a:pt x="2107" y="1128"/>
                  <a:pt x="2107" y="1128"/>
                </a:cubicBezTo>
                <a:cubicBezTo>
                  <a:pt x="2107" y="1128"/>
                  <a:pt x="2107" y="1128"/>
                  <a:pt x="2107" y="1128"/>
                </a:cubicBezTo>
                <a:cubicBezTo>
                  <a:pt x="2106" y="1128"/>
                  <a:pt x="2106" y="1128"/>
                  <a:pt x="2106" y="1128"/>
                </a:cubicBezTo>
                <a:cubicBezTo>
                  <a:pt x="2106" y="1128"/>
                  <a:pt x="2106" y="1128"/>
                  <a:pt x="2106" y="1128"/>
                </a:cubicBezTo>
                <a:cubicBezTo>
                  <a:pt x="2106" y="1128"/>
                  <a:pt x="2106" y="1128"/>
                  <a:pt x="2106" y="1128"/>
                </a:cubicBezTo>
                <a:cubicBezTo>
                  <a:pt x="2106" y="1129"/>
                  <a:pt x="2106" y="1129"/>
                  <a:pt x="2106" y="1129"/>
                </a:cubicBezTo>
                <a:cubicBezTo>
                  <a:pt x="2106" y="1129"/>
                  <a:pt x="2106" y="1129"/>
                  <a:pt x="2106" y="1129"/>
                </a:cubicBezTo>
                <a:cubicBezTo>
                  <a:pt x="2106" y="1129"/>
                  <a:pt x="2106" y="1129"/>
                  <a:pt x="2106" y="1129"/>
                </a:cubicBezTo>
                <a:cubicBezTo>
                  <a:pt x="2106" y="1129"/>
                  <a:pt x="2106" y="1129"/>
                  <a:pt x="2106" y="1129"/>
                </a:cubicBezTo>
                <a:cubicBezTo>
                  <a:pt x="2105" y="1128"/>
                  <a:pt x="2105" y="1128"/>
                  <a:pt x="2105" y="1128"/>
                </a:cubicBezTo>
                <a:cubicBezTo>
                  <a:pt x="2105" y="1128"/>
                  <a:pt x="2105" y="1128"/>
                  <a:pt x="2105" y="1128"/>
                </a:cubicBezTo>
                <a:cubicBezTo>
                  <a:pt x="2105" y="1128"/>
                  <a:pt x="2105" y="1128"/>
                  <a:pt x="2105" y="1128"/>
                </a:cubicBezTo>
                <a:moveTo>
                  <a:pt x="2087" y="1163"/>
                </a:moveTo>
                <a:cubicBezTo>
                  <a:pt x="2087" y="1162"/>
                  <a:pt x="2087" y="1162"/>
                  <a:pt x="2087" y="1162"/>
                </a:cubicBezTo>
                <a:cubicBezTo>
                  <a:pt x="2087" y="1162"/>
                  <a:pt x="2087" y="1162"/>
                  <a:pt x="2087" y="1162"/>
                </a:cubicBezTo>
                <a:cubicBezTo>
                  <a:pt x="2088" y="1162"/>
                  <a:pt x="2087" y="1161"/>
                  <a:pt x="2088" y="1161"/>
                </a:cubicBezTo>
                <a:cubicBezTo>
                  <a:pt x="2088" y="1160"/>
                  <a:pt x="2088" y="1159"/>
                  <a:pt x="2087" y="1159"/>
                </a:cubicBezTo>
                <a:cubicBezTo>
                  <a:pt x="2087" y="1158"/>
                  <a:pt x="2087" y="1158"/>
                  <a:pt x="2087" y="1158"/>
                </a:cubicBezTo>
                <a:cubicBezTo>
                  <a:pt x="2087" y="1159"/>
                  <a:pt x="2087" y="1159"/>
                  <a:pt x="2087" y="1159"/>
                </a:cubicBezTo>
                <a:cubicBezTo>
                  <a:pt x="2087" y="1159"/>
                  <a:pt x="2087" y="1159"/>
                  <a:pt x="2087" y="1159"/>
                </a:cubicBezTo>
                <a:cubicBezTo>
                  <a:pt x="2087" y="1159"/>
                  <a:pt x="2087" y="1160"/>
                  <a:pt x="2087" y="1161"/>
                </a:cubicBezTo>
                <a:cubicBezTo>
                  <a:pt x="2087" y="1161"/>
                  <a:pt x="2087" y="1161"/>
                  <a:pt x="2087" y="1161"/>
                </a:cubicBezTo>
                <a:cubicBezTo>
                  <a:pt x="2087" y="1162"/>
                  <a:pt x="2087" y="1162"/>
                  <a:pt x="2087" y="1163"/>
                </a:cubicBezTo>
                <a:cubicBezTo>
                  <a:pt x="2087" y="1163"/>
                  <a:pt x="2087" y="1163"/>
                  <a:pt x="2087" y="1163"/>
                </a:cubicBezTo>
                <a:moveTo>
                  <a:pt x="2096" y="1154"/>
                </a:moveTo>
                <a:cubicBezTo>
                  <a:pt x="2096" y="1154"/>
                  <a:pt x="2096" y="1154"/>
                  <a:pt x="2096" y="1154"/>
                </a:cubicBezTo>
                <a:cubicBezTo>
                  <a:pt x="2096" y="1155"/>
                  <a:pt x="2096" y="1155"/>
                  <a:pt x="2096" y="1155"/>
                </a:cubicBezTo>
                <a:cubicBezTo>
                  <a:pt x="2097" y="1155"/>
                  <a:pt x="2097" y="1155"/>
                  <a:pt x="2097" y="1155"/>
                </a:cubicBezTo>
                <a:cubicBezTo>
                  <a:pt x="2097" y="1156"/>
                  <a:pt x="2097" y="1156"/>
                  <a:pt x="2097" y="1156"/>
                </a:cubicBezTo>
                <a:cubicBezTo>
                  <a:pt x="2097" y="1156"/>
                  <a:pt x="2097" y="1156"/>
                  <a:pt x="2097" y="1156"/>
                </a:cubicBezTo>
                <a:cubicBezTo>
                  <a:pt x="2097" y="1156"/>
                  <a:pt x="2097" y="1156"/>
                  <a:pt x="2097" y="1156"/>
                </a:cubicBezTo>
                <a:cubicBezTo>
                  <a:pt x="2098" y="1156"/>
                  <a:pt x="2098" y="1156"/>
                  <a:pt x="2098" y="1156"/>
                </a:cubicBezTo>
                <a:cubicBezTo>
                  <a:pt x="2098" y="1155"/>
                  <a:pt x="2098" y="1155"/>
                  <a:pt x="2098" y="1155"/>
                </a:cubicBezTo>
                <a:cubicBezTo>
                  <a:pt x="2098" y="1154"/>
                  <a:pt x="2098" y="1154"/>
                  <a:pt x="2098" y="1154"/>
                </a:cubicBezTo>
                <a:cubicBezTo>
                  <a:pt x="2098" y="1154"/>
                  <a:pt x="2098" y="1154"/>
                  <a:pt x="2098" y="1154"/>
                </a:cubicBezTo>
                <a:cubicBezTo>
                  <a:pt x="2097" y="1154"/>
                  <a:pt x="2097" y="1154"/>
                  <a:pt x="2097" y="1154"/>
                </a:cubicBezTo>
                <a:cubicBezTo>
                  <a:pt x="2097" y="1153"/>
                  <a:pt x="2097" y="1153"/>
                  <a:pt x="2097" y="1153"/>
                </a:cubicBezTo>
                <a:cubicBezTo>
                  <a:pt x="2097" y="1154"/>
                  <a:pt x="2097" y="1154"/>
                  <a:pt x="2097" y="1154"/>
                </a:cubicBezTo>
                <a:cubicBezTo>
                  <a:pt x="2096" y="1153"/>
                  <a:pt x="2096" y="1153"/>
                  <a:pt x="2096" y="1153"/>
                </a:cubicBezTo>
                <a:cubicBezTo>
                  <a:pt x="2096" y="1154"/>
                  <a:pt x="2096" y="1154"/>
                  <a:pt x="2096" y="1154"/>
                </a:cubicBezTo>
                <a:cubicBezTo>
                  <a:pt x="2096" y="1154"/>
                  <a:pt x="2096" y="1154"/>
                  <a:pt x="2096" y="1154"/>
                </a:cubicBezTo>
                <a:cubicBezTo>
                  <a:pt x="2096" y="1154"/>
                  <a:pt x="2096" y="1154"/>
                  <a:pt x="2096" y="1154"/>
                </a:cubicBezTo>
                <a:cubicBezTo>
                  <a:pt x="2096" y="1154"/>
                  <a:pt x="2096" y="1154"/>
                  <a:pt x="2096" y="1154"/>
                </a:cubicBezTo>
                <a:moveTo>
                  <a:pt x="2097" y="1122"/>
                </a:moveTo>
                <a:cubicBezTo>
                  <a:pt x="2096" y="1122"/>
                  <a:pt x="2096" y="1122"/>
                  <a:pt x="2096" y="1122"/>
                </a:cubicBezTo>
                <a:cubicBezTo>
                  <a:pt x="2096" y="1122"/>
                  <a:pt x="2096" y="1122"/>
                  <a:pt x="2096" y="1122"/>
                </a:cubicBezTo>
                <a:cubicBezTo>
                  <a:pt x="2096" y="1122"/>
                  <a:pt x="2096" y="1122"/>
                  <a:pt x="2096" y="1122"/>
                </a:cubicBezTo>
                <a:cubicBezTo>
                  <a:pt x="2096" y="1122"/>
                  <a:pt x="2096" y="1122"/>
                  <a:pt x="2096" y="1122"/>
                </a:cubicBezTo>
                <a:cubicBezTo>
                  <a:pt x="2096" y="1122"/>
                  <a:pt x="2096" y="1122"/>
                  <a:pt x="2096" y="1122"/>
                </a:cubicBezTo>
                <a:cubicBezTo>
                  <a:pt x="2096" y="1122"/>
                  <a:pt x="2096" y="1122"/>
                  <a:pt x="2096" y="1122"/>
                </a:cubicBezTo>
                <a:cubicBezTo>
                  <a:pt x="2096" y="1123"/>
                  <a:pt x="2096" y="1123"/>
                  <a:pt x="2096" y="1123"/>
                </a:cubicBezTo>
                <a:cubicBezTo>
                  <a:pt x="2095" y="1123"/>
                  <a:pt x="2095" y="1123"/>
                  <a:pt x="2095" y="1123"/>
                </a:cubicBezTo>
                <a:cubicBezTo>
                  <a:pt x="2095" y="1123"/>
                  <a:pt x="2095" y="1123"/>
                  <a:pt x="2095" y="1123"/>
                </a:cubicBezTo>
                <a:cubicBezTo>
                  <a:pt x="2095" y="1123"/>
                  <a:pt x="2095" y="1123"/>
                  <a:pt x="2095" y="1123"/>
                </a:cubicBezTo>
                <a:cubicBezTo>
                  <a:pt x="2095" y="1123"/>
                  <a:pt x="2095" y="1123"/>
                  <a:pt x="2095" y="1123"/>
                </a:cubicBezTo>
                <a:cubicBezTo>
                  <a:pt x="2096" y="1123"/>
                  <a:pt x="2096" y="1123"/>
                  <a:pt x="2096" y="1123"/>
                </a:cubicBezTo>
                <a:cubicBezTo>
                  <a:pt x="2096" y="1123"/>
                  <a:pt x="2096" y="1123"/>
                  <a:pt x="2096" y="1123"/>
                </a:cubicBezTo>
                <a:cubicBezTo>
                  <a:pt x="2096" y="1123"/>
                  <a:pt x="2096" y="1123"/>
                  <a:pt x="2096" y="1123"/>
                </a:cubicBezTo>
                <a:cubicBezTo>
                  <a:pt x="2096" y="1123"/>
                  <a:pt x="2096" y="1123"/>
                  <a:pt x="2096" y="1123"/>
                </a:cubicBezTo>
                <a:cubicBezTo>
                  <a:pt x="2096" y="1123"/>
                  <a:pt x="2096" y="1123"/>
                  <a:pt x="2096" y="1123"/>
                </a:cubicBezTo>
                <a:cubicBezTo>
                  <a:pt x="2097" y="1123"/>
                  <a:pt x="2097" y="1123"/>
                  <a:pt x="2097" y="1123"/>
                </a:cubicBezTo>
                <a:cubicBezTo>
                  <a:pt x="2097" y="1122"/>
                  <a:pt x="2097" y="1122"/>
                  <a:pt x="2097" y="1122"/>
                </a:cubicBezTo>
                <a:cubicBezTo>
                  <a:pt x="2098" y="1122"/>
                  <a:pt x="2098" y="1122"/>
                  <a:pt x="2098" y="1122"/>
                </a:cubicBezTo>
                <a:cubicBezTo>
                  <a:pt x="2098" y="1122"/>
                  <a:pt x="2098" y="1122"/>
                  <a:pt x="2098" y="1122"/>
                </a:cubicBezTo>
                <a:cubicBezTo>
                  <a:pt x="2098" y="1123"/>
                  <a:pt x="2098" y="1123"/>
                  <a:pt x="2098" y="1123"/>
                </a:cubicBezTo>
                <a:cubicBezTo>
                  <a:pt x="2098" y="1122"/>
                  <a:pt x="2098" y="1122"/>
                  <a:pt x="2098" y="1122"/>
                </a:cubicBezTo>
                <a:cubicBezTo>
                  <a:pt x="2098" y="1122"/>
                  <a:pt x="2098" y="1122"/>
                  <a:pt x="2098" y="1122"/>
                </a:cubicBezTo>
                <a:cubicBezTo>
                  <a:pt x="2098" y="1122"/>
                  <a:pt x="2098" y="1122"/>
                  <a:pt x="2098" y="1122"/>
                </a:cubicBezTo>
                <a:cubicBezTo>
                  <a:pt x="2098" y="1122"/>
                  <a:pt x="2098" y="1122"/>
                  <a:pt x="2098" y="1122"/>
                </a:cubicBezTo>
                <a:cubicBezTo>
                  <a:pt x="2098" y="1122"/>
                  <a:pt x="2098" y="1122"/>
                  <a:pt x="2098" y="1122"/>
                </a:cubicBezTo>
                <a:cubicBezTo>
                  <a:pt x="2098" y="1122"/>
                  <a:pt x="2098" y="1122"/>
                  <a:pt x="2098" y="1122"/>
                </a:cubicBezTo>
                <a:cubicBezTo>
                  <a:pt x="2098" y="1122"/>
                  <a:pt x="2098" y="1122"/>
                  <a:pt x="2098" y="1122"/>
                </a:cubicBezTo>
                <a:cubicBezTo>
                  <a:pt x="2097" y="1122"/>
                  <a:pt x="2097" y="1122"/>
                  <a:pt x="2097" y="1122"/>
                </a:cubicBezTo>
                <a:cubicBezTo>
                  <a:pt x="2097" y="1122"/>
                  <a:pt x="2097" y="1122"/>
                  <a:pt x="2097" y="1122"/>
                </a:cubicBezTo>
                <a:cubicBezTo>
                  <a:pt x="2097" y="1122"/>
                  <a:pt x="2097" y="1122"/>
                  <a:pt x="2097" y="1122"/>
                </a:cubicBezTo>
                <a:moveTo>
                  <a:pt x="2107" y="1188"/>
                </a:moveTo>
                <a:cubicBezTo>
                  <a:pt x="2107" y="1188"/>
                  <a:pt x="2107" y="1188"/>
                  <a:pt x="2107" y="1188"/>
                </a:cubicBezTo>
                <a:cubicBezTo>
                  <a:pt x="2107" y="1188"/>
                  <a:pt x="2107" y="1188"/>
                  <a:pt x="2107" y="1188"/>
                </a:cubicBezTo>
                <a:cubicBezTo>
                  <a:pt x="2107" y="1188"/>
                  <a:pt x="2107" y="1188"/>
                  <a:pt x="2107" y="1188"/>
                </a:cubicBezTo>
                <a:cubicBezTo>
                  <a:pt x="2106" y="1188"/>
                  <a:pt x="2106" y="1188"/>
                  <a:pt x="2106" y="1188"/>
                </a:cubicBezTo>
                <a:cubicBezTo>
                  <a:pt x="2106" y="1188"/>
                  <a:pt x="2106" y="1188"/>
                  <a:pt x="2106" y="1188"/>
                </a:cubicBezTo>
                <a:cubicBezTo>
                  <a:pt x="2106" y="1188"/>
                  <a:pt x="2106" y="1188"/>
                  <a:pt x="2106" y="1188"/>
                </a:cubicBezTo>
                <a:cubicBezTo>
                  <a:pt x="2106" y="1188"/>
                  <a:pt x="2106" y="1188"/>
                  <a:pt x="2106" y="1188"/>
                </a:cubicBezTo>
                <a:cubicBezTo>
                  <a:pt x="2106" y="1189"/>
                  <a:pt x="2106" y="1189"/>
                  <a:pt x="2106" y="1189"/>
                </a:cubicBezTo>
                <a:cubicBezTo>
                  <a:pt x="2106" y="1189"/>
                  <a:pt x="2106" y="1189"/>
                  <a:pt x="2106" y="1189"/>
                </a:cubicBezTo>
                <a:cubicBezTo>
                  <a:pt x="2106" y="1189"/>
                  <a:pt x="2106" y="1189"/>
                  <a:pt x="2106" y="1189"/>
                </a:cubicBezTo>
                <a:cubicBezTo>
                  <a:pt x="2106" y="1189"/>
                  <a:pt x="2106" y="1189"/>
                  <a:pt x="2106" y="1189"/>
                </a:cubicBezTo>
                <a:cubicBezTo>
                  <a:pt x="2106" y="1189"/>
                  <a:pt x="2106" y="1189"/>
                  <a:pt x="2106" y="1189"/>
                </a:cubicBezTo>
                <a:cubicBezTo>
                  <a:pt x="2106" y="1189"/>
                  <a:pt x="2106" y="1189"/>
                  <a:pt x="2106" y="1189"/>
                </a:cubicBezTo>
                <a:cubicBezTo>
                  <a:pt x="2106" y="1189"/>
                  <a:pt x="2106" y="1189"/>
                  <a:pt x="2106" y="1189"/>
                </a:cubicBezTo>
                <a:cubicBezTo>
                  <a:pt x="2106" y="1189"/>
                  <a:pt x="2106" y="1189"/>
                  <a:pt x="2106" y="1189"/>
                </a:cubicBezTo>
                <a:cubicBezTo>
                  <a:pt x="2106" y="1189"/>
                  <a:pt x="2106" y="1189"/>
                  <a:pt x="2106" y="1189"/>
                </a:cubicBezTo>
                <a:cubicBezTo>
                  <a:pt x="2106" y="1189"/>
                  <a:pt x="2106" y="1189"/>
                  <a:pt x="2106" y="1189"/>
                </a:cubicBezTo>
                <a:cubicBezTo>
                  <a:pt x="2106" y="1189"/>
                  <a:pt x="2106" y="1189"/>
                  <a:pt x="2106" y="1189"/>
                </a:cubicBezTo>
                <a:cubicBezTo>
                  <a:pt x="2106" y="1188"/>
                  <a:pt x="2106" y="1188"/>
                  <a:pt x="2106" y="1188"/>
                </a:cubicBezTo>
                <a:cubicBezTo>
                  <a:pt x="2106" y="1188"/>
                  <a:pt x="2106" y="1188"/>
                  <a:pt x="2106" y="1188"/>
                </a:cubicBezTo>
                <a:cubicBezTo>
                  <a:pt x="2107" y="1188"/>
                  <a:pt x="2107" y="1188"/>
                  <a:pt x="2107" y="1188"/>
                </a:cubicBezTo>
                <a:moveTo>
                  <a:pt x="2112" y="1175"/>
                </a:moveTo>
                <a:cubicBezTo>
                  <a:pt x="2112" y="1175"/>
                  <a:pt x="2112" y="1175"/>
                  <a:pt x="2112" y="1175"/>
                </a:cubicBezTo>
                <a:cubicBezTo>
                  <a:pt x="2112" y="1174"/>
                  <a:pt x="2112" y="1174"/>
                  <a:pt x="2112" y="1174"/>
                </a:cubicBezTo>
                <a:cubicBezTo>
                  <a:pt x="2112" y="1174"/>
                  <a:pt x="2112" y="1174"/>
                  <a:pt x="2112" y="1174"/>
                </a:cubicBezTo>
                <a:cubicBezTo>
                  <a:pt x="2112" y="1174"/>
                  <a:pt x="2112" y="1174"/>
                  <a:pt x="2112" y="1174"/>
                </a:cubicBezTo>
                <a:cubicBezTo>
                  <a:pt x="2112" y="1175"/>
                  <a:pt x="2112" y="1175"/>
                  <a:pt x="2112" y="1175"/>
                </a:cubicBezTo>
                <a:cubicBezTo>
                  <a:pt x="2112" y="1175"/>
                  <a:pt x="2112" y="1175"/>
                  <a:pt x="2112" y="1175"/>
                </a:cubicBezTo>
                <a:cubicBezTo>
                  <a:pt x="2112" y="1175"/>
                  <a:pt x="2112" y="1175"/>
                  <a:pt x="2112" y="1175"/>
                </a:cubicBezTo>
                <a:cubicBezTo>
                  <a:pt x="2112" y="1175"/>
                  <a:pt x="2112" y="1175"/>
                  <a:pt x="2112" y="1175"/>
                </a:cubicBezTo>
                <a:cubicBezTo>
                  <a:pt x="2112" y="1175"/>
                  <a:pt x="2112" y="1175"/>
                  <a:pt x="2112" y="1175"/>
                </a:cubicBezTo>
                <a:cubicBezTo>
                  <a:pt x="2111" y="1175"/>
                  <a:pt x="2111" y="1175"/>
                  <a:pt x="2111" y="1175"/>
                </a:cubicBezTo>
                <a:cubicBezTo>
                  <a:pt x="2111" y="1175"/>
                  <a:pt x="2111" y="1175"/>
                  <a:pt x="2111" y="1175"/>
                </a:cubicBezTo>
                <a:cubicBezTo>
                  <a:pt x="2111" y="1175"/>
                  <a:pt x="2111" y="1175"/>
                  <a:pt x="2111" y="1175"/>
                </a:cubicBezTo>
                <a:cubicBezTo>
                  <a:pt x="2111" y="1175"/>
                  <a:pt x="2111" y="1175"/>
                  <a:pt x="2111" y="1175"/>
                </a:cubicBezTo>
                <a:cubicBezTo>
                  <a:pt x="2111" y="1176"/>
                  <a:pt x="2111" y="1176"/>
                  <a:pt x="2111" y="1176"/>
                </a:cubicBezTo>
                <a:cubicBezTo>
                  <a:pt x="2111" y="1176"/>
                  <a:pt x="2111" y="1176"/>
                  <a:pt x="2111" y="1176"/>
                </a:cubicBezTo>
                <a:cubicBezTo>
                  <a:pt x="2111" y="1176"/>
                  <a:pt x="2111" y="1176"/>
                  <a:pt x="2111" y="1176"/>
                </a:cubicBezTo>
                <a:cubicBezTo>
                  <a:pt x="2111" y="1176"/>
                  <a:pt x="2111" y="1176"/>
                  <a:pt x="2111" y="1176"/>
                </a:cubicBezTo>
                <a:cubicBezTo>
                  <a:pt x="2111" y="1176"/>
                  <a:pt x="2111" y="1176"/>
                  <a:pt x="2111" y="1176"/>
                </a:cubicBezTo>
                <a:cubicBezTo>
                  <a:pt x="2111" y="1175"/>
                  <a:pt x="2111" y="1175"/>
                  <a:pt x="2111" y="1175"/>
                </a:cubicBezTo>
                <a:cubicBezTo>
                  <a:pt x="2110" y="1175"/>
                  <a:pt x="2110" y="1175"/>
                  <a:pt x="2110" y="1175"/>
                </a:cubicBezTo>
                <a:cubicBezTo>
                  <a:pt x="2110" y="1176"/>
                  <a:pt x="2110" y="1176"/>
                  <a:pt x="2110" y="1176"/>
                </a:cubicBezTo>
                <a:cubicBezTo>
                  <a:pt x="2110" y="1176"/>
                  <a:pt x="2110" y="1176"/>
                  <a:pt x="2110" y="1176"/>
                </a:cubicBezTo>
                <a:cubicBezTo>
                  <a:pt x="2110" y="1176"/>
                  <a:pt x="2110" y="1176"/>
                  <a:pt x="2110" y="1176"/>
                </a:cubicBezTo>
                <a:cubicBezTo>
                  <a:pt x="2110" y="1176"/>
                  <a:pt x="2110" y="1176"/>
                  <a:pt x="2110" y="1176"/>
                </a:cubicBezTo>
                <a:cubicBezTo>
                  <a:pt x="2110" y="1176"/>
                  <a:pt x="2110" y="1176"/>
                  <a:pt x="2110" y="1176"/>
                </a:cubicBezTo>
                <a:cubicBezTo>
                  <a:pt x="2110" y="1176"/>
                  <a:pt x="2110" y="1176"/>
                  <a:pt x="2110" y="1176"/>
                </a:cubicBezTo>
                <a:cubicBezTo>
                  <a:pt x="2110" y="1176"/>
                  <a:pt x="2110" y="1176"/>
                  <a:pt x="2110" y="1176"/>
                </a:cubicBezTo>
                <a:cubicBezTo>
                  <a:pt x="2110" y="1176"/>
                  <a:pt x="2110" y="1176"/>
                  <a:pt x="2110" y="1176"/>
                </a:cubicBezTo>
                <a:cubicBezTo>
                  <a:pt x="2110" y="1176"/>
                  <a:pt x="2110" y="1176"/>
                  <a:pt x="2110" y="1176"/>
                </a:cubicBezTo>
                <a:cubicBezTo>
                  <a:pt x="2111" y="1176"/>
                  <a:pt x="2111" y="1176"/>
                  <a:pt x="2111" y="1176"/>
                </a:cubicBezTo>
                <a:cubicBezTo>
                  <a:pt x="2111" y="1177"/>
                  <a:pt x="2111" y="1177"/>
                  <a:pt x="2111" y="1177"/>
                </a:cubicBezTo>
                <a:cubicBezTo>
                  <a:pt x="2111" y="1177"/>
                  <a:pt x="2111" y="1177"/>
                  <a:pt x="2111" y="1177"/>
                </a:cubicBezTo>
                <a:cubicBezTo>
                  <a:pt x="2111" y="1177"/>
                  <a:pt x="2111" y="1177"/>
                  <a:pt x="2111" y="1177"/>
                </a:cubicBezTo>
                <a:cubicBezTo>
                  <a:pt x="2111" y="1177"/>
                  <a:pt x="2111" y="1177"/>
                  <a:pt x="2111" y="1177"/>
                </a:cubicBezTo>
                <a:cubicBezTo>
                  <a:pt x="2111" y="1177"/>
                  <a:pt x="2111" y="1177"/>
                  <a:pt x="2111" y="1177"/>
                </a:cubicBezTo>
                <a:cubicBezTo>
                  <a:pt x="2111" y="1177"/>
                  <a:pt x="2111" y="1177"/>
                  <a:pt x="2111" y="1177"/>
                </a:cubicBezTo>
                <a:cubicBezTo>
                  <a:pt x="2112" y="1176"/>
                  <a:pt x="2112" y="1176"/>
                  <a:pt x="2112" y="1176"/>
                </a:cubicBezTo>
                <a:cubicBezTo>
                  <a:pt x="2112" y="1176"/>
                  <a:pt x="2112" y="1176"/>
                  <a:pt x="2112" y="1176"/>
                </a:cubicBezTo>
                <a:cubicBezTo>
                  <a:pt x="2112" y="1176"/>
                  <a:pt x="2112" y="1176"/>
                  <a:pt x="2112" y="1176"/>
                </a:cubicBezTo>
                <a:cubicBezTo>
                  <a:pt x="2112" y="1176"/>
                  <a:pt x="2112" y="1176"/>
                  <a:pt x="2112" y="1176"/>
                </a:cubicBezTo>
                <a:cubicBezTo>
                  <a:pt x="2112" y="1175"/>
                  <a:pt x="2112" y="1175"/>
                  <a:pt x="2112" y="1175"/>
                </a:cubicBezTo>
                <a:cubicBezTo>
                  <a:pt x="2112" y="1175"/>
                  <a:pt x="2112" y="1175"/>
                  <a:pt x="2112" y="1175"/>
                </a:cubicBezTo>
                <a:cubicBezTo>
                  <a:pt x="2112" y="1175"/>
                  <a:pt x="2112" y="1175"/>
                  <a:pt x="2112" y="1175"/>
                </a:cubicBezTo>
                <a:cubicBezTo>
                  <a:pt x="2112" y="1175"/>
                  <a:pt x="2112" y="1175"/>
                  <a:pt x="2112" y="1175"/>
                </a:cubicBezTo>
                <a:cubicBezTo>
                  <a:pt x="2112" y="1175"/>
                  <a:pt x="2112" y="1175"/>
                  <a:pt x="2112" y="1175"/>
                </a:cubicBezTo>
                <a:moveTo>
                  <a:pt x="2101" y="1156"/>
                </a:moveTo>
                <a:cubicBezTo>
                  <a:pt x="2101" y="1156"/>
                  <a:pt x="2101" y="1156"/>
                  <a:pt x="2101" y="1156"/>
                </a:cubicBezTo>
                <a:cubicBezTo>
                  <a:pt x="2101" y="1156"/>
                  <a:pt x="2101" y="1156"/>
                  <a:pt x="2101" y="1156"/>
                </a:cubicBezTo>
                <a:cubicBezTo>
                  <a:pt x="2101" y="1156"/>
                  <a:pt x="2101" y="1156"/>
                  <a:pt x="2101" y="1156"/>
                </a:cubicBezTo>
                <a:cubicBezTo>
                  <a:pt x="2101" y="1155"/>
                  <a:pt x="2101" y="1155"/>
                  <a:pt x="2101" y="1155"/>
                </a:cubicBezTo>
                <a:cubicBezTo>
                  <a:pt x="2102" y="1155"/>
                  <a:pt x="2102" y="1155"/>
                  <a:pt x="2102" y="1155"/>
                </a:cubicBezTo>
                <a:cubicBezTo>
                  <a:pt x="2102" y="1155"/>
                  <a:pt x="2102" y="1155"/>
                  <a:pt x="2102" y="1155"/>
                </a:cubicBezTo>
                <a:cubicBezTo>
                  <a:pt x="2101" y="1155"/>
                  <a:pt x="2101" y="1155"/>
                  <a:pt x="2101" y="1155"/>
                </a:cubicBezTo>
                <a:cubicBezTo>
                  <a:pt x="2101" y="1154"/>
                  <a:pt x="2101" y="1154"/>
                  <a:pt x="2101" y="1154"/>
                </a:cubicBezTo>
                <a:cubicBezTo>
                  <a:pt x="2101" y="1154"/>
                  <a:pt x="2101" y="1154"/>
                  <a:pt x="2101" y="1154"/>
                </a:cubicBezTo>
                <a:cubicBezTo>
                  <a:pt x="2101" y="1154"/>
                  <a:pt x="2101" y="1154"/>
                  <a:pt x="2101" y="1154"/>
                </a:cubicBezTo>
                <a:cubicBezTo>
                  <a:pt x="2102" y="1153"/>
                  <a:pt x="2102" y="1153"/>
                  <a:pt x="2102" y="1153"/>
                </a:cubicBezTo>
                <a:cubicBezTo>
                  <a:pt x="2102" y="1153"/>
                  <a:pt x="2102" y="1153"/>
                  <a:pt x="2102" y="1153"/>
                </a:cubicBezTo>
                <a:cubicBezTo>
                  <a:pt x="2102" y="1152"/>
                  <a:pt x="2102" y="1152"/>
                  <a:pt x="2102" y="1152"/>
                </a:cubicBezTo>
                <a:cubicBezTo>
                  <a:pt x="2102" y="1152"/>
                  <a:pt x="2102" y="1152"/>
                  <a:pt x="2102" y="1152"/>
                </a:cubicBezTo>
                <a:cubicBezTo>
                  <a:pt x="2102" y="1152"/>
                  <a:pt x="2102" y="1152"/>
                  <a:pt x="2102" y="1152"/>
                </a:cubicBezTo>
                <a:cubicBezTo>
                  <a:pt x="2102" y="1151"/>
                  <a:pt x="2102" y="1151"/>
                  <a:pt x="2102" y="1151"/>
                </a:cubicBezTo>
                <a:cubicBezTo>
                  <a:pt x="2102" y="1151"/>
                  <a:pt x="2102" y="1151"/>
                  <a:pt x="2102" y="1151"/>
                </a:cubicBezTo>
                <a:cubicBezTo>
                  <a:pt x="2102" y="1150"/>
                  <a:pt x="2102" y="1150"/>
                  <a:pt x="2102" y="1150"/>
                </a:cubicBezTo>
                <a:cubicBezTo>
                  <a:pt x="2101" y="1150"/>
                  <a:pt x="2101" y="1150"/>
                  <a:pt x="2101" y="1150"/>
                </a:cubicBezTo>
                <a:cubicBezTo>
                  <a:pt x="2101" y="1151"/>
                  <a:pt x="2101" y="1151"/>
                  <a:pt x="2101" y="1151"/>
                </a:cubicBezTo>
                <a:cubicBezTo>
                  <a:pt x="2101" y="1151"/>
                  <a:pt x="2101" y="1151"/>
                  <a:pt x="2101" y="1151"/>
                </a:cubicBezTo>
                <a:cubicBezTo>
                  <a:pt x="2100" y="1151"/>
                  <a:pt x="2100" y="1151"/>
                  <a:pt x="2100" y="1151"/>
                </a:cubicBezTo>
                <a:cubicBezTo>
                  <a:pt x="2100" y="1151"/>
                  <a:pt x="2100" y="1151"/>
                  <a:pt x="2100" y="1151"/>
                </a:cubicBezTo>
                <a:cubicBezTo>
                  <a:pt x="2100" y="1152"/>
                  <a:pt x="2100" y="1152"/>
                  <a:pt x="2100" y="1152"/>
                </a:cubicBezTo>
                <a:cubicBezTo>
                  <a:pt x="2100" y="1152"/>
                  <a:pt x="2100" y="1152"/>
                  <a:pt x="2100" y="1152"/>
                </a:cubicBezTo>
                <a:cubicBezTo>
                  <a:pt x="2100" y="1153"/>
                  <a:pt x="2100" y="1153"/>
                  <a:pt x="2100" y="1153"/>
                </a:cubicBezTo>
                <a:cubicBezTo>
                  <a:pt x="2100" y="1153"/>
                  <a:pt x="2100" y="1153"/>
                  <a:pt x="2100" y="1153"/>
                </a:cubicBezTo>
                <a:cubicBezTo>
                  <a:pt x="2100" y="1153"/>
                  <a:pt x="2100" y="1153"/>
                  <a:pt x="2100" y="1153"/>
                </a:cubicBezTo>
                <a:cubicBezTo>
                  <a:pt x="2099" y="1154"/>
                  <a:pt x="2099" y="1154"/>
                  <a:pt x="2099" y="1154"/>
                </a:cubicBezTo>
                <a:cubicBezTo>
                  <a:pt x="2099" y="1154"/>
                  <a:pt x="2099" y="1154"/>
                  <a:pt x="2099" y="1154"/>
                </a:cubicBezTo>
                <a:cubicBezTo>
                  <a:pt x="2099" y="1154"/>
                  <a:pt x="2099" y="1154"/>
                  <a:pt x="2099" y="1154"/>
                </a:cubicBezTo>
                <a:cubicBezTo>
                  <a:pt x="2099" y="1155"/>
                  <a:pt x="2099" y="1155"/>
                  <a:pt x="2099" y="1155"/>
                </a:cubicBezTo>
                <a:cubicBezTo>
                  <a:pt x="2099" y="1155"/>
                  <a:pt x="2099" y="1155"/>
                  <a:pt x="2099" y="1155"/>
                </a:cubicBezTo>
                <a:cubicBezTo>
                  <a:pt x="2099" y="1155"/>
                  <a:pt x="2099" y="1155"/>
                  <a:pt x="2099" y="1155"/>
                </a:cubicBezTo>
                <a:cubicBezTo>
                  <a:pt x="2100" y="1155"/>
                  <a:pt x="2100" y="1155"/>
                  <a:pt x="2100" y="1155"/>
                </a:cubicBezTo>
                <a:cubicBezTo>
                  <a:pt x="2100" y="1155"/>
                  <a:pt x="2100" y="1155"/>
                  <a:pt x="2100" y="1155"/>
                </a:cubicBezTo>
                <a:cubicBezTo>
                  <a:pt x="2100" y="1155"/>
                  <a:pt x="2100" y="1155"/>
                  <a:pt x="2100" y="1155"/>
                </a:cubicBezTo>
                <a:cubicBezTo>
                  <a:pt x="2100" y="1155"/>
                  <a:pt x="2100" y="1155"/>
                  <a:pt x="2100" y="1155"/>
                </a:cubicBezTo>
                <a:cubicBezTo>
                  <a:pt x="2101" y="1155"/>
                  <a:pt x="2101" y="1155"/>
                  <a:pt x="2101" y="1155"/>
                </a:cubicBezTo>
                <a:cubicBezTo>
                  <a:pt x="2100" y="1155"/>
                  <a:pt x="2100" y="1155"/>
                  <a:pt x="2100" y="1155"/>
                </a:cubicBezTo>
                <a:cubicBezTo>
                  <a:pt x="2101" y="1155"/>
                  <a:pt x="2101" y="1155"/>
                  <a:pt x="2101" y="1155"/>
                </a:cubicBezTo>
                <a:cubicBezTo>
                  <a:pt x="2101" y="1155"/>
                  <a:pt x="2101" y="1155"/>
                  <a:pt x="2101" y="1155"/>
                </a:cubicBezTo>
                <a:cubicBezTo>
                  <a:pt x="2101" y="1156"/>
                  <a:pt x="2101" y="1156"/>
                  <a:pt x="2101" y="1156"/>
                </a:cubicBezTo>
                <a:moveTo>
                  <a:pt x="2103" y="1114"/>
                </a:moveTo>
                <a:cubicBezTo>
                  <a:pt x="2103" y="1114"/>
                  <a:pt x="2103" y="1114"/>
                  <a:pt x="2103" y="1114"/>
                </a:cubicBezTo>
                <a:cubicBezTo>
                  <a:pt x="2102" y="1114"/>
                  <a:pt x="2102" y="1114"/>
                  <a:pt x="2102" y="1114"/>
                </a:cubicBezTo>
                <a:cubicBezTo>
                  <a:pt x="2102" y="1113"/>
                  <a:pt x="2102" y="1113"/>
                  <a:pt x="2102" y="1113"/>
                </a:cubicBezTo>
                <a:cubicBezTo>
                  <a:pt x="2101" y="1113"/>
                  <a:pt x="2101" y="1113"/>
                  <a:pt x="2101" y="1113"/>
                </a:cubicBezTo>
                <a:cubicBezTo>
                  <a:pt x="2100" y="1113"/>
                  <a:pt x="2100" y="1113"/>
                  <a:pt x="2100" y="1113"/>
                </a:cubicBezTo>
                <a:cubicBezTo>
                  <a:pt x="2100" y="1113"/>
                  <a:pt x="2100" y="1113"/>
                  <a:pt x="2100" y="1113"/>
                </a:cubicBezTo>
                <a:cubicBezTo>
                  <a:pt x="2100" y="1113"/>
                  <a:pt x="2100" y="1113"/>
                  <a:pt x="2100" y="1113"/>
                </a:cubicBezTo>
                <a:cubicBezTo>
                  <a:pt x="2100" y="1113"/>
                  <a:pt x="2100" y="1113"/>
                  <a:pt x="2100" y="1113"/>
                </a:cubicBezTo>
                <a:cubicBezTo>
                  <a:pt x="2100" y="1113"/>
                  <a:pt x="2100" y="1113"/>
                  <a:pt x="2100" y="1113"/>
                </a:cubicBezTo>
                <a:cubicBezTo>
                  <a:pt x="2100" y="1113"/>
                  <a:pt x="2100" y="1113"/>
                  <a:pt x="2100" y="1113"/>
                </a:cubicBezTo>
                <a:cubicBezTo>
                  <a:pt x="2099" y="1113"/>
                  <a:pt x="2099" y="1113"/>
                  <a:pt x="2099" y="1113"/>
                </a:cubicBezTo>
                <a:cubicBezTo>
                  <a:pt x="2099" y="1113"/>
                  <a:pt x="2099" y="1113"/>
                  <a:pt x="2099" y="1113"/>
                </a:cubicBezTo>
                <a:cubicBezTo>
                  <a:pt x="2099" y="1113"/>
                  <a:pt x="2099" y="1113"/>
                  <a:pt x="2099" y="1113"/>
                </a:cubicBezTo>
                <a:cubicBezTo>
                  <a:pt x="2099" y="1113"/>
                  <a:pt x="2099" y="1113"/>
                  <a:pt x="2099" y="1113"/>
                </a:cubicBezTo>
                <a:cubicBezTo>
                  <a:pt x="2099" y="1113"/>
                  <a:pt x="2099" y="1113"/>
                  <a:pt x="2099" y="1113"/>
                </a:cubicBezTo>
                <a:cubicBezTo>
                  <a:pt x="2099" y="1113"/>
                  <a:pt x="2099" y="1113"/>
                  <a:pt x="2099" y="1113"/>
                </a:cubicBezTo>
                <a:cubicBezTo>
                  <a:pt x="2098" y="1113"/>
                  <a:pt x="2098" y="1113"/>
                  <a:pt x="2098" y="1113"/>
                </a:cubicBezTo>
                <a:cubicBezTo>
                  <a:pt x="2098" y="1113"/>
                  <a:pt x="2098" y="1113"/>
                  <a:pt x="2098" y="1113"/>
                </a:cubicBezTo>
                <a:cubicBezTo>
                  <a:pt x="2098" y="1113"/>
                  <a:pt x="2098" y="1113"/>
                  <a:pt x="2098" y="1113"/>
                </a:cubicBezTo>
                <a:cubicBezTo>
                  <a:pt x="2097" y="1113"/>
                  <a:pt x="2097" y="1113"/>
                  <a:pt x="2097" y="1113"/>
                </a:cubicBezTo>
                <a:cubicBezTo>
                  <a:pt x="2097" y="1112"/>
                  <a:pt x="2097" y="1112"/>
                  <a:pt x="2097" y="1112"/>
                </a:cubicBezTo>
                <a:cubicBezTo>
                  <a:pt x="2097" y="1112"/>
                  <a:pt x="2097" y="1112"/>
                  <a:pt x="2097" y="1112"/>
                </a:cubicBezTo>
                <a:cubicBezTo>
                  <a:pt x="2096" y="1112"/>
                  <a:pt x="2096" y="1112"/>
                  <a:pt x="2096" y="1112"/>
                </a:cubicBezTo>
                <a:cubicBezTo>
                  <a:pt x="2095" y="1113"/>
                  <a:pt x="2095" y="1113"/>
                  <a:pt x="2095" y="1113"/>
                </a:cubicBezTo>
                <a:cubicBezTo>
                  <a:pt x="2095" y="1113"/>
                  <a:pt x="2094" y="1113"/>
                  <a:pt x="2094" y="1112"/>
                </a:cubicBezTo>
                <a:cubicBezTo>
                  <a:pt x="2094" y="1111"/>
                  <a:pt x="2094" y="1111"/>
                  <a:pt x="2094" y="1111"/>
                </a:cubicBezTo>
                <a:cubicBezTo>
                  <a:pt x="2094" y="1111"/>
                  <a:pt x="2094" y="1111"/>
                  <a:pt x="2094" y="1111"/>
                </a:cubicBezTo>
                <a:cubicBezTo>
                  <a:pt x="2094" y="1111"/>
                  <a:pt x="2094" y="1111"/>
                  <a:pt x="2094" y="1111"/>
                </a:cubicBezTo>
                <a:cubicBezTo>
                  <a:pt x="2094" y="1111"/>
                  <a:pt x="2094" y="1111"/>
                  <a:pt x="2094" y="1111"/>
                </a:cubicBezTo>
                <a:cubicBezTo>
                  <a:pt x="2093" y="1111"/>
                  <a:pt x="2093" y="1111"/>
                  <a:pt x="2093" y="1111"/>
                </a:cubicBezTo>
                <a:cubicBezTo>
                  <a:pt x="2093" y="1111"/>
                  <a:pt x="2093" y="1111"/>
                  <a:pt x="2093" y="1111"/>
                </a:cubicBezTo>
                <a:cubicBezTo>
                  <a:pt x="2092" y="1111"/>
                  <a:pt x="2092" y="1111"/>
                  <a:pt x="2092" y="1111"/>
                </a:cubicBezTo>
                <a:cubicBezTo>
                  <a:pt x="2092" y="1111"/>
                  <a:pt x="2092" y="1111"/>
                  <a:pt x="2092" y="1111"/>
                </a:cubicBezTo>
                <a:cubicBezTo>
                  <a:pt x="2092" y="1111"/>
                  <a:pt x="2092" y="1111"/>
                  <a:pt x="2092" y="1111"/>
                </a:cubicBezTo>
                <a:cubicBezTo>
                  <a:pt x="2091" y="1111"/>
                  <a:pt x="2091" y="1111"/>
                  <a:pt x="2091" y="1111"/>
                </a:cubicBezTo>
                <a:cubicBezTo>
                  <a:pt x="2091" y="1111"/>
                  <a:pt x="2091" y="1111"/>
                  <a:pt x="2091" y="1111"/>
                </a:cubicBezTo>
                <a:cubicBezTo>
                  <a:pt x="2090" y="1111"/>
                  <a:pt x="2090" y="1111"/>
                  <a:pt x="2090" y="1111"/>
                </a:cubicBezTo>
                <a:cubicBezTo>
                  <a:pt x="2090" y="1111"/>
                  <a:pt x="2090" y="1111"/>
                  <a:pt x="2090" y="1111"/>
                </a:cubicBezTo>
                <a:cubicBezTo>
                  <a:pt x="2090" y="1111"/>
                  <a:pt x="2090" y="1111"/>
                  <a:pt x="2090" y="1111"/>
                </a:cubicBezTo>
                <a:cubicBezTo>
                  <a:pt x="2090" y="1111"/>
                  <a:pt x="2090" y="1111"/>
                  <a:pt x="2090" y="1111"/>
                </a:cubicBezTo>
                <a:cubicBezTo>
                  <a:pt x="2089" y="1111"/>
                  <a:pt x="2089" y="1111"/>
                  <a:pt x="2089" y="1111"/>
                </a:cubicBezTo>
                <a:cubicBezTo>
                  <a:pt x="2089" y="1111"/>
                  <a:pt x="2089" y="1111"/>
                  <a:pt x="2089" y="1111"/>
                </a:cubicBezTo>
                <a:cubicBezTo>
                  <a:pt x="2090" y="1112"/>
                  <a:pt x="2090" y="1112"/>
                  <a:pt x="2090" y="1112"/>
                </a:cubicBezTo>
                <a:cubicBezTo>
                  <a:pt x="2089" y="1112"/>
                  <a:pt x="2089" y="1112"/>
                  <a:pt x="2089" y="1112"/>
                </a:cubicBezTo>
                <a:cubicBezTo>
                  <a:pt x="2089" y="1112"/>
                  <a:pt x="2089" y="1112"/>
                  <a:pt x="2089" y="1112"/>
                </a:cubicBezTo>
                <a:cubicBezTo>
                  <a:pt x="2089" y="1113"/>
                  <a:pt x="2089" y="1113"/>
                  <a:pt x="2089" y="1113"/>
                </a:cubicBezTo>
                <a:cubicBezTo>
                  <a:pt x="2089" y="1113"/>
                  <a:pt x="2089" y="1113"/>
                  <a:pt x="2089" y="1113"/>
                </a:cubicBezTo>
                <a:cubicBezTo>
                  <a:pt x="2089" y="1113"/>
                  <a:pt x="2089" y="1113"/>
                  <a:pt x="2089" y="1113"/>
                </a:cubicBezTo>
                <a:cubicBezTo>
                  <a:pt x="2088" y="1113"/>
                  <a:pt x="2088" y="1113"/>
                  <a:pt x="2088" y="1113"/>
                </a:cubicBezTo>
                <a:cubicBezTo>
                  <a:pt x="2088" y="1114"/>
                  <a:pt x="2088" y="1114"/>
                  <a:pt x="2088" y="1114"/>
                </a:cubicBezTo>
                <a:cubicBezTo>
                  <a:pt x="2088" y="1114"/>
                  <a:pt x="2088" y="1114"/>
                  <a:pt x="2088" y="1114"/>
                </a:cubicBezTo>
                <a:cubicBezTo>
                  <a:pt x="2088" y="1114"/>
                  <a:pt x="2088" y="1114"/>
                  <a:pt x="2088" y="1114"/>
                </a:cubicBezTo>
                <a:cubicBezTo>
                  <a:pt x="2088" y="1115"/>
                  <a:pt x="2088" y="1115"/>
                  <a:pt x="2088" y="1115"/>
                </a:cubicBezTo>
                <a:cubicBezTo>
                  <a:pt x="2088" y="1114"/>
                  <a:pt x="2088" y="1114"/>
                  <a:pt x="2088" y="1114"/>
                </a:cubicBezTo>
                <a:cubicBezTo>
                  <a:pt x="2087" y="1114"/>
                  <a:pt x="2087" y="1114"/>
                  <a:pt x="2087" y="1114"/>
                </a:cubicBezTo>
                <a:cubicBezTo>
                  <a:pt x="2087" y="1114"/>
                  <a:pt x="2087" y="1114"/>
                  <a:pt x="2087" y="1114"/>
                </a:cubicBezTo>
                <a:cubicBezTo>
                  <a:pt x="2087" y="1114"/>
                  <a:pt x="2087" y="1114"/>
                  <a:pt x="2087" y="1114"/>
                </a:cubicBezTo>
                <a:cubicBezTo>
                  <a:pt x="2086" y="1114"/>
                  <a:pt x="2086" y="1114"/>
                  <a:pt x="2086" y="1114"/>
                </a:cubicBezTo>
                <a:cubicBezTo>
                  <a:pt x="2086" y="1114"/>
                  <a:pt x="2086" y="1114"/>
                  <a:pt x="2086" y="1114"/>
                </a:cubicBezTo>
                <a:cubicBezTo>
                  <a:pt x="2086" y="1114"/>
                  <a:pt x="2086" y="1114"/>
                  <a:pt x="2086" y="1114"/>
                </a:cubicBezTo>
                <a:cubicBezTo>
                  <a:pt x="2086" y="1113"/>
                  <a:pt x="2086" y="1113"/>
                  <a:pt x="2086" y="1113"/>
                </a:cubicBezTo>
                <a:cubicBezTo>
                  <a:pt x="2086" y="1113"/>
                  <a:pt x="2086" y="1113"/>
                  <a:pt x="2086" y="1113"/>
                </a:cubicBezTo>
                <a:cubicBezTo>
                  <a:pt x="2086" y="1113"/>
                  <a:pt x="2086" y="1113"/>
                  <a:pt x="2086" y="1113"/>
                </a:cubicBezTo>
                <a:cubicBezTo>
                  <a:pt x="2086" y="1113"/>
                  <a:pt x="2086" y="1113"/>
                  <a:pt x="2086" y="1113"/>
                </a:cubicBezTo>
                <a:cubicBezTo>
                  <a:pt x="2086" y="1114"/>
                  <a:pt x="2086" y="1114"/>
                  <a:pt x="2086" y="1114"/>
                </a:cubicBezTo>
                <a:cubicBezTo>
                  <a:pt x="2086" y="1114"/>
                  <a:pt x="2086" y="1114"/>
                  <a:pt x="2086" y="1114"/>
                </a:cubicBezTo>
                <a:cubicBezTo>
                  <a:pt x="2086" y="1114"/>
                  <a:pt x="2086" y="1114"/>
                  <a:pt x="2086" y="1114"/>
                </a:cubicBezTo>
                <a:cubicBezTo>
                  <a:pt x="2085" y="1115"/>
                  <a:pt x="2085" y="1115"/>
                  <a:pt x="2085" y="1115"/>
                </a:cubicBezTo>
                <a:cubicBezTo>
                  <a:pt x="2085" y="1115"/>
                  <a:pt x="2084" y="1115"/>
                  <a:pt x="2084" y="1115"/>
                </a:cubicBezTo>
                <a:cubicBezTo>
                  <a:pt x="2084" y="1116"/>
                  <a:pt x="2085" y="1116"/>
                  <a:pt x="2084" y="1116"/>
                </a:cubicBezTo>
                <a:cubicBezTo>
                  <a:pt x="2084" y="1116"/>
                  <a:pt x="2084" y="1116"/>
                  <a:pt x="2084" y="1116"/>
                </a:cubicBezTo>
                <a:cubicBezTo>
                  <a:pt x="2084" y="1116"/>
                  <a:pt x="2083" y="1116"/>
                  <a:pt x="2083" y="1117"/>
                </a:cubicBezTo>
                <a:cubicBezTo>
                  <a:pt x="2083" y="1117"/>
                  <a:pt x="2083" y="1117"/>
                  <a:pt x="2083" y="1117"/>
                </a:cubicBezTo>
                <a:cubicBezTo>
                  <a:pt x="2083" y="1117"/>
                  <a:pt x="2083" y="1117"/>
                  <a:pt x="2083" y="1117"/>
                </a:cubicBezTo>
                <a:cubicBezTo>
                  <a:pt x="2083" y="1118"/>
                  <a:pt x="2083" y="1118"/>
                  <a:pt x="2083" y="1118"/>
                </a:cubicBezTo>
                <a:cubicBezTo>
                  <a:pt x="2083" y="1118"/>
                  <a:pt x="2083" y="1118"/>
                  <a:pt x="2083" y="1118"/>
                </a:cubicBezTo>
                <a:cubicBezTo>
                  <a:pt x="2083" y="1118"/>
                  <a:pt x="2083" y="1118"/>
                  <a:pt x="2083" y="1118"/>
                </a:cubicBezTo>
                <a:cubicBezTo>
                  <a:pt x="2083" y="1118"/>
                  <a:pt x="2083" y="1118"/>
                  <a:pt x="2083" y="1118"/>
                </a:cubicBezTo>
                <a:cubicBezTo>
                  <a:pt x="2083" y="1119"/>
                  <a:pt x="2083" y="1119"/>
                  <a:pt x="2083" y="1119"/>
                </a:cubicBezTo>
                <a:cubicBezTo>
                  <a:pt x="2083" y="1120"/>
                  <a:pt x="2083" y="1120"/>
                  <a:pt x="2083" y="1120"/>
                </a:cubicBezTo>
                <a:cubicBezTo>
                  <a:pt x="2083" y="1120"/>
                  <a:pt x="2083" y="1120"/>
                  <a:pt x="2083" y="1120"/>
                </a:cubicBezTo>
                <a:cubicBezTo>
                  <a:pt x="2083" y="1120"/>
                  <a:pt x="2083" y="1120"/>
                  <a:pt x="2083" y="1120"/>
                </a:cubicBezTo>
                <a:cubicBezTo>
                  <a:pt x="2083" y="1121"/>
                  <a:pt x="2082" y="1120"/>
                  <a:pt x="2082" y="1120"/>
                </a:cubicBezTo>
                <a:cubicBezTo>
                  <a:pt x="2082" y="1120"/>
                  <a:pt x="2082" y="1120"/>
                  <a:pt x="2082" y="1120"/>
                </a:cubicBezTo>
                <a:cubicBezTo>
                  <a:pt x="2082" y="1120"/>
                  <a:pt x="2082" y="1120"/>
                  <a:pt x="2082" y="1120"/>
                </a:cubicBezTo>
                <a:cubicBezTo>
                  <a:pt x="2081" y="1120"/>
                  <a:pt x="2081" y="1120"/>
                  <a:pt x="2081" y="1120"/>
                </a:cubicBezTo>
                <a:cubicBezTo>
                  <a:pt x="2082" y="1120"/>
                  <a:pt x="2082" y="1120"/>
                  <a:pt x="2082" y="1120"/>
                </a:cubicBezTo>
                <a:cubicBezTo>
                  <a:pt x="2082" y="1120"/>
                  <a:pt x="2082" y="1121"/>
                  <a:pt x="2082" y="1121"/>
                </a:cubicBezTo>
                <a:cubicBezTo>
                  <a:pt x="2083" y="1121"/>
                  <a:pt x="2083" y="1121"/>
                  <a:pt x="2083" y="1121"/>
                </a:cubicBezTo>
                <a:cubicBezTo>
                  <a:pt x="2083" y="1121"/>
                  <a:pt x="2083" y="1121"/>
                  <a:pt x="2083" y="1121"/>
                </a:cubicBezTo>
                <a:cubicBezTo>
                  <a:pt x="2082" y="1122"/>
                  <a:pt x="2082" y="1122"/>
                  <a:pt x="2082" y="1122"/>
                </a:cubicBezTo>
                <a:cubicBezTo>
                  <a:pt x="2082" y="1123"/>
                  <a:pt x="2082" y="1123"/>
                  <a:pt x="2083" y="1124"/>
                </a:cubicBezTo>
                <a:cubicBezTo>
                  <a:pt x="2083" y="1124"/>
                  <a:pt x="2083" y="1124"/>
                  <a:pt x="2083" y="1124"/>
                </a:cubicBezTo>
                <a:cubicBezTo>
                  <a:pt x="2083" y="1125"/>
                  <a:pt x="2083" y="1125"/>
                  <a:pt x="2083" y="1125"/>
                </a:cubicBezTo>
                <a:cubicBezTo>
                  <a:pt x="2083" y="1125"/>
                  <a:pt x="2083" y="1125"/>
                  <a:pt x="2083" y="1125"/>
                </a:cubicBezTo>
                <a:cubicBezTo>
                  <a:pt x="2083" y="1125"/>
                  <a:pt x="2083" y="1125"/>
                  <a:pt x="2083" y="1125"/>
                </a:cubicBezTo>
                <a:cubicBezTo>
                  <a:pt x="2082" y="1124"/>
                  <a:pt x="2082" y="1124"/>
                  <a:pt x="2082" y="1124"/>
                </a:cubicBezTo>
                <a:cubicBezTo>
                  <a:pt x="2082" y="1124"/>
                  <a:pt x="2082" y="1124"/>
                  <a:pt x="2082" y="1124"/>
                </a:cubicBezTo>
                <a:cubicBezTo>
                  <a:pt x="2082" y="1124"/>
                  <a:pt x="2082" y="1124"/>
                  <a:pt x="2082" y="1124"/>
                </a:cubicBezTo>
                <a:cubicBezTo>
                  <a:pt x="2082" y="1125"/>
                  <a:pt x="2082" y="1125"/>
                  <a:pt x="2082" y="1125"/>
                </a:cubicBezTo>
                <a:cubicBezTo>
                  <a:pt x="2081" y="1125"/>
                  <a:pt x="2081" y="1125"/>
                  <a:pt x="2081" y="1125"/>
                </a:cubicBezTo>
                <a:cubicBezTo>
                  <a:pt x="2081" y="1125"/>
                  <a:pt x="2081" y="1125"/>
                  <a:pt x="2081" y="1125"/>
                </a:cubicBezTo>
                <a:cubicBezTo>
                  <a:pt x="2081" y="1126"/>
                  <a:pt x="2081" y="1126"/>
                  <a:pt x="2081" y="1126"/>
                </a:cubicBezTo>
                <a:cubicBezTo>
                  <a:pt x="2081" y="1125"/>
                  <a:pt x="2081" y="1125"/>
                  <a:pt x="2081" y="1125"/>
                </a:cubicBezTo>
                <a:cubicBezTo>
                  <a:pt x="2081" y="1125"/>
                  <a:pt x="2081" y="1125"/>
                  <a:pt x="2081" y="1125"/>
                </a:cubicBezTo>
                <a:cubicBezTo>
                  <a:pt x="2081" y="1126"/>
                  <a:pt x="2081" y="1126"/>
                  <a:pt x="2081" y="1126"/>
                </a:cubicBezTo>
                <a:cubicBezTo>
                  <a:pt x="2081" y="1126"/>
                  <a:pt x="2081" y="1126"/>
                  <a:pt x="2081" y="1126"/>
                </a:cubicBezTo>
                <a:cubicBezTo>
                  <a:pt x="2080" y="1127"/>
                  <a:pt x="2080" y="1127"/>
                  <a:pt x="2080" y="1127"/>
                </a:cubicBezTo>
                <a:cubicBezTo>
                  <a:pt x="2080" y="1127"/>
                  <a:pt x="2080" y="1127"/>
                  <a:pt x="2080" y="1127"/>
                </a:cubicBezTo>
                <a:cubicBezTo>
                  <a:pt x="2080" y="1127"/>
                  <a:pt x="2080" y="1127"/>
                  <a:pt x="2080" y="1127"/>
                </a:cubicBezTo>
                <a:cubicBezTo>
                  <a:pt x="2080" y="1128"/>
                  <a:pt x="2080" y="1128"/>
                  <a:pt x="2080" y="1128"/>
                </a:cubicBezTo>
                <a:cubicBezTo>
                  <a:pt x="2080" y="1129"/>
                  <a:pt x="2080" y="1129"/>
                  <a:pt x="2080" y="1129"/>
                </a:cubicBezTo>
                <a:cubicBezTo>
                  <a:pt x="2079" y="1129"/>
                  <a:pt x="2079" y="1129"/>
                  <a:pt x="2079" y="1129"/>
                </a:cubicBezTo>
                <a:cubicBezTo>
                  <a:pt x="2079" y="1129"/>
                  <a:pt x="2079" y="1129"/>
                  <a:pt x="2079" y="1129"/>
                </a:cubicBezTo>
                <a:cubicBezTo>
                  <a:pt x="2079" y="1129"/>
                  <a:pt x="2079" y="1129"/>
                  <a:pt x="2079" y="1129"/>
                </a:cubicBezTo>
                <a:cubicBezTo>
                  <a:pt x="2079" y="1130"/>
                  <a:pt x="2079" y="1130"/>
                  <a:pt x="2079" y="1130"/>
                </a:cubicBezTo>
                <a:cubicBezTo>
                  <a:pt x="2079" y="1131"/>
                  <a:pt x="2079" y="1131"/>
                  <a:pt x="2079" y="1131"/>
                </a:cubicBezTo>
                <a:cubicBezTo>
                  <a:pt x="2080" y="1132"/>
                  <a:pt x="2080" y="1132"/>
                  <a:pt x="2080" y="1132"/>
                </a:cubicBezTo>
                <a:cubicBezTo>
                  <a:pt x="2080" y="1133"/>
                  <a:pt x="2080" y="1133"/>
                  <a:pt x="2080" y="1133"/>
                </a:cubicBezTo>
                <a:cubicBezTo>
                  <a:pt x="2079" y="1133"/>
                  <a:pt x="2079" y="1133"/>
                  <a:pt x="2079" y="1133"/>
                </a:cubicBezTo>
                <a:cubicBezTo>
                  <a:pt x="2078" y="1134"/>
                  <a:pt x="2078" y="1134"/>
                  <a:pt x="2078" y="1134"/>
                </a:cubicBezTo>
                <a:cubicBezTo>
                  <a:pt x="2078" y="1135"/>
                  <a:pt x="2078" y="1135"/>
                  <a:pt x="2078" y="1135"/>
                </a:cubicBezTo>
                <a:cubicBezTo>
                  <a:pt x="2078" y="1135"/>
                  <a:pt x="2078" y="1135"/>
                  <a:pt x="2078" y="1135"/>
                </a:cubicBezTo>
                <a:cubicBezTo>
                  <a:pt x="2078" y="1135"/>
                  <a:pt x="2078" y="1135"/>
                  <a:pt x="2078" y="1135"/>
                </a:cubicBezTo>
                <a:cubicBezTo>
                  <a:pt x="2078" y="1136"/>
                  <a:pt x="2078" y="1136"/>
                  <a:pt x="2078" y="1136"/>
                </a:cubicBezTo>
                <a:cubicBezTo>
                  <a:pt x="2078" y="1137"/>
                  <a:pt x="2078" y="1137"/>
                  <a:pt x="2078" y="1137"/>
                </a:cubicBezTo>
                <a:cubicBezTo>
                  <a:pt x="2077" y="1137"/>
                  <a:pt x="2077" y="1137"/>
                  <a:pt x="2077" y="1137"/>
                </a:cubicBezTo>
                <a:cubicBezTo>
                  <a:pt x="2076" y="1137"/>
                  <a:pt x="2076" y="1137"/>
                  <a:pt x="2076" y="1137"/>
                </a:cubicBezTo>
                <a:cubicBezTo>
                  <a:pt x="2076" y="1137"/>
                  <a:pt x="2076" y="1137"/>
                  <a:pt x="2076" y="1137"/>
                </a:cubicBezTo>
                <a:cubicBezTo>
                  <a:pt x="2076" y="1138"/>
                  <a:pt x="2076" y="1138"/>
                  <a:pt x="2076" y="1138"/>
                </a:cubicBezTo>
                <a:cubicBezTo>
                  <a:pt x="2076" y="1138"/>
                  <a:pt x="2076" y="1138"/>
                  <a:pt x="2076" y="1138"/>
                </a:cubicBezTo>
                <a:cubicBezTo>
                  <a:pt x="2076" y="1139"/>
                  <a:pt x="2076" y="1139"/>
                  <a:pt x="2076" y="1139"/>
                </a:cubicBezTo>
                <a:cubicBezTo>
                  <a:pt x="2076" y="1139"/>
                  <a:pt x="2076" y="1139"/>
                  <a:pt x="2076" y="1139"/>
                </a:cubicBezTo>
                <a:cubicBezTo>
                  <a:pt x="2076" y="1140"/>
                  <a:pt x="2076" y="1140"/>
                  <a:pt x="2076" y="1140"/>
                </a:cubicBezTo>
                <a:cubicBezTo>
                  <a:pt x="2076" y="1140"/>
                  <a:pt x="2076" y="1140"/>
                  <a:pt x="2076" y="1140"/>
                </a:cubicBezTo>
                <a:cubicBezTo>
                  <a:pt x="2076" y="1141"/>
                  <a:pt x="2076" y="1141"/>
                  <a:pt x="2076" y="1141"/>
                </a:cubicBezTo>
                <a:cubicBezTo>
                  <a:pt x="2076" y="1142"/>
                  <a:pt x="2076" y="1142"/>
                  <a:pt x="2076" y="1142"/>
                </a:cubicBezTo>
                <a:cubicBezTo>
                  <a:pt x="2076" y="1142"/>
                  <a:pt x="2077" y="1142"/>
                  <a:pt x="2077" y="1143"/>
                </a:cubicBezTo>
                <a:cubicBezTo>
                  <a:pt x="2077" y="1143"/>
                  <a:pt x="2077" y="1143"/>
                  <a:pt x="2077" y="1143"/>
                </a:cubicBezTo>
                <a:cubicBezTo>
                  <a:pt x="2078" y="1143"/>
                  <a:pt x="2078" y="1143"/>
                  <a:pt x="2078" y="1143"/>
                </a:cubicBezTo>
                <a:cubicBezTo>
                  <a:pt x="2078" y="1143"/>
                  <a:pt x="2078" y="1143"/>
                  <a:pt x="2078" y="1143"/>
                </a:cubicBezTo>
                <a:cubicBezTo>
                  <a:pt x="2078" y="1143"/>
                  <a:pt x="2078" y="1143"/>
                  <a:pt x="2078" y="1143"/>
                </a:cubicBezTo>
                <a:cubicBezTo>
                  <a:pt x="2079" y="1143"/>
                  <a:pt x="2079" y="1143"/>
                  <a:pt x="2079" y="1143"/>
                </a:cubicBezTo>
                <a:cubicBezTo>
                  <a:pt x="2079" y="1142"/>
                  <a:pt x="2079" y="1142"/>
                  <a:pt x="2079" y="1142"/>
                </a:cubicBezTo>
                <a:cubicBezTo>
                  <a:pt x="2080" y="1143"/>
                  <a:pt x="2080" y="1143"/>
                  <a:pt x="2080" y="1143"/>
                </a:cubicBezTo>
                <a:cubicBezTo>
                  <a:pt x="2080" y="1143"/>
                  <a:pt x="2080" y="1143"/>
                  <a:pt x="2080" y="1143"/>
                </a:cubicBezTo>
                <a:cubicBezTo>
                  <a:pt x="2081" y="1144"/>
                  <a:pt x="2081" y="1144"/>
                  <a:pt x="2081" y="1144"/>
                </a:cubicBezTo>
                <a:cubicBezTo>
                  <a:pt x="2080" y="1144"/>
                  <a:pt x="2080" y="1144"/>
                  <a:pt x="2080" y="1144"/>
                </a:cubicBezTo>
                <a:cubicBezTo>
                  <a:pt x="2081" y="1145"/>
                  <a:pt x="2081" y="1145"/>
                  <a:pt x="2081" y="1145"/>
                </a:cubicBezTo>
                <a:cubicBezTo>
                  <a:pt x="2081" y="1145"/>
                  <a:pt x="2081" y="1145"/>
                  <a:pt x="2081" y="1145"/>
                </a:cubicBezTo>
                <a:cubicBezTo>
                  <a:pt x="2081" y="1146"/>
                  <a:pt x="2081" y="1146"/>
                  <a:pt x="2081" y="1146"/>
                </a:cubicBezTo>
                <a:cubicBezTo>
                  <a:pt x="2081" y="1146"/>
                  <a:pt x="2081" y="1146"/>
                  <a:pt x="2081" y="1146"/>
                </a:cubicBezTo>
                <a:cubicBezTo>
                  <a:pt x="2082" y="1146"/>
                  <a:pt x="2082" y="1146"/>
                  <a:pt x="2082" y="1146"/>
                </a:cubicBezTo>
                <a:cubicBezTo>
                  <a:pt x="2082" y="1147"/>
                  <a:pt x="2082" y="1147"/>
                  <a:pt x="2082" y="1147"/>
                </a:cubicBezTo>
                <a:cubicBezTo>
                  <a:pt x="2082" y="1148"/>
                  <a:pt x="2082" y="1148"/>
                  <a:pt x="2082" y="1148"/>
                </a:cubicBezTo>
                <a:cubicBezTo>
                  <a:pt x="2081" y="1148"/>
                  <a:pt x="2081" y="1148"/>
                  <a:pt x="2081" y="1148"/>
                </a:cubicBezTo>
                <a:cubicBezTo>
                  <a:pt x="2082" y="1148"/>
                  <a:pt x="2082" y="1148"/>
                  <a:pt x="2082" y="1148"/>
                </a:cubicBezTo>
                <a:cubicBezTo>
                  <a:pt x="2082" y="1149"/>
                  <a:pt x="2082" y="1149"/>
                  <a:pt x="2082" y="1149"/>
                </a:cubicBezTo>
                <a:cubicBezTo>
                  <a:pt x="2081" y="1149"/>
                  <a:pt x="2081" y="1149"/>
                  <a:pt x="2081" y="1149"/>
                </a:cubicBezTo>
                <a:cubicBezTo>
                  <a:pt x="2081" y="1150"/>
                  <a:pt x="2081" y="1150"/>
                  <a:pt x="2081" y="1150"/>
                </a:cubicBezTo>
                <a:cubicBezTo>
                  <a:pt x="2081" y="1151"/>
                  <a:pt x="2081" y="1151"/>
                  <a:pt x="2081" y="1151"/>
                </a:cubicBezTo>
                <a:cubicBezTo>
                  <a:pt x="2081" y="1152"/>
                  <a:pt x="2081" y="1152"/>
                  <a:pt x="2081" y="1152"/>
                </a:cubicBezTo>
                <a:cubicBezTo>
                  <a:pt x="2081" y="1152"/>
                  <a:pt x="2081" y="1152"/>
                  <a:pt x="2081" y="1152"/>
                </a:cubicBezTo>
                <a:cubicBezTo>
                  <a:pt x="2081" y="1152"/>
                  <a:pt x="2081" y="1152"/>
                  <a:pt x="2081" y="1152"/>
                </a:cubicBezTo>
                <a:cubicBezTo>
                  <a:pt x="2081" y="1153"/>
                  <a:pt x="2081" y="1153"/>
                  <a:pt x="2081" y="1153"/>
                </a:cubicBezTo>
                <a:cubicBezTo>
                  <a:pt x="2081" y="1153"/>
                  <a:pt x="2081" y="1153"/>
                  <a:pt x="2081" y="1153"/>
                </a:cubicBezTo>
                <a:cubicBezTo>
                  <a:pt x="2081" y="1153"/>
                  <a:pt x="2081" y="1153"/>
                  <a:pt x="2081" y="1153"/>
                </a:cubicBezTo>
                <a:cubicBezTo>
                  <a:pt x="2080" y="1154"/>
                  <a:pt x="2080" y="1154"/>
                  <a:pt x="2080" y="1154"/>
                </a:cubicBezTo>
                <a:cubicBezTo>
                  <a:pt x="2080" y="1154"/>
                  <a:pt x="2080" y="1154"/>
                  <a:pt x="2080" y="1154"/>
                </a:cubicBezTo>
                <a:cubicBezTo>
                  <a:pt x="2080" y="1154"/>
                  <a:pt x="2080" y="1154"/>
                  <a:pt x="2080" y="1154"/>
                </a:cubicBezTo>
                <a:cubicBezTo>
                  <a:pt x="2080" y="1155"/>
                  <a:pt x="2080" y="1155"/>
                  <a:pt x="2080" y="1155"/>
                </a:cubicBezTo>
                <a:cubicBezTo>
                  <a:pt x="2080" y="1155"/>
                  <a:pt x="2080" y="1155"/>
                  <a:pt x="2080" y="1155"/>
                </a:cubicBezTo>
                <a:cubicBezTo>
                  <a:pt x="2080" y="1156"/>
                  <a:pt x="2080" y="1156"/>
                  <a:pt x="2080" y="1156"/>
                </a:cubicBezTo>
                <a:cubicBezTo>
                  <a:pt x="2081" y="1157"/>
                  <a:pt x="2081" y="1157"/>
                  <a:pt x="2081" y="1157"/>
                </a:cubicBezTo>
                <a:cubicBezTo>
                  <a:pt x="2081" y="1157"/>
                  <a:pt x="2081" y="1157"/>
                  <a:pt x="2081" y="1157"/>
                </a:cubicBezTo>
                <a:cubicBezTo>
                  <a:pt x="2081" y="1157"/>
                  <a:pt x="2081" y="1157"/>
                  <a:pt x="2081" y="1157"/>
                </a:cubicBezTo>
                <a:cubicBezTo>
                  <a:pt x="2081" y="1157"/>
                  <a:pt x="2081" y="1157"/>
                  <a:pt x="2081" y="1157"/>
                </a:cubicBezTo>
                <a:cubicBezTo>
                  <a:pt x="2081" y="1157"/>
                  <a:pt x="2081" y="1157"/>
                  <a:pt x="2081" y="1157"/>
                </a:cubicBezTo>
                <a:cubicBezTo>
                  <a:pt x="2081" y="1157"/>
                  <a:pt x="2081" y="1157"/>
                  <a:pt x="2081" y="1157"/>
                </a:cubicBezTo>
                <a:cubicBezTo>
                  <a:pt x="2082" y="1157"/>
                  <a:pt x="2082" y="1157"/>
                  <a:pt x="2082" y="1157"/>
                </a:cubicBezTo>
                <a:cubicBezTo>
                  <a:pt x="2082" y="1157"/>
                  <a:pt x="2082" y="1157"/>
                  <a:pt x="2082" y="1157"/>
                </a:cubicBezTo>
                <a:cubicBezTo>
                  <a:pt x="2082" y="1158"/>
                  <a:pt x="2082" y="1158"/>
                  <a:pt x="2082" y="1158"/>
                </a:cubicBezTo>
                <a:cubicBezTo>
                  <a:pt x="2083" y="1158"/>
                  <a:pt x="2083" y="1158"/>
                  <a:pt x="2083" y="1158"/>
                </a:cubicBezTo>
                <a:cubicBezTo>
                  <a:pt x="2083" y="1157"/>
                  <a:pt x="2083" y="1157"/>
                  <a:pt x="2083" y="1157"/>
                </a:cubicBezTo>
                <a:cubicBezTo>
                  <a:pt x="2083" y="1157"/>
                  <a:pt x="2083" y="1157"/>
                  <a:pt x="2083" y="1157"/>
                </a:cubicBezTo>
                <a:cubicBezTo>
                  <a:pt x="2083" y="1157"/>
                  <a:pt x="2083" y="1157"/>
                  <a:pt x="2083" y="1157"/>
                </a:cubicBezTo>
                <a:cubicBezTo>
                  <a:pt x="2083" y="1157"/>
                  <a:pt x="2083" y="1157"/>
                  <a:pt x="2083" y="1157"/>
                </a:cubicBezTo>
                <a:cubicBezTo>
                  <a:pt x="2084" y="1157"/>
                  <a:pt x="2084" y="1157"/>
                  <a:pt x="2084" y="1157"/>
                </a:cubicBezTo>
                <a:cubicBezTo>
                  <a:pt x="2084" y="1157"/>
                  <a:pt x="2084" y="1157"/>
                  <a:pt x="2084" y="1157"/>
                </a:cubicBezTo>
                <a:cubicBezTo>
                  <a:pt x="2085" y="1157"/>
                  <a:pt x="2085" y="1157"/>
                  <a:pt x="2085" y="1157"/>
                </a:cubicBezTo>
                <a:cubicBezTo>
                  <a:pt x="2085" y="1157"/>
                  <a:pt x="2085" y="1157"/>
                  <a:pt x="2086" y="1156"/>
                </a:cubicBezTo>
                <a:cubicBezTo>
                  <a:pt x="2087" y="1156"/>
                  <a:pt x="2087" y="1156"/>
                  <a:pt x="2087" y="1156"/>
                </a:cubicBezTo>
                <a:cubicBezTo>
                  <a:pt x="2087" y="1157"/>
                  <a:pt x="2087" y="1157"/>
                  <a:pt x="2087" y="1157"/>
                </a:cubicBezTo>
                <a:cubicBezTo>
                  <a:pt x="2087" y="1156"/>
                  <a:pt x="2087" y="1156"/>
                  <a:pt x="2087" y="1156"/>
                </a:cubicBezTo>
                <a:cubicBezTo>
                  <a:pt x="2087" y="1156"/>
                  <a:pt x="2087" y="1156"/>
                  <a:pt x="2087" y="1156"/>
                </a:cubicBezTo>
                <a:cubicBezTo>
                  <a:pt x="2087" y="1155"/>
                  <a:pt x="2087" y="1155"/>
                  <a:pt x="2087" y="1155"/>
                </a:cubicBezTo>
                <a:cubicBezTo>
                  <a:pt x="2086" y="1155"/>
                  <a:pt x="2086" y="1155"/>
                  <a:pt x="2086" y="1155"/>
                </a:cubicBezTo>
                <a:cubicBezTo>
                  <a:pt x="2086" y="1155"/>
                  <a:pt x="2086" y="1155"/>
                  <a:pt x="2086" y="1155"/>
                </a:cubicBezTo>
                <a:cubicBezTo>
                  <a:pt x="2086" y="1155"/>
                  <a:pt x="2086" y="1155"/>
                  <a:pt x="2086" y="1155"/>
                </a:cubicBezTo>
                <a:cubicBezTo>
                  <a:pt x="2086" y="1154"/>
                  <a:pt x="2086" y="1154"/>
                  <a:pt x="2086" y="1154"/>
                </a:cubicBezTo>
                <a:cubicBezTo>
                  <a:pt x="2086" y="1154"/>
                  <a:pt x="2086" y="1154"/>
                  <a:pt x="2086" y="1154"/>
                </a:cubicBezTo>
                <a:cubicBezTo>
                  <a:pt x="2086" y="1154"/>
                  <a:pt x="2086" y="1154"/>
                  <a:pt x="2086" y="1154"/>
                </a:cubicBezTo>
                <a:cubicBezTo>
                  <a:pt x="2086" y="1153"/>
                  <a:pt x="2086" y="1153"/>
                  <a:pt x="2086" y="1153"/>
                </a:cubicBezTo>
                <a:cubicBezTo>
                  <a:pt x="2086" y="1152"/>
                  <a:pt x="2086" y="1152"/>
                  <a:pt x="2086" y="1152"/>
                </a:cubicBezTo>
                <a:cubicBezTo>
                  <a:pt x="2086" y="1152"/>
                  <a:pt x="2086" y="1152"/>
                  <a:pt x="2086" y="1152"/>
                </a:cubicBezTo>
                <a:cubicBezTo>
                  <a:pt x="2087" y="1152"/>
                  <a:pt x="2087" y="1152"/>
                  <a:pt x="2087" y="1152"/>
                </a:cubicBezTo>
                <a:cubicBezTo>
                  <a:pt x="2087" y="1151"/>
                  <a:pt x="2087" y="1151"/>
                  <a:pt x="2087" y="1151"/>
                </a:cubicBezTo>
                <a:cubicBezTo>
                  <a:pt x="2087" y="1151"/>
                  <a:pt x="2087" y="1151"/>
                  <a:pt x="2087" y="1151"/>
                </a:cubicBezTo>
                <a:cubicBezTo>
                  <a:pt x="2087" y="1151"/>
                  <a:pt x="2087" y="1151"/>
                  <a:pt x="2087" y="1151"/>
                </a:cubicBezTo>
                <a:cubicBezTo>
                  <a:pt x="2087" y="1150"/>
                  <a:pt x="2087" y="1150"/>
                  <a:pt x="2087" y="1150"/>
                </a:cubicBezTo>
                <a:cubicBezTo>
                  <a:pt x="2087" y="1150"/>
                  <a:pt x="2087" y="1150"/>
                  <a:pt x="2087" y="1150"/>
                </a:cubicBezTo>
                <a:cubicBezTo>
                  <a:pt x="2087" y="1150"/>
                  <a:pt x="2087" y="1150"/>
                  <a:pt x="2087" y="1150"/>
                </a:cubicBezTo>
                <a:cubicBezTo>
                  <a:pt x="2087" y="1150"/>
                  <a:pt x="2087" y="1150"/>
                  <a:pt x="2087" y="1150"/>
                </a:cubicBezTo>
                <a:cubicBezTo>
                  <a:pt x="2087" y="1149"/>
                  <a:pt x="2087" y="1149"/>
                  <a:pt x="2087" y="1149"/>
                </a:cubicBezTo>
                <a:cubicBezTo>
                  <a:pt x="2086" y="1149"/>
                  <a:pt x="2086" y="1149"/>
                  <a:pt x="2086" y="1149"/>
                </a:cubicBezTo>
                <a:cubicBezTo>
                  <a:pt x="2087" y="1148"/>
                  <a:pt x="2087" y="1148"/>
                  <a:pt x="2087" y="1148"/>
                </a:cubicBezTo>
                <a:cubicBezTo>
                  <a:pt x="2086" y="1148"/>
                  <a:pt x="2086" y="1148"/>
                  <a:pt x="2086" y="1148"/>
                </a:cubicBezTo>
                <a:cubicBezTo>
                  <a:pt x="2087" y="1148"/>
                  <a:pt x="2087" y="1148"/>
                  <a:pt x="2087" y="1148"/>
                </a:cubicBezTo>
                <a:cubicBezTo>
                  <a:pt x="2087" y="1147"/>
                  <a:pt x="2087" y="1147"/>
                  <a:pt x="2087" y="1147"/>
                </a:cubicBezTo>
                <a:cubicBezTo>
                  <a:pt x="2086" y="1147"/>
                  <a:pt x="2086" y="1147"/>
                  <a:pt x="2086" y="1147"/>
                </a:cubicBezTo>
                <a:cubicBezTo>
                  <a:pt x="2086" y="1147"/>
                  <a:pt x="2086" y="1147"/>
                  <a:pt x="2086" y="1147"/>
                </a:cubicBezTo>
                <a:cubicBezTo>
                  <a:pt x="2086" y="1146"/>
                  <a:pt x="2086" y="1146"/>
                  <a:pt x="2086" y="1146"/>
                </a:cubicBezTo>
                <a:cubicBezTo>
                  <a:pt x="2086" y="1146"/>
                  <a:pt x="2086" y="1146"/>
                  <a:pt x="2086" y="1146"/>
                </a:cubicBezTo>
                <a:cubicBezTo>
                  <a:pt x="2086" y="1146"/>
                  <a:pt x="2086" y="1146"/>
                  <a:pt x="2086" y="1146"/>
                </a:cubicBezTo>
                <a:cubicBezTo>
                  <a:pt x="2086" y="1145"/>
                  <a:pt x="2086" y="1145"/>
                  <a:pt x="2086" y="1145"/>
                </a:cubicBezTo>
                <a:cubicBezTo>
                  <a:pt x="2087" y="1145"/>
                  <a:pt x="2087" y="1145"/>
                  <a:pt x="2087" y="1145"/>
                </a:cubicBezTo>
                <a:cubicBezTo>
                  <a:pt x="2087" y="1145"/>
                  <a:pt x="2087" y="1145"/>
                  <a:pt x="2087" y="1145"/>
                </a:cubicBezTo>
                <a:cubicBezTo>
                  <a:pt x="2087" y="1144"/>
                  <a:pt x="2087" y="1144"/>
                  <a:pt x="2087" y="1144"/>
                </a:cubicBezTo>
                <a:cubicBezTo>
                  <a:pt x="2087" y="1144"/>
                  <a:pt x="2087" y="1144"/>
                  <a:pt x="2087" y="1144"/>
                </a:cubicBezTo>
                <a:cubicBezTo>
                  <a:pt x="2087" y="1144"/>
                  <a:pt x="2087" y="1144"/>
                  <a:pt x="2087" y="1144"/>
                </a:cubicBezTo>
                <a:cubicBezTo>
                  <a:pt x="2087" y="1143"/>
                  <a:pt x="2087" y="1143"/>
                  <a:pt x="2087" y="1143"/>
                </a:cubicBezTo>
                <a:cubicBezTo>
                  <a:pt x="2087" y="1143"/>
                  <a:pt x="2087" y="1143"/>
                  <a:pt x="2087" y="1143"/>
                </a:cubicBezTo>
                <a:cubicBezTo>
                  <a:pt x="2087" y="1143"/>
                  <a:pt x="2087" y="1143"/>
                  <a:pt x="2087" y="1143"/>
                </a:cubicBezTo>
                <a:cubicBezTo>
                  <a:pt x="2087" y="1143"/>
                  <a:pt x="2087" y="1143"/>
                  <a:pt x="2087" y="1143"/>
                </a:cubicBezTo>
                <a:cubicBezTo>
                  <a:pt x="2087" y="1142"/>
                  <a:pt x="2087" y="1142"/>
                  <a:pt x="2087" y="1142"/>
                </a:cubicBezTo>
                <a:cubicBezTo>
                  <a:pt x="2087" y="1141"/>
                  <a:pt x="2087" y="1141"/>
                  <a:pt x="2087" y="1141"/>
                </a:cubicBezTo>
                <a:cubicBezTo>
                  <a:pt x="2087" y="1141"/>
                  <a:pt x="2087" y="1141"/>
                  <a:pt x="2087" y="1141"/>
                </a:cubicBezTo>
                <a:cubicBezTo>
                  <a:pt x="2087" y="1141"/>
                  <a:pt x="2087" y="1141"/>
                  <a:pt x="2087" y="1141"/>
                </a:cubicBezTo>
                <a:cubicBezTo>
                  <a:pt x="2086" y="1141"/>
                  <a:pt x="2086" y="1141"/>
                  <a:pt x="2086" y="1141"/>
                </a:cubicBezTo>
                <a:cubicBezTo>
                  <a:pt x="2086" y="1141"/>
                  <a:pt x="2086" y="1141"/>
                  <a:pt x="2086" y="1141"/>
                </a:cubicBezTo>
                <a:cubicBezTo>
                  <a:pt x="2086" y="1141"/>
                  <a:pt x="2086" y="1141"/>
                  <a:pt x="2086" y="1141"/>
                </a:cubicBezTo>
                <a:cubicBezTo>
                  <a:pt x="2086" y="1140"/>
                  <a:pt x="2086" y="1140"/>
                  <a:pt x="2086" y="1140"/>
                </a:cubicBezTo>
                <a:cubicBezTo>
                  <a:pt x="2086" y="1140"/>
                  <a:pt x="2086" y="1140"/>
                  <a:pt x="2086" y="1140"/>
                </a:cubicBezTo>
                <a:cubicBezTo>
                  <a:pt x="2085" y="1140"/>
                  <a:pt x="2085" y="1140"/>
                  <a:pt x="2085" y="1140"/>
                </a:cubicBezTo>
                <a:cubicBezTo>
                  <a:pt x="2085" y="1139"/>
                  <a:pt x="2085" y="1139"/>
                  <a:pt x="2085" y="1139"/>
                </a:cubicBezTo>
                <a:cubicBezTo>
                  <a:pt x="2085" y="1139"/>
                  <a:pt x="2085" y="1139"/>
                  <a:pt x="2085" y="1139"/>
                </a:cubicBezTo>
                <a:cubicBezTo>
                  <a:pt x="2086" y="1139"/>
                  <a:pt x="2086" y="1139"/>
                  <a:pt x="2086" y="1139"/>
                </a:cubicBezTo>
                <a:cubicBezTo>
                  <a:pt x="2087" y="1139"/>
                  <a:pt x="2087" y="1139"/>
                  <a:pt x="2087" y="1139"/>
                </a:cubicBezTo>
                <a:cubicBezTo>
                  <a:pt x="2087" y="1138"/>
                  <a:pt x="2087" y="1138"/>
                  <a:pt x="2087" y="1138"/>
                </a:cubicBezTo>
                <a:cubicBezTo>
                  <a:pt x="2088" y="1138"/>
                  <a:pt x="2088" y="1138"/>
                  <a:pt x="2088" y="1138"/>
                </a:cubicBezTo>
                <a:cubicBezTo>
                  <a:pt x="2088" y="1138"/>
                  <a:pt x="2088" y="1138"/>
                  <a:pt x="2088" y="1138"/>
                </a:cubicBezTo>
                <a:cubicBezTo>
                  <a:pt x="2088" y="1138"/>
                  <a:pt x="2088" y="1138"/>
                  <a:pt x="2088" y="1138"/>
                </a:cubicBezTo>
                <a:cubicBezTo>
                  <a:pt x="2089" y="1137"/>
                  <a:pt x="2089" y="1137"/>
                  <a:pt x="2089" y="1137"/>
                </a:cubicBezTo>
                <a:cubicBezTo>
                  <a:pt x="2089" y="1137"/>
                  <a:pt x="2089" y="1137"/>
                  <a:pt x="2089" y="1137"/>
                </a:cubicBezTo>
                <a:cubicBezTo>
                  <a:pt x="2089" y="1137"/>
                  <a:pt x="2089" y="1137"/>
                  <a:pt x="2089" y="1137"/>
                </a:cubicBezTo>
                <a:cubicBezTo>
                  <a:pt x="2089" y="1137"/>
                  <a:pt x="2089" y="1137"/>
                  <a:pt x="2089" y="1137"/>
                </a:cubicBezTo>
                <a:cubicBezTo>
                  <a:pt x="2090" y="1137"/>
                  <a:pt x="2090" y="1137"/>
                  <a:pt x="2090" y="1137"/>
                </a:cubicBezTo>
                <a:cubicBezTo>
                  <a:pt x="2090" y="1137"/>
                  <a:pt x="2090" y="1137"/>
                  <a:pt x="2090" y="1137"/>
                </a:cubicBezTo>
                <a:cubicBezTo>
                  <a:pt x="2090" y="1137"/>
                  <a:pt x="2090" y="1137"/>
                  <a:pt x="2090" y="1137"/>
                </a:cubicBezTo>
                <a:cubicBezTo>
                  <a:pt x="2090" y="1137"/>
                  <a:pt x="2090" y="1137"/>
                  <a:pt x="2090" y="1137"/>
                </a:cubicBezTo>
                <a:cubicBezTo>
                  <a:pt x="2090" y="1137"/>
                  <a:pt x="2090" y="1137"/>
                  <a:pt x="2090" y="1137"/>
                </a:cubicBezTo>
                <a:cubicBezTo>
                  <a:pt x="2091" y="1137"/>
                  <a:pt x="2091" y="1137"/>
                  <a:pt x="2091" y="1137"/>
                </a:cubicBezTo>
                <a:cubicBezTo>
                  <a:pt x="2091" y="1137"/>
                  <a:pt x="2091" y="1137"/>
                  <a:pt x="2091" y="1137"/>
                </a:cubicBezTo>
                <a:cubicBezTo>
                  <a:pt x="2091" y="1138"/>
                  <a:pt x="2091" y="1138"/>
                  <a:pt x="2091" y="1138"/>
                </a:cubicBezTo>
                <a:cubicBezTo>
                  <a:pt x="2091" y="1138"/>
                  <a:pt x="2091" y="1138"/>
                  <a:pt x="2091" y="1138"/>
                </a:cubicBezTo>
                <a:cubicBezTo>
                  <a:pt x="2091" y="1138"/>
                  <a:pt x="2091" y="1138"/>
                  <a:pt x="2091" y="1138"/>
                </a:cubicBezTo>
                <a:cubicBezTo>
                  <a:pt x="2091" y="1138"/>
                  <a:pt x="2091" y="1138"/>
                  <a:pt x="2091" y="1138"/>
                </a:cubicBezTo>
                <a:cubicBezTo>
                  <a:pt x="2091" y="1138"/>
                  <a:pt x="2091" y="1138"/>
                  <a:pt x="2091" y="1138"/>
                </a:cubicBezTo>
                <a:cubicBezTo>
                  <a:pt x="2090" y="1138"/>
                  <a:pt x="2090" y="1138"/>
                  <a:pt x="2090" y="1138"/>
                </a:cubicBezTo>
                <a:cubicBezTo>
                  <a:pt x="2091" y="1138"/>
                  <a:pt x="2091" y="1138"/>
                  <a:pt x="2091" y="1138"/>
                </a:cubicBezTo>
                <a:cubicBezTo>
                  <a:pt x="2091" y="1139"/>
                  <a:pt x="2091" y="1139"/>
                  <a:pt x="2091" y="1139"/>
                </a:cubicBezTo>
                <a:cubicBezTo>
                  <a:pt x="2091" y="1139"/>
                  <a:pt x="2091" y="1139"/>
                  <a:pt x="2091" y="1139"/>
                </a:cubicBezTo>
                <a:cubicBezTo>
                  <a:pt x="2091" y="1139"/>
                  <a:pt x="2091" y="1139"/>
                  <a:pt x="2091" y="1139"/>
                </a:cubicBezTo>
                <a:cubicBezTo>
                  <a:pt x="2091" y="1139"/>
                  <a:pt x="2091" y="1139"/>
                  <a:pt x="2091" y="1139"/>
                </a:cubicBezTo>
                <a:cubicBezTo>
                  <a:pt x="2091" y="1140"/>
                  <a:pt x="2091" y="1140"/>
                  <a:pt x="2091" y="1140"/>
                </a:cubicBezTo>
                <a:cubicBezTo>
                  <a:pt x="2091" y="1140"/>
                  <a:pt x="2091" y="1140"/>
                  <a:pt x="2091" y="1140"/>
                </a:cubicBezTo>
                <a:cubicBezTo>
                  <a:pt x="2091" y="1140"/>
                  <a:pt x="2091" y="1140"/>
                  <a:pt x="2091" y="1140"/>
                </a:cubicBezTo>
                <a:cubicBezTo>
                  <a:pt x="2091" y="1140"/>
                  <a:pt x="2091" y="1140"/>
                  <a:pt x="2091" y="1140"/>
                </a:cubicBezTo>
                <a:cubicBezTo>
                  <a:pt x="2091" y="1141"/>
                  <a:pt x="2091" y="1141"/>
                  <a:pt x="2091" y="1141"/>
                </a:cubicBezTo>
                <a:cubicBezTo>
                  <a:pt x="2091" y="1141"/>
                  <a:pt x="2091" y="1141"/>
                  <a:pt x="2091" y="1141"/>
                </a:cubicBezTo>
                <a:cubicBezTo>
                  <a:pt x="2091" y="1141"/>
                  <a:pt x="2091" y="1141"/>
                  <a:pt x="2091" y="1141"/>
                </a:cubicBezTo>
                <a:cubicBezTo>
                  <a:pt x="2090" y="1142"/>
                  <a:pt x="2090" y="1142"/>
                  <a:pt x="2090" y="1142"/>
                </a:cubicBezTo>
                <a:cubicBezTo>
                  <a:pt x="2090" y="1142"/>
                  <a:pt x="2090" y="1142"/>
                  <a:pt x="2090" y="1142"/>
                </a:cubicBezTo>
                <a:cubicBezTo>
                  <a:pt x="2090" y="1143"/>
                  <a:pt x="2090" y="1143"/>
                  <a:pt x="2090" y="1143"/>
                </a:cubicBezTo>
                <a:cubicBezTo>
                  <a:pt x="2090" y="1143"/>
                  <a:pt x="2090" y="1143"/>
                  <a:pt x="2090" y="1143"/>
                </a:cubicBezTo>
                <a:cubicBezTo>
                  <a:pt x="2090" y="1144"/>
                  <a:pt x="2090" y="1144"/>
                  <a:pt x="2090" y="1144"/>
                </a:cubicBezTo>
                <a:cubicBezTo>
                  <a:pt x="2091" y="1144"/>
                  <a:pt x="2091" y="1144"/>
                  <a:pt x="2091" y="1144"/>
                </a:cubicBezTo>
                <a:cubicBezTo>
                  <a:pt x="2091" y="1144"/>
                  <a:pt x="2091" y="1144"/>
                  <a:pt x="2091" y="1144"/>
                </a:cubicBezTo>
                <a:cubicBezTo>
                  <a:pt x="2091" y="1145"/>
                  <a:pt x="2091" y="1145"/>
                  <a:pt x="2091" y="1145"/>
                </a:cubicBezTo>
                <a:cubicBezTo>
                  <a:pt x="2092" y="1145"/>
                  <a:pt x="2092" y="1145"/>
                  <a:pt x="2092" y="1145"/>
                </a:cubicBezTo>
                <a:cubicBezTo>
                  <a:pt x="2092" y="1145"/>
                  <a:pt x="2092" y="1145"/>
                  <a:pt x="2092" y="1145"/>
                </a:cubicBezTo>
                <a:cubicBezTo>
                  <a:pt x="2092" y="1145"/>
                  <a:pt x="2092" y="1145"/>
                  <a:pt x="2092" y="1145"/>
                </a:cubicBezTo>
                <a:cubicBezTo>
                  <a:pt x="2092" y="1146"/>
                  <a:pt x="2092" y="1146"/>
                  <a:pt x="2092" y="1146"/>
                </a:cubicBezTo>
                <a:cubicBezTo>
                  <a:pt x="2092" y="1146"/>
                  <a:pt x="2092" y="1146"/>
                  <a:pt x="2092" y="1146"/>
                </a:cubicBezTo>
                <a:cubicBezTo>
                  <a:pt x="2092" y="1146"/>
                  <a:pt x="2092" y="1146"/>
                  <a:pt x="2092" y="1146"/>
                </a:cubicBezTo>
                <a:cubicBezTo>
                  <a:pt x="2093" y="1145"/>
                  <a:pt x="2093" y="1145"/>
                  <a:pt x="2093" y="1145"/>
                </a:cubicBezTo>
                <a:cubicBezTo>
                  <a:pt x="2093" y="1146"/>
                  <a:pt x="2093" y="1146"/>
                  <a:pt x="2093" y="1146"/>
                </a:cubicBezTo>
                <a:cubicBezTo>
                  <a:pt x="2093" y="1146"/>
                  <a:pt x="2093" y="1146"/>
                  <a:pt x="2093" y="1146"/>
                </a:cubicBezTo>
                <a:cubicBezTo>
                  <a:pt x="2094" y="1146"/>
                  <a:pt x="2094" y="1146"/>
                  <a:pt x="2094" y="1146"/>
                </a:cubicBezTo>
                <a:cubicBezTo>
                  <a:pt x="2095" y="1147"/>
                  <a:pt x="2095" y="1147"/>
                  <a:pt x="2095" y="1147"/>
                </a:cubicBezTo>
                <a:cubicBezTo>
                  <a:pt x="2095" y="1147"/>
                  <a:pt x="2095" y="1147"/>
                  <a:pt x="2095" y="1147"/>
                </a:cubicBezTo>
                <a:cubicBezTo>
                  <a:pt x="2095" y="1147"/>
                  <a:pt x="2095" y="1147"/>
                  <a:pt x="2095" y="1147"/>
                </a:cubicBezTo>
                <a:cubicBezTo>
                  <a:pt x="2095" y="1148"/>
                  <a:pt x="2095" y="1148"/>
                  <a:pt x="2095" y="1148"/>
                </a:cubicBezTo>
                <a:cubicBezTo>
                  <a:pt x="2094" y="1148"/>
                  <a:pt x="2094" y="1148"/>
                  <a:pt x="2094" y="1148"/>
                </a:cubicBezTo>
                <a:cubicBezTo>
                  <a:pt x="2094" y="1148"/>
                  <a:pt x="2094" y="1148"/>
                  <a:pt x="2094" y="1148"/>
                </a:cubicBezTo>
                <a:cubicBezTo>
                  <a:pt x="2094" y="1148"/>
                  <a:pt x="2094" y="1148"/>
                  <a:pt x="2094" y="1148"/>
                </a:cubicBezTo>
                <a:cubicBezTo>
                  <a:pt x="2094" y="1149"/>
                  <a:pt x="2094" y="1149"/>
                  <a:pt x="2094" y="1149"/>
                </a:cubicBezTo>
                <a:cubicBezTo>
                  <a:pt x="2094" y="1149"/>
                  <a:pt x="2094" y="1149"/>
                  <a:pt x="2094" y="1149"/>
                </a:cubicBezTo>
                <a:cubicBezTo>
                  <a:pt x="2094" y="1150"/>
                  <a:pt x="2094" y="1150"/>
                  <a:pt x="2094" y="1150"/>
                </a:cubicBezTo>
                <a:cubicBezTo>
                  <a:pt x="2094" y="1151"/>
                  <a:pt x="2094" y="1151"/>
                  <a:pt x="2094" y="1151"/>
                </a:cubicBezTo>
                <a:cubicBezTo>
                  <a:pt x="2094" y="1151"/>
                  <a:pt x="2094" y="1151"/>
                  <a:pt x="2094" y="1151"/>
                </a:cubicBezTo>
                <a:cubicBezTo>
                  <a:pt x="2094" y="1151"/>
                  <a:pt x="2094" y="1151"/>
                  <a:pt x="2094" y="1151"/>
                </a:cubicBezTo>
                <a:cubicBezTo>
                  <a:pt x="2094" y="1151"/>
                  <a:pt x="2094" y="1151"/>
                  <a:pt x="2094" y="1151"/>
                </a:cubicBezTo>
                <a:cubicBezTo>
                  <a:pt x="2095" y="1152"/>
                  <a:pt x="2095" y="1152"/>
                  <a:pt x="2095" y="1152"/>
                </a:cubicBezTo>
                <a:cubicBezTo>
                  <a:pt x="2095" y="1152"/>
                  <a:pt x="2095" y="1152"/>
                  <a:pt x="2095" y="1152"/>
                </a:cubicBezTo>
                <a:cubicBezTo>
                  <a:pt x="2095" y="1152"/>
                  <a:pt x="2095" y="1152"/>
                  <a:pt x="2095" y="1152"/>
                </a:cubicBezTo>
                <a:cubicBezTo>
                  <a:pt x="2095" y="1152"/>
                  <a:pt x="2095" y="1152"/>
                  <a:pt x="2095" y="1152"/>
                </a:cubicBezTo>
                <a:cubicBezTo>
                  <a:pt x="2096" y="1152"/>
                  <a:pt x="2096" y="1152"/>
                  <a:pt x="2096" y="1152"/>
                </a:cubicBezTo>
                <a:cubicBezTo>
                  <a:pt x="2097" y="1152"/>
                  <a:pt x="2097" y="1152"/>
                  <a:pt x="2097" y="1152"/>
                </a:cubicBezTo>
                <a:cubicBezTo>
                  <a:pt x="2097" y="1152"/>
                  <a:pt x="2097" y="1152"/>
                  <a:pt x="2097" y="1152"/>
                </a:cubicBezTo>
                <a:cubicBezTo>
                  <a:pt x="2097" y="1152"/>
                  <a:pt x="2097" y="1152"/>
                  <a:pt x="2097" y="1152"/>
                </a:cubicBezTo>
                <a:cubicBezTo>
                  <a:pt x="2098" y="1152"/>
                  <a:pt x="2098" y="1152"/>
                  <a:pt x="2098" y="1152"/>
                </a:cubicBezTo>
                <a:cubicBezTo>
                  <a:pt x="2098" y="1152"/>
                  <a:pt x="2098" y="1152"/>
                  <a:pt x="2098" y="1152"/>
                </a:cubicBezTo>
                <a:cubicBezTo>
                  <a:pt x="2098" y="1152"/>
                  <a:pt x="2098" y="1152"/>
                  <a:pt x="2098" y="1152"/>
                </a:cubicBezTo>
                <a:cubicBezTo>
                  <a:pt x="2098" y="1152"/>
                  <a:pt x="2098" y="1152"/>
                  <a:pt x="2098" y="1152"/>
                </a:cubicBezTo>
                <a:cubicBezTo>
                  <a:pt x="2098" y="1151"/>
                  <a:pt x="2098" y="1151"/>
                  <a:pt x="2098" y="1151"/>
                </a:cubicBezTo>
                <a:cubicBezTo>
                  <a:pt x="2097" y="1151"/>
                  <a:pt x="2097" y="1151"/>
                  <a:pt x="2097" y="1151"/>
                </a:cubicBezTo>
                <a:cubicBezTo>
                  <a:pt x="2098" y="1150"/>
                  <a:pt x="2098" y="1150"/>
                  <a:pt x="2098" y="1150"/>
                </a:cubicBezTo>
                <a:cubicBezTo>
                  <a:pt x="2098" y="1150"/>
                  <a:pt x="2098" y="1150"/>
                  <a:pt x="2098" y="1150"/>
                </a:cubicBezTo>
                <a:cubicBezTo>
                  <a:pt x="2098" y="1150"/>
                  <a:pt x="2098" y="1150"/>
                  <a:pt x="2098" y="1150"/>
                </a:cubicBezTo>
                <a:cubicBezTo>
                  <a:pt x="2099" y="1150"/>
                  <a:pt x="2099" y="1150"/>
                  <a:pt x="2099" y="1150"/>
                </a:cubicBezTo>
                <a:cubicBezTo>
                  <a:pt x="2099" y="1149"/>
                  <a:pt x="2099" y="1149"/>
                  <a:pt x="2099" y="1149"/>
                </a:cubicBezTo>
                <a:cubicBezTo>
                  <a:pt x="2099" y="1149"/>
                  <a:pt x="2099" y="1149"/>
                  <a:pt x="2099" y="1149"/>
                </a:cubicBezTo>
                <a:cubicBezTo>
                  <a:pt x="2099" y="1149"/>
                  <a:pt x="2099" y="1149"/>
                  <a:pt x="2099" y="1149"/>
                </a:cubicBezTo>
                <a:cubicBezTo>
                  <a:pt x="2100" y="1149"/>
                  <a:pt x="2100" y="1149"/>
                  <a:pt x="2100" y="1149"/>
                </a:cubicBezTo>
                <a:cubicBezTo>
                  <a:pt x="2100" y="1149"/>
                  <a:pt x="2100" y="1149"/>
                  <a:pt x="2100" y="1149"/>
                </a:cubicBezTo>
                <a:cubicBezTo>
                  <a:pt x="2100" y="1149"/>
                  <a:pt x="2100" y="1149"/>
                  <a:pt x="2100" y="1149"/>
                </a:cubicBezTo>
                <a:cubicBezTo>
                  <a:pt x="2101" y="1149"/>
                  <a:pt x="2101" y="1149"/>
                  <a:pt x="2101" y="1149"/>
                </a:cubicBezTo>
                <a:cubicBezTo>
                  <a:pt x="2101" y="1149"/>
                  <a:pt x="2101" y="1149"/>
                  <a:pt x="2101" y="1149"/>
                </a:cubicBezTo>
                <a:cubicBezTo>
                  <a:pt x="2101" y="1149"/>
                  <a:pt x="2101" y="1149"/>
                  <a:pt x="2101" y="1149"/>
                </a:cubicBezTo>
                <a:cubicBezTo>
                  <a:pt x="2102" y="1149"/>
                  <a:pt x="2102" y="1149"/>
                  <a:pt x="2102" y="1149"/>
                </a:cubicBezTo>
                <a:cubicBezTo>
                  <a:pt x="2102" y="1149"/>
                  <a:pt x="2102" y="1149"/>
                  <a:pt x="2102" y="1149"/>
                </a:cubicBezTo>
                <a:cubicBezTo>
                  <a:pt x="2102" y="1149"/>
                  <a:pt x="2102" y="1149"/>
                  <a:pt x="2102" y="1149"/>
                </a:cubicBezTo>
                <a:cubicBezTo>
                  <a:pt x="2102" y="1150"/>
                  <a:pt x="2102" y="1150"/>
                  <a:pt x="2102" y="1150"/>
                </a:cubicBezTo>
                <a:cubicBezTo>
                  <a:pt x="2102" y="1149"/>
                  <a:pt x="2102" y="1149"/>
                  <a:pt x="2102" y="1149"/>
                </a:cubicBezTo>
                <a:cubicBezTo>
                  <a:pt x="2102" y="1150"/>
                  <a:pt x="2102" y="1150"/>
                  <a:pt x="2102" y="1150"/>
                </a:cubicBezTo>
                <a:cubicBezTo>
                  <a:pt x="2102" y="1149"/>
                  <a:pt x="2102" y="1149"/>
                  <a:pt x="2102" y="1149"/>
                </a:cubicBezTo>
                <a:cubicBezTo>
                  <a:pt x="2102" y="1149"/>
                  <a:pt x="2102" y="1149"/>
                  <a:pt x="2102" y="1149"/>
                </a:cubicBezTo>
                <a:cubicBezTo>
                  <a:pt x="2102" y="1149"/>
                  <a:pt x="2102" y="1149"/>
                  <a:pt x="2102" y="1149"/>
                </a:cubicBezTo>
                <a:cubicBezTo>
                  <a:pt x="2102" y="1148"/>
                  <a:pt x="2102" y="1148"/>
                  <a:pt x="2102" y="1148"/>
                </a:cubicBezTo>
                <a:cubicBezTo>
                  <a:pt x="2102" y="1149"/>
                  <a:pt x="2102" y="1149"/>
                  <a:pt x="2102" y="1149"/>
                </a:cubicBezTo>
                <a:cubicBezTo>
                  <a:pt x="2103" y="1149"/>
                  <a:pt x="2103" y="1149"/>
                  <a:pt x="2103" y="1149"/>
                </a:cubicBezTo>
                <a:cubicBezTo>
                  <a:pt x="2103" y="1149"/>
                  <a:pt x="2103" y="1149"/>
                  <a:pt x="2103" y="1149"/>
                </a:cubicBezTo>
                <a:cubicBezTo>
                  <a:pt x="2103" y="1149"/>
                  <a:pt x="2103" y="1149"/>
                  <a:pt x="2103" y="1149"/>
                </a:cubicBezTo>
                <a:cubicBezTo>
                  <a:pt x="2103" y="1149"/>
                  <a:pt x="2103" y="1149"/>
                  <a:pt x="2103" y="1149"/>
                </a:cubicBezTo>
                <a:cubicBezTo>
                  <a:pt x="2103" y="1148"/>
                  <a:pt x="2103" y="1148"/>
                  <a:pt x="2103" y="1148"/>
                </a:cubicBezTo>
                <a:cubicBezTo>
                  <a:pt x="2103" y="1148"/>
                  <a:pt x="2103" y="1148"/>
                  <a:pt x="2103" y="1148"/>
                </a:cubicBezTo>
                <a:cubicBezTo>
                  <a:pt x="2103" y="1147"/>
                  <a:pt x="2103" y="1147"/>
                  <a:pt x="2103" y="1147"/>
                </a:cubicBezTo>
                <a:cubicBezTo>
                  <a:pt x="2103" y="1147"/>
                  <a:pt x="2103" y="1147"/>
                  <a:pt x="2103" y="1147"/>
                </a:cubicBezTo>
                <a:cubicBezTo>
                  <a:pt x="2103" y="1147"/>
                  <a:pt x="2103" y="1147"/>
                  <a:pt x="2103" y="1147"/>
                </a:cubicBezTo>
                <a:cubicBezTo>
                  <a:pt x="2102" y="1147"/>
                  <a:pt x="2102" y="1147"/>
                  <a:pt x="2102" y="1147"/>
                </a:cubicBezTo>
                <a:cubicBezTo>
                  <a:pt x="2103" y="1147"/>
                  <a:pt x="2103" y="1147"/>
                  <a:pt x="2103" y="1147"/>
                </a:cubicBezTo>
                <a:cubicBezTo>
                  <a:pt x="2102" y="1147"/>
                  <a:pt x="2102" y="1147"/>
                  <a:pt x="2102" y="1147"/>
                </a:cubicBezTo>
                <a:cubicBezTo>
                  <a:pt x="2102" y="1147"/>
                  <a:pt x="2102" y="1147"/>
                  <a:pt x="2102" y="1147"/>
                </a:cubicBezTo>
                <a:cubicBezTo>
                  <a:pt x="2102" y="1147"/>
                  <a:pt x="2102" y="1147"/>
                  <a:pt x="2102" y="1147"/>
                </a:cubicBezTo>
                <a:cubicBezTo>
                  <a:pt x="2102" y="1146"/>
                  <a:pt x="2102" y="1146"/>
                  <a:pt x="2102" y="1146"/>
                </a:cubicBezTo>
                <a:cubicBezTo>
                  <a:pt x="2101" y="1146"/>
                  <a:pt x="2101" y="1146"/>
                  <a:pt x="2101" y="1146"/>
                </a:cubicBezTo>
                <a:cubicBezTo>
                  <a:pt x="2101" y="1146"/>
                  <a:pt x="2101" y="1146"/>
                  <a:pt x="2101" y="1146"/>
                </a:cubicBezTo>
                <a:cubicBezTo>
                  <a:pt x="2101" y="1146"/>
                  <a:pt x="2101" y="1146"/>
                  <a:pt x="2101" y="1146"/>
                </a:cubicBezTo>
                <a:cubicBezTo>
                  <a:pt x="2102" y="1146"/>
                  <a:pt x="2102" y="1146"/>
                  <a:pt x="2102" y="1146"/>
                </a:cubicBezTo>
                <a:cubicBezTo>
                  <a:pt x="2102" y="1146"/>
                  <a:pt x="2102" y="1146"/>
                  <a:pt x="2102" y="1146"/>
                </a:cubicBezTo>
                <a:cubicBezTo>
                  <a:pt x="2102" y="1146"/>
                  <a:pt x="2102" y="1146"/>
                  <a:pt x="2102" y="1146"/>
                </a:cubicBezTo>
                <a:cubicBezTo>
                  <a:pt x="2101" y="1146"/>
                  <a:pt x="2101" y="1146"/>
                  <a:pt x="2101" y="1146"/>
                </a:cubicBezTo>
                <a:cubicBezTo>
                  <a:pt x="2101" y="1146"/>
                  <a:pt x="2101" y="1146"/>
                  <a:pt x="2101" y="1146"/>
                </a:cubicBezTo>
                <a:cubicBezTo>
                  <a:pt x="2101" y="1145"/>
                  <a:pt x="2101" y="1145"/>
                  <a:pt x="2101" y="1145"/>
                </a:cubicBezTo>
                <a:cubicBezTo>
                  <a:pt x="2100" y="1145"/>
                  <a:pt x="2100" y="1145"/>
                  <a:pt x="2100" y="1145"/>
                </a:cubicBezTo>
                <a:cubicBezTo>
                  <a:pt x="2100" y="1145"/>
                  <a:pt x="2100" y="1145"/>
                  <a:pt x="2100" y="1145"/>
                </a:cubicBezTo>
                <a:cubicBezTo>
                  <a:pt x="2100" y="1145"/>
                  <a:pt x="2100" y="1145"/>
                  <a:pt x="2100" y="1145"/>
                </a:cubicBezTo>
                <a:cubicBezTo>
                  <a:pt x="2100" y="1145"/>
                  <a:pt x="2100" y="1145"/>
                  <a:pt x="2100" y="1145"/>
                </a:cubicBezTo>
                <a:cubicBezTo>
                  <a:pt x="2099" y="1144"/>
                  <a:pt x="2099" y="1144"/>
                  <a:pt x="2099" y="1144"/>
                </a:cubicBezTo>
                <a:cubicBezTo>
                  <a:pt x="2099" y="1144"/>
                  <a:pt x="2099" y="1144"/>
                  <a:pt x="2099" y="1144"/>
                </a:cubicBezTo>
                <a:cubicBezTo>
                  <a:pt x="2099" y="1144"/>
                  <a:pt x="2099" y="1144"/>
                  <a:pt x="2099" y="1144"/>
                </a:cubicBezTo>
                <a:cubicBezTo>
                  <a:pt x="2099" y="1144"/>
                  <a:pt x="2099" y="1144"/>
                  <a:pt x="2099" y="1144"/>
                </a:cubicBezTo>
                <a:cubicBezTo>
                  <a:pt x="2099" y="1144"/>
                  <a:pt x="2099" y="1144"/>
                  <a:pt x="2099" y="1144"/>
                </a:cubicBezTo>
                <a:cubicBezTo>
                  <a:pt x="2099" y="1143"/>
                  <a:pt x="2099" y="1143"/>
                  <a:pt x="2099" y="1143"/>
                </a:cubicBezTo>
                <a:cubicBezTo>
                  <a:pt x="2099" y="1143"/>
                  <a:pt x="2099" y="1143"/>
                  <a:pt x="2099" y="1143"/>
                </a:cubicBezTo>
                <a:cubicBezTo>
                  <a:pt x="2099" y="1143"/>
                  <a:pt x="2099" y="1143"/>
                  <a:pt x="2099" y="1143"/>
                </a:cubicBezTo>
                <a:cubicBezTo>
                  <a:pt x="2099" y="1143"/>
                  <a:pt x="2099" y="1143"/>
                  <a:pt x="2099" y="1143"/>
                </a:cubicBezTo>
                <a:cubicBezTo>
                  <a:pt x="2099" y="1142"/>
                  <a:pt x="2099" y="1142"/>
                  <a:pt x="2099" y="1142"/>
                </a:cubicBezTo>
                <a:cubicBezTo>
                  <a:pt x="2099" y="1142"/>
                  <a:pt x="2099" y="1142"/>
                  <a:pt x="2099" y="1142"/>
                </a:cubicBezTo>
                <a:cubicBezTo>
                  <a:pt x="2099" y="1142"/>
                  <a:pt x="2099" y="1142"/>
                  <a:pt x="2099" y="1142"/>
                </a:cubicBezTo>
                <a:cubicBezTo>
                  <a:pt x="2099" y="1142"/>
                  <a:pt x="2099" y="1142"/>
                  <a:pt x="2099" y="1142"/>
                </a:cubicBezTo>
                <a:cubicBezTo>
                  <a:pt x="2099" y="1141"/>
                  <a:pt x="2099" y="1141"/>
                  <a:pt x="2099" y="1141"/>
                </a:cubicBezTo>
                <a:cubicBezTo>
                  <a:pt x="2099" y="1141"/>
                  <a:pt x="2099" y="1141"/>
                  <a:pt x="2099" y="1141"/>
                </a:cubicBezTo>
                <a:cubicBezTo>
                  <a:pt x="2099" y="1141"/>
                  <a:pt x="2099" y="1141"/>
                  <a:pt x="2099" y="1141"/>
                </a:cubicBezTo>
                <a:cubicBezTo>
                  <a:pt x="2100" y="1141"/>
                  <a:pt x="2100" y="1141"/>
                  <a:pt x="2100" y="1141"/>
                </a:cubicBezTo>
                <a:cubicBezTo>
                  <a:pt x="2100" y="1141"/>
                  <a:pt x="2100" y="1141"/>
                  <a:pt x="2100" y="1141"/>
                </a:cubicBezTo>
                <a:cubicBezTo>
                  <a:pt x="2100" y="1141"/>
                  <a:pt x="2100" y="1141"/>
                  <a:pt x="2100" y="1141"/>
                </a:cubicBezTo>
                <a:cubicBezTo>
                  <a:pt x="2100" y="1141"/>
                  <a:pt x="2100" y="1141"/>
                  <a:pt x="2100" y="1141"/>
                </a:cubicBezTo>
                <a:cubicBezTo>
                  <a:pt x="2100" y="1140"/>
                  <a:pt x="2100" y="1140"/>
                  <a:pt x="2100" y="1140"/>
                </a:cubicBezTo>
                <a:cubicBezTo>
                  <a:pt x="2100" y="1140"/>
                  <a:pt x="2100" y="1140"/>
                  <a:pt x="2100" y="1140"/>
                </a:cubicBezTo>
                <a:cubicBezTo>
                  <a:pt x="2099" y="1140"/>
                  <a:pt x="2099" y="1140"/>
                  <a:pt x="2099" y="1140"/>
                </a:cubicBezTo>
                <a:cubicBezTo>
                  <a:pt x="2099" y="1140"/>
                  <a:pt x="2099" y="1140"/>
                  <a:pt x="2099" y="1140"/>
                </a:cubicBezTo>
                <a:cubicBezTo>
                  <a:pt x="2099" y="1140"/>
                  <a:pt x="2099" y="1140"/>
                  <a:pt x="2099" y="1140"/>
                </a:cubicBezTo>
                <a:cubicBezTo>
                  <a:pt x="2099" y="1139"/>
                  <a:pt x="2099" y="1139"/>
                  <a:pt x="2099" y="1139"/>
                </a:cubicBezTo>
                <a:cubicBezTo>
                  <a:pt x="2099" y="1139"/>
                  <a:pt x="2099" y="1139"/>
                  <a:pt x="2099" y="1139"/>
                </a:cubicBezTo>
                <a:cubicBezTo>
                  <a:pt x="2099" y="1139"/>
                  <a:pt x="2099" y="1139"/>
                  <a:pt x="2099" y="1139"/>
                </a:cubicBezTo>
                <a:cubicBezTo>
                  <a:pt x="2099" y="1138"/>
                  <a:pt x="2099" y="1138"/>
                  <a:pt x="2099" y="1138"/>
                </a:cubicBezTo>
                <a:cubicBezTo>
                  <a:pt x="2099" y="1138"/>
                  <a:pt x="2099" y="1138"/>
                  <a:pt x="2099" y="1138"/>
                </a:cubicBezTo>
                <a:cubicBezTo>
                  <a:pt x="2098" y="1138"/>
                  <a:pt x="2098" y="1138"/>
                  <a:pt x="2098" y="1138"/>
                </a:cubicBezTo>
                <a:cubicBezTo>
                  <a:pt x="2098" y="1138"/>
                  <a:pt x="2098" y="1138"/>
                  <a:pt x="2098" y="1138"/>
                </a:cubicBezTo>
                <a:cubicBezTo>
                  <a:pt x="2098" y="1138"/>
                  <a:pt x="2098" y="1138"/>
                  <a:pt x="2098" y="1138"/>
                </a:cubicBezTo>
                <a:cubicBezTo>
                  <a:pt x="2098" y="1138"/>
                  <a:pt x="2098" y="1138"/>
                  <a:pt x="2098" y="1138"/>
                </a:cubicBezTo>
                <a:cubicBezTo>
                  <a:pt x="2097" y="1138"/>
                  <a:pt x="2097" y="1138"/>
                  <a:pt x="2097" y="1138"/>
                </a:cubicBezTo>
                <a:cubicBezTo>
                  <a:pt x="2097" y="1137"/>
                  <a:pt x="2097" y="1137"/>
                  <a:pt x="2097" y="1137"/>
                </a:cubicBezTo>
                <a:cubicBezTo>
                  <a:pt x="2097" y="1137"/>
                  <a:pt x="2097" y="1137"/>
                  <a:pt x="2097" y="1137"/>
                </a:cubicBezTo>
                <a:cubicBezTo>
                  <a:pt x="2097" y="1137"/>
                  <a:pt x="2097" y="1137"/>
                  <a:pt x="2097" y="1137"/>
                </a:cubicBezTo>
                <a:cubicBezTo>
                  <a:pt x="2097" y="1137"/>
                  <a:pt x="2097" y="1137"/>
                  <a:pt x="2097" y="1137"/>
                </a:cubicBezTo>
                <a:cubicBezTo>
                  <a:pt x="2097" y="1137"/>
                  <a:pt x="2097" y="1137"/>
                  <a:pt x="2097" y="1137"/>
                </a:cubicBezTo>
                <a:cubicBezTo>
                  <a:pt x="2097" y="1136"/>
                  <a:pt x="2097" y="1136"/>
                  <a:pt x="2097" y="1136"/>
                </a:cubicBezTo>
                <a:cubicBezTo>
                  <a:pt x="2097" y="1136"/>
                  <a:pt x="2097" y="1136"/>
                  <a:pt x="2097" y="1136"/>
                </a:cubicBezTo>
                <a:cubicBezTo>
                  <a:pt x="2096" y="1135"/>
                  <a:pt x="2096" y="1135"/>
                  <a:pt x="2096" y="1135"/>
                </a:cubicBezTo>
                <a:cubicBezTo>
                  <a:pt x="2096" y="1135"/>
                  <a:pt x="2096" y="1135"/>
                  <a:pt x="2096" y="1135"/>
                </a:cubicBezTo>
                <a:cubicBezTo>
                  <a:pt x="2096" y="1135"/>
                  <a:pt x="2096" y="1135"/>
                  <a:pt x="2096" y="1135"/>
                </a:cubicBezTo>
                <a:cubicBezTo>
                  <a:pt x="2096" y="1135"/>
                  <a:pt x="2096" y="1135"/>
                  <a:pt x="2096" y="1135"/>
                </a:cubicBezTo>
                <a:cubicBezTo>
                  <a:pt x="2096" y="1135"/>
                  <a:pt x="2096" y="1135"/>
                  <a:pt x="2096" y="1135"/>
                </a:cubicBezTo>
                <a:cubicBezTo>
                  <a:pt x="2095" y="1134"/>
                  <a:pt x="2095" y="1134"/>
                  <a:pt x="2095" y="1134"/>
                </a:cubicBezTo>
                <a:cubicBezTo>
                  <a:pt x="2095" y="1134"/>
                  <a:pt x="2095" y="1134"/>
                  <a:pt x="2095" y="1134"/>
                </a:cubicBezTo>
                <a:cubicBezTo>
                  <a:pt x="2095" y="1134"/>
                  <a:pt x="2095" y="1134"/>
                  <a:pt x="2095" y="1134"/>
                </a:cubicBezTo>
                <a:cubicBezTo>
                  <a:pt x="2095" y="1134"/>
                  <a:pt x="2095" y="1134"/>
                  <a:pt x="2095" y="1134"/>
                </a:cubicBezTo>
                <a:cubicBezTo>
                  <a:pt x="2094" y="1134"/>
                  <a:pt x="2094" y="1134"/>
                  <a:pt x="2094" y="1134"/>
                </a:cubicBezTo>
                <a:cubicBezTo>
                  <a:pt x="2094" y="1133"/>
                  <a:pt x="2094" y="1133"/>
                  <a:pt x="2094" y="1133"/>
                </a:cubicBezTo>
                <a:cubicBezTo>
                  <a:pt x="2094" y="1133"/>
                  <a:pt x="2094" y="1133"/>
                  <a:pt x="2094" y="1133"/>
                </a:cubicBezTo>
                <a:cubicBezTo>
                  <a:pt x="2094" y="1133"/>
                  <a:pt x="2094" y="1133"/>
                  <a:pt x="2094" y="1133"/>
                </a:cubicBezTo>
                <a:cubicBezTo>
                  <a:pt x="2093" y="1132"/>
                  <a:pt x="2093" y="1132"/>
                  <a:pt x="2093" y="1132"/>
                </a:cubicBezTo>
                <a:cubicBezTo>
                  <a:pt x="2093" y="1132"/>
                  <a:pt x="2093" y="1132"/>
                  <a:pt x="2093" y="1132"/>
                </a:cubicBezTo>
                <a:cubicBezTo>
                  <a:pt x="2093" y="1132"/>
                  <a:pt x="2093" y="1132"/>
                  <a:pt x="2093" y="1132"/>
                </a:cubicBezTo>
                <a:cubicBezTo>
                  <a:pt x="2093" y="1133"/>
                  <a:pt x="2093" y="1133"/>
                  <a:pt x="2093" y="1133"/>
                </a:cubicBezTo>
                <a:cubicBezTo>
                  <a:pt x="2093" y="1133"/>
                  <a:pt x="2093" y="1133"/>
                  <a:pt x="2093" y="1133"/>
                </a:cubicBezTo>
                <a:cubicBezTo>
                  <a:pt x="2093" y="1133"/>
                  <a:pt x="2093" y="1133"/>
                  <a:pt x="2093" y="1133"/>
                </a:cubicBezTo>
                <a:cubicBezTo>
                  <a:pt x="2093" y="1132"/>
                  <a:pt x="2093" y="1132"/>
                  <a:pt x="2093" y="1132"/>
                </a:cubicBezTo>
                <a:cubicBezTo>
                  <a:pt x="2093" y="1132"/>
                  <a:pt x="2093" y="1132"/>
                  <a:pt x="2093" y="1132"/>
                </a:cubicBezTo>
                <a:cubicBezTo>
                  <a:pt x="2093" y="1132"/>
                  <a:pt x="2093" y="1132"/>
                  <a:pt x="2093" y="1132"/>
                </a:cubicBezTo>
                <a:cubicBezTo>
                  <a:pt x="2093" y="1132"/>
                  <a:pt x="2093" y="1132"/>
                  <a:pt x="2093" y="1132"/>
                </a:cubicBezTo>
                <a:cubicBezTo>
                  <a:pt x="2093" y="1131"/>
                  <a:pt x="2093" y="1131"/>
                  <a:pt x="2093" y="1131"/>
                </a:cubicBezTo>
                <a:cubicBezTo>
                  <a:pt x="2093" y="1132"/>
                  <a:pt x="2093" y="1132"/>
                  <a:pt x="2093" y="1132"/>
                </a:cubicBezTo>
                <a:cubicBezTo>
                  <a:pt x="2093" y="1132"/>
                  <a:pt x="2093" y="1132"/>
                  <a:pt x="2093" y="1132"/>
                </a:cubicBezTo>
                <a:cubicBezTo>
                  <a:pt x="2094" y="1132"/>
                  <a:pt x="2094" y="1132"/>
                  <a:pt x="2094" y="1132"/>
                </a:cubicBezTo>
                <a:cubicBezTo>
                  <a:pt x="2094" y="1132"/>
                  <a:pt x="2094" y="1132"/>
                  <a:pt x="2094" y="1132"/>
                </a:cubicBezTo>
                <a:cubicBezTo>
                  <a:pt x="2094" y="1132"/>
                  <a:pt x="2094" y="1132"/>
                  <a:pt x="2094" y="1132"/>
                </a:cubicBezTo>
                <a:cubicBezTo>
                  <a:pt x="2094" y="1132"/>
                  <a:pt x="2094" y="1132"/>
                  <a:pt x="2094" y="1132"/>
                </a:cubicBezTo>
                <a:cubicBezTo>
                  <a:pt x="2094" y="1132"/>
                  <a:pt x="2094" y="1132"/>
                  <a:pt x="2094" y="1132"/>
                </a:cubicBezTo>
                <a:cubicBezTo>
                  <a:pt x="2094" y="1133"/>
                  <a:pt x="2094" y="1133"/>
                  <a:pt x="2094" y="1133"/>
                </a:cubicBezTo>
                <a:cubicBezTo>
                  <a:pt x="2095" y="1133"/>
                  <a:pt x="2095" y="1133"/>
                  <a:pt x="2095" y="1133"/>
                </a:cubicBezTo>
                <a:cubicBezTo>
                  <a:pt x="2096" y="1132"/>
                  <a:pt x="2096" y="1132"/>
                  <a:pt x="2096" y="1132"/>
                </a:cubicBezTo>
                <a:cubicBezTo>
                  <a:pt x="2096" y="1131"/>
                  <a:pt x="2096" y="1131"/>
                  <a:pt x="2096" y="1131"/>
                </a:cubicBezTo>
                <a:cubicBezTo>
                  <a:pt x="2097" y="1131"/>
                  <a:pt x="2097" y="1131"/>
                  <a:pt x="2097" y="1131"/>
                </a:cubicBezTo>
                <a:cubicBezTo>
                  <a:pt x="2097" y="1131"/>
                  <a:pt x="2097" y="1131"/>
                  <a:pt x="2097" y="1131"/>
                </a:cubicBezTo>
                <a:cubicBezTo>
                  <a:pt x="2097" y="1130"/>
                  <a:pt x="2097" y="1130"/>
                  <a:pt x="2097" y="1130"/>
                </a:cubicBezTo>
                <a:cubicBezTo>
                  <a:pt x="2098" y="1130"/>
                  <a:pt x="2098" y="1130"/>
                  <a:pt x="2098" y="1130"/>
                </a:cubicBezTo>
                <a:cubicBezTo>
                  <a:pt x="2099" y="1130"/>
                  <a:pt x="2099" y="1130"/>
                  <a:pt x="2099" y="1130"/>
                </a:cubicBezTo>
                <a:cubicBezTo>
                  <a:pt x="2099" y="1130"/>
                  <a:pt x="2099" y="1130"/>
                  <a:pt x="2099" y="1130"/>
                </a:cubicBezTo>
                <a:cubicBezTo>
                  <a:pt x="2100" y="1130"/>
                  <a:pt x="2100" y="1130"/>
                  <a:pt x="2100" y="1130"/>
                </a:cubicBezTo>
                <a:cubicBezTo>
                  <a:pt x="2100" y="1129"/>
                  <a:pt x="2100" y="1129"/>
                  <a:pt x="2100" y="1129"/>
                </a:cubicBezTo>
                <a:cubicBezTo>
                  <a:pt x="2100" y="1129"/>
                  <a:pt x="2100" y="1129"/>
                  <a:pt x="2100" y="1129"/>
                </a:cubicBezTo>
                <a:cubicBezTo>
                  <a:pt x="2101" y="1129"/>
                  <a:pt x="2101" y="1129"/>
                  <a:pt x="2101" y="1129"/>
                </a:cubicBezTo>
                <a:cubicBezTo>
                  <a:pt x="2101" y="1128"/>
                  <a:pt x="2101" y="1128"/>
                  <a:pt x="2101" y="1128"/>
                </a:cubicBezTo>
                <a:cubicBezTo>
                  <a:pt x="2101" y="1128"/>
                  <a:pt x="2101" y="1128"/>
                  <a:pt x="2101" y="1128"/>
                </a:cubicBezTo>
                <a:cubicBezTo>
                  <a:pt x="2101" y="1128"/>
                  <a:pt x="2101" y="1128"/>
                  <a:pt x="2101" y="1128"/>
                </a:cubicBezTo>
                <a:cubicBezTo>
                  <a:pt x="2101" y="1128"/>
                  <a:pt x="2101" y="1128"/>
                  <a:pt x="2101" y="1128"/>
                </a:cubicBezTo>
                <a:cubicBezTo>
                  <a:pt x="2102" y="1127"/>
                  <a:pt x="2102" y="1127"/>
                  <a:pt x="2102" y="1127"/>
                </a:cubicBezTo>
                <a:cubicBezTo>
                  <a:pt x="2102" y="1127"/>
                  <a:pt x="2102" y="1127"/>
                  <a:pt x="2102" y="1127"/>
                </a:cubicBezTo>
                <a:cubicBezTo>
                  <a:pt x="2102" y="1127"/>
                  <a:pt x="2102" y="1127"/>
                  <a:pt x="2102" y="1127"/>
                </a:cubicBezTo>
                <a:cubicBezTo>
                  <a:pt x="2102" y="1127"/>
                  <a:pt x="2102" y="1127"/>
                  <a:pt x="2102" y="1127"/>
                </a:cubicBezTo>
                <a:cubicBezTo>
                  <a:pt x="2103" y="1126"/>
                  <a:pt x="2103" y="1126"/>
                  <a:pt x="2103" y="1126"/>
                </a:cubicBezTo>
                <a:cubicBezTo>
                  <a:pt x="2103" y="1126"/>
                  <a:pt x="2103" y="1126"/>
                  <a:pt x="2103" y="1126"/>
                </a:cubicBezTo>
                <a:cubicBezTo>
                  <a:pt x="2103" y="1126"/>
                  <a:pt x="2103" y="1126"/>
                  <a:pt x="2103" y="1126"/>
                </a:cubicBezTo>
                <a:cubicBezTo>
                  <a:pt x="2104" y="1126"/>
                  <a:pt x="2104" y="1126"/>
                  <a:pt x="2104" y="1126"/>
                </a:cubicBezTo>
                <a:cubicBezTo>
                  <a:pt x="2104" y="1126"/>
                  <a:pt x="2104" y="1126"/>
                  <a:pt x="2104" y="1126"/>
                </a:cubicBezTo>
                <a:cubicBezTo>
                  <a:pt x="2104" y="1125"/>
                  <a:pt x="2104" y="1125"/>
                  <a:pt x="2104" y="1125"/>
                </a:cubicBezTo>
                <a:cubicBezTo>
                  <a:pt x="2105" y="1125"/>
                  <a:pt x="2105" y="1125"/>
                  <a:pt x="2105" y="1125"/>
                </a:cubicBezTo>
                <a:cubicBezTo>
                  <a:pt x="2105" y="1126"/>
                  <a:pt x="2105" y="1126"/>
                  <a:pt x="2105" y="1126"/>
                </a:cubicBezTo>
                <a:cubicBezTo>
                  <a:pt x="2105" y="1126"/>
                  <a:pt x="2105" y="1126"/>
                  <a:pt x="2105" y="1126"/>
                </a:cubicBezTo>
                <a:cubicBezTo>
                  <a:pt x="2105" y="1126"/>
                  <a:pt x="2105" y="1126"/>
                  <a:pt x="2105" y="1126"/>
                </a:cubicBezTo>
                <a:cubicBezTo>
                  <a:pt x="2106" y="1126"/>
                  <a:pt x="2106" y="1126"/>
                  <a:pt x="2106" y="1126"/>
                </a:cubicBezTo>
                <a:cubicBezTo>
                  <a:pt x="2106" y="1126"/>
                  <a:pt x="2106" y="1126"/>
                  <a:pt x="2106" y="1126"/>
                </a:cubicBezTo>
                <a:cubicBezTo>
                  <a:pt x="2106" y="1127"/>
                  <a:pt x="2106" y="1127"/>
                  <a:pt x="2106" y="1127"/>
                </a:cubicBezTo>
                <a:cubicBezTo>
                  <a:pt x="2107" y="1126"/>
                  <a:pt x="2107" y="1126"/>
                  <a:pt x="2107" y="1126"/>
                </a:cubicBezTo>
                <a:cubicBezTo>
                  <a:pt x="2107" y="1125"/>
                  <a:pt x="2107" y="1125"/>
                  <a:pt x="2107" y="1125"/>
                </a:cubicBezTo>
                <a:cubicBezTo>
                  <a:pt x="2107" y="1125"/>
                  <a:pt x="2107" y="1125"/>
                  <a:pt x="2107" y="1125"/>
                </a:cubicBezTo>
                <a:cubicBezTo>
                  <a:pt x="2107" y="1125"/>
                  <a:pt x="2107" y="1125"/>
                  <a:pt x="2107" y="1125"/>
                </a:cubicBezTo>
                <a:cubicBezTo>
                  <a:pt x="2107" y="1124"/>
                  <a:pt x="2107" y="1124"/>
                  <a:pt x="2107" y="1124"/>
                </a:cubicBezTo>
                <a:cubicBezTo>
                  <a:pt x="2107" y="1124"/>
                  <a:pt x="2107" y="1124"/>
                  <a:pt x="2107" y="1124"/>
                </a:cubicBezTo>
                <a:cubicBezTo>
                  <a:pt x="2107" y="1124"/>
                  <a:pt x="2107" y="1124"/>
                  <a:pt x="2107" y="1124"/>
                </a:cubicBezTo>
                <a:cubicBezTo>
                  <a:pt x="2106" y="1124"/>
                  <a:pt x="2106" y="1124"/>
                  <a:pt x="2106" y="1124"/>
                </a:cubicBezTo>
                <a:cubicBezTo>
                  <a:pt x="2106" y="1123"/>
                  <a:pt x="2106" y="1123"/>
                  <a:pt x="2106" y="1123"/>
                </a:cubicBezTo>
                <a:cubicBezTo>
                  <a:pt x="2105" y="1123"/>
                  <a:pt x="2105" y="1123"/>
                  <a:pt x="2105" y="1123"/>
                </a:cubicBezTo>
                <a:cubicBezTo>
                  <a:pt x="2105" y="1123"/>
                  <a:pt x="2105" y="1123"/>
                  <a:pt x="2105" y="1123"/>
                </a:cubicBezTo>
                <a:cubicBezTo>
                  <a:pt x="2104" y="1124"/>
                  <a:pt x="2104" y="1124"/>
                  <a:pt x="2104" y="1124"/>
                </a:cubicBezTo>
                <a:cubicBezTo>
                  <a:pt x="2104" y="1124"/>
                  <a:pt x="2104" y="1124"/>
                  <a:pt x="2104" y="1124"/>
                </a:cubicBezTo>
                <a:cubicBezTo>
                  <a:pt x="2104" y="1124"/>
                  <a:pt x="2104" y="1124"/>
                  <a:pt x="2104" y="1124"/>
                </a:cubicBezTo>
                <a:cubicBezTo>
                  <a:pt x="2103" y="1124"/>
                  <a:pt x="2103" y="1124"/>
                  <a:pt x="2103" y="1124"/>
                </a:cubicBezTo>
                <a:cubicBezTo>
                  <a:pt x="2103" y="1124"/>
                  <a:pt x="2103" y="1124"/>
                  <a:pt x="2103" y="1124"/>
                </a:cubicBezTo>
                <a:cubicBezTo>
                  <a:pt x="2103" y="1124"/>
                  <a:pt x="2103" y="1124"/>
                  <a:pt x="2103" y="1124"/>
                </a:cubicBezTo>
                <a:cubicBezTo>
                  <a:pt x="2102" y="1124"/>
                  <a:pt x="2102" y="1124"/>
                  <a:pt x="2102" y="1124"/>
                </a:cubicBezTo>
                <a:cubicBezTo>
                  <a:pt x="2102" y="1124"/>
                  <a:pt x="2102" y="1124"/>
                  <a:pt x="2102" y="1124"/>
                </a:cubicBezTo>
                <a:cubicBezTo>
                  <a:pt x="2103" y="1124"/>
                  <a:pt x="2103" y="1124"/>
                  <a:pt x="2103" y="1124"/>
                </a:cubicBezTo>
                <a:cubicBezTo>
                  <a:pt x="2103" y="1124"/>
                  <a:pt x="2103" y="1124"/>
                  <a:pt x="2103" y="1124"/>
                </a:cubicBezTo>
                <a:cubicBezTo>
                  <a:pt x="2103" y="1125"/>
                  <a:pt x="2103" y="1125"/>
                  <a:pt x="2103" y="1125"/>
                </a:cubicBezTo>
                <a:cubicBezTo>
                  <a:pt x="2104" y="1125"/>
                  <a:pt x="2104" y="1125"/>
                  <a:pt x="2104" y="1125"/>
                </a:cubicBezTo>
                <a:cubicBezTo>
                  <a:pt x="2103" y="1125"/>
                  <a:pt x="2103" y="1125"/>
                  <a:pt x="2103" y="1125"/>
                </a:cubicBezTo>
                <a:cubicBezTo>
                  <a:pt x="2103" y="1125"/>
                  <a:pt x="2103" y="1125"/>
                  <a:pt x="2103" y="1125"/>
                </a:cubicBezTo>
                <a:cubicBezTo>
                  <a:pt x="2102" y="1125"/>
                  <a:pt x="2102" y="1125"/>
                  <a:pt x="2102" y="1125"/>
                </a:cubicBezTo>
                <a:cubicBezTo>
                  <a:pt x="2102" y="1125"/>
                  <a:pt x="2102" y="1125"/>
                  <a:pt x="2102" y="1125"/>
                </a:cubicBezTo>
                <a:cubicBezTo>
                  <a:pt x="2102" y="1125"/>
                  <a:pt x="2102" y="1125"/>
                  <a:pt x="2102" y="1125"/>
                </a:cubicBezTo>
                <a:cubicBezTo>
                  <a:pt x="2102" y="1125"/>
                  <a:pt x="2102" y="1125"/>
                  <a:pt x="2102" y="1125"/>
                </a:cubicBezTo>
                <a:cubicBezTo>
                  <a:pt x="2101" y="1125"/>
                  <a:pt x="2101" y="1125"/>
                  <a:pt x="2101" y="1125"/>
                </a:cubicBezTo>
                <a:cubicBezTo>
                  <a:pt x="2101" y="1125"/>
                  <a:pt x="2101" y="1125"/>
                  <a:pt x="2101" y="1125"/>
                </a:cubicBezTo>
                <a:cubicBezTo>
                  <a:pt x="2100" y="1125"/>
                  <a:pt x="2100" y="1125"/>
                  <a:pt x="2100" y="1125"/>
                </a:cubicBezTo>
                <a:cubicBezTo>
                  <a:pt x="2099" y="1125"/>
                  <a:pt x="2099" y="1125"/>
                  <a:pt x="2099" y="1125"/>
                </a:cubicBezTo>
                <a:cubicBezTo>
                  <a:pt x="2099" y="1125"/>
                  <a:pt x="2099" y="1125"/>
                  <a:pt x="2099" y="1125"/>
                </a:cubicBezTo>
                <a:cubicBezTo>
                  <a:pt x="2098" y="1125"/>
                  <a:pt x="2098" y="1125"/>
                  <a:pt x="2098" y="1125"/>
                </a:cubicBezTo>
                <a:cubicBezTo>
                  <a:pt x="2098" y="1126"/>
                  <a:pt x="2098" y="1126"/>
                  <a:pt x="2098" y="1126"/>
                </a:cubicBezTo>
                <a:cubicBezTo>
                  <a:pt x="2098" y="1126"/>
                  <a:pt x="2098" y="1126"/>
                  <a:pt x="2098" y="1126"/>
                </a:cubicBezTo>
                <a:cubicBezTo>
                  <a:pt x="2098" y="1126"/>
                  <a:pt x="2098" y="1126"/>
                  <a:pt x="2098" y="1126"/>
                </a:cubicBezTo>
                <a:cubicBezTo>
                  <a:pt x="2098" y="1126"/>
                  <a:pt x="2098" y="1126"/>
                  <a:pt x="2098" y="1126"/>
                </a:cubicBezTo>
                <a:cubicBezTo>
                  <a:pt x="2097" y="1126"/>
                  <a:pt x="2097" y="1126"/>
                  <a:pt x="2097" y="1126"/>
                </a:cubicBezTo>
                <a:cubicBezTo>
                  <a:pt x="2097" y="1126"/>
                  <a:pt x="2097" y="1126"/>
                  <a:pt x="2097" y="1126"/>
                </a:cubicBezTo>
                <a:cubicBezTo>
                  <a:pt x="2097" y="1126"/>
                  <a:pt x="2097" y="1126"/>
                  <a:pt x="2097" y="1126"/>
                </a:cubicBezTo>
                <a:cubicBezTo>
                  <a:pt x="2096" y="1126"/>
                  <a:pt x="2096" y="1126"/>
                  <a:pt x="2096" y="1126"/>
                </a:cubicBezTo>
                <a:cubicBezTo>
                  <a:pt x="2096" y="1126"/>
                  <a:pt x="2096" y="1126"/>
                  <a:pt x="2096" y="1126"/>
                </a:cubicBezTo>
                <a:cubicBezTo>
                  <a:pt x="2095" y="1126"/>
                  <a:pt x="2095" y="1126"/>
                  <a:pt x="2095" y="1126"/>
                </a:cubicBezTo>
                <a:cubicBezTo>
                  <a:pt x="2095" y="1126"/>
                  <a:pt x="2095" y="1126"/>
                  <a:pt x="2095" y="1126"/>
                </a:cubicBezTo>
                <a:cubicBezTo>
                  <a:pt x="2095" y="1125"/>
                  <a:pt x="2095" y="1125"/>
                  <a:pt x="2095" y="1125"/>
                </a:cubicBezTo>
                <a:cubicBezTo>
                  <a:pt x="2095" y="1125"/>
                  <a:pt x="2095" y="1125"/>
                  <a:pt x="2095" y="1125"/>
                </a:cubicBezTo>
                <a:cubicBezTo>
                  <a:pt x="2095" y="1125"/>
                  <a:pt x="2095" y="1125"/>
                  <a:pt x="2095" y="1125"/>
                </a:cubicBezTo>
                <a:cubicBezTo>
                  <a:pt x="2095" y="1125"/>
                  <a:pt x="2095" y="1125"/>
                  <a:pt x="2095" y="1125"/>
                </a:cubicBezTo>
                <a:cubicBezTo>
                  <a:pt x="2094" y="1125"/>
                  <a:pt x="2094" y="1125"/>
                  <a:pt x="2094" y="1125"/>
                </a:cubicBezTo>
                <a:cubicBezTo>
                  <a:pt x="2094" y="1126"/>
                  <a:pt x="2094" y="1126"/>
                  <a:pt x="2094" y="1126"/>
                </a:cubicBezTo>
                <a:cubicBezTo>
                  <a:pt x="2094" y="1126"/>
                  <a:pt x="2094" y="1126"/>
                  <a:pt x="2094" y="1126"/>
                </a:cubicBezTo>
                <a:cubicBezTo>
                  <a:pt x="2094" y="1126"/>
                  <a:pt x="2094" y="1126"/>
                  <a:pt x="2094" y="1126"/>
                </a:cubicBezTo>
                <a:cubicBezTo>
                  <a:pt x="2093" y="1126"/>
                  <a:pt x="2093" y="1126"/>
                  <a:pt x="2093" y="1126"/>
                </a:cubicBezTo>
                <a:cubicBezTo>
                  <a:pt x="2093" y="1126"/>
                  <a:pt x="2093" y="1126"/>
                  <a:pt x="2093" y="1126"/>
                </a:cubicBezTo>
                <a:cubicBezTo>
                  <a:pt x="2093" y="1127"/>
                  <a:pt x="2093" y="1127"/>
                  <a:pt x="2093" y="1127"/>
                </a:cubicBezTo>
                <a:cubicBezTo>
                  <a:pt x="2093" y="1127"/>
                  <a:pt x="2093" y="1127"/>
                  <a:pt x="2093" y="1127"/>
                </a:cubicBezTo>
                <a:cubicBezTo>
                  <a:pt x="2093" y="1127"/>
                  <a:pt x="2093" y="1127"/>
                  <a:pt x="2093" y="1127"/>
                </a:cubicBezTo>
                <a:cubicBezTo>
                  <a:pt x="2092" y="1128"/>
                  <a:pt x="2092" y="1128"/>
                  <a:pt x="2092" y="1128"/>
                </a:cubicBezTo>
                <a:cubicBezTo>
                  <a:pt x="2092" y="1128"/>
                  <a:pt x="2092" y="1128"/>
                  <a:pt x="2092" y="1128"/>
                </a:cubicBezTo>
                <a:cubicBezTo>
                  <a:pt x="2092" y="1129"/>
                  <a:pt x="2092" y="1129"/>
                  <a:pt x="2092" y="1129"/>
                </a:cubicBezTo>
                <a:cubicBezTo>
                  <a:pt x="2092" y="1129"/>
                  <a:pt x="2092" y="1129"/>
                  <a:pt x="2092" y="1129"/>
                </a:cubicBezTo>
                <a:cubicBezTo>
                  <a:pt x="2091" y="1129"/>
                  <a:pt x="2091" y="1129"/>
                  <a:pt x="2091" y="1129"/>
                </a:cubicBezTo>
                <a:cubicBezTo>
                  <a:pt x="2091" y="1129"/>
                  <a:pt x="2091" y="1129"/>
                  <a:pt x="2091" y="1129"/>
                </a:cubicBezTo>
                <a:cubicBezTo>
                  <a:pt x="2091" y="1129"/>
                  <a:pt x="2091" y="1129"/>
                  <a:pt x="2091" y="1129"/>
                </a:cubicBezTo>
                <a:cubicBezTo>
                  <a:pt x="2090" y="1129"/>
                  <a:pt x="2090" y="1129"/>
                  <a:pt x="2090" y="1129"/>
                </a:cubicBezTo>
                <a:cubicBezTo>
                  <a:pt x="2090" y="1129"/>
                  <a:pt x="2090" y="1129"/>
                  <a:pt x="2090" y="1129"/>
                </a:cubicBezTo>
                <a:cubicBezTo>
                  <a:pt x="2090" y="1129"/>
                  <a:pt x="2090" y="1129"/>
                  <a:pt x="2090" y="1129"/>
                </a:cubicBezTo>
                <a:cubicBezTo>
                  <a:pt x="2090" y="1129"/>
                  <a:pt x="2090" y="1129"/>
                  <a:pt x="2090" y="1129"/>
                </a:cubicBezTo>
                <a:cubicBezTo>
                  <a:pt x="2089" y="1129"/>
                  <a:pt x="2089" y="1129"/>
                  <a:pt x="2089" y="1129"/>
                </a:cubicBezTo>
                <a:cubicBezTo>
                  <a:pt x="2089" y="1129"/>
                  <a:pt x="2089" y="1129"/>
                  <a:pt x="2089" y="1129"/>
                </a:cubicBezTo>
                <a:cubicBezTo>
                  <a:pt x="2089" y="1129"/>
                  <a:pt x="2089" y="1129"/>
                  <a:pt x="2089" y="1129"/>
                </a:cubicBezTo>
                <a:cubicBezTo>
                  <a:pt x="2089" y="1129"/>
                  <a:pt x="2089" y="1129"/>
                  <a:pt x="2089" y="1129"/>
                </a:cubicBezTo>
                <a:cubicBezTo>
                  <a:pt x="2089" y="1129"/>
                  <a:pt x="2089" y="1129"/>
                  <a:pt x="2089" y="1129"/>
                </a:cubicBezTo>
                <a:cubicBezTo>
                  <a:pt x="2088" y="1129"/>
                  <a:pt x="2088" y="1129"/>
                  <a:pt x="2088" y="1129"/>
                </a:cubicBezTo>
                <a:cubicBezTo>
                  <a:pt x="2088" y="1128"/>
                  <a:pt x="2088" y="1128"/>
                  <a:pt x="2088" y="1128"/>
                </a:cubicBezTo>
                <a:cubicBezTo>
                  <a:pt x="2088" y="1128"/>
                  <a:pt x="2088" y="1128"/>
                  <a:pt x="2088" y="1128"/>
                </a:cubicBezTo>
                <a:cubicBezTo>
                  <a:pt x="2088" y="1128"/>
                  <a:pt x="2088" y="1128"/>
                  <a:pt x="2088" y="1128"/>
                </a:cubicBezTo>
                <a:cubicBezTo>
                  <a:pt x="2088" y="1128"/>
                  <a:pt x="2088" y="1128"/>
                  <a:pt x="2088" y="1128"/>
                </a:cubicBezTo>
                <a:cubicBezTo>
                  <a:pt x="2088" y="1127"/>
                  <a:pt x="2088" y="1127"/>
                  <a:pt x="2088" y="1127"/>
                </a:cubicBezTo>
                <a:cubicBezTo>
                  <a:pt x="2088" y="1127"/>
                  <a:pt x="2088" y="1127"/>
                  <a:pt x="2088" y="1127"/>
                </a:cubicBezTo>
                <a:cubicBezTo>
                  <a:pt x="2087" y="1126"/>
                  <a:pt x="2087" y="1126"/>
                  <a:pt x="2087" y="1126"/>
                </a:cubicBezTo>
                <a:cubicBezTo>
                  <a:pt x="2087" y="1126"/>
                  <a:pt x="2087" y="1126"/>
                  <a:pt x="2087" y="1126"/>
                </a:cubicBezTo>
                <a:cubicBezTo>
                  <a:pt x="2087" y="1126"/>
                  <a:pt x="2087" y="1126"/>
                  <a:pt x="2087" y="1126"/>
                </a:cubicBezTo>
                <a:cubicBezTo>
                  <a:pt x="2087" y="1126"/>
                  <a:pt x="2087" y="1126"/>
                  <a:pt x="2087" y="1126"/>
                </a:cubicBezTo>
                <a:cubicBezTo>
                  <a:pt x="2086" y="1126"/>
                  <a:pt x="2086" y="1126"/>
                  <a:pt x="2086" y="1126"/>
                </a:cubicBezTo>
                <a:cubicBezTo>
                  <a:pt x="2086" y="1126"/>
                  <a:pt x="2086" y="1126"/>
                  <a:pt x="2086" y="1126"/>
                </a:cubicBezTo>
                <a:cubicBezTo>
                  <a:pt x="2086" y="1126"/>
                  <a:pt x="2086" y="1126"/>
                  <a:pt x="2086" y="1126"/>
                </a:cubicBezTo>
                <a:cubicBezTo>
                  <a:pt x="2086" y="1126"/>
                  <a:pt x="2086" y="1126"/>
                  <a:pt x="2086" y="1126"/>
                </a:cubicBezTo>
                <a:cubicBezTo>
                  <a:pt x="2086" y="1125"/>
                  <a:pt x="2086" y="1125"/>
                  <a:pt x="2086" y="1125"/>
                </a:cubicBezTo>
                <a:cubicBezTo>
                  <a:pt x="2085" y="1125"/>
                  <a:pt x="2085" y="1125"/>
                  <a:pt x="2085" y="1125"/>
                </a:cubicBezTo>
                <a:cubicBezTo>
                  <a:pt x="2085" y="1125"/>
                  <a:pt x="2085" y="1125"/>
                  <a:pt x="2085" y="1125"/>
                </a:cubicBezTo>
                <a:cubicBezTo>
                  <a:pt x="2084" y="1124"/>
                  <a:pt x="2084" y="1124"/>
                  <a:pt x="2084" y="1124"/>
                </a:cubicBezTo>
                <a:cubicBezTo>
                  <a:pt x="2084" y="1123"/>
                  <a:pt x="2084" y="1123"/>
                  <a:pt x="2084" y="1123"/>
                </a:cubicBezTo>
                <a:cubicBezTo>
                  <a:pt x="2084" y="1123"/>
                  <a:pt x="2084" y="1123"/>
                  <a:pt x="2084" y="1123"/>
                </a:cubicBezTo>
                <a:cubicBezTo>
                  <a:pt x="2084" y="1123"/>
                  <a:pt x="2084" y="1123"/>
                  <a:pt x="2084" y="1123"/>
                </a:cubicBezTo>
                <a:cubicBezTo>
                  <a:pt x="2084" y="1122"/>
                  <a:pt x="2084" y="1122"/>
                  <a:pt x="2084" y="1122"/>
                </a:cubicBezTo>
                <a:cubicBezTo>
                  <a:pt x="2084" y="1121"/>
                  <a:pt x="2084" y="1121"/>
                  <a:pt x="2084" y="1121"/>
                </a:cubicBezTo>
                <a:cubicBezTo>
                  <a:pt x="2084" y="1121"/>
                  <a:pt x="2084" y="1121"/>
                  <a:pt x="2084" y="1121"/>
                </a:cubicBezTo>
                <a:cubicBezTo>
                  <a:pt x="2084" y="1121"/>
                  <a:pt x="2084" y="1121"/>
                  <a:pt x="2084" y="1121"/>
                </a:cubicBezTo>
                <a:cubicBezTo>
                  <a:pt x="2084" y="1120"/>
                  <a:pt x="2084" y="1120"/>
                  <a:pt x="2084" y="1120"/>
                </a:cubicBezTo>
                <a:cubicBezTo>
                  <a:pt x="2085" y="1120"/>
                  <a:pt x="2085" y="1120"/>
                  <a:pt x="2085" y="1120"/>
                </a:cubicBezTo>
                <a:cubicBezTo>
                  <a:pt x="2085" y="1119"/>
                  <a:pt x="2085" y="1119"/>
                  <a:pt x="2085" y="1119"/>
                </a:cubicBezTo>
                <a:cubicBezTo>
                  <a:pt x="2085" y="1118"/>
                  <a:pt x="2085" y="1118"/>
                  <a:pt x="2085" y="1118"/>
                </a:cubicBezTo>
                <a:cubicBezTo>
                  <a:pt x="2085" y="1118"/>
                  <a:pt x="2085" y="1118"/>
                  <a:pt x="2085" y="1118"/>
                </a:cubicBezTo>
                <a:cubicBezTo>
                  <a:pt x="2086" y="1117"/>
                  <a:pt x="2086" y="1117"/>
                  <a:pt x="2086" y="1117"/>
                </a:cubicBezTo>
                <a:cubicBezTo>
                  <a:pt x="2086" y="1117"/>
                  <a:pt x="2086" y="1117"/>
                  <a:pt x="2086" y="1117"/>
                </a:cubicBezTo>
                <a:cubicBezTo>
                  <a:pt x="2086" y="1117"/>
                  <a:pt x="2086" y="1117"/>
                  <a:pt x="2086" y="1117"/>
                </a:cubicBezTo>
                <a:cubicBezTo>
                  <a:pt x="2087" y="1117"/>
                  <a:pt x="2087" y="1117"/>
                  <a:pt x="2087" y="1117"/>
                </a:cubicBezTo>
                <a:cubicBezTo>
                  <a:pt x="2087" y="1116"/>
                  <a:pt x="2087" y="1116"/>
                  <a:pt x="2087" y="1116"/>
                </a:cubicBezTo>
                <a:cubicBezTo>
                  <a:pt x="2088" y="1116"/>
                  <a:pt x="2088" y="1116"/>
                  <a:pt x="2088" y="1116"/>
                </a:cubicBezTo>
                <a:cubicBezTo>
                  <a:pt x="2089" y="1116"/>
                  <a:pt x="2089" y="1116"/>
                  <a:pt x="2089" y="1116"/>
                </a:cubicBezTo>
                <a:cubicBezTo>
                  <a:pt x="2089" y="1116"/>
                  <a:pt x="2089" y="1116"/>
                  <a:pt x="2089" y="1116"/>
                </a:cubicBezTo>
                <a:cubicBezTo>
                  <a:pt x="2089" y="1117"/>
                  <a:pt x="2089" y="1117"/>
                  <a:pt x="2089" y="1117"/>
                </a:cubicBezTo>
                <a:cubicBezTo>
                  <a:pt x="2090" y="1117"/>
                  <a:pt x="2090" y="1117"/>
                  <a:pt x="2090" y="1117"/>
                </a:cubicBezTo>
                <a:cubicBezTo>
                  <a:pt x="2090" y="1117"/>
                  <a:pt x="2090" y="1117"/>
                  <a:pt x="2090" y="1117"/>
                </a:cubicBezTo>
                <a:cubicBezTo>
                  <a:pt x="2090" y="1117"/>
                  <a:pt x="2090" y="1117"/>
                  <a:pt x="2090" y="1117"/>
                </a:cubicBezTo>
                <a:cubicBezTo>
                  <a:pt x="2090" y="1117"/>
                  <a:pt x="2090" y="1117"/>
                  <a:pt x="2090" y="1117"/>
                </a:cubicBezTo>
                <a:cubicBezTo>
                  <a:pt x="2090" y="1117"/>
                  <a:pt x="2090" y="1117"/>
                  <a:pt x="2090" y="1117"/>
                </a:cubicBezTo>
                <a:cubicBezTo>
                  <a:pt x="2091" y="1117"/>
                  <a:pt x="2091" y="1117"/>
                  <a:pt x="2091" y="1117"/>
                </a:cubicBezTo>
                <a:cubicBezTo>
                  <a:pt x="2091" y="1117"/>
                  <a:pt x="2091" y="1117"/>
                  <a:pt x="2091" y="1117"/>
                </a:cubicBezTo>
                <a:cubicBezTo>
                  <a:pt x="2091" y="1117"/>
                  <a:pt x="2091" y="1117"/>
                  <a:pt x="2091" y="1117"/>
                </a:cubicBezTo>
                <a:cubicBezTo>
                  <a:pt x="2092" y="1117"/>
                  <a:pt x="2092" y="1117"/>
                  <a:pt x="2092" y="1117"/>
                </a:cubicBezTo>
                <a:cubicBezTo>
                  <a:pt x="2092" y="1117"/>
                  <a:pt x="2092" y="1117"/>
                  <a:pt x="2092" y="1117"/>
                </a:cubicBezTo>
                <a:cubicBezTo>
                  <a:pt x="2092" y="1117"/>
                  <a:pt x="2092" y="1117"/>
                  <a:pt x="2092" y="1117"/>
                </a:cubicBezTo>
                <a:cubicBezTo>
                  <a:pt x="2092" y="1116"/>
                  <a:pt x="2092" y="1116"/>
                  <a:pt x="2092" y="1116"/>
                </a:cubicBezTo>
                <a:cubicBezTo>
                  <a:pt x="2093" y="1116"/>
                  <a:pt x="2093" y="1116"/>
                  <a:pt x="2093" y="1116"/>
                </a:cubicBezTo>
                <a:cubicBezTo>
                  <a:pt x="2093" y="1116"/>
                  <a:pt x="2093" y="1116"/>
                  <a:pt x="2093" y="1116"/>
                </a:cubicBezTo>
                <a:cubicBezTo>
                  <a:pt x="2093" y="1116"/>
                  <a:pt x="2093" y="1116"/>
                  <a:pt x="2093" y="1116"/>
                </a:cubicBezTo>
                <a:cubicBezTo>
                  <a:pt x="2094" y="1116"/>
                  <a:pt x="2094" y="1116"/>
                  <a:pt x="2094" y="1116"/>
                </a:cubicBezTo>
                <a:cubicBezTo>
                  <a:pt x="2094" y="1116"/>
                  <a:pt x="2094" y="1116"/>
                  <a:pt x="2094" y="1116"/>
                </a:cubicBezTo>
                <a:cubicBezTo>
                  <a:pt x="2094" y="1116"/>
                  <a:pt x="2094" y="1116"/>
                  <a:pt x="2094" y="1116"/>
                </a:cubicBezTo>
                <a:cubicBezTo>
                  <a:pt x="2095" y="1116"/>
                  <a:pt x="2095" y="1116"/>
                  <a:pt x="2095" y="1116"/>
                </a:cubicBezTo>
                <a:cubicBezTo>
                  <a:pt x="2095" y="1116"/>
                  <a:pt x="2095" y="1116"/>
                  <a:pt x="2095" y="1116"/>
                </a:cubicBezTo>
                <a:cubicBezTo>
                  <a:pt x="2095" y="1116"/>
                  <a:pt x="2095" y="1116"/>
                  <a:pt x="2095" y="1116"/>
                </a:cubicBezTo>
                <a:cubicBezTo>
                  <a:pt x="2096" y="1116"/>
                  <a:pt x="2096" y="1116"/>
                  <a:pt x="2096" y="1116"/>
                </a:cubicBezTo>
                <a:cubicBezTo>
                  <a:pt x="2096" y="1117"/>
                  <a:pt x="2096" y="1117"/>
                  <a:pt x="2096" y="1117"/>
                </a:cubicBezTo>
                <a:cubicBezTo>
                  <a:pt x="2096" y="1117"/>
                  <a:pt x="2096" y="1117"/>
                  <a:pt x="2096" y="1117"/>
                </a:cubicBezTo>
                <a:cubicBezTo>
                  <a:pt x="2097" y="1117"/>
                  <a:pt x="2097" y="1117"/>
                  <a:pt x="2098" y="1116"/>
                </a:cubicBezTo>
                <a:cubicBezTo>
                  <a:pt x="2098" y="1116"/>
                  <a:pt x="2098" y="1116"/>
                  <a:pt x="2098" y="1116"/>
                </a:cubicBezTo>
                <a:cubicBezTo>
                  <a:pt x="2099" y="1116"/>
                  <a:pt x="2099" y="1116"/>
                  <a:pt x="2099" y="1116"/>
                </a:cubicBezTo>
                <a:cubicBezTo>
                  <a:pt x="2099" y="1116"/>
                  <a:pt x="2099" y="1116"/>
                  <a:pt x="2099" y="1116"/>
                </a:cubicBezTo>
                <a:cubicBezTo>
                  <a:pt x="2100" y="1116"/>
                  <a:pt x="2100" y="1116"/>
                  <a:pt x="2100" y="1116"/>
                </a:cubicBezTo>
                <a:cubicBezTo>
                  <a:pt x="2100" y="1116"/>
                  <a:pt x="2100" y="1116"/>
                  <a:pt x="2100" y="1116"/>
                </a:cubicBezTo>
                <a:cubicBezTo>
                  <a:pt x="2101" y="1116"/>
                  <a:pt x="2101" y="1116"/>
                  <a:pt x="2101" y="1116"/>
                </a:cubicBezTo>
                <a:cubicBezTo>
                  <a:pt x="2101" y="1116"/>
                  <a:pt x="2101" y="1116"/>
                  <a:pt x="2101" y="1116"/>
                </a:cubicBezTo>
                <a:cubicBezTo>
                  <a:pt x="2102" y="1116"/>
                  <a:pt x="2102" y="1116"/>
                  <a:pt x="2102" y="1116"/>
                </a:cubicBezTo>
                <a:cubicBezTo>
                  <a:pt x="2102" y="1116"/>
                  <a:pt x="2102" y="1116"/>
                  <a:pt x="2102" y="1116"/>
                </a:cubicBezTo>
                <a:cubicBezTo>
                  <a:pt x="2102" y="1116"/>
                  <a:pt x="2102" y="1116"/>
                  <a:pt x="2102" y="1116"/>
                </a:cubicBezTo>
                <a:cubicBezTo>
                  <a:pt x="2102" y="1116"/>
                  <a:pt x="2102" y="1116"/>
                  <a:pt x="2102" y="1116"/>
                </a:cubicBezTo>
                <a:cubicBezTo>
                  <a:pt x="2103" y="1116"/>
                  <a:pt x="2103" y="1116"/>
                  <a:pt x="2103" y="1116"/>
                </a:cubicBezTo>
                <a:cubicBezTo>
                  <a:pt x="2104" y="1116"/>
                  <a:pt x="2104" y="1116"/>
                  <a:pt x="2104" y="1116"/>
                </a:cubicBezTo>
                <a:cubicBezTo>
                  <a:pt x="2104" y="1116"/>
                  <a:pt x="2104" y="1116"/>
                  <a:pt x="2104" y="1116"/>
                </a:cubicBezTo>
                <a:cubicBezTo>
                  <a:pt x="2104" y="1116"/>
                  <a:pt x="2104" y="1116"/>
                  <a:pt x="2104" y="1116"/>
                </a:cubicBezTo>
                <a:cubicBezTo>
                  <a:pt x="2105" y="1116"/>
                  <a:pt x="2105" y="1116"/>
                  <a:pt x="2105" y="1116"/>
                </a:cubicBezTo>
                <a:cubicBezTo>
                  <a:pt x="2105" y="1117"/>
                  <a:pt x="2105" y="1117"/>
                  <a:pt x="2105" y="1117"/>
                </a:cubicBezTo>
                <a:cubicBezTo>
                  <a:pt x="2105" y="1117"/>
                  <a:pt x="2105" y="1117"/>
                  <a:pt x="2105" y="1117"/>
                </a:cubicBezTo>
                <a:cubicBezTo>
                  <a:pt x="2106" y="1117"/>
                  <a:pt x="2106" y="1117"/>
                  <a:pt x="2106" y="1117"/>
                </a:cubicBezTo>
                <a:cubicBezTo>
                  <a:pt x="2106" y="1118"/>
                  <a:pt x="2106" y="1118"/>
                  <a:pt x="2106" y="1117"/>
                </a:cubicBezTo>
                <a:cubicBezTo>
                  <a:pt x="2107" y="1117"/>
                  <a:pt x="2107" y="1117"/>
                  <a:pt x="2107" y="1117"/>
                </a:cubicBezTo>
                <a:cubicBezTo>
                  <a:pt x="2107" y="1117"/>
                  <a:pt x="2107" y="1117"/>
                  <a:pt x="2107" y="1117"/>
                </a:cubicBezTo>
                <a:cubicBezTo>
                  <a:pt x="2108" y="1118"/>
                  <a:pt x="2108" y="1118"/>
                  <a:pt x="2108" y="1118"/>
                </a:cubicBezTo>
                <a:cubicBezTo>
                  <a:pt x="2108" y="1118"/>
                  <a:pt x="2108" y="1118"/>
                  <a:pt x="2108" y="1118"/>
                </a:cubicBezTo>
                <a:cubicBezTo>
                  <a:pt x="2109" y="1118"/>
                  <a:pt x="2109" y="1118"/>
                  <a:pt x="2109" y="1118"/>
                </a:cubicBezTo>
                <a:cubicBezTo>
                  <a:pt x="2109" y="1117"/>
                  <a:pt x="2109" y="1117"/>
                  <a:pt x="2109" y="1117"/>
                </a:cubicBezTo>
                <a:cubicBezTo>
                  <a:pt x="2110" y="1117"/>
                  <a:pt x="2110" y="1117"/>
                  <a:pt x="2110" y="1117"/>
                </a:cubicBezTo>
                <a:cubicBezTo>
                  <a:pt x="2110" y="1117"/>
                  <a:pt x="2110" y="1117"/>
                  <a:pt x="2110" y="1117"/>
                </a:cubicBezTo>
                <a:cubicBezTo>
                  <a:pt x="2110" y="1117"/>
                  <a:pt x="2110" y="1117"/>
                  <a:pt x="2110" y="1117"/>
                </a:cubicBezTo>
                <a:cubicBezTo>
                  <a:pt x="2111" y="1117"/>
                  <a:pt x="2111" y="1117"/>
                  <a:pt x="2111" y="1117"/>
                </a:cubicBezTo>
                <a:cubicBezTo>
                  <a:pt x="2112" y="1117"/>
                  <a:pt x="2112" y="1117"/>
                  <a:pt x="2112" y="1117"/>
                </a:cubicBezTo>
                <a:cubicBezTo>
                  <a:pt x="2112" y="1117"/>
                  <a:pt x="2112" y="1117"/>
                  <a:pt x="2112" y="1117"/>
                </a:cubicBezTo>
                <a:cubicBezTo>
                  <a:pt x="2113" y="1117"/>
                  <a:pt x="2113" y="1117"/>
                  <a:pt x="2113" y="1117"/>
                </a:cubicBezTo>
                <a:cubicBezTo>
                  <a:pt x="2113" y="1117"/>
                  <a:pt x="2113" y="1117"/>
                  <a:pt x="2113" y="1117"/>
                </a:cubicBezTo>
                <a:cubicBezTo>
                  <a:pt x="2114" y="1117"/>
                  <a:pt x="2114" y="1117"/>
                  <a:pt x="2114" y="1117"/>
                </a:cubicBezTo>
                <a:cubicBezTo>
                  <a:pt x="2114" y="1117"/>
                  <a:pt x="2114" y="1117"/>
                  <a:pt x="2114" y="1117"/>
                </a:cubicBezTo>
                <a:cubicBezTo>
                  <a:pt x="2114" y="1116"/>
                  <a:pt x="2114" y="1116"/>
                  <a:pt x="2114" y="1116"/>
                </a:cubicBezTo>
                <a:cubicBezTo>
                  <a:pt x="2114" y="1116"/>
                  <a:pt x="2114" y="1116"/>
                  <a:pt x="2114" y="1116"/>
                </a:cubicBezTo>
                <a:cubicBezTo>
                  <a:pt x="2114" y="1116"/>
                  <a:pt x="2114" y="1116"/>
                  <a:pt x="2114" y="1116"/>
                </a:cubicBezTo>
                <a:cubicBezTo>
                  <a:pt x="2114" y="1116"/>
                  <a:pt x="2114" y="1116"/>
                  <a:pt x="2114" y="1116"/>
                </a:cubicBezTo>
                <a:cubicBezTo>
                  <a:pt x="2114" y="1115"/>
                  <a:pt x="2114" y="1115"/>
                  <a:pt x="2114" y="1115"/>
                </a:cubicBezTo>
                <a:cubicBezTo>
                  <a:pt x="2114" y="1115"/>
                  <a:pt x="2114" y="1115"/>
                  <a:pt x="2114" y="1115"/>
                </a:cubicBezTo>
                <a:cubicBezTo>
                  <a:pt x="2115" y="1115"/>
                  <a:pt x="2115" y="1115"/>
                  <a:pt x="2115" y="1115"/>
                </a:cubicBezTo>
                <a:cubicBezTo>
                  <a:pt x="2115" y="1115"/>
                  <a:pt x="2115" y="1115"/>
                  <a:pt x="2115" y="1115"/>
                </a:cubicBezTo>
                <a:cubicBezTo>
                  <a:pt x="2115" y="1114"/>
                  <a:pt x="2115" y="1114"/>
                  <a:pt x="2115" y="1114"/>
                </a:cubicBezTo>
                <a:cubicBezTo>
                  <a:pt x="2115" y="1114"/>
                  <a:pt x="2115" y="1114"/>
                  <a:pt x="2115" y="1114"/>
                </a:cubicBezTo>
                <a:cubicBezTo>
                  <a:pt x="2115" y="1114"/>
                  <a:pt x="2115" y="1114"/>
                  <a:pt x="2115" y="1114"/>
                </a:cubicBezTo>
                <a:cubicBezTo>
                  <a:pt x="2116" y="1113"/>
                  <a:pt x="2116" y="1113"/>
                  <a:pt x="2116" y="1113"/>
                </a:cubicBezTo>
                <a:cubicBezTo>
                  <a:pt x="2116" y="1113"/>
                  <a:pt x="2116" y="1113"/>
                  <a:pt x="2116" y="1113"/>
                </a:cubicBezTo>
                <a:cubicBezTo>
                  <a:pt x="2117" y="1113"/>
                  <a:pt x="2117" y="1113"/>
                  <a:pt x="2117" y="1113"/>
                </a:cubicBezTo>
                <a:cubicBezTo>
                  <a:pt x="2117" y="1112"/>
                  <a:pt x="2117" y="1112"/>
                  <a:pt x="2117" y="1112"/>
                </a:cubicBezTo>
                <a:cubicBezTo>
                  <a:pt x="2118" y="1111"/>
                  <a:pt x="2118" y="1111"/>
                  <a:pt x="2118" y="1111"/>
                </a:cubicBezTo>
                <a:cubicBezTo>
                  <a:pt x="2118" y="1111"/>
                  <a:pt x="2118" y="1111"/>
                  <a:pt x="2118" y="1111"/>
                </a:cubicBezTo>
                <a:cubicBezTo>
                  <a:pt x="2118" y="1111"/>
                  <a:pt x="2118" y="1111"/>
                  <a:pt x="2118" y="1111"/>
                </a:cubicBezTo>
                <a:cubicBezTo>
                  <a:pt x="2118" y="1110"/>
                  <a:pt x="2118" y="1110"/>
                  <a:pt x="2118" y="1110"/>
                </a:cubicBezTo>
                <a:cubicBezTo>
                  <a:pt x="2119" y="1110"/>
                  <a:pt x="2119" y="1110"/>
                  <a:pt x="2119" y="1110"/>
                </a:cubicBezTo>
                <a:cubicBezTo>
                  <a:pt x="2119" y="1109"/>
                  <a:pt x="2119" y="1109"/>
                  <a:pt x="2119" y="1109"/>
                </a:cubicBezTo>
                <a:cubicBezTo>
                  <a:pt x="2118" y="1109"/>
                  <a:pt x="2118" y="1109"/>
                  <a:pt x="2118" y="1109"/>
                </a:cubicBezTo>
                <a:cubicBezTo>
                  <a:pt x="2118" y="1109"/>
                  <a:pt x="2118" y="1109"/>
                  <a:pt x="2118" y="1109"/>
                </a:cubicBezTo>
                <a:cubicBezTo>
                  <a:pt x="2118" y="1108"/>
                  <a:pt x="2118" y="1108"/>
                  <a:pt x="2118" y="1108"/>
                </a:cubicBezTo>
                <a:cubicBezTo>
                  <a:pt x="2118" y="1109"/>
                  <a:pt x="2118" y="1109"/>
                  <a:pt x="2118" y="1109"/>
                </a:cubicBezTo>
                <a:cubicBezTo>
                  <a:pt x="2118" y="1108"/>
                  <a:pt x="2118" y="1108"/>
                  <a:pt x="2118" y="1108"/>
                </a:cubicBezTo>
                <a:cubicBezTo>
                  <a:pt x="2117" y="1108"/>
                  <a:pt x="2117" y="1108"/>
                  <a:pt x="2117" y="1108"/>
                </a:cubicBezTo>
                <a:cubicBezTo>
                  <a:pt x="2117" y="1108"/>
                  <a:pt x="2117" y="1108"/>
                  <a:pt x="2117" y="1108"/>
                </a:cubicBezTo>
                <a:cubicBezTo>
                  <a:pt x="2117" y="1108"/>
                  <a:pt x="2117" y="1108"/>
                  <a:pt x="2117" y="1108"/>
                </a:cubicBezTo>
                <a:cubicBezTo>
                  <a:pt x="2117" y="1108"/>
                  <a:pt x="2117" y="1108"/>
                  <a:pt x="2117" y="1108"/>
                </a:cubicBezTo>
                <a:cubicBezTo>
                  <a:pt x="2117" y="1109"/>
                  <a:pt x="2117" y="1109"/>
                  <a:pt x="2117" y="1109"/>
                </a:cubicBezTo>
                <a:cubicBezTo>
                  <a:pt x="2116" y="1109"/>
                  <a:pt x="2116" y="1109"/>
                  <a:pt x="2116" y="1109"/>
                </a:cubicBezTo>
                <a:cubicBezTo>
                  <a:pt x="2116" y="1109"/>
                  <a:pt x="2116" y="1109"/>
                  <a:pt x="2116" y="1109"/>
                </a:cubicBezTo>
                <a:cubicBezTo>
                  <a:pt x="2116" y="1109"/>
                  <a:pt x="2116" y="1109"/>
                  <a:pt x="2116" y="1109"/>
                </a:cubicBezTo>
                <a:cubicBezTo>
                  <a:pt x="2116" y="1109"/>
                  <a:pt x="2116" y="1109"/>
                  <a:pt x="2116" y="1109"/>
                </a:cubicBezTo>
                <a:cubicBezTo>
                  <a:pt x="2116" y="1110"/>
                  <a:pt x="2116" y="1110"/>
                  <a:pt x="2116" y="1110"/>
                </a:cubicBezTo>
                <a:cubicBezTo>
                  <a:pt x="2116" y="1110"/>
                  <a:pt x="2116" y="1110"/>
                  <a:pt x="2116" y="1110"/>
                </a:cubicBezTo>
                <a:cubicBezTo>
                  <a:pt x="2116" y="1110"/>
                  <a:pt x="2116" y="1110"/>
                  <a:pt x="2116" y="1110"/>
                </a:cubicBezTo>
                <a:cubicBezTo>
                  <a:pt x="2116" y="1110"/>
                  <a:pt x="2116" y="1110"/>
                  <a:pt x="2116" y="1110"/>
                </a:cubicBezTo>
                <a:cubicBezTo>
                  <a:pt x="2116" y="1110"/>
                  <a:pt x="2116" y="1110"/>
                  <a:pt x="2116" y="1110"/>
                </a:cubicBezTo>
                <a:cubicBezTo>
                  <a:pt x="2115" y="1110"/>
                  <a:pt x="2115" y="1110"/>
                  <a:pt x="2115" y="1110"/>
                </a:cubicBezTo>
                <a:cubicBezTo>
                  <a:pt x="2115" y="1110"/>
                  <a:pt x="2115" y="1110"/>
                  <a:pt x="2115" y="1110"/>
                </a:cubicBezTo>
                <a:cubicBezTo>
                  <a:pt x="2114" y="1110"/>
                  <a:pt x="2114" y="1110"/>
                  <a:pt x="2114" y="1110"/>
                </a:cubicBezTo>
                <a:cubicBezTo>
                  <a:pt x="2114" y="1110"/>
                  <a:pt x="2114" y="1110"/>
                  <a:pt x="2114" y="1110"/>
                </a:cubicBezTo>
                <a:cubicBezTo>
                  <a:pt x="2114" y="1111"/>
                  <a:pt x="2114" y="1111"/>
                  <a:pt x="2114" y="1111"/>
                </a:cubicBezTo>
                <a:cubicBezTo>
                  <a:pt x="2114" y="1111"/>
                  <a:pt x="2114" y="1111"/>
                  <a:pt x="2114" y="1111"/>
                </a:cubicBezTo>
                <a:cubicBezTo>
                  <a:pt x="2114" y="1111"/>
                  <a:pt x="2114" y="1111"/>
                  <a:pt x="2114" y="1111"/>
                </a:cubicBezTo>
                <a:cubicBezTo>
                  <a:pt x="2114" y="1111"/>
                  <a:pt x="2114" y="1111"/>
                  <a:pt x="2114" y="1111"/>
                </a:cubicBezTo>
                <a:cubicBezTo>
                  <a:pt x="2115" y="1111"/>
                  <a:pt x="2115" y="1111"/>
                  <a:pt x="2115" y="1111"/>
                </a:cubicBezTo>
                <a:cubicBezTo>
                  <a:pt x="2115" y="1112"/>
                  <a:pt x="2115" y="1112"/>
                  <a:pt x="2115" y="1112"/>
                </a:cubicBezTo>
                <a:cubicBezTo>
                  <a:pt x="2114" y="1112"/>
                  <a:pt x="2114" y="1112"/>
                  <a:pt x="2114" y="1112"/>
                </a:cubicBezTo>
                <a:cubicBezTo>
                  <a:pt x="2114" y="1112"/>
                  <a:pt x="2114" y="1112"/>
                  <a:pt x="2114" y="1112"/>
                </a:cubicBezTo>
                <a:cubicBezTo>
                  <a:pt x="2114" y="1112"/>
                  <a:pt x="2114" y="1112"/>
                  <a:pt x="2114" y="1112"/>
                </a:cubicBezTo>
                <a:cubicBezTo>
                  <a:pt x="2114" y="1112"/>
                  <a:pt x="2114" y="1112"/>
                  <a:pt x="2114" y="1112"/>
                </a:cubicBezTo>
                <a:cubicBezTo>
                  <a:pt x="2113" y="1112"/>
                  <a:pt x="2113" y="1112"/>
                  <a:pt x="2113" y="1112"/>
                </a:cubicBezTo>
                <a:cubicBezTo>
                  <a:pt x="2113" y="1112"/>
                  <a:pt x="2113" y="1112"/>
                  <a:pt x="2113" y="1112"/>
                </a:cubicBezTo>
                <a:cubicBezTo>
                  <a:pt x="2113" y="1112"/>
                  <a:pt x="2113" y="1112"/>
                  <a:pt x="2113" y="1112"/>
                </a:cubicBezTo>
                <a:cubicBezTo>
                  <a:pt x="2113" y="1113"/>
                  <a:pt x="2113" y="1113"/>
                  <a:pt x="2113" y="1113"/>
                </a:cubicBezTo>
                <a:cubicBezTo>
                  <a:pt x="2112" y="1113"/>
                  <a:pt x="2112" y="1113"/>
                  <a:pt x="2112" y="1113"/>
                </a:cubicBezTo>
                <a:cubicBezTo>
                  <a:pt x="2112" y="1113"/>
                  <a:pt x="2112" y="1113"/>
                  <a:pt x="2112" y="1113"/>
                </a:cubicBezTo>
                <a:cubicBezTo>
                  <a:pt x="2111" y="1114"/>
                  <a:pt x="2111" y="1114"/>
                  <a:pt x="2111" y="1114"/>
                </a:cubicBezTo>
                <a:cubicBezTo>
                  <a:pt x="2111" y="1114"/>
                  <a:pt x="2111" y="1114"/>
                  <a:pt x="2111" y="1114"/>
                </a:cubicBezTo>
                <a:cubicBezTo>
                  <a:pt x="2110" y="1114"/>
                  <a:pt x="2110" y="1114"/>
                  <a:pt x="2110" y="1114"/>
                </a:cubicBezTo>
                <a:cubicBezTo>
                  <a:pt x="2110" y="1114"/>
                  <a:pt x="2110" y="1114"/>
                  <a:pt x="2110" y="1114"/>
                </a:cubicBezTo>
                <a:cubicBezTo>
                  <a:pt x="2110" y="1114"/>
                  <a:pt x="2110" y="1114"/>
                  <a:pt x="2110" y="1114"/>
                </a:cubicBezTo>
                <a:cubicBezTo>
                  <a:pt x="2109" y="1114"/>
                  <a:pt x="2109" y="1114"/>
                  <a:pt x="2109" y="1114"/>
                </a:cubicBezTo>
                <a:cubicBezTo>
                  <a:pt x="2109" y="1114"/>
                  <a:pt x="2109" y="1114"/>
                  <a:pt x="2109" y="1114"/>
                </a:cubicBezTo>
                <a:cubicBezTo>
                  <a:pt x="2109" y="1114"/>
                  <a:pt x="2109" y="1114"/>
                  <a:pt x="2109" y="1114"/>
                </a:cubicBezTo>
                <a:cubicBezTo>
                  <a:pt x="2108" y="1114"/>
                  <a:pt x="2108" y="1114"/>
                  <a:pt x="2108" y="1114"/>
                </a:cubicBezTo>
                <a:cubicBezTo>
                  <a:pt x="2108" y="1114"/>
                  <a:pt x="2108" y="1114"/>
                  <a:pt x="2108" y="1114"/>
                </a:cubicBezTo>
                <a:cubicBezTo>
                  <a:pt x="2107" y="1114"/>
                  <a:pt x="2107" y="1114"/>
                  <a:pt x="2107" y="1114"/>
                </a:cubicBezTo>
                <a:cubicBezTo>
                  <a:pt x="2107" y="1114"/>
                  <a:pt x="2107" y="1114"/>
                  <a:pt x="2107" y="1114"/>
                </a:cubicBezTo>
                <a:cubicBezTo>
                  <a:pt x="2106" y="1114"/>
                  <a:pt x="2106" y="1114"/>
                  <a:pt x="2106" y="1114"/>
                </a:cubicBezTo>
                <a:cubicBezTo>
                  <a:pt x="2106" y="1114"/>
                  <a:pt x="2106" y="1114"/>
                  <a:pt x="2106" y="1114"/>
                </a:cubicBezTo>
                <a:cubicBezTo>
                  <a:pt x="2106" y="1113"/>
                  <a:pt x="2106" y="1113"/>
                  <a:pt x="2106" y="1113"/>
                </a:cubicBezTo>
                <a:cubicBezTo>
                  <a:pt x="2105" y="1113"/>
                  <a:pt x="2105" y="1113"/>
                  <a:pt x="2105" y="1113"/>
                </a:cubicBezTo>
                <a:cubicBezTo>
                  <a:pt x="2105" y="1114"/>
                  <a:pt x="2105" y="1114"/>
                  <a:pt x="2105" y="1114"/>
                </a:cubicBezTo>
                <a:cubicBezTo>
                  <a:pt x="2105" y="1113"/>
                  <a:pt x="2105" y="1113"/>
                  <a:pt x="2105" y="1113"/>
                </a:cubicBezTo>
                <a:cubicBezTo>
                  <a:pt x="2105" y="1113"/>
                  <a:pt x="2105" y="1113"/>
                  <a:pt x="2105" y="1113"/>
                </a:cubicBezTo>
                <a:cubicBezTo>
                  <a:pt x="2104" y="1113"/>
                  <a:pt x="2104" y="1113"/>
                  <a:pt x="2104" y="1113"/>
                </a:cubicBezTo>
                <a:cubicBezTo>
                  <a:pt x="2104" y="1113"/>
                  <a:pt x="2104" y="1113"/>
                  <a:pt x="2104" y="1113"/>
                </a:cubicBezTo>
                <a:cubicBezTo>
                  <a:pt x="2104" y="1113"/>
                  <a:pt x="2104" y="1113"/>
                  <a:pt x="2104" y="1113"/>
                </a:cubicBezTo>
                <a:cubicBezTo>
                  <a:pt x="2104" y="1113"/>
                  <a:pt x="2104" y="1113"/>
                  <a:pt x="2104" y="1113"/>
                </a:cubicBezTo>
                <a:cubicBezTo>
                  <a:pt x="2104" y="1114"/>
                  <a:pt x="2104" y="1114"/>
                  <a:pt x="2104" y="1114"/>
                </a:cubicBezTo>
                <a:cubicBezTo>
                  <a:pt x="2103" y="1114"/>
                  <a:pt x="2103" y="1114"/>
                  <a:pt x="2103" y="1114"/>
                </a:cubicBezTo>
                <a:cubicBezTo>
                  <a:pt x="2103" y="1114"/>
                  <a:pt x="2103" y="1114"/>
                  <a:pt x="2103" y="1114"/>
                </a:cubicBezTo>
                <a:cubicBezTo>
                  <a:pt x="2103" y="1114"/>
                  <a:pt x="2103" y="1114"/>
                  <a:pt x="2103" y="1114"/>
                </a:cubicBezTo>
                <a:cubicBezTo>
                  <a:pt x="2103" y="1114"/>
                  <a:pt x="2103" y="1114"/>
                  <a:pt x="2103" y="1114"/>
                </a:cubicBezTo>
                <a:cubicBezTo>
                  <a:pt x="2103" y="1114"/>
                  <a:pt x="2103" y="1114"/>
                  <a:pt x="2103" y="1114"/>
                </a:cubicBezTo>
                <a:moveTo>
                  <a:pt x="2081" y="1178"/>
                </a:moveTo>
                <a:cubicBezTo>
                  <a:pt x="2082" y="1178"/>
                  <a:pt x="2082" y="1178"/>
                  <a:pt x="2082" y="1178"/>
                </a:cubicBezTo>
                <a:cubicBezTo>
                  <a:pt x="2082" y="1178"/>
                  <a:pt x="2082" y="1178"/>
                  <a:pt x="2082" y="1178"/>
                </a:cubicBezTo>
                <a:cubicBezTo>
                  <a:pt x="2082" y="1177"/>
                  <a:pt x="2082" y="1177"/>
                  <a:pt x="2082" y="1177"/>
                </a:cubicBezTo>
                <a:cubicBezTo>
                  <a:pt x="2082" y="1177"/>
                  <a:pt x="2082" y="1177"/>
                  <a:pt x="2082" y="1177"/>
                </a:cubicBezTo>
                <a:cubicBezTo>
                  <a:pt x="2081" y="1177"/>
                  <a:pt x="2081" y="1177"/>
                  <a:pt x="2081" y="1177"/>
                </a:cubicBezTo>
                <a:cubicBezTo>
                  <a:pt x="2081" y="1178"/>
                  <a:pt x="2081" y="1178"/>
                  <a:pt x="2081" y="1178"/>
                </a:cubicBezTo>
                <a:cubicBezTo>
                  <a:pt x="2081" y="1178"/>
                  <a:pt x="2081" y="1178"/>
                  <a:pt x="2081" y="1178"/>
                </a:cubicBezTo>
                <a:cubicBezTo>
                  <a:pt x="2081" y="1178"/>
                  <a:pt x="2081" y="1178"/>
                  <a:pt x="2081" y="1178"/>
                </a:cubicBezTo>
                <a:cubicBezTo>
                  <a:pt x="2081" y="1178"/>
                  <a:pt x="2081" y="1178"/>
                  <a:pt x="2081" y="1178"/>
                </a:cubicBezTo>
                <a:cubicBezTo>
                  <a:pt x="2081" y="1177"/>
                  <a:pt x="2081" y="1177"/>
                  <a:pt x="2081" y="1177"/>
                </a:cubicBezTo>
                <a:cubicBezTo>
                  <a:pt x="2081" y="1177"/>
                  <a:pt x="2081" y="1177"/>
                  <a:pt x="2081" y="1177"/>
                </a:cubicBezTo>
                <a:cubicBezTo>
                  <a:pt x="2081" y="1177"/>
                  <a:pt x="2081" y="1177"/>
                  <a:pt x="2081" y="1177"/>
                </a:cubicBezTo>
                <a:cubicBezTo>
                  <a:pt x="2081" y="1178"/>
                  <a:pt x="2081" y="1178"/>
                  <a:pt x="2081" y="1178"/>
                </a:cubicBezTo>
                <a:cubicBezTo>
                  <a:pt x="2081" y="1178"/>
                  <a:pt x="2081" y="1178"/>
                  <a:pt x="2081" y="1178"/>
                </a:cubicBezTo>
                <a:cubicBezTo>
                  <a:pt x="2081" y="1178"/>
                  <a:pt x="2081" y="1178"/>
                  <a:pt x="2081" y="1178"/>
                </a:cubicBezTo>
                <a:cubicBezTo>
                  <a:pt x="2081" y="1178"/>
                  <a:pt x="2081" y="1178"/>
                  <a:pt x="2081" y="1178"/>
                </a:cubicBezTo>
                <a:cubicBezTo>
                  <a:pt x="2081" y="1178"/>
                  <a:pt x="2081" y="1178"/>
                  <a:pt x="2081" y="1178"/>
                </a:cubicBezTo>
                <a:cubicBezTo>
                  <a:pt x="2081" y="1178"/>
                  <a:pt x="2081" y="1178"/>
                  <a:pt x="2081" y="1178"/>
                </a:cubicBezTo>
                <a:cubicBezTo>
                  <a:pt x="2081" y="1179"/>
                  <a:pt x="2081" y="1179"/>
                  <a:pt x="2081" y="1179"/>
                </a:cubicBezTo>
                <a:cubicBezTo>
                  <a:pt x="2081" y="1179"/>
                  <a:pt x="2081" y="1179"/>
                  <a:pt x="2081" y="1179"/>
                </a:cubicBezTo>
                <a:cubicBezTo>
                  <a:pt x="2081" y="1179"/>
                  <a:pt x="2081" y="1179"/>
                  <a:pt x="2081" y="1179"/>
                </a:cubicBezTo>
                <a:cubicBezTo>
                  <a:pt x="2081" y="1178"/>
                  <a:pt x="2081" y="1178"/>
                  <a:pt x="2081" y="1178"/>
                </a:cubicBezTo>
                <a:cubicBezTo>
                  <a:pt x="2081" y="1178"/>
                  <a:pt x="2081" y="1178"/>
                  <a:pt x="2081" y="1178"/>
                </a:cubicBezTo>
                <a:cubicBezTo>
                  <a:pt x="2081" y="1178"/>
                  <a:pt x="2081" y="1178"/>
                  <a:pt x="2081" y="1178"/>
                </a:cubicBezTo>
                <a:cubicBezTo>
                  <a:pt x="2081" y="1178"/>
                  <a:pt x="2081" y="1178"/>
                  <a:pt x="2081" y="1178"/>
                </a:cubicBezTo>
                <a:cubicBezTo>
                  <a:pt x="2081" y="1178"/>
                  <a:pt x="2081" y="1178"/>
                  <a:pt x="2081" y="1178"/>
                </a:cubicBezTo>
                <a:moveTo>
                  <a:pt x="1990" y="1098"/>
                </a:moveTo>
                <a:cubicBezTo>
                  <a:pt x="1991" y="1099"/>
                  <a:pt x="1991" y="1099"/>
                  <a:pt x="1991" y="1099"/>
                </a:cubicBezTo>
                <a:cubicBezTo>
                  <a:pt x="1991" y="1098"/>
                  <a:pt x="1991" y="1098"/>
                  <a:pt x="1991" y="1098"/>
                </a:cubicBezTo>
                <a:cubicBezTo>
                  <a:pt x="1990" y="1098"/>
                  <a:pt x="1990" y="1098"/>
                  <a:pt x="1990" y="1098"/>
                </a:cubicBezTo>
                <a:cubicBezTo>
                  <a:pt x="1990" y="1098"/>
                  <a:pt x="1990" y="1098"/>
                  <a:pt x="1990" y="1098"/>
                </a:cubicBezTo>
                <a:moveTo>
                  <a:pt x="2105" y="1176"/>
                </a:moveTo>
                <a:cubicBezTo>
                  <a:pt x="2105" y="1176"/>
                  <a:pt x="2105" y="1176"/>
                  <a:pt x="2105" y="1176"/>
                </a:cubicBezTo>
                <a:cubicBezTo>
                  <a:pt x="2105" y="1175"/>
                  <a:pt x="2105" y="1175"/>
                  <a:pt x="2105" y="1175"/>
                </a:cubicBezTo>
                <a:cubicBezTo>
                  <a:pt x="2106" y="1175"/>
                  <a:pt x="2106" y="1175"/>
                  <a:pt x="2106" y="1175"/>
                </a:cubicBezTo>
                <a:cubicBezTo>
                  <a:pt x="2105" y="1175"/>
                  <a:pt x="2105" y="1175"/>
                  <a:pt x="2105" y="1175"/>
                </a:cubicBezTo>
                <a:cubicBezTo>
                  <a:pt x="2105" y="1175"/>
                  <a:pt x="2105" y="1175"/>
                  <a:pt x="2105" y="1175"/>
                </a:cubicBezTo>
                <a:cubicBezTo>
                  <a:pt x="2105" y="1175"/>
                  <a:pt x="2105" y="1175"/>
                  <a:pt x="2105" y="1175"/>
                </a:cubicBezTo>
                <a:cubicBezTo>
                  <a:pt x="2105" y="1175"/>
                  <a:pt x="2105" y="1175"/>
                  <a:pt x="2105" y="1175"/>
                </a:cubicBezTo>
                <a:cubicBezTo>
                  <a:pt x="2105" y="1175"/>
                  <a:pt x="2105" y="1175"/>
                  <a:pt x="2105" y="1175"/>
                </a:cubicBezTo>
                <a:cubicBezTo>
                  <a:pt x="2104" y="1175"/>
                  <a:pt x="2104" y="1175"/>
                  <a:pt x="2104" y="1175"/>
                </a:cubicBezTo>
                <a:cubicBezTo>
                  <a:pt x="2104" y="1175"/>
                  <a:pt x="2104" y="1175"/>
                  <a:pt x="2104" y="1175"/>
                </a:cubicBezTo>
                <a:cubicBezTo>
                  <a:pt x="2104" y="1175"/>
                  <a:pt x="2104" y="1175"/>
                  <a:pt x="2104" y="1175"/>
                </a:cubicBezTo>
                <a:cubicBezTo>
                  <a:pt x="2104" y="1176"/>
                  <a:pt x="2104" y="1176"/>
                  <a:pt x="2104" y="1176"/>
                </a:cubicBezTo>
                <a:cubicBezTo>
                  <a:pt x="2104" y="1176"/>
                  <a:pt x="2104" y="1176"/>
                  <a:pt x="2104" y="1176"/>
                </a:cubicBezTo>
                <a:cubicBezTo>
                  <a:pt x="2104" y="1176"/>
                  <a:pt x="2104" y="1176"/>
                  <a:pt x="2104" y="1176"/>
                </a:cubicBezTo>
                <a:cubicBezTo>
                  <a:pt x="2104" y="1176"/>
                  <a:pt x="2104" y="1176"/>
                  <a:pt x="2104" y="1176"/>
                </a:cubicBezTo>
                <a:cubicBezTo>
                  <a:pt x="2105" y="1176"/>
                  <a:pt x="2105" y="1176"/>
                  <a:pt x="2105" y="1176"/>
                </a:cubicBezTo>
                <a:cubicBezTo>
                  <a:pt x="2105" y="1176"/>
                  <a:pt x="2105" y="1176"/>
                  <a:pt x="2105" y="1176"/>
                </a:cubicBezTo>
                <a:moveTo>
                  <a:pt x="2104" y="1156"/>
                </a:moveTo>
                <a:cubicBezTo>
                  <a:pt x="2104" y="1156"/>
                  <a:pt x="2104" y="1156"/>
                  <a:pt x="2104" y="1156"/>
                </a:cubicBezTo>
                <a:cubicBezTo>
                  <a:pt x="2104" y="1156"/>
                  <a:pt x="2104" y="1156"/>
                  <a:pt x="2104" y="1156"/>
                </a:cubicBezTo>
                <a:cubicBezTo>
                  <a:pt x="2105" y="1156"/>
                  <a:pt x="2105" y="1156"/>
                  <a:pt x="2105" y="1156"/>
                </a:cubicBezTo>
                <a:cubicBezTo>
                  <a:pt x="2105" y="1155"/>
                  <a:pt x="2105" y="1155"/>
                  <a:pt x="2105" y="1155"/>
                </a:cubicBezTo>
                <a:cubicBezTo>
                  <a:pt x="2105" y="1155"/>
                  <a:pt x="2105" y="1155"/>
                  <a:pt x="2105" y="1155"/>
                </a:cubicBezTo>
                <a:cubicBezTo>
                  <a:pt x="2105" y="1155"/>
                  <a:pt x="2105" y="1155"/>
                  <a:pt x="2105" y="1155"/>
                </a:cubicBezTo>
                <a:cubicBezTo>
                  <a:pt x="2105" y="1155"/>
                  <a:pt x="2105" y="1155"/>
                  <a:pt x="2105" y="1155"/>
                </a:cubicBezTo>
                <a:cubicBezTo>
                  <a:pt x="2105" y="1154"/>
                  <a:pt x="2105" y="1154"/>
                  <a:pt x="2105" y="1154"/>
                </a:cubicBezTo>
                <a:cubicBezTo>
                  <a:pt x="2104" y="1154"/>
                  <a:pt x="2104" y="1154"/>
                  <a:pt x="2104" y="1154"/>
                </a:cubicBezTo>
                <a:cubicBezTo>
                  <a:pt x="2104" y="1154"/>
                  <a:pt x="2104" y="1154"/>
                  <a:pt x="2104" y="1154"/>
                </a:cubicBezTo>
                <a:cubicBezTo>
                  <a:pt x="2104" y="1154"/>
                  <a:pt x="2104" y="1154"/>
                  <a:pt x="2104" y="1154"/>
                </a:cubicBezTo>
                <a:cubicBezTo>
                  <a:pt x="2104" y="1154"/>
                  <a:pt x="2104" y="1154"/>
                  <a:pt x="2104" y="1154"/>
                </a:cubicBezTo>
                <a:cubicBezTo>
                  <a:pt x="2104" y="1153"/>
                  <a:pt x="2104" y="1153"/>
                  <a:pt x="2104" y="1153"/>
                </a:cubicBezTo>
                <a:cubicBezTo>
                  <a:pt x="2104" y="1153"/>
                  <a:pt x="2104" y="1153"/>
                  <a:pt x="2104" y="1153"/>
                </a:cubicBezTo>
                <a:cubicBezTo>
                  <a:pt x="2104" y="1153"/>
                  <a:pt x="2104" y="1153"/>
                  <a:pt x="2104" y="1153"/>
                </a:cubicBezTo>
                <a:cubicBezTo>
                  <a:pt x="2104" y="1153"/>
                  <a:pt x="2104" y="1153"/>
                  <a:pt x="2104" y="1153"/>
                </a:cubicBezTo>
                <a:cubicBezTo>
                  <a:pt x="2104" y="1152"/>
                  <a:pt x="2104" y="1152"/>
                  <a:pt x="2104" y="1152"/>
                </a:cubicBezTo>
                <a:cubicBezTo>
                  <a:pt x="2104" y="1152"/>
                  <a:pt x="2104" y="1152"/>
                  <a:pt x="2104" y="1152"/>
                </a:cubicBezTo>
                <a:cubicBezTo>
                  <a:pt x="2104" y="1152"/>
                  <a:pt x="2104" y="1152"/>
                  <a:pt x="2104" y="1152"/>
                </a:cubicBezTo>
                <a:cubicBezTo>
                  <a:pt x="2104" y="1151"/>
                  <a:pt x="2104" y="1151"/>
                  <a:pt x="2104" y="1151"/>
                </a:cubicBezTo>
                <a:cubicBezTo>
                  <a:pt x="2104" y="1151"/>
                  <a:pt x="2104" y="1151"/>
                  <a:pt x="2104" y="1151"/>
                </a:cubicBezTo>
                <a:cubicBezTo>
                  <a:pt x="2104" y="1152"/>
                  <a:pt x="2104" y="1152"/>
                  <a:pt x="2104" y="1152"/>
                </a:cubicBezTo>
                <a:cubicBezTo>
                  <a:pt x="2105" y="1152"/>
                  <a:pt x="2105" y="1152"/>
                  <a:pt x="2105" y="1152"/>
                </a:cubicBezTo>
                <a:cubicBezTo>
                  <a:pt x="2105" y="1151"/>
                  <a:pt x="2105" y="1151"/>
                  <a:pt x="2105" y="1151"/>
                </a:cubicBezTo>
                <a:cubicBezTo>
                  <a:pt x="2105" y="1151"/>
                  <a:pt x="2105" y="1151"/>
                  <a:pt x="2105" y="1151"/>
                </a:cubicBezTo>
                <a:cubicBezTo>
                  <a:pt x="2105" y="1152"/>
                  <a:pt x="2105" y="1152"/>
                  <a:pt x="2105" y="1152"/>
                </a:cubicBezTo>
                <a:cubicBezTo>
                  <a:pt x="2105" y="1151"/>
                  <a:pt x="2105" y="1151"/>
                  <a:pt x="2105" y="1151"/>
                </a:cubicBezTo>
                <a:cubicBezTo>
                  <a:pt x="2105" y="1151"/>
                  <a:pt x="2105" y="1151"/>
                  <a:pt x="2105" y="1151"/>
                </a:cubicBezTo>
                <a:cubicBezTo>
                  <a:pt x="2105" y="1151"/>
                  <a:pt x="2105" y="1151"/>
                  <a:pt x="2105" y="1151"/>
                </a:cubicBezTo>
                <a:cubicBezTo>
                  <a:pt x="2105" y="1150"/>
                  <a:pt x="2105" y="1150"/>
                  <a:pt x="2105" y="1150"/>
                </a:cubicBezTo>
                <a:cubicBezTo>
                  <a:pt x="2105" y="1150"/>
                  <a:pt x="2105" y="1150"/>
                  <a:pt x="2105" y="1150"/>
                </a:cubicBezTo>
                <a:cubicBezTo>
                  <a:pt x="2105" y="1150"/>
                  <a:pt x="2105" y="1150"/>
                  <a:pt x="2105" y="1150"/>
                </a:cubicBezTo>
                <a:cubicBezTo>
                  <a:pt x="2105" y="1149"/>
                  <a:pt x="2105" y="1149"/>
                  <a:pt x="2105" y="1149"/>
                </a:cubicBezTo>
                <a:cubicBezTo>
                  <a:pt x="2105" y="1149"/>
                  <a:pt x="2105" y="1149"/>
                  <a:pt x="2105" y="1149"/>
                </a:cubicBezTo>
                <a:cubicBezTo>
                  <a:pt x="2104" y="1149"/>
                  <a:pt x="2104" y="1149"/>
                  <a:pt x="2104" y="1149"/>
                </a:cubicBezTo>
                <a:cubicBezTo>
                  <a:pt x="2104" y="1149"/>
                  <a:pt x="2104" y="1149"/>
                  <a:pt x="2104" y="1149"/>
                </a:cubicBezTo>
                <a:cubicBezTo>
                  <a:pt x="2104" y="1149"/>
                  <a:pt x="2104" y="1149"/>
                  <a:pt x="2104" y="1149"/>
                </a:cubicBezTo>
                <a:cubicBezTo>
                  <a:pt x="2104" y="1149"/>
                  <a:pt x="2104" y="1149"/>
                  <a:pt x="2104" y="1149"/>
                </a:cubicBezTo>
                <a:cubicBezTo>
                  <a:pt x="2104" y="1149"/>
                  <a:pt x="2104" y="1149"/>
                  <a:pt x="2104" y="1149"/>
                </a:cubicBezTo>
                <a:cubicBezTo>
                  <a:pt x="2104" y="1149"/>
                  <a:pt x="2104" y="1149"/>
                  <a:pt x="2104" y="1149"/>
                </a:cubicBezTo>
                <a:cubicBezTo>
                  <a:pt x="2104" y="1149"/>
                  <a:pt x="2104" y="1149"/>
                  <a:pt x="2104" y="1149"/>
                </a:cubicBezTo>
                <a:cubicBezTo>
                  <a:pt x="2103" y="1149"/>
                  <a:pt x="2103" y="1150"/>
                  <a:pt x="2103" y="1151"/>
                </a:cubicBezTo>
                <a:cubicBezTo>
                  <a:pt x="2103" y="1151"/>
                  <a:pt x="2103" y="1151"/>
                  <a:pt x="2103" y="1151"/>
                </a:cubicBezTo>
                <a:cubicBezTo>
                  <a:pt x="2103" y="1152"/>
                  <a:pt x="2103" y="1152"/>
                  <a:pt x="2103" y="1152"/>
                </a:cubicBezTo>
                <a:cubicBezTo>
                  <a:pt x="2103" y="1152"/>
                  <a:pt x="2103" y="1152"/>
                  <a:pt x="2103" y="1152"/>
                </a:cubicBezTo>
                <a:cubicBezTo>
                  <a:pt x="2103" y="1152"/>
                  <a:pt x="2103" y="1152"/>
                  <a:pt x="2103" y="1152"/>
                </a:cubicBezTo>
                <a:cubicBezTo>
                  <a:pt x="2103" y="1152"/>
                  <a:pt x="2103" y="1152"/>
                  <a:pt x="2103" y="1152"/>
                </a:cubicBezTo>
                <a:cubicBezTo>
                  <a:pt x="2103" y="1153"/>
                  <a:pt x="2103" y="1153"/>
                  <a:pt x="2103" y="1153"/>
                </a:cubicBezTo>
                <a:cubicBezTo>
                  <a:pt x="2102" y="1153"/>
                  <a:pt x="2102" y="1153"/>
                  <a:pt x="2102" y="1153"/>
                </a:cubicBezTo>
                <a:cubicBezTo>
                  <a:pt x="2103" y="1153"/>
                  <a:pt x="2103" y="1153"/>
                  <a:pt x="2103" y="1153"/>
                </a:cubicBezTo>
                <a:cubicBezTo>
                  <a:pt x="2102" y="1153"/>
                  <a:pt x="2102" y="1153"/>
                  <a:pt x="2102" y="1153"/>
                </a:cubicBezTo>
                <a:cubicBezTo>
                  <a:pt x="2102" y="1154"/>
                  <a:pt x="2102" y="1154"/>
                  <a:pt x="2102" y="1154"/>
                </a:cubicBezTo>
                <a:cubicBezTo>
                  <a:pt x="2103" y="1154"/>
                  <a:pt x="2103" y="1154"/>
                  <a:pt x="2103" y="1154"/>
                </a:cubicBezTo>
                <a:cubicBezTo>
                  <a:pt x="2102" y="1154"/>
                  <a:pt x="2102" y="1154"/>
                  <a:pt x="2102" y="1154"/>
                </a:cubicBezTo>
                <a:cubicBezTo>
                  <a:pt x="2102" y="1154"/>
                  <a:pt x="2102" y="1154"/>
                  <a:pt x="2102" y="1154"/>
                </a:cubicBezTo>
                <a:cubicBezTo>
                  <a:pt x="2103" y="1154"/>
                  <a:pt x="2103" y="1154"/>
                  <a:pt x="2103" y="1154"/>
                </a:cubicBezTo>
                <a:cubicBezTo>
                  <a:pt x="2102" y="1155"/>
                  <a:pt x="2102" y="1155"/>
                  <a:pt x="2102" y="1155"/>
                </a:cubicBezTo>
                <a:cubicBezTo>
                  <a:pt x="2102" y="1155"/>
                  <a:pt x="2102" y="1155"/>
                  <a:pt x="2102" y="1155"/>
                </a:cubicBezTo>
                <a:cubicBezTo>
                  <a:pt x="2102" y="1156"/>
                  <a:pt x="2102" y="1156"/>
                  <a:pt x="2102" y="1156"/>
                </a:cubicBezTo>
                <a:cubicBezTo>
                  <a:pt x="2101" y="1156"/>
                  <a:pt x="2101" y="1156"/>
                  <a:pt x="2101" y="1156"/>
                </a:cubicBezTo>
                <a:cubicBezTo>
                  <a:pt x="2101" y="1157"/>
                  <a:pt x="2101" y="1157"/>
                  <a:pt x="2101" y="1157"/>
                </a:cubicBezTo>
                <a:cubicBezTo>
                  <a:pt x="2102" y="1157"/>
                  <a:pt x="2102" y="1157"/>
                  <a:pt x="2102" y="1157"/>
                </a:cubicBezTo>
                <a:cubicBezTo>
                  <a:pt x="2102" y="1157"/>
                  <a:pt x="2102" y="1157"/>
                  <a:pt x="2102" y="1157"/>
                </a:cubicBezTo>
                <a:cubicBezTo>
                  <a:pt x="2102" y="1157"/>
                  <a:pt x="2102" y="1157"/>
                  <a:pt x="2102" y="1157"/>
                </a:cubicBezTo>
                <a:cubicBezTo>
                  <a:pt x="2102" y="1157"/>
                  <a:pt x="2102" y="1157"/>
                  <a:pt x="2102" y="1157"/>
                </a:cubicBezTo>
                <a:cubicBezTo>
                  <a:pt x="2103" y="1158"/>
                  <a:pt x="2103" y="1158"/>
                  <a:pt x="2103" y="1158"/>
                </a:cubicBezTo>
                <a:cubicBezTo>
                  <a:pt x="2103" y="1157"/>
                  <a:pt x="2103" y="1157"/>
                  <a:pt x="2103" y="1157"/>
                </a:cubicBezTo>
                <a:cubicBezTo>
                  <a:pt x="2103" y="1157"/>
                  <a:pt x="2103" y="1157"/>
                  <a:pt x="2103" y="1157"/>
                </a:cubicBezTo>
                <a:cubicBezTo>
                  <a:pt x="2103" y="1156"/>
                  <a:pt x="2103" y="1156"/>
                  <a:pt x="2103" y="1156"/>
                </a:cubicBezTo>
                <a:cubicBezTo>
                  <a:pt x="2103" y="1156"/>
                  <a:pt x="2103" y="1156"/>
                  <a:pt x="2103" y="1156"/>
                </a:cubicBezTo>
                <a:cubicBezTo>
                  <a:pt x="2103" y="1156"/>
                  <a:pt x="2103" y="1156"/>
                  <a:pt x="2103" y="1156"/>
                </a:cubicBezTo>
                <a:cubicBezTo>
                  <a:pt x="2104" y="1156"/>
                  <a:pt x="2104" y="1156"/>
                  <a:pt x="2104" y="1156"/>
                </a:cubicBezTo>
                <a:moveTo>
                  <a:pt x="2104" y="1176"/>
                </a:moveTo>
                <a:cubicBezTo>
                  <a:pt x="2104" y="1176"/>
                  <a:pt x="2104" y="1176"/>
                  <a:pt x="2104" y="1176"/>
                </a:cubicBezTo>
                <a:cubicBezTo>
                  <a:pt x="2104" y="1176"/>
                  <a:pt x="2104" y="1176"/>
                  <a:pt x="2104" y="1176"/>
                </a:cubicBezTo>
                <a:cubicBezTo>
                  <a:pt x="2103" y="1176"/>
                  <a:pt x="2103" y="1176"/>
                  <a:pt x="2103" y="1176"/>
                </a:cubicBezTo>
                <a:cubicBezTo>
                  <a:pt x="2103" y="1176"/>
                  <a:pt x="2103" y="1176"/>
                  <a:pt x="2103" y="1176"/>
                </a:cubicBezTo>
                <a:cubicBezTo>
                  <a:pt x="2103" y="1176"/>
                  <a:pt x="2103" y="1176"/>
                  <a:pt x="2103" y="1176"/>
                </a:cubicBezTo>
                <a:cubicBezTo>
                  <a:pt x="2103" y="1177"/>
                  <a:pt x="2103" y="1177"/>
                  <a:pt x="2103" y="1177"/>
                </a:cubicBezTo>
                <a:cubicBezTo>
                  <a:pt x="2103" y="1177"/>
                  <a:pt x="2103" y="1177"/>
                  <a:pt x="2103" y="1177"/>
                </a:cubicBezTo>
                <a:cubicBezTo>
                  <a:pt x="2103" y="1177"/>
                  <a:pt x="2103" y="1177"/>
                  <a:pt x="2103" y="1177"/>
                </a:cubicBezTo>
                <a:cubicBezTo>
                  <a:pt x="2103" y="1177"/>
                  <a:pt x="2103" y="1177"/>
                  <a:pt x="2103" y="1177"/>
                </a:cubicBezTo>
                <a:cubicBezTo>
                  <a:pt x="2103" y="1177"/>
                  <a:pt x="2103" y="1177"/>
                  <a:pt x="2103" y="1177"/>
                </a:cubicBezTo>
                <a:cubicBezTo>
                  <a:pt x="2103" y="1177"/>
                  <a:pt x="2103" y="1177"/>
                  <a:pt x="2103" y="1177"/>
                </a:cubicBezTo>
                <a:cubicBezTo>
                  <a:pt x="2103" y="1177"/>
                  <a:pt x="2103" y="1177"/>
                  <a:pt x="2103" y="1177"/>
                </a:cubicBezTo>
                <a:cubicBezTo>
                  <a:pt x="2103" y="1177"/>
                  <a:pt x="2103" y="1177"/>
                  <a:pt x="2103" y="1177"/>
                </a:cubicBezTo>
                <a:cubicBezTo>
                  <a:pt x="2103" y="1177"/>
                  <a:pt x="2103" y="1177"/>
                  <a:pt x="2103" y="1177"/>
                </a:cubicBezTo>
                <a:cubicBezTo>
                  <a:pt x="2104" y="1177"/>
                  <a:pt x="2104" y="1177"/>
                  <a:pt x="2104" y="1177"/>
                </a:cubicBezTo>
                <a:cubicBezTo>
                  <a:pt x="2104" y="1177"/>
                  <a:pt x="2104" y="1177"/>
                  <a:pt x="2104" y="1177"/>
                </a:cubicBezTo>
                <a:cubicBezTo>
                  <a:pt x="2104" y="1176"/>
                  <a:pt x="2104" y="1176"/>
                  <a:pt x="2104" y="1176"/>
                </a:cubicBezTo>
                <a:cubicBezTo>
                  <a:pt x="2104" y="1176"/>
                  <a:pt x="2104" y="1176"/>
                  <a:pt x="2104" y="1176"/>
                </a:cubicBezTo>
                <a:cubicBezTo>
                  <a:pt x="2104" y="1176"/>
                  <a:pt x="2104" y="1176"/>
                  <a:pt x="2104" y="1176"/>
                </a:cubicBezTo>
                <a:cubicBezTo>
                  <a:pt x="2104" y="1176"/>
                  <a:pt x="2104" y="1176"/>
                  <a:pt x="2104" y="1176"/>
                </a:cubicBezTo>
                <a:cubicBezTo>
                  <a:pt x="2104" y="1176"/>
                  <a:pt x="2104" y="1176"/>
                  <a:pt x="2104" y="1176"/>
                </a:cubicBezTo>
                <a:cubicBezTo>
                  <a:pt x="2104" y="1176"/>
                  <a:pt x="2104" y="1176"/>
                  <a:pt x="2104" y="1176"/>
                </a:cubicBezTo>
                <a:moveTo>
                  <a:pt x="2054" y="1176"/>
                </a:moveTo>
                <a:cubicBezTo>
                  <a:pt x="2054" y="1175"/>
                  <a:pt x="2054" y="1175"/>
                  <a:pt x="2054" y="1175"/>
                </a:cubicBezTo>
                <a:cubicBezTo>
                  <a:pt x="2053" y="1175"/>
                  <a:pt x="2053" y="1175"/>
                  <a:pt x="2053" y="1175"/>
                </a:cubicBezTo>
                <a:cubicBezTo>
                  <a:pt x="2053" y="1175"/>
                  <a:pt x="2053" y="1175"/>
                  <a:pt x="2053" y="1175"/>
                </a:cubicBezTo>
                <a:cubicBezTo>
                  <a:pt x="2052" y="1174"/>
                  <a:pt x="2052" y="1174"/>
                  <a:pt x="2052" y="1174"/>
                </a:cubicBezTo>
                <a:cubicBezTo>
                  <a:pt x="2052" y="1174"/>
                  <a:pt x="2052" y="1174"/>
                  <a:pt x="2052" y="1174"/>
                </a:cubicBezTo>
                <a:cubicBezTo>
                  <a:pt x="2052" y="1174"/>
                  <a:pt x="2052" y="1174"/>
                  <a:pt x="2052" y="1174"/>
                </a:cubicBezTo>
                <a:cubicBezTo>
                  <a:pt x="2051" y="1174"/>
                  <a:pt x="2051" y="1174"/>
                  <a:pt x="2051" y="1174"/>
                </a:cubicBezTo>
                <a:cubicBezTo>
                  <a:pt x="2050" y="1174"/>
                  <a:pt x="2050" y="1174"/>
                  <a:pt x="2050" y="1174"/>
                </a:cubicBezTo>
                <a:cubicBezTo>
                  <a:pt x="2050" y="1174"/>
                  <a:pt x="2050" y="1174"/>
                  <a:pt x="2050" y="1174"/>
                </a:cubicBezTo>
                <a:cubicBezTo>
                  <a:pt x="2050" y="1174"/>
                  <a:pt x="2050" y="1174"/>
                  <a:pt x="2050" y="1174"/>
                </a:cubicBezTo>
                <a:cubicBezTo>
                  <a:pt x="2049" y="1174"/>
                  <a:pt x="2049" y="1174"/>
                  <a:pt x="2049" y="1174"/>
                </a:cubicBezTo>
                <a:cubicBezTo>
                  <a:pt x="2048" y="1174"/>
                  <a:pt x="2048" y="1174"/>
                  <a:pt x="2048" y="1174"/>
                </a:cubicBezTo>
                <a:cubicBezTo>
                  <a:pt x="2048" y="1174"/>
                  <a:pt x="2048" y="1174"/>
                  <a:pt x="2048" y="1174"/>
                </a:cubicBezTo>
                <a:cubicBezTo>
                  <a:pt x="2047" y="1174"/>
                  <a:pt x="2047" y="1174"/>
                  <a:pt x="2047" y="1174"/>
                </a:cubicBezTo>
                <a:cubicBezTo>
                  <a:pt x="2046" y="1174"/>
                  <a:pt x="2046" y="1174"/>
                  <a:pt x="2046" y="1174"/>
                </a:cubicBezTo>
                <a:cubicBezTo>
                  <a:pt x="2046" y="1174"/>
                  <a:pt x="2046" y="1174"/>
                  <a:pt x="2046" y="1174"/>
                </a:cubicBezTo>
                <a:cubicBezTo>
                  <a:pt x="2046" y="1174"/>
                  <a:pt x="2046" y="1174"/>
                  <a:pt x="2046" y="1174"/>
                </a:cubicBezTo>
                <a:cubicBezTo>
                  <a:pt x="2046" y="1174"/>
                  <a:pt x="2046" y="1174"/>
                  <a:pt x="2046" y="1174"/>
                </a:cubicBezTo>
                <a:cubicBezTo>
                  <a:pt x="2046" y="1174"/>
                  <a:pt x="2046" y="1174"/>
                  <a:pt x="2046" y="1174"/>
                </a:cubicBezTo>
                <a:cubicBezTo>
                  <a:pt x="2046" y="1175"/>
                  <a:pt x="2046" y="1175"/>
                  <a:pt x="2046" y="1175"/>
                </a:cubicBezTo>
                <a:cubicBezTo>
                  <a:pt x="2046" y="1175"/>
                  <a:pt x="2046" y="1175"/>
                  <a:pt x="2046" y="1175"/>
                </a:cubicBezTo>
                <a:cubicBezTo>
                  <a:pt x="2046" y="1175"/>
                  <a:pt x="2046" y="1175"/>
                  <a:pt x="2046" y="1175"/>
                </a:cubicBezTo>
                <a:cubicBezTo>
                  <a:pt x="2046" y="1176"/>
                  <a:pt x="2046" y="1176"/>
                  <a:pt x="2046" y="1176"/>
                </a:cubicBezTo>
                <a:cubicBezTo>
                  <a:pt x="2047" y="1176"/>
                  <a:pt x="2047" y="1176"/>
                  <a:pt x="2047" y="1176"/>
                </a:cubicBezTo>
                <a:cubicBezTo>
                  <a:pt x="2047" y="1176"/>
                  <a:pt x="2047" y="1176"/>
                  <a:pt x="2047" y="1176"/>
                </a:cubicBezTo>
                <a:cubicBezTo>
                  <a:pt x="2048" y="1176"/>
                  <a:pt x="2048" y="1176"/>
                  <a:pt x="2048" y="1176"/>
                </a:cubicBezTo>
                <a:cubicBezTo>
                  <a:pt x="2048" y="1176"/>
                  <a:pt x="2048" y="1176"/>
                  <a:pt x="2048" y="1176"/>
                </a:cubicBezTo>
                <a:cubicBezTo>
                  <a:pt x="2049" y="1176"/>
                  <a:pt x="2049" y="1176"/>
                  <a:pt x="2049" y="1176"/>
                </a:cubicBezTo>
                <a:cubicBezTo>
                  <a:pt x="2049" y="1177"/>
                  <a:pt x="2049" y="1177"/>
                  <a:pt x="2049" y="1177"/>
                </a:cubicBezTo>
                <a:cubicBezTo>
                  <a:pt x="2050" y="1177"/>
                  <a:pt x="2050" y="1177"/>
                  <a:pt x="2050" y="1177"/>
                </a:cubicBezTo>
                <a:cubicBezTo>
                  <a:pt x="2050" y="1178"/>
                  <a:pt x="2050" y="1178"/>
                  <a:pt x="2050" y="1178"/>
                </a:cubicBezTo>
                <a:cubicBezTo>
                  <a:pt x="2051" y="1178"/>
                  <a:pt x="2051" y="1178"/>
                  <a:pt x="2051" y="1178"/>
                </a:cubicBezTo>
                <a:cubicBezTo>
                  <a:pt x="2051" y="1178"/>
                  <a:pt x="2051" y="1178"/>
                  <a:pt x="2051" y="1178"/>
                </a:cubicBezTo>
                <a:cubicBezTo>
                  <a:pt x="2050" y="1179"/>
                  <a:pt x="2050" y="1179"/>
                  <a:pt x="2050" y="1179"/>
                </a:cubicBezTo>
                <a:cubicBezTo>
                  <a:pt x="2050" y="1179"/>
                  <a:pt x="2050" y="1179"/>
                  <a:pt x="2050" y="1179"/>
                </a:cubicBezTo>
                <a:cubicBezTo>
                  <a:pt x="2051" y="1179"/>
                  <a:pt x="2051" y="1179"/>
                  <a:pt x="2051" y="1179"/>
                </a:cubicBezTo>
                <a:cubicBezTo>
                  <a:pt x="2051" y="1179"/>
                  <a:pt x="2051" y="1179"/>
                  <a:pt x="2051" y="1179"/>
                </a:cubicBezTo>
                <a:cubicBezTo>
                  <a:pt x="2051" y="1178"/>
                  <a:pt x="2051" y="1178"/>
                  <a:pt x="2051" y="1178"/>
                </a:cubicBezTo>
                <a:cubicBezTo>
                  <a:pt x="2051" y="1178"/>
                  <a:pt x="2051" y="1178"/>
                  <a:pt x="2051" y="1178"/>
                </a:cubicBezTo>
                <a:cubicBezTo>
                  <a:pt x="2051" y="1178"/>
                  <a:pt x="2051" y="1178"/>
                  <a:pt x="2051" y="1178"/>
                </a:cubicBezTo>
                <a:cubicBezTo>
                  <a:pt x="2051" y="1178"/>
                  <a:pt x="2051" y="1178"/>
                  <a:pt x="2051" y="1178"/>
                </a:cubicBezTo>
                <a:cubicBezTo>
                  <a:pt x="2051" y="1178"/>
                  <a:pt x="2051" y="1178"/>
                  <a:pt x="2051" y="1178"/>
                </a:cubicBezTo>
                <a:cubicBezTo>
                  <a:pt x="2052" y="1177"/>
                  <a:pt x="2052" y="1177"/>
                  <a:pt x="2052" y="1177"/>
                </a:cubicBezTo>
                <a:cubicBezTo>
                  <a:pt x="2052" y="1177"/>
                  <a:pt x="2052" y="1177"/>
                  <a:pt x="2052" y="1177"/>
                </a:cubicBezTo>
                <a:cubicBezTo>
                  <a:pt x="2053" y="1177"/>
                  <a:pt x="2053" y="1177"/>
                  <a:pt x="2053" y="1177"/>
                </a:cubicBezTo>
                <a:cubicBezTo>
                  <a:pt x="2053" y="1177"/>
                  <a:pt x="2053" y="1177"/>
                  <a:pt x="2053" y="1177"/>
                </a:cubicBezTo>
                <a:cubicBezTo>
                  <a:pt x="2053" y="1177"/>
                  <a:pt x="2053" y="1177"/>
                  <a:pt x="2053" y="1177"/>
                </a:cubicBezTo>
                <a:cubicBezTo>
                  <a:pt x="2054" y="1176"/>
                  <a:pt x="2054" y="1176"/>
                  <a:pt x="2054" y="1176"/>
                </a:cubicBezTo>
                <a:cubicBezTo>
                  <a:pt x="2054" y="1176"/>
                  <a:pt x="2054" y="1176"/>
                  <a:pt x="2054" y="1176"/>
                </a:cubicBezTo>
                <a:cubicBezTo>
                  <a:pt x="2054" y="1176"/>
                  <a:pt x="2054" y="1176"/>
                  <a:pt x="2054" y="1176"/>
                </a:cubicBezTo>
                <a:cubicBezTo>
                  <a:pt x="2054" y="1176"/>
                  <a:pt x="2054" y="1176"/>
                  <a:pt x="2054" y="1176"/>
                </a:cubicBezTo>
                <a:moveTo>
                  <a:pt x="2053" y="1178"/>
                </a:moveTo>
                <a:cubicBezTo>
                  <a:pt x="2053" y="1178"/>
                  <a:pt x="2053" y="1178"/>
                  <a:pt x="2053" y="1178"/>
                </a:cubicBezTo>
                <a:cubicBezTo>
                  <a:pt x="2053" y="1178"/>
                  <a:pt x="2053" y="1178"/>
                  <a:pt x="2053" y="1178"/>
                </a:cubicBezTo>
                <a:cubicBezTo>
                  <a:pt x="2053" y="1178"/>
                  <a:pt x="2053" y="1178"/>
                  <a:pt x="2053" y="1178"/>
                </a:cubicBezTo>
                <a:cubicBezTo>
                  <a:pt x="2052" y="1178"/>
                  <a:pt x="2052" y="1178"/>
                  <a:pt x="2052" y="1178"/>
                </a:cubicBezTo>
                <a:cubicBezTo>
                  <a:pt x="2053" y="1178"/>
                  <a:pt x="2053" y="1178"/>
                  <a:pt x="2053" y="1178"/>
                </a:cubicBezTo>
                <a:cubicBezTo>
                  <a:pt x="2053" y="1179"/>
                  <a:pt x="2053" y="1179"/>
                  <a:pt x="2053" y="1179"/>
                </a:cubicBezTo>
                <a:cubicBezTo>
                  <a:pt x="2053" y="1179"/>
                  <a:pt x="2053" y="1179"/>
                  <a:pt x="2053" y="1179"/>
                </a:cubicBezTo>
                <a:cubicBezTo>
                  <a:pt x="2054" y="1178"/>
                  <a:pt x="2054" y="1178"/>
                  <a:pt x="2054" y="1178"/>
                </a:cubicBezTo>
                <a:cubicBezTo>
                  <a:pt x="2053" y="1178"/>
                  <a:pt x="2053" y="1178"/>
                  <a:pt x="2053" y="1178"/>
                </a:cubicBezTo>
                <a:cubicBezTo>
                  <a:pt x="2053" y="1178"/>
                  <a:pt x="2053" y="1178"/>
                  <a:pt x="2053" y="1178"/>
                </a:cubicBezTo>
                <a:moveTo>
                  <a:pt x="2043" y="1166"/>
                </a:moveTo>
                <a:cubicBezTo>
                  <a:pt x="2043" y="1166"/>
                  <a:pt x="2043" y="1166"/>
                  <a:pt x="2043" y="1166"/>
                </a:cubicBezTo>
                <a:cubicBezTo>
                  <a:pt x="2043" y="1166"/>
                  <a:pt x="2043" y="1166"/>
                  <a:pt x="2043" y="1166"/>
                </a:cubicBezTo>
                <a:cubicBezTo>
                  <a:pt x="2043" y="1166"/>
                  <a:pt x="2043" y="1166"/>
                  <a:pt x="2043" y="1166"/>
                </a:cubicBezTo>
                <a:cubicBezTo>
                  <a:pt x="2043" y="1166"/>
                  <a:pt x="2043" y="1166"/>
                  <a:pt x="2043" y="1166"/>
                </a:cubicBezTo>
                <a:cubicBezTo>
                  <a:pt x="2043" y="1166"/>
                  <a:pt x="2043" y="1166"/>
                  <a:pt x="2043" y="1166"/>
                </a:cubicBezTo>
                <a:cubicBezTo>
                  <a:pt x="2042" y="1165"/>
                  <a:pt x="2042" y="1165"/>
                  <a:pt x="2042" y="1165"/>
                </a:cubicBezTo>
                <a:cubicBezTo>
                  <a:pt x="2041" y="1166"/>
                  <a:pt x="2041" y="1166"/>
                  <a:pt x="2041" y="1166"/>
                </a:cubicBezTo>
                <a:cubicBezTo>
                  <a:pt x="2041" y="1166"/>
                  <a:pt x="2040" y="1166"/>
                  <a:pt x="2040" y="1166"/>
                </a:cubicBezTo>
                <a:cubicBezTo>
                  <a:pt x="2039" y="1166"/>
                  <a:pt x="2039" y="1166"/>
                  <a:pt x="2038" y="1166"/>
                </a:cubicBezTo>
                <a:cubicBezTo>
                  <a:pt x="2038" y="1166"/>
                  <a:pt x="2037" y="1166"/>
                  <a:pt x="2037" y="1166"/>
                </a:cubicBezTo>
                <a:cubicBezTo>
                  <a:pt x="2037" y="1166"/>
                  <a:pt x="2036" y="1166"/>
                  <a:pt x="2036" y="1166"/>
                </a:cubicBezTo>
                <a:cubicBezTo>
                  <a:pt x="2035" y="1166"/>
                  <a:pt x="2035" y="1166"/>
                  <a:pt x="2035" y="1166"/>
                </a:cubicBezTo>
                <a:cubicBezTo>
                  <a:pt x="2035" y="1166"/>
                  <a:pt x="2035" y="1166"/>
                  <a:pt x="2035" y="1166"/>
                </a:cubicBezTo>
                <a:cubicBezTo>
                  <a:pt x="2034" y="1166"/>
                  <a:pt x="2034" y="1166"/>
                  <a:pt x="2034" y="1166"/>
                </a:cubicBezTo>
                <a:cubicBezTo>
                  <a:pt x="2034" y="1167"/>
                  <a:pt x="2034" y="1167"/>
                  <a:pt x="2034" y="1167"/>
                </a:cubicBezTo>
                <a:cubicBezTo>
                  <a:pt x="2034" y="1167"/>
                  <a:pt x="2034" y="1167"/>
                  <a:pt x="2034" y="1167"/>
                </a:cubicBezTo>
                <a:cubicBezTo>
                  <a:pt x="2034" y="1167"/>
                  <a:pt x="2034" y="1167"/>
                  <a:pt x="2034" y="1167"/>
                </a:cubicBezTo>
                <a:cubicBezTo>
                  <a:pt x="2034" y="1167"/>
                  <a:pt x="2034" y="1167"/>
                  <a:pt x="2034" y="1167"/>
                </a:cubicBezTo>
                <a:cubicBezTo>
                  <a:pt x="2034" y="1167"/>
                  <a:pt x="2034" y="1167"/>
                  <a:pt x="2034" y="1167"/>
                </a:cubicBezTo>
                <a:cubicBezTo>
                  <a:pt x="2034" y="1167"/>
                  <a:pt x="2034" y="1167"/>
                  <a:pt x="2034" y="1167"/>
                </a:cubicBezTo>
                <a:cubicBezTo>
                  <a:pt x="2035" y="1167"/>
                  <a:pt x="2035" y="1167"/>
                  <a:pt x="2035" y="1167"/>
                </a:cubicBezTo>
                <a:cubicBezTo>
                  <a:pt x="2035" y="1168"/>
                  <a:pt x="2035" y="1168"/>
                  <a:pt x="2035" y="1168"/>
                </a:cubicBezTo>
                <a:cubicBezTo>
                  <a:pt x="2036" y="1168"/>
                  <a:pt x="2036" y="1168"/>
                  <a:pt x="2036" y="1168"/>
                </a:cubicBezTo>
                <a:cubicBezTo>
                  <a:pt x="2036" y="1168"/>
                  <a:pt x="2036" y="1168"/>
                  <a:pt x="2036" y="1168"/>
                </a:cubicBezTo>
                <a:cubicBezTo>
                  <a:pt x="2037" y="1168"/>
                  <a:pt x="2037" y="1168"/>
                  <a:pt x="2037" y="1168"/>
                </a:cubicBezTo>
                <a:cubicBezTo>
                  <a:pt x="2038" y="1168"/>
                  <a:pt x="2038" y="1168"/>
                  <a:pt x="2038" y="1168"/>
                </a:cubicBezTo>
                <a:cubicBezTo>
                  <a:pt x="2038" y="1168"/>
                  <a:pt x="2038" y="1168"/>
                  <a:pt x="2038" y="1168"/>
                </a:cubicBezTo>
                <a:cubicBezTo>
                  <a:pt x="2039" y="1168"/>
                  <a:pt x="2039" y="1168"/>
                  <a:pt x="2039" y="1168"/>
                </a:cubicBezTo>
                <a:cubicBezTo>
                  <a:pt x="2040" y="1168"/>
                  <a:pt x="2040" y="1168"/>
                  <a:pt x="2040" y="1168"/>
                </a:cubicBezTo>
                <a:cubicBezTo>
                  <a:pt x="2040" y="1168"/>
                  <a:pt x="2040" y="1168"/>
                  <a:pt x="2040" y="1168"/>
                </a:cubicBezTo>
                <a:cubicBezTo>
                  <a:pt x="2040" y="1167"/>
                  <a:pt x="2040" y="1167"/>
                  <a:pt x="2040" y="1167"/>
                </a:cubicBezTo>
                <a:cubicBezTo>
                  <a:pt x="2040" y="1167"/>
                  <a:pt x="2040" y="1167"/>
                  <a:pt x="2040" y="1167"/>
                </a:cubicBezTo>
                <a:cubicBezTo>
                  <a:pt x="2041" y="1167"/>
                  <a:pt x="2041" y="1167"/>
                  <a:pt x="2041" y="1167"/>
                </a:cubicBezTo>
                <a:cubicBezTo>
                  <a:pt x="2041" y="1167"/>
                  <a:pt x="2041" y="1167"/>
                  <a:pt x="2041" y="1167"/>
                </a:cubicBezTo>
                <a:cubicBezTo>
                  <a:pt x="2042" y="1167"/>
                  <a:pt x="2042" y="1167"/>
                  <a:pt x="2042" y="1167"/>
                </a:cubicBezTo>
                <a:cubicBezTo>
                  <a:pt x="2042" y="1167"/>
                  <a:pt x="2042" y="1167"/>
                  <a:pt x="2042" y="1167"/>
                </a:cubicBezTo>
                <a:cubicBezTo>
                  <a:pt x="2042" y="1167"/>
                  <a:pt x="2042" y="1167"/>
                  <a:pt x="2042" y="1167"/>
                </a:cubicBezTo>
                <a:cubicBezTo>
                  <a:pt x="2042" y="1167"/>
                  <a:pt x="2042" y="1167"/>
                  <a:pt x="2042" y="1167"/>
                </a:cubicBezTo>
                <a:cubicBezTo>
                  <a:pt x="2042" y="1167"/>
                  <a:pt x="2042" y="1167"/>
                  <a:pt x="2042" y="1167"/>
                </a:cubicBezTo>
                <a:cubicBezTo>
                  <a:pt x="2042" y="1167"/>
                  <a:pt x="2042" y="1167"/>
                  <a:pt x="2042" y="1167"/>
                </a:cubicBezTo>
                <a:cubicBezTo>
                  <a:pt x="2042" y="1167"/>
                  <a:pt x="2042" y="1167"/>
                  <a:pt x="2042" y="1167"/>
                </a:cubicBezTo>
                <a:cubicBezTo>
                  <a:pt x="2043" y="1167"/>
                  <a:pt x="2043" y="1167"/>
                  <a:pt x="2043" y="1167"/>
                </a:cubicBezTo>
                <a:cubicBezTo>
                  <a:pt x="2043" y="1167"/>
                  <a:pt x="2043" y="1167"/>
                  <a:pt x="2043" y="1167"/>
                </a:cubicBezTo>
                <a:cubicBezTo>
                  <a:pt x="2043" y="1167"/>
                  <a:pt x="2043" y="1167"/>
                  <a:pt x="2043" y="1167"/>
                </a:cubicBezTo>
                <a:cubicBezTo>
                  <a:pt x="2042" y="1167"/>
                  <a:pt x="2042" y="1167"/>
                  <a:pt x="2042" y="1167"/>
                </a:cubicBezTo>
                <a:cubicBezTo>
                  <a:pt x="2043" y="1166"/>
                  <a:pt x="2043" y="1166"/>
                  <a:pt x="2043" y="1166"/>
                </a:cubicBezTo>
                <a:moveTo>
                  <a:pt x="2009" y="1103"/>
                </a:moveTo>
                <a:cubicBezTo>
                  <a:pt x="2009" y="1103"/>
                  <a:pt x="2009" y="1103"/>
                  <a:pt x="2009" y="1103"/>
                </a:cubicBezTo>
                <a:cubicBezTo>
                  <a:pt x="2009" y="1103"/>
                  <a:pt x="2009" y="1103"/>
                  <a:pt x="2009" y="1103"/>
                </a:cubicBezTo>
                <a:cubicBezTo>
                  <a:pt x="2009" y="1103"/>
                  <a:pt x="2009" y="1103"/>
                  <a:pt x="2009" y="1103"/>
                </a:cubicBezTo>
                <a:cubicBezTo>
                  <a:pt x="2009" y="1103"/>
                  <a:pt x="2009" y="1103"/>
                  <a:pt x="2009" y="1103"/>
                </a:cubicBezTo>
                <a:cubicBezTo>
                  <a:pt x="2009" y="1103"/>
                  <a:pt x="2009" y="1103"/>
                  <a:pt x="2009" y="1103"/>
                </a:cubicBezTo>
                <a:cubicBezTo>
                  <a:pt x="2009" y="1103"/>
                  <a:pt x="2009" y="1103"/>
                  <a:pt x="2009" y="1103"/>
                </a:cubicBezTo>
                <a:cubicBezTo>
                  <a:pt x="2009" y="1103"/>
                  <a:pt x="2009" y="1103"/>
                  <a:pt x="2009" y="1103"/>
                </a:cubicBezTo>
                <a:cubicBezTo>
                  <a:pt x="2009" y="1103"/>
                  <a:pt x="2009" y="1103"/>
                  <a:pt x="2009" y="1103"/>
                </a:cubicBezTo>
                <a:moveTo>
                  <a:pt x="2060" y="1144"/>
                </a:moveTo>
                <a:cubicBezTo>
                  <a:pt x="2060" y="1143"/>
                  <a:pt x="2060" y="1143"/>
                  <a:pt x="2060" y="1143"/>
                </a:cubicBezTo>
                <a:cubicBezTo>
                  <a:pt x="2060" y="1143"/>
                  <a:pt x="2060" y="1143"/>
                  <a:pt x="2060" y="1143"/>
                </a:cubicBezTo>
                <a:cubicBezTo>
                  <a:pt x="2060" y="1142"/>
                  <a:pt x="2060" y="1142"/>
                  <a:pt x="2060" y="1142"/>
                </a:cubicBezTo>
                <a:cubicBezTo>
                  <a:pt x="2060" y="1142"/>
                  <a:pt x="2060" y="1142"/>
                  <a:pt x="2060" y="1142"/>
                </a:cubicBezTo>
                <a:cubicBezTo>
                  <a:pt x="2060" y="1142"/>
                  <a:pt x="2060" y="1142"/>
                  <a:pt x="2060" y="1142"/>
                </a:cubicBezTo>
                <a:cubicBezTo>
                  <a:pt x="2060" y="1142"/>
                  <a:pt x="2060" y="1142"/>
                  <a:pt x="2060" y="1142"/>
                </a:cubicBezTo>
                <a:cubicBezTo>
                  <a:pt x="2060" y="1143"/>
                  <a:pt x="2060" y="1143"/>
                  <a:pt x="2060" y="1143"/>
                </a:cubicBezTo>
                <a:cubicBezTo>
                  <a:pt x="2060" y="1143"/>
                  <a:pt x="2060" y="1143"/>
                  <a:pt x="2060" y="1143"/>
                </a:cubicBezTo>
                <a:cubicBezTo>
                  <a:pt x="2060" y="1143"/>
                  <a:pt x="2060" y="1143"/>
                  <a:pt x="2060" y="1143"/>
                </a:cubicBezTo>
                <a:cubicBezTo>
                  <a:pt x="2060" y="1144"/>
                  <a:pt x="2060" y="1144"/>
                  <a:pt x="2060" y="1144"/>
                </a:cubicBezTo>
                <a:moveTo>
                  <a:pt x="2089" y="1187"/>
                </a:moveTo>
                <a:cubicBezTo>
                  <a:pt x="2088" y="1186"/>
                  <a:pt x="2088" y="1186"/>
                  <a:pt x="2088" y="1186"/>
                </a:cubicBezTo>
                <a:cubicBezTo>
                  <a:pt x="2088" y="1186"/>
                  <a:pt x="2088" y="1186"/>
                  <a:pt x="2088" y="1186"/>
                </a:cubicBezTo>
                <a:cubicBezTo>
                  <a:pt x="2088" y="1186"/>
                  <a:pt x="2088" y="1186"/>
                  <a:pt x="2088" y="1186"/>
                </a:cubicBezTo>
                <a:cubicBezTo>
                  <a:pt x="2088" y="1186"/>
                  <a:pt x="2088" y="1186"/>
                  <a:pt x="2088" y="1186"/>
                </a:cubicBezTo>
                <a:cubicBezTo>
                  <a:pt x="2087" y="1186"/>
                  <a:pt x="2087" y="1186"/>
                  <a:pt x="2087" y="1186"/>
                </a:cubicBezTo>
                <a:cubicBezTo>
                  <a:pt x="2087" y="1185"/>
                  <a:pt x="2087" y="1185"/>
                  <a:pt x="2087" y="1185"/>
                </a:cubicBezTo>
                <a:cubicBezTo>
                  <a:pt x="2087" y="1185"/>
                  <a:pt x="2087" y="1185"/>
                  <a:pt x="2087" y="1185"/>
                </a:cubicBezTo>
                <a:cubicBezTo>
                  <a:pt x="2087" y="1185"/>
                  <a:pt x="2087" y="1185"/>
                  <a:pt x="2087" y="1185"/>
                </a:cubicBezTo>
                <a:cubicBezTo>
                  <a:pt x="2087" y="1185"/>
                  <a:pt x="2087" y="1185"/>
                  <a:pt x="2087" y="1185"/>
                </a:cubicBezTo>
                <a:cubicBezTo>
                  <a:pt x="2087" y="1185"/>
                  <a:pt x="2087" y="1185"/>
                  <a:pt x="2087" y="1185"/>
                </a:cubicBezTo>
                <a:cubicBezTo>
                  <a:pt x="2087" y="1184"/>
                  <a:pt x="2087" y="1184"/>
                  <a:pt x="2087" y="1184"/>
                </a:cubicBezTo>
                <a:cubicBezTo>
                  <a:pt x="2086" y="1184"/>
                  <a:pt x="2086" y="1184"/>
                  <a:pt x="2086" y="1184"/>
                </a:cubicBezTo>
                <a:cubicBezTo>
                  <a:pt x="2086" y="1184"/>
                  <a:pt x="2086" y="1184"/>
                  <a:pt x="2086" y="1184"/>
                </a:cubicBezTo>
                <a:cubicBezTo>
                  <a:pt x="2086" y="1185"/>
                  <a:pt x="2086" y="1185"/>
                  <a:pt x="2086" y="1185"/>
                </a:cubicBezTo>
                <a:cubicBezTo>
                  <a:pt x="2085" y="1185"/>
                  <a:pt x="2085" y="1185"/>
                  <a:pt x="2085" y="1185"/>
                </a:cubicBezTo>
                <a:cubicBezTo>
                  <a:pt x="2085" y="1184"/>
                  <a:pt x="2085" y="1184"/>
                  <a:pt x="2085" y="1184"/>
                </a:cubicBezTo>
                <a:cubicBezTo>
                  <a:pt x="2085" y="1184"/>
                  <a:pt x="2085" y="1184"/>
                  <a:pt x="2085" y="1184"/>
                </a:cubicBezTo>
                <a:cubicBezTo>
                  <a:pt x="2085" y="1184"/>
                  <a:pt x="2085" y="1184"/>
                  <a:pt x="2085" y="1184"/>
                </a:cubicBezTo>
                <a:cubicBezTo>
                  <a:pt x="2085" y="1184"/>
                  <a:pt x="2085" y="1184"/>
                  <a:pt x="2085" y="1184"/>
                </a:cubicBezTo>
                <a:cubicBezTo>
                  <a:pt x="2085" y="1183"/>
                  <a:pt x="2085" y="1183"/>
                  <a:pt x="2085" y="1183"/>
                </a:cubicBezTo>
                <a:cubicBezTo>
                  <a:pt x="2084" y="1183"/>
                  <a:pt x="2084" y="1183"/>
                  <a:pt x="2084" y="1183"/>
                </a:cubicBezTo>
                <a:cubicBezTo>
                  <a:pt x="2084" y="1183"/>
                  <a:pt x="2084" y="1183"/>
                  <a:pt x="2084" y="1183"/>
                </a:cubicBezTo>
                <a:cubicBezTo>
                  <a:pt x="2084" y="1183"/>
                  <a:pt x="2084" y="1183"/>
                  <a:pt x="2084" y="1183"/>
                </a:cubicBezTo>
                <a:cubicBezTo>
                  <a:pt x="2084" y="1183"/>
                  <a:pt x="2084" y="1183"/>
                  <a:pt x="2084" y="1183"/>
                </a:cubicBezTo>
                <a:cubicBezTo>
                  <a:pt x="2083" y="1182"/>
                  <a:pt x="2083" y="1182"/>
                  <a:pt x="2083" y="1182"/>
                </a:cubicBezTo>
                <a:cubicBezTo>
                  <a:pt x="2083" y="1182"/>
                  <a:pt x="2083" y="1182"/>
                  <a:pt x="2083" y="1182"/>
                </a:cubicBezTo>
                <a:cubicBezTo>
                  <a:pt x="2082" y="1183"/>
                  <a:pt x="2082" y="1183"/>
                  <a:pt x="2082" y="1183"/>
                </a:cubicBezTo>
                <a:cubicBezTo>
                  <a:pt x="2081" y="1183"/>
                  <a:pt x="2081" y="1183"/>
                  <a:pt x="2081" y="1183"/>
                </a:cubicBezTo>
                <a:cubicBezTo>
                  <a:pt x="2081" y="1183"/>
                  <a:pt x="2081" y="1183"/>
                  <a:pt x="2081" y="1183"/>
                </a:cubicBezTo>
                <a:cubicBezTo>
                  <a:pt x="2081" y="1182"/>
                  <a:pt x="2081" y="1182"/>
                  <a:pt x="2081" y="1182"/>
                </a:cubicBezTo>
                <a:cubicBezTo>
                  <a:pt x="2081" y="1182"/>
                  <a:pt x="2081" y="1182"/>
                  <a:pt x="2081" y="1182"/>
                </a:cubicBezTo>
                <a:cubicBezTo>
                  <a:pt x="2080" y="1182"/>
                  <a:pt x="2080" y="1182"/>
                  <a:pt x="2080" y="1182"/>
                </a:cubicBezTo>
                <a:cubicBezTo>
                  <a:pt x="2080" y="1183"/>
                  <a:pt x="2080" y="1183"/>
                  <a:pt x="2080" y="1183"/>
                </a:cubicBezTo>
                <a:cubicBezTo>
                  <a:pt x="2080" y="1183"/>
                  <a:pt x="2080" y="1183"/>
                  <a:pt x="2080" y="1183"/>
                </a:cubicBezTo>
                <a:cubicBezTo>
                  <a:pt x="2080" y="1182"/>
                  <a:pt x="2080" y="1182"/>
                  <a:pt x="2080" y="1182"/>
                </a:cubicBezTo>
                <a:cubicBezTo>
                  <a:pt x="2079" y="1183"/>
                  <a:pt x="2079" y="1183"/>
                  <a:pt x="2079" y="1183"/>
                </a:cubicBezTo>
                <a:cubicBezTo>
                  <a:pt x="2079" y="1183"/>
                  <a:pt x="2079" y="1183"/>
                  <a:pt x="2079" y="1183"/>
                </a:cubicBezTo>
                <a:cubicBezTo>
                  <a:pt x="2079" y="1183"/>
                  <a:pt x="2079" y="1183"/>
                  <a:pt x="2079" y="1183"/>
                </a:cubicBezTo>
                <a:cubicBezTo>
                  <a:pt x="2079" y="1183"/>
                  <a:pt x="2079" y="1183"/>
                  <a:pt x="2079" y="1183"/>
                </a:cubicBezTo>
                <a:cubicBezTo>
                  <a:pt x="2079" y="1182"/>
                  <a:pt x="2079" y="1182"/>
                  <a:pt x="2079" y="1182"/>
                </a:cubicBezTo>
                <a:cubicBezTo>
                  <a:pt x="2078" y="1182"/>
                  <a:pt x="2078" y="1182"/>
                  <a:pt x="2078" y="1182"/>
                </a:cubicBezTo>
                <a:cubicBezTo>
                  <a:pt x="2078" y="1183"/>
                  <a:pt x="2078" y="1183"/>
                  <a:pt x="2078" y="1183"/>
                </a:cubicBezTo>
                <a:cubicBezTo>
                  <a:pt x="2078" y="1183"/>
                  <a:pt x="2078" y="1183"/>
                  <a:pt x="2078" y="1183"/>
                </a:cubicBezTo>
                <a:cubicBezTo>
                  <a:pt x="2078" y="1183"/>
                  <a:pt x="2078" y="1183"/>
                  <a:pt x="2078" y="1183"/>
                </a:cubicBezTo>
                <a:cubicBezTo>
                  <a:pt x="2077" y="1183"/>
                  <a:pt x="2077" y="1183"/>
                  <a:pt x="2077" y="1183"/>
                </a:cubicBezTo>
                <a:cubicBezTo>
                  <a:pt x="2077" y="1183"/>
                  <a:pt x="2077" y="1183"/>
                  <a:pt x="2077" y="1183"/>
                </a:cubicBezTo>
                <a:cubicBezTo>
                  <a:pt x="2077" y="1183"/>
                  <a:pt x="2077" y="1183"/>
                  <a:pt x="2077" y="1183"/>
                </a:cubicBezTo>
                <a:cubicBezTo>
                  <a:pt x="2077" y="1183"/>
                  <a:pt x="2077" y="1183"/>
                  <a:pt x="2077" y="1183"/>
                </a:cubicBezTo>
                <a:cubicBezTo>
                  <a:pt x="2076" y="1183"/>
                  <a:pt x="2076" y="1183"/>
                  <a:pt x="2076" y="1183"/>
                </a:cubicBezTo>
                <a:cubicBezTo>
                  <a:pt x="2076" y="1184"/>
                  <a:pt x="2076" y="1184"/>
                  <a:pt x="2076" y="1184"/>
                </a:cubicBezTo>
                <a:cubicBezTo>
                  <a:pt x="2076" y="1184"/>
                  <a:pt x="2076" y="1184"/>
                  <a:pt x="2076" y="1184"/>
                </a:cubicBezTo>
                <a:cubicBezTo>
                  <a:pt x="2076" y="1184"/>
                  <a:pt x="2076" y="1184"/>
                  <a:pt x="2076" y="1184"/>
                </a:cubicBezTo>
                <a:cubicBezTo>
                  <a:pt x="2077" y="1184"/>
                  <a:pt x="2077" y="1184"/>
                  <a:pt x="2077" y="1184"/>
                </a:cubicBezTo>
                <a:cubicBezTo>
                  <a:pt x="2077" y="1185"/>
                  <a:pt x="2077" y="1185"/>
                  <a:pt x="2077" y="1185"/>
                </a:cubicBezTo>
                <a:cubicBezTo>
                  <a:pt x="2077" y="1185"/>
                  <a:pt x="2077" y="1185"/>
                  <a:pt x="2077" y="1185"/>
                </a:cubicBezTo>
                <a:cubicBezTo>
                  <a:pt x="2078" y="1185"/>
                  <a:pt x="2078" y="1185"/>
                  <a:pt x="2078" y="1185"/>
                </a:cubicBezTo>
                <a:cubicBezTo>
                  <a:pt x="2078" y="1185"/>
                  <a:pt x="2078" y="1185"/>
                  <a:pt x="2078" y="1185"/>
                </a:cubicBezTo>
                <a:cubicBezTo>
                  <a:pt x="2078" y="1185"/>
                  <a:pt x="2078" y="1185"/>
                  <a:pt x="2078" y="1185"/>
                </a:cubicBezTo>
                <a:cubicBezTo>
                  <a:pt x="2079" y="1185"/>
                  <a:pt x="2079" y="1185"/>
                  <a:pt x="2079" y="1185"/>
                </a:cubicBezTo>
                <a:cubicBezTo>
                  <a:pt x="2079" y="1185"/>
                  <a:pt x="2079" y="1185"/>
                  <a:pt x="2079" y="1185"/>
                </a:cubicBezTo>
                <a:cubicBezTo>
                  <a:pt x="2079" y="1185"/>
                  <a:pt x="2079" y="1185"/>
                  <a:pt x="2079" y="1185"/>
                </a:cubicBezTo>
                <a:cubicBezTo>
                  <a:pt x="2079" y="1185"/>
                  <a:pt x="2079" y="1185"/>
                  <a:pt x="2079" y="1185"/>
                </a:cubicBezTo>
                <a:cubicBezTo>
                  <a:pt x="2079" y="1185"/>
                  <a:pt x="2079" y="1185"/>
                  <a:pt x="2079" y="1185"/>
                </a:cubicBezTo>
                <a:cubicBezTo>
                  <a:pt x="2080" y="1185"/>
                  <a:pt x="2080" y="1185"/>
                  <a:pt x="2080" y="1185"/>
                </a:cubicBezTo>
                <a:cubicBezTo>
                  <a:pt x="2080" y="1185"/>
                  <a:pt x="2080" y="1185"/>
                  <a:pt x="2080" y="1185"/>
                </a:cubicBezTo>
                <a:cubicBezTo>
                  <a:pt x="2080" y="1185"/>
                  <a:pt x="2080" y="1185"/>
                  <a:pt x="2080" y="1185"/>
                </a:cubicBezTo>
                <a:cubicBezTo>
                  <a:pt x="2080" y="1185"/>
                  <a:pt x="2080" y="1185"/>
                  <a:pt x="2080" y="1185"/>
                </a:cubicBezTo>
                <a:cubicBezTo>
                  <a:pt x="2081" y="1185"/>
                  <a:pt x="2081" y="1185"/>
                  <a:pt x="2081" y="1185"/>
                </a:cubicBezTo>
                <a:cubicBezTo>
                  <a:pt x="2081" y="1186"/>
                  <a:pt x="2081" y="1186"/>
                  <a:pt x="2081" y="1186"/>
                </a:cubicBezTo>
                <a:cubicBezTo>
                  <a:pt x="2081" y="1185"/>
                  <a:pt x="2081" y="1185"/>
                  <a:pt x="2081" y="1185"/>
                </a:cubicBezTo>
                <a:cubicBezTo>
                  <a:pt x="2081" y="1185"/>
                  <a:pt x="2081" y="1185"/>
                  <a:pt x="2081" y="1185"/>
                </a:cubicBezTo>
                <a:cubicBezTo>
                  <a:pt x="2081" y="1186"/>
                  <a:pt x="2081" y="1186"/>
                  <a:pt x="2081" y="1186"/>
                </a:cubicBezTo>
                <a:cubicBezTo>
                  <a:pt x="2081" y="1186"/>
                  <a:pt x="2081" y="1186"/>
                  <a:pt x="2081" y="1186"/>
                </a:cubicBezTo>
                <a:cubicBezTo>
                  <a:pt x="2082" y="1186"/>
                  <a:pt x="2082" y="1186"/>
                  <a:pt x="2082" y="1186"/>
                </a:cubicBezTo>
                <a:cubicBezTo>
                  <a:pt x="2082" y="1186"/>
                  <a:pt x="2082" y="1186"/>
                  <a:pt x="2082" y="1186"/>
                </a:cubicBezTo>
                <a:cubicBezTo>
                  <a:pt x="2082" y="1186"/>
                  <a:pt x="2082" y="1186"/>
                  <a:pt x="2082" y="1186"/>
                </a:cubicBezTo>
                <a:cubicBezTo>
                  <a:pt x="2082" y="1187"/>
                  <a:pt x="2082" y="1187"/>
                  <a:pt x="2082" y="1187"/>
                </a:cubicBezTo>
                <a:cubicBezTo>
                  <a:pt x="2083" y="1187"/>
                  <a:pt x="2083" y="1187"/>
                  <a:pt x="2083" y="1187"/>
                </a:cubicBezTo>
                <a:cubicBezTo>
                  <a:pt x="2083" y="1187"/>
                  <a:pt x="2083" y="1187"/>
                  <a:pt x="2083" y="1187"/>
                </a:cubicBezTo>
                <a:cubicBezTo>
                  <a:pt x="2083" y="1187"/>
                  <a:pt x="2083" y="1187"/>
                  <a:pt x="2083" y="1187"/>
                </a:cubicBezTo>
                <a:cubicBezTo>
                  <a:pt x="2083" y="1187"/>
                  <a:pt x="2083" y="1187"/>
                  <a:pt x="2083" y="1187"/>
                </a:cubicBezTo>
                <a:cubicBezTo>
                  <a:pt x="2083" y="1187"/>
                  <a:pt x="2083" y="1187"/>
                  <a:pt x="2083" y="1187"/>
                </a:cubicBezTo>
                <a:cubicBezTo>
                  <a:pt x="2083" y="1188"/>
                  <a:pt x="2083" y="1188"/>
                  <a:pt x="2083" y="1188"/>
                </a:cubicBezTo>
                <a:cubicBezTo>
                  <a:pt x="2083" y="1188"/>
                  <a:pt x="2083" y="1188"/>
                  <a:pt x="2083" y="1188"/>
                </a:cubicBezTo>
                <a:cubicBezTo>
                  <a:pt x="2083" y="1188"/>
                  <a:pt x="2083" y="1188"/>
                  <a:pt x="2083" y="1188"/>
                </a:cubicBezTo>
                <a:cubicBezTo>
                  <a:pt x="2084" y="1188"/>
                  <a:pt x="2084" y="1188"/>
                  <a:pt x="2084" y="1188"/>
                </a:cubicBezTo>
                <a:cubicBezTo>
                  <a:pt x="2084" y="1188"/>
                  <a:pt x="2084" y="1188"/>
                  <a:pt x="2084" y="1188"/>
                </a:cubicBezTo>
                <a:cubicBezTo>
                  <a:pt x="2084" y="1188"/>
                  <a:pt x="2084" y="1188"/>
                  <a:pt x="2084" y="1188"/>
                </a:cubicBezTo>
                <a:cubicBezTo>
                  <a:pt x="2085" y="1189"/>
                  <a:pt x="2085" y="1189"/>
                  <a:pt x="2085" y="1189"/>
                </a:cubicBezTo>
                <a:cubicBezTo>
                  <a:pt x="2085" y="1189"/>
                  <a:pt x="2085" y="1189"/>
                  <a:pt x="2085" y="1189"/>
                </a:cubicBezTo>
                <a:cubicBezTo>
                  <a:pt x="2085" y="1189"/>
                  <a:pt x="2085" y="1189"/>
                  <a:pt x="2085" y="1189"/>
                </a:cubicBezTo>
                <a:cubicBezTo>
                  <a:pt x="2086" y="1189"/>
                  <a:pt x="2086" y="1189"/>
                  <a:pt x="2086" y="1189"/>
                </a:cubicBezTo>
                <a:cubicBezTo>
                  <a:pt x="2086" y="1189"/>
                  <a:pt x="2086" y="1189"/>
                  <a:pt x="2086" y="1189"/>
                </a:cubicBezTo>
                <a:cubicBezTo>
                  <a:pt x="2086" y="1189"/>
                  <a:pt x="2086" y="1189"/>
                  <a:pt x="2086" y="1189"/>
                </a:cubicBezTo>
                <a:cubicBezTo>
                  <a:pt x="2086" y="1189"/>
                  <a:pt x="2086" y="1189"/>
                  <a:pt x="2086" y="1189"/>
                </a:cubicBezTo>
                <a:cubicBezTo>
                  <a:pt x="2087" y="1189"/>
                  <a:pt x="2087" y="1189"/>
                  <a:pt x="2087" y="1189"/>
                </a:cubicBezTo>
                <a:cubicBezTo>
                  <a:pt x="2087" y="1189"/>
                  <a:pt x="2087" y="1189"/>
                  <a:pt x="2087" y="1189"/>
                </a:cubicBezTo>
                <a:cubicBezTo>
                  <a:pt x="2087" y="1189"/>
                  <a:pt x="2087" y="1189"/>
                  <a:pt x="2087" y="1189"/>
                </a:cubicBezTo>
                <a:cubicBezTo>
                  <a:pt x="2087" y="1189"/>
                  <a:pt x="2087" y="1189"/>
                  <a:pt x="2087" y="1189"/>
                </a:cubicBezTo>
                <a:cubicBezTo>
                  <a:pt x="2087" y="1189"/>
                  <a:pt x="2087" y="1189"/>
                  <a:pt x="2087" y="1189"/>
                </a:cubicBezTo>
                <a:cubicBezTo>
                  <a:pt x="2087" y="1189"/>
                  <a:pt x="2087" y="1189"/>
                  <a:pt x="2087" y="1189"/>
                </a:cubicBezTo>
                <a:cubicBezTo>
                  <a:pt x="2088" y="1188"/>
                  <a:pt x="2088" y="1188"/>
                  <a:pt x="2088" y="1188"/>
                </a:cubicBezTo>
                <a:cubicBezTo>
                  <a:pt x="2088" y="1188"/>
                  <a:pt x="2088" y="1188"/>
                  <a:pt x="2088" y="1188"/>
                </a:cubicBezTo>
                <a:cubicBezTo>
                  <a:pt x="2088" y="1188"/>
                  <a:pt x="2088" y="1188"/>
                  <a:pt x="2088" y="1188"/>
                </a:cubicBezTo>
                <a:cubicBezTo>
                  <a:pt x="2088" y="1188"/>
                  <a:pt x="2088" y="1188"/>
                  <a:pt x="2088" y="1188"/>
                </a:cubicBezTo>
                <a:cubicBezTo>
                  <a:pt x="2089" y="1188"/>
                  <a:pt x="2089" y="1188"/>
                  <a:pt x="2089" y="1188"/>
                </a:cubicBezTo>
                <a:cubicBezTo>
                  <a:pt x="2089" y="1188"/>
                  <a:pt x="2089" y="1188"/>
                  <a:pt x="2089" y="1188"/>
                </a:cubicBezTo>
                <a:cubicBezTo>
                  <a:pt x="2089" y="1187"/>
                  <a:pt x="2089" y="1187"/>
                  <a:pt x="2089" y="1187"/>
                </a:cubicBezTo>
                <a:cubicBezTo>
                  <a:pt x="2089" y="1187"/>
                  <a:pt x="2089" y="1187"/>
                  <a:pt x="2089" y="1187"/>
                </a:cubicBezTo>
                <a:cubicBezTo>
                  <a:pt x="2089" y="1187"/>
                  <a:pt x="2089" y="1187"/>
                  <a:pt x="2089" y="1187"/>
                </a:cubicBezTo>
                <a:moveTo>
                  <a:pt x="2059" y="1145"/>
                </a:moveTo>
                <a:cubicBezTo>
                  <a:pt x="2060" y="1144"/>
                  <a:pt x="2060" y="1144"/>
                  <a:pt x="2060" y="1144"/>
                </a:cubicBezTo>
                <a:cubicBezTo>
                  <a:pt x="2059" y="1144"/>
                  <a:pt x="2059" y="1144"/>
                  <a:pt x="2059" y="1144"/>
                </a:cubicBezTo>
                <a:cubicBezTo>
                  <a:pt x="2059" y="1144"/>
                  <a:pt x="2059" y="1144"/>
                  <a:pt x="2059" y="1144"/>
                </a:cubicBezTo>
                <a:cubicBezTo>
                  <a:pt x="2059" y="1143"/>
                  <a:pt x="2059" y="1143"/>
                  <a:pt x="2059" y="1143"/>
                </a:cubicBezTo>
                <a:cubicBezTo>
                  <a:pt x="2059" y="1143"/>
                  <a:pt x="2059" y="1143"/>
                  <a:pt x="2059" y="1143"/>
                </a:cubicBezTo>
                <a:cubicBezTo>
                  <a:pt x="2060" y="1143"/>
                  <a:pt x="2060" y="1143"/>
                  <a:pt x="2060" y="1143"/>
                </a:cubicBezTo>
                <a:cubicBezTo>
                  <a:pt x="2059" y="1142"/>
                  <a:pt x="2059" y="1142"/>
                  <a:pt x="2059" y="1142"/>
                </a:cubicBezTo>
                <a:cubicBezTo>
                  <a:pt x="2059" y="1142"/>
                  <a:pt x="2059" y="1142"/>
                  <a:pt x="2059" y="1142"/>
                </a:cubicBezTo>
                <a:cubicBezTo>
                  <a:pt x="2059" y="1142"/>
                  <a:pt x="2059" y="1142"/>
                  <a:pt x="2059" y="1142"/>
                </a:cubicBezTo>
                <a:cubicBezTo>
                  <a:pt x="2059" y="1141"/>
                  <a:pt x="2059" y="1141"/>
                  <a:pt x="2059" y="1141"/>
                </a:cubicBezTo>
                <a:cubicBezTo>
                  <a:pt x="2059" y="1141"/>
                  <a:pt x="2059" y="1141"/>
                  <a:pt x="2059" y="1141"/>
                </a:cubicBezTo>
                <a:cubicBezTo>
                  <a:pt x="2059" y="1141"/>
                  <a:pt x="2059" y="1141"/>
                  <a:pt x="2059" y="1141"/>
                </a:cubicBezTo>
                <a:cubicBezTo>
                  <a:pt x="2059" y="1141"/>
                  <a:pt x="2059" y="1141"/>
                  <a:pt x="2059" y="1141"/>
                </a:cubicBezTo>
                <a:cubicBezTo>
                  <a:pt x="2058" y="1142"/>
                  <a:pt x="2058" y="1142"/>
                  <a:pt x="2058" y="1142"/>
                </a:cubicBezTo>
                <a:cubicBezTo>
                  <a:pt x="2058" y="1142"/>
                  <a:pt x="2058" y="1142"/>
                  <a:pt x="2058" y="1142"/>
                </a:cubicBezTo>
                <a:cubicBezTo>
                  <a:pt x="2058" y="1142"/>
                  <a:pt x="2058" y="1142"/>
                  <a:pt x="2058" y="1142"/>
                </a:cubicBezTo>
                <a:cubicBezTo>
                  <a:pt x="2058" y="1143"/>
                  <a:pt x="2058" y="1143"/>
                  <a:pt x="2058" y="1143"/>
                </a:cubicBezTo>
                <a:cubicBezTo>
                  <a:pt x="2058" y="1144"/>
                  <a:pt x="2058" y="1144"/>
                  <a:pt x="2058" y="1144"/>
                </a:cubicBezTo>
                <a:cubicBezTo>
                  <a:pt x="2057" y="1144"/>
                  <a:pt x="2057" y="1144"/>
                  <a:pt x="2057" y="1144"/>
                </a:cubicBezTo>
                <a:cubicBezTo>
                  <a:pt x="2058" y="1144"/>
                  <a:pt x="2058" y="1144"/>
                  <a:pt x="2058" y="1144"/>
                </a:cubicBezTo>
                <a:cubicBezTo>
                  <a:pt x="2058" y="1144"/>
                  <a:pt x="2058" y="1144"/>
                  <a:pt x="2058" y="1144"/>
                </a:cubicBezTo>
                <a:cubicBezTo>
                  <a:pt x="2058" y="1145"/>
                  <a:pt x="2058" y="1145"/>
                  <a:pt x="2058" y="1145"/>
                </a:cubicBezTo>
                <a:cubicBezTo>
                  <a:pt x="2058" y="1145"/>
                  <a:pt x="2058" y="1145"/>
                  <a:pt x="2058" y="1145"/>
                </a:cubicBezTo>
                <a:cubicBezTo>
                  <a:pt x="2058" y="1145"/>
                  <a:pt x="2058" y="1145"/>
                  <a:pt x="2058" y="1145"/>
                </a:cubicBezTo>
                <a:cubicBezTo>
                  <a:pt x="2058" y="1146"/>
                  <a:pt x="2058" y="1146"/>
                  <a:pt x="2058" y="1146"/>
                </a:cubicBezTo>
                <a:cubicBezTo>
                  <a:pt x="2058" y="1146"/>
                  <a:pt x="2058" y="1146"/>
                  <a:pt x="2058" y="1146"/>
                </a:cubicBezTo>
                <a:cubicBezTo>
                  <a:pt x="2058" y="1147"/>
                  <a:pt x="2058" y="1147"/>
                  <a:pt x="2058" y="1147"/>
                </a:cubicBezTo>
                <a:cubicBezTo>
                  <a:pt x="2058" y="1147"/>
                  <a:pt x="2058" y="1147"/>
                  <a:pt x="2058" y="1147"/>
                </a:cubicBezTo>
                <a:cubicBezTo>
                  <a:pt x="2058" y="1147"/>
                  <a:pt x="2058" y="1147"/>
                  <a:pt x="2058" y="1147"/>
                </a:cubicBezTo>
                <a:cubicBezTo>
                  <a:pt x="2058" y="1147"/>
                  <a:pt x="2058" y="1147"/>
                  <a:pt x="2058" y="1147"/>
                </a:cubicBezTo>
                <a:cubicBezTo>
                  <a:pt x="2058" y="1146"/>
                  <a:pt x="2058" y="1146"/>
                  <a:pt x="2058" y="1146"/>
                </a:cubicBezTo>
                <a:cubicBezTo>
                  <a:pt x="2059" y="1146"/>
                  <a:pt x="2059" y="1146"/>
                  <a:pt x="2059" y="1146"/>
                </a:cubicBezTo>
                <a:cubicBezTo>
                  <a:pt x="2059" y="1146"/>
                  <a:pt x="2059" y="1146"/>
                  <a:pt x="2059" y="1146"/>
                </a:cubicBezTo>
                <a:cubicBezTo>
                  <a:pt x="2059" y="1146"/>
                  <a:pt x="2059" y="1146"/>
                  <a:pt x="2059" y="1146"/>
                </a:cubicBezTo>
                <a:cubicBezTo>
                  <a:pt x="2059" y="1146"/>
                  <a:pt x="2059" y="1146"/>
                  <a:pt x="2059" y="1146"/>
                </a:cubicBezTo>
                <a:cubicBezTo>
                  <a:pt x="2059" y="1146"/>
                  <a:pt x="2059" y="1146"/>
                  <a:pt x="2059" y="1146"/>
                </a:cubicBezTo>
                <a:cubicBezTo>
                  <a:pt x="2059" y="1146"/>
                  <a:pt x="2059" y="1146"/>
                  <a:pt x="2059" y="1146"/>
                </a:cubicBezTo>
                <a:cubicBezTo>
                  <a:pt x="2059" y="1145"/>
                  <a:pt x="2059" y="1145"/>
                  <a:pt x="2059" y="1145"/>
                </a:cubicBezTo>
                <a:cubicBezTo>
                  <a:pt x="2059" y="1145"/>
                  <a:pt x="2059" y="1145"/>
                  <a:pt x="2059" y="1145"/>
                </a:cubicBezTo>
                <a:cubicBezTo>
                  <a:pt x="2059" y="1145"/>
                  <a:pt x="2059" y="1145"/>
                  <a:pt x="2059" y="1145"/>
                </a:cubicBezTo>
                <a:cubicBezTo>
                  <a:pt x="2059" y="1145"/>
                  <a:pt x="2059" y="1145"/>
                  <a:pt x="2059" y="1145"/>
                </a:cubicBezTo>
                <a:cubicBezTo>
                  <a:pt x="2059" y="1145"/>
                  <a:pt x="2059" y="1145"/>
                  <a:pt x="2059" y="1145"/>
                </a:cubicBezTo>
                <a:moveTo>
                  <a:pt x="2076" y="1178"/>
                </a:moveTo>
                <a:cubicBezTo>
                  <a:pt x="2076" y="1178"/>
                  <a:pt x="2076" y="1178"/>
                  <a:pt x="2076" y="1178"/>
                </a:cubicBezTo>
                <a:cubicBezTo>
                  <a:pt x="2075" y="1178"/>
                  <a:pt x="2075" y="1178"/>
                  <a:pt x="2075" y="1178"/>
                </a:cubicBezTo>
                <a:cubicBezTo>
                  <a:pt x="2075" y="1178"/>
                  <a:pt x="2075" y="1178"/>
                  <a:pt x="2075" y="1178"/>
                </a:cubicBezTo>
                <a:cubicBezTo>
                  <a:pt x="2075" y="1179"/>
                  <a:pt x="2075" y="1179"/>
                  <a:pt x="2075" y="1179"/>
                </a:cubicBezTo>
                <a:cubicBezTo>
                  <a:pt x="2074" y="1178"/>
                  <a:pt x="2074" y="1178"/>
                  <a:pt x="2074" y="1178"/>
                </a:cubicBezTo>
                <a:cubicBezTo>
                  <a:pt x="2074" y="1178"/>
                  <a:pt x="2074" y="1178"/>
                  <a:pt x="2074" y="1178"/>
                </a:cubicBezTo>
                <a:cubicBezTo>
                  <a:pt x="2075" y="1178"/>
                  <a:pt x="2075" y="1178"/>
                  <a:pt x="2075" y="1178"/>
                </a:cubicBezTo>
                <a:cubicBezTo>
                  <a:pt x="2075" y="1178"/>
                  <a:pt x="2075" y="1178"/>
                  <a:pt x="2075" y="1178"/>
                </a:cubicBezTo>
                <a:cubicBezTo>
                  <a:pt x="2075" y="1178"/>
                  <a:pt x="2075" y="1178"/>
                  <a:pt x="2075" y="1178"/>
                </a:cubicBezTo>
                <a:cubicBezTo>
                  <a:pt x="2075" y="1178"/>
                  <a:pt x="2075" y="1178"/>
                  <a:pt x="2075" y="1178"/>
                </a:cubicBezTo>
                <a:cubicBezTo>
                  <a:pt x="2075" y="1178"/>
                  <a:pt x="2075" y="1178"/>
                  <a:pt x="2075" y="1178"/>
                </a:cubicBezTo>
                <a:cubicBezTo>
                  <a:pt x="2076" y="1178"/>
                  <a:pt x="2076" y="1178"/>
                  <a:pt x="2076" y="1178"/>
                </a:cubicBezTo>
                <a:cubicBezTo>
                  <a:pt x="2076" y="1178"/>
                  <a:pt x="2076" y="1178"/>
                  <a:pt x="2076" y="1178"/>
                </a:cubicBezTo>
                <a:cubicBezTo>
                  <a:pt x="2076" y="1178"/>
                  <a:pt x="2076" y="1178"/>
                  <a:pt x="2076" y="1178"/>
                </a:cubicBezTo>
                <a:cubicBezTo>
                  <a:pt x="2076" y="1178"/>
                  <a:pt x="2076" y="1178"/>
                  <a:pt x="2076" y="1178"/>
                </a:cubicBezTo>
                <a:cubicBezTo>
                  <a:pt x="2076" y="1178"/>
                  <a:pt x="2076" y="1178"/>
                  <a:pt x="2076" y="1178"/>
                </a:cubicBezTo>
                <a:cubicBezTo>
                  <a:pt x="2077" y="1178"/>
                  <a:pt x="2077" y="1178"/>
                  <a:pt x="2077" y="1178"/>
                </a:cubicBezTo>
                <a:cubicBezTo>
                  <a:pt x="2077" y="1178"/>
                  <a:pt x="2077" y="1178"/>
                  <a:pt x="2077" y="1178"/>
                </a:cubicBezTo>
                <a:cubicBezTo>
                  <a:pt x="2077" y="1178"/>
                  <a:pt x="2077" y="1178"/>
                  <a:pt x="2077" y="1178"/>
                </a:cubicBezTo>
                <a:cubicBezTo>
                  <a:pt x="2077" y="1178"/>
                  <a:pt x="2077" y="1178"/>
                  <a:pt x="2077" y="1178"/>
                </a:cubicBezTo>
                <a:cubicBezTo>
                  <a:pt x="2077" y="1178"/>
                  <a:pt x="2077" y="1178"/>
                  <a:pt x="2077" y="1178"/>
                </a:cubicBezTo>
                <a:cubicBezTo>
                  <a:pt x="2078" y="1178"/>
                  <a:pt x="2078" y="1178"/>
                  <a:pt x="2078" y="1178"/>
                </a:cubicBezTo>
                <a:cubicBezTo>
                  <a:pt x="2078" y="1178"/>
                  <a:pt x="2078" y="1178"/>
                  <a:pt x="2078" y="1178"/>
                </a:cubicBezTo>
                <a:cubicBezTo>
                  <a:pt x="2078" y="1178"/>
                  <a:pt x="2078" y="1178"/>
                  <a:pt x="2078" y="1178"/>
                </a:cubicBezTo>
                <a:cubicBezTo>
                  <a:pt x="2078" y="1177"/>
                  <a:pt x="2078" y="1177"/>
                  <a:pt x="2078" y="1177"/>
                </a:cubicBezTo>
                <a:cubicBezTo>
                  <a:pt x="2078" y="1177"/>
                  <a:pt x="2078" y="1177"/>
                  <a:pt x="2078" y="1177"/>
                </a:cubicBezTo>
                <a:cubicBezTo>
                  <a:pt x="2077" y="1177"/>
                  <a:pt x="2077" y="1177"/>
                  <a:pt x="2077" y="1177"/>
                </a:cubicBezTo>
                <a:cubicBezTo>
                  <a:pt x="2077" y="1177"/>
                  <a:pt x="2077" y="1177"/>
                  <a:pt x="2077" y="1177"/>
                </a:cubicBezTo>
                <a:cubicBezTo>
                  <a:pt x="2077" y="1178"/>
                  <a:pt x="2077" y="1178"/>
                  <a:pt x="2077" y="1178"/>
                </a:cubicBezTo>
                <a:cubicBezTo>
                  <a:pt x="2077" y="1178"/>
                  <a:pt x="2077" y="1178"/>
                  <a:pt x="2077" y="1178"/>
                </a:cubicBezTo>
                <a:cubicBezTo>
                  <a:pt x="2077" y="1177"/>
                  <a:pt x="2077" y="1177"/>
                  <a:pt x="2077" y="1177"/>
                </a:cubicBezTo>
                <a:cubicBezTo>
                  <a:pt x="2077" y="1177"/>
                  <a:pt x="2077" y="1177"/>
                  <a:pt x="2077" y="1177"/>
                </a:cubicBezTo>
                <a:cubicBezTo>
                  <a:pt x="2077" y="1177"/>
                  <a:pt x="2077" y="1177"/>
                  <a:pt x="2077" y="1177"/>
                </a:cubicBezTo>
                <a:cubicBezTo>
                  <a:pt x="2077" y="1177"/>
                  <a:pt x="2077" y="1177"/>
                  <a:pt x="2077" y="1177"/>
                </a:cubicBezTo>
                <a:cubicBezTo>
                  <a:pt x="2077" y="1176"/>
                  <a:pt x="2077" y="1176"/>
                  <a:pt x="2077" y="1176"/>
                </a:cubicBezTo>
                <a:cubicBezTo>
                  <a:pt x="2077" y="1176"/>
                  <a:pt x="2077" y="1176"/>
                  <a:pt x="2077" y="1176"/>
                </a:cubicBezTo>
                <a:cubicBezTo>
                  <a:pt x="2076" y="1176"/>
                  <a:pt x="2076" y="1176"/>
                  <a:pt x="2076" y="1176"/>
                </a:cubicBezTo>
                <a:cubicBezTo>
                  <a:pt x="2076" y="1176"/>
                  <a:pt x="2076" y="1176"/>
                  <a:pt x="2076" y="1176"/>
                </a:cubicBezTo>
                <a:cubicBezTo>
                  <a:pt x="2076" y="1175"/>
                  <a:pt x="2076" y="1175"/>
                  <a:pt x="2076" y="1175"/>
                </a:cubicBezTo>
                <a:cubicBezTo>
                  <a:pt x="2076" y="1175"/>
                  <a:pt x="2076" y="1175"/>
                  <a:pt x="2076" y="1175"/>
                </a:cubicBezTo>
                <a:cubicBezTo>
                  <a:pt x="2076" y="1175"/>
                  <a:pt x="2076" y="1175"/>
                  <a:pt x="2076" y="1175"/>
                </a:cubicBezTo>
                <a:cubicBezTo>
                  <a:pt x="2075" y="1175"/>
                  <a:pt x="2075" y="1175"/>
                  <a:pt x="2075" y="1175"/>
                </a:cubicBezTo>
                <a:cubicBezTo>
                  <a:pt x="2075" y="1175"/>
                  <a:pt x="2075" y="1175"/>
                  <a:pt x="2075" y="1175"/>
                </a:cubicBezTo>
                <a:cubicBezTo>
                  <a:pt x="2075" y="1175"/>
                  <a:pt x="2075" y="1175"/>
                  <a:pt x="2075" y="1175"/>
                </a:cubicBezTo>
                <a:cubicBezTo>
                  <a:pt x="2075" y="1176"/>
                  <a:pt x="2075" y="1176"/>
                  <a:pt x="2075" y="1176"/>
                </a:cubicBezTo>
                <a:cubicBezTo>
                  <a:pt x="2075" y="1176"/>
                  <a:pt x="2075" y="1176"/>
                  <a:pt x="2075" y="1176"/>
                </a:cubicBezTo>
                <a:cubicBezTo>
                  <a:pt x="2074" y="1177"/>
                  <a:pt x="2074" y="1177"/>
                  <a:pt x="2074" y="1177"/>
                </a:cubicBezTo>
                <a:cubicBezTo>
                  <a:pt x="2074" y="1177"/>
                  <a:pt x="2074" y="1177"/>
                  <a:pt x="2074" y="1177"/>
                </a:cubicBezTo>
                <a:cubicBezTo>
                  <a:pt x="2074" y="1177"/>
                  <a:pt x="2074" y="1177"/>
                  <a:pt x="2074" y="1177"/>
                </a:cubicBezTo>
                <a:cubicBezTo>
                  <a:pt x="2074" y="1176"/>
                  <a:pt x="2074" y="1176"/>
                  <a:pt x="2074" y="1176"/>
                </a:cubicBezTo>
                <a:cubicBezTo>
                  <a:pt x="2074" y="1176"/>
                  <a:pt x="2074" y="1176"/>
                  <a:pt x="2074" y="1176"/>
                </a:cubicBezTo>
                <a:cubicBezTo>
                  <a:pt x="2074" y="1176"/>
                  <a:pt x="2074" y="1176"/>
                  <a:pt x="2074" y="1176"/>
                </a:cubicBezTo>
                <a:cubicBezTo>
                  <a:pt x="2074" y="1175"/>
                  <a:pt x="2074" y="1175"/>
                  <a:pt x="2074" y="1175"/>
                </a:cubicBezTo>
                <a:cubicBezTo>
                  <a:pt x="2074" y="1175"/>
                  <a:pt x="2074" y="1175"/>
                  <a:pt x="2074" y="1175"/>
                </a:cubicBezTo>
                <a:cubicBezTo>
                  <a:pt x="2074" y="1175"/>
                  <a:pt x="2074" y="1175"/>
                  <a:pt x="2074" y="1175"/>
                </a:cubicBezTo>
                <a:cubicBezTo>
                  <a:pt x="2073" y="1175"/>
                  <a:pt x="2073" y="1175"/>
                  <a:pt x="2073" y="1175"/>
                </a:cubicBezTo>
                <a:cubicBezTo>
                  <a:pt x="2073" y="1175"/>
                  <a:pt x="2073" y="1175"/>
                  <a:pt x="2073" y="1175"/>
                </a:cubicBezTo>
                <a:cubicBezTo>
                  <a:pt x="2073" y="1175"/>
                  <a:pt x="2073" y="1175"/>
                  <a:pt x="2073" y="1175"/>
                </a:cubicBezTo>
                <a:cubicBezTo>
                  <a:pt x="2073" y="1175"/>
                  <a:pt x="2073" y="1175"/>
                  <a:pt x="2073" y="1175"/>
                </a:cubicBezTo>
                <a:cubicBezTo>
                  <a:pt x="2072" y="1176"/>
                  <a:pt x="2072" y="1176"/>
                  <a:pt x="2072" y="1176"/>
                </a:cubicBezTo>
                <a:cubicBezTo>
                  <a:pt x="2072" y="1176"/>
                  <a:pt x="2072" y="1176"/>
                  <a:pt x="2072" y="1176"/>
                </a:cubicBezTo>
                <a:cubicBezTo>
                  <a:pt x="2071" y="1175"/>
                  <a:pt x="2071" y="1175"/>
                  <a:pt x="2071" y="1175"/>
                </a:cubicBezTo>
                <a:cubicBezTo>
                  <a:pt x="2071" y="1175"/>
                  <a:pt x="2071" y="1175"/>
                  <a:pt x="2071" y="1175"/>
                </a:cubicBezTo>
                <a:cubicBezTo>
                  <a:pt x="2071" y="1175"/>
                  <a:pt x="2071" y="1175"/>
                  <a:pt x="2071" y="1175"/>
                </a:cubicBezTo>
                <a:cubicBezTo>
                  <a:pt x="2071" y="1175"/>
                  <a:pt x="2071" y="1175"/>
                  <a:pt x="2071" y="1175"/>
                </a:cubicBezTo>
                <a:cubicBezTo>
                  <a:pt x="2071" y="1175"/>
                  <a:pt x="2071" y="1175"/>
                  <a:pt x="2071" y="1175"/>
                </a:cubicBezTo>
                <a:cubicBezTo>
                  <a:pt x="2071" y="1174"/>
                  <a:pt x="2071" y="1174"/>
                  <a:pt x="2071" y="1174"/>
                </a:cubicBezTo>
                <a:cubicBezTo>
                  <a:pt x="2070" y="1174"/>
                  <a:pt x="2070" y="1174"/>
                  <a:pt x="2070" y="1174"/>
                </a:cubicBezTo>
                <a:cubicBezTo>
                  <a:pt x="2070" y="1174"/>
                  <a:pt x="2070" y="1174"/>
                  <a:pt x="2070" y="1174"/>
                </a:cubicBezTo>
                <a:cubicBezTo>
                  <a:pt x="2070" y="1174"/>
                  <a:pt x="2070" y="1174"/>
                  <a:pt x="2070" y="1174"/>
                </a:cubicBezTo>
                <a:cubicBezTo>
                  <a:pt x="2070" y="1174"/>
                  <a:pt x="2070" y="1174"/>
                  <a:pt x="2070" y="1174"/>
                </a:cubicBezTo>
                <a:cubicBezTo>
                  <a:pt x="2069" y="1174"/>
                  <a:pt x="2069" y="1174"/>
                  <a:pt x="2069" y="1174"/>
                </a:cubicBezTo>
                <a:cubicBezTo>
                  <a:pt x="2069" y="1174"/>
                  <a:pt x="2069" y="1174"/>
                  <a:pt x="2069" y="1174"/>
                </a:cubicBezTo>
                <a:cubicBezTo>
                  <a:pt x="2069" y="1174"/>
                  <a:pt x="2069" y="1174"/>
                  <a:pt x="2069" y="1174"/>
                </a:cubicBezTo>
                <a:cubicBezTo>
                  <a:pt x="2068" y="1174"/>
                  <a:pt x="2068" y="1174"/>
                  <a:pt x="2068" y="1174"/>
                </a:cubicBezTo>
                <a:cubicBezTo>
                  <a:pt x="2068" y="1174"/>
                  <a:pt x="2068" y="1174"/>
                  <a:pt x="2068" y="1174"/>
                </a:cubicBezTo>
                <a:cubicBezTo>
                  <a:pt x="2068" y="1175"/>
                  <a:pt x="2068" y="1175"/>
                  <a:pt x="2068" y="1175"/>
                </a:cubicBezTo>
                <a:cubicBezTo>
                  <a:pt x="2068" y="1175"/>
                  <a:pt x="2068" y="1175"/>
                  <a:pt x="2068" y="1175"/>
                </a:cubicBezTo>
                <a:cubicBezTo>
                  <a:pt x="2068" y="1175"/>
                  <a:pt x="2068" y="1175"/>
                  <a:pt x="2068" y="1175"/>
                </a:cubicBezTo>
                <a:cubicBezTo>
                  <a:pt x="2069" y="1176"/>
                  <a:pt x="2069" y="1176"/>
                  <a:pt x="2069" y="1176"/>
                </a:cubicBezTo>
                <a:cubicBezTo>
                  <a:pt x="2069" y="1176"/>
                  <a:pt x="2069" y="1176"/>
                  <a:pt x="2069" y="1176"/>
                </a:cubicBezTo>
                <a:cubicBezTo>
                  <a:pt x="2070" y="1176"/>
                  <a:pt x="2070" y="1176"/>
                  <a:pt x="2070" y="1176"/>
                </a:cubicBezTo>
                <a:cubicBezTo>
                  <a:pt x="2070" y="1176"/>
                  <a:pt x="2070" y="1176"/>
                  <a:pt x="2070" y="1176"/>
                </a:cubicBezTo>
                <a:cubicBezTo>
                  <a:pt x="2071" y="1177"/>
                  <a:pt x="2071" y="1177"/>
                  <a:pt x="2071" y="1177"/>
                </a:cubicBezTo>
                <a:cubicBezTo>
                  <a:pt x="2071" y="1177"/>
                  <a:pt x="2071" y="1177"/>
                  <a:pt x="2071" y="1177"/>
                </a:cubicBezTo>
                <a:cubicBezTo>
                  <a:pt x="2072" y="1177"/>
                  <a:pt x="2072" y="1177"/>
                  <a:pt x="2072" y="1177"/>
                </a:cubicBezTo>
                <a:cubicBezTo>
                  <a:pt x="2071" y="1178"/>
                  <a:pt x="2071" y="1178"/>
                  <a:pt x="2071" y="1178"/>
                </a:cubicBezTo>
                <a:cubicBezTo>
                  <a:pt x="2071" y="1178"/>
                  <a:pt x="2071" y="1178"/>
                  <a:pt x="2071" y="1178"/>
                </a:cubicBezTo>
                <a:cubicBezTo>
                  <a:pt x="2070" y="1178"/>
                  <a:pt x="2070" y="1178"/>
                  <a:pt x="2070" y="1178"/>
                </a:cubicBezTo>
                <a:cubicBezTo>
                  <a:pt x="2070" y="1178"/>
                  <a:pt x="2070" y="1178"/>
                  <a:pt x="2070" y="1178"/>
                </a:cubicBezTo>
                <a:cubicBezTo>
                  <a:pt x="2070" y="1178"/>
                  <a:pt x="2070" y="1178"/>
                  <a:pt x="2070" y="1178"/>
                </a:cubicBezTo>
                <a:cubicBezTo>
                  <a:pt x="2069" y="1178"/>
                  <a:pt x="2069" y="1178"/>
                  <a:pt x="2069" y="1178"/>
                </a:cubicBezTo>
                <a:cubicBezTo>
                  <a:pt x="2069" y="1178"/>
                  <a:pt x="2069" y="1178"/>
                  <a:pt x="2069" y="1178"/>
                </a:cubicBezTo>
                <a:cubicBezTo>
                  <a:pt x="2069" y="1178"/>
                  <a:pt x="2069" y="1178"/>
                  <a:pt x="2069" y="1178"/>
                </a:cubicBezTo>
                <a:cubicBezTo>
                  <a:pt x="2069" y="1178"/>
                  <a:pt x="2069" y="1178"/>
                  <a:pt x="2069" y="1178"/>
                </a:cubicBezTo>
                <a:cubicBezTo>
                  <a:pt x="2069" y="1178"/>
                  <a:pt x="2069" y="1178"/>
                  <a:pt x="2069" y="1178"/>
                </a:cubicBezTo>
                <a:cubicBezTo>
                  <a:pt x="2068" y="1178"/>
                  <a:pt x="2068" y="1178"/>
                  <a:pt x="2068" y="1178"/>
                </a:cubicBezTo>
                <a:cubicBezTo>
                  <a:pt x="2068" y="1178"/>
                  <a:pt x="2068" y="1178"/>
                  <a:pt x="2068" y="1178"/>
                </a:cubicBezTo>
                <a:cubicBezTo>
                  <a:pt x="2068" y="1178"/>
                  <a:pt x="2068" y="1178"/>
                  <a:pt x="2068" y="1178"/>
                </a:cubicBezTo>
                <a:cubicBezTo>
                  <a:pt x="2068" y="1177"/>
                  <a:pt x="2068" y="1177"/>
                  <a:pt x="2068" y="1177"/>
                </a:cubicBezTo>
                <a:cubicBezTo>
                  <a:pt x="2068" y="1177"/>
                  <a:pt x="2068" y="1177"/>
                  <a:pt x="2068" y="1177"/>
                </a:cubicBezTo>
                <a:cubicBezTo>
                  <a:pt x="2068" y="1177"/>
                  <a:pt x="2068" y="1177"/>
                  <a:pt x="2068" y="1177"/>
                </a:cubicBezTo>
                <a:cubicBezTo>
                  <a:pt x="2067" y="1177"/>
                  <a:pt x="2067" y="1177"/>
                  <a:pt x="2067" y="1177"/>
                </a:cubicBezTo>
                <a:cubicBezTo>
                  <a:pt x="2067" y="1177"/>
                  <a:pt x="2067" y="1177"/>
                  <a:pt x="2067" y="1177"/>
                </a:cubicBezTo>
                <a:cubicBezTo>
                  <a:pt x="2067" y="1176"/>
                  <a:pt x="2067" y="1176"/>
                  <a:pt x="2067" y="1176"/>
                </a:cubicBezTo>
                <a:cubicBezTo>
                  <a:pt x="2067" y="1176"/>
                  <a:pt x="2067" y="1176"/>
                  <a:pt x="2067" y="1176"/>
                </a:cubicBezTo>
                <a:cubicBezTo>
                  <a:pt x="2067" y="1177"/>
                  <a:pt x="2067" y="1177"/>
                  <a:pt x="2067" y="1177"/>
                </a:cubicBezTo>
                <a:cubicBezTo>
                  <a:pt x="2067" y="1177"/>
                  <a:pt x="2067" y="1177"/>
                  <a:pt x="2067" y="1177"/>
                </a:cubicBezTo>
                <a:cubicBezTo>
                  <a:pt x="2067" y="1176"/>
                  <a:pt x="2067" y="1176"/>
                  <a:pt x="2067" y="1176"/>
                </a:cubicBezTo>
                <a:cubicBezTo>
                  <a:pt x="2067" y="1176"/>
                  <a:pt x="2067" y="1176"/>
                  <a:pt x="2067" y="1176"/>
                </a:cubicBezTo>
                <a:cubicBezTo>
                  <a:pt x="2066" y="1176"/>
                  <a:pt x="2066" y="1176"/>
                  <a:pt x="2066" y="1176"/>
                </a:cubicBezTo>
                <a:cubicBezTo>
                  <a:pt x="2066" y="1176"/>
                  <a:pt x="2066" y="1176"/>
                  <a:pt x="2066" y="1176"/>
                </a:cubicBezTo>
                <a:cubicBezTo>
                  <a:pt x="2066" y="1176"/>
                  <a:pt x="2066" y="1176"/>
                  <a:pt x="2066" y="1176"/>
                </a:cubicBezTo>
                <a:cubicBezTo>
                  <a:pt x="2065" y="1176"/>
                  <a:pt x="2065" y="1176"/>
                  <a:pt x="2065" y="1176"/>
                </a:cubicBezTo>
                <a:cubicBezTo>
                  <a:pt x="2064" y="1176"/>
                  <a:pt x="2064" y="1176"/>
                  <a:pt x="2064" y="1176"/>
                </a:cubicBezTo>
                <a:cubicBezTo>
                  <a:pt x="2064" y="1176"/>
                  <a:pt x="2064" y="1176"/>
                  <a:pt x="2064" y="1176"/>
                </a:cubicBezTo>
                <a:cubicBezTo>
                  <a:pt x="2064" y="1176"/>
                  <a:pt x="2064" y="1176"/>
                  <a:pt x="2064" y="1176"/>
                </a:cubicBezTo>
                <a:cubicBezTo>
                  <a:pt x="2064" y="1176"/>
                  <a:pt x="2064" y="1176"/>
                  <a:pt x="2064" y="1176"/>
                </a:cubicBezTo>
                <a:cubicBezTo>
                  <a:pt x="2063" y="1176"/>
                  <a:pt x="2063" y="1176"/>
                  <a:pt x="2063" y="1176"/>
                </a:cubicBezTo>
                <a:cubicBezTo>
                  <a:pt x="2063" y="1177"/>
                  <a:pt x="2063" y="1177"/>
                  <a:pt x="2063" y="1177"/>
                </a:cubicBezTo>
                <a:cubicBezTo>
                  <a:pt x="2063" y="1177"/>
                  <a:pt x="2063" y="1177"/>
                  <a:pt x="2063" y="1177"/>
                </a:cubicBezTo>
                <a:cubicBezTo>
                  <a:pt x="2063" y="1177"/>
                  <a:pt x="2063" y="1177"/>
                  <a:pt x="2063" y="1177"/>
                </a:cubicBezTo>
                <a:cubicBezTo>
                  <a:pt x="2062" y="1177"/>
                  <a:pt x="2062" y="1177"/>
                  <a:pt x="2062" y="1177"/>
                </a:cubicBezTo>
                <a:cubicBezTo>
                  <a:pt x="2062" y="1177"/>
                  <a:pt x="2062" y="1177"/>
                  <a:pt x="2062" y="1177"/>
                </a:cubicBezTo>
                <a:cubicBezTo>
                  <a:pt x="2062" y="1177"/>
                  <a:pt x="2062" y="1177"/>
                  <a:pt x="2062" y="1177"/>
                </a:cubicBezTo>
                <a:cubicBezTo>
                  <a:pt x="2061" y="1177"/>
                  <a:pt x="2061" y="1177"/>
                  <a:pt x="2061" y="1177"/>
                </a:cubicBezTo>
                <a:cubicBezTo>
                  <a:pt x="2061" y="1178"/>
                  <a:pt x="2061" y="1178"/>
                  <a:pt x="2061" y="1178"/>
                </a:cubicBezTo>
                <a:cubicBezTo>
                  <a:pt x="2061" y="1178"/>
                  <a:pt x="2061" y="1178"/>
                  <a:pt x="2061" y="1178"/>
                </a:cubicBezTo>
                <a:cubicBezTo>
                  <a:pt x="2062" y="1178"/>
                  <a:pt x="2062" y="1178"/>
                  <a:pt x="2062" y="1178"/>
                </a:cubicBezTo>
                <a:cubicBezTo>
                  <a:pt x="2061" y="1178"/>
                  <a:pt x="2061" y="1178"/>
                  <a:pt x="2061" y="1178"/>
                </a:cubicBezTo>
                <a:cubicBezTo>
                  <a:pt x="2061" y="1178"/>
                  <a:pt x="2061" y="1178"/>
                  <a:pt x="2061" y="1178"/>
                </a:cubicBezTo>
                <a:cubicBezTo>
                  <a:pt x="2062" y="1178"/>
                  <a:pt x="2062" y="1178"/>
                  <a:pt x="2062" y="1178"/>
                </a:cubicBezTo>
                <a:cubicBezTo>
                  <a:pt x="2062" y="1179"/>
                  <a:pt x="2062" y="1179"/>
                  <a:pt x="2062" y="1179"/>
                </a:cubicBezTo>
                <a:cubicBezTo>
                  <a:pt x="2061" y="1179"/>
                  <a:pt x="2061" y="1179"/>
                  <a:pt x="2061" y="1179"/>
                </a:cubicBezTo>
                <a:cubicBezTo>
                  <a:pt x="2061" y="1179"/>
                  <a:pt x="2061" y="1179"/>
                  <a:pt x="2061" y="1179"/>
                </a:cubicBezTo>
                <a:cubicBezTo>
                  <a:pt x="2061" y="1179"/>
                  <a:pt x="2061" y="1179"/>
                  <a:pt x="2061" y="1179"/>
                </a:cubicBezTo>
                <a:cubicBezTo>
                  <a:pt x="2061" y="1180"/>
                  <a:pt x="2061" y="1180"/>
                  <a:pt x="2061" y="1180"/>
                </a:cubicBezTo>
                <a:cubicBezTo>
                  <a:pt x="2061" y="1180"/>
                  <a:pt x="2061" y="1180"/>
                  <a:pt x="2061" y="1180"/>
                </a:cubicBezTo>
                <a:cubicBezTo>
                  <a:pt x="2061" y="1180"/>
                  <a:pt x="2061" y="1180"/>
                  <a:pt x="2061" y="1180"/>
                </a:cubicBezTo>
                <a:cubicBezTo>
                  <a:pt x="2061" y="1180"/>
                  <a:pt x="2061" y="1180"/>
                  <a:pt x="2061" y="1180"/>
                </a:cubicBezTo>
                <a:cubicBezTo>
                  <a:pt x="2062" y="1180"/>
                  <a:pt x="2062" y="1180"/>
                  <a:pt x="2062" y="1180"/>
                </a:cubicBezTo>
                <a:cubicBezTo>
                  <a:pt x="2062" y="1180"/>
                  <a:pt x="2062" y="1180"/>
                  <a:pt x="2062" y="1180"/>
                </a:cubicBezTo>
                <a:cubicBezTo>
                  <a:pt x="2063" y="1180"/>
                  <a:pt x="2063" y="1180"/>
                  <a:pt x="2063" y="1180"/>
                </a:cubicBezTo>
                <a:cubicBezTo>
                  <a:pt x="2063" y="1181"/>
                  <a:pt x="2063" y="1181"/>
                  <a:pt x="2063" y="1181"/>
                </a:cubicBezTo>
                <a:cubicBezTo>
                  <a:pt x="2064" y="1181"/>
                  <a:pt x="2064" y="1181"/>
                  <a:pt x="2064" y="1181"/>
                </a:cubicBezTo>
                <a:cubicBezTo>
                  <a:pt x="2064" y="1180"/>
                  <a:pt x="2064" y="1180"/>
                  <a:pt x="2064" y="1180"/>
                </a:cubicBezTo>
                <a:cubicBezTo>
                  <a:pt x="2064" y="1180"/>
                  <a:pt x="2064" y="1180"/>
                  <a:pt x="2064" y="1180"/>
                </a:cubicBezTo>
                <a:cubicBezTo>
                  <a:pt x="2065" y="1180"/>
                  <a:pt x="2065" y="1180"/>
                  <a:pt x="2065" y="1180"/>
                </a:cubicBezTo>
                <a:cubicBezTo>
                  <a:pt x="2065" y="1180"/>
                  <a:pt x="2065" y="1180"/>
                  <a:pt x="2065" y="1180"/>
                </a:cubicBezTo>
                <a:cubicBezTo>
                  <a:pt x="2066" y="1180"/>
                  <a:pt x="2066" y="1180"/>
                  <a:pt x="2066" y="1180"/>
                </a:cubicBezTo>
                <a:cubicBezTo>
                  <a:pt x="2066" y="1180"/>
                  <a:pt x="2066" y="1180"/>
                  <a:pt x="2066" y="1180"/>
                </a:cubicBezTo>
                <a:cubicBezTo>
                  <a:pt x="2067" y="1180"/>
                  <a:pt x="2067" y="1180"/>
                  <a:pt x="2067" y="1180"/>
                </a:cubicBezTo>
                <a:cubicBezTo>
                  <a:pt x="2067" y="1180"/>
                  <a:pt x="2067" y="1180"/>
                  <a:pt x="2067" y="1180"/>
                </a:cubicBezTo>
                <a:cubicBezTo>
                  <a:pt x="2068" y="1179"/>
                  <a:pt x="2068" y="1179"/>
                  <a:pt x="2068" y="1179"/>
                </a:cubicBezTo>
                <a:cubicBezTo>
                  <a:pt x="2068" y="1180"/>
                  <a:pt x="2068" y="1180"/>
                  <a:pt x="2068" y="1180"/>
                </a:cubicBezTo>
                <a:cubicBezTo>
                  <a:pt x="2068" y="1179"/>
                  <a:pt x="2068" y="1179"/>
                  <a:pt x="2068" y="1179"/>
                </a:cubicBezTo>
                <a:cubicBezTo>
                  <a:pt x="2068" y="1179"/>
                  <a:pt x="2068" y="1179"/>
                  <a:pt x="2068" y="1179"/>
                </a:cubicBezTo>
                <a:cubicBezTo>
                  <a:pt x="2069" y="1180"/>
                  <a:pt x="2069" y="1180"/>
                  <a:pt x="2069" y="1180"/>
                </a:cubicBezTo>
                <a:cubicBezTo>
                  <a:pt x="2069" y="1180"/>
                  <a:pt x="2069" y="1180"/>
                  <a:pt x="2069" y="1180"/>
                </a:cubicBezTo>
                <a:cubicBezTo>
                  <a:pt x="2069" y="1179"/>
                  <a:pt x="2069" y="1179"/>
                  <a:pt x="2069" y="1179"/>
                </a:cubicBezTo>
                <a:cubicBezTo>
                  <a:pt x="2069" y="1179"/>
                  <a:pt x="2069" y="1179"/>
                  <a:pt x="2069" y="1179"/>
                </a:cubicBezTo>
                <a:cubicBezTo>
                  <a:pt x="2070" y="1179"/>
                  <a:pt x="2070" y="1179"/>
                  <a:pt x="2070" y="1179"/>
                </a:cubicBezTo>
                <a:cubicBezTo>
                  <a:pt x="2070" y="1179"/>
                  <a:pt x="2070" y="1179"/>
                  <a:pt x="2070" y="1179"/>
                </a:cubicBezTo>
                <a:cubicBezTo>
                  <a:pt x="2070" y="1179"/>
                  <a:pt x="2070" y="1179"/>
                  <a:pt x="2070" y="1179"/>
                </a:cubicBezTo>
                <a:cubicBezTo>
                  <a:pt x="2070" y="1179"/>
                  <a:pt x="2070" y="1179"/>
                  <a:pt x="2070" y="1179"/>
                </a:cubicBezTo>
                <a:cubicBezTo>
                  <a:pt x="2071" y="1179"/>
                  <a:pt x="2071" y="1179"/>
                  <a:pt x="2071" y="1179"/>
                </a:cubicBezTo>
                <a:cubicBezTo>
                  <a:pt x="2071" y="1179"/>
                  <a:pt x="2071" y="1179"/>
                  <a:pt x="2071" y="1179"/>
                </a:cubicBezTo>
                <a:cubicBezTo>
                  <a:pt x="2071" y="1179"/>
                  <a:pt x="2071" y="1179"/>
                  <a:pt x="2071" y="1179"/>
                </a:cubicBezTo>
                <a:cubicBezTo>
                  <a:pt x="2071" y="1178"/>
                  <a:pt x="2071" y="1178"/>
                  <a:pt x="2071" y="1178"/>
                </a:cubicBezTo>
                <a:cubicBezTo>
                  <a:pt x="2072" y="1178"/>
                  <a:pt x="2072" y="1178"/>
                  <a:pt x="2072" y="1178"/>
                </a:cubicBezTo>
                <a:cubicBezTo>
                  <a:pt x="2072" y="1178"/>
                  <a:pt x="2072" y="1178"/>
                  <a:pt x="2072" y="1178"/>
                </a:cubicBezTo>
                <a:cubicBezTo>
                  <a:pt x="2072" y="1178"/>
                  <a:pt x="2072" y="1178"/>
                  <a:pt x="2072" y="1178"/>
                </a:cubicBezTo>
                <a:cubicBezTo>
                  <a:pt x="2072" y="1177"/>
                  <a:pt x="2072" y="1177"/>
                  <a:pt x="2072" y="1177"/>
                </a:cubicBezTo>
                <a:cubicBezTo>
                  <a:pt x="2072" y="1177"/>
                  <a:pt x="2072" y="1177"/>
                  <a:pt x="2072" y="1177"/>
                </a:cubicBezTo>
                <a:cubicBezTo>
                  <a:pt x="2073" y="1177"/>
                  <a:pt x="2073" y="1177"/>
                  <a:pt x="2073" y="1177"/>
                </a:cubicBezTo>
                <a:cubicBezTo>
                  <a:pt x="2073" y="1178"/>
                  <a:pt x="2073" y="1178"/>
                  <a:pt x="2073" y="1178"/>
                </a:cubicBezTo>
                <a:cubicBezTo>
                  <a:pt x="2073" y="1178"/>
                  <a:pt x="2073" y="1178"/>
                  <a:pt x="2073" y="1178"/>
                </a:cubicBezTo>
                <a:cubicBezTo>
                  <a:pt x="2072" y="1178"/>
                  <a:pt x="2072" y="1178"/>
                  <a:pt x="2072" y="1178"/>
                </a:cubicBezTo>
                <a:cubicBezTo>
                  <a:pt x="2072" y="1178"/>
                  <a:pt x="2072" y="1178"/>
                  <a:pt x="2072" y="1178"/>
                </a:cubicBezTo>
                <a:cubicBezTo>
                  <a:pt x="2072" y="1179"/>
                  <a:pt x="2072" y="1179"/>
                  <a:pt x="2072" y="1179"/>
                </a:cubicBezTo>
                <a:cubicBezTo>
                  <a:pt x="2072" y="1179"/>
                  <a:pt x="2072" y="1179"/>
                  <a:pt x="2072" y="1179"/>
                </a:cubicBezTo>
                <a:cubicBezTo>
                  <a:pt x="2073" y="1179"/>
                  <a:pt x="2073" y="1179"/>
                  <a:pt x="2073" y="1179"/>
                </a:cubicBezTo>
                <a:cubicBezTo>
                  <a:pt x="2073" y="1179"/>
                  <a:pt x="2073" y="1179"/>
                  <a:pt x="2073" y="1179"/>
                </a:cubicBezTo>
                <a:cubicBezTo>
                  <a:pt x="2074" y="1179"/>
                  <a:pt x="2074" y="1179"/>
                  <a:pt x="2074" y="1179"/>
                </a:cubicBezTo>
                <a:cubicBezTo>
                  <a:pt x="2074" y="1179"/>
                  <a:pt x="2074" y="1179"/>
                  <a:pt x="2074" y="1179"/>
                </a:cubicBezTo>
                <a:cubicBezTo>
                  <a:pt x="2075" y="1179"/>
                  <a:pt x="2075" y="1179"/>
                  <a:pt x="2075" y="1179"/>
                </a:cubicBezTo>
                <a:cubicBezTo>
                  <a:pt x="2075" y="1179"/>
                  <a:pt x="2075" y="1179"/>
                  <a:pt x="2075" y="1179"/>
                </a:cubicBezTo>
                <a:cubicBezTo>
                  <a:pt x="2075" y="1179"/>
                  <a:pt x="2075" y="1179"/>
                  <a:pt x="2075" y="1179"/>
                </a:cubicBezTo>
                <a:cubicBezTo>
                  <a:pt x="2076" y="1179"/>
                  <a:pt x="2076" y="1179"/>
                  <a:pt x="2076" y="1179"/>
                </a:cubicBezTo>
                <a:cubicBezTo>
                  <a:pt x="2076" y="1179"/>
                  <a:pt x="2076" y="1179"/>
                  <a:pt x="2076" y="1179"/>
                </a:cubicBezTo>
                <a:cubicBezTo>
                  <a:pt x="2076" y="1179"/>
                  <a:pt x="2076" y="1179"/>
                  <a:pt x="2076" y="1179"/>
                </a:cubicBezTo>
                <a:cubicBezTo>
                  <a:pt x="2076" y="1178"/>
                  <a:pt x="2076" y="1178"/>
                  <a:pt x="2076" y="1178"/>
                </a:cubicBezTo>
                <a:moveTo>
                  <a:pt x="2061" y="1175"/>
                </a:moveTo>
                <a:cubicBezTo>
                  <a:pt x="2060" y="1175"/>
                  <a:pt x="2060" y="1175"/>
                  <a:pt x="2060" y="1175"/>
                </a:cubicBezTo>
                <a:cubicBezTo>
                  <a:pt x="2060" y="1175"/>
                  <a:pt x="2060" y="1175"/>
                  <a:pt x="2060" y="1175"/>
                </a:cubicBezTo>
                <a:cubicBezTo>
                  <a:pt x="2060" y="1175"/>
                  <a:pt x="2060" y="1175"/>
                  <a:pt x="2060" y="1175"/>
                </a:cubicBezTo>
                <a:cubicBezTo>
                  <a:pt x="2059" y="1175"/>
                  <a:pt x="2059" y="1175"/>
                  <a:pt x="2059" y="1175"/>
                </a:cubicBezTo>
                <a:cubicBezTo>
                  <a:pt x="2059" y="1175"/>
                  <a:pt x="2059" y="1175"/>
                  <a:pt x="2059" y="1175"/>
                </a:cubicBezTo>
                <a:cubicBezTo>
                  <a:pt x="2058" y="1175"/>
                  <a:pt x="2058" y="1175"/>
                  <a:pt x="2058" y="1175"/>
                </a:cubicBezTo>
                <a:cubicBezTo>
                  <a:pt x="2057" y="1175"/>
                  <a:pt x="2057" y="1175"/>
                  <a:pt x="2057" y="1175"/>
                </a:cubicBezTo>
                <a:cubicBezTo>
                  <a:pt x="2057" y="1176"/>
                  <a:pt x="2057" y="1176"/>
                  <a:pt x="2057" y="1176"/>
                </a:cubicBezTo>
                <a:cubicBezTo>
                  <a:pt x="2057" y="1176"/>
                  <a:pt x="2057" y="1176"/>
                  <a:pt x="2057" y="1176"/>
                </a:cubicBezTo>
                <a:cubicBezTo>
                  <a:pt x="2057" y="1176"/>
                  <a:pt x="2057" y="1176"/>
                  <a:pt x="2057" y="1176"/>
                </a:cubicBezTo>
                <a:cubicBezTo>
                  <a:pt x="2057" y="1176"/>
                  <a:pt x="2057" y="1176"/>
                  <a:pt x="2057" y="1176"/>
                </a:cubicBezTo>
                <a:cubicBezTo>
                  <a:pt x="2056" y="1176"/>
                  <a:pt x="2056" y="1176"/>
                  <a:pt x="2056" y="1176"/>
                </a:cubicBezTo>
                <a:cubicBezTo>
                  <a:pt x="2057" y="1177"/>
                  <a:pt x="2057" y="1177"/>
                  <a:pt x="2057" y="1177"/>
                </a:cubicBezTo>
                <a:cubicBezTo>
                  <a:pt x="2057" y="1178"/>
                  <a:pt x="2057" y="1178"/>
                  <a:pt x="2057" y="1178"/>
                </a:cubicBezTo>
                <a:cubicBezTo>
                  <a:pt x="2057" y="1178"/>
                  <a:pt x="2057" y="1178"/>
                  <a:pt x="2057" y="1178"/>
                </a:cubicBezTo>
                <a:cubicBezTo>
                  <a:pt x="2056" y="1178"/>
                  <a:pt x="2056" y="1178"/>
                  <a:pt x="2056" y="1178"/>
                </a:cubicBezTo>
                <a:cubicBezTo>
                  <a:pt x="2056" y="1178"/>
                  <a:pt x="2056" y="1178"/>
                  <a:pt x="2056" y="1178"/>
                </a:cubicBezTo>
                <a:cubicBezTo>
                  <a:pt x="2056" y="1178"/>
                  <a:pt x="2056" y="1178"/>
                  <a:pt x="2056" y="1178"/>
                </a:cubicBezTo>
                <a:cubicBezTo>
                  <a:pt x="2056" y="1178"/>
                  <a:pt x="2056" y="1178"/>
                  <a:pt x="2056" y="1178"/>
                </a:cubicBezTo>
                <a:cubicBezTo>
                  <a:pt x="2056" y="1178"/>
                  <a:pt x="2056" y="1178"/>
                  <a:pt x="2056" y="1178"/>
                </a:cubicBezTo>
                <a:cubicBezTo>
                  <a:pt x="2055" y="1178"/>
                  <a:pt x="2055" y="1178"/>
                  <a:pt x="2055" y="1178"/>
                </a:cubicBezTo>
                <a:cubicBezTo>
                  <a:pt x="2055" y="1178"/>
                  <a:pt x="2055" y="1178"/>
                  <a:pt x="2055" y="1178"/>
                </a:cubicBezTo>
                <a:cubicBezTo>
                  <a:pt x="2055" y="1179"/>
                  <a:pt x="2055" y="1179"/>
                  <a:pt x="2055" y="1179"/>
                </a:cubicBezTo>
                <a:cubicBezTo>
                  <a:pt x="2055" y="1179"/>
                  <a:pt x="2055" y="1179"/>
                  <a:pt x="2055" y="1179"/>
                </a:cubicBezTo>
                <a:cubicBezTo>
                  <a:pt x="2056" y="1179"/>
                  <a:pt x="2056" y="1179"/>
                  <a:pt x="2056" y="1179"/>
                </a:cubicBezTo>
                <a:cubicBezTo>
                  <a:pt x="2056" y="1179"/>
                  <a:pt x="2056" y="1179"/>
                  <a:pt x="2056" y="1179"/>
                </a:cubicBezTo>
                <a:cubicBezTo>
                  <a:pt x="2056" y="1179"/>
                  <a:pt x="2056" y="1179"/>
                  <a:pt x="2056" y="1179"/>
                </a:cubicBezTo>
                <a:cubicBezTo>
                  <a:pt x="2056" y="1179"/>
                  <a:pt x="2056" y="1179"/>
                  <a:pt x="2056" y="1179"/>
                </a:cubicBezTo>
                <a:cubicBezTo>
                  <a:pt x="2057" y="1179"/>
                  <a:pt x="2057" y="1179"/>
                  <a:pt x="2057" y="1179"/>
                </a:cubicBezTo>
                <a:cubicBezTo>
                  <a:pt x="2057" y="1179"/>
                  <a:pt x="2057" y="1179"/>
                  <a:pt x="2057" y="1179"/>
                </a:cubicBezTo>
                <a:cubicBezTo>
                  <a:pt x="2057" y="1179"/>
                  <a:pt x="2057" y="1179"/>
                  <a:pt x="2057" y="1179"/>
                </a:cubicBezTo>
                <a:cubicBezTo>
                  <a:pt x="2057" y="1179"/>
                  <a:pt x="2057" y="1179"/>
                  <a:pt x="2057" y="1179"/>
                </a:cubicBezTo>
                <a:cubicBezTo>
                  <a:pt x="2057" y="1179"/>
                  <a:pt x="2057" y="1179"/>
                  <a:pt x="2057" y="1179"/>
                </a:cubicBezTo>
                <a:cubicBezTo>
                  <a:pt x="2057" y="1179"/>
                  <a:pt x="2057" y="1179"/>
                  <a:pt x="2057" y="1179"/>
                </a:cubicBezTo>
                <a:cubicBezTo>
                  <a:pt x="2057" y="1179"/>
                  <a:pt x="2057" y="1179"/>
                  <a:pt x="2057" y="1179"/>
                </a:cubicBezTo>
                <a:cubicBezTo>
                  <a:pt x="2058" y="1179"/>
                  <a:pt x="2058" y="1179"/>
                  <a:pt x="2058" y="1179"/>
                </a:cubicBezTo>
                <a:cubicBezTo>
                  <a:pt x="2058" y="1179"/>
                  <a:pt x="2058" y="1179"/>
                  <a:pt x="2058" y="1179"/>
                </a:cubicBezTo>
                <a:cubicBezTo>
                  <a:pt x="2058" y="1179"/>
                  <a:pt x="2058" y="1179"/>
                  <a:pt x="2058" y="1179"/>
                </a:cubicBezTo>
                <a:cubicBezTo>
                  <a:pt x="2059" y="1179"/>
                  <a:pt x="2059" y="1179"/>
                  <a:pt x="2059" y="1179"/>
                </a:cubicBezTo>
                <a:cubicBezTo>
                  <a:pt x="2059" y="1179"/>
                  <a:pt x="2059" y="1179"/>
                  <a:pt x="2059" y="1179"/>
                </a:cubicBezTo>
                <a:cubicBezTo>
                  <a:pt x="2059" y="1180"/>
                  <a:pt x="2059" y="1180"/>
                  <a:pt x="2059" y="1180"/>
                </a:cubicBezTo>
                <a:cubicBezTo>
                  <a:pt x="2059" y="1179"/>
                  <a:pt x="2059" y="1179"/>
                  <a:pt x="2059" y="1179"/>
                </a:cubicBezTo>
                <a:cubicBezTo>
                  <a:pt x="2059" y="1179"/>
                  <a:pt x="2059" y="1179"/>
                  <a:pt x="2059" y="1179"/>
                </a:cubicBezTo>
                <a:cubicBezTo>
                  <a:pt x="2059" y="1179"/>
                  <a:pt x="2059" y="1179"/>
                  <a:pt x="2059" y="1179"/>
                </a:cubicBezTo>
                <a:cubicBezTo>
                  <a:pt x="2059" y="1179"/>
                  <a:pt x="2059" y="1179"/>
                  <a:pt x="2059" y="1179"/>
                </a:cubicBezTo>
                <a:cubicBezTo>
                  <a:pt x="2059" y="1179"/>
                  <a:pt x="2059" y="1179"/>
                  <a:pt x="2059" y="1179"/>
                </a:cubicBezTo>
                <a:cubicBezTo>
                  <a:pt x="2059" y="1179"/>
                  <a:pt x="2059" y="1179"/>
                  <a:pt x="2059" y="1179"/>
                </a:cubicBezTo>
                <a:cubicBezTo>
                  <a:pt x="2060" y="1179"/>
                  <a:pt x="2060" y="1179"/>
                  <a:pt x="2060" y="1179"/>
                </a:cubicBezTo>
                <a:cubicBezTo>
                  <a:pt x="2060" y="1179"/>
                  <a:pt x="2060" y="1179"/>
                  <a:pt x="2060" y="1179"/>
                </a:cubicBezTo>
                <a:cubicBezTo>
                  <a:pt x="2060" y="1179"/>
                  <a:pt x="2060" y="1179"/>
                  <a:pt x="2060" y="1179"/>
                </a:cubicBezTo>
                <a:cubicBezTo>
                  <a:pt x="2060" y="1179"/>
                  <a:pt x="2060" y="1179"/>
                  <a:pt x="2060" y="1179"/>
                </a:cubicBezTo>
                <a:cubicBezTo>
                  <a:pt x="2060" y="1179"/>
                  <a:pt x="2060" y="1179"/>
                  <a:pt x="2060" y="1179"/>
                </a:cubicBezTo>
                <a:cubicBezTo>
                  <a:pt x="2060" y="1179"/>
                  <a:pt x="2060" y="1179"/>
                  <a:pt x="2060" y="1179"/>
                </a:cubicBezTo>
                <a:cubicBezTo>
                  <a:pt x="2060" y="1179"/>
                  <a:pt x="2060" y="1179"/>
                  <a:pt x="2060" y="1179"/>
                </a:cubicBezTo>
                <a:cubicBezTo>
                  <a:pt x="2060" y="1179"/>
                  <a:pt x="2060" y="1179"/>
                  <a:pt x="2060" y="1179"/>
                </a:cubicBezTo>
                <a:cubicBezTo>
                  <a:pt x="2060" y="1178"/>
                  <a:pt x="2060" y="1178"/>
                  <a:pt x="2060" y="1178"/>
                </a:cubicBezTo>
                <a:cubicBezTo>
                  <a:pt x="2060" y="1178"/>
                  <a:pt x="2060" y="1178"/>
                  <a:pt x="2060" y="1178"/>
                </a:cubicBezTo>
                <a:cubicBezTo>
                  <a:pt x="2060" y="1177"/>
                  <a:pt x="2060" y="1177"/>
                  <a:pt x="2060" y="1177"/>
                </a:cubicBezTo>
                <a:cubicBezTo>
                  <a:pt x="2061" y="1177"/>
                  <a:pt x="2061" y="1177"/>
                  <a:pt x="2061" y="1177"/>
                </a:cubicBezTo>
                <a:cubicBezTo>
                  <a:pt x="2061" y="1177"/>
                  <a:pt x="2061" y="1177"/>
                  <a:pt x="2061" y="1177"/>
                </a:cubicBezTo>
                <a:cubicBezTo>
                  <a:pt x="2061" y="1176"/>
                  <a:pt x="2061" y="1176"/>
                  <a:pt x="2061" y="1176"/>
                </a:cubicBezTo>
                <a:cubicBezTo>
                  <a:pt x="2061" y="1176"/>
                  <a:pt x="2061" y="1176"/>
                  <a:pt x="2061" y="1176"/>
                </a:cubicBezTo>
                <a:cubicBezTo>
                  <a:pt x="2061" y="1175"/>
                  <a:pt x="2061" y="1175"/>
                  <a:pt x="2061" y="1175"/>
                </a:cubicBezTo>
                <a:cubicBezTo>
                  <a:pt x="2061" y="1175"/>
                  <a:pt x="2061" y="1175"/>
                  <a:pt x="2061" y="1175"/>
                </a:cubicBezTo>
                <a:moveTo>
                  <a:pt x="2069" y="1097"/>
                </a:moveTo>
                <a:cubicBezTo>
                  <a:pt x="2068" y="1097"/>
                  <a:pt x="2068" y="1097"/>
                  <a:pt x="2068" y="1097"/>
                </a:cubicBezTo>
                <a:cubicBezTo>
                  <a:pt x="2068" y="1097"/>
                  <a:pt x="2068" y="1097"/>
                  <a:pt x="2068" y="1097"/>
                </a:cubicBezTo>
                <a:cubicBezTo>
                  <a:pt x="2068" y="1097"/>
                  <a:pt x="2068" y="1097"/>
                  <a:pt x="2068" y="1097"/>
                </a:cubicBezTo>
                <a:cubicBezTo>
                  <a:pt x="2068" y="1097"/>
                  <a:pt x="2068" y="1097"/>
                  <a:pt x="2068" y="1097"/>
                </a:cubicBezTo>
                <a:cubicBezTo>
                  <a:pt x="2068" y="1098"/>
                  <a:pt x="2068" y="1098"/>
                  <a:pt x="2068" y="1098"/>
                </a:cubicBezTo>
                <a:cubicBezTo>
                  <a:pt x="2068" y="1098"/>
                  <a:pt x="2068" y="1098"/>
                  <a:pt x="2068" y="1098"/>
                </a:cubicBezTo>
                <a:cubicBezTo>
                  <a:pt x="2068" y="1098"/>
                  <a:pt x="2068" y="1098"/>
                  <a:pt x="2068" y="1098"/>
                </a:cubicBezTo>
                <a:cubicBezTo>
                  <a:pt x="2068" y="1098"/>
                  <a:pt x="2068" y="1098"/>
                  <a:pt x="2068" y="1098"/>
                </a:cubicBezTo>
                <a:cubicBezTo>
                  <a:pt x="2068" y="1098"/>
                  <a:pt x="2068" y="1098"/>
                  <a:pt x="2068" y="1098"/>
                </a:cubicBezTo>
                <a:cubicBezTo>
                  <a:pt x="2068" y="1098"/>
                  <a:pt x="2068" y="1098"/>
                  <a:pt x="2068" y="1098"/>
                </a:cubicBezTo>
                <a:cubicBezTo>
                  <a:pt x="2068" y="1097"/>
                  <a:pt x="2068" y="1097"/>
                  <a:pt x="2068" y="1097"/>
                </a:cubicBezTo>
                <a:cubicBezTo>
                  <a:pt x="2069" y="1097"/>
                  <a:pt x="2069" y="1097"/>
                  <a:pt x="2069" y="1097"/>
                </a:cubicBezTo>
                <a:moveTo>
                  <a:pt x="2080" y="1177"/>
                </a:moveTo>
                <a:cubicBezTo>
                  <a:pt x="2080" y="1177"/>
                  <a:pt x="2080" y="1177"/>
                  <a:pt x="2080" y="1177"/>
                </a:cubicBezTo>
                <a:cubicBezTo>
                  <a:pt x="2080" y="1177"/>
                  <a:pt x="2080" y="1177"/>
                  <a:pt x="2080" y="1177"/>
                </a:cubicBezTo>
                <a:cubicBezTo>
                  <a:pt x="2080" y="1176"/>
                  <a:pt x="2080" y="1176"/>
                  <a:pt x="2080" y="1176"/>
                </a:cubicBezTo>
                <a:cubicBezTo>
                  <a:pt x="2080" y="1176"/>
                  <a:pt x="2080" y="1176"/>
                  <a:pt x="2080" y="1176"/>
                </a:cubicBezTo>
                <a:cubicBezTo>
                  <a:pt x="2079" y="1176"/>
                  <a:pt x="2079" y="1176"/>
                  <a:pt x="2079" y="1176"/>
                </a:cubicBezTo>
                <a:cubicBezTo>
                  <a:pt x="2079" y="1176"/>
                  <a:pt x="2079" y="1176"/>
                  <a:pt x="2079" y="1176"/>
                </a:cubicBezTo>
                <a:cubicBezTo>
                  <a:pt x="2079" y="1177"/>
                  <a:pt x="2079" y="1177"/>
                  <a:pt x="2079" y="1177"/>
                </a:cubicBezTo>
                <a:cubicBezTo>
                  <a:pt x="2079" y="1177"/>
                  <a:pt x="2079" y="1177"/>
                  <a:pt x="2079" y="1177"/>
                </a:cubicBezTo>
                <a:cubicBezTo>
                  <a:pt x="2079" y="1177"/>
                  <a:pt x="2079" y="1177"/>
                  <a:pt x="2079" y="1177"/>
                </a:cubicBezTo>
                <a:cubicBezTo>
                  <a:pt x="2079" y="1177"/>
                  <a:pt x="2079" y="1177"/>
                  <a:pt x="2079" y="1177"/>
                </a:cubicBezTo>
                <a:cubicBezTo>
                  <a:pt x="2079" y="1177"/>
                  <a:pt x="2079" y="1177"/>
                  <a:pt x="2079" y="1177"/>
                </a:cubicBezTo>
                <a:cubicBezTo>
                  <a:pt x="2079" y="1177"/>
                  <a:pt x="2079" y="1177"/>
                  <a:pt x="2079" y="1177"/>
                </a:cubicBezTo>
                <a:cubicBezTo>
                  <a:pt x="2079" y="1178"/>
                  <a:pt x="2079" y="1178"/>
                  <a:pt x="2079" y="1178"/>
                </a:cubicBezTo>
                <a:cubicBezTo>
                  <a:pt x="2079" y="1178"/>
                  <a:pt x="2079" y="1178"/>
                  <a:pt x="2079" y="1178"/>
                </a:cubicBezTo>
                <a:cubicBezTo>
                  <a:pt x="2079" y="1178"/>
                  <a:pt x="2079" y="1178"/>
                  <a:pt x="2079" y="1178"/>
                </a:cubicBezTo>
                <a:cubicBezTo>
                  <a:pt x="2079" y="1178"/>
                  <a:pt x="2079" y="1178"/>
                  <a:pt x="2079" y="1178"/>
                </a:cubicBezTo>
                <a:cubicBezTo>
                  <a:pt x="2079" y="1178"/>
                  <a:pt x="2079" y="1178"/>
                  <a:pt x="2079" y="1178"/>
                </a:cubicBezTo>
                <a:cubicBezTo>
                  <a:pt x="2079" y="1178"/>
                  <a:pt x="2079" y="1178"/>
                  <a:pt x="2079" y="1178"/>
                </a:cubicBezTo>
                <a:cubicBezTo>
                  <a:pt x="2079" y="1178"/>
                  <a:pt x="2079" y="1178"/>
                  <a:pt x="2079" y="1178"/>
                </a:cubicBezTo>
                <a:cubicBezTo>
                  <a:pt x="2079" y="1178"/>
                  <a:pt x="2079" y="1178"/>
                  <a:pt x="2079" y="1178"/>
                </a:cubicBezTo>
                <a:cubicBezTo>
                  <a:pt x="2079" y="1178"/>
                  <a:pt x="2079" y="1178"/>
                  <a:pt x="2079" y="1178"/>
                </a:cubicBezTo>
                <a:cubicBezTo>
                  <a:pt x="2080" y="1178"/>
                  <a:pt x="2080" y="1178"/>
                  <a:pt x="2080" y="1178"/>
                </a:cubicBezTo>
                <a:cubicBezTo>
                  <a:pt x="2080" y="1177"/>
                  <a:pt x="2080" y="1177"/>
                  <a:pt x="2080" y="1177"/>
                </a:cubicBezTo>
                <a:cubicBezTo>
                  <a:pt x="2080" y="1177"/>
                  <a:pt x="2080" y="1177"/>
                  <a:pt x="2080" y="1177"/>
                </a:cubicBezTo>
                <a:cubicBezTo>
                  <a:pt x="2080" y="1177"/>
                  <a:pt x="2080" y="1177"/>
                  <a:pt x="2080" y="1177"/>
                </a:cubicBezTo>
                <a:cubicBezTo>
                  <a:pt x="2080" y="1177"/>
                  <a:pt x="2080" y="1177"/>
                  <a:pt x="2080" y="1177"/>
                </a:cubicBezTo>
                <a:cubicBezTo>
                  <a:pt x="2080" y="1177"/>
                  <a:pt x="2080" y="1177"/>
                  <a:pt x="2080" y="1177"/>
                </a:cubicBezTo>
                <a:cubicBezTo>
                  <a:pt x="2080" y="1177"/>
                  <a:pt x="2080" y="1177"/>
                  <a:pt x="2080" y="1177"/>
                </a:cubicBezTo>
                <a:cubicBezTo>
                  <a:pt x="2080" y="1177"/>
                  <a:pt x="2080" y="1177"/>
                  <a:pt x="2080" y="1177"/>
                </a:cubicBezTo>
                <a:cubicBezTo>
                  <a:pt x="2080" y="1177"/>
                  <a:pt x="2080" y="1177"/>
                  <a:pt x="2080" y="1177"/>
                </a:cubicBezTo>
                <a:cubicBezTo>
                  <a:pt x="2080" y="1177"/>
                  <a:pt x="2080" y="1177"/>
                  <a:pt x="2080" y="1177"/>
                </a:cubicBezTo>
                <a:cubicBezTo>
                  <a:pt x="2080" y="1177"/>
                  <a:pt x="2080" y="1177"/>
                  <a:pt x="2080" y="1177"/>
                </a:cubicBezTo>
                <a:cubicBezTo>
                  <a:pt x="2080" y="1177"/>
                  <a:pt x="2080" y="1177"/>
                  <a:pt x="2080" y="1177"/>
                </a:cubicBezTo>
                <a:moveTo>
                  <a:pt x="2070" y="1096"/>
                </a:moveTo>
                <a:cubicBezTo>
                  <a:pt x="2069" y="1096"/>
                  <a:pt x="2069" y="1096"/>
                  <a:pt x="2069" y="1096"/>
                </a:cubicBezTo>
                <a:cubicBezTo>
                  <a:pt x="2069" y="1096"/>
                  <a:pt x="2069" y="1096"/>
                  <a:pt x="2069" y="1096"/>
                </a:cubicBezTo>
                <a:cubicBezTo>
                  <a:pt x="2069" y="1096"/>
                  <a:pt x="2069" y="1096"/>
                  <a:pt x="2069" y="1096"/>
                </a:cubicBezTo>
                <a:cubicBezTo>
                  <a:pt x="2069" y="1096"/>
                  <a:pt x="2069" y="1096"/>
                  <a:pt x="2069" y="1096"/>
                </a:cubicBezTo>
                <a:cubicBezTo>
                  <a:pt x="2069" y="1096"/>
                  <a:pt x="2069" y="1096"/>
                  <a:pt x="2069" y="1096"/>
                </a:cubicBezTo>
                <a:cubicBezTo>
                  <a:pt x="2069" y="1096"/>
                  <a:pt x="2069" y="1096"/>
                  <a:pt x="2069" y="1096"/>
                </a:cubicBezTo>
                <a:cubicBezTo>
                  <a:pt x="2069" y="1096"/>
                  <a:pt x="2069" y="1096"/>
                  <a:pt x="2069" y="1096"/>
                </a:cubicBezTo>
                <a:cubicBezTo>
                  <a:pt x="2070" y="1097"/>
                  <a:pt x="2070" y="1097"/>
                  <a:pt x="2070" y="1097"/>
                </a:cubicBezTo>
                <a:cubicBezTo>
                  <a:pt x="2070" y="1097"/>
                  <a:pt x="2070" y="1097"/>
                  <a:pt x="2070" y="1097"/>
                </a:cubicBezTo>
                <a:cubicBezTo>
                  <a:pt x="2070" y="1096"/>
                  <a:pt x="2070" y="1096"/>
                  <a:pt x="2070" y="1096"/>
                </a:cubicBezTo>
                <a:cubicBezTo>
                  <a:pt x="2070" y="1096"/>
                  <a:pt x="2070" y="1096"/>
                  <a:pt x="2070" y="1096"/>
                </a:cubicBezTo>
                <a:cubicBezTo>
                  <a:pt x="2070" y="1096"/>
                  <a:pt x="2070" y="1096"/>
                  <a:pt x="2070" y="1096"/>
                </a:cubicBezTo>
                <a:cubicBezTo>
                  <a:pt x="2070" y="1096"/>
                  <a:pt x="2070" y="1096"/>
                  <a:pt x="2070" y="1096"/>
                </a:cubicBezTo>
                <a:moveTo>
                  <a:pt x="2070" y="1092"/>
                </a:moveTo>
                <a:cubicBezTo>
                  <a:pt x="2070" y="1092"/>
                  <a:pt x="2070" y="1092"/>
                  <a:pt x="2070" y="1092"/>
                </a:cubicBezTo>
                <a:cubicBezTo>
                  <a:pt x="2069" y="1092"/>
                  <a:pt x="2069" y="1092"/>
                  <a:pt x="2069" y="1092"/>
                </a:cubicBezTo>
                <a:cubicBezTo>
                  <a:pt x="2069" y="1092"/>
                  <a:pt x="2069" y="1092"/>
                  <a:pt x="2069" y="1092"/>
                </a:cubicBezTo>
                <a:cubicBezTo>
                  <a:pt x="2069" y="1092"/>
                  <a:pt x="2069" y="1092"/>
                  <a:pt x="2069" y="1092"/>
                </a:cubicBezTo>
                <a:cubicBezTo>
                  <a:pt x="2069" y="1092"/>
                  <a:pt x="2069" y="1092"/>
                  <a:pt x="2069" y="1092"/>
                </a:cubicBezTo>
                <a:cubicBezTo>
                  <a:pt x="2070" y="1093"/>
                  <a:pt x="2070" y="1093"/>
                  <a:pt x="2070" y="1093"/>
                </a:cubicBezTo>
                <a:cubicBezTo>
                  <a:pt x="2070" y="1093"/>
                  <a:pt x="2070" y="1093"/>
                  <a:pt x="2070" y="1093"/>
                </a:cubicBezTo>
                <a:cubicBezTo>
                  <a:pt x="2070" y="1093"/>
                  <a:pt x="2070" y="1093"/>
                  <a:pt x="2070" y="1093"/>
                </a:cubicBezTo>
                <a:cubicBezTo>
                  <a:pt x="2070" y="1092"/>
                  <a:pt x="2070" y="1092"/>
                  <a:pt x="2070" y="1092"/>
                </a:cubicBezTo>
                <a:moveTo>
                  <a:pt x="2077" y="1174"/>
                </a:moveTo>
                <a:cubicBezTo>
                  <a:pt x="2077" y="1174"/>
                  <a:pt x="2077" y="1174"/>
                  <a:pt x="2077" y="1174"/>
                </a:cubicBezTo>
                <a:cubicBezTo>
                  <a:pt x="2077" y="1174"/>
                  <a:pt x="2077" y="1174"/>
                  <a:pt x="2077" y="1174"/>
                </a:cubicBezTo>
                <a:cubicBezTo>
                  <a:pt x="2077" y="1174"/>
                  <a:pt x="2077" y="1174"/>
                  <a:pt x="2077" y="1174"/>
                </a:cubicBezTo>
                <a:cubicBezTo>
                  <a:pt x="2077" y="1174"/>
                  <a:pt x="2077" y="1174"/>
                  <a:pt x="2077" y="1174"/>
                </a:cubicBezTo>
                <a:cubicBezTo>
                  <a:pt x="2076" y="1174"/>
                  <a:pt x="2076" y="1174"/>
                  <a:pt x="2076" y="1174"/>
                </a:cubicBezTo>
                <a:cubicBezTo>
                  <a:pt x="2076" y="1175"/>
                  <a:pt x="2076" y="1175"/>
                  <a:pt x="2076" y="1175"/>
                </a:cubicBezTo>
                <a:cubicBezTo>
                  <a:pt x="2077" y="1175"/>
                  <a:pt x="2077" y="1175"/>
                  <a:pt x="2077" y="1175"/>
                </a:cubicBezTo>
                <a:cubicBezTo>
                  <a:pt x="2077" y="1175"/>
                  <a:pt x="2077" y="1175"/>
                  <a:pt x="2077" y="1175"/>
                </a:cubicBezTo>
                <a:cubicBezTo>
                  <a:pt x="2077" y="1175"/>
                  <a:pt x="2077" y="1175"/>
                  <a:pt x="2077" y="1175"/>
                </a:cubicBezTo>
                <a:cubicBezTo>
                  <a:pt x="2077" y="1175"/>
                  <a:pt x="2077" y="1175"/>
                  <a:pt x="2077" y="1175"/>
                </a:cubicBezTo>
                <a:cubicBezTo>
                  <a:pt x="2077" y="1174"/>
                  <a:pt x="2077" y="1174"/>
                  <a:pt x="2077" y="1174"/>
                </a:cubicBezTo>
                <a:cubicBezTo>
                  <a:pt x="2077" y="1174"/>
                  <a:pt x="2077" y="1174"/>
                  <a:pt x="2077" y="1174"/>
                </a:cubicBezTo>
                <a:cubicBezTo>
                  <a:pt x="2077" y="1174"/>
                  <a:pt x="2077" y="1174"/>
                  <a:pt x="2077" y="1174"/>
                </a:cubicBezTo>
                <a:moveTo>
                  <a:pt x="2066" y="1176"/>
                </a:moveTo>
                <a:cubicBezTo>
                  <a:pt x="2066" y="1176"/>
                  <a:pt x="2066" y="1176"/>
                  <a:pt x="2066" y="1176"/>
                </a:cubicBezTo>
                <a:cubicBezTo>
                  <a:pt x="2067" y="1176"/>
                  <a:pt x="2067" y="1176"/>
                  <a:pt x="2067" y="1176"/>
                </a:cubicBezTo>
                <a:cubicBezTo>
                  <a:pt x="2067" y="1175"/>
                  <a:pt x="2067" y="1175"/>
                  <a:pt x="2067" y="1175"/>
                </a:cubicBezTo>
                <a:cubicBezTo>
                  <a:pt x="2067" y="1175"/>
                  <a:pt x="2067" y="1175"/>
                  <a:pt x="2067" y="1175"/>
                </a:cubicBezTo>
                <a:cubicBezTo>
                  <a:pt x="2067" y="1175"/>
                  <a:pt x="2067" y="1175"/>
                  <a:pt x="2067" y="1175"/>
                </a:cubicBezTo>
                <a:cubicBezTo>
                  <a:pt x="2067" y="1175"/>
                  <a:pt x="2067" y="1175"/>
                  <a:pt x="2067" y="1175"/>
                </a:cubicBezTo>
                <a:cubicBezTo>
                  <a:pt x="2067" y="1174"/>
                  <a:pt x="2067" y="1174"/>
                  <a:pt x="2067" y="1174"/>
                </a:cubicBezTo>
                <a:cubicBezTo>
                  <a:pt x="2067" y="1174"/>
                  <a:pt x="2067" y="1174"/>
                  <a:pt x="2067" y="1174"/>
                </a:cubicBezTo>
                <a:cubicBezTo>
                  <a:pt x="2067" y="1174"/>
                  <a:pt x="2067" y="1174"/>
                  <a:pt x="2067" y="1174"/>
                </a:cubicBezTo>
                <a:cubicBezTo>
                  <a:pt x="2067" y="1174"/>
                  <a:pt x="2067" y="1174"/>
                  <a:pt x="2067" y="1174"/>
                </a:cubicBezTo>
                <a:cubicBezTo>
                  <a:pt x="2066" y="1174"/>
                  <a:pt x="2066" y="1174"/>
                  <a:pt x="2066" y="1174"/>
                </a:cubicBezTo>
                <a:cubicBezTo>
                  <a:pt x="2066" y="1175"/>
                  <a:pt x="2066" y="1175"/>
                  <a:pt x="2066" y="1175"/>
                </a:cubicBezTo>
                <a:cubicBezTo>
                  <a:pt x="2066" y="1175"/>
                  <a:pt x="2066" y="1175"/>
                  <a:pt x="2066" y="1175"/>
                </a:cubicBezTo>
                <a:cubicBezTo>
                  <a:pt x="2066" y="1175"/>
                  <a:pt x="2066" y="1175"/>
                  <a:pt x="2066" y="1175"/>
                </a:cubicBezTo>
                <a:cubicBezTo>
                  <a:pt x="2066" y="1175"/>
                  <a:pt x="2066" y="1175"/>
                  <a:pt x="2066" y="1175"/>
                </a:cubicBezTo>
                <a:cubicBezTo>
                  <a:pt x="2066" y="1175"/>
                  <a:pt x="2066" y="1175"/>
                  <a:pt x="2066" y="1175"/>
                </a:cubicBezTo>
                <a:cubicBezTo>
                  <a:pt x="2066" y="1176"/>
                  <a:pt x="2066" y="1176"/>
                  <a:pt x="2066" y="1176"/>
                </a:cubicBezTo>
                <a:moveTo>
                  <a:pt x="2068" y="1096"/>
                </a:moveTo>
                <a:cubicBezTo>
                  <a:pt x="2068" y="1096"/>
                  <a:pt x="2068" y="1096"/>
                  <a:pt x="2068" y="1096"/>
                </a:cubicBezTo>
                <a:cubicBezTo>
                  <a:pt x="2068" y="1096"/>
                  <a:pt x="2068" y="1096"/>
                  <a:pt x="2068" y="1096"/>
                </a:cubicBezTo>
                <a:cubicBezTo>
                  <a:pt x="2067" y="1096"/>
                  <a:pt x="2067" y="1096"/>
                  <a:pt x="2067" y="1096"/>
                </a:cubicBezTo>
                <a:cubicBezTo>
                  <a:pt x="2067" y="1096"/>
                  <a:pt x="2067" y="1096"/>
                  <a:pt x="2067" y="1096"/>
                </a:cubicBezTo>
                <a:cubicBezTo>
                  <a:pt x="2067" y="1096"/>
                  <a:pt x="2067" y="1096"/>
                  <a:pt x="2067" y="1096"/>
                </a:cubicBezTo>
                <a:cubicBezTo>
                  <a:pt x="2068" y="1096"/>
                  <a:pt x="2068" y="1096"/>
                  <a:pt x="2068" y="1096"/>
                </a:cubicBezTo>
                <a:moveTo>
                  <a:pt x="2069" y="1093"/>
                </a:moveTo>
                <a:cubicBezTo>
                  <a:pt x="2069" y="1093"/>
                  <a:pt x="2069" y="1093"/>
                  <a:pt x="2069" y="1093"/>
                </a:cubicBezTo>
                <a:cubicBezTo>
                  <a:pt x="2069" y="1092"/>
                  <a:pt x="2069" y="1092"/>
                  <a:pt x="2069" y="1092"/>
                </a:cubicBezTo>
                <a:cubicBezTo>
                  <a:pt x="2069" y="1092"/>
                  <a:pt x="2069" y="1092"/>
                  <a:pt x="2069" y="1092"/>
                </a:cubicBezTo>
                <a:cubicBezTo>
                  <a:pt x="2068" y="1092"/>
                  <a:pt x="2068" y="1092"/>
                  <a:pt x="2068" y="1092"/>
                </a:cubicBezTo>
                <a:cubicBezTo>
                  <a:pt x="2068" y="1092"/>
                  <a:pt x="2068" y="1092"/>
                  <a:pt x="2068" y="1092"/>
                </a:cubicBezTo>
                <a:cubicBezTo>
                  <a:pt x="2068" y="1092"/>
                  <a:pt x="2068" y="1092"/>
                  <a:pt x="2068" y="1092"/>
                </a:cubicBezTo>
                <a:cubicBezTo>
                  <a:pt x="2068" y="1093"/>
                  <a:pt x="2068" y="1093"/>
                  <a:pt x="2068" y="1093"/>
                </a:cubicBezTo>
                <a:cubicBezTo>
                  <a:pt x="2068" y="1093"/>
                  <a:pt x="2068" y="1093"/>
                  <a:pt x="2068" y="1093"/>
                </a:cubicBezTo>
                <a:cubicBezTo>
                  <a:pt x="2069" y="1093"/>
                  <a:pt x="2069" y="1093"/>
                  <a:pt x="2069" y="1093"/>
                </a:cubicBezTo>
                <a:cubicBezTo>
                  <a:pt x="2069" y="1093"/>
                  <a:pt x="2069" y="1093"/>
                  <a:pt x="2069" y="1093"/>
                </a:cubicBezTo>
                <a:cubicBezTo>
                  <a:pt x="2069" y="1093"/>
                  <a:pt x="2069" y="1093"/>
                  <a:pt x="2069" y="1093"/>
                </a:cubicBezTo>
                <a:moveTo>
                  <a:pt x="2067" y="1096"/>
                </a:moveTo>
                <a:cubicBezTo>
                  <a:pt x="2066" y="1096"/>
                  <a:pt x="2066" y="1096"/>
                  <a:pt x="2066" y="1096"/>
                </a:cubicBezTo>
                <a:cubicBezTo>
                  <a:pt x="2066" y="1096"/>
                  <a:pt x="2066" y="1096"/>
                  <a:pt x="2066" y="1096"/>
                </a:cubicBezTo>
                <a:cubicBezTo>
                  <a:pt x="2066" y="1096"/>
                  <a:pt x="2066" y="1096"/>
                  <a:pt x="2066" y="1096"/>
                </a:cubicBezTo>
                <a:cubicBezTo>
                  <a:pt x="2066" y="1096"/>
                  <a:pt x="2066" y="1096"/>
                  <a:pt x="2066" y="1096"/>
                </a:cubicBezTo>
                <a:cubicBezTo>
                  <a:pt x="2066" y="1096"/>
                  <a:pt x="2066" y="1096"/>
                  <a:pt x="2066" y="1096"/>
                </a:cubicBezTo>
                <a:cubicBezTo>
                  <a:pt x="2066" y="1096"/>
                  <a:pt x="2066" y="1096"/>
                  <a:pt x="2066" y="1096"/>
                </a:cubicBezTo>
                <a:cubicBezTo>
                  <a:pt x="2067" y="1096"/>
                  <a:pt x="2067" y="1096"/>
                  <a:pt x="2067" y="1096"/>
                </a:cubicBezTo>
                <a:cubicBezTo>
                  <a:pt x="2067" y="1097"/>
                  <a:pt x="2067" y="1097"/>
                  <a:pt x="2067" y="1097"/>
                </a:cubicBezTo>
                <a:cubicBezTo>
                  <a:pt x="2067" y="1097"/>
                  <a:pt x="2067" y="1097"/>
                  <a:pt x="2067" y="1097"/>
                </a:cubicBezTo>
                <a:cubicBezTo>
                  <a:pt x="2067" y="1096"/>
                  <a:pt x="2067" y="1096"/>
                  <a:pt x="2067" y="1096"/>
                </a:cubicBezTo>
                <a:cubicBezTo>
                  <a:pt x="2067" y="1096"/>
                  <a:pt x="2067" y="1096"/>
                  <a:pt x="2067" y="1096"/>
                </a:cubicBezTo>
                <a:moveTo>
                  <a:pt x="2108" y="1176"/>
                </a:moveTo>
                <a:cubicBezTo>
                  <a:pt x="2108" y="1176"/>
                  <a:pt x="2108" y="1176"/>
                  <a:pt x="2108" y="1176"/>
                </a:cubicBezTo>
                <a:cubicBezTo>
                  <a:pt x="2108" y="1176"/>
                  <a:pt x="2108" y="1176"/>
                  <a:pt x="2108" y="1176"/>
                </a:cubicBezTo>
                <a:cubicBezTo>
                  <a:pt x="2108" y="1176"/>
                  <a:pt x="2108" y="1176"/>
                  <a:pt x="2108" y="1176"/>
                </a:cubicBezTo>
                <a:cubicBezTo>
                  <a:pt x="2108" y="1176"/>
                  <a:pt x="2108" y="1176"/>
                  <a:pt x="2108" y="1176"/>
                </a:cubicBezTo>
                <a:cubicBezTo>
                  <a:pt x="2108" y="1176"/>
                  <a:pt x="2108" y="1176"/>
                  <a:pt x="2108" y="1176"/>
                </a:cubicBezTo>
                <a:cubicBezTo>
                  <a:pt x="2108" y="1176"/>
                  <a:pt x="2108" y="1176"/>
                  <a:pt x="2108" y="1176"/>
                </a:cubicBezTo>
                <a:cubicBezTo>
                  <a:pt x="2109" y="1175"/>
                  <a:pt x="2109" y="1175"/>
                  <a:pt x="2109" y="1175"/>
                </a:cubicBezTo>
                <a:cubicBezTo>
                  <a:pt x="2109" y="1175"/>
                  <a:pt x="2109" y="1175"/>
                  <a:pt x="2109" y="1175"/>
                </a:cubicBezTo>
                <a:cubicBezTo>
                  <a:pt x="2109" y="1175"/>
                  <a:pt x="2109" y="1175"/>
                  <a:pt x="2109" y="1175"/>
                </a:cubicBezTo>
                <a:cubicBezTo>
                  <a:pt x="2109" y="1175"/>
                  <a:pt x="2109" y="1175"/>
                  <a:pt x="2109" y="1175"/>
                </a:cubicBezTo>
                <a:cubicBezTo>
                  <a:pt x="2110" y="1175"/>
                  <a:pt x="2110" y="1175"/>
                  <a:pt x="2110" y="1175"/>
                </a:cubicBezTo>
                <a:cubicBezTo>
                  <a:pt x="2110" y="1175"/>
                  <a:pt x="2110" y="1175"/>
                  <a:pt x="2110" y="1175"/>
                </a:cubicBezTo>
                <a:cubicBezTo>
                  <a:pt x="2110" y="1175"/>
                  <a:pt x="2110" y="1175"/>
                  <a:pt x="2110" y="1175"/>
                </a:cubicBezTo>
                <a:cubicBezTo>
                  <a:pt x="2110" y="1175"/>
                  <a:pt x="2110" y="1175"/>
                  <a:pt x="2110" y="1175"/>
                </a:cubicBezTo>
                <a:cubicBezTo>
                  <a:pt x="2109" y="1175"/>
                  <a:pt x="2109" y="1175"/>
                  <a:pt x="2109" y="1175"/>
                </a:cubicBezTo>
                <a:cubicBezTo>
                  <a:pt x="2109" y="1175"/>
                  <a:pt x="2109" y="1175"/>
                  <a:pt x="2109" y="1175"/>
                </a:cubicBezTo>
                <a:cubicBezTo>
                  <a:pt x="2109" y="1175"/>
                  <a:pt x="2109" y="1175"/>
                  <a:pt x="2109" y="1175"/>
                </a:cubicBezTo>
                <a:cubicBezTo>
                  <a:pt x="2109" y="1174"/>
                  <a:pt x="2109" y="1174"/>
                  <a:pt x="2109" y="1174"/>
                </a:cubicBezTo>
                <a:cubicBezTo>
                  <a:pt x="2109" y="1174"/>
                  <a:pt x="2109" y="1174"/>
                  <a:pt x="2109" y="1174"/>
                </a:cubicBezTo>
                <a:cubicBezTo>
                  <a:pt x="2108" y="1175"/>
                  <a:pt x="2108" y="1175"/>
                  <a:pt x="2108" y="1175"/>
                </a:cubicBezTo>
                <a:cubicBezTo>
                  <a:pt x="2108" y="1175"/>
                  <a:pt x="2108" y="1175"/>
                  <a:pt x="2108" y="1175"/>
                </a:cubicBezTo>
                <a:cubicBezTo>
                  <a:pt x="2108" y="1175"/>
                  <a:pt x="2108" y="1175"/>
                  <a:pt x="2108" y="1175"/>
                </a:cubicBezTo>
                <a:cubicBezTo>
                  <a:pt x="2108" y="1175"/>
                  <a:pt x="2108" y="1175"/>
                  <a:pt x="2108" y="1175"/>
                </a:cubicBezTo>
                <a:cubicBezTo>
                  <a:pt x="2108" y="1175"/>
                  <a:pt x="2108" y="1175"/>
                  <a:pt x="2108" y="1175"/>
                </a:cubicBezTo>
                <a:cubicBezTo>
                  <a:pt x="2108" y="1175"/>
                  <a:pt x="2108" y="1175"/>
                  <a:pt x="2108" y="1175"/>
                </a:cubicBezTo>
                <a:cubicBezTo>
                  <a:pt x="2108" y="1175"/>
                  <a:pt x="2108" y="1175"/>
                  <a:pt x="2108" y="1175"/>
                </a:cubicBezTo>
                <a:cubicBezTo>
                  <a:pt x="2108" y="1175"/>
                  <a:pt x="2108" y="1175"/>
                  <a:pt x="2108" y="1175"/>
                </a:cubicBezTo>
                <a:cubicBezTo>
                  <a:pt x="2108" y="1175"/>
                  <a:pt x="2108" y="1175"/>
                  <a:pt x="2108" y="1175"/>
                </a:cubicBezTo>
                <a:cubicBezTo>
                  <a:pt x="2107" y="1175"/>
                  <a:pt x="2107" y="1175"/>
                  <a:pt x="2107" y="1175"/>
                </a:cubicBezTo>
                <a:cubicBezTo>
                  <a:pt x="2107" y="1175"/>
                  <a:pt x="2107" y="1175"/>
                  <a:pt x="2107" y="1175"/>
                </a:cubicBezTo>
                <a:cubicBezTo>
                  <a:pt x="2107" y="1175"/>
                  <a:pt x="2107" y="1175"/>
                  <a:pt x="2107" y="1175"/>
                </a:cubicBezTo>
                <a:cubicBezTo>
                  <a:pt x="2107" y="1176"/>
                  <a:pt x="2107" y="1176"/>
                  <a:pt x="2107" y="1176"/>
                </a:cubicBezTo>
                <a:cubicBezTo>
                  <a:pt x="2107" y="1176"/>
                  <a:pt x="2107" y="1176"/>
                  <a:pt x="2107" y="1176"/>
                </a:cubicBezTo>
                <a:cubicBezTo>
                  <a:pt x="2107" y="1176"/>
                  <a:pt x="2107" y="1176"/>
                  <a:pt x="2107" y="1176"/>
                </a:cubicBezTo>
                <a:cubicBezTo>
                  <a:pt x="2107" y="1175"/>
                  <a:pt x="2107" y="1175"/>
                  <a:pt x="2107" y="1175"/>
                </a:cubicBezTo>
                <a:cubicBezTo>
                  <a:pt x="2107" y="1175"/>
                  <a:pt x="2107" y="1175"/>
                  <a:pt x="2107" y="1175"/>
                </a:cubicBezTo>
                <a:cubicBezTo>
                  <a:pt x="2107" y="1175"/>
                  <a:pt x="2107" y="1175"/>
                  <a:pt x="2107" y="1175"/>
                </a:cubicBezTo>
                <a:cubicBezTo>
                  <a:pt x="2107" y="1175"/>
                  <a:pt x="2107" y="1175"/>
                  <a:pt x="2107" y="1175"/>
                </a:cubicBezTo>
                <a:cubicBezTo>
                  <a:pt x="2107" y="1175"/>
                  <a:pt x="2107" y="1175"/>
                  <a:pt x="2107" y="1175"/>
                </a:cubicBezTo>
                <a:cubicBezTo>
                  <a:pt x="2107" y="1175"/>
                  <a:pt x="2107" y="1175"/>
                  <a:pt x="2107" y="1175"/>
                </a:cubicBezTo>
                <a:cubicBezTo>
                  <a:pt x="2106" y="1175"/>
                  <a:pt x="2106" y="1175"/>
                  <a:pt x="2106" y="1175"/>
                </a:cubicBezTo>
                <a:cubicBezTo>
                  <a:pt x="2106" y="1175"/>
                  <a:pt x="2106" y="1175"/>
                  <a:pt x="2106" y="1175"/>
                </a:cubicBezTo>
                <a:cubicBezTo>
                  <a:pt x="2106" y="1175"/>
                  <a:pt x="2106" y="1175"/>
                  <a:pt x="2106" y="1175"/>
                </a:cubicBezTo>
                <a:cubicBezTo>
                  <a:pt x="2106" y="1175"/>
                  <a:pt x="2106" y="1175"/>
                  <a:pt x="2106" y="1175"/>
                </a:cubicBezTo>
                <a:cubicBezTo>
                  <a:pt x="2106" y="1175"/>
                  <a:pt x="2106" y="1175"/>
                  <a:pt x="2106" y="1175"/>
                </a:cubicBezTo>
                <a:cubicBezTo>
                  <a:pt x="2106" y="1175"/>
                  <a:pt x="2106" y="1175"/>
                  <a:pt x="2106" y="1175"/>
                </a:cubicBezTo>
                <a:cubicBezTo>
                  <a:pt x="2106" y="1175"/>
                  <a:pt x="2106" y="1175"/>
                  <a:pt x="2106" y="1175"/>
                </a:cubicBezTo>
                <a:cubicBezTo>
                  <a:pt x="2107" y="1175"/>
                  <a:pt x="2107" y="1175"/>
                  <a:pt x="2107" y="1175"/>
                </a:cubicBezTo>
                <a:cubicBezTo>
                  <a:pt x="2107" y="1176"/>
                  <a:pt x="2107" y="1176"/>
                  <a:pt x="2107" y="1176"/>
                </a:cubicBezTo>
                <a:cubicBezTo>
                  <a:pt x="2106" y="1176"/>
                  <a:pt x="2106" y="1176"/>
                  <a:pt x="2106" y="1176"/>
                </a:cubicBezTo>
                <a:cubicBezTo>
                  <a:pt x="2106" y="1176"/>
                  <a:pt x="2106" y="1176"/>
                  <a:pt x="2106" y="1176"/>
                </a:cubicBezTo>
                <a:cubicBezTo>
                  <a:pt x="2106" y="1176"/>
                  <a:pt x="2106" y="1176"/>
                  <a:pt x="2106" y="1176"/>
                </a:cubicBezTo>
                <a:cubicBezTo>
                  <a:pt x="2106" y="1176"/>
                  <a:pt x="2106" y="1176"/>
                  <a:pt x="2106" y="1176"/>
                </a:cubicBezTo>
                <a:cubicBezTo>
                  <a:pt x="2105" y="1176"/>
                  <a:pt x="2105" y="1176"/>
                  <a:pt x="2105" y="1176"/>
                </a:cubicBezTo>
                <a:cubicBezTo>
                  <a:pt x="2105" y="1177"/>
                  <a:pt x="2105" y="1177"/>
                  <a:pt x="2105" y="1177"/>
                </a:cubicBezTo>
                <a:cubicBezTo>
                  <a:pt x="2105" y="1177"/>
                  <a:pt x="2105" y="1177"/>
                  <a:pt x="2105" y="1177"/>
                </a:cubicBezTo>
                <a:cubicBezTo>
                  <a:pt x="2105" y="1177"/>
                  <a:pt x="2105" y="1177"/>
                  <a:pt x="2105" y="1177"/>
                </a:cubicBezTo>
                <a:cubicBezTo>
                  <a:pt x="2105" y="1177"/>
                  <a:pt x="2105" y="1177"/>
                  <a:pt x="2105" y="1177"/>
                </a:cubicBezTo>
                <a:cubicBezTo>
                  <a:pt x="2105" y="1177"/>
                  <a:pt x="2105" y="1177"/>
                  <a:pt x="2105" y="1177"/>
                </a:cubicBezTo>
                <a:cubicBezTo>
                  <a:pt x="2105" y="1177"/>
                  <a:pt x="2105" y="1177"/>
                  <a:pt x="2105" y="1177"/>
                </a:cubicBezTo>
                <a:cubicBezTo>
                  <a:pt x="2106" y="1177"/>
                  <a:pt x="2106" y="1177"/>
                  <a:pt x="2106" y="1177"/>
                </a:cubicBezTo>
                <a:cubicBezTo>
                  <a:pt x="2106" y="1177"/>
                  <a:pt x="2106" y="1177"/>
                  <a:pt x="2106" y="1177"/>
                </a:cubicBezTo>
                <a:cubicBezTo>
                  <a:pt x="2106" y="1177"/>
                  <a:pt x="2106" y="1177"/>
                  <a:pt x="2106" y="1177"/>
                </a:cubicBezTo>
                <a:cubicBezTo>
                  <a:pt x="2106" y="1177"/>
                  <a:pt x="2106" y="1177"/>
                  <a:pt x="2106" y="1177"/>
                </a:cubicBezTo>
                <a:cubicBezTo>
                  <a:pt x="2106" y="1177"/>
                  <a:pt x="2106" y="1177"/>
                  <a:pt x="2106" y="1177"/>
                </a:cubicBezTo>
                <a:cubicBezTo>
                  <a:pt x="2106" y="1177"/>
                  <a:pt x="2106" y="1177"/>
                  <a:pt x="2106" y="1177"/>
                </a:cubicBezTo>
                <a:cubicBezTo>
                  <a:pt x="2106" y="1177"/>
                  <a:pt x="2106" y="1177"/>
                  <a:pt x="2106" y="1177"/>
                </a:cubicBezTo>
                <a:cubicBezTo>
                  <a:pt x="2106" y="1177"/>
                  <a:pt x="2106" y="1177"/>
                  <a:pt x="2106" y="1177"/>
                </a:cubicBezTo>
                <a:cubicBezTo>
                  <a:pt x="2106" y="1177"/>
                  <a:pt x="2106" y="1177"/>
                  <a:pt x="2106" y="1177"/>
                </a:cubicBezTo>
                <a:cubicBezTo>
                  <a:pt x="2107" y="1177"/>
                  <a:pt x="2107" y="1177"/>
                  <a:pt x="2107" y="1177"/>
                </a:cubicBezTo>
                <a:cubicBezTo>
                  <a:pt x="2107" y="1177"/>
                  <a:pt x="2107" y="1177"/>
                  <a:pt x="2107" y="1177"/>
                </a:cubicBezTo>
                <a:cubicBezTo>
                  <a:pt x="2107" y="1177"/>
                  <a:pt x="2107" y="1177"/>
                  <a:pt x="2107" y="1177"/>
                </a:cubicBezTo>
                <a:cubicBezTo>
                  <a:pt x="2107" y="1177"/>
                  <a:pt x="2107" y="1177"/>
                  <a:pt x="2107" y="1177"/>
                </a:cubicBezTo>
                <a:cubicBezTo>
                  <a:pt x="2107" y="1177"/>
                  <a:pt x="2107" y="1177"/>
                  <a:pt x="2107" y="1177"/>
                </a:cubicBezTo>
                <a:cubicBezTo>
                  <a:pt x="2107" y="1177"/>
                  <a:pt x="2107" y="1177"/>
                  <a:pt x="2107" y="1177"/>
                </a:cubicBezTo>
                <a:cubicBezTo>
                  <a:pt x="2107" y="1177"/>
                  <a:pt x="2107" y="1177"/>
                  <a:pt x="2107" y="1177"/>
                </a:cubicBezTo>
                <a:cubicBezTo>
                  <a:pt x="2107" y="1177"/>
                  <a:pt x="2107" y="1177"/>
                  <a:pt x="2107" y="1177"/>
                </a:cubicBezTo>
                <a:cubicBezTo>
                  <a:pt x="2107" y="1177"/>
                  <a:pt x="2107" y="1177"/>
                  <a:pt x="2107" y="1177"/>
                </a:cubicBezTo>
                <a:cubicBezTo>
                  <a:pt x="2107" y="1177"/>
                  <a:pt x="2107" y="1177"/>
                  <a:pt x="2107" y="1177"/>
                </a:cubicBezTo>
                <a:cubicBezTo>
                  <a:pt x="2107" y="1176"/>
                  <a:pt x="2107" y="1176"/>
                  <a:pt x="2107" y="1176"/>
                </a:cubicBezTo>
                <a:cubicBezTo>
                  <a:pt x="2107" y="1176"/>
                  <a:pt x="2107" y="1176"/>
                  <a:pt x="2107" y="1176"/>
                </a:cubicBezTo>
                <a:cubicBezTo>
                  <a:pt x="2108" y="1176"/>
                  <a:pt x="2108" y="1176"/>
                  <a:pt x="2108" y="1176"/>
                </a:cubicBezTo>
                <a:moveTo>
                  <a:pt x="1998" y="1139"/>
                </a:moveTo>
                <a:cubicBezTo>
                  <a:pt x="1998" y="1139"/>
                  <a:pt x="1998" y="1139"/>
                  <a:pt x="1998" y="1139"/>
                </a:cubicBezTo>
                <a:cubicBezTo>
                  <a:pt x="1998" y="1139"/>
                  <a:pt x="1998" y="1139"/>
                  <a:pt x="1998" y="1139"/>
                </a:cubicBezTo>
                <a:cubicBezTo>
                  <a:pt x="1998" y="1139"/>
                  <a:pt x="1998" y="1139"/>
                  <a:pt x="1998" y="1139"/>
                </a:cubicBezTo>
                <a:cubicBezTo>
                  <a:pt x="1998" y="1139"/>
                  <a:pt x="1998" y="1139"/>
                  <a:pt x="1998" y="1139"/>
                </a:cubicBezTo>
                <a:cubicBezTo>
                  <a:pt x="1998" y="1139"/>
                  <a:pt x="1998" y="1139"/>
                  <a:pt x="1998" y="1139"/>
                </a:cubicBezTo>
                <a:cubicBezTo>
                  <a:pt x="1999" y="1139"/>
                  <a:pt x="1999" y="1139"/>
                  <a:pt x="1999" y="1139"/>
                </a:cubicBezTo>
                <a:cubicBezTo>
                  <a:pt x="1999" y="1139"/>
                  <a:pt x="1999" y="1139"/>
                  <a:pt x="1999" y="1139"/>
                </a:cubicBezTo>
                <a:cubicBezTo>
                  <a:pt x="1999" y="1139"/>
                  <a:pt x="1999" y="1139"/>
                  <a:pt x="1999" y="1139"/>
                </a:cubicBezTo>
                <a:cubicBezTo>
                  <a:pt x="1999" y="1139"/>
                  <a:pt x="1999" y="1139"/>
                  <a:pt x="1999" y="1139"/>
                </a:cubicBezTo>
                <a:cubicBezTo>
                  <a:pt x="1999" y="1139"/>
                  <a:pt x="1999" y="1139"/>
                  <a:pt x="1999" y="1139"/>
                </a:cubicBezTo>
                <a:cubicBezTo>
                  <a:pt x="1999" y="1139"/>
                  <a:pt x="1999" y="1139"/>
                  <a:pt x="1999" y="1139"/>
                </a:cubicBezTo>
                <a:cubicBezTo>
                  <a:pt x="1999" y="1139"/>
                  <a:pt x="1999" y="1139"/>
                  <a:pt x="1999" y="1139"/>
                </a:cubicBezTo>
                <a:cubicBezTo>
                  <a:pt x="1998" y="1138"/>
                  <a:pt x="1998" y="1138"/>
                  <a:pt x="1998" y="1138"/>
                </a:cubicBezTo>
                <a:cubicBezTo>
                  <a:pt x="1998" y="1138"/>
                  <a:pt x="1998" y="1138"/>
                  <a:pt x="1998" y="1138"/>
                </a:cubicBezTo>
                <a:cubicBezTo>
                  <a:pt x="1998" y="1138"/>
                  <a:pt x="1998" y="1138"/>
                  <a:pt x="1998" y="1138"/>
                </a:cubicBezTo>
                <a:cubicBezTo>
                  <a:pt x="1998" y="1139"/>
                  <a:pt x="1998" y="1139"/>
                  <a:pt x="1998" y="1139"/>
                </a:cubicBezTo>
                <a:cubicBezTo>
                  <a:pt x="1998" y="1139"/>
                  <a:pt x="1998" y="1139"/>
                  <a:pt x="1998" y="1139"/>
                </a:cubicBezTo>
                <a:cubicBezTo>
                  <a:pt x="1998" y="1139"/>
                  <a:pt x="1998" y="1139"/>
                  <a:pt x="1998" y="1139"/>
                </a:cubicBezTo>
                <a:moveTo>
                  <a:pt x="2004" y="1092"/>
                </a:moveTo>
                <a:cubicBezTo>
                  <a:pt x="2003" y="1092"/>
                  <a:pt x="2003" y="1092"/>
                  <a:pt x="2003" y="1092"/>
                </a:cubicBezTo>
                <a:cubicBezTo>
                  <a:pt x="2003" y="1092"/>
                  <a:pt x="2003" y="1092"/>
                  <a:pt x="2003" y="1092"/>
                </a:cubicBezTo>
                <a:cubicBezTo>
                  <a:pt x="2003" y="1093"/>
                  <a:pt x="2003" y="1093"/>
                  <a:pt x="2003" y="1093"/>
                </a:cubicBezTo>
                <a:cubicBezTo>
                  <a:pt x="2002" y="1093"/>
                  <a:pt x="2002" y="1093"/>
                  <a:pt x="2002" y="1093"/>
                </a:cubicBezTo>
                <a:cubicBezTo>
                  <a:pt x="2002" y="1093"/>
                  <a:pt x="2002" y="1093"/>
                  <a:pt x="2002" y="1093"/>
                </a:cubicBezTo>
                <a:cubicBezTo>
                  <a:pt x="2002" y="1093"/>
                  <a:pt x="2002" y="1093"/>
                  <a:pt x="2002" y="1093"/>
                </a:cubicBezTo>
                <a:cubicBezTo>
                  <a:pt x="2002" y="1093"/>
                  <a:pt x="2002" y="1093"/>
                  <a:pt x="2002" y="1093"/>
                </a:cubicBezTo>
                <a:cubicBezTo>
                  <a:pt x="2002" y="1093"/>
                  <a:pt x="2002" y="1093"/>
                  <a:pt x="2002" y="1093"/>
                </a:cubicBezTo>
                <a:cubicBezTo>
                  <a:pt x="2002" y="1093"/>
                  <a:pt x="2002" y="1093"/>
                  <a:pt x="2002" y="1093"/>
                </a:cubicBezTo>
                <a:cubicBezTo>
                  <a:pt x="2002" y="1094"/>
                  <a:pt x="2002" y="1094"/>
                  <a:pt x="2002" y="1094"/>
                </a:cubicBezTo>
                <a:cubicBezTo>
                  <a:pt x="2002" y="1094"/>
                  <a:pt x="2002" y="1094"/>
                  <a:pt x="2002" y="1094"/>
                </a:cubicBezTo>
                <a:cubicBezTo>
                  <a:pt x="2002" y="1094"/>
                  <a:pt x="2002" y="1094"/>
                  <a:pt x="2002" y="1094"/>
                </a:cubicBezTo>
                <a:cubicBezTo>
                  <a:pt x="2003" y="1094"/>
                  <a:pt x="2003" y="1094"/>
                  <a:pt x="2003" y="1094"/>
                </a:cubicBezTo>
                <a:cubicBezTo>
                  <a:pt x="2003" y="1094"/>
                  <a:pt x="2003" y="1094"/>
                  <a:pt x="2003" y="1094"/>
                </a:cubicBezTo>
                <a:cubicBezTo>
                  <a:pt x="2003" y="1094"/>
                  <a:pt x="2003" y="1094"/>
                  <a:pt x="2003" y="1094"/>
                </a:cubicBezTo>
                <a:cubicBezTo>
                  <a:pt x="2004" y="1094"/>
                  <a:pt x="2004" y="1094"/>
                  <a:pt x="2004" y="1094"/>
                </a:cubicBezTo>
                <a:cubicBezTo>
                  <a:pt x="2004" y="1095"/>
                  <a:pt x="2004" y="1095"/>
                  <a:pt x="2004" y="1095"/>
                </a:cubicBezTo>
                <a:cubicBezTo>
                  <a:pt x="2004" y="1095"/>
                  <a:pt x="2004" y="1095"/>
                  <a:pt x="2004" y="1095"/>
                </a:cubicBezTo>
                <a:cubicBezTo>
                  <a:pt x="2004" y="1095"/>
                  <a:pt x="2004" y="1095"/>
                  <a:pt x="2004" y="1095"/>
                </a:cubicBezTo>
                <a:cubicBezTo>
                  <a:pt x="2003" y="1095"/>
                  <a:pt x="2003" y="1095"/>
                  <a:pt x="2003" y="1095"/>
                </a:cubicBezTo>
                <a:cubicBezTo>
                  <a:pt x="2003" y="1095"/>
                  <a:pt x="2003" y="1095"/>
                  <a:pt x="2003" y="1095"/>
                </a:cubicBezTo>
                <a:cubicBezTo>
                  <a:pt x="2003" y="1095"/>
                  <a:pt x="2003" y="1095"/>
                  <a:pt x="2003" y="1095"/>
                </a:cubicBezTo>
                <a:cubicBezTo>
                  <a:pt x="2003" y="1095"/>
                  <a:pt x="2003" y="1095"/>
                  <a:pt x="2003" y="1095"/>
                </a:cubicBezTo>
                <a:cubicBezTo>
                  <a:pt x="2003" y="1095"/>
                  <a:pt x="2003" y="1095"/>
                  <a:pt x="2003" y="1095"/>
                </a:cubicBezTo>
                <a:cubicBezTo>
                  <a:pt x="2003" y="1096"/>
                  <a:pt x="2003" y="1096"/>
                  <a:pt x="2003" y="1096"/>
                </a:cubicBezTo>
                <a:cubicBezTo>
                  <a:pt x="2004" y="1095"/>
                  <a:pt x="2004" y="1095"/>
                  <a:pt x="2004" y="1095"/>
                </a:cubicBezTo>
                <a:cubicBezTo>
                  <a:pt x="2004" y="1095"/>
                  <a:pt x="2004" y="1095"/>
                  <a:pt x="2004" y="1095"/>
                </a:cubicBezTo>
                <a:cubicBezTo>
                  <a:pt x="2004" y="1095"/>
                  <a:pt x="2004" y="1095"/>
                  <a:pt x="2004" y="1095"/>
                </a:cubicBezTo>
                <a:cubicBezTo>
                  <a:pt x="2005" y="1095"/>
                  <a:pt x="2005" y="1095"/>
                  <a:pt x="2005" y="1095"/>
                </a:cubicBezTo>
                <a:cubicBezTo>
                  <a:pt x="2005" y="1094"/>
                  <a:pt x="2005" y="1094"/>
                  <a:pt x="2005" y="1094"/>
                </a:cubicBezTo>
                <a:cubicBezTo>
                  <a:pt x="2005" y="1094"/>
                  <a:pt x="2005" y="1094"/>
                  <a:pt x="2005" y="1094"/>
                </a:cubicBezTo>
                <a:cubicBezTo>
                  <a:pt x="2005" y="1094"/>
                  <a:pt x="2005" y="1094"/>
                  <a:pt x="2005" y="1094"/>
                </a:cubicBezTo>
                <a:cubicBezTo>
                  <a:pt x="2005" y="1094"/>
                  <a:pt x="2005" y="1094"/>
                  <a:pt x="2005" y="1094"/>
                </a:cubicBezTo>
                <a:cubicBezTo>
                  <a:pt x="2005" y="1094"/>
                  <a:pt x="2005" y="1094"/>
                  <a:pt x="2005" y="1094"/>
                </a:cubicBezTo>
                <a:cubicBezTo>
                  <a:pt x="2005" y="1094"/>
                  <a:pt x="2005" y="1094"/>
                  <a:pt x="2005" y="1094"/>
                </a:cubicBezTo>
                <a:cubicBezTo>
                  <a:pt x="2005" y="1093"/>
                  <a:pt x="2005" y="1093"/>
                  <a:pt x="2005" y="1093"/>
                </a:cubicBezTo>
                <a:cubicBezTo>
                  <a:pt x="2005" y="1093"/>
                  <a:pt x="2005" y="1093"/>
                  <a:pt x="2005" y="1093"/>
                </a:cubicBezTo>
                <a:cubicBezTo>
                  <a:pt x="2004" y="1093"/>
                  <a:pt x="2004" y="1093"/>
                  <a:pt x="2004" y="1093"/>
                </a:cubicBezTo>
                <a:cubicBezTo>
                  <a:pt x="2004" y="1093"/>
                  <a:pt x="2004" y="1093"/>
                  <a:pt x="2004" y="1093"/>
                </a:cubicBezTo>
                <a:cubicBezTo>
                  <a:pt x="2004" y="1092"/>
                  <a:pt x="2004" y="1092"/>
                  <a:pt x="2004" y="1092"/>
                </a:cubicBezTo>
                <a:cubicBezTo>
                  <a:pt x="2004" y="1092"/>
                  <a:pt x="2004" y="1092"/>
                  <a:pt x="2004" y="1092"/>
                </a:cubicBezTo>
                <a:cubicBezTo>
                  <a:pt x="2004" y="1092"/>
                  <a:pt x="2004" y="1092"/>
                  <a:pt x="2004" y="1092"/>
                </a:cubicBezTo>
                <a:cubicBezTo>
                  <a:pt x="2004" y="1092"/>
                  <a:pt x="2004" y="1092"/>
                  <a:pt x="2004" y="1092"/>
                </a:cubicBezTo>
                <a:moveTo>
                  <a:pt x="2008" y="1099"/>
                </a:moveTo>
                <a:cubicBezTo>
                  <a:pt x="2008" y="1100"/>
                  <a:pt x="2008" y="1100"/>
                  <a:pt x="2008" y="1100"/>
                </a:cubicBezTo>
                <a:cubicBezTo>
                  <a:pt x="2008" y="1100"/>
                  <a:pt x="2008" y="1100"/>
                  <a:pt x="2008" y="1100"/>
                </a:cubicBezTo>
                <a:cubicBezTo>
                  <a:pt x="2007" y="1100"/>
                  <a:pt x="2007" y="1100"/>
                  <a:pt x="2007" y="1100"/>
                </a:cubicBezTo>
                <a:cubicBezTo>
                  <a:pt x="2008" y="1101"/>
                  <a:pt x="2008" y="1101"/>
                  <a:pt x="2008" y="1101"/>
                </a:cubicBezTo>
                <a:cubicBezTo>
                  <a:pt x="2008" y="1101"/>
                  <a:pt x="2008" y="1101"/>
                  <a:pt x="2008" y="1101"/>
                </a:cubicBezTo>
                <a:cubicBezTo>
                  <a:pt x="2008" y="1100"/>
                  <a:pt x="2008" y="1100"/>
                  <a:pt x="2008" y="1100"/>
                </a:cubicBezTo>
                <a:cubicBezTo>
                  <a:pt x="2008" y="1100"/>
                  <a:pt x="2008" y="1100"/>
                  <a:pt x="2008" y="1100"/>
                </a:cubicBezTo>
                <a:cubicBezTo>
                  <a:pt x="2008" y="1099"/>
                  <a:pt x="2008" y="1099"/>
                  <a:pt x="2008" y="1099"/>
                </a:cubicBezTo>
                <a:moveTo>
                  <a:pt x="2047" y="1178"/>
                </a:moveTo>
                <a:cubicBezTo>
                  <a:pt x="2046" y="1178"/>
                  <a:pt x="2046" y="1178"/>
                  <a:pt x="2046" y="1178"/>
                </a:cubicBezTo>
                <a:cubicBezTo>
                  <a:pt x="2046" y="1177"/>
                  <a:pt x="2046" y="1177"/>
                  <a:pt x="2046" y="1177"/>
                </a:cubicBezTo>
                <a:cubicBezTo>
                  <a:pt x="2046" y="1177"/>
                  <a:pt x="2046" y="1177"/>
                  <a:pt x="2046" y="1177"/>
                </a:cubicBezTo>
                <a:cubicBezTo>
                  <a:pt x="2046" y="1177"/>
                  <a:pt x="2046" y="1177"/>
                  <a:pt x="2046" y="1177"/>
                </a:cubicBezTo>
                <a:cubicBezTo>
                  <a:pt x="2045" y="1176"/>
                  <a:pt x="2045" y="1176"/>
                  <a:pt x="2045" y="1176"/>
                </a:cubicBezTo>
                <a:cubicBezTo>
                  <a:pt x="2045" y="1176"/>
                  <a:pt x="2045" y="1176"/>
                  <a:pt x="2045" y="1176"/>
                </a:cubicBezTo>
                <a:cubicBezTo>
                  <a:pt x="2045" y="1177"/>
                  <a:pt x="2045" y="1177"/>
                  <a:pt x="2045" y="1177"/>
                </a:cubicBezTo>
                <a:cubicBezTo>
                  <a:pt x="2045" y="1177"/>
                  <a:pt x="2045" y="1177"/>
                  <a:pt x="2045" y="1177"/>
                </a:cubicBezTo>
                <a:cubicBezTo>
                  <a:pt x="2045" y="1176"/>
                  <a:pt x="2045" y="1176"/>
                  <a:pt x="2045" y="1176"/>
                </a:cubicBezTo>
                <a:cubicBezTo>
                  <a:pt x="2045" y="1176"/>
                  <a:pt x="2045" y="1176"/>
                  <a:pt x="2045" y="1176"/>
                </a:cubicBezTo>
                <a:cubicBezTo>
                  <a:pt x="2045" y="1176"/>
                  <a:pt x="2045" y="1176"/>
                  <a:pt x="2045" y="1176"/>
                </a:cubicBezTo>
                <a:cubicBezTo>
                  <a:pt x="2045" y="1175"/>
                  <a:pt x="2045" y="1175"/>
                  <a:pt x="2045" y="1175"/>
                </a:cubicBezTo>
                <a:cubicBezTo>
                  <a:pt x="2045" y="1175"/>
                  <a:pt x="2045" y="1175"/>
                  <a:pt x="2045" y="1175"/>
                </a:cubicBezTo>
                <a:cubicBezTo>
                  <a:pt x="2045" y="1174"/>
                  <a:pt x="2045" y="1174"/>
                  <a:pt x="2045" y="1174"/>
                </a:cubicBezTo>
                <a:cubicBezTo>
                  <a:pt x="2046" y="1174"/>
                  <a:pt x="2046" y="1174"/>
                  <a:pt x="2046" y="1174"/>
                </a:cubicBezTo>
                <a:cubicBezTo>
                  <a:pt x="2046" y="1173"/>
                  <a:pt x="2046" y="1173"/>
                  <a:pt x="2046" y="1173"/>
                </a:cubicBezTo>
                <a:cubicBezTo>
                  <a:pt x="2046" y="1173"/>
                  <a:pt x="2046" y="1173"/>
                  <a:pt x="2046" y="1173"/>
                </a:cubicBezTo>
                <a:cubicBezTo>
                  <a:pt x="2046" y="1172"/>
                  <a:pt x="2046" y="1172"/>
                  <a:pt x="2046" y="1172"/>
                </a:cubicBezTo>
                <a:cubicBezTo>
                  <a:pt x="2045" y="1172"/>
                  <a:pt x="2045" y="1172"/>
                  <a:pt x="2045" y="1172"/>
                </a:cubicBezTo>
                <a:cubicBezTo>
                  <a:pt x="2045" y="1172"/>
                  <a:pt x="2045" y="1172"/>
                  <a:pt x="2045" y="1172"/>
                </a:cubicBezTo>
                <a:cubicBezTo>
                  <a:pt x="2045" y="1171"/>
                  <a:pt x="2045" y="1171"/>
                  <a:pt x="2045" y="1171"/>
                </a:cubicBezTo>
                <a:cubicBezTo>
                  <a:pt x="2044" y="1171"/>
                  <a:pt x="2044" y="1171"/>
                  <a:pt x="2044" y="1171"/>
                </a:cubicBezTo>
                <a:cubicBezTo>
                  <a:pt x="2044" y="1171"/>
                  <a:pt x="2044" y="1171"/>
                  <a:pt x="2044" y="1171"/>
                </a:cubicBezTo>
                <a:cubicBezTo>
                  <a:pt x="2043" y="1171"/>
                  <a:pt x="2043" y="1171"/>
                  <a:pt x="2043" y="1171"/>
                </a:cubicBezTo>
                <a:cubicBezTo>
                  <a:pt x="2043" y="1171"/>
                  <a:pt x="2043" y="1171"/>
                  <a:pt x="2043" y="1171"/>
                </a:cubicBezTo>
                <a:cubicBezTo>
                  <a:pt x="2043" y="1171"/>
                  <a:pt x="2043" y="1171"/>
                  <a:pt x="2043" y="1171"/>
                </a:cubicBezTo>
                <a:cubicBezTo>
                  <a:pt x="2042" y="1171"/>
                  <a:pt x="2042" y="1171"/>
                  <a:pt x="2042" y="1171"/>
                </a:cubicBezTo>
                <a:cubicBezTo>
                  <a:pt x="2042" y="1171"/>
                  <a:pt x="2042" y="1171"/>
                  <a:pt x="2042" y="1171"/>
                </a:cubicBezTo>
                <a:cubicBezTo>
                  <a:pt x="2042" y="1171"/>
                  <a:pt x="2042" y="1171"/>
                  <a:pt x="2042" y="1171"/>
                </a:cubicBezTo>
                <a:cubicBezTo>
                  <a:pt x="2041" y="1171"/>
                  <a:pt x="2041" y="1171"/>
                  <a:pt x="2041" y="1171"/>
                </a:cubicBezTo>
                <a:cubicBezTo>
                  <a:pt x="2041" y="1171"/>
                  <a:pt x="2041" y="1171"/>
                  <a:pt x="2041" y="1171"/>
                </a:cubicBezTo>
                <a:cubicBezTo>
                  <a:pt x="2040" y="1171"/>
                  <a:pt x="2040" y="1171"/>
                  <a:pt x="2040" y="1171"/>
                </a:cubicBezTo>
                <a:cubicBezTo>
                  <a:pt x="2040" y="1171"/>
                  <a:pt x="2040" y="1171"/>
                  <a:pt x="2039" y="1171"/>
                </a:cubicBezTo>
                <a:cubicBezTo>
                  <a:pt x="2039" y="1171"/>
                  <a:pt x="2039" y="1171"/>
                  <a:pt x="2039" y="1171"/>
                </a:cubicBezTo>
                <a:cubicBezTo>
                  <a:pt x="2038" y="1172"/>
                  <a:pt x="2038" y="1172"/>
                  <a:pt x="2038" y="1172"/>
                </a:cubicBezTo>
                <a:cubicBezTo>
                  <a:pt x="2038" y="1172"/>
                  <a:pt x="2038" y="1172"/>
                  <a:pt x="2038" y="1172"/>
                </a:cubicBezTo>
                <a:cubicBezTo>
                  <a:pt x="2038" y="1172"/>
                  <a:pt x="2038" y="1172"/>
                  <a:pt x="2038" y="1172"/>
                </a:cubicBezTo>
                <a:cubicBezTo>
                  <a:pt x="2037" y="1171"/>
                  <a:pt x="2037" y="1171"/>
                  <a:pt x="2037" y="1171"/>
                </a:cubicBezTo>
                <a:cubicBezTo>
                  <a:pt x="2037" y="1171"/>
                  <a:pt x="2037" y="1171"/>
                  <a:pt x="2037" y="1171"/>
                </a:cubicBezTo>
                <a:cubicBezTo>
                  <a:pt x="2037" y="1171"/>
                  <a:pt x="2037" y="1171"/>
                  <a:pt x="2037" y="1171"/>
                </a:cubicBezTo>
                <a:cubicBezTo>
                  <a:pt x="2037" y="1171"/>
                  <a:pt x="2037" y="1171"/>
                  <a:pt x="2037" y="1171"/>
                </a:cubicBezTo>
                <a:cubicBezTo>
                  <a:pt x="2037" y="1171"/>
                  <a:pt x="2037" y="1171"/>
                  <a:pt x="2037" y="1171"/>
                </a:cubicBezTo>
                <a:cubicBezTo>
                  <a:pt x="2036" y="1171"/>
                  <a:pt x="2036" y="1171"/>
                  <a:pt x="2036" y="1171"/>
                </a:cubicBezTo>
                <a:cubicBezTo>
                  <a:pt x="2036" y="1171"/>
                  <a:pt x="2036" y="1171"/>
                  <a:pt x="2036" y="1171"/>
                </a:cubicBezTo>
                <a:cubicBezTo>
                  <a:pt x="2036" y="1171"/>
                  <a:pt x="2036" y="1171"/>
                  <a:pt x="2036" y="1171"/>
                </a:cubicBezTo>
                <a:cubicBezTo>
                  <a:pt x="2036" y="1171"/>
                  <a:pt x="2036" y="1171"/>
                  <a:pt x="2036" y="1171"/>
                </a:cubicBezTo>
                <a:cubicBezTo>
                  <a:pt x="2035" y="1170"/>
                  <a:pt x="2035" y="1170"/>
                  <a:pt x="2035" y="1170"/>
                </a:cubicBezTo>
                <a:cubicBezTo>
                  <a:pt x="2035" y="1170"/>
                  <a:pt x="2035" y="1170"/>
                  <a:pt x="2035" y="1170"/>
                </a:cubicBezTo>
                <a:cubicBezTo>
                  <a:pt x="2035" y="1170"/>
                  <a:pt x="2035" y="1170"/>
                  <a:pt x="2035" y="1170"/>
                </a:cubicBezTo>
                <a:cubicBezTo>
                  <a:pt x="2035" y="1170"/>
                  <a:pt x="2035" y="1170"/>
                  <a:pt x="2035" y="1170"/>
                </a:cubicBezTo>
                <a:cubicBezTo>
                  <a:pt x="2035" y="1170"/>
                  <a:pt x="2035" y="1170"/>
                  <a:pt x="2035" y="1170"/>
                </a:cubicBezTo>
                <a:cubicBezTo>
                  <a:pt x="2035" y="1169"/>
                  <a:pt x="2035" y="1169"/>
                  <a:pt x="2035" y="1169"/>
                </a:cubicBezTo>
                <a:cubicBezTo>
                  <a:pt x="2035" y="1169"/>
                  <a:pt x="2035" y="1169"/>
                  <a:pt x="2035" y="1169"/>
                </a:cubicBezTo>
                <a:cubicBezTo>
                  <a:pt x="2035" y="1169"/>
                  <a:pt x="2035" y="1169"/>
                  <a:pt x="2035" y="1169"/>
                </a:cubicBezTo>
                <a:cubicBezTo>
                  <a:pt x="2035" y="1168"/>
                  <a:pt x="2035" y="1168"/>
                  <a:pt x="2035" y="1168"/>
                </a:cubicBezTo>
                <a:cubicBezTo>
                  <a:pt x="2034" y="1168"/>
                  <a:pt x="2034" y="1168"/>
                  <a:pt x="2034" y="1168"/>
                </a:cubicBezTo>
                <a:cubicBezTo>
                  <a:pt x="2034" y="1168"/>
                  <a:pt x="2034" y="1168"/>
                  <a:pt x="2034" y="1168"/>
                </a:cubicBezTo>
                <a:cubicBezTo>
                  <a:pt x="2034" y="1168"/>
                  <a:pt x="2034" y="1168"/>
                  <a:pt x="2034" y="1168"/>
                </a:cubicBezTo>
                <a:cubicBezTo>
                  <a:pt x="2034" y="1167"/>
                  <a:pt x="2034" y="1167"/>
                  <a:pt x="2034" y="1167"/>
                </a:cubicBezTo>
                <a:cubicBezTo>
                  <a:pt x="2033" y="1167"/>
                  <a:pt x="2033" y="1167"/>
                  <a:pt x="2033" y="1167"/>
                </a:cubicBezTo>
                <a:cubicBezTo>
                  <a:pt x="2033" y="1167"/>
                  <a:pt x="2033" y="1167"/>
                  <a:pt x="2033" y="1167"/>
                </a:cubicBezTo>
                <a:cubicBezTo>
                  <a:pt x="2034" y="1167"/>
                  <a:pt x="2034" y="1167"/>
                  <a:pt x="2034" y="1167"/>
                </a:cubicBezTo>
                <a:cubicBezTo>
                  <a:pt x="2033" y="1167"/>
                  <a:pt x="2033" y="1167"/>
                  <a:pt x="2033" y="1167"/>
                </a:cubicBezTo>
                <a:cubicBezTo>
                  <a:pt x="2034" y="1166"/>
                  <a:pt x="2034" y="1166"/>
                  <a:pt x="2034" y="1166"/>
                </a:cubicBezTo>
                <a:cubicBezTo>
                  <a:pt x="2033" y="1166"/>
                  <a:pt x="2033" y="1166"/>
                  <a:pt x="2033" y="1166"/>
                </a:cubicBezTo>
                <a:cubicBezTo>
                  <a:pt x="2033" y="1166"/>
                  <a:pt x="2033" y="1166"/>
                  <a:pt x="2033" y="1166"/>
                </a:cubicBezTo>
                <a:cubicBezTo>
                  <a:pt x="2033" y="1166"/>
                  <a:pt x="2033" y="1166"/>
                  <a:pt x="2033" y="1166"/>
                </a:cubicBezTo>
                <a:cubicBezTo>
                  <a:pt x="2033" y="1166"/>
                  <a:pt x="2033" y="1166"/>
                  <a:pt x="2033" y="1166"/>
                </a:cubicBezTo>
                <a:cubicBezTo>
                  <a:pt x="2033" y="1165"/>
                  <a:pt x="2033" y="1165"/>
                  <a:pt x="2033" y="1165"/>
                </a:cubicBezTo>
                <a:cubicBezTo>
                  <a:pt x="2033" y="1166"/>
                  <a:pt x="2033" y="1166"/>
                  <a:pt x="2033" y="1166"/>
                </a:cubicBezTo>
                <a:cubicBezTo>
                  <a:pt x="2033" y="1166"/>
                  <a:pt x="2033" y="1166"/>
                  <a:pt x="2033" y="1166"/>
                </a:cubicBezTo>
                <a:cubicBezTo>
                  <a:pt x="2032" y="1166"/>
                  <a:pt x="2032" y="1166"/>
                  <a:pt x="2032" y="1166"/>
                </a:cubicBezTo>
                <a:cubicBezTo>
                  <a:pt x="2032" y="1165"/>
                  <a:pt x="2032" y="1165"/>
                  <a:pt x="2032" y="1165"/>
                </a:cubicBezTo>
                <a:cubicBezTo>
                  <a:pt x="2031" y="1166"/>
                  <a:pt x="2031" y="1166"/>
                  <a:pt x="2031" y="1166"/>
                </a:cubicBezTo>
                <a:cubicBezTo>
                  <a:pt x="2030" y="1166"/>
                  <a:pt x="2030" y="1166"/>
                  <a:pt x="2030" y="1166"/>
                </a:cubicBezTo>
                <a:cubicBezTo>
                  <a:pt x="2030" y="1166"/>
                  <a:pt x="2030" y="1166"/>
                  <a:pt x="2030" y="1166"/>
                </a:cubicBezTo>
                <a:cubicBezTo>
                  <a:pt x="2029" y="1165"/>
                  <a:pt x="2029" y="1165"/>
                  <a:pt x="2029" y="1165"/>
                </a:cubicBezTo>
                <a:cubicBezTo>
                  <a:pt x="2029" y="1165"/>
                  <a:pt x="2029" y="1165"/>
                  <a:pt x="2029" y="1165"/>
                </a:cubicBezTo>
                <a:cubicBezTo>
                  <a:pt x="2029" y="1165"/>
                  <a:pt x="2029" y="1165"/>
                  <a:pt x="2029" y="1165"/>
                </a:cubicBezTo>
                <a:cubicBezTo>
                  <a:pt x="2028" y="1165"/>
                  <a:pt x="2028" y="1165"/>
                  <a:pt x="2028" y="1165"/>
                </a:cubicBezTo>
                <a:cubicBezTo>
                  <a:pt x="2028" y="1165"/>
                  <a:pt x="2028" y="1165"/>
                  <a:pt x="2028" y="1165"/>
                </a:cubicBezTo>
                <a:cubicBezTo>
                  <a:pt x="2027" y="1165"/>
                  <a:pt x="2027" y="1165"/>
                  <a:pt x="2027" y="1165"/>
                </a:cubicBezTo>
                <a:cubicBezTo>
                  <a:pt x="2027" y="1165"/>
                  <a:pt x="2027" y="1165"/>
                  <a:pt x="2027" y="1165"/>
                </a:cubicBezTo>
                <a:cubicBezTo>
                  <a:pt x="2026" y="1164"/>
                  <a:pt x="2026" y="1164"/>
                  <a:pt x="2026" y="1164"/>
                </a:cubicBezTo>
                <a:cubicBezTo>
                  <a:pt x="2026" y="1164"/>
                  <a:pt x="2026" y="1164"/>
                  <a:pt x="2026" y="1164"/>
                </a:cubicBezTo>
                <a:cubicBezTo>
                  <a:pt x="2025" y="1164"/>
                  <a:pt x="2025" y="1164"/>
                  <a:pt x="2025" y="1164"/>
                </a:cubicBezTo>
                <a:cubicBezTo>
                  <a:pt x="2024" y="1164"/>
                  <a:pt x="2024" y="1164"/>
                  <a:pt x="2024" y="1164"/>
                </a:cubicBezTo>
                <a:cubicBezTo>
                  <a:pt x="2024" y="1164"/>
                  <a:pt x="2024" y="1164"/>
                  <a:pt x="2024" y="1164"/>
                </a:cubicBezTo>
                <a:cubicBezTo>
                  <a:pt x="2023" y="1163"/>
                  <a:pt x="2023" y="1163"/>
                  <a:pt x="2023" y="1163"/>
                </a:cubicBezTo>
                <a:cubicBezTo>
                  <a:pt x="2023" y="1163"/>
                  <a:pt x="2023" y="1163"/>
                  <a:pt x="2023" y="1163"/>
                </a:cubicBezTo>
                <a:cubicBezTo>
                  <a:pt x="2023" y="1162"/>
                  <a:pt x="2023" y="1162"/>
                  <a:pt x="2023" y="1162"/>
                </a:cubicBezTo>
                <a:cubicBezTo>
                  <a:pt x="2022" y="1162"/>
                  <a:pt x="2022" y="1162"/>
                  <a:pt x="2022" y="1162"/>
                </a:cubicBezTo>
                <a:cubicBezTo>
                  <a:pt x="2022" y="1162"/>
                  <a:pt x="2022" y="1162"/>
                  <a:pt x="2022" y="1162"/>
                </a:cubicBezTo>
                <a:cubicBezTo>
                  <a:pt x="2021" y="1162"/>
                  <a:pt x="2021" y="1162"/>
                  <a:pt x="2021" y="1162"/>
                </a:cubicBezTo>
                <a:cubicBezTo>
                  <a:pt x="2021" y="1163"/>
                  <a:pt x="2021" y="1163"/>
                  <a:pt x="2021" y="1163"/>
                </a:cubicBezTo>
                <a:cubicBezTo>
                  <a:pt x="2020" y="1163"/>
                  <a:pt x="2020" y="1163"/>
                  <a:pt x="2020" y="1163"/>
                </a:cubicBezTo>
                <a:cubicBezTo>
                  <a:pt x="2020" y="1164"/>
                  <a:pt x="2020" y="1164"/>
                  <a:pt x="2020" y="1164"/>
                </a:cubicBezTo>
                <a:cubicBezTo>
                  <a:pt x="2020" y="1165"/>
                  <a:pt x="2020" y="1165"/>
                  <a:pt x="2020" y="1165"/>
                </a:cubicBezTo>
                <a:cubicBezTo>
                  <a:pt x="2019" y="1165"/>
                  <a:pt x="2019" y="1165"/>
                  <a:pt x="2019" y="1165"/>
                </a:cubicBezTo>
                <a:cubicBezTo>
                  <a:pt x="2020" y="1165"/>
                  <a:pt x="2020" y="1165"/>
                  <a:pt x="2020" y="1165"/>
                </a:cubicBezTo>
                <a:cubicBezTo>
                  <a:pt x="2019" y="1165"/>
                  <a:pt x="2019" y="1165"/>
                  <a:pt x="2019" y="1165"/>
                </a:cubicBezTo>
                <a:cubicBezTo>
                  <a:pt x="2019" y="1166"/>
                  <a:pt x="2019" y="1166"/>
                  <a:pt x="2019" y="1166"/>
                </a:cubicBezTo>
                <a:cubicBezTo>
                  <a:pt x="2018" y="1166"/>
                  <a:pt x="2018" y="1166"/>
                  <a:pt x="2018" y="1166"/>
                </a:cubicBezTo>
                <a:cubicBezTo>
                  <a:pt x="2018" y="1166"/>
                  <a:pt x="2018" y="1166"/>
                  <a:pt x="2018" y="1166"/>
                </a:cubicBezTo>
                <a:cubicBezTo>
                  <a:pt x="2018" y="1166"/>
                  <a:pt x="2018" y="1166"/>
                  <a:pt x="2018" y="1166"/>
                </a:cubicBezTo>
                <a:cubicBezTo>
                  <a:pt x="2018" y="1166"/>
                  <a:pt x="2018" y="1166"/>
                  <a:pt x="2018" y="1166"/>
                </a:cubicBezTo>
                <a:cubicBezTo>
                  <a:pt x="2017" y="1165"/>
                  <a:pt x="2017" y="1165"/>
                  <a:pt x="2017" y="1165"/>
                </a:cubicBezTo>
                <a:cubicBezTo>
                  <a:pt x="2017" y="1165"/>
                  <a:pt x="2017" y="1165"/>
                  <a:pt x="2017" y="1165"/>
                </a:cubicBezTo>
                <a:cubicBezTo>
                  <a:pt x="2016" y="1166"/>
                  <a:pt x="2016" y="1166"/>
                  <a:pt x="2016" y="1166"/>
                </a:cubicBezTo>
                <a:cubicBezTo>
                  <a:pt x="2016" y="1166"/>
                  <a:pt x="2016" y="1166"/>
                  <a:pt x="2015" y="1166"/>
                </a:cubicBezTo>
                <a:cubicBezTo>
                  <a:pt x="2015" y="1166"/>
                  <a:pt x="2014" y="1166"/>
                  <a:pt x="2014" y="1166"/>
                </a:cubicBezTo>
                <a:cubicBezTo>
                  <a:pt x="2014" y="1165"/>
                  <a:pt x="2013" y="1165"/>
                  <a:pt x="2013" y="1165"/>
                </a:cubicBezTo>
                <a:cubicBezTo>
                  <a:pt x="2012" y="1165"/>
                  <a:pt x="2012" y="1165"/>
                  <a:pt x="2012" y="1165"/>
                </a:cubicBezTo>
                <a:cubicBezTo>
                  <a:pt x="2012" y="1165"/>
                  <a:pt x="2012" y="1165"/>
                  <a:pt x="2011" y="1166"/>
                </a:cubicBezTo>
                <a:cubicBezTo>
                  <a:pt x="2010" y="1166"/>
                  <a:pt x="2009" y="1165"/>
                  <a:pt x="2009" y="1165"/>
                </a:cubicBezTo>
                <a:cubicBezTo>
                  <a:pt x="2009" y="1165"/>
                  <a:pt x="2009" y="1165"/>
                  <a:pt x="2009" y="1165"/>
                </a:cubicBezTo>
                <a:cubicBezTo>
                  <a:pt x="2009" y="1165"/>
                  <a:pt x="2009" y="1165"/>
                  <a:pt x="2009" y="1165"/>
                </a:cubicBezTo>
                <a:cubicBezTo>
                  <a:pt x="2008" y="1165"/>
                  <a:pt x="2008" y="1165"/>
                  <a:pt x="2008" y="1165"/>
                </a:cubicBezTo>
                <a:cubicBezTo>
                  <a:pt x="2008" y="1165"/>
                  <a:pt x="2008" y="1165"/>
                  <a:pt x="2008" y="1165"/>
                </a:cubicBezTo>
                <a:cubicBezTo>
                  <a:pt x="2008" y="1165"/>
                  <a:pt x="2008" y="1165"/>
                  <a:pt x="2008" y="1165"/>
                </a:cubicBezTo>
                <a:cubicBezTo>
                  <a:pt x="2008" y="1165"/>
                  <a:pt x="2008" y="1165"/>
                  <a:pt x="2008" y="1165"/>
                </a:cubicBezTo>
                <a:cubicBezTo>
                  <a:pt x="2008" y="1165"/>
                  <a:pt x="2008" y="1165"/>
                  <a:pt x="2008" y="1165"/>
                </a:cubicBezTo>
                <a:cubicBezTo>
                  <a:pt x="2007" y="1165"/>
                  <a:pt x="2007" y="1165"/>
                  <a:pt x="2007" y="1165"/>
                </a:cubicBezTo>
                <a:cubicBezTo>
                  <a:pt x="2007" y="1165"/>
                  <a:pt x="2007" y="1165"/>
                  <a:pt x="2007" y="1165"/>
                </a:cubicBezTo>
                <a:cubicBezTo>
                  <a:pt x="2007" y="1165"/>
                  <a:pt x="2007" y="1165"/>
                  <a:pt x="2007" y="1165"/>
                </a:cubicBezTo>
                <a:cubicBezTo>
                  <a:pt x="2006" y="1165"/>
                  <a:pt x="2006" y="1165"/>
                  <a:pt x="2006" y="1165"/>
                </a:cubicBezTo>
                <a:cubicBezTo>
                  <a:pt x="2006" y="1164"/>
                  <a:pt x="2006" y="1164"/>
                  <a:pt x="2006" y="1164"/>
                </a:cubicBezTo>
                <a:cubicBezTo>
                  <a:pt x="2006" y="1164"/>
                  <a:pt x="2006" y="1163"/>
                  <a:pt x="2006" y="1163"/>
                </a:cubicBezTo>
                <a:cubicBezTo>
                  <a:pt x="2006" y="1163"/>
                  <a:pt x="2006" y="1163"/>
                  <a:pt x="2006" y="1163"/>
                </a:cubicBezTo>
                <a:cubicBezTo>
                  <a:pt x="2005" y="1163"/>
                  <a:pt x="2005" y="1163"/>
                  <a:pt x="2005" y="1163"/>
                </a:cubicBezTo>
                <a:cubicBezTo>
                  <a:pt x="2005" y="1162"/>
                  <a:pt x="2005" y="1162"/>
                  <a:pt x="2005" y="1162"/>
                </a:cubicBezTo>
                <a:cubicBezTo>
                  <a:pt x="2004" y="1161"/>
                  <a:pt x="2004" y="1161"/>
                  <a:pt x="2004" y="1161"/>
                </a:cubicBezTo>
                <a:cubicBezTo>
                  <a:pt x="2004" y="1162"/>
                  <a:pt x="2004" y="1162"/>
                  <a:pt x="2004" y="1162"/>
                </a:cubicBezTo>
                <a:cubicBezTo>
                  <a:pt x="2004" y="1162"/>
                  <a:pt x="2004" y="1162"/>
                  <a:pt x="2004" y="1162"/>
                </a:cubicBezTo>
                <a:cubicBezTo>
                  <a:pt x="2004" y="1161"/>
                  <a:pt x="2004" y="1161"/>
                  <a:pt x="2004" y="1161"/>
                </a:cubicBezTo>
                <a:cubicBezTo>
                  <a:pt x="2004" y="1161"/>
                  <a:pt x="2004" y="1161"/>
                  <a:pt x="2004" y="1161"/>
                </a:cubicBezTo>
                <a:cubicBezTo>
                  <a:pt x="2004" y="1161"/>
                  <a:pt x="2004" y="1161"/>
                  <a:pt x="2004" y="1161"/>
                </a:cubicBezTo>
                <a:cubicBezTo>
                  <a:pt x="2004" y="1162"/>
                  <a:pt x="2004" y="1162"/>
                  <a:pt x="2004" y="1162"/>
                </a:cubicBezTo>
                <a:cubicBezTo>
                  <a:pt x="2003" y="1162"/>
                  <a:pt x="2003" y="1162"/>
                  <a:pt x="2003" y="1162"/>
                </a:cubicBezTo>
                <a:cubicBezTo>
                  <a:pt x="2002" y="1162"/>
                  <a:pt x="2002" y="1161"/>
                  <a:pt x="2002" y="1161"/>
                </a:cubicBezTo>
                <a:cubicBezTo>
                  <a:pt x="2002" y="1161"/>
                  <a:pt x="2002" y="1161"/>
                  <a:pt x="2002" y="1161"/>
                </a:cubicBezTo>
                <a:cubicBezTo>
                  <a:pt x="2002" y="1161"/>
                  <a:pt x="2002" y="1161"/>
                  <a:pt x="2002" y="1161"/>
                </a:cubicBezTo>
                <a:cubicBezTo>
                  <a:pt x="2001" y="1161"/>
                  <a:pt x="2001" y="1161"/>
                  <a:pt x="2001" y="1161"/>
                </a:cubicBezTo>
                <a:cubicBezTo>
                  <a:pt x="2001" y="1161"/>
                  <a:pt x="2001" y="1161"/>
                  <a:pt x="2001" y="1161"/>
                </a:cubicBezTo>
                <a:cubicBezTo>
                  <a:pt x="2000" y="1161"/>
                  <a:pt x="2000" y="1161"/>
                  <a:pt x="2000" y="1161"/>
                </a:cubicBezTo>
                <a:cubicBezTo>
                  <a:pt x="2000" y="1161"/>
                  <a:pt x="2000" y="1161"/>
                  <a:pt x="2000" y="1161"/>
                </a:cubicBezTo>
                <a:cubicBezTo>
                  <a:pt x="2000" y="1161"/>
                  <a:pt x="2000" y="1161"/>
                  <a:pt x="2000" y="1161"/>
                </a:cubicBezTo>
                <a:cubicBezTo>
                  <a:pt x="1999" y="1161"/>
                  <a:pt x="1999" y="1161"/>
                  <a:pt x="1999" y="1161"/>
                </a:cubicBezTo>
                <a:cubicBezTo>
                  <a:pt x="1998" y="1160"/>
                  <a:pt x="1998" y="1160"/>
                  <a:pt x="1998" y="1160"/>
                </a:cubicBezTo>
                <a:cubicBezTo>
                  <a:pt x="1998" y="1160"/>
                  <a:pt x="1998" y="1160"/>
                  <a:pt x="1998" y="1160"/>
                </a:cubicBezTo>
                <a:cubicBezTo>
                  <a:pt x="1998" y="1159"/>
                  <a:pt x="1998" y="1159"/>
                  <a:pt x="1997" y="1159"/>
                </a:cubicBezTo>
                <a:cubicBezTo>
                  <a:pt x="1997" y="1159"/>
                  <a:pt x="1997" y="1159"/>
                  <a:pt x="1997" y="1159"/>
                </a:cubicBezTo>
                <a:cubicBezTo>
                  <a:pt x="1996" y="1159"/>
                  <a:pt x="1996" y="1159"/>
                  <a:pt x="1996" y="1159"/>
                </a:cubicBezTo>
                <a:cubicBezTo>
                  <a:pt x="1996" y="1159"/>
                  <a:pt x="1996" y="1159"/>
                  <a:pt x="1996" y="1159"/>
                </a:cubicBezTo>
                <a:cubicBezTo>
                  <a:pt x="1996" y="1159"/>
                  <a:pt x="1996" y="1159"/>
                  <a:pt x="1996" y="1159"/>
                </a:cubicBezTo>
                <a:cubicBezTo>
                  <a:pt x="1995" y="1159"/>
                  <a:pt x="1995" y="1159"/>
                  <a:pt x="1995" y="1159"/>
                </a:cubicBezTo>
                <a:cubicBezTo>
                  <a:pt x="1996" y="1159"/>
                  <a:pt x="1996" y="1159"/>
                  <a:pt x="1996" y="1159"/>
                </a:cubicBezTo>
                <a:cubicBezTo>
                  <a:pt x="1995" y="1160"/>
                  <a:pt x="1995" y="1160"/>
                  <a:pt x="1995" y="1160"/>
                </a:cubicBezTo>
                <a:cubicBezTo>
                  <a:pt x="1996" y="1160"/>
                  <a:pt x="1996" y="1160"/>
                  <a:pt x="1996" y="1160"/>
                </a:cubicBezTo>
                <a:cubicBezTo>
                  <a:pt x="1995" y="1160"/>
                  <a:pt x="1995" y="1160"/>
                  <a:pt x="1995" y="1160"/>
                </a:cubicBezTo>
                <a:cubicBezTo>
                  <a:pt x="1995" y="1160"/>
                  <a:pt x="1995" y="1160"/>
                  <a:pt x="1995" y="1160"/>
                </a:cubicBezTo>
                <a:cubicBezTo>
                  <a:pt x="1995" y="1160"/>
                  <a:pt x="1995" y="1160"/>
                  <a:pt x="1995" y="1160"/>
                </a:cubicBezTo>
                <a:cubicBezTo>
                  <a:pt x="1995" y="1160"/>
                  <a:pt x="1995" y="1160"/>
                  <a:pt x="1995" y="1160"/>
                </a:cubicBezTo>
                <a:cubicBezTo>
                  <a:pt x="1994" y="1160"/>
                  <a:pt x="1994" y="1160"/>
                  <a:pt x="1994" y="1160"/>
                </a:cubicBezTo>
                <a:cubicBezTo>
                  <a:pt x="1994" y="1160"/>
                  <a:pt x="1994" y="1160"/>
                  <a:pt x="1994" y="1160"/>
                </a:cubicBezTo>
                <a:cubicBezTo>
                  <a:pt x="1994" y="1160"/>
                  <a:pt x="1994" y="1160"/>
                  <a:pt x="1994" y="1160"/>
                </a:cubicBezTo>
                <a:cubicBezTo>
                  <a:pt x="1994" y="1160"/>
                  <a:pt x="1994" y="1160"/>
                  <a:pt x="1994" y="1160"/>
                </a:cubicBezTo>
                <a:cubicBezTo>
                  <a:pt x="1994" y="1160"/>
                  <a:pt x="1994" y="1160"/>
                  <a:pt x="1994" y="1160"/>
                </a:cubicBezTo>
                <a:cubicBezTo>
                  <a:pt x="1994" y="1160"/>
                  <a:pt x="1994" y="1160"/>
                  <a:pt x="1994" y="1160"/>
                </a:cubicBezTo>
                <a:cubicBezTo>
                  <a:pt x="1993" y="1160"/>
                  <a:pt x="1993" y="1160"/>
                  <a:pt x="1993" y="1160"/>
                </a:cubicBezTo>
                <a:cubicBezTo>
                  <a:pt x="1993" y="1160"/>
                  <a:pt x="1993" y="1160"/>
                  <a:pt x="1993" y="1160"/>
                </a:cubicBezTo>
                <a:cubicBezTo>
                  <a:pt x="1993" y="1160"/>
                  <a:pt x="1993" y="1160"/>
                  <a:pt x="1993" y="1160"/>
                </a:cubicBezTo>
                <a:cubicBezTo>
                  <a:pt x="1992" y="1160"/>
                  <a:pt x="1992" y="1160"/>
                  <a:pt x="1992" y="1160"/>
                </a:cubicBezTo>
                <a:cubicBezTo>
                  <a:pt x="1992" y="1160"/>
                  <a:pt x="1992" y="1160"/>
                  <a:pt x="1992" y="1160"/>
                </a:cubicBezTo>
                <a:cubicBezTo>
                  <a:pt x="1992" y="1160"/>
                  <a:pt x="1992" y="1160"/>
                  <a:pt x="1992" y="1160"/>
                </a:cubicBezTo>
                <a:cubicBezTo>
                  <a:pt x="1991" y="1159"/>
                  <a:pt x="1991" y="1159"/>
                  <a:pt x="1991" y="1159"/>
                </a:cubicBezTo>
                <a:cubicBezTo>
                  <a:pt x="1991" y="1159"/>
                  <a:pt x="1991" y="1159"/>
                  <a:pt x="1991" y="1159"/>
                </a:cubicBezTo>
                <a:cubicBezTo>
                  <a:pt x="1990" y="1159"/>
                  <a:pt x="1990" y="1159"/>
                  <a:pt x="1990" y="1159"/>
                </a:cubicBezTo>
                <a:cubicBezTo>
                  <a:pt x="1990" y="1159"/>
                  <a:pt x="1990" y="1159"/>
                  <a:pt x="1990" y="1159"/>
                </a:cubicBezTo>
                <a:cubicBezTo>
                  <a:pt x="1990" y="1160"/>
                  <a:pt x="1990" y="1160"/>
                  <a:pt x="1990" y="1160"/>
                </a:cubicBezTo>
                <a:cubicBezTo>
                  <a:pt x="1990" y="1160"/>
                  <a:pt x="1990" y="1160"/>
                  <a:pt x="1990" y="1160"/>
                </a:cubicBezTo>
                <a:cubicBezTo>
                  <a:pt x="1989" y="1159"/>
                  <a:pt x="1989" y="1159"/>
                  <a:pt x="1989" y="1159"/>
                </a:cubicBezTo>
                <a:cubicBezTo>
                  <a:pt x="1989" y="1159"/>
                  <a:pt x="1989" y="1159"/>
                  <a:pt x="1989" y="1159"/>
                </a:cubicBezTo>
                <a:cubicBezTo>
                  <a:pt x="1989" y="1159"/>
                  <a:pt x="1989" y="1159"/>
                  <a:pt x="1989" y="1159"/>
                </a:cubicBezTo>
                <a:cubicBezTo>
                  <a:pt x="1989" y="1159"/>
                  <a:pt x="1989" y="1159"/>
                  <a:pt x="1989" y="1159"/>
                </a:cubicBezTo>
                <a:cubicBezTo>
                  <a:pt x="1989" y="1159"/>
                  <a:pt x="1989" y="1159"/>
                  <a:pt x="1989" y="1159"/>
                </a:cubicBezTo>
                <a:cubicBezTo>
                  <a:pt x="1988" y="1160"/>
                  <a:pt x="1988" y="1160"/>
                  <a:pt x="1988" y="1160"/>
                </a:cubicBezTo>
                <a:cubicBezTo>
                  <a:pt x="1988" y="1160"/>
                  <a:pt x="1988" y="1160"/>
                  <a:pt x="1988" y="1160"/>
                </a:cubicBezTo>
                <a:cubicBezTo>
                  <a:pt x="1988" y="1160"/>
                  <a:pt x="1988" y="1160"/>
                  <a:pt x="1988" y="1161"/>
                </a:cubicBezTo>
                <a:cubicBezTo>
                  <a:pt x="1988" y="1161"/>
                  <a:pt x="1988" y="1161"/>
                  <a:pt x="1988" y="1162"/>
                </a:cubicBezTo>
                <a:cubicBezTo>
                  <a:pt x="1988" y="1162"/>
                  <a:pt x="1988" y="1162"/>
                  <a:pt x="1988" y="1162"/>
                </a:cubicBezTo>
                <a:cubicBezTo>
                  <a:pt x="1987" y="1163"/>
                  <a:pt x="1987" y="1163"/>
                  <a:pt x="1987" y="1163"/>
                </a:cubicBezTo>
                <a:cubicBezTo>
                  <a:pt x="1987" y="1163"/>
                  <a:pt x="1987" y="1163"/>
                  <a:pt x="1987" y="1163"/>
                </a:cubicBezTo>
                <a:cubicBezTo>
                  <a:pt x="1986" y="1163"/>
                  <a:pt x="1986" y="1163"/>
                  <a:pt x="1986" y="1163"/>
                </a:cubicBezTo>
                <a:cubicBezTo>
                  <a:pt x="1986" y="1163"/>
                  <a:pt x="1986" y="1163"/>
                  <a:pt x="1986" y="1163"/>
                </a:cubicBezTo>
                <a:cubicBezTo>
                  <a:pt x="1986" y="1163"/>
                  <a:pt x="1986" y="1163"/>
                  <a:pt x="1986" y="1163"/>
                </a:cubicBezTo>
                <a:cubicBezTo>
                  <a:pt x="1986" y="1164"/>
                  <a:pt x="1986" y="1164"/>
                  <a:pt x="1986" y="1164"/>
                </a:cubicBezTo>
                <a:cubicBezTo>
                  <a:pt x="1986" y="1164"/>
                  <a:pt x="1986" y="1164"/>
                  <a:pt x="1986" y="1164"/>
                </a:cubicBezTo>
                <a:cubicBezTo>
                  <a:pt x="1986" y="1164"/>
                  <a:pt x="1986" y="1164"/>
                  <a:pt x="1986" y="1164"/>
                </a:cubicBezTo>
                <a:cubicBezTo>
                  <a:pt x="1985" y="1165"/>
                  <a:pt x="1985" y="1165"/>
                  <a:pt x="1985" y="1165"/>
                </a:cubicBezTo>
                <a:cubicBezTo>
                  <a:pt x="1985" y="1165"/>
                  <a:pt x="1985" y="1165"/>
                  <a:pt x="1985" y="1165"/>
                </a:cubicBezTo>
                <a:cubicBezTo>
                  <a:pt x="1985" y="1165"/>
                  <a:pt x="1985" y="1165"/>
                  <a:pt x="1985" y="1165"/>
                </a:cubicBezTo>
                <a:cubicBezTo>
                  <a:pt x="1985" y="1164"/>
                  <a:pt x="1985" y="1164"/>
                  <a:pt x="1985" y="1164"/>
                </a:cubicBezTo>
                <a:cubicBezTo>
                  <a:pt x="1985" y="1164"/>
                  <a:pt x="1985" y="1164"/>
                  <a:pt x="1985" y="1164"/>
                </a:cubicBezTo>
                <a:cubicBezTo>
                  <a:pt x="1984" y="1164"/>
                  <a:pt x="1984" y="1164"/>
                  <a:pt x="1984" y="1164"/>
                </a:cubicBezTo>
                <a:cubicBezTo>
                  <a:pt x="1984" y="1164"/>
                  <a:pt x="1984" y="1164"/>
                  <a:pt x="1984" y="1164"/>
                </a:cubicBezTo>
                <a:cubicBezTo>
                  <a:pt x="1984" y="1164"/>
                  <a:pt x="1984" y="1164"/>
                  <a:pt x="1984" y="1164"/>
                </a:cubicBezTo>
                <a:cubicBezTo>
                  <a:pt x="1984" y="1165"/>
                  <a:pt x="1984" y="1165"/>
                  <a:pt x="1984" y="1165"/>
                </a:cubicBezTo>
                <a:cubicBezTo>
                  <a:pt x="1984" y="1165"/>
                  <a:pt x="1984" y="1165"/>
                  <a:pt x="1984" y="1165"/>
                </a:cubicBezTo>
                <a:cubicBezTo>
                  <a:pt x="1984" y="1165"/>
                  <a:pt x="1984" y="1165"/>
                  <a:pt x="1984" y="1165"/>
                </a:cubicBezTo>
                <a:cubicBezTo>
                  <a:pt x="1984" y="1165"/>
                  <a:pt x="1984" y="1165"/>
                  <a:pt x="1984" y="1165"/>
                </a:cubicBezTo>
                <a:cubicBezTo>
                  <a:pt x="1984" y="1165"/>
                  <a:pt x="1984" y="1165"/>
                  <a:pt x="1984" y="1165"/>
                </a:cubicBezTo>
                <a:cubicBezTo>
                  <a:pt x="1984" y="1165"/>
                  <a:pt x="1984" y="1165"/>
                  <a:pt x="1984" y="1165"/>
                </a:cubicBezTo>
                <a:cubicBezTo>
                  <a:pt x="1985" y="1165"/>
                  <a:pt x="1985" y="1165"/>
                  <a:pt x="1985" y="1165"/>
                </a:cubicBezTo>
                <a:cubicBezTo>
                  <a:pt x="1985" y="1165"/>
                  <a:pt x="1985" y="1165"/>
                  <a:pt x="1985" y="1165"/>
                </a:cubicBezTo>
                <a:cubicBezTo>
                  <a:pt x="1985" y="1165"/>
                  <a:pt x="1985" y="1165"/>
                  <a:pt x="1985" y="1165"/>
                </a:cubicBezTo>
                <a:cubicBezTo>
                  <a:pt x="1986" y="1165"/>
                  <a:pt x="1986" y="1165"/>
                  <a:pt x="1986" y="1165"/>
                </a:cubicBezTo>
                <a:cubicBezTo>
                  <a:pt x="1986" y="1165"/>
                  <a:pt x="1986" y="1165"/>
                  <a:pt x="1986" y="1165"/>
                </a:cubicBezTo>
                <a:cubicBezTo>
                  <a:pt x="1987" y="1165"/>
                  <a:pt x="1987" y="1165"/>
                  <a:pt x="1987" y="1165"/>
                </a:cubicBezTo>
                <a:cubicBezTo>
                  <a:pt x="1987" y="1165"/>
                  <a:pt x="1987" y="1165"/>
                  <a:pt x="1987" y="1165"/>
                </a:cubicBezTo>
                <a:cubicBezTo>
                  <a:pt x="1988" y="1165"/>
                  <a:pt x="1988" y="1165"/>
                  <a:pt x="1988" y="1165"/>
                </a:cubicBezTo>
                <a:cubicBezTo>
                  <a:pt x="1988" y="1165"/>
                  <a:pt x="1988" y="1165"/>
                  <a:pt x="1988" y="1165"/>
                </a:cubicBezTo>
                <a:cubicBezTo>
                  <a:pt x="1989" y="1165"/>
                  <a:pt x="1989" y="1165"/>
                  <a:pt x="1989" y="1165"/>
                </a:cubicBezTo>
                <a:cubicBezTo>
                  <a:pt x="1989" y="1165"/>
                  <a:pt x="1989" y="1165"/>
                  <a:pt x="1989" y="1165"/>
                </a:cubicBezTo>
                <a:cubicBezTo>
                  <a:pt x="1990" y="1166"/>
                  <a:pt x="1990" y="1166"/>
                  <a:pt x="1990" y="1166"/>
                </a:cubicBezTo>
                <a:cubicBezTo>
                  <a:pt x="1990" y="1166"/>
                  <a:pt x="1990" y="1166"/>
                  <a:pt x="1990" y="1166"/>
                </a:cubicBezTo>
                <a:cubicBezTo>
                  <a:pt x="1991" y="1166"/>
                  <a:pt x="1991" y="1166"/>
                  <a:pt x="1991" y="1166"/>
                </a:cubicBezTo>
                <a:cubicBezTo>
                  <a:pt x="1991" y="1166"/>
                  <a:pt x="1991" y="1166"/>
                  <a:pt x="1991" y="1166"/>
                </a:cubicBezTo>
                <a:cubicBezTo>
                  <a:pt x="1992" y="1166"/>
                  <a:pt x="1992" y="1166"/>
                  <a:pt x="1992" y="1166"/>
                </a:cubicBezTo>
                <a:cubicBezTo>
                  <a:pt x="1992" y="1166"/>
                  <a:pt x="1992" y="1166"/>
                  <a:pt x="1992" y="1166"/>
                </a:cubicBezTo>
                <a:cubicBezTo>
                  <a:pt x="1992" y="1166"/>
                  <a:pt x="1992" y="1166"/>
                  <a:pt x="1992" y="1166"/>
                </a:cubicBezTo>
                <a:cubicBezTo>
                  <a:pt x="1992" y="1167"/>
                  <a:pt x="1992" y="1167"/>
                  <a:pt x="1992" y="1167"/>
                </a:cubicBezTo>
                <a:cubicBezTo>
                  <a:pt x="1992" y="1167"/>
                  <a:pt x="1992" y="1167"/>
                  <a:pt x="1992" y="1167"/>
                </a:cubicBezTo>
                <a:cubicBezTo>
                  <a:pt x="1992" y="1167"/>
                  <a:pt x="1992" y="1167"/>
                  <a:pt x="1992" y="1167"/>
                </a:cubicBezTo>
                <a:cubicBezTo>
                  <a:pt x="1992" y="1168"/>
                  <a:pt x="1992" y="1168"/>
                  <a:pt x="1992" y="1168"/>
                </a:cubicBezTo>
                <a:cubicBezTo>
                  <a:pt x="1991" y="1168"/>
                  <a:pt x="1991" y="1168"/>
                  <a:pt x="1991" y="1168"/>
                </a:cubicBezTo>
                <a:cubicBezTo>
                  <a:pt x="1991" y="1168"/>
                  <a:pt x="1991" y="1168"/>
                  <a:pt x="1991" y="1168"/>
                </a:cubicBezTo>
                <a:cubicBezTo>
                  <a:pt x="1991" y="1169"/>
                  <a:pt x="1991" y="1169"/>
                  <a:pt x="1991" y="1169"/>
                </a:cubicBezTo>
                <a:cubicBezTo>
                  <a:pt x="1992" y="1169"/>
                  <a:pt x="1992" y="1169"/>
                  <a:pt x="1992" y="1169"/>
                </a:cubicBezTo>
                <a:cubicBezTo>
                  <a:pt x="1992" y="1169"/>
                  <a:pt x="1992" y="1169"/>
                  <a:pt x="1992" y="1169"/>
                </a:cubicBezTo>
                <a:cubicBezTo>
                  <a:pt x="1992" y="1169"/>
                  <a:pt x="1992" y="1169"/>
                  <a:pt x="1992" y="1169"/>
                </a:cubicBezTo>
                <a:cubicBezTo>
                  <a:pt x="1993" y="1169"/>
                  <a:pt x="1993" y="1169"/>
                  <a:pt x="1993" y="1169"/>
                </a:cubicBezTo>
                <a:cubicBezTo>
                  <a:pt x="1993" y="1169"/>
                  <a:pt x="1994" y="1169"/>
                  <a:pt x="1994" y="1169"/>
                </a:cubicBezTo>
                <a:cubicBezTo>
                  <a:pt x="1995" y="1169"/>
                  <a:pt x="1995" y="1169"/>
                  <a:pt x="1996" y="1169"/>
                </a:cubicBezTo>
                <a:cubicBezTo>
                  <a:pt x="1996" y="1169"/>
                  <a:pt x="1996" y="1169"/>
                  <a:pt x="1996" y="1169"/>
                </a:cubicBezTo>
                <a:cubicBezTo>
                  <a:pt x="1996" y="1169"/>
                  <a:pt x="1996" y="1169"/>
                  <a:pt x="1996" y="1170"/>
                </a:cubicBezTo>
                <a:cubicBezTo>
                  <a:pt x="1997" y="1170"/>
                  <a:pt x="1997" y="1170"/>
                  <a:pt x="1997" y="1170"/>
                </a:cubicBezTo>
                <a:cubicBezTo>
                  <a:pt x="1997" y="1170"/>
                  <a:pt x="1997" y="1170"/>
                  <a:pt x="1998" y="1170"/>
                </a:cubicBezTo>
                <a:cubicBezTo>
                  <a:pt x="1998" y="1170"/>
                  <a:pt x="1998" y="1170"/>
                  <a:pt x="1998" y="1170"/>
                </a:cubicBezTo>
                <a:cubicBezTo>
                  <a:pt x="1998" y="1170"/>
                  <a:pt x="1998" y="1170"/>
                  <a:pt x="1999" y="1170"/>
                </a:cubicBezTo>
                <a:cubicBezTo>
                  <a:pt x="1999" y="1170"/>
                  <a:pt x="1999" y="1170"/>
                  <a:pt x="1999" y="1170"/>
                </a:cubicBezTo>
                <a:cubicBezTo>
                  <a:pt x="1999" y="1170"/>
                  <a:pt x="1999" y="1170"/>
                  <a:pt x="1999" y="1170"/>
                </a:cubicBezTo>
                <a:cubicBezTo>
                  <a:pt x="1999" y="1170"/>
                  <a:pt x="1999" y="1170"/>
                  <a:pt x="1999" y="1170"/>
                </a:cubicBezTo>
                <a:cubicBezTo>
                  <a:pt x="2000" y="1171"/>
                  <a:pt x="2000" y="1171"/>
                  <a:pt x="2000" y="1171"/>
                </a:cubicBezTo>
                <a:cubicBezTo>
                  <a:pt x="2000" y="1171"/>
                  <a:pt x="2000" y="1171"/>
                  <a:pt x="2000" y="1171"/>
                </a:cubicBezTo>
                <a:cubicBezTo>
                  <a:pt x="2001" y="1171"/>
                  <a:pt x="2001" y="1171"/>
                  <a:pt x="2001" y="1171"/>
                </a:cubicBezTo>
                <a:cubicBezTo>
                  <a:pt x="2001" y="1171"/>
                  <a:pt x="2001" y="1171"/>
                  <a:pt x="2001" y="1171"/>
                </a:cubicBezTo>
                <a:cubicBezTo>
                  <a:pt x="2002" y="1171"/>
                  <a:pt x="2002" y="1171"/>
                  <a:pt x="2002" y="1171"/>
                </a:cubicBezTo>
                <a:cubicBezTo>
                  <a:pt x="2002" y="1172"/>
                  <a:pt x="2002" y="1172"/>
                  <a:pt x="2002" y="1172"/>
                </a:cubicBezTo>
                <a:cubicBezTo>
                  <a:pt x="2003" y="1172"/>
                  <a:pt x="2003" y="1172"/>
                  <a:pt x="2003" y="1172"/>
                </a:cubicBezTo>
                <a:cubicBezTo>
                  <a:pt x="2004" y="1172"/>
                  <a:pt x="2004" y="1172"/>
                  <a:pt x="2004" y="1172"/>
                </a:cubicBezTo>
                <a:cubicBezTo>
                  <a:pt x="2004" y="1172"/>
                  <a:pt x="2005" y="1172"/>
                  <a:pt x="2005" y="1172"/>
                </a:cubicBezTo>
                <a:cubicBezTo>
                  <a:pt x="2006" y="1172"/>
                  <a:pt x="2006" y="1172"/>
                  <a:pt x="2006" y="1172"/>
                </a:cubicBezTo>
                <a:cubicBezTo>
                  <a:pt x="2006" y="1171"/>
                  <a:pt x="2006" y="1171"/>
                  <a:pt x="2006" y="1171"/>
                </a:cubicBezTo>
                <a:cubicBezTo>
                  <a:pt x="2006" y="1171"/>
                  <a:pt x="2006" y="1171"/>
                  <a:pt x="2006" y="1171"/>
                </a:cubicBezTo>
                <a:cubicBezTo>
                  <a:pt x="2006" y="1171"/>
                  <a:pt x="2006" y="1171"/>
                  <a:pt x="2006" y="1171"/>
                </a:cubicBezTo>
                <a:cubicBezTo>
                  <a:pt x="2007" y="1171"/>
                  <a:pt x="2007" y="1171"/>
                  <a:pt x="2007" y="1171"/>
                </a:cubicBezTo>
                <a:cubicBezTo>
                  <a:pt x="2007" y="1171"/>
                  <a:pt x="2007" y="1171"/>
                  <a:pt x="2007" y="1171"/>
                </a:cubicBezTo>
                <a:cubicBezTo>
                  <a:pt x="2008" y="1171"/>
                  <a:pt x="2008" y="1171"/>
                  <a:pt x="2008" y="1171"/>
                </a:cubicBezTo>
                <a:cubicBezTo>
                  <a:pt x="2008" y="1171"/>
                  <a:pt x="2008" y="1171"/>
                  <a:pt x="2008" y="1171"/>
                </a:cubicBezTo>
                <a:cubicBezTo>
                  <a:pt x="2008" y="1171"/>
                  <a:pt x="2008" y="1171"/>
                  <a:pt x="2008" y="1171"/>
                </a:cubicBezTo>
                <a:cubicBezTo>
                  <a:pt x="2009" y="1172"/>
                  <a:pt x="2009" y="1172"/>
                  <a:pt x="2009" y="1172"/>
                </a:cubicBezTo>
                <a:cubicBezTo>
                  <a:pt x="2009" y="1172"/>
                  <a:pt x="2009" y="1172"/>
                  <a:pt x="2009" y="1172"/>
                </a:cubicBezTo>
                <a:cubicBezTo>
                  <a:pt x="2009" y="1171"/>
                  <a:pt x="2009" y="1171"/>
                  <a:pt x="2009" y="1171"/>
                </a:cubicBezTo>
                <a:cubicBezTo>
                  <a:pt x="2009" y="1171"/>
                  <a:pt x="2009" y="1171"/>
                  <a:pt x="2009" y="1171"/>
                </a:cubicBezTo>
                <a:cubicBezTo>
                  <a:pt x="2009" y="1171"/>
                  <a:pt x="2009" y="1171"/>
                  <a:pt x="2009" y="1171"/>
                </a:cubicBezTo>
                <a:cubicBezTo>
                  <a:pt x="2009" y="1171"/>
                  <a:pt x="2009" y="1171"/>
                  <a:pt x="2009" y="1171"/>
                </a:cubicBezTo>
                <a:cubicBezTo>
                  <a:pt x="2010" y="1171"/>
                  <a:pt x="2010" y="1171"/>
                  <a:pt x="2010" y="1171"/>
                </a:cubicBezTo>
                <a:cubicBezTo>
                  <a:pt x="2011" y="1171"/>
                  <a:pt x="2011" y="1171"/>
                  <a:pt x="2011" y="1171"/>
                </a:cubicBezTo>
                <a:cubicBezTo>
                  <a:pt x="2012" y="1171"/>
                  <a:pt x="2012" y="1171"/>
                  <a:pt x="2012" y="1171"/>
                </a:cubicBezTo>
                <a:cubicBezTo>
                  <a:pt x="2012" y="1172"/>
                  <a:pt x="2012" y="1172"/>
                  <a:pt x="2012" y="1172"/>
                </a:cubicBezTo>
                <a:cubicBezTo>
                  <a:pt x="2012" y="1172"/>
                  <a:pt x="2012" y="1172"/>
                  <a:pt x="2013" y="1172"/>
                </a:cubicBezTo>
                <a:cubicBezTo>
                  <a:pt x="2013" y="1172"/>
                  <a:pt x="2013" y="1172"/>
                  <a:pt x="2013" y="1172"/>
                </a:cubicBezTo>
                <a:cubicBezTo>
                  <a:pt x="2014" y="1172"/>
                  <a:pt x="2014" y="1172"/>
                  <a:pt x="2015" y="1172"/>
                </a:cubicBezTo>
                <a:cubicBezTo>
                  <a:pt x="2016" y="1172"/>
                  <a:pt x="2016" y="1172"/>
                  <a:pt x="2016" y="1172"/>
                </a:cubicBezTo>
                <a:cubicBezTo>
                  <a:pt x="2016" y="1173"/>
                  <a:pt x="2016" y="1173"/>
                  <a:pt x="2016" y="1173"/>
                </a:cubicBezTo>
                <a:cubicBezTo>
                  <a:pt x="2017" y="1173"/>
                  <a:pt x="2017" y="1173"/>
                  <a:pt x="2017" y="1173"/>
                </a:cubicBezTo>
                <a:cubicBezTo>
                  <a:pt x="2017" y="1173"/>
                  <a:pt x="2017" y="1173"/>
                  <a:pt x="2017" y="1173"/>
                </a:cubicBezTo>
                <a:cubicBezTo>
                  <a:pt x="2018" y="1173"/>
                  <a:pt x="2018" y="1173"/>
                  <a:pt x="2018" y="1173"/>
                </a:cubicBezTo>
                <a:cubicBezTo>
                  <a:pt x="2019" y="1174"/>
                  <a:pt x="2019" y="1174"/>
                  <a:pt x="2019" y="1174"/>
                </a:cubicBezTo>
                <a:cubicBezTo>
                  <a:pt x="2020" y="1174"/>
                  <a:pt x="2020" y="1174"/>
                  <a:pt x="2020" y="1174"/>
                </a:cubicBezTo>
                <a:cubicBezTo>
                  <a:pt x="2021" y="1175"/>
                  <a:pt x="2020" y="1175"/>
                  <a:pt x="2021" y="1175"/>
                </a:cubicBezTo>
                <a:cubicBezTo>
                  <a:pt x="2021" y="1175"/>
                  <a:pt x="2021" y="1175"/>
                  <a:pt x="2021" y="1175"/>
                </a:cubicBezTo>
                <a:cubicBezTo>
                  <a:pt x="2021" y="1175"/>
                  <a:pt x="2021" y="1175"/>
                  <a:pt x="2021" y="1175"/>
                </a:cubicBezTo>
                <a:cubicBezTo>
                  <a:pt x="2022" y="1175"/>
                  <a:pt x="2022" y="1175"/>
                  <a:pt x="2022" y="1175"/>
                </a:cubicBezTo>
                <a:cubicBezTo>
                  <a:pt x="2022" y="1175"/>
                  <a:pt x="2022" y="1175"/>
                  <a:pt x="2022" y="1175"/>
                </a:cubicBezTo>
                <a:cubicBezTo>
                  <a:pt x="2023" y="1175"/>
                  <a:pt x="2023" y="1175"/>
                  <a:pt x="2023" y="1175"/>
                </a:cubicBezTo>
                <a:cubicBezTo>
                  <a:pt x="2023" y="1175"/>
                  <a:pt x="2023" y="1175"/>
                  <a:pt x="2023" y="1175"/>
                </a:cubicBezTo>
                <a:cubicBezTo>
                  <a:pt x="2023" y="1175"/>
                  <a:pt x="2023" y="1175"/>
                  <a:pt x="2023" y="1175"/>
                </a:cubicBezTo>
                <a:cubicBezTo>
                  <a:pt x="2024" y="1175"/>
                  <a:pt x="2024" y="1175"/>
                  <a:pt x="2024" y="1175"/>
                </a:cubicBezTo>
                <a:cubicBezTo>
                  <a:pt x="2024" y="1175"/>
                  <a:pt x="2024" y="1175"/>
                  <a:pt x="2024" y="1175"/>
                </a:cubicBezTo>
                <a:cubicBezTo>
                  <a:pt x="2024" y="1175"/>
                  <a:pt x="2024" y="1175"/>
                  <a:pt x="2024" y="1175"/>
                </a:cubicBezTo>
                <a:cubicBezTo>
                  <a:pt x="2025" y="1175"/>
                  <a:pt x="2025" y="1175"/>
                  <a:pt x="2025" y="1175"/>
                </a:cubicBezTo>
                <a:cubicBezTo>
                  <a:pt x="2025" y="1175"/>
                  <a:pt x="2025" y="1175"/>
                  <a:pt x="2025" y="1175"/>
                </a:cubicBezTo>
                <a:cubicBezTo>
                  <a:pt x="2025" y="1175"/>
                  <a:pt x="2025" y="1175"/>
                  <a:pt x="2025" y="1175"/>
                </a:cubicBezTo>
                <a:cubicBezTo>
                  <a:pt x="2025" y="1175"/>
                  <a:pt x="2025" y="1175"/>
                  <a:pt x="2025" y="1175"/>
                </a:cubicBezTo>
                <a:cubicBezTo>
                  <a:pt x="2025" y="1175"/>
                  <a:pt x="2025" y="1175"/>
                  <a:pt x="2025" y="1175"/>
                </a:cubicBezTo>
                <a:cubicBezTo>
                  <a:pt x="2026" y="1175"/>
                  <a:pt x="2026" y="1175"/>
                  <a:pt x="2026" y="1175"/>
                </a:cubicBezTo>
                <a:cubicBezTo>
                  <a:pt x="2026" y="1175"/>
                  <a:pt x="2026" y="1175"/>
                  <a:pt x="2026" y="1175"/>
                </a:cubicBezTo>
                <a:cubicBezTo>
                  <a:pt x="2026" y="1175"/>
                  <a:pt x="2026" y="1175"/>
                  <a:pt x="2026" y="1175"/>
                </a:cubicBezTo>
                <a:cubicBezTo>
                  <a:pt x="2026" y="1175"/>
                  <a:pt x="2026" y="1175"/>
                  <a:pt x="2026" y="1175"/>
                </a:cubicBezTo>
                <a:cubicBezTo>
                  <a:pt x="2026" y="1175"/>
                  <a:pt x="2026" y="1175"/>
                  <a:pt x="2026" y="1175"/>
                </a:cubicBezTo>
                <a:cubicBezTo>
                  <a:pt x="2027" y="1175"/>
                  <a:pt x="2027" y="1175"/>
                  <a:pt x="2027" y="1175"/>
                </a:cubicBezTo>
                <a:cubicBezTo>
                  <a:pt x="2027" y="1176"/>
                  <a:pt x="2027" y="1176"/>
                  <a:pt x="2027" y="1176"/>
                </a:cubicBezTo>
                <a:cubicBezTo>
                  <a:pt x="2027" y="1176"/>
                  <a:pt x="2027" y="1176"/>
                  <a:pt x="2027" y="1176"/>
                </a:cubicBezTo>
                <a:cubicBezTo>
                  <a:pt x="2027" y="1176"/>
                  <a:pt x="2027" y="1176"/>
                  <a:pt x="2027" y="1176"/>
                </a:cubicBezTo>
                <a:cubicBezTo>
                  <a:pt x="2027" y="1175"/>
                  <a:pt x="2027" y="1175"/>
                  <a:pt x="2027" y="1175"/>
                </a:cubicBezTo>
                <a:cubicBezTo>
                  <a:pt x="2027" y="1175"/>
                  <a:pt x="2027" y="1175"/>
                  <a:pt x="2027" y="1175"/>
                </a:cubicBezTo>
                <a:cubicBezTo>
                  <a:pt x="2027" y="1175"/>
                  <a:pt x="2027" y="1175"/>
                  <a:pt x="2027" y="1175"/>
                </a:cubicBezTo>
                <a:cubicBezTo>
                  <a:pt x="2028" y="1175"/>
                  <a:pt x="2028" y="1175"/>
                  <a:pt x="2028" y="1175"/>
                </a:cubicBezTo>
                <a:cubicBezTo>
                  <a:pt x="2028" y="1175"/>
                  <a:pt x="2028" y="1175"/>
                  <a:pt x="2028" y="1175"/>
                </a:cubicBezTo>
                <a:cubicBezTo>
                  <a:pt x="2028" y="1175"/>
                  <a:pt x="2028" y="1175"/>
                  <a:pt x="2028" y="1175"/>
                </a:cubicBezTo>
                <a:cubicBezTo>
                  <a:pt x="2028" y="1175"/>
                  <a:pt x="2028" y="1175"/>
                  <a:pt x="2028" y="1175"/>
                </a:cubicBezTo>
                <a:cubicBezTo>
                  <a:pt x="2028" y="1175"/>
                  <a:pt x="2028" y="1175"/>
                  <a:pt x="2028" y="1175"/>
                </a:cubicBezTo>
                <a:cubicBezTo>
                  <a:pt x="2029" y="1175"/>
                  <a:pt x="2029" y="1175"/>
                  <a:pt x="2029" y="1175"/>
                </a:cubicBezTo>
                <a:cubicBezTo>
                  <a:pt x="2029" y="1175"/>
                  <a:pt x="2029" y="1175"/>
                  <a:pt x="2029" y="1175"/>
                </a:cubicBezTo>
                <a:cubicBezTo>
                  <a:pt x="2029" y="1175"/>
                  <a:pt x="2029" y="1175"/>
                  <a:pt x="2029" y="1175"/>
                </a:cubicBezTo>
                <a:cubicBezTo>
                  <a:pt x="2030" y="1175"/>
                  <a:pt x="2030" y="1175"/>
                  <a:pt x="2030" y="1175"/>
                </a:cubicBezTo>
                <a:cubicBezTo>
                  <a:pt x="2030" y="1175"/>
                  <a:pt x="2030" y="1175"/>
                  <a:pt x="2030" y="1175"/>
                </a:cubicBezTo>
                <a:cubicBezTo>
                  <a:pt x="2030" y="1175"/>
                  <a:pt x="2030" y="1175"/>
                  <a:pt x="2030" y="1175"/>
                </a:cubicBezTo>
                <a:cubicBezTo>
                  <a:pt x="2031" y="1175"/>
                  <a:pt x="2031" y="1175"/>
                  <a:pt x="2031" y="1175"/>
                </a:cubicBezTo>
                <a:cubicBezTo>
                  <a:pt x="2031" y="1176"/>
                  <a:pt x="2031" y="1176"/>
                  <a:pt x="2031" y="1176"/>
                </a:cubicBezTo>
                <a:cubicBezTo>
                  <a:pt x="2031" y="1175"/>
                  <a:pt x="2031" y="1175"/>
                  <a:pt x="2031" y="1175"/>
                </a:cubicBezTo>
                <a:cubicBezTo>
                  <a:pt x="2032" y="1176"/>
                  <a:pt x="2032" y="1176"/>
                  <a:pt x="2032" y="1176"/>
                </a:cubicBezTo>
                <a:cubicBezTo>
                  <a:pt x="2032" y="1176"/>
                  <a:pt x="2032" y="1176"/>
                  <a:pt x="2032" y="1176"/>
                </a:cubicBezTo>
                <a:cubicBezTo>
                  <a:pt x="2033" y="1176"/>
                  <a:pt x="2033" y="1176"/>
                  <a:pt x="2033" y="1176"/>
                </a:cubicBezTo>
                <a:cubicBezTo>
                  <a:pt x="2033" y="1176"/>
                  <a:pt x="2033" y="1176"/>
                  <a:pt x="2033" y="1176"/>
                </a:cubicBezTo>
                <a:cubicBezTo>
                  <a:pt x="2034" y="1176"/>
                  <a:pt x="2034" y="1176"/>
                  <a:pt x="2034" y="1176"/>
                </a:cubicBezTo>
                <a:cubicBezTo>
                  <a:pt x="2034" y="1176"/>
                  <a:pt x="2034" y="1176"/>
                  <a:pt x="2034" y="1176"/>
                </a:cubicBezTo>
                <a:cubicBezTo>
                  <a:pt x="2034" y="1176"/>
                  <a:pt x="2034" y="1176"/>
                  <a:pt x="2034" y="1176"/>
                </a:cubicBezTo>
                <a:cubicBezTo>
                  <a:pt x="2034" y="1176"/>
                  <a:pt x="2034" y="1176"/>
                  <a:pt x="2034" y="1176"/>
                </a:cubicBezTo>
                <a:cubicBezTo>
                  <a:pt x="2035" y="1176"/>
                  <a:pt x="2035" y="1176"/>
                  <a:pt x="2035" y="1176"/>
                </a:cubicBezTo>
                <a:cubicBezTo>
                  <a:pt x="2035" y="1176"/>
                  <a:pt x="2035" y="1176"/>
                  <a:pt x="2035" y="1176"/>
                </a:cubicBezTo>
                <a:cubicBezTo>
                  <a:pt x="2035" y="1176"/>
                  <a:pt x="2035" y="1176"/>
                  <a:pt x="2035" y="1176"/>
                </a:cubicBezTo>
                <a:cubicBezTo>
                  <a:pt x="2035" y="1176"/>
                  <a:pt x="2035" y="1176"/>
                  <a:pt x="2035" y="1176"/>
                </a:cubicBezTo>
                <a:cubicBezTo>
                  <a:pt x="2035" y="1176"/>
                  <a:pt x="2035" y="1176"/>
                  <a:pt x="2035" y="1176"/>
                </a:cubicBezTo>
                <a:cubicBezTo>
                  <a:pt x="2035" y="1176"/>
                  <a:pt x="2035" y="1176"/>
                  <a:pt x="2035" y="1176"/>
                </a:cubicBezTo>
                <a:cubicBezTo>
                  <a:pt x="2036" y="1175"/>
                  <a:pt x="2036" y="1175"/>
                  <a:pt x="2036" y="1175"/>
                </a:cubicBezTo>
                <a:cubicBezTo>
                  <a:pt x="2036" y="1175"/>
                  <a:pt x="2036" y="1175"/>
                  <a:pt x="2036" y="1175"/>
                </a:cubicBezTo>
                <a:cubicBezTo>
                  <a:pt x="2037" y="1175"/>
                  <a:pt x="2037" y="1175"/>
                  <a:pt x="2037" y="1175"/>
                </a:cubicBezTo>
                <a:cubicBezTo>
                  <a:pt x="2038" y="1175"/>
                  <a:pt x="2038" y="1175"/>
                  <a:pt x="2038" y="1175"/>
                </a:cubicBezTo>
                <a:cubicBezTo>
                  <a:pt x="2039" y="1176"/>
                  <a:pt x="2039" y="1176"/>
                  <a:pt x="2039" y="1176"/>
                </a:cubicBezTo>
                <a:cubicBezTo>
                  <a:pt x="2039" y="1176"/>
                  <a:pt x="2039" y="1176"/>
                  <a:pt x="2039" y="1176"/>
                </a:cubicBezTo>
                <a:cubicBezTo>
                  <a:pt x="2039" y="1176"/>
                  <a:pt x="2039" y="1176"/>
                  <a:pt x="2039" y="1176"/>
                </a:cubicBezTo>
                <a:cubicBezTo>
                  <a:pt x="2040" y="1176"/>
                  <a:pt x="2040" y="1176"/>
                  <a:pt x="2040" y="1176"/>
                </a:cubicBezTo>
                <a:cubicBezTo>
                  <a:pt x="2040" y="1176"/>
                  <a:pt x="2040" y="1176"/>
                  <a:pt x="2040" y="1176"/>
                </a:cubicBezTo>
                <a:cubicBezTo>
                  <a:pt x="2041" y="1177"/>
                  <a:pt x="2041" y="1177"/>
                  <a:pt x="2041" y="1177"/>
                </a:cubicBezTo>
                <a:cubicBezTo>
                  <a:pt x="2041" y="1176"/>
                  <a:pt x="2041" y="1176"/>
                  <a:pt x="2041" y="1176"/>
                </a:cubicBezTo>
                <a:cubicBezTo>
                  <a:pt x="2041" y="1177"/>
                  <a:pt x="2041" y="1177"/>
                  <a:pt x="2041" y="1177"/>
                </a:cubicBezTo>
                <a:cubicBezTo>
                  <a:pt x="2041" y="1177"/>
                  <a:pt x="2041" y="1177"/>
                  <a:pt x="2041" y="1177"/>
                </a:cubicBezTo>
                <a:cubicBezTo>
                  <a:pt x="2041" y="1177"/>
                  <a:pt x="2041" y="1177"/>
                  <a:pt x="2041" y="1177"/>
                </a:cubicBezTo>
                <a:cubicBezTo>
                  <a:pt x="2042" y="1177"/>
                  <a:pt x="2042" y="1177"/>
                  <a:pt x="2042" y="1177"/>
                </a:cubicBezTo>
                <a:cubicBezTo>
                  <a:pt x="2042" y="1177"/>
                  <a:pt x="2042" y="1177"/>
                  <a:pt x="2042" y="1177"/>
                </a:cubicBezTo>
                <a:cubicBezTo>
                  <a:pt x="2042" y="1177"/>
                  <a:pt x="2042" y="1177"/>
                  <a:pt x="2042" y="1177"/>
                </a:cubicBezTo>
                <a:cubicBezTo>
                  <a:pt x="2042" y="1177"/>
                  <a:pt x="2042" y="1177"/>
                  <a:pt x="2042" y="1177"/>
                </a:cubicBezTo>
                <a:cubicBezTo>
                  <a:pt x="2042" y="1177"/>
                  <a:pt x="2042" y="1177"/>
                  <a:pt x="2042" y="1177"/>
                </a:cubicBezTo>
                <a:cubicBezTo>
                  <a:pt x="2043" y="1177"/>
                  <a:pt x="2043" y="1177"/>
                  <a:pt x="2043" y="1177"/>
                </a:cubicBezTo>
                <a:cubicBezTo>
                  <a:pt x="2043" y="1177"/>
                  <a:pt x="2043" y="1177"/>
                  <a:pt x="2043" y="1177"/>
                </a:cubicBezTo>
                <a:cubicBezTo>
                  <a:pt x="2043" y="1177"/>
                  <a:pt x="2043" y="1177"/>
                  <a:pt x="2043" y="1177"/>
                </a:cubicBezTo>
                <a:cubicBezTo>
                  <a:pt x="2043" y="1177"/>
                  <a:pt x="2043" y="1177"/>
                  <a:pt x="2043" y="1177"/>
                </a:cubicBezTo>
                <a:cubicBezTo>
                  <a:pt x="2044" y="1177"/>
                  <a:pt x="2044" y="1177"/>
                  <a:pt x="2044" y="1177"/>
                </a:cubicBezTo>
                <a:cubicBezTo>
                  <a:pt x="2044" y="1178"/>
                  <a:pt x="2044" y="1178"/>
                  <a:pt x="2044" y="1178"/>
                </a:cubicBezTo>
                <a:cubicBezTo>
                  <a:pt x="2044" y="1177"/>
                  <a:pt x="2044" y="1177"/>
                  <a:pt x="2044" y="1177"/>
                </a:cubicBezTo>
                <a:cubicBezTo>
                  <a:pt x="2044" y="1177"/>
                  <a:pt x="2044" y="1177"/>
                  <a:pt x="2044" y="1177"/>
                </a:cubicBezTo>
                <a:cubicBezTo>
                  <a:pt x="2045" y="1178"/>
                  <a:pt x="2045" y="1178"/>
                  <a:pt x="2045" y="1178"/>
                </a:cubicBezTo>
                <a:cubicBezTo>
                  <a:pt x="2045" y="1178"/>
                  <a:pt x="2045" y="1178"/>
                  <a:pt x="2045" y="1178"/>
                </a:cubicBezTo>
                <a:cubicBezTo>
                  <a:pt x="2045" y="1178"/>
                  <a:pt x="2045" y="1178"/>
                  <a:pt x="2045" y="1178"/>
                </a:cubicBezTo>
                <a:cubicBezTo>
                  <a:pt x="2046" y="1178"/>
                  <a:pt x="2046" y="1178"/>
                  <a:pt x="2046" y="1178"/>
                </a:cubicBezTo>
                <a:cubicBezTo>
                  <a:pt x="2046" y="1178"/>
                  <a:pt x="2046" y="1178"/>
                  <a:pt x="2046" y="1178"/>
                </a:cubicBezTo>
                <a:cubicBezTo>
                  <a:pt x="2046" y="1178"/>
                  <a:pt x="2046" y="1178"/>
                  <a:pt x="2046" y="1178"/>
                </a:cubicBezTo>
                <a:cubicBezTo>
                  <a:pt x="2047" y="1178"/>
                  <a:pt x="2047" y="1178"/>
                  <a:pt x="2047" y="1178"/>
                </a:cubicBezTo>
                <a:cubicBezTo>
                  <a:pt x="2047" y="1178"/>
                  <a:pt x="2047" y="1178"/>
                  <a:pt x="2047" y="1178"/>
                </a:cubicBezTo>
                <a:cubicBezTo>
                  <a:pt x="2047" y="1178"/>
                  <a:pt x="2047" y="1178"/>
                  <a:pt x="2047" y="1178"/>
                </a:cubicBezTo>
                <a:cubicBezTo>
                  <a:pt x="2047" y="1178"/>
                  <a:pt x="2047" y="1178"/>
                  <a:pt x="2047" y="1178"/>
                </a:cubicBezTo>
                <a:moveTo>
                  <a:pt x="1994" y="1139"/>
                </a:moveTo>
                <a:cubicBezTo>
                  <a:pt x="1994" y="1139"/>
                  <a:pt x="1994" y="1139"/>
                  <a:pt x="1994" y="1139"/>
                </a:cubicBezTo>
                <a:cubicBezTo>
                  <a:pt x="1994" y="1139"/>
                  <a:pt x="1994" y="1139"/>
                  <a:pt x="1994" y="1139"/>
                </a:cubicBezTo>
                <a:cubicBezTo>
                  <a:pt x="1994" y="1139"/>
                  <a:pt x="1994" y="1139"/>
                  <a:pt x="1994" y="1139"/>
                </a:cubicBezTo>
                <a:cubicBezTo>
                  <a:pt x="1994" y="1139"/>
                  <a:pt x="1994" y="1139"/>
                  <a:pt x="1994" y="1139"/>
                </a:cubicBezTo>
                <a:cubicBezTo>
                  <a:pt x="1994" y="1139"/>
                  <a:pt x="1994" y="1139"/>
                  <a:pt x="1994" y="1139"/>
                </a:cubicBezTo>
                <a:cubicBezTo>
                  <a:pt x="1994" y="1140"/>
                  <a:pt x="1994" y="1140"/>
                  <a:pt x="1994" y="1140"/>
                </a:cubicBezTo>
                <a:cubicBezTo>
                  <a:pt x="1994" y="1140"/>
                  <a:pt x="1994" y="1140"/>
                  <a:pt x="1994" y="1140"/>
                </a:cubicBezTo>
                <a:cubicBezTo>
                  <a:pt x="1994" y="1140"/>
                  <a:pt x="1994" y="1140"/>
                  <a:pt x="1994" y="1140"/>
                </a:cubicBezTo>
                <a:cubicBezTo>
                  <a:pt x="1994" y="1140"/>
                  <a:pt x="1994" y="1140"/>
                  <a:pt x="1994" y="1140"/>
                </a:cubicBezTo>
                <a:cubicBezTo>
                  <a:pt x="1995" y="1140"/>
                  <a:pt x="1995" y="1140"/>
                  <a:pt x="1995" y="1140"/>
                </a:cubicBezTo>
                <a:cubicBezTo>
                  <a:pt x="1995" y="1140"/>
                  <a:pt x="1995" y="1140"/>
                  <a:pt x="1995" y="1140"/>
                </a:cubicBezTo>
                <a:cubicBezTo>
                  <a:pt x="1995" y="1139"/>
                  <a:pt x="1995" y="1139"/>
                  <a:pt x="1995" y="1139"/>
                </a:cubicBezTo>
                <a:cubicBezTo>
                  <a:pt x="1995" y="1139"/>
                  <a:pt x="1995" y="1139"/>
                  <a:pt x="1995" y="1139"/>
                </a:cubicBezTo>
                <a:cubicBezTo>
                  <a:pt x="1995" y="1139"/>
                  <a:pt x="1995" y="1139"/>
                  <a:pt x="1995" y="1139"/>
                </a:cubicBezTo>
                <a:cubicBezTo>
                  <a:pt x="1995" y="1139"/>
                  <a:pt x="1995" y="1139"/>
                  <a:pt x="1995" y="1139"/>
                </a:cubicBezTo>
                <a:cubicBezTo>
                  <a:pt x="1995" y="1139"/>
                  <a:pt x="1995" y="1139"/>
                  <a:pt x="1995" y="1139"/>
                </a:cubicBezTo>
                <a:cubicBezTo>
                  <a:pt x="1994" y="1139"/>
                  <a:pt x="1994" y="1139"/>
                  <a:pt x="1994" y="1139"/>
                </a:cubicBezTo>
                <a:cubicBezTo>
                  <a:pt x="1994" y="1139"/>
                  <a:pt x="1994" y="1139"/>
                  <a:pt x="1994" y="1139"/>
                </a:cubicBezTo>
                <a:cubicBezTo>
                  <a:pt x="1994" y="1139"/>
                  <a:pt x="1994" y="1139"/>
                  <a:pt x="1994" y="1139"/>
                </a:cubicBezTo>
                <a:moveTo>
                  <a:pt x="1984" y="1164"/>
                </a:moveTo>
                <a:cubicBezTo>
                  <a:pt x="1984" y="1163"/>
                  <a:pt x="1984" y="1163"/>
                  <a:pt x="1984" y="1163"/>
                </a:cubicBezTo>
                <a:cubicBezTo>
                  <a:pt x="1984" y="1163"/>
                  <a:pt x="1984" y="1163"/>
                  <a:pt x="1984" y="1163"/>
                </a:cubicBezTo>
                <a:cubicBezTo>
                  <a:pt x="1984" y="1163"/>
                  <a:pt x="1984" y="1163"/>
                  <a:pt x="1984" y="1163"/>
                </a:cubicBezTo>
                <a:cubicBezTo>
                  <a:pt x="1983" y="1163"/>
                  <a:pt x="1983" y="1163"/>
                  <a:pt x="1983" y="1163"/>
                </a:cubicBezTo>
                <a:cubicBezTo>
                  <a:pt x="1983" y="1163"/>
                  <a:pt x="1983" y="1163"/>
                  <a:pt x="1983" y="1163"/>
                </a:cubicBezTo>
                <a:cubicBezTo>
                  <a:pt x="1983" y="1164"/>
                  <a:pt x="1983" y="1164"/>
                  <a:pt x="1983" y="1164"/>
                </a:cubicBezTo>
                <a:cubicBezTo>
                  <a:pt x="1983" y="1164"/>
                  <a:pt x="1983" y="1164"/>
                  <a:pt x="1983" y="1164"/>
                </a:cubicBezTo>
                <a:cubicBezTo>
                  <a:pt x="1983" y="1164"/>
                  <a:pt x="1983" y="1164"/>
                  <a:pt x="1983" y="1164"/>
                </a:cubicBezTo>
                <a:cubicBezTo>
                  <a:pt x="1983" y="1164"/>
                  <a:pt x="1983" y="1164"/>
                  <a:pt x="1983" y="1164"/>
                </a:cubicBezTo>
                <a:cubicBezTo>
                  <a:pt x="1983" y="1164"/>
                  <a:pt x="1983" y="1164"/>
                  <a:pt x="1983" y="1164"/>
                </a:cubicBezTo>
                <a:cubicBezTo>
                  <a:pt x="1983" y="1164"/>
                  <a:pt x="1983" y="1164"/>
                  <a:pt x="1983" y="1164"/>
                </a:cubicBezTo>
                <a:cubicBezTo>
                  <a:pt x="1983" y="1164"/>
                  <a:pt x="1983" y="1164"/>
                  <a:pt x="1983" y="1164"/>
                </a:cubicBezTo>
                <a:cubicBezTo>
                  <a:pt x="1984" y="1164"/>
                  <a:pt x="1984" y="1164"/>
                  <a:pt x="1984" y="1164"/>
                </a:cubicBezTo>
                <a:moveTo>
                  <a:pt x="2000" y="1138"/>
                </a:moveTo>
                <a:cubicBezTo>
                  <a:pt x="2000" y="1139"/>
                  <a:pt x="2000" y="1139"/>
                  <a:pt x="2000" y="1139"/>
                </a:cubicBezTo>
                <a:cubicBezTo>
                  <a:pt x="1999" y="1139"/>
                  <a:pt x="1999" y="1139"/>
                  <a:pt x="1999" y="1139"/>
                </a:cubicBezTo>
                <a:cubicBezTo>
                  <a:pt x="1999" y="1139"/>
                  <a:pt x="1999" y="1139"/>
                  <a:pt x="1999" y="1139"/>
                </a:cubicBezTo>
                <a:cubicBezTo>
                  <a:pt x="1999" y="1139"/>
                  <a:pt x="1999" y="1139"/>
                  <a:pt x="1999" y="1139"/>
                </a:cubicBezTo>
                <a:cubicBezTo>
                  <a:pt x="1999" y="1140"/>
                  <a:pt x="1999" y="1140"/>
                  <a:pt x="1999" y="1140"/>
                </a:cubicBezTo>
                <a:cubicBezTo>
                  <a:pt x="1999" y="1140"/>
                  <a:pt x="1999" y="1140"/>
                  <a:pt x="1999" y="1140"/>
                </a:cubicBezTo>
                <a:cubicBezTo>
                  <a:pt x="2000" y="1141"/>
                  <a:pt x="2000" y="1141"/>
                  <a:pt x="2000" y="1141"/>
                </a:cubicBezTo>
                <a:cubicBezTo>
                  <a:pt x="1999" y="1141"/>
                  <a:pt x="1999" y="1141"/>
                  <a:pt x="1999" y="1141"/>
                </a:cubicBezTo>
                <a:cubicBezTo>
                  <a:pt x="2000" y="1141"/>
                  <a:pt x="2000" y="1141"/>
                  <a:pt x="2000" y="1141"/>
                </a:cubicBezTo>
                <a:cubicBezTo>
                  <a:pt x="2000" y="1141"/>
                  <a:pt x="2000" y="1141"/>
                  <a:pt x="2000" y="1141"/>
                </a:cubicBezTo>
                <a:cubicBezTo>
                  <a:pt x="2001" y="1141"/>
                  <a:pt x="2001" y="1141"/>
                  <a:pt x="2001" y="1141"/>
                </a:cubicBezTo>
                <a:cubicBezTo>
                  <a:pt x="2001" y="1141"/>
                  <a:pt x="2001" y="1141"/>
                  <a:pt x="2001" y="1141"/>
                </a:cubicBezTo>
                <a:cubicBezTo>
                  <a:pt x="2001" y="1140"/>
                  <a:pt x="2001" y="1140"/>
                  <a:pt x="2001" y="1140"/>
                </a:cubicBezTo>
                <a:cubicBezTo>
                  <a:pt x="2001" y="1140"/>
                  <a:pt x="2001" y="1140"/>
                  <a:pt x="2001" y="1140"/>
                </a:cubicBezTo>
                <a:cubicBezTo>
                  <a:pt x="2001" y="1140"/>
                  <a:pt x="2001" y="1140"/>
                  <a:pt x="2001" y="1140"/>
                </a:cubicBezTo>
                <a:cubicBezTo>
                  <a:pt x="2001" y="1140"/>
                  <a:pt x="2001" y="1140"/>
                  <a:pt x="2001" y="1140"/>
                </a:cubicBezTo>
                <a:cubicBezTo>
                  <a:pt x="2002" y="1141"/>
                  <a:pt x="2002" y="1141"/>
                  <a:pt x="2002" y="1141"/>
                </a:cubicBezTo>
                <a:cubicBezTo>
                  <a:pt x="2002" y="1141"/>
                  <a:pt x="2002" y="1141"/>
                  <a:pt x="2002" y="1141"/>
                </a:cubicBezTo>
                <a:cubicBezTo>
                  <a:pt x="2002" y="1141"/>
                  <a:pt x="2002" y="1141"/>
                  <a:pt x="2002" y="1141"/>
                </a:cubicBezTo>
                <a:cubicBezTo>
                  <a:pt x="2002" y="1141"/>
                  <a:pt x="2002" y="1141"/>
                  <a:pt x="2002" y="1141"/>
                </a:cubicBezTo>
                <a:cubicBezTo>
                  <a:pt x="2003" y="1141"/>
                  <a:pt x="2003" y="1141"/>
                  <a:pt x="2003" y="1141"/>
                </a:cubicBezTo>
                <a:cubicBezTo>
                  <a:pt x="2003" y="1141"/>
                  <a:pt x="2003" y="1141"/>
                  <a:pt x="2003" y="1141"/>
                </a:cubicBezTo>
                <a:cubicBezTo>
                  <a:pt x="2003" y="1141"/>
                  <a:pt x="2003" y="1141"/>
                  <a:pt x="2003" y="1141"/>
                </a:cubicBezTo>
                <a:cubicBezTo>
                  <a:pt x="2003" y="1141"/>
                  <a:pt x="2003" y="1141"/>
                  <a:pt x="2003" y="1141"/>
                </a:cubicBezTo>
                <a:cubicBezTo>
                  <a:pt x="2003" y="1141"/>
                  <a:pt x="2003" y="1141"/>
                  <a:pt x="2003" y="1141"/>
                </a:cubicBezTo>
                <a:cubicBezTo>
                  <a:pt x="2003" y="1141"/>
                  <a:pt x="2003" y="1141"/>
                  <a:pt x="2003" y="1141"/>
                </a:cubicBezTo>
                <a:cubicBezTo>
                  <a:pt x="2003" y="1141"/>
                  <a:pt x="2003" y="1141"/>
                  <a:pt x="2003" y="1141"/>
                </a:cubicBezTo>
                <a:cubicBezTo>
                  <a:pt x="2004" y="1140"/>
                  <a:pt x="2004" y="1140"/>
                  <a:pt x="2004" y="1140"/>
                </a:cubicBezTo>
                <a:cubicBezTo>
                  <a:pt x="2004" y="1140"/>
                  <a:pt x="2004" y="1140"/>
                  <a:pt x="2004" y="1140"/>
                </a:cubicBezTo>
                <a:cubicBezTo>
                  <a:pt x="2004" y="1139"/>
                  <a:pt x="2004" y="1139"/>
                  <a:pt x="2004" y="1139"/>
                </a:cubicBezTo>
                <a:cubicBezTo>
                  <a:pt x="2004" y="1139"/>
                  <a:pt x="2004" y="1139"/>
                  <a:pt x="2004" y="1139"/>
                </a:cubicBezTo>
                <a:cubicBezTo>
                  <a:pt x="2004" y="1138"/>
                  <a:pt x="2004" y="1138"/>
                  <a:pt x="2004" y="1138"/>
                </a:cubicBezTo>
                <a:cubicBezTo>
                  <a:pt x="2004" y="1138"/>
                  <a:pt x="2004" y="1138"/>
                  <a:pt x="2004" y="1138"/>
                </a:cubicBezTo>
                <a:cubicBezTo>
                  <a:pt x="2003" y="1137"/>
                  <a:pt x="2003" y="1137"/>
                  <a:pt x="2003" y="1137"/>
                </a:cubicBezTo>
                <a:cubicBezTo>
                  <a:pt x="2003" y="1137"/>
                  <a:pt x="2003" y="1137"/>
                  <a:pt x="2003" y="1137"/>
                </a:cubicBezTo>
                <a:cubicBezTo>
                  <a:pt x="2003" y="1137"/>
                  <a:pt x="2003" y="1137"/>
                  <a:pt x="2003" y="1137"/>
                </a:cubicBezTo>
                <a:cubicBezTo>
                  <a:pt x="2003" y="1137"/>
                  <a:pt x="2003" y="1137"/>
                  <a:pt x="2003" y="1137"/>
                </a:cubicBezTo>
                <a:cubicBezTo>
                  <a:pt x="2003" y="1137"/>
                  <a:pt x="2003" y="1137"/>
                  <a:pt x="2003" y="1137"/>
                </a:cubicBezTo>
                <a:cubicBezTo>
                  <a:pt x="2002" y="1137"/>
                  <a:pt x="2002" y="1137"/>
                  <a:pt x="2002" y="1137"/>
                </a:cubicBezTo>
                <a:cubicBezTo>
                  <a:pt x="2002" y="1137"/>
                  <a:pt x="2002" y="1137"/>
                  <a:pt x="2002" y="1137"/>
                </a:cubicBezTo>
                <a:cubicBezTo>
                  <a:pt x="2002" y="1137"/>
                  <a:pt x="2002" y="1137"/>
                  <a:pt x="2002" y="1137"/>
                </a:cubicBezTo>
                <a:cubicBezTo>
                  <a:pt x="2002" y="1137"/>
                  <a:pt x="2002" y="1137"/>
                  <a:pt x="2002" y="1137"/>
                </a:cubicBezTo>
                <a:cubicBezTo>
                  <a:pt x="2002" y="1137"/>
                  <a:pt x="2002" y="1137"/>
                  <a:pt x="2002" y="1137"/>
                </a:cubicBezTo>
                <a:cubicBezTo>
                  <a:pt x="2001" y="1137"/>
                  <a:pt x="2001" y="1137"/>
                  <a:pt x="2001" y="1137"/>
                </a:cubicBezTo>
                <a:cubicBezTo>
                  <a:pt x="2001" y="1137"/>
                  <a:pt x="2001" y="1137"/>
                  <a:pt x="2001" y="1137"/>
                </a:cubicBezTo>
                <a:cubicBezTo>
                  <a:pt x="2001" y="1137"/>
                  <a:pt x="2001" y="1137"/>
                  <a:pt x="2001" y="1137"/>
                </a:cubicBezTo>
                <a:cubicBezTo>
                  <a:pt x="2001" y="1137"/>
                  <a:pt x="2001" y="1137"/>
                  <a:pt x="2001" y="1137"/>
                </a:cubicBezTo>
                <a:cubicBezTo>
                  <a:pt x="2000" y="1137"/>
                  <a:pt x="2000" y="1137"/>
                  <a:pt x="2000" y="1137"/>
                </a:cubicBezTo>
                <a:cubicBezTo>
                  <a:pt x="2000" y="1137"/>
                  <a:pt x="2000" y="1137"/>
                  <a:pt x="2000" y="1137"/>
                </a:cubicBezTo>
                <a:cubicBezTo>
                  <a:pt x="2000" y="1137"/>
                  <a:pt x="2000" y="1137"/>
                  <a:pt x="2000" y="1137"/>
                </a:cubicBezTo>
                <a:cubicBezTo>
                  <a:pt x="2000" y="1137"/>
                  <a:pt x="2000" y="1137"/>
                  <a:pt x="2000" y="1137"/>
                </a:cubicBezTo>
                <a:cubicBezTo>
                  <a:pt x="2000" y="1137"/>
                  <a:pt x="2000" y="1137"/>
                  <a:pt x="2000" y="1137"/>
                </a:cubicBezTo>
                <a:cubicBezTo>
                  <a:pt x="2000" y="1138"/>
                  <a:pt x="2000" y="1138"/>
                  <a:pt x="2000" y="1138"/>
                </a:cubicBezTo>
                <a:cubicBezTo>
                  <a:pt x="2000" y="1138"/>
                  <a:pt x="2000" y="1138"/>
                  <a:pt x="2000" y="1138"/>
                </a:cubicBezTo>
                <a:cubicBezTo>
                  <a:pt x="2000" y="1138"/>
                  <a:pt x="2000" y="1138"/>
                  <a:pt x="2000" y="1138"/>
                </a:cubicBezTo>
                <a:cubicBezTo>
                  <a:pt x="2000" y="1138"/>
                  <a:pt x="2000" y="1138"/>
                  <a:pt x="2000" y="1138"/>
                </a:cubicBezTo>
                <a:moveTo>
                  <a:pt x="2009" y="1115"/>
                </a:moveTo>
                <a:cubicBezTo>
                  <a:pt x="2009" y="1115"/>
                  <a:pt x="2009" y="1115"/>
                  <a:pt x="2009" y="1115"/>
                </a:cubicBezTo>
                <a:cubicBezTo>
                  <a:pt x="2008" y="1116"/>
                  <a:pt x="2008" y="1116"/>
                  <a:pt x="2008" y="1116"/>
                </a:cubicBezTo>
                <a:cubicBezTo>
                  <a:pt x="2008" y="1116"/>
                  <a:pt x="2008" y="1116"/>
                  <a:pt x="2008" y="1116"/>
                </a:cubicBezTo>
                <a:cubicBezTo>
                  <a:pt x="2009" y="1116"/>
                  <a:pt x="2009" y="1116"/>
                  <a:pt x="2009" y="1116"/>
                </a:cubicBezTo>
                <a:cubicBezTo>
                  <a:pt x="2009" y="1117"/>
                  <a:pt x="2009" y="1117"/>
                  <a:pt x="2009" y="1117"/>
                </a:cubicBezTo>
                <a:cubicBezTo>
                  <a:pt x="2009" y="1117"/>
                  <a:pt x="2009" y="1117"/>
                  <a:pt x="2009" y="1117"/>
                </a:cubicBezTo>
                <a:cubicBezTo>
                  <a:pt x="2009" y="1118"/>
                  <a:pt x="2009" y="1118"/>
                  <a:pt x="2009" y="1118"/>
                </a:cubicBezTo>
                <a:cubicBezTo>
                  <a:pt x="2009" y="1118"/>
                  <a:pt x="2009" y="1118"/>
                  <a:pt x="2009" y="1118"/>
                </a:cubicBezTo>
                <a:cubicBezTo>
                  <a:pt x="2009" y="1119"/>
                  <a:pt x="2009" y="1119"/>
                  <a:pt x="2009" y="1119"/>
                </a:cubicBezTo>
                <a:cubicBezTo>
                  <a:pt x="2010" y="1119"/>
                  <a:pt x="2010" y="1119"/>
                  <a:pt x="2010" y="1119"/>
                </a:cubicBezTo>
                <a:cubicBezTo>
                  <a:pt x="2010" y="1119"/>
                  <a:pt x="2010" y="1119"/>
                  <a:pt x="2010" y="1119"/>
                </a:cubicBezTo>
                <a:cubicBezTo>
                  <a:pt x="2010" y="1120"/>
                  <a:pt x="2010" y="1120"/>
                  <a:pt x="2010" y="1120"/>
                </a:cubicBezTo>
                <a:cubicBezTo>
                  <a:pt x="2011" y="1120"/>
                  <a:pt x="2011" y="1120"/>
                  <a:pt x="2011" y="1120"/>
                </a:cubicBezTo>
                <a:cubicBezTo>
                  <a:pt x="2011" y="1120"/>
                  <a:pt x="2011" y="1120"/>
                  <a:pt x="2011" y="1120"/>
                </a:cubicBezTo>
                <a:cubicBezTo>
                  <a:pt x="2011" y="1121"/>
                  <a:pt x="2011" y="1121"/>
                  <a:pt x="2011" y="1121"/>
                </a:cubicBezTo>
                <a:cubicBezTo>
                  <a:pt x="2011" y="1121"/>
                  <a:pt x="2011" y="1121"/>
                  <a:pt x="2011" y="1121"/>
                </a:cubicBezTo>
                <a:cubicBezTo>
                  <a:pt x="2011" y="1121"/>
                  <a:pt x="2011" y="1121"/>
                  <a:pt x="2011" y="1121"/>
                </a:cubicBezTo>
                <a:cubicBezTo>
                  <a:pt x="2010" y="1121"/>
                  <a:pt x="2010" y="1121"/>
                  <a:pt x="2010" y="1121"/>
                </a:cubicBezTo>
                <a:cubicBezTo>
                  <a:pt x="2011" y="1121"/>
                  <a:pt x="2011" y="1121"/>
                  <a:pt x="2011" y="1121"/>
                </a:cubicBezTo>
                <a:cubicBezTo>
                  <a:pt x="2011" y="1121"/>
                  <a:pt x="2011" y="1121"/>
                  <a:pt x="2011" y="1121"/>
                </a:cubicBezTo>
                <a:cubicBezTo>
                  <a:pt x="2011" y="1122"/>
                  <a:pt x="2011" y="1122"/>
                  <a:pt x="2011" y="1122"/>
                </a:cubicBezTo>
                <a:cubicBezTo>
                  <a:pt x="2010" y="1122"/>
                  <a:pt x="2010" y="1122"/>
                  <a:pt x="2010" y="1122"/>
                </a:cubicBezTo>
                <a:cubicBezTo>
                  <a:pt x="2010" y="1123"/>
                  <a:pt x="2010" y="1123"/>
                  <a:pt x="2010" y="1123"/>
                </a:cubicBezTo>
                <a:cubicBezTo>
                  <a:pt x="2010" y="1123"/>
                  <a:pt x="2010" y="1123"/>
                  <a:pt x="2010" y="1123"/>
                </a:cubicBezTo>
                <a:cubicBezTo>
                  <a:pt x="2011" y="1123"/>
                  <a:pt x="2011" y="1123"/>
                  <a:pt x="2011" y="1123"/>
                </a:cubicBezTo>
                <a:cubicBezTo>
                  <a:pt x="2010" y="1123"/>
                  <a:pt x="2010" y="1123"/>
                  <a:pt x="2010" y="1123"/>
                </a:cubicBezTo>
                <a:cubicBezTo>
                  <a:pt x="2010" y="1124"/>
                  <a:pt x="2010" y="1124"/>
                  <a:pt x="2010" y="1124"/>
                </a:cubicBezTo>
                <a:cubicBezTo>
                  <a:pt x="2011" y="1124"/>
                  <a:pt x="2011" y="1124"/>
                  <a:pt x="2011" y="1124"/>
                </a:cubicBezTo>
                <a:cubicBezTo>
                  <a:pt x="2011" y="1125"/>
                  <a:pt x="2011" y="1125"/>
                  <a:pt x="2011" y="1125"/>
                </a:cubicBezTo>
                <a:cubicBezTo>
                  <a:pt x="2011" y="1125"/>
                  <a:pt x="2011" y="1125"/>
                  <a:pt x="2011" y="1125"/>
                </a:cubicBezTo>
                <a:cubicBezTo>
                  <a:pt x="2012" y="1125"/>
                  <a:pt x="2012" y="1125"/>
                  <a:pt x="2012" y="1125"/>
                </a:cubicBezTo>
                <a:cubicBezTo>
                  <a:pt x="2013" y="1125"/>
                  <a:pt x="2013" y="1125"/>
                  <a:pt x="2013" y="1125"/>
                </a:cubicBezTo>
                <a:cubicBezTo>
                  <a:pt x="2013" y="1125"/>
                  <a:pt x="2013" y="1125"/>
                  <a:pt x="2013" y="1125"/>
                </a:cubicBezTo>
                <a:cubicBezTo>
                  <a:pt x="2013" y="1126"/>
                  <a:pt x="2013" y="1126"/>
                  <a:pt x="2013" y="1126"/>
                </a:cubicBezTo>
                <a:cubicBezTo>
                  <a:pt x="2012" y="1126"/>
                  <a:pt x="2012" y="1126"/>
                  <a:pt x="2012" y="1126"/>
                </a:cubicBezTo>
                <a:cubicBezTo>
                  <a:pt x="2012" y="1126"/>
                  <a:pt x="2012" y="1126"/>
                  <a:pt x="2012" y="1126"/>
                </a:cubicBezTo>
                <a:cubicBezTo>
                  <a:pt x="2012" y="1125"/>
                  <a:pt x="2012" y="1125"/>
                  <a:pt x="2012" y="1125"/>
                </a:cubicBezTo>
                <a:cubicBezTo>
                  <a:pt x="2011" y="1125"/>
                  <a:pt x="2011" y="1125"/>
                  <a:pt x="2011" y="1125"/>
                </a:cubicBezTo>
                <a:cubicBezTo>
                  <a:pt x="2011" y="1126"/>
                  <a:pt x="2011" y="1126"/>
                  <a:pt x="2011" y="1126"/>
                </a:cubicBezTo>
                <a:cubicBezTo>
                  <a:pt x="2011" y="1127"/>
                  <a:pt x="2011" y="1127"/>
                  <a:pt x="2011" y="1127"/>
                </a:cubicBezTo>
                <a:cubicBezTo>
                  <a:pt x="2012" y="1127"/>
                  <a:pt x="2012" y="1127"/>
                  <a:pt x="2012" y="1127"/>
                </a:cubicBezTo>
                <a:cubicBezTo>
                  <a:pt x="2012" y="1127"/>
                  <a:pt x="2012" y="1127"/>
                  <a:pt x="2012" y="1127"/>
                </a:cubicBezTo>
                <a:cubicBezTo>
                  <a:pt x="2013" y="1127"/>
                  <a:pt x="2013" y="1127"/>
                  <a:pt x="2013" y="1127"/>
                </a:cubicBezTo>
                <a:cubicBezTo>
                  <a:pt x="2013" y="1127"/>
                  <a:pt x="2013" y="1127"/>
                  <a:pt x="2013" y="1127"/>
                </a:cubicBezTo>
                <a:cubicBezTo>
                  <a:pt x="2014" y="1127"/>
                  <a:pt x="2014" y="1127"/>
                  <a:pt x="2014" y="1127"/>
                </a:cubicBezTo>
                <a:cubicBezTo>
                  <a:pt x="2014" y="1127"/>
                  <a:pt x="2014" y="1127"/>
                  <a:pt x="2014" y="1127"/>
                </a:cubicBezTo>
                <a:cubicBezTo>
                  <a:pt x="2014" y="1127"/>
                  <a:pt x="2014" y="1127"/>
                  <a:pt x="2014" y="1127"/>
                </a:cubicBezTo>
                <a:cubicBezTo>
                  <a:pt x="2014" y="1127"/>
                  <a:pt x="2014" y="1127"/>
                  <a:pt x="2014" y="1127"/>
                </a:cubicBezTo>
                <a:cubicBezTo>
                  <a:pt x="2013" y="1127"/>
                  <a:pt x="2013" y="1127"/>
                  <a:pt x="2013" y="1127"/>
                </a:cubicBezTo>
                <a:cubicBezTo>
                  <a:pt x="2013" y="1127"/>
                  <a:pt x="2013" y="1127"/>
                  <a:pt x="2013" y="1127"/>
                </a:cubicBezTo>
                <a:cubicBezTo>
                  <a:pt x="2013" y="1127"/>
                  <a:pt x="2013" y="1127"/>
                  <a:pt x="2013" y="1127"/>
                </a:cubicBezTo>
                <a:cubicBezTo>
                  <a:pt x="2013" y="1128"/>
                  <a:pt x="2013" y="1128"/>
                  <a:pt x="2013" y="1128"/>
                </a:cubicBezTo>
                <a:cubicBezTo>
                  <a:pt x="2013" y="1129"/>
                  <a:pt x="2013" y="1129"/>
                  <a:pt x="2013" y="1129"/>
                </a:cubicBezTo>
                <a:cubicBezTo>
                  <a:pt x="2012" y="1129"/>
                  <a:pt x="2012" y="1129"/>
                  <a:pt x="2012" y="1129"/>
                </a:cubicBezTo>
                <a:cubicBezTo>
                  <a:pt x="2013" y="1129"/>
                  <a:pt x="2013" y="1129"/>
                  <a:pt x="2013" y="1129"/>
                </a:cubicBezTo>
                <a:cubicBezTo>
                  <a:pt x="2013" y="1129"/>
                  <a:pt x="2013" y="1129"/>
                  <a:pt x="2013" y="1129"/>
                </a:cubicBezTo>
                <a:cubicBezTo>
                  <a:pt x="2014" y="1129"/>
                  <a:pt x="2014" y="1129"/>
                  <a:pt x="2014" y="1129"/>
                </a:cubicBezTo>
                <a:cubicBezTo>
                  <a:pt x="2014" y="1129"/>
                  <a:pt x="2014" y="1129"/>
                  <a:pt x="2014" y="1129"/>
                </a:cubicBezTo>
                <a:cubicBezTo>
                  <a:pt x="2015" y="1129"/>
                  <a:pt x="2015" y="1129"/>
                  <a:pt x="2015" y="1129"/>
                </a:cubicBezTo>
                <a:cubicBezTo>
                  <a:pt x="2015" y="1128"/>
                  <a:pt x="2015" y="1128"/>
                  <a:pt x="2015" y="1128"/>
                </a:cubicBezTo>
                <a:cubicBezTo>
                  <a:pt x="2015" y="1128"/>
                  <a:pt x="2015" y="1128"/>
                  <a:pt x="2015" y="1128"/>
                </a:cubicBezTo>
                <a:cubicBezTo>
                  <a:pt x="2015" y="1128"/>
                  <a:pt x="2015" y="1128"/>
                  <a:pt x="2015" y="1128"/>
                </a:cubicBezTo>
                <a:cubicBezTo>
                  <a:pt x="2015" y="1128"/>
                  <a:pt x="2015" y="1128"/>
                  <a:pt x="2015" y="1128"/>
                </a:cubicBezTo>
                <a:cubicBezTo>
                  <a:pt x="2015" y="1128"/>
                  <a:pt x="2015" y="1128"/>
                  <a:pt x="2015" y="1128"/>
                </a:cubicBezTo>
                <a:cubicBezTo>
                  <a:pt x="2015" y="1128"/>
                  <a:pt x="2015" y="1128"/>
                  <a:pt x="2015" y="1128"/>
                </a:cubicBezTo>
                <a:cubicBezTo>
                  <a:pt x="2016" y="1128"/>
                  <a:pt x="2016" y="1128"/>
                  <a:pt x="2016" y="1128"/>
                </a:cubicBezTo>
                <a:cubicBezTo>
                  <a:pt x="2016" y="1129"/>
                  <a:pt x="2016" y="1129"/>
                  <a:pt x="2016" y="1129"/>
                </a:cubicBezTo>
                <a:cubicBezTo>
                  <a:pt x="2016" y="1129"/>
                  <a:pt x="2016" y="1129"/>
                  <a:pt x="2016" y="1129"/>
                </a:cubicBezTo>
                <a:cubicBezTo>
                  <a:pt x="2016" y="1129"/>
                  <a:pt x="2016" y="1129"/>
                  <a:pt x="2016" y="1129"/>
                </a:cubicBezTo>
                <a:cubicBezTo>
                  <a:pt x="2016" y="1129"/>
                  <a:pt x="2016" y="1129"/>
                  <a:pt x="2016" y="1129"/>
                </a:cubicBezTo>
                <a:cubicBezTo>
                  <a:pt x="2017" y="1129"/>
                  <a:pt x="2017" y="1129"/>
                  <a:pt x="2017" y="1129"/>
                </a:cubicBezTo>
                <a:cubicBezTo>
                  <a:pt x="2017" y="1130"/>
                  <a:pt x="2017" y="1130"/>
                  <a:pt x="2017" y="1130"/>
                </a:cubicBezTo>
                <a:cubicBezTo>
                  <a:pt x="2017" y="1130"/>
                  <a:pt x="2017" y="1130"/>
                  <a:pt x="2017" y="1130"/>
                </a:cubicBezTo>
                <a:cubicBezTo>
                  <a:pt x="2017" y="1131"/>
                  <a:pt x="2017" y="1131"/>
                  <a:pt x="2017" y="1131"/>
                </a:cubicBezTo>
                <a:cubicBezTo>
                  <a:pt x="2017" y="1131"/>
                  <a:pt x="2017" y="1131"/>
                  <a:pt x="2017" y="1131"/>
                </a:cubicBezTo>
                <a:cubicBezTo>
                  <a:pt x="2017" y="1132"/>
                  <a:pt x="2017" y="1132"/>
                  <a:pt x="2017" y="1132"/>
                </a:cubicBezTo>
                <a:cubicBezTo>
                  <a:pt x="2016" y="1132"/>
                  <a:pt x="2016" y="1132"/>
                  <a:pt x="2016" y="1132"/>
                </a:cubicBezTo>
                <a:cubicBezTo>
                  <a:pt x="2016" y="1133"/>
                  <a:pt x="2016" y="1133"/>
                  <a:pt x="2016" y="1133"/>
                </a:cubicBezTo>
                <a:cubicBezTo>
                  <a:pt x="2016" y="1133"/>
                  <a:pt x="2016" y="1133"/>
                  <a:pt x="2016" y="1133"/>
                </a:cubicBezTo>
                <a:cubicBezTo>
                  <a:pt x="2016" y="1133"/>
                  <a:pt x="2017" y="1133"/>
                  <a:pt x="2017" y="1134"/>
                </a:cubicBezTo>
                <a:cubicBezTo>
                  <a:pt x="2017" y="1134"/>
                  <a:pt x="2017" y="1134"/>
                  <a:pt x="2017" y="1134"/>
                </a:cubicBezTo>
                <a:cubicBezTo>
                  <a:pt x="2017" y="1135"/>
                  <a:pt x="2017" y="1135"/>
                  <a:pt x="2017" y="1135"/>
                </a:cubicBezTo>
                <a:cubicBezTo>
                  <a:pt x="2017" y="1136"/>
                  <a:pt x="2017" y="1136"/>
                  <a:pt x="2017" y="1136"/>
                </a:cubicBezTo>
                <a:cubicBezTo>
                  <a:pt x="2017" y="1136"/>
                  <a:pt x="2017" y="1136"/>
                  <a:pt x="2017" y="1136"/>
                </a:cubicBezTo>
                <a:cubicBezTo>
                  <a:pt x="2018" y="1136"/>
                  <a:pt x="2018" y="1136"/>
                  <a:pt x="2018" y="1136"/>
                </a:cubicBezTo>
                <a:cubicBezTo>
                  <a:pt x="2018" y="1137"/>
                  <a:pt x="2018" y="1137"/>
                  <a:pt x="2018" y="1137"/>
                </a:cubicBezTo>
                <a:cubicBezTo>
                  <a:pt x="2018" y="1137"/>
                  <a:pt x="2018" y="1137"/>
                  <a:pt x="2018" y="1137"/>
                </a:cubicBezTo>
                <a:cubicBezTo>
                  <a:pt x="2018" y="1137"/>
                  <a:pt x="2018" y="1137"/>
                  <a:pt x="2018" y="1137"/>
                </a:cubicBezTo>
                <a:cubicBezTo>
                  <a:pt x="2018" y="1137"/>
                  <a:pt x="2018" y="1137"/>
                  <a:pt x="2018" y="1137"/>
                </a:cubicBezTo>
                <a:cubicBezTo>
                  <a:pt x="2018" y="1137"/>
                  <a:pt x="2018" y="1137"/>
                  <a:pt x="2018" y="1137"/>
                </a:cubicBezTo>
                <a:cubicBezTo>
                  <a:pt x="2018" y="1138"/>
                  <a:pt x="2018" y="1138"/>
                  <a:pt x="2018" y="1138"/>
                </a:cubicBezTo>
                <a:cubicBezTo>
                  <a:pt x="2018" y="1138"/>
                  <a:pt x="2018" y="1138"/>
                  <a:pt x="2018" y="1138"/>
                </a:cubicBezTo>
                <a:cubicBezTo>
                  <a:pt x="2018" y="1139"/>
                  <a:pt x="2018" y="1139"/>
                  <a:pt x="2018" y="1139"/>
                </a:cubicBezTo>
                <a:cubicBezTo>
                  <a:pt x="2018" y="1139"/>
                  <a:pt x="2018" y="1139"/>
                  <a:pt x="2018" y="1139"/>
                </a:cubicBezTo>
                <a:cubicBezTo>
                  <a:pt x="2019" y="1139"/>
                  <a:pt x="2019" y="1139"/>
                  <a:pt x="2019" y="1139"/>
                </a:cubicBezTo>
                <a:cubicBezTo>
                  <a:pt x="2018" y="1140"/>
                  <a:pt x="2018" y="1140"/>
                  <a:pt x="2018" y="1140"/>
                </a:cubicBezTo>
                <a:cubicBezTo>
                  <a:pt x="2018" y="1140"/>
                  <a:pt x="2018" y="1140"/>
                  <a:pt x="2018" y="1140"/>
                </a:cubicBezTo>
                <a:cubicBezTo>
                  <a:pt x="2018" y="1140"/>
                  <a:pt x="2018" y="1140"/>
                  <a:pt x="2018" y="1140"/>
                </a:cubicBezTo>
                <a:cubicBezTo>
                  <a:pt x="2019" y="1140"/>
                  <a:pt x="2019" y="1140"/>
                  <a:pt x="2019" y="1140"/>
                </a:cubicBezTo>
                <a:cubicBezTo>
                  <a:pt x="2019" y="1140"/>
                  <a:pt x="2019" y="1140"/>
                  <a:pt x="2019" y="1140"/>
                </a:cubicBezTo>
                <a:cubicBezTo>
                  <a:pt x="2019" y="1140"/>
                  <a:pt x="2019" y="1140"/>
                  <a:pt x="2019" y="1140"/>
                </a:cubicBezTo>
                <a:cubicBezTo>
                  <a:pt x="2019" y="1140"/>
                  <a:pt x="2019" y="1140"/>
                  <a:pt x="2019" y="1140"/>
                </a:cubicBezTo>
                <a:cubicBezTo>
                  <a:pt x="2020" y="1139"/>
                  <a:pt x="2020" y="1139"/>
                  <a:pt x="2020" y="1139"/>
                </a:cubicBezTo>
                <a:cubicBezTo>
                  <a:pt x="2021" y="1140"/>
                  <a:pt x="2021" y="1140"/>
                  <a:pt x="2021" y="1140"/>
                </a:cubicBezTo>
                <a:cubicBezTo>
                  <a:pt x="2021" y="1140"/>
                  <a:pt x="2021" y="1140"/>
                  <a:pt x="2021" y="1140"/>
                </a:cubicBezTo>
                <a:cubicBezTo>
                  <a:pt x="2021" y="1140"/>
                  <a:pt x="2021" y="1140"/>
                  <a:pt x="2021" y="1140"/>
                </a:cubicBezTo>
                <a:cubicBezTo>
                  <a:pt x="2021" y="1141"/>
                  <a:pt x="2021" y="1141"/>
                  <a:pt x="2021" y="1141"/>
                </a:cubicBezTo>
                <a:cubicBezTo>
                  <a:pt x="2021" y="1141"/>
                  <a:pt x="2021" y="1141"/>
                  <a:pt x="2021" y="1141"/>
                </a:cubicBezTo>
                <a:cubicBezTo>
                  <a:pt x="2022" y="1140"/>
                  <a:pt x="2022" y="1140"/>
                  <a:pt x="2022" y="1140"/>
                </a:cubicBezTo>
                <a:cubicBezTo>
                  <a:pt x="2022" y="1140"/>
                  <a:pt x="2022" y="1140"/>
                  <a:pt x="2022" y="1140"/>
                </a:cubicBezTo>
                <a:cubicBezTo>
                  <a:pt x="2022" y="1140"/>
                  <a:pt x="2022" y="1140"/>
                  <a:pt x="2022" y="1140"/>
                </a:cubicBezTo>
                <a:cubicBezTo>
                  <a:pt x="2023" y="1141"/>
                  <a:pt x="2023" y="1141"/>
                  <a:pt x="2023" y="1141"/>
                </a:cubicBezTo>
                <a:cubicBezTo>
                  <a:pt x="2023" y="1141"/>
                  <a:pt x="2023" y="1141"/>
                  <a:pt x="2023" y="1141"/>
                </a:cubicBezTo>
                <a:cubicBezTo>
                  <a:pt x="2024" y="1141"/>
                  <a:pt x="2024" y="1141"/>
                  <a:pt x="2024" y="1141"/>
                </a:cubicBezTo>
                <a:cubicBezTo>
                  <a:pt x="2024" y="1140"/>
                  <a:pt x="2024" y="1140"/>
                  <a:pt x="2024" y="1140"/>
                </a:cubicBezTo>
                <a:cubicBezTo>
                  <a:pt x="2025" y="1140"/>
                  <a:pt x="2025" y="1140"/>
                  <a:pt x="2025" y="1140"/>
                </a:cubicBezTo>
                <a:cubicBezTo>
                  <a:pt x="2025" y="1140"/>
                  <a:pt x="2025" y="1140"/>
                  <a:pt x="2025" y="1140"/>
                </a:cubicBezTo>
                <a:cubicBezTo>
                  <a:pt x="2026" y="1140"/>
                  <a:pt x="2026" y="1140"/>
                  <a:pt x="2026" y="1140"/>
                </a:cubicBezTo>
                <a:cubicBezTo>
                  <a:pt x="2026" y="1140"/>
                  <a:pt x="2026" y="1140"/>
                  <a:pt x="2026" y="1140"/>
                </a:cubicBezTo>
                <a:cubicBezTo>
                  <a:pt x="2027" y="1139"/>
                  <a:pt x="2027" y="1139"/>
                  <a:pt x="2027" y="1139"/>
                </a:cubicBezTo>
                <a:cubicBezTo>
                  <a:pt x="2026" y="1140"/>
                  <a:pt x="2026" y="1140"/>
                  <a:pt x="2026" y="1140"/>
                </a:cubicBezTo>
                <a:cubicBezTo>
                  <a:pt x="2027" y="1140"/>
                  <a:pt x="2027" y="1140"/>
                  <a:pt x="2027" y="1140"/>
                </a:cubicBezTo>
                <a:cubicBezTo>
                  <a:pt x="2027" y="1140"/>
                  <a:pt x="2027" y="1140"/>
                  <a:pt x="2027" y="1140"/>
                </a:cubicBezTo>
                <a:cubicBezTo>
                  <a:pt x="2027" y="1140"/>
                  <a:pt x="2027" y="1140"/>
                  <a:pt x="2027" y="1140"/>
                </a:cubicBezTo>
                <a:cubicBezTo>
                  <a:pt x="2028" y="1140"/>
                  <a:pt x="2028" y="1140"/>
                  <a:pt x="2028" y="1140"/>
                </a:cubicBezTo>
                <a:cubicBezTo>
                  <a:pt x="2028" y="1140"/>
                  <a:pt x="2028" y="1140"/>
                  <a:pt x="2028" y="1140"/>
                </a:cubicBezTo>
                <a:cubicBezTo>
                  <a:pt x="2028" y="1140"/>
                  <a:pt x="2028" y="1140"/>
                  <a:pt x="2028" y="1140"/>
                </a:cubicBezTo>
                <a:cubicBezTo>
                  <a:pt x="2028" y="1139"/>
                  <a:pt x="2028" y="1139"/>
                  <a:pt x="2028" y="1139"/>
                </a:cubicBezTo>
                <a:cubicBezTo>
                  <a:pt x="2028" y="1139"/>
                  <a:pt x="2028" y="1139"/>
                  <a:pt x="2028" y="1139"/>
                </a:cubicBezTo>
                <a:cubicBezTo>
                  <a:pt x="2028" y="1139"/>
                  <a:pt x="2028" y="1139"/>
                  <a:pt x="2028" y="1139"/>
                </a:cubicBezTo>
                <a:cubicBezTo>
                  <a:pt x="2028" y="1139"/>
                  <a:pt x="2028" y="1139"/>
                  <a:pt x="2028" y="1139"/>
                </a:cubicBezTo>
                <a:cubicBezTo>
                  <a:pt x="2029" y="1140"/>
                  <a:pt x="2029" y="1140"/>
                  <a:pt x="2029" y="1140"/>
                </a:cubicBezTo>
                <a:cubicBezTo>
                  <a:pt x="2029" y="1140"/>
                  <a:pt x="2029" y="1140"/>
                  <a:pt x="2029" y="1140"/>
                </a:cubicBezTo>
                <a:cubicBezTo>
                  <a:pt x="2029" y="1141"/>
                  <a:pt x="2029" y="1141"/>
                  <a:pt x="2029" y="1141"/>
                </a:cubicBezTo>
                <a:cubicBezTo>
                  <a:pt x="2029" y="1141"/>
                  <a:pt x="2029" y="1141"/>
                  <a:pt x="2029" y="1141"/>
                </a:cubicBezTo>
                <a:cubicBezTo>
                  <a:pt x="2029" y="1142"/>
                  <a:pt x="2029" y="1142"/>
                  <a:pt x="2029" y="1142"/>
                </a:cubicBezTo>
                <a:cubicBezTo>
                  <a:pt x="2029" y="1143"/>
                  <a:pt x="2029" y="1143"/>
                  <a:pt x="2029" y="1143"/>
                </a:cubicBezTo>
                <a:cubicBezTo>
                  <a:pt x="2029" y="1144"/>
                  <a:pt x="2029" y="1144"/>
                  <a:pt x="2029" y="1144"/>
                </a:cubicBezTo>
                <a:cubicBezTo>
                  <a:pt x="2029" y="1144"/>
                  <a:pt x="2029" y="1144"/>
                  <a:pt x="2029" y="1144"/>
                </a:cubicBezTo>
                <a:cubicBezTo>
                  <a:pt x="2029" y="1144"/>
                  <a:pt x="2029" y="1144"/>
                  <a:pt x="2029" y="1144"/>
                </a:cubicBezTo>
                <a:cubicBezTo>
                  <a:pt x="2030" y="1143"/>
                  <a:pt x="2030" y="1143"/>
                  <a:pt x="2030" y="1143"/>
                </a:cubicBezTo>
                <a:cubicBezTo>
                  <a:pt x="2031" y="1143"/>
                  <a:pt x="2031" y="1143"/>
                  <a:pt x="2031" y="1143"/>
                </a:cubicBezTo>
                <a:cubicBezTo>
                  <a:pt x="2032" y="1142"/>
                  <a:pt x="2032" y="1142"/>
                  <a:pt x="2032" y="1142"/>
                </a:cubicBezTo>
                <a:cubicBezTo>
                  <a:pt x="2032" y="1142"/>
                  <a:pt x="2032" y="1142"/>
                  <a:pt x="2032" y="1142"/>
                </a:cubicBezTo>
                <a:cubicBezTo>
                  <a:pt x="2033" y="1142"/>
                  <a:pt x="2033" y="1142"/>
                  <a:pt x="2033" y="1142"/>
                </a:cubicBezTo>
                <a:cubicBezTo>
                  <a:pt x="2033" y="1143"/>
                  <a:pt x="2033" y="1143"/>
                  <a:pt x="2033" y="1143"/>
                </a:cubicBezTo>
                <a:cubicBezTo>
                  <a:pt x="2034" y="1143"/>
                  <a:pt x="2034" y="1143"/>
                  <a:pt x="2034" y="1143"/>
                </a:cubicBezTo>
                <a:cubicBezTo>
                  <a:pt x="2034" y="1143"/>
                  <a:pt x="2034" y="1143"/>
                  <a:pt x="2034" y="1143"/>
                </a:cubicBezTo>
                <a:cubicBezTo>
                  <a:pt x="2034" y="1143"/>
                  <a:pt x="2034" y="1143"/>
                  <a:pt x="2034" y="1143"/>
                </a:cubicBezTo>
                <a:cubicBezTo>
                  <a:pt x="2034" y="1142"/>
                  <a:pt x="2034" y="1142"/>
                  <a:pt x="2034" y="1142"/>
                </a:cubicBezTo>
                <a:cubicBezTo>
                  <a:pt x="2035" y="1142"/>
                  <a:pt x="2035" y="1142"/>
                  <a:pt x="2036" y="1142"/>
                </a:cubicBezTo>
                <a:cubicBezTo>
                  <a:pt x="2036" y="1141"/>
                  <a:pt x="2036" y="1141"/>
                  <a:pt x="2036" y="1141"/>
                </a:cubicBezTo>
                <a:cubicBezTo>
                  <a:pt x="2037" y="1141"/>
                  <a:pt x="2037" y="1141"/>
                  <a:pt x="2037" y="1141"/>
                </a:cubicBezTo>
                <a:cubicBezTo>
                  <a:pt x="2037" y="1141"/>
                  <a:pt x="2037" y="1141"/>
                  <a:pt x="2037" y="1141"/>
                </a:cubicBezTo>
                <a:cubicBezTo>
                  <a:pt x="2036" y="1141"/>
                  <a:pt x="2036" y="1141"/>
                  <a:pt x="2036" y="1141"/>
                </a:cubicBezTo>
                <a:cubicBezTo>
                  <a:pt x="2037" y="1140"/>
                  <a:pt x="2037" y="1140"/>
                  <a:pt x="2037" y="1140"/>
                </a:cubicBezTo>
                <a:cubicBezTo>
                  <a:pt x="2037" y="1140"/>
                  <a:pt x="2037" y="1140"/>
                  <a:pt x="2037" y="1140"/>
                </a:cubicBezTo>
                <a:cubicBezTo>
                  <a:pt x="2037" y="1139"/>
                  <a:pt x="2037" y="1139"/>
                  <a:pt x="2037" y="1139"/>
                </a:cubicBezTo>
                <a:cubicBezTo>
                  <a:pt x="2037" y="1139"/>
                  <a:pt x="2037" y="1139"/>
                  <a:pt x="2037" y="1139"/>
                </a:cubicBezTo>
                <a:cubicBezTo>
                  <a:pt x="2037" y="1139"/>
                  <a:pt x="2037" y="1139"/>
                  <a:pt x="2037" y="1139"/>
                </a:cubicBezTo>
                <a:cubicBezTo>
                  <a:pt x="2037" y="1139"/>
                  <a:pt x="2037" y="1139"/>
                  <a:pt x="2037" y="1139"/>
                </a:cubicBezTo>
                <a:cubicBezTo>
                  <a:pt x="2037" y="1140"/>
                  <a:pt x="2037" y="1140"/>
                  <a:pt x="2037" y="1140"/>
                </a:cubicBezTo>
                <a:cubicBezTo>
                  <a:pt x="2037" y="1140"/>
                  <a:pt x="2037" y="1140"/>
                  <a:pt x="2037" y="1140"/>
                </a:cubicBezTo>
                <a:cubicBezTo>
                  <a:pt x="2038" y="1140"/>
                  <a:pt x="2038" y="1140"/>
                  <a:pt x="2038" y="1140"/>
                </a:cubicBezTo>
                <a:cubicBezTo>
                  <a:pt x="2038" y="1140"/>
                  <a:pt x="2038" y="1140"/>
                  <a:pt x="2038" y="1140"/>
                </a:cubicBezTo>
                <a:cubicBezTo>
                  <a:pt x="2038" y="1140"/>
                  <a:pt x="2038" y="1140"/>
                  <a:pt x="2038" y="1140"/>
                </a:cubicBezTo>
                <a:cubicBezTo>
                  <a:pt x="2038" y="1141"/>
                  <a:pt x="2038" y="1141"/>
                  <a:pt x="2038" y="1141"/>
                </a:cubicBezTo>
                <a:cubicBezTo>
                  <a:pt x="2039" y="1141"/>
                  <a:pt x="2039" y="1141"/>
                  <a:pt x="2039" y="1141"/>
                </a:cubicBezTo>
                <a:cubicBezTo>
                  <a:pt x="2039" y="1141"/>
                  <a:pt x="2039" y="1141"/>
                  <a:pt x="2039" y="1141"/>
                </a:cubicBezTo>
                <a:cubicBezTo>
                  <a:pt x="2039" y="1141"/>
                  <a:pt x="2039" y="1141"/>
                  <a:pt x="2039" y="1141"/>
                </a:cubicBezTo>
                <a:cubicBezTo>
                  <a:pt x="2039" y="1141"/>
                  <a:pt x="2039" y="1141"/>
                  <a:pt x="2039" y="1141"/>
                </a:cubicBezTo>
                <a:cubicBezTo>
                  <a:pt x="2039" y="1141"/>
                  <a:pt x="2039" y="1141"/>
                  <a:pt x="2039" y="1141"/>
                </a:cubicBezTo>
                <a:cubicBezTo>
                  <a:pt x="2039" y="1141"/>
                  <a:pt x="2039" y="1141"/>
                  <a:pt x="2039" y="1141"/>
                </a:cubicBezTo>
                <a:cubicBezTo>
                  <a:pt x="2039" y="1142"/>
                  <a:pt x="2039" y="1142"/>
                  <a:pt x="2039" y="1142"/>
                </a:cubicBezTo>
                <a:cubicBezTo>
                  <a:pt x="2039" y="1142"/>
                  <a:pt x="2039" y="1142"/>
                  <a:pt x="2039" y="1142"/>
                </a:cubicBezTo>
                <a:cubicBezTo>
                  <a:pt x="2040" y="1141"/>
                  <a:pt x="2040" y="1141"/>
                  <a:pt x="2040" y="1141"/>
                </a:cubicBezTo>
                <a:cubicBezTo>
                  <a:pt x="2040" y="1141"/>
                  <a:pt x="2040" y="1141"/>
                  <a:pt x="2040" y="1141"/>
                </a:cubicBezTo>
                <a:cubicBezTo>
                  <a:pt x="2040" y="1141"/>
                  <a:pt x="2040" y="1141"/>
                  <a:pt x="2040" y="1141"/>
                </a:cubicBezTo>
                <a:cubicBezTo>
                  <a:pt x="2040" y="1141"/>
                  <a:pt x="2040" y="1141"/>
                  <a:pt x="2040" y="1141"/>
                </a:cubicBezTo>
                <a:cubicBezTo>
                  <a:pt x="2041" y="1141"/>
                  <a:pt x="2041" y="1141"/>
                  <a:pt x="2041" y="1141"/>
                </a:cubicBezTo>
                <a:cubicBezTo>
                  <a:pt x="2041" y="1141"/>
                  <a:pt x="2041" y="1141"/>
                  <a:pt x="2041" y="1141"/>
                </a:cubicBezTo>
                <a:cubicBezTo>
                  <a:pt x="2041" y="1142"/>
                  <a:pt x="2041" y="1142"/>
                  <a:pt x="2041" y="1142"/>
                </a:cubicBezTo>
                <a:cubicBezTo>
                  <a:pt x="2041" y="1142"/>
                  <a:pt x="2041" y="1142"/>
                  <a:pt x="2041" y="1142"/>
                </a:cubicBezTo>
                <a:cubicBezTo>
                  <a:pt x="2041" y="1142"/>
                  <a:pt x="2041" y="1142"/>
                  <a:pt x="2041" y="1142"/>
                </a:cubicBezTo>
                <a:cubicBezTo>
                  <a:pt x="2041" y="1143"/>
                  <a:pt x="2041" y="1143"/>
                  <a:pt x="2041" y="1143"/>
                </a:cubicBezTo>
                <a:cubicBezTo>
                  <a:pt x="2041" y="1143"/>
                  <a:pt x="2041" y="1143"/>
                  <a:pt x="2041" y="1143"/>
                </a:cubicBezTo>
                <a:cubicBezTo>
                  <a:pt x="2042" y="1143"/>
                  <a:pt x="2042" y="1143"/>
                  <a:pt x="2042" y="1143"/>
                </a:cubicBezTo>
                <a:cubicBezTo>
                  <a:pt x="2042" y="1143"/>
                  <a:pt x="2043" y="1142"/>
                  <a:pt x="2043" y="1142"/>
                </a:cubicBezTo>
                <a:cubicBezTo>
                  <a:pt x="2044" y="1142"/>
                  <a:pt x="2044" y="1142"/>
                  <a:pt x="2044" y="1142"/>
                </a:cubicBezTo>
                <a:cubicBezTo>
                  <a:pt x="2044" y="1141"/>
                  <a:pt x="2044" y="1141"/>
                  <a:pt x="2044" y="1141"/>
                </a:cubicBezTo>
                <a:cubicBezTo>
                  <a:pt x="2044" y="1141"/>
                  <a:pt x="2044" y="1141"/>
                  <a:pt x="2044" y="1141"/>
                </a:cubicBezTo>
                <a:cubicBezTo>
                  <a:pt x="2044" y="1140"/>
                  <a:pt x="2044" y="1140"/>
                  <a:pt x="2044" y="1140"/>
                </a:cubicBezTo>
                <a:cubicBezTo>
                  <a:pt x="2044" y="1141"/>
                  <a:pt x="2044" y="1141"/>
                  <a:pt x="2044" y="1141"/>
                </a:cubicBezTo>
                <a:cubicBezTo>
                  <a:pt x="2044" y="1141"/>
                  <a:pt x="2044" y="1141"/>
                  <a:pt x="2044" y="1141"/>
                </a:cubicBezTo>
                <a:cubicBezTo>
                  <a:pt x="2044" y="1141"/>
                  <a:pt x="2044" y="1141"/>
                  <a:pt x="2044" y="1141"/>
                </a:cubicBezTo>
                <a:cubicBezTo>
                  <a:pt x="2044" y="1142"/>
                  <a:pt x="2044" y="1142"/>
                  <a:pt x="2044" y="1142"/>
                </a:cubicBezTo>
                <a:cubicBezTo>
                  <a:pt x="2045" y="1142"/>
                  <a:pt x="2045" y="1142"/>
                  <a:pt x="2045" y="1142"/>
                </a:cubicBezTo>
                <a:cubicBezTo>
                  <a:pt x="2045" y="1142"/>
                  <a:pt x="2045" y="1142"/>
                  <a:pt x="2045" y="1142"/>
                </a:cubicBezTo>
                <a:cubicBezTo>
                  <a:pt x="2045" y="1142"/>
                  <a:pt x="2045" y="1142"/>
                  <a:pt x="2045" y="1142"/>
                </a:cubicBezTo>
                <a:cubicBezTo>
                  <a:pt x="2046" y="1141"/>
                  <a:pt x="2046" y="1141"/>
                  <a:pt x="2046" y="1141"/>
                </a:cubicBezTo>
                <a:cubicBezTo>
                  <a:pt x="2045" y="1142"/>
                  <a:pt x="2045" y="1142"/>
                  <a:pt x="2045" y="1142"/>
                </a:cubicBezTo>
                <a:cubicBezTo>
                  <a:pt x="2045" y="1142"/>
                  <a:pt x="2045" y="1142"/>
                  <a:pt x="2045" y="1142"/>
                </a:cubicBezTo>
                <a:cubicBezTo>
                  <a:pt x="2045" y="1142"/>
                  <a:pt x="2045" y="1142"/>
                  <a:pt x="2045" y="1142"/>
                </a:cubicBezTo>
                <a:cubicBezTo>
                  <a:pt x="2046" y="1142"/>
                  <a:pt x="2046" y="1142"/>
                  <a:pt x="2046" y="1142"/>
                </a:cubicBezTo>
                <a:cubicBezTo>
                  <a:pt x="2046" y="1142"/>
                  <a:pt x="2046" y="1142"/>
                  <a:pt x="2046" y="1142"/>
                </a:cubicBezTo>
                <a:cubicBezTo>
                  <a:pt x="2046" y="1142"/>
                  <a:pt x="2046" y="1142"/>
                  <a:pt x="2046" y="1142"/>
                </a:cubicBezTo>
                <a:cubicBezTo>
                  <a:pt x="2046" y="1143"/>
                  <a:pt x="2046" y="1143"/>
                  <a:pt x="2046" y="1143"/>
                </a:cubicBezTo>
                <a:cubicBezTo>
                  <a:pt x="2047" y="1143"/>
                  <a:pt x="2047" y="1143"/>
                  <a:pt x="2047" y="1143"/>
                </a:cubicBezTo>
                <a:cubicBezTo>
                  <a:pt x="2047" y="1142"/>
                  <a:pt x="2047" y="1142"/>
                  <a:pt x="2047" y="1142"/>
                </a:cubicBezTo>
                <a:cubicBezTo>
                  <a:pt x="2047" y="1142"/>
                  <a:pt x="2047" y="1142"/>
                  <a:pt x="2047" y="1142"/>
                </a:cubicBezTo>
                <a:cubicBezTo>
                  <a:pt x="2047" y="1142"/>
                  <a:pt x="2047" y="1142"/>
                  <a:pt x="2047" y="1142"/>
                </a:cubicBezTo>
                <a:cubicBezTo>
                  <a:pt x="2047" y="1141"/>
                  <a:pt x="2047" y="1141"/>
                  <a:pt x="2047" y="1141"/>
                </a:cubicBezTo>
                <a:cubicBezTo>
                  <a:pt x="2047" y="1141"/>
                  <a:pt x="2047" y="1141"/>
                  <a:pt x="2047" y="1141"/>
                </a:cubicBezTo>
                <a:cubicBezTo>
                  <a:pt x="2047" y="1142"/>
                  <a:pt x="2047" y="1142"/>
                  <a:pt x="2047" y="1142"/>
                </a:cubicBezTo>
                <a:cubicBezTo>
                  <a:pt x="2047" y="1142"/>
                  <a:pt x="2047" y="1142"/>
                  <a:pt x="2047" y="1142"/>
                </a:cubicBezTo>
                <a:cubicBezTo>
                  <a:pt x="2047" y="1143"/>
                  <a:pt x="2047" y="1143"/>
                  <a:pt x="2047" y="1143"/>
                </a:cubicBezTo>
                <a:cubicBezTo>
                  <a:pt x="2047" y="1143"/>
                  <a:pt x="2047" y="1143"/>
                  <a:pt x="2047" y="1143"/>
                </a:cubicBezTo>
                <a:cubicBezTo>
                  <a:pt x="2048" y="1143"/>
                  <a:pt x="2048" y="1143"/>
                  <a:pt x="2048" y="1143"/>
                </a:cubicBezTo>
                <a:cubicBezTo>
                  <a:pt x="2048" y="1144"/>
                  <a:pt x="2048" y="1144"/>
                  <a:pt x="2048" y="1144"/>
                </a:cubicBezTo>
                <a:cubicBezTo>
                  <a:pt x="2048" y="1145"/>
                  <a:pt x="2048" y="1145"/>
                  <a:pt x="2048" y="1145"/>
                </a:cubicBezTo>
                <a:cubicBezTo>
                  <a:pt x="2048" y="1146"/>
                  <a:pt x="2048" y="1146"/>
                  <a:pt x="2048" y="1146"/>
                </a:cubicBezTo>
                <a:cubicBezTo>
                  <a:pt x="2048" y="1146"/>
                  <a:pt x="2048" y="1146"/>
                  <a:pt x="2048" y="1146"/>
                </a:cubicBezTo>
                <a:cubicBezTo>
                  <a:pt x="2048" y="1147"/>
                  <a:pt x="2048" y="1147"/>
                  <a:pt x="2048" y="1147"/>
                </a:cubicBezTo>
                <a:cubicBezTo>
                  <a:pt x="2048" y="1147"/>
                  <a:pt x="2048" y="1147"/>
                  <a:pt x="2048" y="1147"/>
                </a:cubicBezTo>
                <a:cubicBezTo>
                  <a:pt x="2048" y="1147"/>
                  <a:pt x="2048" y="1147"/>
                  <a:pt x="2048" y="1147"/>
                </a:cubicBezTo>
                <a:cubicBezTo>
                  <a:pt x="2049" y="1147"/>
                  <a:pt x="2049" y="1147"/>
                  <a:pt x="2049" y="1147"/>
                </a:cubicBezTo>
                <a:cubicBezTo>
                  <a:pt x="2049" y="1147"/>
                  <a:pt x="2049" y="1147"/>
                  <a:pt x="2049" y="1147"/>
                </a:cubicBezTo>
                <a:cubicBezTo>
                  <a:pt x="2050" y="1146"/>
                  <a:pt x="2050" y="1146"/>
                  <a:pt x="2050" y="1146"/>
                </a:cubicBezTo>
                <a:cubicBezTo>
                  <a:pt x="2050" y="1146"/>
                  <a:pt x="2050" y="1146"/>
                  <a:pt x="2050" y="1146"/>
                </a:cubicBezTo>
                <a:cubicBezTo>
                  <a:pt x="2052" y="1145"/>
                  <a:pt x="2052" y="1145"/>
                  <a:pt x="2052" y="1145"/>
                </a:cubicBezTo>
                <a:cubicBezTo>
                  <a:pt x="2052" y="1145"/>
                  <a:pt x="2052" y="1145"/>
                  <a:pt x="2052" y="1145"/>
                </a:cubicBezTo>
                <a:cubicBezTo>
                  <a:pt x="2053" y="1145"/>
                  <a:pt x="2053" y="1145"/>
                  <a:pt x="2053" y="1145"/>
                </a:cubicBezTo>
                <a:cubicBezTo>
                  <a:pt x="2054" y="1144"/>
                  <a:pt x="2054" y="1144"/>
                  <a:pt x="2054" y="1144"/>
                </a:cubicBezTo>
                <a:cubicBezTo>
                  <a:pt x="2054" y="1144"/>
                  <a:pt x="2055" y="1144"/>
                  <a:pt x="2055" y="1144"/>
                </a:cubicBezTo>
                <a:cubicBezTo>
                  <a:pt x="2055" y="1144"/>
                  <a:pt x="2056" y="1143"/>
                  <a:pt x="2056" y="1143"/>
                </a:cubicBezTo>
                <a:cubicBezTo>
                  <a:pt x="2057" y="1143"/>
                  <a:pt x="2057" y="1143"/>
                  <a:pt x="2057" y="1143"/>
                </a:cubicBezTo>
                <a:cubicBezTo>
                  <a:pt x="2057" y="1143"/>
                  <a:pt x="2057" y="1143"/>
                  <a:pt x="2057" y="1143"/>
                </a:cubicBezTo>
                <a:cubicBezTo>
                  <a:pt x="2057" y="1142"/>
                  <a:pt x="2057" y="1142"/>
                  <a:pt x="2057" y="1142"/>
                </a:cubicBezTo>
                <a:cubicBezTo>
                  <a:pt x="2057" y="1142"/>
                  <a:pt x="2057" y="1142"/>
                  <a:pt x="2057" y="1142"/>
                </a:cubicBezTo>
                <a:cubicBezTo>
                  <a:pt x="2057" y="1141"/>
                  <a:pt x="2057" y="1141"/>
                  <a:pt x="2057" y="1141"/>
                </a:cubicBezTo>
                <a:cubicBezTo>
                  <a:pt x="2058" y="1141"/>
                  <a:pt x="2058" y="1141"/>
                  <a:pt x="2058" y="1141"/>
                </a:cubicBezTo>
                <a:cubicBezTo>
                  <a:pt x="2058" y="1141"/>
                  <a:pt x="2058" y="1141"/>
                  <a:pt x="2058" y="1141"/>
                </a:cubicBezTo>
                <a:cubicBezTo>
                  <a:pt x="2058" y="1140"/>
                  <a:pt x="2058" y="1140"/>
                  <a:pt x="2058" y="1140"/>
                </a:cubicBezTo>
                <a:cubicBezTo>
                  <a:pt x="2058" y="1140"/>
                  <a:pt x="2058" y="1140"/>
                  <a:pt x="2058" y="1140"/>
                </a:cubicBezTo>
                <a:cubicBezTo>
                  <a:pt x="2058" y="1140"/>
                  <a:pt x="2058" y="1140"/>
                  <a:pt x="2058" y="1140"/>
                </a:cubicBezTo>
                <a:cubicBezTo>
                  <a:pt x="2057" y="1140"/>
                  <a:pt x="2057" y="1140"/>
                  <a:pt x="2057" y="1140"/>
                </a:cubicBezTo>
                <a:cubicBezTo>
                  <a:pt x="2058" y="1140"/>
                  <a:pt x="2058" y="1140"/>
                  <a:pt x="2058" y="1140"/>
                </a:cubicBezTo>
                <a:cubicBezTo>
                  <a:pt x="2058" y="1140"/>
                  <a:pt x="2058" y="1140"/>
                  <a:pt x="2058" y="1140"/>
                </a:cubicBezTo>
                <a:cubicBezTo>
                  <a:pt x="2059" y="1140"/>
                  <a:pt x="2059" y="1140"/>
                  <a:pt x="2059" y="1140"/>
                </a:cubicBezTo>
                <a:cubicBezTo>
                  <a:pt x="2058" y="1140"/>
                  <a:pt x="2058" y="1140"/>
                  <a:pt x="2058" y="1140"/>
                </a:cubicBezTo>
                <a:cubicBezTo>
                  <a:pt x="2058" y="1139"/>
                  <a:pt x="2058" y="1139"/>
                  <a:pt x="2058" y="1139"/>
                </a:cubicBezTo>
                <a:cubicBezTo>
                  <a:pt x="2058" y="1139"/>
                  <a:pt x="2058" y="1139"/>
                  <a:pt x="2058" y="1139"/>
                </a:cubicBezTo>
                <a:cubicBezTo>
                  <a:pt x="2058" y="1139"/>
                  <a:pt x="2058" y="1139"/>
                  <a:pt x="2058" y="1139"/>
                </a:cubicBezTo>
                <a:cubicBezTo>
                  <a:pt x="2058" y="1139"/>
                  <a:pt x="2058" y="1139"/>
                  <a:pt x="2058" y="1139"/>
                </a:cubicBezTo>
                <a:cubicBezTo>
                  <a:pt x="2058" y="1139"/>
                  <a:pt x="2058" y="1139"/>
                  <a:pt x="2058" y="1139"/>
                </a:cubicBezTo>
                <a:cubicBezTo>
                  <a:pt x="2057" y="1139"/>
                  <a:pt x="2057" y="1139"/>
                  <a:pt x="2057" y="1139"/>
                </a:cubicBezTo>
                <a:cubicBezTo>
                  <a:pt x="2057" y="1139"/>
                  <a:pt x="2057" y="1139"/>
                  <a:pt x="2057" y="1139"/>
                </a:cubicBezTo>
                <a:cubicBezTo>
                  <a:pt x="2058" y="1138"/>
                  <a:pt x="2058" y="1138"/>
                  <a:pt x="2058" y="1138"/>
                </a:cubicBezTo>
                <a:cubicBezTo>
                  <a:pt x="2058" y="1138"/>
                  <a:pt x="2058" y="1138"/>
                  <a:pt x="2058" y="1138"/>
                </a:cubicBezTo>
                <a:cubicBezTo>
                  <a:pt x="2058" y="1138"/>
                  <a:pt x="2058" y="1138"/>
                  <a:pt x="2058" y="1138"/>
                </a:cubicBezTo>
                <a:cubicBezTo>
                  <a:pt x="2058" y="1139"/>
                  <a:pt x="2058" y="1139"/>
                  <a:pt x="2058" y="1139"/>
                </a:cubicBezTo>
                <a:cubicBezTo>
                  <a:pt x="2058" y="1139"/>
                  <a:pt x="2058" y="1139"/>
                  <a:pt x="2058" y="1139"/>
                </a:cubicBezTo>
                <a:cubicBezTo>
                  <a:pt x="2058" y="1138"/>
                  <a:pt x="2058" y="1138"/>
                  <a:pt x="2058" y="1138"/>
                </a:cubicBezTo>
                <a:cubicBezTo>
                  <a:pt x="2058" y="1139"/>
                  <a:pt x="2058" y="1139"/>
                  <a:pt x="2058" y="1139"/>
                </a:cubicBezTo>
                <a:cubicBezTo>
                  <a:pt x="2059" y="1139"/>
                  <a:pt x="2059" y="1139"/>
                  <a:pt x="2059" y="1139"/>
                </a:cubicBezTo>
                <a:cubicBezTo>
                  <a:pt x="2059" y="1138"/>
                  <a:pt x="2059" y="1138"/>
                  <a:pt x="2059" y="1138"/>
                </a:cubicBezTo>
                <a:cubicBezTo>
                  <a:pt x="2059" y="1138"/>
                  <a:pt x="2059" y="1138"/>
                  <a:pt x="2059" y="1138"/>
                </a:cubicBezTo>
                <a:cubicBezTo>
                  <a:pt x="2059" y="1137"/>
                  <a:pt x="2059" y="1137"/>
                  <a:pt x="2059" y="1137"/>
                </a:cubicBezTo>
                <a:cubicBezTo>
                  <a:pt x="2059" y="1137"/>
                  <a:pt x="2059" y="1137"/>
                  <a:pt x="2059" y="1137"/>
                </a:cubicBezTo>
                <a:cubicBezTo>
                  <a:pt x="2059" y="1136"/>
                  <a:pt x="2059" y="1136"/>
                  <a:pt x="2059" y="1136"/>
                </a:cubicBezTo>
                <a:cubicBezTo>
                  <a:pt x="2059" y="1136"/>
                  <a:pt x="2059" y="1136"/>
                  <a:pt x="2059" y="1136"/>
                </a:cubicBezTo>
                <a:cubicBezTo>
                  <a:pt x="2059" y="1136"/>
                  <a:pt x="2059" y="1136"/>
                  <a:pt x="2059" y="1136"/>
                </a:cubicBezTo>
                <a:cubicBezTo>
                  <a:pt x="2059" y="1136"/>
                  <a:pt x="2059" y="1136"/>
                  <a:pt x="2059" y="1136"/>
                </a:cubicBezTo>
                <a:cubicBezTo>
                  <a:pt x="2059" y="1136"/>
                  <a:pt x="2059" y="1136"/>
                  <a:pt x="2059" y="1136"/>
                </a:cubicBezTo>
                <a:cubicBezTo>
                  <a:pt x="2059" y="1136"/>
                  <a:pt x="2059" y="1136"/>
                  <a:pt x="2059" y="1136"/>
                </a:cubicBezTo>
                <a:cubicBezTo>
                  <a:pt x="2059" y="1136"/>
                  <a:pt x="2059" y="1136"/>
                  <a:pt x="2059" y="1136"/>
                </a:cubicBezTo>
                <a:cubicBezTo>
                  <a:pt x="2059" y="1136"/>
                  <a:pt x="2059" y="1136"/>
                  <a:pt x="2059" y="1136"/>
                </a:cubicBezTo>
                <a:cubicBezTo>
                  <a:pt x="2059" y="1136"/>
                  <a:pt x="2059" y="1136"/>
                  <a:pt x="2059" y="1136"/>
                </a:cubicBezTo>
                <a:cubicBezTo>
                  <a:pt x="2059" y="1136"/>
                  <a:pt x="2059" y="1136"/>
                  <a:pt x="2059" y="1136"/>
                </a:cubicBezTo>
                <a:cubicBezTo>
                  <a:pt x="2059" y="1136"/>
                  <a:pt x="2059" y="1136"/>
                  <a:pt x="2059" y="1136"/>
                </a:cubicBezTo>
                <a:cubicBezTo>
                  <a:pt x="2059" y="1136"/>
                  <a:pt x="2059" y="1136"/>
                  <a:pt x="2059" y="1136"/>
                </a:cubicBezTo>
                <a:cubicBezTo>
                  <a:pt x="2059" y="1136"/>
                  <a:pt x="2059" y="1136"/>
                  <a:pt x="2059" y="1136"/>
                </a:cubicBezTo>
                <a:cubicBezTo>
                  <a:pt x="2059" y="1136"/>
                  <a:pt x="2059" y="1136"/>
                  <a:pt x="2059" y="1136"/>
                </a:cubicBezTo>
                <a:cubicBezTo>
                  <a:pt x="2059" y="1136"/>
                  <a:pt x="2059" y="1136"/>
                  <a:pt x="2059" y="1136"/>
                </a:cubicBezTo>
                <a:cubicBezTo>
                  <a:pt x="2059" y="1136"/>
                  <a:pt x="2059" y="1136"/>
                  <a:pt x="2059" y="1136"/>
                </a:cubicBezTo>
                <a:cubicBezTo>
                  <a:pt x="2059" y="1136"/>
                  <a:pt x="2059" y="1136"/>
                  <a:pt x="2059" y="1136"/>
                </a:cubicBezTo>
                <a:cubicBezTo>
                  <a:pt x="2060" y="1136"/>
                  <a:pt x="2060" y="1136"/>
                  <a:pt x="2060" y="1136"/>
                </a:cubicBezTo>
                <a:cubicBezTo>
                  <a:pt x="2060" y="1136"/>
                  <a:pt x="2060" y="1136"/>
                  <a:pt x="2060" y="1136"/>
                </a:cubicBezTo>
                <a:cubicBezTo>
                  <a:pt x="2060" y="1136"/>
                  <a:pt x="2060" y="1136"/>
                  <a:pt x="2060" y="1136"/>
                </a:cubicBezTo>
                <a:cubicBezTo>
                  <a:pt x="2060" y="1136"/>
                  <a:pt x="2060" y="1136"/>
                  <a:pt x="2060" y="1136"/>
                </a:cubicBezTo>
                <a:cubicBezTo>
                  <a:pt x="2060" y="1136"/>
                  <a:pt x="2060" y="1136"/>
                  <a:pt x="2060" y="1136"/>
                </a:cubicBezTo>
                <a:cubicBezTo>
                  <a:pt x="2060" y="1136"/>
                  <a:pt x="2060" y="1136"/>
                  <a:pt x="2060" y="1136"/>
                </a:cubicBezTo>
                <a:cubicBezTo>
                  <a:pt x="2060" y="1136"/>
                  <a:pt x="2060" y="1136"/>
                  <a:pt x="2060" y="1136"/>
                </a:cubicBezTo>
                <a:cubicBezTo>
                  <a:pt x="2060" y="1135"/>
                  <a:pt x="2060" y="1135"/>
                  <a:pt x="2060" y="1135"/>
                </a:cubicBezTo>
                <a:cubicBezTo>
                  <a:pt x="2060" y="1135"/>
                  <a:pt x="2060" y="1135"/>
                  <a:pt x="2060" y="1135"/>
                </a:cubicBezTo>
                <a:cubicBezTo>
                  <a:pt x="2060" y="1135"/>
                  <a:pt x="2060" y="1135"/>
                  <a:pt x="2060" y="1135"/>
                </a:cubicBezTo>
                <a:cubicBezTo>
                  <a:pt x="2060" y="1135"/>
                  <a:pt x="2060" y="1135"/>
                  <a:pt x="2060" y="1135"/>
                </a:cubicBezTo>
                <a:cubicBezTo>
                  <a:pt x="2060" y="1135"/>
                  <a:pt x="2060" y="1135"/>
                  <a:pt x="2060" y="1135"/>
                </a:cubicBezTo>
                <a:cubicBezTo>
                  <a:pt x="2060" y="1134"/>
                  <a:pt x="2060" y="1134"/>
                  <a:pt x="2060" y="1134"/>
                </a:cubicBezTo>
                <a:cubicBezTo>
                  <a:pt x="2060" y="1134"/>
                  <a:pt x="2060" y="1134"/>
                  <a:pt x="2060" y="1134"/>
                </a:cubicBezTo>
                <a:cubicBezTo>
                  <a:pt x="2060" y="1134"/>
                  <a:pt x="2060" y="1134"/>
                  <a:pt x="2060" y="1134"/>
                </a:cubicBezTo>
                <a:cubicBezTo>
                  <a:pt x="2060" y="1134"/>
                  <a:pt x="2060" y="1134"/>
                  <a:pt x="2060" y="1134"/>
                </a:cubicBezTo>
                <a:cubicBezTo>
                  <a:pt x="2060" y="1133"/>
                  <a:pt x="2060" y="1133"/>
                  <a:pt x="2060" y="1133"/>
                </a:cubicBezTo>
                <a:cubicBezTo>
                  <a:pt x="2060" y="1133"/>
                  <a:pt x="2060" y="1133"/>
                  <a:pt x="2060" y="1133"/>
                </a:cubicBezTo>
                <a:cubicBezTo>
                  <a:pt x="2060" y="1133"/>
                  <a:pt x="2060" y="1133"/>
                  <a:pt x="2060" y="1133"/>
                </a:cubicBezTo>
                <a:cubicBezTo>
                  <a:pt x="2060" y="1133"/>
                  <a:pt x="2060" y="1133"/>
                  <a:pt x="2060" y="1133"/>
                </a:cubicBezTo>
                <a:cubicBezTo>
                  <a:pt x="2060" y="1133"/>
                  <a:pt x="2060" y="1133"/>
                  <a:pt x="2060" y="1133"/>
                </a:cubicBezTo>
                <a:cubicBezTo>
                  <a:pt x="2060" y="1133"/>
                  <a:pt x="2060" y="1133"/>
                  <a:pt x="2060" y="1133"/>
                </a:cubicBezTo>
                <a:cubicBezTo>
                  <a:pt x="2060" y="1133"/>
                  <a:pt x="2060" y="1133"/>
                  <a:pt x="2060" y="1133"/>
                </a:cubicBezTo>
                <a:cubicBezTo>
                  <a:pt x="2060" y="1133"/>
                  <a:pt x="2060" y="1133"/>
                  <a:pt x="2060" y="1133"/>
                </a:cubicBezTo>
                <a:cubicBezTo>
                  <a:pt x="2060" y="1133"/>
                  <a:pt x="2060" y="1133"/>
                  <a:pt x="2060" y="1133"/>
                </a:cubicBezTo>
                <a:cubicBezTo>
                  <a:pt x="2059" y="1133"/>
                  <a:pt x="2059" y="1133"/>
                  <a:pt x="2059" y="1133"/>
                </a:cubicBezTo>
                <a:cubicBezTo>
                  <a:pt x="2059" y="1133"/>
                  <a:pt x="2059" y="1133"/>
                  <a:pt x="2059" y="1133"/>
                </a:cubicBezTo>
                <a:cubicBezTo>
                  <a:pt x="2059" y="1133"/>
                  <a:pt x="2059" y="1133"/>
                  <a:pt x="2059" y="1133"/>
                </a:cubicBezTo>
                <a:cubicBezTo>
                  <a:pt x="2059" y="1133"/>
                  <a:pt x="2059" y="1133"/>
                  <a:pt x="2059" y="1133"/>
                </a:cubicBezTo>
                <a:cubicBezTo>
                  <a:pt x="2059" y="1133"/>
                  <a:pt x="2059" y="1133"/>
                  <a:pt x="2059" y="1133"/>
                </a:cubicBezTo>
                <a:cubicBezTo>
                  <a:pt x="2059" y="1133"/>
                  <a:pt x="2059" y="1133"/>
                  <a:pt x="2059" y="1133"/>
                </a:cubicBezTo>
                <a:cubicBezTo>
                  <a:pt x="2059" y="1133"/>
                  <a:pt x="2059" y="1133"/>
                  <a:pt x="2059" y="1133"/>
                </a:cubicBezTo>
                <a:cubicBezTo>
                  <a:pt x="2059" y="1133"/>
                  <a:pt x="2059" y="1133"/>
                  <a:pt x="2059" y="1133"/>
                </a:cubicBezTo>
                <a:cubicBezTo>
                  <a:pt x="2060" y="1132"/>
                  <a:pt x="2060" y="1132"/>
                  <a:pt x="2060" y="1132"/>
                </a:cubicBezTo>
                <a:cubicBezTo>
                  <a:pt x="2060" y="1132"/>
                  <a:pt x="2060" y="1132"/>
                  <a:pt x="2060" y="1132"/>
                </a:cubicBezTo>
                <a:cubicBezTo>
                  <a:pt x="2059" y="1132"/>
                  <a:pt x="2059" y="1132"/>
                  <a:pt x="2059" y="1132"/>
                </a:cubicBezTo>
                <a:cubicBezTo>
                  <a:pt x="2059" y="1132"/>
                  <a:pt x="2059" y="1132"/>
                  <a:pt x="2059" y="1132"/>
                </a:cubicBezTo>
                <a:cubicBezTo>
                  <a:pt x="2059" y="1132"/>
                  <a:pt x="2059" y="1132"/>
                  <a:pt x="2059" y="1132"/>
                </a:cubicBezTo>
                <a:cubicBezTo>
                  <a:pt x="2059" y="1131"/>
                  <a:pt x="2059" y="1131"/>
                  <a:pt x="2059" y="1131"/>
                </a:cubicBezTo>
                <a:cubicBezTo>
                  <a:pt x="2059" y="1131"/>
                  <a:pt x="2059" y="1131"/>
                  <a:pt x="2059" y="1131"/>
                </a:cubicBezTo>
                <a:cubicBezTo>
                  <a:pt x="2059" y="1131"/>
                  <a:pt x="2059" y="1131"/>
                  <a:pt x="2059" y="1131"/>
                </a:cubicBezTo>
                <a:cubicBezTo>
                  <a:pt x="2059" y="1131"/>
                  <a:pt x="2059" y="1131"/>
                  <a:pt x="2059" y="1131"/>
                </a:cubicBezTo>
                <a:cubicBezTo>
                  <a:pt x="2059" y="1131"/>
                  <a:pt x="2059" y="1131"/>
                  <a:pt x="2059" y="1131"/>
                </a:cubicBezTo>
                <a:cubicBezTo>
                  <a:pt x="2059" y="1131"/>
                  <a:pt x="2059" y="1131"/>
                  <a:pt x="2059" y="1131"/>
                </a:cubicBezTo>
                <a:cubicBezTo>
                  <a:pt x="2059" y="1131"/>
                  <a:pt x="2059" y="1131"/>
                  <a:pt x="2059" y="1131"/>
                </a:cubicBezTo>
                <a:cubicBezTo>
                  <a:pt x="2058" y="1131"/>
                  <a:pt x="2058" y="1131"/>
                  <a:pt x="2058" y="1131"/>
                </a:cubicBezTo>
                <a:cubicBezTo>
                  <a:pt x="2058" y="1131"/>
                  <a:pt x="2058" y="1131"/>
                  <a:pt x="2058" y="1131"/>
                </a:cubicBezTo>
                <a:cubicBezTo>
                  <a:pt x="2058" y="1131"/>
                  <a:pt x="2058" y="1131"/>
                  <a:pt x="2058" y="1131"/>
                </a:cubicBezTo>
                <a:cubicBezTo>
                  <a:pt x="2058" y="1131"/>
                  <a:pt x="2058" y="1131"/>
                  <a:pt x="2058" y="1131"/>
                </a:cubicBezTo>
                <a:cubicBezTo>
                  <a:pt x="2058" y="1131"/>
                  <a:pt x="2058" y="1131"/>
                  <a:pt x="2058" y="1131"/>
                </a:cubicBezTo>
                <a:cubicBezTo>
                  <a:pt x="2058" y="1131"/>
                  <a:pt x="2058" y="1131"/>
                  <a:pt x="2058" y="1131"/>
                </a:cubicBezTo>
                <a:cubicBezTo>
                  <a:pt x="2058" y="1131"/>
                  <a:pt x="2058" y="1131"/>
                  <a:pt x="2058" y="1131"/>
                </a:cubicBezTo>
                <a:cubicBezTo>
                  <a:pt x="2058" y="1130"/>
                  <a:pt x="2058" y="1130"/>
                  <a:pt x="2058" y="1130"/>
                </a:cubicBezTo>
                <a:cubicBezTo>
                  <a:pt x="2059" y="1130"/>
                  <a:pt x="2059" y="1130"/>
                  <a:pt x="2059" y="1130"/>
                </a:cubicBezTo>
                <a:cubicBezTo>
                  <a:pt x="2059" y="1130"/>
                  <a:pt x="2059" y="1130"/>
                  <a:pt x="2059" y="1130"/>
                </a:cubicBezTo>
                <a:cubicBezTo>
                  <a:pt x="2059" y="1130"/>
                  <a:pt x="2059" y="1130"/>
                  <a:pt x="2059" y="1130"/>
                </a:cubicBezTo>
                <a:cubicBezTo>
                  <a:pt x="2059" y="1130"/>
                  <a:pt x="2059" y="1130"/>
                  <a:pt x="2059" y="1130"/>
                </a:cubicBezTo>
                <a:cubicBezTo>
                  <a:pt x="2059" y="1130"/>
                  <a:pt x="2059" y="1130"/>
                  <a:pt x="2059" y="1130"/>
                </a:cubicBezTo>
                <a:cubicBezTo>
                  <a:pt x="2060" y="1130"/>
                  <a:pt x="2060" y="1130"/>
                  <a:pt x="2060" y="1130"/>
                </a:cubicBezTo>
                <a:cubicBezTo>
                  <a:pt x="2060" y="1130"/>
                  <a:pt x="2060" y="1130"/>
                  <a:pt x="2060" y="1130"/>
                </a:cubicBezTo>
                <a:cubicBezTo>
                  <a:pt x="2060" y="1130"/>
                  <a:pt x="2060" y="1130"/>
                  <a:pt x="2060" y="1130"/>
                </a:cubicBezTo>
                <a:cubicBezTo>
                  <a:pt x="2060" y="1129"/>
                  <a:pt x="2060" y="1129"/>
                  <a:pt x="2060" y="1129"/>
                </a:cubicBezTo>
                <a:cubicBezTo>
                  <a:pt x="2060" y="1129"/>
                  <a:pt x="2060" y="1129"/>
                  <a:pt x="2060" y="1129"/>
                </a:cubicBezTo>
                <a:cubicBezTo>
                  <a:pt x="2060" y="1128"/>
                  <a:pt x="2060" y="1128"/>
                  <a:pt x="2060" y="1128"/>
                </a:cubicBezTo>
                <a:cubicBezTo>
                  <a:pt x="2061" y="1128"/>
                  <a:pt x="2061" y="1128"/>
                  <a:pt x="2061" y="1128"/>
                </a:cubicBezTo>
                <a:cubicBezTo>
                  <a:pt x="2061" y="1128"/>
                  <a:pt x="2061" y="1128"/>
                  <a:pt x="2061" y="1128"/>
                </a:cubicBezTo>
                <a:cubicBezTo>
                  <a:pt x="2061" y="1128"/>
                  <a:pt x="2061" y="1128"/>
                  <a:pt x="2061" y="1128"/>
                </a:cubicBezTo>
                <a:cubicBezTo>
                  <a:pt x="2061" y="1128"/>
                  <a:pt x="2061" y="1128"/>
                  <a:pt x="2061" y="1128"/>
                </a:cubicBezTo>
                <a:cubicBezTo>
                  <a:pt x="2061" y="1127"/>
                  <a:pt x="2061" y="1127"/>
                  <a:pt x="2061" y="1127"/>
                </a:cubicBezTo>
                <a:cubicBezTo>
                  <a:pt x="2061" y="1127"/>
                  <a:pt x="2061" y="1127"/>
                  <a:pt x="2061" y="1127"/>
                </a:cubicBezTo>
                <a:cubicBezTo>
                  <a:pt x="2061" y="1127"/>
                  <a:pt x="2061" y="1127"/>
                  <a:pt x="2061" y="1127"/>
                </a:cubicBezTo>
                <a:cubicBezTo>
                  <a:pt x="2061" y="1127"/>
                  <a:pt x="2061" y="1127"/>
                  <a:pt x="2061" y="1127"/>
                </a:cubicBezTo>
                <a:cubicBezTo>
                  <a:pt x="2061" y="1127"/>
                  <a:pt x="2061" y="1127"/>
                  <a:pt x="2061" y="1127"/>
                </a:cubicBezTo>
                <a:cubicBezTo>
                  <a:pt x="2061" y="1127"/>
                  <a:pt x="2061" y="1127"/>
                  <a:pt x="2061" y="1127"/>
                </a:cubicBezTo>
                <a:cubicBezTo>
                  <a:pt x="2061" y="1127"/>
                  <a:pt x="2061" y="1127"/>
                  <a:pt x="2061" y="1127"/>
                </a:cubicBezTo>
                <a:cubicBezTo>
                  <a:pt x="2061" y="1127"/>
                  <a:pt x="2061" y="1127"/>
                  <a:pt x="2061" y="1127"/>
                </a:cubicBezTo>
                <a:cubicBezTo>
                  <a:pt x="2061" y="1127"/>
                  <a:pt x="2061" y="1127"/>
                  <a:pt x="2061" y="1127"/>
                </a:cubicBezTo>
                <a:cubicBezTo>
                  <a:pt x="2061" y="1127"/>
                  <a:pt x="2061" y="1127"/>
                  <a:pt x="2061" y="1127"/>
                </a:cubicBezTo>
                <a:cubicBezTo>
                  <a:pt x="2061" y="1127"/>
                  <a:pt x="2061" y="1127"/>
                  <a:pt x="2061" y="1127"/>
                </a:cubicBezTo>
                <a:cubicBezTo>
                  <a:pt x="2061" y="1126"/>
                  <a:pt x="2061" y="1126"/>
                  <a:pt x="2061" y="1126"/>
                </a:cubicBezTo>
                <a:cubicBezTo>
                  <a:pt x="2061" y="1126"/>
                  <a:pt x="2061" y="1126"/>
                  <a:pt x="2061" y="1126"/>
                </a:cubicBezTo>
                <a:cubicBezTo>
                  <a:pt x="2061" y="1126"/>
                  <a:pt x="2061" y="1126"/>
                  <a:pt x="2061" y="1126"/>
                </a:cubicBezTo>
                <a:cubicBezTo>
                  <a:pt x="2061" y="1126"/>
                  <a:pt x="2061" y="1126"/>
                  <a:pt x="2061" y="1126"/>
                </a:cubicBezTo>
                <a:cubicBezTo>
                  <a:pt x="2061" y="1126"/>
                  <a:pt x="2061" y="1126"/>
                  <a:pt x="2061" y="1126"/>
                </a:cubicBezTo>
                <a:cubicBezTo>
                  <a:pt x="2061" y="1126"/>
                  <a:pt x="2061" y="1126"/>
                  <a:pt x="2061" y="1126"/>
                </a:cubicBezTo>
                <a:cubicBezTo>
                  <a:pt x="2061" y="1127"/>
                  <a:pt x="2061" y="1127"/>
                  <a:pt x="2061" y="1127"/>
                </a:cubicBezTo>
                <a:cubicBezTo>
                  <a:pt x="2062" y="1127"/>
                  <a:pt x="2062" y="1127"/>
                  <a:pt x="2062" y="1127"/>
                </a:cubicBezTo>
                <a:cubicBezTo>
                  <a:pt x="2062" y="1127"/>
                  <a:pt x="2062" y="1127"/>
                  <a:pt x="2062" y="1127"/>
                </a:cubicBezTo>
                <a:cubicBezTo>
                  <a:pt x="2062" y="1127"/>
                  <a:pt x="2062" y="1127"/>
                  <a:pt x="2062" y="1127"/>
                </a:cubicBezTo>
                <a:cubicBezTo>
                  <a:pt x="2062" y="1127"/>
                  <a:pt x="2062" y="1127"/>
                  <a:pt x="2062" y="1127"/>
                </a:cubicBezTo>
                <a:cubicBezTo>
                  <a:pt x="2062" y="1127"/>
                  <a:pt x="2062" y="1127"/>
                  <a:pt x="2062" y="1127"/>
                </a:cubicBezTo>
                <a:cubicBezTo>
                  <a:pt x="2062" y="1127"/>
                  <a:pt x="2062" y="1127"/>
                  <a:pt x="2062" y="1127"/>
                </a:cubicBezTo>
                <a:cubicBezTo>
                  <a:pt x="2062" y="1127"/>
                  <a:pt x="2062" y="1127"/>
                  <a:pt x="2062" y="1127"/>
                </a:cubicBezTo>
                <a:cubicBezTo>
                  <a:pt x="2062" y="1127"/>
                  <a:pt x="2062" y="1127"/>
                  <a:pt x="2062" y="1127"/>
                </a:cubicBezTo>
                <a:cubicBezTo>
                  <a:pt x="2063" y="1127"/>
                  <a:pt x="2063" y="1127"/>
                  <a:pt x="2063" y="1127"/>
                </a:cubicBezTo>
                <a:cubicBezTo>
                  <a:pt x="2063" y="1127"/>
                  <a:pt x="2063" y="1127"/>
                  <a:pt x="2063" y="1127"/>
                </a:cubicBezTo>
                <a:cubicBezTo>
                  <a:pt x="2063" y="1127"/>
                  <a:pt x="2063" y="1127"/>
                  <a:pt x="2063" y="1127"/>
                </a:cubicBezTo>
                <a:cubicBezTo>
                  <a:pt x="2063" y="1126"/>
                  <a:pt x="2063" y="1126"/>
                  <a:pt x="2063" y="1126"/>
                </a:cubicBezTo>
                <a:cubicBezTo>
                  <a:pt x="2063" y="1126"/>
                  <a:pt x="2063" y="1126"/>
                  <a:pt x="2063" y="1126"/>
                </a:cubicBezTo>
                <a:cubicBezTo>
                  <a:pt x="2063" y="1126"/>
                  <a:pt x="2063" y="1126"/>
                  <a:pt x="2063" y="1126"/>
                </a:cubicBezTo>
                <a:cubicBezTo>
                  <a:pt x="2064" y="1126"/>
                  <a:pt x="2064" y="1126"/>
                  <a:pt x="2064" y="1126"/>
                </a:cubicBezTo>
                <a:cubicBezTo>
                  <a:pt x="2064" y="1125"/>
                  <a:pt x="2064" y="1125"/>
                  <a:pt x="2064" y="1125"/>
                </a:cubicBezTo>
                <a:cubicBezTo>
                  <a:pt x="2064" y="1125"/>
                  <a:pt x="2064" y="1125"/>
                  <a:pt x="2064" y="1125"/>
                </a:cubicBezTo>
                <a:cubicBezTo>
                  <a:pt x="2064" y="1125"/>
                  <a:pt x="2064" y="1125"/>
                  <a:pt x="2064" y="1125"/>
                </a:cubicBezTo>
                <a:cubicBezTo>
                  <a:pt x="2064" y="1125"/>
                  <a:pt x="2064" y="1125"/>
                  <a:pt x="2064" y="1125"/>
                </a:cubicBezTo>
                <a:cubicBezTo>
                  <a:pt x="2064" y="1125"/>
                  <a:pt x="2064" y="1125"/>
                  <a:pt x="2064" y="1125"/>
                </a:cubicBezTo>
                <a:cubicBezTo>
                  <a:pt x="2064" y="1125"/>
                  <a:pt x="2064" y="1125"/>
                  <a:pt x="2064" y="1125"/>
                </a:cubicBezTo>
                <a:cubicBezTo>
                  <a:pt x="2065" y="1124"/>
                  <a:pt x="2065" y="1124"/>
                  <a:pt x="2065" y="1124"/>
                </a:cubicBezTo>
                <a:cubicBezTo>
                  <a:pt x="2065" y="1124"/>
                  <a:pt x="2065" y="1124"/>
                  <a:pt x="2065" y="1124"/>
                </a:cubicBezTo>
                <a:cubicBezTo>
                  <a:pt x="2065" y="1124"/>
                  <a:pt x="2065" y="1124"/>
                  <a:pt x="2065" y="1124"/>
                </a:cubicBezTo>
                <a:cubicBezTo>
                  <a:pt x="2065" y="1124"/>
                  <a:pt x="2065" y="1124"/>
                  <a:pt x="2065" y="1124"/>
                </a:cubicBezTo>
                <a:cubicBezTo>
                  <a:pt x="2065" y="1124"/>
                  <a:pt x="2065" y="1124"/>
                  <a:pt x="2065" y="1124"/>
                </a:cubicBezTo>
                <a:cubicBezTo>
                  <a:pt x="2065" y="1124"/>
                  <a:pt x="2065" y="1124"/>
                  <a:pt x="2065" y="1124"/>
                </a:cubicBezTo>
                <a:cubicBezTo>
                  <a:pt x="2065" y="1124"/>
                  <a:pt x="2065" y="1124"/>
                  <a:pt x="2065" y="1124"/>
                </a:cubicBezTo>
                <a:cubicBezTo>
                  <a:pt x="2065" y="1124"/>
                  <a:pt x="2065" y="1124"/>
                  <a:pt x="2065" y="1124"/>
                </a:cubicBezTo>
                <a:cubicBezTo>
                  <a:pt x="2065" y="1124"/>
                  <a:pt x="2065" y="1124"/>
                  <a:pt x="2065" y="1124"/>
                </a:cubicBezTo>
                <a:cubicBezTo>
                  <a:pt x="2065" y="1124"/>
                  <a:pt x="2065" y="1124"/>
                  <a:pt x="2065" y="1124"/>
                </a:cubicBezTo>
                <a:cubicBezTo>
                  <a:pt x="2065" y="1125"/>
                  <a:pt x="2065" y="1125"/>
                  <a:pt x="2065" y="1125"/>
                </a:cubicBezTo>
                <a:cubicBezTo>
                  <a:pt x="2065" y="1125"/>
                  <a:pt x="2065" y="1125"/>
                  <a:pt x="2065" y="1125"/>
                </a:cubicBezTo>
                <a:cubicBezTo>
                  <a:pt x="2065" y="1125"/>
                  <a:pt x="2065" y="1125"/>
                  <a:pt x="2065" y="1125"/>
                </a:cubicBezTo>
                <a:cubicBezTo>
                  <a:pt x="2065" y="1125"/>
                  <a:pt x="2065" y="1125"/>
                  <a:pt x="2065" y="1125"/>
                </a:cubicBezTo>
                <a:cubicBezTo>
                  <a:pt x="2065" y="1124"/>
                  <a:pt x="2065" y="1124"/>
                  <a:pt x="2065" y="1124"/>
                </a:cubicBezTo>
                <a:cubicBezTo>
                  <a:pt x="2065" y="1124"/>
                  <a:pt x="2065" y="1124"/>
                  <a:pt x="2065" y="1124"/>
                </a:cubicBezTo>
                <a:cubicBezTo>
                  <a:pt x="2065" y="1124"/>
                  <a:pt x="2065" y="1124"/>
                  <a:pt x="2065" y="1124"/>
                </a:cubicBezTo>
                <a:cubicBezTo>
                  <a:pt x="2065" y="1124"/>
                  <a:pt x="2065" y="1124"/>
                  <a:pt x="2065" y="1124"/>
                </a:cubicBezTo>
                <a:cubicBezTo>
                  <a:pt x="2065" y="1124"/>
                  <a:pt x="2065" y="1124"/>
                  <a:pt x="2065" y="1124"/>
                </a:cubicBezTo>
                <a:cubicBezTo>
                  <a:pt x="2066" y="1125"/>
                  <a:pt x="2066" y="1125"/>
                  <a:pt x="2066" y="1125"/>
                </a:cubicBezTo>
                <a:cubicBezTo>
                  <a:pt x="2066" y="1125"/>
                  <a:pt x="2066" y="1125"/>
                  <a:pt x="2066" y="1125"/>
                </a:cubicBezTo>
                <a:cubicBezTo>
                  <a:pt x="2066" y="1124"/>
                  <a:pt x="2066" y="1124"/>
                  <a:pt x="2066" y="1124"/>
                </a:cubicBezTo>
                <a:cubicBezTo>
                  <a:pt x="2065" y="1124"/>
                  <a:pt x="2065" y="1124"/>
                  <a:pt x="2065" y="1124"/>
                </a:cubicBezTo>
                <a:cubicBezTo>
                  <a:pt x="2066" y="1124"/>
                  <a:pt x="2066" y="1124"/>
                  <a:pt x="2066" y="1124"/>
                </a:cubicBezTo>
                <a:cubicBezTo>
                  <a:pt x="2066" y="1124"/>
                  <a:pt x="2066" y="1124"/>
                  <a:pt x="2066" y="1124"/>
                </a:cubicBezTo>
                <a:cubicBezTo>
                  <a:pt x="2066" y="1124"/>
                  <a:pt x="2066" y="1124"/>
                  <a:pt x="2066" y="1124"/>
                </a:cubicBezTo>
                <a:cubicBezTo>
                  <a:pt x="2066" y="1124"/>
                  <a:pt x="2066" y="1124"/>
                  <a:pt x="2066" y="1124"/>
                </a:cubicBezTo>
                <a:cubicBezTo>
                  <a:pt x="2066" y="1124"/>
                  <a:pt x="2066" y="1124"/>
                  <a:pt x="2066" y="1124"/>
                </a:cubicBezTo>
                <a:cubicBezTo>
                  <a:pt x="2066" y="1124"/>
                  <a:pt x="2066" y="1124"/>
                  <a:pt x="2066" y="1124"/>
                </a:cubicBezTo>
                <a:cubicBezTo>
                  <a:pt x="2066" y="1124"/>
                  <a:pt x="2066" y="1124"/>
                  <a:pt x="2066" y="1124"/>
                </a:cubicBezTo>
                <a:cubicBezTo>
                  <a:pt x="2066" y="1124"/>
                  <a:pt x="2066" y="1124"/>
                  <a:pt x="2066" y="1124"/>
                </a:cubicBezTo>
                <a:cubicBezTo>
                  <a:pt x="2066" y="1124"/>
                  <a:pt x="2066" y="1124"/>
                  <a:pt x="2066" y="1124"/>
                </a:cubicBezTo>
                <a:cubicBezTo>
                  <a:pt x="2067" y="1124"/>
                  <a:pt x="2067" y="1124"/>
                  <a:pt x="2067" y="1124"/>
                </a:cubicBezTo>
                <a:cubicBezTo>
                  <a:pt x="2067" y="1124"/>
                  <a:pt x="2067" y="1124"/>
                  <a:pt x="2067" y="1124"/>
                </a:cubicBezTo>
                <a:cubicBezTo>
                  <a:pt x="2067" y="1124"/>
                  <a:pt x="2067" y="1124"/>
                  <a:pt x="2067" y="1124"/>
                </a:cubicBezTo>
                <a:cubicBezTo>
                  <a:pt x="2067" y="1124"/>
                  <a:pt x="2067" y="1124"/>
                  <a:pt x="2067" y="1124"/>
                </a:cubicBezTo>
                <a:cubicBezTo>
                  <a:pt x="2067" y="1124"/>
                  <a:pt x="2067" y="1124"/>
                  <a:pt x="2067" y="1124"/>
                </a:cubicBezTo>
                <a:cubicBezTo>
                  <a:pt x="2067" y="1124"/>
                  <a:pt x="2067" y="1124"/>
                  <a:pt x="2067" y="1124"/>
                </a:cubicBezTo>
                <a:cubicBezTo>
                  <a:pt x="2066" y="1123"/>
                  <a:pt x="2066" y="1123"/>
                  <a:pt x="2066" y="1123"/>
                </a:cubicBezTo>
                <a:cubicBezTo>
                  <a:pt x="2066" y="1124"/>
                  <a:pt x="2066" y="1124"/>
                  <a:pt x="2066" y="1124"/>
                </a:cubicBezTo>
                <a:cubicBezTo>
                  <a:pt x="2066" y="1124"/>
                  <a:pt x="2066" y="1124"/>
                  <a:pt x="2066" y="1124"/>
                </a:cubicBezTo>
                <a:cubicBezTo>
                  <a:pt x="2066" y="1123"/>
                  <a:pt x="2066" y="1123"/>
                  <a:pt x="2066" y="1123"/>
                </a:cubicBezTo>
                <a:cubicBezTo>
                  <a:pt x="2066" y="1123"/>
                  <a:pt x="2066" y="1123"/>
                  <a:pt x="2066" y="1123"/>
                </a:cubicBezTo>
                <a:cubicBezTo>
                  <a:pt x="2066" y="1123"/>
                  <a:pt x="2066" y="1123"/>
                  <a:pt x="2066" y="1123"/>
                </a:cubicBezTo>
                <a:cubicBezTo>
                  <a:pt x="2066" y="1123"/>
                  <a:pt x="2066" y="1123"/>
                  <a:pt x="2066" y="1123"/>
                </a:cubicBezTo>
                <a:cubicBezTo>
                  <a:pt x="2066" y="1123"/>
                  <a:pt x="2066" y="1123"/>
                  <a:pt x="2066" y="1123"/>
                </a:cubicBezTo>
                <a:cubicBezTo>
                  <a:pt x="2066" y="1123"/>
                  <a:pt x="2066" y="1123"/>
                  <a:pt x="2066" y="1123"/>
                </a:cubicBezTo>
                <a:cubicBezTo>
                  <a:pt x="2066" y="1123"/>
                  <a:pt x="2066" y="1123"/>
                  <a:pt x="2066" y="1123"/>
                </a:cubicBezTo>
                <a:cubicBezTo>
                  <a:pt x="2066" y="1123"/>
                  <a:pt x="2066" y="1123"/>
                  <a:pt x="2066" y="1123"/>
                </a:cubicBezTo>
                <a:cubicBezTo>
                  <a:pt x="2066" y="1123"/>
                  <a:pt x="2066" y="1123"/>
                  <a:pt x="2066" y="1123"/>
                </a:cubicBezTo>
                <a:cubicBezTo>
                  <a:pt x="2066" y="1123"/>
                  <a:pt x="2066" y="1123"/>
                  <a:pt x="2066" y="1123"/>
                </a:cubicBezTo>
                <a:cubicBezTo>
                  <a:pt x="2066" y="1123"/>
                  <a:pt x="2066" y="1123"/>
                  <a:pt x="2066" y="1123"/>
                </a:cubicBezTo>
                <a:cubicBezTo>
                  <a:pt x="2066" y="1123"/>
                  <a:pt x="2066" y="1123"/>
                  <a:pt x="2066" y="1123"/>
                </a:cubicBezTo>
                <a:cubicBezTo>
                  <a:pt x="2066" y="1123"/>
                  <a:pt x="2066" y="1123"/>
                  <a:pt x="2066" y="1123"/>
                </a:cubicBezTo>
                <a:cubicBezTo>
                  <a:pt x="2066" y="1123"/>
                  <a:pt x="2066" y="1123"/>
                  <a:pt x="2066" y="1123"/>
                </a:cubicBezTo>
                <a:cubicBezTo>
                  <a:pt x="2066" y="1123"/>
                  <a:pt x="2066" y="1123"/>
                  <a:pt x="2066" y="1123"/>
                </a:cubicBezTo>
                <a:cubicBezTo>
                  <a:pt x="2066" y="1123"/>
                  <a:pt x="2066" y="1123"/>
                  <a:pt x="2066" y="1123"/>
                </a:cubicBezTo>
                <a:cubicBezTo>
                  <a:pt x="2067" y="1122"/>
                  <a:pt x="2067" y="1122"/>
                  <a:pt x="2067" y="1122"/>
                </a:cubicBezTo>
                <a:cubicBezTo>
                  <a:pt x="2067" y="1122"/>
                  <a:pt x="2067" y="1122"/>
                  <a:pt x="2067" y="1122"/>
                </a:cubicBezTo>
                <a:cubicBezTo>
                  <a:pt x="2067" y="1122"/>
                  <a:pt x="2067" y="1122"/>
                  <a:pt x="2067" y="1122"/>
                </a:cubicBezTo>
                <a:cubicBezTo>
                  <a:pt x="2066" y="1122"/>
                  <a:pt x="2066" y="1122"/>
                  <a:pt x="2066" y="1122"/>
                </a:cubicBezTo>
                <a:cubicBezTo>
                  <a:pt x="2067" y="1122"/>
                  <a:pt x="2067" y="1122"/>
                  <a:pt x="2067" y="1122"/>
                </a:cubicBezTo>
                <a:cubicBezTo>
                  <a:pt x="2067" y="1122"/>
                  <a:pt x="2067" y="1122"/>
                  <a:pt x="2067" y="1122"/>
                </a:cubicBezTo>
                <a:cubicBezTo>
                  <a:pt x="2067" y="1122"/>
                  <a:pt x="2067" y="1122"/>
                  <a:pt x="2067" y="1122"/>
                </a:cubicBezTo>
                <a:cubicBezTo>
                  <a:pt x="2067" y="1121"/>
                  <a:pt x="2067" y="1121"/>
                  <a:pt x="2067" y="1121"/>
                </a:cubicBezTo>
                <a:cubicBezTo>
                  <a:pt x="2067" y="1121"/>
                  <a:pt x="2067" y="1121"/>
                  <a:pt x="2067" y="1121"/>
                </a:cubicBezTo>
                <a:cubicBezTo>
                  <a:pt x="2066" y="1122"/>
                  <a:pt x="2066" y="1122"/>
                  <a:pt x="2066" y="1122"/>
                </a:cubicBezTo>
                <a:cubicBezTo>
                  <a:pt x="2066" y="1122"/>
                  <a:pt x="2066" y="1122"/>
                  <a:pt x="2066" y="1122"/>
                </a:cubicBezTo>
                <a:cubicBezTo>
                  <a:pt x="2066" y="1122"/>
                  <a:pt x="2066" y="1122"/>
                  <a:pt x="2066" y="1122"/>
                </a:cubicBezTo>
                <a:cubicBezTo>
                  <a:pt x="2066" y="1122"/>
                  <a:pt x="2066" y="1122"/>
                  <a:pt x="2066" y="1122"/>
                </a:cubicBezTo>
                <a:cubicBezTo>
                  <a:pt x="2066" y="1122"/>
                  <a:pt x="2066" y="1122"/>
                  <a:pt x="2066" y="1122"/>
                </a:cubicBezTo>
                <a:cubicBezTo>
                  <a:pt x="2066" y="1122"/>
                  <a:pt x="2066" y="1122"/>
                  <a:pt x="2066" y="1122"/>
                </a:cubicBezTo>
                <a:cubicBezTo>
                  <a:pt x="2066" y="1121"/>
                  <a:pt x="2066" y="1121"/>
                  <a:pt x="2066" y="1121"/>
                </a:cubicBezTo>
                <a:cubicBezTo>
                  <a:pt x="2066" y="1121"/>
                  <a:pt x="2066" y="1121"/>
                  <a:pt x="2066" y="1121"/>
                </a:cubicBezTo>
                <a:cubicBezTo>
                  <a:pt x="2066" y="1121"/>
                  <a:pt x="2066" y="1121"/>
                  <a:pt x="2066" y="1121"/>
                </a:cubicBezTo>
                <a:cubicBezTo>
                  <a:pt x="2066" y="1121"/>
                  <a:pt x="2066" y="1121"/>
                  <a:pt x="2066" y="1121"/>
                </a:cubicBezTo>
                <a:cubicBezTo>
                  <a:pt x="2066" y="1121"/>
                  <a:pt x="2066" y="1121"/>
                  <a:pt x="2066" y="1121"/>
                </a:cubicBezTo>
                <a:cubicBezTo>
                  <a:pt x="2066" y="1121"/>
                  <a:pt x="2066" y="1121"/>
                  <a:pt x="2066" y="1121"/>
                </a:cubicBezTo>
                <a:cubicBezTo>
                  <a:pt x="2066" y="1121"/>
                  <a:pt x="2066" y="1121"/>
                  <a:pt x="2066" y="1121"/>
                </a:cubicBezTo>
                <a:cubicBezTo>
                  <a:pt x="2066" y="1121"/>
                  <a:pt x="2066" y="1121"/>
                  <a:pt x="2066" y="1121"/>
                </a:cubicBezTo>
                <a:cubicBezTo>
                  <a:pt x="2066" y="1120"/>
                  <a:pt x="2066" y="1120"/>
                  <a:pt x="2066" y="1120"/>
                </a:cubicBezTo>
                <a:cubicBezTo>
                  <a:pt x="2066" y="1120"/>
                  <a:pt x="2066" y="1120"/>
                  <a:pt x="2066" y="1120"/>
                </a:cubicBezTo>
                <a:cubicBezTo>
                  <a:pt x="2066" y="1120"/>
                  <a:pt x="2066" y="1120"/>
                  <a:pt x="2066" y="1120"/>
                </a:cubicBezTo>
                <a:cubicBezTo>
                  <a:pt x="2066" y="1119"/>
                  <a:pt x="2066" y="1119"/>
                  <a:pt x="2066" y="1119"/>
                </a:cubicBezTo>
                <a:cubicBezTo>
                  <a:pt x="2066" y="1119"/>
                  <a:pt x="2066" y="1119"/>
                  <a:pt x="2066" y="1119"/>
                </a:cubicBezTo>
                <a:cubicBezTo>
                  <a:pt x="2066" y="1119"/>
                  <a:pt x="2066" y="1119"/>
                  <a:pt x="2066" y="1119"/>
                </a:cubicBezTo>
                <a:cubicBezTo>
                  <a:pt x="2066" y="1118"/>
                  <a:pt x="2066" y="1118"/>
                  <a:pt x="2066" y="1118"/>
                </a:cubicBezTo>
                <a:cubicBezTo>
                  <a:pt x="2066" y="1118"/>
                  <a:pt x="2066" y="1118"/>
                  <a:pt x="2066" y="1118"/>
                </a:cubicBezTo>
                <a:cubicBezTo>
                  <a:pt x="2066" y="1118"/>
                  <a:pt x="2066" y="1118"/>
                  <a:pt x="2066" y="1118"/>
                </a:cubicBezTo>
                <a:cubicBezTo>
                  <a:pt x="2066" y="1118"/>
                  <a:pt x="2066" y="1118"/>
                  <a:pt x="2066" y="1118"/>
                </a:cubicBezTo>
                <a:cubicBezTo>
                  <a:pt x="2066" y="1118"/>
                  <a:pt x="2066" y="1118"/>
                  <a:pt x="2066" y="1118"/>
                </a:cubicBezTo>
                <a:cubicBezTo>
                  <a:pt x="2066" y="1118"/>
                  <a:pt x="2066" y="1118"/>
                  <a:pt x="2066" y="1118"/>
                </a:cubicBezTo>
                <a:cubicBezTo>
                  <a:pt x="2066" y="1117"/>
                  <a:pt x="2066" y="1117"/>
                  <a:pt x="2066" y="1117"/>
                </a:cubicBezTo>
                <a:cubicBezTo>
                  <a:pt x="2066" y="1117"/>
                  <a:pt x="2066" y="1117"/>
                  <a:pt x="2066" y="1117"/>
                </a:cubicBezTo>
                <a:cubicBezTo>
                  <a:pt x="2066" y="1116"/>
                  <a:pt x="2066" y="1116"/>
                  <a:pt x="2066" y="1116"/>
                </a:cubicBezTo>
                <a:cubicBezTo>
                  <a:pt x="2066" y="1116"/>
                  <a:pt x="2066" y="1116"/>
                  <a:pt x="2066" y="1116"/>
                </a:cubicBezTo>
                <a:cubicBezTo>
                  <a:pt x="2066" y="1116"/>
                  <a:pt x="2066" y="1116"/>
                  <a:pt x="2066" y="1116"/>
                </a:cubicBezTo>
                <a:cubicBezTo>
                  <a:pt x="2066" y="1116"/>
                  <a:pt x="2066" y="1116"/>
                  <a:pt x="2066" y="1116"/>
                </a:cubicBezTo>
                <a:cubicBezTo>
                  <a:pt x="2066" y="1116"/>
                  <a:pt x="2066" y="1116"/>
                  <a:pt x="2066" y="1116"/>
                </a:cubicBezTo>
                <a:cubicBezTo>
                  <a:pt x="2067" y="1115"/>
                  <a:pt x="2067" y="1115"/>
                  <a:pt x="2067" y="1115"/>
                </a:cubicBezTo>
                <a:cubicBezTo>
                  <a:pt x="2067" y="1115"/>
                  <a:pt x="2067" y="1115"/>
                  <a:pt x="2067" y="1115"/>
                </a:cubicBezTo>
                <a:cubicBezTo>
                  <a:pt x="2067" y="1115"/>
                  <a:pt x="2067" y="1115"/>
                  <a:pt x="2067" y="1115"/>
                </a:cubicBezTo>
                <a:cubicBezTo>
                  <a:pt x="2067" y="1115"/>
                  <a:pt x="2067" y="1115"/>
                  <a:pt x="2067" y="1115"/>
                </a:cubicBezTo>
                <a:cubicBezTo>
                  <a:pt x="2067" y="1114"/>
                  <a:pt x="2067" y="1114"/>
                  <a:pt x="2067" y="1114"/>
                </a:cubicBezTo>
                <a:cubicBezTo>
                  <a:pt x="2067" y="1114"/>
                  <a:pt x="2067" y="1114"/>
                  <a:pt x="2067" y="1114"/>
                </a:cubicBezTo>
                <a:cubicBezTo>
                  <a:pt x="2068" y="1113"/>
                  <a:pt x="2068" y="1113"/>
                  <a:pt x="2068" y="1113"/>
                </a:cubicBezTo>
                <a:cubicBezTo>
                  <a:pt x="2068" y="1113"/>
                  <a:pt x="2068" y="1113"/>
                  <a:pt x="2068" y="1113"/>
                </a:cubicBezTo>
                <a:cubicBezTo>
                  <a:pt x="2068" y="1113"/>
                  <a:pt x="2068" y="1113"/>
                  <a:pt x="2068" y="1113"/>
                </a:cubicBezTo>
                <a:cubicBezTo>
                  <a:pt x="2068" y="1113"/>
                  <a:pt x="2068" y="1113"/>
                  <a:pt x="2068" y="1113"/>
                </a:cubicBezTo>
                <a:cubicBezTo>
                  <a:pt x="2068" y="1113"/>
                  <a:pt x="2068" y="1113"/>
                  <a:pt x="2068" y="1113"/>
                </a:cubicBezTo>
                <a:cubicBezTo>
                  <a:pt x="2069" y="1113"/>
                  <a:pt x="2069" y="1113"/>
                  <a:pt x="2069" y="1113"/>
                </a:cubicBezTo>
                <a:cubicBezTo>
                  <a:pt x="2069" y="1113"/>
                  <a:pt x="2069" y="1113"/>
                  <a:pt x="2069" y="1113"/>
                </a:cubicBezTo>
                <a:cubicBezTo>
                  <a:pt x="2069" y="1113"/>
                  <a:pt x="2069" y="1113"/>
                  <a:pt x="2069" y="1113"/>
                </a:cubicBezTo>
                <a:cubicBezTo>
                  <a:pt x="2069" y="1113"/>
                  <a:pt x="2069" y="1113"/>
                  <a:pt x="2069" y="1113"/>
                </a:cubicBezTo>
                <a:cubicBezTo>
                  <a:pt x="2069" y="1113"/>
                  <a:pt x="2069" y="1113"/>
                  <a:pt x="2069" y="1113"/>
                </a:cubicBezTo>
                <a:cubicBezTo>
                  <a:pt x="2069" y="1113"/>
                  <a:pt x="2069" y="1113"/>
                  <a:pt x="2069" y="1113"/>
                </a:cubicBezTo>
                <a:cubicBezTo>
                  <a:pt x="2069" y="1113"/>
                  <a:pt x="2069" y="1113"/>
                  <a:pt x="2069" y="1113"/>
                </a:cubicBezTo>
                <a:cubicBezTo>
                  <a:pt x="2069" y="1112"/>
                  <a:pt x="2069" y="1112"/>
                  <a:pt x="2069" y="1112"/>
                </a:cubicBezTo>
                <a:cubicBezTo>
                  <a:pt x="2069" y="1112"/>
                  <a:pt x="2069" y="1112"/>
                  <a:pt x="2069" y="1112"/>
                </a:cubicBezTo>
                <a:cubicBezTo>
                  <a:pt x="2069" y="1112"/>
                  <a:pt x="2069" y="1112"/>
                  <a:pt x="2069" y="1112"/>
                </a:cubicBezTo>
                <a:cubicBezTo>
                  <a:pt x="2068" y="1111"/>
                  <a:pt x="2068" y="1111"/>
                  <a:pt x="2068" y="1111"/>
                </a:cubicBezTo>
                <a:cubicBezTo>
                  <a:pt x="2068" y="1111"/>
                  <a:pt x="2068" y="1111"/>
                  <a:pt x="2068" y="1111"/>
                </a:cubicBezTo>
                <a:cubicBezTo>
                  <a:pt x="2069" y="1111"/>
                  <a:pt x="2069" y="1111"/>
                  <a:pt x="2069" y="1111"/>
                </a:cubicBezTo>
                <a:cubicBezTo>
                  <a:pt x="2069" y="1111"/>
                  <a:pt x="2069" y="1111"/>
                  <a:pt x="2069" y="1111"/>
                </a:cubicBezTo>
                <a:cubicBezTo>
                  <a:pt x="2069" y="1111"/>
                  <a:pt x="2069" y="1111"/>
                  <a:pt x="2069" y="1111"/>
                </a:cubicBezTo>
                <a:cubicBezTo>
                  <a:pt x="2069" y="1112"/>
                  <a:pt x="2069" y="1112"/>
                  <a:pt x="2069" y="1112"/>
                </a:cubicBezTo>
                <a:cubicBezTo>
                  <a:pt x="2069" y="1112"/>
                  <a:pt x="2069" y="1112"/>
                  <a:pt x="2069" y="1112"/>
                </a:cubicBezTo>
                <a:cubicBezTo>
                  <a:pt x="2070" y="1113"/>
                  <a:pt x="2070" y="1113"/>
                  <a:pt x="2070" y="1113"/>
                </a:cubicBezTo>
                <a:cubicBezTo>
                  <a:pt x="2070" y="1113"/>
                  <a:pt x="2070" y="1113"/>
                  <a:pt x="2070" y="1113"/>
                </a:cubicBezTo>
                <a:cubicBezTo>
                  <a:pt x="2070" y="1113"/>
                  <a:pt x="2070" y="1113"/>
                  <a:pt x="2070" y="1113"/>
                </a:cubicBezTo>
                <a:cubicBezTo>
                  <a:pt x="2071" y="1113"/>
                  <a:pt x="2071" y="1113"/>
                  <a:pt x="2071" y="1113"/>
                </a:cubicBezTo>
                <a:cubicBezTo>
                  <a:pt x="2071" y="1113"/>
                  <a:pt x="2071" y="1113"/>
                  <a:pt x="2071" y="1113"/>
                </a:cubicBezTo>
                <a:cubicBezTo>
                  <a:pt x="2071" y="1113"/>
                  <a:pt x="2071" y="1113"/>
                  <a:pt x="2071" y="1113"/>
                </a:cubicBezTo>
                <a:cubicBezTo>
                  <a:pt x="2071" y="1113"/>
                  <a:pt x="2071" y="1113"/>
                  <a:pt x="2071" y="1113"/>
                </a:cubicBezTo>
                <a:cubicBezTo>
                  <a:pt x="2072" y="1113"/>
                  <a:pt x="2072" y="1113"/>
                  <a:pt x="2072" y="1113"/>
                </a:cubicBezTo>
                <a:cubicBezTo>
                  <a:pt x="2072" y="1113"/>
                  <a:pt x="2072" y="1113"/>
                  <a:pt x="2072" y="1113"/>
                </a:cubicBezTo>
                <a:cubicBezTo>
                  <a:pt x="2072" y="1113"/>
                  <a:pt x="2072" y="1113"/>
                  <a:pt x="2072" y="1113"/>
                </a:cubicBezTo>
                <a:cubicBezTo>
                  <a:pt x="2072" y="1113"/>
                  <a:pt x="2072" y="1113"/>
                  <a:pt x="2072" y="1113"/>
                </a:cubicBezTo>
                <a:cubicBezTo>
                  <a:pt x="2073" y="1113"/>
                  <a:pt x="2073" y="1113"/>
                  <a:pt x="2073" y="1113"/>
                </a:cubicBezTo>
                <a:cubicBezTo>
                  <a:pt x="2073" y="1113"/>
                  <a:pt x="2073" y="1113"/>
                  <a:pt x="2073" y="1113"/>
                </a:cubicBezTo>
                <a:cubicBezTo>
                  <a:pt x="2073" y="1113"/>
                  <a:pt x="2073" y="1113"/>
                  <a:pt x="2073" y="1113"/>
                </a:cubicBezTo>
                <a:cubicBezTo>
                  <a:pt x="2073" y="1113"/>
                  <a:pt x="2073" y="1113"/>
                  <a:pt x="2073" y="1113"/>
                </a:cubicBezTo>
                <a:cubicBezTo>
                  <a:pt x="2074" y="1113"/>
                  <a:pt x="2074" y="1113"/>
                  <a:pt x="2074" y="1113"/>
                </a:cubicBezTo>
                <a:cubicBezTo>
                  <a:pt x="2074" y="1113"/>
                  <a:pt x="2074" y="1113"/>
                  <a:pt x="2074" y="1113"/>
                </a:cubicBezTo>
                <a:cubicBezTo>
                  <a:pt x="2074" y="1113"/>
                  <a:pt x="2074" y="1113"/>
                  <a:pt x="2074" y="1113"/>
                </a:cubicBezTo>
                <a:cubicBezTo>
                  <a:pt x="2075" y="1113"/>
                  <a:pt x="2075" y="1113"/>
                  <a:pt x="2075" y="1113"/>
                </a:cubicBezTo>
                <a:cubicBezTo>
                  <a:pt x="2075" y="1112"/>
                  <a:pt x="2075" y="1112"/>
                  <a:pt x="2075" y="1112"/>
                </a:cubicBezTo>
                <a:cubicBezTo>
                  <a:pt x="2075" y="1112"/>
                  <a:pt x="2075" y="1112"/>
                  <a:pt x="2075" y="1112"/>
                </a:cubicBezTo>
                <a:cubicBezTo>
                  <a:pt x="2075" y="1112"/>
                  <a:pt x="2075" y="1112"/>
                  <a:pt x="2075" y="1112"/>
                </a:cubicBezTo>
                <a:cubicBezTo>
                  <a:pt x="2075" y="1112"/>
                  <a:pt x="2075" y="1112"/>
                  <a:pt x="2075" y="1112"/>
                </a:cubicBezTo>
                <a:cubicBezTo>
                  <a:pt x="2075" y="1112"/>
                  <a:pt x="2075" y="1112"/>
                  <a:pt x="2075" y="1112"/>
                </a:cubicBezTo>
                <a:cubicBezTo>
                  <a:pt x="2075" y="1112"/>
                  <a:pt x="2075" y="1112"/>
                  <a:pt x="2075" y="1112"/>
                </a:cubicBezTo>
                <a:cubicBezTo>
                  <a:pt x="2076" y="1112"/>
                  <a:pt x="2076" y="1112"/>
                  <a:pt x="2076" y="1112"/>
                </a:cubicBezTo>
                <a:cubicBezTo>
                  <a:pt x="2076" y="1112"/>
                  <a:pt x="2076" y="1112"/>
                  <a:pt x="2076" y="1112"/>
                </a:cubicBezTo>
                <a:cubicBezTo>
                  <a:pt x="2075" y="1111"/>
                  <a:pt x="2075" y="1111"/>
                  <a:pt x="2075" y="1111"/>
                </a:cubicBezTo>
                <a:cubicBezTo>
                  <a:pt x="2075" y="1111"/>
                  <a:pt x="2075" y="1111"/>
                  <a:pt x="2075" y="1111"/>
                </a:cubicBezTo>
                <a:cubicBezTo>
                  <a:pt x="2075" y="1111"/>
                  <a:pt x="2075" y="1111"/>
                  <a:pt x="2075" y="1111"/>
                </a:cubicBezTo>
                <a:cubicBezTo>
                  <a:pt x="2075" y="1111"/>
                  <a:pt x="2075" y="1111"/>
                  <a:pt x="2075" y="1111"/>
                </a:cubicBezTo>
                <a:cubicBezTo>
                  <a:pt x="2075" y="1111"/>
                  <a:pt x="2075" y="1111"/>
                  <a:pt x="2075" y="1111"/>
                </a:cubicBezTo>
                <a:cubicBezTo>
                  <a:pt x="2075" y="1111"/>
                  <a:pt x="2075" y="1111"/>
                  <a:pt x="2075" y="1111"/>
                </a:cubicBezTo>
                <a:cubicBezTo>
                  <a:pt x="2075" y="1111"/>
                  <a:pt x="2075" y="1111"/>
                  <a:pt x="2075" y="1111"/>
                </a:cubicBezTo>
                <a:cubicBezTo>
                  <a:pt x="2074" y="1111"/>
                  <a:pt x="2074" y="1111"/>
                  <a:pt x="2074" y="1111"/>
                </a:cubicBezTo>
                <a:cubicBezTo>
                  <a:pt x="2074" y="1111"/>
                  <a:pt x="2074" y="1111"/>
                  <a:pt x="2074" y="1111"/>
                </a:cubicBezTo>
                <a:cubicBezTo>
                  <a:pt x="2074" y="1111"/>
                  <a:pt x="2074" y="1111"/>
                  <a:pt x="2074" y="1111"/>
                </a:cubicBezTo>
                <a:cubicBezTo>
                  <a:pt x="2074" y="1111"/>
                  <a:pt x="2074" y="1111"/>
                  <a:pt x="2074" y="1111"/>
                </a:cubicBezTo>
                <a:cubicBezTo>
                  <a:pt x="2074" y="1111"/>
                  <a:pt x="2074" y="1111"/>
                  <a:pt x="2074" y="1111"/>
                </a:cubicBezTo>
                <a:cubicBezTo>
                  <a:pt x="2074" y="1111"/>
                  <a:pt x="2074" y="1111"/>
                  <a:pt x="2074" y="1111"/>
                </a:cubicBezTo>
                <a:cubicBezTo>
                  <a:pt x="2074" y="1111"/>
                  <a:pt x="2074" y="1111"/>
                  <a:pt x="2074" y="1111"/>
                </a:cubicBezTo>
                <a:cubicBezTo>
                  <a:pt x="2074" y="1110"/>
                  <a:pt x="2074" y="1110"/>
                  <a:pt x="2074" y="1110"/>
                </a:cubicBezTo>
                <a:cubicBezTo>
                  <a:pt x="2074" y="1110"/>
                  <a:pt x="2074" y="1110"/>
                  <a:pt x="2074" y="1110"/>
                </a:cubicBezTo>
                <a:cubicBezTo>
                  <a:pt x="2074" y="1110"/>
                  <a:pt x="2074" y="1110"/>
                  <a:pt x="2074" y="1110"/>
                </a:cubicBezTo>
                <a:cubicBezTo>
                  <a:pt x="2073" y="1110"/>
                  <a:pt x="2073" y="1110"/>
                  <a:pt x="2073" y="1110"/>
                </a:cubicBezTo>
                <a:cubicBezTo>
                  <a:pt x="2073" y="1109"/>
                  <a:pt x="2073" y="1109"/>
                  <a:pt x="2073" y="1109"/>
                </a:cubicBezTo>
                <a:cubicBezTo>
                  <a:pt x="2072" y="1109"/>
                  <a:pt x="2072" y="1109"/>
                  <a:pt x="2072" y="1109"/>
                </a:cubicBezTo>
                <a:cubicBezTo>
                  <a:pt x="2072" y="1109"/>
                  <a:pt x="2072" y="1109"/>
                  <a:pt x="2072" y="1109"/>
                </a:cubicBezTo>
                <a:cubicBezTo>
                  <a:pt x="2072" y="1109"/>
                  <a:pt x="2072" y="1109"/>
                  <a:pt x="2072" y="1109"/>
                </a:cubicBezTo>
                <a:cubicBezTo>
                  <a:pt x="2072" y="1109"/>
                  <a:pt x="2072" y="1109"/>
                  <a:pt x="2072" y="1109"/>
                </a:cubicBezTo>
                <a:cubicBezTo>
                  <a:pt x="2071" y="1109"/>
                  <a:pt x="2071" y="1109"/>
                  <a:pt x="2071" y="1109"/>
                </a:cubicBezTo>
                <a:cubicBezTo>
                  <a:pt x="2072" y="1109"/>
                  <a:pt x="2072" y="1109"/>
                  <a:pt x="2072" y="1109"/>
                </a:cubicBezTo>
                <a:cubicBezTo>
                  <a:pt x="2072" y="1109"/>
                  <a:pt x="2072" y="1109"/>
                  <a:pt x="2072" y="1109"/>
                </a:cubicBezTo>
                <a:cubicBezTo>
                  <a:pt x="2071" y="1108"/>
                  <a:pt x="2071" y="1108"/>
                  <a:pt x="2071" y="1108"/>
                </a:cubicBezTo>
                <a:cubicBezTo>
                  <a:pt x="2071" y="1108"/>
                  <a:pt x="2071" y="1108"/>
                  <a:pt x="2071" y="1108"/>
                </a:cubicBezTo>
                <a:cubicBezTo>
                  <a:pt x="2071" y="1108"/>
                  <a:pt x="2071" y="1108"/>
                  <a:pt x="2071" y="1108"/>
                </a:cubicBezTo>
                <a:cubicBezTo>
                  <a:pt x="2070" y="1108"/>
                  <a:pt x="2070" y="1108"/>
                  <a:pt x="2070" y="1108"/>
                </a:cubicBezTo>
                <a:cubicBezTo>
                  <a:pt x="2070" y="1108"/>
                  <a:pt x="2070" y="1108"/>
                  <a:pt x="2070" y="1108"/>
                </a:cubicBezTo>
                <a:cubicBezTo>
                  <a:pt x="2070" y="1108"/>
                  <a:pt x="2070" y="1108"/>
                  <a:pt x="2070" y="1108"/>
                </a:cubicBezTo>
                <a:cubicBezTo>
                  <a:pt x="2070" y="1108"/>
                  <a:pt x="2070" y="1108"/>
                  <a:pt x="2070" y="1108"/>
                </a:cubicBezTo>
                <a:cubicBezTo>
                  <a:pt x="2069" y="1107"/>
                  <a:pt x="2069" y="1107"/>
                  <a:pt x="2069" y="1107"/>
                </a:cubicBezTo>
                <a:cubicBezTo>
                  <a:pt x="2069" y="1107"/>
                  <a:pt x="2069" y="1107"/>
                  <a:pt x="2069" y="1107"/>
                </a:cubicBezTo>
                <a:cubicBezTo>
                  <a:pt x="2069" y="1107"/>
                  <a:pt x="2069" y="1107"/>
                  <a:pt x="2069" y="1107"/>
                </a:cubicBezTo>
                <a:cubicBezTo>
                  <a:pt x="2069" y="1107"/>
                  <a:pt x="2069" y="1107"/>
                  <a:pt x="2069" y="1107"/>
                </a:cubicBezTo>
                <a:cubicBezTo>
                  <a:pt x="2069" y="1107"/>
                  <a:pt x="2069" y="1107"/>
                  <a:pt x="2069" y="1107"/>
                </a:cubicBezTo>
                <a:cubicBezTo>
                  <a:pt x="2069" y="1107"/>
                  <a:pt x="2069" y="1107"/>
                  <a:pt x="2069" y="1107"/>
                </a:cubicBezTo>
                <a:cubicBezTo>
                  <a:pt x="2068" y="1106"/>
                  <a:pt x="2068" y="1106"/>
                  <a:pt x="2068" y="1106"/>
                </a:cubicBezTo>
                <a:cubicBezTo>
                  <a:pt x="2068" y="1106"/>
                  <a:pt x="2068" y="1106"/>
                  <a:pt x="2068" y="1106"/>
                </a:cubicBezTo>
                <a:cubicBezTo>
                  <a:pt x="2068" y="1106"/>
                  <a:pt x="2068" y="1106"/>
                  <a:pt x="2068" y="1106"/>
                </a:cubicBezTo>
                <a:cubicBezTo>
                  <a:pt x="2068" y="1106"/>
                  <a:pt x="2068" y="1106"/>
                  <a:pt x="2068" y="1106"/>
                </a:cubicBezTo>
                <a:cubicBezTo>
                  <a:pt x="2068" y="1106"/>
                  <a:pt x="2068" y="1106"/>
                  <a:pt x="2068" y="1106"/>
                </a:cubicBezTo>
                <a:cubicBezTo>
                  <a:pt x="2068" y="1106"/>
                  <a:pt x="2068" y="1106"/>
                  <a:pt x="2068" y="1106"/>
                </a:cubicBezTo>
                <a:cubicBezTo>
                  <a:pt x="2068" y="1106"/>
                  <a:pt x="2068" y="1106"/>
                  <a:pt x="2068" y="1106"/>
                </a:cubicBezTo>
                <a:cubicBezTo>
                  <a:pt x="2068" y="1105"/>
                  <a:pt x="2068" y="1105"/>
                  <a:pt x="2068" y="1105"/>
                </a:cubicBezTo>
                <a:cubicBezTo>
                  <a:pt x="2067" y="1105"/>
                  <a:pt x="2067" y="1105"/>
                  <a:pt x="2067" y="1105"/>
                </a:cubicBezTo>
                <a:cubicBezTo>
                  <a:pt x="2067" y="1105"/>
                  <a:pt x="2067" y="1105"/>
                  <a:pt x="2067" y="1105"/>
                </a:cubicBezTo>
                <a:cubicBezTo>
                  <a:pt x="2067" y="1105"/>
                  <a:pt x="2067" y="1105"/>
                  <a:pt x="2067" y="1105"/>
                </a:cubicBezTo>
                <a:cubicBezTo>
                  <a:pt x="2067" y="1105"/>
                  <a:pt x="2067" y="1105"/>
                  <a:pt x="2067" y="1105"/>
                </a:cubicBezTo>
                <a:cubicBezTo>
                  <a:pt x="2067" y="1105"/>
                  <a:pt x="2067" y="1105"/>
                  <a:pt x="2067" y="1105"/>
                </a:cubicBezTo>
                <a:cubicBezTo>
                  <a:pt x="2067" y="1105"/>
                  <a:pt x="2067" y="1105"/>
                  <a:pt x="2067" y="1105"/>
                </a:cubicBezTo>
                <a:cubicBezTo>
                  <a:pt x="2067" y="1105"/>
                  <a:pt x="2067" y="1105"/>
                  <a:pt x="2067" y="1105"/>
                </a:cubicBezTo>
                <a:cubicBezTo>
                  <a:pt x="2067" y="1105"/>
                  <a:pt x="2067" y="1105"/>
                  <a:pt x="2067" y="1105"/>
                </a:cubicBezTo>
                <a:cubicBezTo>
                  <a:pt x="2067" y="1105"/>
                  <a:pt x="2067" y="1105"/>
                  <a:pt x="2067" y="1105"/>
                </a:cubicBezTo>
                <a:cubicBezTo>
                  <a:pt x="2067" y="1105"/>
                  <a:pt x="2067" y="1105"/>
                  <a:pt x="2067" y="1105"/>
                </a:cubicBezTo>
                <a:cubicBezTo>
                  <a:pt x="2068" y="1105"/>
                  <a:pt x="2068" y="1105"/>
                  <a:pt x="2068" y="1105"/>
                </a:cubicBezTo>
                <a:cubicBezTo>
                  <a:pt x="2068" y="1105"/>
                  <a:pt x="2068" y="1105"/>
                  <a:pt x="2068" y="1105"/>
                </a:cubicBezTo>
                <a:cubicBezTo>
                  <a:pt x="2068" y="1105"/>
                  <a:pt x="2068" y="1105"/>
                  <a:pt x="2068" y="1105"/>
                </a:cubicBezTo>
                <a:cubicBezTo>
                  <a:pt x="2068" y="1105"/>
                  <a:pt x="2068" y="1105"/>
                  <a:pt x="2068" y="1105"/>
                </a:cubicBezTo>
                <a:cubicBezTo>
                  <a:pt x="2068" y="1105"/>
                  <a:pt x="2068" y="1105"/>
                  <a:pt x="2068" y="1105"/>
                </a:cubicBezTo>
                <a:cubicBezTo>
                  <a:pt x="2067" y="1105"/>
                  <a:pt x="2067" y="1105"/>
                  <a:pt x="2067" y="1105"/>
                </a:cubicBezTo>
                <a:cubicBezTo>
                  <a:pt x="2067" y="1104"/>
                  <a:pt x="2067" y="1104"/>
                  <a:pt x="2067" y="1104"/>
                </a:cubicBezTo>
                <a:cubicBezTo>
                  <a:pt x="2067" y="1104"/>
                  <a:pt x="2067" y="1104"/>
                  <a:pt x="2067" y="1104"/>
                </a:cubicBezTo>
                <a:cubicBezTo>
                  <a:pt x="2067" y="1104"/>
                  <a:pt x="2067" y="1104"/>
                  <a:pt x="2067" y="1104"/>
                </a:cubicBezTo>
                <a:cubicBezTo>
                  <a:pt x="2067" y="1104"/>
                  <a:pt x="2067" y="1104"/>
                  <a:pt x="2067" y="1104"/>
                </a:cubicBezTo>
                <a:cubicBezTo>
                  <a:pt x="2068" y="1105"/>
                  <a:pt x="2068" y="1105"/>
                  <a:pt x="2068" y="1105"/>
                </a:cubicBezTo>
                <a:cubicBezTo>
                  <a:pt x="2068" y="1105"/>
                  <a:pt x="2068" y="1105"/>
                  <a:pt x="2068" y="1105"/>
                </a:cubicBezTo>
                <a:cubicBezTo>
                  <a:pt x="2068" y="1105"/>
                  <a:pt x="2068" y="1105"/>
                  <a:pt x="2068" y="1105"/>
                </a:cubicBezTo>
                <a:cubicBezTo>
                  <a:pt x="2068" y="1104"/>
                  <a:pt x="2068" y="1104"/>
                  <a:pt x="2068" y="1104"/>
                </a:cubicBezTo>
                <a:cubicBezTo>
                  <a:pt x="2068" y="1104"/>
                  <a:pt x="2068" y="1104"/>
                  <a:pt x="2068" y="1104"/>
                </a:cubicBezTo>
                <a:cubicBezTo>
                  <a:pt x="2068" y="1104"/>
                  <a:pt x="2068" y="1104"/>
                  <a:pt x="2068" y="1104"/>
                </a:cubicBezTo>
                <a:cubicBezTo>
                  <a:pt x="2068" y="1104"/>
                  <a:pt x="2068" y="1104"/>
                  <a:pt x="2068" y="1104"/>
                </a:cubicBezTo>
                <a:cubicBezTo>
                  <a:pt x="2068" y="1104"/>
                  <a:pt x="2068" y="1104"/>
                  <a:pt x="2068" y="1104"/>
                </a:cubicBezTo>
                <a:cubicBezTo>
                  <a:pt x="2068" y="1104"/>
                  <a:pt x="2068" y="1104"/>
                  <a:pt x="2068" y="1104"/>
                </a:cubicBezTo>
                <a:cubicBezTo>
                  <a:pt x="2068" y="1104"/>
                  <a:pt x="2068" y="1104"/>
                  <a:pt x="2068" y="1104"/>
                </a:cubicBezTo>
                <a:cubicBezTo>
                  <a:pt x="2068" y="1104"/>
                  <a:pt x="2068" y="1104"/>
                  <a:pt x="2068" y="1104"/>
                </a:cubicBezTo>
                <a:cubicBezTo>
                  <a:pt x="2068" y="1104"/>
                  <a:pt x="2068" y="1104"/>
                  <a:pt x="2068" y="1104"/>
                </a:cubicBezTo>
                <a:cubicBezTo>
                  <a:pt x="2069" y="1104"/>
                  <a:pt x="2069" y="1104"/>
                  <a:pt x="2069" y="1104"/>
                </a:cubicBezTo>
                <a:cubicBezTo>
                  <a:pt x="2069" y="1104"/>
                  <a:pt x="2069" y="1104"/>
                  <a:pt x="2069" y="1104"/>
                </a:cubicBezTo>
                <a:cubicBezTo>
                  <a:pt x="2069" y="1104"/>
                  <a:pt x="2069" y="1104"/>
                  <a:pt x="2069" y="1104"/>
                </a:cubicBezTo>
                <a:cubicBezTo>
                  <a:pt x="2069" y="1104"/>
                  <a:pt x="2069" y="1104"/>
                  <a:pt x="2069" y="1104"/>
                </a:cubicBezTo>
                <a:cubicBezTo>
                  <a:pt x="2069" y="1104"/>
                  <a:pt x="2069" y="1104"/>
                  <a:pt x="2069" y="1104"/>
                </a:cubicBezTo>
                <a:cubicBezTo>
                  <a:pt x="2069" y="1103"/>
                  <a:pt x="2069" y="1103"/>
                  <a:pt x="2069" y="1103"/>
                </a:cubicBezTo>
                <a:cubicBezTo>
                  <a:pt x="2069" y="1103"/>
                  <a:pt x="2069" y="1103"/>
                  <a:pt x="2069" y="1103"/>
                </a:cubicBezTo>
                <a:cubicBezTo>
                  <a:pt x="2069" y="1103"/>
                  <a:pt x="2069" y="1103"/>
                  <a:pt x="2069" y="1103"/>
                </a:cubicBezTo>
                <a:cubicBezTo>
                  <a:pt x="2068" y="1102"/>
                  <a:pt x="2068" y="1102"/>
                  <a:pt x="2068" y="1102"/>
                </a:cubicBezTo>
                <a:cubicBezTo>
                  <a:pt x="2068" y="1102"/>
                  <a:pt x="2068" y="1102"/>
                  <a:pt x="2068" y="1102"/>
                </a:cubicBezTo>
                <a:cubicBezTo>
                  <a:pt x="2068" y="1102"/>
                  <a:pt x="2068" y="1102"/>
                  <a:pt x="2068" y="1102"/>
                </a:cubicBezTo>
                <a:cubicBezTo>
                  <a:pt x="2067" y="1101"/>
                  <a:pt x="2067" y="1101"/>
                  <a:pt x="2067" y="1101"/>
                </a:cubicBezTo>
                <a:cubicBezTo>
                  <a:pt x="2067" y="1101"/>
                  <a:pt x="2067" y="1101"/>
                  <a:pt x="2067" y="1101"/>
                </a:cubicBezTo>
                <a:cubicBezTo>
                  <a:pt x="2067" y="1101"/>
                  <a:pt x="2067" y="1101"/>
                  <a:pt x="2067" y="1101"/>
                </a:cubicBezTo>
                <a:cubicBezTo>
                  <a:pt x="2067" y="1101"/>
                  <a:pt x="2067" y="1101"/>
                  <a:pt x="2067" y="1101"/>
                </a:cubicBezTo>
                <a:cubicBezTo>
                  <a:pt x="2067" y="1100"/>
                  <a:pt x="2067" y="1100"/>
                  <a:pt x="2067" y="1100"/>
                </a:cubicBezTo>
                <a:cubicBezTo>
                  <a:pt x="2067" y="1100"/>
                  <a:pt x="2067" y="1100"/>
                  <a:pt x="2067" y="1100"/>
                </a:cubicBezTo>
                <a:cubicBezTo>
                  <a:pt x="2066" y="1100"/>
                  <a:pt x="2066" y="1100"/>
                  <a:pt x="2066" y="1100"/>
                </a:cubicBezTo>
                <a:cubicBezTo>
                  <a:pt x="2066" y="1100"/>
                  <a:pt x="2066" y="1100"/>
                  <a:pt x="2066" y="1100"/>
                </a:cubicBezTo>
                <a:cubicBezTo>
                  <a:pt x="2067" y="1100"/>
                  <a:pt x="2067" y="1100"/>
                  <a:pt x="2067" y="1100"/>
                </a:cubicBezTo>
                <a:cubicBezTo>
                  <a:pt x="2066" y="1100"/>
                  <a:pt x="2066" y="1100"/>
                  <a:pt x="2066" y="1100"/>
                </a:cubicBezTo>
                <a:cubicBezTo>
                  <a:pt x="2066" y="1100"/>
                  <a:pt x="2066" y="1100"/>
                  <a:pt x="2066" y="1100"/>
                </a:cubicBezTo>
                <a:cubicBezTo>
                  <a:pt x="2066" y="1100"/>
                  <a:pt x="2066" y="1100"/>
                  <a:pt x="2066" y="1100"/>
                </a:cubicBezTo>
                <a:cubicBezTo>
                  <a:pt x="2066" y="1100"/>
                  <a:pt x="2066" y="1100"/>
                  <a:pt x="2066" y="1100"/>
                </a:cubicBezTo>
                <a:cubicBezTo>
                  <a:pt x="2067" y="1099"/>
                  <a:pt x="2067" y="1099"/>
                  <a:pt x="2067" y="1099"/>
                </a:cubicBezTo>
                <a:cubicBezTo>
                  <a:pt x="2066" y="1099"/>
                  <a:pt x="2066" y="1099"/>
                  <a:pt x="2066" y="1099"/>
                </a:cubicBezTo>
                <a:cubicBezTo>
                  <a:pt x="2066" y="1099"/>
                  <a:pt x="2066" y="1099"/>
                  <a:pt x="2066" y="1099"/>
                </a:cubicBezTo>
                <a:cubicBezTo>
                  <a:pt x="2066" y="1099"/>
                  <a:pt x="2066" y="1099"/>
                  <a:pt x="2066" y="1099"/>
                </a:cubicBezTo>
                <a:cubicBezTo>
                  <a:pt x="2066" y="1099"/>
                  <a:pt x="2066" y="1099"/>
                  <a:pt x="2066" y="1099"/>
                </a:cubicBezTo>
                <a:cubicBezTo>
                  <a:pt x="2066" y="1099"/>
                  <a:pt x="2066" y="1099"/>
                  <a:pt x="2066" y="1099"/>
                </a:cubicBezTo>
                <a:cubicBezTo>
                  <a:pt x="2066" y="1099"/>
                  <a:pt x="2066" y="1099"/>
                  <a:pt x="2066" y="1099"/>
                </a:cubicBezTo>
                <a:cubicBezTo>
                  <a:pt x="2066" y="1099"/>
                  <a:pt x="2066" y="1099"/>
                  <a:pt x="2066" y="1099"/>
                </a:cubicBezTo>
                <a:cubicBezTo>
                  <a:pt x="2066" y="1099"/>
                  <a:pt x="2066" y="1099"/>
                  <a:pt x="2066" y="1099"/>
                </a:cubicBezTo>
                <a:cubicBezTo>
                  <a:pt x="2066" y="1099"/>
                  <a:pt x="2066" y="1099"/>
                  <a:pt x="2066" y="1099"/>
                </a:cubicBezTo>
                <a:cubicBezTo>
                  <a:pt x="2066" y="1099"/>
                  <a:pt x="2066" y="1099"/>
                  <a:pt x="2066" y="1099"/>
                </a:cubicBezTo>
                <a:cubicBezTo>
                  <a:pt x="2065" y="1099"/>
                  <a:pt x="2065" y="1099"/>
                  <a:pt x="2065" y="1099"/>
                </a:cubicBezTo>
                <a:cubicBezTo>
                  <a:pt x="2066" y="1099"/>
                  <a:pt x="2066" y="1099"/>
                  <a:pt x="2066" y="1099"/>
                </a:cubicBezTo>
                <a:cubicBezTo>
                  <a:pt x="2065" y="1099"/>
                  <a:pt x="2065" y="1099"/>
                  <a:pt x="2065" y="1099"/>
                </a:cubicBezTo>
                <a:cubicBezTo>
                  <a:pt x="2066" y="1099"/>
                  <a:pt x="2066" y="1099"/>
                  <a:pt x="2066" y="1099"/>
                </a:cubicBezTo>
                <a:cubicBezTo>
                  <a:pt x="2066" y="1099"/>
                  <a:pt x="2066" y="1099"/>
                  <a:pt x="2066" y="1099"/>
                </a:cubicBezTo>
                <a:cubicBezTo>
                  <a:pt x="2066" y="1098"/>
                  <a:pt x="2066" y="1098"/>
                  <a:pt x="2066" y="1098"/>
                </a:cubicBezTo>
                <a:cubicBezTo>
                  <a:pt x="2066" y="1098"/>
                  <a:pt x="2066" y="1098"/>
                  <a:pt x="2066" y="1098"/>
                </a:cubicBezTo>
                <a:cubicBezTo>
                  <a:pt x="2065" y="1098"/>
                  <a:pt x="2065" y="1098"/>
                  <a:pt x="2065" y="1098"/>
                </a:cubicBezTo>
                <a:cubicBezTo>
                  <a:pt x="2065" y="1098"/>
                  <a:pt x="2065" y="1098"/>
                  <a:pt x="2065" y="1098"/>
                </a:cubicBezTo>
                <a:cubicBezTo>
                  <a:pt x="2065" y="1098"/>
                  <a:pt x="2065" y="1098"/>
                  <a:pt x="2065" y="1098"/>
                </a:cubicBezTo>
                <a:cubicBezTo>
                  <a:pt x="2065" y="1098"/>
                  <a:pt x="2065" y="1098"/>
                  <a:pt x="2065" y="1098"/>
                </a:cubicBezTo>
                <a:cubicBezTo>
                  <a:pt x="2065" y="1098"/>
                  <a:pt x="2065" y="1098"/>
                  <a:pt x="2065" y="1098"/>
                </a:cubicBezTo>
                <a:cubicBezTo>
                  <a:pt x="2064" y="1098"/>
                  <a:pt x="2064" y="1098"/>
                  <a:pt x="2064" y="1098"/>
                </a:cubicBezTo>
                <a:cubicBezTo>
                  <a:pt x="2064" y="1098"/>
                  <a:pt x="2064" y="1098"/>
                  <a:pt x="2064" y="1098"/>
                </a:cubicBezTo>
                <a:cubicBezTo>
                  <a:pt x="2065" y="1098"/>
                  <a:pt x="2065" y="1098"/>
                  <a:pt x="2065" y="1098"/>
                </a:cubicBezTo>
                <a:cubicBezTo>
                  <a:pt x="2064" y="1098"/>
                  <a:pt x="2064" y="1098"/>
                  <a:pt x="2064" y="1098"/>
                </a:cubicBezTo>
                <a:cubicBezTo>
                  <a:pt x="2064" y="1098"/>
                  <a:pt x="2064" y="1098"/>
                  <a:pt x="2064" y="1098"/>
                </a:cubicBezTo>
                <a:cubicBezTo>
                  <a:pt x="2064" y="1098"/>
                  <a:pt x="2064" y="1098"/>
                  <a:pt x="2064" y="1098"/>
                </a:cubicBezTo>
                <a:cubicBezTo>
                  <a:pt x="2064" y="1098"/>
                  <a:pt x="2064" y="1098"/>
                  <a:pt x="2064" y="1098"/>
                </a:cubicBezTo>
                <a:cubicBezTo>
                  <a:pt x="2063" y="1098"/>
                  <a:pt x="2063" y="1098"/>
                  <a:pt x="2063" y="1098"/>
                </a:cubicBezTo>
                <a:cubicBezTo>
                  <a:pt x="2063" y="1097"/>
                  <a:pt x="2063" y="1097"/>
                  <a:pt x="2063" y="1097"/>
                </a:cubicBezTo>
                <a:cubicBezTo>
                  <a:pt x="2063" y="1097"/>
                  <a:pt x="2063" y="1097"/>
                  <a:pt x="2063" y="1097"/>
                </a:cubicBezTo>
                <a:cubicBezTo>
                  <a:pt x="2064" y="1097"/>
                  <a:pt x="2064" y="1097"/>
                  <a:pt x="2064" y="1097"/>
                </a:cubicBezTo>
                <a:cubicBezTo>
                  <a:pt x="2064" y="1097"/>
                  <a:pt x="2064" y="1097"/>
                  <a:pt x="2064" y="1097"/>
                </a:cubicBezTo>
                <a:cubicBezTo>
                  <a:pt x="2065" y="1097"/>
                  <a:pt x="2065" y="1097"/>
                  <a:pt x="2065" y="1097"/>
                </a:cubicBezTo>
                <a:cubicBezTo>
                  <a:pt x="2065" y="1097"/>
                  <a:pt x="2065" y="1097"/>
                  <a:pt x="2065" y="1097"/>
                </a:cubicBezTo>
                <a:cubicBezTo>
                  <a:pt x="2065" y="1097"/>
                  <a:pt x="2065" y="1097"/>
                  <a:pt x="2065" y="1097"/>
                </a:cubicBezTo>
                <a:cubicBezTo>
                  <a:pt x="2065" y="1097"/>
                  <a:pt x="2065" y="1097"/>
                  <a:pt x="2065" y="1097"/>
                </a:cubicBezTo>
                <a:cubicBezTo>
                  <a:pt x="2065" y="1097"/>
                  <a:pt x="2065" y="1097"/>
                  <a:pt x="2065" y="1097"/>
                </a:cubicBezTo>
                <a:cubicBezTo>
                  <a:pt x="2064" y="1097"/>
                  <a:pt x="2064" y="1097"/>
                  <a:pt x="2064" y="1097"/>
                </a:cubicBezTo>
                <a:cubicBezTo>
                  <a:pt x="2065" y="1096"/>
                  <a:pt x="2065" y="1096"/>
                  <a:pt x="2065" y="1096"/>
                </a:cubicBezTo>
                <a:cubicBezTo>
                  <a:pt x="2064" y="1096"/>
                  <a:pt x="2064" y="1096"/>
                  <a:pt x="2064" y="1096"/>
                </a:cubicBezTo>
                <a:cubicBezTo>
                  <a:pt x="2064" y="1096"/>
                  <a:pt x="2064" y="1096"/>
                  <a:pt x="2064" y="1096"/>
                </a:cubicBezTo>
                <a:cubicBezTo>
                  <a:pt x="2063" y="1096"/>
                  <a:pt x="2063" y="1096"/>
                  <a:pt x="2063" y="1096"/>
                </a:cubicBezTo>
                <a:cubicBezTo>
                  <a:pt x="2063" y="1095"/>
                  <a:pt x="2063" y="1095"/>
                  <a:pt x="2063" y="1095"/>
                </a:cubicBezTo>
                <a:cubicBezTo>
                  <a:pt x="2063" y="1095"/>
                  <a:pt x="2063" y="1095"/>
                  <a:pt x="2063" y="1095"/>
                </a:cubicBezTo>
                <a:cubicBezTo>
                  <a:pt x="2062" y="1095"/>
                  <a:pt x="2062" y="1095"/>
                  <a:pt x="2062" y="1095"/>
                </a:cubicBezTo>
                <a:cubicBezTo>
                  <a:pt x="2062" y="1095"/>
                  <a:pt x="2062" y="1095"/>
                  <a:pt x="2062" y="1095"/>
                </a:cubicBezTo>
                <a:cubicBezTo>
                  <a:pt x="2062" y="1095"/>
                  <a:pt x="2062" y="1095"/>
                  <a:pt x="2062" y="1095"/>
                </a:cubicBezTo>
                <a:cubicBezTo>
                  <a:pt x="2063" y="1095"/>
                  <a:pt x="2063" y="1095"/>
                  <a:pt x="2063" y="1095"/>
                </a:cubicBezTo>
                <a:cubicBezTo>
                  <a:pt x="2064" y="1095"/>
                  <a:pt x="2064" y="1095"/>
                  <a:pt x="2064" y="1095"/>
                </a:cubicBezTo>
                <a:cubicBezTo>
                  <a:pt x="2064" y="1095"/>
                  <a:pt x="2064" y="1095"/>
                  <a:pt x="2064" y="1095"/>
                </a:cubicBezTo>
                <a:cubicBezTo>
                  <a:pt x="2065" y="1095"/>
                  <a:pt x="2065" y="1095"/>
                  <a:pt x="2065" y="1095"/>
                </a:cubicBezTo>
                <a:cubicBezTo>
                  <a:pt x="2065" y="1094"/>
                  <a:pt x="2065" y="1094"/>
                  <a:pt x="2065" y="1094"/>
                </a:cubicBezTo>
                <a:cubicBezTo>
                  <a:pt x="2065" y="1094"/>
                  <a:pt x="2065" y="1094"/>
                  <a:pt x="2065" y="1094"/>
                </a:cubicBezTo>
                <a:cubicBezTo>
                  <a:pt x="2065" y="1094"/>
                  <a:pt x="2065" y="1094"/>
                  <a:pt x="2065" y="1094"/>
                </a:cubicBezTo>
                <a:cubicBezTo>
                  <a:pt x="2065" y="1094"/>
                  <a:pt x="2065" y="1094"/>
                  <a:pt x="2065" y="1094"/>
                </a:cubicBezTo>
                <a:cubicBezTo>
                  <a:pt x="2065" y="1094"/>
                  <a:pt x="2065" y="1094"/>
                  <a:pt x="2065" y="1094"/>
                </a:cubicBezTo>
                <a:cubicBezTo>
                  <a:pt x="2066" y="1095"/>
                  <a:pt x="2066" y="1095"/>
                  <a:pt x="2066" y="1095"/>
                </a:cubicBezTo>
                <a:cubicBezTo>
                  <a:pt x="2066" y="1095"/>
                  <a:pt x="2066" y="1095"/>
                  <a:pt x="2066" y="1095"/>
                </a:cubicBezTo>
                <a:cubicBezTo>
                  <a:pt x="2067" y="1094"/>
                  <a:pt x="2067" y="1094"/>
                  <a:pt x="2067" y="1094"/>
                </a:cubicBezTo>
                <a:cubicBezTo>
                  <a:pt x="2067" y="1094"/>
                  <a:pt x="2067" y="1094"/>
                  <a:pt x="2067" y="1094"/>
                </a:cubicBezTo>
                <a:cubicBezTo>
                  <a:pt x="2067" y="1094"/>
                  <a:pt x="2067" y="1094"/>
                  <a:pt x="2067" y="1094"/>
                </a:cubicBezTo>
                <a:cubicBezTo>
                  <a:pt x="2066" y="1094"/>
                  <a:pt x="2066" y="1094"/>
                  <a:pt x="2066" y="1094"/>
                </a:cubicBezTo>
                <a:cubicBezTo>
                  <a:pt x="2066" y="1093"/>
                  <a:pt x="2066" y="1093"/>
                  <a:pt x="2066" y="1093"/>
                </a:cubicBezTo>
                <a:cubicBezTo>
                  <a:pt x="2067" y="1094"/>
                  <a:pt x="2067" y="1094"/>
                  <a:pt x="2067" y="1094"/>
                </a:cubicBezTo>
                <a:cubicBezTo>
                  <a:pt x="2067" y="1094"/>
                  <a:pt x="2067" y="1094"/>
                  <a:pt x="2067" y="1094"/>
                </a:cubicBezTo>
                <a:cubicBezTo>
                  <a:pt x="2067" y="1093"/>
                  <a:pt x="2067" y="1093"/>
                  <a:pt x="2067" y="1093"/>
                </a:cubicBezTo>
                <a:cubicBezTo>
                  <a:pt x="2067" y="1093"/>
                  <a:pt x="2067" y="1093"/>
                  <a:pt x="2067" y="1093"/>
                </a:cubicBezTo>
                <a:cubicBezTo>
                  <a:pt x="2067" y="1093"/>
                  <a:pt x="2067" y="1093"/>
                  <a:pt x="2067" y="1093"/>
                </a:cubicBezTo>
                <a:cubicBezTo>
                  <a:pt x="2067" y="1093"/>
                  <a:pt x="2067" y="1093"/>
                  <a:pt x="2067" y="1093"/>
                </a:cubicBezTo>
                <a:cubicBezTo>
                  <a:pt x="2066" y="1093"/>
                  <a:pt x="2066" y="1093"/>
                  <a:pt x="2066" y="1093"/>
                </a:cubicBezTo>
                <a:cubicBezTo>
                  <a:pt x="2066" y="1093"/>
                  <a:pt x="2066" y="1093"/>
                  <a:pt x="2066" y="1093"/>
                </a:cubicBezTo>
                <a:cubicBezTo>
                  <a:pt x="2066" y="1092"/>
                  <a:pt x="2066" y="1092"/>
                  <a:pt x="2066" y="1092"/>
                </a:cubicBezTo>
                <a:cubicBezTo>
                  <a:pt x="2065" y="1092"/>
                  <a:pt x="2065" y="1092"/>
                  <a:pt x="2065" y="1092"/>
                </a:cubicBezTo>
                <a:cubicBezTo>
                  <a:pt x="2065" y="1092"/>
                  <a:pt x="2065" y="1092"/>
                  <a:pt x="2065" y="1092"/>
                </a:cubicBezTo>
                <a:cubicBezTo>
                  <a:pt x="2065" y="1092"/>
                  <a:pt x="2065" y="1092"/>
                  <a:pt x="2065" y="1092"/>
                </a:cubicBezTo>
                <a:cubicBezTo>
                  <a:pt x="2065" y="1092"/>
                  <a:pt x="2065" y="1092"/>
                  <a:pt x="2065" y="1092"/>
                </a:cubicBezTo>
                <a:cubicBezTo>
                  <a:pt x="2065" y="1092"/>
                  <a:pt x="2065" y="1092"/>
                  <a:pt x="2065" y="1092"/>
                </a:cubicBezTo>
                <a:cubicBezTo>
                  <a:pt x="2065" y="1092"/>
                  <a:pt x="2065" y="1092"/>
                  <a:pt x="2065" y="1092"/>
                </a:cubicBezTo>
                <a:cubicBezTo>
                  <a:pt x="2065" y="1092"/>
                  <a:pt x="2065" y="1092"/>
                  <a:pt x="2065" y="1092"/>
                </a:cubicBezTo>
                <a:cubicBezTo>
                  <a:pt x="2064" y="1092"/>
                  <a:pt x="2064" y="1092"/>
                  <a:pt x="2064" y="1092"/>
                </a:cubicBezTo>
                <a:cubicBezTo>
                  <a:pt x="2065" y="1092"/>
                  <a:pt x="2065" y="1092"/>
                  <a:pt x="2065" y="1092"/>
                </a:cubicBezTo>
                <a:cubicBezTo>
                  <a:pt x="2065" y="1092"/>
                  <a:pt x="2065" y="1092"/>
                  <a:pt x="2065" y="1092"/>
                </a:cubicBezTo>
                <a:cubicBezTo>
                  <a:pt x="2064" y="1091"/>
                  <a:pt x="2064" y="1091"/>
                  <a:pt x="2064" y="1091"/>
                </a:cubicBezTo>
                <a:cubicBezTo>
                  <a:pt x="2064" y="1091"/>
                  <a:pt x="2064" y="1091"/>
                  <a:pt x="2064" y="1091"/>
                </a:cubicBezTo>
                <a:cubicBezTo>
                  <a:pt x="2064" y="1091"/>
                  <a:pt x="2064" y="1091"/>
                  <a:pt x="2064" y="1091"/>
                </a:cubicBezTo>
                <a:cubicBezTo>
                  <a:pt x="2064" y="1091"/>
                  <a:pt x="2064" y="1091"/>
                  <a:pt x="2064" y="1091"/>
                </a:cubicBezTo>
                <a:cubicBezTo>
                  <a:pt x="2064" y="1091"/>
                  <a:pt x="2064" y="1091"/>
                  <a:pt x="2064" y="1091"/>
                </a:cubicBezTo>
                <a:cubicBezTo>
                  <a:pt x="2064" y="1091"/>
                  <a:pt x="2064" y="1091"/>
                  <a:pt x="2064" y="1091"/>
                </a:cubicBezTo>
                <a:cubicBezTo>
                  <a:pt x="2064" y="1091"/>
                  <a:pt x="2064" y="1091"/>
                  <a:pt x="2064" y="1091"/>
                </a:cubicBezTo>
                <a:cubicBezTo>
                  <a:pt x="2064" y="1091"/>
                  <a:pt x="2064" y="1091"/>
                  <a:pt x="2064" y="1091"/>
                </a:cubicBezTo>
                <a:cubicBezTo>
                  <a:pt x="2065" y="1091"/>
                  <a:pt x="2065" y="1091"/>
                  <a:pt x="2065" y="1091"/>
                </a:cubicBezTo>
                <a:cubicBezTo>
                  <a:pt x="2065" y="1091"/>
                  <a:pt x="2065" y="1091"/>
                  <a:pt x="2065" y="1091"/>
                </a:cubicBezTo>
                <a:cubicBezTo>
                  <a:pt x="2065" y="1091"/>
                  <a:pt x="2065" y="1091"/>
                  <a:pt x="2065" y="1091"/>
                </a:cubicBezTo>
                <a:cubicBezTo>
                  <a:pt x="2065" y="1091"/>
                  <a:pt x="2065" y="1091"/>
                  <a:pt x="2065" y="1091"/>
                </a:cubicBezTo>
                <a:cubicBezTo>
                  <a:pt x="2065" y="1091"/>
                  <a:pt x="2065" y="1091"/>
                  <a:pt x="2065" y="1091"/>
                </a:cubicBezTo>
                <a:cubicBezTo>
                  <a:pt x="2066" y="1091"/>
                  <a:pt x="2066" y="1091"/>
                  <a:pt x="2066" y="1091"/>
                </a:cubicBezTo>
                <a:cubicBezTo>
                  <a:pt x="2066" y="1091"/>
                  <a:pt x="2066" y="1091"/>
                  <a:pt x="2066" y="1091"/>
                </a:cubicBezTo>
                <a:cubicBezTo>
                  <a:pt x="2066" y="1091"/>
                  <a:pt x="2066" y="1091"/>
                  <a:pt x="2066" y="1091"/>
                </a:cubicBezTo>
                <a:cubicBezTo>
                  <a:pt x="2065" y="1091"/>
                  <a:pt x="2065" y="1091"/>
                  <a:pt x="2065" y="1091"/>
                </a:cubicBezTo>
                <a:cubicBezTo>
                  <a:pt x="2066" y="1091"/>
                  <a:pt x="2066" y="1091"/>
                  <a:pt x="2066" y="1091"/>
                </a:cubicBezTo>
                <a:cubicBezTo>
                  <a:pt x="2066" y="1091"/>
                  <a:pt x="2066" y="1091"/>
                  <a:pt x="2066" y="1091"/>
                </a:cubicBezTo>
                <a:cubicBezTo>
                  <a:pt x="2066" y="1090"/>
                  <a:pt x="2066" y="1090"/>
                  <a:pt x="2066" y="1090"/>
                </a:cubicBezTo>
                <a:cubicBezTo>
                  <a:pt x="2066" y="1090"/>
                  <a:pt x="2066" y="1090"/>
                  <a:pt x="2066" y="1090"/>
                </a:cubicBezTo>
                <a:cubicBezTo>
                  <a:pt x="2066" y="1090"/>
                  <a:pt x="2066" y="1090"/>
                  <a:pt x="2066" y="1090"/>
                </a:cubicBezTo>
                <a:cubicBezTo>
                  <a:pt x="2066" y="1090"/>
                  <a:pt x="2066" y="1090"/>
                  <a:pt x="2066" y="1090"/>
                </a:cubicBezTo>
                <a:cubicBezTo>
                  <a:pt x="2065" y="1090"/>
                  <a:pt x="2065" y="1090"/>
                  <a:pt x="2065" y="1090"/>
                </a:cubicBezTo>
                <a:cubicBezTo>
                  <a:pt x="2066" y="1089"/>
                  <a:pt x="2066" y="1089"/>
                  <a:pt x="2066" y="1089"/>
                </a:cubicBezTo>
                <a:cubicBezTo>
                  <a:pt x="2066" y="1090"/>
                  <a:pt x="2066" y="1090"/>
                  <a:pt x="2066" y="1090"/>
                </a:cubicBezTo>
                <a:cubicBezTo>
                  <a:pt x="2067" y="1090"/>
                  <a:pt x="2067" y="1090"/>
                  <a:pt x="2067" y="1090"/>
                </a:cubicBezTo>
                <a:cubicBezTo>
                  <a:pt x="2067" y="1090"/>
                  <a:pt x="2067" y="1090"/>
                  <a:pt x="2067" y="1090"/>
                </a:cubicBezTo>
                <a:cubicBezTo>
                  <a:pt x="2067" y="1090"/>
                  <a:pt x="2067" y="1090"/>
                  <a:pt x="2067" y="1090"/>
                </a:cubicBezTo>
                <a:cubicBezTo>
                  <a:pt x="2067" y="1090"/>
                  <a:pt x="2067" y="1090"/>
                  <a:pt x="2067" y="1090"/>
                </a:cubicBezTo>
                <a:cubicBezTo>
                  <a:pt x="2068" y="1090"/>
                  <a:pt x="2068" y="1090"/>
                  <a:pt x="2068" y="1090"/>
                </a:cubicBezTo>
                <a:cubicBezTo>
                  <a:pt x="2068" y="1091"/>
                  <a:pt x="2068" y="1091"/>
                  <a:pt x="2068" y="1091"/>
                </a:cubicBezTo>
                <a:cubicBezTo>
                  <a:pt x="2069" y="1090"/>
                  <a:pt x="2069" y="1090"/>
                  <a:pt x="2069" y="1090"/>
                </a:cubicBezTo>
                <a:cubicBezTo>
                  <a:pt x="2069" y="1090"/>
                  <a:pt x="2069" y="1090"/>
                  <a:pt x="2069" y="1090"/>
                </a:cubicBezTo>
                <a:cubicBezTo>
                  <a:pt x="2070" y="1090"/>
                  <a:pt x="2070" y="1090"/>
                  <a:pt x="2070" y="1090"/>
                </a:cubicBezTo>
                <a:cubicBezTo>
                  <a:pt x="2070" y="1090"/>
                  <a:pt x="2070" y="1090"/>
                  <a:pt x="2070" y="1090"/>
                </a:cubicBezTo>
                <a:cubicBezTo>
                  <a:pt x="2071" y="1090"/>
                  <a:pt x="2071" y="1090"/>
                  <a:pt x="2071" y="1090"/>
                </a:cubicBezTo>
                <a:cubicBezTo>
                  <a:pt x="2070" y="1090"/>
                  <a:pt x="2070" y="1090"/>
                  <a:pt x="2070" y="1090"/>
                </a:cubicBezTo>
                <a:cubicBezTo>
                  <a:pt x="2071" y="1090"/>
                  <a:pt x="2071" y="1090"/>
                  <a:pt x="2071" y="1090"/>
                </a:cubicBezTo>
                <a:cubicBezTo>
                  <a:pt x="2071" y="1090"/>
                  <a:pt x="2071" y="1090"/>
                  <a:pt x="2071" y="1090"/>
                </a:cubicBezTo>
                <a:cubicBezTo>
                  <a:pt x="2071" y="1090"/>
                  <a:pt x="2071" y="1090"/>
                  <a:pt x="2071" y="1090"/>
                </a:cubicBezTo>
                <a:cubicBezTo>
                  <a:pt x="2072" y="1090"/>
                  <a:pt x="2072" y="1090"/>
                  <a:pt x="2072" y="1090"/>
                </a:cubicBezTo>
                <a:cubicBezTo>
                  <a:pt x="2072" y="1089"/>
                  <a:pt x="2072" y="1089"/>
                  <a:pt x="2072" y="1089"/>
                </a:cubicBezTo>
                <a:cubicBezTo>
                  <a:pt x="2072" y="1089"/>
                  <a:pt x="2072" y="1089"/>
                  <a:pt x="2072" y="1089"/>
                </a:cubicBezTo>
                <a:cubicBezTo>
                  <a:pt x="2072" y="1089"/>
                  <a:pt x="2072" y="1089"/>
                  <a:pt x="2072" y="1089"/>
                </a:cubicBezTo>
                <a:cubicBezTo>
                  <a:pt x="2072" y="1089"/>
                  <a:pt x="2072" y="1089"/>
                  <a:pt x="2072" y="1089"/>
                </a:cubicBezTo>
                <a:cubicBezTo>
                  <a:pt x="2072" y="1089"/>
                  <a:pt x="2072" y="1089"/>
                  <a:pt x="2072" y="1089"/>
                </a:cubicBezTo>
                <a:cubicBezTo>
                  <a:pt x="2072" y="1089"/>
                  <a:pt x="2072" y="1089"/>
                  <a:pt x="2072" y="1089"/>
                </a:cubicBezTo>
                <a:cubicBezTo>
                  <a:pt x="2072" y="1089"/>
                  <a:pt x="2072" y="1089"/>
                  <a:pt x="2072" y="1089"/>
                </a:cubicBezTo>
                <a:cubicBezTo>
                  <a:pt x="2072" y="1089"/>
                  <a:pt x="2072" y="1089"/>
                  <a:pt x="2072" y="1089"/>
                </a:cubicBezTo>
                <a:cubicBezTo>
                  <a:pt x="2072" y="1089"/>
                  <a:pt x="2072" y="1089"/>
                  <a:pt x="2072" y="1089"/>
                </a:cubicBezTo>
                <a:cubicBezTo>
                  <a:pt x="2072" y="1088"/>
                  <a:pt x="2072" y="1088"/>
                  <a:pt x="2072" y="1088"/>
                </a:cubicBezTo>
                <a:cubicBezTo>
                  <a:pt x="2072" y="1088"/>
                  <a:pt x="2072" y="1088"/>
                  <a:pt x="2072" y="1088"/>
                </a:cubicBezTo>
                <a:cubicBezTo>
                  <a:pt x="2072" y="1089"/>
                  <a:pt x="2072" y="1089"/>
                  <a:pt x="2072" y="1089"/>
                </a:cubicBezTo>
                <a:cubicBezTo>
                  <a:pt x="2071" y="1089"/>
                  <a:pt x="2071" y="1089"/>
                  <a:pt x="2071" y="1089"/>
                </a:cubicBezTo>
                <a:cubicBezTo>
                  <a:pt x="2071" y="1088"/>
                  <a:pt x="2071" y="1088"/>
                  <a:pt x="2071" y="1088"/>
                </a:cubicBezTo>
                <a:cubicBezTo>
                  <a:pt x="2071" y="1088"/>
                  <a:pt x="2071" y="1088"/>
                  <a:pt x="2071" y="1088"/>
                </a:cubicBezTo>
                <a:cubicBezTo>
                  <a:pt x="2070" y="1088"/>
                  <a:pt x="2070" y="1088"/>
                  <a:pt x="2070" y="1088"/>
                </a:cubicBezTo>
                <a:cubicBezTo>
                  <a:pt x="2070" y="1088"/>
                  <a:pt x="2070" y="1088"/>
                  <a:pt x="2070" y="1088"/>
                </a:cubicBezTo>
                <a:cubicBezTo>
                  <a:pt x="2070" y="1087"/>
                  <a:pt x="2070" y="1087"/>
                  <a:pt x="2070" y="1087"/>
                </a:cubicBezTo>
                <a:cubicBezTo>
                  <a:pt x="2069" y="1087"/>
                  <a:pt x="2069" y="1087"/>
                  <a:pt x="2069" y="1087"/>
                </a:cubicBezTo>
                <a:cubicBezTo>
                  <a:pt x="2069" y="1087"/>
                  <a:pt x="2069" y="1087"/>
                  <a:pt x="2069" y="1087"/>
                </a:cubicBezTo>
                <a:cubicBezTo>
                  <a:pt x="2069" y="1086"/>
                  <a:pt x="2069" y="1086"/>
                  <a:pt x="2069" y="1086"/>
                </a:cubicBezTo>
                <a:cubicBezTo>
                  <a:pt x="2069" y="1086"/>
                  <a:pt x="2069" y="1086"/>
                  <a:pt x="2069" y="1086"/>
                </a:cubicBezTo>
                <a:cubicBezTo>
                  <a:pt x="2069" y="1086"/>
                  <a:pt x="2069" y="1086"/>
                  <a:pt x="2069" y="1086"/>
                </a:cubicBezTo>
                <a:cubicBezTo>
                  <a:pt x="2069" y="1086"/>
                  <a:pt x="2069" y="1086"/>
                  <a:pt x="2069" y="1086"/>
                </a:cubicBezTo>
                <a:cubicBezTo>
                  <a:pt x="2069" y="1086"/>
                  <a:pt x="2069" y="1086"/>
                  <a:pt x="2069" y="1086"/>
                </a:cubicBezTo>
                <a:cubicBezTo>
                  <a:pt x="2070" y="1086"/>
                  <a:pt x="2070" y="1086"/>
                  <a:pt x="2070" y="1086"/>
                </a:cubicBezTo>
                <a:cubicBezTo>
                  <a:pt x="2071" y="1085"/>
                  <a:pt x="2071" y="1085"/>
                  <a:pt x="2071" y="1085"/>
                </a:cubicBezTo>
                <a:cubicBezTo>
                  <a:pt x="2070" y="1085"/>
                  <a:pt x="2070" y="1085"/>
                  <a:pt x="2070" y="1085"/>
                </a:cubicBezTo>
                <a:cubicBezTo>
                  <a:pt x="2070" y="1086"/>
                  <a:pt x="2070" y="1086"/>
                  <a:pt x="2070" y="1086"/>
                </a:cubicBezTo>
                <a:cubicBezTo>
                  <a:pt x="2070" y="1085"/>
                  <a:pt x="2070" y="1085"/>
                  <a:pt x="2070" y="1085"/>
                </a:cubicBezTo>
                <a:cubicBezTo>
                  <a:pt x="2070" y="1085"/>
                  <a:pt x="2070" y="1085"/>
                  <a:pt x="2070" y="1085"/>
                </a:cubicBezTo>
                <a:cubicBezTo>
                  <a:pt x="2071" y="1085"/>
                  <a:pt x="2071" y="1085"/>
                  <a:pt x="2071" y="1085"/>
                </a:cubicBezTo>
                <a:cubicBezTo>
                  <a:pt x="2071" y="1086"/>
                  <a:pt x="2071" y="1086"/>
                  <a:pt x="2071" y="1086"/>
                </a:cubicBezTo>
                <a:cubicBezTo>
                  <a:pt x="2072" y="1086"/>
                  <a:pt x="2072" y="1086"/>
                  <a:pt x="2072" y="1086"/>
                </a:cubicBezTo>
                <a:cubicBezTo>
                  <a:pt x="2072" y="1086"/>
                  <a:pt x="2072" y="1086"/>
                  <a:pt x="2072" y="1086"/>
                </a:cubicBezTo>
                <a:cubicBezTo>
                  <a:pt x="2073" y="1086"/>
                  <a:pt x="2073" y="1086"/>
                  <a:pt x="2073" y="1086"/>
                </a:cubicBezTo>
                <a:cubicBezTo>
                  <a:pt x="2073" y="1085"/>
                  <a:pt x="2073" y="1085"/>
                  <a:pt x="2073" y="1085"/>
                </a:cubicBezTo>
                <a:cubicBezTo>
                  <a:pt x="2074" y="1085"/>
                  <a:pt x="2074" y="1085"/>
                  <a:pt x="2074" y="1085"/>
                </a:cubicBezTo>
                <a:cubicBezTo>
                  <a:pt x="2074" y="1085"/>
                  <a:pt x="2074" y="1085"/>
                  <a:pt x="2074" y="1085"/>
                </a:cubicBezTo>
                <a:cubicBezTo>
                  <a:pt x="2075" y="1085"/>
                  <a:pt x="2075" y="1085"/>
                  <a:pt x="2075" y="1085"/>
                </a:cubicBezTo>
                <a:cubicBezTo>
                  <a:pt x="2075" y="1084"/>
                  <a:pt x="2075" y="1084"/>
                  <a:pt x="2075" y="1084"/>
                </a:cubicBezTo>
                <a:cubicBezTo>
                  <a:pt x="2076" y="1084"/>
                  <a:pt x="2076" y="1084"/>
                  <a:pt x="2076" y="1084"/>
                </a:cubicBezTo>
                <a:cubicBezTo>
                  <a:pt x="2076" y="1084"/>
                  <a:pt x="2076" y="1084"/>
                  <a:pt x="2076" y="1084"/>
                </a:cubicBezTo>
                <a:cubicBezTo>
                  <a:pt x="2076" y="1083"/>
                  <a:pt x="2076" y="1083"/>
                  <a:pt x="2076" y="1083"/>
                </a:cubicBezTo>
                <a:cubicBezTo>
                  <a:pt x="2076" y="1083"/>
                  <a:pt x="2076" y="1083"/>
                  <a:pt x="2076" y="1082"/>
                </a:cubicBezTo>
                <a:cubicBezTo>
                  <a:pt x="2075" y="1082"/>
                  <a:pt x="2075" y="1082"/>
                  <a:pt x="2075" y="1082"/>
                </a:cubicBezTo>
                <a:cubicBezTo>
                  <a:pt x="2075" y="1082"/>
                  <a:pt x="2075" y="1082"/>
                  <a:pt x="2075" y="1082"/>
                </a:cubicBezTo>
                <a:cubicBezTo>
                  <a:pt x="2075" y="1082"/>
                  <a:pt x="2075" y="1082"/>
                  <a:pt x="2075" y="1082"/>
                </a:cubicBezTo>
                <a:cubicBezTo>
                  <a:pt x="2074" y="1082"/>
                  <a:pt x="2074" y="1082"/>
                  <a:pt x="2074" y="1082"/>
                </a:cubicBezTo>
                <a:cubicBezTo>
                  <a:pt x="2074" y="1083"/>
                  <a:pt x="2074" y="1083"/>
                  <a:pt x="2074" y="1083"/>
                </a:cubicBezTo>
                <a:cubicBezTo>
                  <a:pt x="2074" y="1083"/>
                  <a:pt x="2074" y="1083"/>
                  <a:pt x="2074" y="1083"/>
                </a:cubicBezTo>
                <a:cubicBezTo>
                  <a:pt x="2074" y="1082"/>
                  <a:pt x="2074" y="1082"/>
                  <a:pt x="2074" y="1082"/>
                </a:cubicBezTo>
                <a:cubicBezTo>
                  <a:pt x="2074" y="1082"/>
                  <a:pt x="2074" y="1082"/>
                  <a:pt x="2074" y="1082"/>
                </a:cubicBezTo>
                <a:cubicBezTo>
                  <a:pt x="2073" y="1082"/>
                  <a:pt x="2073" y="1082"/>
                  <a:pt x="2073" y="1082"/>
                </a:cubicBezTo>
                <a:cubicBezTo>
                  <a:pt x="2073" y="1082"/>
                  <a:pt x="2073" y="1081"/>
                  <a:pt x="2072" y="1081"/>
                </a:cubicBezTo>
                <a:cubicBezTo>
                  <a:pt x="2072" y="1081"/>
                  <a:pt x="2072" y="1081"/>
                  <a:pt x="2072" y="1081"/>
                </a:cubicBezTo>
                <a:cubicBezTo>
                  <a:pt x="2072" y="1081"/>
                  <a:pt x="2072" y="1081"/>
                  <a:pt x="2072" y="1081"/>
                </a:cubicBezTo>
                <a:cubicBezTo>
                  <a:pt x="2072" y="1082"/>
                  <a:pt x="2072" y="1082"/>
                  <a:pt x="2072" y="1082"/>
                </a:cubicBezTo>
                <a:cubicBezTo>
                  <a:pt x="2072" y="1081"/>
                  <a:pt x="2072" y="1081"/>
                  <a:pt x="2072" y="1081"/>
                </a:cubicBezTo>
                <a:cubicBezTo>
                  <a:pt x="2072" y="1081"/>
                  <a:pt x="2072" y="1081"/>
                  <a:pt x="2072" y="1081"/>
                </a:cubicBezTo>
                <a:cubicBezTo>
                  <a:pt x="2072" y="1081"/>
                  <a:pt x="2072" y="1081"/>
                  <a:pt x="2072" y="1081"/>
                </a:cubicBezTo>
                <a:cubicBezTo>
                  <a:pt x="2072" y="1081"/>
                  <a:pt x="2072" y="1081"/>
                  <a:pt x="2072" y="1081"/>
                </a:cubicBezTo>
                <a:cubicBezTo>
                  <a:pt x="2071" y="1080"/>
                  <a:pt x="2071" y="1080"/>
                  <a:pt x="2071" y="1080"/>
                </a:cubicBezTo>
                <a:cubicBezTo>
                  <a:pt x="2071" y="1080"/>
                  <a:pt x="2071" y="1080"/>
                  <a:pt x="2071" y="1080"/>
                </a:cubicBezTo>
                <a:cubicBezTo>
                  <a:pt x="2071" y="1080"/>
                  <a:pt x="2071" y="1080"/>
                  <a:pt x="2071" y="1080"/>
                </a:cubicBezTo>
                <a:cubicBezTo>
                  <a:pt x="2070" y="1080"/>
                  <a:pt x="2070" y="1080"/>
                  <a:pt x="2070" y="1080"/>
                </a:cubicBezTo>
                <a:cubicBezTo>
                  <a:pt x="2070" y="1080"/>
                  <a:pt x="2070" y="1080"/>
                  <a:pt x="2070" y="1080"/>
                </a:cubicBezTo>
                <a:cubicBezTo>
                  <a:pt x="2070" y="1080"/>
                  <a:pt x="2070" y="1080"/>
                  <a:pt x="2070" y="1080"/>
                </a:cubicBezTo>
                <a:cubicBezTo>
                  <a:pt x="2070" y="1080"/>
                  <a:pt x="2070" y="1080"/>
                  <a:pt x="2070" y="1080"/>
                </a:cubicBezTo>
                <a:cubicBezTo>
                  <a:pt x="2070" y="1080"/>
                  <a:pt x="2070" y="1080"/>
                  <a:pt x="2070" y="1080"/>
                </a:cubicBezTo>
                <a:cubicBezTo>
                  <a:pt x="2070" y="1080"/>
                  <a:pt x="2070" y="1080"/>
                  <a:pt x="2070" y="1080"/>
                </a:cubicBezTo>
                <a:cubicBezTo>
                  <a:pt x="2069" y="1080"/>
                  <a:pt x="2069" y="1080"/>
                  <a:pt x="2069" y="1080"/>
                </a:cubicBezTo>
                <a:cubicBezTo>
                  <a:pt x="2069" y="1080"/>
                  <a:pt x="2069" y="1080"/>
                  <a:pt x="2069" y="1080"/>
                </a:cubicBezTo>
                <a:cubicBezTo>
                  <a:pt x="2069" y="1080"/>
                  <a:pt x="2069" y="1080"/>
                  <a:pt x="2069" y="1080"/>
                </a:cubicBezTo>
                <a:cubicBezTo>
                  <a:pt x="2069" y="1080"/>
                  <a:pt x="2069" y="1080"/>
                  <a:pt x="2069" y="1080"/>
                </a:cubicBezTo>
                <a:cubicBezTo>
                  <a:pt x="2069" y="1080"/>
                  <a:pt x="2069" y="1080"/>
                  <a:pt x="2069" y="1080"/>
                </a:cubicBezTo>
                <a:cubicBezTo>
                  <a:pt x="2069" y="1080"/>
                  <a:pt x="2069" y="1080"/>
                  <a:pt x="2069" y="1080"/>
                </a:cubicBezTo>
                <a:cubicBezTo>
                  <a:pt x="2069" y="1081"/>
                  <a:pt x="2069" y="1081"/>
                  <a:pt x="2069" y="1081"/>
                </a:cubicBezTo>
                <a:cubicBezTo>
                  <a:pt x="2069" y="1081"/>
                  <a:pt x="2069" y="1081"/>
                  <a:pt x="2069" y="1081"/>
                </a:cubicBezTo>
                <a:cubicBezTo>
                  <a:pt x="2069" y="1081"/>
                  <a:pt x="2069" y="1081"/>
                  <a:pt x="2069" y="1081"/>
                </a:cubicBezTo>
                <a:cubicBezTo>
                  <a:pt x="2068" y="1081"/>
                  <a:pt x="2068" y="1081"/>
                  <a:pt x="2068" y="1081"/>
                </a:cubicBezTo>
                <a:cubicBezTo>
                  <a:pt x="2068" y="1081"/>
                  <a:pt x="2068" y="1081"/>
                  <a:pt x="2068" y="1081"/>
                </a:cubicBezTo>
                <a:cubicBezTo>
                  <a:pt x="2068" y="1081"/>
                  <a:pt x="2068" y="1081"/>
                  <a:pt x="2068" y="1081"/>
                </a:cubicBezTo>
                <a:cubicBezTo>
                  <a:pt x="2068" y="1081"/>
                  <a:pt x="2068" y="1081"/>
                  <a:pt x="2068" y="1081"/>
                </a:cubicBezTo>
                <a:cubicBezTo>
                  <a:pt x="2067" y="1081"/>
                  <a:pt x="2067" y="1081"/>
                  <a:pt x="2067" y="1081"/>
                </a:cubicBezTo>
                <a:cubicBezTo>
                  <a:pt x="2067" y="1080"/>
                  <a:pt x="2067" y="1080"/>
                  <a:pt x="2067" y="1080"/>
                </a:cubicBezTo>
                <a:cubicBezTo>
                  <a:pt x="2067" y="1080"/>
                  <a:pt x="2067" y="1080"/>
                  <a:pt x="2067" y="1080"/>
                </a:cubicBezTo>
                <a:cubicBezTo>
                  <a:pt x="2067" y="1080"/>
                  <a:pt x="2067" y="1080"/>
                  <a:pt x="2067" y="1080"/>
                </a:cubicBezTo>
                <a:cubicBezTo>
                  <a:pt x="2067" y="1080"/>
                  <a:pt x="2067" y="1080"/>
                  <a:pt x="2067" y="1080"/>
                </a:cubicBezTo>
                <a:cubicBezTo>
                  <a:pt x="2067" y="1080"/>
                  <a:pt x="2067" y="1080"/>
                  <a:pt x="2067" y="1080"/>
                </a:cubicBezTo>
                <a:cubicBezTo>
                  <a:pt x="2068" y="1080"/>
                  <a:pt x="2068" y="1080"/>
                  <a:pt x="2068" y="1080"/>
                </a:cubicBezTo>
                <a:cubicBezTo>
                  <a:pt x="2068" y="1080"/>
                  <a:pt x="2068" y="1080"/>
                  <a:pt x="2068" y="1080"/>
                </a:cubicBezTo>
                <a:cubicBezTo>
                  <a:pt x="2068" y="1080"/>
                  <a:pt x="2068" y="1080"/>
                  <a:pt x="2068" y="1080"/>
                </a:cubicBezTo>
                <a:cubicBezTo>
                  <a:pt x="2068" y="1080"/>
                  <a:pt x="2068" y="1080"/>
                  <a:pt x="2068" y="1080"/>
                </a:cubicBezTo>
                <a:cubicBezTo>
                  <a:pt x="2068" y="1080"/>
                  <a:pt x="2068" y="1080"/>
                  <a:pt x="2068" y="1080"/>
                </a:cubicBezTo>
                <a:cubicBezTo>
                  <a:pt x="2068" y="1080"/>
                  <a:pt x="2068" y="1080"/>
                  <a:pt x="2068" y="1080"/>
                </a:cubicBezTo>
                <a:cubicBezTo>
                  <a:pt x="2068" y="1080"/>
                  <a:pt x="2068" y="1080"/>
                  <a:pt x="2068" y="1080"/>
                </a:cubicBezTo>
                <a:cubicBezTo>
                  <a:pt x="2069" y="1080"/>
                  <a:pt x="2069" y="1080"/>
                  <a:pt x="2069" y="1080"/>
                </a:cubicBezTo>
                <a:cubicBezTo>
                  <a:pt x="2068" y="1080"/>
                  <a:pt x="2068" y="1080"/>
                  <a:pt x="2068" y="1080"/>
                </a:cubicBezTo>
                <a:cubicBezTo>
                  <a:pt x="2068" y="1079"/>
                  <a:pt x="2068" y="1079"/>
                  <a:pt x="2068" y="1079"/>
                </a:cubicBezTo>
                <a:cubicBezTo>
                  <a:pt x="2068" y="1079"/>
                  <a:pt x="2068" y="1079"/>
                  <a:pt x="2068" y="1079"/>
                </a:cubicBezTo>
                <a:cubicBezTo>
                  <a:pt x="2068" y="1079"/>
                  <a:pt x="2068" y="1079"/>
                  <a:pt x="2068" y="1079"/>
                </a:cubicBezTo>
                <a:cubicBezTo>
                  <a:pt x="2068" y="1079"/>
                  <a:pt x="2068" y="1079"/>
                  <a:pt x="2068" y="1079"/>
                </a:cubicBezTo>
                <a:cubicBezTo>
                  <a:pt x="2068" y="1079"/>
                  <a:pt x="2068" y="1079"/>
                  <a:pt x="2068" y="1079"/>
                </a:cubicBezTo>
                <a:cubicBezTo>
                  <a:pt x="2068" y="1079"/>
                  <a:pt x="2068" y="1079"/>
                  <a:pt x="2068" y="1079"/>
                </a:cubicBezTo>
                <a:cubicBezTo>
                  <a:pt x="2068" y="1078"/>
                  <a:pt x="2068" y="1078"/>
                  <a:pt x="2068" y="1078"/>
                </a:cubicBezTo>
                <a:cubicBezTo>
                  <a:pt x="2068" y="1078"/>
                  <a:pt x="2068" y="1078"/>
                  <a:pt x="2068" y="1078"/>
                </a:cubicBezTo>
                <a:cubicBezTo>
                  <a:pt x="2067" y="1079"/>
                  <a:pt x="2067" y="1079"/>
                  <a:pt x="2067" y="1079"/>
                </a:cubicBezTo>
                <a:cubicBezTo>
                  <a:pt x="2067" y="1079"/>
                  <a:pt x="2067" y="1079"/>
                  <a:pt x="2067" y="1079"/>
                </a:cubicBezTo>
                <a:cubicBezTo>
                  <a:pt x="2067" y="1079"/>
                  <a:pt x="2067" y="1079"/>
                  <a:pt x="2067" y="1079"/>
                </a:cubicBezTo>
                <a:cubicBezTo>
                  <a:pt x="2067" y="1079"/>
                  <a:pt x="2067" y="1079"/>
                  <a:pt x="2067" y="1079"/>
                </a:cubicBezTo>
                <a:cubicBezTo>
                  <a:pt x="2067" y="1079"/>
                  <a:pt x="2067" y="1079"/>
                  <a:pt x="2067" y="1079"/>
                </a:cubicBezTo>
                <a:cubicBezTo>
                  <a:pt x="2066" y="1079"/>
                  <a:pt x="2066" y="1079"/>
                  <a:pt x="2066" y="1079"/>
                </a:cubicBezTo>
                <a:cubicBezTo>
                  <a:pt x="2066" y="1079"/>
                  <a:pt x="2066" y="1079"/>
                  <a:pt x="2066" y="1079"/>
                </a:cubicBezTo>
                <a:cubicBezTo>
                  <a:pt x="2066" y="1079"/>
                  <a:pt x="2066" y="1079"/>
                  <a:pt x="2066" y="1079"/>
                </a:cubicBezTo>
                <a:cubicBezTo>
                  <a:pt x="2065" y="1079"/>
                  <a:pt x="2065" y="1079"/>
                  <a:pt x="2065" y="1079"/>
                </a:cubicBezTo>
                <a:cubicBezTo>
                  <a:pt x="2065" y="1079"/>
                  <a:pt x="2065" y="1079"/>
                  <a:pt x="2065" y="1079"/>
                </a:cubicBezTo>
                <a:cubicBezTo>
                  <a:pt x="2065" y="1079"/>
                  <a:pt x="2065" y="1079"/>
                  <a:pt x="2065" y="1079"/>
                </a:cubicBezTo>
                <a:cubicBezTo>
                  <a:pt x="2064" y="1080"/>
                  <a:pt x="2064" y="1080"/>
                  <a:pt x="2064" y="1080"/>
                </a:cubicBezTo>
                <a:cubicBezTo>
                  <a:pt x="2065" y="1079"/>
                  <a:pt x="2065" y="1079"/>
                  <a:pt x="2065" y="1079"/>
                </a:cubicBezTo>
                <a:cubicBezTo>
                  <a:pt x="2065" y="1079"/>
                  <a:pt x="2065" y="1079"/>
                  <a:pt x="2065" y="1079"/>
                </a:cubicBezTo>
                <a:cubicBezTo>
                  <a:pt x="2066" y="1079"/>
                  <a:pt x="2066" y="1079"/>
                  <a:pt x="2066" y="1079"/>
                </a:cubicBezTo>
                <a:cubicBezTo>
                  <a:pt x="2066" y="1079"/>
                  <a:pt x="2066" y="1079"/>
                  <a:pt x="2066" y="1079"/>
                </a:cubicBezTo>
                <a:cubicBezTo>
                  <a:pt x="2066" y="1079"/>
                  <a:pt x="2066" y="1079"/>
                  <a:pt x="2066" y="1079"/>
                </a:cubicBezTo>
                <a:cubicBezTo>
                  <a:pt x="2066" y="1079"/>
                  <a:pt x="2066" y="1079"/>
                  <a:pt x="2066" y="1079"/>
                </a:cubicBezTo>
                <a:cubicBezTo>
                  <a:pt x="2066" y="1079"/>
                  <a:pt x="2066" y="1079"/>
                  <a:pt x="2066" y="1079"/>
                </a:cubicBezTo>
                <a:cubicBezTo>
                  <a:pt x="2065" y="1079"/>
                  <a:pt x="2065" y="1079"/>
                  <a:pt x="2065" y="1079"/>
                </a:cubicBezTo>
                <a:cubicBezTo>
                  <a:pt x="2065" y="1079"/>
                  <a:pt x="2065" y="1079"/>
                  <a:pt x="2065" y="1079"/>
                </a:cubicBezTo>
                <a:cubicBezTo>
                  <a:pt x="2065" y="1078"/>
                  <a:pt x="2065" y="1078"/>
                  <a:pt x="2065" y="1078"/>
                </a:cubicBezTo>
                <a:cubicBezTo>
                  <a:pt x="2065" y="1078"/>
                  <a:pt x="2065" y="1078"/>
                  <a:pt x="2065" y="1078"/>
                </a:cubicBezTo>
                <a:cubicBezTo>
                  <a:pt x="2065" y="1078"/>
                  <a:pt x="2065" y="1078"/>
                  <a:pt x="2065" y="1078"/>
                </a:cubicBezTo>
                <a:cubicBezTo>
                  <a:pt x="2065" y="1078"/>
                  <a:pt x="2065" y="1078"/>
                  <a:pt x="2065" y="1078"/>
                </a:cubicBezTo>
                <a:cubicBezTo>
                  <a:pt x="2065" y="1078"/>
                  <a:pt x="2065" y="1078"/>
                  <a:pt x="2065" y="1078"/>
                </a:cubicBezTo>
                <a:cubicBezTo>
                  <a:pt x="2065" y="1078"/>
                  <a:pt x="2065" y="1078"/>
                  <a:pt x="2065" y="1078"/>
                </a:cubicBezTo>
                <a:cubicBezTo>
                  <a:pt x="2065" y="1077"/>
                  <a:pt x="2065" y="1077"/>
                  <a:pt x="2065" y="1077"/>
                </a:cubicBezTo>
                <a:cubicBezTo>
                  <a:pt x="2065" y="1077"/>
                  <a:pt x="2065" y="1077"/>
                  <a:pt x="2065" y="1077"/>
                </a:cubicBezTo>
                <a:cubicBezTo>
                  <a:pt x="2066" y="1077"/>
                  <a:pt x="2066" y="1077"/>
                  <a:pt x="2066" y="1077"/>
                </a:cubicBezTo>
                <a:cubicBezTo>
                  <a:pt x="2066" y="1077"/>
                  <a:pt x="2066" y="1077"/>
                  <a:pt x="2066" y="1077"/>
                </a:cubicBezTo>
                <a:cubicBezTo>
                  <a:pt x="2066" y="1077"/>
                  <a:pt x="2066" y="1077"/>
                  <a:pt x="2066" y="1077"/>
                </a:cubicBezTo>
                <a:cubicBezTo>
                  <a:pt x="2066" y="1076"/>
                  <a:pt x="2066" y="1076"/>
                  <a:pt x="2066" y="1076"/>
                </a:cubicBezTo>
                <a:cubicBezTo>
                  <a:pt x="2066" y="1076"/>
                  <a:pt x="2066" y="1076"/>
                  <a:pt x="2066" y="1076"/>
                </a:cubicBezTo>
                <a:cubicBezTo>
                  <a:pt x="2065" y="1076"/>
                  <a:pt x="2065" y="1076"/>
                  <a:pt x="2065" y="1076"/>
                </a:cubicBezTo>
                <a:cubicBezTo>
                  <a:pt x="2065" y="1075"/>
                  <a:pt x="2065" y="1075"/>
                  <a:pt x="2065" y="1075"/>
                </a:cubicBezTo>
                <a:cubicBezTo>
                  <a:pt x="2065" y="1075"/>
                  <a:pt x="2065" y="1075"/>
                  <a:pt x="2065" y="1075"/>
                </a:cubicBezTo>
                <a:cubicBezTo>
                  <a:pt x="2064" y="1075"/>
                  <a:pt x="2064" y="1075"/>
                  <a:pt x="2064" y="1075"/>
                </a:cubicBezTo>
                <a:cubicBezTo>
                  <a:pt x="2064" y="1075"/>
                  <a:pt x="2064" y="1075"/>
                  <a:pt x="2064" y="1075"/>
                </a:cubicBezTo>
                <a:cubicBezTo>
                  <a:pt x="2064" y="1075"/>
                  <a:pt x="2064" y="1075"/>
                  <a:pt x="2064" y="1075"/>
                </a:cubicBezTo>
                <a:cubicBezTo>
                  <a:pt x="2064" y="1075"/>
                  <a:pt x="2064" y="1075"/>
                  <a:pt x="2064" y="1075"/>
                </a:cubicBezTo>
                <a:cubicBezTo>
                  <a:pt x="2064" y="1075"/>
                  <a:pt x="2064" y="1075"/>
                  <a:pt x="2064" y="1075"/>
                </a:cubicBezTo>
                <a:cubicBezTo>
                  <a:pt x="2064" y="1075"/>
                  <a:pt x="2064" y="1075"/>
                  <a:pt x="2064" y="1075"/>
                </a:cubicBezTo>
                <a:cubicBezTo>
                  <a:pt x="2064" y="1075"/>
                  <a:pt x="2064" y="1075"/>
                  <a:pt x="2064" y="1075"/>
                </a:cubicBezTo>
                <a:cubicBezTo>
                  <a:pt x="2063" y="1075"/>
                  <a:pt x="2063" y="1075"/>
                  <a:pt x="2063" y="1075"/>
                </a:cubicBezTo>
                <a:cubicBezTo>
                  <a:pt x="2063" y="1074"/>
                  <a:pt x="2063" y="1074"/>
                  <a:pt x="2063" y="1074"/>
                </a:cubicBezTo>
                <a:cubicBezTo>
                  <a:pt x="2063" y="1074"/>
                  <a:pt x="2063" y="1074"/>
                  <a:pt x="2063" y="1074"/>
                </a:cubicBezTo>
                <a:cubicBezTo>
                  <a:pt x="2062" y="1074"/>
                  <a:pt x="2062" y="1074"/>
                  <a:pt x="2062" y="1074"/>
                </a:cubicBezTo>
                <a:cubicBezTo>
                  <a:pt x="2063" y="1073"/>
                  <a:pt x="2063" y="1073"/>
                  <a:pt x="2063" y="1073"/>
                </a:cubicBezTo>
                <a:cubicBezTo>
                  <a:pt x="2063" y="1073"/>
                  <a:pt x="2063" y="1073"/>
                  <a:pt x="2063" y="1073"/>
                </a:cubicBezTo>
                <a:cubicBezTo>
                  <a:pt x="2062" y="1072"/>
                  <a:pt x="2062" y="1072"/>
                  <a:pt x="2062" y="1072"/>
                </a:cubicBezTo>
                <a:cubicBezTo>
                  <a:pt x="2062" y="1072"/>
                  <a:pt x="2062" y="1072"/>
                  <a:pt x="2062" y="1072"/>
                </a:cubicBezTo>
                <a:cubicBezTo>
                  <a:pt x="2062" y="1072"/>
                  <a:pt x="2062" y="1072"/>
                  <a:pt x="2062" y="1072"/>
                </a:cubicBezTo>
                <a:cubicBezTo>
                  <a:pt x="2061" y="1072"/>
                  <a:pt x="2061" y="1072"/>
                  <a:pt x="2061" y="1072"/>
                </a:cubicBezTo>
                <a:cubicBezTo>
                  <a:pt x="2061" y="1073"/>
                  <a:pt x="2061" y="1073"/>
                  <a:pt x="2061" y="1073"/>
                </a:cubicBezTo>
                <a:cubicBezTo>
                  <a:pt x="2061" y="1073"/>
                  <a:pt x="2061" y="1073"/>
                  <a:pt x="2061" y="1073"/>
                </a:cubicBezTo>
                <a:cubicBezTo>
                  <a:pt x="2061" y="1073"/>
                  <a:pt x="2061" y="1073"/>
                  <a:pt x="2061" y="1073"/>
                </a:cubicBezTo>
                <a:cubicBezTo>
                  <a:pt x="2061" y="1073"/>
                  <a:pt x="2061" y="1073"/>
                  <a:pt x="2061" y="1073"/>
                </a:cubicBezTo>
                <a:cubicBezTo>
                  <a:pt x="2061" y="1073"/>
                  <a:pt x="2061" y="1073"/>
                  <a:pt x="2061" y="1073"/>
                </a:cubicBezTo>
                <a:cubicBezTo>
                  <a:pt x="2061" y="1073"/>
                  <a:pt x="2061" y="1073"/>
                  <a:pt x="2061" y="1073"/>
                </a:cubicBezTo>
                <a:cubicBezTo>
                  <a:pt x="2061" y="1074"/>
                  <a:pt x="2061" y="1074"/>
                  <a:pt x="2061" y="1074"/>
                </a:cubicBezTo>
                <a:cubicBezTo>
                  <a:pt x="2061" y="1074"/>
                  <a:pt x="2061" y="1074"/>
                  <a:pt x="2061" y="1074"/>
                </a:cubicBezTo>
                <a:cubicBezTo>
                  <a:pt x="2061" y="1074"/>
                  <a:pt x="2061" y="1074"/>
                  <a:pt x="2061" y="1074"/>
                </a:cubicBezTo>
                <a:cubicBezTo>
                  <a:pt x="2061" y="1074"/>
                  <a:pt x="2061" y="1074"/>
                  <a:pt x="2061" y="1074"/>
                </a:cubicBezTo>
                <a:cubicBezTo>
                  <a:pt x="2060" y="1075"/>
                  <a:pt x="2060" y="1075"/>
                  <a:pt x="2060" y="1075"/>
                </a:cubicBezTo>
                <a:cubicBezTo>
                  <a:pt x="2060" y="1075"/>
                  <a:pt x="2060" y="1075"/>
                  <a:pt x="2060" y="1075"/>
                </a:cubicBezTo>
                <a:cubicBezTo>
                  <a:pt x="2060" y="1075"/>
                  <a:pt x="2060" y="1075"/>
                  <a:pt x="2060" y="1075"/>
                </a:cubicBezTo>
                <a:cubicBezTo>
                  <a:pt x="2060" y="1075"/>
                  <a:pt x="2060" y="1075"/>
                  <a:pt x="2060" y="1075"/>
                </a:cubicBezTo>
                <a:cubicBezTo>
                  <a:pt x="2060" y="1075"/>
                  <a:pt x="2060" y="1075"/>
                  <a:pt x="2060" y="1075"/>
                </a:cubicBezTo>
                <a:cubicBezTo>
                  <a:pt x="2060" y="1075"/>
                  <a:pt x="2060" y="1075"/>
                  <a:pt x="2060" y="1075"/>
                </a:cubicBezTo>
                <a:cubicBezTo>
                  <a:pt x="2059" y="1075"/>
                  <a:pt x="2059" y="1075"/>
                  <a:pt x="2059" y="1075"/>
                </a:cubicBezTo>
                <a:cubicBezTo>
                  <a:pt x="2059" y="1075"/>
                  <a:pt x="2059" y="1075"/>
                  <a:pt x="2059" y="1075"/>
                </a:cubicBezTo>
                <a:cubicBezTo>
                  <a:pt x="2060" y="1074"/>
                  <a:pt x="2060" y="1074"/>
                  <a:pt x="2060" y="1074"/>
                </a:cubicBezTo>
                <a:cubicBezTo>
                  <a:pt x="2060" y="1074"/>
                  <a:pt x="2060" y="1074"/>
                  <a:pt x="2060" y="1074"/>
                </a:cubicBezTo>
                <a:cubicBezTo>
                  <a:pt x="2060" y="1074"/>
                  <a:pt x="2060" y="1074"/>
                  <a:pt x="2060" y="1074"/>
                </a:cubicBezTo>
                <a:cubicBezTo>
                  <a:pt x="2060" y="1073"/>
                  <a:pt x="2060" y="1073"/>
                  <a:pt x="2060" y="1073"/>
                </a:cubicBezTo>
                <a:cubicBezTo>
                  <a:pt x="2060" y="1073"/>
                  <a:pt x="2060" y="1073"/>
                  <a:pt x="2060" y="1073"/>
                </a:cubicBezTo>
                <a:cubicBezTo>
                  <a:pt x="2060" y="1073"/>
                  <a:pt x="2060" y="1073"/>
                  <a:pt x="2060" y="1073"/>
                </a:cubicBezTo>
                <a:cubicBezTo>
                  <a:pt x="2060" y="1073"/>
                  <a:pt x="2060" y="1073"/>
                  <a:pt x="2060" y="1073"/>
                </a:cubicBezTo>
                <a:cubicBezTo>
                  <a:pt x="2060" y="1073"/>
                  <a:pt x="2060" y="1073"/>
                  <a:pt x="2060" y="1073"/>
                </a:cubicBezTo>
                <a:cubicBezTo>
                  <a:pt x="2060" y="1073"/>
                  <a:pt x="2060" y="1073"/>
                  <a:pt x="2060" y="1073"/>
                </a:cubicBezTo>
                <a:cubicBezTo>
                  <a:pt x="2059" y="1072"/>
                  <a:pt x="2059" y="1072"/>
                  <a:pt x="2059" y="1072"/>
                </a:cubicBezTo>
                <a:cubicBezTo>
                  <a:pt x="2059" y="1072"/>
                  <a:pt x="2059" y="1072"/>
                  <a:pt x="2059" y="1072"/>
                </a:cubicBezTo>
                <a:cubicBezTo>
                  <a:pt x="2059" y="1072"/>
                  <a:pt x="2059" y="1072"/>
                  <a:pt x="2059" y="1072"/>
                </a:cubicBezTo>
                <a:cubicBezTo>
                  <a:pt x="2059" y="1073"/>
                  <a:pt x="2059" y="1073"/>
                  <a:pt x="2059" y="1073"/>
                </a:cubicBezTo>
                <a:cubicBezTo>
                  <a:pt x="2059" y="1073"/>
                  <a:pt x="2059" y="1073"/>
                  <a:pt x="2059" y="1073"/>
                </a:cubicBezTo>
                <a:cubicBezTo>
                  <a:pt x="2059" y="1074"/>
                  <a:pt x="2059" y="1074"/>
                  <a:pt x="2059" y="1074"/>
                </a:cubicBezTo>
                <a:cubicBezTo>
                  <a:pt x="2058" y="1074"/>
                  <a:pt x="2058" y="1074"/>
                  <a:pt x="2058" y="1074"/>
                </a:cubicBezTo>
                <a:cubicBezTo>
                  <a:pt x="2059" y="1074"/>
                  <a:pt x="2059" y="1074"/>
                  <a:pt x="2059" y="1074"/>
                </a:cubicBezTo>
                <a:cubicBezTo>
                  <a:pt x="2058" y="1075"/>
                  <a:pt x="2058" y="1075"/>
                  <a:pt x="2058" y="1075"/>
                </a:cubicBezTo>
                <a:cubicBezTo>
                  <a:pt x="2058" y="1075"/>
                  <a:pt x="2058" y="1075"/>
                  <a:pt x="2058" y="1075"/>
                </a:cubicBezTo>
                <a:cubicBezTo>
                  <a:pt x="2058" y="1076"/>
                  <a:pt x="2058" y="1076"/>
                  <a:pt x="2058" y="1076"/>
                </a:cubicBezTo>
                <a:cubicBezTo>
                  <a:pt x="2057" y="1076"/>
                  <a:pt x="2057" y="1076"/>
                  <a:pt x="2057" y="1076"/>
                </a:cubicBezTo>
                <a:cubicBezTo>
                  <a:pt x="2057" y="1077"/>
                  <a:pt x="2057" y="1077"/>
                  <a:pt x="2057" y="1077"/>
                </a:cubicBezTo>
                <a:cubicBezTo>
                  <a:pt x="2057" y="1077"/>
                  <a:pt x="2057" y="1077"/>
                  <a:pt x="2057" y="1077"/>
                </a:cubicBezTo>
                <a:cubicBezTo>
                  <a:pt x="2056" y="1077"/>
                  <a:pt x="2056" y="1077"/>
                  <a:pt x="2056" y="1077"/>
                </a:cubicBezTo>
                <a:cubicBezTo>
                  <a:pt x="2056" y="1077"/>
                  <a:pt x="2056" y="1077"/>
                  <a:pt x="2056" y="1077"/>
                </a:cubicBezTo>
                <a:cubicBezTo>
                  <a:pt x="2056" y="1077"/>
                  <a:pt x="2056" y="1077"/>
                  <a:pt x="2056" y="1077"/>
                </a:cubicBezTo>
                <a:cubicBezTo>
                  <a:pt x="2056" y="1078"/>
                  <a:pt x="2056" y="1078"/>
                  <a:pt x="2056" y="1078"/>
                </a:cubicBezTo>
                <a:cubicBezTo>
                  <a:pt x="2055" y="1078"/>
                  <a:pt x="2055" y="1078"/>
                  <a:pt x="2055" y="1078"/>
                </a:cubicBezTo>
                <a:cubicBezTo>
                  <a:pt x="2055" y="1078"/>
                  <a:pt x="2055" y="1078"/>
                  <a:pt x="2055" y="1078"/>
                </a:cubicBezTo>
                <a:cubicBezTo>
                  <a:pt x="2055" y="1078"/>
                  <a:pt x="2055" y="1078"/>
                  <a:pt x="2055" y="1078"/>
                </a:cubicBezTo>
                <a:cubicBezTo>
                  <a:pt x="2055" y="1079"/>
                  <a:pt x="2055" y="1079"/>
                  <a:pt x="2055" y="1079"/>
                </a:cubicBezTo>
                <a:cubicBezTo>
                  <a:pt x="2055" y="1079"/>
                  <a:pt x="2055" y="1079"/>
                  <a:pt x="2055" y="1079"/>
                </a:cubicBezTo>
                <a:cubicBezTo>
                  <a:pt x="2055" y="1080"/>
                  <a:pt x="2055" y="1080"/>
                  <a:pt x="2055" y="1080"/>
                </a:cubicBezTo>
                <a:cubicBezTo>
                  <a:pt x="2055" y="1080"/>
                  <a:pt x="2055" y="1080"/>
                  <a:pt x="2055" y="1080"/>
                </a:cubicBezTo>
                <a:cubicBezTo>
                  <a:pt x="2055" y="1081"/>
                  <a:pt x="2055" y="1081"/>
                  <a:pt x="2055" y="1081"/>
                </a:cubicBezTo>
                <a:cubicBezTo>
                  <a:pt x="2054" y="1081"/>
                  <a:pt x="2054" y="1081"/>
                  <a:pt x="2054" y="1081"/>
                </a:cubicBezTo>
                <a:cubicBezTo>
                  <a:pt x="2054" y="1082"/>
                  <a:pt x="2054" y="1082"/>
                  <a:pt x="2054" y="1082"/>
                </a:cubicBezTo>
                <a:cubicBezTo>
                  <a:pt x="2054" y="1082"/>
                  <a:pt x="2054" y="1082"/>
                  <a:pt x="2054" y="1082"/>
                </a:cubicBezTo>
                <a:cubicBezTo>
                  <a:pt x="2053" y="1082"/>
                  <a:pt x="2053" y="1082"/>
                  <a:pt x="2053" y="1082"/>
                </a:cubicBezTo>
                <a:cubicBezTo>
                  <a:pt x="2052" y="1082"/>
                  <a:pt x="2052" y="1082"/>
                  <a:pt x="2052" y="1082"/>
                </a:cubicBezTo>
                <a:cubicBezTo>
                  <a:pt x="2052" y="1082"/>
                  <a:pt x="2052" y="1082"/>
                  <a:pt x="2052" y="1082"/>
                </a:cubicBezTo>
                <a:cubicBezTo>
                  <a:pt x="2051" y="1083"/>
                  <a:pt x="2051" y="1083"/>
                  <a:pt x="2051" y="1083"/>
                </a:cubicBezTo>
                <a:cubicBezTo>
                  <a:pt x="2051" y="1083"/>
                  <a:pt x="2051" y="1083"/>
                  <a:pt x="2051" y="1083"/>
                </a:cubicBezTo>
                <a:cubicBezTo>
                  <a:pt x="2050" y="1084"/>
                  <a:pt x="2050" y="1084"/>
                  <a:pt x="2050" y="1084"/>
                </a:cubicBezTo>
                <a:cubicBezTo>
                  <a:pt x="2051" y="1084"/>
                  <a:pt x="2051" y="1084"/>
                  <a:pt x="2051" y="1084"/>
                </a:cubicBezTo>
                <a:cubicBezTo>
                  <a:pt x="2051" y="1084"/>
                  <a:pt x="2051" y="1084"/>
                  <a:pt x="2051" y="1084"/>
                </a:cubicBezTo>
                <a:cubicBezTo>
                  <a:pt x="2051" y="1084"/>
                  <a:pt x="2051" y="1084"/>
                  <a:pt x="2051" y="1084"/>
                </a:cubicBezTo>
                <a:cubicBezTo>
                  <a:pt x="2051" y="1085"/>
                  <a:pt x="2051" y="1085"/>
                  <a:pt x="2051" y="1085"/>
                </a:cubicBezTo>
                <a:cubicBezTo>
                  <a:pt x="2052" y="1085"/>
                  <a:pt x="2052" y="1085"/>
                  <a:pt x="2052" y="1085"/>
                </a:cubicBezTo>
                <a:cubicBezTo>
                  <a:pt x="2052" y="1085"/>
                  <a:pt x="2052" y="1085"/>
                  <a:pt x="2052" y="1085"/>
                </a:cubicBezTo>
                <a:cubicBezTo>
                  <a:pt x="2052" y="1085"/>
                  <a:pt x="2052" y="1085"/>
                  <a:pt x="2052" y="1085"/>
                </a:cubicBezTo>
                <a:cubicBezTo>
                  <a:pt x="2052" y="1086"/>
                  <a:pt x="2052" y="1086"/>
                  <a:pt x="2052" y="1086"/>
                </a:cubicBezTo>
                <a:cubicBezTo>
                  <a:pt x="2051" y="1086"/>
                  <a:pt x="2051" y="1086"/>
                  <a:pt x="2051" y="1086"/>
                </a:cubicBezTo>
                <a:cubicBezTo>
                  <a:pt x="2051" y="1086"/>
                  <a:pt x="2051" y="1086"/>
                  <a:pt x="2051" y="1086"/>
                </a:cubicBezTo>
                <a:cubicBezTo>
                  <a:pt x="2051" y="1086"/>
                  <a:pt x="2051" y="1086"/>
                  <a:pt x="2051" y="1086"/>
                </a:cubicBezTo>
                <a:cubicBezTo>
                  <a:pt x="2051" y="1086"/>
                  <a:pt x="2051" y="1086"/>
                  <a:pt x="2051" y="1086"/>
                </a:cubicBezTo>
                <a:cubicBezTo>
                  <a:pt x="2051" y="1086"/>
                  <a:pt x="2051" y="1086"/>
                  <a:pt x="2051" y="1086"/>
                </a:cubicBezTo>
                <a:cubicBezTo>
                  <a:pt x="2050" y="1087"/>
                  <a:pt x="2050" y="1087"/>
                  <a:pt x="2050" y="1087"/>
                </a:cubicBezTo>
                <a:cubicBezTo>
                  <a:pt x="2050" y="1087"/>
                  <a:pt x="2050" y="1087"/>
                  <a:pt x="2050" y="1087"/>
                </a:cubicBezTo>
                <a:cubicBezTo>
                  <a:pt x="2050" y="1086"/>
                  <a:pt x="2050" y="1086"/>
                  <a:pt x="2050" y="1086"/>
                </a:cubicBezTo>
                <a:cubicBezTo>
                  <a:pt x="2049" y="1086"/>
                  <a:pt x="2049" y="1086"/>
                  <a:pt x="2049" y="1086"/>
                </a:cubicBezTo>
                <a:cubicBezTo>
                  <a:pt x="2049" y="1087"/>
                  <a:pt x="2049" y="1087"/>
                  <a:pt x="2049" y="1087"/>
                </a:cubicBezTo>
                <a:cubicBezTo>
                  <a:pt x="2049" y="1087"/>
                  <a:pt x="2049" y="1087"/>
                  <a:pt x="2049" y="1087"/>
                </a:cubicBezTo>
                <a:cubicBezTo>
                  <a:pt x="2049" y="1087"/>
                  <a:pt x="2049" y="1087"/>
                  <a:pt x="2049" y="1087"/>
                </a:cubicBezTo>
                <a:cubicBezTo>
                  <a:pt x="2049" y="1087"/>
                  <a:pt x="2049" y="1087"/>
                  <a:pt x="2049" y="1087"/>
                </a:cubicBezTo>
                <a:cubicBezTo>
                  <a:pt x="2048" y="1087"/>
                  <a:pt x="2048" y="1087"/>
                  <a:pt x="2048" y="1087"/>
                </a:cubicBezTo>
                <a:cubicBezTo>
                  <a:pt x="2048" y="1087"/>
                  <a:pt x="2048" y="1087"/>
                  <a:pt x="2048" y="1087"/>
                </a:cubicBezTo>
                <a:cubicBezTo>
                  <a:pt x="2048" y="1087"/>
                  <a:pt x="2048" y="1087"/>
                  <a:pt x="2048" y="1087"/>
                </a:cubicBezTo>
                <a:cubicBezTo>
                  <a:pt x="2048" y="1087"/>
                  <a:pt x="2048" y="1087"/>
                  <a:pt x="2048" y="1087"/>
                </a:cubicBezTo>
                <a:cubicBezTo>
                  <a:pt x="2048" y="1086"/>
                  <a:pt x="2048" y="1086"/>
                  <a:pt x="2048" y="1086"/>
                </a:cubicBezTo>
                <a:cubicBezTo>
                  <a:pt x="2048" y="1086"/>
                  <a:pt x="2048" y="1086"/>
                  <a:pt x="2048" y="1086"/>
                </a:cubicBezTo>
                <a:cubicBezTo>
                  <a:pt x="2049" y="1086"/>
                  <a:pt x="2048" y="1086"/>
                  <a:pt x="2048" y="1086"/>
                </a:cubicBezTo>
                <a:cubicBezTo>
                  <a:pt x="2048" y="1086"/>
                  <a:pt x="2048" y="1086"/>
                  <a:pt x="2048" y="1086"/>
                </a:cubicBezTo>
                <a:cubicBezTo>
                  <a:pt x="2047" y="1086"/>
                  <a:pt x="2047" y="1086"/>
                  <a:pt x="2047" y="1086"/>
                </a:cubicBezTo>
                <a:cubicBezTo>
                  <a:pt x="2047" y="1086"/>
                  <a:pt x="2047" y="1086"/>
                  <a:pt x="2047" y="1086"/>
                </a:cubicBezTo>
                <a:cubicBezTo>
                  <a:pt x="2047" y="1087"/>
                  <a:pt x="2047" y="1087"/>
                  <a:pt x="2047" y="1087"/>
                </a:cubicBezTo>
                <a:cubicBezTo>
                  <a:pt x="2046" y="1087"/>
                  <a:pt x="2046" y="1087"/>
                  <a:pt x="2046" y="1087"/>
                </a:cubicBezTo>
                <a:cubicBezTo>
                  <a:pt x="2046" y="1087"/>
                  <a:pt x="2045" y="1088"/>
                  <a:pt x="2045" y="1088"/>
                </a:cubicBezTo>
                <a:cubicBezTo>
                  <a:pt x="2044" y="1088"/>
                  <a:pt x="2044" y="1088"/>
                  <a:pt x="2044" y="1088"/>
                </a:cubicBezTo>
                <a:cubicBezTo>
                  <a:pt x="2044" y="1089"/>
                  <a:pt x="2044" y="1089"/>
                  <a:pt x="2043" y="1089"/>
                </a:cubicBezTo>
                <a:cubicBezTo>
                  <a:pt x="2043" y="1089"/>
                  <a:pt x="2043" y="1089"/>
                  <a:pt x="2042" y="1089"/>
                </a:cubicBezTo>
                <a:cubicBezTo>
                  <a:pt x="2042" y="1089"/>
                  <a:pt x="2042" y="1089"/>
                  <a:pt x="2042" y="1089"/>
                </a:cubicBezTo>
                <a:cubicBezTo>
                  <a:pt x="2041" y="1089"/>
                  <a:pt x="2041" y="1089"/>
                  <a:pt x="2041" y="1089"/>
                </a:cubicBezTo>
                <a:cubicBezTo>
                  <a:pt x="2041" y="1090"/>
                  <a:pt x="2041" y="1090"/>
                  <a:pt x="2041" y="1090"/>
                </a:cubicBezTo>
                <a:cubicBezTo>
                  <a:pt x="2041" y="1091"/>
                  <a:pt x="2041" y="1091"/>
                  <a:pt x="2041" y="1091"/>
                </a:cubicBezTo>
                <a:cubicBezTo>
                  <a:pt x="2041" y="1092"/>
                  <a:pt x="2041" y="1092"/>
                  <a:pt x="2041" y="1092"/>
                </a:cubicBezTo>
                <a:cubicBezTo>
                  <a:pt x="2040" y="1093"/>
                  <a:pt x="2040" y="1093"/>
                  <a:pt x="2040" y="1093"/>
                </a:cubicBezTo>
                <a:cubicBezTo>
                  <a:pt x="2039" y="1093"/>
                  <a:pt x="2039" y="1093"/>
                  <a:pt x="2039" y="1093"/>
                </a:cubicBezTo>
                <a:cubicBezTo>
                  <a:pt x="2039" y="1094"/>
                  <a:pt x="2039" y="1094"/>
                  <a:pt x="2039" y="1094"/>
                </a:cubicBezTo>
                <a:cubicBezTo>
                  <a:pt x="2038" y="1094"/>
                  <a:pt x="2038" y="1094"/>
                  <a:pt x="2038" y="1094"/>
                </a:cubicBezTo>
                <a:cubicBezTo>
                  <a:pt x="2038" y="1095"/>
                  <a:pt x="2038" y="1095"/>
                  <a:pt x="2038" y="1095"/>
                </a:cubicBezTo>
                <a:cubicBezTo>
                  <a:pt x="2038" y="1095"/>
                  <a:pt x="2038" y="1095"/>
                  <a:pt x="2038" y="1095"/>
                </a:cubicBezTo>
                <a:cubicBezTo>
                  <a:pt x="2038" y="1095"/>
                  <a:pt x="2038" y="1095"/>
                  <a:pt x="2038" y="1095"/>
                </a:cubicBezTo>
                <a:cubicBezTo>
                  <a:pt x="2037" y="1096"/>
                  <a:pt x="2037" y="1096"/>
                  <a:pt x="2037" y="1096"/>
                </a:cubicBezTo>
                <a:cubicBezTo>
                  <a:pt x="2037" y="1096"/>
                  <a:pt x="2037" y="1096"/>
                  <a:pt x="2037" y="1096"/>
                </a:cubicBezTo>
                <a:cubicBezTo>
                  <a:pt x="2037" y="1096"/>
                  <a:pt x="2037" y="1096"/>
                  <a:pt x="2037" y="1096"/>
                </a:cubicBezTo>
                <a:cubicBezTo>
                  <a:pt x="2037" y="1097"/>
                  <a:pt x="2037" y="1097"/>
                  <a:pt x="2037" y="1097"/>
                </a:cubicBezTo>
                <a:cubicBezTo>
                  <a:pt x="2036" y="1097"/>
                  <a:pt x="2036" y="1097"/>
                  <a:pt x="2036" y="1097"/>
                </a:cubicBezTo>
                <a:cubicBezTo>
                  <a:pt x="2036" y="1097"/>
                  <a:pt x="2036" y="1097"/>
                  <a:pt x="2036" y="1097"/>
                </a:cubicBezTo>
                <a:cubicBezTo>
                  <a:pt x="2036" y="1098"/>
                  <a:pt x="2036" y="1098"/>
                  <a:pt x="2036" y="1098"/>
                </a:cubicBezTo>
                <a:cubicBezTo>
                  <a:pt x="2036" y="1098"/>
                  <a:pt x="2036" y="1098"/>
                  <a:pt x="2036" y="1098"/>
                </a:cubicBezTo>
                <a:cubicBezTo>
                  <a:pt x="2036" y="1098"/>
                  <a:pt x="2036" y="1098"/>
                  <a:pt x="2036" y="1098"/>
                </a:cubicBezTo>
                <a:cubicBezTo>
                  <a:pt x="2035" y="1099"/>
                  <a:pt x="2035" y="1099"/>
                  <a:pt x="2035" y="1099"/>
                </a:cubicBezTo>
                <a:cubicBezTo>
                  <a:pt x="2035" y="1099"/>
                  <a:pt x="2034" y="1099"/>
                  <a:pt x="2034" y="1099"/>
                </a:cubicBezTo>
                <a:cubicBezTo>
                  <a:pt x="2033" y="1100"/>
                  <a:pt x="2033" y="1100"/>
                  <a:pt x="2033" y="1100"/>
                </a:cubicBezTo>
                <a:cubicBezTo>
                  <a:pt x="2032" y="1100"/>
                  <a:pt x="2032" y="1100"/>
                  <a:pt x="2032" y="1100"/>
                </a:cubicBezTo>
                <a:cubicBezTo>
                  <a:pt x="2031" y="1100"/>
                  <a:pt x="2031" y="1100"/>
                  <a:pt x="2031" y="1100"/>
                </a:cubicBezTo>
                <a:cubicBezTo>
                  <a:pt x="2031" y="1100"/>
                  <a:pt x="2031" y="1100"/>
                  <a:pt x="2031" y="1100"/>
                </a:cubicBezTo>
                <a:cubicBezTo>
                  <a:pt x="2030" y="1100"/>
                  <a:pt x="2030" y="1100"/>
                  <a:pt x="2030" y="1100"/>
                </a:cubicBezTo>
                <a:cubicBezTo>
                  <a:pt x="2029" y="1101"/>
                  <a:pt x="2029" y="1101"/>
                  <a:pt x="2029" y="1101"/>
                </a:cubicBezTo>
                <a:cubicBezTo>
                  <a:pt x="2028" y="1101"/>
                  <a:pt x="2028" y="1101"/>
                  <a:pt x="2027" y="1101"/>
                </a:cubicBezTo>
                <a:cubicBezTo>
                  <a:pt x="2027" y="1101"/>
                  <a:pt x="2027" y="1101"/>
                  <a:pt x="2027" y="1101"/>
                </a:cubicBezTo>
                <a:cubicBezTo>
                  <a:pt x="2027" y="1101"/>
                  <a:pt x="2027" y="1101"/>
                  <a:pt x="2027" y="1101"/>
                </a:cubicBezTo>
                <a:cubicBezTo>
                  <a:pt x="2027" y="1101"/>
                  <a:pt x="2027" y="1101"/>
                  <a:pt x="2027" y="1101"/>
                </a:cubicBezTo>
                <a:cubicBezTo>
                  <a:pt x="2026" y="1101"/>
                  <a:pt x="2026" y="1101"/>
                  <a:pt x="2026" y="1101"/>
                </a:cubicBezTo>
                <a:cubicBezTo>
                  <a:pt x="2026" y="1102"/>
                  <a:pt x="2026" y="1102"/>
                  <a:pt x="2026" y="1102"/>
                </a:cubicBezTo>
                <a:cubicBezTo>
                  <a:pt x="2025" y="1102"/>
                  <a:pt x="2025" y="1102"/>
                  <a:pt x="2025" y="1102"/>
                </a:cubicBezTo>
                <a:cubicBezTo>
                  <a:pt x="2025" y="1102"/>
                  <a:pt x="2025" y="1102"/>
                  <a:pt x="2025" y="1102"/>
                </a:cubicBezTo>
                <a:cubicBezTo>
                  <a:pt x="2025" y="1103"/>
                  <a:pt x="2025" y="1103"/>
                  <a:pt x="2025" y="1103"/>
                </a:cubicBezTo>
                <a:cubicBezTo>
                  <a:pt x="2025" y="1103"/>
                  <a:pt x="2025" y="1103"/>
                  <a:pt x="2025" y="1103"/>
                </a:cubicBezTo>
                <a:cubicBezTo>
                  <a:pt x="2025" y="1104"/>
                  <a:pt x="2025" y="1104"/>
                  <a:pt x="2025" y="1104"/>
                </a:cubicBezTo>
                <a:cubicBezTo>
                  <a:pt x="2025" y="1104"/>
                  <a:pt x="2025" y="1104"/>
                  <a:pt x="2025" y="1104"/>
                </a:cubicBezTo>
                <a:cubicBezTo>
                  <a:pt x="2026" y="1104"/>
                  <a:pt x="2026" y="1104"/>
                  <a:pt x="2026" y="1104"/>
                </a:cubicBezTo>
                <a:cubicBezTo>
                  <a:pt x="2026" y="1104"/>
                  <a:pt x="2026" y="1104"/>
                  <a:pt x="2026" y="1104"/>
                </a:cubicBezTo>
                <a:cubicBezTo>
                  <a:pt x="2026" y="1104"/>
                  <a:pt x="2026" y="1104"/>
                  <a:pt x="2026" y="1104"/>
                </a:cubicBezTo>
                <a:cubicBezTo>
                  <a:pt x="2025" y="1104"/>
                  <a:pt x="2025" y="1104"/>
                  <a:pt x="2025" y="1104"/>
                </a:cubicBezTo>
                <a:cubicBezTo>
                  <a:pt x="2025" y="1104"/>
                  <a:pt x="2025" y="1104"/>
                  <a:pt x="2025" y="1104"/>
                </a:cubicBezTo>
                <a:cubicBezTo>
                  <a:pt x="2025" y="1104"/>
                  <a:pt x="2025" y="1104"/>
                  <a:pt x="2025" y="1104"/>
                </a:cubicBezTo>
                <a:cubicBezTo>
                  <a:pt x="2025" y="1105"/>
                  <a:pt x="2025" y="1105"/>
                  <a:pt x="2025" y="1105"/>
                </a:cubicBezTo>
                <a:cubicBezTo>
                  <a:pt x="2025" y="1105"/>
                  <a:pt x="2025" y="1105"/>
                  <a:pt x="2025" y="1105"/>
                </a:cubicBezTo>
                <a:cubicBezTo>
                  <a:pt x="2025" y="1105"/>
                  <a:pt x="2025" y="1105"/>
                  <a:pt x="2025" y="1105"/>
                </a:cubicBezTo>
                <a:cubicBezTo>
                  <a:pt x="2024" y="1105"/>
                  <a:pt x="2024" y="1105"/>
                  <a:pt x="2024" y="1105"/>
                </a:cubicBezTo>
                <a:cubicBezTo>
                  <a:pt x="2024" y="1105"/>
                  <a:pt x="2024" y="1105"/>
                  <a:pt x="2024" y="1105"/>
                </a:cubicBezTo>
                <a:cubicBezTo>
                  <a:pt x="2024" y="1104"/>
                  <a:pt x="2024" y="1104"/>
                  <a:pt x="2024" y="1104"/>
                </a:cubicBezTo>
                <a:cubicBezTo>
                  <a:pt x="2024" y="1104"/>
                  <a:pt x="2024" y="1104"/>
                  <a:pt x="2024" y="1104"/>
                </a:cubicBezTo>
                <a:cubicBezTo>
                  <a:pt x="2024" y="1105"/>
                  <a:pt x="2024" y="1105"/>
                  <a:pt x="2024" y="1105"/>
                </a:cubicBezTo>
                <a:cubicBezTo>
                  <a:pt x="2024" y="1105"/>
                  <a:pt x="2024" y="1105"/>
                  <a:pt x="2024" y="1105"/>
                </a:cubicBezTo>
                <a:cubicBezTo>
                  <a:pt x="2024" y="1105"/>
                  <a:pt x="2024" y="1105"/>
                  <a:pt x="2024" y="1105"/>
                </a:cubicBezTo>
                <a:cubicBezTo>
                  <a:pt x="2024" y="1106"/>
                  <a:pt x="2024" y="1106"/>
                  <a:pt x="2024" y="1106"/>
                </a:cubicBezTo>
                <a:cubicBezTo>
                  <a:pt x="2024" y="1106"/>
                  <a:pt x="2024" y="1106"/>
                  <a:pt x="2024" y="1106"/>
                </a:cubicBezTo>
                <a:cubicBezTo>
                  <a:pt x="2023" y="1106"/>
                  <a:pt x="2023" y="1106"/>
                  <a:pt x="2023" y="1106"/>
                </a:cubicBezTo>
                <a:cubicBezTo>
                  <a:pt x="2024" y="1106"/>
                  <a:pt x="2024" y="1106"/>
                  <a:pt x="2024" y="1106"/>
                </a:cubicBezTo>
                <a:cubicBezTo>
                  <a:pt x="2024" y="1106"/>
                  <a:pt x="2024" y="1106"/>
                  <a:pt x="2024" y="1106"/>
                </a:cubicBezTo>
                <a:cubicBezTo>
                  <a:pt x="2024" y="1106"/>
                  <a:pt x="2024" y="1106"/>
                  <a:pt x="2024" y="1106"/>
                </a:cubicBezTo>
                <a:cubicBezTo>
                  <a:pt x="2025" y="1106"/>
                  <a:pt x="2025" y="1106"/>
                  <a:pt x="2025" y="1106"/>
                </a:cubicBezTo>
                <a:cubicBezTo>
                  <a:pt x="2024" y="1106"/>
                  <a:pt x="2024" y="1106"/>
                  <a:pt x="2024" y="1106"/>
                </a:cubicBezTo>
                <a:cubicBezTo>
                  <a:pt x="2024" y="1106"/>
                  <a:pt x="2024" y="1106"/>
                  <a:pt x="2024" y="1106"/>
                </a:cubicBezTo>
                <a:cubicBezTo>
                  <a:pt x="2024" y="1106"/>
                  <a:pt x="2024" y="1106"/>
                  <a:pt x="2024" y="1106"/>
                </a:cubicBezTo>
                <a:cubicBezTo>
                  <a:pt x="2024" y="1106"/>
                  <a:pt x="2024" y="1106"/>
                  <a:pt x="2024" y="1106"/>
                </a:cubicBezTo>
                <a:cubicBezTo>
                  <a:pt x="2024" y="1107"/>
                  <a:pt x="2024" y="1107"/>
                  <a:pt x="2024" y="1107"/>
                </a:cubicBezTo>
                <a:cubicBezTo>
                  <a:pt x="2023" y="1107"/>
                  <a:pt x="2023" y="1107"/>
                  <a:pt x="2023" y="1107"/>
                </a:cubicBezTo>
                <a:cubicBezTo>
                  <a:pt x="2023" y="1107"/>
                  <a:pt x="2023" y="1107"/>
                  <a:pt x="2023" y="1107"/>
                </a:cubicBezTo>
                <a:cubicBezTo>
                  <a:pt x="2023" y="1108"/>
                  <a:pt x="2023" y="1108"/>
                  <a:pt x="2023" y="1108"/>
                </a:cubicBezTo>
                <a:cubicBezTo>
                  <a:pt x="2023" y="1108"/>
                  <a:pt x="2023" y="1108"/>
                  <a:pt x="2023" y="1108"/>
                </a:cubicBezTo>
                <a:cubicBezTo>
                  <a:pt x="2023" y="1108"/>
                  <a:pt x="2023" y="1108"/>
                  <a:pt x="2023" y="1108"/>
                </a:cubicBezTo>
                <a:cubicBezTo>
                  <a:pt x="2023" y="1108"/>
                  <a:pt x="2023" y="1108"/>
                  <a:pt x="2023" y="1108"/>
                </a:cubicBezTo>
                <a:cubicBezTo>
                  <a:pt x="2023" y="1109"/>
                  <a:pt x="2023" y="1109"/>
                  <a:pt x="2023" y="1109"/>
                </a:cubicBezTo>
                <a:cubicBezTo>
                  <a:pt x="2023" y="1109"/>
                  <a:pt x="2023" y="1109"/>
                  <a:pt x="2023" y="1109"/>
                </a:cubicBezTo>
                <a:cubicBezTo>
                  <a:pt x="2024" y="1109"/>
                  <a:pt x="2024" y="1109"/>
                  <a:pt x="2024" y="1109"/>
                </a:cubicBezTo>
                <a:cubicBezTo>
                  <a:pt x="2024" y="1109"/>
                  <a:pt x="2024" y="1109"/>
                  <a:pt x="2024" y="1109"/>
                </a:cubicBezTo>
                <a:cubicBezTo>
                  <a:pt x="2024" y="1110"/>
                  <a:pt x="2024" y="1110"/>
                  <a:pt x="2024" y="1110"/>
                </a:cubicBezTo>
                <a:cubicBezTo>
                  <a:pt x="2024" y="1110"/>
                  <a:pt x="2024" y="1110"/>
                  <a:pt x="2024" y="1110"/>
                </a:cubicBezTo>
                <a:cubicBezTo>
                  <a:pt x="2024" y="1110"/>
                  <a:pt x="2024" y="1110"/>
                  <a:pt x="2024" y="1110"/>
                </a:cubicBezTo>
                <a:cubicBezTo>
                  <a:pt x="2024" y="1109"/>
                  <a:pt x="2024" y="1109"/>
                  <a:pt x="2024" y="1109"/>
                </a:cubicBezTo>
                <a:cubicBezTo>
                  <a:pt x="2023" y="1109"/>
                  <a:pt x="2023" y="1109"/>
                  <a:pt x="2023" y="1109"/>
                </a:cubicBezTo>
                <a:cubicBezTo>
                  <a:pt x="2023" y="1109"/>
                  <a:pt x="2023" y="1109"/>
                  <a:pt x="2023" y="1109"/>
                </a:cubicBezTo>
                <a:cubicBezTo>
                  <a:pt x="2023" y="1109"/>
                  <a:pt x="2023" y="1109"/>
                  <a:pt x="2023" y="1109"/>
                </a:cubicBezTo>
                <a:cubicBezTo>
                  <a:pt x="2022" y="1110"/>
                  <a:pt x="2022" y="1110"/>
                  <a:pt x="2022" y="1110"/>
                </a:cubicBezTo>
                <a:cubicBezTo>
                  <a:pt x="2022" y="1110"/>
                  <a:pt x="2022" y="1110"/>
                  <a:pt x="2022" y="1110"/>
                </a:cubicBezTo>
                <a:cubicBezTo>
                  <a:pt x="2023" y="1110"/>
                  <a:pt x="2023" y="1110"/>
                  <a:pt x="2023" y="1110"/>
                </a:cubicBezTo>
                <a:cubicBezTo>
                  <a:pt x="2023" y="1111"/>
                  <a:pt x="2023" y="1111"/>
                  <a:pt x="2023" y="1111"/>
                </a:cubicBezTo>
                <a:cubicBezTo>
                  <a:pt x="2023" y="1111"/>
                  <a:pt x="2023" y="1111"/>
                  <a:pt x="2023" y="1111"/>
                </a:cubicBezTo>
                <a:cubicBezTo>
                  <a:pt x="2024" y="1111"/>
                  <a:pt x="2024" y="1111"/>
                  <a:pt x="2024" y="1111"/>
                </a:cubicBezTo>
                <a:cubicBezTo>
                  <a:pt x="2024" y="1111"/>
                  <a:pt x="2024" y="1111"/>
                  <a:pt x="2024" y="1111"/>
                </a:cubicBezTo>
                <a:cubicBezTo>
                  <a:pt x="2024" y="1111"/>
                  <a:pt x="2024" y="1111"/>
                  <a:pt x="2024" y="1111"/>
                </a:cubicBezTo>
                <a:cubicBezTo>
                  <a:pt x="2025" y="1111"/>
                  <a:pt x="2025" y="1111"/>
                  <a:pt x="2025" y="1111"/>
                </a:cubicBezTo>
                <a:cubicBezTo>
                  <a:pt x="2025" y="1111"/>
                  <a:pt x="2025" y="1111"/>
                  <a:pt x="2025" y="1111"/>
                </a:cubicBezTo>
                <a:cubicBezTo>
                  <a:pt x="2024" y="1111"/>
                  <a:pt x="2024" y="1111"/>
                  <a:pt x="2024" y="1111"/>
                </a:cubicBezTo>
                <a:cubicBezTo>
                  <a:pt x="2024" y="1111"/>
                  <a:pt x="2024" y="1111"/>
                  <a:pt x="2024" y="1111"/>
                </a:cubicBezTo>
                <a:cubicBezTo>
                  <a:pt x="2024" y="1111"/>
                  <a:pt x="2024" y="1111"/>
                  <a:pt x="2024" y="1111"/>
                </a:cubicBezTo>
                <a:cubicBezTo>
                  <a:pt x="2024" y="1111"/>
                  <a:pt x="2024" y="1111"/>
                  <a:pt x="2024" y="1111"/>
                </a:cubicBezTo>
                <a:cubicBezTo>
                  <a:pt x="2023" y="1111"/>
                  <a:pt x="2023" y="1111"/>
                  <a:pt x="2023" y="1111"/>
                </a:cubicBezTo>
                <a:cubicBezTo>
                  <a:pt x="2023" y="1111"/>
                  <a:pt x="2023" y="1111"/>
                  <a:pt x="2023" y="1111"/>
                </a:cubicBezTo>
                <a:cubicBezTo>
                  <a:pt x="2023" y="1111"/>
                  <a:pt x="2023" y="1111"/>
                  <a:pt x="2023" y="1111"/>
                </a:cubicBezTo>
                <a:cubicBezTo>
                  <a:pt x="2022" y="1110"/>
                  <a:pt x="2022" y="1110"/>
                  <a:pt x="2022" y="1110"/>
                </a:cubicBezTo>
                <a:cubicBezTo>
                  <a:pt x="2021" y="1110"/>
                  <a:pt x="2021" y="1110"/>
                  <a:pt x="2021" y="1110"/>
                </a:cubicBezTo>
                <a:cubicBezTo>
                  <a:pt x="2021" y="1110"/>
                  <a:pt x="2021" y="1110"/>
                  <a:pt x="2021" y="1110"/>
                </a:cubicBezTo>
                <a:cubicBezTo>
                  <a:pt x="2020" y="1111"/>
                  <a:pt x="2020" y="1111"/>
                  <a:pt x="2020" y="1111"/>
                </a:cubicBezTo>
                <a:cubicBezTo>
                  <a:pt x="2021" y="1111"/>
                  <a:pt x="2021" y="1111"/>
                  <a:pt x="2021" y="1111"/>
                </a:cubicBezTo>
                <a:cubicBezTo>
                  <a:pt x="2021" y="1110"/>
                  <a:pt x="2021" y="1110"/>
                  <a:pt x="2021" y="1110"/>
                </a:cubicBezTo>
                <a:cubicBezTo>
                  <a:pt x="2020" y="1110"/>
                  <a:pt x="2020" y="1110"/>
                  <a:pt x="2020" y="1110"/>
                </a:cubicBezTo>
                <a:cubicBezTo>
                  <a:pt x="2019" y="1110"/>
                  <a:pt x="2019" y="1110"/>
                  <a:pt x="2019" y="1110"/>
                </a:cubicBezTo>
                <a:cubicBezTo>
                  <a:pt x="2019" y="1110"/>
                  <a:pt x="2019" y="1110"/>
                  <a:pt x="2019" y="1110"/>
                </a:cubicBezTo>
                <a:cubicBezTo>
                  <a:pt x="2019" y="1110"/>
                  <a:pt x="2019" y="1110"/>
                  <a:pt x="2019" y="1110"/>
                </a:cubicBezTo>
                <a:cubicBezTo>
                  <a:pt x="2019" y="1110"/>
                  <a:pt x="2019" y="1110"/>
                  <a:pt x="2019" y="1110"/>
                </a:cubicBezTo>
                <a:cubicBezTo>
                  <a:pt x="2019" y="1110"/>
                  <a:pt x="2019" y="1110"/>
                  <a:pt x="2019" y="1110"/>
                </a:cubicBezTo>
                <a:cubicBezTo>
                  <a:pt x="2019" y="1110"/>
                  <a:pt x="2019" y="1110"/>
                  <a:pt x="2019" y="1110"/>
                </a:cubicBezTo>
                <a:cubicBezTo>
                  <a:pt x="2019" y="1110"/>
                  <a:pt x="2019" y="1110"/>
                  <a:pt x="2019" y="1110"/>
                </a:cubicBezTo>
                <a:cubicBezTo>
                  <a:pt x="2019" y="1109"/>
                  <a:pt x="2019" y="1109"/>
                  <a:pt x="2019" y="1109"/>
                </a:cubicBezTo>
                <a:cubicBezTo>
                  <a:pt x="2019" y="1109"/>
                  <a:pt x="2019" y="1109"/>
                  <a:pt x="2019" y="1109"/>
                </a:cubicBezTo>
                <a:cubicBezTo>
                  <a:pt x="2019" y="1109"/>
                  <a:pt x="2019" y="1109"/>
                  <a:pt x="2019" y="1109"/>
                </a:cubicBezTo>
                <a:cubicBezTo>
                  <a:pt x="2019" y="1109"/>
                  <a:pt x="2019" y="1109"/>
                  <a:pt x="2019" y="1109"/>
                </a:cubicBezTo>
                <a:cubicBezTo>
                  <a:pt x="2019" y="1109"/>
                  <a:pt x="2019" y="1109"/>
                  <a:pt x="2019" y="1109"/>
                </a:cubicBezTo>
                <a:cubicBezTo>
                  <a:pt x="2019" y="1109"/>
                  <a:pt x="2019" y="1109"/>
                  <a:pt x="2019" y="1109"/>
                </a:cubicBezTo>
                <a:cubicBezTo>
                  <a:pt x="2018" y="1109"/>
                  <a:pt x="2018" y="1109"/>
                  <a:pt x="2018" y="1109"/>
                </a:cubicBezTo>
                <a:cubicBezTo>
                  <a:pt x="2018" y="1109"/>
                  <a:pt x="2018" y="1109"/>
                  <a:pt x="2018" y="1109"/>
                </a:cubicBezTo>
                <a:cubicBezTo>
                  <a:pt x="2018" y="1109"/>
                  <a:pt x="2018" y="1109"/>
                  <a:pt x="2018" y="1109"/>
                </a:cubicBezTo>
                <a:cubicBezTo>
                  <a:pt x="2018" y="1109"/>
                  <a:pt x="2018" y="1109"/>
                  <a:pt x="2018" y="1109"/>
                </a:cubicBezTo>
                <a:cubicBezTo>
                  <a:pt x="2018" y="1109"/>
                  <a:pt x="2018" y="1109"/>
                  <a:pt x="2018" y="1109"/>
                </a:cubicBezTo>
                <a:cubicBezTo>
                  <a:pt x="2018" y="1109"/>
                  <a:pt x="2018" y="1109"/>
                  <a:pt x="2018" y="1109"/>
                </a:cubicBezTo>
                <a:cubicBezTo>
                  <a:pt x="2017" y="1109"/>
                  <a:pt x="2017" y="1109"/>
                  <a:pt x="2017" y="1109"/>
                </a:cubicBezTo>
                <a:cubicBezTo>
                  <a:pt x="2017" y="1109"/>
                  <a:pt x="2017" y="1109"/>
                  <a:pt x="2017" y="1109"/>
                </a:cubicBezTo>
                <a:cubicBezTo>
                  <a:pt x="2017" y="1109"/>
                  <a:pt x="2017" y="1109"/>
                  <a:pt x="2017" y="1109"/>
                </a:cubicBezTo>
                <a:cubicBezTo>
                  <a:pt x="2017" y="1109"/>
                  <a:pt x="2017" y="1109"/>
                  <a:pt x="2017" y="1109"/>
                </a:cubicBezTo>
                <a:cubicBezTo>
                  <a:pt x="2016" y="1109"/>
                  <a:pt x="2016" y="1109"/>
                  <a:pt x="2016" y="1109"/>
                </a:cubicBezTo>
                <a:cubicBezTo>
                  <a:pt x="2016" y="1109"/>
                  <a:pt x="2016" y="1109"/>
                  <a:pt x="2016" y="1109"/>
                </a:cubicBezTo>
                <a:cubicBezTo>
                  <a:pt x="2016" y="1109"/>
                  <a:pt x="2016" y="1109"/>
                  <a:pt x="2016" y="1109"/>
                </a:cubicBezTo>
                <a:cubicBezTo>
                  <a:pt x="2015" y="1109"/>
                  <a:pt x="2015" y="1109"/>
                  <a:pt x="2015" y="1109"/>
                </a:cubicBezTo>
                <a:cubicBezTo>
                  <a:pt x="2015" y="1109"/>
                  <a:pt x="2015" y="1109"/>
                  <a:pt x="2015" y="1109"/>
                </a:cubicBezTo>
                <a:cubicBezTo>
                  <a:pt x="2015" y="1109"/>
                  <a:pt x="2015" y="1109"/>
                  <a:pt x="2015" y="1109"/>
                </a:cubicBezTo>
                <a:cubicBezTo>
                  <a:pt x="2015" y="1109"/>
                  <a:pt x="2015" y="1109"/>
                  <a:pt x="2015" y="1109"/>
                </a:cubicBezTo>
                <a:cubicBezTo>
                  <a:pt x="2014" y="1109"/>
                  <a:pt x="2014" y="1109"/>
                  <a:pt x="2014" y="1109"/>
                </a:cubicBezTo>
                <a:cubicBezTo>
                  <a:pt x="2014" y="1109"/>
                  <a:pt x="2014" y="1109"/>
                  <a:pt x="2014" y="1109"/>
                </a:cubicBezTo>
                <a:cubicBezTo>
                  <a:pt x="2014" y="1108"/>
                  <a:pt x="2014" y="1108"/>
                  <a:pt x="2014" y="1108"/>
                </a:cubicBezTo>
                <a:cubicBezTo>
                  <a:pt x="2013" y="1108"/>
                  <a:pt x="2013" y="1108"/>
                  <a:pt x="2013" y="1108"/>
                </a:cubicBezTo>
                <a:cubicBezTo>
                  <a:pt x="2013" y="1108"/>
                  <a:pt x="2013" y="1108"/>
                  <a:pt x="2013" y="1108"/>
                </a:cubicBezTo>
                <a:cubicBezTo>
                  <a:pt x="2013" y="1107"/>
                  <a:pt x="2013" y="1107"/>
                  <a:pt x="2013" y="1107"/>
                </a:cubicBezTo>
                <a:cubicBezTo>
                  <a:pt x="2013" y="1107"/>
                  <a:pt x="2013" y="1107"/>
                  <a:pt x="2013" y="1107"/>
                </a:cubicBezTo>
                <a:cubicBezTo>
                  <a:pt x="2013" y="1107"/>
                  <a:pt x="2013" y="1107"/>
                  <a:pt x="2013" y="1107"/>
                </a:cubicBezTo>
                <a:cubicBezTo>
                  <a:pt x="2013" y="1107"/>
                  <a:pt x="2013" y="1107"/>
                  <a:pt x="2013" y="1107"/>
                </a:cubicBezTo>
                <a:cubicBezTo>
                  <a:pt x="2012" y="1108"/>
                  <a:pt x="2012" y="1108"/>
                  <a:pt x="2012" y="1108"/>
                </a:cubicBezTo>
                <a:cubicBezTo>
                  <a:pt x="2012" y="1108"/>
                  <a:pt x="2012" y="1108"/>
                  <a:pt x="2012" y="1108"/>
                </a:cubicBezTo>
                <a:cubicBezTo>
                  <a:pt x="2011" y="1108"/>
                  <a:pt x="2011" y="1108"/>
                  <a:pt x="2011" y="1108"/>
                </a:cubicBezTo>
                <a:cubicBezTo>
                  <a:pt x="2011" y="1108"/>
                  <a:pt x="2011" y="1108"/>
                  <a:pt x="2011" y="1108"/>
                </a:cubicBezTo>
                <a:cubicBezTo>
                  <a:pt x="2011" y="1108"/>
                  <a:pt x="2011" y="1108"/>
                  <a:pt x="2011" y="1108"/>
                </a:cubicBezTo>
                <a:cubicBezTo>
                  <a:pt x="2011" y="1108"/>
                  <a:pt x="2011" y="1108"/>
                  <a:pt x="2011" y="1108"/>
                </a:cubicBezTo>
                <a:cubicBezTo>
                  <a:pt x="2011" y="1109"/>
                  <a:pt x="2011" y="1109"/>
                  <a:pt x="2011" y="1109"/>
                </a:cubicBezTo>
                <a:cubicBezTo>
                  <a:pt x="2011" y="1109"/>
                  <a:pt x="2011" y="1109"/>
                  <a:pt x="2011" y="1109"/>
                </a:cubicBezTo>
                <a:cubicBezTo>
                  <a:pt x="2011" y="1109"/>
                  <a:pt x="2011" y="1109"/>
                  <a:pt x="2011" y="1109"/>
                </a:cubicBezTo>
                <a:cubicBezTo>
                  <a:pt x="2011" y="1110"/>
                  <a:pt x="2011" y="1110"/>
                  <a:pt x="2011" y="1110"/>
                </a:cubicBezTo>
                <a:cubicBezTo>
                  <a:pt x="2010" y="1110"/>
                  <a:pt x="2010" y="1110"/>
                  <a:pt x="2010" y="1110"/>
                </a:cubicBezTo>
                <a:cubicBezTo>
                  <a:pt x="2010" y="1110"/>
                  <a:pt x="2010" y="1110"/>
                  <a:pt x="2010" y="1110"/>
                </a:cubicBezTo>
                <a:cubicBezTo>
                  <a:pt x="2010" y="1110"/>
                  <a:pt x="2010" y="1110"/>
                  <a:pt x="2010" y="1110"/>
                </a:cubicBezTo>
                <a:cubicBezTo>
                  <a:pt x="2009" y="1111"/>
                  <a:pt x="2009" y="1111"/>
                  <a:pt x="2009" y="1111"/>
                </a:cubicBezTo>
                <a:cubicBezTo>
                  <a:pt x="2009" y="1112"/>
                  <a:pt x="2009" y="1112"/>
                  <a:pt x="2009" y="1112"/>
                </a:cubicBezTo>
                <a:cubicBezTo>
                  <a:pt x="2009" y="1112"/>
                  <a:pt x="2009" y="1112"/>
                  <a:pt x="2009" y="1112"/>
                </a:cubicBezTo>
                <a:cubicBezTo>
                  <a:pt x="2009" y="1112"/>
                  <a:pt x="2009" y="1112"/>
                  <a:pt x="2009" y="1112"/>
                </a:cubicBezTo>
                <a:cubicBezTo>
                  <a:pt x="2009" y="1113"/>
                  <a:pt x="2009" y="1113"/>
                  <a:pt x="2009" y="1113"/>
                </a:cubicBezTo>
                <a:cubicBezTo>
                  <a:pt x="2009" y="1113"/>
                  <a:pt x="2009" y="1113"/>
                  <a:pt x="2009" y="1113"/>
                </a:cubicBezTo>
                <a:cubicBezTo>
                  <a:pt x="2009" y="1113"/>
                  <a:pt x="2009" y="1113"/>
                  <a:pt x="2009" y="1113"/>
                </a:cubicBezTo>
                <a:cubicBezTo>
                  <a:pt x="2009" y="1113"/>
                  <a:pt x="2009" y="1113"/>
                  <a:pt x="2009" y="1113"/>
                </a:cubicBezTo>
                <a:cubicBezTo>
                  <a:pt x="2009" y="1114"/>
                  <a:pt x="2009" y="1114"/>
                  <a:pt x="2009" y="1114"/>
                </a:cubicBezTo>
                <a:cubicBezTo>
                  <a:pt x="2009" y="1114"/>
                  <a:pt x="2009" y="1114"/>
                  <a:pt x="2009" y="1114"/>
                </a:cubicBezTo>
                <a:cubicBezTo>
                  <a:pt x="2009" y="1115"/>
                  <a:pt x="2009" y="1115"/>
                  <a:pt x="2009" y="1115"/>
                </a:cubicBezTo>
                <a:cubicBezTo>
                  <a:pt x="2009" y="1115"/>
                  <a:pt x="2009" y="1115"/>
                  <a:pt x="2009" y="1115"/>
                </a:cubicBezTo>
                <a:moveTo>
                  <a:pt x="1498" y="860"/>
                </a:moveTo>
                <a:cubicBezTo>
                  <a:pt x="1499" y="860"/>
                  <a:pt x="1499" y="859"/>
                  <a:pt x="1500" y="859"/>
                </a:cubicBezTo>
                <a:cubicBezTo>
                  <a:pt x="1500" y="859"/>
                  <a:pt x="1502" y="858"/>
                  <a:pt x="1501" y="858"/>
                </a:cubicBezTo>
                <a:cubicBezTo>
                  <a:pt x="1500" y="858"/>
                  <a:pt x="1499" y="859"/>
                  <a:pt x="1498" y="859"/>
                </a:cubicBezTo>
                <a:cubicBezTo>
                  <a:pt x="1498" y="859"/>
                  <a:pt x="1497" y="860"/>
                  <a:pt x="1496" y="860"/>
                </a:cubicBezTo>
                <a:cubicBezTo>
                  <a:pt x="1495" y="860"/>
                  <a:pt x="1494" y="861"/>
                  <a:pt x="1493" y="861"/>
                </a:cubicBezTo>
                <a:cubicBezTo>
                  <a:pt x="1492" y="860"/>
                  <a:pt x="1492" y="860"/>
                  <a:pt x="1491" y="860"/>
                </a:cubicBezTo>
                <a:cubicBezTo>
                  <a:pt x="1490" y="860"/>
                  <a:pt x="1490" y="861"/>
                  <a:pt x="1490" y="861"/>
                </a:cubicBezTo>
                <a:cubicBezTo>
                  <a:pt x="1490" y="862"/>
                  <a:pt x="1490" y="862"/>
                  <a:pt x="1489" y="862"/>
                </a:cubicBezTo>
                <a:cubicBezTo>
                  <a:pt x="1489" y="862"/>
                  <a:pt x="1489" y="862"/>
                  <a:pt x="1488" y="862"/>
                </a:cubicBezTo>
                <a:cubicBezTo>
                  <a:pt x="1487" y="862"/>
                  <a:pt x="1488" y="863"/>
                  <a:pt x="1487" y="863"/>
                </a:cubicBezTo>
                <a:cubicBezTo>
                  <a:pt x="1487" y="863"/>
                  <a:pt x="1486" y="863"/>
                  <a:pt x="1486" y="863"/>
                </a:cubicBezTo>
                <a:cubicBezTo>
                  <a:pt x="1486" y="863"/>
                  <a:pt x="1486" y="862"/>
                  <a:pt x="1485" y="863"/>
                </a:cubicBezTo>
                <a:cubicBezTo>
                  <a:pt x="1485" y="863"/>
                  <a:pt x="1486" y="864"/>
                  <a:pt x="1486" y="864"/>
                </a:cubicBezTo>
                <a:cubicBezTo>
                  <a:pt x="1486" y="864"/>
                  <a:pt x="1486" y="865"/>
                  <a:pt x="1487" y="865"/>
                </a:cubicBezTo>
                <a:cubicBezTo>
                  <a:pt x="1487" y="866"/>
                  <a:pt x="1487" y="866"/>
                  <a:pt x="1488" y="866"/>
                </a:cubicBezTo>
                <a:cubicBezTo>
                  <a:pt x="1488" y="866"/>
                  <a:pt x="1488" y="866"/>
                  <a:pt x="1488" y="866"/>
                </a:cubicBezTo>
                <a:cubicBezTo>
                  <a:pt x="1489" y="866"/>
                  <a:pt x="1489" y="866"/>
                  <a:pt x="1489" y="866"/>
                </a:cubicBezTo>
                <a:cubicBezTo>
                  <a:pt x="1489" y="866"/>
                  <a:pt x="1489" y="866"/>
                  <a:pt x="1489" y="866"/>
                </a:cubicBezTo>
                <a:cubicBezTo>
                  <a:pt x="1490" y="866"/>
                  <a:pt x="1490" y="867"/>
                  <a:pt x="1490" y="867"/>
                </a:cubicBezTo>
                <a:cubicBezTo>
                  <a:pt x="1491" y="867"/>
                  <a:pt x="1491" y="867"/>
                  <a:pt x="1491" y="866"/>
                </a:cubicBezTo>
                <a:cubicBezTo>
                  <a:pt x="1491" y="866"/>
                  <a:pt x="1491" y="866"/>
                  <a:pt x="1492" y="866"/>
                </a:cubicBezTo>
                <a:cubicBezTo>
                  <a:pt x="1493" y="866"/>
                  <a:pt x="1493" y="865"/>
                  <a:pt x="1494" y="865"/>
                </a:cubicBezTo>
                <a:cubicBezTo>
                  <a:pt x="1495" y="865"/>
                  <a:pt x="1495" y="865"/>
                  <a:pt x="1495" y="864"/>
                </a:cubicBezTo>
                <a:cubicBezTo>
                  <a:pt x="1495" y="864"/>
                  <a:pt x="1495" y="864"/>
                  <a:pt x="1495" y="864"/>
                </a:cubicBezTo>
                <a:cubicBezTo>
                  <a:pt x="1495" y="864"/>
                  <a:pt x="1495" y="864"/>
                  <a:pt x="1495" y="864"/>
                </a:cubicBezTo>
                <a:cubicBezTo>
                  <a:pt x="1495" y="864"/>
                  <a:pt x="1495" y="864"/>
                  <a:pt x="1495" y="864"/>
                </a:cubicBezTo>
                <a:cubicBezTo>
                  <a:pt x="1495" y="864"/>
                  <a:pt x="1495" y="864"/>
                  <a:pt x="1495" y="864"/>
                </a:cubicBezTo>
                <a:cubicBezTo>
                  <a:pt x="1496" y="864"/>
                  <a:pt x="1496" y="864"/>
                  <a:pt x="1496" y="864"/>
                </a:cubicBezTo>
                <a:cubicBezTo>
                  <a:pt x="1497" y="864"/>
                  <a:pt x="1497" y="864"/>
                  <a:pt x="1497" y="864"/>
                </a:cubicBezTo>
                <a:cubicBezTo>
                  <a:pt x="1498" y="863"/>
                  <a:pt x="1497" y="863"/>
                  <a:pt x="1497" y="862"/>
                </a:cubicBezTo>
                <a:cubicBezTo>
                  <a:pt x="1496" y="861"/>
                  <a:pt x="1497" y="861"/>
                  <a:pt x="1498" y="860"/>
                </a:cubicBezTo>
                <a:moveTo>
                  <a:pt x="2093" y="903"/>
                </a:moveTo>
                <a:cubicBezTo>
                  <a:pt x="2093" y="904"/>
                  <a:pt x="2095" y="903"/>
                  <a:pt x="2095" y="904"/>
                </a:cubicBezTo>
                <a:cubicBezTo>
                  <a:pt x="2095" y="904"/>
                  <a:pt x="2095" y="904"/>
                  <a:pt x="2095" y="904"/>
                </a:cubicBezTo>
                <a:cubicBezTo>
                  <a:pt x="2096" y="904"/>
                  <a:pt x="2096" y="904"/>
                  <a:pt x="2096" y="904"/>
                </a:cubicBezTo>
                <a:cubicBezTo>
                  <a:pt x="2096" y="903"/>
                  <a:pt x="2096" y="903"/>
                  <a:pt x="2096" y="903"/>
                </a:cubicBezTo>
                <a:cubicBezTo>
                  <a:pt x="2096" y="903"/>
                  <a:pt x="2096" y="903"/>
                  <a:pt x="2096" y="903"/>
                </a:cubicBezTo>
                <a:cubicBezTo>
                  <a:pt x="2095" y="903"/>
                  <a:pt x="2095" y="903"/>
                  <a:pt x="2095" y="903"/>
                </a:cubicBezTo>
                <a:cubicBezTo>
                  <a:pt x="2095" y="902"/>
                  <a:pt x="2095" y="902"/>
                  <a:pt x="2094" y="902"/>
                </a:cubicBezTo>
                <a:cubicBezTo>
                  <a:pt x="2094" y="902"/>
                  <a:pt x="2093" y="902"/>
                  <a:pt x="2093" y="903"/>
                </a:cubicBezTo>
                <a:moveTo>
                  <a:pt x="2031" y="967"/>
                </a:moveTo>
                <a:cubicBezTo>
                  <a:pt x="2032" y="967"/>
                  <a:pt x="2032" y="967"/>
                  <a:pt x="2032" y="967"/>
                </a:cubicBezTo>
                <a:cubicBezTo>
                  <a:pt x="2032" y="967"/>
                  <a:pt x="2032" y="967"/>
                  <a:pt x="2032" y="967"/>
                </a:cubicBezTo>
                <a:cubicBezTo>
                  <a:pt x="2032" y="966"/>
                  <a:pt x="2032" y="966"/>
                  <a:pt x="2032" y="966"/>
                </a:cubicBezTo>
                <a:cubicBezTo>
                  <a:pt x="2032" y="966"/>
                  <a:pt x="2032" y="966"/>
                  <a:pt x="2032" y="966"/>
                </a:cubicBezTo>
                <a:cubicBezTo>
                  <a:pt x="2032" y="966"/>
                  <a:pt x="2032" y="966"/>
                  <a:pt x="2032" y="966"/>
                </a:cubicBezTo>
                <a:cubicBezTo>
                  <a:pt x="2031" y="966"/>
                  <a:pt x="2031" y="966"/>
                  <a:pt x="2031" y="966"/>
                </a:cubicBezTo>
                <a:cubicBezTo>
                  <a:pt x="2031" y="967"/>
                  <a:pt x="2031" y="967"/>
                  <a:pt x="2031" y="967"/>
                </a:cubicBezTo>
                <a:cubicBezTo>
                  <a:pt x="2031" y="967"/>
                  <a:pt x="2031" y="967"/>
                  <a:pt x="2031" y="967"/>
                </a:cubicBezTo>
                <a:moveTo>
                  <a:pt x="2004" y="988"/>
                </a:moveTo>
                <a:cubicBezTo>
                  <a:pt x="2004" y="989"/>
                  <a:pt x="2004" y="989"/>
                  <a:pt x="2006" y="990"/>
                </a:cubicBezTo>
                <a:cubicBezTo>
                  <a:pt x="2006" y="990"/>
                  <a:pt x="2007" y="990"/>
                  <a:pt x="2007" y="990"/>
                </a:cubicBezTo>
                <a:cubicBezTo>
                  <a:pt x="2007" y="990"/>
                  <a:pt x="2008" y="990"/>
                  <a:pt x="2008" y="990"/>
                </a:cubicBezTo>
                <a:cubicBezTo>
                  <a:pt x="2009" y="990"/>
                  <a:pt x="2010" y="993"/>
                  <a:pt x="2011" y="990"/>
                </a:cubicBezTo>
                <a:cubicBezTo>
                  <a:pt x="2011" y="989"/>
                  <a:pt x="2011" y="989"/>
                  <a:pt x="2011" y="989"/>
                </a:cubicBezTo>
                <a:cubicBezTo>
                  <a:pt x="2013" y="990"/>
                  <a:pt x="2014" y="988"/>
                  <a:pt x="2016" y="987"/>
                </a:cubicBezTo>
                <a:cubicBezTo>
                  <a:pt x="2016" y="987"/>
                  <a:pt x="2016" y="987"/>
                  <a:pt x="2016" y="987"/>
                </a:cubicBezTo>
                <a:cubicBezTo>
                  <a:pt x="2017" y="984"/>
                  <a:pt x="2017" y="983"/>
                  <a:pt x="2019" y="981"/>
                </a:cubicBezTo>
                <a:cubicBezTo>
                  <a:pt x="2019" y="981"/>
                  <a:pt x="2019" y="980"/>
                  <a:pt x="2019" y="980"/>
                </a:cubicBezTo>
                <a:cubicBezTo>
                  <a:pt x="2019" y="979"/>
                  <a:pt x="2019" y="979"/>
                  <a:pt x="2019" y="978"/>
                </a:cubicBezTo>
                <a:cubicBezTo>
                  <a:pt x="2019" y="978"/>
                  <a:pt x="2018" y="977"/>
                  <a:pt x="2017" y="978"/>
                </a:cubicBezTo>
                <a:cubicBezTo>
                  <a:pt x="2015" y="978"/>
                  <a:pt x="2013" y="979"/>
                  <a:pt x="2011" y="978"/>
                </a:cubicBezTo>
                <a:cubicBezTo>
                  <a:pt x="2010" y="978"/>
                  <a:pt x="2010" y="978"/>
                  <a:pt x="2010" y="978"/>
                </a:cubicBezTo>
                <a:cubicBezTo>
                  <a:pt x="2009" y="979"/>
                  <a:pt x="2007" y="979"/>
                  <a:pt x="2007" y="981"/>
                </a:cubicBezTo>
                <a:cubicBezTo>
                  <a:pt x="2007" y="981"/>
                  <a:pt x="2006" y="982"/>
                  <a:pt x="2005" y="982"/>
                </a:cubicBezTo>
                <a:cubicBezTo>
                  <a:pt x="2004" y="982"/>
                  <a:pt x="2004" y="983"/>
                  <a:pt x="2004" y="985"/>
                </a:cubicBezTo>
                <a:cubicBezTo>
                  <a:pt x="2004" y="985"/>
                  <a:pt x="2004" y="985"/>
                  <a:pt x="2004" y="985"/>
                </a:cubicBezTo>
                <a:cubicBezTo>
                  <a:pt x="2004" y="986"/>
                  <a:pt x="2004" y="986"/>
                  <a:pt x="2004" y="986"/>
                </a:cubicBezTo>
                <a:cubicBezTo>
                  <a:pt x="2004" y="987"/>
                  <a:pt x="2004" y="987"/>
                  <a:pt x="2004" y="987"/>
                </a:cubicBezTo>
                <a:cubicBezTo>
                  <a:pt x="2004" y="988"/>
                  <a:pt x="2004" y="988"/>
                  <a:pt x="2004" y="988"/>
                </a:cubicBezTo>
                <a:moveTo>
                  <a:pt x="2079" y="938"/>
                </a:moveTo>
                <a:cubicBezTo>
                  <a:pt x="2079" y="938"/>
                  <a:pt x="2079" y="938"/>
                  <a:pt x="2079" y="938"/>
                </a:cubicBezTo>
                <a:cubicBezTo>
                  <a:pt x="2079" y="937"/>
                  <a:pt x="2079" y="937"/>
                  <a:pt x="2079" y="937"/>
                </a:cubicBezTo>
                <a:cubicBezTo>
                  <a:pt x="2079" y="937"/>
                  <a:pt x="2079" y="937"/>
                  <a:pt x="2079" y="937"/>
                </a:cubicBezTo>
                <a:cubicBezTo>
                  <a:pt x="2078" y="937"/>
                  <a:pt x="2078" y="937"/>
                  <a:pt x="2078" y="937"/>
                </a:cubicBezTo>
                <a:cubicBezTo>
                  <a:pt x="2078" y="938"/>
                  <a:pt x="2078" y="938"/>
                  <a:pt x="2078" y="938"/>
                </a:cubicBezTo>
                <a:cubicBezTo>
                  <a:pt x="2079" y="938"/>
                  <a:pt x="2079" y="938"/>
                  <a:pt x="2079" y="938"/>
                </a:cubicBezTo>
                <a:moveTo>
                  <a:pt x="2095" y="901"/>
                </a:moveTo>
                <a:cubicBezTo>
                  <a:pt x="2095" y="901"/>
                  <a:pt x="2095" y="901"/>
                  <a:pt x="2095" y="901"/>
                </a:cubicBezTo>
                <a:cubicBezTo>
                  <a:pt x="2095" y="901"/>
                  <a:pt x="2095" y="901"/>
                  <a:pt x="2095" y="901"/>
                </a:cubicBezTo>
                <a:cubicBezTo>
                  <a:pt x="2095" y="901"/>
                  <a:pt x="2095" y="901"/>
                  <a:pt x="2095" y="901"/>
                </a:cubicBezTo>
                <a:cubicBezTo>
                  <a:pt x="2095" y="901"/>
                  <a:pt x="2095" y="901"/>
                  <a:pt x="2095" y="901"/>
                </a:cubicBezTo>
                <a:moveTo>
                  <a:pt x="1881" y="967"/>
                </a:moveTo>
                <a:cubicBezTo>
                  <a:pt x="1881" y="967"/>
                  <a:pt x="1881" y="967"/>
                  <a:pt x="1881" y="967"/>
                </a:cubicBezTo>
                <a:cubicBezTo>
                  <a:pt x="1881" y="967"/>
                  <a:pt x="1881" y="967"/>
                  <a:pt x="1881" y="967"/>
                </a:cubicBezTo>
                <a:cubicBezTo>
                  <a:pt x="1881" y="967"/>
                  <a:pt x="1881" y="967"/>
                  <a:pt x="1881" y="967"/>
                </a:cubicBezTo>
                <a:cubicBezTo>
                  <a:pt x="1881" y="967"/>
                  <a:pt x="1881" y="967"/>
                  <a:pt x="1881" y="967"/>
                </a:cubicBezTo>
                <a:cubicBezTo>
                  <a:pt x="1882" y="966"/>
                  <a:pt x="1882" y="966"/>
                  <a:pt x="1882" y="966"/>
                </a:cubicBezTo>
                <a:cubicBezTo>
                  <a:pt x="1882" y="966"/>
                  <a:pt x="1882" y="966"/>
                  <a:pt x="1882" y="966"/>
                </a:cubicBezTo>
                <a:cubicBezTo>
                  <a:pt x="1882" y="966"/>
                  <a:pt x="1882" y="966"/>
                  <a:pt x="1882" y="966"/>
                </a:cubicBezTo>
                <a:cubicBezTo>
                  <a:pt x="1882" y="965"/>
                  <a:pt x="1882" y="965"/>
                  <a:pt x="1882" y="965"/>
                </a:cubicBezTo>
                <a:cubicBezTo>
                  <a:pt x="1882" y="965"/>
                  <a:pt x="1882" y="965"/>
                  <a:pt x="1882" y="965"/>
                </a:cubicBezTo>
                <a:cubicBezTo>
                  <a:pt x="1882" y="965"/>
                  <a:pt x="1882" y="965"/>
                  <a:pt x="1882" y="965"/>
                </a:cubicBezTo>
                <a:cubicBezTo>
                  <a:pt x="1882" y="965"/>
                  <a:pt x="1882" y="965"/>
                  <a:pt x="1882" y="965"/>
                </a:cubicBezTo>
                <a:cubicBezTo>
                  <a:pt x="1882" y="965"/>
                  <a:pt x="1882" y="965"/>
                  <a:pt x="1882" y="965"/>
                </a:cubicBezTo>
                <a:cubicBezTo>
                  <a:pt x="1882" y="965"/>
                  <a:pt x="1882" y="965"/>
                  <a:pt x="1882" y="965"/>
                </a:cubicBezTo>
                <a:cubicBezTo>
                  <a:pt x="1882" y="965"/>
                  <a:pt x="1882" y="965"/>
                  <a:pt x="1882" y="965"/>
                </a:cubicBezTo>
                <a:cubicBezTo>
                  <a:pt x="1882" y="965"/>
                  <a:pt x="1882" y="965"/>
                  <a:pt x="1882" y="965"/>
                </a:cubicBezTo>
                <a:cubicBezTo>
                  <a:pt x="1881" y="966"/>
                  <a:pt x="1881" y="966"/>
                  <a:pt x="1881" y="966"/>
                </a:cubicBezTo>
                <a:cubicBezTo>
                  <a:pt x="1881" y="966"/>
                  <a:pt x="1881" y="966"/>
                  <a:pt x="1881" y="966"/>
                </a:cubicBezTo>
                <a:cubicBezTo>
                  <a:pt x="1881" y="966"/>
                  <a:pt x="1881" y="966"/>
                  <a:pt x="1881" y="966"/>
                </a:cubicBezTo>
                <a:cubicBezTo>
                  <a:pt x="1880" y="967"/>
                  <a:pt x="1880" y="967"/>
                  <a:pt x="1880" y="967"/>
                </a:cubicBezTo>
                <a:cubicBezTo>
                  <a:pt x="1880" y="967"/>
                  <a:pt x="1880" y="967"/>
                  <a:pt x="1880" y="967"/>
                </a:cubicBezTo>
                <a:cubicBezTo>
                  <a:pt x="1880" y="967"/>
                  <a:pt x="1880" y="967"/>
                  <a:pt x="1880" y="967"/>
                </a:cubicBezTo>
                <a:cubicBezTo>
                  <a:pt x="1880" y="968"/>
                  <a:pt x="1880" y="968"/>
                  <a:pt x="1880" y="968"/>
                </a:cubicBezTo>
                <a:cubicBezTo>
                  <a:pt x="1880" y="968"/>
                  <a:pt x="1880" y="968"/>
                  <a:pt x="1880" y="968"/>
                </a:cubicBezTo>
                <a:cubicBezTo>
                  <a:pt x="1880" y="968"/>
                  <a:pt x="1880" y="968"/>
                  <a:pt x="1880" y="968"/>
                </a:cubicBezTo>
                <a:cubicBezTo>
                  <a:pt x="1880" y="968"/>
                  <a:pt x="1880" y="968"/>
                  <a:pt x="1880" y="968"/>
                </a:cubicBezTo>
                <a:cubicBezTo>
                  <a:pt x="1880" y="967"/>
                  <a:pt x="1880" y="967"/>
                  <a:pt x="1880" y="967"/>
                </a:cubicBezTo>
                <a:cubicBezTo>
                  <a:pt x="1881" y="967"/>
                  <a:pt x="1881" y="967"/>
                  <a:pt x="1881" y="967"/>
                </a:cubicBezTo>
                <a:cubicBezTo>
                  <a:pt x="1881" y="967"/>
                  <a:pt x="1881" y="967"/>
                  <a:pt x="1881" y="967"/>
                </a:cubicBezTo>
                <a:cubicBezTo>
                  <a:pt x="1881" y="967"/>
                  <a:pt x="1881" y="967"/>
                  <a:pt x="1881" y="967"/>
                </a:cubicBezTo>
                <a:cubicBezTo>
                  <a:pt x="1881" y="967"/>
                  <a:pt x="1881" y="967"/>
                  <a:pt x="1881" y="967"/>
                </a:cubicBezTo>
                <a:moveTo>
                  <a:pt x="1882" y="967"/>
                </a:moveTo>
                <a:cubicBezTo>
                  <a:pt x="1882" y="967"/>
                  <a:pt x="1882" y="967"/>
                  <a:pt x="1882" y="967"/>
                </a:cubicBezTo>
                <a:cubicBezTo>
                  <a:pt x="1882" y="967"/>
                  <a:pt x="1882" y="967"/>
                  <a:pt x="1882" y="967"/>
                </a:cubicBezTo>
                <a:cubicBezTo>
                  <a:pt x="1882" y="967"/>
                  <a:pt x="1882" y="967"/>
                  <a:pt x="1882" y="967"/>
                </a:cubicBezTo>
                <a:cubicBezTo>
                  <a:pt x="1882" y="967"/>
                  <a:pt x="1882" y="967"/>
                  <a:pt x="1882" y="967"/>
                </a:cubicBezTo>
                <a:cubicBezTo>
                  <a:pt x="1882" y="967"/>
                  <a:pt x="1882" y="967"/>
                  <a:pt x="1882" y="967"/>
                </a:cubicBezTo>
                <a:cubicBezTo>
                  <a:pt x="1882" y="967"/>
                  <a:pt x="1882" y="967"/>
                  <a:pt x="1882" y="967"/>
                </a:cubicBezTo>
                <a:cubicBezTo>
                  <a:pt x="1882" y="967"/>
                  <a:pt x="1882" y="967"/>
                  <a:pt x="1882" y="967"/>
                </a:cubicBezTo>
                <a:cubicBezTo>
                  <a:pt x="1882" y="967"/>
                  <a:pt x="1882" y="967"/>
                  <a:pt x="1882" y="967"/>
                </a:cubicBezTo>
                <a:cubicBezTo>
                  <a:pt x="1882" y="967"/>
                  <a:pt x="1882" y="967"/>
                  <a:pt x="1882" y="967"/>
                </a:cubicBezTo>
                <a:moveTo>
                  <a:pt x="1875" y="968"/>
                </a:moveTo>
                <a:cubicBezTo>
                  <a:pt x="1875" y="968"/>
                  <a:pt x="1875" y="968"/>
                  <a:pt x="1875" y="968"/>
                </a:cubicBezTo>
                <a:cubicBezTo>
                  <a:pt x="1875" y="967"/>
                  <a:pt x="1875" y="967"/>
                  <a:pt x="1875" y="967"/>
                </a:cubicBezTo>
                <a:cubicBezTo>
                  <a:pt x="1875" y="967"/>
                  <a:pt x="1875" y="967"/>
                  <a:pt x="1875" y="967"/>
                </a:cubicBezTo>
                <a:cubicBezTo>
                  <a:pt x="1875" y="967"/>
                  <a:pt x="1875" y="967"/>
                  <a:pt x="1875" y="967"/>
                </a:cubicBezTo>
                <a:cubicBezTo>
                  <a:pt x="1875" y="967"/>
                  <a:pt x="1875" y="967"/>
                  <a:pt x="1875" y="967"/>
                </a:cubicBezTo>
                <a:cubicBezTo>
                  <a:pt x="1875" y="967"/>
                  <a:pt x="1875" y="967"/>
                  <a:pt x="1875" y="967"/>
                </a:cubicBezTo>
                <a:cubicBezTo>
                  <a:pt x="1875" y="967"/>
                  <a:pt x="1875" y="967"/>
                  <a:pt x="1875" y="967"/>
                </a:cubicBezTo>
                <a:cubicBezTo>
                  <a:pt x="1875" y="967"/>
                  <a:pt x="1875" y="967"/>
                  <a:pt x="1875" y="967"/>
                </a:cubicBezTo>
                <a:cubicBezTo>
                  <a:pt x="1875" y="967"/>
                  <a:pt x="1875" y="967"/>
                  <a:pt x="1875" y="967"/>
                </a:cubicBezTo>
                <a:cubicBezTo>
                  <a:pt x="1875" y="968"/>
                  <a:pt x="1875" y="968"/>
                  <a:pt x="1875" y="968"/>
                </a:cubicBezTo>
                <a:cubicBezTo>
                  <a:pt x="1875" y="968"/>
                  <a:pt x="1875" y="968"/>
                  <a:pt x="1875" y="968"/>
                </a:cubicBezTo>
                <a:cubicBezTo>
                  <a:pt x="1875" y="968"/>
                  <a:pt x="1875" y="968"/>
                  <a:pt x="1875" y="968"/>
                </a:cubicBezTo>
                <a:cubicBezTo>
                  <a:pt x="1875" y="968"/>
                  <a:pt x="1875" y="968"/>
                  <a:pt x="1875" y="968"/>
                </a:cubicBezTo>
                <a:cubicBezTo>
                  <a:pt x="1875" y="968"/>
                  <a:pt x="1875" y="968"/>
                  <a:pt x="1875" y="968"/>
                </a:cubicBezTo>
                <a:cubicBezTo>
                  <a:pt x="1875" y="968"/>
                  <a:pt x="1875" y="968"/>
                  <a:pt x="1875" y="968"/>
                </a:cubicBezTo>
                <a:cubicBezTo>
                  <a:pt x="1875" y="968"/>
                  <a:pt x="1875" y="968"/>
                  <a:pt x="1875" y="968"/>
                </a:cubicBezTo>
                <a:cubicBezTo>
                  <a:pt x="1876" y="968"/>
                  <a:pt x="1876" y="968"/>
                  <a:pt x="1876" y="968"/>
                </a:cubicBezTo>
                <a:cubicBezTo>
                  <a:pt x="1876" y="968"/>
                  <a:pt x="1876" y="968"/>
                  <a:pt x="1876" y="968"/>
                </a:cubicBezTo>
                <a:cubicBezTo>
                  <a:pt x="1875" y="968"/>
                  <a:pt x="1875" y="968"/>
                  <a:pt x="1875" y="968"/>
                </a:cubicBezTo>
                <a:cubicBezTo>
                  <a:pt x="1875" y="968"/>
                  <a:pt x="1875" y="968"/>
                  <a:pt x="1875" y="968"/>
                </a:cubicBezTo>
                <a:moveTo>
                  <a:pt x="1882" y="967"/>
                </a:moveTo>
                <a:cubicBezTo>
                  <a:pt x="1882" y="967"/>
                  <a:pt x="1882" y="967"/>
                  <a:pt x="1882" y="967"/>
                </a:cubicBezTo>
                <a:cubicBezTo>
                  <a:pt x="1882" y="967"/>
                  <a:pt x="1882" y="967"/>
                  <a:pt x="1882" y="967"/>
                </a:cubicBezTo>
                <a:cubicBezTo>
                  <a:pt x="1882" y="967"/>
                  <a:pt x="1882" y="967"/>
                  <a:pt x="1882" y="967"/>
                </a:cubicBezTo>
                <a:cubicBezTo>
                  <a:pt x="1882" y="967"/>
                  <a:pt x="1882" y="967"/>
                  <a:pt x="1882" y="967"/>
                </a:cubicBezTo>
                <a:cubicBezTo>
                  <a:pt x="1882" y="967"/>
                  <a:pt x="1882" y="967"/>
                  <a:pt x="1882" y="967"/>
                </a:cubicBezTo>
                <a:cubicBezTo>
                  <a:pt x="1882" y="967"/>
                  <a:pt x="1882" y="967"/>
                  <a:pt x="1882" y="967"/>
                </a:cubicBezTo>
                <a:cubicBezTo>
                  <a:pt x="1882" y="967"/>
                  <a:pt x="1882" y="967"/>
                  <a:pt x="1882" y="967"/>
                </a:cubicBezTo>
                <a:cubicBezTo>
                  <a:pt x="1882" y="967"/>
                  <a:pt x="1882" y="967"/>
                  <a:pt x="1882" y="967"/>
                </a:cubicBezTo>
                <a:cubicBezTo>
                  <a:pt x="1882" y="967"/>
                  <a:pt x="1882" y="967"/>
                  <a:pt x="1882" y="967"/>
                </a:cubicBezTo>
                <a:cubicBezTo>
                  <a:pt x="1882" y="967"/>
                  <a:pt x="1882" y="967"/>
                  <a:pt x="1882" y="967"/>
                </a:cubicBezTo>
                <a:cubicBezTo>
                  <a:pt x="1882" y="967"/>
                  <a:pt x="1882" y="967"/>
                  <a:pt x="1882" y="967"/>
                </a:cubicBezTo>
                <a:cubicBezTo>
                  <a:pt x="1882" y="967"/>
                  <a:pt x="1882" y="967"/>
                  <a:pt x="1882" y="967"/>
                </a:cubicBezTo>
                <a:cubicBezTo>
                  <a:pt x="1882" y="967"/>
                  <a:pt x="1882" y="967"/>
                  <a:pt x="1882" y="967"/>
                </a:cubicBezTo>
                <a:cubicBezTo>
                  <a:pt x="1882" y="967"/>
                  <a:pt x="1882" y="967"/>
                  <a:pt x="1882" y="967"/>
                </a:cubicBezTo>
                <a:cubicBezTo>
                  <a:pt x="1882" y="967"/>
                  <a:pt x="1882" y="967"/>
                  <a:pt x="1882" y="967"/>
                </a:cubicBezTo>
                <a:moveTo>
                  <a:pt x="1882" y="967"/>
                </a:moveTo>
                <a:cubicBezTo>
                  <a:pt x="1881" y="967"/>
                  <a:pt x="1881" y="967"/>
                  <a:pt x="1881" y="967"/>
                </a:cubicBezTo>
                <a:cubicBezTo>
                  <a:pt x="1881" y="967"/>
                  <a:pt x="1881" y="967"/>
                  <a:pt x="1881" y="967"/>
                </a:cubicBezTo>
                <a:cubicBezTo>
                  <a:pt x="1881" y="967"/>
                  <a:pt x="1881" y="967"/>
                  <a:pt x="1881" y="967"/>
                </a:cubicBezTo>
                <a:cubicBezTo>
                  <a:pt x="1881" y="967"/>
                  <a:pt x="1881" y="967"/>
                  <a:pt x="1881" y="967"/>
                </a:cubicBezTo>
                <a:cubicBezTo>
                  <a:pt x="1881" y="967"/>
                  <a:pt x="1881" y="967"/>
                  <a:pt x="1881" y="967"/>
                </a:cubicBezTo>
                <a:cubicBezTo>
                  <a:pt x="1881" y="967"/>
                  <a:pt x="1881" y="967"/>
                  <a:pt x="1881" y="967"/>
                </a:cubicBezTo>
                <a:cubicBezTo>
                  <a:pt x="1882" y="967"/>
                  <a:pt x="1882" y="967"/>
                  <a:pt x="1882" y="967"/>
                </a:cubicBezTo>
                <a:cubicBezTo>
                  <a:pt x="1882" y="967"/>
                  <a:pt x="1882" y="967"/>
                  <a:pt x="1882" y="967"/>
                </a:cubicBezTo>
                <a:cubicBezTo>
                  <a:pt x="1882" y="967"/>
                  <a:pt x="1882" y="967"/>
                  <a:pt x="1882" y="967"/>
                </a:cubicBezTo>
                <a:cubicBezTo>
                  <a:pt x="1882" y="967"/>
                  <a:pt x="1882" y="967"/>
                  <a:pt x="1882" y="967"/>
                </a:cubicBezTo>
                <a:cubicBezTo>
                  <a:pt x="1882" y="967"/>
                  <a:pt x="1882" y="967"/>
                  <a:pt x="1882" y="967"/>
                </a:cubicBezTo>
                <a:cubicBezTo>
                  <a:pt x="1882" y="967"/>
                  <a:pt x="1882" y="967"/>
                  <a:pt x="1882" y="967"/>
                </a:cubicBezTo>
                <a:moveTo>
                  <a:pt x="1875" y="968"/>
                </a:moveTo>
                <a:cubicBezTo>
                  <a:pt x="1875" y="968"/>
                  <a:pt x="1875" y="968"/>
                  <a:pt x="1875" y="968"/>
                </a:cubicBezTo>
                <a:cubicBezTo>
                  <a:pt x="1875" y="968"/>
                  <a:pt x="1875" y="968"/>
                  <a:pt x="1875" y="968"/>
                </a:cubicBezTo>
                <a:cubicBezTo>
                  <a:pt x="1875" y="968"/>
                  <a:pt x="1875" y="968"/>
                  <a:pt x="1875" y="968"/>
                </a:cubicBezTo>
                <a:cubicBezTo>
                  <a:pt x="1875" y="968"/>
                  <a:pt x="1875" y="968"/>
                  <a:pt x="1875" y="968"/>
                </a:cubicBezTo>
                <a:cubicBezTo>
                  <a:pt x="1874" y="968"/>
                  <a:pt x="1874" y="968"/>
                  <a:pt x="1874" y="968"/>
                </a:cubicBezTo>
                <a:cubicBezTo>
                  <a:pt x="1875" y="968"/>
                  <a:pt x="1875" y="968"/>
                  <a:pt x="1875" y="968"/>
                </a:cubicBezTo>
                <a:cubicBezTo>
                  <a:pt x="1875" y="968"/>
                  <a:pt x="1875" y="968"/>
                  <a:pt x="1875" y="968"/>
                </a:cubicBezTo>
                <a:cubicBezTo>
                  <a:pt x="1875" y="968"/>
                  <a:pt x="1875" y="968"/>
                  <a:pt x="1875" y="968"/>
                </a:cubicBezTo>
                <a:cubicBezTo>
                  <a:pt x="1875" y="968"/>
                  <a:pt x="1875" y="968"/>
                  <a:pt x="1875" y="968"/>
                </a:cubicBezTo>
                <a:cubicBezTo>
                  <a:pt x="1875" y="969"/>
                  <a:pt x="1875" y="969"/>
                  <a:pt x="1875" y="969"/>
                </a:cubicBezTo>
                <a:cubicBezTo>
                  <a:pt x="1875" y="969"/>
                  <a:pt x="1875" y="969"/>
                  <a:pt x="1875" y="969"/>
                </a:cubicBezTo>
                <a:cubicBezTo>
                  <a:pt x="1875" y="969"/>
                  <a:pt x="1875" y="969"/>
                  <a:pt x="1875" y="969"/>
                </a:cubicBezTo>
                <a:cubicBezTo>
                  <a:pt x="1875" y="968"/>
                  <a:pt x="1875" y="968"/>
                  <a:pt x="1875" y="968"/>
                </a:cubicBezTo>
                <a:moveTo>
                  <a:pt x="1881" y="968"/>
                </a:moveTo>
                <a:cubicBezTo>
                  <a:pt x="1881" y="968"/>
                  <a:pt x="1881" y="968"/>
                  <a:pt x="1881" y="968"/>
                </a:cubicBezTo>
                <a:cubicBezTo>
                  <a:pt x="1881" y="968"/>
                  <a:pt x="1881" y="968"/>
                  <a:pt x="1881" y="968"/>
                </a:cubicBezTo>
                <a:cubicBezTo>
                  <a:pt x="1881" y="968"/>
                  <a:pt x="1881" y="968"/>
                  <a:pt x="1881" y="968"/>
                </a:cubicBezTo>
                <a:cubicBezTo>
                  <a:pt x="1881" y="968"/>
                  <a:pt x="1881" y="968"/>
                  <a:pt x="1881" y="968"/>
                </a:cubicBezTo>
                <a:cubicBezTo>
                  <a:pt x="1881" y="968"/>
                  <a:pt x="1881" y="968"/>
                  <a:pt x="1881" y="968"/>
                </a:cubicBezTo>
                <a:cubicBezTo>
                  <a:pt x="1881" y="968"/>
                  <a:pt x="1881" y="968"/>
                  <a:pt x="1881" y="968"/>
                </a:cubicBezTo>
                <a:cubicBezTo>
                  <a:pt x="1881" y="968"/>
                  <a:pt x="1881" y="968"/>
                  <a:pt x="1881" y="968"/>
                </a:cubicBezTo>
                <a:cubicBezTo>
                  <a:pt x="1881" y="968"/>
                  <a:pt x="1881" y="968"/>
                  <a:pt x="1881" y="968"/>
                </a:cubicBezTo>
                <a:cubicBezTo>
                  <a:pt x="1881" y="968"/>
                  <a:pt x="1881" y="968"/>
                  <a:pt x="1881" y="968"/>
                </a:cubicBezTo>
                <a:cubicBezTo>
                  <a:pt x="1881" y="968"/>
                  <a:pt x="1881" y="968"/>
                  <a:pt x="1881" y="968"/>
                </a:cubicBezTo>
                <a:cubicBezTo>
                  <a:pt x="1881" y="968"/>
                  <a:pt x="1881" y="968"/>
                  <a:pt x="1881" y="968"/>
                </a:cubicBezTo>
                <a:cubicBezTo>
                  <a:pt x="1881" y="968"/>
                  <a:pt x="1881" y="968"/>
                  <a:pt x="1881" y="968"/>
                </a:cubicBezTo>
                <a:moveTo>
                  <a:pt x="1874" y="966"/>
                </a:moveTo>
                <a:cubicBezTo>
                  <a:pt x="1874" y="966"/>
                  <a:pt x="1874" y="966"/>
                  <a:pt x="1874" y="966"/>
                </a:cubicBezTo>
                <a:cubicBezTo>
                  <a:pt x="1874" y="966"/>
                  <a:pt x="1874" y="966"/>
                  <a:pt x="1874" y="966"/>
                </a:cubicBezTo>
                <a:cubicBezTo>
                  <a:pt x="1874" y="966"/>
                  <a:pt x="1874" y="966"/>
                  <a:pt x="1874" y="966"/>
                </a:cubicBezTo>
                <a:cubicBezTo>
                  <a:pt x="1874" y="966"/>
                  <a:pt x="1874" y="966"/>
                  <a:pt x="1874" y="966"/>
                </a:cubicBezTo>
                <a:cubicBezTo>
                  <a:pt x="1874" y="966"/>
                  <a:pt x="1874" y="966"/>
                  <a:pt x="1874" y="966"/>
                </a:cubicBezTo>
                <a:cubicBezTo>
                  <a:pt x="1874" y="966"/>
                  <a:pt x="1874" y="966"/>
                  <a:pt x="1874" y="966"/>
                </a:cubicBezTo>
                <a:cubicBezTo>
                  <a:pt x="1874" y="966"/>
                  <a:pt x="1874" y="966"/>
                  <a:pt x="1874" y="966"/>
                </a:cubicBezTo>
                <a:cubicBezTo>
                  <a:pt x="1874" y="966"/>
                  <a:pt x="1874" y="966"/>
                  <a:pt x="1874" y="966"/>
                </a:cubicBezTo>
                <a:cubicBezTo>
                  <a:pt x="1874" y="966"/>
                  <a:pt x="1874" y="966"/>
                  <a:pt x="1874" y="966"/>
                </a:cubicBezTo>
                <a:cubicBezTo>
                  <a:pt x="1874" y="967"/>
                  <a:pt x="1874" y="967"/>
                  <a:pt x="1874" y="967"/>
                </a:cubicBezTo>
                <a:cubicBezTo>
                  <a:pt x="1874" y="967"/>
                  <a:pt x="1874" y="967"/>
                  <a:pt x="1874" y="967"/>
                </a:cubicBezTo>
                <a:cubicBezTo>
                  <a:pt x="1874" y="967"/>
                  <a:pt x="1874" y="967"/>
                  <a:pt x="1874" y="967"/>
                </a:cubicBezTo>
                <a:cubicBezTo>
                  <a:pt x="1874" y="967"/>
                  <a:pt x="1874" y="967"/>
                  <a:pt x="1874" y="967"/>
                </a:cubicBezTo>
                <a:cubicBezTo>
                  <a:pt x="1874" y="967"/>
                  <a:pt x="1874" y="967"/>
                  <a:pt x="1874" y="967"/>
                </a:cubicBezTo>
                <a:cubicBezTo>
                  <a:pt x="1874" y="967"/>
                  <a:pt x="1874" y="967"/>
                  <a:pt x="1874" y="967"/>
                </a:cubicBezTo>
                <a:cubicBezTo>
                  <a:pt x="1874" y="967"/>
                  <a:pt x="1874" y="967"/>
                  <a:pt x="1874" y="967"/>
                </a:cubicBezTo>
                <a:cubicBezTo>
                  <a:pt x="1874" y="967"/>
                  <a:pt x="1874" y="967"/>
                  <a:pt x="1874" y="967"/>
                </a:cubicBezTo>
                <a:cubicBezTo>
                  <a:pt x="1874" y="967"/>
                  <a:pt x="1874" y="967"/>
                  <a:pt x="1874" y="967"/>
                </a:cubicBezTo>
                <a:cubicBezTo>
                  <a:pt x="1874" y="967"/>
                  <a:pt x="1874" y="967"/>
                  <a:pt x="1874" y="967"/>
                </a:cubicBezTo>
                <a:cubicBezTo>
                  <a:pt x="1874" y="967"/>
                  <a:pt x="1874" y="967"/>
                  <a:pt x="1874" y="967"/>
                </a:cubicBezTo>
                <a:cubicBezTo>
                  <a:pt x="1874" y="966"/>
                  <a:pt x="1874" y="966"/>
                  <a:pt x="1874" y="966"/>
                </a:cubicBezTo>
                <a:cubicBezTo>
                  <a:pt x="1874" y="966"/>
                  <a:pt x="1874" y="966"/>
                  <a:pt x="1874" y="966"/>
                </a:cubicBezTo>
                <a:moveTo>
                  <a:pt x="1873" y="968"/>
                </a:moveTo>
                <a:cubicBezTo>
                  <a:pt x="1873" y="968"/>
                  <a:pt x="1873" y="968"/>
                  <a:pt x="1873" y="968"/>
                </a:cubicBezTo>
                <a:cubicBezTo>
                  <a:pt x="1873" y="968"/>
                  <a:pt x="1873" y="968"/>
                  <a:pt x="1873" y="968"/>
                </a:cubicBezTo>
                <a:cubicBezTo>
                  <a:pt x="1873" y="968"/>
                  <a:pt x="1873" y="968"/>
                  <a:pt x="1873" y="968"/>
                </a:cubicBezTo>
                <a:cubicBezTo>
                  <a:pt x="1873" y="968"/>
                  <a:pt x="1873" y="968"/>
                  <a:pt x="1873" y="968"/>
                </a:cubicBezTo>
                <a:cubicBezTo>
                  <a:pt x="1873" y="968"/>
                  <a:pt x="1873" y="968"/>
                  <a:pt x="1873" y="968"/>
                </a:cubicBezTo>
                <a:cubicBezTo>
                  <a:pt x="1873" y="968"/>
                  <a:pt x="1873" y="968"/>
                  <a:pt x="1873" y="968"/>
                </a:cubicBezTo>
                <a:cubicBezTo>
                  <a:pt x="1873" y="967"/>
                  <a:pt x="1873" y="967"/>
                  <a:pt x="1873" y="967"/>
                </a:cubicBezTo>
                <a:cubicBezTo>
                  <a:pt x="1873" y="967"/>
                  <a:pt x="1873" y="967"/>
                  <a:pt x="1873" y="967"/>
                </a:cubicBezTo>
                <a:cubicBezTo>
                  <a:pt x="1872" y="967"/>
                  <a:pt x="1872" y="967"/>
                  <a:pt x="1872" y="967"/>
                </a:cubicBezTo>
                <a:cubicBezTo>
                  <a:pt x="1872" y="967"/>
                  <a:pt x="1872" y="967"/>
                  <a:pt x="1872" y="967"/>
                </a:cubicBezTo>
                <a:cubicBezTo>
                  <a:pt x="1872" y="967"/>
                  <a:pt x="1872" y="967"/>
                  <a:pt x="1872" y="967"/>
                </a:cubicBezTo>
                <a:cubicBezTo>
                  <a:pt x="1872" y="967"/>
                  <a:pt x="1872" y="967"/>
                  <a:pt x="1872" y="967"/>
                </a:cubicBezTo>
                <a:cubicBezTo>
                  <a:pt x="1872" y="967"/>
                  <a:pt x="1872" y="967"/>
                  <a:pt x="1872" y="967"/>
                </a:cubicBezTo>
                <a:cubicBezTo>
                  <a:pt x="1872" y="967"/>
                  <a:pt x="1872" y="967"/>
                  <a:pt x="1872" y="967"/>
                </a:cubicBezTo>
                <a:cubicBezTo>
                  <a:pt x="1872" y="967"/>
                  <a:pt x="1872" y="967"/>
                  <a:pt x="1872" y="967"/>
                </a:cubicBezTo>
                <a:cubicBezTo>
                  <a:pt x="1872" y="967"/>
                  <a:pt x="1872" y="967"/>
                  <a:pt x="1872" y="967"/>
                </a:cubicBezTo>
                <a:cubicBezTo>
                  <a:pt x="1872" y="967"/>
                  <a:pt x="1872" y="967"/>
                  <a:pt x="1872" y="967"/>
                </a:cubicBezTo>
                <a:cubicBezTo>
                  <a:pt x="1872" y="968"/>
                  <a:pt x="1872" y="968"/>
                  <a:pt x="1872" y="968"/>
                </a:cubicBezTo>
                <a:cubicBezTo>
                  <a:pt x="1872" y="968"/>
                  <a:pt x="1872" y="968"/>
                  <a:pt x="1872" y="968"/>
                </a:cubicBezTo>
                <a:cubicBezTo>
                  <a:pt x="1872" y="968"/>
                  <a:pt x="1872" y="968"/>
                  <a:pt x="1872" y="968"/>
                </a:cubicBezTo>
                <a:cubicBezTo>
                  <a:pt x="1872" y="969"/>
                  <a:pt x="1872" y="969"/>
                  <a:pt x="1872" y="969"/>
                </a:cubicBezTo>
                <a:cubicBezTo>
                  <a:pt x="1873" y="968"/>
                  <a:pt x="1873" y="968"/>
                  <a:pt x="1873" y="968"/>
                </a:cubicBezTo>
                <a:moveTo>
                  <a:pt x="1873" y="969"/>
                </a:moveTo>
                <a:cubicBezTo>
                  <a:pt x="1873" y="969"/>
                  <a:pt x="1873" y="969"/>
                  <a:pt x="1873" y="969"/>
                </a:cubicBezTo>
                <a:cubicBezTo>
                  <a:pt x="1873" y="969"/>
                  <a:pt x="1873" y="969"/>
                  <a:pt x="1873" y="969"/>
                </a:cubicBezTo>
                <a:cubicBezTo>
                  <a:pt x="1873" y="969"/>
                  <a:pt x="1873" y="969"/>
                  <a:pt x="1873" y="969"/>
                </a:cubicBezTo>
                <a:cubicBezTo>
                  <a:pt x="1873" y="969"/>
                  <a:pt x="1873" y="969"/>
                  <a:pt x="1873" y="969"/>
                </a:cubicBezTo>
                <a:cubicBezTo>
                  <a:pt x="1873" y="969"/>
                  <a:pt x="1873" y="969"/>
                  <a:pt x="1873" y="969"/>
                </a:cubicBezTo>
                <a:cubicBezTo>
                  <a:pt x="1872" y="969"/>
                  <a:pt x="1872" y="969"/>
                  <a:pt x="1872" y="969"/>
                </a:cubicBezTo>
                <a:cubicBezTo>
                  <a:pt x="1872" y="969"/>
                  <a:pt x="1872" y="969"/>
                  <a:pt x="1872" y="969"/>
                </a:cubicBezTo>
                <a:cubicBezTo>
                  <a:pt x="1872" y="969"/>
                  <a:pt x="1872" y="969"/>
                  <a:pt x="1872" y="969"/>
                </a:cubicBezTo>
                <a:cubicBezTo>
                  <a:pt x="1873" y="969"/>
                  <a:pt x="1873" y="969"/>
                  <a:pt x="1873" y="969"/>
                </a:cubicBezTo>
                <a:cubicBezTo>
                  <a:pt x="1873" y="969"/>
                  <a:pt x="1873" y="969"/>
                  <a:pt x="1873" y="969"/>
                </a:cubicBezTo>
                <a:cubicBezTo>
                  <a:pt x="1873" y="969"/>
                  <a:pt x="1873" y="969"/>
                  <a:pt x="1873" y="969"/>
                </a:cubicBezTo>
                <a:cubicBezTo>
                  <a:pt x="1873" y="969"/>
                  <a:pt x="1873" y="969"/>
                  <a:pt x="1873" y="969"/>
                </a:cubicBezTo>
                <a:moveTo>
                  <a:pt x="1873" y="967"/>
                </a:moveTo>
                <a:cubicBezTo>
                  <a:pt x="1873" y="967"/>
                  <a:pt x="1873" y="967"/>
                  <a:pt x="1873" y="967"/>
                </a:cubicBezTo>
                <a:cubicBezTo>
                  <a:pt x="1873" y="967"/>
                  <a:pt x="1873" y="967"/>
                  <a:pt x="1873" y="967"/>
                </a:cubicBezTo>
                <a:cubicBezTo>
                  <a:pt x="1873" y="967"/>
                  <a:pt x="1873" y="967"/>
                  <a:pt x="1873" y="967"/>
                </a:cubicBezTo>
                <a:cubicBezTo>
                  <a:pt x="1873" y="966"/>
                  <a:pt x="1873" y="966"/>
                  <a:pt x="1873" y="966"/>
                </a:cubicBezTo>
                <a:cubicBezTo>
                  <a:pt x="1873" y="966"/>
                  <a:pt x="1873" y="966"/>
                  <a:pt x="1873" y="966"/>
                </a:cubicBezTo>
                <a:cubicBezTo>
                  <a:pt x="1873" y="966"/>
                  <a:pt x="1873" y="966"/>
                  <a:pt x="1873" y="966"/>
                </a:cubicBezTo>
                <a:cubicBezTo>
                  <a:pt x="1872" y="966"/>
                  <a:pt x="1872" y="966"/>
                  <a:pt x="1872" y="966"/>
                </a:cubicBezTo>
                <a:cubicBezTo>
                  <a:pt x="1873" y="966"/>
                  <a:pt x="1873" y="966"/>
                  <a:pt x="1873" y="966"/>
                </a:cubicBezTo>
                <a:cubicBezTo>
                  <a:pt x="1873" y="966"/>
                  <a:pt x="1873" y="966"/>
                  <a:pt x="1873" y="966"/>
                </a:cubicBezTo>
                <a:cubicBezTo>
                  <a:pt x="1872" y="966"/>
                  <a:pt x="1872" y="966"/>
                  <a:pt x="1872" y="966"/>
                </a:cubicBezTo>
                <a:cubicBezTo>
                  <a:pt x="1872" y="967"/>
                  <a:pt x="1872" y="967"/>
                  <a:pt x="1872" y="967"/>
                </a:cubicBezTo>
                <a:cubicBezTo>
                  <a:pt x="1873" y="967"/>
                  <a:pt x="1873" y="967"/>
                  <a:pt x="1873" y="967"/>
                </a:cubicBezTo>
                <a:cubicBezTo>
                  <a:pt x="1872" y="967"/>
                  <a:pt x="1872" y="967"/>
                  <a:pt x="1872" y="967"/>
                </a:cubicBezTo>
                <a:cubicBezTo>
                  <a:pt x="1872" y="967"/>
                  <a:pt x="1872" y="967"/>
                  <a:pt x="1872" y="967"/>
                </a:cubicBezTo>
                <a:cubicBezTo>
                  <a:pt x="1872" y="967"/>
                  <a:pt x="1872" y="967"/>
                  <a:pt x="1872" y="967"/>
                </a:cubicBezTo>
                <a:cubicBezTo>
                  <a:pt x="1872" y="967"/>
                  <a:pt x="1872" y="967"/>
                  <a:pt x="1872" y="967"/>
                </a:cubicBezTo>
                <a:cubicBezTo>
                  <a:pt x="1873" y="967"/>
                  <a:pt x="1873" y="967"/>
                  <a:pt x="1873" y="967"/>
                </a:cubicBezTo>
                <a:cubicBezTo>
                  <a:pt x="1873" y="967"/>
                  <a:pt x="1873" y="967"/>
                  <a:pt x="1873" y="967"/>
                </a:cubicBezTo>
                <a:cubicBezTo>
                  <a:pt x="1873" y="967"/>
                  <a:pt x="1873" y="967"/>
                  <a:pt x="1873" y="967"/>
                </a:cubicBezTo>
                <a:cubicBezTo>
                  <a:pt x="1873" y="968"/>
                  <a:pt x="1873" y="968"/>
                  <a:pt x="1873" y="968"/>
                </a:cubicBezTo>
                <a:cubicBezTo>
                  <a:pt x="1873" y="968"/>
                  <a:pt x="1873" y="968"/>
                  <a:pt x="1873" y="968"/>
                </a:cubicBezTo>
                <a:cubicBezTo>
                  <a:pt x="1873" y="968"/>
                  <a:pt x="1873" y="968"/>
                  <a:pt x="1873" y="968"/>
                </a:cubicBezTo>
                <a:cubicBezTo>
                  <a:pt x="1873" y="968"/>
                  <a:pt x="1873" y="968"/>
                  <a:pt x="1873" y="968"/>
                </a:cubicBezTo>
                <a:cubicBezTo>
                  <a:pt x="1873" y="968"/>
                  <a:pt x="1873" y="968"/>
                  <a:pt x="1873" y="968"/>
                </a:cubicBezTo>
                <a:cubicBezTo>
                  <a:pt x="1873" y="968"/>
                  <a:pt x="1873" y="968"/>
                  <a:pt x="1873" y="968"/>
                </a:cubicBezTo>
                <a:cubicBezTo>
                  <a:pt x="1873" y="967"/>
                  <a:pt x="1873" y="967"/>
                  <a:pt x="1873" y="967"/>
                </a:cubicBezTo>
                <a:moveTo>
                  <a:pt x="1873" y="968"/>
                </a:moveTo>
                <a:cubicBezTo>
                  <a:pt x="1873" y="968"/>
                  <a:pt x="1873" y="968"/>
                  <a:pt x="1873" y="968"/>
                </a:cubicBezTo>
                <a:cubicBezTo>
                  <a:pt x="1873" y="968"/>
                  <a:pt x="1873" y="968"/>
                  <a:pt x="1873" y="968"/>
                </a:cubicBezTo>
                <a:cubicBezTo>
                  <a:pt x="1873" y="968"/>
                  <a:pt x="1873" y="968"/>
                  <a:pt x="1873" y="968"/>
                </a:cubicBezTo>
                <a:cubicBezTo>
                  <a:pt x="1873" y="968"/>
                  <a:pt x="1873" y="968"/>
                  <a:pt x="1873" y="968"/>
                </a:cubicBezTo>
                <a:cubicBezTo>
                  <a:pt x="1873" y="968"/>
                  <a:pt x="1873" y="968"/>
                  <a:pt x="1873" y="968"/>
                </a:cubicBezTo>
                <a:cubicBezTo>
                  <a:pt x="1873" y="968"/>
                  <a:pt x="1873" y="968"/>
                  <a:pt x="1873" y="968"/>
                </a:cubicBezTo>
                <a:cubicBezTo>
                  <a:pt x="1873" y="968"/>
                  <a:pt x="1873" y="968"/>
                  <a:pt x="1873" y="968"/>
                </a:cubicBezTo>
                <a:cubicBezTo>
                  <a:pt x="1873" y="968"/>
                  <a:pt x="1873" y="968"/>
                  <a:pt x="1873" y="968"/>
                </a:cubicBezTo>
                <a:moveTo>
                  <a:pt x="1874" y="968"/>
                </a:moveTo>
                <a:cubicBezTo>
                  <a:pt x="1874" y="967"/>
                  <a:pt x="1874" y="967"/>
                  <a:pt x="1874" y="967"/>
                </a:cubicBezTo>
                <a:cubicBezTo>
                  <a:pt x="1874" y="967"/>
                  <a:pt x="1874" y="967"/>
                  <a:pt x="1874" y="967"/>
                </a:cubicBezTo>
                <a:cubicBezTo>
                  <a:pt x="1874" y="967"/>
                  <a:pt x="1874" y="967"/>
                  <a:pt x="1874" y="967"/>
                </a:cubicBezTo>
                <a:cubicBezTo>
                  <a:pt x="1874" y="967"/>
                  <a:pt x="1874" y="967"/>
                  <a:pt x="1874" y="967"/>
                </a:cubicBezTo>
                <a:cubicBezTo>
                  <a:pt x="1874" y="967"/>
                  <a:pt x="1874" y="967"/>
                  <a:pt x="1874" y="967"/>
                </a:cubicBezTo>
                <a:cubicBezTo>
                  <a:pt x="1874" y="967"/>
                  <a:pt x="1874" y="967"/>
                  <a:pt x="1874" y="967"/>
                </a:cubicBezTo>
                <a:cubicBezTo>
                  <a:pt x="1874" y="967"/>
                  <a:pt x="1874" y="967"/>
                  <a:pt x="1874" y="967"/>
                </a:cubicBezTo>
                <a:cubicBezTo>
                  <a:pt x="1874" y="967"/>
                  <a:pt x="1874" y="967"/>
                  <a:pt x="1874" y="967"/>
                </a:cubicBezTo>
                <a:cubicBezTo>
                  <a:pt x="1874" y="966"/>
                  <a:pt x="1874" y="966"/>
                  <a:pt x="1874" y="966"/>
                </a:cubicBezTo>
                <a:cubicBezTo>
                  <a:pt x="1874" y="966"/>
                  <a:pt x="1874" y="966"/>
                  <a:pt x="1874" y="966"/>
                </a:cubicBezTo>
                <a:cubicBezTo>
                  <a:pt x="1874" y="966"/>
                  <a:pt x="1874" y="966"/>
                  <a:pt x="1874" y="966"/>
                </a:cubicBezTo>
                <a:cubicBezTo>
                  <a:pt x="1874" y="966"/>
                  <a:pt x="1874" y="966"/>
                  <a:pt x="1874" y="966"/>
                </a:cubicBezTo>
                <a:cubicBezTo>
                  <a:pt x="1874" y="966"/>
                  <a:pt x="1874" y="966"/>
                  <a:pt x="1874" y="966"/>
                </a:cubicBezTo>
                <a:cubicBezTo>
                  <a:pt x="1874" y="966"/>
                  <a:pt x="1874" y="966"/>
                  <a:pt x="1874" y="966"/>
                </a:cubicBezTo>
                <a:cubicBezTo>
                  <a:pt x="1874" y="966"/>
                  <a:pt x="1874" y="966"/>
                  <a:pt x="1874" y="966"/>
                </a:cubicBezTo>
                <a:cubicBezTo>
                  <a:pt x="1873" y="966"/>
                  <a:pt x="1873" y="966"/>
                  <a:pt x="1873" y="966"/>
                </a:cubicBezTo>
                <a:cubicBezTo>
                  <a:pt x="1873" y="966"/>
                  <a:pt x="1873" y="966"/>
                  <a:pt x="1873" y="966"/>
                </a:cubicBezTo>
                <a:cubicBezTo>
                  <a:pt x="1873" y="966"/>
                  <a:pt x="1873" y="966"/>
                  <a:pt x="1873" y="966"/>
                </a:cubicBezTo>
                <a:cubicBezTo>
                  <a:pt x="1873" y="967"/>
                  <a:pt x="1873" y="967"/>
                  <a:pt x="1873" y="967"/>
                </a:cubicBezTo>
                <a:cubicBezTo>
                  <a:pt x="1873" y="967"/>
                  <a:pt x="1873" y="967"/>
                  <a:pt x="1873" y="967"/>
                </a:cubicBezTo>
                <a:cubicBezTo>
                  <a:pt x="1873" y="968"/>
                  <a:pt x="1873" y="968"/>
                  <a:pt x="1873" y="968"/>
                </a:cubicBezTo>
                <a:cubicBezTo>
                  <a:pt x="1873" y="968"/>
                  <a:pt x="1873" y="968"/>
                  <a:pt x="1873" y="968"/>
                </a:cubicBezTo>
                <a:cubicBezTo>
                  <a:pt x="1873" y="968"/>
                  <a:pt x="1873" y="968"/>
                  <a:pt x="1873" y="968"/>
                </a:cubicBezTo>
                <a:cubicBezTo>
                  <a:pt x="1873" y="968"/>
                  <a:pt x="1873" y="968"/>
                  <a:pt x="1873" y="968"/>
                </a:cubicBezTo>
                <a:cubicBezTo>
                  <a:pt x="1873" y="969"/>
                  <a:pt x="1873" y="969"/>
                  <a:pt x="1873" y="969"/>
                </a:cubicBezTo>
                <a:cubicBezTo>
                  <a:pt x="1874" y="969"/>
                  <a:pt x="1874" y="969"/>
                  <a:pt x="1874" y="969"/>
                </a:cubicBezTo>
                <a:cubicBezTo>
                  <a:pt x="1874" y="969"/>
                  <a:pt x="1874" y="969"/>
                  <a:pt x="1874" y="969"/>
                </a:cubicBezTo>
                <a:cubicBezTo>
                  <a:pt x="1874" y="969"/>
                  <a:pt x="1874" y="969"/>
                  <a:pt x="1874" y="969"/>
                </a:cubicBezTo>
                <a:cubicBezTo>
                  <a:pt x="1874" y="969"/>
                  <a:pt x="1874" y="969"/>
                  <a:pt x="1874" y="969"/>
                </a:cubicBezTo>
                <a:cubicBezTo>
                  <a:pt x="1874" y="968"/>
                  <a:pt x="1874" y="968"/>
                  <a:pt x="1874" y="968"/>
                </a:cubicBezTo>
                <a:cubicBezTo>
                  <a:pt x="1874" y="968"/>
                  <a:pt x="1874" y="968"/>
                  <a:pt x="1874" y="968"/>
                </a:cubicBezTo>
                <a:cubicBezTo>
                  <a:pt x="1874" y="968"/>
                  <a:pt x="1874" y="968"/>
                  <a:pt x="1874" y="968"/>
                </a:cubicBezTo>
                <a:cubicBezTo>
                  <a:pt x="1874" y="968"/>
                  <a:pt x="1874" y="968"/>
                  <a:pt x="1874" y="968"/>
                </a:cubicBezTo>
                <a:cubicBezTo>
                  <a:pt x="1874" y="968"/>
                  <a:pt x="1874" y="968"/>
                  <a:pt x="1874" y="968"/>
                </a:cubicBezTo>
                <a:cubicBezTo>
                  <a:pt x="1874" y="968"/>
                  <a:pt x="1874" y="968"/>
                  <a:pt x="1874" y="968"/>
                </a:cubicBezTo>
                <a:cubicBezTo>
                  <a:pt x="1874" y="968"/>
                  <a:pt x="1874" y="968"/>
                  <a:pt x="1874" y="968"/>
                </a:cubicBezTo>
                <a:cubicBezTo>
                  <a:pt x="1874" y="968"/>
                  <a:pt x="1874" y="968"/>
                  <a:pt x="1874" y="968"/>
                </a:cubicBezTo>
                <a:moveTo>
                  <a:pt x="1887" y="962"/>
                </a:moveTo>
                <a:cubicBezTo>
                  <a:pt x="1887" y="962"/>
                  <a:pt x="1887" y="962"/>
                  <a:pt x="1887" y="962"/>
                </a:cubicBezTo>
                <a:cubicBezTo>
                  <a:pt x="1887" y="962"/>
                  <a:pt x="1887" y="962"/>
                  <a:pt x="1887" y="962"/>
                </a:cubicBezTo>
                <a:cubicBezTo>
                  <a:pt x="1887" y="962"/>
                  <a:pt x="1887" y="962"/>
                  <a:pt x="1887" y="962"/>
                </a:cubicBezTo>
                <a:cubicBezTo>
                  <a:pt x="1887" y="961"/>
                  <a:pt x="1887" y="961"/>
                  <a:pt x="1887" y="961"/>
                </a:cubicBezTo>
                <a:cubicBezTo>
                  <a:pt x="1887" y="961"/>
                  <a:pt x="1887" y="961"/>
                  <a:pt x="1887" y="961"/>
                </a:cubicBezTo>
                <a:cubicBezTo>
                  <a:pt x="1887" y="961"/>
                  <a:pt x="1887" y="961"/>
                  <a:pt x="1887" y="961"/>
                </a:cubicBezTo>
                <a:cubicBezTo>
                  <a:pt x="1887" y="961"/>
                  <a:pt x="1887" y="961"/>
                  <a:pt x="1887" y="961"/>
                </a:cubicBezTo>
                <a:cubicBezTo>
                  <a:pt x="1886" y="962"/>
                  <a:pt x="1886" y="962"/>
                  <a:pt x="1886" y="962"/>
                </a:cubicBezTo>
                <a:cubicBezTo>
                  <a:pt x="1887" y="962"/>
                  <a:pt x="1887" y="962"/>
                  <a:pt x="1887" y="962"/>
                </a:cubicBezTo>
                <a:cubicBezTo>
                  <a:pt x="1887" y="962"/>
                  <a:pt x="1887" y="962"/>
                  <a:pt x="1887" y="962"/>
                </a:cubicBezTo>
                <a:cubicBezTo>
                  <a:pt x="1887" y="962"/>
                  <a:pt x="1887" y="962"/>
                  <a:pt x="1887" y="962"/>
                </a:cubicBezTo>
                <a:moveTo>
                  <a:pt x="1887" y="964"/>
                </a:moveTo>
                <a:cubicBezTo>
                  <a:pt x="1887" y="964"/>
                  <a:pt x="1887" y="964"/>
                  <a:pt x="1887" y="964"/>
                </a:cubicBezTo>
                <a:cubicBezTo>
                  <a:pt x="1887" y="964"/>
                  <a:pt x="1887" y="964"/>
                  <a:pt x="1887" y="964"/>
                </a:cubicBezTo>
                <a:cubicBezTo>
                  <a:pt x="1887" y="964"/>
                  <a:pt x="1887" y="964"/>
                  <a:pt x="1887" y="964"/>
                </a:cubicBezTo>
                <a:cubicBezTo>
                  <a:pt x="1887" y="964"/>
                  <a:pt x="1887" y="964"/>
                  <a:pt x="1887" y="964"/>
                </a:cubicBezTo>
                <a:cubicBezTo>
                  <a:pt x="1887" y="964"/>
                  <a:pt x="1887" y="964"/>
                  <a:pt x="1887" y="964"/>
                </a:cubicBezTo>
                <a:cubicBezTo>
                  <a:pt x="1887" y="964"/>
                  <a:pt x="1887" y="964"/>
                  <a:pt x="1887" y="964"/>
                </a:cubicBezTo>
                <a:cubicBezTo>
                  <a:pt x="1887" y="964"/>
                  <a:pt x="1887" y="964"/>
                  <a:pt x="1887" y="964"/>
                </a:cubicBezTo>
                <a:moveTo>
                  <a:pt x="1887" y="962"/>
                </a:moveTo>
                <a:cubicBezTo>
                  <a:pt x="1887" y="962"/>
                  <a:pt x="1887" y="962"/>
                  <a:pt x="1887" y="962"/>
                </a:cubicBezTo>
                <a:cubicBezTo>
                  <a:pt x="1887" y="962"/>
                  <a:pt x="1887" y="962"/>
                  <a:pt x="1887" y="962"/>
                </a:cubicBezTo>
                <a:cubicBezTo>
                  <a:pt x="1887" y="962"/>
                  <a:pt x="1887" y="962"/>
                  <a:pt x="1887" y="962"/>
                </a:cubicBezTo>
                <a:cubicBezTo>
                  <a:pt x="1886" y="963"/>
                  <a:pt x="1886" y="963"/>
                  <a:pt x="1886" y="963"/>
                </a:cubicBezTo>
                <a:cubicBezTo>
                  <a:pt x="1886" y="963"/>
                  <a:pt x="1886" y="963"/>
                  <a:pt x="1886" y="963"/>
                </a:cubicBezTo>
                <a:cubicBezTo>
                  <a:pt x="1886" y="963"/>
                  <a:pt x="1886" y="963"/>
                  <a:pt x="1886" y="963"/>
                </a:cubicBezTo>
                <a:cubicBezTo>
                  <a:pt x="1886" y="963"/>
                  <a:pt x="1886" y="963"/>
                  <a:pt x="1886" y="963"/>
                </a:cubicBezTo>
                <a:cubicBezTo>
                  <a:pt x="1886" y="963"/>
                  <a:pt x="1886" y="963"/>
                  <a:pt x="1886" y="963"/>
                </a:cubicBezTo>
                <a:cubicBezTo>
                  <a:pt x="1886" y="964"/>
                  <a:pt x="1886" y="964"/>
                  <a:pt x="1886" y="964"/>
                </a:cubicBezTo>
                <a:cubicBezTo>
                  <a:pt x="1886" y="963"/>
                  <a:pt x="1886" y="963"/>
                  <a:pt x="1886" y="963"/>
                </a:cubicBezTo>
                <a:cubicBezTo>
                  <a:pt x="1887" y="963"/>
                  <a:pt x="1887" y="963"/>
                  <a:pt x="1887" y="963"/>
                </a:cubicBezTo>
                <a:cubicBezTo>
                  <a:pt x="1887" y="963"/>
                  <a:pt x="1887" y="963"/>
                  <a:pt x="1887" y="963"/>
                </a:cubicBezTo>
                <a:cubicBezTo>
                  <a:pt x="1887" y="963"/>
                  <a:pt x="1887" y="963"/>
                  <a:pt x="1887" y="963"/>
                </a:cubicBezTo>
                <a:cubicBezTo>
                  <a:pt x="1887" y="962"/>
                  <a:pt x="1887" y="962"/>
                  <a:pt x="1887" y="962"/>
                </a:cubicBezTo>
                <a:moveTo>
                  <a:pt x="1888" y="963"/>
                </a:moveTo>
                <a:cubicBezTo>
                  <a:pt x="1888" y="962"/>
                  <a:pt x="1888" y="962"/>
                  <a:pt x="1888" y="962"/>
                </a:cubicBezTo>
                <a:cubicBezTo>
                  <a:pt x="1888" y="962"/>
                  <a:pt x="1888" y="962"/>
                  <a:pt x="1888" y="962"/>
                </a:cubicBezTo>
                <a:cubicBezTo>
                  <a:pt x="1888" y="962"/>
                  <a:pt x="1888" y="962"/>
                  <a:pt x="1888" y="962"/>
                </a:cubicBezTo>
                <a:cubicBezTo>
                  <a:pt x="1887" y="963"/>
                  <a:pt x="1887" y="963"/>
                  <a:pt x="1887" y="963"/>
                </a:cubicBezTo>
                <a:cubicBezTo>
                  <a:pt x="1888" y="963"/>
                  <a:pt x="1888" y="963"/>
                  <a:pt x="1888" y="963"/>
                </a:cubicBezTo>
                <a:cubicBezTo>
                  <a:pt x="1888" y="964"/>
                  <a:pt x="1888" y="964"/>
                  <a:pt x="1888" y="964"/>
                </a:cubicBezTo>
                <a:cubicBezTo>
                  <a:pt x="1888" y="964"/>
                  <a:pt x="1888" y="964"/>
                  <a:pt x="1888" y="964"/>
                </a:cubicBezTo>
                <a:cubicBezTo>
                  <a:pt x="1888" y="963"/>
                  <a:pt x="1888" y="963"/>
                  <a:pt x="1888" y="963"/>
                </a:cubicBezTo>
                <a:cubicBezTo>
                  <a:pt x="1888" y="963"/>
                  <a:pt x="1888" y="963"/>
                  <a:pt x="1888" y="963"/>
                </a:cubicBezTo>
                <a:cubicBezTo>
                  <a:pt x="1888" y="963"/>
                  <a:pt x="1888" y="963"/>
                  <a:pt x="1888" y="963"/>
                </a:cubicBezTo>
                <a:moveTo>
                  <a:pt x="1871" y="968"/>
                </a:moveTo>
                <a:cubicBezTo>
                  <a:pt x="1871" y="968"/>
                  <a:pt x="1871" y="968"/>
                  <a:pt x="1871" y="968"/>
                </a:cubicBezTo>
                <a:cubicBezTo>
                  <a:pt x="1871" y="967"/>
                  <a:pt x="1871" y="967"/>
                  <a:pt x="1871" y="967"/>
                </a:cubicBezTo>
                <a:cubicBezTo>
                  <a:pt x="1871" y="967"/>
                  <a:pt x="1871" y="967"/>
                  <a:pt x="1871" y="967"/>
                </a:cubicBezTo>
                <a:cubicBezTo>
                  <a:pt x="1871" y="968"/>
                  <a:pt x="1871" y="968"/>
                  <a:pt x="1871" y="968"/>
                </a:cubicBezTo>
                <a:cubicBezTo>
                  <a:pt x="1871" y="968"/>
                  <a:pt x="1871" y="968"/>
                  <a:pt x="1871" y="968"/>
                </a:cubicBezTo>
                <a:cubicBezTo>
                  <a:pt x="1871" y="968"/>
                  <a:pt x="1871" y="968"/>
                  <a:pt x="1871" y="968"/>
                </a:cubicBezTo>
                <a:cubicBezTo>
                  <a:pt x="1872" y="969"/>
                  <a:pt x="1872" y="969"/>
                  <a:pt x="1872" y="969"/>
                </a:cubicBezTo>
                <a:cubicBezTo>
                  <a:pt x="1872" y="968"/>
                  <a:pt x="1872" y="968"/>
                  <a:pt x="1872" y="968"/>
                </a:cubicBezTo>
                <a:cubicBezTo>
                  <a:pt x="1871" y="968"/>
                  <a:pt x="1871" y="968"/>
                  <a:pt x="1871" y="968"/>
                </a:cubicBezTo>
                <a:moveTo>
                  <a:pt x="1886" y="964"/>
                </a:moveTo>
                <a:cubicBezTo>
                  <a:pt x="1885" y="964"/>
                  <a:pt x="1885" y="964"/>
                  <a:pt x="1885" y="964"/>
                </a:cubicBezTo>
                <a:cubicBezTo>
                  <a:pt x="1885" y="964"/>
                  <a:pt x="1885" y="964"/>
                  <a:pt x="1885" y="964"/>
                </a:cubicBezTo>
                <a:cubicBezTo>
                  <a:pt x="1885" y="964"/>
                  <a:pt x="1885" y="964"/>
                  <a:pt x="1885" y="964"/>
                </a:cubicBezTo>
                <a:cubicBezTo>
                  <a:pt x="1885" y="964"/>
                  <a:pt x="1885" y="964"/>
                  <a:pt x="1885" y="964"/>
                </a:cubicBezTo>
                <a:cubicBezTo>
                  <a:pt x="1885" y="964"/>
                  <a:pt x="1885" y="964"/>
                  <a:pt x="1885" y="964"/>
                </a:cubicBezTo>
                <a:cubicBezTo>
                  <a:pt x="1885" y="964"/>
                  <a:pt x="1885" y="964"/>
                  <a:pt x="1885" y="964"/>
                </a:cubicBezTo>
                <a:cubicBezTo>
                  <a:pt x="1885" y="965"/>
                  <a:pt x="1885" y="965"/>
                  <a:pt x="1885" y="965"/>
                </a:cubicBezTo>
                <a:cubicBezTo>
                  <a:pt x="1885" y="965"/>
                  <a:pt x="1885" y="965"/>
                  <a:pt x="1885" y="965"/>
                </a:cubicBezTo>
                <a:cubicBezTo>
                  <a:pt x="1885" y="965"/>
                  <a:pt x="1885" y="965"/>
                  <a:pt x="1885" y="965"/>
                </a:cubicBezTo>
                <a:cubicBezTo>
                  <a:pt x="1885" y="966"/>
                  <a:pt x="1885" y="966"/>
                  <a:pt x="1885" y="966"/>
                </a:cubicBezTo>
                <a:cubicBezTo>
                  <a:pt x="1885" y="966"/>
                  <a:pt x="1885" y="966"/>
                  <a:pt x="1885" y="966"/>
                </a:cubicBezTo>
                <a:cubicBezTo>
                  <a:pt x="1885" y="966"/>
                  <a:pt x="1885" y="966"/>
                  <a:pt x="1885" y="966"/>
                </a:cubicBezTo>
                <a:cubicBezTo>
                  <a:pt x="1885" y="966"/>
                  <a:pt x="1885" y="966"/>
                  <a:pt x="1885" y="966"/>
                </a:cubicBezTo>
                <a:cubicBezTo>
                  <a:pt x="1885" y="966"/>
                  <a:pt x="1885" y="966"/>
                  <a:pt x="1885" y="966"/>
                </a:cubicBezTo>
                <a:cubicBezTo>
                  <a:pt x="1885" y="966"/>
                  <a:pt x="1885" y="966"/>
                  <a:pt x="1885" y="966"/>
                </a:cubicBezTo>
                <a:cubicBezTo>
                  <a:pt x="1886" y="965"/>
                  <a:pt x="1886" y="965"/>
                  <a:pt x="1886" y="965"/>
                </a:cubicBezTo>
                <a:cubicBezTo>
                  <a:pt x="1886" y="965"/>
                  <a:pt x="1886" y="965"/>
                  <a:pt x="1886" y="965"/>
                </a:cubicBezTo>
                <a:cubicBezTo>
                  <a:pt x="1886" y="965"/>
                  <a:pt x="1886" y="965"/>
                  <a:pt x="1886" y="965"/>
                </a:cubicBezTo>
                <a:cubicBezTo>
                  <a:pt x="1886" y="964"/>
                  <a:pt x="1886" y="964"/>
                  <a:pt x="1886" y="964"/>
                </a:cubicBezTo>
                <a:cubicBezTo>
                  <a:pt x="1886" y="964"/>
                  <a:pt x="1886" y="964"/>
                  <a:pt x="1886" y="964"/>
                </a:cubicBezTo>
                <a:moveTo>
                  <a:pt x="1884" y="963"/>
                </a:moveTo>
                <a:cubicBezTo>
                  <a:pt x="1884" y="963"/>
                  <a:pt x="1884" y="963"/>
                  <a:pt x="1884" y="963"/>
                </a:cubicBezTo>
                <a:cubicBezTo>
                  <a:pt x="1884" y="963"/>
                  <a:pt x="1884" y="963"/>
                  <a:pt x="1884" y="963"/>
                </a:cubicBezTo>
                <a:cubicBezTo>
                  <a:pt x="1884" y="963"/>
                  <a:pt x="1884" y="963"/>
                  <a:pt x="1884" y="963"/>
                </a:cubicBezTo>
                <a:cubicBezTo>
                  <a:pt x="1884" y="963"/>
                  <a:pt x="1884" y="963"/>
                  <a:pt x="1884" y="963"/>
                </a:cubicBezTo>
                <a:cubicBezTo>
                  <a:pt x="1884" y="963"/>
                  <a:pt x="1884" y="963"/>
                  <a:pt x="1884" y="963"/>
                </a:cubicBezTo>
                <a:cubicBezTo>
                  <a:pt x="1884" y="963"/>
                  <a:pt x="1884" y="963"/>
                  <a:pt x="1884" y="963"/>
                </a:cubicBezTo>
                <a:cubicBezTo>
                  <a:pt x="1884" y="962"/>
                  <a:pt x="1884" y="962"/>
                  <a:pt x="1884" y="962"/>
                </a:cubicBezTo>
                <a:cubicBezTo>
                  <a:pt x="1884" y="962"/>
                  <a:pt x="1884" y="962"/>
                  <a:pt x="1884" y="962"/>
                </a:cubicBezTo>
                <a:cubicBezTo>
                  <a:pt x="1884" y="963"/>
                  <a:pt x="1884" y="963"/>
                  <a:pt x="1884" y="963"/>
                </a:cubicBezTo>
                <a:cubicBezTo>
                  <a:pt x="1884" y="963"/>
                  <a:pt x="1884" y="963"/>
                  <a:pt x="1884" y="963"/>
                </a:cubicBezTo>
                <a:cubicBezTo>
                  <a:pt x="1884" y="963"/>
                  <a:pt x="1884" y="963"/>
                  <a:pt x="1884" y="963"/>
                </a:cubicBezTo>
                <a:cubicBezTo>
                  <a:pt x="1884" y="963"/>
                  <a:pt x="1884" y="963"/>
                  <a:pt x="1884" y="963"/>
                </a:cubicBezTo>
                <a:cubicBezTo>
                  <a:pt x="1884" y="963"/>
                  <a:pt x="1884" y="963"/>
                  <a:pt x="1884" y="963"/>
                </a:cubicBezTo>
                <a:moveTo>
                  <a:pt x="1885" y="966"/>
                </a:moveTo>
                <a:cubicBezTo>
                  <a:pt x="1884" y="966"/>
                  <a:pt x="1884" y="966"/>
                  <a:pt x="1884" y="966"/>
                </a:cubicBezTo>
                <a:cubicBezTo>
                  <a:pt x="1884" y="966"/>
                  <a:pt x="1884" y="966"/>
                  <a:pt x="1884" y="966"/>
                </a:cubicBezTo>
                <a:cubicBezTo>
                  <a:pt x="1884" y="966"/>
                  <a:pt x="1884" y="966"/>
                  <a:pt x="1884" y="966"/>
                </a:cubicBezTo>
                <a:cubicBezTo>
                  <a:pt x="1885" y="966"/>
                  <a:pt x="1885" y="966"/>
                  <a:pt x="1885" y="966"/>
                </a:cubicBezTo>
                <a:cubicBezTo>
                  <a:pt x="1885" y="966"/>
                  <a:pt x="1885" y="966"/>
                  <a:pt x="1885" y="966"/>
                </a:cubicBezTo>
                <a:cubicBezTo>
                  <a:pt x="1885" y="966"/>
                  <a:pt x="1885" y="966"/>
                  <a:pt x="1885" y="966"/>
                </a:cubicBezTo>
                <a:cubicBezTo>
                  <a:pt x="1885" y="966"/>
                  <a:pt x="1885" y="966"/>
                  <a:pt x="1885" y="966"/>
                </a:cubicBezTo>
                <a:cubicBezTo>
                  <a:pt x="1885" y="966"/>
                  <a:pt x="1885" y="966"/>
                  <a:pt x="1885" y="966"/>
                </a:cubicBezTo>
                <a:moveTo>
                  <a:pt x="1883" y="967"/>
                </a:moveTo>
                <a:cubicBezTo>
                  <a:pt x="1883" y="967"/>
                  <a:pt x="1883" y="967"/>
                  <a:pt x="1883" y="967"/>
                </a:cubicBezTo>
                <a:cubicBezTo>
                  <a:pt x="1883" y="967"/>
                  <a:pt x="1883" y="967"/>
                  <a:pt x="1883" y="967"/>
                </a:cubicBezTo>
                <a:cubicBezTo>
                  <a:pt x="1883" y="968"/>
                  <a:pt x="1883" y="968"/>
                  <a:pt x="1883" y="968"/>
                </a:cubicBezTo>
                <a:cubicBezTo>
                  <a:pt x="1883" y="968"/>
                  <a:pt x="1883" y="968"/>
                  <a:pt x="1883" y="968"/>
                </a:cubicBezTo>
                <a:cubicBezTo>
                  <a:pt x="1883" y="968"/>
                  <a:pt x="1883" y="968"/>
                  <a:pt x="1883" y="968"/>
                </a:cubicBezTo>
                <a:cubicBezTo>
                  <a:pt x="1883" y="968"/>
                  <a:pt x="1883" y="968"/>
                  <a:pt x="1883" y="968"/>
                </a:cubicBezTo>
                <a:cubicBezTo>
                  <a:pt x="1883" y="968"/>
                  <a:pt x="1883" y="968"/>
                  <a:pt x="1883" y="968"/>
                </a:cubicBezTo>
                <a:cubicBezTo>
                  <a:pt x="1883" y="967"/>
                  <a:pt x="1883" y="967"/>
                  <a:pt x="1883" y="967"/>
                </a:cubicBezTo>
                <a:cubicBezTo>
                  <a:pt x="1883" y="967"/>
                  <a:pt x="1883" y="967"/>
                  <a:pt x="1883" y="967"/>
                </a:cubicBezTo>
                <a:moveTo>
                  <a:pt x="1883" y="967"/>
                </a:moveTo>
                <a:cubicBezTo>
                  <a:pt x="1883" y="967"/>
                  <a:pt x="1883" y="967"/>
                  <a:pt x="1883" y="967"/>
                </a:cubicBezTo>
                <a:cubicBezTo>
                  <a:pt x="1883" y="967"/>
                  <a:pt x="1883" y="967"/>
                  <a:pt x="1883" y="967"/>
                </a:cubicBezTo>
                <a:cubicBezTo>
                  <a:pt x="1883" y="968"/>
                  <a:pt x="1883" y="968"/>
                  <a:pt x="1883" y="968"/>
                </a:cubicBezTo>
                <a:cubicBezTo>
                  <a:pt x="1883" y="968"/>
                  <a:pt x="1883" y="968"/>
                  <a:pt x="1883" y="968"/>
                </a:cubicBezTo>
                <a:cubicBezTo>
                  <a:pt x="1883" y="968"/>
                  <a:pt x="1883" y="968"/>
                  <a:pt x="1883" y="968"/>
                </a:cubicBezTo>
                <a:cubicBezTo>
                  <a:pt x="1883" y="967"/>
                  <a:pt x="1883" y="967"/>
                  <a:pt x="1883" y="967"/>
                </a:cubicBezTo>
                <a:cubicBezTo>
                  <a:pt x="1883" y="967"/>
                  <a:pt x="1883" y="967"/>
                  <a:pt x="1883" y="967"/>
                </a:cubicBezTo>
                <a:cubicBezTo>
                  <a:pt x="1883" y="967"/>
                  <a:pt x="1883" y="967"/>
                  <a:pt x="1883" y="967"/>
                </a:cubicBezTo>
                <a:moveTo>
                  <a:pt x="1884" y="964"/>
                </a:moveTo>
                <a:cubicBezTo>
                  <a:pt x="1884" y="965"/>
                  <a:pt x="1884" y="965"/>
                  <a:pt x="1884" y="965"/>
                </a:cubicBezTo>
                <a:cubicBezTo>
                  <a:pt x="1884" y="965"/>
                  <a:pt x="1884" y="965"/>
                  <a:pt x="1884" y="965"/>
                </a:cubicBezTo>
                <a:cubicBezTo>
                  <a:pt x="1884" y="965"/>
                  <a:pt x="1884" y="965"/>
                  <a:pt x="1884" y="965"/>
                </a:cubicBezTo>
                <a:cubicBezTo>
                  <a:pt x="1884" y="966"/>
                  <a:pt x="1884" y="966"/>
                  <a:pt x="1884" y="966"/>
                </a:cubicBezTo>
                <a:cubicBezTo>
                  <a:pt x="1884" y="966"/>
                  <a:pt x="1884" y="966"/>
                  <a:pt x="1884" y="966"/>
                </a:cubicBezTo>
                <a:cubicBezTo>
                  <a:pt x="1884" y="966"/>
                  <a:pt x="1884" y="966"/>
                  <a:pt x="1884" y="966"/>
                </a:cubicBezTo>
                <a:cubicBezTo>
                  <a:pt x="1884" y="965"/>
                  <a:pt x="1884" y="965"/>
                  <a:pt x="1884" y="965"/>
                </a:cubicBezTo>
                <a:cubicBezTo>
                  <a:pt x="1884" y="964"/>
                  <a:pt x="1884" y="964"/>
                  <a:pt x="1884" y="964"/>
                </a:cubicBezTo>
                <a:moveTo>
                  <a:pt x="1884" y="963"/>
                </a:moveTo>
                <a:cubicBezTo>
                  <a:pt x="1884" y="963"/>
                  <a:pt x="1884" y="963"/>
                  <a:pt x="1884" y="963"/>
                </a:cubicBezTo>
                <a:cubicBezTo>
                  <a:pt x="1884" y="963"/>
                  <a:pt x="1884" y="963"/>
                  <a:pt x="1884" y="963"/>
                </a:cubicBezTo>
                <a:cubicBezTo>
                  <a:pt x="1884" y="964"/>
                  <a:pt x="1884" y="964"/>
                  <a:pt x="1884" y="964"/>
                </a:cubicBezTo>
                <a:cubicBezTo>
                  <a:pt x="1884" y="964"/>
                  <a:pt x="1884" y="964"/>
                  <a:pt x="1884" y="964"/>
                </a:cubicBezTo>
                <a:cubicBezTo>
                  <a:pt x="1884" y="964"/>
                  <a:pt x="1884" y="964"/>
                  <a:pt x="1884" y="964"/>
                </a:cubicBezTo>
                <a:cubicBezTo>
                  <a:pt x="1885" y="964"/>
                  <a:pt x="1885" y="964"/>
                  <a:pt x="1885" y="964"/>
                </a:cubicBezTo>
                <a:cubicBezTo>
                  <a:pt x="1885" y="963"/>
                  <a:pt x="1885" y="963"/>
                  <a:pt x="1885" y="963"/>
                </a:cubicBezTo>
                <a:cubicBezTo>
                  <a:pt x="1885" y="963"/>
                  <a:pt x="1885" y="963"/>
                  <a:pt x="1885" y="963"/>
                </a:cubicBezTo>
                <a:cubicBezTo>
                  <a:pt x="1885" y="963"/>
                  <a:pt x="1885" y="963"/>
                  <a:pt x="1885" y="963"/>
                </a:cubicBezTo>
                <a:cubicBezTo>
                  <a:pt x="1884" y="963"/>
                  <a:pt x="1884" y="963"/>
                  <a:pt x="1884" y="963"/>
                </a:cubicBezTo>
                <a:cubicBezTo>
                  <a:pt x="1884" y="963"/>
                  <a:pt x="1884" y="963"/>
                  <a:pt x="1884" y="963"/>
                </a:cubicBezTo>
                <a:cubicBezTo>
                  <a:pt x="1884" y="963"/>
                  <a:pt x="1884" y="963"/>
                  <a:pt x="1884" y="963"/>
                </a:cubicBezTo>
                <a:moveTo>
                  <a:pt x="1610" y="935"/>
                </a:moveTo>
                <a:cubicBezTo>
                  <a:pt x="1611" y="934"/>
                  <a:pt x="1611" y="933"/>
                  <a:pt x="1610" y="932"/>
                </a:cubicBezTo>
                <a:cubicBezTo>
                  <a:pt x="1610" y="933"/>
                  <a:pt x="1610" y="934"/>
                  <a:pt x="1610" y="935"/>
                </a:cubicBezTo>
                <a:moveTo>
                  <a:pt x="1534" y="1158"/>
                </a:moveTo>
                <a:cubicBezTo>
                  <a:pt x="1534" y="1158"/>
                  <a:pt x="1534" y="1158"/>
                  <a:pt x="1533" y="1158"/>
                </a:cubicBezTo>
                <a:cubicBezTo>
                  <a:pt x="1533" y="1159"/>
                  <a:pt x="1533" y="1160"/>
                  <a:pt x="1533" y="1160"/>
                </a:cubicBezTo>
                <a:cubicBezTo>
                  <a:pt x="1534" y="1161"/>
                  <a:pt x="1534" y="1162"/>
                  <a:pt x="1536" y="1162"/>
                </a:cubicBezTo>
                <a:cubicBezTo>
                  <a:pt x="1535" y="1161"/>
                  <a:pt x="1535" y="1160"/>
                  <a:pt x="1535" y="1159"/>
                </a:cubicBezTo>
                <a:cubicBezTo>
                  <a:pt x="1535" y="1159"/>
                  <a:pt x="1535" y="1158"/>
                  <a:pt x="1534" y="1158"/>
                </a:cubicBezTo>
                <a:moveTo>
                  <a:pt x="1538" y="1153"/>
                </a:moveTo>
                <a:cubicBezTo>
                  <a:pt x="1537" y="1153"/>
                  <a:pt x="1537" y="1154"/>
                  <a:pt x="1537" y="1155"/>
                </a:cubicBezTo>
                <a:cubicBezTo>
                  <a:pt x="1537" y="1154"/>
                  <a:pt x="1537" y="1153"/>
                  <a:pt x="1537" y="1153"/>
                </a:cubicBezTo>
                <a:cubicBezTo>
                  <a:pt x="1537" y="1152"/>
                  <a:pt x="1537" y="1152"/>
                  <a:pt x="1537" y="1152"/>
                </a:cubicBezTo>
                <a:cubicBezTo>
                  <a:pt x="1538" y="1152"/>
                  <a:pt x="1538" y="1153"/>
                  <a:pt x="1538" y="1153"/>
                </a:cubicBezTo>
                <a:moveTo>
                  <a:pt x="1538" y="1171"/>
                </a:moveTo>
                <a:cubicBezTo>
                  <a:pt x="1537" y="1172"/>
                  <a:pt x="1537" y="1173"/>
                  <a:pt x="1536" y="1173"/>
                </a:cubicBezTo>
                <a:cubicBezTo>
                  <a:pt x="1536" y="1173"/>
                  <a:pt x="1536" y="1173"/>
                  <a:pt x="1536" y="1173"/>
                </a:cubicBezTo>
                <a:cubicBezTo>
                  <a:pt x="1536" y="1172"/>
                  <a:pt x="1537" y="1172"/>
                  <a:pt x="1538" y="1171"/>
                </a:cubicBezTo>
                <a:moveTo>
                  <a:pt x="1613" y="1037"/>
                </a:moveTo>
                <a:cubicBezTo>
                  <a:pt x="1612" y="1037"/>
                  <a:pt x="1612" y="1037"/>
                  <a:pt x="1612" y="1037"/>
                </a:cubicBezTo>
                <a:cubicBezTo>
                  <a:pt x="1611" y="1036"/>
                  <a:pt x="1611" y="1037"/>
                  <a:pt x="1610" y="1038"/>
                </a:cubicBezTo>
                <a:cubicBezTo>
                  <a:pt x="1609" y="1039"/>
                  <a:pt x="1608" y="1040"/>
                  <a:pt x="1606" y="1040"/>
                </a:cubicBezTo>
                <a:cubicBezTo>
                  <a:pt x="1605" y="1040"/>
                  <a:pt x="1605" y="1040"/>
                  <a:pt x="1604" y="1040"/>
                </a:cubicBezTo>
                <a:cubicBezTo>
                  <a:pt x="1602" y="1040"/>
                  <a:pt x="1600" y="1042"/>
                  <a:pt x="1598" y="1041"/>
                </a:cubicBezTo>
                <a:cubicBezTo>
                  <a:pt x="1597" y="1041"/>
                  <a:pt x="1596" y="1041"/>
                  <a:pt x="1596" y="1041"/>
                </a:cubicBezTo>
                <a:cubicBezTo>
                  <a:pt x="1594" y="1043"/>
                  <a:pt x="1592" y="1042"/>
                  <a:pt x="1590" y="1042"/>
                </a:cubicBezTo>
                <a:cubicBezTo>
                  <a:pt x="1588" y="1042"/>
                  <a:pt x="1587" y="1043"/>
                  <a:pt x="1586" y="1044"/>
                </a:cubicBezTo>
                <a:cubicBezTo>
                  <a:pt x="1584" y="1045"/>
                  <a:pt x="1583" y="1046"/>
                  <a:pt x="1581" y="1045"/>
                </a:cubicBezTo>
                <a:cubicBezTo>
                  <a:pt x="1579" y="1044"/>
                  <a:pt x="1578" y="1044"/>
                  <a:pt x="1576" y="1045"/>
                </a:cubicBezTo>
                <a:cubicBezTo>
                  <a:pt x="1575" y="1047"/>
                  <a:pt x="1573" y="1047"/>
                  <a:pt x="1571" y="1048"/>
                </a:cubicBezTo>
                <a:cubicBezTo>
                  <a:pt x="1567" y="1048"/>
                  <a:pt x="1565" y="1045"/>
                  <a:pt x="1563" y="1043"/>
                </a:cubicBezTo>
                <a:cubicBezTo>
                  <a:pt x="1562" y="1042"/>
                  <a:pt x="1562" y="1040"/>
                  <a:pt x="1560" y="1040"/>
                </a:cubicBezTo>
                <a:cubicBezTo>
                  <a:pt x="1560" y="1040"/>
                  <a:pt x="1560" y="1040"/>
                  <a:pt x="1560" y="1040"/>
                </a:cubicBezTo>
                <a:cubicBezTo>
                  <a:pt x="1560" y="1039"/>
                  <a:pt x="1559" y="1039"/>
                  <a:pt x="1559" y="1039"/>
                </a:cubicBezTo>
                <a:cubicBezTo>
                  <a:pt x="1559" y="1039"/>
                  <a:pt x="1559" y="1039"/>
                  <a:pt x="1558" y="1039"/>
                </a:cubicBezTo>
                <a:cubicBezTo>
                  <a:pt x="1558" y="1039"/>
                  <a:pt x="1558" y="1039"/>
                  <a:pt x="1558" y="1039"/>
                </a:cubicBezTo>
                <a:cubicBezTo>
                  <a:pt x="1557" y="1039"/>
                  <a:pt x="1557" y="1039"/>
                  <a:pt x="1557" y="1039"/>
                </a:cubicBezTo>
                <a:cubicBezTo>
                  <a:pt x="1557" y="1038"/>
                  <a:pt x="1558" y="1038"/>
                  <a:pt x="1558" y="1038"/>
                </a:cubicBezTo>
                <a:cubicBezTo>
                  <a:pt x="1559" y="1038"/>
                  <a:pt x="1560" y="1037"/>
                  <a:pt x="1561" y="1036"/>
                </a:cubicBezTo>
                <a:cubicBezTo>
                  <a:pt x="1562" y="1034"/>
                  <a:pt x="1561" y="1032"/>
                  <a:pt x="1559" y="1031"/>
                </a:cubicBezTo>
                <a:cubicBezTo>
                  <a:pt x="1559" y="1031"/>
                  <a:pt x="1559" y="1031"/>
                  <a:pt x="1559" y="1031"/>
                </a:cubicBezTo>
                <a:cubicBezTo>
                  <a:pt x="1558" y="1030"/>
                  <a:pt x="1557" y="1029"/>
                  <a:pt x="1556" y="1028"/>
                </a:cubicBezTo>
                <a:cubicBezTo>
                  <a:pt x="1555" y="1028"/>
                  <a:pt x="1554" y="1027"/>
                  <a:pt x="1554" y="1026"/>
                </a:cubicBezTo>
                <a:cubicBezTo>
                  <a:pt x="1554" y="1025"/>
                  <a:pt x="1553" y="1024"/>
                  <a:pt x="1551" y="1023"/>
                </a:cubicBezTo>
                <a:cubicBezTo>
                  <a:pt x="1551" y="1023"/>
                  <a:pt x="1550" y="1022"/>
                  <a:pt x="1550" y="1022"/>
                </a:cubicBezTo>
                <a:cubicBezTo>
                  <a:pt x="1549" y="1021"/>
                  <a:pt x="1549" y="1021"/>
                  <a:pt x="1548" y="1020"/>
                </a:cubicBezTo>
                <a:cubicBezTo>
                  <a:pt x="1548" y="1019"/>
                  <a:pt x="1547" y="1018"/>
                  <a:pt x="1545" y="1018"/>
                </a:cubicBezTo>
                <a:cubicBezTo>
                  <a:pt x="1545" y="1018"/>
                  <a:pt x="1544" y="1017"/>
                  <a:pt x="1544" y="1017"/>
                </a:cubicBezTo>
                <a:cubicBezTo>
                  <a:pt x="1543" y="1015"/>
                  <a:pt x="1542" y="1015"/>
                  <a:pt x="1540" y="1016"/>
                </a:cubicBezTo>
                <a:cubicBezTo>
                  <a:pt x="1540" y="1015"/>
                  <a:pt x="1539" y="1014"/>
                  <a:pt x="1539" y="1013"/>
                </a:cubicBezTo>
                <a:cubicBezTo>
                  <a:pt x="1539" y="1013"/>
                  <a:pt x="1539" y="1012"/>
                  <a:pt x="1538" y="1012"/>
                </a:cubicBezTo>
                <a:cubicBezTo>
                  <a:pt x="1537" y="1013"/>
                  <a:pt x="1538" y="1013"/>
                  <a:pt x="1538" y="1014"/>
                </a:cubicBezTo>
                <a:cubicBezTo>
                  <a:pt x="1537" y="1014"/>
                  <a:pt x="1537" y="1014"/>
                  <a:pt x="1537" y="1014"/>
                </a:cubicBezTo>
                <a:cubicBezTo>
                  <a:pt x="1537" y="1014"/>
                  <a:pt x="1537" y="1014"/>
                  <a:pt x="1537" y="1014"/>
                </a:cubicBezTo>
                <a:cubicBezTo>
                  <a:pt x="1536" y="1012"/>
                  <a:pt x="1534" y="1011"/>
                  <a:pt x="1534" y="1010"/>
                </a:cubicBezTo>
                <a:cubicBezTo>
                  <a:pt x="1534" y="1009"/>
                  <a:pt x="1534" y="1009"/>
                  <a:pt x="1533" y="1008"/>
                </a:cubicBezTo>
                <a:cubicBezTo>
                  <a:pt x="1533" y="1006"/>
                  <a:pt x="1532" y="1003"/>
                  <a:pt x="1532" y="1000"/>
                </a:cubicBezTo>
                <a:cubicBezTo>
                  <a:pt x="1531" y="998"/>
                  <a:pt x="1530" y="996"/>
                  <a:pt x="1528" y="994"/>
                </a:cubicBezTo>
                <a:cubicBezTo>
                  <a:pt x="1528" y="993"/>
                  <a:pt x="1528" y="993"/>
                  <a:pt x="1528" y="993"/>
                </a:cubicBezTo>
                <a:cubicBezTo>
                  <a:pt x="1527" y="993"/>
                  <a:pt x="1525" y="991"/>
                  <a:pt x="1524" y="990"/>
                </a:cubicBezTo>
                <a:cubicBezTo>
                  <a:pt x="1524" y="989"/>
                  <a:pt x="1523" y="989"/>
                  <a:pt x="1523" y="989"/>
                </a:cubicBezTo>
                <a:cubicBezTo>
                  <a:pt x="1522" y="989"/>
                  <a:pt x="1521" y="989"/>
                  <a:pt x="1521" y="988"/>
                </a:cubicBezTo>
                <a:cubicBezTo>
                  <a:pt x="1520" y="985"/>
                  <a:pt x="1519" y="982"/>
                  <a:pt x="1520" y="978"/>
                </a:cubicBezTo>
                <a:cubicBezTo>
                  <a:pt x="1520" y="976"/>
                  <a:pt x="1519" y="973"/>
                  <a:pt x="1519" y="971"/>
                </a:cubicBezTo>
                <a:cubicBezTo>
                  <a:pt x="1519" y="970"/>
                  <a:pt x="1519" y="970"/>
                  <a:pt x="1519" y="970"/>
                </a:cubicBezTo>
                <a:cubicBezTo>
                  <a:pt x="1518" y="969"/>
                  <a:pt x="1517" y="968"/>
                  <a:pt x="1517" y="966"/>
                </a:cubicBezTo>
                <a:cubicBezTo>
                  <a:pt x="1517" y="965"/>
                  <a:pt x="1518" y="965"/>
                  <a:pt x="1517" y="964"/>
                </a:cubicBezTo>
                <a:cubicBezTo>
                  <a:pt x="1517" y="964"/>
                  <a:pt x="1517" y="964"/>
                  <a:pt x="1517" y="964"/>
                </a:cubicBezTo>
                <a:cubicBezTo>
                  <a:pt x="1515" y="963"/>
                  <a:pt x="1514" y="962"/>
                  <a:pt x="1513" y="960"/>
                </a:cubicBezTo>
                <a:cubicBezTo>
                  <a:pt x="1512" y="960"/>
                  <a:pt x="1512" y="960"/>
                  <a:pt x="1511" y="960"/>
                </a:cubicBezTo>
                <a:cubicBezTo>
                  <a:pt x="1510" y="960"/>
                  <a:pt x="1509" y="959"/>
                  <a:pt x="1509" y="957"/>
                </a:cubicBezTo>
                <a:cubicBezTo>
                  <a:pt x="1509" y="957"/>
                  <a:pt x="1509" y="957"/>
                  <a:pt x="1509" y="956"/>
                </a:cubicBezTo>
                <a:cubicBezTo>
                  <a:pt x="1508" y="956"/>
                  <a:pt x="1508" y="955"/>
                  <a:pt x="1508" y="954"/>
                </a:cubicBezTo>
                <a:cubicBezTo>
                  <a:pt x="1507" y="953"/>
                  <a:pt x="1508" y="951"/>
                  <a:pt x="1510" y="951"/>
                </a:cubicBezTo>
                <a:cubicBezTo>
                  <a:pt x="1509" y="950"/>
                  <a:pt x="1508" y="950"/>
                  <a:pt x="1508" y="949"/>
                </a:cubicBezTo>
                <a:cubicBezTo>
                  <a:pt x="1507" y="948"/>
                  <a:pt x="1506" y="947"/>
                  <a:pt x="1506" y="946"/>
                </a:cubicBezTo>
                <a:cubicBezTo>
                  <a:pt x="1505" y="944"/>
                  <a:pt x="1504" y="942"/>
                  <a:pt x="1503" y="941"/>
                </a:cubicBezTo>
                <a:cubicBezTo>
                  <a:pt x="1502" y="939"/>
                  <a:pt x="1501" y="937"/>
                  <a:pt x="1500" y="935"/>
                </a:cubicBezTo>
                <a:cubicBezTo>
                  <a:pt x="1499" y="933"/>
                  <a:pt x="1497" y="930"/>
                  <a:pt x="1497" y="927"/>
                </a:cubicBezTo>
                <a:cubicBezTo>
                  <a:pt x="1496" y="925"/>
                  <a:pt x="1495" y="924"/>
                  <a:pt x="1495" y="922"/>
                </a:cubicBezTo>
                <a:cubicBezTo>
                  <a:pt x="1495" y="921"/>
                  <a:pt x="1494" y="920"/>
                  <a:pt x="1493" y="920"/>
                </a:cubicBezTo>
                <a:cubicBezTo>
                  <a:pt x="1492" y="918"/>
                  <a:pt x="1491" y="916"/>
                  <a:pt x="1489" y="914"/>
                </a:cubicBezTo>
                <a:cubicBezTo>
                  <a:pt x="1489" y="912"/>
                  <a:pt x="1489" y="910"/>
                  <a:pt x="1487" y="908"/>
                </a:cubicBezTo>
                <a:cubicBezTo>
                  <a:pt x="1486" y="908"/>
                  <a:pt x="1487" y="906"/>
                  <a:pt x="1488" y="906"/>
                </a:cubicBezTo>
                <a:cubicBezTo>
                  <a:pt x="1489" y="905"/>
                  <a:pt x="1489" y="907"/>
                  <a:pt x="1489" y="907"/>
                </a:cubicBezTo>
                <a:cubicBezTo>
                  <a:pt x="1489" y="908"/>
                  <a:pt x="1489" y="908"/>
                  <a:pt x="1489" y="908"/>
                </a:cubicBezTo>
                <a:cubicBezTo>
                  <a:pt x="1489" y="909"/>
                  <a:pt x="1490" y="910"/>
                  <a:pt x="1491" y="911"/>
                </a:cubicBezTo>
                <a:cubicBezTo>
                  <a:pt x="1491" y="912"/>
                  <a:pt x="1492" y="912"/>
                  <a:pt x="1492" y="913"/>
                </a:cubicBezTo>
                <a:cubicBezTo>
                  <a:pt x="1492" y="915"/>
                  <a:pt x="1493" y="916"/>
                  <a:pt x="1494" y="917"/>
                </a:cubicBezTo>
                <a:cubicBezTo>
                  <a:pt x="1495" y="918"/>
                  <a:pt x="1495" y="919"/>
                  <a:pt x="1496" y="920"/>
                </a:cubicBezTo>
                <a:cubicBezTo>
                  <a:pt x="1497" y="922"/>
                  <a:pt x="1499" y="922"/>
                  <a:pt x="1500" y="921"/>
                </a:cubicBezTo>
                <a:cubicBezTo>
                  <a:pt x="1501" y="921"/>
                  <a:pt x="1501" y="920"/>
                  <a:pt x="1501" y="920"/>
                </a:cubicBezTo>
                <a:cubicBezTo>
                  <a:pt x="1501" y="918"/>
                  <a:pt x="1501" y="916"/>
                  <a:pt x="1502" y="914"/>
                </a:cubicBezTo>
                <a:cubicBezTo>
                  <a:pt x="1502" y="912"/>
                  <a:pt x="1503" y="910"/>
                  <a:pt x="1504" y="909"/>
                </a:cubicBezTo>
                <a:cubicBezTo>
                  <a:pt x="1504" y="909"/>
                  <a:pt x="1504" y="909"/>
                  <a:pt x="1504" y="909"/>
                </a:cubicBezTo>
                <a:cubicBezTo>
                  <a:pt x="1503" y="906"/>
                  <a:pt x="1500" y="897"/>
                  <a:pt x="1499" y="894"/>
                </a:cubicBezTo>
                <a:cubicBezTo>
                  <a:pt x="1497" y="894"/>
                  <a:pt x="1496" y="897"/>
                  <a:pt x="1494" y="895"/>
                </a:cubicBezTo>
                <a:cubicBezTo>
                  <a:pt x="1493" y="896"/>
                  <a:pt x="1493" y="896"/>
                  <a:pt x="1493" y="896"/>
                </a:cubicBezTo>
                <a:cubicBezTo>
                  <a:pt x="1491" y="896"/>
                  <a:pt x="1490" y="898"/>
                  <a:pt x="1488" y="896"/>
                </a:cubicBezTo>
                <a:cubicBezTo>
                  <a:pt x="1487" y="895"/>
                  <a:pt x="1487" y="895"/>
                  <a:pt x="1486" y="895"/>
                </a:cubicBezTo>
                <a:cubicBezTo>
                  <a:pt x="1485" y="894"/>
                  <a:pt x="1484" y="892"/>
                  <a:pt x="1482" y="893"/>
                </a:cubicBezTo>
                <a:cubicBezTo>
                  <a:pt x="1481" y="893"/>
                  <a:pt x="1480" y="893"/>
                  <a:pt x="1480" y="893"/>
                </a:cubicBezTo>
                <a:cubicBezTo>
                  <a:pt x="1479" y="892"/>
                  <a:pt x="1478" y="892"/>
                  <a:pt x="1477" y="893"/>
                </a:cubicBezTo>
                <a:cubicBezTo>
                  <a:pt x="1477" y="894"/>
                  <a:pt x="1476" y="894"/>
                  <a:pt x="1475" y="894"/>
                </a:cubicBezTo>
                <a:cubicBezTo>
                  <a:pt x="1473" y="893"/>
                  <a:pt x="1472" y="894"/>
                  <a:pt x="1470" y="895"/>
                </a:cubicBezTo>
                <a:cubicBezTo>
                  <a:pt x="1469" y="895"/>
                  <a:pt x="1469" y="896"/>
                  <a:pt x="1468" y="896"/>
                </a:cubicBezTo>
                <a:cubicBezTo>
                  <a:pt x="1468" y="897"/>
                  <a:pt x="1467" y="897"/>
                  <a:pt x="1467" y="897"/>
                </a:cubicBezTo>
                <a:cubicBezTo>
                  <a:pt x="1466" y="898"/>
                  <a:pt x="1464" y="899"/>
                  <a:pt x="1463" y="898"/>
                </a:cubicBezTo>
                <a:cubicBezTo>
                  <a:pt x="1462" y="897"/>
                  <a:pt x="1460" y="896"/>
                  <a:pt x="1458" y="896"/>
                </a:cubicBezTo>
                <a:cubicBezTo>
                  <a:pt x="1458" y="896"/>
                  <a:pt x="1457" y="896"/>
                  <a:pt x="1456" y="896"/>
                </a:cubicBezTo>
                <a:cubicBezTo>
                  <a:pt x="1455" y="895"/>
                  <a:pt x="1455" y="895"/>
                  <a:pt x="1454" y="895"/>
                </a:cubicBezTo>
                <a:cubicBezTo>
                  <a:pt x="1453" y="895"/>
                  <a:pt x="1453" y="895"/>
                  <a:pt x="1453" y="895"/>
                </a:cubicBezTo>
                <a:cubicBezTo>
                  <a:pt x="1453" y="893"/>
                  <a:pt x="1451" y="894"/>
                  <a:pt x="1450" y="893"/>
                </a:cubicBezTo>
                <a:cubicBezTo>
                  <a:pt x="1449" y="893"/>
                  <a:pt x="1447" y="893"/>
                  <a:pt x="1446" y="893"/>
                </a:cubicBezTo>
                <a:cubicBezTo>
                  <a:pt x="1445" y="892"/>
                  <a:pt x="1442" y="891"/>
                  <a:pt x="1440" y="893"/>
                </a:cubicBezTo>
                <a:cubicBezTo>
                  <a:pt x="1439" y="894"/>
                  <a:pt x="1438" y="893"/>
                  <a:pt x="1438" y="891"/>
                </a:cubicBezTo>
                <a:cubicBezTo>
                  <a:pt x="1437" y="891"/>
                  <a:pt x="1437" y="891"/>
                  <a:pt x="1437" y="891"/>
                </a:cubicBezTo>
                <a:cubicBezTo>
                  <a:pt x="1437" y="889"/>
                  <a:pt x="1436" y="889"/>
                  <a:pt x="1434" y="889"/>
                </a:cubicBezTo>
                <a:cubicBezTo>
                  <a:pt x="1433" y="889"/>
                  <a:pt x="1431" y="889"/>
                  <a:pt x="1430" y="888"/>
                </a:cubicBezTo>
                <a:cubicBezTo>
                  <a:pt x="1429" y="887"/>
                  <a:pt x="1427" y="887"/>
                  <a:pt x="1425" y="887"/>
                </a:cubicBezTo>
                <a:cubicBezTo>
                  <a:pt x="1425" y="887"/>
                  <a:pt x="1424" y="887"/>
                  <a:pt x="1424" y="886"/>
                </a:cubicBezTo>
                <a:cubicBezTo>
                  <a:pt x="1425" y="884"/>
                  <a:pt x="1423" y="884"/>
                  <a:pt x="1422" y="883"/>
                </a:cubicBezTo>
                <a:cubicBezTo>
                  <a:pt x="1421" y="883"/>
                  <a:pt x="1421" y="883"/>
                  <a:pt x="1421" y="883"/>
                </a:cubicBezTo>
                <a:cubicBezTo>
                  <a:pt x="1420" y="882"/>
                  <a:pt x="1420" y="882"/>
                  <a:pt x="1419" y="882"/>
                </a:cubicBezTo>
                <a:cubicBezTo>
                  <a:pt x="1417" y="882"/>
                  <a:pt x="1415" y="881"/>
                  <a:pt x="1412" y="883"/>
                </a:cubicBezTo>
                <a:cubicBezTo>
                  <a:pt x="1412" y="883"/>
                  <a:pt x="1412" y="883"/>
                  <a:pt x="1412" y="883"/>
                </a:cubicBezTo>
                <a:cubicBezTo>
                  <a:pt x="1410" y="883"/>
                  <a:pt x="1408" y="884"/>
                  <a:pt x="1406" y="885"/>
                </a:cubicBezTo>
                <a:cubicBezTo>
                  <a:pt x="1406" y="886"/>
                  <a:pt x="1405" y="886"/>
                  <a:pt x="1404" y="887"/>
                </a:cubicBezTo>
                <a:cubicBezTo>
                  <a:pt x="1404" y="887"/>
                  <a:pt x="1402" y="890"/>
                  <a:pt x="1402" y="891"/>
                </a:cubicBezTo>
                <a:cubicBezTo>
                  <a:pt x="1403" y="892"/>
                  <a:pt x="1403" y="894"/>
                  <a:pt x="1404" y="895"/>
                </a:cubicBezTo>
                <a:cubicBezTo>
                  <a:pt x="1404" y="896"/>
                  <a:pt x="1404" y="896"/>
                  <a:pt x="1404" y="897"/>
                </a:cubicBezTo>
                <a:cubicBezTo>
                  <a:pt x="1403" y="899"/>
                  <a:pt x="1401" y="901"/>
                  <a:pt x="1399" y="902"/>
                </a:cubicBezTo>
                <a:cubicBezTo>
                  <a:pt x="1398" y="903"/>
                  <a:pt x="1397" y="903"/>
                  <a:pt x="1396" y="902"/>
                </a:cubicBezTo>
                <a:cubicBezTo>
                  <a:pt x="1392" y="901"/>
                  <a:pt x="1390" y="898"/>
                  <a:pt x="1387" y="897"/>
                </a:cubicBezTo>
                <a:cubicBezTo>
                  <a:pt x="1384" y="896"/>
                  <a:pt x="1381" y="895"/>
                  <a:pt x="1378" y="895"/>
                </a:cubicBezTo>
                <a:cubicBezTo>
                  <a:pt x="1377" y="895"/>
                  <a:pt x="1375" y="895"/>
                  <a:pt x="1374" y="894"/>
                </a:cubicBezTo>
                <a:cubicBezTo>
                  <a:pt x="1372" y="893"/>
                  <a:pt x="1371" y="891"/>
                  <a:pt x="1371" y="888"/>
                </a:cubicBezTo>
                <a:cubicBezTo>
                  <a:pt x="1371" y="887"/>
                  <a:pt x="1370" y="885"/>
                  <a:pt x="1369" y="885"/>
                </a:cubicBezTo>
                <a:cubicBezTo>
                  <a:pt x="1367" y="886"/>
                  <a:pt x="1366" y="885"/>
                  <a:pt x="1364" y="884"/>
                </a:cubicBezTo>
                <a:cubicBezTo>
                  <a:pt x="1361" y="882"/>
                  <a:pt x="1358" y="882"/>
                  <a:pt x="1355" y="882"/>
                </a:cubicBezTo>
                <a:cubicBezTo>
                  <a:pt x="1353" y="882"/>
                  <a:pt x="1351" y="883"/>
                  <a:pt x="1349" y="881"/>
                </a:cubicBezTo>
                <a:cubicBezTo>
                  <a:pt x="1348" y="880"/>
                  <a:pt x="1347" y="880"/>
                  <a:pt x="1345" y="879"/>
                </a:cubicBezTo>
                <a:cubicBezTo>
                  <a:pt x="1345" y="879"/>
                  <a:pt x="1345" y="879"/>
                  <a:pt x="1345" y="879"/>
                </a:cubicBezTo>
                <a:cubicBezTo>
                  <a:pt x="1343" y="879"/>
                  <a:pt x="1343" y="879"/>
                  <a:pt x="1343" y="877"/>
                </a:cubicBezTo>
                <a:cubicBezTo>
                  <a:pt x="1342" y="876"/>
                  <a:pt x="1342" y="876"/>
                  <a:pt x="1341" y="876"/>
                </a:cubicBezTo>
                <a:cubicBezTo>
                  <a:pt x="1341" y="877"/>
                  <a:pt x="1340" y="877"/>
                  <a:pt x="1340" y="877"/>
                </a:cubicBezTo>
                <a:cubicBezTo>
                  <a:pt x="1339" y="876"/>
                  <a:pt x="1340" y="876"/>
                  <a:pt x="1340" y="875"/>
                </a:cubicBezTo>
                <a:cubicBezTo>
                  <a:pt x="1341" y="875"/>
                  <a:pt x="1341" y="875"/>
                  <a:pt x="1341" y="875"/>
                </a:cubicBezTo>
                <a:cubicBezTo>
                  <a:pt x="1341" y="875"/>
                  <a:pt x="1342" y="875"/>
                  <a:pt x="1342" y="874"/>
                </a:cubicBezTo>
                <a:cubicBezTo>
                  <a:pt x="1341" y="874"/>
                  <a:pt x="1341" y="874"/>
                  <a:pt x="1341" y="874"/>
                </a:cubicBezTo>
                <a:cubicBezTo>
                  <a:pt x="1341" y="873"/>
                  <a:pt x="1340" y="874"/>
                  <a:pt x="1340" y="874"/>
                </a:cubicBezTo>
                <a:cubicBezTo>
                  <a:pt x="1340" y="874"/>
                  <a:pt x="1340" y="875"/>
                  <a:pt x="1340" y="875"/>
                </a:cubicBezTo>
                <a:cubicBezTo>
                  <a:pt x="1339" y="876"/>
                  <a:pt x="1336" y="875"/>
                  <a:pt x="1336" y="873"/>
                </a:cubicBezTo>
                <a:cubicBezTo>
                  <a:pt x="1335" y="872"/>
                  <a:pt x="1335" y="870"/>
                  <a:pt x="1337" y="870"/>
                </a:cubicBezTo>
                <a:cubicBezTo>
                  <a:pt x="1339" y="868"/>
                  <a:pt x="1341" y="866"/>
                  <a:pt x="1342" y="864"/>
                </a:cubicBezTo>
                <a:cubicBezTo>
                  <a:pt x="1342" y="862"/>
                  <a:pt x="1341" y="861"/>
                  <a:pt x="1342" y="860"/>
                </a:cubicBezTo>
                <a:cubicBezTo>
                  <a:pt x="1341" y="859"/>
                  <a:pt x="1340" y="858"/>
                  <a:pt x="1339" y="857"/>
                </a:cubicBezTo>
                <a:cubicBezTo>
                  <a:pt x="1338" y="856"/>
                  <a:pt x="1338" y="854"/>
                  <a:pt x="1339" y="853"/>
                </a:cubicBezTo>
                <a:cubicBezTo>
                  <a:pt x="1341" y="852"/>
                  <a:pt x="1341" y="850"/>
                  <a:pt x="1342" y="849"/>
                </a:cubicBezTo>
                <a:cubicBezTo>
                  <a:pt x="1343" y="848"/>
                  <a:pt x="1343" y="848"/>
                  <a:pt x="1342" y="847"/>
                </a:cubicBezTo>
                <a:cubicBezTo>
                  <a:pt x="1342" y="847"/>
                  <a:pt x="1341" y="847"/>
                  <a:pt x="1341" y="847"/>
                </a:cubicBezTo>
                <a:cubicBezTo>
                  <a:pt x="1340" y="849"/>
                  <a:pt x="1339" y="849"/>
                  <a:pt x="1337" y="850"/>
                </a:cubicBezTo>
                <a:cubicBezTo>
                  <a:pt x="1337" y="849"/>
                  <a:pt x="1337" y="848"/>
                  <a:pt x="1336" y="847"/>
                </a:cubicBezTo>
                <a:cubicBezTo>
                  <a:pt x="1336" y="847"/>
                  <a:pt x="1337" y="846"/>
                  <a:pt x="1336" y="846"/>
                </a:cubicBezTo>
                <a:cubicBezTo>
                  <a:pt x="1334" y="845"/>
                  <a:pt x="1331" y="845"/>
                  <a:pt x="1329" y="846"/>
                </a:cubicBezTo>
                <a:cubicBezTo>
                  <a:pt x="1328" y="847"/>
                  <a:pt x="1327" y="848"/>
                  <a:pt x="1326" y="848"/>
                </a:cubicBezTo>
                <a:cubicBezTo>
                  <a:pt x="1325" y="848"/>
                  <a:pt x="1325" y="848"/>
                  <a:pt x="1325" y="848"/>
                </a:cubicBezTo>
                <a:cubicBezTo>
                  <a:pt x="1325" y="849"/>
                  <a:pt x="1325" y="849"/>
                  <a:pt x="1325" y="849"/>
                </a:cubicBezTo>
                <a:cubicBezTo>
                  <a:pt x="1324" y="849"/>
                  <a:pt x="1324" y="849"/>
                  <a:pt x="1324" y="849"/>
                </a:cubicBezTo>
                <a:cubicBezTo>
                  <a:pt x="1323" y="849"/>
                  <a:pt x="1322" y="848"/>
                  <a:pt x="1321" y="849"/>
                </a:cubicBezTo>
                <a:cubicBezTo>
                  <a:pt x="1321" y="849"/>
                  <a:pt x="1320" y="849"/>
                  <a:pt x="1320" y="849"/>
                </a:cubicBezTo>
                <a:cubicBezTo>
                  <a:pt x="1318" y="847"/>
                  <a:pt x="1317" y="847"/>
                  <a:pt x="1316" y="848"/>
                </a:cubicBezTo>
                <a:cubicBezTo>
                  <a:pt x="1315" y="849"/>
                  <a:pt x="1315" y="849"/>
                  <a:pt x="1314" y="849"/>
                </a:cubicBezTo>
                <a:cubicBezTo>
                  <a:pt x="1314" y="849"/>
                  <a:pt x="1314" y="849"/>
                  <a:pt x="1314" y="849"/>
                </a:cubicBezTo>
                <a:cubicBezTo>
                  <a:pt x="1313" y="848"/>
                  <a:pt x="1313" y="848"/>
                  <a:pt x="1313" y="848"/>
                </a:cubicBezTo>
                <a:cubicBezTo>
                  <a:pt x="1312" y="848"/>
                  <a:pt x="1312" y="848"/>
                  <a:pt x="1311" y="847"/>
                </a:cubicBezTo>
                <a:cubicBezTo>
                  <a:pt x="1311" y="847"/>
                  <a:pt x="1310" y="847"/>
                  <a:pt x="1310" y="848"/>
                </a:cubicBezTo>
                <a:cubicBezTo>
                  <a:pt x="1310" y="849"/>
                  <a:pt x="1309" y="848"/>
                  <a:pt x="1308" y="849"/>
                </a:cubicBezTo>
                <a:cubicBezTo>
                  <a:pt x="1308" y="849"/>
                  <a:pt x="1308" y="849"/>
                  <a:pt x="1307" y="849"/>
                </a:cubicBezTo>
                <a:cubicBezTo>
                  <a:pt x="1307" y="849"/>
                  <a:pt x="1306" y="849"/>
                  <a:pt x="1305" y="850"/>
                </a:cubicBezTo>
                <a:cubicBezTo>
                  <a:pt x="1305" y="851"/>
                  <a:pt x="1303" y="851"/>
                  <a:pt x="1302" y="851"/>
                </a:cubicBezTo>
                <a:cubicBezTo>
                  <a:pt x="1301" y="850"/>
                  <a:pt x="1300" y="849"/>
                  <a:pt x="1299" y="849"/>
                </a:cubicBezTo>
                <a:cubicBezTo>
                  <a:pt x="1299" y="849"/>
                  <a:pt x="1299" y="849"/>
                  <a:pt x="1299" y="849"/>
                </a:cubicBezTo>
                <a:cubicBezTo>
                  <a:pt x="1296" y="848"/>
                  <a:pt x="1294" y="849"/>
                  <a:pt x="1292" y="849"/>
                </a:cubicBezTo>
                <a:cubicBezTo>
                  <a:pt x="1290" y="849"/>
                  <a:pt x="1289" y="850"/>
                  <a:pt x="1287" y="850"/>
                </a:cubicBezTo>
                <a:cubicBezTo>
                  <a:pt x="1286" y="850"/>
                  <a:pt x="1286" y="850"/>
                  <a:pt x="1286" y="851"/>
                </a:cubicBezTo>
                <a:cubicBezTo>
                  <a:pt x="1284" y="851"/>
                  <a:pt x="1282" y="851"/>
                  <a:pt x="1281" y="851"/>
                </a:cubicBezTo>
                <a:cubicBezTo>
                  <a:pt x="1278" y="852"/>
                  <a:pt x="1275" y="851"/>
                  <a:pt x="1272" y="853"/>
                </a:cubicBezTo>
                <a:cubicBezTo>
                  <a:pt x="1271" y="854"/>
                  <a:pt x="1269" y="855"/>
                  <a:pt x="1268" y="857"/>
                </a:cubicBezTo>
                <a:cubicBezTo>
                  <a:pt x="1267" y="857"/>
                  <a:pt x="1267" y="859"/>
                  <a:pt x="1265" y="857"/>
                </a:cubicBezTo>
                <a:cubicBezTo>
                  <a:pt x="1265" y="857"/>
                  <a:pt x="1264" y="856"/>
                  <a:pt x="1264" y="857"/>
                </a:cubicBezTo>
                <a:cubicBezTo>
                  <a:pt x="1263" y="858"/>
                  <a:pt x="1263" y="859"/>
                  <a:pt x="1262" y="858"/>
                </a:cubicBezTo>
                <a:cubicBezTo>
                  <a:pt x="1260" y="858"/>
                  <a:pt x="1260" y="860"/>
                  <a:pt x="1259" y="861"/>
                </a:cubicBezTo>
                <a:cubicBezTo>
                  <a:pt x="1257" y="862"/>
                  <a:pt x="1255" y="864"/>
                  <a:pt x="1253" y="864"/>
                </a:cubicBezTo>
                <a:cubicBezTo>
                  <a:pt x="1252" y="864"/>
                  <a:pt x="1252" y="864"/>
                  <a:pt x="1252" y="864"/>
                </a:cubicBezTo>
                <a:cubicBezTo>
                  <a:pt x="1252" y="864"/>
                  <a:pt x="1252" y="864"/>
                  <a:pt x="1252" y="864"/>
                </a:cubicBezTo>
                <a:cubicBezTo>
                  <a:pt x="1251" y="863"/>
                  <a:pt x="1251" y="863"/>
                  <a:pt x="1251" y="863"/>
                </a:cubicBezTo>
                <a:cubicBezTo>
                  <a:pt x="1248" y="864"/>
                  <a:pt x="1248" y="864"/>
                  <a:pt x="1247" y="861"/>
                </a:cubicBezTo>
                <a:cubicBezTo>
                  <a:pt x="1246" y="862"/>
                  <a:pt x="1246" y="863"/>
                  <a:pt x="1245" y="863"/>
                </a:cubicBezTo>
                <a:cubicBezTo>
                  <a:pt x="1244" y="863"/>
                  <a:pt x="1244" y="863"/>
                  <a:pt x="1244" y="863"/>
                </a:cubicBezTo>
                <a:cubicBezTo>
                  <a:pt x="1242" y="863"/>
                  <a:pt x="1240" y="862"/>
                  <a:pt x="1238" y="863"/>
                </a:cubicBezTo>
                <a:cubicBezTo>
                  <a:pt x="1238" y="864"/>
                  <a:pt x="1237" y="864"/>
                  <a:pt x="1237" y="863"/>
                </a:cubicBezTo>
                <a:cubicBezTo>
                  <a:pt x="1236" y="863"/>
                  <a:pt x="1236" y="863"/>
                  <a:pt x="1235" y="863"/>
                </a:cubicBezTo>
                <a:cubicBezTo>
                  <a:pt x="1235" y="863"/>
                  <a:pt x="1235" y="863"/>
                  <a:pt x="1235" y="863"/>
                </a:cubicBezTo>
                <a:cubicBezTo>
                  <a:pt x="1234" y="861"/>
                  <a:pt x="1231" y="860"/>
                  <a:pt x="1231" y="857"/>
                </a:cubicBezTo>
                <a:cubicBezTo>
                  <a:pt x="1231" y="857"/>
                  <a:pt x="1231" y="857"/>
                  <a:pt x="1231" y="857"/>
                </a:cubicBezTo>
                <a:cubicBezTo>
                  <a:pt x="1230" y="857"/>
                  <a:pt x="1226" y="859"/>
                  <a:pt x="1226" y="860"/>
                </a:cubicBezTo>
                <a:cubicBezTo>
                  <a:pt x="1226" y="862"/>
                  <a:pt x="1225" y="865"/>
                  <a:pt x="1223" y="868"/>
                </a:cubicBezTo>
                <a:cubicBezTo>
                  <a:pt x="1222" y="870"/>
                  <a:pt x="1222" y="872"/>
                  <a:pt x="1220" y="873"/>
                </a:cubicBezTo>
                <a:cubicBezTo>
                  <a:pt x="1219" y="874"/>
                  <a:pt x="1217" y="875"/>
                  <a:pt x="1215" y="876"/>
                </a:cubicBezTo>
                <a:cubicBezTo>
                  <a:pt x="1214" y="877"/>
                  <a:pt x="1212" y="877"/>
                  <a:pt x="1211" y="878"/>
                </a:cubicBezTo>
                <a:cubicBezTo>
                  <a:pt x="1210" y="878"/>
                  <a:pt x="1209" y="878"/>
                  <a:pt x="1209" y="879"/>
                </a:cubicBezTo>
                <a:cubicBezTo>
                  <a:pt x="1208" y="881"/>
                  <a:pt x="1207" y="882"/>
                  <a:pt x="1205" y="883"/>
                </a:cubicBezTo>
                <a:cubicBezTo>
                  <a:pt x="1205" y="884"/>
                  <a:pt x="1204" y="885"/>
                  <a:pt x="1204" y="886"/>
                </a:cubicBezTo>
                <a:cubicBezTo>
                  <a:pt x="1204" y="887"/>
                  <a:pt x="1204" y="888"/>
                  <a:pt x="1204" y="889"/>
                </a:cubicBezTo>
                <a:cubicBezTo>
                  <a:pt x="1202" y="890"/>
                  <a:pt x="1202" y="891"/>
                  <a:pt x="1201" y="892"/>
                </a:cubicBezTo>
                <a:cubicBezTo>
                  <a:pt x="1200" y="895"/>
                  <a:pt x="1200" y="898"/>
                  <a:pt x="1201" y="900"/>
                </a:cubicBezTo>
                <a:cubicBezTo>
                  <a:pt x="1201" y="901"/>
                  <a:pt x="1202" y="902"/>
                  <a:pt x="1202" y="904"/>
                </a:cubicBezTo>
                <a:cubicBezTo>
                  <a:pt x="1201" y="904"/>
                  <a:pt x="1201" y="905"/>
                  <a:pt x="1201" y="905"/>
                </a:cubicBezTo>
                <a:cubicBezTo>
                  <a:pt x="1199" y="907"/>
                  <a:pt x="1199" y="909"/>
                  <a:pt x="1197" y="911"/>
                </a:cubicBezTo>
                <a:cubicBezTo>
                  <a:pt x="1195" y="913"/>
                  <a:pt x="1191" y="914"/>
                  <a:pt x="1190" y="917"/>
                </a:cubicBezTo>
                <a:cubicBezTo>
                  <a:pt x="1187" y="918"/>
                  <a:pt x="1185" y="920"/>
                  <a:pt x="1183" y="920"/>
                </a:cubicBezTo>
                <a:cubicBezTo>
                  <a:pt x="1181" y="920"/>
                  <a:pt x="1179" y="920"/>
                  <a:pt x="1178" y="922"/>
                </a:cubicBezTo>
                <a:cubicBezTo>
                  <a:pt x="1177" y="922"/>
                  <a:pt x="1177" y="922"/>
                  <a:pt x="1177" y="922"/>
                </a:cubicBezTo>
                <a:cubicBezTo>
                  <a:pt x="1177" y="922"/>
                  <a:pt x="1177" y="925"/>
                  <a:pt x="1176" y="926"/>
                </a:cubicBezTo>
                <a:cubicBezTo>
                  <a:pt x="1176" y="929"/>
                  <a:pt x="1174" y="931"/>
                  <a:pt x="1172" y="932"/>
                </a:cubicBezTo>
                <a:cubicBezTo>
                  <a:pt x="1171" y="933"/>
                  <a:pt x="1169" y="933"/>
                  <a:pt x="1169" y="935"/>
                </a:cubicBezTo>
                <a:cubicBezTo>
                  <a:pt x="1168" y="938"/>
                  <a:pt x="1166" y="940"/>
                  <a:pt x="1167" y="943"/>
                </a:cubicBezTo>
                <a:cubicBezTo>
                  <a:pt x="1167" y="945"/>
                  <a:pt x="1166" y="946"/>
                  <a:pt x="1165" y="946"/>
                </a:cubicBezTo>
                <a:cubicBezTo>
                  <a:pt x="1163" y="949"/>
                  <a:pt x="1161" y="950"/>
                  <a:pt x="1159" y="953"/>
                </a:cubicBezTo>
                <a:cubicBezTo>
                  <a:pt x="1158" y="955"/>
                  <a:pt x="1157" y="957"/>
                  <a:pt x="1156" y="960"/>
                </a:cubicBezTo>
                <a:cubicBezTo>
                  <a:pt x="1156" y="961"/>
                  <a:pt x="1156" y="963"/>
                  <a:pt x="1153" y="964"/>
                </a:cubicBezTo>
                <a:cubicBezTo>
                  <a:pt x="1153" y="964"/>
                  <a:pt x="1153" y="964"/>
                  <a:pt x="1153" y="964"/>
                </a:cubicBezTo>
                <a:cubicBezTo>
                  <a:pt x="1153" y="966"/>
                  <a:pt x="1151" y="968"/>
                  <a:pt x="1152" y="970"/>
                </a:cubicBezTo>
                <a:cubicBezTo>
                  <a:pt x="1151" y="971"/>
                  <a:pt x="1151" y="972"/>
                  <a:pt x="1151" y="974"/>
                </a:cubicBezTo>
                <a:cubicBezTo>
                  <a:pt x="1152" y="973"/>
                  <a:pt x="1151" y="972"/>
                  <a:pt x="1152" y="972"/>
                </a:cubicBezTo>
                <a:cubicBezTo>
                  <a:pt x="1152" y="972"/>
                  <a:pt x="1152" y="972"/>
                  <a:pt x="1152" y="972"/>
                </a:cubicBezTo>
                <a:cubicBezTo>
                  <a:pt x="1153" y="974"/>
                  <a:pt x="1155" y="975"/>
                  <a:pt x="1156" y="977"/>
                </a:cubicBezTo>
                <a:cubicBezTo>
                  <a:pt x="1157" y="979"/>
                  <a:pt x="1157" y="981"/>
                  <a:pt x="1156" y="983"/>
                </a:cubicBezTo>
                <a:cubicBezTo>
                  <a:pt x="1155" y="983"/>
                  <a:pt x="1155" y="983"/>
                  <a:pt x="1156" y="984"/>
                </a:cubicBezTo>
                <a:cubicBezTo>
                  <a:pt x="1155" y="985"/>
                  <a:pt x="1155" y="986"/>
                  <a:pt x="1156" y="986"/>
                </a:cubicBezTo>
                <a:cubicBezTo>
                  <a:pt x="1157" y="986"/>
                  <a:pt x="1157" y="987"/>
                  <a:pt x="1157" y="987"/>
                </a:cubicBezTo>
                <a:cubicBezTo>
                  <a:pt x="1157" y="988"/>
                  <a:pt x="1158" y="989"/>
                  <a:pt x="1158" y="990"/>
                </a:cubicBezTo>
                <a:cubicBezTo>
                  <a:pt x="1158" y="993"/>
                  <a:pt x="1158" y="995"/>
                  <a:pt x="1158" y="998"/>
                </a:cubicBezTo>
                <a:cubicBezTo>
                  <a:pt x="1157" y="998"/>
                  <a:pt x="1157" y="999"/>
                  <a:pt x="1157" y="999"/>
                </a:cubicBezTo>
                <a:cubicBezTo>
                  <a:pt x="1157" y="1000"/>
                  <a:pt x="1156" y="1002"/>
                  <a:pt x="1156" y="1003"/>
                </a:cubicBezTo>
                <a:cubicBezTo>
                  <a:pt x="1156" y="1004"/>
                  <a:pt x="1155" y="1005"/>
                  <a:pt x="1155" y="1006"/>
                </a:cubicBezTo>
                <a:cubicBezTo>
                  <a:pt x="1155" y="1006"/>
                  <a:pt x="1155" y="1006"/>
                  <a:pt x="1155" y="1007"/>
                </a:cubicBezTo>
                <a:cubicBezTo>
                  <a:pt x="1155" y="1008"/>
                  <a:pt x="1155" y="1008"/>
                  <a:pt x="1155" y="1008"/>
                </a:cubicBezTo>
                <a:cubicBezTo>
                  <a:pt x="1155" y="1011"/>
                  <a:pt x="1153" y="1012"/>
                  <a:pt x="1152" y="1015"/>
                </a:cubicBezTo>
                <a:cubicBezTo>
                  <a:pt x="1151" y="1015"/>
                  <a:pt x="1150" y="1016"/>
                  <a:pt x="1149" y="1017"/>
                </a:cubicBezTo>
                <a:cubicBezTo>
                  <a:pt x="1151" y="1018"/>
                  <a:pt x="1152" y="1020"/>
                  <a:pt x="1153" y="1022"/>
                </a:cubicBezTo>
                <a:cubicBezTo>
                  <a:pt x="1154" y="1023"/>
                  <a:pt x="1154" y="1024"/>
                  <a:pt x="1155" y="1025"/>
                </a:cubicBezTo>
                <a:cubicBezTo>
                  <a:pt x="1154" y="1025"/>
                  <a:pt x="1154" y="1025"/>
                  <a:pt x="1154" y="1025"/>
                </a:cubicBezTo>
                <a:cubicBezTo>
                  <a:pt x="1154" y="1026"/>
                  <a:pt x="1153" y="1027"/>
                  <a:pt x="1154" y="1028"/>
                </a:cubicBezTo>
                <a:cubicBezTo>
                  <a:pt x="1153" y="1028"/>
                  <a:pt x="1152" y="1028"/>
                  <a:pt x="1153" y="1029"/>
                </a:cubicBezTo>
                <a:cubicBezTo>
                  <a:pt x="1154" y="1030"/>
                  <a:pt x="1154" y="1032"/>
                  <a:pt x="1154" y="1033"/>
                </a:cubicBezTo>
                <a:cubicBezTo>
                  <a:pt x="1153" y="1034"/>
                  <a:pt x="1153" y="1034"/>
                  <a:pt x="1153" y="1034"/>
                </a:cubicBezTo>
                <a:cubicBezTo>
                  <a:pt x="1153" y="1034"/>
                  <a:pt x="1154" y="1034"/>
                  <a:pt x="1154" y="1034"/>
                </a:cubicBezTo>
                <a:cubicBezTo>
                  <a:pt x="1154" y="1034"/>
                  <a:pt x="1154" y="1034"/>
                  <a:pt x="1154" y="1034"/>
                </a:cubicBezTo>
                <a:cubicBezTo>
                  <a:pt x="1155" y="1034"/>
                  <a:pt x="1155" y="1035"/>
                  <a:pt x="1156" y="1035"/>
                </a:cubicBezTo>
                <a:cubicBezTo>
                  <a:pt x="1157" y="1035"/>
                  <a:pt x="1157" y="1035"/>
                  <a:pt x="1157" y="1035"/>
                </a:cubicBezTo>
                <a:cubicBezTo>
                  <a:pt x="1157" y="1037"/>
                  <a:pt x="1157" y="1036"/>
                  <a:pt x="1159" y="1037"/>
                </a:cubicBezTo>
                <a:cubicBezTo>
                  <a:pt x="1160" y="1038"/>
                  <a:pt x="1160" y="1038"/>
                  <a:pt x="1161" y="1037"/>
                </a:cubicBezTo>
                <a:cubicBezTo>
                  <a:pt x="1162" y="1037"/>
                  <a:pt x="1162" y="1037"/>
                  <a:pt x="1162" y="1037"/>
                </a:cubicBezTo>
                <a:cubicBezTo>
                  <a:pt x="1162" y="1038"/>
                  <a:pt x="1162" y="1038"/>
                  <a:pt x="1163" y="1039"/>
                </a:cubicBezTo>
                <a:cubicBezTo>
                  <a:pt x="1163" y="1039"/>
                  <a:pt x="1163" y="1039"/>
                  <a:pt x="1163" y="1040"/>
                </a:cubicBezTo>
                <a:cubicBezTo>
                  <a:pt x="1162" y="1040"/>
                  <a:pt x="1162" y="1040"/>
                  <a:pt x="1162" y="1041"/>
                </a:cubicBezTo>
                <a:cubicBezTo>
                  <a:pt x="1162" y="1042"/>
                  <a:pt x="1164" y="1042"/>
                  <a:pt x="1164" y="1043"/>
                </a:cubicBezTo>
                <a:cubicBezTo>
                  <a:pt x="1165" y="1044"/>
                  <a:pt x="1165" y="1044"/>
                  <a:pt x="1165" y="1044"/>
                </a:cubicBezTo>
                <a:cubicBezTo>
                  <a:pt x="1165" y="1045"/>
                  <a:pt x="1166" y="1044"/>
                  <a:pt x="1166" y="1044"/>
                </a:cubicBezTo>
                <a:cubicBezTo>
                  <a:pt x="1167" y="1044"/>
                  <a:pt x="1167" y="1044"/>
                  <a:pt x="1167" y="1045"/>
                </a:cubicBezTo>
                <a:cubicBezTo>
                  <a:pt x="1167" y="1047"/>
                  <a:pt x="1169" y="1048"/>
                  <a:pt x="1171" y="1049"/>
                </a:cubicBezTo>
                <a:cubicBezTo>
                  <a:pt x="1172" y="1050"/>
                  <a:pt x="1174" y="1052"/>
                  <a:pt x="1175" y="1053"/>
                </a:cubicBezTo>
                <a:cubicBezTo>
                  <a:pt x="1176" y="1054"/>
                  <a:pt x="1177" y="1055"/>
                  <a:pt x="1177" y="1056"/>
                </a:cubicBezTo>
                <a:cubicBezTo>
                  <a:pt x="1176" y="1057"/>
                  <a:pt x="1176" y="1057"/>
                  <a:pt x="1176" y="1057"/>
                </a:cubicBezTo>
                <a:cubicBezTo>
                  <a:pt x="1177" y="1057"/>
                  <a:pt x="1177" y="1057"/>
                  <a:pt x="1177" y="1057"/>
                </a:cubicBezTo>
                <a:cubicBezTo>
                  <a:pt x="1177" y="1058"/>
                  <a:pt x="1178" y="1059"/>
                  <a:pt x="1177" y="1061"/>
                </a:cubicBezTo>
                <a:cubicBezTo>
                  <a:pt x="1177" y="1061"/>
                  <a:pt x="1177" y="1062"/>
                  <a:pt x="1178" y="1062"/>
                </a:cubicBezTo>
                <a:cubicBezTo>
                  <a:pt x="1179" y="1062"/>
                  <a:pt x="1180" y="1063"/>
                  <a:pt x="1180" y="1064"/>
                </a:cubicBezTo>
                <a:cubicBezTo>
                  <a:pt x="1180" y="1065"/>
                  <a:pt x="1180" y="1066"/>
                  <a:pt x="1181" y="1066"/>
                </a:cubicBezTo>
                <a:cubicBezTo>
                  <a:pt x="1182" y="1066"/>
                  <a:pt x="1182" y="1066"/>
                  <a:pt x="1182" y="1067"/>
                </a:cubicBezTo>
                <a:cubicBezTo>
                  <a:pt x="1183" y="1067"/>
                  <a:pt x="1184" y="1067"/>
                  <a:pt x="1183" y="1067"/>
                </a:cubicBezTo>
                <a:cubicBezTo>
                  <a:pt x="1183" y="1068"/>
                  <a:pt x="1183" y="1068"/>
                  <a:pt x="1183" y="1068"/>
                </a:cubicBezTo>
                <a:cubicBezTo>
                  <a:pt x="1185" y="1069"/>
                  <a:pt x="1187" y="1070"/>
                  <a:pt x="1189" y="1071"/>
                </a:cubicBezTo>
                <a:cubicBezTo>
                  <a:pt x="1189" y="1071"/>
                  <a:pt x="1189" y="1071"/>
                  <a:pt x="1189" y="1071"/>
                </a:cubicBezTo>
                <a:cubicBezTo>
                  <a:pt x="1190" y="1072"/>
                  <a:pt x="1191" y="1073"/>
                  <a:pt x="1193" y="1074"/>
                </a:cubicBezTo>
                <a:cubicBezTo>
                  <a:pt x="1194" y="1075"/>
                  <a:pt x="1194" y="1077"/>
                  <a:pt x="1196" y="1076"/>
                </a:cubicBezTo>
                <a:cubicBezTo>
                  <a:pt x="1200" y="1079"/>
                  <a:pt x="1203" y="1083"/>
                  <a:pt x="1207" y="1085"/>
                </a:cubicBezTo>
                <a:cubicBezTo>
                  <a:pt x="1210" y="1087"/>
                  <a:pt x="1213" y="1088"/>
                  <a:pt x="1216" y="1088"/>
                </a:cubicBezTo>
                <a:cubicBezTo>
                  <a:pt x="1216" y="1089"/>
                  <a:pt x="1216" y="1089"/>
                  <a:pt x="1216" y="1089"/>
                </a:cubicBezTo>
                <a:cubicBezTo>
                  <a:pt x="1217" y="1088"/>
                  <a:pt x="1217" y="1088"/>
                  <a:pt x="1217" y="1088"/>
                </a:cubicBezTo>
                <a:cubicBezTo>
                  <a:pt x="1219" y="1088"/>
                  <a:pt x="1220" y="1087"/>
                  <a:pt x="1222" y="1086"/>
                </a:cubicBezTo>
                <a:cubicBezTo>
                  <a:pt x="1226" y="1084"/>
                  <a:pt x="1231" y="1083"/>
                  <a:pt x="1236" y="1083"/>
                </a:cubicBezTo>
                <a:cubicBezTo>
                  <a:pt x="1236" y="1083"/>
                  <a:pt x="1236" y="1083"/>
                  <a:pt x="1236" y="1083"/>
                </a:cubicBezTo>
                <a:cubicBezTo>
                  <a:pt x="1237" y="1082"/>
                  <a:pt x="1237" y="1082"/>
                  <a:pt x="1238" y="1082"/>
                </a:cubicBezTo>
                <a:cubicBezTo>
                  <a:pt x="1239" y="1082"/>
                  <a:pt x="1240" y="1082"/>
                  <a:pt x="1241" y="1083"/>
                </a:cubicBezTo>
                <a:cubicBezTo>
                  <a:pt x="1243" y="1083"/>
                  <a:pt x="1244" y="1084"/>
                  <a:pt x="1245" y="1083"/>
                </a:cubicBezTo>
                <a:cubicBezTo>
                  <a:pt x="1246" y="1084"/>
                  <a:pt x="1246" y="1084"/>
                  <a:pt x="1246" y="1084"/>
                </a:cubicBezTo>
                <a:cubicBezTo>
                  <a:pt x="1246" y="1084"/>
                  <a:pt x="1247" y="1084"/>
                  <a:pt x="1247" y="1084"/>
                </a:cubicBezTo>
                <a:cubicBezTo>
                  <a:pt x="1247" y="1084"/>
                  <a:pt x="1248" y="1084"/>
                  <a:pt x="1249" y="1084"/>
                </a:cubicBezTo>
                <a:cubicBezTo>
                  <a:pt x="1249" y="1084"/>
                  <a:pt x="1249" y="1084"/>
                  <a:pt x="1250" y="1084"/>
                </a:cubicBezTo>
                <a:cubicBezTo>
                  <a:pt x="1250" y="1084"/>
                  <a:pt x="1250" y="1084"/>
                  <a:pt x="1250" y="1084"/>
                </a:cubicBezTo>
                <a:cubicBezTo>
                  <a:pt x="1252" y="1085"/>
                  <a:pt x="1253" y="1087"/>
                  <a:pt x="1255" y="1085"/>
                </a:cubicBezTo>
                <a:cubicBezTo>
                  <a:pt x="1256" y="1084"/>
                  <a:pt x="1258" y="1085"/>
                  <a:pt x="1259" y="1083"/>
                </a:cubicBezTo>
                <a:cubicBezTo>
                  <a:pt x="1260" y="1083"/>
                  <a:pt x="1262" y="1083"/>
                  <a:pt x="1263" y="1082"/>
                </a:cubicBezTo>
                <a:cubicBezTo>
                  <a:pt x="1264" y="1082"/>
                  <a:pt x="1264" y="1081"/>
                  <a:pt x="1265" y="1081"/>
                </a:cubicBezTo>
                <a:cubicBezTo>
                  <a:pt x="1267" y="1080"/>
                  <a:pt x="1269" y="1078"/>
                  <a:pt x="1272" y="1079"/>
                </a:cubicBezTo>
                <a:cubicBezTo>
                  <a:pt x="1272" y="1079"/>
                  <a:pt x="1273" y="1079"/>
                  <a:pt x="1273" y="1079"/>
                </a:cubicBezTo>
                <a:cubicBezTo>
                  <a:pt x="1273" y="1077"/>
                  <a:pt x="1274" y="1077"/>
                  <a:pt x="1275" y="1077"/>
                </a:cubicBezTo>
                <a:cubicBezTo>
                  <a:pt x="1275" y="1077"/>
                  <a:pt x="1275" y="1077"/>
                  <a:pt x="1275" y="1077"/>
                </a:cubicBezTo>
                <a:cubicBezTo>
                  <a:pt x="1276" y="1076"/>
                  <a:pt x="1277" y="1076"/>
                  <a:pt x="1277" y="1076"/>
                </a:cubicBezTo>
                <a:cubicBezTo>
                  <a:pt x="1278" y="1076"/>
                  <a:pt x="1278" y="1076"/>
                  <a:pt x="1279" y="1075"/>
                </a:cubicBezTo>
                <a:cubicBezTo>
                  <a:pt x="1279" y="1076"/>
                  <a:pt x="1280" y="1076"/>
                  <a:pt x="1281" y="1075"/>
                </a:cubicBezTo>
                <a:cubicBezTo>
                  <a:pt x="1282" y="1075"/>
                  <a:pt x="1284" y="1075"/>
                  <a:pt x="1285" y="1075"/>
                </a:cubicBezTo>
                <a:cubicBezTo>
                  <a:pt x="1286" y="1075"/>
                  <a:pt x="1288" y="1074"/>
                  <a:pt x="1289" y="1074"/>
                </a:cubicBezTo>
                <a:cubicBezTo>
                  <a:pt x="1290" y="1075"/>
                  <a:pt x="1290" y="1074"/>
                  <a:pt x="1290" y="1073"/>
                </a:cubicBezTo>
                <a:cubicBezTo>
                  <a:pt x="1290" y="1073"/>
                  <a:pt x="1291" y="1074"/>
                  <a:pt x="1291" y="1074"/>
                </a:cubicBezTo>
                <a:cubicBezTo>
                  <a:pt x="1291" y="1074"/>
                  <a:pt x="1291" y="1075"/>
                  <a:pt x="1292" y="1075"/>
                </a:cubicBezTo>
                <a:cubicBezTo>
                  <a:pt x="1295" y="1074"/>
                  <a:pt x="1297" y="1075"/>
                  <a:pt x="1300" y="1077"/>
                </a:cubicBezTo>
                <a:cubicBezTo>
                  <a:pt x="1301" y="1078"/>
                  <a:pt x="1302" y="1079"/>
                  <a:pt x="1302" y="1080"/>
                </a:cubicBezTo>
                <a:cubicBezTo>
                  <a:pt x="1303" y="1081"/>
                  <a:pt x="1303" y="1082"/>
                  <a:pt x="1304" y="1082"/>
                </a:cubicBezTo>
                <a:cubicBezTo>
                  <a:pt x="1304" y="1082"/>
                  <a:pt x="1304" y="1082"/>
                  <a:pt x="1305" y="1082"/>
                </a:cubicBezTo>
                <a:cubicBezTo>
                  <a:pt x="1305" y="1082"/>
                  <a:pt x="1306" y="1081"/>
                  <a:pt x="1307" y="1082"/>
                </a:cubicBezTo>
                <a:cubicBezTo>
                  <a:pt x="1306" y="1082"/>
                  <a:pt x="1306" y="1082"/>
                  <a:pt x="1305" y="1082"/>
                </a:cubicBezTo>
                <a:cubicBezTo>
                  <a:pt x="1305" y="1082"/>
                  <a:pt x="1304" y="1082"/>
                  <a:pt x="1304" y="1082"/>
                </a:cubicBezTo>
                <a:cubicBezTo>
                  <a:pt x="1303" y="1082"/>
                  <a:pt x="1303" y="1082"/>
                  <a:pt x="1303" y="1082"/>
                </a:cubicBezTo>
                <a:cubicBezTo>
                  <a:pt x="1304" y="1085"/>
                  <a:pt x="1304" y="1087"/>
                  <a:pt x="1306" y="1088"/>
                </a:cubicBezTo>
                <a:cubicBezTo>
                  <a:pt x="1307" y="1088"/>
                  <a:pt x="1307" y="1088"/>
                  <a:pt x="1307" y="1088"/>
                </a:cubicBezTo>
                <a:cubicBezTo>
                  <a:pt x="1308" y="1087"/>
                  <a:pt x="1308" y="1086"/>
                  <a:pt x="1309" y="1086"/>
                </a:cubicBezTo>
                <a:cubicBezTo>
                  <a:pt x="1309" y="1087"/>
                  <a:pt x="1308" y="1088"/>
                  <a:pt x="1309" y="1089"/>
                </a:cubicBezTo>
                <a:cubicBezTo>
                  <a:pt x="1309" y="1089"/>
                  <a:pt x="1309" y="1088"/>
                  <a:pt x="1309" y="1088"/>
                </a:cubicBezTo>
                <a:cubicBezTo>
                  <a:pt x="1310" y="1088"/>
                  <a:pt x="1309" y="1088"/>
                  <a:pt x="1310" y="1089"/>
                </a:cubicBezTo>
                <a:cubicBezTo>
                  <a:pt x="1311" y="1089"/>
                  <a:pt x="1311" y="1089"/>
                  <a:pt x="1311" y="1089"/>
                </a:cubicBezTo>
                <a:cubicBezTo>
                  <a:pt x="1313" y="1089"/>
                  <a:pt x="1314" y="1089"/>
                  <a:pt x="1316" y="1088"/>
                </a:cubicBezTo>
                <a:cubicBezTo>
                  <a:pt x="1316" y="1088"/>
                  <a:pt x="1317" y="1088"/>
                  <a:pt x="1317" y="1088"/>
                </a:cubicBezTo>
                <a:cubicBezTo>
                  <a:pt x="1317" y="1088"/>
                  <a:pt x="1318" y="1088"/>
                  <a:pt x="1318" y="1088"/>
                </a:cubicBezTo>
                <a:cubicBezTo>
                  <a:pt x="1319" y="1087"/>
                  <a:pt x="1320" y="1088"/>
                  <a:pt x="1321" y="1088"/>
                </a:cubicBezTo>
                <a:cubicBezTo>
                  <a:pt x="1322" y="1087"/>
                  <a:pt x="1323" y="1087"/>
                  <a:pt x="1323" y="1086"/>
                </a:cubicBezTo>
                <a:cubicBezTo>
                  <a:pt x="1324" y="1086"/>
                  <a:pt x="1324" y="1086"/>
                  <a:pt x="1324" y="1086"/>
                </a:cubicBezTo>
                <a:cubicBezTo>
                  <a:pt x="1324" y="1086"/>
                  <a:pt x="1325" y="1087"/>
                  <a:pt x="1325" y="1086"/>
                </a:cubicBezTo>
                <a:cubicBezTo>
                  <a:pt x="1325" y="1087"/>
                  <a:pt x="1325" y="1088"/>
                  <a:pt x="1326" y="1088"/>
                </a:cubicBezTo>
                <a:cubicBezTo>
                  <a:pt x="1327" y="1087"/>
                  <a:pt x="1328" y="1088"/>
                  <a:pt x="1328" y="1089"/>
                </a:cubicBezTo>
                <a:cubicBezTo>
                  <a:pt x="1328" y="1090"/>
                  <a:pt x="1329" y="1091"/>
                  <a:pt x="1330" y="1092"/>
                </a:cubicBezTo>
                <a:cubicBezTo>
                  <a:pt x="1331" y="1092"/>
                  <a:pt x="1331" y="1092"/>
                  <a:pt x="1331" y="1092"/>
                </a:cubicBezTo>
                <a:cubicBezTo>
                  <a:pt x="1332" y="1091"/>
                  <a:pt x="1332" y="1091"/>
                  <a:pt x="1332" y="1091"/>
                </a:cubicBezTo>
                <a:cubicBezTo>
                  <a:pt x="1333" y="1092"/>
                  <a:pt x="1332" y="1093"/>
                  <a:pt x="1333" y="1093"/>
                </a:cubicBezTo>
                <a:cubicBezTo>
                  <a:pt x="1334" y="1094"/>
                  <a:pt x="1334" y="1096"/>
                  <a:pt x="1335" y="1097"/>
                </a:cubicBezTo>
                <a:cubicBezTo>
                  <a:pt x="1335" y="1099"/>
                  <a:pt x="1334" y="1100"/>
                  <a:pt x="1334" y="1102"/>
                </a:cubicBezTo>
                <a:cubicBezTo>
                  <a:pt x="1333" y="1102"/>
                  <a:pt x="1333" y="1102"/>
                  <a:pt x="1333" y="1102"/>
                </a:cubicBezTo>
                <a:cubicBezTo>
                  <a:pt x="1334" y="1103"/>
                  <a:pt x="1334" y="1103"/>
                  <a:pt x="1334" y="1103"/>
                </a:cubicBezTo>
                <a:cubicBezTo>
                  <a:pt x="1334" y="1105"/>
                  <a:pt x="1334" y="1106"/>
                  <a:pt x="1332" y="1108"/>
                </a:cubicBezTo>
                <a:cubicBezTo>
                  <a:pt x="1332" y="1108"/>
                  <a:pt x="1331" y="1109"/>
                  <a:pt x="1331" y="1110"/>
                </a:cubicBezTo>
                <a:cubicBezTo>
                  <a:pt x="1331" y="1110"/>
                  <a:pt x="1331" y="1111"/>
                  <a:pt x="1331" y="1111"/>
                </a:cubicBezTo>
                <a:cubicBezTo>
                  <a:pt x="1332" y="1111"/>
                  <a:pt x="1332" y="1111"/>
                  <a:pt x="1332" y="1111"/>
                </a:cubicBezTo>
                <a:cubicBezTo>
                  <a:pt x="1332" y="1111"/>
                  <a:pt x="1332" y="1111"/>
                  <a:pt x="1332" y="1111"/>
                </a:cubicBezTo>
                <a:cubicBezTo>
                  <a:pt x="1332" y="1112"/>
                  <a:pt x="1332" y="1113"/>
                  <a:pt x="1332" y="1113"/>
                </a:cubicBezTo>
                <a:cubicBezTo>
                  <a:pt x="1332" y="1113"/>
                  <a:pt x="1332" y="1114"/>
                  <a:pt x="1332" y="1114"/>
                </a:cubicBezTo>
                <a:cubicBezTo>
                  <a:pt x="1330" y="1114"/>
                  <a:pt x="1331" y="1115"/>
                  <a:pt x="1331" y="1116"/>
                </a:cubicBezTo>
                <a:cubicBezTo>
                  <a:pt x="1331" y="1116"/>
                  <a:pt x="1332" y="1117"/>
                  <a:pt x="1333" y="1117"/>
                </a:cubicBezTo>
                <a:cubicBezTo>
                  <a:pt x="1332" y="1118"/>
                  <a:pt x="1332" y="1117"/>
                  <a:pt x="1332" y="1117"/>
                </a:cubicBezTo>
                <a:cubicBezTo>
                  <a:pt x="1331" y="1117"/>
                  <a:pt x="1331" y="1117"/>
                  <a:pt x="1331" y="1117"/>
                </a:cubicBezTo>
                <a:cubicBezTo>
                  <a:pt x="1330" y="1120"/>
                  <a:pt x="1330" y="1122"/>
                  <a:pt x="1329" y="1124"/>
                </a:cubicBezTo>
                <a:cubicBezTo>
                  <a:pt x="1328" y="1125"/>
                  <a:pt x="1329" y="1125"/>
                  <a:pt x="1329" y="1125"/>
                </a:cubicBezTo>
                <a:cubicBezTo>
                  <a:pt x="1329" y="1125"/>
                  <a:pt x="1329" y="1125"/>
                  <a:pt x="1329" y="1125"/>
                </a:cubicBezTo>
                <a:cubicBezTo>
                  <a:pt x="1330" y="1125"/>
                  <a:pt x="1330" y="1125"/>
                  <a:pt x="1330" y="1126"/>
                </a:cubicBezTo>
                <a:cubicBezTo>
                  <a:pt x="1330" y="1126"/>
                  <a:pt x="1329" y="1126"/>
                  <a:pt x="1329" y="1126"/>
                </a:cubicBezTo>
                <a:cubicBezTo>
                  <a:pt x="1329" y="1126"/>
                  <a:pt x="1328" y="1126"/>
                  <a:pt x="1328" y="1126"/>
                </a:cubicBezTo>
                <a:cubicBezTo>
                  <a:pt x="1329" y="1128"/>
                  <a:pt x="1330" y="1130"/>
                  <a:pt x="1331" y="1132"/>
                </a:cubicBezTo>
                <a:cubicBezTo>
                  <a:pt x="1331" y="1133"/>
                  <a:pt x="1332" y="1134"/>
                  <a:pt x="1333" y="1135"/>
                </a:cubicBezTo>
                <a:cubicBezTo>
                  <a:pt x="1335" y="1137"/>
                  <a:pt x="1336" y="1138"/>
                  <a:pt x="1337" y="1139"/>
                </a:cubicBezTo>
                <a:cubicBezTo>
                  <a:pt x="1338" y="1139"/>
                  <a:pt x="1339" y="1141"/>
                  <a:pt x="1339" y="1142"/>
                </a:cubicBezTo>
                <a:cubicBezTo>
                  <a:pt x="1340" y="1142"/>
                  <a:pt x="1341" y="1143"/>
                  <a:pt x="1342" y="1144"/>
                </a:cubicBezTo>
                <a:cubicBezTo>
                  <a:pt x="1343" y="1145"/>
                  <a:pt x="1343" y="1145"/>
                  <a:pt x="1343" y="1145"/>
                </a:cubicBezTo>
                <a:cubicBezTo>
                  <a:pt x="1343" y="1146"/>
                  <a:pt x="1345" y="1146"/>
                  <a:pt x="1345" y="1147"/>
                </a:cubicBezTo>
                <a:cubicBezTo>
                  <a:pt x="1345" y="1148"/>
                  <a:pt x="1346" y="1149"/>
                  <a:pt x="1347" y="1149"/>
                </a:cubicBezTo>
                <a:cubicBezTo>
                  <a:pt x="1347" y="1149"/>
                  <a:pt x="1347" y="1149"/>
                  <a:pt x="1347" y="1149"/>
                </a:cubicBezTo>
                <a:cubicBezTo>
                  <a:pt x="1347" y="1150"/>
                  <a:pt x="1347" y="1151"/>
                  <a:pt x="1347" y="1151"/>
                </a:cubicBezTo>
                <a:cubicBezTo>
                  <a:pt x="1348" y="1152"/>
                  <a:pt x="1348" y="1152"/>
                  <a:pt x="1348" y="1152"/>
                </a:cubicBezTo>
                <a:cubicBezTo>
                  <a:pt x="1349" y="1153"/>
                  <a:pt x="1349" y="1153"/>
                  <a:pt x="1349" y="1153"/>
                </a:cubicBezTo>
                <a:cubicBezTo>
                  <a:pt x="1350" y="1154"/>
                  <a:pt x="1350" y="1155"/>
                  <a:pt x="1350" y="1157"/>
                </a:cubicBezTo>
                <a:cubicBezTo>
                  <a:pt x="1350" y="1157"/>
                  <a:pt x="1350" y="1157"/>
                  <a:pt x="1350" y="1157"/>
                </a:cubicBezTo>
                <a:cubicBezTo>
                  <a:pt x="1350" y="1158"/>
                  <a:pt x="1350" y="1158"/>
                  <a:pt x="1350" y="1158"/>
                </a:cubicBezTo>
                <a:cubicBezTo>
                  <a:pt x="1350" y="1158"/>
                  <a:pt x="1351" y="1158"/>
                  <a:pt x="1351" y="1159"/>
                </a:cubicBezTo>
                <a:cubicBezTo>
                  <a:pt x="1351" y="1159"/>
                  <a:pt x="1351" y="1159"/>
                  <a:pt x="1351" y="1159"/>
                </a:cubicBezTo>
                <a:cubicBezTo>
                  <a:pt x="1351" y="1160"/>
                  <a:pt x="1351" y="1160"/>
                  <a:pt x="1351" y="1160"/>
                </a:cubicBezTo>
                <a:cubicBezTo>
                  <a:pt x="1350" y="1160"/>
                  <a:pt x="1350" y="1161"/>
                  <a:pt x="1351" y="1161"/>
                </a:cubicBezTo>
                <a:cubicBezTo>
                  <a:pt x="1352" y="1163"/>
                  <a:pt x="1353" y="1165"/>
                  <a:pt x="1354" y="1166"/>
                </a:cubicBezTo>
                <a:cubicBezTo>
                  <a:pt x="1354" y="1167"/>
                  <a:pt x="1354" y="1168"/>
                  <a:pt x="1355" y="1168"/>
                </a:cubicBezTo>
                <a:cubicBezTo>
                  <a:pt x="1355" y="1169"/>
                  <a:pt x="1355" y="1169"/>
                  <a:pt x="1355" y="1169"/>
                </a:cubicBezTo>
                <a:cubicBezTo>
                  <a:pt x="1356" y="1171"/>
                  <a:pt x="1356" y="1173"/>
                  <a:pt x="1358" y="1175"/>
                </a:cubicBezTo>
                <a:cubicBezTo>
                  <a:pt x="1358" y="1176"/>
                  <a:pt x="1358" y="1177"/>
                  <a:pt x="1358" y="1178"/>
                </a:cubicBezTo>
                <a:cubicBezTo>
                  <a:pt x="1357" y="1178"/>
                  <a:pt x="1357" y="1178"/>
                  <a:pt x="1357" y="1178"/>
                </a:cubicBezTo>
                <a:cubicBezTo>
                  <a:pt x="1356" y="1179"/>
                  <a:pt x="1355" y="1180"/>
                  <a:pt x="1356" y="1182"/>
                </a:cubicBezTo>
                <a:cubicBezTo>
                  <a:pt x="1356" y="1182"/>
                  <a:pt x="1356" y="1183"/>
                  <a:pt x="1356" y="1183"/>
                </a:cubicBezTo>
                <a:cubicBezTo>
                  <a:pt x="1357" y="1186"/>
                  <a:pt x="1358" y="1188"/>
                  <a:pt x="1360" y="1191"/>
                </a:cubicBezTo>
                <a:cubicBezTo>
                  <a:pt x="1360" y="1191"/>
                  <a:pt x="1360" y="1192"/>
                  <a:pt x="1361" y="1193"/>
                </a:cubicBezTo>
                <a:cubicBezTo>
                  <a:pt x="1361" y="1194"/>
                  <a:pt x="1361" y="1195"/>
                  <a:pt x="1361" y="1196"/>
                </a:cubicBezTo>
                <a:cubicBezTo>
                  <a:pt x="1360" y="1197"/>
                  <a:pt x="1360" y="1198"/>
                  <a:pt x="1361" y="1199"/>
                </a:cubicBezTo>
                <a:cubicBezTo>
                  <a:pt x="1361" y="1199"/>
                  <a:pt x="1361" y="1199"/>
                  <a:pt x="1361" y="1199"/>
                </a:cubicBezTo>
                <a:cubicBezTo>
                  <a:pt x="1360" y="1200"/>
                  <a:pt x="1360" y="1201"/>
                  <a:pt x="1360" y="1201"/>
                </a:cubicBezTo>
                <a:cubicBezTo>
                  <a:pt x="1360" y="1202"/>
                  <a:pt x="1360" y="1202"/>
                  <a:pt x="1360" y="1202"/>
                </a:cubicBezTo>
                <a:cubicBezTo>
                  <a:pt x="1358" y="1203"/>
                  <a:pt x="1358" y="1205"/>
                  <a:pt x="1356" y="1205"/>
                </a:cubicBezTo>
                <a:cubicBezTo>
                  <a:pt x="1355" y="1206"/>
                  <a:pt x="1355" y="1206"/>
                  <a:pt x="1355" y="1206"/>
                </a:cubicBezTo>
                <a:cubicBezTo>
                  <a:pt x="1355" y="1207"/>
                  <a:pt x="1354" y="1208"/>
                  <a:pt x="1353" y="1209"/>
                </a:cubicBezTo>
                <a:cubicBezTo>
                  <a:pt x="1352" y="1210"/>
                  <a:pt x="1352" y="1210"/>
                  <a:pt x="1352" y="1211"/>
                </a:cubicBezTo>
                <a:cubicBezTo>
                  <a:pt x="1352" y="1212"/>
                  <a:pt x="1352" y="1214"/>
                  <a:pt x="1351" y="1215"/>
                </a:cubicBezTo>
                <a:cubicBezTo>
                  <a:pt x="1350" y="1216"/>
                  <a:pt x="1351" y="1217"/>
                  <a:pt x="1351" y="1218"/>
                </a:cubicBezTo>
                <a:cubicBezTo>
                  <a:pt x="1350" y="1219"/>
                  <a:pt x="1350" y="1220"/>
                  <a:pt x="1350" y="1222"/>
                </a:cubicBezTo>
                <a:cubicBezTo>
                  <a:pt x="1349" y="1222"/>
                  <a:pt x="1349" y="1223"/>
                  <a:pt x="1349" y="1224"/>
                </a:cubicBezTo>
                <a:cubicBezTo>
                  <a:pt x="1348" y="1224"/>
                  <a:pt x="1348" y="1225"/>
                  <a:pt x="1348" y="1226"/>
                </a:cubicBezTo>
                <a:cubicBezTo>
                  <a:pt x="1347" y="1227"/>
                  <a:pt x="1347" y="1227"/>
                  <a:pt x="1347" y="1227"/>
                </a:cubicBezTo>
                <a:cubicBezTo>
                  <a:pt x="1347" y="1227"/>
                  <a:pt x="1347" y="1227"/>
                  <a:pt x="1347" y="1227"/>
                </a:cubicBezTo>
                <a:cubicBezTo>
                  <a:pt x="1347" y="1230"/>
                  <a:pt x="1347" y="1232"/>
                  <a:pt x="1347" y="1235"/>
                </a:cubicBezTo>
                <a:cubicBezTo>
                  <a:pt x="1346" y="1235"/>
                  <a:pt x="1346" y="1236"/>
                  <a:pt x="1347" y="1236"/>
                </a:cubicBezTo>
                <a:cubicBezTo>
                  <a:pt x="1347" y="1237"/>
                  <a:pt x="1347" y="1237"/>
                  <a:pt x="1347" y="1237"/>
                </a:cubicBezTo>
                <a:cubicBezTo>
                  <a:pt x="1347" y="1237"/>
                  <a:pt x="1347" y="1237"/>
                  <a:pt x="1347" y="1237"/>
                </a:cubicBezTo>
                <a:cubicBezTo>
                  <a:pt x="1346" y="1238"/>
                  <a:pt x="1346" y="1240"/>
                  <a:pt x="1347" y="1241"/>
                </a:cubicBezTo>
                <a:cubicBezTo>
                  <a:pt x="1347" y="1242"/>
                  <a:pt x="1347" y="1242"/>
                  <a:pt x="1347" y="1242"/>
                </a:cubicBezTo>
                <a:cubicBezTo>
                  <a:pt x="1347" y="1242"/>
                  <a:pt x="1347" y="1243"/>
                  <a:pt x="1347" y="1244"/>
                </a:cubicBezTo>
                <a:cubicBezTo>
                  <a:pt x="1348" y="1245"/>
                  <a:pt x="1350" y="1246"/>
                  <a:pt x="1351" y="1248"/>
                </a:cubicBezTo>
                <a:cubicBezTo>
                  <a:pt x="1352" y="1249"/>
                  <a:pt x="1353" y="1252"/>
                  <a:pt x="1354" y="1254"/>
                </a:cubicBezTo>
                <a:cubicBezTo>
                  <a:pt x="1355" y="1255"/>
                  <a:pt x="1355" y="1257"/>
                  <a:pt x="1357" y="1258"/>
                </a:cubicBezTo>
                <a:cubicBezTo>
                  <a:pt x="1357" y="1259"/>
                  <a:pt x="1357" y="1260"/>
                  <a:pt x="1357" y="1260"/>
                </a:cubicBezTo>
                <a:cubicBezTo>
                  <a:pt x="1358" y="1263"/>
                  <a:pt x="1360" y="1266"/>
                  <a:pt x="1362" y="1269"/>
                </a:cubicBezTo>
                <a:cubicBezTo>
                  <a:pt x="1362" y="1270"/>
                  <a:pt x="1363" y="1271"/>
                  <a:pt x="1364" y="1272"/>
                </a:cubicBezTo>
                <a:cubicBezTo>
                  <a:pt x="1365" y="1274"/>
                  <a:pt x="1367" y="1275"/>
                  <a:pt x="1366" y="1278"/>
                </a:cubicBezTo>
                <a:cubicBezTo>
                  <a:pt x="1365" y="1279"/>
                  <a:pt x="1365" y="1280"/>
                  <a:pt x="1366" y="1282"/>
                </a:cubicBezTo>
                <a:cubicBezTo>
                  <a:pt x="1366" y="1283"/>
                  <a:pt x="1366" y="1284"/>
                  <a:pt x="1366" y="1286"/>
                </a:cubicBezTo>
                <a:cubicBezTo>
                  <a:pt x="1365" y="1286"/>
                  <a:pt x="1365" y="1287"/>
                  <a:pt x="1365" y="1287"/>
                </a:cubicBezTo>
                <a:cubicBezTo>
                  <a:pt x="1366" y="1289"/>
                  <a:pt x="1367" y="1291"/>
                  <a:pt x="1368" y="1293"/>
                </a:cubicBezTo>
                <a:cubicBezTo>
                  <a:pt x="1368" y="1294"/>
                  <a:pt x="1368" y="1294"/>
                  <a:pt x="1368" y="1295"/>
                </a:cubicBezTo>
                <a:cubicBezTo>
                  <a:pt x="1368" y="1297"/>
                  <a:pt x="1368" y="1299"/>
                  <a:pt x="1368" y="1301"/>
                </a:cubicBezTo>
                <a:cubicBezTo>
                  <a:pt x="1369" y="1302"/>
                  <a:pt x="1370" y="1304"/>
                  <a:pt x="1370" y="1305"/>
                </a:cubicBezTo>
                <a:cubicBezTo>
                  <a:pt x="1370" y="1307"/>
                  <a:pt x="1370" y="1309"/>
                  <a:pt x="1371" y="1311"/>
                </a:cubicBezTo>
                <a:cubicBezTo>
                  <a:pt x="1372" y="1315"/>
                  <a:pt x="1375" y="1318"/>
                  <a:pt x="1378" y="1321"/>
                </a:cubicBezTo>
                <a:cubicBezTo>
                  <a:pt x="1378" y="1321"/>
                  <a:pt x="1378" y="1321"/>
                  <a:pt x="1378" y="1321"/>
                </a:cubicBezTo>
                <a:cubicBezTo>
                  <a:pt x="1379" y="1322"/>
                  <a:pt x="1379" y="1323"/>
                  <a:pt x="1380" y="1324"/>
                </a:cubicBezTo>
                <a:cubicBezTo>
                  <a:pt x="1382" y="1326"/>
                  <a:pt x="1383" y="1328"/>
                  <a:pt x="1383" y="1330"/>
                </a:cubicBezTo>
                <a:cubicBezTo>
                  <a:pt x="1383" y="1332"/>
                  <a:pt x="1384" y="1333"/>
                  <a:pt x="1384" y="1334"/>
                </a:cubicBezTo>
                <a:cubicBezTo>
                  <a:pt x="1385" y="1336"/>
                  <a:pt x="1387" y="1337"/>
                  <a:pt x="1387" y="1339"/>
                </a:cubicBezTo>
                <a:cubicBezTo>
                  <a:pt x="1387" y="1341"/>
                  <a:pt x="1388" y="1342"/>
                  <a:pt x="1389" y="1343"/>
                </a:cubicBezTo>
                <a:cubicBezTo>
                  <a:pt x="1392" y="1346"/>
                  <a:pt x="1392" y="1350"/>
                  <a:pt x="1391" y="1353"/>
                </a:cubicBezTo>
                <a:cubicBezTo>
                  <a:pt x="1391" y="1353"/>
                  <a:pt x="1390" y="1354"/>
                  <a:pt x="1390" y="1354"/>
                </a:cubicBezTo>
                <a:cubicBezTo>
                  <a:pt x="1389" y="1354"/>
                  <a:pt x="1388" y="1354"/>
                  <a:pt x="1388" y="1354"/>
                </a:cubicBezTo>
                <a:cubicBezTo>
                  <a:pt x="1388" y="1354"/>
                  <a:pt x="1388" y="1356"/>
                  <a:pt x="1388" y="1356"/>
                </a:cubicBezTo>
                <a:cubicBezTo>
                  <a:pt x="1388" y="1357"/>
                  <a:pt x="1390" y="1358"/>
                  <a:pt x="1390" y="1359"/>
                </a:cubicBezTo>
                <a:cubicBezTo>
                  <a:pt x="1391" y="1359"/>
                  <a:pt x="1391" y="1359"/>
                  <a:pt x="1391" y="1360"/>
                </a:cubicBezTo>
                <a:cubicBezTo>
                  <a:pt x="1391" y="1361"/>
                  <a:pt x="1392" y="1362"/>
                  <a:pt x="1392" y="1362"/>
                </a:cubicBezTo>
                <a:cubicBezTo>
                  <a:pt x="1392" y="1363"/>
                  <a:pt x="1392" y="1362"/>
                  <a:pt x="1392" y="1363"/>
                </a:cubicBezTo>
                <a:cubicBezTo>
                  <a:pt x="1391" y="1364"/>
                  <a:pt x="1392" y="1365"/>
                  <a:pt x="1392" y="1365"/>
                </a:cubicBezTo>
                <a:cubicBezTo>
                  <a:pt x="1394" y="1364"/>
                  <a:pt x="1394" y="1364"/>
                  <a:pt x="1394" y="1364"/>
                </a:cubicBezTo>
                <a:cubicBezTo>
                  <a:pt x="1394" y="1364"/>
                  <a:pt x="1395" y="1365"/>
                  <a:pt x="1395" y="1366"/>
                </a:cubicBezTo>
                <a:cubicBezTo>
                  <a:pt x="1395" y="1366"/>
                  <a:pt x="1395" y="1367"/>
                  <a:pt x="1396" y="1367"/>
                </a:cubicBezTo>
                <a:cubicBezTo>
                  <a:pt x="1396" y="1367"/>
                  <a:pt x="1396" y="1367"/>
                  <a:pt x="1396" y="1367"/>
                </a:cubicBezTo>
                <a:cubicBezTo>
                  <a:pt x="1397" y="1367"/>
                  <a:pt x="1397" y="1367"/>
                  <a:pt x="1397" y="1367"/>
                </a:cubicBezTo>
                <a:cubicBezTo>
                  <a:pt x="1398" y="1368"/>
                  <a:pt x="1398" y="1369"/>
                  <a:pt x="1399" y="1369"/>
                </a:cubicBezTo>
                <a:cubicBezTo>
                  <a:pt x="1399" y="1370"/>
                  <a:pt x="1399" y="1370"/>
                  <a:pt x="1400" y="1370"/>
                </a:cubicBezTo>
                <a:cubicBezTo>
                  <a:pt x="1400" y="1370"/>
                  <a:pt x="1401" y="1370"/>
                  <a:pt x="1401" y="1370"/>
                </a:cubicBezTo>
                <a:cubicBezTo>
                  <a:pt x="1401" y="1370"/>
                  <a:pt x="1401" y="1370"/>
                  <a:pt x="1402" y="1370"/>
                </a:cubicBezTo>
                <a:cubicBezTo>
                  <a:pt x="1402" y="1371"/>
                  <a:pt x="1402" y="1371"/>
                  <a:pt x="1403" y="1370"/>
                </a:cubicBezTo>
                <a:cubicBezTo>
                  <a:pt x="1404" y="1370"/>
                  <a:pt x="1404" y="1370"/>
                  <a:pt x="1405" y="1369"/>
                </a:cubicBezTo>
                <a:cubicBezTo>
                  <a:pt x="1405" y="1369"/>
                  <a:pt x="1405" y="1368"/>
                  <a:pt x="1406" y="1368"/>
                </a:cubicBezTo>
                <a:cubicBezTo>
                  <a:pt x="1406" y="1368"/>
                  <a:pt x="1407" y="1368"/>
                  <a:pt x="1407" y="1368"/>
                </a:cubicBezTo>
                <a:cubicBezTo>
                  <a:pt x="1408" y="1368"/>
                  <a:pt x="1408" y="1368"/>
                  <a:pt x="1408" y="1368"/>
                </a:cubicBezTo>
                <a:cubicBezTo>
                  <a:pt x="1408" y="1368"/>
                  <a:pt x="1408" y="1367"/>
                  <a:pt x="1409" y="1367"/>
                </a:cubicBezTo>
                <a:cubicBezTo>
                  <a:pt x="1409" y="1367"/>
                  <a:pt x="1409" y="1367"/>
                  <a:pt x="1409" y="1367"/>
                </a:cubicBezTo>
                <a:cubicBezTo>
                  <a:pt x="1410" y="1367"/>
                  <a:pt x="1411" y="1367"/>
                  <a:pt x="1412" y="1367"/>
                </a:cubicBezTo>
                <a:cubicBezTo>
                  <a:pt x="1412" y="1367"/>
                  <a:pt x="1411" y="1367"/>
                  <a:pt x="1412" y="1367"/>
                </a:cubicBezTo>
                <a:cubicBezTo>
                  <a:pt x="1413" y="1367"/>
                  <a:pt x="1413" y="1367"/>
                  <a:pt x="1413" y="1367"/>
                </a:cubicBezTo>
                <a:cubicBezTo>
                  <a:pt x="1413" y="1367"/>
                  <a:pt x="1414" y="1367"/>
                  <a:pt x="1415" y="1367"/>
                </a:cubicBezTo>
                <a:cubicBezTo>
                  <a:pt x="1415" y="1366"/>
                  <a:pt x="1415" y="1366"/>
                  <a:pt x="1416" y="1366"/>
                </a:cubicBezTo>
                <a:cubicBezTo>
                  <a:pt x="1416" y="1366"/>
                  <a:pt x="1416" y="1366"/>
                  <a:pt x="1416" y="1366"/>
                </a:cubicBezTo>
                <a:cubicBezTo>
                  <a:pt x="1416" y="1365"/>
                  <a:pt x="1416" y="1365"/>
                  <a:pt x="1416" y="1365"/>
                </a:cubicBezTo>
                <a:cubicBezTo>
                  <a:pt x="1417" y="1365"/>
                  <a:pt x="1417" y="1365"/>
                  <a:pt x="1417" y="1365"/>
                </a:cubicBezTo>
                <a:cubicBezTo>
                  <a:pt x="1418" y="1364"/>
                  <a:pt x="1418" y="1364"/>
                  <a:pt x="1418" y="1364"/>
                </a:cubicBezTo>
                <a:cubicBezTo>
                  <a:pt x="1419" y="1364"/>
                  <a:pt x="1419" y="1364"/>
                  <a:pt x="1419" y="1364"/>
                </a:cubicBezTo>
                <a:cubicBezTo>
                  <a:pt x="1420" y="1364"/>
                  <a:pt x="1422" y="1364"/>
                  <a:pt x="1424" y="1364"/>
                </a:cubicBezTo>
                <a:cubicBezTo>
                  <a:pt x="1424" y="1364"/>
                  <a:pt x="1425" y="1364"/>
                  <a:pt x="1425" y="1365"/>
                </a:cubicBezTo>
                <a:cubicBezTo>
                  <a:pt x="1425" y="1365"/>
                  <a:pt x="1426" y="1364"/>
                  <a:pt x="1426" y="1364"/>
                </a:cubicBezTo>
                <a:cubicBezTo>
                  <a:pt x="1427" y="1364"/>
                  <a:pt x="1427" y="1364"/>
                  <a:pt x="1428" y="1364"/>
                </a:cubicBezTo>
                <a:cubicBezTo>
                  <a:pt x="1429" y="1364"/>
                  <a:pt x="1431" y="1364"/>
                  <a:pt x="1432" y="1365"/>
                </a:cubicBezTo>
                <a:cubicBezTo>
                  <a:pt x="1433" y="1365"/>
                  <a:pt x="1434" y="1366"/>
                  <a:pt x="1435" y="1366"/>
                </a:cubicBezTo>
                <a:cubicBezTo>
                  <a:pt x="1435" y="1365"/>
                  <a:pt x="1436" y="1364"/>
                  <a:pt x="1437" y="1364"/>
                </a:cubicBezTo>
                <a:cubicBezTo>
                  <a:pt x="1437" y="1364"/>
                  <a:pt x="1438" y="1364"/>
                  <a:pt x="1439" y="1364"/>
                </a:cubicBezTo>
                <a:cubicBezTo>
                  <a:pt x="1439" y="1364"/>
                  <a:pt x="1440" y="1364"/>
                  <a:pt x="1440" y="1364"/>
                </a:cubicBezTo>
                <a:cubicBezTo>
                  <a:pt x="1441" y="1363"/>
                  <a:pt x="1441" y="1363"/>
                  <a:pt x="1441" y="1363"/>
                </a:cubicBezTo>
                <a:cubicBezTo>
                  <a:pt x="1441" y="1362"/>
                  <a:pt x="1442" y="1361"/>
                  <a:pt x="1443" y="1361"/>
                </a:cubicBezTo>
                <a:cubicBezTo>
                  <a:pt x="1444" y="1361"/>
                  <a:pt x="1444" y="1361"/>
                  <a:pt x="1444" y="1361"/>
                </a:cubicBezTo>
                <a:cubicBezTo>
                  <a:pt x="1444" y="1362"/>
                  <a:pt x="1444" y="1362"/>
                  <a:pt x="1444" y="1362"/>
                </a:cubicBezTo>
                <a:cubicBezTo>
                  <a:pt x="1445" y="1362"/>
                  <a:pt x="1445" y="1362"/>
                  <a:pt x="1446" y="1362"/>
                </a:cubicBezTo>
                <a:cubicBezTo>
                  <a:pt x="1446" y="1362"/>
                  <a:pt x="1446" y="1362"/>
                  <a:pt x="1447" y="1362"/>
                </a:cubicBezTo>
                <a:cubicBezTo>
                  <a:pt x="1447" y="1362"/>
                  <a:pt x="1448" y="1362"/>
                  <a:pt x="1449" y="1361"/>
                </a:cubicBezTo>
                <a:cubicBezTo>
                  <a:pt x="1450" y="1360"/>
                  <a:pt x="1451" y="1360"/>
                  <a:pt x="1451" y="1359"/>
                </a:cubicBezTo>
                <a:cubicBezTo>
                  <a:pt x="1452" y="1359"/>
                  <a:pt x="1452" y="1359"/>
                  <a:pt x="1452" y="1359"/>
                </a:cubicBezTo>
                <a:cubicBezTo>
                  <a:pt x="1453" y="1359"/>
                  <a:pt x="1454" y="1358"/>
                  <a:pt x="1454" y="1358"/>
                </a:cubicBezTo>
                <a:cubicBezTo>
                  <a:pt x="1455" y="1357"/>
                  <a:pt x="1456" y="1356"/>
                  <a:pt x="1456" y="1356"/>
                </a:cubicBezTo>
                <a:cubicBezTo>
                  <a:pt x="1460" y="1353"/>
                  <a:pt x="1460" y="1353"/>
                  <a:pt x="1460" y="1353"/>
                </a:cubicBezTo>
                <a:cubicBezTo>
                  <a:pt x="1463" y="1350"/>
                  <a:pt x="1468" y="1343"/>
                  <a:pt x="1468" y="1343"/>
                </a:cubicBezTo>
                <a:cubicBezTo>
                  <a:pt x="1468" y="1343"/>
                  <a:pt x="1470" y="1342"/>
                  <a:pt x="1470" y="1341"/>
                </a:cubicBezTo>
                <a:cubicBezTo>
                  <a:pt x="1473" y="1339"/>
                  <a:pt x="1474" y="1336"/>
                  <a:pt x="1476" y="1333"/>
                </a:cubicBezTo>
                <a:cubicBezTo>
                  <a:pt x="1477" y="1331"/>
                  <a:pt x="1480" y="1326"/>
                  <a:pt x="1481" y="1325"/>
                </a:cubicBezTo>
                <a:cubicBezTo>
                  <a:pt x="1481" y="1324"/>
                  <a:pt x="1482" y="1324"/>
                  <a:pt x="1484" y="1323"/>
                </a:cubicBezTo>
                <a:cubicBezTo>
                  <a:pt x="1485" y="1323"/>
                  <a:pt x="1486" y="1321"/>
                  <a:pt x="1487" y="1320"/>
                </a:cubicBezTo>
                <a:cubicBezTo>
                  <a:pt x="1487" y="1319"/>
                  <a:pt x="1488" y="1319"/>
                  <a:pt x="1488" y="1318"/>
                </a:cubicBezTo>
                <a:cubicBezTo>
                  <a:pt x="1488" y="1318"/>
                  <a:pt x="1489" y="1317"/>
                  <a:pt x="1488" y="1316"/>
                </a:cubicBezTo>
                <a:cubicBezTo>
                  <a:pt x="1488" y="1316"/>
                  <a:pt x="1489" y="1315"/>
                  <a:pt x="1489" y="1314"/>
                </a:cubicBezTo>
                <a:cubicBezTo>
                  <a:pt x="1489" y="1313"/>
                  <a:pt x="1489" y="1312"/>
                  <a:pt x="1489" y="1311"/>
                </a:cubicBezTo>
                <a:cubicBezTo>
                  <a:pt x="1490" y="1310"/>
                  <a:pt x="1490" y="1309"/>
                  <a:pt x="1490" y="1307"/>
                </a:cubicBezTo>
                <a:cubicBezTo>
                  <a:pt x="1491" y="1306"/>
                  <a:pt x="1491" y="1305"/>
                  <a:pt x="1490" y="1304"/>
                </a:cubicBezTo>
                <a:cubicBezTo>
                  <a:pt x="1490" y="1303"/>
                  <a:pt x="1490" y="1303"/>
                  <a:pt x="1490" y="1303"/>
                </a:cubicBezTo>
                <a:cubicBezTo>
                  <a:pt x="1489" y="1303"/>
                  <a:pt x="1489" y="1302"/>
                  <a:pt x="1489" y="1302"/>
                </a:cubicBezTo>
                <a:cubicBezTo>
                  <a:pt x="1489" y="1301"/>
                  <a:pt x="1489" y="1300"/>
                  <a:pt x="1489" y="1300"/>
                </a:cubicBezTo>
                <a:cubicBezTo>
                  <a:pt x="1490" y="1298"/>
                  <a:pt x="1492" y="1297"/>
                  <a:pt x="1492" y="1296"/>
                </a:cubicBezTo>
                <a:cubicBezTo>
                  <a:pt x="1493" y="1296"/>
                  <a:pt x="1493" y="1296"/>
                  <a:pt x="1494" y="1295"/>
                </a:cubicBezTo>
                <a:cubicBezTo>
                  <a:pt x="1496" y="1295"/>
                  <a:pt x="1497" y="1294"/>
                  <a:pt x="1499" y="1293"/>
                </a:cubicBezTo>
                <a:cubicBezTo>
                  <a:pt x="1503" y="1292"/>
                  <a:pt x="1507" y="1291"/>
                  <a:pt x="1508" y="1285"/>
                </a:cubicBezTo>
                <a:cubicBezTo>
                  <a:pt x="1506" y="1286"/>
                  <a:pt x="1507" y="1284"/>
                  <a:pt x="1507" y="1283"/>
                </a:cubicBezTo>
                <a:cubicBezTo>
                  <a:pt x="1508" y="1283"/>
                  <a:pt x="1508" y="1283"/>
                  <a:pt x="1508" y="1282"/>
                </a:cubicBezTo>
                <a:cubicBezTo>
                  <a:pt x="1508" y="1281"/>
                  <a:pt x="1508" y="1280"/>
                  <a:pt x="1508" y="1279"/>
                </a:cubicBezTo>
                <a:cubicBezTo>
                  <a:pt x="1509" y="1278"/>
                  <a:pt x="1509" y="1277"/>
                  <a:pt x="1509" y="1275"/>
                </a:cubicBezTo>
                <a:cubicBezTo>
                  <a:pt x="1509" y="1274"/>
                  <a:pt x="1509" y="1273"/>
                  <a:pt x="1507" y="1273"/>
                </a:cubicBezTo>
                <a:cubicBezTo>
                  <a:pt x="1507" y="1272"/>
                  <a:pt x="1507" y="1272"/>
                  <a:pt x="1507" y="1272"/>
                </a:cubicBezTo>
                <a:cubicBezTo>
                  <a:pt x="1507" y="1271"/>
                  <a:pt x="1507" y="1269"/>
                  <a:pt x="1506" y="1269"/>
                </a:cubicBezTo>
                <a:cubicBezTo>
                  <a:pt x="1505" y="1267"/>
                  <a:pt x="1505" y="1266"/>
                  <a:pt x="1505" y="1264"/>
                </a:cubicBezTo>
                <a:cubicBezTo>
                  <a:pt x="1505" y="1263"/>
                  <a:pt x="1505" y="1262"/>
                  <a:pt x="1504" y="1262"/>
                </a:cubicBezTo>
                <a:cubicBezTo>
                  <a:pt x="1503" y="1262"/>
                  <a:pt x="1503" y="1260"/>
                  <a:pt x="1503" y="1259"/>
                </a:cubicBezTo>
                <a:cubicBezTo>
                  <a:pt x="1503" y="1258"/>
                  <a:pt x="1503" y="1258"/>
                  <a:pt x="1503" y="1258"/>
                </a:cubicBezTo>
                <a:cubicBezTo>
                  <a:pt x="1503" y="1257"/>
                  <a:pt x="1504" y="1256"/>
                  <a:pt x="1505" y="1255"/>
                </a:cubicBezTo>
                <a:cubicBezTo>
                  <a:pt x="1505" y="1255"/>
                  <a:pt x="1505" y="1255"/>
                  <a:pt x="1505" y="1255"/>
                </a:cubicBezTo>
                <a:cubicBezTo>
                  <a:pt x="1506" y="1255"/>
                  <a:pt x="1506" y="1254"/>
                  <a:pt x="1506" y="1254"/>
                </a:cubicBezTo>
                <a:cubicBezTo>
                  <a:pt x="1508" y="1253"/>
                  <a:pt x="1509" y="1250"/>
                  <a:pt x="1512" y="1249"/>
                </a:cubicBezTo>
                <a:cubicBezTo>
                  <a:pt x="1513" y="1249"/>
                  <a:pt x="1513" y="1249"/>
                  <a:pt x="1514" y="1248"/>
                </a:cubicBezTo>
                <a:cubicBezTo>
                  <a:pt x="1514" y="1247"/>
                  <a:pt x="1516" y="1246"/>
                  <a:pt x="1517" y="1244"/>
                </a:cubicBezTo>
                <a:cubicBezTo>
                  <a:pt x="1517" y="1243"/>
                  <a:pt x="1519" y="1242"/>
                  <a:pt x="1520" y="1241"/>
                </a:cubicBezTo>
                <a:cubicBezTo>
                  <a:pt x="1521" y="1240"/>
                  <a:pt x="1523" y="1239"/>
                  <a:pt x="1525" y="1238"/>
                </a:cubicBezTo>
                <a:cubicBezTo>
                  <a:pt x="1527" y="1237"/>
                  <a:pt x="1529" y="1236"/>
                  <a:pt x="1531" y="1236"/>
                </a:cubicBezTo>
                <a:cubicBezTo>
                  <a:pt x="1531" y="1235"/>
                  <a:pt x="1533" y="1236"/>
                  <a:pt x="1533" y="1235"/>
                </a:cubicBezTo>
                <a:cubicBezTo>
                  <a:pt x="1534" y="1234"/>
                  <a:pt x="1535" y="1233"/>
                  <a:pt x="1536" y="1233"/>
                </a:cubicBezTo>
                <a:cubicBezTo>
                  <a:pt x="1537" y="1232"/>
                  <a:pt x="1538" y="1232"/>
                  <a:pt x="1538" y="1230"/>
                </a:cubicBezTo>
                <a:cubicBezTo>
                  <a:pt x="1539" y="1230"/>
                  <a:pt x="1539" y="1229"/>
                  <a:pt x="1539" y="1228"/>
                </a:cubicBezTo>
                <a:cubicBezTo>
                  <a:pt x="1541" y="1227"/>
                  <a:pt x="1543" y="1225"/>
                  <a:pt x="1543" y="1223"/>
                </a:cubicBezTo>
                <a:cubicBezTo>
                  <a:pt x="1543" y="1222"/>
                  <a:pt x="1543" y="1221"/>
                  <a:pt x="1544" y="1220"/>
                </a:cubicBezTo>
                <a:cubicBezTo>
                  <a:pt x="1544" y="1219"/>
                  <a:pt x="1545" y="1218"/>
                  <a:pt x="1544" y="1218"/>
                </a:cubicBezTo>
                <a:cubicBezTo>
                  <a:pt x="1543" y="1217"/>
                  <a:pt x="1543" y="1216"/>
                  <a:pt x="1542" y="1215"/>
                </a:cubicBezTo>
                <a:cubicBezTo>
                  <a:pt x="1542" y="1210"/>
                  <a:pt x="1542" y="1205"/>
                  <a:pt x="1542" y="1200"/>
                </a:cubicBezTo>
                <a:cubicBezTo>
                  <a:pt x="1542" y="1199"/>
                  <a:pt x="1542" y="1198"/>
                  <a:pt x="1541" y="1196"/>
                </a:cubicBezTo>
                <a:cubicBezTo>
                  <a:pt x="1541" y="1196"/>
                  <a:pt x="1541" y="1195"/>
                  <a:pt x="1542" y="1195"/>
                </a:cubicBezTo>
                <a:cubicBezTo>
                  <a:pt x="1543" y="1193"/>
                  <a:pt x="1542" y="1190"/>
                  <a:pt x="1541" y="1189"/>
                </a:cubicBezTo>
                <a:cubicBezTo>
                  <a:pt x="1541" y="1189"/>
                  <a:pt x="1541" y="1189"/>
                  <a:pt x="1541" y="1189"/>
                </a:cubicBezTo>
                <a:cubicBezTo>
                  <a:pt x="1540" y="1188"/>
                  <a:pt x="1539" y="1187"/>
                  <a:pt x="1538" y="1187"/>
                </a:cubicBezTo>
                <a:cubicBezTo>
                  <a:pt x="1537" y="1187"/>
                  <a:pt x="1537" y="1186"/>
                  <a:pt x="1537" y="1185"/>
                </a:cubicBezTo>
                <a:cubicBezTo>
                  <a:pt x="1536" y="1183"/>
                  <a:pt x="1536" y="1180"/>
                  <a:pt x="1535" y="1178"/>
                </a:cubicBezTo>
                <a:cubicBezTo>
                  <a:pt x="1534" y="1177"/>
                  <a:pt x="1533" y="1176"/>
                  <a:pt x="1534" y="1174"/>
                </a:cubicBezTo>
                <a:cubicBezTo>
                  <a:pt x="1535" y="1173"/>
                  <a:pt x="1535" y="1172"/>
                  <a:pt x="1534" y="1171"/>
                </a:cubicBezTo>
                <a:cubicBezTo>
                  <a:pt x="1533" y="1171"/>
                  <a:pt x="1533" y="1170"/>
                  <a:pt x="1534" y="1170"/>
                </a:cubicBezTo>
                <a:cubicBezTo>
                  <a:pt x="1534" y="1169"/>
                  <a:pt x="1534" y="1168"/>
                  <a:pt x="1535" y="1167"/>
                </a:cubicBezTo>
                <a:cubicBezTo>
                  <a:pt x="1535" y="1166"/>
                  <a:pt x="1535" y="1165"/>
                  <a:pt x="1534" y="1165"/>
                </a:cubicBezTo>
                <a:cubicBezTo>
                  <a:pt x="1533" y="1164"/>
                  <a:pt x="1532" y="1163"/>
                  <a:pt x="1531" y="1162"/>
                </a:cubicBezTo>
                <a:cubicBezTo>
                  <a:pt x="1531" y="1161"/>
                  <a:pt x="1531" y="1161"/>
                  <a:pt x="1531" y="1161"/>
                </a:cubicBezTo>
                <a:cubicBezTo>
                  <a:pt x="1530" y="1160"/>
                  <a:pt x="1531" y="1159"/>
                  <a:pt x="1531" y="1157"/>
                </a:cubicBezTo>
                <a:cubicBezTo>
                  <a:pt x="1531" y="1156"/>
                  <a:pt x="1533" y="1155"/>
                  <a:pt x="1532" y="1153"/>
                </a:cubicBezTo>
                <a:cubicBezTo>
                  <a:pt x="1533" y="1152"/>
                  <a:pt x="1533" y="1151"/>
                  <a:pt x="1533" y="1150"/>
                </a:cubicBezTo>
                <a:cubicBezTo>
                  <a:pt x="1534" y="1150"/>
                  <a:pt x="1535" y="1149"/>
                  <a:pt x="1535" y="1148"/>
                </a:cubicBezTo>
                <a:cubicBezTo>
                  <a:pt x="1537" y="1146"/>
                  <a:pt x="1537" y="1144"/>
                  <a:pt x="1538" y="1142"/>
                </a:cubicBezTo>
                <a:cubicBezTo>
                  <a:pt x="1539" y="1140"/>
                  <a:pt x="1540" y="1138"/>
                  <a:pt x="1540" y="1137"/>
                </a:cubicBezTo>
                <a:cubicBezTo>
                  <a:pt x="1541" y="1136"/>
                  <a:pt x="1541" y="1135"/>
                  <a:pt x="1542" y="1135"/>
                </a:cubicBezTo>
                <a:cubicBezTo>
                  <a:pt x="1544" y="1136"/>
                  <a:pt x="1544" y="1135"/>
                  <a:pt x="1545" y="1133"/>
                </a:cubicBezTo>
                <a:cubicBezTo>
                  <a:pt x="1545" y="1133"/>
                  <a:pt x="1545" y="1132"/>
                  <a:pt x="1546" y="1132"/>
                </a:cubicBezTo>
                <a:cubicBezTo>
                  <a:pt x="1548" y="1132"/>
                  <a:pt x="1548" y="1131"/>
                  <a:pt x="1549" y="1129"/>
                </a:cubicBezTo>
                <a:cubicBezTo>
                  <a:pt x="1550" y="1128"/>
                  <a:pt x="1552" y="1126"/>
                  <a:pt x="1553" y="1124"/>
                </a:cubicBezTo>
                <a:cubicBezTo>
                  <a:pt x="1554" y="1123"/>
                  <a:pt x="1555" y="1121"/>
                  <a:pt x="1557" y="1120"/>
                </a:cubicBezTo>
                <a:cubicBezTo>
                  <a:pt x="1560" y="1115"/>
                  <a:pt x="1564" y="1112"/>
                  <a:pt x="1569" y="1108"/>
                </a:cubicBezTo>
                <a:cubicBezTo>
                  <a:pt x="1569" y="1108"/>
                  <a:pt x="1569" y="1108"/>
                  <a:pt x="1569" y="1108"/>
                </a:cubicBezTo>
                <a:cubicBezTo>
                  <a:pt x="1572" y="1106"/>
                  <a:pt x="1575" y="1105"/>
                  <a:pt x="1578" y="1103"/>
                </a:cubicBezTo>
                <a:cubicBezTo>
                  <a:pt x="1578" y="1102"/>
                  <a:pt x="1578" y="1102"/>
                  <a:pt x="1578" y="1102"/>
                </a:cubicBezTo>
                <a:cubicBezTo>
                  <a:pt x="1578" y="1103"/>
                  <a:pt x="1578" y="1103"/>
                  <a:pt x="1578" y="1103"/>
                </a:cubicBezTo>
                <a:cubicBezTo>
                  <a:pt x="1579" y="1102"/>
                  <a:pt x="1580" y="1101"/>
                  <a:pt x="1581" y="1100"/>
                </a:cubicBezTo>
                <a:cubicBezTo>
                  <a:pt x="1585" y="1098"/>
                  <a:pt x="1587" y="1095"/>
                  <a:pt x="1589" y="1092"/>
                </a:cubicBezTo>
                <a:cubicBezTo>
                  <a:pt x="1592" y="1089"/>
                  <a:pt x="1594" y="1086"/>
                  <a:pt x="1596" y="1083"/>
                </a:cubicBezTo>
                <a:cubicBezTo>
                  <a:pt x="1598" y="1080"/>
                  <a:pt x="1600" y="1077"/>
                  <a:pt x="1601" y="1074"/>
                </a:cubicBezTo>
                <a:cubicBezTo>
                  <a:pt x="1601" y="1073"/>
                  <a:pt x="1601" y="1072"/>
                  <a:pt x="1602" y="1072"/>
                </a:cubicBezTo>
                <a:cubicBezTo>
                  <a:pt x="1603" y="1070"/>
                  <a:pt x="1604" y="1068"/>
                  <a:pt x="1605" y="1067"/>
                </a:cubicBezTo>
                <a:cubicBezTo>
                  <a:pt x="1605" y="1066"/>
                  <a:pt x="1605" y="1065"/>
                  <a:pt x="1605" y="1064"/>
                </a:cubicBezTo>
                <a:cubicBezTo>
                  <a:pt x="1607" y="1063"/>
                  <a:pt x="1608" y="1060"/>
                  <a:pt x="1609" y="1058"/>
                </a:cubicBezTo>
                <a:cubicBezTo>
                  <a:pt x="1612" y="1055"/>
                  <a:pt x="1612" y="1053"/>
                  <a:pt x="1612" y="1049"/>
                </a:cubicBezTo>
                <a:cubicBezTo>
                  <a:pt x="1612" y="1049"/>
                  <a:pt x="1612" y="1048"/>
                  <a:pt x="1613" y="1048"/>
                </a:cubicBezTo>
                <a:cubicBezTo>
                  <a:pt x="1614" y="1047"/>
                  <a:pt x="1614" y="1046"/>
                  <a:pt x="1614" y="1045"/>
                </a:cubicBezTo>
                <a:cubicBezTo>
                  <a:pt x="1614" y="1043"/>
                  <a:pt x="1613" y="1042"/>
                  <a:pt x="1614" y="1040"/>
                </a:cubicBezTo>
                <a:cubicBezTo>
                  <a:pt x="1615" y="1038"/>
                  <a:pt x="1615" y="1038"/>
                  <a:pt x="1613" y="1037"/>
                </a:cubicBezTo>
                <a:moveTo>
                  <a:pt x="1181" y="1066"/>
                </a:moveTo>
                <a:cubicBezTo>
                  <a:pt x="1181" y="1068"/>
                  <a:pt x="1181" y="1068"/>
                  <a:pt x="1180" y="1067"/>
                </a:cubicBezTo>
                <a:cubicBezTo>
                  <a:pt x="1180" y="1066"/>
                  <a:pt x="1181" y="1066"/>
                  <a:pt x="1181" y="1066"/>
                </a:cubicBezTo>
                <a:cubicBezTo>
                  <a:pt x="1181" y="1066"/>
                  <a:pt x="1181" y="1066"/>
                  <a:pt x="1181" y="1066"/>
                </a:cubicBezTo>
                <a:moveTo>
                  <a:pt x="1313" y="1116"/>
                </a:moveTo>
                <a:cubicBezTo>
                  <a:pt x="1312" y="1117"/>
                  <a:pt x="1312" y="1117"/>
                  <a:pt x="1311" y="1117"/>
                </a:cubicBezTo>
                <a:cubicBezTo>
                  <a:pt x="1311" y="1117"/>
                  <a:pt x="1311" y="1117"/>
                  <a:pt x="1311" y="1117"/>
                </a:cubicBezTo>
                <a:cubicBezTo>
                  <a:pt x="1311" y="1116"/>
                  <a:pt x="1312" y="1116"/>
                  <a:pt x="1312" y="1116"/>
                </a:cubicBezTo>
                <a:cubicBezTo>
                  <a:pt x="1313" y="1116"/>
                  <a:pt x="1313" y="1116"/>
                  <a:pt x="1313" y="1116"/>
                </a:cubicBezTo>
                <a:moveTo>
                  <a:pt x="1659" y="1259"/>
                </a:moveTo>
                <a:cubicBezTo>
                  <a:pt x="1659" y="1259"/>
                  <a:pt x="1658" y="1261"/>
                  <a:pt x="1657" y="1261"/>
                </a:cubicBezTo>
                <a:cubicBezTo>
                  <a:pt x="1657" y="1261"/>
                  <a:pt x="1656" y="1260"/>
                  <a:pt x="1656" y="1260"/>
                </a:cubicBezTo>
                <a:cubicBezTo>
                  <a:pt x="1656" y="1259"/>
                  <a:pt x="1658" y="1257"/>
                  <a:pt x="1658" y="1257"/>
                </a:cubicBezTo>
                <a:cubicBezTo>
                  <a:pt x="1659" y="1257"/>
                  <a:pt x="1659" y="1258"/>
                  <a:pt x="1659" y="1259"/>
                </a:cubicBezTo>
                <a:moveTo>
                  <a:pt x="1609" y="1222"/>
                </a:moveTo>
                <a:cubicBezTo>
                  <a:pt x="1610" y="1223"/>
                  <a:pt x="1609" y="1227"/>
                  <a:pt x="1608" y="1228"/>
                </a:cubicBezTo>
                <a:cubicBezTo>
                  <a:pt x="1607" y="1228"/>
                  <a:pt x="1606" y="1228"/>
                  <a:pt x="1606" y="1227"/>
                </a:cubicBezTo>
                <a:cubicBezTo>
                  <a:pt x="1606" y="1225"/>
                  <a:pt x="1606" y="1225"/>
                  <a:pt x="1606" y="1225"/>
                </a:cubicBezTo>
                <a:cubicBezTo>
                  <a:pt x="1606" y="1225"/>
                  <a:pt x="1606" y="1224"/>
                  <a:pt x="1605" y="1224"/>
                </a:cubicBezTo>
                <a:cubicBezTo>
                  <a:pt x="1604" y="1225"/>
                  <a:pt x="1604" y="1225"/>
                  <a:pt x="1604" y="1226"/>
                </a:cubicBezTo>
                <a:cubicBezTo>
                  <a:pt x="1604" y="1228"/>
                  <a:pt x="1606" y="1231"/>
                  <a:pt x="1605" y="1234"/>
                </a:cubicBezTo>
                <a:cubicBezTo>
                  <a:pt x="1605" y="1234"/>
                  <a:pt x="1605" y="1234"/>
                  <a:pt x="1605" y="1234"/>
                </a:cubicBezTo>
                <a:cubicBezTo>
                  <a:pt x="1603" y="1236"/>
                  <a:pt x="1602" y="1237"/>
                  <a:pt x="1603" y="1239"/>
                </a:cubicBezTo>
                <a:cubicBezTo>
                  <a:pt x="1603" y="1240"/>
                  <a:pt x="1603" y="1240"/>
                  <a:pt x="1603" y="1240"/>
                </a:cubicBezTo>
                <a:cubicBezTo>
                  <a:pt x="1602" y="1243"/>
                  <a:pt x="1602" y="1245"/>
                  <a:pt x="1601" y="1248"/>
                </a:cubicBezTo>
                <a:cubicBezTo>
                  <a:pt x="1600" y="1250"/>
                  <a:pt x="1599" y="1253"/>
                  <a:pt x="1599" y="1256"/>
                </a:cubicBezTo>
                <a:cubicBezTo>
                  <a:pt x="1599" y="1257"/>
                  <a:pt x="1598" y="1257"/>
                  <a:pt x="1598" y="1258"/>
                </a:cubicBezTo>
                <a:cubicBezTo>
                  <a:pt x="1597" y="1259"/>
                  <a:pt x="1598" y="1260"/>
                  <a:pt x="1597" y="1260"/>
                </a:cubicBezTo>
                <a:cubicBezTo>
                  <a:pt x="1596" y="1261"/>
                  <a:pt x="1596" y="1262"/>
                  <a:pt x="1596" y="1264"/>
                </a:cubicBezTo>
                <a:cubicBezTo>
                  <a:pt x="1596" y="1265"/>
                  <a:pt x="1595" y="1267"/>
                  <a:pt x="1594" y="1269"/>
                </a:cubicBezTo>
                <a:cubicBezTo>
                  <a:pt x="1593" y="1272"/>
                  <a:pt x="1592" y="1274"/>
                  <a:pt x="1592" y="1277"/>
                </a:cubicBezTo>
                <a:cubicBezTo>
                  <a:pt x="1591" y="1279"/>
                  <a:pt x="1592" y="1281"/>
                  <a:pt x="1590" y="1282"/>
                </a:cubicBezTo>
                <a:cubicBezTo>
                  <a:pt x="1590" y="1284"/>
                  <a:pt x="1590" y="1286"/>
                  <a:pt x="1589" y="1288"/>
                </a:cubicBezTo>
                <a:cubicBezTo>
                  <a:pt x="1588" y="1289"/>
                  <a:pt x="1588" y="1290"/>
                  <a:pt x="1588" y="1291"/>
                </a:cubicBezTo>
                <a:cubicBezTo>
                  <a:pt x="1587" y="1293"/>
                  <a:pt x="1585" y="1295"/>
                  <a:pt x="1583" y="1295"/>
                </a:cubicBezTo>
                <a:cubicBezTo>
                  <a:pt x="1581" y="1295"/>
                  <a:pt x="1579" y="1296"/>
                  <a:pt x="1577" y="1297"/>
                </a:cubicBezTo>
                <a:cubicBezTo>
                  <a:pt x="1575" y="1299"/>
                  <a:pt x="1574" y="1299"/>
                  <a:pt x="1572" y="1297"/>
                </a:cubicBezTo>
                <a:cubicBezTo>
                  <a:pt x="1571" y="1296"/>
                  <a:pt x="1571" y="1296"/>
                  <a:pt x="1569" y="1296"/>
                </a:cubicBezTo>
                <a:cubicBezTo>
                  <a:pt x="1569" y="1296"/>
                  <a:pt x="1568" y="1296"/>
                  <a:pt x="1568" y="1295"/>
                </a:cubicBezTo>
                <a:cubicBezTo>
                  <a:pt x="1566" y="1294"/>
                  <a:pt x="1566" y="1293"/>
                  <a:pt x="1565" y="1291"/>
                </a:cubicBezTo>
                <a:cubicBezTo>
                  <a:pt x="1565" y="1290"/>
                  <a:pt x="1565" y="1290"/>
                  <a:pt x="1565" y="1290"/>
                </a:cubicBezTo>
                <a:cubicBezTo>
                  <a:pt x="1562" y="1288"/>
                  <a:pt x="1563" y="1286"/>
                  <a:pt x="1564" y="1283"/>
                </a:cubicBezTo>
                <a:cubicBezTo>
                  <a:pt x="1564" y="1282"/>
                  <a:pt x="1564" y="1281"/>
                  <a:pt x="1563" y="1280"/>
                </a:cubicBezTo>
                <a:cubicBezTo>
                  <a:pt x="1561" y="1277"/>
                  <a:pt x="1561" y="1275"/>
                  <a:pt x="1561" y="1272"/>
                </a:cubicBezTo>
                <a:cubicBezTo>
                  <a:pt x="1561" y="1271"/>
                  <a:pt x="1561" y="1270"/>
                  <a:pt x="1561" y="1270"/>
                </a:cubicBezTo>
                <a:cubicBezTo>
                  <a:pt x="1562" y="1268"/>
                  <a:pt x="1562" y="1266"/>
                  <a:pt x="1565" y="1265"/>
                </a:cubicBezTo>
                <a:cubicBezTo>
                  <a:pt x="1565" y="1263"/>
                  <a:pt x="1567" y="1261"/>
                  <a:pt x="1568" y="1259"/>
                </a:cubicBezTo>
                <a:cubicBezTo>
                  <a:pt x="1568" y="1257"/>
                  <a:pt x="1570" y="1256"/>
                  <a:pt x="1569" y="1254"/>
                </a:cubicBezTo>
                <a:cubicBezTo>
                  <a:pt x="1569" y="1254"/>
                  <a:pt x="1568" y="1253"/>
                  <a:pt x="1569" y="1252"/>
                </a:cubicBezTo>
                <a:cubicBezTo>
                  <a:pt x="1568" y="1251"/>
                  <a:pt x="1567" y="1250"/>
                  <a:pt x="1567" y="1249"/>
                </a:cubicBezTo>
                <a:cubicBezTo>
                  <a:pt x="1568" y="1248"/>
                  <a:pt x="1567" y="1248"/>
                  <a:pt x="1567" y="1247"/>
                </a:cubicBezTo>
                <a:cubicBezTo>
                  <a:pt x="1567" y="1246"/>
                  <a:pt x="1566" y="1246"/>
                  <a:pt x="1566" y="1245"/>
                </a:cubicBezTo>
                <a:cubicBezTo>
                  <a:pt x="1566" y="1244"/>
                  <a:pt x="1566" y="1242"/>
                  <a:pt x="1566" y="1241"/>
                </a:cubicBezTo>
                <a:cubicBezTo>
                  <a:pt x="1565" y="1239"/>
                  <a:pt x="1566" y="1238"/>
                  <a:pt x="1567" y="1236"/>
                </a:cubicBezTo>
                <a:cubicBezTo>
                  <a:pt x="1568" y="1235"/>
                  <a:pt x="1569" y="1233"/>
                  <a:pt x="1569" y="1231"/>
                </a:cubicBezTo>
                <a:cubicBezTo>
                  <a:pt x="1568" y="1230"/>
                  <a:pt x="1568" y="1229"/>
                  <a:pt x="1570" y="1230"/>
                </a:cubicBezTo>
                <a:cubicBezTo>
                  <a:pt x="1572" y="1231"/>
                  <a:pt x="1573" y="1230"/>
                  <a:pt x="1573" y="1229"/>
                </a:cubicBezTo>
                <a:cubicBezTo>
                  <a:pt x="1574" y="1228"/>
                  <a:pt x="1574" y="1227"/>
                  <a:pt x="1575" y="1228"/>
                </a:cubicBezTo>
                <a:cubicBezTo>
                  <a:pt x="1575" y="1229"/>
                  <a:pt x="1575" y="1229"/>
                  <a:pt x="1576" y="1228"/>
                </a:cubicBezTo>
                <a:cubicBezTo>
                  <a:pt x="1577" y="1228"/>
                  <a:pt x="1578" y="1227"/>
                  <a:pt x="1579" y="1227"/>
                </a:cubicBezTo>
                <a:cubicBezTo>
                  <a:pt x="1580" y="1227"/>
                  <a:pt x="1581" y="1226"/>
                  <a:pt x="1581" y="1227"/>
                </a:cubicBezTo>
                <a:cubicBezTo>
                  <a:pt x="1582" y="1227"/>
                  <a:pt x="1582" y="1227"/>
                  <a:pt x="1582" y="1227"/>
                </a:cubicBezTo>
                <a:cubicBezTo>
                  <a:pt x="1582" y="1226"/>
                  <a:pt x="1582" y="1225"/>
                  <a:pt x="1582" y="1225"/>
                </a:cubicBezTo>
                <a:cubicBezTo>
                  <a:pt x="1584" y="1224"/>
                  <a:pt x="1585" y="1223"/>
                  <a:pt x="1587" y="1223"/>
                </a:cubicBezTo>
                <a:cubicBezTo>
                  <a:pt x="1587" y="1221"/>
                  <a:pt x="1589" y="1221"/>
                  <a:pt x="1589" y="1219"/>
                </a:cubicBezTo>
                <a:cubicBezTo>
                  <a:pt x="1590" y="1220"/>
                  <a:pt x="1589" y="1221"/>
                  <a:pt x="1589" y="1222"/>
                </a:cubicBezTo>
                <a:cubicBezTo>
                  <a:pt x="1590" y="1221"/>
                  <a:pt x="1591" y="1220"/>
                  <a:pt x="1591" y="1219"/>
                </a:cubicBezTo>
                <a:cubicBezTo>
                  <a:pt x="1591" y="1217"/>
                  <a:pt x="1591" y="1216"/>
                  <a:pt x="1593" y="1216"/>
                </a:cubicBezTo>
                <a:cubicBezTo>
                  <a:pt x="1593" y="1215"/>
                  <a:pt x="1593" y="1215"/>
                  <a:pt x="1592" y="1214"/>
                </a:cubicBezTo>
                <a:cubicBezTo>
                  <a:pt x="1592" y="1213"/>
                  <a:pt x="1592" y="1213"/>
                  <a:pt x="1592" y="1212"/>
                </a:cubicBezTo>
                <a:cubicBezTo>
                  <a:pt x="1592" y="1211"/>
                  <a:pt x="1592" y="1211"/>
                  <a:pt x="1593" y="1211"/>
                </a:cubicBezTo>
                <a:cubicBezTo>
                  <a:pt x="1593" y="1211"/>
                  <a:pt x="1594" y="1211"/>
                  <a:pt x="1594" y="1212"/>
                </a:cubicBezTo>
                <a:cubicBezTo>
                  <a:pt x="1594" y="1212"/>
                  <a:pt x="1594" y="1213"/>
                  <a:pt x="1594" y="1213"/>
                </a:cubicBezTo>
                <a:cubicBezTo>
                  <a:pt x="1595" y="1213"/>
                  <a:pt x="1595" y="1212"/>
                  <a:pt x="1595" y="1212"/>
                </a:cubicBezTo>
                <a:cubicBezTo>
                  <a:pt x="1595" y="1211"/>
                  <a:pt x="1596" y="1211"/>
                  <a:pt x="1596" y="1210"/>
                </a:cubicBezTo>
                <a:cubicBezTo>
                  <a:pt x="1597" y="1210"/>
                  <a:pt x="1598" y="1210"/>
                  <a:pt x="1599" y="1210"/>
                </a:cubicBezTo>
                <a:cubicBezTo>
                  <a:pt x="1599" y="1208"/>
                  <a:pt x="1599" y="1206"/>
                  <a:pt x="1599" y="1204"/>
                </a:cubicBezTo>
                <a:cubicBezTo>
                  <a:pt x="1599" y="1203"/>
                  <a:pt x="1599" y="1203"/>
                  <a:pt x="1599" y="1203"/>
                </a:cubicBezTo>
                <a:cubicBezTo>
                  <a:pt x="1600" y="1203"/>
                  <a:pt x="1601" y="1202"/>
                  <a:pt x="1601" y="1201"/>
                </a:cubicBezTo>
                <a:cubicBezTo>
                  <a:pt x="1601" y="1201"/>
                  <a:pt x="1601" y="1200"/>
                  <a:pt x="1601" y="1200"/>
                </a:cubicBezTo>
                <a:cubicBezTo>
                  <a:pt x="1602" y="1200"/>
                  <a:pt x="1602" y="1201"/>
                  <a:pt x="1602" y="1201"/>
                </a:cubicBezTo>
                <a:cubicBezTo>
                  <a:pt x="1602" y="1203"/>
                  <a:pt x="1603" y="1204"/>
                  <a:pt x="1603" y="1205"/>
                </a:cubicBezTo>
                <a:cubicBezTo>
                  <a:pt x="1604" y="1205"/>
                  <a:pt x="1604" y="1207"/>
                  <a:pt x="1605" y="1206"/>
                </a:cubicBezTo>
                <a:cubicBezTo>
                  <a:pt x="1605" y="1207"/>
                  <a:pt x="1606" y="1207"/>
                  <a:pt x="1606" y="1208"/>
                </a:cubicBezTo>
                <a:cubicBezTo>
                  <a:pt x="1607" y="1211"/>
                  <a:pt x="1608" y="1214"/>
                  <a:pt x="1608" y="1217"/>
                </a:cubicBezTo>
                <a:cubicBezTo>
                  <a:pt x="1607" y="1219"/>
                  <a:pt x="1608" y="1221"/>
                  <a:pt x="1609" y="1222"/>
                </a:cubicBezTo>
                <a:moveTo>
                  <a:pt x="1159" y="1043"/>
                </a:moveTo>
                <a:cubicBezTo>
                  <a:pt x="1159" y="1043"/>
                  <a:pt x="1159" y="1043"/>
                  <a:pt x="1158" y="1043"/>
                </a:cubicBezTo>
                <a:cubicBezTo>
                  <a:pt x="1158" y="1042"/>
                  <a:pt x="1158" y="1042"/>
                  <a:pt x="1158" y="1042"/>
                </a:cubicBezTo>
                <a:cubicBezTo>
                  <a:pt x="1158" y="1042"/>
                  <a:pt x="1158" y="1042"/>
                  <a:pt x="1158" y="1042"/>
                </a:cubicBezTo>
                <a:cubicBezTo>
                  <a:pt x="1159" y="1043"/>
                  <a:pt x="1159" y="1043"/>
                  <a:pt x="1159" y="1043"/>
                </a:cubicBezTo>
                <a:moveTo>
                  <a:pt x="1538" y="1010"/>
                </a:moveTo>
                <a:cubicBezTo>
                  <a:pt x="1538" y="1010"/>
                  <a:pt x="1538" y="1010"/>
                  <a:pt x="1539" y="1010"/>
                </a:cubicBezTo>
                <a:cubicBezTo>
                  <a:pt x="1540" y="1010"/>
                  <a:pt x="1540" y="1010"/>
                  <a:pt x="1540" y="1011"/>
                </a:cubicBezTo>
                <a:cubicBezTo>
                  <a:pt x="1540" y="1011"/>
                  <a:pt x="1540" y="1011"/>
                  <a:pt x="1540" y="1011"/>
                </a:cubicBezTo>
                <a:cubicBezTo>
                  <a:pt x="1539" y="1011"/>
                  <a:pt x="1538" y="1011"/>
                  <a:pt x="1538" y="1010"/>
                </a:cubicBezTo>
                <a:moveTo>
                  <a:pt x="1328" y="1094"/>
                </a:moveTo>
                <a:cubicBezTo>
                  <a:pt x="1327" y="1094"/>
                  <a:pt x="1327" y="1096"/>
                  <a:pt x="1326" y="1096"/>
                </a:cubicBezTo>
                <a:cubicBezTo>
                  <a:pt x="1325" y="1097"/>
                  <a:pt x="1325" y="1096"/>
                  <a:pt x="1325" y="1095"/>
                </a:cubicBezTo>
                <a:cubicBezTo>
                  <a:pt x="1325" y="1094"/>
                  <a:pt x="1326" y="1093"/>
                  <a:pt x="1327" y="1093"/>
                </a:cubicBezTo>
                <a:cubicBezTo>
                  <a:pt x="1327" y="1093"/>
                  <a:pt x="1328" y="1093"/>
                  <a:pt x="1328" y="1094"/>
                </a:cubicBezTo>
                <a:moveTo>
                  <a:pt x="1561" y="1200"/>
                </a:moveTo>
                <a:cubicBezTo>
                  <a:pt x="1561" y="1199"/>
                  <a:pt x="1560" y="1199"/>
                  <a:pt x="1561" y="1199"/>
                </a:cubicBezTo>
                <a:cubicBezTo>
                  <a:pt x="1561" y="1198"/>
                  <a:pt x="1561" y="1198"/>
                  <a:pt x="1561" y="1197"/>
                </a:cubicBezTo>
                <a:cubicBezTo>
                  <a:pt x="1562" y="1198"/>
                  <a:pt x="1561" y="1198"/>
                  <a:pt x="1562" y="1199"/>
                </a:cubicBezTo>
                <a:cubicBezTo>
                  <a:pt x="1562" y="1200"/>
                  <a:pt x="1562" y="1200"/>
                  <a:pt x="1562" y="1200"/>
                </a:cubicBezTo>
                <a:cubicBezTo>
                  <a:pt x="1561" y="1200"/>
                  <a:pt x="1561" y="1200"/>
                  <a:pt x="1561" y="1200"/>
                </a:cubicBezTo>
                <a:moveTo>
                  <a:pt x="1574" y="1207"/>
                </a:moveTo>
                <a:cubicBezTo>
                  <a:pt x="1574" y="1206"/>
                  <a:pt x="1574" y="1206"/>
                  <a:pt x="1574" y="1206"/>
                </a:cubicBezTo>
                <a:cubicBezTo>
                  <a:pt x="1574" y="1206"/>
                  <a:pt x="1574" y="1206"/>
                  <a:pt x="1574" y="1206"/>
                </a:cubicBezTo>
                <a:cubicBezTo>
                  <a:pt x="1574" y="1206"/>
                  <a:pt x="1574" y="1206"/>
                  <a:pt x="1574" y="1206"/>
                </a:cubicBezTo>
                <a:cubicBezTo>
                  <a:pt x="1574" y="1207"/>
                  <a:pt x="1574" y="1207"/>
                  <a:pt x="1574" y="1207"/>
                </a:cubicBezTo>
                <a:moveTo>
                  <a:pt x="1569" y="1202"/>
                </a:moveTo>
                <a:cubicBezTo>
                  <a:pt x="1568" y="1202"/>
                  <a:pt x="1568" y="1202"/>
                  <a:pt x="1568" y="1202"/>
                </a:cubicBezTo>
                <a:cubicBezTo>
                  <a:pt x="1569" y="1201"/>
                  <a:pt x="1569" y="1201"/>
                  <a:pt x="1569" y="1201"/>
                </a:cubicBezTo>
                <a:cubicBezTo>
                  <a:pt x="1569" y="1201"/>
                  <a:pt x="1569" y="1202"/>
                  <a:pt x="1569" y="1202"/>
                </a:cubicBezTo>
                <a:cubicBezTo>
                  <a:pt x="1569" y="1202"/>
                  <a:pt x="1569" y="1202"/>
                  <a:pt x="1569" y="1202"/>
                </a:cubicBezTo>
                <a:moveTo>
                  <a:pt x="1113" y="1008"/>
                </a:moveTo>
                <a:cubicBezTo>
                  <a:pt x="1113" y="1008"/>
                  <a:pt x="1113" y="1008"/>
                  <a:pt x="1112" y="1008"/>
                </a:cubicBezTo>
                <a:cubicBezTo>
                  <a:pt x="1112" y="1008"/>
                  <a:pt x="1112" y="1008"/>
                  <a:pt x="1112" y="1008"/>
                </a:cubicBezTo>
                <a:cubicBezTo>
                  <a:pt x="1112" y="1007"/>
                  <a:pt x="1112" y="1007"/>
                  <a:pt x="1112" y="1007"/>
                </a:cubicBezTo>
                <a:cubicBezTo>
                  <a:pt x="1113" y="1007"/>
                  <a:pt x="1113" y="1007"/>
                  <a:pt x="1113" y="1008"/>
                </a:cubicBezTo>
                <a:moveTo>
                  <a:pt x="1107" y="1015"/>
                </a:moveTo>
                <a:cubicBezTo>
                  <a:pt x="1107" y="1015"/>
                  <a:pt x="1107" y="1016"/>
                  <a:pt x="1107" y="1016"/>
                </a:cubicBezTo>
                <a:cubicBezTo>
                  <a:pt x="1106" y="1016"/>
                  <a:pt x="1106" y="1015"/>
                  <a:pt x="1106" y="1015"/>
                </a:cubicBezTo>
                <a:cubicBezTo>
                  <a:pt x="1106" y="1014"/>
                  <a:pt x="1106" y="1014"/>
                  <a:pt x="1106" y="1014"/>
                </a:cubicBezTo>
                <a:cubicBezTo>
                  <a:pt x="1107" y="1014"/>
                  <a:pt x="1107" y="1014"/>
                  <a:pt x="1107" y="1015"/>
                </a:cubicBezTo>
                <a:moveTo>
                  <a:pt x="1097" y="1001"/>
                </a:moveTo>
                <a:cubicBezTo>
                  <a:pt x="1097" y="1001"/>
                  <a:pt x="1097" y="1002"/>
                  <a:pt x="1096" y="1002"/>
                </a:cubicBezTo>
                <a:cubicBezTo>
                  <a:pt x="1096" y="1002"/>
                  <a:pt x="1095" y="1002"/>
                  <a:pt x="1095" y="1001"/>
                </a:cubicBezTo>
                <a:cubicBezTo>
                  <a:pt x="1095" y="1000"/>
                  <a:pt x="1096" y="1000"/>
                  <a:pt x="1097" y="1000"/>
                </a:cubicBezTo>
                <a:cubicBezTo>
                  <a:pt x="1097" y="1000"/>
                  <a:pt x="1097" y="1000"/>
                  <a:pt x="1097" y="1001"/>
                </a:cubicBezTo>
                <a:moveTo>
                  <a:pt x="1102" y="1016"/>
                </a:moveTo>
                <a:cubicBezTo>
                  <a:pt x="1102" y="1017"/>
                  <a:pt x="1102" y="1017"/>
                  <a:pt x="1102" y="1017"/>
                </a:cubicBezTo>
                <a:cubicBezTo>
                  <a:pt x="1101" y="1016"/>
                  <a:pt x="1101" y="1016"/>
                  <a:pt x="1101" y="1016"/>
                </a:cubicBezTo>
                <a:cubicBezTo>
                  <a:pt x="1102" y="1016"/>
                  <a:pt x="1102" y="1016"/>
                  <a:pt x="1102" y="1016"/>
                </a:cubicBezTo>
                <a:cubicBezTo>
                  <a:pt x="1102" y="1016"/>
                  <a:pt x="1102" y="1016"/>
                  <a:pt x="1102" y="1016"/>
                </a:cubicBezTo>
                <a:moveTo>
                  <a:pt x="1098" y="1002"/>
                </a:moveTo>
                <a:cubicBezTo>
                  <a:pt x="1098" y="1003"/>
                  <a:pt x="1098" y="1003"/>
                  <a:pt x="1098" y="1003"/>
                </a:cubicBezTo>
                <a:cubicBezTo>
                  <a:pt x="1097" y="1003"/>
                  <a:pt x="1097" y="1003"/>
                  <a:pt x="1097" y="1003"/>
                </a:cubicBezTo>
                <a:cubicBezTo>
                  <a:pt x="1097" y="1002"/>
                  <a:pt x="1097" y="1002"/>
                  <a:pt x="1097" y="1002"/>
                </a:cubicBezTo>
                <a:cubicBezTo>
                  <a:pt x="1098" y="1002"/>
                  <a:pt x="1098" y="1002"/>
                  <a:pt x="1098" y="1002"/>
                </a:cubicBezTo>
              </a:path>
            </a:pathLst>
          </a:custGeom>
          <a:solidFill>
            <a:srgbClr val="FFFFFF">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nvGrpSpPr>
          <p:cNvPr id="3" name="Group 2">
            <a:extLst>
              <a:ext uri="{FF2B5EF4-FFF2-40B4-BE49-F238E27FC236}">
                <a16:creationId xmlns:a16="http://schemas.microsoft.com/office/drawing/2014/main" id="{E0CEC002-863C-4A5A-9203-16CA62E4A0F4}"/>
              </a:ext>
            </a:extLst>
          </p:cNvPr>
          <p:cNvGrpSpPr/>
          <p:nvPr/>
        </p:nvGrpSpPr>
        <p:grpSpPr>
          <a:xfrm>
            <a:off x="2216150" y="4926806"/>
            <a:ext cx="2449115" cy="814387"/>
            <a:chOff x="2216150" y="4926806"/>
            <a:chExt cx="2449115" cy="814387"/>
          </a:xfrm>
        </p:grpSpPr>
        <p:grpSp>
          <p:nvGrpSpPr>
            <p:cNvPr id="5142" name="Group 5141">
              <a:extLst>
                <a:ext uri="{FF2B5EF4-FFF2-40B4-BE49-F238E27FC236}">
                  <a16:creationId xmlns:a16="http://schemas.microsoft.com/office/drawing/2014/main" id="{5B2F84A3-FC6E-480E-B0CF-6E9F777D2799}"/>
                </a:ext>
              </a:extLst>
            </p:cNvPr>
            <p:cNvGrpSpPr/>
            <p:nvPr/>
          </p:nvGrpSpPr>
          <p:grpSpPr>
            <a:xfrm>
              <a:off x="2216150" y="4926806"/>
              <a:ext cx="2449115" cy="814387"/>
              <a:chOff x="2216150" y="4926806"/>
              <a:chExt cx="2449115" cy="814387"/>
            </a:xfrm>
          </p:grpSpPr>
          <p:sp>
            <p:nvSpPr>
              <p:cNvPr id="58" name="Rectangle 76">
                <a:extLst>
                  <a:ext uri="{FF2B5EF4-FFF2-40B4-BE49-F238E27FC236}">
                    <a16:creationId xmlns:a16="http://schemas.microsoft.com/office/drawing/2014/main" id="{5B6BCC5C-139A-4DE7-B82F-971AEE401FD0}"/>
                  </a:ext>
                </a:extLst>
              </p:cNvPr>
              <p:cNvSpPr>
                <a:spLocks noChangeArrowheads="1"/>
              </p:cNvSpPr>
              <p:nvPr/>
            </p:nvSpPr>
            <p:spPr bwMode="auto">
              <a:xfrm>
                <a:off x="2224088" y="4986338"/>
                <a:ext cx="2357438" cy="688975"/>
              </a:xfrm>
              <a:prstGeom prst="rect">
                <a:avLst/>
              </a:prstGeom>
              <a:gradFill>
                <a:gsLst>
                  <a:gs pos="0">
                    <a:srgbClr val="5BBBF9"/>
                  </a:gs>
                  <a:gs pos="100000">
                    <a:srgbClr val="7B8EF0"/>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59" name="Rectangle 77">
                <a:extLst>
                  <a:ext uri="{FF2B5EF4-FFF2-40B4-BE49-F238E27FC236}">
                    <a16:creationId xmlns:a16="http://schemas.microsoft.com/office/drawing/2014/main" id="{84AE6F89-E1A4-4E27-8FC9-5DD291780E25}"/>
                  </a:ext>
                </a:extLst>
              </p:cNvPr>
              <p:cNvSpPr>
                <a:spLocks noChangeArrowheads="1"/>
              </p:cNvSpPr>
              <p:nvPr/>
            </p:nvSpPr>
            <p:spPr bwMode="auto">
              <a:xfrm>
                <a:off x="2224088" y="4986338"/>
                <a:ext cx="235743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10" name="Freeform: Shape 109">
                <a:extLst>
                  <a:ext uri="{FF2B5EF4-FFF2-40B4-BE49-F238E27FC236}">
                    <a16:creationId xmlns:a16="http://schemas.microsoft.com/office/drawing/2014/main" id="{2DD222FC-700A-41CD-A13E-52A92AE27DB1}"/>
                  </a:ext>
                </a:extLst>
              </p:cNvPr>
              <p:cNvSpPr>
                <a:spLocks noChangeArrowheads="1"/>
              </p:cNvSpPr>
              <p:nvPr/>
            </p:nvSpPr>
            <p:spPr bwMode="auto">
              <a:xfrm>
                <a:off x="3740944" y="4926806"/>
                <a:ext cx="924321" cy="814387"/>
              </a:xfrm>
              <a:custGeom>
                <a:avLst/>
                <a:gdLst>
                  <a:gd name="connsiteX0" fmla="*/ 0 w 554762"/>
                  <a:gd name="connsiteY0" fmla="*/ 0 h 688975"/>
                  <a:gd name="connsiteX1" fmla="*/ 554762 w 554762"/>
                  <a:gd name="connsiteY1" fmla="*/ 0 h 688975"/>
                  <a:gd name="connsiteX2" fmla="*/ 554762 w 554762"/>
                  <a:gd name="connsiteY2" fmla="*/ 659252 h 688975"/>
                  <a:gd name="connsiteX3" fmla="*/ 551134 w 554762"/>
                  <a:gd name="connsiteY3" fmla="*/ 659252 h 688975"/>
                  <a:gd name="connsiteX4" fmla="*/ 547280 w 554762"/>
                  <a:gd name="connsiteY4" fmla="*/ 659252 h 688975"/>
                  <a:gd name="connsiteX5" fmla="*/ 547280 w 554762"/>
                  <a:gd name="connsiteY5" fmla="*/ 655410 h 688975"/>
                  <a:gd name="connsiteX6" fmla="*/ 539572 w 554762"/>
                  <a:gd name="connsiteY6" fmla="*/ 655410 h 688975"/>
                  <a:gd name="connsiteX7" fmla="*/ 528009 w 554762"/>
                  <a:gd name="connsiteY7" fmla="*/ 647728 h 688975"/>
                  <a:gd name="connsiteX8" fmla="*/ 524155 w 554762"/>
                  <a:gd name="connsiteY8" fmla="*/ 643887 h 688975"/>
                  <a:gd name="connsiteX9" fmla="*/ 520301 w 554762"/>
                  <a:gd name="connsiteY9" fmla="*/ 643887 h 688975"/>
                  <a:gd name="connsiteX10" fmla="*/ 508739 w 554762"/>
                  <a:gd name="connsiteY10" fmla="*/ 643887 h 688975"/>
                  <a:gd name="connsiteX11" fmla="*/ 504885 w 554762"/>
                  <a:gd name="connsiteY11" fmla="*/ 643887 h 688975"/>
                  <a:gd name="connsiteX12" fmla="*/ 497177 w 554762"/>
                  <a:gd name="connsiteY12" fmla="*/ 636205 h 688975"/>
                  <a:gd name="connsiteX13" fmla="*/ 497177 w 554762"/>
                  <a:gd name="connsiteY13" fmla="*/ 632364 h 688975"/>
                  <a:gd name="connsiteX14" fmla="*/ 489468 w 554762"/>
                  <a:gd name="connsiteY14" fmla="*/ 616999 h 688975"/>
                  <a:gd name="connsiteX15" fmla="*/ 493323 w 554762"/>
                  <a:gd name="connsiteY15" fmla="*/ 605476 h 688975"/>
                  <a:gd name="connsiteX16" fmla="*/ 493323 w 554762"/>
                  <a:gd name="connsiteY16" fmla="*/ 601635 h 688975"/>
                  <a:gd name="connsiteX17" fmla="*/ 497177 w 554762"/>
                  <a:gd name="connsiteY17" fmla="*/ 601635 h 688975"/>
                  <a:gd name="connsiteX18" fmla="*/ 497177 w 554762"/>
                  <a:gd name="connsiteY18" fmla="*/ 597794 h 688975"/>
                  <a:gd name="connsiteX19" fmla="*/ 493323 w 554762"/>
                  <a:gd name="connsiteY19" fmla="*/ 601635 h 688975"/>
                  <a:gd name="connsiteX20" fmla="*/ 489468 w 554762"/>
                  <a:gd name="connsiteY20" fmla="*/ 601635 h 688975"/>
                  <a:gd name="connsiteX21" fmla="*/ 489468 w 554762"/>
                  <a:gd name="connsiteY21" fmla="*/ 605476 h 688975"/>
                  <a:gd name="connsiteX22" fmla="*/ 489468 w 554762"/>
                  <a:gd name="connsiteY22" fmla="*/ 613158 h 688975"/>
                  <a:gd name="connsiteX23" fmla="*/ 489468 w 554762"/>
                  <a:gd name="connsiteY23" fmla="*/ 616999 h 688975"/>
                  <a:gd name="connsiteX24" fmla="*/ 489468 w 554762"/>
                  <a:gd name="connsiteY24" fmla="*/ 620840 h 688975"/>
                  <a:gd name="connsiteX25" fmla="*/ 493323 w 554762"/>
                  <a:gd name="connsiteY25" fmla="*/ 628523 h 688975"/>
                  <a:gd name="connsiteX26" fmla="*/ 493323 w 554762"/>
                  <a:gd name="connsiteY26" fmla="*/ 632364 h 688975"/>
                  <a:gd name="connsiteX27" fmla="*/ 493323 w 554762"/>
                  <a:gd name="connsiteY27" fmla="*/ 636205 h 688975"/>
                  <a:gd name="connsiteX28" fmla="*/ 489468 w 554762"/>
                  <a:gd name="connsiteY28" fmla="*/ 640046 h 688975"/>
                  <a:gd name="connsiteX29" fmla="*/ 489468 w 554762"/>
                  <a:gd name="connsiteY29" fmla="*/ 643887 h 688975"/>
                  <a:gd name="connsiteX30" fmla="*/ 493323 w 554762"/>
                  <a:gd name="connsiteY30" fmla="*/ 651569 h 688975"/>
                  <a:gd name="connsiteX31" fmla="*/ 501031 w 554762"/>
                  <a:gd name="connsiteY31" fmla="*/ 655410 h 688975"/>
                  <a:gd name="connsiteX32" fmla="*/ 508739 w 554762"/>
                  <a:gd name="connsiteY32" fmla="*/ 663093 h 688975"/>
                  <a:gd name="connsiteX33" fmla="*/ 520301 w 554762"/>
                  <a:gd name="connsiteY33" fmla="*/ 666934 h 688975"/>
                  <a:gd name="connsiteX34" fmla="*/ 524155 w 554762"/>
                  <a:gd name="connsiteY34" fmla="*/ 670775 h 688975"/>
                  <a:gd name="connsiteX35" fmla="*/ 524155 w 554762"/>
                  <a:gd name="connsiteY35" fmla="*/ 678457 h 688975"/>
                  <a:gd name="connsiteX36" fmla="*/ 524155 w 554762"/>
                  <a:gd name="connsiteY36" fmla="*/ 682298 h 688975"/>
                  <a:gd name="connsiteX37" fmla="*/ 520805 w 554762"/>
                  <a:gd name="connsiteY37" fmla="*/ 688975 h 688975"/>
                  <a:gd name="connsiteX38" fmla="*/ 104060 w 554762"/>
                  <a:gd name="connsiteY38" fmla="*/ 688975 h 688975"/>
                  <a:gd name="connsiteX39" fmla="*/ 104060 w 554762"/>
                  <a:gd name="connsiteY39" fmla="*/ 686139 h 688975"/>
                  <a:gd name="connsiteX40" fmla="*/ 104060 w 554762"/>
                  <a:gd name="connsiteY40" fmla="*/ 682298 h 688975"/>
                  <a:gd name="connsiteX41" fmla="*/ 107914 w 554762"/>
                  <a:gd name="connsiteY41" fmla="*/ 678457 h 688975"/>
                  <a:gd name="connsiteX42" fmla="*/ 107914 w 554762"/>
                  <a:gd name="connsiteY42" fmla="*/ 674616 h 688975"/>
                  <a:gd name="connsiteX43" fmla="*/ 111768 w 554762"/>
                  <a:gd name="connsiteY43" fmla="*/ 670775 h 688975"/>
                  <a:gd name="connsiteX44" fmla="*/ 115622 w 554762"/>
                  <a:gd name="connsiteY44" fmla="*/ 666934 h 688975"/>
                  <a:gd name="connsiteX45" fmla="*/ 115622 w 554762"/>
                  <a:gd name="connsiteY45" fmla="*/ 659252 h 688975"/>
                  <a:gd name="connsiteX46" fmla="*/ 119476 w 554762"/>
                  <a:gd name="connsiteY46" fmla="*/ 655410 h 688975"/>
                  <a:gd name="connsiteX47" fmla="*/ 119476 w 554762"/>
                  <a:gd name="connsiteY47" fmla="*/ 651569 h 688975"/>
                  <a:gd name="connsiteX48" fmla="*/ 119476 w 554762"/>
                  <a:gd name="connsiteY48" fmla="*/ 643887 h 688975"/>
                  <a:gd name="connsiteX49" fmla="*/ 123331 w 554762"/>
                  <a:gd name="connsiteY49" fmla="*/ 640046 h 688975"/>
                  <a:gd name="connsiteX50" fmla="*/ 123331 w 554762"/>
                  <a:gd name="connsiteY50" fmla="*/ 636205 h 688975"/>
                  <a:gd name="connsiteX51" fmla="*/ 123331 w 554762"/>
                  <a:gd name="connsiteY51" fmla="*/ 632364 h 688975"/>
                  <a:gd name="connsiteX52" fmla="*/ 127185 w 554762"/>
                  <a:gd name="connsiteY52" fmla="*/ 624682 h 688975"/>
                  <a:gd name="connsiteX53" fmla="*/ 127185 w 554762"/>
                  <a:gd name="connsiteY53" fmla="*/ 620840 h 688975"/>
                  <a:gd name="connsiteX54" fmla="*/ 131039 w 554762"/>
                  <a:gd name="connsiteY54" fmla="*/ 620840 h 688975"/>
                  <a:gd name="connsiteX55" fmla="*/ 131039 w 554762"/>
                  <a:gd name="connsiteY55" fmla="*/ 616999 h 688975"/>
                  <a:gd name="connsiteX56" fmla="*/ 131039 w 554762"/>
                  <a:gd name="connsiteY56" fmla="*/ 613158 h 688975"/>
                  <a:gd name="connsiteX57" fmla="*/ 131039 w 554762"/>
                  <a:gd name="connsiteY57" fmla="*/ 609317 h 688975"/>
                  <a:gd name="connsiteX58" fmla="*/ 131039 w 554762"/>
                  <a:gd name="connsiteY58" fmla="*/ 605476 h 688975"/>
                  <a:gd name="connsiteX59" fmla="*/ 127185 w 554762"/>
                  <a:gd name="connsiteY59" fmla="*/ 601635 h 688975"/>
                  <a:gd name="connsiteX60" fmla="*/ 131039 w 554762"/>
                  <a:gd name="connsiteY60" fmla="*/ 597794 h 688975"/>
                  <a:gd name="connsiteX61" fmla="*/ 134893 w 554762"/>
                  <a:gd name="connsiteY61" fmla="*/ 597794 h 688975"/>
                  <a:gd name="connsiteX62" fmla="*/ 134893 w 554762"/>
                  <a:gd name="connsiteY62" fmla="*/ 593953 h 688975"/>
                  <a:gd name="connsiteX63" fmla="*/ 134893 w 554762"/>
                  <a:gd name="connsiteY63" fmla="*/ 590112 h 688975"/>
                  <a:gd name="connsiteX64" fmla="*/ 134893 w 554762"/>
                  <a:gd name="connsiteY64" fmla="*/ 578588 h 688975"/>
                  <a:gd name="connsiteX65" fmla="*/ 134893 w 554762"/>
                  <a:gd name="connsiteY65" fmla="*/ 574747 h 688975"/>
                  <a:gd name="connsiteX66" fmla="*/ 134893 w 554762"/>
                  <a:gd name="connsiteY66" fmla="*/ 563224 h 688975"/>
                  <a:gd name="connsiteX67" fmla="*/ 131039 w 554762"/>
                  <a:gd name="connsiteY67" fmla="*/ 547860 h 688975"/>
                  <a:gd name="connsiteX68" fmla="*/ 131039 w 554762"/>
                  <a:gd name="connsiteY68" fmla="*/ 540177 h 688975"/>
                  <a:gd name="connsiteX69" fmla="*/ 131039 w 554762"/>
                  <a:gd name="connsiteY69" fmla="*/ 528654 h 688975"/>
                  <a:gd name="connsiteX70" fmla="*/ 131039 w 554762"/>
                  <a:gd name="connsiteY70" fmla="*/ 513290 h 688975"/>
                  <a:gd name="connsiteX71" fmla="*/ 134893 w 554762"/>
                  <a:gd name="connsiteY71" fmla="*/ 509448 h 688975"/>
                  <a:gd name="connsiteX72" fmla="*/ 138747 w 554762"/>
                  <a:gd name="connsiteY72" fmla="*/ 505607 h 688975"/>
                  <a:gd name="connsiteX73" fmla="*/ 138747 w 554762"/>
                  <a:gd name="connsiteY73" fmla="*/ 501766 h 688975"/>
                  <a:gd name="connsiteX74" fmla="*/ 142601 w 554762"/>
                  <a:gd name="connsiteY74" fmla="*/ 497925 h 688975"/>
                  <a:gd name="connsiteX75" fmla="*/ 138747 w 554762"/>
                  <a:gd name="connsiteY75" fmla="*/ 494084 h 688975"/>
                  <a:gd name="connsiteX76" fmla="*/ 138747 w 554762"/>
                  <a:gd name="connsiteY76" fmla="*/ 490243 h 688975"/>
                  <a:gd name="connsiteX77" fmla="*/ 138747 w 554762"/>
                  <a:gd name="connsiteY77" fmla="*/ 486402 h 688975"/>
                  <a:gd name="connsiteX78" fmla="*/ 142601 w 554762"/>
                  <a:gd name="connsiteY78" fmla="*/ 486402 h 688975"/>
                  <a:gd name="connsiteX79" fmla="*/ 142601 w 554762"/>
                  <a:gd name="connsiteY79" fmla="*/ 482561 h 688975"/>
                  <a:gd name="connsiteX80" fmla="*/ 138747 w 554762"/>
                  <a:gd name="connsiteY80" fmla="*/ 478720 h 688975"/>
                  <a:gd name="connsiteX81" fmla="*/ 134893 w 554762"/>
                  <a:gd name="connsiteY81" fmla="*/ 478720 h 688975"/>
                  <a:gd name="connsiteX82" fmla="*/ 134893 w 554762"/>
                  <a:gd name="connsiteY82" fmla="*/ 474879 h 688975"/>
                  <a:gd name="connsiteX83" fmla="*/ 134893 w 554762"/>
                  <a:gd name="connsiteY83" fmla="*/ 471037 h 688975"/>
                  <a:gd name="connsiteX84" fmla="*/ 134893 w 554762"/>
                  <a:gd name="connsiteY84" fmla="*/ 467196 h 688975"/>
                  <a:gd name="connsiteX85" fmla="*/ 138747 w 554762"/>
                  <a:gd name="connsiteY85" fmla="*/ 463355 h 688975"/>
                  <a:gd name="connsiteX86" fmla="*/ 138747 w 554762"/>
                  <a:gd name="connsiteY86" fmla="*/ 459514 h 688975"/>
                  <a:gd name="connsiteX87" fmla="*/ 142601 w 554762"/>
                  <a:gd name="connsiteY87" fmla="*/ 455673 h 688975"/>
                  <a:gd name="connsiteX88" fmla="*/ 142601 w 554762"/>
                  <a:gd name="connsiteY88" fmla="*/ 451832 h 688975"/>
                  <a:gd name="connsiteX89" fmla="*/ 142601 w 554762"/>
                  <a:gd name="connsiteY89" fmla="*/ 440309 h 688975"/>
                  <a:gd name="connsiteX90" fmla="*/ 146455 w 554762"/>
                  <a:gd name="connsiteY90" fmla="*/ 436468 h 688975"/>
                  <a:gd name="connsiteX91" fmla="*/ 146455 w 554762"/>
                  <a:gd name="connsiteY91" fmla="*/ 432626 h 688975"/>
                  <a:gd name="connsiteX92" fmla="*/ 150309 w 554762"/>
                  <a:gd name="connsiteY92" fmla="*/ 428785 h 688975"/>
                  <a:gd name="connsiteX93" fmla="*/ 150309 w 554762"/>
                  <a:gd name="connsiteY93" fmla="*/ 424944 h 688975"/>
                  <a:gd name="connsiteX94" fmla="*/ 150309 w 554762"/>
                  <a:gd name="connsiteY94" fmla="*/ 421103 h 688975"/>
                  <a:gd name="connsiteX95" fmla="*/ 150309 w 554762"/>
                  <a:gd name="connsiteY95" fmla="*/ 417262 h 688975"/>
                  <a:gd name="connsiteX96" fmla="*/ 150309 w 554762"/>
                  <a:gd name="connsiteY96" fmla="*/ 413421 h 688975"/>
                  <a:gd name="connsiteX97" fmla="*/ 154163 w 554762"/>
                  <a:gd name="connsiteY97" fmla="*/ 413421 h 688975"/>
                  <a:gd name="connsiteX98" fmla="*/ 154163 w 554762"/>
                  <a:gd name="connsiteY98" fmla="*/ 409580 h 688975"/>
                  <a:gd name="connsiteX99" fmla="*/ 154163 w 554762"/>
                  <a:gd name="connsiteY99" fmla="*/ 405739 h 688975"/>
                  <a:gd name="connsiteX100" fmla="*/ 154163 w 554762"/>
                  <a:gd name="connsiteY100" fmla="*/ 401898 h 688975"/>
                  <a:gd name="connsiteX101" fmla="*/ 158017 w 554762"/>
                  <a:gd name="connsiteY101" fmla="*/ 398056 h 688975"/>
                  <a:gd name="connsiteX102" fmla="*/ 158017 w 554762"/>
                  <a:gd name="connsiteY102" fmla="*/ 394215 h 688975"/>
                  <a:gd name="connsiteX103" fmla="*/ 158017 w 554762"/>
                  <a:gd name="connsiteY103" fmla="*/ 390374 h 688975"/>
                  <a:gd name="connsiteX104" fmla="*/ 158017 w 554762"/>
                  <a:gd name="connsiteY104" fmla="*/ 386533 h 688975"/>
                  <a:gd name="connsiteX105" fmla="*/ 158017 w 554762"/>
                  <a:gd name="connsiteY105" fmla="*/ 382692 h 688975"/>
                  <a:gd name="connsiteX106" fmla="*/ 158017 w 554762"/>
                  <a:gd name="connsiteY106" fmla="*/ 378851 h 688975"/>
                  <a:gd name="connsiteX107" fmla="*/ 158017 w 554762"/>
                  <a:gd name="connsiteY107" fmla="*/ 375010 h 688975"/>
                  <a:gd name="connsiteX108" fmla="*/ 154163 w 554762"/>
                  <a:gd name="connsiteY108" fmla="*/ 371169 h 688975"/>
                  <a:gd name="connsiteX109" fmla="*/ 158017 w 554762"/>
                  <a:gd name="connsiteY109" fmla="*/ 371169 h 688975"/>
                  <a:gd name="connsiteX110" fmla="*/ 158017 w 554762"/>
                  <a:gd name="connsiteY110" fmla="*/ 367328 h 688975"/>
                  <a:gd name="connsiteX111" fmla="*/ 158017 w 554762"/>
                  <a:gd name="connsiteY111" fmla="*/ 363487 h 688975"/>
                  <a:gd name="connsiteX112" fmla="*/ 161871 w 554762"/>
                  <a:gd name="connsiteY112" fmla="*/ 363487 h 688975"/>
                  <a:gd name="connsiteX113" fmla="*/ 165725 w 554762"/>
                  <a:gd name="connsiteY113" fmla="*/ 359645 h 688975"/>
                  <a:gd name="connsiteX114" fmla="*/ 165725 w 554762"/>
                  <a:gd name="connsiteY114" fmla="*/ 355804 h 688975"/>
                  <a:gd name="connsiteX115" fmla="*/ 161871 w 554762"/>
                  <a:gd name="connsiteY115" fmla="*/ 351963 h 688975"/>
                  <a:gd name="connsiteX116" fmla="*/ 165725 w 554762"/>
                  <a:gd name="connsiteY116" fmla="*/ 351963 h 688975"/>
                  <a:gd name="connsiteX117" fmla="*/ 161871 w 554762"/>
                  <a:gd name="connsiteY117" fmla="*/ 348122 h 688975"/>
                  <a:gd name="connsiteX118" fmla="*/ 161871 w 554762"/>
                  <a:gd name="connsiteY118" fmla="*/ 344281 h 688975"/>
                  <a:gd name="connsiteX119" fmla="*/ 161871 w 554762"/>
                  <a:gd name="connsiteY119" fmla="*/ 340440 h 688975"/>
                  <a:gd name="connsiteX120" fmla="*/ 161871 w 554762"/>
                  <a:gd name="connsiteY120" fmla="*/ 328917 h 688975"/>
                  <a:gd name="connsiteX121" fmla="*/ 161871 w 554762"/>
                  <a:gd name="connsiteY121" fmla="*/ 325076 h 688975"/>
                  <a:gd name="connsiteX122" fmla="*/ 161871 w 554762"/>
                  <a:gd name="connsiteY122" fmla="*/ 321234 h 688975"/>
                  <a:gd name="connsiteX123" fmla="*/ 161871 w 554762"/>
                  <a:gd name="connsiteY123" fmla="*/ 317393 h 688975"/>
                  <a:gd name="connsiteX124" fmla="*/ 161871 w 554762"/>
                  <a:gd name="connsiteY124" fmla="*/ 313552 h 688975"/>
                  <a:gd name="connsiteX125" fmla="*/ 165725 w 554762"/>
                  <a:gd name="connsiteY125" fmla="*/ 309711 h 688975"/>
                  <a:gd name="connsiteX126" fmla="*/ 165725 w 554762"/>
                  <a:gd name="connsiteY126" fmla="*/ 305870 h 688975"/>
                  <a:gd name="connsiteX127" fmla="*/ 161871 w 554762"/>
                  <a:gd name="connsiteY127" fmla="*/ 305870 h 688975"/>
                  <a:gd name="connsiteX128" fmla="*/ 161871 w 554762"/>
                  <a:gd name="connsiteY128" fmla="*/ 302029 h 688975"/>
                  <a:gd name="connsiteX129" fmla="*/ 161871 w 554762"/>
                  <a:gd name="connsiteY129" fmla="*/ 298188 h 688975"/>
                  <a:gd name="connsiteX130" fmla="*/ 161871 w 554762"/>
                  <a:gd name="connsiteY130" fmla="*/ 294347 h 688975"/>
                  <a:gd name="connsiteX131" fmla="*/ 165725 w 554762"/>
                  <a:gd name="connsiteY131" fmla="*/ 290506 h 688975"/>
                  <a:gd name="connsiteX132" fmla="*/ 169580 w 554762"/>
                  <a:gd name="connsiteY132" fmla="*/ 290506 h 688975"/>
                  <a:gd name="connsiteX133" fmla="*/ 169580 w 554762"/>
                  <a:gd name="connsiteY133" fmla="*/ 286665 h 688975"/>
                  <a:gd name="connsiteX134" fmla="*/ 169580 w 554762"/>
                  <a:gd name="connsiteY134" fmla="*/ 278982 h 688975"/>
                  <a:gd name="connsiteX135" fmla="*/ 169580 w 554762"/>
                  <a:gd name="connsiteY135" fmla="*/ 271300 h 688975"/>
                  <a:gd name="connsiteX136" fmla="*/ 169580 w 554762"/>
                  <a:gd name="connsiteY136" fmla="*/ 267459 h 688975"/>
                  <a:gd name="connsiteX137" fmla="*/ 169580 w 554762"/>
                  <a:gd name="connsiteY137" fmla="*/ 263618 h 688975"/>
                  <a:gd name="connsiteX138" fmla="*/ 173434 w 554762"/>
                  <a:gd name="connsiteY138" fmla="*/ 259777 h 688975"/>
                  <a:gd name="connsiteX139" fmla="*/ 173434 w 554762"/>
                  <a:gd name="connsiteY139" fmla="*/ 255936 h 688975"/>
                  <a:gd name="connsiteX140" fmla="*/ 173434 w 554762"/>
                  <a:gd name="connsiteY140" fmla="*/ 252095 h 688975"/>
                  <a:gd name="connsiteX141" fmla="*/ 173434 w 554762"/>
                  <a:gd name="connsiteY141" fmla="*/ 248253 h 688975"/>
                  <a:gd name="connsiteX142" fmla="*/ 173434 w 554762"/>
                  <a:gd name="connsiteY142" fmla="*/ 240571 h 688975"/>
                  <a:gd name="connsiteX143" fmla="*/ 173434 w 554762"/>
                  <a:gd name="connsiteY143" fmla="*/ 236730 h 688975"/>
                  <a:gd name="connsiteX144" fmla="*/ 173434 w 554762"/>
                  <a:gd name="connsiteY144" fmla="*/ 232889 h 688975"/>
                  <a:gd name="connsiteX145" fmla="*/ 173434 w 554762"/>
                  <a:gd name="connsiteY145" fmla="*/ 229048 h 688975"/>
                  <a:gd name="connsiteX146" fmla="*/ 173434 w 554762"/>
                  <a:gd name="connsiteY146" fmla="*/ 225207 h 688975"/>
                  <a:gd name="connsiteX147" fmla="*/ 169580 w 554762"/>
                  <a:gd name="connsiteY147" fmla="*/ 221366 h 688975"/>
                  <a:gd name="connsiteX148" fmla="*/ 173434 w 554762"/>
                  <a:gd name="connsiteY148" fmla="*/ 217525 h 688975"/>
                  <a:gd name="connsiteX149" fmla="*/ 173434 w 554762"/>
                  <a:gd name="connsiteY149" fmla="*/ 213684 h 688975"/>
                  <a:gd name="connsiteX150" fmla="*/ 173434 w 554762"/>
                  <a:gd name="connsiteY150" fmla="*/ 209842 h 688975"/>
                  <a:gd name="connsiteX151" fmla="*/ 173434 w 554762"/>
                  <a:gd name="connsiteY151" fmla="*/ 206001 h 688975"/>
                  <a:gd name="connsiteX152" fmla="*/ 173434 w 554762"/>
                  <a:gd name="connsiteY152" fmla="*/ 202160 h 688975"/>
                  <a:gd name="connsiteX153" fmla="*/ 169580 w 554762"/>
                  <a:gd name="connsiteY153" fmla="*/ 194478 h 688975"/>
                  <a:gd name="connsiteX154" fmla="*/ 169580 w 554762"/>
                  <a:gd name="connsiteY154" fmla="*/ 190637 h 688975"/>
                  <a:gd name="connsiteX155" fmla="*/ 169580 w 554762"/>
                  <a:gd name="connsiteY155" fmla="*/ 186796 h 688975"/>
                  <a:gd name="connsiteX156" fmla="*/ 169580 w 554762"/>
                  <a:gd name="connsiteY156" fmla="*/ 182955 h 688975"/>
                  <a:gd name="connsiteX157" fmla="*/ 169580 w 554762"/>
                  <a:gd name="connsiteY157" fmla="*/ 179114 h 688975"/>
                  <a:gd name="connsiteX158" fmla="*/ 165725 w 554762"/>
                  <a:gd name="connsiteY158" fmla="*/ 175273 h 688975"/>
                  <a:gd name="connsiteX159" fmla="*/ 165725 w 554762"/>
                  <a:gd name="connsiteY159" fmla="*/ 163749 h 688975"/>
                  <a:gd name="connsiteX160" fmla="*/ 165725 w 554762"/>
                  <a:gd name="connsiteY160" fmla="*/ 159908 h 688975"/>
                  <a:gd name="connsiteX161" fmla="*/ 169580 w 554762"/>
                  <a:gd name="connsiteY161" fmla="*/ 159908 h 688975"/>
                  <a:gd name="connsiteX162" fmla="*/ 165725 w 554762"/>
                  <a:gd name="connsiteY162" fmla="*/ 156067 h 688975"/>
                  <a:gd name="connsiteX163" fmla="*/ 165725 w 554762"/>
                  <a:gd name="connsiteY163" fmla="*/ 152226 h 688975"/>
                  <a:gd name="connsiteX164" fmla="*/ 161871 w 554762"/>
                  <a:gd name="connsiteY164" fmla="*/ 152226 h 688975"/>
                  <a:gd name="connsiteX165" fmla="*/ 154163 w 554762"/>
                  <a:gd name="connsiteY165" fmla="*/ 148385 h 688975"/>
                  <a:gd name="connsiteX166" fmla="*/ 150309 w 554762"/>
                  <a:gd name="connsiteY166" fmla="*/ 144544 h 688975"/>
                  <a:gd name="connsiteX167" fmla="*/ 146455 w 554762"/>
                  <a:gd name="connsiteY167" fmla="*/ 140703 h 688975"/>
                  <a:gd name="connsiteX168" fmla="*/ 138747 w 554762"/>
                  <a:gd name="connsiteY168" fmla="*/ 136861 h 688975"/>
                  <a:gd name="connsiteX169" fmla="*/ 138747 w 554762"/>
                  <a:gd name="connsiteY169" fmla="*/ 133020 h 688975"/>
                  <a:gd name="connsiteX170" fmla="*/ 138747 w 554762"/>
                  <a:gd name="connsiteY170" fmla="*/ 129179 h 688975"/>
                  <a:gd name="connsiteX171" fmla="*/ 134893 w 554762"/>
                  <a:gd name="connsiteY171" fmla="*/ 125338 h 688975"/>
                  <a:gd name="connsiteX172" fmla="*/ 131039 w 554762"/>
                  <a:gd name="connsiteY172" fmla="*/ 125338 h 688975"/>
                  <a:gd name="connsiteX173" fmla="*/ 123331 w 554762"/>
                  <a:gd name="connsiteY173" fmla="*/ 121497 h 688975"/>
                  <a:gd name="connsiteX174" fmla="*/ 119476 w 554762"/>
                  <a:gd name="connsiteY174" fmla="*/ 117656 h 688975"/>
                  <a:gd name="connsiteX175" fmla="*/ 115622 w 554762"/>
                  <a:gd name="connsiteY175" fmla="*/ 113815 h 688975"/>
                  <a:gd name="connsiteX176" fmla="*/ 111768 w 554762"/>
                  <a:gd name="connsiteY176" fmla="*/ 109974 h 688975"/>
                  <a:gd name="connsiteX177" fmla="*/ 107914 w 554762"/>
                  <a:gd name="connsiteY177" fmla="*/ 106133 h 688975"/>
                  <a:gd name="connsiteX178" fmla="*/ 100206 w 554762"/>
                  <a:gd name="connsiteY178" fmla="*/ 106133 h 688975"/>
                  <a:gd name="connsiteX179" fmla="*/ 96352 w 554762"/>
                  <a:gd name="connsiteY179" fmla="*/ 102292 h 688975"/>
                  <a:gd name="connsiteX180" fmla="*/ 92498 w 554762"/>
                  <a:gd name="connsiteY180" fmla="*/ 102292 h 688975"/>
                  <a:gd name="connsiteX181" fmla="*/ 84790 w 554762"/>
                  <a:gd name="connsiteY181" fmla="*/ 98450 h 688975"/>
                  <a:gd name="connsiteX182" fmla="*/ 77082 w 554762"/>
                  <a:gd name="connsiteY182" fmla="*/ 94609 h 688975"/>
                  <a:gd name="connsiteX183" fmla="*/ 69373 w 554762"/>
                  <a:gd name="connsiteY183" fmla="*/ 90768 h 688975"/>
                  <a:gd name="connsiteX184" fmla="*/ 65519 w 554762"/>
                  <a:gd name="connsiteY184" fmla="*/ 86927 h 688975"/>
                  <a:gd name="connsiteX185" fmla="*/ 61665 w 554762"/>
                  <a:gd name="connsiteY185" fmla="*/ 86927 h 688975"/>
                  <a:gd name="connsiteX186" fmla="*/ 57811 w 554762"/>
                  <a:gd name="connsiteY186" fmla="*/ 83086 h 688975"/>
                  <a:gd name="connsiteX187" fmla="*/ 53957 w 554762"/>
                  <a:gd name="connsiteY187" fmla="*/ 79245 h 688975"/>
                  <a:gd name="connsiteX188" fmla="*/ 46249 w 554762"/>
                  <a:gd name="connsiteY188" fmla="*/ 79245 h 688975"/>
                  <a:gd name="connsiteX189" fmla="*/ 38541 w 554762"/>
                  <a:gd name="connsiteY189" fmla="*/ 71563 h 688975"/>
                  <a:gd name="connsiteX190" fmla="*/ 34687 w 554762"/>
                  <a:gd name="connsiteY190" fmla="*/ 67722 h 688975"/>
                  <a:gd name="connsiteX191" fmla="*/ 30833 w 554762"/>
                  <a:gd name="connsiteY191" fmla="*/ 63881 h 688975"/>
                  <a:gd name="connsiteX192" fmla="*/ 26979 w 554762"/>
                  <a:gd name="connsiteY192" fmla="*/ 60039 h 688975"/>
                  <a:gd name="connsiteX193" fmla="*/ 26979 w 554762"/>
                  <a:gd name="connsiteY193" fmla="*/ 56198 h 688975"/>
                  <a:gd name="connsiteX194" fmla="*/ 19270 w 554762"/>
                  <a:gd name="connsiteY194" fmla="*/ 52357 h 688975"/>
                  <a:gd name="connsiteX195" fmla="*/ 15416 w 554762"/>
                  <a:gd name="connsiteY195" fmla="*/ 52357 h 688975"/>
                  <a:gd name="connsiteX196" fmla="*/ 15416 w 554762"/>
                  <a:gd name="connsiteY196" fmla="*/ 48516 h 688975"/>
                  <a:gd name="connsiteX197" fmla="*/ 11562 w 554762"/>
                  <a:gd name="connsiteY197" fmla="*/ 44675 h 688975"/>
                  <a:gd name="connsiteX198" fmla="*/ 7708 w 554762"/>
                  <a:gd name="connsiteY198" fmla="*/ 40834 h 688975"/>
                  <a:gd name="connsiteX199" fmla="*/ 7708 w 554762"/>
                  <a:gd name="connsiteY199" fmla="*/ 36993 h 688975"/>
                  <a:gd name="connsiteX200" fmla="*/ 7708 w 554762"/>
                  <a:gd name="connsiteY200" fmla="*/ 33152 h 688975"/>
                  <a:gd name="connsiteX201" fmla="*/ 3854 w 554762"/>
                  <a:gd name="connsiteY201" fmla="*/ 33152 h 688975"/>
                  <a:gd name="connsiteX202" fmla="*/ 3854 w 554762"/>
                  <a:gd name="connsiteY202" fmla="*/ 29311 h 688975"/>
                  <a:gd name="connsiteX203" fmla="*/ 3854 w 554762"/>
                  <a:gd name="connsiteY203" fmla="*/ 25469 h 688975"/>
                  <a:gd name="connsiteX204" fmla="*/ 7708 w 554762"/>
                  <a:gd name="connsiteY204" fmla="*/ 25469 h 688975"/>
                  <a:gd name="connsiteX205" fmla="*/ 7708 w 554762"/>
                  <a:gd name="connsiteY205" fmla="*/ 21628 h 688975"/>
                  <a:gd name="connsiteX206" fmla="*/ 7708 w 554762"/>
                  <a:gd name="connsiteY206" fmla="*/ 17787 h 688975"/>
                  <a:gd name="connsiteX207" fmla="*/ 7708 w 554762"/>
                  <a:gd name="connsiteY207" fmla="*/ 13946 h 688975"/>
                  <a:gd name="connsiteX208" fmla="*/ 3854 w 554762"/>
                  <a:gd name="connsiteY208" fmla="*/ 13946 h 688975"/>
                  <a:gd name="connsiteX209" fmla="*/ 3854 w 554762"/>
                  <a:gd name="connsiteY209" fmla="*/ 10105 h 688975"/>
                  <a:gd name="connsiteX210" fmla="*/ 0 w 554762"/>
                  <a:gd name="connsiteY210" fmla="*/ 6264 h 688975"/>
                  <a:gd name="connsiteX211" fmla="*/ 0 w 554762"/>
                  <a:gd name="connsiteY211" fmla="*/ 2423 h 68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554762" h="688975">
                    <a:moveTo>
                      <a:pt x="0" y="0"/>
                    </a:moveTo>
                    <a:lnTo>
                      <a:pt x="554762" y="0"/>
                    </a:lnTo>
                    <a:lnTo>
                      <a:pt x="554762" y="659252"/>
                    </a:lnTo>
                    <a:lnTo>
                      <a:pt x="551134" y="659252"/>
                    </a:lnTo>
                    <a:cubicBezTo>
                      <a:pt x="551134" y="659252"/>
                      <a:pt x="551134" y="659252"/>
                      <a:pt x="547280" y="659252"/>
                    </a:cubicBezTo>
                    <a:cubicBezTo>
                      <a:pt x="547280" y="659252"/>
                      <a:pt x="547280" y="659252"/>
                      <a:pt x="547280" y="655410"/>
                    </a:cubicBezTo>
                    <a:cubicBezTo>
                      <a:pt x="547280" y="655410"/>
                      <a:pt x="543426" y="655410"/>
                      <a:pt x="539572" y="655410"/>
                    </a:cubicBezTo>
                    <a:cubicBezTo>
                      <a:pt x="535717" y="651569"/>
                      <a:pt x="531863" y="651569"/>
                      <a:pt x="528009" y="647728"/>
                    </a:cubicBezTo>
                    <a:cubicBezTo>
                      <a:pt x="528009" y="643887"/>
                      <a:pt x="528009" y="643887"/>
                      <a:pt x="524155" y="643887"/>
                    </a:cubicBezTo>
                    <a:cubicBezTo>
                      <a:pt x="524155" y="643887"/>
                      <a:pt x="524155" y="643887"/>
                      <a:pt x="520301" y="643887"/>
                    </a:cubicBezTo>
                    <a:cubicBezTo>
                      <a:pt x="516447" y="643887"/>
                      <a:pt x="512593" y="643887"/>
                      <a:pt x="508739" y="643887"/>
                    </a:cubicBezTo>
                    <a:cubicBezTo>
                      <a:pt x="508739" y="643887"/>
                      <a:pt x="508739" y="643887"/>
                      <a:pt x="504885" y="643887"/>
                    </a:cubicBezTo>
                    <a:cubicBezTo>
                      <a:pt x="504885" y="640046"/>
                      <a:pt x="501031" y="640046"/>
                      <a:pt x="497177" y="636205"/>
                    </a:cubicBezTo>
                    <a:cubicBezTo>
                      <a:pt x="497177" y="636205"/>
                      <a:pt x="497177" y="632364"/>
                      <a:pt x="497177" y="632364"/>
                    </a:cubicBezTo>
                    <a:cubicBezTo>
                      <a:pt x="493323" y="628523"/>
                      <a:pt x="489468" y="624682"/>
                      <a:pt x="489468" y="616999"/>
                    </a:cubicBezTo>
                    <a:cubicBezTo>
                      <a:pt x="489468" y="613158"/>
                      <a:pt x="493323" y="609317"/>
                      <a:pt x="493323" y="605476"/>
                    </a:cubicBezTo>
                    <a:cubicBezTo>
                      <a:pt x="493323" y="605476"/>
                      <a:pt x="493323" y="601635"/>
                      <a:pt x="493323" y="601635"/>
                    </a:cubicBezTo>
                    <a:cubicBezTo>
                      <a:pt x="493323" y="601635"/>
                      <a:pt x="497177" y="601635"/>
                      <a:pt x="497177" y="601635"/>
                    </a:cubicBezTo>
                    <a:cubicBezTo>
                      <a:pt x="497177" y="601635"/>
                      <a:pt x="497177" y="601635"/>
                      <a:pt x="497177" y="597794"/>
                    </a:cubicBezTo>
                    <a:cubicBezTo>
                      <a:pt x="497177" y="601635"/>
                      <a:pt x="493323" y="601635"/>
                      <a:pt x="493323" y="601635"/>
                    </a:cubicBezTo>
                    <a:cubicBezTo>
                      <a:pt x="493323" y="601635"/>
                      <a:pt x="493323" y="601635"/>
                      <a:pt x="489468" y="601635"/>
                    </a:cubicBezTo>
                    <a:cubicBezTo>
                      <a:pt x="489468" y="601635"/>
                      <a:pt x="489468" y="605476"/>
                      <a:pt x="489468" y="605476"/>
                    </a:cubicBezTo>
                    <a:cubicBezTo>
                      <a:pt x="489468" y="609317"/>
                      <a:pt x="489468" y="613158"/>
                      <a:pt x="489468" y="613158"/>
                    </a:cubicBezTo>
                    <a:cubicBezTo>
                      <a:pt x="489468" y="613158"/>
                      <a:pt x="489468" y="616999"/>
                      <a:pt x="489468" y="616999"/>
                    </a:cubicBezTo>
                    <a:cubicBezTo>
                      <a:pt x="489468" y="620840"/>
                      <a:pt x="489468" y="620840"/>
                      <a:pt x="489468" y="620840"/>
                    </a:cubicBezTo>
                    <a:cubicBezTo>
                      <a:pt x="489468" y="624682"/>
                      <a:pt x="493323" y="628523"/>
                      <a:pt x="493323" y="628523"/>
                    </a:cubicBezTo>
                    <a:cubicBezTo>
                      <a:pt x="493323" y="628523"/>
                      <a:pt x="493323" y="628523"/>
                      <a:pt x="493323" y="632364"/>
                    </a:cubicBezTo>
                    <a:cubicBezTo>
                      <a:pt x="493323" y="632364"/>
                      <a:pt x="493323" y="636205"/>
                      <a:pt x="493323" y="636205"/>
                    </a:cubicBezTo>
                    <a:cubicBezTo>
                      <a:pt x="493323" y="636205"/>
                      <a:pt x="489468" y="640046"/>
                      <a:pt x="489468" y="640046"/>
                    </a:cubicBezTo>
                    <a:cubicBezTo>
                      <a:pt x="489468" y="640046"/>
                      <a:pt x="489468" y="643887"/>
                      <a:pt x="489468" y="643887"/>
                    </a:cubicBezTo>
                    <a:cubicBezTo>
                      <a:pt x="489468" y="647728"/>
                      <a:pt x="493323" y="651569"/>
                      <a:pt x="493323" y="651569"/>
                    </a:cubicBezTo>
                    <a:cubicBezTo>
                      <a:pt x="493323" y="651569"/>
                      <a:pt x="501031" y="655410"/>
                      <a:pt x="501031" y="655410"/>
                    </a:cubicBezTo>
                    <a:cubicBezTo>
                      <a:pt x="501031" y="659252"/>
                      <a:pt x="508739" y="659252"/>
                      <a:pt x="508739" y="663093"/>
                    </a:cubicBezTo>
                    <a:cubicBezTo>
                      <a:pt x="512593" y="663093"/>
                      <a:pt x="516447" y="663093"/>
                      <a:pt x="520301" y="666934"/>
                    </a:cubicBezTo>
                    <a:cubicBezTo>
                      <a:pt x="520301" y="666934"/>
                      <a:pt x="524155" y="670775"/>
                      <a:pt x="524155" y="670775"/>
                    </a:cubicBezTo>
                    <a:cubicBezTo>
                      <a:pt x="524155" y="674616"/>
                      <a:pt x="524155" y="678457"/>
                      <a:pt x="524155" y="678457"/>
                    </a:cubicBezTo>
                    <a:cubicBezTo>
                      <a:pt x="524155" y="678457"/>
                      <a:pt x="524155" y="682298"/>
                      <a:pt x="524155" y="682298"/>
                    </a:cubicBezTo>
                    <a:lnTo>
                      <a:pt x="520805" y="688975"/>
                    </a:lnTo>
                    <a:lnTo>
                      <a:pt x="104060" y="688975"/>
                    </a:lnTo>
                    <a:lnTo>
                      <a:pt x="104060" y="686139"/>
                    </a:lnTo>
                    <a:cubicBezTo>
                      <a:pt x="104060" y="686139"/>
                      <a:pt x="104060" y="686139"/>
                      <a:pt x="104060" y="682298"/>
                    </a:cubicBezTo>
                    <a:cubicBezTo>
                      <a:pt x="104060" y="682298"/>
                      <a:pt x="104060" y="682298"/>
                      <a:pt x="107914" y="678457"/>
                    </a:cubicBezTo>
                    <a:cubicBezTo>
                      <a:pt x="107914" y="678457"/>
                      <a:pt x="107914" y="678457"/>
                      <a:pt x="107914" y="674616"/>
                    </a:cubicBezTo>
                    <a:cubicBezTo>
                      <a:pt x="107914" y="674616"/>
                      <a:pt x="111768" y="674616"/>
                      <a:pt x="111768" y="670775"/>
                    </a:cubicBezTo>
                    <a:cubicBezTo>
                      <a:pt x="111768" y="670775"/>
                      <a:pt x="115622" y="666934"/>
                      <a:pt x="115622" y="666934"/>
                    </a:cubicBezTo>
                    <a:cubicBezTo>
                      <a:pt x="115622" y="666934"/>
                      <a:pt x="115622" y="663093"/>
                      <a:pt x="115622" y="659252"/>
                    </a:cubicBezTo>
                    <a:cubicBezTo>
                      <a:pt x="115622" y="659252"/>
                      <a:pt x="119476" y="659252"/>
                      <a:pt x="119476" y="655410"/>
                    </a:cubicBezTo>
                    <a:cubicBezTo>
                      <a:pt x="119476" y="655410"/>
                      <a:pt x="119476" y="651569"/>
                      <a:pt x="119476" y="651569"/>
                    </a:cubicBezTo>
                    <a:cubicBezTo>
                      <a:pt x="119476" y="651569"/>
                      <a:pt x="119476" y="643887"/>
                      <a:pt x="119476" y="643887"/>
                    </a:cubicBezTo>
                    <a:cubicBezTo>
                      <a:pt x="119476" y="643887"/>
                      <a:pt x="123331" y="640046"/>
                      <a:pt x="123331" y="640046"/>
                    </a:cubicBezTo>
                    <a:cubicBezTo>
                      <a:pt x="123331" y="636205"/>
                      <a:pt x="123331" y="636205"/>
                      <a:pt x="123331" y="636205"/>
                    </a:cubicBezTo>
                    <a:cubicBezTo>
                      <a:pt x="123331" y="632364"/>
                      <a:pt x="123331" y="632364"/>
                      <a:pt x="123331" y="632364"/>
                    </a:cubicBezTo>
                    <a:cubicBezTo>
                      <a:pt x="123331" y="632364"/>
                      <a:pt x="127185" y="628523"/>
                      <a:pt x="127185" y="624682"/>
                    </a:cubicBezTo>
                    <a:cubicBezTo>
                      <a:pt x="127185" y="624682"/>
                      <a:pt x="127185" y="624682"/>
                      <a:pt x="127185" y="620840"/>
                    </a:cubicBezTo>
                    <a:cubicBezTo>
                      <a:pt x="127185" y="620840"/>
                      <a:pt x="131039" y="620840"/>
                      <a:pt x="131039" y="620840"/>
                    </a:cubicBezTo>
                    <a:cubicBezTo>
                      <a:pt x="131039" y="616999"/>
                      <a:pt x="131039" y="616999"/>
                      <a:pt x="131039" y="616999"/>
                    </a:cubicBezTo>
                    <a:cubicBezTo>
                      <a:pt x="131039" y="616999"/>
                      <a:pt x="131039" y="613158"/>
                      <a:pt x="131039" y="613158"/>
                    </a:cubicBezTo>
                    <a:cubicBezTo>
                      <a:pt x="131039" y="613158"/>
                      <a:pt x="131039" y="609317"/>
                      <a:pt x="131039" y="609317"/>
                    </a:cubicBezTo>
                    <a:cubicBezTo>
                      <a:pt x="131039" y="609317"/>
                      <a:pt x="131039" y="605476"/>
                      <a:pt x="131039" y="605476"/>
                    </a:cubicBezTo>
                    <a:cubicBezTo>
                      <a:pt x="127185" y="605476"/>
                      <a:pt x="127185" y="601635"/>
                      <a:pt x="127185" y="601635"/>
                    </a:cubicBezTo>
                    <a:cubicBezTo>
                      <a:pt x="127185" y="597794"/>
                      <a:pt x="131039" y="597794"/>
                      <a:pt x="131039" y="597794"/>
                    </a:cubicBezTo>
                    <a:cubicBezTo>
                      <a:pt x="131039" y="597794"/>
                      <a:pt x="134893" y="597794"/>
                      <a:pt x="134893" y="597794"/>
                    </a:cubicBezTo>
                    <a:cubicBezTo>
                      <a:pt x="134893" y="597794"/>
                      <a:pt x="134893" y="597794"/>
                      <a:pt x="134893" y="593953"/>
                    </a:cubicBezTo>
                    <a:cubicBezTo>
                      <a:pt x="134893" y="590112"/>
                      <a:pt x="134893" y="590112"/>
                      <a:pt x="134893" y="590112"/>
                    </a:cubicBezTo>
                    <a:cubicBezTo>
                      <a:pt x="134893" y="586271"/>
                      <a:pt x="134893" y="582429"/>
                      <a:pt x="134893" y="578588"/>
                    </a:cubicBezTo>
                    <a:cubicBezTo>
                      <a:pt x="134893" y="578588"/>
                      <a:pt x="134893" y="574747"/>
                      <a:pt x="134893" y="574747"/>
                    </a:cubicBezTo>
                    <a:cubicBezTo>
                      <a:pt x="134893" y="570906"/>
                      <a:pt x="134893" y="567065"/>
                      <a:pt x="134893" y="563224"/>
                    </a:cubicBezTo>
                    <a:cubicBezTo>
                      <a:pt x="134893" y="559383"/>
                      <a:pt x="134893" y="551701"/>
                      <a:pt x="131039" y="547860"/>
                    </a:cubicBezTo>
                    <a:cubicBezTo>
                      <a:pt x="131039" y="547860"/>
                      <a:pt x="131039" y="544018"/>
                      <a:pt x="131039" y="540177"/>
                    </a:cubicBezTo>
                    <a:cubicBezTo>
                      <a:pt x="131039" y="536336"/>
                      <a:pt x="131039" y="528654"/>
                      <a:pt x="131039" y="528654"/>
                    </a:cubicBezTo>
                    <a:cubicBezTo>
                      <a:pt x="131039" y="528654"/>
                      <a:pt x="131039" y="528654"/>
                      <a:pt x="131039" y="513290"/>
                    </a:cubicBezTo>
                    <a:cubicBezTo>
                      <a:pt x="131039" y="513290"/>
                      <a:pt x="131039" y="513290"/>
                      <a:pt x="134893" y="509448"/>
                    </a:cubicBezTo>
                    <a:cubicBezTo>
                      <a:pt x="138747" y="505607"/>
                      <a:pt x="138747" y="505607"/>
                      <a:pt x="138747" y="505607"/>
                    </a:cubicBezTo>
                    <a:cubicBezTo>
                      <a:pt x="138747" y="505607"/>
                      <a:pt x="138747" y="501766"/>
                      <a:pt x="138747" y="501766"/>
                    </a:cubicBezTo>
                    <a:cubicBezTo>
                      <a:pt x="138747" y="501766"/>
                      <a:pt x="142601" y="497925"/>
                      <a:pt x="142601" y="497925"/>
                    </a:cubicBezTo>
                    <a:cubicBezTo>
                      <a:pt x="142601" y="497925"/>
                      <a:pt x="138747" y="494084"/>
                      <a:pt x="138747" y="494084"/>
                    </a:cubicBezTo>
                    <a:cubicBezTo>
                      <a:pt x="138747" y="494084"/>
                      <a:pt x="138747" y="494084"/>
                      <a:pt x="138747" y="490243"/>
                    </a:cubicBezTo>
                    <a:cubicBezTo>
                      <a:pt x="138747" y="490243"/>
                      <a:pt x="138747" y="486402"/>
                      <a:pt x="138747" y="486402"/>
                    </a:cubicBezTo>
                    <a:cubicBezTo>
                      <a:pt x="138747" y="486402"/>
                      <a:pt x="138747" y="486402"/>
                      <a:pt x="142601" y="486402"/>
                    </a:cubicBezTo>
                    <a:cubicBezTo>
                      <a:pt x="142601" y="486402"/>
                      <a:pt x="142601" y="482561"/>
                      <a:pt x="142601" y="482561"/>
                    </a:cubicBezTo>
                    <a:cubicBezTo>
                      <a:pt x="142601" y="482561"/>
                      <a:pt x="138747" y="478720"/>
                      <a:pt x="138747" y="478720"/>
                    </a:cubicBezTo>
                    <a:cubicBezTo>
                      <a:pt x="138747" y="478720"/>
                      <a:pt x="134893" y="478720"/>
                      <a:pt x="134893" y="478720"/>
                    </a:cubicBezTo>
                    <a:cubicBezTo>
                      <a:pt x="134893" y="478720"/>
                      <a:pt x="134893" y="474879"/>
                      <a:pt x="134893" y="474879"/>
                    </a:cubicBezTo>
                    <a:cubicBezTo>
                      <a:pt x="134893" y="471037"/>
                      <a:pt x="134893" y="471037"/>
                      <a:pt x="134893" y="471037"/>
                    </a:cubicBezTo>
                    <a:cubicBezTo>
                      <a:pt x="134893" y="467196"/>
                      <a:pt x="134893" y="467196"/>
                      <a:pt x="134893" y="467196"/>
                    </a:cubicBezTo>
                    <a:cubicBezTo>
                      <a:pt x="134893" y="467196"/>
                      <a:pt x="138747" y="467196"/>
                      <a:pt x="138747" y="463355"/>
                    </a:cubicBezTo>
                    <a:cubicBezTo>
                      <a:pt x="142601" y="459514"/>
                      <a:pt x="138747" y="459514"/>
                      <a:pt x="138747" y="459514"/>
                    </a:cubicBezTo>
                    <a:cubicBezTo>
                      <a:pt x="138747" y="459514"/>
                      <a:pt x="142601" y="455673"/>
                      <a:pt x="142601" y="455673"/>
                    </a:cubicBezTo>
                    <a:cubicBezTo>
                      <a:pt x="142601" y="455673"/>
                      <a:pt x="142601" y="451832"/>
                      <a:pt x="142601" y="451832"/>
                    </a:cubicBezTo>
                    <a:cubicBezTo>
                      <a:pt x="142601" y="451832"/>
                      <a:pt x="142601" y="440309"/>
                      <a:pt x="142601" y="440309"/>
                    </a:cubicBezTo>
                    <a:cubicBezTo>
                      <a:pt x="146455" y="440309"/>
                      <a:pt x="146455" y="440309"/>
                      <a:pt x="146455" y="436468"/>
                    </a:cubicBezTo>
                    <a:cubicBezTo>
                      <a:pt x="146455" y="436468"/>
                      <a:pt x="146455" y="432626"/>
                      <a:pt x="146455" y="432626"/>
                    </a:cubicBezTo>
                    <a:cubicBezTo>
                      <a:pt x="146455" y="432626"/>
                      <a:pt x="150309" y="428785"/>
                      <a:pt x="150309" y="428785"/>
                    </a:cubicBezTo>
                    <a:cubicBezTo>
                      <a:pt x="150309" y="428785"/>
                      <a:pt x="150309" y="424944"/>
                      <a:pt x="150309" y="424944"/>
                    </a:cubicBezTo>
                    <a:cubicBezTo>
                      <a:pt x="150309" y="424944"/>
                      <a:pt x="150309" y="421103"/>
                      <a:pt x="150309" y="421103"/>
                    </a:cubicBezTo>
                    <a:cubicBezTo>
                      <a:pt x="150309" y="421103"/>
                      <a:pt x="150309" y="417262"/>
                      <a:pt x="150309" y="417262"/>
                    </a:cubicBezTo>
                    <a:cubicBezTo>
                      <a:pt x="150309" y="417262"/>
                      <a:pt x="150309" y="413421"/>
                      <a:pt x="150309" y="413421"/>
                    </a:cubicBezTo>
                    <a:cubicBezTo>
                      <a:pt x="150309" y="413421"/>
                      <a:pt x="154163" y="413421"/>
                      <a:pt x="154163" y="413421"/>
                    </a:cubicBezTo>
                    <a:cubicBezTo>
                      <a:pt x="154163" y="413421"/>
                      <a:pt x="154163" y="409580"/>
                      <a:pt x="154163" y="409580"/>
                    </a:cubicBezTo>
                    <a:cubicBezTo>
                      <a:pt x="154163" y="409580"/>
                      <a:pt x="154163" y="405739"/>
                      <a:pt x="154163" y="405739"/>
                    </a:cubicBezTo>
                    <a:cubicBezTo>
                      <a:pt x="154163" y="405739"/>
                      <a:pt x="154163" y="405739"/>
                      <a:pt x="154163" y="401898"/>
                    </a:cubicBezTo>
                    <a:cubicBezTo>
                      <a:pt x="154163" y="401898"/>
                      <a:pt x="154163" y="398056"/>
                      <a:pt x="158017" y="398056"/>
                    </a:cubicBezTo>
                    <a:cubicBezTo>
                      <a:pt x="158017" y="398056"/>
                      <a:pt x="158017" y="398056"/>
                      <a:pt x="158017" y="394215"/>
                    </a:cubicBezTo>
                    <a:cubicBezTo>
                      <a:pt x="158017" y="394215"/>
                      <a:pt x="158017" y="394215"/>
                      <a:pt x="158017" y="390374"/>
                    </a:cubicBezTo>
                    <a:cubicBezTo>
                      <a:pt x="158017" y="390374"/>
                      <a:pt x="158017" y="386533"/>
                      <a:pt x="158017" y="386533"/>
                    </a:cubicBezTo>
                    <a:cubicBezTo>
                      <a:pt x="158017" y="382692"/>
                      <a:pt x="158017" y="382692"/>
                      <a:pt x="158017" y="382692"/>
                    </a:cubicBezTo>
                    <a:cubicBezTo>
                      <a:pt x="158017" y="382692"/>
                      <a:pt x="158017" y="378851"/>
                      <a:pt x="158017" y="378851"/>
                    </a:cubicBezTo>
                    <a:cubicBezTo>
                      <a:pt x="158017" y="378851"/>
                      <a:pt x="158017" y="378851"/>
                      <a:pt x="158017" y="375010"/>
                    </a:cubicBezTo>
                    <a:cubicBezTo>
                      <a:pt x="158017" y="375010"/>
                      <a:pt x="154163" y="375010"/>
                      <a:pt x="154163" y="371169"/>
                    </a:cubicBezTo>
                    <a:cubicBezTo>
                      <a:pt x="154163" y="371169"/>
                      <a:pt x="158017" y="371169"/>
                      <a:pt x="158017" y="371169"/>
                    </a:cubicBezTo>
                    <a:cubicBezTo>
                      <a:pt x="158017" y="371169"/>
                      <a:pt x="158017" y="367328"/>
                      <a:pt x="158017" y="367328"/>
                    </a:cubicBezTo>
                    <a:cubicBezTo>
                      <a:pt x="158017" y="367328"/>
                      <a:pt x="158017" y="363487"/>
                      <a:pt x="158017" y="363487"/>
                    </a:cubicBezTo>
                    <a:cubicBezTo>
                      <a:pt x="158017" y="363487"/>
                      <a:pt x="161871" y="363487"/>
                      <a:pt x="161871" y="363487"/>
                    </a:cubicBezTo>
                    <a:cubicBezTo>
                      <a:pt x="161871" y="363487"/>
                      <a:pt x="165725" y="359645"/>
                      <a:pt x="165725" y="359645"/>
                    </a:cubicBezTo>
                    <a:cubicBezTo>
                      <a:pt x="165725" y="359645"/>
                      <a:pt x="165725" y="355804"/>
                      <a:pt x="165725" y="355804"/>
                    </a:cubicBezTo>
                    <a:cubicBezTo>
                      <a:pt x="165725" y="355804"/>
                      <a:pt x="161871" y="351963"/>
                      <a:pt x="161871" y="351963"/>
                    </a:cubicBezTo>
                    <a:cubicBezTo>
                      <a:pt x="161871" y="351963"/>
                      <a:pt x="161871" y="351963"/>
                      <a:pt x="165725" y="351963"/>
                    </a:cubicBezTo>
                    <a:cubicBezTo>
                      <a:pt x="165725" y="348122"/>
                      <a:pt x="165725" y="348122"/>
                      <a:pt x="161871" y="348122"/>
                    </a:cubicBezTo>
                    <a:cubicBezTo>
                      <a:pt x="161871" y="344281"/>
                      <a:pt x="161871" y="344281"/>
                      <a:pt x="161871" y="344281"/>
                    </a:cubicBezTo>
                    <a:cubicBezTo>
                      <a:pt x="161871" y="340440"/>
                      <a:pt x="161871" y="340440"/>
                      <a:pt x="161871" y="340440"/>
                    </a:cubicBezTo>
                    <a:cubicBezTo>
                      <a:pt x="161871" y="340440"/>
                      <a:pt x="161871" y="340440"/>
                      <a:pt x="161871" y="328917"/>
                    </a:cubicBezTo>
                    <a:cubicBezTo>
                      <a:pt x="161871" y="328917"/>
                      <a:pt x="161871" y="328917"/>
                      <a:pt x="161871" y="325076"/>
                    </a:cubicBezTo>
                    <a:cubicBezTo>
                      <a:pt x="161871" y="325076"/>
                      <a:pt x="161871" y="321234"/>
                      <a:pt x="161871" y="321234"/>
                    </a:cubicBezTo>
                    <a:cubicBezTo>
                      <a:pt x="161871" y="321234"/>
                      <a:pt x="161871" y="317393"/>
                      <a:pt x="161871" y="317393"/>
                    </a:cubicBezTo>
                    <a:cubicBezTo>
                      <a:pt x="161871" y="317393"/>
                      <a:pt x="161871" y="313552"/>
                      <a:pt x="161871" y="313552"/>
                    </a:cubicBezTo>
                    <a:cubicBezTo>
                      <a:pt x="161871" y="313552"/>
                      <a:pt x="165725" y="309711"/>
                      <a:pt x="165725" y="309711"/>
                    </a:cubicBezTo>
                    <a:cubicBezTo>
                      <a:pt x="165725" y="309711"/>
                      <a:pt x="165725" y="305870"/>
                      <a:pt x="165725" y="305870"/>
                    </a:cubicBezTo>
                    <a:cubicBezTo>
                      <a:pt x="161871" y="302029"/>
                      <a:pt x="161871" y="305870"/>
                      <a:pt x="161871" y="305870"/>
                    </a:cubicBezTo>
                    <a:cubicBezTo>
                      <a:pt x="161871" y="305870"/>
                      <a:pt x="161871" y="305870"/>
                      <a:pt x="161871" y="302029"/>
                    </a:cubicBezTo>
                    <a:cubicBezTo>
                      <a:pt x="161871" y="302029"/>
                      <a:pt x="161871" y="302029"/>
                      <a:pt x="161871" y="298188"/>
                    </a:cubicBezTo>
                    <a:cubicBezTo>
                      <a:pt x="161871" y="294347"/>
                      <a:pt x="161871" y="294347"/>
                      <a:pt x="161871" y="294347"/>
                    </a:cubicBezTo>
                    <a:cubicBezTo>
                      <a:pt x="165725" y="294347"/>
                      <a:pt x="165725" y="290506"/>
                      <a:pt x="165725" y="290506"/>
                    </a:cubicBezTo>
                    <a:cubicBezTo>
                      <a:pt x="165725" y="290506"/>
                      <a:pt x="169580" y="290506"/>
                      <a:pt x="169580" y="290506"/>
                    </a:cubicBezTo>
                    <a:cubicBezTo>
                      <a:pt x="169580" y="286665"/>
                      <a:pt x="169580" y="286665"/>
                      <a:pt x="169580" y="286665"/>
                    </a:cubicBezTo>
                    <a:cubicBezTo>
                      <a:pt x="169580" y="286665"/>
                      <a:pt x="169580" y="278982"/>
                      <a:pt x="169580" y="278982"/>
                    </a:cubicBezTo>
                    <a:cubicBezTo>
                      <a:pt x="169580" y="275141"/>
                      <a:pt x="169580" y="271300"/>
                      <a:pt x="169580" y="271300"/>
                    </a:cubicBezTo>
                    <a:cubicBezTo>
                      <a:pt x="169580" y="271300"/>
                      <a:pt x="169580" y="267459"/>
                      <a:pt x="169580" y="267459"/>
                    </a:cubicBezTo>
                    <a:cubicBezTo>
                      <a:pt x="169580" y="263618"/>
                      <a:pt x="169580" y="263618"/>
                      <a:pt x="169580" y="263618"/>
                    </a:cubicBezTo>
                    <a:cubicBezTo>
                      <a:pt x="173434" y="263618"/>
                      <a:pt x="173434" y="259777"/>
                      <a:pt x="173434" y="259777"/>
                    </a:cubicBezTo>
                    <a:cubicBezTo>
                      <a:pt x="173434" y="259777"/>
                      <a:pt x="173434" y="255936"/>
                      <a:pt x="173434" y="255936"/>
                    </a:cubicBezTo>
                    <a:cubicBezTo>
                      <a:pt x="173434" y="255936"/>
                      <a:pt x="173434" y="252095"/>
                      <a:pt x="173434" y="252095"/>
                    </a:cubicBezTo>
                    <a:cubicBezTo>
                      <a:pt x="173434" y="248253"/>
                      <a:pt x="173434" y="248253"/>
                      <a:pt x="173434" y="248253"/>
                    </a:cubicBezTo>
                    <a:cubicBezTo>
                      <a:pt x="173434" y="248253"/>
                      <a:pt x="173434" y="244412"/>
                      <a:pt x="173434" y="240571"/>
                    </a:cubicBezTo>
                    <a:cubicBezTo>
                      <a:pt x="173434" y="240571"/>
                      <a:pt x="173434" y="240571"/>
                      <a:pt x="173434" y="236730"/>
                    </a:cubicBezTo>
                    <a:cubicBezTo>
                      <a:pt x="173434" y="236730"/>
                      <a:pt x="173434" y="232889"/>
                      <a:pt x="173434" y="232889"/>
                    </a:cubicBezTo>
                    <a:cubicBezTo>
                      <a:pt x="173434" y="232889"/>
                      <a:pt x="173434" y="229048"/>
                      <a:pt x="173434" y="229048"/>
                    </a:cubicBezTo>
                    <a:cubicBezTo>
                      <a:pt x="173434" y="225207"/>
                      <a:pt x="173434" y="225207"/>
                      <a:pt x="173434" y="225207"/>
                    </a:cubicBezTo>
                    <a:cubicBezTo>
                      <a:pt x="169580" y="225207"/>
                      <a:pt x="169580" y="221366"/>
                      <a:pt x="169580" y="221366"/>
                    </a:cubicBezTo>
                    <a:cubicBezTo>
                      <a:pt x="169580" y="221366"/>
                      <a:pt x="173434" y="217525"/>
                      <a:pt x="173434" y="217525"/>
                    </a:cubicBezTo>
                    <a:cubicBezTo>
                      <a:pt x="173434" y="217525"/>
                      <a:pt x="173434" y="213684"/>
                      <a:pt x="173434" y="213684"/>
                    </a:cubicBezTo>
                    <a:cubicBezTo>
                      <a:pt x="173434" y="213684"/>
                      <a:pt x="173434" y="209842"/>
                      <a:pt x="173434" y="209842"/>
                    </a:cubicBezTo>
                    <a:cubicBezTo>
                      <a:pt x="173434" y="209842"/>
                      <a:pt x="173434" y="206001"/>
                      <a:pt x="173434" y="206001"/>
                    </a:cubicBezTo>
                    <a:cubicBezTo>
                      <a:pt x="173434" y="206001"/>
                      <a:pt x="173434" y="202160"/>
                      <a:pt x="173434" y="202160"/>
                    </a:cubicBezTo>
                    <a:cubicBezTo>
                      <a:pt x="173434" y="202160"/>
                      <a:pt x="173434" y="194478"/>
                      <a:pt x="169580" y="194478"/>
                    </a:cubicBezTo>
                    <a:cubicBezTo>
                      <a:pt x="169580" y="194478"/>
                      <a:pt x="169580" y="194478"/>
                      <a:pt x="169580" y="190637"/>
                    </a:cubicBezTo>
                    <a:cubicBezTo>
                      <a:pt x="169580" y="190637"/>
                      <a:pt x="169580" y="190637"/>
                      <a:pt x="169580" y="186796"/>
                    </a:cubicBezTo>
                    <a:cubicBezTo>
                      <a:pt x="169580" y="182955"/>
                      <a:pt x="169580" y="182955"/>
                      <a:pt x="169580" y="182955"/>
                    </a:cubicBezTo>
                    <a:cubicBezTo>
                      <a:pt x="169580" y="179114"/>
                      <a:pt x="169580" y="179114"/>
                      <a:pt x="169580" y="179114"/>
                    </a:cubicBezTo>
                    <a:cubicBezTo>
                      <a:pt x="169580" y="179114"/>
                      <a:pt x="169580" y="175273"/>
                      <a:pt x="165725" y="175273"/>
                    </a:cubicBezTo>
                    <a:cubicBezTo>
                      <a:pt x="165725" y="175273"/>
                      <a:pt x="165725" y="167590"/>
                      <a:pt x="165725" y="163749"/>
                    </a:cubicBezTo>
                    <a:cubicBezTo>
                      <a:pt x="165725" y="163749"/>
                      <a:pt x="165725" y="159908"/>
                      <a:pt x="165725" y="159908"/>
                    </a:cubicBezTo>
                    <a:cubicBezTo>
                      <a:pt x="169580" y="159908"/>
                      <a:pt x="169580" y="159908"/>
                      <a:pt x="169580" y="159908"/>
                    </a:cubicBezTo>
                    <a:cubicBezTo>
                      <a:pt x="169580" y="156067"/>
                      <a:pt x="165725" y="156067"/>
                      <a:pt x="165725" y="156067"/>
                    </a:cubicBezTo>
                    <a:cubicBezTo>
                      <a:pt x="165725" y="156067"/>
                      <a:pt x="165725" y="156067"/>
                      <a:pt x="165725" y="152226"/>
                    </a:cubicBezTo>
                    <a:cubicBezTo>
                      <a:pt x="161871" y="152226"/>
                      <a:pt x="161871" y="152226"/>
                      <a:pt x="161871" y="152226"/>
                    </a:cubicBezTo>
                    <a:cubicBezTo>
                      <a:pt x="158017" y="152226"/>
                      <a:pt x="154163" y="148385"/>
                      <a:pt x="154163" y="148385"/>
                    </a:cubicBezTo>
                    <a:cubicBezTo>
                      <a:pt x="154163" y="144544"/>
                      <a:pt x="150309" y="144544"/>
                      <a:pt x="150309" y="144544"/>
                    </a:cubicBezTo>
                    <a:cubicBezTo>
                      <a:pt x="150309" y="140703"/>
                      <a:pt x="146455" y="140703"/>
                      <a:pt x="146455" y="140703"/>
                    </a:cubicBezTo>
                    <a:cubicBezTo>
                      <a:pt x="142601" y="140703"/>
                      <a:pt x="142601" y="136861"/>
                      <a:pt x="138747" y="136861"/>
                    </a:cubicBezTo>
                    <a:cubicBezTo>
                      <a:pt x="138747" y="136861"/>
                      <a:pt x="138747" y="136861"/>
                      <a:pt x="138747" y="133020"/>
                    </a:cubicBezTo>
                    <a:cubicBezTo>
                      <a:pt x="138747" y="133020"/>
                      <a:pt x="138747" y="133020"/>
                      <a:pt x="138747" y="129179"/>
                    </a:cubicBezTo>
                    <a:cubicBezTo>
                      <a:pt x="138747" y="129179"/>
                      <a:pt x="138747" y="125338"/>
                      <a:pt x="134893" y="125338"/>
                    </a:cubicBezTo>
                    <a:cubicBezTo>
                      <a:pt x="134893" y="125338"/>
                      <a:pt x="134893" y="125338"/>
                      <a:pt x="131039" y="125338"/>
                    </a:cubicBezTo>
                    <a:cubicBezTo>
                      <a:pt x="127185" y="121497"/>
                      <a:pt x="127185" y="121497"/>
                      <a:pt x="123331" y="121497"/>
                    </a:cubicBezTo>
                    <a:cubicBezTo>
                      <a:pt x="123331" y="117656"/>
                      <a:pt x="123331" y="117656"/>
                      <a:pt x="119476" y="117656"/>
                    </a:cubicBezTo>
                    <a:cubicBezTo>
                      <a:pt x="119476" y="117656"/>
                      <a:pt x="119476" y="113815"/>
                      <a:pt x="115622" y="113815"/>
                    </a:cubicBezTo>
                    <a:cubicBezTo>
                      <a:pt x="115622" y="113815"/>
                      <a:pt x="111768" y="109974"/>
                      <a:pt x="111768" y="109974"/>
                    </a:cubicBezTo>
                    <a:cubicBezTo>
                      <a:pt x="107914" y="109974"/>
                      <a:pt x="107914" y="109974"/>
                      <a:pt x="107914" y="106133"/>
                    </a:cubicBezTo>
                    <a:cubicBezTo>
                      <a:pt x="104060" y="106133"/>
                      <a:pt x="104060" y="106133"/>
                      <a:pt x="100206" y="106133"/>
                    </a:cubicBezTo>
                    <a:cubicBezTo>
                      <a:pt x="100206" y="106133"/>
                      <a:pt x="100206" y="106133"/>
                      <a:pt x="96352" y="102292"/>
                    </a:cubicBezTo>
                    <a:cubicBezTo>
                      <a:pt x="96352" y="102292"/>
                      <a:pt x="92498" y="102292"/>
                      <a:pt x="92498" y="102292"/>
                    </a:cubicBezTo>
                    <a:cubicBezTo>
                      <a:pt x="88644" y="98450"/>
                      <a:pt x="88644" y="98450"/>
                      <a:pt x="84790" y="98450"/>
                    </a:cubicBezTo>
                    <a:cubicBezTo>
                      <a:pt x="80936" y="98450"/>
                      <a:pt x="77082" y="94609"/>
                      <a:pt x="77082" y="94609"/>
                    </a:cubicBezTo>
                    <a:cubicBezTo>
                      <a:pt x="73227" y="94609"/>
                      <a:pt x="73227" y="94609"/>
                      <a:pt x="69373" y="90768"/>
                    </a:cubicBezTo>
                    <a:cubicBezTo>
                      <a:pt x="69373" y="90768"/>
                      <a:pt x="65519" y="90768"/>
                      <a:pt x="65519" y="86927"/>
                    </a:cubicBezTo>
                    <a:cubicBezTo>
                      <a:pt x="65519" y="86927"/>
                      <a:pt x="61665" y="86927"/>
                      <a:pt x="61665" y="86927"/>
                    </a:cubicBezTo>
                    <a:cubicBezTo>
                      <a:pt x="57811" y="83086"/>
                      <a:pt x="57811" y="83086"/>
                      <a:pt x="57811" y="83086"/>
                    </a:cubicBezTo>
                    <a:cubicBezTo>
                      <a:pt x="53957" y="83086"/>
                      <a:pt x="53957" y="79245"/>
                      <a:pt x="53957" y="79245"/>
                    </a:cubicBezTo>
                    <a:cubicBezTo>
                      <a:pt x="53957" y="79245"/>
                      <a:pt x="50103" y="79245"/>
                      <a:pt x="46249" y="79245"/>
                    </a:cubicBezTo>
                    <a:cubicBezTo>
                      <a:pt x="46249" y="75404"/>
                      <a:pt x="38541" y="71563"/>
                      <a:pt x="38541" y="71563"/>
                    </a:cubicBezTo>
                    <a:cubicBezTo>
                      <a:pt x="34687" y="71563"/>
                      <a:pt x="34687" y="67722"/>
                      <a:pt x="34687" y="67722"/>
                    </a:cubicBezTo>
                    <a:cubicBezTo>
                      <a:pt x="34687" y="67722"/>
                      <a:pt x="30833" y="63881"/>
                      <a:pt x="30833" y="63881"/>
                    </a:cubicBezTo>
                    <a:cubicBezTo>
                      <a:pt x="30833" y="63881"/>
                      <a:pt x="26979" y="60039"/>
                      <a:pt x="26979" y="60039"/>
                    </a:cubicBezTo>
                    <a:cubicBezTo>
                      <a:pt x="26979" y="60039"/>
                      <a:pt x="26979" y="60039"/>
                      <a:pt x="26979" y="56198"/>
                    </a:cubicBezTo>
                    <a:cubicBezTo>
                      <a:pt x="23124" y="56198"/>
                      <a:pt x="19270" y="52357"/>
                      <a:pt x="19270" y="52357"/>
                    </a:cubicBezTo>
                    <a:cubicBezTo>
                      <a:pt x="19270" y="52357"/>
                      <a:pt x="15416" y="52357"/>
                      <a:pt x="15416" y="52357"/>
                    </a:cubicBezTo>
                    <a:cubicBezTo>
                      <a:pt x="15416" y="48516"/>
                      <a:pt x="15416" y="48516"/>
                      <a:pt x="15416" y="48516"/>
                    </a:cubicBezTo>
                    <a:cubicBezTo>
                      <a:pt x="15416" y="44675"/>
                      <a:pt x="11562" y="44675"/>
                      <a:pt x="11562" y="44675"/>
                    </a:cubicBezTo>
                    <a:cubicBezTo>
                      <a:pt x="11562" y="40834"/>
                      <a:pt x="11562" y="40834"/>
                      <a:pt x="7708" y="40834"/>
                    </a:cubicBezTo>
                    <a:cubicBezTo>
                      <a:pt x="7708" y="40834"/>
                      <a:pt x="7708" y="36993"/>
                      <a:pt x="7708" y="36993"/>
                    </a:cubicBezTo>
                    <a:cubicBezTo>
                      <a:pt x="7708" y="36993"/>
                      <a:pt x="7708" y="33152"/>
                      <a:pt x="7708" y="33152"/>
                    </a:cubicBezTo>
                    <a:cubicBezTo>
                      <a:pt x="7708" y="33152"/>
                      <a:pt x="3854" y="33152"/>
                      <a:pt x="3854" y="33152"/>
                    </a:cubicBezTo>
                    <a:cubicBezTo>
                      <a:pt x="3854" y="33152"/>
                      <a:pt x="3854" y="29311"/>
                      <a:pt x="3854" y="29311"/>
                    </a:cubicBezTo>
                    <a:cubicBezTo>
                      <a:pt x="3854" y="29311"/>
                      <a:pt x="3854" y="25469"/>
                      <a:pt x="3854" y="25469"/>
                    </a:cubicBezTo>
                    <a:cubicBezTo>
                      <a:pt x="3854" y="25469"/>
                      <a:pt x="3854" y="25469"/>
                      <a:pt x="7708" y="25469"/>
                    </a:cubicBezTo>
                    <a:cubicBezTo>
                      <a:pt x="7708" y="21628"/>
                      <a:pt x="7708" y="21628"/>
                      <a:pt x="7708" y="21628"/>
                    </a:cubicBezTo>
                    <a:cubicBezTo>
                      <a:pt x="7708" y="21628"/>
                      <a:pt x="7708" y="17787"/>
                      <a:pt x="7708" y="17787"/>
                    </a:cubicBezTo>
                    <a:cubicBezTo>
                      <a:pt x="7708" y="17787"/>
                      <a:pt x="7708" y="17787"/>
                      <a:pt x="7708" y="13946"/>
                    </a:cubicBezTo>
                    <a:cubicBezTo>
                      <a:pt x="7708" y="13946"/>
                      <a:pt x="7708" y="13946"/>
                      <a:pt x="3854" y="13946"/>
                    </a:cubicBezTo>
                    <a:cubicBezTo>
                      <a:pt x="3854" y="10105"/>
                      <a:pt x="3854" y="10105"/>
                      <a:pt x="3854" y="10105"/>
                    </a:cubicBezTo>
                    <a:cubicBezTo>
                      <a:pt x="3854" y="10105"/>
                      <a:pt x="0" y="6264"/>
                      <a:pt x="0" y="6264"/>
                    </a:cubicBezTo>
                    <a:cubicBezTo>
                      <a:pt x="0" y="6264"/>
                      <a:pt x="0" y="2423"/>
                      <a:pt x="0" y="2423"/>
                    </a:cubicBezTo>
                    <a:close/>
                  </a:path>
                </a:pathLst>
              </a:custGeom>
              <a:solidFill>
                <a:srgbClr val="FFFFFF">
                  <a:alpha val="20000"/>
                </a:srgbClr>
              </a:solidFill>
              <a:ln w="9525">
                <a:noFill/>
                <a:round/>
                <a:headEnd/>
                <a:tailEnd/>
              </a:ln>
              <a:effectLst>
                <a:softEdge rad="76200"/>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sp>
            <p:nvSpPr>
              <p:cNvPr id="60" name="Rectangle 78">
                <a:extLst>
                  <a:ext uri="{FF2B5EF4-FFF2-40B4-BE49-F238E27FC236}">
                    <a16:creationId xmlns:a16="http://schemas.microsoft.com/office/drawing/2014/main" id="{34485CC8-F63B-4053-A65B-4D4DA5846ABD}"/>
                  </a:ext>
                </a:extLst>
              </p:cNvPr>
              <p:cNvSpPr>
                <a:spLocks noChangeArrowheads="1"/>
              </p:cNvSpPr>
              <p:nvPr/>
            </p:nvSpPr>
            <p:spPr bwMode="auto">
              <a:xfrm>
                <a:off x="2224088" y="4986338"/>
                <a:ext cx="2357438" cy="688975"/>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61" name="Rectangle 79">
                <a:extLst>
                  <a:ext uri="{FF2B5EF4-FFF2-40B4-BE49-F238E27FC236}">
                    <a16:creationId xmlns:a16="http://schemas.microsoft.com/office/drawing/2014/main" id="{6BAF82B6-CD00-4E71-8677-48AADD86A50A}"/>
                  </a:ext>
                </a:extLst>
              </p:cNvPr>
              <p:cNvSpPr>
                <a:spLocks noChangeArrowheads="1"/>
              </p:cNvSpPr>
              <p:nvPr/>
            </p:nvSpPr>
            <p:spPr bwMode="auto">
              <a:xfrm>
                <a:off x="2224088" y="4986338"/>
                <a:ext cx="235743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08" name="Freeform 5">
                <a:extLst>
                  <a:ext uri="{FF2B5EF4-FFF2-40B4-BE49-F238E27FC236}">
                    <a16:creationId xmlns:a16="http://schemas.microsoft.com/office/drawing/2014/main" id="{45174ACF-ACBA-4CD9-9058-E2EAC8E7220A}"/>
                  </a:ext>
                </a:extLst>
              </p:cNvPr>
              <p:cNvSpPr>
                <a:spLocks noEditPoints="1"/>
              </p:cNvSpPr>
              <p:nvPr/>
            </p:nvSpPr>
            <p:spPr bwMode="auto">
              <a:xfrm>
                <a:off x="2216150" y="4972847"/>
                <a:ext cx="2365376" cy="712618"/>
              </a:xfrm>
              <a:custGeom>
                <a:avLst/>
                <a:gdLst>
                  <a:gd name="T0" fmla="*/ 1102 w 1102"/>
                  <a:gd name="T1" fmla="*/ 332 h 332"/>
                  <a:gd name="T2" fmla="*/ 0 w 1102"/>
                  <a:gd name="T3" fmla="*/ 332 h 332"/>
                  <a:gd name="T4" fmla="*/ 0 w 1102"/>
                  <a:gd name="T5" fmla="*/ 0 h 332"/>
                  <a:gd name="T6" fmla="*/ 1102 w 1102"/>
                  <a:gd name="T7" fmla="*/ 0 h 332"/>
                  <a:gd name="T8" fmla="*/ 1102 w 1102"/>
                  <a:gd name="T9" fmla="*/ 332 h 332"/>
                  <a:gd name="T10" fmla="*/ 5 w 1102"/>
                  <a:gd name="T11" fmla="*/ 325 h 332"/>
                  <a:gd name="T12" fmla="*/ 1095 w 1102"/>
                  <a:gd name="T13" fmla="*/ 325 h 332"/>
                  <a:gd name="T14" fmla="*/ 1095 w 1102"/>
                  <a:gd name="T15" fmla="*/ 7 h 332"/>
                  <a:gd name="T16" fmla="*/ 5 w 1102"/>
                  <a:gd name="T17" fmla="*/ 7 h 332"/>
                  <a:gd name="T18" fmla="*/ 5 w 1102"/>
                  <a:gd name="T19" fmla="*/ 32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32">
                    <a:moveTo>
                      <a:pt x="1102" y="332"/>
                    </a:moveTo>
                    <a:lnTo>
                      <a:pt x="0" y="332"/>
                    </a:lnTo>
                    <a:lnTo>
                      <a:pt x="0" y="0"/>
                    </a:lnTo>
                    <a:lnTo>
                      <a:pt x="1102" y="0"/>
                    </a:lnTo>
                    <a:lnTo>
                      <a:pt x="1102" y="332"/>
                    </a:lnTo>
                    <a:close/>
                    <a:moveTo>
                      <a:pt x="5" y="325"/>
                    </a:moveTo>
                    <a:lnTo>
                      <a:pt x="1095" y="325"/>
                    </a:lnTo>
                    <a:lnTo>
                      <a:pt x="1095" y="7"/>
                    </a:lnTo>
                    <a:lnTo>
                      <a:pt x="5" y="7"/>
                    </a:lnTo>
                    <a:lnTo>
                      <a:pt x="5" y="325"/>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5141" name="Rectangle 103">
              <a:extLst>
                <a:ext uri="{FF2B5EF4-FFF2-40B4-BE49-F238E27FC236}">
                  <a16:creationId xmlns:a16="http://schemas.microsoft.com/office/drawing/2014/main" id="{E64AB86A-D1DE-48F7-A6D6-FF37E117C8BA}"/>
                </a:ext>
              </a:extLst>
            </p:cNvPr>
            <p:cNvSpPr>
              <a:spLocks noChangeArrowheads="1"/>
            </p:cNvSpPr>
            <p:nvPr/>
          </p:nvSpPr>
          <p:spPr bwMode="auto">
            <a:xfrm>
              <a:off x="2793660" y="5113337"/>
              <a:ext cx="117179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900" b="1" i="0" u="none" strike="noStrike" cap="none" normalizeH="0" baseline="0">
                  <a:ln>
                    <a:noFill/>
                  </a:ln>
                  <a:solidFill>
                    <a:schemeClr val="bg2"/>
                  </a:solidFill>
                  <a:effectLst/>
                  <a:latin typeface="Montserrat SemiBold" panose="00000700000000000000" pitchFamily="50" charset="-52"/>
                  <a:ea typeface="Open Sans" panose="020B0606030504020204" pitchFamily="34" charset="0"/>
                  <a:cs typeface="Open Sans" panose="020B0606030504020204" pitchFamily="34" charset="0"/>
                </a:rPr>
                <a:t>$ 128 000</a:t>
              </a:r>
              <a:endParaRPr kumimoji="0" lang="ru-UA" altLang="ru-UA" sz="1800" b="0" i="0" u="none" strike="noStrike" cap="none" normalizeH="0" baseline="0">
                <a:ln>
                  <a:noFill/>
                </a:ln>
                <a:solidFill>
                  <a:schemeClr val="bg2"/>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167EC7BF-12E1-467C-AC64-C2A8366C7E15}"/>
                </a:ext>
              </a:extLst>
            </p:cNvPr>
            <p:cNvSpPr txBox="1"/>
            <p:nvPr/>
          </p:nvSpPr>
          <p:spPr>
            <a:xfrm>
              <a:off x="2226340" y="5367625"/>
              <a:ext cx="2222968" cy="230832"/>
            </a:xfrm>
            <a:prstGeom prst="rect">
              <a:avLst/>
            </a:prstGeom>
            <a:noFill/>
          </p:spPr>
          <p:txBody>
            <a:bodyPr wrap="square" rtlCol="0">
              <a:spAutoFit/>
            </a:bodyPr>
            <a:lstStyle/>
            <a:p>
              <a:pPr algn="ctr"/>
              <a:r>
                <a:rPr lang="en-US" sz="900">
                  <a:solidFill>
                    <a:schemeClr val="bg2"/>
                  </a:solidFill>
                  <a:latin typeface="Montserrat Light" panose="00000400000000000000" pitchFamily="50" charset="-52"/>
                </a:rPr>
                <a:t>Lorem ipsum dolor sit amet</a:t>
              </a:r>
              <a:endParaRPr lang="ru-UA" sz="900">
                <a:solidFill>
                  <a:schemeClr val="bg2"/>
                </a:solidFill>
                <a:latin typeface="Montserrat Light" panose="00000400000000000000" pitchFamily="50" charset="-52"/>
              </a:endParaRPr>
            </a:p>
          </p:txBody>
        </p:sp>
      </p:grpSp>
      <p:grpSp>
        <p:nvGrpSpPr>
          <p:cNvPr id="4" name="Group 3">
            <a:extLst>
              <a:ext uri="{FF2B5EF4-FFF2-40B4-BE49-F238E27FC236}">
                <a16:creationId xmlns:a16="http://schemas.microsoft.com/office/drawing/2014/main" id="{6A62CA1B-888D-4258-90AB-7C0B95FE6B31}"/>
              </a:ext>
            </a:extLst>
          </p:cNvPr>
          <p:cNvGrpSpPr/>
          <p:nvPr/>
        </p:nvGrpSpPr>
        <p:grpSpPr>
          <a:xfrm>
            <a:off x="3883312" y="2656414"/>
            <a:ext cx="2507248" cy="963087"/>
            <a:chOff x="3883312" y="2656414"/>
            <a:chExt cx="2507248" cy="963087"/>
          </a:xfrm>
        </p:grpSpPr>
        <p:grpSp>
          <p:nvGrpSpPr>
            <p:cNvPr id="5149" name="Group 5148">
              <a:extLst>
                <a:ext uri="{FF2B5EF4-FFF2-40B4-BE49-F238E27FC236}">
                  <a16:creationId xmlns:a16="http://schemas.microsoft.com/office/drawing/2014/main" id="{27CFF440-C91B-4AD3-8847-B3BD04785087}"/>
                </a:ext>
              </a:extLst>
            </p:cNvPr>
            <p:cNvGrpSpPr/>
            <p:nvPr/>
          </p:nvGrpSpPr>
          <p:grpSpPr>
            <a:xfrm>
              <a:off x="3883312" y="2656414"/>
              <a:ext cx="2507248" cy="963087"/>
              <a:chOff x="3883312" y="2656414"/>
              <a:chExt cx="2507248" cy="963087"/>
            </a:xfrm>
          </p:grpSpPr>
          <p:sp>
            <p:nvSpPr>
              <p:cNvPr id="63" name="Rectangle 81">
                <a:extLst>
                  <a:ext uri="{FF2B5EF4-FFF2-40B4-BE49-F238E27FC236}">
                    <a16:creationId xmlns:a16="http://schemas.microsoft.com/office/drawing/2014/main" id="{09FCBC93-7971-48E7-83B4-1707F67F89C0}"/>
                  </a:ext>
                </a:extLst>
              </p:cNvPr>
              <p:cNvSpPr>
                <a:spLocks noChangeArrowheads="1"/>
              </p:cNvSpPr>
              <p:nvPr/>
            </p:nvSpPr>
            <p:spPr bwMode="auto">
              <a:xfrm>
                <a:off x="3971925" y="2816225"/>
                <a:ext cx="2354263"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13" name="Rectangle 76">
                <a:extLst>
                  <a:ext uri="{FF2B5EF4-FFF2-40B4-BE49-F238E27FC236}">
                    <a16:creationId xmlns:a16="http://schemas.microsoft.com/office/drawing/2014/main" id="{8589F1AA-4620-4273-8828-D19429E19E43}"/>
                  </a:ext>
                </a:extLst>
              </p:cNvPr>
              <p:cNvSpPr>
                <a:spLocks noChangeArrowheads="1"/>
              </p:cNvSpPr>
              <p:nvPr/>
            </p:nvSpPr>
            <p:spPr bwMode="auto">
              <a:xfrm>
                <a:off x="3969330" y="2818607"/>
                <a:ext cx="2357438" cy="688975"/>
              </a:xfrm>
              <a:prstGeom prst="rect">
                <a:avLst/>
              </a:prstGeom>
              <a:gradFill>
                <a:gsLst>
                  <a:gs pos="0">
                    <a:srgbClr val="5BBBF9"/>
                  </a:gs>
                  <a:gs pos="100000">
                    <a:srgbClr val="7B8EF0"/>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14" name="Rectangle 77">
                <a:extLst>
                  <a:ext uri="{FF2B5EF4-FFF2-40B4-BE49-F238E27FC236}">
                    <a16:creationId xmlns:a16="http://schemas.microsoft.com/office/drawing/2014/main" id="{9FB3D3EB-C396-4DEB-89D5-F65861F825DB}"/>
                  </a:ext>
                </a:extLst>
              </p:cNvPr>
              <p:cNvSpPr>
                <a:spLocks noChangeArrowheads="1"/>
              </p:cNvSpPr>
              <p:nvPr/>
            </p:nvSpPr>
            <p:spPr bwMode="auto">
              <a:xfrm>
                <a:off x="3969330" y="2818607"/>
                <a:ext cx="235743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19" name="Freeform: Shape 118">
                <a:extLst>
                  <a:ext uri="{FF2B5EF4-FFF2-40B4-BE49-F238E27FC236}">
                    <a16:creationId xmlns:a16="http://schemas.microsoft.com/office/drawing/2014/main" id="{E48CEBFE-D477-4BD8-AFC6-F6BC01010DDA}"/>
                  </a:ext>
                </a:extLst>
              </p:cNvPr>
              <p:cNvSpPr>
                <a:spLocks noChangeArrowheads="1"/>
              </p:cNvSpPr>
              <p:nvPr/>
            </p:nvSpPr>
            <p:spPr bwMode="auto">
              <a:xfrm>
                <a:off x="3883312" y="2745583"/>
                <a:ext cx="924321" cy="873918"/>
              </a:xfrm>
              <a:custGeom>
                <a:avLst/>
                <a:gdLst>
                  <a:gd name="connsiteX0" fmla="*/ 199035 w 609397"/>
                  <a:gd name="connsiteY0" fmla="*/ 634746 h 688975"/>
                  <a:gd name="connsiteX1" fmla="*/ 203138 w 609397"/>
                  <a:gd name="connsiteY1" fmla="*/ 634746 h 688975"/>
                  <a:gd name="connsiteX2" fmla="*/ 207242 w 609397"/>
                  <a:gd name="connsiteY2" fmla="*/ 638855 h 688975"/>
                  <a:gd name="connsiteX3" fmla="*/ 207242 w 609397"/>
                  <a:gd name="connsiteY3" fmla="*/ 634746 h 688975"/>
                  <a:gd name="connsiteX4" fmla="*/ 215449 w 609397"/>
                  <a:gd name="connsiteY4" fmla="*/ 634746 h 688975"/>
                  <a:gd name="connsiteX5" fmla="*/ 215449 w 609397"/>
                  <a:gd name="connsiteY5" fmla="*/ 638855 h 688975"/>
                  <a:gd name="connsiteX6" fmla="*/ 211345 w 609397"/>
                  <a:gd name="connsiteY6" fmla="*/ 638855 h 688975"/>
                  <a:gd name="connsiteX7" fmla="*/ 203138 w 609397"/>
                  <a:gd name="connsiteY7" fmla="*/ 642965 h 688975"/>
                  <a:gd name="connsiteX8" fmla="*/ 199035 w 609397"/>
                  <a:gd name="connsiteY8" fmla="*/ 642965 h 688975"/>
                  <a:gd name="connsiteX9" fmla="*/ 194931 w 609397"/>
                  <a:gd name="connsiteY9" fmla="*/ 642965 h 688975"/>
                  <a:gd name="connsiteX10" fmla="*/ 199035 w 609397"/>
                  <a:gd name="connsiteY10" fmla="*/ 634746 h 688975"/>
                  <a:gd name="connsiteX11" fmla="*/ 207242 w 609397"/>
                  <a:gd name="connsiteY11" fmla="*/ 622417 h 688975"/>
                  <a:gd name="connsiteX12" fmla="*/ 211345 w 609397"/>
                  <a:gd name="connsiteY12" fmla="*/ 622417 h 688975"/>
                  <a:gd name="connsiteX13" fmla="*/ 215449 w 609397"/>
                  <a:gd name="connsiteY13" fmla="*/ 630636 h 688975"/>
                  <a:gd name="connsiteX14" fmla="*/ 211345 w 609397"/>
                  <a:gd name="connsiteY14" fmla="*/ 626527 h 688975"/>
                  <a:gd name="connsiteX15" fmla="*/ 207242 w 609397"/>
                  <a:gd name="connsiteY15" fmla="*/ 622417 h 688975"/>
                  <a:gd name="connsiteX16" fmla="*/ 260589 w 609397"/>
                  <a:gd name="connsiteY16" fmla="*/ 536115 h 688975"/>
                  <a:gd name="connsiteX17" fmla="*/ 264693 w 609397"/>
                  <a:gd name="connsiteY17" fmla="*/ 536115 h 688975"/>
                  <a:gd name="connsiteX18" fmla="*/ 264693 w 609397"/>
                  <a:gd name="connsiteY18" fmla="*/ 540225 h 688975"/>
                  <a:gd name="connsiteX19" fmla="*/ 260589 w 609397"/>
                  <a:gd name="connsiteY19" fmla="*/ 540225 h 688975"/>
                  <a:gd name="connsiteX20" fmla="*/ 256485 w 609397"/>
                  <a:gd name="connsiteY20" fmla="*/ 540225 h 688975"/>
                  <a:gd name="connsiteX21" fmla="*/ 260589 w 609397"/>
                  <a:gd name="connsiteY21" fmla="*/ 536115 h 688975"/>
                  <a:gd name="connsiteX22" fmla="*/ 363180 w 609397"/>
                  <a:gd name="connsiteY22" fmla="*/ 400497 h 688975"/>
                  <a:gd name="connsiteX23" fmla="*/ 363180 w 609397"/>
                  <a:gd name="connsiteY23" fmla="*/ 404607 h 688975"/>
                  <a:gd name="connsiteX24" fmla="*/ 359076 w 609397"/>
                  <a:gd name="connsiteY24" fmla="*/ 404607 h 688975"/>
                  <a:gd name="connsiteX25" fmla="*/ 363180 w 609397"/>
                  <a:gd name="connsiteY25" fmla="*/ 400497 h 688975"/>
                  <a:gd name="connsiteX26" fmla="*/ 543739 w 609397"/>
                  <a:gd name="connsiteY26" fmla="*/ 125153 h 688975"/>
                  <a:gd name="connsiteX27" fmla="*/ 547843 w 609397"/>
                  <a:gd name="connsiteY27" fmla="*/ 125153 h 688975"/>
                  <a:gd name="connsiteX28" fmla="*/ 515014 w 609397"/>
                  <a:gd name="connsiteY28" fmla="*/ 75837 h 688975"/>
                  <a:gd name="connsiteX29" fmla="*/ 519117 w 609397"/>
                  <a:gd name="connsiteY29" fmla="*/ 79947 h 688975"/>
                  <a:gd name="connsiteX30" fmla="*/ 515014 w 609397"/>
                  <a:gd name="connsiteY30" fmla="*/ 79947 h 688975"/>
                  <a:gd name="connsiteX31" fmla="*/ 515014 w 609397"/>
                  <a:gd name="connsiteY31" fmla="*/ 75837 h 688975"/>
                  <a:gd name="connsiteX32" fmla="*/ 445252 w 609397"/>
                  <a:gd name="connsiteY32" fmla="*/ 0 h 688975"/>
                  <a:gd name="connsiteX33" fmla="*/ 453459 w 609397"/>
                  <a:gd name="connsiteY33" fmla="*/ 0 h 688975"/>
                  <a:gd name="connsiteX34" fmla="*/ 453459 w 609397"/>
                  <a:gd name="connsiteY34" fmla="*/ 1864 h 688975"/>
                  <a:gd name="connsiteX35" fmla="*/ 449356 w 609397"/>
                  <a:gd name="connsiteY35" fmla="*/ 1864 h 688975"/>
                  <a:gd name="connsiteX36" fmla="*/ 445252 w 609397"/>
                  <a:gd name="connsiteY36" fmla="*/ 1864 h 688975"/>
                  <a:gd name="connsiteX37" fmla="*/ 431080 w 609397"/>
                  <a:gd name="connsiteY37" fmla="*/ 0 h 688975"/>
                  <a:gd name="connsiteX38" fmla="*/ 441148 w 609397"/>
                  <a:gd name="connsiteY38" fmla="*/ 0 h 688975"/>
                  <a:gd name="connsiteX39" fmla="*/ 441148 w 609397"/>
                  <a:gd name="connsiteY39" fmla="*/ 1864 h 688975"/>
                  <a:gd name="connsiteX40" fmla="*/ 437045 w 609397"/>
                  <a:gd name="connsiteY40" fmla="*/ 1864 h 688975"/>
                  <a:gd name="connsiteX41" fmla="*/ 432941 w 609397"/>
                  <a:gd name="connsiteY41" fmla="*/ 1864 h 688975"/>
                  <a:gd name="connsiteX42" fmla="*/ 33168 w 609397"/>
                  <a:gd name="connsiteY42" fmla="*/ 0 h 688975"/>
                  <a:gd name="connsiteX43" fmla="*/ 428838 w 609397"/>
                  <a:gd name="connsiteY43" fmla="*/ 0 h 688975"/>
                  <a:gd name="connsiteX44" fmla="*/ 428838 w 609397"/>
                  <a:gd name="connsiteY44" fmla="*/ 1864 h 688975"/>
                  <a:gd name="connsiteX45" fmla="*/ 432941 w 609397"/>
                  <a:gd name="connsiteY45" fmla="*/ 1864 h 688975"/>
                  <a:gd name="connsiteX46" fmla="*/ 432941 w 609397"/>
                  <a:gd name="connsiteY46" fmla="*/ 5974 h 688975"/>
                  <a:gd name="connsiteX47" fmla="*/ 437045 w 609397"/>
                  <a:gd name="connsiteY47" fmla="*/ 5974 h 688975"/>
                  <a:gd name="connsiteX48" fmla="*/ 445252 w 609397"/>
                  <a:gd name="connsiteY48" fmla="*/ 5974 h 688975"/>
                  <a:gd name="connsiteX49" fmla="*/ 445252 w 609397"/>
                  <a:gd name="connsiteY49" fmla="*/ 10083 h 688975"/>
                  <a:gd name="connsiteX50" fmla="*/ 441148 w 609397"/>
                  <a:gd name="connsiteY50" fmla="*/ 10083 h 688975"/>
                  <a:gd name="connsiteX51" fmla="*/ 432941 w 609397"/>
                  <a:gd name="connsiteY51" fmla="*/ 10083 h 688975"/>
                  <a:gd name="connsiteX52" fmla="*/ 432941 w 609397"/>
                  <a:gd name="connsiteY52" fmla="*/ 14193 h 688975"/>
                  <a:gd name="connsiteX53" fmla="*/ 437045 w 609397"/>
                  <a:gd name="connsiteY53" fmla="*/ 14193 h 688975"/>
                  <a:gd name="connsiteX54" fmla="*/ 441148 w 609397"/>
                  <a:gd name="connsiteY54" fmla="*/ 14193 h 688975"/>
                  <a:gd name="connsiteX55" fmla="*/ 441148 w 609397"/>
                  <a:gd name="connsiteY55" fmla="*/ 18303 h 688975"/>
                  <a:gd name="connsiteX56" fmla="*/ 445252 w 609397"/>
                  <a:gd name="connsiteY56" fmla="*/ 18303 h 688975"/>
                  <a:gd name="connsiteX57" fmla="*/ 445252 w 609397"/>
                  <a:gd name="connsiteY57" fmla="*/ 22412 h 688975"/>
                  <a:gd name="connsiteX58" fmla="*/ 437045 w 609397"/>
                  <a:gd name="connsiteY58" fmla="*/ 18303 h 688975"/>
                  <a:gd name="connsiteX59" fmla="*/ 432941 w 609397"/>
                  <a:gd name="connsiteY59" fmla="*/ 18303 h 688975"/>
                  <a:gd name="connsiteX60" fmla="*/ 432941 w 609397"/>
                  <a:gd name="connsiteY60" fmla="*/ 22412 h 688975"/>
                  <a:gd name="connsiteX61" fmla="*/ 445252 w 609397"/>
                  <a:gd name="connsiteY61" fmla="*/ 22412 h 688975"/>
                  <a:gd name="connsiteX62" fmla="*/ 449356 w 609397"/>
                  <a:gd name="connsiteY62" fmla="*/ 26522 h 688975"/>
                  <a:gd name="connsiteX63" fmla="*/ 449356 w 609397"/>
                  <a:gd name="connsiteY63" fmla="*/ 30631 h 688975"/>
                  <a:gd name="connsiteX64" fmla="*/ 453459 w 609397"/>
                  <a:gd name="connsiteY64" fmla="*/ 30631 h 688975"/>
                  <a:gd name="connsiteX65" fmla="*/ 453459 w 609397"/>
                  <a:gd name="connsiteY65" fmla="*/ 34741 h 688975"/>
                  <a:gd name="connsiteX66" fmla="*/ 457563 w 609397"/>
                  <a:gd name="connsiteY66" fmla="*/ 38851 h 688975"/>
                  <a:gd name="connsiteX67" fmla="*/ 465770 w 609397"/>
                  <a:gd name="connsiteY67" fmla="*/ 42960 h 688975"/>
                  <a:gd name="connsiteX68" fmla="*/ 469874 w 609397"/>
                  <a:gd name="connsiteY68" fmla="*/ 42960 h 688975"/>
                  <a:gd name="connsiteX69" fmla="*/ 465770 w 609397"/>
                  <a:gd name="connsiteY69" fmla="*/ 47070 h 688975"/>
                  <a:gd name="connsiteX70" fmla="*/ 469874 w 609397"/>
                  <a:gd name="connsiteY70" fmla="*/ 47070 h 688975"/>
                  <a:gd name="connsiteX71" fmla="*/ 469874 w 609397"/>
                  <a:gd name="connsiteY71" fmla="*/ 51180 h 688975"/>
                  <a:gd name="connsiteX72" fmla="*/ 473977 w 609397"/>
                  <a:gd name="connsiteY72" fmla="*/ 51180 h 688975"/>
                  <a:gd name="connsiteX73" fmla="*/ 473977 w 609397"/>
                  <a:gd name="connsiteY73" fmla="*/ 42960 h 688975"/>
                  <a:gd name="connsiteX74" fmla="*/ 478081 w 609397"/>
                  <a:gd name="connsiteY74" fmla="*/ 47070 h 688975"/>
                  <a:gd name="connsiteX75" fmla="*/ 482185 w 609397"/>
                  <a:gd name="connsiteY75" fmla="*/ 47070 h 688975"/>
                  <a:gd name="connsiteX76" fmla="*/ 478081 w 609397"/>
                  <a:gd name="connsiteY76" fmla="*/ 51180 h 688975"/>
                  <a:gd name="connsiteX77" fmla="*/ 478081 w 609397"/>
                  <a:gd name="connsiteY77" fmla="*/ 55289 h 688975"/>
                  <a:gd name="connsiteX78" fmla="*/ 482185 w 609397"/>
                  <a:gd name="connsiteY78" fmla="*/ 59399 h 688975"/>
                  <a:gd name="connsiteX79" fmla="*/ 478081 w 609397"/>
                  <a:gd name="connsiteY79" fmla="*/ 59399 h 688975"/>
                  <a:gd name="connsiteX80" fmla="*/ 482185 w 609397"/>
                  <a:gd name="connsiteY80" fmla="*/ 63508 h 688975"/>
                  <a:gd name="connsiteX81" fmla="*/ 478081 w 609397"/>
                  <a:gd name="connsiteY81" fmla="*/ 67618 h 688975"/>
                  <a:gd name="connsiteX82" fmla="*/ 473977 w 609397"/>
                  <a:gd name="connsiteY82" fmla="*/ 71728 h 688975"/>
                  <a:gd name="connsiteX83" fmla="*/ 478081 w 609397"/>
                  <a:gd name="connsiteY83" fmla="*/ 75837 h 688975"/>
                  <a:gd name="connsiteX84" fmla="*/ 482185 w 609397"/>
                  <a:gd name="connsiteY84" fmla="*/ 71728 h 688975"/>
                  <a:gd name="connsiteX85" fmla="*/ 486288 w 609397"/>
                  <a:gd name="connsiteY85" fmla="*/ 71728 h 688975"/>
                  <a:gd name="connsiteX86" fmla="*/ 490392 w 609397"/>
                  <a:gd name="connsiteY86" fmla="*/ 71728 h 688975"/>
                  <a:gd name="connsiteX87" fmla="*/ 494496 w 609397"/>
                  <a:gd name="connsiteY87" fmla="*/ 67618 h 688975"/>
                  <a:gd name="connsiteX88" fmla="*/ 494496 w 609397"/>
                  <a:gd name="connsiteY88" fmla="*/ 71728 h 688975"/>
                  <a:gd name="connsiteX89" fmla="*/ 494496 w 609397"/>
                  <a:gd name="connsiteY89" fmla="*/ 75837 h 688975"/>
                  <a:gd name="connsiteX90" fmla="*/ 502703 w 609397"/>
                  <a:gd name="connsiteY90" fmla="*/ 75837 h 688975"/>
                  <a:gd name="connsiteX91" fmla="*/ 502703 w 609397"/>
                  <a:gd name="connsiteY91" fmla="*/ 79947 h 688975"/>
                  <a:gd name="connsiteX92" fmla="*/ 498599 w 609397"/>
                  <a:gd name="connsiteY92" fmla="*/ 84056 h 688975"/>
                  <a:gd name="connsiteX93" fmla="*/ 494496 w 609397"/>
                  <a:gd name="connsiteY93" fmla="*/ 88166 h 688975"/>
                  <a:gd name="connsiteX94" fmla="*/ 498599 w 609397"/>
                  <a:gd name="connsiteY94" fmla="*/ 88166 h 688975"/>
                  <a:gd name="connsiteX95" fmla="*/ 498599 w 609397"/>
                  <a:gd name="connsiteY95" fmla="*/ 84056 h 688975"/>
                  <a:gd name="connsiteX96" fmla="*/ 506806 w 609397"/>
                  <a:gd name="connsiteY96" fmla="*/ 79947 h 688975"/>
                  <a:gd name="connsiteX97" fmla="*/ 510910 w 609397"/>
                  <a:gd name="connsiteY97" fmla="*/ 71728 h 688975"/>
                  <a:gd name="connsiteX98" fmla="*/ 515014 w 609397"/>
                  <a:gd name="connsiteY98" fmla="*/ 75837 h 688975"/>
                  <a:gd name="connsiteX99" fmla="*/ 510910 w 609397"/>
                  <a:gd name="connsiteY99" fmla="*/ 75837 h 688975"/>
                  <a:gd name="connsiteX100" fmla="*/ 506806 w 609397"/>
                  <a:gd name="connsiteY100" fmla="*/ 84056 h 688975"/>
                  <a:gd name="connsiteX101" fmla="*/ 510910 w 609397"/>
                  <a:gd name="connsiteY101" fmla="*/ 79947 h 688975"/>
                  <a:gd name="connsiteX102" fmla="*/ 515014 w 609397"/>
                  <a:gd name="connsiteY102" fmla="*/ 79947 h 688975"/>
                  <a:gd name="connsiteX103" fmla="*/ 515014 w 609397"/>
                  <a:gd name="connsiteY103" fmla="*/ 84056 h 688975"/>
                  <a:gd name="connsiteX104" fmla="*/ 519117 w 609397"/>
                  <a:gd name="connsiteY104" fmla="*/ 84056 h 688975"/>
                  <a:gd name="connsiteX105" fmla="*/ 515014 w 609397"/>
                  <a:gd name="connsiteY105" fmla="*/ 88166 h 688975"/>
                  <a:gd name="connsiteX106" fmla="*/ 519117 w 609397"/>
                  <a:gd name="connsiteY106" fmla="*/ 92276 h 688975"/>
                  <a:gd name="connsiteX107" fmla="*/ 531428 w 609397"/>
                  <a:gd name="connsiteY107" fmla="*/ 92276 h 688975"/>
                  <a:gd name="connsiteX108" fmla="*/ 535532 w 609397"/>
                  <a:gd name="connsiteY108" fmla="*/ 92276 h 688975"/>
                  <a:gd name="connsiteX109" fmla="*/ 539635 w 609397"/>
                  <a:gd name="connsiteY109" fmla="*/ 92276 h 688975"/>
                  <a:gd name="connsiteX110" fmla="*/ 543739 w 609397"/>
                  <a:gd name="connsiteY110" fmla="*/ 88166 h 688975"/>
                  <a:gd name="connsiteX111" fmla="*/ 547843 w 609397"/>
                  <a:gd name="connsiteY111" fmla="*/ 92276 h 688975"/>
                  <a:gd name="connsiteX112" fmla="*/ 543739 w 609397"/>
                  <a:gd name="connsiteY112" fmla="*/ 92276 h 688975"/>
                  <a:gd name="connsiteX113" fmla="*/ 539635 w 609397"/>
                  <a:gd name="connsiteY113" fmla="*/ 96385 h 688975"/>
                  <a:gd name="connsiteX114" fmla="*/ 547843 w 609397"/>
                  <a:gd name="connsiteY114" fmla="*/ 96385 h 688975"/>
                  <a:gd name="connsiteX115" fmla="*/ 551946 w 609397"/>
                  <a:gd name="connsiteY115" fmla="*/ 96385 h 688975"/>
                  <a:gd name="connsiteX116" fmla="*/ 551946 w 609397"/>
                  <a:gd name="connsiteY116" fmla="*/ 100495 h 688975"/>
                  <a:gd name="connsiteX117" fmla="*/ 556050 w 609397"/>
                  <a:gd name="connsiteY117" fmla="*/ 100495 h 688975"/>
                  <a:gd name="connsiteX118" fmla="*/ 560154 w 609397"/>
                  <a:gd name="connsiteY118" fmla="*/ 100495 h 688975"/>
                  <a:gd name="connsiteX119" fmla="*/ 564257 w 609397"/>
                  <a:gd name="connsiteY119" fmla="*/ 104605 h 688975"/>
                  <a:gd name="connsiteX120" fmla="*/ 560154 w 609397"/>
                  <a:gd name="connsiteY120" fmla="*/ 108714 h 688975"/>
                  <a:gd name="connsiteX121" fmla="*/ 556050 w 609397"/>
                  <a:gd name="connsiteY121" fmla="*/ 112824 h 688975"/>
                  <a:gd name="connsiteX122" fmla="*/ 551946 w 609397"/>
                  <a:gd name="connsiteY122" fmla="*/ 112824 h 688975"/>
                  <a:gd name="connsiteX123" fmla="*/ 539635 w 609397"/>
                  <a:gd name="connsiteY123" fmla="*/ 116933 h 688975"/>
                  <a:gd name="connsiteX124" fmla="*/ 535532 w 609397"/>
                  <a:gd name="connsiteY124" fmla="*/ 116933 h 688975"/>
                  <a:gd name="connsiteX125" fmla="*/ 527325 w 609397"/>
                  <a:gd name="connsiteY125" fmla="*/ 121043 h 688975"/>
                  <a:gd name="connsiteX126" fmla="*/ 531428 w 609397"/>
                  <a:gd name="connsiteY126" fmla="*/ 125153 h 688975"/>
                  <a:gd name="connsiteX127" fmla="*/ 519117 w 609397"/>
                  <a:gd name="connsiteY127" fmla="*/ 125153 h 688975"/>
                  <a:gd name="connsiteX128" fmla="*/ 502703 w 609397"/>
                  <a:gd name="connsiteY128" fmla="*/ 129262 h 688975"/>
                  <a:gd name="connsiteX129" fmla="*/ 510910 w 609397"/>
                  <a:gd name="connsiteY129" fmla="*/ 129262 h 688975"/>
                  <a:gd name="connsiteX130" fmla="*/ 515014 w 609397"/>
                  <a:gd name="connsiteY130" fmla="*/ 129262 h 688975"/>
                  <a:gd name="connsiteX131" fmla="*/ 498599 w 609397"/>
                  <a:gd name="connsiteY131" fmla="*/ 137482 h 688975"/>
                  <a:gd name="connsiteX132" fmla="*/ 490392 w 609397"/>
                  <a:gd name="connsiteY132" fmla="*/ 141591 h 688975"/>
                  <a:gd name="connsiteX133" fmla="*/ 486288 w 609397"/>
                  <a:gd name="connsiteY133" fmla="*/ 149810 h 688975"/>
                  <a:gd name="connsiteX134" fmla="*/ 486288 w 609397"/>
                  <a:gd name="connsiteY134" fmla="*/ 153920 h 688975"/>
                  <a:gd name="connsiteX135" fmla="*/ 482185 w 609397"/>
                  <a:gd name="connsiteY135" fmla="*/ 158030 h 688975"/>
                  <a:gd name="connsiteX136" fmla="*/ 478081 w 609397"/>
                  <a:gd name="connsiteY136" fmla="*/ 158030 h 688975"/>
                  <a:gd name="connsiteX137" fmla="*/ 482185 w 609397"/>
                  <a:gd name="connsiteY137" fmla="*/ 162139 h 688975"/>
                  <a:gd name="connsiteX138" fmla="*/ 482185 w 609397"/>
                  <a:gd name="connsiteY138" fmla="*/ 158030 h 688975"/>
                  <a:gd name="connsiteX139" fmla="*/ 486288 w 609397"/>
                  <a:gd name="connsiteY139" fmla="*/ 158030 h 688975"/>
                  <a:gd name="connsiteX140" fmla="*/ 490392 w 609397"/>
                  <a:gd name="connsiteY140" fmla="*/ 158030 h 688975"/>
                  <a:gd name="connsiteX141" fmla="*/ 490392 w 609397"/>
                  <a:gd name="connsiteY141" fmla="*/ 153920 h 688975"/>
                  <a:gd name="connsiteX142" fmla="*/ 494496 w 609397"/>
                  <a:gd name="connsiteY142" fmla="*/ 153920 h 688975"/>
                  <a:gd name="connsiteX143" fmla="*/ 502703 w 609397"/>
                  <a:gd name="connsiteY143" fmla="*/ 149810 h 688975"/>
                  <a:gd name="connsiteX144" fmla="*/ 510910 w 609397"/>
                  <a:gd name="connsiteY144" fmla="*/ 145701 h 688975"/>
                  <a:gd name="connsiteX145" fmla="*/ 515014 w 609397"/>
                  <a:gd name="connsiteY145" fmla="*/ 145701 h 688975"/>
                  <a:gd name="connsiteX146" fmla="*/ 519117 w 609397"/>
                  <a:gd name="connsiteY146" fmla="*/ 141591 h 688975"/>
                  <a:gd name="connsiteX147" fmla="*/ 515014 w 609397"/>
                  <a:gd name="connsiteY147" fmla="*/ 141591 h 688975"/>
                  <a:gd name="connsiteX148" fmla="*/ 519117 w 609397"/>
                  <a:gd name="connsiteY148" fmla="*/ 137482 h 688975"/>
                  <a:gd name="connsiteX149" fmla="*/ 523221 w 609397"/>
                  <a:gd name="connsiteY149" fmla="*/ 133372 h 688975"/>
                  <a:gd name="connsiteX150" fmla="*/ 527325 w 609397"/>
                  <a:gd name="connsiteY150" fmla="*/ 133372 h 688975"/>
                  <a:gd name="connsiteX151" fmla="*/ 539635 w 609397"/>
                  <a:gd name="connsiteY151" fmla="*/ 125153 h 688975"/>
                  <a:gd name="connsiteX152" fmla="*/ 531428 w 609397"/>
                  <a:gd name="connsiteY152" fmla="*/ 125153 h 688975"/>
                  <a:gd name="connsiteX153" fmla="*/ 535532 w 609397"/>
                  <a:gd name="connsiteY153" fmla="*/ 121043 h 688975"/>
                  <a:gd name="connsiteX154" fmla="*/ 547843 w 609397"/>
                  <a:gd name="connsiteY154" fmla="*/ 121043 h 688975"/>
                  <a:gd name="connsiteX155" fmla="*/ 560154 w 609397"/>
                  <a:gd name="connsiteY155" fmla="*/ 121043 h 688975"/>
                  <a:gd name="connsiteX156" fmla="*/ 560154 w 609397"/>
                  <a:gd name="connsiteY156" fmla="*/ 125153 h 688975"/>
                  <a:gd name="connsiteX157" fmla="*/ 568361 w 609397"/>
                  <a:gd name="connsiteY157" fmla="*/ 133372 h 688975"/>
                  <a:gd name="connsiteX158" fmla="*/ 568361 w 609397"/>
                  <a:gd name="connsiteY158" fmla="*/ 137482 h 688975"/>
                  <a:gd name="connsiteX159" fmla="*/ 568361 w 609397"/>
                  <a:gd name="connsiteY159" fmla="*/ 141591 h 688975"/>
                  <a:gd name="connsiteX160" fmla="*/ 560154 w 609397"/>
                  <a:gd name="connsiteY160" fmla="*/ 149810 h 688975"/>
                  <a:gd name="connsiteX161" fmla="*/ 564257 w 609397"/>
                  <a:gd name="connsiteY161" fmla="*/ 149810 h 688975"/>
                  <a:gd name="connsiteX162" fmla="*/ 564257 w 609397"/>
                  <a:gd name="connsiteY162" fmla="*/ 153920 h 688975"/>
                  <a:gd name="connsiteX163" fmla="*/ 568361 w 609397"/>
                  <a:gd name="connsiteY163" fmla="*/ 145701 h 688975"/>
                  <a:gd name="connsiteX164" fmla="*/ 584775 w 609397"/>
                  <a:gd name="connsiteY164" fmla="*/ 141591 h 688975"/>
                  <a:gd name="connsiteX165" fmla="*/ 584775 w 609397"/>
                  <a:gd name="connsiteY165" fmla="*/ 145701 h 688975"/>
                  <a:gd name="connsiteX166" fmla="*/ 592983 w 609397"/>
                  <a:gd name="connsiteY166" fmla="*/ 149810 h 688975"/>
                  <a:gd name="connsiteX167" fmla="*/ 597086 w 609397"/>
                  <a:gd name="connsiteY167" fmla="*/ 149810 h 688975"/>
                  <a:gd name="connsiteX168" fmla="*/ 597086 w 609397"/>
                  <a:gd name="connsiteY168" fmla="*/ 153920 h 688975"/>
                  <a:gd name="connsiteX169" fmla="*/ 601190 w 609397"/>
                  <a:gd name="connsiteY169" fmla="*/ 158030 h 688975"/>
                  <a:gd name="connsiteX170" fmla="*/ 605293 w 609397"/>
                  <a:gd name="connsiteY170" fmla="*/ 162139 h 688975"/>
                  <a:gd name="connsiteX171" fmla="*/ 605293 w 609397"/>
                  <a:gd name="connsiteY171" fmla="*/ 166249 h 688975"/>
                  <a:gd name="connsiteX172" fmla="*/ 605293 w 609397"/>
                  <a:gd name="connsiteY172" fmla="*/ 174468 h 688975"/>
                  <a:gd name="connsiteX173" fmla="*/ 597086 w 609397"/>
                  <a:gd name="connsiteY173" fmla="*/ 174468 h 688975"/>
                  <a:gd name="connsiteX174" fmla="*/ 601190 w 609397"/>
                  <a:gd name="connsiteY174" fmla="*/ 178578 h 688975"/>
                  <a:gd name="connsiteX175" fmla="*/ 605293 w 609397"/>
                  <a:gd name="connsiteY175" fmla="*/ 182687 h 688975"/>
                  <a:gd name="connsiteX176" fmla="*/ 601190 w 609397"/>
                  <a:gd name="connsiteY176" fmla="*/ 186797 h 688975"/>
                  <a:gd name="connsiteX177" fmla="*/ 597086 w 609397"/>
                  <a:gd name="connsiteY177" fmla="*/ 186797 h 688975"/>
                  <a:gd name="connsiteX178" fmla="*/ 601190 w 609397"/>
                  <a:gd name="connsiteY178" fmla="*/ 190907 h 688975"/>
                  <a:gd name="connsiteX179" fmla="*/ 605293 w 609397"/>
                  <a:gd name="connsiteY179" fmla="*/ 190907 h 688975"/>
                  <a:gd name="connsiteX180" fmla="*/ 605293 w 609397"/>
                  <a:gd name="connsiteY180" fmla="*/ 195016 h 688975"/>
                  <a:gd name="connsiteX181" fmla="*/ 605293 w 609397"/>
                  <a:gd name="connsiteY181" fmla="*/ 199126 h 688975"/>
                  <a:gd name="connsiteX182" fmla="*/ 597086 w 609397"/>
                  <a:gd name="connsiteY182" fmla="*/ 195016 h 688975"/>
                  <a:gd name="connsiteX183" fmla="*/ 597086 w 609397"/>
                  <a:gd name="connsiteY183" fmla="*/ 199126 h 688975"/>
                  <a:gd name="connsiteX184" fmla="*/ 605293 w 609397"/>
                  <a:gd name="connsiteY184" fmla="*/ 199126 h 688975"/>
                  <a:gd name="connsiteX185" fmla="*/ 609397 w 609397"/>
                  <a:gd name="connsiteY185" fmla="*/ 203236 h 688975"/>
                  <a:gd name="connsiteX186" fmla="*/ 601190 w 609397"/>
                  <a:gd name="connsiteY186" fmla="*/ 207345 h 688975"/>
                  <a:gd name="connsiteX187" fmla="*/ 605293 w 609397"/>
                  <a:gd name="connsiteY187" fmla="*/ 207345 h 688975"/>
                  <a:gd name="connsiteX188" fmla="*/ 605293 w 609397"/>
                  <a:gd name="connsiteY188" fmla="*/ 211455 h 688975"/>
                  <a:gd name="connsiteX189" fmla="*/ 609397 w 609397"/>
                  <a:gd name="connsiteY189" fmla="*/ 211455 h 688975"/>
                  <a:gd name="connsiteX190" fmla="*/ 609397 w 609397"/>
                  <a:gd name="connsiteY190" fmla="*/ 215564 h 688975"/>
                  <a:gd name="connsiteX191" fmla="*/ 605293 w 609397"/>
                  <a:gd name="connsiteY191" fmla="*/ 219674 h 688975"/>
                  <a:gd name="connsiteX192" fmla="*/ 601190 w 609397"/>
                  <a:gd name="connsiteY192" fmla="*/ 223784 h 688975"/>
                  <a:gd name="connsiteX193" fmla="*/ 601190 w 609397"/>
                  <a:gd name="connsiteY193" fmla="*/ 227893 h 688975"/>
                  <a:gd name="connsiteX194" fmla="*/ 592983 w 609397"/>
                  <a:gd name="connsiteY194" fmla="*/ 232003 h 688975"/>
                  <a:gd name="connsiteX195" fmla="*/ 588879 w 609397"/>
                  <a:gd name="connsiteY195" fmla="*/ 232003 h 688975"/>
                  <a:gd name="connsiteX196" fmla="*/ 584775 w 609397"/>
                  <a:gd name="connsiteY196" fmla="*/ 236113 h 688975"/>
                  <a:gd name="connsiteX197" fmla="*/ 580672 w 609397"/>
                  <a:gd name="connsiteY197" fmla="*/ 240222 h 688975"/>
                  <a:gd name="connsiteX198" fmla="*/ 572464 w 609397"/>
                  <a:gd name="connsiteY198" fmla="*/ 248441 h 688975"/>
                  <a:gd name="connsiteX199" fmla="*/ 568361 w 609397"/>
                  <a:gd name="connsiteY199" fmla="*/ 248441 h 688975"/>
                  <a:gd name="connsiteX200" fmla="*/ 564257 w 609397"/>
                  <a:gd name="connsiteY200" fmla="*/ 244332 h 688975"/>
                  <a:gd name="connsiteX201" fmla="*/ 560154 w 609397"/>
                  <a:gd name="connsiteY201" fmla="*/ 244332 h 688975"/>
                  <a:gd name="connsiteX202" fmla="*/ 551946 w 609397"/>
                  <a:gd name="connsiteY202" fmla="*/ 248441 h 688975"/>
                  <a:gd name="connsiteX203" fmla="*/ 547843 w 609397"/>
                  <a:gd name="connsiteY203" fmla="*/ 248441 h 688975"/>
                  <a:gd name="connsiteX204" fmla="*/ 543739 w 609397"/>
                  <a:gd name="connsiteY204" fmla="*/ 252551 h 688975"/>
                  <a:gd name="connsiteX205" fmla="*/ 539635 w 609397"/>
                  <a:gd name="connsiteY205" fmla="*/ 252551 h 688975"/>
                  <a:gd name="connsiteX206" fmla="*/ 535532 w 609397"/>
                  <a:gd name="connsiteY206" fmla="*/ 256661 h 688975"/>
                  <a:gd name="connsiteX207" fmla="*/ 527325 w 609397"/>
                  <a:gd name="connsiteY207" fmla="*/ 256661 h 688975"/>
                  <a:gd name="connsiteX208" fmla="*/ 527325 w 609397"/>
                  <a:gd name="connsiteY208" fmla="*/ 260770 h 688975"/>
                  <a:gd name="connsiteX209" fmla="*/ 523221 w 609397"/>
                  <a:gd name="connsiteY209" fmla="*/ 264880 h 688975"/>
                  <a:gd name="connsiteX210" fmla="*/ 519117 w 609397"/>
                  <a:gd name="connsiteY210" fmla="*/ 264880 h 688975"/>
                  <a:gd name="connsiteX211" fmla="*/ 519117 w 609397"/>
                  <a:gd name="connsiteY211" fmla="*/ 268989 h 688975"/>
                  <a:gd name="connsiteX212" fmla="*/ 519117 w 609397"/>
                  <a:gd name="connsiteY212" fmla="*/ 273099 h 688975"/>
                  <a:gd name="connsiteX213" fmla="*/ 519117 w 609397"/>
                  <a:gd name="connsiteY213" fmla="*/ 277209 h 688975"/>
                  <a:gd name="connsiteX214" fmla="*/ 510910 w 609397"/>
                  <a:gd name="connsiteY214" fmla="*/ 277209 h 688975"/>
                  <a:gd name="connsiteX215" fmla="*/ 506806 w 609397"/>
                  <a:gd name="connsiteY215" fmla="*/ 285428 h 688975"/>
                  <a:gd name="connsiteX216" fmla="*/ 502703 w 609397"/>
                  <a:gd name="connsiteY216" fmla="*/ 285428 h 688975"/>
                  <a:gd name="connsiteX217" fmla="*/ 490392 w 609397"/>
                  <a:gd name="connsiteY217" fmla="*/ 293647 h 688975"/>
                  <a:gd name="connsiteX218" fmla="*/ 494496 w 609397"/>
                  <a:gd name="connsiteY218" fmla="*/ 293647 h 688975"/>
                  <a:gd name="connsiteX219" fmla="*/ 490392 w 609397"/>
                  <a:gd name="connsiteY219" fmla="*/ 297757 h 688975"/>
                  <a:gd name="connsiteX220" fmla="*/ 469874 w 609397"/>
                  <a:gd name="connsiteY220" fmla="*/ 301866 h 688975"/>
                  <a:gd name="connsiteX221" fmla="*/ 449356 w 609397"/>
                  <a:gd name="connsiteY221" fmla="*/ 301866 h 688975"/>
                  <a:gd name="connsiteX222" fmla="*/ 445252 w 609397"/>
                  <a:gd name="connsiteY222" fmla="*/ 305976 h 688975"/>
                  <a:gd name="connsiteX223" fmla="*/ 437045 w 609397"/>
                  <a:gd name="connsiteY223" fmla="*/ 301866 h 688975"/>
                  <a:gd name="connsiteX224" fmla="*/ 404216 w 609397"/>
                  <a:gd name="connsiteY224" fmla="*/ 297757 h 688975"/>
                  <a:gd name="connsiteX225" fmla="*/ 400112 w 609397"/>
                  <a:gd name="connsiteY225" fmla="*/ 297757 h 688975"/>
                  <a:gd name="connsiteX226" fmla="*/ 400112 w 609397"/>
                  <a:gd name="connsiteY226" fmla="*/ 301866 h 688975"/>
                  <a:gd name="connsiteX227" fmla="*/ 379594 w 609397"/>
                  <a:gd name="connsiteY227" fmla="*/ 297757 h 688975"/>
                  <a:gd name="connsiteX228" fmla="*/ 375490 w 609397"/>
                  <a:gd name="connsiteY228" fmla="*/ 297757 h 688975"/>
                  <a:gd name="connsiteX229" fmla="*/ 371387 w 609397"/>
                  <a:gd name="connsiteY229" fmla="*/ 297757 h 688975"/>
                  <a:gd name="connsiteX230" fmla="*/ 363180 w 609397"/>
                  <a:gd name="connsiteY230" fmla="*/ 297757 h 688975"/>
                  <a:gd name="connsiteX231" fmla="*/ 326247 w 609397"/>
                  <a:gd name="connsiteY231" fmla="*/ 297757 h 688975"/>
                  <a:gd name="connsiteX232" fmla="*/ 322143 w 609397"/>
                  <a:gd name="connsiteY232" fmla="*/ 301866 h 688975"/>
                  <a:gd name="connsiteX233" fmla="*/ 309832 w 609397"/>
                  <a:gd name="connsiteY233" fmla="*/ 301866 h 688975"/>
                  <a:gd name="connsiteX234" fmla="*/ 305729 w 609397"/>
                  <a:gd name="connsiteY234" fmla="*/ 305976 h 688975"/>
                  <a:gd name="connsiteX235" fmla="*/ 301625 w 609397"/>
                  <a:gd name="connsiteY235" fmla="*/ 310086 h 688975"/>
                  <a:gd name="connsiteX236" fmla="*/ 293418 w 609397"/>
                  <a:gd name="connsiteY236" fmla="*/ 318305 h 688975"/>
                  <a:gd name="connsiteX237" fmla="*/ 289314 w 609397"/>
                  <a:gd name="connsiteY237" fmla="*/ 334743 h 688975"/>
                  <a:gd name="connsiteX238" fmla="*/ 285211 w 609397"/>
                  <a:gd name="connsiteY238" fmla="*/ 338853 h 688975"/>
                  <a:gd name="connsiteX239" fmla="*/ 277003 w 609397"/>
                  <a:gd name="connsiteY239" fmla="*/ 338853 h 688975"/>
                  <a:gd name="connsiteX240" fmla="*/ 264693 w 609397"/>
                  <a:gd name="connsiteY240" fmla="*/ 342963 h 688975"/>
                  <a:gd name="connsiteX241" fmla="*/ 260589 w 609397"/>
                  <a:gd name="connsiteY241" fmla="*/ 351182 h 688975"/>
                  <a:gd name="connsiteX242" fmla="*/ 256485 w 609397"/>
                  <a:gd name="connsiteY242" fmla="*/ 351182 h 688975"/>
                  <a:gd name="connsiteX243" fmla="*/ 252382 w 609397"/>
                  <a:gd name="connsiteY243" fmla="*/ 351182 h 688975"/>
                  <a:gd name="connsiteX244" fmla="*/ 244174 w 609397"/>
                  <a:gd name="connsiteY244" fmla="*/ 359401 h 688975"/>
                  <a:gd name="connsiteX245" fmla="*/ 240071 w 609397"/>
                  <a:gd name="connsiteY245" fmla="*/ 363511 h 688975"/>
                  <a:gd name="connsiteX246" fmla="*/ 235967 w 609397"/>
                  <a:gd name="connsiteY246" fmla="*/ 371730 h 688975"/>
                  <a:gd name="connsiteX247" fmla="*/ 231864 w 609397"/>
                  <a:gd name="connsiteY247" fmla="*/ 379949 h 688975"/>
                  <a:gd name="connsiteX248" fmla="*/ 223656 w 609397"/>
                  <a:gd name="connsiteY248" fmla="*/ 388169 h 688975"/>
                  <a:gd name="connsiteX249" fmla="*/ 215449 w 609397"/>
                  <a:gd name="connsiteY249" fmla="*/ 400497 h 688975"/>
                  <a:gd name="connsiteX250" fmla="*/ 207242 w 609397"/>
                  <a:gd name="connsiteY250" fmla="*/ 412826 h 688975"/>
                  <a:gd name="connsiteX251" fmla="*/ 203138 w 609397"/>
                  <a:gd name="connsiteY251" fmla="*/ 421046 h 688975"/>
                  <a:gd name="connsiteX252" fmla="*/ 190827 w 609397"/>
                  <a:gd name="connsiteY252" fmla="*/ 437484 h 688975"/>
                  <a:gd name="connsiteX253" fmla="*/ 203138 w 609397"/>
                  <a:gd name="connsiteY253" fmla="*/ 429265 h 688975"/>
                  <a:gd name="connsiteX254" fmla="*/ 211345 w 609397"/>
                  <a:gd name="connsiteY254" fmla="*/ 421046 h 688975"/>
                  <a:gd name="connsiteX255" fmla="*/ 223656 w 609397"/>
                  <a:gd name="connsiteY255" fmla="*/ 404607 h 688975"/>
                  <a:gd name="connsiteX256" fmla="*/ 235967 w 609397"/>
                  <a:gd name="connsiteY256" fmla="*/ 388169 h 688975"/>
                  <a:gd name="connsiteX257" fmla="*/ 244174 w 609397"/>
                  <a:gd name="connsiteY257" fmla="*/ 379949 h 688975"/>
                  <a:gd name="connsiteX258" fmla="*/ 252382 w 609397"/>
                  <a:gd name="connsiteY258" fmla="*/ 375840 h 688975"/>
                  <a:gd name="connsiteX259" fmla="*/ 293418 w 609397"/>
                  <a:gd name="connsiteY259" fmla="*/ 355292 h 688975"/>
                  <a:gd name="connsiteX260" fmla="*/ 301625 w 609397"/>
                  <a:gd name="connsiteY260" fmla="*/ 351182 h 688975"/>
                  <a:gd name="connsiteX261" fmla="*/ 330351 w 609397"/>
                  <a:gd name="connsiteY261" fmla="*/ 342963 h 688975"/>
                  <a:gd name="connsiteX262" fmla="*/ 342661 w 609397"/>
                  <a:gd name="connsiteY262" fmla="*/ 342963 h 688975"/>
                  <a:gd name="connsiteX263" fmla="*/ 363180 w 609397"/>
                  <a:gd name="connsiteY263" fmla="*/ 347072 h 688975"/>
                  <a:gd name="connsiteX264" fmla="*/ 367283 w 609397"/>
                  <a:gd name="connsiteY264" fmla="*/ 351182 h 688975"/>
                  <a:gd name="connsiteX265" fmla="*/ 371387 w 609397"/>
                  <a:gd name="connsiteY265" fmla="*/ 355292 h 688975"/>
                  <a:gd name="connsiteX266" fmla="*/ 371387 w 609397"/>
                  <a:gd name="connsiteY266" fmla="*/ 359401 h 688975"/>
                  <a:gd name="connsiteX267" fmla="*/ 363180 w 609397"/>
                  <a:gd name="connsiteY267" fmla="*/ 355292 h 688975"/>
                  <a:gd name="connsiteX268" fmla="*/ 367283 w 609397"/>
                  <a:gd name="connsiteY268" fmla="*/ 359401 h 688975"/>
                  <a:gd name="connsiteX269" fmla="*/ 375490 w 609397"/>
                  <a:gd name="connsiteY269" fmla="*/ 367620 h 688975"/>
                  <a:gd name="connsiteX270" fmla="*/ 371387 w 609397"/>
                  <a:gd name="connsiteY270" fmla="*/ 367620 h 688975"/>
                  <a:gd name="connsiteX271" fmla="*/ 371387 w 609397"/>
                  <a:gd name="connsiteY271" fmla="*/ 371730 h 688975"/>
                  <a:gd name="connsiteX272" fmla="*/ 371387 w 609397"/>
                  <a:gd name="connsiteY272" fmla="*/ 375840 h 688975"/>
                  <a:gd name="connsiteX273" fmla="*/ 367283 w 609397"/>
                  <a:gd name="connsiteY273" fmla="*/ 375840 h 688975"/>
                  <a:gd name="connsiteX274" fmla="*/ 363180 w 609397"/>
                  <a:gd name="connsiteY274" fmla="*/ 379949 h 688975"/>
                  <a:gd name="connsiteX275" fmla="*/ 359076 w 609397"/>
                  <a:gd name="connsiteY275" fmla="*/ 384059 h 688975"/>
                  <a:gd name="connsiteX276" fmla="*/ 350869 w 609397"/>
                  <a:gd name="connsiteY276" fmla="*/ 388169 h 688975"/>
                  <a:gd name="connsiteX277" fmla="*/ 346765 w 609397"/>
                  <a:gd name="connsiteY277" fmla="*/ 392278 h 688975"/>
                  <a:gd name="connsiteX278" fmla="*/ 338558 w 609397"/>
                  <a:gd name="connsiteY278" fmla="*/ 392278 h 688975"/>
                  <a:gd name="connsiteX279" fmla="*/ 330351 w 609397"/>
                  <a:gd name="connsiteY279" fmla="*/ 388169 h 688975"/>
                  <a:gd name="connsiteX280" fmla="*/ 326247 w 609397"/>
                  <a:gd name="connsiteY280" fmla="*/ 384059 h 688975"/>
                  <a:gd name="connsiteX281" fmla="*/ 326247 w 609397"/>
                  <a:gd name="connsiteY281" fmla="*/ 388169 h 688975"/>
                  <a:gd name="connsiteX282" fmla="*/ 322143 w 609397"/>
                  <a:gd name="connsiteY282" fmla="*/ 388169 h 688975"/>
                  <a:gd name="connsiteX283" fmla="*/ 313936 w 609397"/>
                  <a:gd name="connsiteY283" fmla="*/ 388169 h 688975"/>
                  <a:gd name="connsiteX284" fmla="*/ 309832 w 609397"/>
                  <a:gd name="connsiteY284" fmla="*/ 388169 h 688975"/>
                  <a:gd name="connsiteX285" fmla="*/ 313936 w 609397"/>
                  <a:gd name="connsiteY285" fmla="*/ 392278 h 688975"/>
                  <a:gd name="connsiteX286" fmla="*/ 318040 w 609397"/>
                  <a:gd name="connsiteY286" fmla="*/ 392278 h 688975"/>
                  <a:gd name="connsiteX287" fmla="*/ 322143 w 609397"/>
                  <a:gd name="connsiteY287" fmla="*/ 396388 h 688975"/>
                  <a:gd name="connsiteX288" fmla="*/ 330351 w 609397"/>
                  <a:gd name="connsiteY288" fmla="*/ 396388 h 688975"/>
                  <a:gd name="connsiteX289" fmla="*/ 330351 w 609397"/>
                  <a:gd name="connsiteY289" fmla="*/ 400497 h 688975"/>
                  <a:gd name="connsiteX290" fmla="*/ 334454 w 609397"/>
                  <a:gd name="connsiteY290" fmla="*/ 404607 h 688975"/>
                  <a:gd name="connsiteX291" fmla="*/ 334454 w 609397"/>
                  <a:gd name="connsiteY291" fmla="*/ 408717 h 688975"/>
                  <a:gd name="connsiteX292" fmla="*/ 342661 w 609397"/>
                  <a:gd name="connsiteY292" fmla="*/ 404607 h 688975"/>
                  <a:gd name="connsiteX293" fmla="*/ 350869 w 609397"/>
                  <a:gd name="connsiteY293" fmla="*/ 400497 h 688975"/>
                  <a:gd name="connsiteX294" fmla="*/ 350869 w 609397"/>
                  <a:gd name="connsiteY294" fmla="*/ 404607 h 688975"/>
                  <a:gd name="connsiteX295" fmla="*/ 354972 w 609397"/>
                  <a:gd name="connsiteY295" fmla="*/ 400497 h 688975"/>
                  <a:gd name="connsiteX296" fmla="*/ 359076 w 609397"/>
                  <a:gd name="connsiteY296" fmla="*/ 400497 h 688975"/>
                  <a:gd name="connsiteX297" fmla="*/ 359076 w 609397"/>
                  <a:gd name="connsiteY297" fmla="*/ 404607 h 688975"/>
                  <a:gd name="connsiteX298" fmla="*/ 354972 w 609397"/>
                  <a:gd name="connsiteY298" fmla="*/ 408717 h 688975"/>
                  <a:gd name="connsiteX299" fmla="*/ 354972 w 609397"/>
                  <a:gd name="connsiteY299" fmla="*/ 416936 h 688975"/>
                  <a:gd name="connsiteX300" fmla="*/ 350869 w 609397"/>
                  <a:gd name="connsiteY300" fmla="*/ 421046 h 688975"/>
                  <a:gd name="connsiteX301" fmla="*/ 346765 w 609397"/>
                  <a:gd name="connsiteY301" fmla="*/ 429265 h 688975"/>
                  <a:gd name="connsiteX302" fmla="*/ 346765 w 609397"/>
                  <a:gd name="connsiteY302" fmla="*/ 433374 h 688975"/>
                  <a:gd name="connsiteX303" fmla="*/ 350869 w 609397"/>
                  <a:gd name="connsiteY303" fmla="*/ 429265 h 688975"/>
                  <a:gd name="connsiteX304" fmla="*/ 354972 w 609397"/>
                  <a:gd name="connsiteY304" fmla="*/ 429265 h 688975"/>
                  <a:gd name="connsiteX305" fmla="*/ 359076 w 609397"/>
                  <a:gd name="connsiteY305" fmla="*/ 433374 h 688975"/>
                  <a:gd name="connsiteX306" fmla="*/ 359076 w 609397"/>
                  <a:gd name="connsiteY306" fmla="*/ 437484 h 688975"/>
                  <a:gd name="connsiteX307" fmla="*/ 354972 w 609397"/>
                  <a:gd name="connsiteY307" fmla="*/ 437484 h 688975"/>
                  <a:gd name="connsiteX308" fmla="*/ 354972 w 609397"/>
                  <a:gd name="connsiteY308" fmla="*/ 441594 h 688975"/>
                  <a:gd name="connsiteX309" fmla="*/ 354972 w 609397"/>
                  <a:gd name="connsiteY309" fmla="*/ 445703 h 688975"/>
                  <a:gd name="connsiteX310" fmla="*/ 359076 w 609397"/>
                  <a:gd name="connsiteY310" fmla="*/ 445703 h 688975"/>
                  <a:gd name="connsiteX311" fmla="*/ 359076 w 609397"/>
                  <a:gd name="connsiteY311" fmla="*/ 449813 h 688975"/>
                  <a:gd name="connsiteX312" fmla="*/ 359076 w 609397"/>
                  <a:gd name="connsiteY312" fmla="*/ 453922 h 688975"/>
                  <a:gd name="connsiteX313" fmla="*/ 363180 w 609397"/>
                  <a:gd name="connsiteY313" fmla="*/ 458032 h 688975"/>
                  <a:gd name="connsiteX314" fmla="*/ 367283 w 609397"/>
                  <a:gd name="connsiteY314" fmla="*/ 462142 h 688975"/>
                  <a:gd name="connsiteX315" fmla="*/ 375490 w 609397"/>
                  <a:gd name="connsiteY315" fmla="*/ 466251 h 688975"/>
                  <a:gd name="connsiteX316" fmla="*/ 379594 w 609397"/>
                  <a:gd name="connsiteY316" fmla="*/ 466251 h 688975"/>
                  <a:gd name="connsiteX317" fmla="*/ 383698 w 609397"/>
                  <a:gd name="connsiteY317" fmla="*/ 470361 h 688975"/>
                  <a:gd name="connsiteX318" fmla="*/ 379594 w 609397"/>
                  <a:gd name="connsiteY318" fmla="*/ 470361 h 688975"/>
                  <a:gd name="connsiteX319" fmla="*/ 379594 w 609397"/>
                  <a:gd name="connsiteY319" fmla="*/ 474471 h 688975"/>
                  <a:gd name="connsiteX320" fmla="*/ 383698 w 609397"/>
                  <a:gd name="connsiteY320" fmla="*/ 474471 h 688975"/>
                  <a:gd name="connsiteX321" fmla="*/ 383698 w 609397"/>
                  <a:gd name="connsiteY321" fmla="*/ 478580 h 688975"/>
                  <a:gd name="connsiteX322" fmla="*/ 387801 w 609397"/>
                  <a:gd name="connsiteY322" fmla="*/ 478580 h 688975"/>
                  <a:gd name="connsiteX323" fmla="*/ 391905 w 609397"/>
                  <a:gd name="connsiteY323" fmla="*/ 478580 h 688975"/>
                  <a:gd name="connsiteX324" fmla="*/ 400112 w 609397"/>
                  <a:gd name="connsiteY324" fmla="*/ 482690 h 688975"/>
                  <a:gd name="connsiteX325" fmla="*/ 396009 w 609397"/>
                  <a:gd name="connsiteY325" fmla="*/ 486799 h 688975"/>
                  <a:gd name="connsiteX326" fmla="*/ 400112 w 609397"/>
                  <a:gd name="connsiteY326" fmla="*/ 486799 h 688975"/>
                  <a:gd name="connsiteX327" fmla="*/ 404216 w 609397"/>
                  <a:gd name="connsiteY327" fmla="*/ 482690 h 688975"/>
                  <a:gd name="connsiteX328" fmla="*/ 408319 w 609397"/>
                  <a:gd name="connsiteY328" fmla="*/ 482690 h 688975"/>
                  <a:gd name="connsiteX329" fmla="*/ 412423 w 609397"/>
                  <a:gd name="connsiteY329" fmla="*/ 482690 h 688975"/>
                  <a:gd name="connsiteX330" fmla="*/ 420630 w 609397"/>
                  <a:gd name="connsiteY330" fmla="*/ 486799 h 688975"/>
                  <a:gd name="connsiteX331" fmla="*/ 424734 w 609397"/>
                  <a:gd name="connsiteY331" fmla="*/ 486799 h 688975"/>
                  <a:gd name="connsiteX332" fmla="*/ 437045 w 609397"/>
                  <a:gd name="connsiteY332" fmla="*/ 478580 h 688975"/>
                  <a:gd name="connsiteX333" fmla="*/ 437045 w 609397"/>
                  <a:gd name="connsiteY333" fmla="*/ 482690 h 688975"/>
                  <a:gd name="connsiteX334" fmla="*/ 437045 w 609397"/>
                  <a:gd name="connsiteY334" fmla="*/ 486799 h 688975"/>
                  <a:gd name="connsiteX335" fmla="*/ 441148 w 609397"/>
                  <a:gd name="connsiteY335" fmla="*/ 486799 h 688975"/>
                  <a:gd name="connsiteX336" fmla="*/ 445252 w 609397"/>
                  <a:gd name="connsiteY336" fmla="*/ 486799 h 688975"/>
                  <a:gd name="connsiteX337" fmla="*/ 449356 w 609397"/>
                  <a:gd name="connsiteY337" fmla="*/ 486799 h 688975"/>
                  <a:gd name="connsiteX338" fmla="*/ 449356 w 609397"/>
                  <a:gd name="connsiteY338" fmla="*/ 482690 h 688975"/>
                  <a:gd name="connsiteX339" fmla="*/ 449356 w 609397"/>
                  <a:gd name="connsiteY339" fmla="*/ 474471 h 688975"/>
                  <a:gd name="connsiteX340" fmla="*/ 449356 w 609397"/>
                  <a:gd name="connsiteY340" fmla="*/ 470361 h 688975"/>
                  <a:gd name="connsiteX341" fmla="*/ 449356 w 609397"/>
                  <a:gd name="connsiteY341" fmla="*/ 466251 h 688975"/>
                  <a:gd name="connsiteX342" fmla="*/ 453459 w 609397"/>
                  <a:gd name="connsiteY342" fmla="*/ 462142 h 688975"/>
                  <a:gd name="connsiteX343" fmla="*/ 461667 w 609397"/>
                  <a:gd name="connsiteY343" fmla="*/ 453922 h 688975"/>
                  <a:gd name="connsiteX344" fmla="*/ 461667 w 609397"/>
                  <a:gd name="connsiteY344" fmla="*/ 445703 h 688975"/>
                  <a:gd name="connsiteX345" fmla="*/ 465770 w 609397"/>
                  <a:gd name="connsiteY345" fmla="*/ 441594 h 688975"/>
                  <a:gd name="connsiteX346" fmla="*/ 469874 w 609397"/>
                  <a:gd name="connsiteY346" fmla="*/ 437484 h 688975"/>
                  <a:gd name="connsiteX347" fmla="*/ 473977 w 609397"/>
                  <a:gd name="connsiteY347" fmla="*/ 433374 h 688975"/>
                  <a:gd name="connsiteX348" fmla="*/ 478081 w 609397"/>
                  <a:gd name="connsiteY348" fmla="*/ 433374 h 688975"/>
                  <a:gd name="connsiteX349" fmla="*/ 478081 w 609397"/>
                  <a:gd name="connsiteY349" fmla="*/ 437484 h 688975"/>
                  <a:gd name="connsiteX350" fmla="*/ 482185 w 609397"/>
                  <a:gd name="connsiteY350" fmla="*/ 437484 h 688975"/>
                  <a:gd name="connsiteX351" fmla="*/ 482185 w 609397"/>
                  <a:gd name="connsiteY351" fmla="*/ 445703 h 688975"/>
                  <a:gd name="connsiteX352" fmla="*/ 478081 w 609397"/>
                  <a:gd name="connsiteY352" fmla="*/ 445703 h 688975"/>
                  <a:gd name="connsiteX353" fmla="*/ 478081 w 609397"/>
                  <a:gd name="connsiteY353" fmla="*/ 449813 h 688975"/>
                  <a:gd name="connsiteX354" fmla="*/ 478081 w 609397"/>
                  <a:gd name="connsiteY354" fmla="*/ 453922 h 688975"/>
                  <a:gd name="connsiteX355" fmla="*/ 478081 w 609397"/>
                  <a:gd name="connsiteY355" fmla="*/ 458032 h 688975"/>
                  <a:gd name="connsiteX356" fmla="*/ 473977 w 609397"/>
                  <a:gd name="connsiteY356" fmla="*/ 458032 h 688975"/>
                  <a:gd name="connsiteX357" fmla="*/ 473977 w 609397"/>
                  <a:gd name="connsiteY357" fmla="*/ 462142 h 688975"/>
                  <a:gd name="connsiteX358" fmla="*/ 478081 w 609397"/>
                  <a:gd name="connsiteY358" fmla="*/ 462142 h 688975"/>
                  <a:gd name="connsiteX359" fmla="*/ 482185 w 609397"/>
                  <a:gd name="connsiteY359" fmla="*/ 462142 h 688975"/>
                  <a:gd name="connsiteX360" fmla="*/ 482185 w 609397"/>
                  <a:gd name="connsiteY360" fmla="*/ 466251 h 688975"/>
                  <a:gd name="connsiteX361" fmla="*/ 486288 w 609397"/>
                  <a:gd name="connsiteY361" fmla="*/ 466251 h 688975"/>
                  <a:gd name="connsiteX362" fmla="*/ 490392 w 609397"/>
                  <a:gd name="connsiteY362" fmla="*/ 462142 h 688975"/>
                  <a:gd name="connsiteX363" fmla="*/ 490392 w 609397"/>
                  <a:gd name="connsiteY363" fmla="*/ 466251 h 688975"/>
                  <a:gd name="connsiteX364" fmla="*/ 494496 w 609397"/>
                  <a:gd name="connsiteY364" fmla="*/ 470361 h 688975"/>
                  <a:gd name="connsiteX365" fmla="*/ 490392 w 609397"/>
                  <a:gd name="connsiteY365" fmla="*/ 474471 h 688975"/>
                  <a:gd name="connsiteX366" fmla="*/ 494496 w 609397"/>
                  <a:gd name="connsiteY366" fmla="*/ 474471 h 688975"/>
                  <a:gd name="connsiteX367" fmla="*/ 494496 w 609397"/>
                  <a:gd name="connsiteY367" fmla="*/ 478580 h 688975"/>
                  <a:gd name="connsiteX368" fmla="*/ 490392 w 609397"/>
                  <a:gd name="connsiteY368" fmla="*/ 478580 h 688975"/>
                  <a:gd name="connsiteX369" fmla="*/ 486288 w 609397"/>
                  <a:gd name="connsiteY369" fmla="*/ 478580 h 688975"/>
                  <a:gd name="connsiteX370" fmla="*/ 486288 w 609397"/>
                  <a:gd name="connsiteY370" fmla="*/ 482690 h 688975"/>
                  <a:gd name="connsiteX371" fmla="*/ 482185 w 609397"/>
                  <a:gd name="connsiteY371" fmla="*/ 486799 h 688975"/>
                  <a:gd name="connsiteX372" fmla="*/ 473977 w 609397"/>
                  <a:gd name="connsiteY372" fmla="*/ 490909 h 688975"/>
                  <a:gd name="connsiteX373" fmla="*/ 469874 w 609397"/>
                  <a:gd name="connsiteY373" fmla="*/ 490909 h 688975"/>
                  <a:gd name="connsiteX374" fmla="*/ 465770 w 609397"/>
                  <a:gd name="connsiteY374" fmla="*/ 490909 h 688975"/>
                  <a:gd name="connsiteX375" fmla="*/ 461667 w 609397"/>
                  <a:gd name="connsiteY375" fmla="*/ 486799 h 688975"/>
                  <a:gd name="connsiteX376" fmla="*/ 457563 w 609397"/>
                  <a:gd name="connsiteY376" fmla="*/ 490909 h 688975"/>
                  <a:gd name="connsiteX377" fmla="*/ 453459 w 609397"/>
                  <a:gd name="connsiteY377" fmla="*/ 490909 h 688975"/>
                  <a:gd name="connsiteX378" fmla="*/ 453459 w 609397"/>
                  <a:gd name="connsiteY378" fmla="*/ 495019 h 688975"/>
                  <a:gd name="connsiteX379" fmla="*/ 449356 w 609397"/>
                  <a:gd name="connsiteY379" fmla="*/ 499128 h 688975"/>
                  <a:gd name="connsiteX380" fmla="*/ 457563 w 609397"/>
                  <a:gd name="connsiteY380" fmla="*/ 499128 h 688975"/>
                  <a:gd name="connsiteX381" fmla="*/ 461667 w 609397"/>
                  <a:gd name="connsiteY381" fmla="*/ 499128 h 688975"/>
                  <a:gd name="connsiteX382" fmla="*/ 461667 w 609397"/>
                  <a:gd name="connsiteY382" fmla="*/ 503238 h 688975"/>
                  <a:gd name="connsiteX383" fmla="*/ 457563 w 609397"/>
                  <a:gd name="connsiteY383" fmla="*/ 503238 h 688975"/>
                  <a:gd name="connsiteX384" fmla="*/ 453459 w 609397"/>
                  <a:gd name="connsiteY384" fmla="*/ 503238 h 688975"/>
                  <a:gd name="connsiteX385" fmla="*/ 453459 w 609397"/>
                  <a:gd name="connsiteY385" fmla="*/ 507348 h 688975"/>
                  <a:gd name="connsiteX386" fmla="*/ 449356 w 609397"/>
                  <a:gd name="connsiteY386" fmla="*/ 507348 h 688975"/>
                  <a:gd name="connsiteX387" fmla="*/ 445252 w 609397"/>
                  <a:gd name="connsiteY387" fmla="*/ 507348 h 688975"/>
                  <a:gd name="connsiteX388" fmla="*/ 441148 w 609397"/>
                  <a:gd name="connsiteY388" fmla="*/ 507348 h 688975"/>
                  <a:gd name="connsiteX389" fmla="*/ 437045 w 609397"/>
                  <a:gd name="connsiteY389" fmla="*/ 511457 h 688975"/>
                  <a:gd name="connsiteX390" fmla="*/ 437045 w 609397"/>
                  <a:gd name="connsiteY390" fmla="*/ 515567 h 688975"/>
                  <a:gd name="connsiteX391" fmla="*/ 432941 w 609397"/>
                  <a:gd name="connsiteY391" fmla="*/ 515567 h 688975"/>
                  <a:gd name="connsiteX392" fmla="*/ 428838 w 609397"/>
                  <a:gd name="connsiteY392" fmla="*/ 515567 h 688975"/>
                  <a:gd name="connsiteX393" fmla="*/ 416527 w 609397"/>
                  <a:gd name="connsiteY393" fmla="*/ 519676 h 688975"/>
                  <a:gd name="connsiteX394" fmla="*/ 412423 w 609397"/>
                  <a:gd name="connsiteY394" fmla="*/ 519676 h 688975"/>
                  <a:gd name="connsiteX395" fmla="*/ 412423 w 609397"/>
                  <a:gd name="connsiteY395" fmla="*/ 523786 h 688975"/>
                  <a:gd name="connsiteX396" fmla="*/ 408319 w 609397"/>
                  <a:gd name="connsiteY396" fmla="*/ 523786 h 688975"/>
                  <a:gd name="connsiteX397" fmla="*/ 404216 w 609397"/>
                  <a:gd name="connsiteY397" fmla="*/ 523786 h 688975"/>
                  <a:gd name="connsiteX398" fmla="*/ 400112 w 609397"/>
                  <a:gd name="connsiteY398" fmla="*/ 523786 h 688975"/>
                  <a:gd name="connsiteX399" fmla="*/ 396009 w 609397"/>
                  <a:gd name="connsiteY399" fmla="*/ 523786 h 688975"/>
                  <a:gd name="connsiteX400" fmla="*/ 400112 w 609397"/>
                  <a:gd name="connsiteY400" fmla="*/ 527896 h 688975"/>
                  <a:gd name="connsiteX401" fmla="*/ 391905 w 609397"/>
                  <a:gd name="connsiteY401" fmla="*/ 527896 h 688975"/>
                  <a:gd name="connsiteX402" fmla="*/ 391905 w 609397"/>
                  <a:gd name="connsiteY402" fmla="*/ 532005 h 688975"/>
                  <a:gd name="connsiteX403" fmla="*/ 387801 w 609397"/>
                  <a:gd name="connsiteY403" fmla="*/ 536115 h 688975"/>
                  <a:gd name="connsiteX404" fmla="*/ 383698 w 609397"/>
                  <a:gd name="connsiteY404" fmla="*/ 536115 h 688975"/>
                  <a:gd name="connsiteX405" fmla="*/ 383698 w 609397"/>
                  <a:gd name="connsiteY405" fmla="*/ 532005 h 688975"/>
                  <a:gd name="connsiteX406" fmla="*/ 383698 w 609397"/>
                  <a:gd name="connsiteY406" fmla="*/ 527896 h 688975"/>
                  <a:gd name="connsiteX407" fmla="*/ 379594 w 609397"/>
                  <a:gd name="connsiteY407" fmla="*/ 527896 h 688975"/>
                  <a:gd name="connsiteX408" fmla="*/ 379594 w 609397"/>
                  <a:gd name="connsiteY408" fmla="*/ 532005 h 688975"/>
                  <a:gd name="connsiteX409" fmla="*/ 375490 w 609397"/>
                  <a:gd name="connsiteY409" fmla="*/ 532005 h 688975"/>
                  <a:gd name="connsiteX410" fmla="*/ 371387 w 609397"/>
                  <a:gd name="connsiteY410" fmla="*/ 532005 h 688975"/>
                  <a:gd name="connsiteX411" fmla="*/ 371387 w 609397"/>
                  <a:gd name="connsiteY411" fmla="*/ 536115 h 688975"/>
                  <a:gd name="connsiteX412" fmla="*/ 371387 w 609397"/>
                  <a:gd name="connsiteY412" fmla="*/ 540225 h 688975"/>
                  <a:gd name="connsiteX413" fmla="*/ 367283 w 609397"/>
                  <a:gd name="connsiteY413" fmla="*/ 544334 h 688975"/>
                  <a:gd name="connsiteX414" fmla="*/ 363180 w 609397"/>
                  <a:gd name="connsiteY414" fmla="*/ 548444 h 688975"/>
                  <a:gd name="connsiteX415" fmla="*/ 363180 w 609397"/>
                  <a:gd name="connsiteY415" fmla="*/ 552553 h 688975"/>
                  <a:gd name="connsiteX416" fmla="*/ 359076 w 609397"/>
                  <a:gd name="connsiteY416" fmla="*/ 552553 h 688975"/>
                  <a:gd name="connsiteX417" fmla="*/ 359076 w 609397"/>
                  <a:gd name="connsiteY417" fmla="*/ 556663 h 688975"/>
                  <a:gd name="connsiteX418" fmla="*/ 359076 w 609397"/>
                  <a:gd name="connsiteY418" fmla="*/ 560773 h 688975"/>
                  <a:gd name="connsiteX419" fmla="*/ 354972 w 609397"/>
                  <a:gd name="connsiteY419" fmla="*/ 560773 h 688975"/>
                  <a:gd name="connsiteX420" fmla="*/ 350869 w 609397"/>
                  <a:gd name="connsiteY420" fmla="*/ 560773 h 688975"/>
                  <a:gd name="connsiteX421" fmla="*/ 350869 w 609397"/>
                  <a:gd name="connsiteY421" fmla="*/ 564882 h 688975"/>
                  <a:gd name="connsiteX422" fmla="*/ 346765 w 609397"/>
                  <a:gd name="connsiteY422" fmla="*/ 564882 h 688975"/>
                  <a:gd name="connsiteX423" fmla="*/ 346765 w 609397"/>
                  <a:gd name="connsiteY423" fmla="*/ 560773 h 688975"/>
                  <a:gd name="connsiteX424" fmla="*/ 342661 w 609397"/>
                  <a:gd name="connsiteY424" fmla="*/ 564882 h 688975"/>
                  <a:gd name="connsiteX425" fmla="*/ 342661 w 609397"/>
                  <a:gd name="connsiteY425" fmla="*/ 568992 h 688975"/>
                  <a:gd name="connsiteX426" fmla="*/ 338558 w 609397"/>
                  <a:gd name="connsiteY426" fmla="*/ 568992 h 688975"/>
                  <a:gd name="connsiteX427" fmla="*/ 334454 w 609397"/>
                  <a:gd name="connsiteY427" fmla="*/ 568992 h 688975"/>
                  <a:gd name="connsiteX428" fmla="*/ 330351 w 609397"/>
                  <a:gd name="connsiteY428" fmla="*/ 568992 h 688975"/>
                  <a:gd name="connsiteX429" fmla="*/ 330351 w 609397"/>
                  <a:gd name="connsiteY429" fmla="*/ 564882 h 688975"/>
                  <a:gd name="connsiteX430" fmla="*/ 330351 w 609397"/>
                  <a:gd name="connsiteY430" fmla="*/ 560773 h 688975"/>
                  <a:gd name="connsiteX431" fmla="*/ 326247 w 609397"/>
                  <a:gd name="connsiteY431" fmla="*/ 560773 h 688975"/>
                  <a:gd name="connsiteX432" fmla="*/ 322143 w 609397"/>
                  <a:gd name="connsiteY432" fmla="*/ 560773 h 688975"/>
                  <a:gd name="connsiteX433" fmla="*/ 322143 w 609397"/>
                  <a:gd name="connsiteY433" fmla="*/ 556663 h 688975"/>
                  <a:gd name="connsiteX434" fmla="*/ 318040 w 609397"/>
                  <a:gd name="connsiteY434" fmla="*/ 548444 h 688975"/>
                  <a:gd name="connsiteX435" fmla="*/ 322143 w 609397"/>
                  <a:gd name="connsiteY435" fmla="*/ 544334 h 688975"/>
                  <a:gd name="connsiteX436" fmla="*/ 322143 w 609397"/>
                  <a:gd name="connsiteY436" fmla="*/ 536115 h 688975"/>
                  <a:gd name="connsiteX437" fmla="*/ 322143 w 609397"/>
                  <a:gd name="connsiteY437" fmla="*/ 532005 h 688975"/>
                  <a:gd name="connsiteX438" fmla="*/ 326247 w 609397"/>
                  <a:gd name="connsiteY438" fmla="*/ 532005 h 688975"/>
                  <a:gd name="connsiteX439" fmla="*/ 326247 w 609397"/>
                  <a:gd name="connsiteY439" fmla="*/ 527896 h 688975"/>
                  <a:gd name="connsiteX440" fmla="*/ 330351 w 609397"/>
                  <a:gd name="connsiteY440" fmla="*/ 527896 h 688975"/>
                  <a:gd name="connsiteX441" fmla="*/ 334454 w 609397"/>
                  <a:gd name="connsiteY441" fmla="*/ 527896 h 688975"/>
                  <a:gd name="connsiteX442" fmla="*/ 338558 w 609397"/>
                  <a:gd name="connsiteY442" fmla="*/ 523786 h 688975"/>
                  <a:gd name="connsiteX443" fmla="*/ 334454 w 609397"/>
                  <a:gd name="connsiteY443" fmla="*/ 523786 h 688975"/>
                  <a:gd name="connsiteX444" fmla="*/ 354972 w 609397"/>
                  <a:gd name="connsiteY444" fmla="*/ 511457 h 688975"/>
                  <a:gd name="connsiteX445" fmla="*/ 359076 w 609397"/>
                  <a:gd name="connsiteY445" fmla="*/ 507348 h 688975"/>
                  <a:gd name="connsiteX446" fmla="*/ 367283 w 609397"/>
                  <a:gd name="connsiteY446" fmla="*/ 503238 h 688975"/>
                  <a:gd name="connsiteX447" fmla="*/ 371387 w 609397"/>
                  <a:gd name="connsiteY447" fmla="*/ 507348 h 688975"/>
                  <a:gd name="connsiteX448" fmla="*/ 375490 w 609397"/>
                  <a:gd name="connsiteY448" fmla="*/ 511457 h 688975"/>
                  <a:gd name="connsiteX449" fmla="*/ 375490 w 609397"/>
                  <a:gd name="connsiteY449" fmla="*/ 507348 h 688975"/>
                  <a:gd name="connsiteX450" fmla="*/ 379594 w 609397"/>
                  <a:gd name="connsiteY450" fmla="*/ 503238 h 688975"/>
                  <a:gd name="connsiteX451" fmla="*/ 387801 w 609397"/>
                  <a:gd name="connsiteY451" fmla="*/ 499128 h 688975"/>
                  <a:gd name="connsiteX452" fmla="*/ 383698 w 609397"/>
                  <a:gd name="connsiteY452" fmla="*/ 499128 h 688975"/>
                  <a:gd name="connsiteX453" fmla="*/ 375490 w 609397"/>
                  <a:gd name="connsiteY453" fmla="*/ 499128 h 688975"/>
                  <a:gd name="connsiteX454" fmla="*/ 371387 w 609397"/>
                  <a:gd name="connsiteY454" fmla="*/ 499128 h 688975"/>
                  <a:gd name="connsiteX455" fmla="*/ 367283 w 609397"/>
                  <a:gd name="connsiteY455" fmla="*/ 499128 h 688975"/>
                  <a:gd name="connsiteX456" fmla="*/ 359076 w 609397"/>
                  <a:gd name="connsiteY456" fmla="*/ 499128 h 688975"/>
                  <a:gd name="connsiteX457" fmla="*/ 354972 w 609397"/>
                  <a:gd name="connsiteY457" fmla="*/ 499128 h 688975"/>
                  <a:gd name="connsiteX458" fmla="*/ 354972 w 609397"/>
                  <a:gd name="connsiteY458" fmla="*/ 495019 h 688975"/>
                  <a:gd name="connsiteX459" fmla="*/ 359076 w 609397"/>
                  <a:gd name="connsiteY459" fmla="*/ 495019 h 688975"/>
                  <a:gd name="connsiteX460" fmla="*/ 363180 w 609397"/>
                  <a:gd name="connsiteY460" fmla="*/ 490909 h 688975"/>
                  <a:gd name="connsiteX461" fmla="*/ 371387 w 609397"/>
                  <a:gd name="connsiteY461" fmla="*/ 478580 h 688975"/>
                  <a:gd name="connsiteX462" fmla="*/ 367283 w 609397"/>
                  <a:gd name="connsiteY462" fmla="*/ 482690 h 688975"/>
                  <a:gd name="connsiteX463" fmla="*/ 359076 w 609397"/>
                  <a:gd name="connsiteY463" fmla="*/ 474471 h 688975"/>
                  <a:gd name="connsiteX464" fmla="*/ 363180 w 609397"/>
                  <a:gd name="connsiteY464" fmla="*/ 478580 h 688975"/>
                  <a:gd name="connsiteX465" fmla="*/ 363180 w 609397"/>
                  <a:gd name="connsiteY465" fmla="*/ 482690 h 688975"/>
                  <a:gd name="connsiteX466" fmla="*/ 354972 w 609397"/>
                  <a:gd name="connsiteY466" fmla="*/ 490909 h 688975"/>
                  <a:gd name="connsiteX467" fmla="*/ 346765 w 609397"/>
                  <a:gd name="connsiteY467" fmla="*/ 495019 h 688975"/>
                  <a:gd name="connsiteX468" fmla="*/ 338558 w 609397"/>
                  <a:gd name="connsiteY468" fmla="*/ 499128 h 688975"/>
                  <a:gd name="connsiteX469" fmla="*/ 330351 w 609397"/>
                  <a:gd name="connsiteY469" fmla="*/ 503238 h 688975"/>
                  <a:gd name="connsiteX470" fmla="*/ 326247 w 609397"/>
                  <a:gd name="connsiteY470" fmla="*/ 507348 h 688975"/>
                  <a:gd name="connsiteX471" fmla="*/ 322143 w 609397"/>
                  <a:gd name="connsiteY471" fmla="*/ 503238 h 688975"/>
                  <a:gd name="connsiteX472" fmla="*/ 326247 w 609397"/>
                  <a:gd name="connsiteY472" fmla="*/ 499128 h 688975"/>
                  <a:gd name="connsiteX473" fmla="*/ 326247 w 609397"/>
                  <a:gd name="connsiteY473" fmla="*/ 495019 h 688975"/>
                  <a:gd name="connsiteX474" fmla="*/ 322143 w 609397"/>
                  <a:gd name="connsiteY474" fmla="*/ 499128 h 688975"/>
                  <a:gd name="connsiteX475" fmla="*/ 318040 w 609397"/>
                  <a:gd name="connsiteY475" fmla="*/ 499128 h 688975"/>
                  <a:gd name="connsiteX476" fmla="*/ 322143 w 609397"/>
                  <a:gd name="connsiteY476" fmla="*/ 503238 h 688975"/>
                  <a:gd name="connsiteX477" fmla="*/ 318040 w 609397"/>
                  <a:gd name="connsiteY477" fmla="*/ 507348 h 688975"/>
                  <a:gd name="connsiteX478" fmla="*/ 313936 w 609397"/>
                  <a:gd name="connsiteY478" fmla="*/ 507348 h 688975"/>
                  <a:gd name="connsiteX479" fmla="*/ 313936 w 609397"/>
                  <a:gd name="connsiteY479" fmla="*/ 511457 h 688975"/>
                  <a:gd name="connsiteX480" fmla="*/ 309832 w 609397"/>
                  <a:gd name="connsiteY480" fmla="*/ 507348 h 688975"/>
                  <a:gd name="connsiteX481" fmla="*/ 305729 w 609397"/>
                  <a:gd name="connsiteY481" fmla="*/ 511457 h 688975"/>
                  <a:gd name="connsiteX482" fmla="*/ 297522 w 609397"/>
                  <a:gd name="connsiteY482" fmla="*/ 511457 h 688975"/>
                  <a:gd name="connsiteX483" fmla="*/ 297522 w 609397"/>
                  <a:gd name="connsiteY483" fmla="*/ 507348 h 688975"/>
                  <a:gd name="connsiteX484" fmla="*/ 293418 w 609397"/>
                  <a:gd name="connsiteY484" fmla="*/ 511457 h 688975"/>
                  <a:gd name="connsiteX485" fmla="*/ 297522 w 609397"/>
                  <a:gd name="connsiteY485" fmla="*/ 515567 h 688975"/>
                  <a:gd name="connsiteX486" fmla="*/ 293418 w 609397"/>
                  <a:gd name="connsiteY486" fmla="*/ 515567 h 688975"/>
                  <a:gd name="connsiteX487" fmla="*/ 293418 w 609397"/>
                  <a:gd name="connsiteY487" fmla="*/ 519676 h 688975"/>
                  <a:gd name="connsiteX488" fmla="*/ 297522 w 609397"/>
                  <a:gd name="connsiteY488" fmla="*/ 519676 h 688975"/>
                  <a:gd name="connsiteX489" fmla="*/ 297522 w 609397"/>
                  <a:gd name="connsiteY489" fmla="*/ 515567 h 688975"/>
                  <a:gd name="connsiteX490" fmla="*/ 301625 w 609397"/>
                  <a:gd name="connsiteY490" fmla="*/ 519676 h 688975"/>
                  <a:gd name="connsiteX491" fmla="*/ 293418 w 609397"/>
                  <a:gd name="connsiteY491" fmla="*/ 523786 h 688975"/>
                  <a:gd name="connsiteX492" fmla="*/ 289314 w 609397"/>
                  <a:gd name="connsiteY492" fmla="*/ 527896 h 688975"/>
                  <a:gd name="connsiteX493" fmla="*/ 285211 w 609397"/>
                  <a:gd name="connsiteY493" fmla="*/ 523786 h 688975"/>
                  <a:gd name="connsiteX494" fmla="*/ 285211 w 609397"/>
                  <a:gd name="connsiteY494" fmla="*/ 527896 h 688975"/>
                  <a:gd name="connsiteX495" fmla="*/ 281107 w 609397"/>
                  <a:gd name="connsiteY495" fmla="*/ 527896 h 688975"/>
                  <a:gd name="connsiteX496" fmla="*/ 281107 w 609397"/>
                  <a:gd name="connsiteY496" fmla="*/ 532005 h 688975"/>
                  <a:gd name="connsiteX497" fmla="*/ 277003 w 609397"/>
                  <a:gd name="connsiteY497" fmla="*/ 532005 h 688975"/>
                  <a:gd name="connsiteX498" fmla="*/ 272900 w 609397"/>
                  <a:gd name="connsiteY498" fmla="*/ 532005 h 688975"/>
                  <a:gd name="connsiteX499" fmla="*/ 272900 w 609397"/>
                  <a:gd name="connsiteY499" fmla="*/ 536115 h 688975"/>
                  <a:gd name="connsiteX500" fmla="*/ 268796 w 609397"/>
                  <a:gd name="connsiteY500" fmla="*/ 536115 h 688975"/>
                  <a:gd name="connsiteX501" fmla="*/ 268796 w 609397"/>
                  <a:gd name="connsiteY501" fmla="*/ 540225 h 688975"/>
                  <a:gd name="connsiteX502" fmla="*/ 264693 w 609397"/>
                  <a:gd name="connsiteY502" fmla="*/ 536115 h 688975"/>
                  <a:gd name="connsiteX503" fmla="*/ 264693 w 609397"/>
                  <a:gd name="connsiteY503" fmla="*/ 532005 h 688975"/>
                  <a:gd name="connsiteX504" fmla="*/ 260589 w 609397"/>
                  <a:gd name="connsiteY504" fmla="*/ 532005 h 688975"/>
                  <a:gd name="connsiteX505" fmla="*/ 260589 w 609397"/>
                  <a:gd name="connsiteY505" fmla="*/ 536115 h 688975"/>
                  <a:gd name="connsiteX506" fmla="*/ 256485 w 609397"/>
                  <a:gd name="connsiteY506" fmla="*/ 536115 h 688975"/>
                  <a:gd name="connsiteX507" fmla="*/ 252382 w 609397"/>
                  <a:gd name="connsiteY507" fmla="*/ 536115 h 688975"/>
                  <a:gd name="connsiteX508" fmla="*/ 252382 w 609397"/>
                  <a:gd name="connsiteY508" fmla="*/ 540225 h 688975"/>
                  <a:gd name="connsiteX509" fmla="*/ 248278 w 609397"/>
                  <a:gd name="connsiteY509" fmla="*/ 540225 h 688975"/>
                  <a:gd name="connsiteX510" fmla="*/ 248278 w 609397"/>
                  <a:gd name="connsiteY510" fmla="*/ 536115 h 688975"/>
                  <a:gd name="connsiteX511" fmla="*/ 248278 w 609397"/>
                  <a:gd name="connsiteY511" fmla="*/ 532005 h 688975"/>
                  <a:gd name="connsiteX512" fmla="*/ 244174 w 609397"/>
                  <a:gd name="connsiteY512" fmla="*/ 532005 h 688975"/>
                  <a:gd name="connsiteX513" fmla="*/ 244174 w 609397"/>
                  <a:gd name="connsiteY513" fmla="*/ 536115 h 688975"/>
                  <a:gd name="connsiteX514" fmla="*/ 244174 w 609397"/>
                  <a:gd name="connsiteY514" fmla="*/ 540225 h 688975"/>
                  <a:gd name="connsiteX515" fmla="*/ 240071 w 609397"/>
                  <a:gd name="connsiteY515" fmla="*/ 544334 h 688975"/>
                  <a:gd name="connsiteX516" fmla="*/ 240071 w 609397"/>
                  <a:gd name="connsiteY516" fmla="*/ 548444 h 688975"/>
                  <a:gd name="connsiteX517" fmla="*/ 240071 w 609397"/>
                  <a:gd name="connsiteY517" fmla="*/ 552553 h 688975"/>
                  <a:gd name="connsiteX518" fmla="*/ 235967 w 609397"/>
                  <a:gd name="connsiteY518" fmla="*/ 552553 h 688975"/>
                  <a:gd name="connsiteX519" fmla="*/ 231864 w 609397"/>
                  <a:gd name="connsiteY519" fmla="*/ 552553 h 688975"/>
                  <a:gd name="connsiteX520" fmla="*/ 227760 w 609397"/>
                  <a:gd name="connsiteY520" fmla="*/ 552553 h 688975"/>
                  <a:gd name="connsiteX521" fmla="*/ 227760 w 609397"/>
                  <a:gd name="connsiteY521" fmla="*/ 556663 h 688975"/>
                  <a:gd name="connsiteX522" fmla="*/ 223656 w 609397"/>
                  <a:gd name="connsiteY522" fmla="*/ 556663 h 688975"/>
                  <a:gd name="connsiteX523" fmla="*/ 223656 w 609397"/>
                  <a:gd name="connsiteY523" fmla="*/ 560773 h 688975"/>
                  <a:gd name="connsiteX524" fmla="*/ 219553 w 609397"/>
                  <a:gd name="connsiteY524" fmla="*/ 556663 h 688975"/>
                  <a:gd name="connsiteX525" fmla="*/ 219553 w 609397"/>
                  <a:gd name="connsiteY525" fmla="*/ 560773 h 688975"/>
                  <a:gd name="connsiteX526" fmla="*/ 215449 w 609397"/>
                  <a:gd name="connsiteY526" fmla="*/ 560773 h 688975"/>
                  <a:gd name="connsiteX527" fmla="*/ 211345 w 609397"/>
                  <a:gd name="connsiteY527" fmla="*/ 556663 h 688975"/>
                  <a:gd name="connsiteX528" fmla="*/ 211345 w 609397"/>
                  <a:gd name="connsiteY528" fmla="*/ 560773 h 688975"/>
                  <a:gd name="connsiteX529" fmla="*/ 207242 w 609397"/>
                  <a:gd name="connsiteY529" fmla="*/ 564882 h 688975"/>
                  <a:gd name="connsiteX530" fmla="*/ 207242 w 609397"/>
                  <a:gd name="connsiteY530" fmla="*/ 568992 h 688975"/>
                  <a:gd name="connsiteX531" fmla="*/ 203138 w 609397"/>
                  <a:gd name="connsiteY531" fmla="*/ 573102 h 688975"/>
                  <a:gd name="connsiteX532" fmla="*/ 203138 w 609397"/>
                  <a:gd name="connsiteY532" fmla="*/ 577211 h 688975"/>
                  <a:gd name="connsiteX533" fmla="*/ 199035 w 609397"/>
                  <a:gd name="connsiteY533" fmla="*/ 577211 h 688975"/>
                  <a:gd name="connsiteX534" fmla="*/ 194931 w 609397"/>
                  <a:gd name="connsiteY534" fmla="*/ 589540 h 688975"/>
                  <a:gd name="connsiteX535" fmla="*/ 190827 w 609397"/>
                  <a:gd name="connsiteY535" fmla="*/ 593650 h 688975"/>
                  <a:gd name="connsiteX536" fmla="*/ 190827 w 609397"/>
                  <a:gd name="connsiteY536" fmla="*/ 597759 h 688975"/>
                  <a:gd name="connsiteX537" fmla="*/ 194931 w 609397"/>
                  <a:gd name="connsiteY537" fmla="*/ 597759 h 688975"/>
                  <a:gd name="connsiteX538" fmla="*/ 194931 w 609397"/>
                  <a:gd name="connsiteY538" fmla="*/ 601869 h 688975"/>
                  <a:gd name="connsiteX539" fmla="*/ 199035 w 609397"/>
                  <a:gd name="connsiteY539" fmla="*/ 601869 h 688975"/>
                  <a:gd name="connsiteX540" fmla="*/ 199035 w 609397"/>
                  <a:gd name="connsiteY540" fmla="*/ 605978 h 688975"/>
                  <a:gd name="connsiteX541" fmla="*/ 194931 w 609397"/>
                  <a:gd name="connsiteY541" fmla="*/ 605978 h 688975"/>
                  <a:gd name="connsiteX542" fmla="*/ 190827 w 609397"/>
                  <a:gd name="connsiteY542" fmla="*/ 605978 h 688975"/>
                  <a:gd name="connsiteX543" fmla="*/ 190827 w 609397"/>
                  <a:gd name="connsiteY543" fmla="*/ 610088 h 688975"/>
                  <a:gd name="connsiteX544" fmla="*/ 186724 w 609397"/>
                  <a:gd name="connsiteY544" fmla="*/ 610088 h 688975"/>
                  <a:gd name="connsiteX545" fmla="*/ 186724 w 609397"/>
                  <a:gd name="connsiteY545" fmla="*/ 614198 h 688975"/>
                  <a:gd name="connsiteX546" fmla="*/ 186724 w 609397"/>
                  <a:gd name="connsiteY546" fmla="*/ 618307 h 688975"/>
                  <a:gd name="connsiteX547" fmla="*/ 190827 w 609397"/>
                  <a:gd name="connsiteY547" fmla="*/ 618307 h 688975"/>
                  <a:gd name="connsiteX548" fmla="*/ 194931 w 609397"/>
                  <a:gd name="connsiteY548" fmla="*/ 618307 h 688975"/>
                  <a:gd name="connsiteX549" fmla="*/ 194931 w 609397"/>
                  <a:gd name="connsiteY549" fmla="*/ 622417 h 688975"/>
                  <a:gd name="connsiteX550" fmla="*/ 194931 w 609397"/>
                  <a:gd name="connsiteY550" fmla="*/ 626527 h 688975"/>
                  <a:gd name="connsiteX551" fmla="*/ 199035 w 609397"/>
                  <a:gd name="connsiteY551" fmla="*/ 626527 h 688975"/>
                  <a:gd name="connsiteX552" fmla="*/ 199035 w 609397"/>
                  <a:gd name="connsiteY552" fmla="*/ 634746 h 688975"/>
                  <a:gd name="connsiteX553" fmla="*/ 190827 w 609397"/>
                  <a:gd name="connsiteY553" fmla="*/ 642965 h 688975"/>
                  <a:gd name="connsiteX554" fmla="*/ 186724 w 609397"/>
                  <a:gd name="connsiteY554" fmla="*/ 642965 h 688975"/>
                  <a:gd name="connsiteX555" fmla="*/ 186724 w 609397"/>
                  <a:gd name="connsiteY555" fmla="*/ 647075 h 688975"/>
                  <a:gd name="connsiteX556" fmla="*/ 182620 w 609397"/>
                  <a:gd name="connsiteY556" fmla="*/ 647075 h 688975"/>
                  <a:gd name="connsiteX557" fmla="*/ 182620 w 609397"/>
                  <a:gd name="connsiteY557" fmla="*/ 642965 h 688975"/>
                  <a:gd name="connsiteX558" fmla="*/ 178516 w 609397"/>
                  <a:gd name="connsiteY558" fmla="*/ 634746 h 688975"/>
                  <a:gd name="connsiteX559" fmla="*/ 174413 w 609397"/>
                  <a:gd name="connsiteY559" fmla="*/ 647075 h 688975"/>
                  <a:gd name="connsiteX560" fmla="*/ 174413 w 609397"/>
                  <a:gd name="connsiteY560" fmla="*/ 651184 h 688975"/>
                  <a:gd name="connsiteX561" fmla="*/ 166206 w 609397"/>
                  <a:gd name="connsiteY561" fmla="*/ 651184 h 688975"/>
                  <a:gd name="connsiteX562" fmla="*/ 162102 w 609397"/>
                  <a:gd name="connsiteY562" fmla="*/ 651184 h 688975"/>
                  <a:gd name="connsiteX563" fmla="*/ 153895 w 609397"/>
                  <a:gd name="connsiteY563" fmla="*/ 651184 h 688975"/>
                  <a:gd name="connsiteX564" fmla="*/ 149791 w 609397"/>
                  <a:gd name="connsiteY564" fmla="*/ 655294 h 688975"/>
                  <a:gd name="connsiteX565" fmla="*/ 137480 w 609397"/>
                  <a:gd name="connsiteY565" fmla="*/ 655294 h 688975"/>
                  <a:gd name="connsiteX566" fmla="*/ 133377 w 609397"/>
                  <a:gd name="connsiteY566" fmla="*/ 655294 h 688975"/>
                  <a:gd name="connsiteX567" fmla="*/ 129273 w 609397"/>
                  <a:gd name="connsiteY567" fmla="*/ 655294 h 688975"/>
                  <a:gd name="connsiteX568" fmla="*/ 121066 w 609397"/>
                  <a:gd name="connsiteY568" fmla="*/ 659404 h 688975"/>
                  <a:gd name="connsiteX569" fmla="*/ 108755 w 609397"/>
                  <a:gd name="connsiteY569" fmla="*/ 667623 h 688975"/>
                  <a:gd name="connsiteX570" fmla="*/ 116962 w 609397"/>
                  <a:gd name="connsiteY570" fmla="*/ 667623 h 688975"/>
                  <a:gd name="connsiteX571" fmla="*/ 121066 w 609397"/>
                  <a:gd name="connsiteY571" fmla="*/ 667623 h 688975"/>
                  <a:gd name="connsiteX572" fmla="*/ 125169 w 609397"/>
                  <a:gd name="connsiteY572" fmla="*/ 667623 h 688975"/>
                  <a:gd name="connsiteX573" fmla="*/ 129273 w 609397"/>
                  <a:gd name="connsiteY573" fmla="*/ 667623 h 688975"/>
                  <a:gd name="connsiteX574" fmla="*/ 137480 w 609397"/>
                  <a:gd name="connsiteY574" fmla="*/ 663513 h 688975"/>
                  <a:gd name="connsiteX575" fmla="*/ 145687 w 609397"/>
                  <a:gd name="connsiteY575" fmla="*/ 659404 h 688975"/>
                  <a:gd name="connsiteX576" fmla="*/ 149791 w 609397"/>
                  <a:gd name="connsiteY576" fmla="*/ 659404 h 688975"/>
                  <a:gd name="connsiteX577" fmla="*/ 149791 w 609397"/>
                  <a:gd name="connsiteY577" fmla="*/ 663513 h 688975"/>
                  <a:gd name="connsiteX578" fmla="*/ 141584 w 609397"/>
                  <a:gd name="connsiteY578" fmla="*/ 667623 h 688975"/>
                  <a:gd name="connsiteX579" fmla="*/ 145687 w 609397"/>
                  <a:gd name="connsiteY579" fmla="*/ 667623 h 688975"/>
                  <a:gd name="connsiteX580" fmla="*/ 149791 w 609397"/>
                  <a:gd name="connsiteY580" fmla="*/ 663513 h 688975"/>
                  <a:gd name="connsiteX581" fmla="*/ 153895 w 609397"/>
                  <a:gd name="connsiteY581" fmla="*/ 663513 h 688975"/>
                  <a:gd name="connsiteX582" fmla="*/ 157998 w 609397"/>
                  <a:gd name="connsiteY582" fmla="*/ 663513 h 688975"/>
                  <a:gd name="connsiteX583" fmla="*/ 153895 w 609397"/>
                  <a:gd name="connsiteY583" fmla="*/ 667623 h 688975"/>
                  <a:gd name="connsiteX584" fmla="*/ 141584 w 609397"/>
                  <a:gd name="connsiteY584" fmla="*/ 671732 h 688975"/>
                  <a:gd name="connsiteX585" fmla="*/ 137480 w 609397"/>
                  <a:gd name="connsiteY585" fmla="*/ 671732 h 688975"/>
                  <a:gd name="connsiteX586" fmla="*/ 129273 w 609397"/>
                  <a:gd name="connsiteY586" fmla="*/ 671732 h 688975"/>
                  <a:gd name="connsiteX587" fmla="*/ 121066 w 609397"/>
                  <a:gd name="connsiteY587" fmla="*/ 675842 h 688975"/>
                  <a:gd name="connsiteX588" fmla="*/ 116962 w 609397"/>
                  <a:gd name="connsiteY588" fmla="*/ 675842 h 688975"/>
                  <a:gd name="connsiteX589" fmla="*/ 116962 w 609397"/>
                  <a:gd name="connsiteY589" fmla="*/ 679952 h 688975"/>
                  <a:gd name="connsiteX590" fmla="*/ 108755 w 609397"/>
                  <a:gd name="connsiteY590" fmla="*/ 679952 h 688975"/>
                  <a:gd name="connsiteX591" fmla="*/ 104651 w 609397"/>
                  <a:gd name="connsiteY591" fmla="*/ 679952 h 688975"/>
                  <a:gd name="connsiteX592" fmla="*/ 100548 w 609397"/>
                  <a:gd name="connsiteY592" fmla="*/ 679952 h 688975"/>
                  <a:gd name="connsiteX593" fmla="*/ 96444 w 609397"/>
                  <a:gd name="connsiteY593" fmla="*/ 679952 h 688975"/>
                  <a:gd name="connsiteX594" fmla="*/ 96444 w 609397"/>
                  <a:gd name="connsiteY594" fmla="*/ 684061 h 688975"/>
                  <a:gd name="connsiteX595" fmla="*/ 100548 w 609397"/>
                  <a:gd name="connsiteY595" fmla="*/ 684061 h 688975"/>
                  <a:gd name="connsiteX596" fmla="*/ 104651 w 609397"/>
                  <a:gd name="connsiteY596" fmla="*/ 684061 h 688975"/>
                  <a:gd name="connsiteX597" fmla="*/ 104651 w 609397"/>
                  <a:gd name="connsiteY597" fmla="*/ 688975 h 688975"/>
                  <a:gd name="connsiteX598" fmla="*/ 0 w 609397"/>
                  <a:gd name="connsiteY598" fmla="*/ 688975 h 688975"/>
                  <a:gd name="connsiteX599" fmla="*/ 0 w 609397"/>
                  <a:gd name="connsiteY599" fmla="*/ 66009 h 688975"/>
                  <a:gd name="connsiteX600" fmla="*/ 10268 w 609397"/>
                  <a:gd name="connsiteY600" fmla="*/ 59399 h 688975"/>
                  <a:gd name="connsiteX601" fmla="*/ 10268 w 609397"/>
                  <a:gd name="connsiteY601" fmla="*/ 55289 h 688975"/>
                  <a:gd name="connsiteX602" fmla="*/ 14371 w 609397"/>
                  <a:gd name="connsiteY602" fmla="*/ 51180 h 688975"/>
                  <a:gd name="connsiteX603" fmla="*/ 18475 w 609397"/>
                  <a:gd name="connsiteY603" fmla="*/ 47070 h 688975"/>
                  <a:gd name="connsiteX604" fmla="*/ 30786 w 609397"/>
                  <a:gd name="connsiteY604" fmla="*/ 34741 h 688975"/>
                  <a:gd name="connsiteX605" fmla="*/ 34890 w 609397"/>
                  <a:gd name="connsiteY605" fmla="*/ 22412 h 68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609397" h="688975">
                    <a:moveTo>
                      <a:pt x="199035" y="634746"/>
                    </a:moveTo>
                    <a:cubicBezTo>
                      <a:pt x="199035" y="634746"/>
                      <a:pt x="199035" y="634746"/>
                      <a:pt x="203138" y="634746"/>
                    </a:cubicBezTo>
                    <a:cubicBezTo>
                      <a:pt x="203138" y="634746"/>
                      <a:pt x="207242" y="634746"/>
                      <a:pt x="207242" y="638855"/>
                    </a:cubicBezTo>
                    <a:cubicBezTo>
                      <a:pt x="207242" y="638855"/>
                      <a:pt x="207242" y="638855"/>
                      <a:pt x="207242" y="634746"/>
                    </a:cubicBezTo>
                    <a:cubicBezTo>
                      <a:pt x="211345" y="634746"/>
                      <a:pt x="211345" y="634746"/>
                      <a:pt x="215449" y="634746"/>
                    </a:cubicBezTo>
                    <a:lnTo>
                      <a:pt x="215449" y="638855"/>
                    </a:lnTo>
                    <a:cubicBezTo>
                      <a:pt x="215449" y="638855"/>
                      <a:pt x="211345" y="638855"/>
                      <a:pt x="211345" y="638855"/>
                    </a:cubicBezTo>
                    <a:cubicBezTo>
                      <a:pt x="211345" y="638855"/>
                      <a:pt x="207242" y="638855"/>
                      <a:pt x="203138" y="642965"/>
                    </a:cubicBezTo>
                    <a:cubicBezTo>
                      <a:pt x="203138" y="642965"/>
                      <a:pt x="199035" y="642965"/>
                      <a:pt x="199035" y="642965"/>
                    </a:cubicBezTo>
                    <a:cubicBezTo>
                      <a:pt x="199035" y="642965"/>
                      <a:pt x="194931" y="642965"/>
                      <a:pt x="194931" y="642965"/>
                    </a:cubicBezTo>
                    <a:cubicBezTo>
                      <a:pt x="199035" y="642965"/>
                      <a:pt x="199035" y="638855"/>
                      <a:pt x="199035" y="634746"/>
                    </a:cubicBezTo>
                    <a:close/>
                    <a:moveTo>
                      <a:pt x="207242" y="622417"/>
                    </a:moveTo>
                    <a:cubicBezTo>
                      <a:pt x="211345" y="622417"/>
                      <a:pt x="211345" y="622417"/>
                      <a:pt x="211345" y="622417"/>
                    </a:cubicBezTo>
                    <a:cubicBezTo>
                      <a:pt x="211345" y="626527"/>
                      <a:pt x="215449" y="626527"/>
                      <a:pt x="215449" y="630636"/>
                    </a:cubicBezTo>
                    <a:cubicBezTo>
                      <a:pt x="211345" y="626527"/>
                      <a:pt x="211345" y="626527"/>
                      <a:pt x="211345" y="626527"/>
                    </a:cubicBezTo>
                    <a:cubicBezTo>
                      <a:pt x="207242" y="626527"/>
                      <a:pt x="207242" y="622417"/>
                      <a:pt x="207242" y="622417"/>
                    </a:cubicBezTo>
                    <a:close/>
                    <a:moveTo>
                      <a:pt x="260589" y="536115"/>
                    </a:moveTo>
                    <a:cubicBezTo>
                      <a:pt x="260589" y="536115"/>
                      <a:pt x="260589" y="536115"/>
                      <a:pt x="264693" y="536115"/>
                    </a:cubicBezTo>
                    <a:cubicBezTo>
                      <a:pt x="264693" y="540225"/>
                      <a:pt x="264693" y="540225"/>
                      <a:pt x="264693" y="540225"/>
                    </a:cubicBezTo>
                    <a:cubicBezTo>
                      <a:pt x="264693" y="540225"/>
                      <a:pt x="260589" y="540225"/>
                      <a:pt x="260589" y="540225"/>
                    </a:cubicBezTo>
                    <a:cubicBezTo>
                      <a:pt x="260589" y="540225"/>
                      <a:pt x="256485" y="540225"/>
                      <a:pt x="256485" y="540225"/>
                    </a:cubicBezTo>
                    <a:cubicBezTo>
                      <a:pt x="260589" y="540225"/>
                      <a:pt x="260589" y="536115"/>
                      <a:pt x="260589" y="536115"/>
                    </a:cubicBezTo>
                    <a:close/>
                    <a:moveTo>
                      <a:pt x="363180" y="400497"/>
                    </a:moveTo>
                    <a:cubicBezTo>
                      <a:pt x="363180" y="400497"/>
                      <a:pt x="363180" y="404607"/>
                      <a:pt x="363180" y="404607"/>
                    </a:cubicBezTo>
                    <a:cubicBezTo>
                      <a:pt x="363180" y="404607"/>
                      <a:pt x="363180" y="404607"/>
                      <a:pt x="359076" y="404607"/>
                    </a:cubicBezTo>
                    <a:cubicBezTo>
                      <a:pt x="363180" y="404607"/>
                      <a:pt x="363180" y="400497"/>
                      <a:pt x="363180" y="400497"/>
                    </a:cubicBezTo>
                    <a:close/>
                    <a:moveTo>
                      <a:pt x="543739" y="125153"/>
                    </a:moveTo>
                    <a:cubicBezTo>
                      <a:pt x="543739" y="125153"/>
                      <a:pt x="547843" y="129262"/>
                      <a:pt x="547843" y="125153"/>
                    </a:cubicBezTo>
                    <a:close/>
                    <a:moveTo>
                      <a:pt x="515014" y="75837"/>
                    </a:moveTo>
                    <a:cubicBezTo>
                      <a:pt x="515014" y="75837"/>
                      <a:pt x="519117" y="75837"/>
                      <a:pt x="519117" y="79947"/>
                    </a:cubicBezTo>
                    <a:cubicBezTo>
                      <a:pt x="515014" y="79947"/>
                      <a:pt x="515014" y="79947"/>
                      <a:pt x="515014" y="79947"/>
                    </a:cubicBezTo>
                    <a:cubicBezTo>
                      <a:pt x="515014" y="79947"/>
                      <a:pt x="515014" y="75837"/>
                      <a:pt x="515014" y="75837"/>
                    </a:cubicBezTo>
                    <a:close/>
                    <a:moveTo>
                      <a:pt x="445252" y="0"/>
                    </a:moveTo>
                    <a:lnTo>
                      <a:pt x="453459" y="0"/>
                    </a:lnTo>
                    <a:lnTo>
                      <a:pt x="453459" y="1864"/>
                    </a:lnTo>
                    <a:cubicBezTo>
                      <a:pt x="449356" y="1864"/>
                      <a:pt x="449356" y="1864"/>
                      <a:pt x="449356" y="1864"/>
                    </a:cubicBezTo>
                    <a:cubicBezTo>
                      <a:pt x="449356" y="1864"/>
                      <a:pt x="445252" y="1864"/>
                      <a:pt x="445252" y="1864"/>
                    </a:cubicBezTo>
                    <a:close/>
                    <a:moveTo>
                      <a:pt x="431080" y="0"/>
                    </a:moveTo>
                    <a:lnTo>
                      <a:pt x="441148" y="0"/>
                    </a:lnTo>
                    <a:lnTo>
                      <a:pt x="441148" y="1864"/>
                    </a:lnTo>
                    <a:cubicBezTo>
                      <a:pt x="441148" y="1864"/>
                      <a:pt x="441148" y="1864"/>
                      <a:pt x="437045" y="1864"/>
                    </a:cubicBezTo>
                    <a:cubicBezTo>
                      <a:pt x="437045" y="1864"/>
                      <a:pt x="432941" y="1864"/>
                      <a:pt x="432941" y="1864"/>
                    </a:cubicBezTo>
                    <a:close/>
                    <a:moveTo>
                      <a:pt x="33168" y="0"/>
                    </a:moveTo>
                    <a:lnTo>
                      <a:pt x="428838" y="0"/>
                    </a:lnTo>
                    <a:lnTo>
                      <a:pt x="428838" y="1864"/>
                    </a:lnTo>
                    <a:cubicBezTo>
                      <a:pt x="428838" y="1864"/>
                      <a:pt x="428838" y="1864"/>
                      <a:pt x="432941" y="1864"/>
                    </a:cubicBezTo>
                    <a:cubicBezTo>
                      <a:pt x="432941" y="1864"/>
                      <a:pt x="432941" y="5974"/>
                      <a:pt x="432941" y="5974"/>
                    </a:cubicBezTo>
                    <a:cubicBezTo>
                      <a:pt x="432941" y="5974"/>
                      <a:pt x="432941" y="5974"/>
                      <a:pt x="437045" y="5974"/>
                    </a:cubicBezTo>
                    <a:cubicBezTo>
                      <a:pt x="441148" y="5974"/>
                      <a:pt x="441148" y="5974"/>
                      <a:pt x="445252" y="5974"/>
                    </a:cubicBezTo>
                    <a:cubicBezTo>
                      <a:pt x="445252" y="5974"/>
                      <a:pt x="445252" y="10083"/>
                      <a:pt x="445252" y="10083"/>
                    </a:cubicBezTo>
                    <a:cubicBezTo>
                      <a:pt x="441148" y="10083"/>
                      <a:pt x="441148" y="10083"/>
                      <a:pt x="441148" y="10083"/>
                    </a:cubicBezTo>
                    <a:cubicBezTo>
                      <a:pt x="437045" y="10083"/>
                      <a:pt x="437045" y="10083"/>
                      <a:pt x="432941" y="10083"/>
                    </a:cubicBezTo>
                    <a:cubicBezTo>
                      <a:pt x="432941" y="10083"/>
                      <a:pt x="432941" y="14193"/>
                      <a:pt x="432941" y="14193"/>
                    </a:cubicBezTo>
                    <a:cubicBezTo>
                      <a:pt x="437045" y="14193"/>
                      <a:pt x="437045" y="14193"/>
                      <a:pt x="437045" y="14193"/>
                    </a:cubicBezTo>
                    <a:cubicBezTo>
                      <a:pt x="437045" y="14193"/>
                      <a:pt x="437045" y="14193"/>
                      <a:pt x="441148" y="14193"/>
                    </a:cubicBezTo>
                    <a:cubicBezTo>
                      <a:pt x="441148" y="18303"/>
                      <a:pt x="441148" y="18303"/>
                      <a:pt x="441148" y="18303"/>
                    </a:cubicBezTo>
                    <a:cubicBezTo>
                      <a:pt x="441148" y="18303"/>
                      <a:pt x="441148" y="18303"/>
                      <a:pt x="445252" y="18303"/>
                    </a:cubicBezTo>
                    <a:cubicBezTo>
                      <a:pt x="445252" y="18303"/>
                      <a:pt x="445252" y="18303"/>
                      <a:pt x="445252" y="22412"/>
                    </a:cubicBezTo>
                    <a:cubicBezTo>
                      <a:pt x="441148" y="22412"/>
                      <a:pt x="437045" y="22412"/>
                      <a:pt x="437045" y="18303"/>
                    </a:cubicBezTo>
                    <a:cubicBezTo>
                      <a:pt x="432941" y="18303"/>
                      <a:pt x="432941" y="18303"/>
                      <a:pt x="432941" y="18303"/>
                    </a:cubicBezTo>
                    <a:cubicBezTo>
                      <a:pt x="432941" y="18303"/>
                      <a:pt x="432941" y="18303"/>
                      <a:pt x="432941" y="22412"/>
                    </a:cubicBezTo>
                    <a:cubicBezTo>
                      <a:pt x="437045" y="22412"/>
                      <a:pt x="441148" y="22412"/>
                      <a:pt x="445252" y="22412"/>
                    </a:cubicBezTo>
                    <a:cubicBezTo>
                      <a:pt x="449356" y="22412"/>
                      <a:pt x="449356" y="22412"/>
                      <a:pt x="449356" y="26522"/>
                    </a:cubicBezTo>
                    <a:cubicBezTo>
                      <a:pt x="449356" y="30631"/>
                      <a:pt x="449356" y="30631"/>
                      <a:pt x="449356" y="30631"/>
                    </a:cubicBezTo>
                    <a:cubicBezTo>
                      <a:pt x="453459" y="30631"/>
                      <a:pt x="453459" y="30631"/>
                      <a:pt x="453459" y="30631"/>
                    </a:cubicBezTo>
                    <a:cubicBezTo>
                      <a:pt x="453459" y="30631"/>
                      <a:pt x="453459" y="34741"/>
                      <a:pt x="453459" y="34741"/>
                    </a:cubicBezTo>
                    <a:cubicBezTo>
                      <a:pt x="453459" y="34741"/>
                      <a:pt x="457563" y="38851"/>
                      <a:pt x="457563" y="38851"/>
                    </a:cubicBezTo>
                    <a:cubicBezTo>
                      <a:pt x="461667" y="42960"/>
                      <a:pt x="461667" y="42960"/>
                      <a:pt x="465770" y="42960"/>
                    </a:cubicBezTo>
                    <a:cubicBezTo>
                      <a:pt x="465770" y="42960"/>
                      <a:pt x="465770" y="42960"/>
                      <a:pt x="469874" y="42960"/>
                    </a:cubicBezTo>
                    <a:cubicBezTo>
                      <a:pt x="469874" y="47070"/>
                      <a:pt x="465770" y="47070"/>
                      <a:pt x="465770" y="47070"/>
                    </a:cubicBezTo>
                    <a:cubicBezTo>
                      <a:pt x="465770" y="47070"/>
                      <a:pt x="465770" y="47070"/>
                      <a:pt x="469874" y="47070"/>
                    </a:cubicBezTo>
                    <a:lnTo>
                      <a:pt x="469874" y="51180"/>
                    </a:lnTo>
                    <a:cubicBezTo>
                      <a:pt x="469874" y="51180"/>
                      <a:pt x="473977" y="51180"/>
                      <a:pt x="473977" y="51180"/>
                    </a:cubicBezTo>
                    <a:cubicBezTo>
                      <a:pt x="473977" y="51180"/>
                      <a:pt x="473977" y="47070"/>
                      <a:pt x="473977" y="42960"/>
                    </a:cubicBezTo>
                    <a:cubicBezTo>
                      <a:pt x="478081" y="47070"/>
                      <a:pt x="478081" y="47070"/>
                      <a:pt x="478081" y="47070"/>
                    </a:cubicBezTo>
                    <a:cubicBezTo>
                      <a:pt x="478081" y="47070"/>
                      <a:pt x="482185" y="47070"/>
                      <a:pt x="482185" y="47070"/>
                    </a:cubicBezTo>
                    <a:cubicBezTo>
                      <a:pt x="482185" y="47070"/>
                      <a:pt x="478081" y="47070"/>
                      <a:pt x="478081" y="51180"/>
                    </a:cubicBezTo>
                    <a:cubicBezTo>
                      <a:pt x="478081" y="51180"/>
                      <a:pt x="478081" y="55289"/>
                      <a:pt x="478081" y="55289"/>
                    </a:cubicBezTo>
                    <a:cubicBezTo>
                      <a:pt x="482185" y="55289"/>
                      <a:pt x="482185" y="55289"/>
                      <a:pt x="482185" y="59399"/>
                    </a:cubicBezTo>
                    <a:cubicBezTo>
                      <a:pt x="482185" y="59399"/>
                      <a:pt x="478081" y="59399"/>
                      <a:pt x="478081" y="59399"/>
                    </a:cubicBezTo>
                    <a:cubicBezTo>
                      <a:pt x="478081" y="59399"/>
                      <a:pt x="482185" y="59399"/>
                      <a:pt x="482185" y="63508"/>
                    </a:cubicBezTo>
                    <a:cubicBezTo>
                      <a:pt x="478081" y="63508"/>
                      <a:pt x="478081" y="67618"/>
                      <a:pt x="478081" y="67618"/>
                    </a:cubicBezTo>
                    <a:cubicBezTo>
                      <a:pt x="478081" y="67618"/>
                      <a:pt x="473977" y="71728"/>
                      <a:pt x="473977" y="71728"/>
                    </a:cubicBezTo>
                    <a:cubicBezTo>
                      <a:pt x="473977" y="71728"/>
                      <a:pt x="473977" y="75837"/>
                      <a:pt x="478081" y="75837"/>
                    </a:cubicBezTo>
                    <a:cubicBezTo>
                      <a:pt x="478081" y="71728"/>
                      <a:pt x="482185" y="71728"/>
                      <a:pt x="482185" y="71728"/>
                    </a:cubicBezTo>
                    <a:cubicBezTo>
                      <a:pt x="482185" y="67618"/>
                      <a:pt x="486288" y="71728"/>
                      <a:pt x="486288" y="71728"/>
                    </a:cubicBezTo>
                    <a:cubicBezTo>
                      <a:pt x="490392" y="71728"/>
                      <a:pt x="490392" y="71728"/>
                      <a:pt x="490392" y="71728"/>
                    </a:cubicBezTo>
                    <a:cubicBezTo>
                      <a:pt x="490392" y="71728"/>
                      <a:pt x="490392" y="71728"/>
                      <a:pt x="494496" y="67618"/>
                    </a:cubicBezTo>
                    <a:cubicBezTo>
                      <a:pt x="494496" y="67618"/>
                      <a:pt x="494496" y="67618"/>
                      <a:pt x="494496" y="71728"/>
                    </a:cubicBezTo>
                    <a:cubicBezTo>
                      <a:pt x="494496" y="71728"/>
                      <a:pt x="494496" y="75837"/>
                      <a:pt x="494496" y="75837"/>
                    </a:cubicBezTo>
                    <a:cubicBezTo>
                      <a:pt x="494496" y="75837"/>
                      <a:pt x="498599" y="75837"/>
                      <a:pt x="502703" y="75837"/>
                    </a:cubicBezTo>
                    <a:cubicBezTo>
                      <a:pt x="502703" y="79947"/>
                      <a:pt x="502703" y="79947"/>
                      <a:pt x="502703" y="79947"/>
                    </a:cubicBezTo>
                    <a:cubicBezTo>
                      <a:pt x="502703" y="79947"/>
                      <a:pt x="498599" y="84056"/>
                      <a:pt x="498599" y="84056"/>
                    </a:cubicBezTo>
                    <a:cubicBezTo>
                      <a:pt x="498599" y="84056"/>
                      <a:pt x="494496" y="88166"/>
                      <a:pt x="494496" y="88166"/>
                    </a:cubicBezTo>
                    <a:cubicBezTo>
                      <a:pt x="494496" y="88166"/>
                      <a:pt x="498599" y="88166"/>
                      <a:pt x="498599" y="88166"/>
                    </a:cubicBezTo>
                    <a:cubicBezTo>
                      <a:pt x="498599" y="88166"/>
                      <a:pt x="498599" y="84056"/>
                      <a:pt x="498599" y="84056"/>
                    </a:cubicBezTo>
                    <a:cubicBezTo>
                      <a:pt x="502703" y="84056"/>
                      <a:pt x="502703" y="79947"/>
                      <a:pt x="506806" y="79947"/>
                    </a:cubicBezTo>
                    <a:cubicBezTo>
                      <a:pt x="506806" y="79947"/>
                      <a:pt x="510910" y="75837"/>
                      <a:pt x="510910" y="71728"/>
                    </a:cubicBezTo>
                    <a:cubicBezTo>
                      <a:pt x="510910" y="71728"/>
                      <a:pt x="515014" y="71728"/>
                      <a:pt x="515014" y="75837"/>
                    </a:cubicBezTo>
                    <a:cubicBezTo>
                      <a:pt x="515014" y="75837"/>
                      <a:pt x="515014" y="75837"/>
                      <a:pt x="510910" y="75837"/>
                    </a:cubicBezTo>
                    <a:cubicBezTo>
                      <a:pt x="510910" y="79947"/>
                      <a:pt x="506806" y="79947"/>
                      <a:pt x="506806" y="84056"/>
                    </a:cubicBezTo>
                    <a:cubicBezTo>
                      <a:pt x="506806" y="84056"/>
                      <a:pt x="510910" y="84056"/>
                      <a:pt x="510910" y="79947"/>
                    </a:cubicBezTo>
                    <a:cubicBezTo>
                      <a:pt x="510910" y="79947"/>
                      <a:pt x="515014" y="79947"/>
                      <a:pt x="515014" y="79947"/>
                    </a:cubicBezTo>
                    <a:cubicBezTo>
                      <a:pt x="515014" y="84056"/>
                      <a:pt x="515014" y="84056"/>
                      <a:pt x="515014" y="84056"/>
                    </a:cubicBezTo>
                    <a:cubicBezTo>
                      <a:pt x="515014" y="84056"/>
                      <a:pt x="519117" y="84056"/>
                      <a:pt x="519117" y="84056"/>
                    </a:cubicBezTo>
                    <a:cubicBezTo>
                      <a:pt x="519117" y="84056"/>
                      <a:pt x="515014" y="88166"/>
                      <a:pt x="515014" y="88166"/>
                    </a:cubicBezTo>
                    <a:cubicBezTo>
                      <a:pt x="515014" y="88166"/>
                      <a:pt x="519117" y="88166"/>
                      <a:pt x="519117" y="92276"/>
                    </a:cubicBezTo>
                    <a:cubicBezTo>
                      <a:pt x="523221" y="92276"/>
                      <a:pt x="527325" y="92276"/>
                      <a:pt x="531428" y="92276"/>
                    </a:cubicBezTo>
                    <a:cubicBezTo>
                      <a:pt x="531428" y="92276"/>
                      <a:pt x="531428" y="92276"/>
                      <a:pt x="535532" y="92276"/>
                    </a:cubicBezTo>
                    <a:cubicBezTo>
                      <a:pt x="539635" y="92276"/>
                      <a:pt x="539635" y="92276"/>
                      <a:pt x="539635" y="92276"/>
                    </a:cubicBezTo>
                    <a:cubicBezTo>
                      <a:pt x="539635" y="88166"/>
                      <a:pt x="543739" y="88166"/>
                      <a:pt x="543739" y="88166"/>
                    </a:cubicBezTo>
                    <a:cubicBezTo>
                      <a:pt x="547843" y="88166"/>
                      <a:pt x="547843" y="92276"/>
                      <a:pt x="547843" y="92276"/>
                    </a:cubicBezTo>
                    <a:cubicBezTo>
                      <a:pt x="547843" y="92276"/>
                      <a:pt x="543739" y="92276"/>
                      <a:pt x="543739" y="92276"/>
                    </a:cubicBezTo>
                    <a:cubicBezTo>
                      <a:pt x="543739" y="96385"/>
                      <a:pt x="539635" y="96385"/>
                      <a:pt x="539635" y="96385"/>
                    </a:cubicBezTo>
                    <a:cubicBezTo>
                      <a:pt x="543739" y="96385"/>
                      <a:pt x="547843" y="96385"/>
                      <a:pt x="547843" y="96385"/>
                    </a:cubicBezTo>
                    <a:cubicBezTo>
                      <a:pt x="547843" y="96385"/>
                      <a:pt x="551946" y="96385"/>
                      <a:pt x="551946" y="96385"/>
                    </a:cubicBezTo>
                    <a:cubicBezTo>
                      <a:pt x="551946" y="96385"/>
                      <a:pt x="551946" y="96385"/>
                      <a:pt x="551946" y="100495"/>
                    </a:cubicBezTo>
                    <a:cubicBezTo>
                      <a:pt x="551946" y="100495"/>
                      <a:pt x="551946" y="100495"/>
                      <a:pt x="556050" y="100495"/>
                    </a:cubicBezTo>
                    <a:cubicBezTo>
                      <a:pt x="556050" y="100495"/>
                      <a:pt x="560154" y="100495"/>
                      <a:pt x="560154" y="100495"/>
                    </a:cubicBezTo>
                    <a:cubicBezTo>
                      <a:pt x="560154" y="100495"/>
                      <a:pt x="564257" y="104605"/>
                      <a:pt x="564257" y="104605"/>
                    </a:cubicBezTo>
                    <a:cubicBezTo>
                      <a:pt x="564257" y="104605"/>
                      <a:pt x="564257" y="104605"/>
                      <a:pt x="560154" y="108714"/>
                    </a:cubicBezTo>
                    <a:cubicBezTo>
                      <a:pt x="560154" y="108714"/>
                      <a:pt x="556050" y="112824"/>
                      <a:pt x="556050" y="112824"/>
                    </a:cubicBezTo>
                    <a:cubicBezTo>
                      <a:pt x="551946" y="112824"/>
                      <a:pt x="551946" y="112824"/>
                      <a:pt x="551946" y="112824"/>
                    </a:cubicBezTo>
                    <a:cubicBezTo>
                      <a:pt x="547843" y="112824"/>
                      <a:pt x="543739" y="112824"/>
                      <a:pt x="539635" y="116933"/>
                    </a:cubicBezTo>
                    <a:cubicBezTo>
                      <a:pt x="539635" y="116933"/>
                      <a:pt x="535532" y="116933"/>
                      <a:pt x="535532" y="116933"/>
                    </a:cubicBezTo>
                    <a:cubicBezTo>
                      <a:pt x="535532" y="121043"/>
                      <a:pt x="531428" y="121043"/>
                      <a:pt x="527325" y="121043"/>
                    </a:cubicBezTo>
                    <a:cubicBezTo>
                      <a:pt x="531428" y="121043"/>
                      <a:pt x="531428" y="121043"/>
                      <a:pt x="531428" y="125153"/>
                    </a:cubicBezTo>
                    <a:cubicBezTo>
                      <a:pt x="527325" y="129262"/>
                      <a:pt x="523221" y="129262"/>
                      <a:pt x="519117" y="125153"/>
                    </a:cubicBezTo>
                    <a:cubicBezTo>
                      <a:pt x="515014" y="125153"/>
                      <a:pt x="506806" y="129262"/>
                      <a:pt x="502703" y="129262"/>
                    </a:cubicBezTo>
                    <a:cubicBezTo>
                      <a:pt x="506806" y="129262"/>
                      <a:pt x="506806" y="129262"/>
                      <a:pt x="510910" y="129262"/>
                    </a:cubicBezTo>
                    <a:cubicBezTo>
                      <a:pt x="510910" y="129262"/>
                      <a:pt x="515014" y="129262"/>
                      <a:pt x="515014" y="129262"/>
                    </a:cubicBezTo>
                    <a:cubicBezTo>
                      <a:pt x="510910" y="137482"/>
                      <a:pt x="502703" y="137482"/>
                      <a:pt x="498599" y="137482"/>
                    </a:cubicBezTo>
                    <a:cubicBezTo>
                      <a:pt x="494496" y="141591"/>
                      <a:pt x="490392" y="141591"/>
                      <a:pt x="490392" y="141591"/>
                    </a:cubicBezTo>
                    <a:cubicBezTo>
                      <a:pt x="486288" y="145701"/>
                      <a:pt x="486288" y="145701"/>
                      <a:pt x="486288" y="149810"/>
                    </a:cubicBezTo>
                    <a:cubicBezTo>
                      <a:pt x="486288" y="149810"/>
                      <a:pt x="486288" y="153920"/>
                      <a:pt x="486288" y="153920"/>
                    </a:cubicBezTo>
                    <a:cubicBezTo>
                      <a:pt x="486288" y="158030"/>
                      <a:pt x="482185" y="158030"/>
                      <a:pt x="482185" y="158030"/>
                    </a:cubicBezTo>
                    <a:cubicBezTo>
                      <a:pt x="482185" y="158030"/>
                      <a:pt x="478081" y="158030"/>
                      <a:pt x="478081" y="158030"/>
                    </a:cubicBezTo>
                    <a:cubicBezTo>
                      <a:pt x="478081" y="158030"/>
                      <a:pt x="482185" y="162139"/>
                      <a:pt x="482185" y="162139"/>
                    </a:cubicBezTo>
                    <a:cubicBezTo>
                      <a:pt x="482185" y="158030"/>
                      <a:pt x="482185" y="158030"/>
                      <a:pt x="482185" y="158030"/>
                    </a:cubicBezTo>
                    <a:cubicBezTo>
                      <a:pt x="482185" y="158030"/>
                      <a:pt x="486288" y="158030"/>
                      <a:pt x="486288" y="158030"/>
                    </a:cubicBezTo>
                    <a:cubicBezTo>
                      <a:pt x="486288" y="162139"/>
                      <a:pt x="486288" y="158030"/>
                      <a:pt x="490392" y="158030"/>
                    </a:cubicBezTo>
                    <a:cubicBezTo>
                      <a:pt x="490392" y="158030"/>
                      <a:pt x="490392" y="158030"/>
                      <a:pt x="490392" y="153920"/>
                    </a:cubicBezTo>
                    <a:cubicBezTo>
                      <a:pt x="490392" y="153920"/>
                      <a:pt x="490392" y="153920"/>
                      <a:pt x="494496" y="153920"/>
                    </a:cubicBezTo>
                    <a:cubicBezTo>
                      <a:pt x="498599" y="153920"/>
                      <a:pt x="498599" y="153920"/>
                      <a:pt x="502703" y="149810"/>
                    </a:cubicBezTo>
                    <a:cubicBezTo>
                      <a:pt x="506806" y="149810"/>
                      <a:pt x="506806" y="145701"/>
                      <a:pt x="510910" y="145701"/>
                    </a:cubicBezTo>
                    <a:cubicBezTo>
                      <a:pt x="515014" y="145701"/>
                      <a:pt x="515014" y="145701"/>
                      <a:pt x="515014" y="145701"/>
                    </a:cubicBezTo>
                    <a:cubicBezTo>
                      <a:pt x="515014" y="145701"/>
                      <a:pt x="519117" y="141591"/>
                      <a:pt x="519117" y="141591"/>
                    </a:cubicBezTo>
                    <a:cubicBezTo>
                      <a:pt x="519117" y="141591"/>
                      <a:pt x="515014" y="141591"/>
                      <a:pt x="515014" y="141591"/>
                    </a:cubicBezTo>
                    <a:cubicBezTo>
                      <a:pt x="515014" y="137482"/>
                      <a:pt x="519117" y="137482"/>
                      <a:pt x="519117" y="137482"/>
                    </a:cubicBezTo>
                    <a:cubicBezTo>
                      <a:pt x="519117" y="137482"/>
                      <a:pt x="519117" y="133372"/>
                      <a:pt x="523221" y="133372"/>
                    </a:cubicBezTo>
                    <a:cubicBezTo>
                      <a:pt x="523221" y="133372"/>
                      <a:pt x="523221" y="133372"/>
                      <a:pt x="527325" y="133372"/>
                    </a:cubicBezTo>
                    <a:cubicBezTo>
                      <a:pt x="531428" y="129262"/>
                      <a:pt x="535532" y="129262"/>
                      <a:pt x="539635" y="125153"/>
                    </a:cubicBezTo>
                    <a:cubicBezTo>
                      <a:pt x="535532" y="125153"/>
                      <a:pt x="535532" y="125153"/>
                      <a:pt x="531428" y="125153"/>
                    </a:cubicBezTo>
                    <a:cubicBezTo>
                      <a:pt x="531428" y="121043"/>
                      <a:pt x="535532" y="121043"/>
                      <a:pt x="535532" y="121043"/>
                    </a:cubicBezTo>
                    <a:cubicBezTo>
                      <a:pt x="539635" y="121043"/>
                      <a:pt x="543739" y="121043"/>
                      <a:pt x="547843" y="121043"/>
                    </a:cubicBezTo>
                    <a:cubicBezTo>
                      <a:pt x="551946" y="121043"/>
                      <a:pt x="556050" y="121043"/>
                      <a:pt x="560154" y="121043"/>
                    </a:cubicBezTo>
                    <a:cubicBezTo>
                      <a:pt x="560154" y="121043"/>
                      <a:pt x="560154" y="121043"/>
                      <a:pt x="560154" y="125153"/>
                    </a:cubicBezTo>
                    <a:cubicBezTo>
                      <a:pt x="564257" y="129262"/>
                      <a:pt x="568361" y="133372"/>
                      <a:pt x="568361" y="133372"/>
                    </a:cubicBezTo>
                    <a:cubicBezTo>
                      <a:pt x="568361" y="137482"/>
                      <a:pt x="568361" y="137482"/>
                      <a:pt x="568361" y="137482"/>
                    </a:cubicBezTo>
                    <a:cubicBezTo>
                      <a:pt x="568361" y="137482"/>
                      <a:pt x="568361" y="141591"/>
                      <a:pt x="568361" y="141591"/>
                    </a:cubicBezTo>
                    <a:cubicBezTo>
                      <a:pt x="564257" y="145701"/>
                      <a:pt x="560154" y="145701"/>
                      <a:pt x="560154" y="149810"/>
                    </a:cubicBezTo>
                    <a:cubicBezTo>
                      <a:pt x="560154" y="149810"/>
                      <a:pt x="564257" y="149810"/>
                      <a:pt x="564257" y="149810"/>
                    </a:cubicBezTo>
                    <a:cubicBezTo>
                      <a:pt x="564257" y="153920"/>
                      <a:pt x="564257" y="153920"/>
                      <a:pt x="564257" y="153920"/>
                    </a:cubicBezTo>
                    <a:cubicBezTo>
                      <a:pt x="568361" y="153920"/>
                      <a:pt x="568361" y="149810"/>
                      <a:pt x="568361" y="145701"/>
                    </a:cubicBezTo>
                    <a:cubicBezTo>
                      <a:pt x="572464" y="141591"/>
                      <a:pt x="576568" y="145701"/>
                      <a:pt x="584775" y="141591"/>
                    </a:cubicBezTo>
                    <a:cubicBezTo>
                      <a:pt x="584775" y="145701"/>
                      <a:pt x="584775" y="145701"/>
                      <a:pt x="584775" y="145701"/>
                    </a:cubicBezTo>
                    <a:cubicBezTo>
                      <a:pt x="584775" y="149810"/>
                      <a:pt x="592983" y="149810"/>
                      <a:pt x="592983" y="149810"/>
                    </a:cubicBezTo>
                    <a:cubicBezTo>
                      <a:pt x="592983" y="149810"/>
                      <a:pt x="592983" y="149810"/>
                      <a:pt x="597086" y="149810"/>
                    </a:cubicBezTo>
                    <a:cubicBezTo>
                      <a:pt x="597086" y="149810"/>
                      <a:pt x="601190" y="149810"/>
                      <a:pt x="597086" y="153920"/>
                    </a:cubicBezTo>
                    <a:cubicBezTo>
                      <a:pt x="601190" y="158030"/>
                      <a:pt x="601190" y="158030"/>
                      <a:pt x="601190" y="158030"/>
                    </a:cubicBezTo>
                    <a:cubicBezTo>
                      <a:pt x="601190" y="158030"/>
                      <a:pt x="601190" y="162139"/>
                      <a:pt x="605293" y="162139"/>
                    </a:cubicBezTo>
                    <a:cubicBezTo>
                      <a:pt x="605293" y="162139"/>
                      <a:pt x="605293" y="166249"/>
                      <a:pt x="605293" y="166249"/>
                    </a:cubicBezTo>
                    <a:cubicBezTo>
                      <a:pt x="605293" y="170359"/>
                      <a:pt x="605293" y="170359"/>
                      <a:pt x="605293" y="174468"/>
                    </a:cubicBezTo>
                    <a:cubicBezTo>
                      <a:pt x="605293" y="174468"/>
                      <a:pt x="601190" y="174468"/>
                      <a:pt x="597086" y="174468"/>
                    </a:cubicBezTo>
                    <a:cubicBezTo>
                      <a:pt x="601190" y="178578"/>
                      <a:pt x="601190" y="178578"/>
                      <a:pt x="601190" y="178578"/>
                    </a:cubicBezTo>
                    <a:cubicBezTo>
                      <a:pt x="601190" y="178578"/>
                      <a:pt x="601190" y="178578"/>
                      <a:pt x="605293" y="182687"/>
                    </a:cubicBezTo>
                    <a:cubicBezTo>
                      <a:pt x="601190" y="182687"/>
                      <a:pt x="601190" y="186797"/>
                      <a:pt x="601190" y="186797"/>
                    </a:cubicBezTo>
                    <a:cubicBezTo>
                      <a:pt x="597086" y="186797"/>
                      <a:pt x="597086" y="186797"/>
                      <a:pt x="597086" y="186797"/>
                    </a:cubicBezTo>
                    <a:cubicBezTo>
                      <a:pt x="601190" y="186797"/>
                      <a:pt x="601190" y="190907"/>
                      <a:pt x="601190" y="190907"/>
                    </a:cubicBezTo>
                    <a:cubicBezTo>
                      <a:pt x="601190" y="190907"/>
                      <a:pt x="601190" y="190907"/>
                      <a:pt x="605293" y="190907"/>
                    </a:cubicBezTo>
                    <a:cubicBezTo>
                      <a:pt x="605293" y="190907"/>
                      <a:pt x="605293" y="195016"/>
                      <a:pt x="605293" y="195016"/>
                    </a:cubicBezTo>
                    <a:cubicBezTo>
                      <a:pt x="605293" y="195016"/>
                      <a:pt x="605293" y="199126"/>
                      <a:pt x="605293" y="199126"/>
                    </a:cubicBezTo>
                    <a:cubicBezTo>
                      <a:pt x="605293" y="199126"/>
                      <a:pt x="601190" y="195016"/>
                      <a:pt x="597086" y="195016"/>
                    </a:cubicBezTo>
                    <a:cubicBezTo>
                      <a:pt x="597086" y="195016"/>
                      <a:pt x="597086" y="199126"/>
                      <a:pt x="597086" y="199126"/>
                    </a:cubicBezTo>
                    <a:cubicBezTo>
                      <a:pt x="601190" y="199126"/>
                      <a:pt x="601190" y="199126"/>
                      <a:pt x="605293" y="199126"/>
                    </a:cubicBezTo>
                    <a:cubicBezTo>
                      <a:pt x="605293" y="199126"/>
                      <a:pt x="609397" y="199126"/>
                      <a:pt x="609397" y="203236"/>
                    </a:cubicBezTo>
                    <a:cubicBezTo>
                      <a:pt x="605293" y="207345"/>
                      <a:pt x="601190" y="203236"/>
                      <a:pt x="601190" y="207345"/>
                    </a:cubicBezTo>
                    <a:cubicBezTo>
                      <a:pt x="601190" y="207345"/>
                      <a:pt x="605293" y="207345"/>
                      <a:pt x="605293" y="207345"/>
                    </a:cubicBezTo>
                    <a:cubicBezTo>
                      <a:pt x="605293" y="211455"/>
                      <a:pt x="605293" y="211455"/>
                      <a:pt x="605293" y="211455"/>
                    </a:cubicBezTo>
                    <a:cubicBezTo>
                      <a:pt x="609397" y="211455"/>
                      <a:pt x="609397" y="211455"/>
                      <a:pt x="609397" y="211455"/>
                    </a:cubicBezTo>
                    <a:cubicBezTo>
                      <a:pt x="609397" y="211455"/>
                      <a:pt x="609397" y="211455"/>
                      <a:pt x="609397" y="215564"/>
                    </a:cubicBezTo>
                    <a:cubicBezTo>
                      <a:pt x="609397" y="215564"/>
                      <a:pt x="609397" y="215564"/>
                      <a:pt x="605293" y="219674"/>
                    </a:cubicBezTo>
                    <a:cubicBezTo>
                      <a:pt x="601190" y="219674"/>
                      <a:pt x="601190" y="219674"/>
                      <a:pt x="601190" y="223784"/>
                    </a:cubicBezTo>
                    <a:cubicBezTo>
                      <a:pt x="601190" y="223784"/>
                      <a:pt x="601190" y="223784"/>
                      <a:pt x="601190" y="227893"/>
                    </a:cubicBezTo>
                    <a:cubicBezTo>
                      <a:pt x="597086" y="227893"/>
                      <a:pt x="597086" y="232003"/>
                      <a:pt x="592983" y="232003"/>
                    </a:cubicBezTo>
                    <a:cubicBezTo>
                      <a:pt x="592983" y="232003"/>
                      <a:pt x="588879" y="232003"/>
                      <a:pt x="588879" y="232003"/>
                    </a:cubicBezTo>
                    <a:cubicBezTo>
                      <a:pt x="588879" y="232003"/>
                      <a:pt x="584775" y="236113"/>
                      <a:pt x="584775" y="236113"/>
                    </a:cubicBezTo>
                    <a:cubicBezTo>
                      <a:pt x="584775" y="236113"/>
                      <a:pt x="580672" y="240222"/>
                      <a:pt x="580672" y="240222"/>
                    </a:cubicBezTo>
                    <a:cubicBezTo>
                      <a:pt x="576568" y="244332"/>
                      <a:pt x="576568" y="244332"/>
                      <a:pt x="572464" y="248441"/>
                    </a:cubicBezTo>
                    <a:cubicBezTo>
                      <a:pt x="568361" y="248441"/>
                      <a:pt x="568361" y="248441"/>
                      <a:pt x="568361" y="248441"/>
                    </a:cubicBezTo>
                    <a:cubicBezTo>
                      <a:pt x="568361" y="248441"/>
                      <a:pt x="564257" y="248441"/>
                      <a:pt x="564257" y="244332"/>
                    </a:cubicBezTo>
                    <a:cubicBezTo>
                      <a:pt x="564257" y="244332"/>
                      <a:pt x="564257" y="244332"/>
                      <a:pt x="560154" y="244332"/>
                    </a:cubicBezTo>
                    <a:cubicBezTo>
                      <a:pt x="556050" y="248441"/>
                      <a:pt x="556050" y="248441"/>
                      <a:pt x="551946" y="248441"/>
                    </a:cubicBezTo>
                    <a:cubicBezTo>
                      <a:pt x="551946" y="248441"/>
                      <a:pt x="551946" y="248441"/>
                      <a:pt x="547843" y="248441"/>
                    </a:cubicBezTo>
                    <a:cubicBezTo>
                      <a:pt x="547843" y="248441"/>
                      <a:pt x="543739" y="252551"/>
                      <a:pt x="543739" y="252551"/>
                    </a:cubicBezTo>
                    <a:cubicBezTo>
                      <a:pt x="543739" y="252551"/>
                      <a:pt x="539635" y="256661"/>
                      <a:pt x="539635" y="252551"/>
                    </a:cubicBezTo>
                    <a:cubicBezTo>
                      <a:pt x="535532" y="252551"/>
                      <a:pt x="535532" y="252551"/>
                      <a:pt x="535532" y="256661"/>
                    </a:cubicBezTo>
                    <a:cubicBezTo>
                      <a:pt x="531428" y="256661"/>
                      <a:pt x="531428" y="256661"/>
                      <a:pt x="527325" y="256661"/>
                    </a:cubicBezTo>
                    <a:cubicBezTo>
                      <a:pt x="527325" y="256661"/>
                      <a:pt x="527325" y="260770"/>
                      <a:pt x="527325" y="260770"/>
                    </a:cubicBezTo>
                    <a:cubicBezTo>
                      <a:pt x="527325" y="260770"/>
                      <a:pt x="527325" y="260770"/>
                      <a:pt x="523221" y="264880"/>
                    </a:cubicBezTo>
                    <a:cubicBezTo>
                      <a:pt x="523221" y="264880"/>
                      <a:pt x="523221" y="264880"/>
                      <a:pt x="519117" y="264880"/>
                    </a:cubicBezTo>
                    <a:cubicBezTo>
                      <a:pt x="519117" y="264880"/>
                      <a:pt x="519117" y="268989"/>
                      <a:pt x="519117" y="268989"/>
                    </a:cubicBezTo>
                    <a:cubicBezTo>
                      <a:pt x="519117" y="268989"/>
                      <a:pt x="519117" y="273099"/>
                      <a:pt x="519117" y="273099"/>
                    </a:cubicBezTo>
                    <a:cubicBezTo>
                      <a:pt x="519117" y="273099"/>
                      <a:pt x="519117" y="277209"/>
                      <a:pt x="519117" y="277209"/>
                    </a:cubicBezTo>
                    <a:cubicBezTo>
                      <a:pt x="515014" y="277209"/>
                      <a:pt x="515014" y="277209"/>
                      <a:pt x="510910" y="277209"/>
                    </a:cubicBezTo>
                    <a:cubicBezTo>
                      <a:pt x="510910" y="281318"/>
                      <a:pt x="506806" y="281318"/>
                      <a:pt x="506806" y="285428"/>
                    </a:cubicBezTo>
                    <a:cubicBezTo>
                      <a:pt x="506806" y="285428"/>
                      <a:pt x="506806" y="285428"/>
                      <a:pt x="502703" y="285428"/>
                    </a:cubicBezTo>
                    <a:cubicBezTo>
                      <a:pt x="502703" y="289538"/>
                      <a:pt x="498599" y="289538"/>
                      <a:pt x="490392" y="293647"/>
                    </a:cubicBezTo>
                    <a:cubicBezTo>
                      <a:pt x="490392" y="293647"/>
                      <a:pt x="494496" y="293647"/>
                      <a:pt x="494496" y="293647"/>
                    </a:cubicBezTo>
                    <a:cubicBezTo>
                      <a:pt x="494496" y="297757"/>
                      <a:pt x="490392" y="297757"/>
                      <a:pt x="490392" y="297757"/>
                    </a:cubicBezTo>
                    <a:cubicBezTo>
                      <a:pt x="482185" y="301866"/>
                      <a:pt x="478081" y="301866"/>
                      <a:pt x="469874" y="301866"/>
                    </a:cubicBezTo>
                    <a:cubicBezTo>
                      <a:pt x="461667" y="297757"/>
                      <a:pt x="453459" y="301866"/>
                      <a:pt x="449356" y="301866"/>
                    </a:cubicBezTo>
                    <a:cubicBezTo>
                      <a:pt x="445252" y="301866"/>
                      <a:pt x="445252" y="305976"/>
                      <a:pt x="445252" y="305976"/>
                    </a:cubicBezTo>
                    <a:cubicBezTo>
                      <a:pt x="441148" y="305976"/>
                      <a:pt x="441148" y="301866"/>
                      <a:pt x="437045" y="301866"/>
                    </a:cubicBezTo>
                    <a:cubicBezTo>
                      <a:pt x="428838" y="297757"/>
                      <a:pt x="416527" y="297757"/>
                      <a:pt x="404216" y="297757"/>
                    </a:cubicBezTo>
                    <a:cubicBezTo>
                      <a:pt x="404216" y="297757"/>
                      <a:pt x="400112" y="297757"/>
                      <a:pt x="400112" y="297757"/>
                    </a:cubicBezTo>
                    <a:cubicBezTo>
                      <a:pt x="400112" y="297757"/>
                      <a:pt x="400112" y="301866"/>
                      <a:pt x="400112" y="301866"/>
                    </a:cubicBezTo>
                    <a:cubicBezTo>
                      <a:pt x="391905" y="301866"/>
                      <a:pt x="383698" y="293647"/>
                      <a:pt x="379594" y="297757"/>
                    </a:cubicBezTo>
                    <a:cubicBezTo>
                      <a:pt x="375490" y="297757"/>
                      <a:pt x="375490" y="297757"/>
                      <a:pt x="375490" y="297757"/>
                    </a:cubicBezTo>
                    <a:cubicBezTo>
                      <a:pt x="375490" y="297757"/>
                      <a:pt x="371387" y="297757"/>
                      <a:pt x="371387" y="297757"/>
                    </a:cubicBezTo>
                    <a:cubicBezTo>
                      <a:pt x="367283" y="297757"/>
                      <a:pt x="363180" y="297757"/>
                      <a:pt x="363180" y="297757"/>
                    </a:cubicBezTo>
                    <a:cubicBezTo>
                      <a:pt x="350869" y="297757"/>
                      <a:pt x="338558" y="297757"/>
                      <a:pt x="326247" y="297757"/>
                    </a:cubicBezTo>
                    <a:cubicBezTo>
                      <a:pt x="326247" y="297757"/>
                      <a:pt x="322143" y="297757"/>
                      <a:pt x="322143" y="301866"/>
                    </a:cubicBezTo>
                    <a:cubicBezTo>
                      <a:pt x="318040" y="301866"/>
                      <a:pt x="313936" y="297757"/>
                      <a:pt x="309832" y="301866"/>
                    </a:cubicBezTo>
                    <a:cubicBezTo>
                      <a:pt x="309832" y="301866"/>
                      <a:pt x="309832" y="301866"/>
                      <a:pt x="305729" y="305976"/>
                    </a:cubicBezTo>
                    <a:cubicBezTo>
                      <a:pt x="305729" y="305976"/>
                      <a:pt x="301625" y="310086"/>
                      <a:pt x="301625" y="310086"/>
                    </a:cubicBezTo>
                    <a:cubicBezTo>
                      <a:pt x="297522" y="314195"/>
                      <a:pt x="293418" y="314195"/>
                      <a:pt x="293418" y="318305"/>
                    </a:cubicBezTo>
                    <a:cubicBezTo>
                      <a:pt x="289314" y="322415"/>
                      <a:pt x="293418" y="330634"/>
                      <a:pt x="289314" y="334743"/>
                    </a:cubicBezTo>
                    <a:cubicBezTo>
                      <a:pt x="289314" y="334743"/>
                      <a:pt x="289314" y="338853"/>
                      <a:pt x="285211" y="338853"/>
                    </a:cubicBezTo>
                    <a:cubicBezTo>
                      <a:pt x="281107" y="338853"/>
                      <a:pt x="277003" y="338853"/>
                      <a:pt x="277003" y="338853"/>
                    </a:cubicBezTo>
                    <a:cubicBezTo>
                      <a:pt x="272900" y="338853"/>
                      <a:pt x="268796" y="338853"/>
                      <a:pt x="264693" y="342963"/>
                    </a:cubicBezTo>
                    <a:cubicBezTo>
                      <a:pt x="264693" y="342963"/>
                      <a:pt x="264693" y="347072"/>
                      <a:pt x="260589" y="351182"/>
                    </a:cubicBezTo>
                    <a:cubicBezTo>
                      <a:pt x="260589" y="351182"/>
                      <a:pt x="256485" y="347072"/>
                      <a:pt x="256485" y="351182"/>
                    </a:cubicBezTo>
                    <a:cubicBezTo>
                      <a:pt x="252382" y="351182"/>
                      <a:pt x="252382" y="351182"/>
                      <a:pt x="252382" y="351182"/>
                    </a:cubicBezTo>
                    <a:cubicBezTo>
                      <a:pt x="252382" y="355292"/>
                      <a:pt x="248278" y="359401"/>
                      <a:pt x="244174" y="359401"/>
                    </a:cubicBezTo>
                    <a:cubicBezTo>
                      <a:pt x="244174" y="359401"/>
                      <a:pt x="240071" y="359401"/>
                      <a:pt x="240071" y="363511"/>
                    </a:cubicBezTo>
                    <a:cubicBezTo>
                      <a:pt x="240071" y="367620"/>
                      <a:pt x="240071" y="367620"/>
                      <a:pt x="235967" y="371730"/>
                    </a:cubicBezTo>
                    <a:cubicBezTo>
                      <a:pt x="231864" y="371730"/>
                      <a:pt x="231864" y="375840"/>
                      <a:pt x="231864" y="379949"/>
                    </a:cubicBezTo>
                    <a:cubicBezTo>
                      <a:pt x="227760" y="384059"/>
                      <a:pt x="223656" y="384059"/>
                      <a:pt x="223656" y="388169"/>
                    </a:cubicBezTo>
                    <a:cubicBezTo>
                      <a:pt x="219553" y="392278"/>
                      <a:pt x="219553" y="396388"/>
                      <a:pt x="215449" y="400497"/>
                    </a:cubicBezTo>
                    <a:cubicBezTo>
                      <a:pt x="215449" y="404607"/>
                      <a:pt x="211345" y="408717"/>
                      <a:pt x="207242" y="412826"/>
                    </a:cubicBezTo>
                    <a:cubicBezTo>
                      <a:pt x="207242" y="416936"/>
                      <a:pt x="203138" y="416936"/>
                      <a:pt x="203138" y="421046"/>
                    </a:cubicBezTo>
                    <a:cubicBezTo>
                      <a:pt x="194931" y="425155"/>
                      <a:pt x="190827" y="433374"/>
                      <a:pt x="190827" y="437484"/>
                    </a:cubicBezTo>
                    <a:cubicBezTo>
                      <a:pt x="194931" y="433374"/>
                      <a:pt x="199035" y="433374"/>
                      <a:pt x="203138" y="429265"/>
                    </a:cubicBezTo>
                    <a:cubicBezTo>
                      <a:pt x="207242" y="425155"/>
                      <a:pt x="207242" y="425155"/>
                      <a:pt x="211345" y="421046"/>
                    </a:cubicBezTo>
                    <a:cubicBezTo>
                      <a:pt x="215449" y="416936"/>
                      <a:pt x="219553" y="408717"/>
                      <a:pt x="223656" y="404607"/>
                    </a:cubicBezTo>
                    <a:cubicBezTo>
                      <a:pt x="227760" y="396388"/>
                      <a:pt x="231864" y="392278"/>
                      <a:pt x="235967" y="388169"/>
                    </a:cubicBezTo>
                    <a:cubicBezTo>
                      <a:pt x="240071" y="384059"/>
                      <a:pt x="244174" y="384059"/>
                      <a:pt x="244174" y="379949"/>
                    </a:cubicBezTo>
                    <a:cubicBezTo>
                      <a:pt x="248278" y="379949"/>
                      <a:pt x="252382" y="375840"/>
                      <a:pt x="252382" y="375840"/>
                    </a:cubicBezTo>
                    <a:cubicBezTo>
                      <a:pt x="264693" y="367620"/>
                      <a:pt x="281107" y="359401"/>
                      <a:pt x="293418" y="355292"/>
                    </a:cubicBezTo>
                    <a:cubicBezTo>
                      <a:pt x="297522" y="351182"/>
                      <a:pt x="301625" y="351182"/>
                      <a:pt x="301625" y="351182"/>
                    </a:cubicBezTo>
                    <a:cubicBezTo>
                      <a:pt x="313936" y="347072"/>
                      <a:pt x="322143" y="342963"/>
                      <a:pt x="330351" y="342963"/>
                    </a:cubicBezTo>
                    <a:cubicBezTo>
                      <a:pt x="334454" y="342963"/>
                      <a:pt x="338558" y="342963"/>
                      <a:pt x="342661" y="342963"/>
                    </a:cubicBezTo>
                    <a:cubicBezTo>
                      <a:pt x="350869" y="342963"/>
                      <a:pt x="354972" y="342963"/>
                      <a:pt x="363180" y="347072"/>
                    </a:cubicBezTo>
                    <a:cubicBezTo>
                      <a:pt x="363180" y="347072"/>
                      <a:pt x="367283" y="351182"/>
                      <a:pt x="367283" y="351182"/>
                    </a:cubicBezTo>
                    <a:cubicBezTo>
                      <a:pt x="371387" y="351182"/>
                      <a:pt x="371387" y="355292"/>
                      <a:pt x="371387" y="355292"/>
                    </a:cubicBezTo>
                    <a:cubicBezTo>
                      <a:pt x="371387" y="359401"/>
                      <a:pt x="371387" y="359401"/>
                      <a:pt x="371387" y="359401"/>
                    </a:cubicBezTo>
                    <a:cubicBezTo>
                      <a:pt x="371387" y="355292"/>
                      <a:pt x="367283" y="355292"/>
                      <a:pt x="363180" y="355292"/>
                    </a:cubicBezTo>
                    <a:cubicBezTo>
                      <a:pt x="363180" y="355292"/>
                      <a:pt x="367283" y="359401"/>
                      <a:pt x="367283" y="359401"/>
                    </a:cubicBezTo>
                    <a:cubicBezTo>
                      <a:pt x="371387" y="359401"/>
                      <a:pt x="371387" y="363511"/>
                      <a:pt x="375490" y="367620"/>
                    </a:cubicBezTo>
                    <a:cubicBezTo>
                      <a:pt x="371387" y="367620"/>
                      <a:pt x="371387" y="367620"/>
                      <a:pt x="371387" y="367620"/>
                    </a:cubicBezTo>
                    <a:cubicBezTo>
                      <a:pt x="371387" y="371730"/>
                      <a:pt x="375490" y="371730"/>
                      <a:pt x="371387" y="371730"/>
                    </a:cubicBezTo>
                    <a:cubicBezTo>
                      <a:pt x="371387" y="371730"/>
                      <a:pt x="371387" y="375840"/>
                      <a:pt x="371387" y="375840"/>
                    </a:cubicBezTo>
                    <a:cubicBezTo>
                      <a:pt x="371387" y="375840"/>
                      <a:pt x="367283" y="375840"/>
                      <a:pt x="367283" y="375840"/>
                    </a:cubicBezTo>
                    <a:cubicBezTo>
                      <a:pt x="367283" y="375840"/>
                      <a:pt x="363180" y="375840"/>
                      <a:pt x="363180" y="379949"/>
                    </a:cubicBezTo>
                    <a:cubicBezTo>
                      <a:pt x="359076" y="379949"/>
                      <a:pt x="359076" y="384059"/>
                      <a:pt x="359076" y="384059"/>
                    </a:cubicBezTo>
                    <a:cubicBezTo>
                      <a:pt x="354972" y="384059"/>
                      <a:pt x="354972" y="388169"/>
                      <a:pt x="350869" y="388169"/>
                    </a:cubicBezTo>
                    <a:cubicBezTo>
                      <a:pt x="350869" y="388169"/>
                      <a:pt x="346765" y="392278"/>
                      <a:pt x="346765" y="392278"/>
                    </a:cubicBezTo>
                    <a:cubicBezTo>
                      <a:pt x="342661" y="392278"/>
                      <a:pt x="342661" y="392278"/>
                      <a:pt x="338558" y="392278"/>
                    </a:cubicBezTo>
                    <a:cubicBezTo>
                      <a:pt x="334454" y="388169"/>
                      <a:pt x="334454" y="388169"/>
                      <a:pt x="330351" y="388169"/>
                    </a:cubicBezTo>
                    <a:cubicBezTo>
                      <a:pt x="330351" y="388169"/>
                      <a:pt x="326247" y="388169"/>
                      <a:pt x="326247" y="384059"/>
                    </a:cubicBezTo>
                    <a:cubicBezTo>
                      <a:pt x="326247" y="384059"/>
                      <a:pt x="326247" y="384059"/>
                      <a:pt x="326247" y="388169"/>
                    </a:cubicBezTo>
                    <a:cubicBezTo>
                      <a:pt x="322143" y="388169"/>
                      <a:pt x="322143" y="388169"/>
                      <a:pt x="322143" y="388169"/>
                    </a:cubicBezTo>
                    <a:cubicBezTo>
                      <a:pt x="322143" y="388169"/>
                      <a:pt x="318040" y="388169"/>
                      <a:pt x="313936" y="388169"/>
                    </a:cubicBezTo>
                    <a:cubicBezTo>
                      <a:pt x="313936" y="388169"/>
                      <a:pt x="309832" y="388169"/>
                      <a:pt x="309832" y="388169"/>
                    </a:cubicBezTo>
                    <a:cubicBezTo>
                      <a:pt x="309832" y="388169"/>
                      <a:pt x="313936" y="392278"/>
                      <a:pt x="313936" y="392278"/>
                    </a:cubicBezTo>
                    <a:cubicBezTo>
                      <a:pt x="313936" y="392278"/>
                      <a:pt x="318040" y="392278"/>
                      <a:pt x="318040" y="392278"/>
                    </a:cubicBezTo>
                    <a:cubicBezTo>
                      <a:pt x="318040" y="392278"/>
                      <a:pt x="318040" y="396388"/>
                      <a:pt x="322143" y="396388"/>
                    </a:cubicBezTo>
                    <a:cubicBezTo>
                      <a:pt x="322143" y="396388"/>
                      <a:pt x="326247" y="396388"/>
                      <a:pt x="330351" y="396388"/>
                    </a:cubicBezTo>
                    <a:cubicBezTo>
                      <a:pt x="330351" y="396388"/>
                      <a:pt x="330351" y="400497"/>
                      <a:pt x="330351" y="400497"/>
                    </a:cubicBezTo>
                    <a:cubicBezTo>
                      <a:pt x="330351" y="400497"/>
                      <a:pt x="334454" y="404607"/>
                      <a:pt x="334454" y="404607"/>
                    </a:cubicBezTo>
                    <a:cubicBezTo>
                      <a:pt x="334454" y="408717"/>
                      <a:pt x="334454" y="408717"/>
                      <a:pt x="334454" y="408717"/>
                    </a:cubicBezTo>
                    <a:cubicBezTo>
                      <a:pt x="338558" y="404607"/>
                      <a:pt x="342661" y="404607"/>
                      <a:pt x="342661" y="404607"/>
                    </a:cubicBezTo>
                    <a:cubicBezTo>
                      <a:pt x="346765" y="400497"/>
                      <a:pt x="346765" y="400497"/>
                      <a:pt x="350869" y="400497"/>
                    </a:cubicBezTo>
                    <a:cubicBezTo>
                      <a:pt x="350869" y="400497"/>
                      <a:pt x="350869" y="400497"/>
                      <a:pt x="350869" y="404607"/>
                    </a:cubicBezTo>
                    <a:cubicBezTo>
                      <a:pt x="350869" y="404607"/>
                      <a:pt x="354972" y="404607"/>
                      <a:pt x="354972" y="400497"/>
                    </a:cubicBezTo>
                    <a:cubicBezTo>
                      <a:pt x="359076" y="400497"/>
                      <a:pt x="359076" y="400497"/>
                      <a:pt x="359076" y="400497"/>
                    </a:cubicBezTo>
                    <a:cubicBezTo>
                      <a:pt x="359076" y="400497"/>
                      <a:pt x="359076" y="404607"/>
                      <a:pt x="359076" y="404607"/>
                    </a:cubicBezTo>
                    <a:cubicBezTo>
                      <a:pt x="359076" y="404607"/>
                      <a:pt x="359076" y="408717"/>
                      <a:pt x="354972" y="408717"/>
                    </a:cubicBezTo>
                    <a:cubicBezTo>
                      <a:pt x="354972" y="408717"/>
                      <a:pt x="354972" y="412826"/>
                      <a:pt x="354972" y="416936"/>
                    </a:cubicBezTo>
                    <a:cubicBezTo>
                      <a:pt x="354972" y="416936"/>
                      <a:pt x="354972" y="421046"/>
                      <a:pt x="350869" y="421046"/>
                    </a:cubicBezTo>
                    <a:cubicBezTo>
                      <a:pt x="350869" y="425155"/>
                      <a:pt x="346765" y="429265"/>
                      <a:pt x="346765" y="429265"/>
                    </a:cubicBezTo>
                    <a:cubicBezTo>
                      <a:pt x="346765" y="429265"/>
                      <a:pt x="346765" y="429265"/>
                      <a:pt x="346765" y="433374"/>
                    </a:cubicBezTo>
                    <a:cubicBezTo>
                      <a:pt x="346765" y="433374"/>
                      <a:pt x="346765" y="433374"/>
                      <a:pt x="350869" y="429265"/>
                    </a:cubicBezTo>
                    <a:cubicBezTo>
                      <a:pt x="350869" y="429265"/>
                      <a:pt x="354972" y="429265"/>
                      <a:pt x="354972" y="429265"/>
                    </a:cubicBezTo>
                    <a:cubicBezTo>
                      <a:pt x="354972" y="429265"/>
                      <a:pt x="359076" y="429265"/>
                      <a:pt x="359076" y="433374"/>
                    </a:cubicBezTo>
                    <a:cubicBezTo>
                      <a:pt x="359076" y="433374"/>
                      <a:pt x="359076" y="433374"/>
                      <a:pt x="359076" y="437484"/>
                    </a:cubicBezTo>
                    <a:cubicBezTo>
                      <a:pt x="354972" y="437484"/>
                      <a:pt x="354972" y="437484"/>
                      <a:pt x="354972" y="437484"/>
                    </a:cubicBezTo>
                    <a:cubicBezTo>
                      <a:pt x="354972" y="437484"/>
                      <a:pt x="354972" y="441594"/>
                      <a:pt x="354972" y="441594"/>
                    </a:cubicBezTo>
                    <a:cubicBezTo>
                      <a:pt x="354972" y="445703"/>
                      <a:pt x="354972" y="445703"/>
                      <a:pt x="354972" y="445703"/>
                    </a:cubicBezTo>
                    <a:cubicBezTo>
                      <a:pt x="354972" y="445703"/>
                      <a:pt x="354972" y="445703"/>
                      <a:pt x="359076" y="445703"/>
                    </a:cubicBezTo>
                    <a:cubicBezTo>
                      <a:pt x="359076" y="445703"/>
                      <a:pt x="359076" y="445703"/>
                      <a:pt x="359076" y="449813"/>
                    </a:cubicBezTo>
                    <a:cubicBezTo>
                      <a:pt x="359076" y="449813"/>
                      <a:pt x="359076" y="453922"/>
                      <a:pt x="359076" y="453922"/>
                    </a:cubicBezTo>
                    <a:cubicBezTo>
                      <a:pt x="363180" y="453922"/>
                      <a:pt x="363180" y="458032"/>
                      <a:pt x="363180" y="458032"/>
                    </a:cubicBezTo>
                    <a:cubicBezTo>
                      <a:pt x="363180" y="462142"/>
                      <a:pt x="363180" y="462142"/>
                      <a:pt x="367283" y="462142"/>
                    </a:cubicBezTo>
                    <a:cubicBezTo>
                      <a:pt x="371387" y="462142"/>
                      <a:pt x="371387" y="462142"/>
                      <a:pt x="375490" y="466251"/>
                    </a:cubicBezTo>
                    <a:cubicBezTo>
                      <a:pt x="375490" y="466251"/>
                      <a:pt x="379594" y="466251"/>
                      <a:pt x="379594" y="466251"/>
                    </a:cubicBezTo>
                    <a:cubicBezTo>
                      <a:pt x="383698" y="466251"/>
                      <a:pt x="383698" y="466251"/>
                      <a:pt x="383698" y="470361"/>
                    </a:cubicBezTo>
                    <a:cubicBezTo>
                      <a:pt x="383698" y="470361"/>
                      <a:pt x="383698" y="470361"/>
                      <a:pt x="379594" y="470361"/>
                    </a:cubicBezTo>
                    <a:cubicBezTo>
                      <a:pt x="379594" y="470361"/>
                      <a:pt x="379594" y="474471"/>
                      <a:pt x="379594" y="474471"/>
                    </a:cubicBezTo>
                    <a:cubicBezTo>
                      <a:pt x="379594" y="474471"/>
                      <a:pt x="379594" y="474471"/>
                      <a:pt x="383698" y="474471"/>
                    </a:cubicBezTo>
                    <a:cubicBezTo>
                      <a:pt x="383698" y="474471"/>
                      <a:pt x="383698" y="474471"/>
                      <a:pt x="383698" y="478580"/>
                    </a:cubicBezTo>
                    <a:cubicBezTo>
                      <a:pt x="383698" y="478580"/>
                      <a:pt x="383698" y="478580"/>
                      <a:pt x="387801" y="478580"/>
                    </a:cubicBezTo>
                    <a:cubicBezTo>
                      <a:pt x="387801" y="478580"/>
                      <a:pt x="387801" y="478580"/>
                      <a:pt x="391905" y="478580"/>
                    </a:cubicBezTo>
                    <a:cubicBezTo>
                      <a:pt x="391905" y="478580"/>
                      <a:pt x="396009" y="482690"/>
                      <a:pt x="400112" y="482690"/>
                    </a:cubicBezTo>
                    <a:cubicBezTo>
                      <a:pt x="396009" y="482690"/>
                      <a:pt x="396009" y="482690"/>
                      <a:pt x="396009" y="486799"/>
                    </a:cubicBezTo>
                    <a:cubicBezTo>
                      <a:pt x="400112" y="486799"/>
                      <a:pt x="400112" y="486799"/>
                      <a:pt x="400112" y="486799"/>
                    </a:cubicBezTo>
                    <a:cubicBezTo>
                      <a:pt x="404216" y="482690"/>
                      <a:pt x="404216" y="482690"/>
                      <a:pt x="404216" y="482690"/>
                    </a:cubicBezTo>
                    <a:cubicBezTo>
                      <a:pt x="408319" y="482690"/>
                      <a:pt x="408319" y="482690"/>
                      <a:pt x="408319" y="482690"/>
                    </a:cubicBezTo>
                    <a:cubicBezTo>
                      <a:pt x="412423" y="482690"/>
                      <a:pt x="412423" y="482690"/>
                      <a:pt x="412423" y="482690"/>
                    </a:cubicBezTo>
                    <a:cubicBezTo>
                      <a:pt x="416527" y="482690"/>
                      <a:pt x="416527" y="486799"/>
                      <a:pt x="420630" y="486799"/>
                    </a:cubicBezTo>
                    <a:cubicBezTo>
                      <a:pt x="420630" y="486799"/>
                      <a:pt x="424734" y="486799"/>
                      <a:pt x="424734" y="486799"/>
                    </a:cubicBezTo>
                    <a:cubicBezTo>
                      <a:pt x="428838" y="486799"/>
                      <a:pt x="432941" y="482690"/>
                      <a:pt x="437045" y="478580"/>
                    </a:cubicBezTo>
                    <a:cubicBezTo>
                      <a:pt x="437045" y="478580"/>
                      <a:pt x="437045" y="482690"/>
                      <a:pt x="437045" y="482690"/>
                    </a:cubicBezTo>
                    <a:cubicBezTo>
                      <a:pt x="437045" y="482690"/>
                      <a:pt x="437045" y="482690"/>
                      <a:pt x="437045" y="486799"/>
                    </a:cubicBezTo>
                    <a:cubicBezTo>
                      <a:pt x="437045" y="486799"/>
                      <a:pt x="441148" y="486799"/>
                      <a:pt x="441148" y="486799"/>
                    </a:cubicBezTo>
                    <a:cubicBezTo>
                      <a:pt x="441148" y="486799"/>
                      <a:pt x="441148" y="486799"/>
                      <a:pt x="445252" y="486799"/>
                    </a:cubicBezTo>
                    <a:cubicBezTo>
                      <a:pt x="445252" y="486799"/>
                      <a:pt x="449356" y="486799"/>
                      <a:pt x="449356" y="486799"/>
                    </a:cubicBezTo>
                    <a:cubicBezTo>
                      <a:pt x="449356" y="482690"/>
                      <a:pt x="449356" y="482690"/>
                      <a:pt x="449356" y="482690"/>
                    </a:cubicBezTo>
                    <a:cubicBezTo>
                      <a:pt x="449356" y="478580"/>
                      <a:pt x="449356" y="478580"/>
                      <a:pt x="449356" y="474471"/>
                    </a:cubicBezTo>
                    <a:cubicBezTo>
                      <a:pt x="449356" y="470361"/>
                      <a:pt x="449356" y="470361"/>
                      <a:pt x="449356" y="470361"/>
                    </a:cubicBezTo>
                    <a:cubicBezTo>
                      <a:pt x="449356" y="470361"/>
                      <a:pt x="449356" y="466251"/>
                      <a:pt x="449356" y="466251"/>
                    </a:cubicBezTo>
                    <a:cubicBezTo>
                      <a:pt x="449356" y="466251"/>
                      <a:pt x="453459" y="466251"/>
                      <a:pt x="453459" y="462142"/>
                    </a:cubicBezTo>
                    <a:cubicBezTo>
                      <a:pt x="457563" y="462142"/>
                      <a:pt x="457563" y="458032"/>
                      <a:pt x="461667" y="453922"/>
                    </a:cubicBezTo>
                    <a:cubicBezTo>
                      <a:pt x="461667" y="453922"/>
                      <a:pt x="461667" y="449813"/>
                      <a:pt x="461667" y="445703"/>
                    </a:cubicBezTo>
                    <a:cubicBezTo>
                      <a:pt x="465770" y="445703"/>
                      <a:pt x="465770" y="441594"/>
                      <a:pt x="465770" y="441594"/>
                    </a:cubicBezTo>
                    <a:cubicBezTo>
                      <a:pt x="469874" y="441594"/>
                      <a:pt x="469874" y="437484"/>
                      <a:pt x="469874" y="437484"/>
                    </a:cubicBezTo>
                    <a:cubicBezTo>
                      <a:pt x="469874" y="433374"/>
                      <a:pt x="473977" y="433374"/>
                      <a:pt x="473977" y="433374"/>
                    </a:cubicBezTo>
                    <a:cubicBezTo>
                      <a:pt x="473977" y="433374"/>
                      <a:pt x="473977" y="433374"/>
                      <a:pt x="478081" y="433374"/>
                    </a:cubicBezTo>
                    <a:cubicBezTo>
                      <a:pt x="478081" y="433374"/>
                      <a:pt x="478081" y="433374"/>
                      <a:pt x="478081" y="437484"/>
                    </a:cubicBezTo>
                    <a:cubicBezTo>
                      <a:pt x="478081" y="437484"/>
                      <a:pt x="478081" y="437484"/>
                      <a:pt x="482185" y="437484"/>
                    </a:cubicBezTo>
                    <a:cubicBezTo>
                      <a:pt x="482185" y="441594"/>
                      <a:pt x="482185" y="441594"/>
                      <a:pt x="482185" y="445703"/>
                    </a:cubicBezTo>
                    <a:cubicBezTo>
                      <a:pt x="482185" y="445703"/>
                      <a:pt x="478081" y="445703"/>
                      <a:pt x="478081" y="445703"/>
                    </a:cubicBezTo>
                    <a:cubicBezTo>
                      <a:pt x="478081" y="449813"/>
                      <a:pt x="478081" y="449813"/>
                      <a:pt x="478081" y="449813"/>
                    </a:cubicBezTo>
                    <a:cubicBezTo>
                      <a:pt x="478081" y="449813"/>
                      <a:pt x="478081" y="453922"/>
                      <a:pt x="478081" y="453922"/>
                    </a:cubicBezTo>
                    <a:cubicBezTo>
                      <a:pt x="478081" y="453922"/>
                      <a:pt x="478081" y="453922"/>
                      <a:pt x="478081" y="458032"/>
                    </a:cubicBezTo>
                    <a:cubicBezTo>
                      <a:pt x="478081" y="458032"/>
                      <a:pt x="478081" y="458032"/>
                      <a:pt x="473977" y="458032"/>
                    </a:cubicBezTo>
                    <a:cubicBezTo>
                      <a:pt x="473977" y="458032"/>
                      <a:pt x="473977" y="462142"/>
                      <a:pt x="473977" y="462142"/>
                    </a:cubicBezTo>
                    <a:cubicBezTo>
                      <a:pt x="473977" y="462142"/>
                      <a:pt x="473977" y="462142"/>
                      <a:pt x="478081" y="462142"/>
                    </a:cubicBezTo>
                    <a:cubicBezTo>
                      <a:pt x="478081" y="462142"/>
                      <a:pt x="478081" y="462142"/>
                      <a:pt x="482185" y="462142"/>
                    </a:cubicBezTo>
                    <a:cubicBezTo>
                      <a:pt x="482185" y="462142"/>
                      <a:pt x="482185" y="462142"/>
                      <a:pt x="482185" y="466251"/>
                    </a:cubicBezTo>
                    <a:cubicBezTo>
                      <a:pt x="482185" y="466251"/>
                      <a:pt x="482185" y="466251"/>
                      <a:pt x="486288" y="466251"/>
                    </a:cubicBezTo>
                    <a:cubicBezTo>
                      <a:pt x="486288" y="466251"/>
                      <a:pt x="490392" y="462142"/>
                      <a:pt x="490392" y="462142"/>
                    </a:cubicBezTo>
                    <a:cubicBezTo>
                      <a:pt x="490392" y="462142"/>
                      <a:pt x="490392" y="466251"/>
                      <a:pt x="490392" y="466251"/>
                    </a:cubicBezTo>
                    <a:cubicBezTo>
                      <a:pt x="494496" y="466251"/>
                      <a:pt x="494496" y="466251"/>
                      <a:pt x="494496" y="470361"/>
                    </a:cubicBezTo>
                    <a:cubicBezTo>
                      <a:pt x="494496" y="470361"/>
                      <a:pt x="490392" y="474471"/>
                      <a:pt x="490392" y="474471"/>
                    </a:cubicBezTo>
                    <a:cubicBezTo>
                      <a:pt x="490392" y="474471"/>
                      <a:pt x="490392" y="474471"/>
                      <a:pt x="494496" y="474471"/>
                    </a:cubicBezTo>
                    <a:cubicBezTo>
                      <a:pt x="494496" y="474471"/>
                      <a:pt x="494496" y="478580"/>
                      <a:pt x="494496" y="478580"/>
                    </a:cubicBezTo>
                    <a:cubicBezTo>
                      <a:pt x="490392" y="478580"/>
                      <a:pt x="490392" y="478580"/>
                      <a:pt x="490392" y="478580"/>
                    </a:cubicBezTo>
                    <a:cubicBezTo>
                      <a:pt x="490392" y="478580"/>
                      <a:pt x="486288" y="478580"/>
                      <a:pt x="486288" y="478580"/>
                    </a:cubicBezTo>
                    <a:cubicBezTo>
                      <a:pt x="486288" y="478580"/>
                      <a:pt x="486288" y="482690"/>
                      <a:pt x="486288" y="482690"/>
                    </a:cubicBezTo>
                    <a:cubicBezTo>
                      <a:pt x="486288" y="482690"/>
                      <a:pt x="482185" y="482690"/>
                      <a:pt x="482185" y="486799"/>
                    </a:cubicBezTo>
                    <a:cubicBezTo>
                      <a:pt x="482185" y="486799"/>
                      <a:pt x="478081" y="486799"/>
                      <a:pt x="473977" y="490909"/>
                    </a:cubicBezTo>
                    <a:cubicBezTo>
                      <a:pt x="473977" y="490909"/>
                      <a:pt x="469874" y="490909"/>
                      <a:pt x="469874" y="490909"/>
                    </a:cubicBezTo>
                    <a:cubicBezTo>
                      <a:pt x="465770" y="490909"/>
                      <a:pt x="465770" y="490909"/>
                      <a:pt x="465770" y="490909"/>
                    </a:cubicBezTo>
                    <a:cubicBezTo>
                      <a:pt x="465770" y="486799"/>
                      <a:pt x="465770" y="486799"/>
                      <a:pt x="461667" y="486799"/>
                    </a:cubicBezTo>
                    <a:cubicBezTo>
                      <a:pt x="461667" y="490909"/>
                      <a:pt x="461667" y="490909"/>
                      <a:pt x="457563" y="490909"/>
                    </a:cubicBezTo>
                    <a:cubicBezTo>
                      <a:pt x="457563" y="490909"/>
                      <a:pt x="453459" y="490909"/>
                      <a:pt x="453459" y="490909"/>
                    </a:cubicBezTo>
                    <a:cubicBezTo>
                      <a:pt x="453459" y="490909"/>
                      <a:pt x="453459" y="490909"/>
                      <a:pt x="453459" y="495019"/>
                    </a:cubicBezTo>
                    <a:cubicBezTo>
                      <a:pt x="453459" y="495019"/>
                      <a:pt x="453459" y="499128"/>
                      <a:pt x="449356" y="499128"/>
                    </a:cubicBezTo>
                    <a:cubicBezTo>
                      <a:pt x="453459" y="499128"/>
                      <a:pt x="457563" y="499128"/>
                      <a:pt x="457563" y="499128"/>
                    </a:cubicBezTo>
                    <a:cubicBezTo>
                      <a:pt x="461667" y="499128"/>
                      <a:pt x="461667" y="499128"/>
                      <a:pt x="461667" y="499128"/>
                    </a:cubicBezTo>
                    <a:cubicBezTo>
                      <a:pt x="461667" y="499128"/>
                      <a:pt x="461667" y="503238"/>
                      <a:pt x="461667" y="503238"/>
                    </a:cubicBezTo>
                    <a:cubicBezTo>
                      <a:pt x="461667" y="503238"/>
                      <a:pt x="457563" y="503238"/>
                      <a:pt x="457563" y="503238"/>
                    </a:cubicBezTo>
                    <a:cubicBezTo>
                      <a:pt x="457563" y="503238"/>
                      <a:pt x="453459" y="503238"/>
                      <a:pt x="453459" y="503238"/>
                    </a:cubicBezTo>
                    <a:cubicBezTo>
                      <a:pt x="453459" y="503238"/>
                      <a:pt x="453459" y="503238"/>
                      <a:pt x="453459" y="507348"/>
                    </a:cubicBezTo>
                    <a:cubicBezTo>
                      <a:pt x="453459" y="507348"/>
                      <a:pt x="449356" y="507348"/>
                      <a:pt x="449356" y="507348"/>
                    </a:cubicBezTo>
                    <a:cubicBezTo>
                      <a:pt x="449356" y="507348"/>
                      <a:pt x="445252" y="507348"/>
                      <a:pt x="445252" y="507348"/>
                    </a:cubicBezTo>
                    <a:cubicBezTo>
                      <a:pt x="441148" y="507348"/>
                      <a:pt x="441148" y="507348"/>
                      <a:pt x="441148" y="507348"/>
                    </a:cubicBezTo>
                    <a:cubicBezTo>
                      <a:pt x="441148" y="507348"/>
                      <a:pt x="437045" y="511457"/>
                      <a:pt x="437045" y="511457"/>
                    </a:cubicBezTo>
                    <a:cubicBezTo>
                      <a:pt x="437045" y="511457"/>
                      <a:pt x="437045" y="511457"/>
                      <a:pt x="437045" y="515567"/>
                    </a:cubicBezTo>
                    <a:cubicBezTo>
                      <a:pt x="432941" y="515567"/>
                      <a:pt x="432941" y="515567"/>
                      <a:pt x="432941" y="515567"/>
                    </a:cubicBezTo>
                    <a:cubicBezTo>
                      <a:pt x="432941" y="515567"/>
                      <a:pt x="428838" y="515567"/>
                      <a:pt x="428838" y="515567"/>
                    </a:cubicBezTo>
                    <a:cubicBezTo>
                      <a:pt x="424734" y="515567"/>
                      <a:pt x="420630" y="519676"/>
                      <a:pt x="416527" y="519676"/>
                    </a:cubicBezTo>
                    <a:cubicBezTo>
                      <a:pt x="416527" y="519676"/>
                      <a:pt x="416527" y="519676"/>
                      <a:pt x="412423" y="519676"/>
                    </a:cubicBezTo>
                    <a:cubicBezTo>
                      <a:pt x="412423" y="523786"/>
                      <a:pt x="412423" y="523786"/>
                      <a:pt x="412423" y="523786"/>
                    </a:cubicBezTo>
                    <a:cubicBezTo>
                      <a:pt x="408319" y="523786"/>
                      <a:pt x="408319" y="523786"/>
                      <a:pt x="408319" y="523786"/>
                    </a:cubicBezTo>
                    <a:cubicBezTo>
                      <a:pt x="408319" y="523786"/>
                      <a:pt x="404216" y="523786"/>
                      <a:pt x="404216" y="523786"/>
                    </a:cubicBezTo>
                    <a:cubicBezTo>
                      <a:pt x="404216" y="523786"/>
                      <a:pt x="404216" y="523786"/>
                      <a:pt x="400112" y="523786"/>
                    </a:cubicBezTo>
                    <a:cubicBezTo>
                      <a:pt x="400112" y="523786"/>
                      <a:pt x="396009" y="523786"/>
                      <a:pt x="396009" y="523786"/>
                    </a:cubicBezTo>
                    <a:cubicBezTo>
                      <a:pt x="396009" y="523786"/>
                      <a:pt x="396009" y="523786"/>
                      <a:pt x="400112" y="527896"/>
                    </a:cubicBezTo>
                    <a:cubicBezTo>
                      <a:pt x="396009" y="527896"/>
                      <a:pt x="396009" y="527896"/>
                      <a:pt x="391905" y="527896"/>
                    </a:cubicBezTo>
                    <a:cubicBezTo>
                      <a:pt x="391905" y="527896"/>
                      <a:pt x="391905" y="527896"/>
                      <a:pt x="391905" y="532005"/>
                    </a:cubicBezTo>
                    <a:cubicBezTo>
                      <a:pt x="391905" y="536115"/>
                      <a:pt x="391905" y="536115"/>
                      <a:pt x="387801" y="536115"/>
                    </a:cubicBezTo>
                    <a:cubicBezTo>
                      <a:pt x="387801" y="536115"/>
                      <a:pt x="383698" y="536115"/>
                      <a:pt x="383698" y="536115"/>
                    </a:cubicBezTo>
                    <a:cubicBezTo>
                      <a:pt x="383698" y="532005"/>
                      <a:pt x="383698" y="532005"/>
                      <a:pt x="383698" y="532005"/>
                    </a:cubicBezTo>
                    <a:cubicBezTo>
                      <a:pt x="383698" y="532005"/>
                      <a:pt x="383698" y="527896"/>
                      <a:pt x="383698" y="527896"/>
                    </a:cubicBezTo>
                    <a:cubicBezTo>
                      <a:pt x="379594" y="527896"/>
                      <a:pt x="379594" y="527896"/>
                      <a:pt x="379594" y="527896"/>
                    </a:cubicBezTo>
                    <a:cubicBezTo>
                      <a:pt x="379594" y="532005"/>
                      <a:pt x="379594" y="532005"/>
                      <a:pt x="379594" y="532005"/>
                    </a:cubicBezTo>
                    <a:cubicBezTo>
                      <a:pt x="379594" y="532005"/>
                      <a:pt x="379594" y="532005"/>
                      <a:pt x="375490" y="532005"/>
                    </a:cubicBezTo>
                    <a:cubicBezTo>
                      <a:pt x="371387" y="532005"/>
                      <a:pt x="371387" y="532005"/>
                      <a:pt x="371387" y="532005"/>
                    </a:cubicBezTo>
                    <a:cubicBezTo>
                      <a:pt x="371387" y="536115"/>
                      <a:pt x="371387" y="536115"/>
                      <a:pt x="371387" y="536115"/>
                    </a:cubicBezTo>
                    <a:cubicBezTo>
                      <a:pt x="371387" y="536115"/>
                      <a:pt x="371387" y="540225"/>
                      <a:pt x="371387" y="540225"/>
                    </a:cubicBezTo>
                    <a:cubicBezTo>
                      <a:pt x="371387" y="540225"/>
                      <a:pt x="367283" y="544334"/>
                      <a:pt x="367283" y="544334"/>
                    </a:cubicBezTo>
                    <a:cubicBezTo>
                      <a:pt x="367283" y="544334"/>
                      <a:pt x="367283" y="548444"/>
                      <a:pt x="363180" y="548444"/>
                    </a:cubicBezTo>
                    <a:cubicBezTo>
                      <a:pt x="363180" y="548444"/>
                      <a:pt x="363180" y="548444"/>
                      <a:pt x="363180" y="552553"/>
                    </a:cubicBezTo>
                    <a:cubicBezTo>
                      <a:pt x="363180" y="552553"/>
                      <a:pt x="359076" y="552553"/>
                      <a:pt x="359076" y="552553"/>
                    </a:cubicBezTo>
                    <a:cubicBezTo>
                      <a:pt x="359076" y="552553"/>
                      <a:pt x="359076" y="556663"/>
                      <a:pt x="359076" y="556663"/>
                    </a:cubicBezTo>
                    <a:cubicBezTo>
                      <a:pt x="359076" y="556663"/>
                      <a:pt x="359076" y="556663"/>
                      <a:pt x="359076" y="560773"/>
                    </a:cubicBezTo>
                    <a:cubicBezTo>
                      <a:pt x="354972" y="560773"/>
                      <a:pt x="354972" y="560773"/>
                      <a:pt x="354972" y="560773"/>
                    </a:cubicBezTo>
                    <a:cubicBezTo>
                      <a:pt x="354972" y="560773"/>
                      <a:pt x="354972" y="560773"/>
                      <a:pt x="350869" y="560773"/>
                    </a:cubicBezTo>
                    <a:cubicBezTo>
                      <a:pt x="350869" y="564882"/>
                      <a:pt x="350869" y="564882"/>
                      <a:pt x="350869" y="564882"/>
                    </a:cubicBezTo>
                    <a:cubicBezTo>
                      <a:pt x="350869" y="564882"/>
                      <a:pt x="346765" y="564882"/>
                      <a:pt x="346765" y="564882"/>
                    </a:cubicBezTo>
                    <a:cubicBezTo>
                      <a:pt x="346765" y="564882"/>
                      <a:pt x="346765" y="564882"/>
                      <a:pt x="346765" y="560773"/>
                    </a:cubicBezTo>
                    <a:cubicBezTo>
                      <a:pt x="342661" y="564882"/>
                      <a:pt x="342661" y="564882"/>
                      <a:pt x="342661" y="564882"/>
                    </a:cubicBezTo>
                    <a:cubicBezTo>
                      <a:pt x="342661" y="568992"/>
                      <a:pt x="342661" y="568992"/>
                      <a:pt x="342661" y="568992"/>
                    </a:cubicBezTo>
                    <a:cubicBezTo>
                      <a:pt x="342661" y="568992"/>
                      <a:pt x="342661" y="568992"/>
                      <a:pt x="338558" y="568992"/>
                    </a:cubicBezTo>
                    <a:cubicBezTo>
                      <a:pt x="334454" y="568992"/>
                      <a:pt x="334454" y="568992"/>
                      <a:pt x="334454" y="568992"/>
                    </a:cubicBezTo>
                    <a:cubicBezTo>
                      <a:pt x="330351" y="568992"/>
                      <a:pt x="330351" y="568992"/>
                      <a:pt x="330351" y="568992"/>
                    </a:cubicBezTo>
                    <a:cubicBezTo>
                      <a:pt x="330351" y="568992"/>
                      <a:pt x="330351" y="568992"/>
                      <a:pt x="330351" y="564882"/>
                    </a:cubicBezTo>
                    <a:cubicBezTo>
                      <a:pt x="330351" y="564882"/>
                      <a:pt x="330351" y="564882"/>
                      <a:pt x="330351" y="560773"/>
                    </a:cubicBezTo>
                    <a:cubicBezTo>
                      <a:pt x="330351" y="560773"/>
                      <a:pt x="326247" y="560773"/>
                      <a:pt x="326247" y="560773"/>
                    </a:cubicBezTo>
                    <a:cubicBezTo>
                      <a:pt x="322143" y="564882"/>
                      <a:pt x="322143" y="560773"/>
                      <a:pt x="322143" y="560773"/>
                    </a:cubicBezTo>
                    <a:cubicBezTo>
                      <a:pt x="322143" y="560773"/>
                      <a:pt x="322143" y="560773"/>
                      <a:pt x="322143" y="556663"/>
                    </a:cubicBezTo>
                    <a:cubicBezTo>
                      <a:pt x="322143" y="552553"/>
                      <a:pt x="318040" y="548444"/>
                      <a:pt x="318040" y="548444"/>
                    </a:cubicBezTo>
                    <a:cubicBezTo>
                      <a:pt x="318040" y="544334"/>
                      <a:pt x="322143" y="544334"/>
                      <a:pt x="322143" y="544334"/>
                    </a:cubicBezTo>
                    <a:cubicBezTo>
                      <a:pt x="322143" y="540225"/>
                      <a:pt x="322143" y="540225"/>
                      <a:pt x="322143" y="536115"/>
                    </a:cubicBezTo>
                    <a:cubicBezTo>
                      <a:pt x="322143" y="532005"/>
                      <a:pt x="322143" y="532005"/>
                      <a:pt x="322143" y="532005"/>
                    </a:cubicBezTo>
                    <a:cubicBezTo>
                      <a:pt x="326247" y="532005"/>
                      <a:pt x="326247" y="532005"/>
                      <a:pt x="326247" y="532005"/>
                    </a:cubicBezTo>
                    <a:cubicBezTo>
                      <a:pt x="326247" y="527896"/>
                      <a:pt x="326247" y="527896"/>
                      <a:pt x="326247" y="527896"/>
                    </a:cubicBezTo>
                    <a:cubicBezTo>
                      <a:pt x="326247" y="527896"/>
                      <a:pt x="330351" y="527896"/>
                      <a:pt x="330351" y="527896"/>
                    </a:cubicBezTo>
                    <a:cubicBezTo>
                      <a:pt x="330351" y="527896"/>
                      <a:pt x="334454" y="527896"/>
                      <a:pt x="334454" y="527896"/>
                    </a:cubicBezTo>
                    <a:cubicBezTo>
                      <a:pt x="334454" y="527896"/>
                      <a:pt x="334454" y="523786"/>
                      <a:pt x="338558" y="523786"/>
                    </a:cubicBezTo>
                    <a:cubicBezTo>
                      <a:pt x="334454" y="523786"/>
                      <a:pt x="334454" y="523786"/>
                      <a:pt x="334454" y="523786"/>
                    </a:cubicBezTo>
                    <a:cubicBezTo>
                      <a:pt x="338558" y="519676"/>
                      <a:pt x="346765" y="515567"/>
                      <a:pt x="354972" y="511457"/>
                    </a:cubicBezTo>
                    <a:cubicBezTo>
                      <a:pt x="354972" y="511457"/>
                      <a:pt x="354972" y="507348"/>
                      <a:pt x="359076" y="507348"/>
                    </a:cubicBezTo>
                    <a:cubicBezTo>
                      <a:pt x="363180" y="503238"/>
                      <a:pt x="367283" y="503238"/>
                      <a:pt x="367283" y="503238"/>
                    </a:cubicBezTo>
                    <a:cubicBezTo>
                      <a:pt x="367283" y="503238"/>
                      <a:pt x="367283" y="507348"/>
                      <a:pt x="371387" y="507348"/>
                    </a:cubicBezTo>
                    <a:cubicBezTo>
                      <a:pt x="371387" y="507348"/>
                      <a:pt x="371387" y="511457"/>
                      <a:pt x="375490" y="511457"/>
                    </a:cubicBezTo>
                    <a:cubicBezTo>
                      <a:pt x="375490" y="511457"/>
                      <a:pt x="375490" y="511457"/>
                      <a:pt x="375490" y="507348"/>
                    </a:cubicBezTo>
                    <a:cubicBezTo>
                      <a:pt x="375490" y="503238"/>
                      <a:pt x="375490" y="503238"/>
                      <a:pt x="379594" y="503238"/>
                    </a:cubicBezTo>
                    <a:cubicBezTo>
                      <a:pt x="383698" y="503238"/>
                      <a:pt x="383698" y="503238"/>
                      <a:pt x="387801" y="499128"/>
                    </a:cubicBezTo>
                    <a:cubicBezTo>
                      <a:pt x="387801" y="499128"/>
                      <a:pt x="383698" y="499128"/>
                      <a:pt x="383698" y="499128"/>
                    </a:cubicBezTo>
                    <a:cubicBezTo>
                      <a:pt x="379594" y="499128"/>
                      <a:pt x="379594" y="499128"/>
                      <a:pt x="375490" y="499128"/>
                    </a:cubicBezTo>
                    <a:cubicBezTo>
                      <a:pt x="375490" y="499128"/>
                      <a:pt x="375490" y="499128"/>
                      <a:pt x="371387" y="499128"/>
                    </a:cubicBezTo>
                    <a:cubicBezTo>
                      <a:pt x="371387" y="499128"/>
                      <a:pt x="367283" y="499128"/>
                      <a:pt x="367283" y="499128"/>
                    </a:cubicBezTo>
                    <a:cubicBezTo>
                      <a:pt x="363180" y="499128"/>
                      <a:pt x="363180" y="499128"/>
                      <a:pt x="359076" y="499128"/>
                    </a:cubicBezTo>
                    <a:cubicBezTo>
                      <a:pt x="359076" y="499128"/>
                      <a:pt x="354972" y="499128"/>
                      <a:pt x="354972" y="499128"/>
                    </a:cubicBezTo>
                    <a:cubicBezTo>
                      <a:pt x="354972" y="499128"/>
                      <a:pt x="354972" y="495019"/>
                      <a:pt x="354972" y="495019"/>
                    </a:cubicBezTo>
                    <a:cubicBezTo>
                      <a:pt x="354972" y="495019"/>
                      <a:pt x="359076" y="495019"/>
                      <a:pt x="359076" y="495019"/>
                    </a:cubicBezTo>
                    <a:cubicBezTo>
                      <a:pt x="359076" y="490909"/>
                      <a:pt x="363180" y="490909"/>
                      <a:pt x="363180" y="490909"/>
                    </a:cubicBezTo>
                    <a:cubicBezTo>
                      <a:pt x="363180" y="486799"/>
                      <a:pt x="367283" y="482690"/>
                      <a:pt x="371387" y="478580"/>
                    </a:cubicBezTo>
                    <a:cubicBezTo>
                      <a:pt x="367283" y="478580"/>
                      <a:pt x="367283" y="478580"/>
                      <a:pt x="367283" y="482690"/>
                    </a:cubicBezTo>
                    <a:cubicBezTo>
                      <a:pt x="363180" y="478580"/>
                      <a:pt x="363180" y="478580"/>
                      <a:pt x="359076" y="474471"/>
                    </a:cubicBezTo>
                    <a:cubicBezTo>
                      <a:pt x="359076" y="478580"/>
                      <a:pt x="359076" y="478580"/>
                      <a:pt x="363180" y="478580"/>
                    </a:cubicBezTo>
                    <a:cubicBezTo>
                      <a:pt x="363180" y="478580"/>
                      <a:pt x="363180" y="478580"/>
                      <a:pt x="363180" y="482690"/>
                    </a:cubicBezTo>
                    <a:cubicBezTo>
                      <a:pt x="363180" y="482690"/>
                      <a:pt x="359076" y="486799"/>
                      <a:pt x="354972" y="490909"/>
                    </a:cubicBezTo>
                    <a:cubicBezTo>
                      <a:pt x="354972" y="490909"/>
                      <a:pt x="350869" y="490909"/>
                      <a:pt x="346765" y="495019"/>
                    </a:cubicBezTo>
                    <a:cubicBezTo>
                      <a:pt x="342661" y="495019"/>
                      <a:pt x="338558" y="499128"/>
                      <a:pt x="338558" y="499128"/>
                    </a:cubicBezTo>
                    <a:cubicBezTo>
                      <a:pt x="334454" y="503238"/>
                      <a:pt x="330351" y="503238"/>
                      <a:pt x="330351" y="503238"/>
                    </a:cubicBezTo>
                    <a:cubicBezTo>
                      <a:pt x="326247" y="507348"/>
                      <a:pt x="326247" y="507348"/>
                      <a:pt x="326247" y="507348"/>
                    </a:cubicBezTo>
                    <a:cubicBezTo>
                      <a:pt x="326247" y="507348"/>
                      <a:pt x="326247" y="503238"/>
                      <a:pt x="322143" y="503238"/>
                    </a:cubicBezTo>
                    <a:cubicBezTo>
                      <a:pt x="322143" y="503238"/>
                      <a:pt x="322143" y="499128"/>
                      <a:pt x="326247" y="499128"/>
                    </a:cubicBezTo>
                    <a:cubicBezTo>
                      <a:pt x="326247" y="499128"/>
                      <a:pt x="326247" y="499128"/>
                      <a:pt x="326247" y="495019"/>
                    </a:cubicBezTo>
                    <a:cubicBezTo>
                      <a:pt x="322143" y="495019"/>
                      <a:pt x="322143" y="495019"/>
                      <a:pt x="322143" y="499128"/>
                    </a:cubicBezTo>
                    <a:cubicBezTo>
                      <a:pt x="322143" y="499128"/>
                      <a:pt x="318040" y="499128"/>
                      <a:pt x="318040" y="499128"/>
                    </a:cubicBezTo>
                    <a:cubicBezTo>
                      <a:pt x="318040" y="503238"/>
                      <a:pt x="318040" y="503238"/>
                      <a:pt x="322143" y="503238"/>
                    </a:cubicBezTo>
                    <a:cubicBezTo>
                      <a:pt x="322143" y="503238"/>
                      <a:pt x="318040" y="507348"/>
                      <a:pt x="318040" y="507348"/>
                    </a:cubicBezTo>
                    <a:cubicBezTo>
                      <a:pt x="318040" y="507348"/>
                      <a:pt x="313936" y="507348"/>
                      <a:pt x="313936" y="507348"/>
                    </a:cubicBezTo>
                    <a:cubicBezTo>
                      <a:pt x="313936" y="511457"/>
                      <a:pt x="313936" y="511457"/>
                      <a:pt x="313936" y="511457"/>
                    </a:cubicBezTo>
                    <a:cubicBezTo>
                      <a:pt x="309832" y="511457"/>
                      <a:pt x="309832" y="511457"/>
                      <a:pt x="309832" y="507348"/>
                    </a:cubicBezTo>
                    <a:cubicBezTo>
                      <a:pt x="305729" y="507348"/>
                      <a:pt x="305729" y="511457"/>
                      <a:pt x="305729" y="511457"/>
                    </a:cubicBezTo>
                    <a:cubicBezTo>
                      <a:pt x="305729" y="511457"/>
                      <a:pt x="301625" y="511457"/>
                      <a:pt x="297522" y="511457"/>
                    </a:cubicBezTo>
                    <a:cubicBezTo>
                      <a:pt x="297522" y="511457"/>
                      <a:pt x="297522" y="507348"/>
                      <a:pt x="297522" y="507348"/>
                    </a:cubicBezTo>
                    <a:cubicBezTo>
                      <a:pt x="297522" y="507348"/>
                      <a:pt x="293418" y="507348"/>
                      <a:pt x="293418" y="511457"/>
                    </a:cubicBezTo>
                    <a:cubicBezTo>
                      <a:pt x="293418" y="511457"/>
                      <a:pt x="293418" y="515567"/>
                      <a:pt x="297522" y="515567"/>
                    </a:cubicBezTo>
                    <a:cubicBezTo>
                      <a:pt x="297522" y="515567"/>
                      <a:pt x="293418" y="515567"/>
                      <a:pt x="293418" y="515567"/>
                    </a:cubicBezTo>
                    <a:cubicBezTo>
                      <a:pt x="293418" y="519676"/>
                      <a:pt x="293418" y="519676"/>
                      <a:pt x="293418" y="519676"/>
                    </a:cubicBezTo>
                    <a:cubicBezTo>
                      <a:pt x="293418" y="519676"/>
                      <a:pt x="297522" y="519676"/>
                      <a:pt x="297522" y="519676"/>
                    </a:cubicBezTo>
                    <a:cubicBezTo>
                      <a:pt x="297522" y="519676"/>
                      <a:pt x="297522" y="515567"/>
                      <a:pt x="297522" y="515567"/>
                    </a:cubicBezTo>
                    <a:cubicBezTo>
                      <a:pt x="297522" y="515567"/>
                      <a:pt x="301625" y="515567"/>
                      <a:pt x="301625" y="519676"/>
                    </a:cubicBezTo>
                    <a:cubicBezTo>
                      <a:pt x="297522" y="519676"/>
                      <a:pt x="297522" y="523786"/>
                      <a:pt x="293418" y="523786"/>
                    </a:cubicBezTo>
                    <a:cubicBezTo>
                      <a:pt x="293418" y="527896"/>
                      <a:pt x="293418" y="527896"/>
                      <a:pt x="289314" y="527896"/>
                    </a:cubicBezTo>
                    <a:cubicBezTo>
                      <a:pt x="289314" y="523786"/>
                      <a:pt x="285211" y="523786"/>
                      <a:pt x="285211" y="523786"/>
                    </a:cubicBezTo>
                    <a:cubicBezTo>
                      <a:pt x="285211" y="527896"/>
                      <a:pt x="285211" y="527896"/>
                      <a:pt x="285211" y="527896"/>
                    </a:cubicBezTo>
                    <a:cubicBezTo>
                      <a:pt x="285211" y="527896"/>
                      <a:pt x="281107" y="527896"/>
                      <a:pt x="281107" y="527896"/>
                    </a:cubicBezTo>
                    <a:cubicBezTo>
                      <a:pt x="281107" y="527896"/>
                      <a:pt x="281107" y="532005"/>
                      <a:pt x="281107" y="532005"/>
                    </a:cubicBezTo>
                    <a:cubicBezTo>
                      <a:pt x="281107" y="532005"/>
                      <a:pt x="277003" y="532005"/>
                      <a:pt x="277003" y="532005"/>
                    </a:cubicBezTo>
                    <a:cubicBezTo>
                      <a:pt x="272900" y="532005"/>
                      <a:pt x="272900" y="532005"/>
                      <a:pt x="272900" y="532005"/>
                    </a:cubicBezTo>
                    <a:cubicBezTo>
                      <a:pt x="272900" y="536115"/>
                      <a:pt x="272900" y="536115"/>
                      <a:pt x="272900" y="536115"/>
                    </a:cubicBezTo>
                    <a:cubicBezTo>
                      <a:pt x="268796" y="536115"/>
                      <a:pt x="268796" y="536115"/>
                      <a:pt x="268796" y="536115"/>
                    </a:cubicBezTo>
                    <a:cubicBezTo>
                      <a:pt x="268796" y="536115"/>
                      <a:pt x="268796" y="540225"/>
                      <a:pt x="268796" y="540225"/>
                    </a:cubicBezTo>
                    <a:cubicBezTo>
                      <a:pt x="268796" y="540225"/>
                      <a:pt x="264693" y="536115"/>
                      <a:pt x="264693" y="536115"/>
                    </a:cubicBezTo>
                    <a:cubicBezTo>
                      <a:pt x="264693" y="536115"/>
                      <a:pt x="264693" y="536115"/>
                      <a:pt x="264693" y="532005"/>
                    </a:cubicBezTo>
                    <a:cubicBezTo>
                      <a:pt x="264693" y="532005"/>
                      <a:pt x="264693" y="532005"/>
                      <a:pt x="260589" y="532005"/>
                    </a:cubicBezTo>
                    <a:cubicBezTo>
                      <a:pt x="260589" y="532005"/>
                      <a:pt x="260589" y="536115"/>
                      <a:pt x="260589" y="536115"/>
                    </a:cubicBezTo>
                    <a:cubicBezTo>
                      <a:pt x="256485" y="536115"/>
                      <a:pt x="256485" y="536115"/>
                      <a:pt x="256485" y="536115"/>
                    </a:cubicBezTo>
                    <a:cubicBezTo>
                      <a:pt x="256485" y="536115"/>
                      <a:pt x="256485" y="536115"/>
                      <a:pt x="252382" y="536115"/>
                    </a:cubicBezTo>
                    <a:cubicBezTo>
                      <a:pt x="252382" y="536115"/>
                      <a:pt x="252382" y="540225"/>
                      <a:pt x="252382" y="540225"/>
                    </a:cubicBezTo>
                    <a:cubicBezTo>
                      <a:pt x="252382" y="540225"/>
                      <a:pt x="248278" y="540225"/>
                      <a:pt x="248278" y="540225"/>
                    </a:cubicBezTo>
                    <a:cubicBezTo>
                      <a:pt x="248278" y="536115"/>
                      <a:pt x="248278" y="536115"/>
                      <a:pt x="248278" y="536115"/>
                    </a:cubicBezTo>
                    <a:cubicBezTo>
                      <a:pt x="248278" y="536115"/>
                      <a:pt x="248278" y="536115"/>
                      <a:pt x="248278" y="532005"/>
                    </a:cubicBezTo>
                    <a:cubicBezTo>
                      <a:pt x="248278" y="532005"/>
                      <a:pt x="244174" y="532005"/>
                      <a:pt x="244174" y="532005"/>
                    </a:cubicBezTo>
                    <a:cubicBezTo>
                      <a:pt x="244174" y="536115"/>
                      <a:pt x="244174" y="536115"/>
                      <a:pt x="244174" y="536115"/>
                    </a:cubicBezTo>
                    <a:cubicBezTo>
                      <a:pt x="244174" y="536115"/>
                      <a:pt x="244174" y="540225"/>
                      <a:pt x="244174" y="540225"/>
                    </a:cubicBezTo>
                    <a:cubicBezTo>
                      <a:pt x="240071" y="544334"/>
                      <a:pt x="240071" y="544334"/>
                      <a:pt x="240071" y="544334"/>
                    </a:cubicBezTo>
                    <a:cubicBezTo>
                      <a:pt x="240071" y="544334"/>
                      <a:pt x="240071" y="548444"/>
                      <a:pt x="240071" y="548444"/>
                    </a:cubicBezTo>
                    <a:cubicBezTo>
                      <a:pt x="240071" y="548444"/>
                      <a:pt x="240071" y="552553"/>
                      <a:pt x="240071" y="552553"/>
                    </a:cubicBezTo>
                    <a:cubicBezTo>
                      <a:pt x="240071" y="552553"/>
                      <a:pt x="235967" y="552553"/>
                      <a:pt x="235967" y="552553"/>
                    </a:cubicBezTo>
                    <a:cubicBezTo>
                      <a:pt x="235967" y="552553"/>
                      <a:pt x="235967" y="552553"/>
                      <a:pt x="231864" y="552553"/>
                    </a:cubicBezTo>
                    <a:cubicBezTo>
                      <a:pt x="231864" y="552553"/>
                      <a:pt x="231864" y="552553"/>
                      <a:pt x="227760" y="552553"/>
                    </a:cubicBezTo>
                    <a:cubicBezTo>
                      <a:pt x="227760" y="552553"/>
                      <a:pt x="227760" y="552553"/>
                      <a:pt x="227760" y="556663"/>
                    </a:cubicBezTo>
                    <a:cubicBezTo>
                      <a:pt x="227760" y="556663"/>
                      <a:pt x="223656" y="556663"/>
                      <a:pt x="223656" y="556663"/>
                    </a:cubicBezTo>
                    <a:cubicBezTo>
                      <a:pt x="223656" y="560773"/>
                      <a:pt x="223656" y="560773"/>
                      <a:pt x="223656" y="560773"/>
                    </a:cubicBezTo>
                    <a:cubicBezTo>
                      <a:pt x="223656" y="560773"/>
                      <a:pt x="219553" y="560773"/>
                      <a:pt x="219553" y="556663"/>
                    </a:cubicBezTo>
                    <a:cubicBezTo>
                      <a:pt x="219553" y="556663"/>
                      <a:pt x="219553" y="556663"/>
                      <a:pt x="219553" y="560773"/>
                    </a:cubicBezTo>
                    <a:cubicBezTo>
                      <a:pt x="219553" y="560773"/>
                      <a:pt x="215449" y="560773"/>
                      <a:pt x="215449" y="560773"/>
                    </a:cubicBezTo>
                    <a:cubicBezTo>
                      <a:pt x="215449" y="556663"/>
                      <a:pt x="215449" y="556663"/>
                      <a:pt x="211345" y="556663"/>
                    </a:cubicBezTo>
                    <a:cubicBezTo>
                      <a:pt x="211345" y="556663"/>
                      <a:pt x="211345" y="560773"/>
                      <a:pt x="211345" y="560773"/>
                    </a:cubicBezTo>
                    <a:cubicBezTo>
                      <a:pt x="207242" y="560773"/>
                      <a:pt x="207242" y="560773"/>
                      <a:pt x="207242" y="564882"/>
                    </a:cubicBezTo>
                    <a:cubicBezTo>
                      <a:pt x="207242" y="564882"/>
                      <a:pt x="207242" y="568992"/>
                      <a:pt x="207242" y="568992"/>
                    </a:cubicBezTo>
                    <a:cubicBezTo>
                      <a:pt x="203138" y="568992"/>
                      <a:pt x="203138" y="568992"/>
                      <a:pt x="203138" y="573102"/>
                    </a:cubicBezTo>
                    <a:cubicBezTo>
                      <a:pt x="203138" y="577211"/>
                      <a:pt x="203138" y="577211"/>
                      <a:pt x="203138" y="577211"/>
                    </a:cubicBezTo>
                    <a:cubicBezTo>
                      <a:pt x="199035" y="577211"/>
                      <a:pt x="199035" y="577211"/>
                      <a:pt x="199035" y="577211"/>
                    </a:cubicBezTo>
                    <a:cubicBezTo>
                      <a:pt x="194931" y="581321"/>
                      <a:pt x="194931" y="585430"/>
                      <a:pt x="194931" y="589540"/>
                    </a:cubicBezTo>
                    <a:cubicBezTo>
                      <a:pt x="194931" y="589540"/>
                      <a:pt x="194931" y="589540"/>
                      <a:pt x="190827" y="593650"/>
                    </a:cubicBezTo>
                    <a:cubicBezTo>
                      <a:pt x="190827" y="593650"/>
                      <a:pt x="190827" y="593650"/>
                      <a:pt x="190827" y="597759"/>
                    </a:cubicBezTo>
                    <a:cubicBezTo>
                      <a:pt x="190827" y="597759"/>
                      <a:pt x="190827" y="597759"/>
                      <a:pt x="194931" y="597759"/>
                    </a:cubicBezTo>
                    <a:cubicBezTo>
                      <a:pt x="194931" y="597759"/>
                      <a:pt x="194931" y="597759"/>
                      <a:pt x="194931" y="601869"/>
                    </a:cubicBezTo>
                    <a:cubicBezTo>
                      <a:pt x="194931" y="601869"/>
                      <a:pt x="194931" y="601869"/>
                      <a:pt x="199035" y="601869"/>
                    </a:cubicBezTo>
                    <a:cubicBezTo>
                      <a:pt x="199035" y="601869"/>
                      <a:pt x="199035" y="601869"/>
                      <a:pt x="199035" y="605978"/>
                    </a:cubicBezTo>
                    <a:cubicBezTo>
                      <a:pt x="199035" y="605978"/>
                      <a:pt x="194931" y="605978"/>
                      <a:pt x="194931" y="605978"/>
                    </a:cubicBezTo>
                    <a:cubicBezTo>
                      <a:pt x="194931" y="605978"/>
                      <a:pt x="194931" y="605978"/>
                      <a:pt x="190827" y="605978"/>
                    </a:cubicBezTo>
                    <a:cubicBezTo>
                      <a:pt x="190827" y="605978"/>
                      <a:pt x="190827" y="605978"/>
                      <a:pt x="190827" y="610088"/>
                    </a:cubicBezTo>
                    <a:cubicBezTo>
                      <a:pt x="190827" y="610088"/>
                      <a:pt x="186724" y="610088"/>
                      <a:pt x="186724" y="610088"/>
                    </a:cubicBezTo>
                    <a:cubicBezTo>
                      <a:pt x="186724" y="614198"/>
                      <a:pt x="186724" y="614198"/>
                      <a:pt x="186724" y="614198"/>
                    </a:cubicBezTo>
                    <a:cubicBezTo>
                      <a:pt x="186724" y="614198"/>
                      <a:pt x="186724" y="614198"/>
                      <a:pt x="186724" y="618307"/>
                    </a:cubicBezTo>
                    <a:cubicBezTo>
                      <a:pt x="186724" y="618307"/>
                      <a:pt x="190827" y="618307"/>
                      <a:pt x="190827" y="618307"/>
                    </a:cubicBezTo>
                    <a:cubicBezTo>
                      <a:pt x="190827" y="618307"/>
                      <a:pt x="194931" y="618307"/>
                      <a:pt x="194931" y="618307"/>
                    </a:cubicBezTo>
                    <a:cubicBezTo>
                      <a:pt x="194931" y="622417"/>
                      <a:pt x="194931" y="622417"/>
                      <a:pt x="194931" y="622417"/>
                    </a:cubicBezTo>
                    <a:cubicBezTo>
                      <a:pt x="194931" y="622417"/>
                      <a:pt x="194931" y="622417"/>
                      <a:pt x="194931" y="626527"/>
                    </a:cubicBezTo>
                    <a:cubicBezTo>
                      <a:pt x="194931" y="626527"/>
                      <a:pt x="194931" y="626527"/>
                      <a:pt x="199035" y="626527"/>
                    </a:cubicBezTo>
                    <a:cubicBezTo>
                      <a:pt x="199035" y="630636"/>
                      <a:pt x="199035" y="630636"/>
                      <a:pt x="199035" y="634746"/>
                    </a:cubicBezTo>
                    <a:cubicBezTo>
                      <a:pt x="194931" y="638855"/>
                      <a:pt x="194931" y="638855"/>
                      <a:pt x="190827" y="642965"/>
                    </a:cubicBezTo>
                    <a:cubicBezTo>
                      <a:pt x="190827" y="642965"/>
                      <a:pt x="186724" y="642965"/>
                      <a:pt x="186724" y="642965"/>
                    </a:cubicBezTo>
                    <a:cubicBezTo>
                      <a:pt x="186724" y="647075"/>
                      <a:pt x="186724" y="647075"/>
                      <a:pt x="186724" y="647075"/>
                    </a:cubicBezTo>
                    <a:cubicBezTo>
                      <a:pt x="182620" y="647075"/>
                      <a:pt x="182620" y="647075"/>
                      <a:pt x="182620" y="647075"/>
                    </a:cubicBezTo>
                    <a:cubicBezTo>
                      <a:pt x="182620" y="647075"/>
                      <a:pt x="182620" y="642965"/>
                      <a:pt x="182620" y="642965"/>
                    </a:cubicBezTo>
                    <a:cubicBezTo>
                      <a:pt x="182620" y="638855"/>
                      <a:pt x="178516" y="638855"/>
                      <a:pt x="178516" y="634746"/>
                    </a:cubicBezTo>
                    <a:cubicBezTo>
                      <a:pt x="174413" y="638855"/>
                      <a:pt x="174413" y="642965"/>
                      <a:pt x="174413" y="647075"/>
                    </a:cubicBezTo>
                    <a:cubicBezTo>
                      <a:pt x="174413" y="647075"/>
                      <a:pt x="174413" y="651184"/>
                      <a:pt x="174413" y="651184"/>
                    </a:cubicBezTo>
                    <a:cubicBezTo>
                      <a:pt x="170309" y="651184"/>
                      <a:pt x="166206" y="651184"/>
                      <a:pt x="166206" y="651184"/>
                    </a:cubicBezTo>
                    <a:cubicBezTo>
                      <a:pt x="162102" y="651184"/>
                      <a:pt x="162102" y="651184"/>
                      <a:pt x="162102" y="651184"/>
                    </a:cubicBezTo>
                    <a:cubicBezTo>
                      <a:pt x="157998" y="651184"/>
                      <a:pt x="157998" y="651184"/>
                      <a:pt x="153895" y="651184"/>
                    </a:cubicBezTo>
                    <a:cubicBezTo>
                      <a:pt x="153895" y="651184"/>
                      <a:pt x="149791" y="651184"/>
                      <a:pt x="149791" y="655294"/>
                    </a:cubicBezTo>
                    <a:cubicBezTo>
                      <a:pt x="145687" y="655294"/>
                      <a:pt x="141584" y="655294"/>
                      <a:pt x="137480" y="655294"/>
                    </a:cubicBezTo>
                    <a:cubicBezTo>
                      <a:pt x="137480" y="655294"/>
                      <a:pt x="137480" y="655294"/>
                      <a:pt x="133377" y="655294"/>
                    </a:cubicBezTo>
                    <a:cubicBezTo>
                      <a:pt x="133377" y="655294"/>
                      <a:pt x="133377" y="655294"/>
                      <a:pt x="129273" y="655294"/>
                    </a:cubicBezTo>
                    <a:cubicBezTo>
                      <a:pt x="129273" y="659404"/>
                      <a:pt x="125169" y="659404"/>
                      <a:pt x="121066" y="659404"/>
                    </a:cubicBezTo>
                    <a:cubicBezTo>
                      <a:pt x="116962" y="663513"/>
                      <a:pt x="112858" y="663513"/>
                      <a:pt x="108755" y="667623"/>
                    </a:cubicBezTo>
                    <a:cubicBezTo>
                      <a:pt x="112858" y="671732"/>
                      <a:pt x="116962" y="667623"/>
                      <a:pt x="116962" y="667623"/>
                    </a:cubicBezTo>
                    <a:cubicBezTo>
                      <a:pt x="116962" y="667623"/>
                      <a:pt x="116962" y="667623"/>
                      <a:pt x="121066" y="667623"/>
                    </a:cubicBezTo>
                    <a:cubicBezTo>
                      <a:pt x="121066" y="667623"/>
                      <a:pt x="121066" y="667623"/>
                      <a:pt x="125169" y="667623"/>
                    </a:cubicBezTo>
                    <a:cubicBezTo>
                      <a:pt x="125169" y="667623"/>
                      <a:pt x="129273" y="667623"/>
                      <a:pt x="129273" y="667623"/>
                    </a:cubicBezTo>
                    <a:cubicBezTo>
                      <a:pt x="129273" y="663513"/>
                      <a:pt x="133377" y="663513"/>
                      <a:pt x="137480" y="663513"/>
                    </a:cubicBezTo>
                    <a:cubicBezTo>
                      <a:pt x="141584" y="663513"/>
                      <a:pt x="145687" y="663513"/>
                      <a:pt x="145687" y="659404"/>
                    </a:cubicBezTo>
                    <a:cubicBezTo>
                      <a:pt x="149791" y="659404"/>
                      <a:pt x="149791" y="659404"/>
                      <a:pt x="149791" y="659404"/>
                    </a:cubicBezTo>
                    <a:cubicBezTo>
                      <a:pt x="149791" y="659404"/>
                      <a:pt x="149791" y="663513"/>
                      <a:pt x="149791" y="663513"/>
                    </a:cubicBezTo>
                    <a:cubicBezTo>
                      <a:pt x="149791" y="663513"/>
                      <a:pt x="145687" y="663513"/>
                      <a:pt x="141584" y="667623"/>
                    </a:cubicBezTo>
                    <a:cubicBezTo>
                      <a:pt x="145687" y="667623"/>
                      <a:pt x="145687" y="667623"/>
                      <a:pt x="145687" y="667623"/>
                    </a:cubicBezTo>
                    <a:cubicBezTo>
                      <a:pt x="149791" y="667623"/>
                      <a:pt x="149791" y="663513"/>
                      <a:pt x="149791" y="663513"/>
                    </a:cubicBezTo>
                    <a:cubicBezTo>
                      <a:pt x="149791" y="663513"/>
                      <a:pt x="153895" y="663513"/>
                      <a:pt x="153895" y="663513"/>
                    </a:cubicBezTo>
                    <a:cubicBezTo>
                      <a:pt x="153895" y="663513"/>
                      <a:pt x="157998" y="663513"/>
                      <a:pt x="157998" y="663513"/>
                    </a:cubicBezTo>
                    <a:cubicBezTo>
                      <a:pt x="157998" y="667623"/>
                      <a:pt x="153895" y="667623"/>
                      <a:pt x="153895" y="667623"/>
                    </a:cubicBezTo>
                    <a:cubicBezTo>
                      <a:pt x="149791" y="667623"/>
                      <a:pt x="145687" y="671732"/>
                      <a:pt x="141584" y="671732"/>
                    </a:cubicBezTo>
                    <a:cubicBezTo>
                      <a:pt x="137480" y="671732"/>
                      <a:pt x="137480" y="671732"/>
                      <a:pt x="137480" y="671732"/>
                    </a:cubicBezTo>
                    <a:cubicBezTo>
                      <a:pt x="133377" y="671732"/>
                      <a:pt x="133377" y="671732"/>
                      <a:pt x="129273" y="671732"/>
                    </a:cubicBezTo>
                    <a:cubicBezTo>
                      <a:pt x="129273" y="675842"/>
                      <a:pt x="125169" y="675842"/>
                      <a:pt x="121066" y="675842"/>
                    </a:cubicBezTo>
                    <a:cubicBezTo>
                      <a:pt x="116962" y="675842"/>
                      <a:pt x="116962" y="675842"/>
                      <a:pt x="116962" y="675842"/>
                    </a:cubicBezTo>
                    <a:cubicBezTo>
                      <a:pt x="116962" y="679952"/>
                      <a:pt x="116962" y="679952"/>
                      <a:pt x="116962" y="679952"/>
                    </a:cubicBezTo>
                    <a:cubicBezTo>
                      <a:pt x="112858" y="679952"/>
                      <a:pt x="112858" y="679952"/>
                      <a:pt x="108755" y="679952"/>
                    </a:cubicBezTo>
                    <a:cubicBezTo>
                      <a:pt x="104651" y="679952"/>
                      <a:pt x="104651" y="679952"/>
                      <a:pt x="104651" y="679952"/>
                    </a:cubicBezTo>
                    <a:cubicBezTo>
                      <a:pt x="104651" y="679952"/>
                      <a:pt x="100548" y="679952"/>
                      <a:pt x="100548" y="679952"/>
                    </a:cubicBezTo>
                    <a:cubicBezTo>
                      <a:pt x="100548" y="679952"/>
                      <a:pt x="96444" y="679952"/>
                      <a:pt x="96444" y="679952"/>
                    </a:cubicBezTo>
                    <a:cubicBezTo>
                      <a:pt x="96444" y="679952"/>
                      <a:pt x="96444" y="679952"/>
                      <a:pt x="96444" y="684061"/>
                    </a:cubicBezTo>
                    <a:cubicBezTo>
                      <a:pt x="96444" y="684061"/>
                      <a:pt x="100548" y="684061"/>
                      <a:pt x="100548" y="684061"/>
                    </a:cubicBezTo>
                    <a:cubicBezTo>
                      <a:pt x="100548" y="684061"/>
                      <a:pt x="104651" y="684061"/>
                      <a:pt x="104651" y="684061"/>
                    </a:cubicBezTo>
                    <a:lnTo>
                      <a:pt x="104651" y="688975"/>
                    </a:lnTo>
                    <a:lnTo>
                      <a:pt x="0" y="688975"/>
                    </a:lnTo>
                    <a:lnTo>
                      <a:pt x="0" y="66009"/>
                    </a:lnTo>
                    <a:lnTo>
                      <a:pt x="10268" y="59399"/>
                    </a:lnTo>
                    <a:cubicBezTo>
                      <a:pt x="10268" y="55289"/>
                      <a:pt x="10268" y="55289"/>
                      <a:pt x="10268" y="55289"/>
                    </a:cubicBezTo>
                    <a:cubicBezTo>
                      <a:pt x="14371" y="55289"/>
                      <a:pt x="14371" y="55289"/>
                      <a:pt x="14371" y="51180"/>
                    </a:cubicBezTo>
                    <a:cubicBezTo>
                      <a:pt x="18475" y="51180"/>
                      <a:pt x="18475" y="47070"/>
                      <a:pt x="18475" y="47070"/>
                    </a:cubicBezTo>
                    <a:cubicBezTo>
                      <a:pt x="22579" y="42960"/>
                      <a:pt x="26682" y="38851"/>
                      <a:pt x="30786" y="34741"/>
                    </a:cubicBezTo>
                    <a:cubicBezTo>
                      <a:pt x="30786" y="30631"/>
                      <a:pt x="34890" y="26522"/>
                      <a:pt x="34890" y="22412"/>
                    </a:cubicBezTo>
                    <a:close/>
                  </a:path>
                </a:pathLst>
              </a:custGeom>
              <a:solidFill>
                <a:srgbClr val="FFFFFF">
                  <a:alpha val="38000"/>
                </a:srgbClr>
              </a:solidFill>
              <a:ln w="9525">
                <a:noFill/>
                <a:round/>
                <a:headEnd/>
                <a:tailEnd/>
              </a:ln>
              <a:effectLst>
                <a:softEdge rad="76200"/>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sp>
            <p:nvSpPr>
              <p:cNvPr id="121" name="Freeform: Shape 120">
                <a:extLst>
                  <a:ext uri="{FF2B5EF4-FFF2-40B4-BE49-F238E27FC236}">
                    <a16:creationId xmlns:a16="http://schemas.microsoft.com/office/drawing/2014/main" id="{026BB0D8-4117-45BA-8853-6D9290CAF9B3}"/>
                  </a:ext>
                </a:extLst>
              </p:cNvPr>
              <p:cNvSpPr>
                <a:spLocks/>
              </p:cNvSpPr>
              <p:nvPr/>
            </p:nvSpPr>
            <p:spPr bwMode="auto">
              <a:xfrm>
                <a:off x="5491163" y="2656414"/>
                <a:ext cx="899397" cy="914671"/>
              </a:xfrm>
              <a:custGeom>
                <a:avLst/>
                <a:gdLst>
                  <a:gd name="connsiteX0" fmla="*/ 223851 w 576392"/>
                  <a:gd name="connsiteY0" fmla="*/ 310274 h 688975"/>
                  <a:gd name="connsiteX1" fmla="*/ 228289 w 576392"/>
                  <a:gd name="connsiteY1" fmla="*/ 310274 h 688975"/>
                  <a:gd name="connsiteX2" fmla="*/ 223851 w 576392"/>
                  <a:gd name="connsiteY2" fmla="*/ 314726 h 688975"/>
                  <a:gd name="connsiteX3" fmla="*/ 223851 w 576392"/>
                  <a:gd name="connsiteY3" fmla="*/ 310274 h 688975"/>
                  <a:gd name="connsiteX4" fmla="*/ 157288 w 576392"/>
                  <a:gd name="connsiteY4" fmla="*/ 163367 h 688975"/>
                  <a:gd name="connsiteX5" fmla="*/ 161725 w 576392"/>
                  <a:gd name="connsiteY5" fmla="*/ 163367 h 688975"/>
                  <a:gd name="connsiteX6" fmla="*/ 166163 w 576392"/>
                  <a:gd name="connsiteY6" fmla="*/ 163367 h 688975"/>
                  <a:gd name="connsiteX7" fmla="*/ 166163 w 576392"/>
                  <a:gd name="connsiteY7" fmla="*/ 167819 h 688975"/>
                  <a:gd name="connsiteX8" fmla="*/ 170600 w 576392"/>
                  <a:gd name="connsiteY8" fmla="*/ 167819 h 688975"/>
                  <a:gd name="connsiteX9" fmla="*/ 175038 w 576392"/>
                  <a:gd name="connsiteY9" fmla="*/ 167819 h 688975"/>
                  <a:gd name="connsiteX10" fmla="*/ 170600 w 576392"/>
                  <a:gd name="connsiteY10" fmla="*/ 172270 h 688975"/>
                  <a:gd name="connsiteX11" fmla="*/ 166163 w 576392"/>
                  <a:gd name="connsiteY11" fmla="*/ 172270 h 688975"/>
                  <a:gd name="connsiteX12" fmla="*/ 166163 w 576392"/>
                  <a:gd name="connsiteY12" fmla="*/ 176722 h 688975"/>
                  <a:gd name="connsiteX13" fmla="*/ 161725 w 576392"/>
                  <a:gd name="connsiteY13" fmla="*/ 176722 h 688975"/>
                  <a:gd name="connsiteX14" fmla="*/ 157288 w 576392"/>
                  <a:gd name="connsiteY14" fmla="*/ 176722 h 688975"/>
                  <a:gd name="connsiteX15" fmla="*/ 157288 w 576392"/>
                  <a:gd name="connsiteY15" fmla="*/ 172270 h 688975"/>
                  <a:gd name="connsiteX16" fmla="*/ 157288 w 576392"/>
                  <a:gd name="connsiteY16" fmla="*/ 163367 h 688975"/>
                  <a:gd name="connsiteX17" fmla="*/ 281540 w 576392"/>
                  <a:gd name="connsiteY17" fmla="*/ 145560 h 688975"/>
                  <a:gd name="connsiteX18" fmla="*/ 281540 w 576392"/>
                  <a:gd name="connsiteY18" fmla="*/ 150012 h 688975"/>
                  <a:gd name="connsiteX19" fmla="*/ 285978 w 576392"/>
                  <a:gd name="connsiteY19" fmla="*/ 145560 h 688975"/>
                  <a:gd name="connsiteX20" fmla="*/ 285978 w 576392"/>
                  <a:gd name="connsiteY20" fmla="*/ 150012 h 688975"/>
                  <a:gd name="connsiteX21" fmla="*/ 294853 w 576392"/>
                  <a:gd name="connsiteY21" fmla="*/ 145560 h 688975"/>
                  <a:gd name="connsiteX22" fmla="*/ 285978 w 576392"/>
                  <a:gd name="connsiteY22" fmla="*/ 145560 h 688975"/>
                  <a:gd name="connsiteX23" fmla="*/ 281540 w 576392"/>
                  <a:gd name="connsiteY23" fmla="*/ 145560 h 688975"/>
                  <a:gd name="connsiteX24" fmla="*/ 133757 w 576392"/>
                  <a:gd name="connsiteY24" fmla="*/ 0 h 688975"/>
                  <a:gd name="connsiteX25" fmla="*/ 222508 w 576392"/>
                  <a:gd name="connsiteY25" fmla="*/ 0 h 688975"/>
                  <a:gd name="connsiteX26" fmla="*/ 214976 w 576392"/>
                  <a:gd name="connsiteY26" fmla="*/ 7556 h 688975"/>
                  <a:gd name="connsiteX27" fmla="*/ 210539 w 576392"/>
                  <a:gd name="connsiteY27" fmla="*/ 7556 h 688975"/>
                  <a:gd name="connsiteX28" fmla="*/ 206101 w 576392"/>
                  <a:gd name="connsiteY28" fmla="*/ 7556 h 688975"/>
                  <a:gd name="connsiteX29" fmla="*/ 201664 w 576392"/>
                  <a:gd name="connsiteY29" fmla="*/ 12008 h 688975"/>
                  <a:gd name="connsiteX30" fmla="*/ 210539 w 576392"/>
                  <a:gd name="connsiteY30" fmla="*/ 7556 h 688975"/>
                  <a:gd name="connsiteX31" fmla="*/ 210539 w 576392"/>
                  <a:gd name="connsiteY31" fmla="*/ 12008 h 688975"/>
                  <a:gd name="connsiteX32" fmla="*/ 214976 w 576392"/>
                  <a:gd name="connsiteY32" fmla="*/ 12008 h 688975"/>
                  <a:gd name="connsiteX33" fmla="*/ 219414 w 576392"/>
                  <a:gd name="connsiteY33" fmla="*/ 16460 h 688975"/>
                  <a:gd name="connsiteX34" fmla="*/ 214976 w 576392"/>
                  <a:gd name="connsiteY34" fmla="*/ 20911 h 688975"/>
                  <a:gd name="connsiteX35" fmla="*/ 206101 w 576392"/>
                  <a:gd name="connsiteY35" fmla="*/ 20911 h 688975"/>
                  <a:gd name="connsiteX36" fmla="*/ 206101 w 576392"/>
                  <a:gd name="connsiteY36" fmla="*/ 25363 h 688975"/>
                  <a:gd name="connsiteX37" fmla="*/ 201664 w 576392"/>
                  <a:gd name="connsiteY37" fmla="*/ 25363 h 688975"/>
                  <a:gd name="connsiteX38" fmla="*/ 197226 w 576392"/>
                  <a:gd name="connsiteY38" fmla="*/ 25363 h 688975"/>
                  <a:gd name="connsiteX39" fmla="*/ 197226 w 576392"/>
                  <a:gd name="connsiteY39" fmla="*/ 29815 h 688975"/>
                  <a:gd name="connsiteX40" fmla="*/ 188351 w 576392"/>
                  <a:gd name="connsiteY40" fmla="*/ 29815 h 688975"/>
                  <a:gd name="connsiteX41" fmla="*/ 183913 w 576392"/>
                  <a:gd name="connsiteY41" fmla="*/ 25363 h 688975"/>
                  <a:gd name="connsiteX42" fmla="*/ 183913 w 576392"/>
                  <a:gd name="connsiteY42" fmla="*/ 29815 h 688975"/>
                  <a:gd name="connsiteX43" fmla="*/ 188351 w 576392"/>
                  <a:gd name="connsiteY43" fmla="*/ 29815 h 688975"/>
                  <a:gd name="connsiteX44" fmla="*/ 201664 w 576392"/>
                  <a:gd name="connsiteY44" fmla="*/ 34266 h 688975"/>
                  <a:gd name="connsiteX45" fmla="*/ 206101 w 576392"/>
                  <a:gd name="connsiteY45" fmla="*/ 34266 h 688975"/>
                  <a:gd name="connsiteX46" fmla="*/ 210539 w 576392"/>
                  <a:gd name="connsiteY46" fmla="*/ 34266 h 688975"/>
                  <a:gd name="connsiteX47" fmla="*/ 210539 w 576392"/>
                  <a:gd name="connsiteY47" fmla="*/ 25363 h 688975"/>
                  <a:gd name="connsiteX48" fmla="*/ 219414 w 576392"/>
                  <a:gd name="connsiteY48" fmla="*/ 25363 h 688975"/>
                  <a:gd name="connsiteX49" fmla="*/ 219414 w 576392"/>
                  <a:gd name="connsiteY49" fmla="*/ 29815 h 688975"/>
                  <a:gd name="connsiteX50" fmla="*/ 228289 w 576392"/>
                  <a:gd name="connsiteY50" fmla="*/ 34266 h 688975"/>
                  <a:gd name="connsiteX51" fmla="*/ 232727 w 576392"/>
                  <a:gd name="connsiteY51" fmla="*/ 34266 h 688975"/>
                  <a:gd name="connsiteX52" fmla="*/ 237164 w 576392"/>
                  <a:gd name="connsiteY52" fmla="*/ 38718 h 688975"/>
                  <a:gd name="connsiteX53" fmla="*/ 241602 w 576392"/>
                  <a:gd name="connsiteY53" fmla="*/ 47622 h 688975"/>
                  <a:gd name="connsiteX54" fmla="*/ 246039 w 576392"/>
                  <a:gd name="connsiteY54" fmla="*/ 47622 h 688975"/>
                  <a:gd name="connsiteX55" fmla="*/ 246039 w 576392"/>
                  <a:gd name="connsiteY55" fmla="*/ 52073 h 688975"/>
                  <a:gd name="connsiteX56" fmla="*/ 250477 w 576392"/>
                  <a:gd name="connsiteY56" fmla="*/ 52073 h 688975"/>
                  <a:gd name="connsiteX57" fmla="*/ 250477 w 576392"/>
                  <a:gd name="connsiteY57" fmla="*/ 60977 h 688975"/>
                  <a:gd name="connsiteX58" fmla="*/ 250477 w 576392"/>
                  <a:gd name="connsiteY58" fmla="*/ 65429 h 688975"/>
                  <a:gd name="connsiteX59" fmla="*/ 250477 w 576392"/>
                  <a:gd name="connsiteY59" fmla="*/ 69880 h 688975"/>
                  <a:gd name="connsiteX60" fmla="*/ 254915 w 576392"/>
                  <a:gd name="connsiteY60" fmla="*/ 83236 h 688975"/>
                  <a:gd name="connsiteX61" fmla="*/ 259352 w 576392"/>
                  <a:gd name="connsiteY61" fmla="*/ 83236 h 688975"/>
                  <a:gd name="connsiteX62" fmla="*/ 263790 w 576392"/>
                  <a:gd name="connsiteY62" fmla="*/ 101043 h 688975"/>
                  <a:gd name="connsiteX63" fmla="*/ 281540 w 576392"/>
                  <a:gd name="connsiteY63" fmla="*/ 109946 h 688975"/>
                  <a:gd name="connsiteX64" fmla="*/ 285978 w 576392"/>
                  <a:gd name="connsiteY64" fmla="*/ 109946 h 688975"/>
                  <a:gd name="connsiteX65" fmla="*/ 285978 w 576392"/>
                  <a:gd name="connsiteY65" fmla="*/ 114398 h 688975"/>
                  <a:gd name="connsiteX66" fmla="*/ 290415 w 576392"/>
                  <a:gd name="connsiteY66" fmla="*/ 118850 h 688975"/>
                  <a:gd name="connsiteX67" fmla="*/ 294853 w 576392"/>
                  <a:gd name="connsiteY67" fmla="*/ 118850 h 688975"/>
                  <a:gd name="connsiteX68" fmla="*/ 294853 w 576392"/>
                  <a:gd name="connsiteY68" fmla="*/ 123301 h 688975"/>
                  <a:gd name="connsiteX69" fmla="*/ 299290 w 576392"/>
                  <a:gd name="connsiteY69" fmla="*/ 127753 h 688975"/>
                  <a:gd name="connsiteX70" fmla="*/ 294853 w 576392"/>
                  <a:gd name="connsiteY70" fmla="*/ 127753 h 688975"/>
                  <a:gd name="connsiteX71" fmla="*/ 294853 w 576392"/>
                  <a:gd name="connsiteY71" fmla="*/ 132205 h 688975"/>
                  <a:gd name="connsiteX72" fmla="*/ 308165 w 576392"/>
                  <a:gd name="connsiteY72" fmla="*/ 150012 h 688975"/>
                  <a:gd name="connsiteX73" fmla="*/ 303728 w 576392"/>
                  <a:gd name="connsiteY73" fmla="*/ 150012 h 688975"/>
                  <a:gd name="connsiteX74" fmla="*/ 299290 w 576392"/>
                  <a:gd name="connsiteY74" fmla="*/ 150012 h 688975"/>
                  <a:gd name="connsiteX75" fmla="*/ 308165 w 576392"/>
                  <a:gd name="connsiteY75" fmla="*/ 158915 h 688975"/>
                  <a:gd name="connsiteX76" fmla="*/ 317041 w 576392"/>
                  <a:gd name="connsiteY76" fmla="*/ 176722 h 688975"/>
                  <a:gd name="connsiteX77" fmla="*/ 303728 w 576392"/>
                  <a:gd name="connsiteY77" fmla="*/ 190077 h 688975"/>
                  <a:gd name="connsiteX78" fmla="*/ 308165 w 576392"/>
                  <a:gd name="connsiteY78" fmla="*/ 190077 h 688975"/>
                  <a:gd name="connsiteX79" fmla="*/ 312603 w 576392"/>
                  <a:gd name="connsiteY79" fmla="*/ 190077 h 688975"/>
                  <a:gd name="connsiteX80" fmla="*/ 312603 w 576392"/>
                  <a:gd name="connsiteY80" fmla="*/ 194529 h 688975"/>
                  <a:gd name="connsiteX81" fmla="*/ 317041 w 576392"/>
                  <a:gd name="connsiteY81" fmla="*/ 194529 h 688975"/>
                  <a:gd name="connsiteX82" fmla="*/ 321478 w 576392"/>
                  <a:gd name="connsiteY82" fmla="*/ 185626 h 688975"/>
                  <a:gd name="connsiteX83" fmla="*/ 334791 w 576392"/>
                  <a:gd name="connsiteY83" fmla="*/ 185626 h 688975"/>
                  <a:gd name="connsiteX84" fmla="*/ 365854 w 576392"/>
                  <a:gd name="connsiteY84" fmla="*/ 207884 h 688975"/>
                  <a:gd name="connsiteX85" fmla="*/ 361416 w 576392"/>
                  <a:gd name="connsiteY85" fmla="*/ 216788 h 688975"/>
                  <a:gd name="connsiteX86" fmla="*/ 361416 w 576392"/>
                  <a:gd name="connsiteY86" fmla="*/ 230143 h 688975"/>
                  <a:gd name="connsiteX87" fmla="*/ 356979 w 576392"/>
                  <a:gd name="connsiteY87" fmla="*/ 230143 h 688975"/>
                  <a:gd name="connsiteX88" fmla="*/ 352541 w 576392"/>
                  <a:gd name="connsiteY88" fmla="*/ 234595 h 688975"/>
                  <a:gd name="connsiteX89" fmla="*/ 348104 w 576392"/>
                  <a:gd name="connsiteY89" fmla="*/ 230143 h 688975"/>
                  <a:gd name="connsiteX90" fmla="*/ 348104 w 576392"/>
                  <a:gd name="connsiteY90" fmla="*/ 234595 h 688975"/>
                  <a:gd name="connsiteX91" fmla="*/ 343666 w 576392"/>
                  <a:gd name="connsiteY91" fmla="*/ 234595 h 688975"/>
                  <a:gd name="connsiteX92" fmla="*/ 348104 w 576392"/>
                  <a:gd name="connsiteY92" fmla="*/ 239046 h 688975"/>
                  <a:gd name="connsiteX93" fmla="*/ 343666 w 576392"/>
                  <a:gd name="connsiteY93" fmla="*/ 243498 h 688975"/>
                  <a:gd name="connsiteX94" fmla="*/ 339229 w 576392"/>
                  <a:gd name="connsiteY94" fmla="*/ 243498 h 688975"/>
                  <a:gd name="connsiteX95" fmla="*/ 334791 w 576392"/>
                  <a:gd name="connsiteY95" fmla="*/ 247950 h 688975"/>
                  <a:gd name="connsiteX96" fmla="*/ 339229 w 576392"/>
                  <a:gd name="connsiteY96" fmla="*/ 247950 h 688975"/>
                  <a:gd name="connsiteX97" fmla="*/ 339229 w 576392"/>
                  <a:gd name="connsiteY97" fmla="*/ 252402 h 688975"/>
                  <a:gd name="connsiteX98" fmla="*/ 339229 w 576392"/>
                  <a:gd name="connsiteY98" fmla="*/ 256853 h 688975"/>
                  <a:gd name="connsiteX99" fmla="*/ 334791 w 576392"/>
                  <a:gd name="connsiteY99" fmla="*/ 256853 h 688975"/>
                  <a:gd name="connsiteX100" fmla="*/ 330353 w 576392"/>
                  <a:gd name="connsiteY100" fmla="*/ 256853 h 688975"/>
                  <a:gd name="connsiteX101" fmla="*/ 321478 w 576392"/>
                  <a:gd name="connsiteY101" fmla="*/ 261305 h 688975"/>
                  <a:gd name="connsiteX102" fmla="*/ 325916 w 576392"/>
                  <a:gd name="connsiteY102" fmla="*/ 261305 h 688975"/>
                  <a:gd name="connsiteX103" fmla="*/ 330353 w 576392"/>
                  <a:gd name="connsiteY103" fmla="*/ 261305 h 688975"/>
                  <a:gd name="connsiteX104" fmla="*/ 325916 w 576392"/>
                  <a:gd name="connsiteY104" fmla="*/ 265757 h 688975"/>
                  <a:gd name="connsiteX105" fmla="*/ 330353 w 576392"/>
                  <a:gd name="connsiteY105" fmla="*/ 265757 h 688975"/>
                  <a:gd name="connsiteX106" fmla="*/ 334791 w 576392"/>
                  <a:gd name="connsiteY106" fmla="*/ 261305 h 688975"/>
                  <a:gd name="connsiteX107" fmla="*/ 352541 w 576392"/>
                  <a:gd name="connsiteY107" fmla="*/ 256853 h 688975"/>
                  <a:gd name="connsiteX108" fmla="*/ 356979 w 576392"/>
                  <a:gd name="connsiteY108" fmla="*/ 252402 h 688975"/>
                  <a:gd name="connsiteX109" fmla="*/ 365854 w 576392"/>
                  <a:gd name="connsiteY109" fmla="*/ 247950 h 688975"/>
                  <a:gd name="connsiteX110" fmla="*/ 374729 w 576392"/>
                  <a:gd name="connsiteY110" fmla="*/ 243498 h 688975"/>
                  <a:gd name="connsiteX111" fmla="*/ 383604 w 576392"/>
                  <a:gd name="connsiteY111" fmla="*/ 243498 h 688975"/>
                  <a:gd name="connsiteX112" fmla="*/ 388042 w 576392"/>
                  <a:gd name="connsiteY112" fmla="*/ 243498 h 688975"/>
                  <a:gd name="connsiteX113" fmla="*/ 396917 w 576392"/>
                  <a:gd name="connsiteY113" fmla="*/ 243498 h 688975"/>
                  <a:gd name="connsiteX114" fmla="*/ 401355 w 576392"/>
                  <a:gd name="connsiteY114" fmla="*/ 243498 h 688975"/>
                  <a:gd name="connsiteX115" fmla="*/ 405792 w 576392"/>
                  <a:gd name="connsiteY115" fmla="*/ 239046 h 688975"/>
                  <a:gd name="connsiteX116" fmla="*/ 396917 w 576392"/>
                  <a:gd name="connsiteY116" fmla="*/ 234595 h 688975"/>
                  <a:gd name="connsiteX117" fmla="*/ 388042 w 576392"/>
                  <a:gd name="connsiteY117" fmla="*/ 230143 h 688975"/>
                  <a:gd name="connsiteX118" fmla="*/ 388042 w 576392"/>
                  <a:gd name="connsiteY118" fmla="*/ 225691 h 688975"/>
                  <a:gd name="connsiteX119" fmla="*/ 401355 w 576392"/>
                  <a:gd name="connsiteY119" fmla="*/ 230143 h 688975"/>
                  <a:gd name="connsiteX120" fmla="*/ 396917 w 576392"/>
                  <a:gd name="connsiteY120" fmla="*/ 225691 h 688975"/>
                  <a:gd name="connsiteX121" fmla="*/ 392480 w 576392"/>
                  <a:gd name="connsiteY121" fmla="*/ 225691 h 688975"/>
                  <a:gd name="connsiteX122" fmla="*/ 396917 w 576392"/>
                  <a:gd name="connsiteY122" fmla="*/ 221239 h 688975"/>
                  <a:gd name="connsiteX123" fmla="*/ 396917 w 576392"/>
                  <a:gd name="connsiteY123" fmla="*/ 216788 h 688975"/>
                  <a:gd name="connsiteX124" fmla="*/ 401355 w 576392"/>
                  <a:gd name="connsiteY124" fmla="*/ 212336 h 688975"/>
                  <a:gd name="connsiteX125" fmla="*/ 405792 w 576392"/>
                  <a:gd name="connsiteY125" fmla="*/ 207884 h 688975"/>
                  <a:gd name="connsiteX126" fmla="*/ 410230 w 576392"/>
                  <a:gd name="connsiteY126" fmla="*/ 198981 h 688975"/>
                  <a:gd name="connsiteX127" fmla="*/ 414667 w 576392"/>
                  <a:gd name="connsiteY127" fmla="*/ 176722 h 688975"/>
                  <a:gd name="connsiteX128" fmla="*/ 419105 w 576392"/>
                  <a:gd name="connsiteY128" fmla="*/ 167819 h 688975"/>
                  <a:gd name="connsiteX129" fmla="*/ 423543 w 576392"/>
                  <a:gd name="connsiteY129" fmla="*/ 167819 h 688975"/>
                  <a:gd name="connsiteX130" fmla="*/ 427980 w 576392"/>
                  <a:gd name="connsiteY130" fmla="*/ 167819 h 688975"/>
                  <a:gd name="connsiteX131" fmla="*/ 432418 w 576392"/>
                  <a:gd name="connsiteY131" fmla="*/ 163367 h 688975"/>
                  <a:gd name="connsiteX132" fmla="*/ 436855 w 576392"/>
                  <a:gd name="connsiteY132" fmla="*/ 158915 h 688975"/>
                  <a:gd name="connsiteX133" fmla="*/ 441293 w 576392"/>
                  <a:gd name="connsiteY133" fmla="*/ 154463 h 688975"/>
                  <a:gd name="connsiteX134" fmla="*/ 450168 w 576392"/>
                  <a:gd name="connsiteY134" fmla="*/ 145560 h 688975"/>
                  <a:gd name="connsiteX135" fmla="*/ 472356 w 576392"/>
                  <a:gd name="connsiteY135" fmla="*/ 145560 h 688975"/>
                  <a:gd name="connsiteX136" fmla="*/ 481231 w 576392"/>
                  <a:gd name="connsiteY136" fmla="*/ 141108 h 688975"/>
                  <a:gd name="connsiteX137" fmla="*/ 485669 w 576392"/>
                  <a:gd name="connsiteY137" fmla="*/ 150012 h 688975"/>
                  <a:gd name="connsiteX138" fmla="*/ 490106 w 576392"/>
                  <a:gd name="connsiteY138" fmla="*/ 150012 h 688975"/>
                  <a:gd name="connsiteX139" fmla="*/ 490106 w 576392"/>
                  <a:gd name="connsiteY139" fmla="*/ 154463 h 688975"/>
                  <a:gd name="connsiteX140" fmla="*/ 494544 w 576392"/>
                  <a:gd name="connsiteY140" fmla="*/ 150012 h 688975"/>
                  <a:gd name="connsiteX141" fmla="*/ 494544 w 576392"/>
                  <a:gd name="connsiteY141" fmla="*/ 145560 h 688975"/>
                  <a:gd name="connsiteX142" fmla="*/ 490106 w 576392"/>
                  <a:gd name="connsiteY142" fmla="*/ 145560 h 688975"/>
                  <a:gd name="connsiteX143" fmla="*/ 485669 w 576392"/>
                  <a:gd name="connsiteY143" fmla="*/ 141108 h 688975"/>
                  <a:gd name="connsiteX144" fmla="*/ 490106 w 576392"/>
                  <a:gd name="connsiteY144" fmla="*/ 136656 h 688975"/>
                  <a:gd name="connsiteX145" fmla="*/ 494544 w 576392"/>
                  <a:gd name="connsiteY145" fmla="*/ 132205 h 688975"/>
                  <a:gd name="connsiteX146" fmla="*/ 503419 w 576392"/>
                  <a:gd name="connsiteY146" fmla="*/ 132205 h 688975"/>
                  <a:gd name="connsiteX147" fmla="*/ 507857 w 576392"/>
                  <a:gd name="connsiteY147" fmla="*/ 127753 h 688975"/>
                  <a:gd name="connsiteX148" fmla="*/ 516732 w 576392"/>
                  <a:gd name="connsiteY148" fmla="*/ 127753 h 688975"/>
                  <a:gd name="connsiteX149" fmla="*/ 516732 w 576392"/>
                  <a:gd name="connsiteY149" fmla="*/ 132205 h 688975"/>
                  <a:gd name="connsiteX150" fmla="*/ 521169 w 576392"/>
                  <a:gd name="connsiteY150" fmla="*/ 136656 h 688975"/>
                  <a:gd name="connsiteX151" fmla="*/ 516732 w 576392"/>
                  <a:gd name="connsiteY151" fmla="*/ 141108 h 688975"/>
                  <a:gd name="connsiteX152" fmla="*/ 521169 w 576392"/>
                  <a:gd name="connsiteY152" fmla="*/ 145560 h 688975"/>
                  <a:gd name="connsiteX153" fmla="*/ 525607 w 576392"/>
                  <a:gd name="connsiteY153" fmla="*/ 132205 h 688975"/>
                  <a:gd name="connsiteX154" fmla="*/ 525607 w 576392"/>
                  <a:gd name="connsiteY154" fmla="*/ 136656 h 688975"/>
                  <a:gd name="connsiteX155" fmla="*/ 530045 w 576392"/>
                  <a:gd name="connsiteY155" fmla="*/ 136656 h 688975"/>
                  <a:gd name="connsiteX156" fmla="*/ 530045 w 576392"/>
                  <a:gd name="connsiteY156" fmla="*/ 132205 h 688975"/>
                  <a:gd name="connsiteX157" fmla="*/ 530045 w 576392"/>
                  <a:gd name="connsiteY157" fmla="*/ 123301 h 688975"/>
                  <a:gd name="connsiteX158" fmla="*/ 534482 w 576392"/>
                  <a:gd name="connsiteY158" fmla="*/ 118850 h 688975"/>
                  <a:gd name="connsiteX159" fmla="*/ 538920 w 576392"/>
                  <a:gd name="connsiteY159" fmla="*/ 123301 h 688975"/>
                  <a:gd name="connsiteX160" fmla="*/ 547795 w 576392"/>
                  <a:gd name="connsiteY160" fmla="*/ 123301 h 688975"/>
                  <a:gd name="connsiteX161" fmla="*/ 561108 w 576392"/>
                  <a:gd name="connsiteY161" fmla="*/ 136656 h 688975"/>
                  <a:gd name="connsiteX162" fmla="*/ 569983 w 576392"/>
                  <a:gd name="connsiteY162" fmla="*/ 141108 h 688975"/>
                  <a:gd name="connsiteX163" fmla="*/ 565545 w 576392"/>
                  <a:gd name="connsiteY163" fmla="*/ 136656 h 688975"/>
                  <a:gd name="connsiteX164" fmla="*/ 565545 w 576392"/>
                  <a:gd name="connsiteY164" fmla="*/ 132205 h 688975"/>
                  <a:gd name="connsiteX165" fmla="*/ 561108 w 576392"/>
                  <a:gd name="connsiteY165" fmla="*/ 132205 h 688975"/>
                  <a:gd name="connsiteX166" fmla="*/ 556670 w 576392"/>
                  <a:gd name="connsiteY166" fmla="*/ 123301 h 688975"/>
                  <a:gd name="connsiteX167" fmla="*/ 552232 w 576392"/>
                  <a:gd name="connsiteY167" fmla="*/ 118850 h 688975"/>
                  <a:gd name="connsiteX168" fmla="*/ 543357 w 576392"/>
                  <a:gd name="connsiteY168" fmla="*/ 114398 h 688975"/>
                  <a:gd name="connsiteX169" fmla="*/ 547795 w 576392"/>
                  <a:gd name="connsiteY169" fmla="*/ 109946 h 688975"/>
                  <a:gd name="connsiteX170" fmla="*/ 543357 w 576392"/>
                  <a:gd name="connsiteY170" fmla="*/ 109946 h 688975"/>
                  <a:gd name="connsiteX171" fmla="*/ 538920 w 576392"/>
                  <a:gd name="connsiteY171" fmla="*/ 105494 h 688975"/>
                  <a:gd name="connsiteX172" fmla="*/ 543357 w 576392"/>
                  <a:gd name="connsiteY172" fmla="*/ 101043 h 688975"/>
                  <a:gd name="connsiteX173" fmla="*/ 534482 w 576392"/>
                  <a:gd name="connsiteY173" fmla="*/ 96591 h 688975"/>
                  <a:gd name="connsiteX174" fmla="*/ 538920 w 576392"/>
                  <a:gd name="connsiteY174" fmla="*/ 92139 h 688975"/>
                  <a:gd name="connsiteX175" fmla="*/ 543357 w 576392"/>
                  <a:gd name="connsiteY175" fmla="*/ 92139 h 688975"/>
                  <a:gd name="connsiteX176" fmla="*/ 543357 w 576392"/>
                  <a:gd name="connsiteY176" fmla="*/ 87687 h 688975"/>
                  <a:gd name="connsiteX177" fmla="*/ 538920 w 576392"/>
                  <a:gd name="connsiteY177" fmla="*/ 83236 h 688975"/>
                  <a:gd name="connsiteX178" fmla="*/ 538920 w 576392"/>
                  <a:gd name="connsiteY178" fmla="*/ 78784 h 688975"/>
                  <a:gd name="connsiteX179" fmla="*/ 534482 w 576392"/>
                  <a:gd name="connsiteY179" fmla="*/ 74332 h 688975"/>
                  <a:gd name="connsiteX180" fmla="*/ 534482 w 576392"/>
                  <a:gd name="connsiteY180" fmla="*/ 69880 h 688975"/>
                  <a:gd name="connsiteX181" fmla="*/ 534482 w 576392"/>
                  <a:gd name="connsiteY181" fmla="*/ 56525 h 688975"/>
                  <a:gd name="connsiteX182" fmla="*/ 534482 w 576392"/>
                  <a:gd name="connsiteY182" fmla="*/ 47622 h 688975"/>
                  <a:gd name="connsiteX183" fmla="*/ 534482 w 576392"/>
                  <a:gd name="connsiteY183" fmla="*/ 38718 h 688975"/>
                  <a:gd name="connsiteX184" fmla="*/ 530045 w 576392"/>
                  <a:gd name="connsiteY184" fmla="*/ 43170 h 688975"/>
                  <a:gd name="connsiteX185" fmla="*/ 525607 w 576392"/>
                  <a:gd name="connsiteY185" fmla="*/ 38718 h 688975"/>
                  <a:gd name="connsiteX186" fmla="*/ 525607 w 576392"/>
                  <a:gd name="connsiteY186" fmla="*/ 34266 h 688975"/>
                  <a:gd name="connsiteX187" fmla="*/ 521169 w 576392"/>
                  <a:gd name="connsiteY187" fmla="*/ 34266 h 688975"/>
                  <a:gd name="connsiteX188" fmla="*/ 521169 w 576392"/>
                  <a:gd name="connsiteY188" fmla="*/ 38718 h 688975"/>
                  <a:gd name="connsiteX189" fmla="*/ 516732 w 576392"/>
                  <a:gd name="connsiteY189" fmla="*/ 34266 h 688975"/>
                  <a:gd name="connsiteX190" fmla="*/ 521169 w 576392"/>
                  <a:gd name="connsiteY190" fmla="*/ 25363 h 688975"/>
                  <a:gd name="connsiteX191" fmla="*/ 521169 w 576392"/>
                  <a:gd name="connsiteY191" fmla="*/ 20911 h 688975"/>
                  <a:gd name="connsiteX192" fmla="*/ 525607 w 576392"/>
                  <a:gd name="connsiteY192" fmla="*/ 16460 h 688975"/>
                  <a:gd name="connsiteX193" fmla="*/ 525607 w 576392"/>
                  <a:gd name="connsiteY193" fmla="*/ 12008 h 688975"/>
                  <a:gd name="connsiteX194" fmla="*/ 525607 w 576392"/>
                  <a:gd name="connsiteY194" fmla="*/ 7556 h 688975"/>
                  <a:gd name="connsiteX195" fmla="*/ 521169 w 576392"/>
                  <a:gd name="connsiteY195" fmla="*/ 3104 h 688975"/>
                  <a:gd name="connsiteX196" fmla="*/ 521169 w 576392"/>
                  <a:gd name="connsiteY196" fmla="*/ 0 h 688975"/>
                  <a:gd name="connsiteX197" fmla="*/ 576289 w 576392"/>
                  <a:gd name="connsiteY197" fmla="*/ 0 h 688975"/>
                  <a:gd name="connsiteX198" fmla="*/ 576289 w 576392"/>
                  <a:gd name="connsiteY198" fmla="*/ 18335 h 688975"/>
                  <a:gd name="connsiteX199" fmla="*/ 574420 w 576392"/>
                  <a:gd name="connsiteY199" fmla="*/ 16460 h 688975"/>
                  <a:gd name="connsiteX200" fmla="*/ 574420 w 576392"/>
                  <a:gd name="connsiteY200" fmla="*/ 20911 h 688975"/>
                  <a:gd name="connsiteX201" fmla="*/ 574420 w 576392"/>
                  <a:gd name="connsiteY201" fmla="*/ 25363 h 688975"/>
                  <a:gd name="connsiteX202" fmla="*/ 565545 w 576392"/>
                  <a:gd name="connsiteY202" fmla="*/ 25363 h 688975"/>
                  <a:gd name="connsiteX203" fmla="*/ 561108 w 576392"/>
                  <a:gd name="connsiteY203" fmla="*/ 25363 h 688975"/>
                  <a:gd name="connsiteX204" fmla="*/ 569983 w 576392"/>
                  <a:gd name="connsiteY204" fmla="*/ 29815 h 688975"/>
                  <a:gd name="connsiteX205" fmla="*/ 565545 w 576392"/>
                  <a:gd name="connsiteY205" fmla="*/ 34266 h 688975"/>
                  <a:gd name="connsiteX206" fmla="*/ 561108 w 576392"/>
                  <a:gd name="connsiteY206" fmla="*/ 34266 h 688975"/>
                  <a:gd name="connsiteX207" fmla="*/ 561108 w 576392"/>
                  <a:gd name="connsiteY207" fmla="*/ 38718 h 688975"/>
                  <a:gd name="connsiteX208" fmla="*/ 565545 w 576392"/>
                  <a:gd name="connsiteY208" fmla="*/ 38718 h 688975"/>
                  <a:gd name="connsiteX209" fmla="*/ 565545 w 576392"/>
                  <a:gd name="connsiteY209" fmla="*/ 43170 h 688975"/>
                  <a:gd name="connsiteX210" fmla="*/ 565545 w 576392"/>
                  <a:gd name="connsiteY210" fmla="*/ 47622 h 688975"/>
                  <a:gd name="connsiteX211" fmla="*/ 565545 w 576392"/>
                  <a:gd name="connsiteY211" fmla="*/ 52073 h 688975"/>
                  <a:gd name="connsiteX212" fmla="*/ 561108 w 576392"/>
                  <a:gd name="connsiteY212" fmla="*/ 56525 h 688975"/>
                  <a:gd name="connsiteX213" fmla="*/ 561108 w 576392"/>
                  <a:gd name="connsiteY213" fmla="*/ 60977 h 688975"/>
                  <a:gd name="connsiteX214" fmla="*/ 565545 w 576392"/>
                  <a:gd name="connsiteY214" fmla="*/ 65429 h 688975"/>
                  <a:gd name="connsiteX215" fmla="*/ 565545 w 576392"/>
                  <a:gd name="connsiteY215" fmla="*/ 69880 h 688975"/>
                  <a:gd name="connsiteX216" fmla="*/ 561108 w 576392"/>
                  <a:gd name="connsiteY216" fmla="*/ 69880 h 688975"/>
                  <a:gd name="connsiteX217" fmla="*/ 565545 w 576392"/>
                  <a:gd name="connsiteY217" fmla="*/ 74332 h 688975"/>
                  <a:gd name="connsiteX218" fmla="*/ 569983 w 576392"/>
                  <a:gd name="connsiteY218" fmla="*/ 74332 h 688975"/>
                  <a:gd name="connsiteX219" fmla="*/ 574420 w 576392"/>
                  <a:gd name="connsiteY219" fmla="*/ 74332 h 688975"/>
                  <a:gd name="connsiteX220" fmla="*/ 574420 w 576392"/>
                  <a:gd name="connsiteY220" fmla="*/ 78784 h 688975"/>
                  <a:gd name="connsiteX221" fmla="*/ 574420 w 576392"/>
                  <a:gd name="connsiteY221" fmla="*/ 87687 h 688975"/>
                  <a:gd name="connsiteX222" fmla="*/ 574420 w 576392"/>
                  <a:gd name="connsiteY222" fmla="*/ 92139 h 688975"/>
                  <a:gd name="connsiteX223" fmla="*/ 576289 w 576392"/>
                  <a:gd name="connsiteY223" fmla="*/ 90264 h 688975"/>
                  <a:gd name="connsiteX224" fmla="*/ 576289 w 576392"/>
                  <a:gd name="connsiteY224" fmla="*/ 572693 h 688975"/>
                  <a:gd name="connsiteX225" fmla="*/ 569983 w 576392"/>
                  <a:gd name="connsiteY225" fmla="*/ 568475 h 688975"/>
                  <a:gd name="connsiteX226" fmla="*/ 556670 w 576392"/>
                  <a:gd name="connsiteY226" fmla="*/ 559572 h 688975"/>
                  <a:gd name="connsiteX227" fmla="*/ 552232 w 576392"/>
                  <a:gd name="connsiteY227" fmla="*/ 559572 h 688975"/>
                  <a:gd name="connsiteX228" fmla="*/ 547795 w 576392"/>
                  <a:gd name="connsiteY228" fmla="*/ 559572 h 688975"/>
                  <a:gd name="connsiteX229" fmla="*/ 538920 w 576392"/>
                  <a:gd name="connsiteY229" fmla="*/ 555120 h 688975"/>
                  <a:gd name="connsiteX230" fmla="*/ 530045 w 576392"/>
                  <a:gd name="connsiteY230" fmla="*/ 559572 h 688975"/>
                  <a:gd name="connsiteX231" fmla="*/ 525607 w 576392"/>
                  <a:gd name="connsiteY231" fmla="*/ 568475 h 688975"/>
                  <a:gd name="connsiteX232" fmla="*/ 521169 w 576392"/>
                  <a:gd name="connsiteY232" fmla="*/ 568475 h 688975"/>
                  <a:gd name="connsiteX233" fmla="*/ 516732 w 576392"/>
                  <a:gd name="connsiteY233" fmla="*/ 581830 h 688975"/>
                  <a:gd name="connsiteX234" fmla="*/ 498981 w 576392"/>
                  <a:gd name="connsiteY234" fmla="*/ 581830 h 688975"/>
                  <a:gd name="connsiteX235" fmla="*/ 494544 w 576392"/>
                  <a:gd name="connsiteY235" fmla="*/ 586282 h 688975"/>
                  <a:gd name="connsiteX236" fmla="*/ 490106 w 576392"/>
                  <a:gd name="connsiteY236" fmla="*/ 586282 h 688975"/>
                  <a:gd name="connsiteX237" fmla="*/ 490106 w 576392"/>
                  <a:gd name="connsiteY237" fmla="*/ 590734 h 688975"/>
                  <a:gd name="connsiteX238" fmla="*/ 485669 w 576392"/>
                  <a:gd name="connsiteY238" fmla="*/ 590734 h 688975"/>
                  <a:gd name="connsiteX239" fmla="*/ 481231 w 576392"/>
                  <a:gd name="connsiteY239" fmla="*/ 595185 h 688975"/>
                  <a:gd name="connsiteX240" fmla="*/ 476794 w 576392"/>
                  <a:gd name="connsiteY240" fmla="*/ 599637 h 688975"/>
                  <a:gd name="connsiteX241" fmla="*/ 472356 w 576392"/>
                  <a:gd name="connsiteY241" fmla="*/ 604089 h 688975"/>
                  <a:gd name="connsiteX242" fmla="*/ 476794 w 576392"/>
                  <a:gd name="connsiteY242" fmla="*/ 604089 h 688975"/>
                  <a:gd name="connsiteX243" fmla="*/ 472356 w 576392"/>
                  <a:gd name="connsiteY243" fmla="*/ 608541 h 688975"/>
                  <a:gd name="connsiteX244" fmla="*/ 467918 w 576392"/>
                  <a:gd name="connsiteY244" fmla="*/ 608541 h 688975"/>
                  <a:gd name="connsiteX245" fmla="*/ 463481 w 576392"/>
                  <a:gd name="connsiteY245" fmla="*/ 608541 h 688975"/>
                  <a:gd name="connsiteX246" fmla="*/ 459043 w 576392"/>
                  <a:gd name="connsiteY246" fmla="*/ 612992 h 688975"/>
                  <a:gd name="connsiteX247" fmla="*/ 463481 w 576392"/>
                  <a:gd name="connsiteY247" fmla="*/ 617444 h 688975"/>
                  <a:gd name="connsiteX248" fmla="*/ 454606 w 576392"/>
                  <a:gd name="connsiteY248" fmla="*/ 612992 h 688975"/>
                  <a:gd name="connsiteX249" fmla="*/ 450168 w 576392"/>
                  <a:gd name="connsiteY249" fmla="*/ 612992 h 688975"/>
                  <a:gd name="connsiteX250" fmla="*/ 450168 w 576392"/>
                  <a:gd name="connsiteY250" fmla="*/ 608541 h 688975"/>
                  <a:gd name="connsiteX251" fmla="*/ 445730 w 576392"/>
                  <a:gd name="connsiteY251" fmla="*/ 608541 h 688975"/>
                  <a:gd name="connsiteX252" fmla="*/ 436855 w 576392"/>
                  <a:gd name="connsiteY252" fmla="*/ 604089 h 688975"/>
                  <a:gd name="connsiteX253" fmla="*/ 432418 w 576392"/>
                  <a:gd name="connsiteY253" fmla="*/ 599637 h 688975"/>
                  <a:gd name="connsiteX254" fmla="*/ 427980 w 576392"/>
                  <a:gd name="connsiteY254" fmla="*/ 599637 h 688975"/>
                  <a:gd name="connsiteX255" fmla="*/ 432418 w 576392"/>
                  <a:gd name="connsiteY255" fmla="*/ 595185 h 688975"/>
                  <a:gd name="connsiteX256" fmla="*/ 427980 w 576392"/>
                  <a:gd name="connsiteY256" fmla="*/ 595185 h 688975"/>
                  <a:gd name="connsiteX257" fmla="*/ 423543 w 576392"/>
                  <a:gd name="connsiteY257" fmla="*/ 599637 h 688975"/>
                  <a:gd name="connsiteX258" fmla="*/ 414667 w 576392"/>
                  <a:gd name="connsiteY258" fmla="*/ 599637 h 688975"/>
                  <a:gd name="connsiteX259" fmla="*/ 410230 w 576392"/>
                  <a:gd name="connsiteY259" fmla="*/ 595185 h 688975"/>
                  <a:gd name="connsiteX260" fmla="*/ 401355 w 576392"/>
                  <a:gd name="connsiteY260" fmla="*/ 595185 h 688975"/>
                  <a:gd name="connsiteX261" fmla="*/ 396917 w 576392"/>
                  <a:gd name="connsiteY261" fmla="*/ 590734 h 688975"/>
                  <a:gd name="connsiteX262" fmla="*/ 388042 w 576392"/>
                  <a:gd name="connsiteY262" fmla="*/ 599637 h 688975"/>
                  <a:gd name="connsiteX263" fmla="*/ 383604 w 576392"/>
                  <a:gd name="connsiteY263" fmla="*/ 599637 h 688975"/>
                  <a:gd name="connsiteX264" fmla="*/ 379167 w 576392"/>
                  <a:gd name="connsiteY264" fmla="*/ 604089 h 688975"/>
                  <a:gd name="connsiteX265" fmla="*/ 370292 w 576392"/>
                  <a:gd name="connsiteY265" fmla="*/ 608541 h 688975"/>
                  <a:gd name="connsiteX266" fmla="*/ 370292 w 576392"/>
                  <a:gd name="connsiteY266" fmla="*/ 617444 h 688975"/>
                  <a:gd name="connsiteX267" fmla="*/ 365854 w 576392"/>
                  <a:gd name="connsiteY267" fmla="*/ 617444 h 688975"/>
                  <a:gd name="connsiteX268" fmla="*/ 365854 w 576392"/>
                  <a:gd name="connsiteY268" fmla="*/ 621896 h 688975"/>
                  <a:gd name="connsiteX269" fmla="*/ 370292 w 576392"/>
                  <a:gd name="connsiteY269" fmla="*/ 621896 h 688975"/>
                  <a:gd name="connsiteX270" fmla="*/ 370292 w 576392"/>
                  <a:gd name="connsiteY270" fmla="*/ 626348 h 688975"/>
                  <a:gd name="connsiteX271" fmla="*/ 370292 w 576392"/>
                  <a:gd name="connsiteY271" fmla="*/ 630799 h 688975"/>
                  <a:gd name="connsiteX272" fmla="*/ 370292 w 576392"/>
                  <a:gd name="connsiteY272" fmla="*/ 635251 h 688975"/>
                  <a:gd name="connsiteX273" fmla="*/ 365854 w 576392"/>
                  <a:gd name="connsiteY273" fmla="*/ 635251 h 688975"/>
                  <a:gd name="connsiteX274" fmla="*/ 370292 w 576392"/>
                  <a:gd name="connsiteY274" fmla="*/ 639703 h 688975"/>
                  <a:gd name="connsiteX275" fmla="*/ 374729 w 576392"/>
                  <a:gd name="connsiteY275" fmla="*/ 639703 h 688975"/>
                  <a:gd name="connsiteX276" fmla="*/ 379167 w 576392"/>
                  <a:gd name="connsiteY276" fmla="*/ 644155 h 688975"/>
                  <a:gd name="connsiteX277" fmla="*/ 370292 w 576392"/>
                  <a:gd name="connsiteY277" fmla="*/ 648606 h 688975"/>
                  <a:gd name="connsiteX278" fmla="*/ 374729 w 576392"/>
                  <a:gd name="connsiteY278" fmla="*/ 653058 h 688975"/>
                  <a:gd name="connsiteX279" fmla="*/ 370292 w 576392"/>
                  <a:gd name="connsiteY279" fmla="*/ 661962 h 688975"/>
                  <a:gd name="connsiteX280" fmla="*/ 361416 w 576392"/>
                  <a:gd name="connsiteY280" fmla="*/ 666413 h 688975"/>
                  <a:gd name="connsiteX281" fmla="*/ 348104 w 576392"/>
                  <a:gd name="connsiteY281" fmla="*/ 675317 h 688975"/>
                  <a:gd name="connsiteX282" fmla="*/ 339229 w 576392"/>
                  <a:gd name="connsiteY282" fmla="*/ 684220 h 688975"/>
                  <a:gd name="connsiteX283" fmla="*/ 321478 w 576392"/>
                  <a:gd name="connsiteY283" fmla="*/ 688672 h 688975"/>
                  <a:gd name="connsiteX284" fmla="*/ 320706 w 576392"/>
                  <a:gd name="connsiteY284" fmla="*/ 688975 h 688975"/>
                  <a:gd name="connsiteX285" fmla="*/ 16865 w 576392"/>
                  <a:gd name="connsiteY285" fmla="*/ 688975 h 688975"/>
                  <a:gd name="connsiteX286" fmla="*/ 15285 w 576392"/>
                  <a:gd name="connsiteY286" fmla="*/ 684220 h 688975"/>
                  <a:gd name="connsiteX287" fmla="*/ 10848 w 576392"/>
                  <a:gd name="connsiteY287" fmla="*/ 670865 h 688975"/>
                  <a:gd name="connsiteX288" fmla="*/ 10848 w 576392"/>
                  <a:gd name="connsiteY288" fmla="*/ 666413 h 688975"/>
                  <a:gd name="connsiteX289" fmla="*/ 10848 w 576392"/>
                  <a:gd name="connsiteY289" fmla="*/ 661962 h 688975"/>
                  <a:gd name="connsiteX290" fmla="*/ 10848 w 576392"/>
                  <a:gd name="connsiteY290" fmla="*/ 648606 h 688975"/>
                  <a:gd name="connsiteX291" fmla="*/ 19723 w 576392"/>
                  <a:gd name="connsiteY291" fmla="*/ 644155 h 688975"/>
                  <a:gd name="connsiteX292" fmla="*/ 10848 w 576392"/>
                  <a:gd name="connsiteY292" fmla="*/ 644155 h 688975"/>
                  <a:gd name="connsiteX293" fmla="*/ 15285 w 576392"/>
                  <a:gd name="connsiteY293" fmla="*/ 639703 h 688975"/>
                  <a:gd name="connsiteX294" fmla="*/ 10848 w 576392"/>
                  <a:gd name="connsiteY294" fmla="*/ 639703 h 688975"/>
                  <a:gd name="connsiteX295" fmla="*/ 10848 w 576392"/>
                  <a:gd name="connsiteY295" fmla="*/ 635251 h 688975"/>
                  <a:gd name="connsiteX296" fmla="*/ 10848 w 576392"/>
                  <a:gd name="connsiteY296" fmla="*/ 630799 h 688975"/>
                  <a:gd name="connsiteX297" fmla="*/ 6410 w 576392"/>
                  <a:gd name="connsiteY297" fmla="*/ 635251 h 688975"/>
                  <a:gd name="connsiteX298" fmla="*/ 6410 w 576392"/>
                  <a:gd name="connsiteY298" fmla="*/ 626348 h 688975"/>
                  <a:gd name="connsiteX299" fmla="*/ 10848 w 576392"/>
                  <a:gd name="connsiteY299" fmla="*/ 621896 h 688975"/>
                  <a:gd name="connsiteX300" fmla="*/ 6410 w 576392"/>
                  <a:gd name="connsiteY300" fmla="*/ 621896 h 688975"/>
                  <a:gd name="connsiteX301" fmla="*/ 6410 w 576392"/>
                  <a:gd name="connsiteY301" fmla="*/ 626348 h 688975"/>
                  <a:gd name="connsiteX302" fmla="*/ 1972 w 576392"/>
                  <a:gd name="connsiteY302" fmla="*/ 621896 h 688975"/>
                  <a:gd name="connsiteX303" fmla="*/ 1972 w 576392"/>
                  <a:gd name="connsiteY303" fmla="*/ 617444 h 688975"/>
                  <a:gd name="connsiteX304" fmla="*/ 1972 w 576392"/>
                  <a:gd name="connsiteY304" fmla="*/ 612992 h 688975"/>
                  <a:gd name="connsiteX305" fmla="*/ 1972 w 576392"/>
                  <a:gd name="connsiteY305" fmla="*/ 608541 h 688975"/>
                  <a:gd name="connsiteX306" fmla="*/ 6410 w 576392"/>
                  <a:gd name="connsiteY306" fmla="*/ 604089 h 688975"/>
                  <a:gd name="connsiteX307" fmla="*/ 10848 w 576392"/>
                  <a:gd name="connsiteY307" fmla="*/ 604089 h 688975"/>
                  <a:gd name="connsiteX308" fmla="*/ 15285 w 576392"/>
                  <a:gd name="connsiteY308" fmla="*/ 599637 h 688975"/>
                  <a:gd name="connsiteX309" fmla="*/ 19723 w 576392"/>
                  <a:gd name="connsiteY309" fmla="*/ 599637 h 688975"/>
                  <a:gd name="connsiteX310" fmla="*/ 28598 w 576392"/>
                  <a:gd name="connsiteY310" fmla="*/ 599637 h 688975"/>
                  <a:gd name="connsiteX311" fmla="*/ 33035 w 576392"/>
                  <a:gd name="connsiteY311" fmla="*/ 599637 h 688975"/>
                  <a:gd name="connsiteX312" fmla="*/ 28598 w 576392"/>
                  <a:gd name="connsiteY312" fmla="*/ 595185 h 688975"/>
                  <a:gd name="connsiteX313" fmla="*/ 33035 w 576392"/>
                  <a:gd name="connsiteY313" fmla="*/ 590734 h 688975"/>
                  <a:gd name="connsiteX314" fmla="*/ 41911 w 576392"/>
                  <a:gd name="connsiteY314" fmla="*/ 581830 h 688975"/>
                  <a:gd name="connsiteX315" fmla="*/ 41911 w 576392"/>
                  <a:gd name="connsiteY315" fmla="*/ 586282 h 688975"/>
                  <a:gd name="connsiteX316" fmla="*/ 50786 w 576392"/>
                  <a:gd name="connsiteY316" fmla="*/ 586282 h 688975"/>
                  <a:gd name="connsiteX317" fmla="*/ 55223 w 576392"/>
                  <a:gd name="connsiteY317" fmla="*/ 586282 h 688975"/>
                  <a:gd name="connsiteX318" fmla="*/ 64099 w 576392"/>
                  <a:gd name="connsiteY318" fmla="*/ 590734 h 688975"/>
                  <a:gd name="connsiteX319" fmla="*/ 68536 w 576392"/>
                  <a:gd name="connsiteY319" fmla="*/ 595185 h 688975"/>
                  <a:gd name="connsiteX320" fmla="*/ 68536 w 576392"/>
                  <a:gd name="connsiteY320" fmla="*/ 590734 h 688975"/>
                  <a:gd name="connsiteX321" fmla="*/ 77411 w 576392"/>
                  <a:gd name="connsiteY321" fmla="*/ 590734 h 688975"/>
                  <a:gd name="connsiteX322" fmla="*/ 95162 w 576392"/>
                  <a:gd name="connsiteY322" fmla="*/ 590734 h 688975"/>
                  <a:gd name="connsiteX323" fmla="*/ 99599 w 576392"/>
                  <a:gd name="connsiteY323" fmla="*/ 586282 h 688975"/>
                  <a:gd name="connsiteX324" fmla="*/ 104037 w 576392"/>
                  <a:gd name="connsiteY324" fmla="*/ 590734 h 688975"/>
                  <a:gd name="connsiteX325" fmla="*/ 108474 w 576392"/>
                  <a:gd name="connsiteY325" fmla="*/ 590734 h 688975"/>
                  <a:gd name="connsiteX326" fmla="*/ 112912 w 576392"/>
                  <a:gd name="connsiteY326" fmla="*/ 595185 h 688975"/>
                  <a:gd name="connsiteX327" fmla="*/ 126225 w 576392"/>
                  <a:gd name="connsiteY327" fmla="*/ 595185 h 688975"/>
                  <a:gd name="connsiteX328" fmla="*/ 135100 w 576392"/>
                  <a:gd name="connsiteY328" fmla="*/ 599637 h 688975"/>
                  <a:gd name="connsiteX329" fmla="*/ 161725 w 576392"/>
                  <a:gd name="connsiteY329" fmla="*/ 595185 h 688975"/>
                  <a:gd name="connsiteX330" fmla="*/ 170600 w 576392"/>
                  <a:gd name="connsiteY330" fmla="*/ 595185 h 688975"/>
                  <a:gd name="connsiteX331" fmla="*/ 175038 w 576392"/>
                  <a:gd name="connsiteY331" fmla="*/ 595185 h 688975"/>
                  <a:gd name="connsiteX332" fmla="*/ 179476 w 576392"/>
                  <a:gd name="connsiteY332" fmla="*/ 595185 h 688975"/>
                  <a:gd name="connsiteX333" fmla="*/ 183913 w 576392"/>
                  <a:gd name="connsiteY333" fmla="*/ 599637 h 688975"/>
                  <a:gd name="connsiteX334" fmla="*/ 188351 w 576392"/>
                  <a:gd name="connsiteY334" fmla="*/ 595185 h 688975"/>
                  <a:gd name="connsiteX335" fmla="*/ 197226 w 576392"/>
                  <a:gd name="connsiteY335" fmla="*/ 595185 h 688975"/>
                  <a:gd name="connsiteX336" fmla="*/ 197226 w 576392"/>
                  <a:gd name="connsiteY336" fmla="*/ 599637 h 688975"/>
                  <a:gd name="connsiteX337" fmla="*/ 201664 w 576392"/>
                  <a:gd name="connsiteY337" fmla="*/ 599637 h 688975"/>
                  <a:gd name="connsiteX338" fmla="*/ 210539 w 576392"/>
                  <a:gd name="connsiteY338" fmla="*/ 599637 h 688975"/>
                  <a:gd name="connsiteX339" fmla="*/ 223851 w 576392"/>
                  <a:gd name="connsiteY339" fmla="*/ 599637 h 688975"/>
                  <a:gd name="connsiteX340" fmla="*/ 228289 w 576392"/>
                  <a:gd name="connsiteY340" fmla="*/ 595185 h 688975"/>
                  <a:gd name="connsiteX341" fmla="*/ 232727 w 576392"/>
                  <a:gd name="connsiteY341" fmla="*/ 586282 h 688975"/>
                  <a:gd name="connsiteX342" fmla="*/ 237164 w 576392"/>
                  <a:gd name="connsiteY342" fmla="*/ 568475 h 688975"/>
                  <a:gd name="connsiteX343" fmla="*/ 237164 w 576392"/>
                  <a:gd name="connsiteY343" fmla="*/ 555120 h 688975"/>
                  <a:gd name="connsiteX344" fmla="*/ 241602 w 576392"/>
                  <a:gd name="connsiteY344" fmla="*/ 546216 h 688975"/>
                  <a:gd name="connsiteX345" fmla="*/ 241602 w 576392"/>
                  <a:gd name="connsiteY345" fmla="*/ 537313 h 688975"/>
                  <a:gd name="connsiteX346" fmla="*/ 241602 w 576392"/>
                  <a:gd name="connsiteY346" fmla="*/ 523958 h 688975"/>
                  <a:gd name="connsiteX347" fmla="*/ 241602 w 576392"/>
                  <a:gd name="connsiteY347" fmla="*/ 515054 h 688975"/>
                  <a:gd name="connsiteX348" fmla="*/ 246039 w 576392"/>
                  <a:gd name="connsiteY348" fmla="*/ 510602 h 688975"/>
                  <a:gd name="connsiteX349" fmla="*/ 254915 w 576392"/>
                  <a:gd name="connsiteY349" fmla="*/ 519506 h 688975"/>
                  <a:gd name="connsiteX350" fmla="*/ 250477 w 576392"/>
                  <a:gd name="connsiteY350" fmla="*/ 510602 h 688975"/>
                  <a:gd name="connsiteX351" fmla="*/ 241602 w 576392"/>
                  <a:gd name="connsiteY351" fmla="*/ 501699 h 688975"/>
                  <a:gd name="connsiteX352" fmla="*/ 237164 w 576392"/>
                  <a:gd name="connsiteY352" fmla="*/ 492796 h 688975"/>
                  <a:gd name="connsiteX353" fmla="*/ 237164 w 576392"/>
                  <a:gd name="connsiteY353" fmla="*/ 488344 h 688975"/>
                  <a:gd name="connsiteX354" fmla="*/ 241602 w 576392"/>
                  <a:gd name="connsiteY354" fmla="*/ 492796 h 688975"/>
                  <a:gd name="connsiteX355" fmla="*/ 246039 w 576392"/>
                  <a:gd name="connsiteY355" fmla="*/ 501699 h 688975"/>
                  <a:gd name="connsiteX356" fmla="*/ 246039 w 576392"/>
                  <a:gd name="connsiteY356" fmla="*/ 497247 h 688975"/>
                  <a:gd name="connsiteX357" fmla="*/ 246039 w 576392"/>
                  <a:gd name="connsiteY357" fmla="*/ 492796 h 688975"/>
                  <a:gd name="connsiteX358" fmla="*/ 246039 w 576392"/>
                  <a:gd name="connsiteY358" fmla="*/ 488344 h 688975"/>
                  <a:gd name="connsiteX359" fmla="*/ 241602 w 576392"/>
                  <a:gd name="connsiteY359" fmla="*/ 479440 h 688975"/>
                  <a:gd name="connsiteX360" fmla="*/ 241602 w 576392"/>
                  <a:gd name="connsiteY360" fmla="*/ 474989 h 688975"/>
                  <a:gd name="connsiteX361" fmla="*/ 237164 w 576392"/>
                  <a:gd name="connsiteY361" fmla="*/ 474989 h 688975"/>
                  <a:gd name="connsiteX362" fmla="*/ 232727 w 576392"/>
                  <a:gd name="connsiteY362" fmla="*/ 474989 h 688975"/>
                  <a:gd name="connsiteX363" fmla="*/ 232727 w 576392"/>
                  <a:gd name="connsiteY363" fmla="*/ 470537 h 688975"/>
                  <a:gd name="connsiteX364" fmla="*/ 228289 w 576392"/>
                  <a:gd name="connsiteY364" fmla="*/ 470537 h 688975"/>
                  <a:gd name="connsiteX365" fmla="*/ 223851 w 576392"/>
                  <a:gd name="connsiteY365" fmla="*/ 466085 h 688975"/>
                  <a:gd name="connsiteX366" fmla="*/ 219414 w 576392"/>
                  <a:gd name="connsiteY366" fmla="*/ 461633 h 688975"/>
                  <a:gd name="connsiteX367" fmla="*/ 210539 w 576392"/>
                  <a:gd name="connsiteY367" fmla="*/ 448278 h 688975"/>
                  <a:gd name="connsiteX368" fmla="*/ 214976 w 576392"/>
                  <a:gd name="connsiteY368" fmla="*/ 443826 h 688975"/>
                  <a:gd name="connsiteX369" fmla="*/ 214976 w 576392"/>
                  <a:gd name="connsiteY369" fmla="*/ 439375 h 688975"/>
                  <a:gd name="connsiteX370" fmla="*/ 210539 w 576392"/>
                  <a:gd name="connsiteY370" fmla="*/ 439375 h 688975"/>
                  <a:gd name="connsiteX371" fmla="*/ 214976 w 576392"/>
                  <a:gd name="connsiteY371" fmla="*/ 434923 h 688975"/>
                  <a:gd name="connsiteX372" fmla="*/ 219414 w 576392"/>
                  <a:gd name="connsiteY372" fmla="*/ 430471 h 688975"/>
                  <a:gd name="connsiteX373" fmla="*/ 210539 w 576392"/>
                  <a:gd name="connsiteY373" fmla="*/ 430471 h 688975"/>
                  <a:gd name="connsiteX374" fmla="*/ 206101 w 576392"/>
                  <a:gd name="connsiteY374" fmla="*/ 434923 h 688975"/>
                  <a:gd name="connsiteX375" fmla="*/ 201664 w 576392"/>
                  <a:gd name="connsiteY375" fmla="*/ 434923 h 688975"/>
                  <a:gd name="connsiteX376" fmla="*/ 197226 w 576392"/>
                  <a:gd name="connsiteY376" fmla="*/ 430471 h 688975"/>
                  <a:gd name="connsiteX377" fmla="*/ 201664 w 576392"/>
                  <a:gd name="connsiteY377" fmla="*/ 430471 h 688975"/>
                  <a:gd name="connsiteX378" fmla="*/ 201664 w 576392"/>
                  <a:gd name="connsiteY378" fmla="*/ 426019 h 688975"/>
                  <a:gd name="connsiteX379" fmla="*/ 197226 w 576392"/>
                  <a:gd name="connsiteY379" fmla="*/ 421568 h 688975"/>
                  <a:gd name="connsiteX380" fmla="*/ 192788 w 576392"/>
                  <a:gd name="connsiteY380" fmla="*/ 421568 h 688975"/>
                  <a:gd name="connsiteX381" fmla="*/ 183913 w 576392"/>
                  <a:gd name="connsiteY381" fmla="*/ 421568 h 688975"/>
                  <a:gd name="connsiteX382" fmla="*/ 183913 w 576392"/>
                  <a:gd name="connsiteY382" fmla="*/ 426019 h 688975"/>
                  <a:gd name="connsiteX383" fmla="*/ 179476 w 576392"/>
                  <a:gd name="connsiteY383" fmla="*/ 417116 h 688975"/>
                  <a:gd name="connsiteX384" fmla="*/ 175038 w 576392"/>
                  <a:gd name="connsiteY384" fmla="*/ 412664 h 688975"/>
                  <a:gd name="connsiteX385" fmla="*/ 170600 w 576392"/>
                  <a:gd name="connsiteY385" fmla="*/ 412664 h 688975"/>
                  <a:gd name="connsiteX386" fmla="*/ 166163 w 576392"/>
                  <a:gd name="connsiteY386" fmla="*/ 408212 h 688975"/>
                  <a:gd name="connsiteX387" fmla="*/ 157288 w 576392"/>
                  <a:gd name="connsiteY387" fmla="*/ 408212 h 688975"/>
                  <a:gd name="connsiteX388" fmla="*/ 152850 w 576392"/>
                  <a:gd name="connsiteY388" fmla="*/ 408212 h 688975"/>
                  <a:gd name="connsiteX389" fmla="*/ 148413 w 576392"/>
                  <a:gd name="connsiteY389" fmla="*/ 408212 h 688975"/>
                  <a:gd name="connsiteX390" fmla="*/ 143975 w 576392"/>
                  <a:gd name="connsiteY390" fmla="*/ 408212 h 688975"/>
                  <a:gd name="connsiteX391" fmla="*/ 139537 w 576392"/>
                  <a:gd name="connsiteY391" fmla="*/ 399309 h 688975"/>
                  <a:gd name="connsiteX392" fmla="*/ 135100 w 576392"/>
                  <a:gd name="connsiteY392" fmla="*/ 399309 h 688975"/>
                  <a:gd name="connsiteX393" fmla="*/ 148413 w 576392"/>
                  <a:gd name="connsiteY393" fmla="*/ 390406 h 688975"/>
                  <a:gd name="connsiteX394" fmla="*/ 143975 w 576392"/>
                  <a:gd name="connsiteY394" fmla="*/ 390406 h 688975"/>
                  <a:gd name="connsiteX395" fmla="*/ 139537 w 576392"/>
                  <a:gd name="connsiteY395" fmla="*/ 394857 h 688975"/>
                  <a:gd name="connsiteX396" fmla="*/ 139537 w 576392"/>
                  <a:gd name="connsiteY396" fmla="*/ 390406 h 688975"/>
                  <a:gd name="connsiteX397" fmla="*/ 143975 w 576392"/>
                  <a:gd name="connsiteY397" fmla="*/ 385954 h 688975"/>
                  <a:gd name="connsiteX398" fmla="*/ 148413 w 576392"/>
                  <a:gd name="connsiteY398" fmla="*/ 381502 h 688975"/>
                  <a:gd name="connsiteX399" fmla="*/ 143975 w 576392"/>
                  <a:gd name="connsiteY399" fmla="*/ 381502 h 688975"/>
                  <a:gd name="connsiteX400" fmla="*/ 135100 w 576392"/>
                  <a:gd name="connsiteY400" fmla="*/ 385954 h 688975"/>
                  <a:gd name="connsiteX401" fmla="*/ 135100 w 576392"/>
                  <a:gd name="connsiteY401" fmla="*/ 381502 h 688975"/>
                  <a:gd name="connsiteX402" fmla="*/ 135100 w 576392"/>
                  <a:gd name="connsiteY402" fmla="*/ 377050 h 688975"/>
                  <a:gd name="connsiteX403" fmla="*/ 139537 w 576392"/>
                  <a:gd name="connsiteY403" fmla="*/ 377050 h 688975"/>
                  <a:gd name="connsiteX404" fmla="*/ 143975 w 576392"/>
                  <a:gd name="connsiteY404" fmla="*/ 372599 h 688975"/>
                  <a:gd name="connsiteX405" fmla="*/ 148413 w 576392"/>
                  <a:gd name="connsiteY405" fmla="*/ 372599 h 688975"/>
                  <a:gd name="connsiteX406" fmla="*/ 152850 w 576392"/>
                  <a:gd name="connsiteY406" fmla="*/ 368147 h 688975"/>
                  <a:gd name="connsiteX407" fmla="*/ 157288 w 576392"/>
                  <a:gd name="connsiteY407" fmla="*/ 368147 h 688975"/>
                  <a:gd name="connsiteX408" fmla="*/ 161725 w 576392"/>
                  <a:gd name="connsiteY408" fmla="*/ 368147 h 688975"/>
                  <a:gd name="connsiteX409" fmla="*/ 170600 w 576392"/>
                  <a:gd name="connsiteY409" fmla="*/ 368147 h 688975"/>
                  <a:gd name="connsiteX410" fmla="*/ 170600 w 576392"/>
                  <a:gd name="connsiteY410" fmla="*/ 363695 h 688975"/>
                  <a:gd name="connsiteX411" fmla="*/ 175038 w 576392"/>
                  <a:gd name="connsiteY411" fmla="*/ 363695 h 688975"/>
                  <a:gd name="connsiteX412" fmla="*/ 179476 w 576392"/>
                  <a:gd name="connsiteY412" fmla="*/ 359243 h 688975"/>
                  <a:gd name="connsiteX413" fmla="*/ 183913 w 576392"/>
                  <a:gd name="connsiteY413" fmla="*/ 359243 h 688975"/>
                  <a:gd name="connsiteX414" fmla="*/ 183913 w 576392"/>
                  <a:gd name="connsiteY414" fmla="*/ 363695 h 688975"/>
                  <a:gd name="connsiteX415" fmla="*/ 188351 w 576392"/>
                  <a:gd name="connsiteY415" fmla="*/ 368147 h 688975"/>
                  <a:gd name="connsiteX416" fmla="*/ 192788 w 576392"/>
                  <a:gd name="connsiteY416" fmla="*/ 377050 h 688975"/>
                  <a:gd name="connsiteX417" fmla="*/ 197226 w 576392"/>
                  <a:gd name="connsiteY417" fmla="*/ 377050 h 688975"/>
                  <a:gd name="connsiteX418" fmla="*/ 206101 w 576392"/>
                  <a:gd name="connsiteY418" fmla="*/ 372599 h 688975"/>
                  <a:gd name="connsiteX419" fmla="*/ 206101 w 576392"/>
                  <a:gd name="connsiteY419" fmla="*/ 368147 h 688975"/>
                  <a:gd name="connsiteX420" fmla="*/ 210539 w 576392"/>
                  <a:gd name="connsiteY420" fmla="*/ 372599 h 688975"/>
                  <a:gd name="connsiteX421" fmla="*/ 214976 w 576392"/>
                  <a:gd name="connsiteY421" fmla="*/ 372599 h 688975"/>
                  <a:gd name="connsiteX422" fmla="*/ 219414 w 576392"/>
                  <a:gd name="connsiteY422" fmla="*/ 368147 h 688975"/>
                  <a:gd name="connsiteX423" fmla="*/ 223851 w 576392"/>
                  <a:gd name="connsiteY423" fmla="*/ 372599 h 688975"/>
                  <a:gd name="connsiteX424" fmla="*/ 228289 w 576392"/>
                  <a:gd name="connsiteY424" fmla="*/ 372599 h 688975"/>
                  <a:gd name="connsiteX425" fmla="*/ 232727 w 576392"/>
                  <a:gd name="connsiteY425" fmla="*/ 372599 h 688975"/>
                  <a:gd name="connsiteX426" fmla="*/ 232727 w 576392"/>
                  <a:gd name="connsiteY426" fmla="*/ 368147 h 688975"/>
                  <a:gd name="connsiteX427" fmla="*/ 228289 w 576392"/>
                  <a:gd name="connsiteY427" fmla="*/ 363695 h 688975"/>
                  <a:gd name="connsiteX428" fmla="*/ 228289 w 576392"/>
                  <a:gd name="connsiteY428" fmla="*/ 354792 h 688975"/>
                  <a:gd name="connsiteX429" fmla="*/ 228289 w 576392"/>
                  <a:gd name="connsiteY429" fmla="*/ 350340 h 688975"/>
                  <a:gd name="connsiteX430" fmla="*/ 228289 w 576392"/>
                  <a:gd name="connsiteY430" fmla="*/ 345888 h 688975"/>
                  <a:gd name="connsiteX431" fmla="*/ 223851 w 576392"/>
                  <a:gd name="connsiteY431" fmla="*/ 341436 h 688975"/>
                  <a:gd name="connsiteX432" fmla="*/ 223851 w 576392"/>
                  <a:gd name="connsiteY432" fmla="*/ 336985 h 688975"/>
                  <a:gd name="connsiteX433" fmla="*/ 219414 w 576392"/>
                  <a:gd name="connsiteY433" fmla="*/ 332533 h 688975"/>
                  <a:gd name="connsiteX434" fmla="*/ 223851 w 576392"/>
                  <a:gd name="connsiteY434" fmla="*/ 328081 h 688975"/>
                  <a:gd name="connsiteX435" fmla="*/ 219414 w 576392"/>
                  <a:gd name="connsiteY435" fmla="*/ 323629 h 688975"/>
                  <a:gd name="connsiteX436" fmla="*/ 223851 w 576392"/>
                  <a:gd name="connsiteY436" fmla="*/ 323629 h 688975"/>
                  <a:gd name="connsiteX437" fmla="*/ 228289 w 576392"/>
                  <a:gd name="connsiteY437" fmla="*/ 323629 h 688975"/>
                  <a:gd name="connsiteX438" fmla="*/ 232727 w 576392"/>
                  <a:gd name="connsiteY438" fmla="*/ 323629 h 688975"/>
                  <a:gd name="connsiteX439" fmla="*/ 237164 w 576392"/>
                  <a:gd name="connsiteY439" fmla="*/ 323629 h 688975"/>
                  <a:gd name="connsiteX440" fmla="*/ 241602 w 576392"/>
                  <a:gd name="connsiteY440" fmla="*/ 328081 h 688975"/>
                  <a:gd name="connsiteX441" fmla="*/ 237164 w 576392"/>
                  <a:gd name="connsiteY441" fmla="*/ 332533 h 688975"/>
                  <a:gd name="connsiteX442" fmla="*/ 241602 w 576392"/>
                  <a:gd name="connsiteY442" fmla="*/ 341436 h 688975"/>
                  <a:gd name="connsiteX443" fmla="*/ 241602 w 576392"/>
                  <a:gd name="connsiteY443" fmla="*/ 336985 h 688975"/>
                  <a:gd name="connsiteX444" fmla="*/ 246039 w 576392"/>
                  <a:gd name="connsiteY444" fmla="*/ 336985 h 688975"/>
                  <a:gd name="connsiteX445" fmla="*/ 250477 w 576392"/>
                  <a:gd name="connsiteY445" fmla="*/ 336985 h 688975"/>
                  <a:gd name="connsiteX446" fmla="*/ 259352 w 576392"/>
                  <a:gd name="connsiteY446" fmla="*/ 336985 h 688975"/>
                  <a:gd name="connsiteX447" fmla="*/ 263790 w 576392"/>
                  <a:gd name="connsiteY447" fmla="*/ 341436 h 688975"/>
                  <a:gd name="connsiteX448" fmla="*/ 272665 w 576392"/>
                  <a:gd name="connsiteY448" fmla="*/ 341436 h 688975"/>
                  <a:gd name="connsiteX449" fmla="*/ 277102 w 576392"/>
                  <a:gd name="connsiteY449" fmla="*/ 341436 h 688975"/>
                  <a:gd name="connsiteX450" fmla="*/ 285978 w 576392"/>
                  <a:gd name="connsiteY450" fmla="*/ 336985 h 688975"/>
                  <a:gd name="connsiteX451" fmla="*/ 290415 w 576392"/>
                  <a:gd name="connsiteY451" fmla="*/ 332533 h 688975"/>
                  <a:gd name="connsiteX452" fmla="*/ 285978 w 576392"/>
                  <a:gd name="connsiteY452" fmla="*/ 332533 h 688975"/>
                  <a:gd name="connsiteX453" fmla="*/ 277102 w 576392"/>
                  <a:gd name="connsiteY453" fmla="*/ 332533 h 688975"/>
                  <a:gd name="connsiteX454" fmla="*/ 277102 w 576392"/>
                  <a:gd name="connsiteY454" fmla="*/ 328081 h 688975"/>
                  <a:gd name="connsiteX455" fmla="*/ 281540 w 576392"/>
                  <a:gd name="connsiteY455" fmla="*/ 328081 h 688975"/>
                  <a:gd name="connsiteX456" fmla="*/ 285978 w 576392"/>
                  <a:gd name="connsiteY456" fmla="*/ 323629 h 688975"/>
                  <a:gd name="connsiteX457" fmla="*/ 303728 w 576392"/>
                  <a:gd name="connsiteY457" fmla="*/ 314726 h 688975"/>
                  <a:gd name="connsiteX458" fmla="*/ 317041 w 576392"/>
                  <a:gd name="connsiteY458" fmla="*/ 305823 h 688975"/>
                  <a:gd name="connsiteX459" fmla="*/ 321478 w 576392"/>
                  <a:gd name="connsiteY459" fmla="*/ 301371 h 688975"/>
                  <a:gd name="connsiteX460" fmla="*/ 325916 w 576392"/>
                  <a:gd name="connsiteY460" fmla="*/ 301371 h 688975"/>
                  <a:gd name="connsiteX461" fmla="*/ 321478 w 576392"/>
                  <a:gd name="connsiteY461" fmla="*/ 296919 h 688975"/>
                  <a:gd name="connsiteX462" fmla="*/ 317041 w 576392"/>
                  <a:gd name="connsiteY462" fmla="*/ 301371 h 688975"/>
                  <a:gd name="connsiteX463" fmla="*/ 299290 w 576392"/>
                  <a:gd name="connsiteY463" fmla="*/ 296919 h 688975"/>
                  <a:gd name="connsiteX464" fmla="*/ 281540 w 576392"/>
                  <a:gd name="connsiteY464" fmla="*/ 301371 h 688975"/>
                  <a:gd name="connsiteX465" fmla="*/ 277102 w 576392"/>
                  <a:gd name="connsiteY465" fmla="*/ 301371 h 688975"/>
                  <a:gd name="connsiteX466" fmla="*/ 281540 w 576392"/>
                  <a:gd name="connsiteY466" fmla="*/ 296919 h 688975"/>
                  <a:gd name="connsiteX467" fmla="*/ 277102 w 576392"/>
                  <a:gd name="connsiteY467" fmla="*/ 296919 h 688975"/>
                  <a:gd name="connsiteX468" fmla="*/ 272665 w 576392"/>
                  <a:gd name="connsiteY468" fmla="*/ 296919 h 688975"/>
                  <a:gd name="connsiteX469" fmla="*/ 268227 w 576392"/>
                  <a:gd name="connsiteY469" fmla="*/ 301371 h 688975"/>
                  <a:gd name="connsiteX470" fmla="*/ 259352 w 576392"/>
                  <a:gd name="connsiteY470" fmla="*/ 292467 h 688975"/>
                  <a:gd name="connsiteX471" fmla="*/ 263790 w 576392"/>
                  <a:gd name="connsiteY471" fmla="*/ 296919 h 688975"/>
                  <a:gd name="connsiteX472" fmla="*/ 259352 w 576392"/>
                  <a:gd name="connsiteY472" fmla="*/ 301371 h 688975"/>
                  <a:gd name="connsiteX473" fmla="*/ 254915 w 576392"/>
                  <a:gd name="connsiteY473" fmla="*/ 301371 h 688975"/>
                  <a:gd name="connsiteX474" fmla="*/ 250477 w 576392"/>
                  <a:gd name="connsiteY474" fmla="*/ 301371 h 688975"/>
                  <a:gd name="connsiteX475" fmla="*/ 246039 w 576392"/>
                  <a:gd name="connsiteY475" fmla="*/ 301371 h 688975"/>
                  <a:gd name="connsiteX476" fmla="*/ 241602 w 576392"/>
                  <a:gd name="connsiteY476" fmla="*/ 305823 h 688975"/>
                  <a:gd name="connsiteX477" fmla="*/ 241602 w 576392"/>
                  <a:gd name="connsiteY477" fmla="*/ 310274 h 688975"/>
                  <a:gd name="connsiteX478" fmla="*/ 237164 w 576392"/>
                  <a:gd name="connsiteY478" fmla="*/ 310274 h 688975"/>
                  <a:gd name="connsiteX479" fmla="*/ 228289 w 576392"/>
                  <a:gd name="connsiteY479" fmla="*/ 305823 h 688975"/>
                  <a:gd name="connsiteX480" fmla="*/ 223851 w 576392"/>
                  <a:gd name="connsiteY480" fmla="*/ 310274 h 688975"/>
                  <a:gd name="connsiteX481" fmla="*/ 210539 w 576392"/>
                  <a:gd name="connsiteY481" fmla="*/ 301371 h 688975"/>
                  <a:gd name="connsiteX482" fmla="*/ 206101 w 576392"/>
                  <a:gd name="connsiteY482" fmla="*/ 305823 h 688975"/>
                  <a:gd name="connsiteX483" fmla="*/ 201664 w 576392"/>
                  <a:gd name="connsiteY483" fmla="*/ 305823 h 688975"/>
                  <a:gd name="connsiteX484" fmla="*/ 197226 w 576392"/>
                  <a:gd name="connsiteY484" fmla="*/ 305823 h 688975"/>
                  <a:gd name="connsiteX485" fmla="*/ 192788 w 576392"/>
                  <a:gd name="connsiteY485" fmla="*/ 310274 h 688975"/>
                  <a:gd name="connsiteX486" fmla="*/ 188351 w 576392"/>
                  <a:gd name="connsiteY486" fmla="*/ 310274 h 688975"/>
                  <a:gd name="connsiteX487" fmla="*/ 188351 w 576392"/>
                  <a:gd name="connsiteY487" fmla="*/ 314726 h 688975"/>
                  <a:gd name="connsiteX488" fmla="*/ 188351 w 576392"/>
                  <a:gd name="connsiteY488" fmla="*/ 319178 h 688975"/>
                  <a:gd name="connsiteX489" fmla="*/ 188351 w 576392"/>
                  <a:gd name="connsiteY489" fmla="*/ 323629 h 688975"/>
                  <a:gd name="connsiteX490" fmla="*/ 183913 w 576392"/>
                  <a:gd name="connsiteY490" fmla="*/ 323629 h 688975"/>
                  <a:gd name="connsiteX491" fmla="*/ 183913 w 576392"/>
                  <a:gd name="connsiteY491" fmla="*/ 328081 h 688975"/>
                  <a:gd name="connsiteX492" fmla="*/ 179476 w 576392"/>
                  <a:gd name="connsiteY492" fmla="*/ 328081 h 688975"/>
                  <a:gd name="connsiteX493" fmla="*/ 175038 w 576392"/>
                  <a:gd name="connsiteY493" fmla="*/ 323629 h 688975"/>
                  <a:gd name="connsiteX494" fmla="*/ 170600 w 576392"/>
                  <a:gd name="connsiteY494" fmla="*/ 323629 h 688975"/>
                  <a:gd name="connsiteX495" fmla="*/ 166163 w 576392"/>
                  <a:gd name="connsiteY495" fmla="*/ 323629 h 688975"/>
                  <a:gd name="connsiteX496" fmla="*/ 166163 w 576392"/>
                  <a:gd name="connsiteY496" fmla="*/ 319178 h 688975"/>
                  <a:gd name="connsiteX497" fmla="*/ 161725 w 576392"/>
                  <a:gd name="connsiteY497" fmla="*/ 319178 h 688975"/>
                  <a:gd name="connsiteX498" fmla="*/ 166163 w 576392"/>
                  <a:gd name="connsiteY498" fmla="*/ 323629 h 688975"/>
                  <a:gd name="connsiteX499" fmla="*/ 161725 w 576392"/>
                  <a:gd name="connsiteY499" fmla="*/ 323629 h 688975"/>
                  <a:gd name="connsiteX500" fmla="*/ 157288 w 576392"/>
                  <a:gd name="connsiteY500" fmla="*/ 319178 h 688975"/>
                  <a:gd name="connsiteX501" fmla="*/ 152850 w 576392"/>
                  <a:gd name="connsiteY501" fmla="*/ 323629 h 688975"/>
                  <a:gd name="connsiteX502" fmla="*/ 148413 w 576392"/>
                  <a:gd name="connsiteY502" fmla="*/ 323629 h 688975"/>
                  <a:gd name="connsiteX503" fmla="*/ 143975 w 576392"/>
                  <a:gd name="connsiteY503" fmla="*/ 323629 h 688975"/>
                  <a:gd name="connsiteX504" fmla="*/ 143975 w 576392"/>
                  <a:gd name="connsiteY504" fmla="*/ 328081 h 688975"/>
                  <a:gd name="connsiteX505" fmla="*/ 139537 w 576392"/>
                  <a:gd name="connsiteY505" fmla="*/ 328081 h 688975"/>
                  <a:gd name="connsiteX506" fmla="*/ 135100 w 576392"/>
                  <a:gd name="connsiteY506" fmla="*/ 332533 h 688975"/>
                  <a:gd name="connsiteX507" fmla="*/ 135100 w 576392"/>
                  <a:gd name="connsiteY507" fmla="*/ 336985 h 688975"/>
                  <a:gd name="connsiteX508" fmla="*/ 130662 w 576392"/>
                  <a:gd name="connsiteY508" fmla="*/ 336985 h 688975"/>
                  <a:gd name="connsiteX509" fmla="*/ 130662 w 576392"/>
                  <a:gd name="connsiteY509" fmla="*/ 341436 h 688975"/>
                  <a:gd name="connsiteX510" fmla="*/ 126225 w 576392"/>
                  <a:gd name="connsiteY510" fmla="*/ 336985 h 688975"/>
                  <a:gd name="connsiteX511" fmla="*/ 121787 w 576392"/>
                  <a:gd name="connsiteY511" fmla="*/ 332533 h 688975"/>
                  <a:gd name="connsiteX512" fmla="*/ 117350 w 576392"/>
                  <a:gd name="connsiteY512" fmla="*/ 332533 h 688975"/>
                  <a:gd name="connsiteX513" fmla="*/ 117350 w 576392"/>
                  <a:gd name="connsiteY513" fmla="*/ 336985 h 688975"/>
                  <a:gd name="connsiteX514" fmla="*/ 112912 w 576392"/>
                  <a:gd name="connsiteY514" fmla="*/ 336985 h 688975"/>
                  <a:gd name="connsiteX515" fmla="*/ 112912 w 576392"/>
                  <a:gd name="connsiteY515" fmla="*/ 332533 h 688975"/>
                  <a:gd name="connsiteX516" fmla="*/ 117350 w 576392"/>
                  <a:gd name="connsiteY516" fmla="*/ 328081 h 688975"/>
                  <a:gd name="connsiteX517" fmla="*/ 121787 w 576392"/>
                  <a:gd name="connsiteY517" fmla="*/ 328081 h 688975"/>
                  <a:gd name="connsiteX518" fmla="*/ 126225 w 576392"/>
                  <a:gd name="connsiteY518" fmla="*/ 328081 h 688975"/>
                  <a:gd name="connsiteX519" fmla="*/ 130662 w 576392"/>
                  <a:gd name="connsiteY519" fmla="*/ 319178 h 688975"/>
                  <a:gd name="connsiteX520" fmla="*/ 135100 w 576392"/>
                  <a:gd name="connsiteY520" fmla="*/ 319178 h 688975"/>
                  <a:gd name="connsiteX521" fmla="*/ 135100 w 576392"/>
                  <a:gd name="connsiteY521" fmla="*/ 314726 h 688975"/>
                  <a:gd name="connsiteX522" fmla="*/ 139537 w 576392"/>
                  <a:gd name="connsiteY522" fmla="*/ 310274 h 688975"/>
                  <a:gd name="connsiteX523" fmla="*/ 139537 w 576392"/>
                  <a:gd name="connsiteY523" fmla="*/ 314726 h 688975"/>
                  <a:gd name="connsiteX524" fmla="*/ 143975 w 576392"/>
                  <a:gd name="connsiteY524" fmla="*/ 314726 h 688975"/>
                  <a:gd name="connsiteX525" fmla="*/ 139537 w 576392"/>
                  <a:gd name="connsiteY525" fmla="*/ 310274 h 688975"/>
                  <a:gd name="connsiteX526" fmla="*/ 143975 w 576392"/>
                  <a:gd name="connsiteY526" fmla="*/ 310274 h 688975"/>
                  <a:gd name="connsiteX527" fmla="*/ 148413 w 576392"/>
                  <a:gd name="connsiteY527" fmla="*/ 305823 h 688975"/>
                  <a:gd name="connsiteX528" fmla="*/ 152850 w 576392"/>
                  <a:gd name="connsiteY528" fmla="*/ 296919 h 688975"/>
                  <a:gd name="connsiteX529" fmla="*/ 152850 w 576392"/>
                  <a:gd name="connsiteY529" fmla="*/ 288016 h 688975"/>
                  <a:gd name="connsiteX530" fmla="*/ 161725 w 576392"/>
                  <a:gd name="connsiteY530" fmla="*/ 288016 h 688975"/>
                  <a:gd name="connsiteX531" fmla="*/ 166163 w 576392"/>
                  <a:gd name="connsiteY531" fmla="*/ 283564 h 688975"/>
                  <a:gd name="connsiteX532" fmla="*/ 161725 w 576392"/>
                  <a:gd name="connsiteY532" fmla="*/ 279112 h 688975"/>
                  <a:gd name="connsiteX533" fmla="*/ 166163 w 576392"/>
                  <a:gd name="connsiteY533" fmla="*/ 279112 h 688975"/>
                  <a:gd name="connsiteX534" fmla="*/ 179476 w 576392"/>
                  <a:gd name="connsiteY534" fmla="*/ 274660 h 688975"/>
                  <a:gd name="connsiteX535" fmla="*/ 192788 w 576392"/>
                  <a:gd name="connsiteY535" fmla="*/ 279112 h 688975"/>
                  <a:gd name="connsiteX536" fmla="*/ 206101 w 576392"/>
                  <a:gd name="connsiteY536" fmla="*/ 279112 h 688975"/>
                  <a:gd name="connsiteX537" fmla="*/ 206101 w 576392"/>
                  <a:gd name="connsiteY537" fmla="*/ 274660 h 688975"/>
                  <a:gd name="connsiteX538" fmla="*/ 214976 w 576392"/>
                  <a:gd name="connsiteY538" fmla="*/ 265757 h 688975"/>
                  <a:gd name="connsiteX539" fmla="*/ 214976 w 576392"/>
                  <a:gd name="connsiteY539" fmla="*/ 261305 h 688975"/>
                  <a:gd name="connsiteX540" fmla="*/ 219414 w 576392"/>
                  <a:gd name="connsiteY540" fmla="*/ 256853 h 688975"/>
                  <a:gd name="connsiteX541" fmla="*/ 219414 w 576392"/>
                  <a:gd name="connsiteY541" fmla="*/ 256853 h 688975"/>
                  <a:gd name="connsiteX542" fmla="*/ 223851 w 576392"/>
                  <a:gd name="connsiteY542" fmla="*/ 252402 h 688975"/>
                  <a:gd name="connsiteX543" fmla="*/ 219414 w 576392"/>
                  <a:gd name="connsiteY543" fmla="*/ 256853 h 688975"/>
                  <a:gd name="connsiteX544" fmla="*/ 214976 w 576392"/>
                  <a:gd name="connsiteY544" fmla="*/ 256853 h 688975"/>
                  <a:gd name="connsiteX545" fmla="*/ 210539 w 576392"/>
                  <a:gd name="connsiteY545" fmla="*/ 261305 h 688975"/>
                  <a:gd name="connsiteX546" fmla="*/ 206101 w 576392"/>
                  <a:gd name="connsiteY546" fmla="*/ 261305 h 688975"/>
                  <a:gd name="connsiteX547" fmla="*/ 201664 w 576392"/>
                  <a:gd name="connsiteY547" fmla="*/ 265757 h 688975"/>
                  <a:gd name="connsiteX548" fmla="*/ 201664 w 576392"/>
                  <a:gd name="connsiteY548" fmla="*/ 270209 h 688975"/>
                  <a:gd name="connsiteX549" fmla="*/ 188351 w 576392"/>
                  <a:gd name="connsiteY549" fmla="*/ 270209 h 688975"/>
                  <a:gd name="connsiteX550" fmla="*/ 183913 w 576392"/>
                  <a:gd name="connsiteY550" fmla="*/ 265757 h 688975"/>
                  <a:gd name="connsiteX551" fmla="*/ 183913 w 576392"/>
                  <a:gd name="connsiteY551" fmla="*/ 261305 h 688975"/>
                  <a:gd name="connsiteX552" fmla="*/ 179476 w 576392"/>
                  <a:gd name="connsiteY552" fmla="*/ 256853 h 688975"/>
                  <a:gd name="connsiteX553" fmla="*/ 175038 w 576392"/>
                  <a:gd name="connsiteY553" fmla="*/ 256853 h 688975"/>
                  <a:gd name="connsiteX554" fmla="*/ 175038 w 576392"/>
                  <a:gd name="connsiteY554" fmla="*/ 261305 h 688975"/>
                  <a:gd name="connsiteX555" fmla="*/ 170600 w 576392"/>
                  <a:gd name="connsiteY555" fmla="*/ 261305 h 688975"/>
                  <a:gd name="connsiteX556" fmla="*/ 166163 w 576392"/>
                  <a:gd name="connsiteY556" fmla="*/ 261305 h 688975"/>
                  <a:gd name="connsiteX557" fmla="*/ 161725 w 576392"/>
                  <a:gd name="connsiteY557" fmla="*/ 261305 h 688975"/>
                  <a:gd name="connsiteX558" fmla="*/ 161725 w 576392"/>
                  <a:gd name="connsiteY558" fmla="*/ 256853 h 688975"/>
                  <a:gd name="connsiteX559" fmla="*/ 166163 w 576392"/>
                  <a:gd name="connsiteY559" fmla="*/ 256853 h 688975"/>
                  <a:gd name="connsiteX560" fmla="*/ 170600 w 576392"/>
                  <a:gd name="connsiteY560" fmla="*/ 256853 h 688975"/>
                  <a:gd name="connsiteX561" fmla="*/ 170600 w 576392"/>
                  <a:gd name="connsiteY561" fmla="*/ 252402 h 688975"/>
                  <a:gd name="connsiteX562" fmla="*/ 166163 w 576392"/>
                  <a:gd name="connsiteY562" fmla="*/ 252402 h 688975"/>
                  <a:gd name="connsiteX563" fmla="*/ 161725 w 576392"/>
                  <a:gd name="connsiteY563" fmla="*/ 252402 h 688975"/>
                  <a:gd name="connsiteX564" fmla="*/ 161725 w 576392"/>
                  <a:gd name="connsiteY564" fmla="*/ 247950 h 688975"/>
                  <a:gd name="connsiteX565" fmla="*/ 157288 w 576392"/>
                  <a:gd name="connsiteY565" fmla="*/ 247950 h 688975"/>
                  <a:gd name="connsiteX566" fmla="*/ 157288 w 576392"/>
                  <a:gd name="connsiteY566" fmla="*/ 252402 h 688975"/>
                  <a:gd name="connsiteX567" fmla="*/ 152850 w 576392"/>
                  <a:gd name="connsiteY567" fmla="*/ 247950 h 688975"/>
                  <a:gd name="connsiteX568" fmla="*/ 148413 w 576392"/>
                  <a:gd name="connsiteY568" fmla="*/ 252402 h 688975"/>
                  <a:gd name="connsiteX569" fmla="*/ 148413 w 576392"/>
                  <a:gd name="connsiteY569" fmla="*/ 256853 h 688975"/>
                  <a:gd name="connsiteX570" fmla="*/ 143975 w 576392"/>
                  <a:gd name="connsiteY570" fmla="*/ 256853 h 688975"/>
                  <a:gd name="connsiteX571" fmla="*/ 139537 w 576392"/>
                  <a:gd name="connsiteY571" fmla="*/ 256853 h 688975"/>
                  <a:gd name="connsiteX572" fmla="*/ 139537 w 576392"/>
                  <a:gd name="connsiteY572" fmla="*/ 252402 h 688975"/>
                  <a:gd name="connsiteX573" fmla="*/ 135100 w 576392"/>
                  <a:gd name="connsiteY573" fmla="*/ 252402 h 688975"/>
                  <a:gd name="connsiteX574" fmla="*/ 130662 w 576392"/>
                  <a:gd name="connsiteY574" fmla="*/ 247950 h 688975"/>
                  <a:gd name="connsiteX575" fmla="*/ 135100 w 576392"/>
                  <a:gd name="connsiteY575" fmla="*/ 247950 h 688975"/>
                  <a:gd name="connsiteX576" fmla="*/ 135100 w 576392"/>
                  <a:gd name="connsiteY576" fmla="*/ 243498 h 688975"/>
                  <a:gd name="connsiteX577" fmla="*/ 130662 w 576392"/>
                  <a:gd name="connsiteY577" fmla="*/ 243498 h 688975"/>
                  <a:gd name="connsiteX578" fmla="*/ 130662 w 576392"/>
                  <a:gd name="connsiteY578" fmla="*/ 239046 h 688975"/>
                  <a:gd name="connsiteX579" fmla="*/ 135100 w 576392"/>
                  <a:gd name="connsiteY579" fmla="*/ 239046 h 688975"/>
                  <a:gd name="connsiteX580" fmla="*/ 135100 w 576392"/>
                  <a:gd name="connsiteY580" fmla="*/ 234595 h 688975"/>
                  <a:gd name="connsiteX581" fmla="*/ 139537 w 576392"/>
                  <a:gd name="connsiteY581" fmla="*/ 234595 h 688975"/>
                  <a:gd name="connsiteX582" fmla="*/ 143975 w 576392"/>
                  <a:gd name="connsiteY582" fmla="*/ 234595 h 688975"/>
                  <a:gd name="connsiteX583" fmla="*/ 148413 w 576392"/>
                  <a:gd name="connsiteY583" fmla="*/ 234595 h 688975"/>
                  <a:gd name="connsiteX584" fmla="*/ 152850 w 576392"/>
                  <a:gd name="connsiteY584" fmla="*/ 230143 h 688975"/>
                  <a:gd name="connsiteX585" fmla="*/ 157288 w 576392"/>
                  <a:gd name="connsiteY585" fmla="*/ 230143 h 688975"/>
                  <a:gd name="connsiteX586" fmla="*/ 161725 w 576392"/>
                  <a:gd name="connsiteY586" fmla="*/ 225691 h 688975"/>
                  <a:gd name="connsiteX587" fmla="*/ 170600 w 576392"/>
                  <a:gd name="connsiteY587" fmla="*/ 207884 h 688975"/>
                  <a:gd name="connsiteX588" fmla="*/ 170600 w 576392"/>
                  <a:gd name="connsiteY588" fmla="*/ 198981 h 688975"/>
                  <a:gd name="connsiteX589" fmla="*/ 170600 w 576392"/>
                  <a:gd name="connsiteY589" fmla="*/ 194529 h 688975"/>
                  <a:gd name="connsiteX590" fmla="*/ 170600 w 576392"/>
                  <a:gd name="connsiteY590" fmla="*/ 190077 h 688975"/>
                  <a:gd name="connsiteX591" fmla="*/ 166163 w 576392"/>
                  <a:gd name="connsiteY591" fmla="*/ 190077 h 688975"/>
                  <a:gd name="connsiteX592" fmla="*/ 161725 w 576392"/>
                  <a:gd name="connsiteY592" fmla="*/ 190077 h 688975"/>
                  <a:gd name="connsiteX593" fmla="*/ 157288 w 576392"/>
                  <a:gd name="connsiteY593" fmla="*/ 194529 h 688975"/>
                  <a:gd name="connsiteX594" fmla="*/ 152850 w 576392"/>
                  <a:gd name="connsiteY594" fmla="*/ 194529 h 688975"/>
                  <a:gd name="connsiteX595" fmla="*/ 148413 w 576392"/>
                  <a:gd name="connsiteY595" fmla="*/ 194529 h 688975"/>
                  <a:gd name="connsiteX596" fmla="*/ 152850 w 576392"/>
                  <a:gd name="connsiteY596" fmla="*/ 190077 h 688975"/>
                  <a:gd name="connsiteX597" fmla="*/ 161725 w 576392"/>
                  <a:gd name="connsiteY597" fmla="*/ 185626 h 688975"/>
                  <a:gd name="connsiteX598" fmla="*/ 161725 w 576392"/>
                  <a:gd name="connsiteY598" fmla="*/ 181174 h 688975"/>
                  <a:gd name="connsiteX599" fmla="*/ 166163 w 576392"/>
                  <a:gd name="connsiteY599" fmla="*/ 176722 h 688975"/>
                  <a:gd name="connsiteX600" fmla="*/ 170600 w 576392"/>
                  <a:gd name="connsiteY600" fmla="*/ 172270 h 688975"/>
                  <a:gd name="connsiteX601" fmla="*/ 179476 w 576392"/>
                  <a:gd name="connsiteY601" fmla="*/ 172270 h 688975"/>
                  <a:gd name="connsiteX602" fmla="*/ 179476 w 576392"/>
                  <a:gd name="connsiteY602" fmla="*/ 167819 h 688975"/>
                  <a:gd name="connsiteX603" fmla="*/ 183913 w 576392"/>
                  <a:gd name="connsiteY603" fmla="*/ 167819 h 688975"/>
                  <a:gd name="connsiteX604" fmla="*/ 183913 w 576392"/>
                  <a:gd name="connsiteY604" fmla="*/ 172270 h 688975"/>
                  <a:gd name="connsiteX605" fmla="*/ 188351 w 576392"/>
                  <a:gd name="connsiteY605" fmla="*/ 172270 h 688975"/>
                  <a:gd name="connsiteX606" fmla="*/ 192788 w 576392"/>
                  <a:gd name="connsiteY606" fmla="*/ 167819 h 688975"/>
                  <a:gd name="connsiteX607" fmla="*/ 197226 w 576392"/>
                  <a:gd name="connsiteY607" fmla="*/ 167819 h 688975"/>
                  <a:gd name="connsiteX608" fmla="*/ 201664 w 576392"/>
                  <a:gd name="connsiteY608" fmla="*/ 172270 h 688975"/>
                  <a:gd name="connsiteX609" fmla="*/ 206101 w 576392"/>
                  <a:gd name="connsiteY609" fmla="*/ 172270 h 688975"/>
                  <a:gd name="connsiteX610" fmla="*/ 201664 w 576392"/>
                  <a:gd name="connsiteY610" fmla="*/ 167819 h 688975"/>
                  <a:gd name="connsiteX611" fmla="*/ 201664 w 576392"/>
                  <a:gd name="connsiteY611" fmla="*/ 163367 h 688975"/>
                  <a:gd name="connsiteX612" fmla="*/ 206101 w 576392"/>
                  <a:gd name="connsiteY612" fmla="*/ 163367 h 688975"/>
                  <a:gd name="connsiteX613" fmla="*/ 206101 w 576392"/>
                  <a:gd name="connsiteY613" fmla="*/ 167819 h 688975"/>
                  <a:gd name="connsiteX614" fmla="*/ 210539 w 576392"/>
                  <a:gd name="connsiteY614" fmla="*/ 172270 h 688975"/>
                  <a:gd name="connsiteX615" fmla="*/ 214976 w 576392"/>
                  <a:gd name="connsiteY615" fmla="*/ 167819 h 688975"/>
                  <a:gd name="connsiteX616" fmla="*/ 210539 w 576392"/>
                  <a:gd name="connsiteY616" fmla="*/ 167819 h 688975"/>
                  <a:gd name="connsiteX617" fmla="*/ 201664 w 576392"/>
                  <a:gd name="connsiteY617" fmla="*/ 154463 h 688975"/>
                  <a:gd name="connsiteX618" fmla="*/ 210539 w 576392"/>
                  <a:gd name="connsiteY618" fmla="*/ 145560 h 688975"/>
                  <a:gd name="connsiteX619" fmla="*/ 206101 w 576392"/>
                  <a:gd name="connsiteY619" fmla="*/ 145560 h 688975"/>
                  <a:gd name="connsiteX620" fmla="*/ 206101 w 576392"/>
                  <a:gd name="connsiteY620" fmla="*/ 136656 h 688975"/>
                  <a:gd name="connsiteX621" fmla="*/ 210539 w 576392"/>
                  <a:gd name="connsiteY621" fmla="*/ 136656 h 688975"/>
                  <a:gd name="connsiteX622" fmla="*/ 210539 w 576392"/>
                  <a:gd name="connsiteY622" fmla="*/ 132205 h 688975"/>
                  <a:gd name="connsiteX623" fmla="*/ 214976 w 576392"/>
                  <a:gd name="connsiteY623" fmla="*/ 127753 h 688975"/>
                  <a:gd name="connsiteX624" fmla="*/ 210539 w 576392"/>
                  <a:gd name="connsiteY624" fmla="*/ 123301 h 688975"/>
                  <a:gd name="connsiteX625" fmla="*/ 206101 w 576392"/>
                  <a:gd name="connsiteY625" fmla="*/ 127753 h 688975"/>
                  <a:gd name="connsiteX626" fmla="*/ 206101 w 576392"/>
                  <a:gd name="connsiteY626" fmla="*/ 123301 h 688975"/>
                  <a:gd name="connsiteX627" fmla="*/ 201664 w 576392"/>
                  <a:gd name="connsiteY627" fmla="*/ 127753 h 688975"/>
                  <a:gd name="connsiteX628" fmla="*/ 201664 w 576392"/>
                  <a:gd name="connsiteY628" fmla="*/ 132205 h 688975"/>
                  <a:gd name="connsiteX629" fmla="*/ 197226 w 576392"/>
                  <a:gd name="connsiteY629" fmla="*/ 127753 h 688975"/>
                  <a:gd name="connsiteX630" fmla="*/ 201664 w 576392"/>
                  <a:gd name="connsiteY630" fmla="*/ 123301 h 688975"/>
                  <a:gd name="connsiteX631" fmla="*/ 197226 w 576392"/>
                  <a:gd name="connsiteY631" fmla="*/ 123301 h 688975"/>
                  <a:gd name="connsiteX632" fmla="*/ 192788 w 576392"/>
                  <a:gd name="connsiteY632" fmla="*/ 118850 h 688975"/>
                  <a:gd name="connsiteX633" fmla="*/ 188351 w 576392"/>
                  <a:gd name="connsiteY633" fmla="*/ 105494 h 688975"/>
                  <a:gd name="connsiteX634" fmla="*/ 192788 w 576392"/>
                  <a:gd name="connsiteY634" fmla="*/ 96591 h 688975"/>
                  <a:gd name="connsiteX635" fmla="*/ 192788 w 576392"/>
                  <a:gd name="connsiteY635" fmla="*/ 87687 h 688975"/>
                  <a:gd name="connsiteX636" fmla="*/ 197226 w 576392"/>
                  <a:gd name="connsiteY636" fmla="*/ 87687 h 688975"/>
                  <a:gd name="connsiteX637" fmla="*/ 201664 w 576392"/>
                  <a:gd name="connsiteY637" fmla="*/ 83236 h 688975"/>
                  <a:gd name="connsiteX638" fmla="*/ 201664 w 576392"/>
                  <a:gd name="connsiteY638" fmla="*/ 87687 h 688975"/>
                  <a:gd name="connsiteX639" fmla="*/ 206101 w 576392"/>
                  <a:gd name="connsiteY639" fmla="*/ 83236 h 688975"/>
                  <a:gd name="connsiteX640" fmla="*/ 201664 w 576392"/>
                  <a:gd name="connsiteY640" fmla="*/ 83236 h 688975"/>
                  <a:gd name="connsiteX641" fmla="*/ 188351 w 576392"/>
                  <a:gd name="connsiteY641" fmla="*/ 83236 h 688975"/>
                  <a:gd name="connsiteX642" fmla="*/ 188351 w 576392"/>
                  <a:gd name="connsiteY642" fmla="*/ 87687 h 688975"/>
                  <a:gd name="connsiteX643" fmla="*/ 183913 w 576392"/>
                  <a:gd name="connsiteY643" fmla="*/ 87687 h 688975"/>
                  <a:gd name="connsiteX644" fmla="*/ 179476 w 576392"/>
                  <a:gd name="connsiteY644" fmla="*/ 87687 h 688975"/>
                  <a:gd name="connsiteX645" fmla="*/ 179476 w 576392"/>
                  <a:gd name="connsiteY645" fmla="*/ 92139 h 688975"/>
                  <a:gd name="connsiteX646" fmla="*/ 175038 w 576392"/>
                  <a:gd name="connsiteY646" fmla="*/ 92139 h 688975"/>
                  <a:gd name="connsiteX647" fmla="*/ 170600 w 576392"/>
                  <a:gd name="connsiteY647" fmla="*/ 92139 h 688975"/>
                  <a:gd name="connsiteX648" fmla="*/ 170600 w 576392"/>
                  <a:gd name="connsiteY648" fmla="*/ 87687 h 688975"/>
                  <a:gd name="connsiteX649" fmla="*/ 166163 w 576392"/>
                  <a:gd name="connsiteY649" fmla="*/ 92139 h 688975"/>
                  <a:gd name="connsiteX650" fmla="*/ 166163 w 576392"/>
                  <a:gd name="connsiteY650" fmla="*/ 87687 h 688975"/>
                  <a:gd name="connsiteX651" fmla="*/ 161725 w 576392"/>
                  <a:gd name="connsiteY651" fmla="*/ 87687 h 688975"/>
                  <a:gd name="connsiteX652" fmla="*/ 161725 w 576392"/>
                  <a:gd name="connsiteY652" fmla="*/ 92139 h 688975"/>
                  <a:gd name="connsiteX653" fmla="*/ 166163 w 576392"/>
                  <a:gd name="connsiteY653" fmla="*/ 92139 h 688975"/>
                  <a:gd name="connsiteX654" fmla="*/ 166163 w 576392"/>
                  <a:gd name="connsiteY654" fmla="*/ 96591 h 688975"/>
                  <a:gd name="connsiteX655" fmla="*/ 161725 w 576392"/>
                  <a:gd name="connsiteY655" fmla="*/ 96591 h 688975"/>
                  <a:gd name="connsiteX656" fmla="*/ 157288 w 576392"/>
                  <a:gd name="connsiteY656" fmla="*/ 96591 h 688975"/>
                  <a:gd name="connsiteX657" fmla="*/ 157288 w 576392"/>
                  <a:gd name="connsiteY657" fmla="*/ 92139 h 688975"/>
                  <a:gd name="connsiteX658" fmla="*/ 152850 w 576392"/>
                  <a:gd name="connsiteY658" fmla="*/ 92139 h 688975"/>
                  <a:gd name="connsiteX659" fmla="*/ 148413 w 576392"/>
                  <a:gd name="connsiteY659" fmla="*/ 87687 h 688975"/>
                  <a:gd name="connsiteX660" fmla="*/ 148413 w 576392"/>
                  <a:gd name="connsiteY660" fmla="*/ 92139 h 688975"/>
                  <a:gd name="connsiteX661" fmla="*/ 143975 w 576392"/>
                  <a:gd name="connsiteY661" fmla="*/ 92139 h 688975"/>
                  <a:gd name="connsiteX662" fmla="*/ 148413 w 576392"/>
                  <a:gd name="connsiteY662" fmla="*/ 96591 h 688975"/>
                  <a:gd name="connsiteX663" fmla="*/ 152850 w 576392"/>
                  <a:gd name="connsiteY663" fmla="*/ 92139 h 688975"/>
                  <a:gd name="connsiteX664" fmla="*/ 152850 w 576392"/>
                  <a:gd name="connsiteY664" fmla="*/ 96591 h 688975"/>
                  <a:gd name="connsiteX665" fmla="*/ 157288 w 576392"/>
                  <a:gd name="connsiteY665" fmla="*/ 101043 h 688975"/>
                  <a:gd name="connsiteX666" fmla="*/ 157288 w 576392"/>
                  <a:gd name="connsiteY666" fmla="*/ 105494 h 688975"/>
                  <a:gd name="connsiteX667" fmla="*/ 152850 w 576392"/>
                  <a:gd name="connsiteY667" fmla="*/ 109946 h 688975"/>
                  <a:gd name="connsiteX668" fmla="*/ 152850 w 576392"/>
                  <a:gd name="connsiteY668" fmla="*/ 105494 h 688975"/>
                  <a:gd name="connsiteX669" fmla="*/ 152850 w 576392"/>
                  <a:gd name="connsiteY669" fmla="*/ 101043 h 688975"/>
                  <a:gd name="connsiteX670" fmla="*/ 148413 w 576392"/>
                  <a:gd name="connsiteY670" fmla="*/ 109946 h 688975"/>
                  <a:gd name="connsiteX671" fmla="*/ 152850 w 576392"/>
                  <a:gd name="connsiteY671" fmla="*/ 109946 h 688975"/>
                  <a:gd name="connsiteX672" fmla="*/ 152850 w 576392"/>
                  <a:gd name="connsiteY672" fmla="*/ 114398 h 688975"/>
                  <a:gd name="connsiteX673" fmla="*/ 148413 w 576392"/>
                  <a:gd name="connsiteY673" fmla="*/ 118850 h 688975"/>
                  <a:gd name="connsiteX674" fmla="*/ 148413 w 576392"/>
                  <a:gd name="connsiteY674" fmla="*/ 114398 h 688975"/>
                  <a:gd name="connsiteX675" fmla="*/ 143975 w 576392"/>
                  <a:gd name="connsiteY675" fmla="*/ 118850 h 688975"/>
                  <a:gd name="connsiteX676" fmla="*/ 139537 w 576392"/>
                  <a:gd name="connsiteY676" fmla="*/ 123301 h 688975"/>
                  <a:gd name="connsiteX677" fmla="*/ 135100 w 576392"/>
                  <a:gd name="connsiteY677" fmla="*/ 127753 h 688975"/>
                  <a:gd name="connsiteX678" fmla="*/ 130662 w 576392"/>
                  <a:gd name="connsiteY678" fmla="*/ 123301 h 688975"/>
                  <a:gd name="connsiteX679" fmla="*/ 130662 w 576392"/>
                  <a:gd name="connsiteY679" fmla="*/ 127753 h 688975"/>
                  <a:gd name="connsiteX680" fmla="*/ 126225 w 576392"/>
                  <a:gd name="connsiteY680" fmla="*/ 127753 h 688975"/>
                  <a:gd name="connsiteX681" fmla="*/ 126225 w 576392"/>
                  <a:gd name="connsiteY681" fmla="*/ 132205 h 688975"/>
                  <a:gd name="connsiteX682" fmla="*/ 130662 w 576392"/>
                  <a:gd name="connsiteY682" fmla="*/ 136656 h 688975"/>
                  <a:gd name="connsiteX683" fmla="*/ 130662 w 576392"/>
                  <a:gd name="connsiteY683" fmla="*/ 145560 h 688975"/>
                  <a:gd name="connsiteX684" fmla="*/ 135100 w 576392"/>
                  <a:gd name="connsiteY684" fmla="*/ 150012 h 688975"/>
                  <a:gd name="connsiteX685" fmla="*/ 130662 w 576392"/>
                  <a:gd name="connsiteY685" fmla="*/ 154463 h 688975"/>
                  <a:gd name="connsiteX686" fmla="*/ 130662 w 576392"/>
                  <a:gd name="connsiteY686" fmla="*/ 158915 h 688975"/>
                  <a:gd name="connsiteX687" fmla="*/ 130662 w 576392"/>
                  <a:gd name="connsiteY687" fmla="*/ 163367 h 688975"/>
                  <a:gd name="connsiteX688" fmla="*/ 135100 w 576392"/>
                  <a:gd name="connsiteY688" fmla="*/ 167819 h 688975"/>
                  <a:gd name="connsiteX689" fmla="*/ 135100 w 576392"/>
                  <a:gd name="connsiteY689" fmla="*/ 172270 h 688975"/>
                  <a:gd name="connsiteX690" fmla="*/ 135100 w 576392"/>
                  <a:gd name="connsiteY690" fmla="*/ 176722 h 688975"/>
                  <a:gd name="connsiteX691" fmla="*/ 135100 w 576392"/>
                  <a:gd name="connsiteY691" fmla="*/ 181174 h 688975"/>
                  <a:gd name="connsiteX692" fmla="*/ 135100 w 576392"/>
                  <a:gd name="connsiteY692" fmla="*/ 185626 h 688975"/>
                  <a:gd name="connsiteX693" fmla="*/ 130662 w 576392"/>
                  <a:gd name="connsiteY693" fmla="*/ 190077 h 688975"/>
                  <a:gd name="connsiteX694" fmla="*/ 130662 w 576392"/>
                  <a:gd name="connsiteY694" fmla="*/ 194529 h 688975"/>
                  <a:gd name="connsiteX695" fmla="*/ 130662 w 576392"/>
                  <a:gd name="connsiteY695" fmla="*/ 198981 h 688975"/>
                  <a:gd name="connsiteX696" fmla="*/ 126225 w 576392"/>
                  <a:gd name="connsiteY696" fmla="*/ 203433 h 688975"/>
                  <a:gd name="connsiteX697" fmla="*/ 121787 w 576392"/>
                  <a:gd name="connsiteY697" fmla="*/ 207884 h 688975"/>
                  <a:gd name="connsiteX698" fmla="*/ 126225 w 576392"/>
                  <a:gd name="connsiteY698" fmla="*/ 216788 h 688975"/>
                  <a:gd name="connsiteX699" fmla="*/ 117350 w 576392"/>
                  <a:gd name="connsiteY699" fmla="*/ 216788 h 688975"/>
                  <a:gd name="connsiteX700" fmla="*/ 112912 w 576392"/>
                  <a:gd name="connsiteY700" fmla="*/ 216788 h 688975"/>
                  <a:gd name="connsiteX701" fmla="*/ 108474 w 576392"/>
                  <a:gd name="connsiteY701" fmla="*/ 216788 h 688975"/>
                  <a:gd name="connsiteX702" fmla="*/ 108474 w 576392"/>
                  <a:gd name="connsiteY702" fmla="*/ 221239 h 688975"/>
                  <a:gd name="connsiteX703" fmla="*/ 104037 w 576392"/>
                  <a:gd name="connsiteY703" fmla="*/ 221239 h 688975"/>
                  <a:gd name="connsiteX704" fmla="*/ 90724 w 576392"/>
                  <a:gd name="connsiteY704" fmla="*/ 221239 h 688975"/>
                  <a:gd name="connsiteX705" fmla="*/ 90724 w 576392"/>
                  <a:gd name="connsiteY705" fmla="*/ 230143 h 688975"/>
                  <a:gd name="connsiteX706" fmla="*/ 81849 w 576392"/>
                  <a:gd name="connsiteY706" fmla="*/ 230143 h 688975"/>
                  <a:gd name="connsiteX707" fmla="*/ 77411 w 576392"/>
                  <a:gd name="connsiteY707" fmla="*/ 234595 h 688975"/>
                  <a:gd name="connsiteX708" fmla="*/ 72974 w 576392"/>
                  <a:gd name="connsiteY708" fmla="*/ 234595 h 688975"/>
                  <a:gd name="connsiteX709" fmla="*/ 68536 w 576392"/>
                  <a:gd name="connsiteY709" fmla="*/ 234595 h 688975"/>
                  <a:gd name="connsiteX710" fmla="*/ 68536 w 576392"/>
                  <a:gd name="connsiteY710" fmla="*/ 239046 h 688975"/>
                  <a:gd name="connsiteX711" fmla="*/ 64099 w 576392"/>
                  <a:gd name="connsiteY711" fmla="*/ 243498 h 688975"/>
                  <a:gd name="connsiteX712" fmla="*/ 59661 w 576392"/>
                  <a:gd name="connsiteY712" fmla="*/ 243498 h 688975"/>
                  <a:gd name="connsiteX713" fmla="*/ 55223 w 576392"/>
                  <a:gd name="connsiteY713" fmla="*/ 247950 h 688975"/>
                  <a:gd name="connsiteX714" fmla="*/ 50786 w 576392"/>
                  <a:gd name="connsiteY714" fmla="*/ 247950 h 688975"/>
                  <a:gd name="connsiteX715" fmla="*/ 46348 w 576392"/>
                  <a:gd name="connsiteY715" fmla="*/ 247950 h 688975"/>
                  <a:gd name="connsiteX716" fmla="*/ 41911 w 576392"/>
                  <a:gd name="connsiteY716" fmla="*/ 247950 h 688975"/>
                  <a:gd name="connsiteX717" fmla="*/ 37473 w 576392"/>
                  <a:gd name="connsiteY717" fmla="*/ 252402 h 688975"/>
                  <a:gd name="connsiteX718" fmla="*/ 28598 w 576392"/>
                  <a:gd name="connsiteY718" fmla="*/ 252402 h 688975"/>
                  <a:gd name="connsiteX719" fmla="*/ 24160 w 576392"/>
                  <a:gd name="connsiteY719" fmla="*/ 252402 h 688975"/>
                  <a:gd name="connsiteX720" fmla="*/ 28598 w 576392"/>
                  <a:gd name="connsiteY720" fmla="*/ 247950 h 688975"/>
                  <a:gd name="connsiteX721" fmla="*/ 24160 w 576392"/>
                  <a:gd name="connsiteY721" fmla="*/ 247950 h 688975"/>
                  <a:gd name="connsiteX722" fmla="*/ 33035 w 576392"/>
                  <a:gd name="connsiteY722" fmla="*/ 243498 h 688975"/>
                  <a:gd name="connsiteX723" fmla="*/ 33035 w 576392"/>
                  <a:gd name="connsiteY723" fmla="*/ 239046 h 688975"/>
                  <a:gd name="connsiteX724" fmla="*/ 24160 w 576392"/>
                  <a:gd name="connsiteY724" fmla="*/ 243498 h 688975"/>
                  <a:gd name="connsiteX725" fmla="*/ 15285 w 576392"/>
                  <a:gd name="connsiteY725" fmla="*/ 247950 h 688975"/>
                  <a:gd name="connsiteX726" fmla="*/ 28598 w 576392"/>
                  <a:gd name="connsiteY726" fmla="*/ 234595 h 688975"/>
                  <a:gd name="connsiteX727" fmla="*/ 19723 w 576392"/>
                  <a:gd name="connsiteY727" fmla="*/ 234595 h 688975"/>
                  <a:gd name="connsiteX728" fmla="*/ 15285 w 576392"/>
                  <a:gd name="connsiteY728" fmla="*/ 239046 h 688975"/>
                  <a:gd name="connsiteX729" fmla="*/ 10848 w 576392"/>
                  <a:gd name="connsiteY729" fmla="*/ 234595 h 688975"/>
                  <a:gd name="connsiteX730" fmla="*/ 6410 w 576392"/>
                  <a:gd name="connsiteY730" fmla="*/ 239046 h 688975"/>
                  <a:gd name="connsiteX731" fmla="*/ 6410 w 576392"/>
                  <a:gd name="connsiteY731" fmla="*/ 234595 h 688975"/>
                  <a:gd name="connsiteX732" fmla="*/ 10848 w 576392"/>
                  <a:gd name="connsiteY732" fmla="*/ 230143 h 688975"/>
                  <a:gd name="connsiteX733" fmla="*/ 15285 w 576392"/>
                  <a:gd name="connsiteY733" fmla="*/ 225691 h 688975"/>
                  <a:gd name="connsiteX734" fmla="*/ 24160 w 576392"/>
                  <a:gd name="connsiteY734" fmla="*/ 221239 h 688975"/>
                  <a:gd name="connsiteX735" fmla="*/ 15285 w 576392"/>
                  <a:gd name="connsiteY735" fmla="*/ 221239 h 688975"/>
                  <a:gd name="connsiteX736" fmla="*/ 6410 w 576392"/>
                  <a:gd name="connsiteY736" fmla="*/ 221239 h 688975"/>
                  <a:gd name="connsiteX737" fmla="*/ 10848 w 576392"/>
                  <a:gd name="connsiteY737" fmla="*/ 212336 h 688975"/>
                  <a:gd name="connsiteX738" fmla="*/ 15285 w 576392"/>
                  <a:gd name="connsiteY738" fmla="*/ 212336 h 688975"/>
                  <a:gd name="connsiteX739" fmla="*/ 19723 w 576392"/>
                  <a:gd name="connsiteY739" fmla="*/ 216788 h 688975"/>
                  <a:gd name="connsiteX740" fmla="*/ 24160 w 576392"/>
                  <a:gd name="connsiteY740" fmla="*/ 216788 h 688975"/>
                  <a:gd name="connsiteX741" fmla="*/ 24160 w 576392"/>
                  <a:gd name="connsiteY741" fmla="*/ 212336 h 688975"/>
                  <a:gd name="connsiteX742" fmla="*/ 24160 w 576392"/>
                  <a:gd name="connsiteY742" fmla="*/ 207884 h 688975"/>
                  <a:gd name="connsiteX743" fmla="*/ 19723 w 576392"/>
                  <a:gd name="connsiteY743" fmla="*/ 207884 h 688975"/>
                  <a:gd name="connsiteX744" fmla="*/ 28598 w 576392"/>
                  <a:gd name="connsiteY744" fmla="*/ 203433 h 688975"/>
                  <a:gd name="connsiteX745" fmla="*/ 28598 w 576392"/>
                  <a:gd name="connsiteY745" fmla="*/ 198981 h 688975"/>
                  <a:gd name="connsiteX746" fmla="*/ 37473 w 576392"/>
                  <a:gd name="connsiteY746" fmla="*/ 198981 h 688975"/>
                  <a:gd name="connsiteX747" fmla="*/ 40136 w 576392"/>
                  <a:gd name="connsiteY747" fmla="*/ 198091 h 688975"/>
                  <a:gd name="connsiteX748" fmla="*/ 41911 w 576392"/>
                  <a:gd name="connsiteY748" fmla="*/ 198981 h 688975"/>
                  <a:gd name="connsiteX749" fmla="*/ 44130 w 576392"/>
                  <a:gd name="connsiteY749" fmla="*/ 196755 h 688975"/>
                  <a:gd name="connsiteX750" fmla="*/ 50786 w 576392"/>
                  <a:gd name="connsiteY750" fmla="*/ 194529 h 688975"/>
                  <a:gd name="connsiteX751" fmla="*/ 46348 w 576392"/>
                  <a:gd name="connsiteY751" fmla="*/ 190077 h 688975"/>
                  <a:gd name="connsiteX752" fmla="*/ 46348 w 576392"/>
                  <a:gd name="connsiteY752" fmla="*/ 194529 h 688975"/>
                  <a:gd name="connsiteX753" fmla="*/ 44130 w 576392"/>
                  <a:gd name="connsiteY753" fmla="*/ 196755 h 688975"/>
                  <a:gd name="connsiteX754" fmla="*/ 40136 w 576392"/>
                  <a:gd name="connsiteY754" fmla="*/ 198091 h 688975"/>
                  <a:gd name="connsiteX755" fmla="*/ 33035 w 576392"/>
                  <a:gd name="connsiteY755" fmla="*/ 194529 h 688975"/>
                  <a:gd name="connsiteX756" fmla="*/ 28598 w 576392"/>
                  <a:gd name="connsiteY756" fmla="*/ 194529 h 688975"/>
                  <a:gd name="connsiteX757" fmla="*/ 19723 w 576392"/>
                  <a:gd name="connsiteY757" fmla="*/ 198981 h 688975"/>
                  <a:gd name="connsiteX758" fmla="*/ 24160 w 576392"/>
                  <a:gd name="connsiteY758" fmla="*/ 194529 h 688975"/>
                  <a:gd name="connsiteX759" fmla="*/ 28598 w 576392"/>
                  <a:gd name="connsiteY759" fmla="*/ 190077 h 688975"/>
                  <a:gd name="connsiteX760" fmla="*/ 33035 w 576392"/>
                  <a:gd name="connsiteY760" fmla="*/ 190077 h 688975"/>
                  <a:gd name="connsiteX761" fmla="*/ 33035 w 576392"/>
                  <a:gd name="connsiteY761" fmla="*/ 185626 h 688975"/>
                  <a:gd name="connsiteX762" fmla="*/ 33035 w 576392"/>
                  <a:gd name="connsiteY762" fmla="*/ 181174 h 688975"/>
                  <a:gd name="connsiteX763" fmla="*/ 33035 w 576392"/>
                  <a:gd name="connsiteY763" fmla="*/ 176722 h 688975"/>
                  <a:gd name="connsiteX764" fmla="*/ 41911 w 576392"/>
                  <a:gd name="connsiteY764" fmla="*/ 172270 h 688975"/>
                  <a:gd name="connsiteX765" fmla="*/ 46348 w 576392"/>
                  <a:gd name="connsiteY765" fmla="*/ 172270 h 688975"/>
                  <a:gd name="connsiteX766" fmla="*/ 50786 w 576392"/>
                  <a:gd name="connsiteY766" fmla="*/ 167819 h 688975"/>
                  <a:gd name="connsiteX767" fmla="*/ 46348 w 576392"/>
                  <a:gd name="connsiteY767" fmla="*/ 167819 h 688975"/>
                  <a:gd name="connsiteX768" fmla="*/ 46348 w 576392"/>
                  <a:gd name="connsiteY768" fmla="*/ 163367 h 688975"/>
                  <a:gd name="connsiteX769" fmla="*/ 41911 w 576392"/>
                  <a:gd name="connsiteY769" fmla="*/ 163367 h 688975"/>
                  <a:gd name="connsiteX770" fmla="*/ 33035 w 576392"/>
                  <a:gd name="connsiteY770" fmla="*/ 167819 h 688975"/>
                  <a:gd name="connsiteX771" fmla="*/ 28598 w 576392"/>
                  <a:gd name="connsiteY771" fmla="*/ 158915 h 688975"/>
                  <a:gd name="connsiteX772" fmla="*/ 24160 w 576392"/>
                  <a:gd name="connsiteY772" fmla="*/ 163367 h 688975"/>
                  <a:gd name="connsiteX773" fmla="*/ 19723 w 576392"/>
                  <a:gd name="connsiteY773" fmla="*/ 163367 h 688975"/>
                  <a:gd name="connsiteX774" fmla="*/ 19723 w 576392"/>
                  <a:gd name="connsiteY774" fmla="*/ 158915 h 688975"/>
                  <a:gd name="connsiteX775" fmla="*/ 24160 w 576392"/>
                  <a:gd name="connsiteY775" fmla="*/ 158915 h 688975"/>
                  <a:gd name="connsiteX776" fmla="*/ 19723 w 576392"/>
                  <a:gd name="connsiteY776" fmla="*/ 158915 h 688975"/>
                  <a:gd name="connsiteX777" fmla="*/ 15285 w 576392"/>
                  <a:gd name="connsiteY777" fmla="*/ 158915 h 688975"/>
                  <a:gd name="connsiteX778" fmla="*/ 15285 w 576392"/>
                  <a:gd name="connsiteY778" fmla="*/ 154463 h 688975"/>
                  <a:gd name="connsiteX779" fmla="*/ 15285 w 576392"/>
                  <a:gd name="connsiteY779" fmla="*/ 150012 h 688975"/>
                  <a:gd name="connsiteX780" fmla="*/ 19723 w 576392"/>
                  <a:gd name="connsiteY780" fmla="*/ 150012 h 688975"/>
                  <a:gd name="connsiteX781" fmla="*/ 24160 w 576392"/>
                  <a:gd name="connsiteY781" fmla="*/ 150012 h 688975"/>
                  <a:gd name="connsiteX782" fmla="*/ 24160 w 576392"/>
                  <a:gd name="connsiteY782" fmla="*/ 145560 h 688975"/>
                  <a:gd name="connsiteX783" fmla="*/ 19723 w 576392"/>
                  <a:gd name="connsiteY783" fmla="*/ 145560 h 688975"/>
                  <a:gd name="connsiteX784" fmla="*/ 24160 w 576392"/>
                  <a:gd name="connsiteY784" fmla="*/ 141108 h 688975"/>
                  <a:gd name="connsiteX785" fmla="*/ 28598 w 576392"/>
                  <a:gd name="connsiteY785" fmla="*/ 136656 h 688975"/>
                  <a:gd name="connsiteX786" fmla="*/ 24160 w 576392"/>
                  <a:gd name="connsiteY786" fmla="*/ 132205 h 688975"/>
                  <a:gd name="connsiteX787" fmla="*/ 19723 w 576392"/>
                  <a:gd name="connsiteY787" fmla="*/ 132205 h 688975"/>
                  <a:gd name="connsiteX788" fmla="*/ 24160 w 576392"/>
                  <a:gd name="connsiteY788" fmla="*/ 127753 h 688975"/>
                  <a:gd name="connsiteX789" fmla="*/ 19723 w 576392"/>
                  <a:gd name="connsiteY789" fmla="*/ 127753 h 688975"/>
                  <a:gd name="connsiteX790" fmla="*/ 19723 w 576392"/>
                  <a:gd name="connsiteY790" fmla="*/ 123301 h 688975"/>
                  <a:gd name="connsiteX791" fmla="*/ 15285 w 576392"/>
                  <a:gd name="connsiteY791" fmla="*/ 118850 h 688975"/>
                  <a:gd name="connsiteX792" fmla="*/ 19723 w 576392"/>
                  <a:gd name="connsiteY792" fmla="*/ 114398 h 688975"/>
                  <a:gd name="connsiteX793" fmla="*/ 24160 w 576392"/>
                  <a:gd name="connsiteY793" fmla="*/ 114398 h 688975"/>
                  <a:gd name="connsiteX794" fmla="*/ 33035 w 576392"/>
                  <a:gd name="connsiteY794" fmla="*/ 109946 h 688975"/>
                  <a:gd name="connsiteX795" fmla="*/ 41911 w 576392"/>
                  <a:gd name="connsiteY795" fmla="*/ 114398 h 688975"/>
                  <a:gd name="connsiteX796" fmla="*/ 41911 w 576392"/>
                  <a:gd name="connsiteY796" fmla="*/ 118850 h 688975"/>
                  <a:gd name="connsiteX797" fmla="*/ 46348 w 576392"/>
                  <a:gd name="connsiteY797" fmla="*/ 114398 h 688975"/>
                  <a:gd name="connsiteX798" fmla="*/ 50786 w 576392"/>
                  <a:gd name="connsiteY798" fmla="*/ 114398 h 688975"/>
                  <a:gd name="connsiteX799" fmla="*/ 59661 w 576392"/>
                  <a:gd name="connsiteY799" fmla="*/ 114398 h 688975"/>
                  <a:gd name="connsiteX800" fmla="*/ 59661 w 576392"/>
                  <a:gd name="connsiteY800" fmla="*/ 109946 h 688975"/>
                  <a:gd name="connsiteX801" fmla="*/ 59661 w 576392"/>
                  <a:gd name="connsiteY801" fmla="*/ 105494 h 688975"/>
                  <a:gd name="connsiteX802" fmla="*/ 72974 w 576392"/>
                  <a:gd name="connsiteY802" fmla="*/ 96591 h 688975"/>
                  <a:gd name="connsiteX803" fmla="*/ 64099 w 576392"/>
                  <a:gd name="connsiteY803" fmla="*/ 96591 h 688975"/>
                  <a:gd name="connsiteX804" fmla="*/ 55223 w 576392"/>
                  <a:gd name="connsiteY804" fmla="*/ 96591 h 688975"/>
                  <a:gd name="connsiteX805" fmla="*/ 55223 w 576392"/>
                  <a:gd name="connsiteY805" fmla="*/ 92139 h 688975"/>
                  <a:gd name="connsiteX806" fmla="*/ 59661 w 576392"/>
                  <a:gd name="connsiteY806" fmla="*/ 87687 h 688975"/>
                  <a:gd name="connsiteX807" fmla="*/ 64099 w 576392"/>
                  <a:gd name="connsiteY807" fmla="*/ 87687 h 688975"/>
                  <a:gd name="connsiteX808" fmla="*/ 64099 w 576392"/>
                  <a:gd name="connsiteY808" fmla="*/ 83236 h 688975"/>
                  <a:gd name="connsiteX809" fmla="*/ 68536 w 576392"/>
                  <a:gd name="connsiteY809" fmla="*/ 83236 h 688975"/>
                  <a:gd name="connsiteX810" fmla="*/ 68536 w 576392"/>
                  <a:gd name="connsiteY810" fmla="*/ 78784 h 688975"/>
                  <a:gd name="connsiteX811" fmla="*/ 64099 w 576392"/>
                  <a:gd name="connsiteY811" fmla="*/ 74332 h 688975"/>
                  <a:gd name="connsiteX812" fmla="*/ 72974 w 576392"/>
                  <a:gd name="connsiteY812" fmla="*/ 69880 h 688975"/>
                  <a:gd name="connsiteX813" fmla="*/ 77411 w 576392"/>
                  <a:gd name="connsiteY813" fmla="*/ 65429 h 688975"/>
                  <a:gd name="connsiteX814" fmla="*/ 81849 w 576392"/>
                  <a:gd name="connsiteY814" fmla="*/ 65429 h 688975"/>
                  <a:gd name="connsiteX815" fmla="*/ 86286 w 576392"/>
                  <a:gd name="connsiteY815" fmla="*/ 65429 h 688975"/>
                  <a:gd name="connsiteX816" fmla="*/ 86286 w 576392"/>
                  <a:gd name="connsiteY816" fmla="*/ 60977 h 688975"/>
                  <a:gd name="connsiteX817" fmla="*/ 90724 w 576392"/>
                  <a:gd name="connsiteY817" fmla="*/ 69880 h 688975"/>
                  <a:gd name="connsiteX818" fmla="*/ 86286 w 576392"/>
                  <a:gd name="connsiteY818" fmla="*/ 78784 h 688975"/>
                  <a:gd name="connsiteX819" fmla="*/ 95162 w 576392"/>
                  <a:gd name="connsiteY819" fmla="*/ 74332 h 688975"/>
                  <a:gd name="connsiteX820" fmla="*/ 90724 w 576392"/>
                  <a:gd name="connsiteY820" fmla="*/ 60977 h 688975"/>
                  <a:gd name="connsiteX821" fmla="*/ 99599 w 576392"/>
                  <a:gd name="connsiteY821" fmla="*/ 60977 h 688975"/>
                  <a:gd name="connsiteX822" fmla="*/ 99599 w 576392"/>
                  <a:gd name="connsiteY822" fmla="*/ 56525 h 688975"/>
                  <a:gd name="connsiteX823" fmla="*/ 104037 w 576392"/>
                  <a:gd name="connsiteY823" fmla="*/ 60977 h 688975"/>
                  <a:gd name="connsiteX824" fmla="*/ 104037 w 576392"/>
                  <a:gd name="connsiteY824" fmla="*/ 65429 h 688975"/>
                  <a:gd name="connsiteX825" fmla="*/ 104037 w 576392"/>
                  <a:gd name="connsiteY825" fmla="*/ 69880 h 688975"/>
                  <a:gd name="connsiteX826" fmla="*/ 108474 w 576392"/>
                  <a:gd name="connsiteY826" fmla="*/ 74332 h 688975"/>
                  <a:gd name="connsiteX827" fmla="*/ 108474 w 576392"/>
                  <a:gd name="connsiteY827" fmla="*/ 69880 h 688975"/>
                  <a:gd name="connsiteX828" fmla="*/ 112912 w 576392"/>
                  <a:gd name="connsiteY828" fmla="*/ 65429 h 688975"/>
                  <a:gd name="connsiteX829" fmla="*/ 117350 w 576392"/>
                  <a:gd name="connsiteY829" fmla="*/ 65429 h 688975"/>
                  <a:gd name="connsiteX830" fmla="*/ 121787 w 576392"/>
                  <a:gd name="connsiteY830" fmla="*/ 65429 h 688975"/>
                  <a:gd name="connsiteX831" fmla="*/ 121787 w 576392"/>
                  <a:gd name="connsiteY831" fmla="*/ 60977 h 688975"/>
                  <a:gd name="connsiteX832" fmla="*/ 121787 w 576392"/>
                  <a:gd name="connsiteY832" fmla="*/ 56525 h 688975"/>
                  <a:gd name="connsiteX833" fmla="*/ 121787 w 576392"/>
                  <a:gd name="connsiteY833" fmla="*/ 52073 h 688975"/>
                  <a:gd name="connsiteX834" fmla="*/ 126225 w 576392"/>
                  <a:gd name="connsiteY834" fmla="*/ 47622 h 688975"/>
                  <a:gd name="connsiteX835" fmla="*/ 126225 w 576392"/>
                  <a:gd name="connsiteY835" fmla="*/ 43170 h 688975"/>
                  <a:gd name="connsiteX836" fmla="*/ 126225 w 576392"/>
                  <a:gd name="connsiteY836" fmla="*/ 38718 h 688975"/>
                  <a:gd name="connsiteX837" fmla="*/ 126225 w 576392"/>
                  <a:gd name="connsiteY837" fmla="*/ 34266 h 688975"/>
                  <a:gd name="connsiteX838" fmla="*/ 126225 w 576392"/>
                  <a:gd name="connsiteY838" fmla="*/ 29815 h 688975"/>
                  <a:gd name="connsiteX839" fmla="*/ 130662 w 576392"/>
                  <a:gd name="connsiteY839" fmla="*/ 20911 h 688975"/>
                  <a:gd name="connsiteX840" fmla="*/ 126225 w 576392"/>
                  <a:gd name="connsiteY840" fmla="*/ 20911 h 688975"/>
                  <a:gd name="connsiteX841" fmla="*/ 130662 w 576392"/>
                  <a:gd name="connsiteY841" fmla="*/ 16460 h 688975"/>
                  <a:gd name="connsiteX842" fmla="*/ 126225 w 576392"/>
                  <a:gd name="connsiteY842" fmla="*/ 16460 h 688975"/>
                  <a:gd name="connsiteX843" fmla="*/ 135100 w 576392"/>
                  <a:gd name="connsiteY843" fmla="*/ 7556 h 688975"/>
                  <a:gd name="connsiteX844" fmla="*/ 139537 w 576392"/>
                  <a:gd name="connsiteY844" fmla="*/ 7556 h 688975"/>
                  <a:gd name="connsiteX845" fmla="*/ 135100 w 576392"/>
                  <a:gd name="connsiteY845" fmla="*/ 3104 h 688975"/>
                  <a:gd name="connsiteX846" fmla="*/ 130662 w 576392"/>
                  <a:gd name="connsiteY846" fmla="*/ 3104 h 688975"/>
                  <a:gd name="connsiteX847" fmla="*/ 123130 w 576392"/>
                  <a:gd name="connsiteY847" fmla="*/ 0 h 688975"/>
                  <a:gd name="connsiteX848" fmla="*/ 130866 w 576392"/>
                  <a:gd name="connsiteY848" fmla="*/ 0 h 688975"/>
                  <a:gd name="connsiteX849" fmla="*/ 126225 w 576392"/>
                  <a:gd name="connsiteY849" fmla="*/ 3104 h 68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Lst>
                <a:rect l="l" t="t" r="r" b="b"/>
                <a:pathLst>
                  <a:path w="576392" h="688975">
                    <a:moveTo>
                      <a:pt x="223851" y="310274"/>
                    </a:moveTo>
                    <a:cubicBezTo>
                      <a:pt x="223851" y="310274"/>
                      <a:pt x="223851" y="310274"/>
                      <a:pt x="228289" y="310274"/>
                    </a:cubicBezTo>
                    <a:cubicBezTo>
                      <a:pt x="228289" y="310274"/>
                      <a:pt x="228289" y="310274"/>
                      <a:pt x="223851" y="314726"/>
                    </a:cubicBezTo>
                    <a:cubicBezTo>
                      <a:pt x="223851" y="314726"/>
                      <a:pt x="223851" y="314726"/>
                      <a:pt x="223851" y="310274"/>
                    </a:cubicBezTo>
                    <a:close/>
                    <a:moveTo>
                      <a:pt x="157288" y="163367"/>
                    </a:moveTo>
                    <a:cubicBezTo>
                      <a:pt x="157288" y="163367"/>
                      <a:pt x="157288" y="163367"/>
                      <a:pt x="161725" y="163367"/>
                    </a:cubicBezTo>
                    <a:cubicBezTo>
                      <a:pt x="161725" y="163367"/>
                      <a:pt x="161725" y="163367"/>
                      <a:pt x="166163" y="163367"/>
                    </a:cubicBezTo>
                    <a:cubicBezTo>
                      <a:pt x="166163" y="167819"/>
                      <a:pt x="166163" y="167819"/>
                      <a:pt x="166163" y="167819"/>
                    </a:cubicBezTo>
                    <a:cubicBezTo>
                      <a:pt x="166163" y="167819"/>
                      <a:pt x="166163" y="167819"/>
                      <a:pt x="170600" y="167819"/>
                    </a:cubicBezTo>
                    <a:cubicBezTo>
                      <a:pt x="170600" y="167819"/>
                      <a:pt x="170600" y="167819"/>
                      <a:pt x="175038" y="167819"/>
                    </a:cubicBezTo>
                    <a:cubicBezTo>
                      <a:pt x="175038" y="167819"/>
                      <a:pt x="175038" y="167819"/>
                      <a:pt x="170600" y="172270"/>
                    </a:cubicBezTo>
                    <a:cubicBezTo>
                      <a:pt x="170600" y="172270"/>
                      <a:pt x="170600" y="172270"/>
                      <a:pt x="166163" y="172270"/>
                    </a:cubicBezTo>
                    <a:cubicBezTo>
                      <a:pt x="166163" y="172270"/>
                      <a:pt x="166163" y="172270"/>
                      <a:pt x="166163" y="176722"/>
                    </a:cubicBezTo>
                    <a:cubicBezTo>
                      <a:pt x="166163" y="176722"/>
                      <a:pt x="166163" y="176722"/>
                      <a:pt x="161725" y="176722"/>
                    </a:cubicBezTo>
                    <a:cubicBezTo>
                      <a:pt x="161725" y="176722"/>
                      <a:pt x="161725" y="176722"/>
                      <a:pt x="157288" y="176722"/>
                    </a:cubicBezTo>
                    <a:cubicBezTo>
                      <a:pt x="157288" y="176722"/>
                      <a:pt x="157288" y="176722"/>
                      <a:pt x="157288" y="172270"/>
                    </a:cubicBezTo>
                    <a:cubicBezTo>
                      <a:pt x="157288" y="167819"/>
                      <a:pt x="157288" y="167819"/>
                      <a:pt x="157288" y="163367"/>
                    </a:cubicBezTo>
                    <a:close/>
                    <a:moveTo>
                      <a:pt x="281540" y="145560"/>
                    </a:moveTo>
                    <a:cubicBezTo>
                      <a:pt x="281540" y="145560"/>
                      <a:pt x="281540" y="145560"/>
                      <a:pt x="281540" y="150012"/>
                    </a:cubicBezTo>
                    <a:cubicBezTo>
                      <a:pt x="281540" y="150012"/>
                      <a:pt x="281540" y="150012"/>
                      <a:pt x="285978" y="145560"/>
                    </a:cubicBezTo>
                    <a:cubicBezTo>
                      <a:pt x="285978" y="145560"/>
                      <a:pt x="285978" y="145560"/>
                      <a:pt x="285978" y="150012"/>
                    </a:cubicBezTo>
                    <a:cubicBezTo>
                      <a:pt x="285978" y="150012"/>
                      <a:pt x="285978" y="150012"/>
                      <a:pt x="294853" y="145560"/>
                    </a:cubicBezTo>
                    <a:cubicBezTo>
                      <a:pt x="290415" y="145560"/>
                      <a:pt x="290415" y="145560"/>
                      <a:pt x="285978" y="145560"/>
                    </a:cubicBezTo>
                    <a:cubicBezTo>
                      <a:pt x="285978" y="145560"/>
                      <a:pt x="285978" y="145560"/>
                      <a:pt x="281540" y="145560"/>
                    </a:cubicBezTo>
                    <a:close/>
                    <a:moveTo>
                      <a:pt x="133757" y="0"/>
                    </a:moveTo>
                    <a:lnTo>
                      <a:pt x="222508" y="0"/>
                    </a:lnTo>
                    <a:lnTo>
                      <a:pt x="214976" y="7556"/>
                    </a:lnTo>
                    <a:lnTo>
                      <a:pt x="210539" y="7556"/>
                    </a:lnTo>
                    <a:lnTo>
                      <a:pt x="206101" y="7556"/>
                    </a:lnTo>
                    <a:cubicBezTo>
                      <a:pt x="201664" y="7556"/>
                      <a:pt x="201664" y="7556"/>
                      <a:pt x="201664" y="12008"/>
                    </a:cubicBezTo>
                    <a:cubicBezTo>
                      <a:pt x="201664" y="12008"/>
                      <a:pt x="206101" y="7556"/>
                      <a:pt x="210539" y="7556"/>
                    </a:cubicBezTo>
                    <a:cubicBezTo>
                      <a:pt x="210539" y="7556"/>
                      <a:pt x="210539" y="7556"/>
                      <a:pt x="210539" y="12008"/>
                    </a:cubicBezTo>
                    <a:cubicBezTo>
                      <a:pt x="210539" y="12008"/>
                      <a:pt x="210539" y="12008"/>
                      <a:pt x="214976" y="12008"/>
                    </a:cubicBezTo>
                    <a:cubicBezTo>
                      <a:pt x="214976" y="12008"/>
                      <a:pt x="214976" y="12008"/>
                      <a:pt x="219414" y="16460"/>
                    </a:cubicBezTo>
                    <a:cubicBezTo>
                      <a:pt x="219414" y="16460"/>
                      <a:pt x="219414" y="16460"/>
                      <a:pt x="214976" y="20911"/>
                    </a:cubicBezTo>
                    <a:cubicBezTo>
                      <a:pt x="210539" y="20911"/>
                      <a:pt x="210539" y="20911"/>
                      <a:pt x="206101" y="20911"/>
                    </a:cubicBezTo>
                    <a:cubicBezTo>
                      <a:pt x="206101" y="20911"/>
                      <a:pt x="206101" y="20911"/>
                      <a:pt x="206101" y="25363"/>
                    </a:cubicBezTo>
                    <a:cubicBezTo>
                      <a:pt x="206101" y="25363"/>
                      <a:pt x="206101" y="25363"/>
                      <a:pt x="201664" y="25363"/>
                    </a:cubicBezTo>
                    <a:cubicBezTo>
                      <a:pt x="201664" y="25363"/>
                      <a:pt x="201664" y="25363"/>
                      <a:pt x="197226" y="25363"/>
                    </a:cubicBezTo>
                    <a:cubicBezTo>
                      <a:pt x="197226" y="25363"/>
                      <a:pt x="197226" y="25363"/>
                      <a:pt x="197226" y="29815"/>
                    </a:cubicBezTo>
                    <a:cubicBezTo>
                      <a:pt x="192788" y="29815"/>
                      <a:pt x="188351" y="29815"/>
                      <a:pt x="188351" y="29815"/>
                    </a:cubicBezTo>
                    <a:cubicBezTo>
                      <a:pt x="188351" y="29815"/>
                      <a:pt x="188351" y="29815"/>
                      <a:pt x="183913" y="25363"/>
                    </a:cubicBezTo>
                    <a:cubicBezTo>
                      <a:pt x="183913" y="25363"/>
                      <a:pt x="183913" y="25363"/>
                      <a:pt x="183913" y="29815"/>
                    </a:cubicBezTo>
                    <a:cubicBezTo>
                      <a:pt x="183913" y="29815"/>
                      <a:pt x="183913" y="29815"/>
                      <a:pt x="188351" y="29815"/>
                    </a:cubicBezTo>
                    <a:cubicBezTo>
                      <a:pt x="192788" y="29815"/>
                      <a:pt x="197226" y="29815"/>
                      <a:pt x="201664" y="34266"/>
                    </a:cubicBezTo>
                    <a:cubicBezTo>
                      <a:pt x="201664" y="34266"/>
                      <a:pt x="201664" y="34266"/>
                      <a:pt x="206101" y="34266"/>
                    </a:cubicBezTo>
                    <a:cubicBezTo>
                      <a:pt x="206101" y="34266"/>
                      <a:pt x="206101" y="34266"/>
                      <a:pt x="210539" y="34266"/>
                    </a:cubicBezTo>
                    <a:cubicBezTo>
                      <a:pt x="210539" y="29815"/>
                      <a:pt x="210539" y="29815"/>
                      <a:pt x="210539" y="25363"/>
                    </a:cubicBezTo>
                    <a:cubicBezTo>
                      <a:pt x="210539" y="25363"/>
                      <a:pt x="210539" y="25363"/>
                      <a:pt x="219414" y="25363"/>
                    </a:cubicBezTo>
                    <a:cubicBezTo>
                      <a:pt x="219414" y="25363"/>
                      <a:pt x="219414" y="25363"/>
                      <a:pt x="219414" y="29815"/>
                    </a:cubicBezTo>
                    <a:cubicBezTo>
                      <a:pt x="219414" y="29815"/>
                      <a:pt x="219414" y="29815"/>
                      <a:pt x="228289" y="34266"/>
                    </a:cubicBezTo>
                    <a:cubicBezTo>
                      <a:pt x="228289" y="34266"/>
                      <a:pt x="228289" y="34266"/>
                      <a:pt x="232727" y="34266"/>
                    </a:cubicBezTo>
                    <a:cubicBezTo>
                      <a:pt x="232727" y="34266"/>
                      <a:pt x="237164" y="38718"/>
                      <a:pt x="237164" y="38718"/>
                    </a:cubicBezTo>
                    <a:cubicBezTo>
                      <a:pt x="237164" y="43170"/>
                      <a:pt x="241602" y="47622"/>
                      <a:pt x="241602" y="47622"/>
                    </a:cubicBezTo>
                    <a:cubicBezTo>
                      <a:pt x="241602" y="47622"/>
                      <a:pt x="241602" y="47622"/>
                      <a:pt x="246039" y="47622"/>
                    </a:cubicBezTo>
                    <a:cubicBezTo>
                      <a:pt x="246039" y="47622"/>
                      <a:pt x="246039" y="47622"/>
                      <a:pt x="246039" y="52073"/>
                    </a:cubicBezTo>
                    <a:cubicBezTo>
                      <a:pt x="246039" y="52073"/>
                      <a:pt x="246039" y="52073"/>
                      <a:pt x="250477" y="52073"/>
                    </a:cubicBezTo>
                    <a:cubicBezTo>
                      <a:pt x="250477" y="56525"/>
                      <a:pt x="250477" y="56525"/>
                      <a:pt x="250477" y="60977"/>
                    </a:cubicBezTo>
                    <a:cubicBezTo>
                      <a:pt x="250477" y="60977"/>
                      <a:pt x="250477" y="60977"/>
                      <a:pt x="250477" y="65429"/>
                    </a:cubicBezTo>
                    <a:cubicBezTo>
                      <a:pt x="250477" y="65429"/>
                      <a:pt x="250477" y="65429"/>
                      <a:pt x="250477" y="69880"/>
                    </a:cubicBezTo>
                    <a:cubicBezTo>
                      <a:pt x="250477" y="74332"/>
                      <a:pt x="254915" y="78784"/>
                      <a:pt x="254915" y="83236"/>
                    </a:cubicBezTo>
                    <a:cubicBezTo>
                      <a:pt x="254915" y="83236"/>
                      <a:pt x="254915" y="83236"/>
                      <a:pt x="259352" y="83236"/>
                    </a:cubicBezTo>
                    <a:cubicBezTo>
                      <a:pt x="259352" y="87687"/>
                      <a:pt x="259352" y="96591"/>
                      <a:pt x="263790" y="101043"/>
                    </a:cubicBezTo>
                    <a:cubicBezTo>
                      <a:pt x="268227" y="101043"/>
                      <a:pt x="277102" y="105494"/>
                      <a:pt x="281540" y="109946"/>
                    </a:cubicBezTo>
                    <a:cubicBezTo>
                      <a:pt x="281540" y="109946"/>
                      <a:pt x="281540" y="109946"/>
                      <a:pt x="285978" y="109946"/>
                    </a:cubicBezTo>
                    <a:cubicBezTo>
                      <a:pt x="285978" y="109946"/>
                      <a:pt x="285978" y="109946"/>
                      <a:pt x="285978" y="114398"/>
                    </a:cubicBezTo>
                    <a:cubicBezTo>
                      <a:pt x="285978" y="114398"/>
                      <a:pt x="285978" y="114398"/>
                      <a:pt x="290415" y="118850"/>
                    </a:cubicBezTo>
                    <a:cubicBezTo>
                      <a:pt x="290415" y="118850"/>
                      <a:pt x="290415" y="118850"/>
                      <a:pt x="294853" y="118850"/>
                    </a:cubicBezTo>
                    <a:cubicBezTo>
                      <a:pt x="294853" y="118850"/>
                      <a:pt x="294853" y="118850"/>
                      <a:pt x="294853" y="123301"/>
                    </a:cubicBezTo>
                    <a:cubicBezTo>
                      <a:pt x="294853" y="123301"/>
                      <a:pt x="294853" y="123301"/>
                      <a:pt x="299290" y="127753"/>
                    </a:cubicBezTo>
                    <a:cubicBezTo>
                      <a:pt x="299290" y="127753"/>
                      <a:pt x="299290" y="127753"/>
                      <a:pt x="294853" y="127753"/>
                    </a:cubicBezTo>
                    <a:cubicBezTo>
                      <a:pt x="294853" y="127753"/>
                      <a:pt x="294853" y="127753"/>
                      <a:pt x="294853" y="132205"/>
                    </a:cubicBezTo>
                    <a:cubicBezTo>
                      <a:pt x="299290" y="136656"/>
                      <a:pt x="303728" y="145560"/>
                      <a:pt x="308165" y="150012"/>
                    </a:cubicBezTo>
                    <a:cubicBezTo>
                      <a:pt x="308165" y="150012"/>
                      <a:pt x="308165" y="150012"/>
                      <a:pt x="303728" y="150012"/>
                    </a:cubicBezTo>
                    <a:cubicBezTo>
                      <a:pt x="303728" y="150012"/>
                      <a:pt x="303728" y="150012"/>
                      <a:pt x="299290" y="150012"/>
                    </a:cubicBezTo>
                    <a:cubicBezTo>
                      <a:pt x="299290" y="154463"/>
                      <a:pt x="303728" y="154463"/>
                      <a:pt x="308165" y="158915"/>
                    </a:cubicBezTo>
                    <a:cubicBezTo>
                      <a:pt x="312603" y="163367"/>
                      <a:pt x="317041" y="172270"/>
                      <a:pt x="317041" y="176722"/>
                    </a:cubicBezTo>
                    <a:cubicBezTo>
                      <a:pt x="312603" y="181174"/>
                      <a:pt x="308165" y="185626"/>
                      <a:pt x="303728" y="190077"/>
                    </a:cubicBezTo>
                    <a:cubicBezTo>
                      <a:pt x="303728" y="190077"/>
                      <a:pt x="303728" y="190077"/>
                      <a:pt x="308165" y="190077"/>
                    </a:cubicBezTo>
                    <a:cubicBezTo>
                      <a:pt x="308165" y="190077"/>
                      <a:pt x="308165" y="190077"/>
                      <a:pt x="312603" y="190077"/>
                    </a:cubicBezTo>
                    <a:cubicBezTo>
                      <a:pt x="312603" y="190077"/>
                      <a:pt x="312603" y="190077"/>
                      <a:pt x="312603" y="194529"/>
                    </a:cubicBezTo>
                    <a:cubicBezTo>
                      <a:pt x="312603" y="194529"/>
                      <a:pt x="312603" y="194529"/>
                      <a:pt x="317041" y="194529"/>
                    </a:cubicBezTo>
                    <a:cubicBezTo>
                      <a:pt x="321478" y="190077"/>
                      <a:pt x="321478" y="190077"/>
                      <a:pt x="321478" y="185626"/>
                    </a:cubicBezTo>
                    <a:cubicBezTo>
                      <a:pt x="325916" y="181174"/>
                      <a:pt x="330353" y="185626"/>
                      <a:pt x="334791" y="185626"/>
                    </a:cubicBezTo>
                    <a:cubicBezTo>
                      <a:pt x="352541" y="185626"/>
                      <a:pt x="365854" y="194529"/>
                      <a:pt x="365854" y="207884"/>
                    </a:cubicBezTo>
                    <a:cubicBezTo>
                      <a:pt x="365854" y="212336"/>
                      <a:pt x="361416" y="216788"/>
                      <a:pt x="361416" y="216788"/>
                    </a:cubicBezTo>
                    <a:cubicBezTo>
                      <a:pt x="361416" y="221239"/>
                      <a:pt x="361416" y="225691"/>
                      <a:pt x="361416" y="230143"/>
                    </a:cubicBezTo>
                    <a:cubicBezTo>
                      <a:pt x="361416" y="230143"/>
                      <a:pt x="361416" y="230143"/>
                      <a:pt x="356979" y="230143"/>
                    </a:cubicBezTo>
                    <a:cubicBezTo>
                      <a:pt x="356979" y="230143"/>
                      <a:pt x="352541" y="234595"/>
                      <a:pt x="352541" y="234595"/>
                    </a:cubicBezTo>
                    <a:cubicBezTo>
                      <a:pt x="352541" y="234595"/>
                      <a:pt x="348104" y="234595"/>
                      <a:pt x="348104" y="230143"/>
                    </a:cubicBezTo>
                    <a:cubicBezTo>
                      <a:pt x="348104" y="230143"/>
                      <a:pt x="348104" y="230143"/>
                      <a:pt x="348104" y="234595"/>
                    </a:cubicBezTo>
                    <a:cubicBezTo>
                      <a:pt x="348104" y="234595"/>
                      <a:pt x="348104" y="234595"/>
                      <a:pt x="343666" y="234595"/>
                    </a:cubicBezTo>
                    <a:cubicBezTo>
                      <a:pt x="343666" y="234595"/>
                      <a:pt x="348104" y="234595"/>
                      <a:pt x="348104" y="239046"/>
                    </a:cubicBezTo>
                    <a:cubicBezTo>
                      <a:pt x="348104" y="239046"/>
                      <a:pt x="348104" y="239046"/>
                      <a:pt x="343666" y="243498"/>
                    </a:cubicBezTo>
                    <a:cubicBezTo>
                      <a:pt x="343666" y="243498"/>
                      <a:pt x="343666" y="243498"/>
                      <a:pt x="339229" y="243498"/>
                    </a:cubicBezTo>
                    <a:cubicBezTo>
                      <a:pt x="339229" y="243498"/>
                      <a:pt x="339229" y="243498"/>
                      <a:pt x="334791" y="247950"/>
                    </a:cubicBezTo>
                    <a:cubicBezTo>
                      <a:pt x="334791" y="247950"/>
                      <a:pt x="339229" y="247950"/>
                      <a:pt x="339229" y="247950"/>
                    </a:cubicBezTo>
                    <a:cubicBezTo>
                      <a:pt x="339229" y="247950"/>
                      <a:pt x="339229" y="247950"/>
                      <a:pt x="339229" y="252402"/>
                    </a:cubicBezTo>
                    <a:cubicBezTo>
                      <a:pt x="339229" y="252402"/>
                      <a:pt x="339229" y="252402"/>
                      <a:pt x="339229" y="256853"/>
                    </a:cubicBezTo>
                    <a:cubicBezTo>
                      <a:pt x="339229" y="256853"/>
                      <a:pt x="339229" y="256853"/>
                      <a:pt x="334791" y="256853"/>
                    </a:cubicBezTo>
                    <a:cubicBezTo>
                      <a:pt x="334791" y="256853"/>
                      <a:pt x="334791" y="256853"/>
                      <a:pt x="330353" y="256853"/>
                    </a:cubicBezTo>
                    <a:cubicBezTo>
                      <a:pt x="330353" y="256853"/>
                      <a:pt x="330353" y="256853"/>
                      <a:pt x="321478" y="261305"/>
                    </a:cubicBezTo>
                    <a:cubicBezTo>
                      <a:pt x="321478" y="261305"/>
                      <a:pt x="321478" y="261305"/>
                      <a:pt x="325916" y="261305"/>
                    </a:cubicBezTo>
                    <a:cubicBezTo>
                      <a:pt x="325916" y="261305"/>
                      <a:pt x="325916" y="261305"/>
                      <a:pt x="330353" y="261305"/>
                    </a:cubicBezTo>
                    <a:cubicBezTo>
                      <a:pt x="330353" y="261305"/>
                      <a:pt x="330353" y="261305"/>
                      <a:pt x="325916" y="265757"/>
                    </a:cubicBezTo>
                    <a:cubicBezTo>
                      <a:pt x="325916" y="265757"/>
                      <a:pt x="325916" y="265757"/>
                      <a:pt x="330353" y="265757"/>
                    </a:cubicBezTo>
                    <a:cubicBezTo>
                      <a:pt x="330353" y="265757"/>
                      <a:pt x="334791" y="261305"/>
                      <a:pt x="334791" y="261305"/>
                    </a:cubicBezTo>
                    <a:cubicBezTo>
                      <a:pt x="339229" y="261305"/>
                      <a:pt x="348104" y="261305"/>
                      <a:pt x="352541" y="256853"/>
                    </a:cubicBezTo>
                    <a:cubicBezTo>
                      <a:pt x="352541" y="256853"/>
                      <a:pt x="356979" y="256853"/>
                      <a:pt x="356979" y="252402"/>
                    </a:cubicBezTo>
                    <a:cubicBezTo>
                      <a:pt x="361416" y="252402"/>
                      <a:pt x="361416" y="252402"/>
                      <a:pt x="365854" y="247950"/>
                    </a:cubicBezTo>
                    <a:cubicBezTo>
                      <a:pt x="365854" y="247950"/>
                      <a:pt x="374729" y="243498"/>
                      <a:pt x="374729" y="243498"/>
                    </a:cubicBezTo>
                    <a:cubicBezTo>
                      <a:pt x="379167" y="243498"/>
                      <a:pt x="379167" y="243498"/>
                      <a:pt x="383604" y="243498"/>
                    </a:cubicBezTo>
                    <a:cubicBezTo>
                      <a:pt x="383604" y="243498"/>
                      <a:pt x="383604" y="243498"/>
                      <a:pt x="388042" y="243498"/>
                    </a:cubicBezTo>
                    <a:cubicBezTo>
                      <a:pt x="392480" y="247950"/>
                      <a:pt x="392480" y="243498"/>
                      <a:pt x="396917" y="243498"/>
                    </a:cubicBezTo>
                    <a:cubicBezTo>
                      <a:pt x="401355" y="243498"/>
                      <a:pt x="396917" y="243498"/>
                      <a:pt x="401355" y="243498"/>
                    </a:cubicBezTo>
                    <a:cubicBezTo>
                      <a:pt x="401355" y="243498"/>
                      <a:pt x="405792" y="239046"/>
                      <a:pt x="405792" y="239046"/>
                    </a:cubicBezTo>
                    <a:cubicBezTo>
                      <a:pt x="405792" y="239046"/>
                      <a:pt x="401355" y="234595"/>
                      <a:pt x="396917" y="234595"/>
                    </a:cubicBezTo>
                    <a:cubicBezTo>
                      <a:pt x="396917" y="234595"/>
                      <a:pt x="392480" y="230143"/>
                      <a:pt x="388042" y="230143"/>
                    </a:cubicBezTo>
                    <a:cubicBezTo>
                      <a:pt x="388042" y="225691"/>
                      <a:pt x="388042" y="225691"/>
                      <a:pt x="388042" y="225691"/>
                    </a:cubicBezTo>
                    <a:cubicBezTo>
                      <a:pt x="392480" y="225691"/>
                      <a:pt x="396917" y="230143"/>
                      <a:pt x="401355" y="230143"/>
                    </a:cubicBezTo>
                    <a:cubicBezTo>
                      <a:pt x="401355" y="230143"/>
                      <a:pt x="401355" y="230143"/>
                      <a:pt x="396917" y="225691"/>
                    </a:cubicBezTo>
                    <a:cubicBezTo>
                      <a:pt x="396917" y="225691"/>
                      <a:pt x="392480" y="225691"/>
                      <a:pt x="392480" y="225691"/>
                    </a:cubicBezTo>
                    <a:cubicBezTo>
                      <a:pt x="392480" y="221239"/>
                      <a:pt x="396917" y="221239"/>
                      <a:pt x="396917" y="221239"/>
                    </a:cubicBezTo>
                    <a:cubicBezTo>
                      <a:pt x="396917" y="221239"/>
                      <a:pt x="396917" y="216788"/>
                      <a:pt x="396917" y="216788"/>
                    </a:cubicBezTo>
                    <a:cubicBezTo>
                      <a:pt x="396917" y="212336"/>
                      <a:pt x="401355" y="212336"/>
                      <a:pt x="401355" y="212336"/>
                    </a:cubicBezTo>
                    <a:cubicBezTo>
                      <a:pt x="401355" y="212336"/>
                      <a:pt x="405792" y="207884"/>
                      <a:pt x="405792" y="207884"/>
                    </a:cubicBezTo>
                    <a:cubicBezTo>
                      <a:pt x="405792" y="203433"/>
                      <a:pt x="410230" y="203433"/>
                      <a:pt x="410230" y="198981"/>
                    </a:cubicBezTo>
                    <a:cubicBezTo>
                      <a:pt x="414667" y="194529"/>
                      <a:pt x="414667" y="185626"/>
                      <a:pt x="414667" y="176722"/>
                    </a:cubicBezTo>
                    <a:cubicBezTo>
                      <a:pt x="414667" y="172270"/>
                      <a:pt x="414667" y="167819"/>
                      <a:pt x="419105" y="167819"/>
                    </a:cubicBezTo>
                    <a:cubicBezTo>
                      <a:pt x="419105" y="167819"/>
                      <a:pt x="419105" y="167819"/>
                      <a:pt x="423543" y="167819"/>
                    </a:cubicBezTo>
                    <a:cubicBezTo>
                      <a:pt x="423543" y="167819"/>
                      <a:pt x="427980" y="167819"/>
                      <a:pt x="427980" y="167819"/>
                    </a:cubicBezTo>
                    <a:cubicBezTo>
                      <a:pt x="432418" y="163367"/>
                      <a:pt x="432418" y="163367"/>
                      <a:pt x="432418" y="163367"/>
                    </a:cubicBezTo>
                    <a:cubicBezTo>
                      <a:pt x="432418" y="163367"/>
                      <a:pt x="436855" y="163367"/>
                      <a:pt x="436855" y="158915"/>
                    </a:cubicBezTo>
                    <a:cubicBezTo>
                      <a:pt x="436855" y="158915"/>
                      <a:pt x="436855" y="154463"/>
                      <a:pt x="441293" y="154463"/>
                    </a:cubicBezTo>
                    <a:cubicBezTo>
                      <a:pt x="441293" y="150012"/>
                      <a:pt x="445730" y="150012"/>
                      <a:pt x="450168" y="145560"/>
                    </a:cubicBezTo>
                    <a:cubicBezTo>
                      <a:pt x="459043" y="145560"/>
                      <a:pt x="463481" y="145560"/>
                      <a:pt x="472356" y="145560"/>
                    </a:cubicBezTo>
                    <a:cubicBezTo>
                      <a:pt x="472356" y="141108"/>
                      <a:pt x="476794" y="141108"/>
                      <a:pt x="481231" y="141108"/>
                    </a:cubicBezTo>
                    <a:cubicBezTo>
                      <a:pt x="481231" y="145560"/>
                      <a:pt x="481231" y="145560"/>
                      <a:pt x="485669" y="150012"/>
                    </a:cubicBezTo>
                    <a:cubicBezTo>
                      <a:pt x="485669" y="150012"/>
                      <a:pt x="490106" y="150012"/>
                      <a:pt x="490106" y="150012"/>
                    </a:cubicBezTo>
                    <a:cubicBezTo>
                      <a:pt x="490106" y="154463"/>
                      <a:pt x="490106" y="150012"/>
                      <a:pt x="490106" y="154463"/>
                    </a:cubicBezTo>
                    <a:cubicBezTo>
                      <a:pt x="494544" y="154463"/>
                      <a:pt x="494544" y="150012"/>
                      <a:pt x="494544" y="150012"/>
                    </a:cubicBezTo>
                    <a:cubicBezTo>
                      <a:pt x="494544" y="145560"/>
                      <a:pt x="498981" y="150012"/>
                      <a:pt x="494544" y="145560"/>
                    </a:cubicBezTo>
                    <a:cubicBezTo>
                      <a:pt x="490106" y="145560"/>
                      <a:pt x="490106" y="150012"/>
                      <a:pt x="490106" y="145560"/>
                    </a:cubicBezTo>
                    <a:cubicBezTo>
                      <a:pt x="485669" y="145560"/>
                      <a:pt x="485669" y="141108"/>
                      <a:pt x="485669" y="141108"/>
                    </a:cubicBezTo>
                    <a:cubicBezTo>
                      <a:pt x="485669" y="141108"/>
                      <a:pt x="490106" y="141108"/>
                      <a:pt x="490106" y="136656"/>
                    </a:cubicBezTo>
                    <a:cubicBezTo>
                      <a:pt x="490106" y="132205"/>
                      <a:pt x="490106" y="132205"/>
                      <a:pt x="494544" y="132205"/>
                    </a:cubicBezTo>
                    <a:cubicBezTo>
                      <a:pt x="494544" y="132205"/>
                      <a:pt x="498981" y="132205"/>
                      <a:pt x="503419" y="132205"/>
                    </a:cubicBezTo>
                    <a:cubicBezTo>
                      <a:pt x="503419" y="132205"/>
                      <a:pt x="507857" y="132205"/>
                      <a:pt x="507857" y="127753"/>
                    </a:cubicBezTo>
                    <a:cubicBezTo>
                      <a:pt x="512294" y="127753"/>
                      <a:pt x="512294" y="127753"/>
                      <a:pt x="516732" y="127753"/>
                    </a:cubicBezTo>
                    <a:cubicBezTo>
                      <a:pt x="516732" y="132205"/>
                      <a:pt x="516732" y="132205"/>
                      <a:pt x="516732" y="132205"/>
                    </a:cubicBezTo>
                    <a:cubicBezTo>
                      <a:pt x="516732" y="132205"/>
                      <a:pt x="521169" y="136656"/>
                      <a:pt x="521169" y="136656"/>
                    </a:cubicBezTo>
                    <a:cubicBezTo>
                      <a:pt x="521169" y="141108"/>
                      <a:pt x="516732" y="136656"/>
                      <a:pt x="516732" y="141108"/>
                    </a:cubicBezTo>
                    <a:cubicBezTo>
                      <a:pt x="516732" y="141108"/>
                      <a:pt x="521169" y="145560"/>
                      <a:pt x="521169" y="145560"/>
                    </a:cubicBezTo>
                    <a:cubicBezTo>
                      <a:pt x="530045" y="145560"/>
                      <a:pt x="521169" y="136656"/>
                      <a:pt x="525607" y="132205"/>
                    </a:cubicBezTo>
                    <a:cubicBezTo>
                      <a:pt x="525607" y="132205"/>
                      <a:pt x="525607" y="136656"/>
                      <a:pt x="525607" y="136656"/>
                    </a:cubicBezTo>
                    <a:cubicBezTo>
                      <a:pt x="530045" y="136656"/>
                      <a:pt x="530045" y="136656"/>
                      <a:pt x="530045" y="136656"/>
                    </a:cubicBezTo>
                    <a:lnTo>
                      <a:pt x="530045" y="132205"/>
                    </a:lnTo>
                    <a:cubicBezTo>
                      <a:pt x="530045" y="127753"/>
                      <a:pt x="530045" y="127753"/>
                      <a:pt x="530045" y="123301"/>
                    </a:cubicBezTo>
                    <a:cubicBezTo>
                      <a:pt x="534482" y="123301"/>
                      <a:pt x="534482" y="123301"/>
                      <a:pt x="534482" y="118850"/>
                    </a:cubicBezTo>
                    <a:cubicBezTo>
                      <a:pt x="534482" y="118850"/>
                      <a:pt x="534482" y="123301"/>
                      <a:pt x="538920" y="123301"/>
                    </a:cubicBezTo>
                    <a:cubicBezTo>
                      <a:pt x="543357" y="123301"/>
                      <a:pt x="543357" y="123301"/>
                      <a:pt x="547795" y="123301"/>
                    </a:cubicBezTo>
                    <a:cubicBezTo>
                      <a:pt x="556670" y="118850"/>
                      <a:pt x="556670" y="132205"/>
                      <a:pt x="561108" y="136656"/>
                    </a:cubicBezTo>
                    <a:cubicBezTo>
                      <a:pt x="565545" y="136656"/>
                      <a:pt x="565545" y="141108"/>
                      <a:pt x="569983" y="141108"/>
                    </a:cubicBezTo>
                    <a:cubicBezTo>
                      <a:pt x="574420" y="136656"/>
                      <a:pt x="569983" y="136656"/>
                      <a:pt x="565545" y="136656"/>
                    </a:cubicBezTo>
                    <a:cubicBezTo>
                      <a:pt x="565545" y="136656"/>
                      <a:pt x="565545" y="136656"/>
                      <a:pt x="565545" y="132205"/>
                    </a:cubicBezTo>
                    <a:cubicBezTo>
                      <a:pt x="561108" y="132205"/>
                      <a:pt x="561108" y="132205"/>
                      <a:pt x="561108" y="132205"/>
                    </a:cubicBezTo>
                    <a:cubicBezTo>
                      <a:pt x="561108" y="127753"/>
                      <a:pt x="561108" y="127753"/>
                      <a:pt x="556670" y="123301"/>
                    </a:cubicBezTo>
                    <a:cubicBezTo>
                      <a:pt x="556670" y="118850"/>
                      <a:pt x="552232" y="118850"/>
                      <a:pt x="552232" y="118850"/>
                    </a:cubicBezTo>
                    <a:cubicBezTo>
                      <a:pt x="547795" y="118850"/>
                      <a:pt x="543357" y="118850"/>
                      <a:pt x="543357" y="114398"/>
                    </a:cubicBezTo>
                    <a:cubicBezTo>
                      <a:pt x="543357" y="114398"/>
                      <a:pt x="543357" y="114398"/>
                      <a:pt x="547795" y="109946"/>
                    </a:cubicBezTo>
                    <a:cubicBezTo>
                      <a:pt x="547795" y="109946"/>
                      <a:pt x="543357" y="109946"/>
                      <a:pt x="543357" y="109946"/>
                    </a:cubicBezTo>
                    <a:cubicBezTo>
                      <a:pt x="543357" y="105494"/>
                      <a:pt x="543357" y="109946"/>
                      <a:pt x="538920" y="105494"/>
                    </a:cubicBezTo>
                    <a:cubicBezTo>
                      <a:pt x="538920" y="101043"/>
                      <a:pt x="543357" y="101043"/>
                      <a:pt x="543357" y="101043"/>
                    </a:cubicBezTo>
                    <a:cubicBezTo>
                      <a:pt x="538920" y="101043"/>
                      <a:pt x="534482" y="101043"/>
                      <a:pt x="534482" y="96591"/>
                    </a:cubicBezTo>
                    <a:cubicBezTo>
                      <a:pt x="534482" y="92139"/>
                      <a:pt x="534482" y="92139"/>
                      <a:pt x="538920" y="92139"/>
                    </a:cubicBezTo>
                    <a:cubicBezTo>
                      <a:pt x="538920" y="92139"/>
                      <a:pt x="543357" y="92139"/>
                      <a:pt x="543357" y="92139"/>
                    </a:cubicBezTo>
                    <a:cubicBezTo>
                      <a:pt x="547795" y="92139"/>
                      <a:pt x="547795" y="87687"/>
                      <a:pt x="543357" y="87687"/>
                    </a:cubicBezTo>
                    <a:cubicBezTo>
                      <a:pt x="543357" y="83236"/>
                      <a:pt x="543357" y="83236"/>
                      <a:pt x="538920" y="83236"/>
                    </a:cubicBezTo>
                    <a:cubicBezTo>
                      <a:pt x="538920" y="83236"/>
                      <a:pt x="538920" y="83236"/>
                      <a:pt x="538920" y="78784"/>
                    </a:cubicBezTo>
                    <a:cubicBezTo>
                      <a:pt x="538920" y="78784"/>
                      <a:pt x="538920" y="78784"/>
                      <a:pt x="534482" y="74332"/>
                    </a:cubicBezTo>
                    <a:cubicBezTo>
                      <a:pt x="534482" y="74332"/>
                      <a:pt x="534482" y="69880"/>
                      <a:pt x="534482" y="69880"/>
                    </a:cubicBezTo>
                    <a:cubicBezTo>
                      <a:pt x="538920" y="65429"/>
                      <a:pt x="534482" y="60977"/>
                      <a:pt x="534482" y="56525"/>
                    </a:cubicBezTo>
                    <a:cubicBezTo>
                      <a:pt x="534482" y="52073"/>
                      <a:pt x="534482" y="52073"/>
                      <a:pt x="534482" y="47622"/>
                    </a:cubicBezTo>
                    <a:cubicBezTo>
                      <a:pt x="534482" y="43170"/>
                      <a:pt x="534482" y="43170"/>
                      <a:pt x="534482" y="38718"/>
                    </a:cubicBezTo>
                    <a:cubicBezTo>
                      <a:pt x="530045" y="38718"/>
                      <a:pt x="530045" y="43170"/>
                      <a:pt x="530045" y="43170"/>
                    </a:cubicBezTo>
                    <a:cubicBezTo>
                      <a:pt x="530045" y="43170"/>
                      <a:pt x="525607" y="43170"/>
                      <a:pt x="525607" y="38718"/>
                    </a:cubicBezTo>
                    <a:cubicBezTo>
                      <a:pt x="525607" y="38718"/>
                      <a:pt x="525607" y="38718"/>
                      <a:pt x="525607" y="34266"/>
                    </a:cubicBezTo>
                    <a:cubicBezTo>
                      <a:pt x="525607" y="34266"/>
                      <a:pt x="525607" y="34266"/>
                      <a:pt x="521169" y="34266"/>
                    </a:cubicBezTo>
                    <a:cubicBezTo>
                      <a:pt x="521169" y="34266"/>
                      <a:pt x="525607" y="38718"/>
                      <a:pt x="521169" y="38718"/>
                    </a:cubicBezTo>
                    <a:cubicBezTo>
                      <a:pt x="521169" y="38718"/>
                      <a:pt x="521169" y="34266"/>
                      <a:pt x="516732" y="34266"/>
                    </a:cubicBezTo>
                    <a:cubicBezTo>
                      <a:pt x="516732" y="34266"/>
                      <a:pt x="521169" y="29815"/>
                      <a:pt x="521169" y="25363"/>
                    </a:cubicBezTo>
                    <a:cubicBezTo>
                      <a:pt x="521169" y="25363"/>
                      <a:pt x="521169" y="20911"/>
                      <a:pt x="521169" y="20911"/>
                    </a:cubicBezTo>
                    <a:cubicBezTo>
                      <a:pt x="525607" y="16460"/>
                      <a:pt x="525607" y="16460"/>
                      <a:pt x="525607" y="16460"/>
                    </a:cubicBezTo>
                    <a:cubicBezTo>
                      <a:pt x="525607" y="12008"/>
                      <a:pt x="525607" y="12008"/>
                      <a:pt x="525607" y="12008"/>
                    </a:cubicBezTo>
                    <a:cubicBezTo>
                      <a:pt x="525607" y="7556"/>
                      <a:pt x="525607" y="7556"/>
                      <a:pt x="525607" y="7556"/>
                    </a:cubicBezTo>
                    <a:cubicBezTo>
                      <a:pt x="525607" y="7556"/>
                      <a:pt x="521169" y="3104"/>
                      <a:pt x="521169" y="3104"/>
                    </a:cubicBezTo>
                    <a:lnTo>
                      <a:pt x="521169" y="0"/>
                    </a:lnTo>
                    <a:lnTo>
                      <a:pt x="576289" y="0"/>
                    </a:lnTo>
                    <a:lnTo>
                      <a:pt x="576289" y="18335"/>
                    </a:lnTo>
                    <a:lnTo>
                      <a:pt x="574420" y="16460"/>
                    </a:lnTo>
                    <a:cubicBezTo>
                      <a:pt x="574420" y="20911"/>
                      <a:pt x="574420" y="20911"/>
                      <a:pt x="574420" y="20911"/>
                    </a:cubicBezTo>
                    <a:cubicBezTo>
                      <a:pt x="574420" y="20911"/>
                      <a:pt x="578858" y="25363"/>
                      <a:pt x="574420" y="25363"/>
                    </a:cubicBezTo>
                    <a:cubicBezTo>
                      <a:pt x="569983" y="25363"/>
                      <a:pt x="569983" y="25363"/>
                      <a:pt x="565545" y="25363"/>
                    </a:cubicBezTo>
                    <a:cubicBezTo>
                      <a:pt x="565545" y="25363"/>
                      <a:pt x="561108" y="25363"/>
                      <a:pt x="561108" y="25363"/>
                    </a:cubicBezTo>
                    <a:cubicBezTo>
                      <a:pt x="561108" y="29815"/>
                      <a:pt x="569983" y="29815"/>
                      <a:pt x="569983" y="29815"/>
                    </a:cubicBezTo>
                    <a:cubicBezTo>
                      <a:pt x="569983" y="29815"/>
                      <a:pt x="569983" y="34266"/>
                      <a:pt x="565545" y="34266"/>
                    </a:cubicBezTo>
                    <a:cubicBezTo>
                      <a:pt x="565545" y="34266"/>
                      <a:pt x="561108" y="34266"/>
                      <a:pt x="561108" y="34266"/>
                    </a:cubicBezTo>
                    <a:cubicBezTo>
                      <a:pt x="561108" y="38718"/>
                      <a:pt x="561108" y="38718"/>
                      <a:pt x="561108" y="38718"/>
                    </a:cubicBezTo>
                    <a:cubicBezTo>
                      <a:pt x="565545" y="38718"/>
                      <a:pt x="565545" y="38718"/>
                      <a:pt x="565545" y="38718"/>
                    </a:cubicBezTo>
                    <a:cubicBezTo>
                      <a:pt x="565545" y="38718"/>
                      <a:pt x="565545" y="43170"/>
                      <a:pt x="565545" y="43170"/>
                    </a:cubicBezTo>
                    <a:cubicBezTo>
                      <a:pt x="565545" y="43170"/>
                      <a:pt x="565545" y="43170"/>
                      <a:pt x="565545" y="47622"/>
                    </a:cubicBezTo>
                    <a:cubicBezTo>
                      <a:pt x="565545" y="47622"/>
                      <a:pt x="565545" y="52073"/>
                      <a:pt x="565545" y="52073"/>
                    </a:cubicBezTo>
                    <a:cubicBezTo>
                      <a:pt x="565545" y="52073"/>
                      <a:pt x="561108" y="52073"/>
                      <a:pt x="561108" y="56525"/>
                    </a:cubicBezTo>
                    <a:cubicBezTo>
                      <a:pt x="561108" y="56525"/>
                      <a:pt x="561108" y="60977"/>
                      <a:pt x="561108" y="60977"/>
                    </a:cubicBezTo>
                    <a:cubicBezTo>
                      <a:pt x="561108" y="60977"/>
                      <a:pt x="565545" y="60977"/>
                      <a:pt x="565545" y="65429"/>
                    </a:cubicBezTo>
                    <a:cubicBezTo>
                      <a:pt x="569983" y="65429"/>
                      <a:pt x="569983" y="69880"/>
                      <a:pt x="565545" y="69880"/>
                    </a:cubicBezTo>
                    <a:cubicBezTo>
                      <a:pt x="561108" y="65429"/>
                      <a:pt x="565545" y="65429"/>
                      <a:pt x="561108" y="69880"/>
                    </a:cubicBezTo>
                    <a:cubicBezTo>
                      <a:pt x="561108" y="69880"/>
                      <a:pt x="565545" y="69880"/>
                      <a:pt x="565545" y="74332"/>
                    </a:cubicBezTo>
                    <a:cubicBezTo>
                      <a:pt x="565545" y="74332"/>
                      <a:pt x="569983" y="74332"/>
                      <a:pt x="569983" y="74332"/>
                    </a:cubicBezTo>
                    <a:cubicBezTo>
                      <a:pt x="574420" y="74332"/>
                      <a:pt x="574420" y="74332"/>
                      <a:pt x="574420" y="74332"/>
                    </a:cubicBezTo>
                    <a:cubicBezTo>
                      <a:pt x="574420" y="74332"/>
                      <a:pt x="574420" y="78784"/>
                      <a:pt x="574420" y="78784"/>
                    </a:cubicBezTo>
                    <a:cubicBezTo>
                      <a:pt x="574420" y="87687"/>
                      <a:pt x="574420" y="87687"/>
                      <a:pt x="574420" y="87687"/>
                    </a:cubicBezTo>
                    <a:cubicBezTo>
                      <a:pt x="569983" y="92139"/>
                      <a:pt x="569983" y="92139"/>
                      <a:pt x="574420" y="92139"/>
                    </a:cubicBezTo>
                    <a:lnTo>
                      <a:pt x="576289" y="90264"/>
                    </a:lnTo>
                    <a:lnTo>
                      <a:pt x="576289" y="572693"/>
                    </a:lnTo>
                    <a:lnTo>
                      <a:pt x="569983" y="568475"/>
                    </a:lnTo>
                    <a:cubicBezTo>
                      <a:pt x="565545" y="568475"/>
                      <a:pt x="561108" y="564023"/>
                      <a:pt x="556670" y="559572"/>
                    </a:cubicBezTo>
                    <a:cubicBezTo>
                      <a:pt x="552232" y="559572"/>
                      <a:pt x="552232" y="559572"/>
                      <a:pt x="552232" y="559572"/>
                    </a:cubicBezTo>
                    <a:cubicBezTo>
                      <a:pt x="547795" y="559572"/>
                      <a:pt x="547795" y="559572"/>
                      <a:pt x="547795" y="559572"/>
                    </a:cubicBezTo>
                    <a:cubicBezTo>
                      <a:pt x="543357" y="555120"/>
                      <a:pt x="538920" y="555120"/>
                      <a:pt x="538920" y="555120"/>
                    </a:cubicBezTo>
                    <a:cubicBezTo>
                      <a:pt x="534482" y="555120"/>
                      <a:pt x="534482" y="559572"/>
                      <a:pt x="530045" y="559572"/>
                    </a:cubicBezTo>
                    <a:cubicBezTo>
                      <a:pt x="530045" y="564023"/>
                      <a:pt x="530045" y="564023"/>
                      <a:pt x="525607" y="568475"/>
                    </a:cubicBezTo>
                    <a:cubicBezTo>
                      <a:pt x="525607" y="568475"/>
                      <a:pt x="521169" y="568475"/>
                      <a:pt x="521169" y="568475"/>
                    </a:cubicBezTo>
                    <a:cubicBezTo>
                      <a:pt x="521169" y="572927"/>
                      <a:pt x="521169" y="577379"/>
                      <a:pt x="516732" y="581830"/>
                    </a:cubicBezTo>
                    <a:cubicBezTo>
                      <a:pt x="512294" y="581830"/>
                      <a:pt x="503419" y="581830"/>
                      <a:pt x="498981" y="581830"/>
                    </a:cubicBezTo>
                    <a:cubicBezTo>
                      <a:pt x="498981" y="586282"/>
                      <a:pt x="494544" y="586282"/>
                      <a:pt x="494544" y="586282"/>
                    </a:cubicBezTo>
                    <a:cubicBezTo>
                      <a:pt x="494544" y="586282"/>
                      <a:pt x="490106" y="586282"/>
                      <a:pt x="490106" y="586282"/>
                    </a:cubicBezTo>
                    <a:cubicBezTo>
                      <a:pt x="490106" y="590734"/>
                      <a:pt x="490106" y="590734"/>
                      <a:pt x="490106" y="590734"/>
                    </a:cubicBezTo>
                    <a:cubicBezTo>
                      <a:pt x="485669" y="590734"/>
                      <a:pt x="485669" y="590734"/>
                      <a:pt x="485669" y="590734"/>
                    </a:cubicBezTo>
                    <a:cubicBezTo>
                      <a:pt x="481231" y="595185"/>
                      <a:pt x="481231" y="595185"/>
                      <a:pt x="481231" y="595185"/>
                    </a:cubicBezTo>
                    <a:cubicBezTo>
                      <a:pt x="481231" y="599637"/>
                      <a:pt x="481231" y="595185"/>
                      <a:pt x="476794" y="599637"/>
                    </a:cubicBezTo>
                    <a:cubicBezTo>
                      <a:pt x="476794" y="599637"/>
                      <a:pt x="472356" y="604089"/>
                      <a:pt x="472356" y="604089"/>
                    </a:cubicBezTo>
                    <a:cubicBezTo>
                      <a:pt x="472356" y="604089"/>
                      <a:pt x="476794" y="604089"/>
                      <a:pt x="476794" y="604089"/>
                    </a:cubicBezTo>
                    <a:cubicBezTo>
                      <a:pt x="476794" y="608541"/>
                      <a:pt x="472356" y="604089"/>
                      <a:pt x="472356" y="608541"/>
                    </a:cubicBezTo>
                    <a:cubicBezTo>
                      <a:pt x="467918" y="608541"/>
                      <a:pt x="467918" y="608541"/>
                      <a:pt x="467918" y="608541"/>
                    </a:cubicBezTo>
                    <a:cubicBezTo>
                      <a:pt x="467918" y="608541"/>
                      <a:pt x="463481" y="608541"/>
                      <a:pt x="463481" y="608541"/>
                    </a:cubicBezTo>
                    <a:cubicBezTo>
                      <a:pt x="463481" y="608541"/>
                      <a:pt x="459043" y="608541"/>
                      <a:pt x="459043" y="612992"/>
                    </a:cubicBezTo>
                    <a:cubicBezTo>
                      <a:pt x="463481" y="612992"/>
                      <a:pt x="463481" y="617444"/>
                      <a:pt x="463481" y="617444"/>
                    </a:cubicBezTo>
                    <a:cubicBezTo>
                      <a:pt x="459043" y="617444"/>
                      <a:pt x="459043" y="612992"/>
                      <a:pt x="454606" y="612992"/>
                    </a:cubicBezTo>
                    <a:cubicBezTo>
                      <a:pt x="454606" y="608541"/>
                      <a:pt x="454606" y="612992"/>
                      <a:pt x="450168" y="612992"/>
                    </a:cubicBezTo>
                    <a:cubicBezTo>
                      <a:pt x="450168" y="612992"/>
                      <a:pt x="450168" y="612992"/>
                      <a:pt x="450168" y="608541"/>
                    </a:cubicBezTo>
                    <a:cubicBezTo>
                      <a:pt x="445730" y="608541"/>
                      <a:pt x="445730" y="608541"/>
                      <a:pt x="445730" y="608541"/>
                    </a:cubicBezTo>
                    <a:cubicBezTo>
                      <a:pt x="441293" y="608541"/>
                      <a:pt x="436855" y="608541"/>
                      <a:pt x="436855" y="604089"/>
                    </a:cubicBezTo>
                    <a:cubicBezTo>
                      <a:pt x="436855" y="604089"/>
                      <a:pt x="436855" y="599637"/>
                      <a:pt x="432418" y="599637"/>
                    </a:cubicBezTo>
                    <a:cubicBezTo>
                      <a:pt x="427980" y="599637"/>
                      <a:pt x="427980" y="599637"/>
                      <a:pt x="427980" y="599637"/>
                    </a:cubicBezTo>
                    <a:cubicBezTo>
                      <a:pt x="427980" y="599637"/>
                      <a:pt x="432418" y="595185"/>
                      <a:pt x="432418" y="595185"/>
                    </a:cubicBezTo>
                    <a:cubicBezTo>
                      <a:pt x="427980" y="590734"/>
                      <a:pt x="427980" y="590734"/>
                      <a:pt x="427980" y="595185"/>
                    </a:cubicBezTo>
                    <a:cubicBezTo>
                      <a:pt x="427980" y="599637"/>
                      <a:pt x="423543" y="595185"/>
                      <a:pt x="423543" y="599637"/>
                    </a:cubicBezTo>
                    <a:cubicBezTo>
                      <a:pt x="419105" y="599637"/>
                      <a:pt x="419105" y="599637"/>
                      <a:pt x="414667" y="599637"/>
                    </a:cubicBezTo>
                    <a:cubicBezTo>
                      <a:pt x="410230" y="595185"/>
                      <a:pt x="410230" y="595185"/>
                      <a:pt x="410230" y="595185"/>
                    </a:cubicBezTo>
                    <a:cubicBezTo>
                      <a:pt x="405792" y="595185"/>
                      <a:pt x="401355" y="595185"/>
                      <a:pt x="401355" y="595185"/>
                    </a:cubicBezTo>
                    <a:cubicBezTo>
                      <a:pt x="401355" y="595185"/>
                      <a:pt x="401355" y="590734"/>
                      <a:pt x="396917" y="590734"/>
                    </a:cubicBezTo>
                    <a:cubicBezTo>
                      <a:pt x="396917" y="586282"/>
                      <a:pt x="392480" y="595185"/>
                      <a:pt x="388042" y="599637"/>
                    </a:cubicBezTo>
                    <a:cubicBezTo>
                      <a:pt x="388042" y="599637"/>
                      <a:pt x="383604" y="599637"/>
                      <a:pt x="383604" y="599637"/>
                    </a:cubicBezTo>
                    <a:cubicBezTo>
                      <a:pt x="379167" y="604089"/>
                      <a:pt x="379167" y="604089"/>
                      <a:pt x="379167" y="604089"/>
                    </a:cubicBezTo>
                    <a:cubicBezTo>
                      <a:pt x="374729" y="604089"/>
                      <a:pt x="374729" y="608541"/>
                      <a:pt x="370292" y="608541"/>
                    </a:cubicBezTo>
                    <a:cubicBezTo>
                      <a:pt x="370292" y="612992"/>
                      <a:pt x="370292" y="612992"/>
                      <a:pt x="370292" y="617444"/>
                    </a:cubicBezTo>
                    <a:cubicBezTo>
                      <a:pt x="370292" y="617444"/>
                      <a:pt x="370292" y="617444"/>
                      <a:pt x="365854" y="617444"/>
                    </a:cubicBezTo>
                    <a:cubicBezTo>
                      <a:pt x="365854" y="621896"/>
                      <a:pt x="365854" y="621896"/>
                      <a:pt x="365854" y="621896"/>
                    </a:cubicBezTo>
                    <a:cubicBezTo>
                      <a:pt x="365854" y="621896"/>
                      <a:pt x="365854" y="621896"/>
                      <a:pt x="370292" y="621896"/>
                    </a:cubicBezTo>
                    <a:cubicBezTo>
                      <a:pt x="370292" y="626348"/>
                      <a:pt x="370292" y="626348"/>
                      <a:pt x="370292" y="626348"/>
                    </a:cubicBezTo>
                    <a:cubicBezTo>
                      <a:pt x="370292" y="626348"/>
                      <a:pt x="370292" y="630799"/>
                      <a:pt x="370292" y="630799"/>
                    </a:cubicBezTo>
                    <a:cubicBezTo>
                      <a:pt x="370292" y="635251"/>
                      <a:pt x="370292" y="635251"/>
                      <a:pt x="370292" y="635251"/>
                    </a:cubicBezTo>
                    <a:cubicBezTo>
                      <a:pt x="370292" y="639703"/>
                      <a:pt x="365854" y="635251"/>
                      <a:pt x="365854" y="635251"/>
                    </a:cubicBezTo>
                    <a:cubicBezTo>
                      <a:pt x="365854" y="635251"/>
                      <a:pt x="370292" y="639703"/>
                      <a:pt x="370292" y="639703"/>
                    </a:cubicBezTo>
                    <a:cubicBezTo>
                      <a:pt x="370292" y="639703"/>
                      <a:pt x="370292" y="635251"/>
                      <a:pt x="374729" y="639703"/>
                    </a:cubicBezTo>
                    <a:cubicBezTo>
                      <a:pt x="374729" y="644155"/>
                      <a:pt x="374729" y="639703"/>
                      <a:pt x="379167" y="644155"/>
                    </a:cubicBezTo>
                    <a:cubicBezTo>
                      <a:pt x="374729" y="644155"/>
                      <a:pt x="370292" y="644155"/>
                      <a:pt x="370292" y="648606"/>
                    </a:cubicBezTo>
                    <a:cubicBezTo>
                      <a:pt x="370292" y="648606"/>
                      <a:pt x="370292" y="648606"/>
                      <a:pt x="374729" y="653058"/>
                    </a:cubicBezTo>
                    <a:cubicBezTo>
                      <a:pt x="374729" y="653058"/>
                      <a:pt x="374729" y="657510"/>
                      <a:pt x="370292" y="661962"/>
                    </a:cubicBezTo>
                    <a:cubicBezTo>
                      <a:pt x="370292" y="661962"/>
                      <a:pt x="365854" y="666413"/>
                      <a:pt x="361416" y="666413"/>
                    </a:cubicBezTo>
                    <a:cubicBezTo>
                      <a:pt x="356979" y="670865"/>
                      <a:pt x="352541" y="670865"/>
                      <a:pt x="348104" y="675317"/>
                    </a:cubicBezTo>
                    <a:cubicBezTo>
                      <a:pt x="348104" y="675317"/>
                      <a:pt x="343666" y="679768"/>
                      <a:pt x="339229" y="684220"/>
                    </a:cubicBezTo>
                    <a:cubicBezTo>
                      <a:pt x="334791" y="688672"/>
                      <a:pt x="325916" y="688672"/>
                      <a:pt x="321478" y="688672"/>
                    </a:cubicBezTo>
                    <a:lnTo>
                      <a:pt x="320706" y="688975"/>
                    </a:lnTo>
                    <a:lnTo>
                      <a:pt x="16865" y="688975"/>
                    </a:lnTo>
                    <a:lnTo>
                      <a:pt x="15285" y="684220"/>
                    </a:lnTo>
                    <a:cubicBezTo>
                      <a:pt x="15285" y="679768"/>
                      <a:pt x="10848" y="675317"/>
                      <a:pt x="10848" y="670865"/>
                    </a:cubicBezTo>
                    <a:cubicBezTo>
                      <a:pt x="10848" y="670865"/>
                      <a:pt x="15285" y="670865"/>
                      <a:pt x="10848" y="666413"/>
                    </a:cubicBezTo>
                    <a:cubicBezTo>
                      <a:pt x="10848" y="666413"/>
                      <a:pt x="10848" y="666413"/>
                      <a:pt x="10848" y="661962"/>
                    </a:cubicBezTo>
                    <a:cubicBezTo>
                      <a:pt x="10848" y="657510"/>
                      <a:pt x="10848" y="653058"/>
                      <a:pt x="10848" y="648606"/>
                    </a:cubicBezTo>
                    <a:cubicBezTo>
                      <a:pt x="15285" y="648606"/>
                      <a:pt x="15285" y="644155"/>
                      <a:pt x="19723" y="644155"/>
                    </a:cubicBezTo>
                    <a:cubicBezTo>
                      <a:pt x="15285" y="644155"/>
                      <a:pt x="10848" y="648606"/>
                      <a:pt x="10848" y="644155"/>
                    </a:cubicBezTo>
                    <a:cubicBezTo>
                      <a:pt x="10848" y="644155"/>
                      <a:pt x="19723" y="639703"/>
                      <a:pt x="15285" y="639703"/>
                    </a:cubicBezTo>
                    <a:cubicBezTo>
                      <a:pt x="15285" y="639703"/>
                      <a:pt x="10848" y="639703"/>
                      <a:pt x="10848" y="639703"/>
                    </a:cubicBezTo>
                    <a:cubicBezTo>
                      <a:pt x="10848" y="639703"/>
                      <a:pt x="10848" y="635251"/>
                      <a:pt x="10848" y="635251"/>
                    </a:cubicBezTo>
                    <a:cubicBezTo>
                      <a:pt x="15285" y="630799"/>
                      <a:pt x="15285" y="626348"/>
                      <a:pt x="10848" y="630799"/>
                    </a:cubicBezTo>
                    <a:cubicBezTo>
                      <a:pt x="10848" y="630799"/>
                      <a:pt x="6410" y="635251"/>
                      <a:pt x="6410" y="635251"/>
                    </a:cubicBezTo>
                    <a:cubicBezTo>
                      <a:pt x="6410" y="635251"/>
                      <a:pt x="6410" y="630799"/>
                      <a:pt x="6410" y="626348"/>
                    </a:cubicBezTo>
                    <a:cubicBezTo>
                      <a:pt x="6410" y="626348"/>
                      <a:pt x="10848" y="626348"/>
                      <a:pt x="10848" y="621896"/>
                    </a:cubicBezTo>
                    <a:cubicBezTo>
                      <a:pt x="10848" y="621896"/>
                      <a:pt x="6410" y="621896"/>
                      <a:pt x="6410" y="621896"/>
                    </a:cubicBezTo>
                    <a:cubicBezTo>
                      <a:pt x="6410" y="621896"/>
                      <a:pt x="6410" y="626348"/>
                      <a:pt x="6410" y="626348"/>
                    </a:cubicBezTo>
                    <a:cubicBezTo>
                      <a:pt x="1972" y="626348"/>
                      <a:pt x="1972" y="626348"/>
                      <a:pt x="1972" y="621896"/>
                    </a:cubicBezTo>
                    <a:cubicBezTo>
                      <a:pt x="1972" y="621896"/>
                      <a:pt x="1972" y="621896"/>
                      <a:pt x="1972" y="617444"/>
                    </a:cubicBezTo>
                    <a:cubicBezTo>
                      <a:pt x="-2465" y="617444"/>
                      <a:pt x="1972" y="612992"/>
                      <a:pt x="1972" y="612992"/>
                    </a:cubicBezTo>
                    <a:cubicBezTo>
                      <a:pt x="1972" y="612992"/>
                      <a:pt x="1972" y="608541"/>
                      <a:pt x="1972" y="608541"/>
                    </a:cubicBezTo>
                    <a:cubicBezTo>
                      <a:pt x="1972" y="604089"/>
                      <a:pt x="1972" y="608541"/>
                      <a:pt x="6410" y="604089"/>
                    </a:cubicBezTo>
                    <a:cubicBezTo>
                      <a:pt x="6410" y="604089"/>
                      <a:pt x="6410" y="604089"/>
                      <a:pt x="10848" y="604089"/>
                    </a:cubicBezTo>
                    <a:cubicBezTo>
                      <a:pt x="10848" y="599637"/>
                      <a:pt x="10848" y="599637"/>
                      <a:pt x="15285" y="599637"/>
                    </a:cubicBezTo>
                    <a:cubicBezTo>
                      <a:pt x="15285" y="599637"/>
                      <a:pt x="19723" y="599637"/>
                      <a:pt x="19723" y="599637"/>
                    </a:cubicBezTo>
                    <a:cubicBezTo>
                      <a:pt x="24160" y="599637"/>
                      <a:pt x="24160" y="599637"/>
                      <a:pt x="28598" y="599637"/>
                    </a:cubicBezTo>
                    <a:cubicBezTo>
                      <a:pt x="28598" y="599637"/>
                      <a:pt x="33035" y="599637"/>
                      <a:pt x="33035" y="599637"/>
                    </a:cubicBezTo>
                    <a:cubicBezTo>
                      <a:pt x="33035" y="599637"/>
                      <a:pt x="28598" y="595185"/>
                      <a:pt x="28598" y="595185"/>
                    </a:cubicBezTo>
                    <a:cubicBezTo>
                      <a:pt x="28598" y="595185"/>
                      <a:pt x="28598" y="590734"/>
                      <a:pt x="33035" y="590734"/>
                    </a:cubicBezTo>
                    <a:cubicBezTo>
                      <a:pt x="33035" y="590734"/>
                      <a:pt x="37473" y="581830"/>
                      <a:pt x="41911" y="581830"/>
                    </a:cubicBezTo>
                    <a:cubicBezTo>
                      <a:pt x="41911" y="586282"/>
                      <a:pt x="37473" y="586282"/>
                      <a:pt x="41911" y="586282"/>
                    </a:cubicBezTo>
                    <a:cubicBezTo>
                      <a:pt x="46348" y="581830"/>
                      <a:pt x="46348" y="586282"/>
                      <a:pt x="50786" y="586282"/>
                    </a:cubicBezTo>
                    <a:cubicBezTo>
                      <a:pt x="55223" y="586282"/>
                      <a:pt x="55223" y="586282"/>
                      <a:pt x="55223" y="586282"/>
                    </a:cubicBezTo>
                    <a:cubicBezTo>
                      <a:pt x="59661" y="590734"/>
                      <a:pt x="59661" y="590734"/>
                      <a:pt x="64099" y="590734"/>
                    </a:cubicBezTo>
                    <a:cubicBezTo>
                      <a:pt x="64099" y="590734"/>
                      <a:pt x="64099" y="595185"/>
                      <a:pt x="68536" y="595185"/>
                    </a:cubicBezTo>
                    <a:cubicBezTo>
                      <a:pt x="68536" y="590734"/>
                      <a:pt x="68536" y="590734"/>
                      <a:pt x="68536" y="590734"/>
                    </a:cubicBezTo>
                    <a:cubicBezTo>
                      <a:pt x="72974" y="590734"/>
                      <a:pt x="72974" y="590734"/>
                      <a:pt x="77411" y="590734"/>
                    </a:cubicBezTo>
                    <a:cubicBezTo>
                      <a:pt x="81849" y="590734"/>
                      <a:pt x="90724" y="590734"/>
                      <a:pt x="95162" y="590734"/>
                    </a:cubicBezTo>
                    <a:cubicBezTo>
                      <a:pt x="99599" y="590734"/>
                      <a:pt x="99599" y="590734"/>
                      <a:pt x="99599" y="586282"/>
                    </a:cubicBezTo>
                    <a:cubicBezTo>
                      <a:pt x="104037" y="586282"/>
                      <a:pt x="104037" y="586282"/>
                      <a:pt x="104037" y="590734"/>
                    </a:cubicBezTo>
                    <a:cubicBezTo>
                      <a:pt x="108474" y="590734"/>
                      <a:pt x="108474" y="590734"/>
                      <a:pt x="108474" y="590734"/>
                    </a:cubicBezTo>
                    <a:cubicBezTo>
                      <a:pt x="112912" y="590734"/>
                      <a:pt x="112912" y="590734"/>
                      <a:pt x="112912" y="595185"/>
                    </a:cubicBezTo>
                    <a:cubicBezTo>
                      <a:pt x="117350" y="590734"/>
                      <a:pt x="121787" y="595185"/>
                      <a:pt x="126225" y="595185"/>
                    </a:cubicBezTo>
                    <a:cubicBezTo>
                      <a:pt x="130662" y="595185"/>
                      <a:pt x="130662" y="595185"/>
                      <a:pt x="135100" y="599637"/>
                    </a:cubicBezTo>
                    <a:cubicBezTo>
                      <a:pt x="143975" y="599637"/>
                      <a:pt x="152850" y="595185"/>
                      <a:pt x="161725" y="595185"/>
                    </a:cubicBezTo>
                    <a:cubicBezTo>
                      <a:pt x="161725" y="599637"/>
                      <a:pt x="166163" y="595185"/>
                      <a:pt x="170600" y="595185"/>
                    </a:cubicBezTo>
                    <a:cubicBezTo>
                      <a:pt x="175038" y="595185"/>
                      <a:pt x="175038" y="595185"/>
                      <a:pt x="175038" y="595185"/>
                    </a:cubicBezTo>
                    <a:cubicBezTo>
                      <a:pt x="175038" y="595185"/>
                      <a:pt x="179476" y="595185"/>
                      <a:pt x="179476" y="595185"/>
                    </a:cubicBezTo>
                    <a:cubicBezTo>
                      <a:pt x="179476" y="595185"/>
                      <a:pt x="179476" y="599637"/>
                      <a:pt x="183913" y="599637"/>
                    </a:cubicBezTo>
                    <a:cubicBezTo>
                      <a:pt x="188351" y="599637"/>
                      <a:pt x="188351" y="599637"/>
                      <a:pt x="188351" y="595185"/>
                    </a:cubicBezTo>
                    <a:cubicBezTo>
                      <a:pt x="188351" y="595185"/>
                      <a:pt x="192788" y="595185"/>
                      <a:pt x="197226" y="595185"/>
                    </a:cubicBezTo>
                    <a:cubicBezTo>
                      <a:pt x="197226" y="595185"/>
                      <a:pt x="197226" y="599637"/>
                      <a:pt x="197226" y="599637"/>
                    </a:cubicBezTo>
                    <a:cubicBezTo>
                      <a:pt x="201664" y="599637"/>
                      <a:pt x="201664" y="599637"/>
                      <a:pt x="201664" y="599637"/>
                    </a:cubicBezTo>
                    <a:cubicBezTo>
                      <a:pt x="206101" y="599637"/>
                      <a:pt x="206101" y="599637"/>
                      <a:pt x="210539" y="599637"/>
                    </a:cubicBezTo>
                    <a:cubicBezTo>
                      <a:pt x="214976" y="599637"/>
                      <a:pt x="219414" y="599637"/>
                      <a:pt x="223851" y="599637"/>
                    </a:cubicBezTo>
                    <a:cubicBezTo>
                      <a:pt x="228289" y="599637"/>
                      <a:pt x="228289" y="595185"/>
                      <a:pt x="228289" y="595185"/>
                    </a:cubicBezTo>
                    <a:cubicBezTo>
                      <a:pt x="232727" y="595185"/>
                      <a:pt x="232727" y="590734"/>
                      <a:pt x="232727" y="586282"/>
                    </a:cubicBezTo>
                    <a:cubicBezTo>
                      <a:pt x="232727" y="581830"/>
                      <a:pt x="237164" y="572927"/>
                      <a:pt x="237164" y="568475"/>
                    </a:cubicBezTo>
                    <a:cubicBezTo>
                      <a:pt x="237164" y="564023"/>
                      <a:pt x="237164" y="559572"/>
                      <a:pt x="237164" y="555120"/>
                    </a:cubicBezTo>
                    <a:cubicBezTo>
                      <a:pt x="237164" y="555120"/>
                      <a:pt x="237164" y="550668"/>
                      <a:pt x="241602" y="546216"/>
                    </a:cubicBezTo>
                    <a:cubicBezTo>
                      <a:pt x="237164" y="541765"/>
                      <a:pt x="241602" y="537313"/>
                      <a:pt x="241602" y="537313"/>
                    </a:cubicBezTo>
                    <a:cubicBezTo>
                      <a:pt x="241602" y="532861"/>
                      <a:pt x="241602" y="528409"/>
                      <a:pt x="241602" y="523958"/>
                    </a:cubicBezTo>
                    <a:cubicBezTo>
                      <a:pt x="241602" y="523958"/>
                      <a:pt x="241602" y="519506"/>
                      <a:pt x="241602" y="515054"/>
                    </a:cubicBezTo>
                    <a:cubicBezTo>
                      <a:pt x="241602" y="510602"/>
                      <a:pt x="241602" y="506151"/>
                      <a:pt x="246039" y="510602"/>
                    </a:cubicBezTo>
                    <a:cubicBezTo>
                      <a:pt x="250477" y="510602"/>
                      <a:pt x="254915" y="515054"/>
                      <a:pt x="254915" y="519506"/>
                    </a:cubicBezTo>
                    <a:cubicBezTo>
                      <a:pt x="254915" y="515054"/>
                      <a:pt x="254915" y="510602"/>
                      <a:pt x="250477" y="510602"/>
                    </a:cubicBezTo>
                    <a:cubicBezTo>
                      <a:pt x="246039" y="506151"/>
                      <a:pt x="246039" y="506151"/>
                      <a:pt x="241602" y="501699"/>
                    </a:cubicBezTo>
                    <a:cubicBezTo>
                      <a:pt x="237164" y="501699"/>
                      <a:pt x="241602" y="497247"/>
                      <a:pt x="237164" y="492796"/>
                    </a:cubicBezTo>
                    <a:cubicBezTo>
                      <a:pt x="237164" y="492796"/>
                      <a:pt x="232727" y="488344"/>
                      <a:pt x="237164" y="488344"/>
                    </a:cubicBezTo>
                    <a:cubicBezTo>
                      <a:pt x="237164" y="483892"/>
                      <a:pt x="241602" y="492796"/>
                      <a:pt x="241602" y="492796"/>
                    </a:cubicBezTo>
                    <a:cubicBezTo>
                      <a:pt x="241602" y="492796"/>
                      <a:pt x="241602" y="501699"/>
                      <a:pt x="246039" y="501699"/>
                    </a:cubicBezTo>
                    <a:cubicBezTo>
                      <a:pt x="246039" y="497247"/>
                      <a:pt x="246039" y="497247"/>
                      <a:pt x="246039" y="497247"/>
                    </a:cubicBezTo>
                    <a:cubicBezTo>
                      <a:pt x="241602" y="497247"/>
                      <a:pt x="241602" y="492796"/>
                      <a:pt x="246039" y="492796"/>
                    </a:cubicBezTo>
                    <a:cubicBezTo>
                      <a:pt x="246039" y="492796"/>
                      <a:pt x="246039" y="492796"/>
                      <a:pt x="246039" y="488344"/>
                    </a:cubicBezTo>
                    <a:cubicBezTo>
                      <a:pt x="241602" y="483892"/>
                      <a:pt x="241602" y="479440"/>
                      <a:pt x="241602" y="479440"/>
                    </a:cubicBezTo>
                    <a:cubicBezTo>
                      <a:pt x="241602" y="479440"/>
                      <a:pt x="241602" y="479440"/>
                      <a:pt x="241602" y="474989"/>
                    </a:cubicBezTo>
                    <a:cubicBezTo>
                      <a:pt x="237164" y="474989"/>
                      <a:pt x="237164" y="474989"/>
                      <a:pt x="237164" y="474989"/>
                    </a:cubicBezTo>
                    <a:cubicBezTo>
                      <a:pt x="237164" y="474989"/>
                      <a:pt x="232727" y="474989"/>
                      <a:pt x="232727" y="474989"/>
                    </a:cubicBezTo>
                    <a:cubicBezTo>
                      <a:pt x="232727" y="470537"/>
                      <a:pt x="232727" y="470537"/>
                      <a:pt x="232727" y="470537"/>
                    </a:cubicBezTo>
                    <a:cubicBezTo>
                      <a:pt x="228289" y="470537"/>
                      <a:pt x="228289" y="470537"/>
                      <a:pt x="228289" y="470537"/>
                    </a:cubicBezTo>
                    <a:cubicBezTo>
                      <a:pt x="223851" y="466085"/>
                      <a:pt x="223851" y="466085"/>
                      <a:pt x="223851" y="466085"/>
                    </a:cubicBezTo>
                    <a:cubicBezTo>
                      <a:pt x="219414" y="466085"/>
                      <a:pt x="219414" y="461633"/>
                      <a:pt x="219414" y="461633"/>
                    </a:cubicBezTo>
                    <a:cubicBezTo>
                      <a:pt x="219414" y="457182"/>
                      <a:pt x="210539" y="452730"/>
                      <a:pt x="210539" y="448278"/>
                    </a:cubicBezTo>
                    <a:cubicBezTo>
                      <a:pt x="214976" y="448278"/>
                      <a:pt x="214976" y="448278"/>
                      <a:pt x="214976" y="443826"/>
                    </a:cubicBezTo>
                    <a:cubicBezTo>
                      <a:pt x="219414" y="443826"/>
                      <a:pt x="214976" y="439375"/>
                      <a:pt x="214976" y="439375"/>
                    </a:cubicBezTo>
                    <a:cubicBezTo>
                      <a:pt x="210539" y="439375"/>
                      <a:pt x="210539" y="439375"/>
                      <a:pt x="210539" y="439375"/>
                    </a:cubicBezTo>
                    <a:cubicBezTo>
                      <a:pt x="210539" y="434923"/>
                      <a:pt x="210539" y="434923"/>
                      <a:pt x="214976" y="434923"/>
                    </a:cubicBezTo>
                    <a:cubicBezTo>
                      <a:pt x="214976" y="434923"/>
                      <a:pt x="219414" y="434923"/>
                      <a:pt x="219414" y="430471"/>
                    </a:cubicBezTo>
                    <a:cubicBezTo>
                      <a:pt x="214976" y="430471"/>
                      <a:pt x="210539" y="430471"/>
                      <a:pt x="210539" y="430471"/>
                    </a:cubicBezTo>
                    <a:cubicBezTo>
                      <a:pt x="210539" y="430471"/>
                      <a:pt x="210539" y="434923"/>
                      <a:pt x="206101" y="434923"/>
                    </a:cubicBezTo>
                    <a:cubicBezTo>
                      <a:pt x="206101" y="434923"/>
                      <a:pt x="201664" y="434923"/>
                      <a:pt x="201664" y="434923"/>
                    </a:cubicBezTo>
                    <a:cubicBezTo>
                      <a:pt x="201664" y="434923"/>
                      <a:pt x="201664" y="430471"/>
                      <a:pt x="197226" y="430471"/>
                    </a:cubicBezTo>
                    <a:cubicBezTo>
                      <a:pt x="201664" y="430471"/>
                      <a:pt x="201664" y="430471"/>
                      <a:pt x="201664" y="430471"/>
                    </a:cubicBezTo>
                    <a:cubicBezTo>
                      <a:pt x="201664" y="426019"/>
                      <a:pt x="201664" y="426019"/>
                      <a:pt x="201664" y="426019"/>
                    </a:cubicBezTo>
                    <a:cubicBezTo>
                      <a:pt x="201664" y="421568"/>
                      <a:pt x="201664" y="421568"/>
                      <a:pt x="197226" y="421568"/>
                    </a:cubicBezTo>
                    <a:cubicBezTo>
                      <a:pt x="192788" y="426019"/>
                      <a:pt x="192788" y="421568"/>
                      <a:pt x="192788" y="421568"/>
                    </a:cubicBezTo>
                    <a:cubicBezTo>
                      <a:pt x="188351" y="421568"/>
                      <a:pt x="183913" y="417116"/>
                      <a:pt x="183913" y="421568"/>
                    </a:cubicBezTo>
                    <a:cubicBezTo>
                      <a:pt x="183913" y="421568"/>
                      <a:pt x="183913" y="426019"/>
                      <a:pt x="183913" y="426019"/>
                    </a:cubicBezTo>
                    <a:cubicBezTo>
                      <a:pt x="179476" y="426019"/>
                      <a:pt x="183913" y="421568"/>
                      <a:pt x="179476" y="417116"/>
                    </a:cubicBezTo>
                    <a:cubicBezTo>
                      <a:pt x="179476" y="417116"/>
                      <a:pt x="175038" y="412664"/>
                      <a:pt x="175038" y="412664"/>
                    </a:cubicBezTo>
                    <a:cubicBezTo>
                      <a:pt x="170600" y="412664"/>
                      <a:pt x="170600" y="412664"/>
                      <a:pt x="170600" y="412664"/>
                    </a:cubicBezTo>
                    <a:cubicBezTo>
                      <a:pt x="166163" y="408212"/>
                      <a:pt x="166163" y="408212"/>
                      <a:pt x="166163" y="408212"/>
                    </a:cubicBezTo>
                    <a:cubicBezTo>
                      <a:pt x="161725" y="408212"/>
                      <a:pt x="161725" y="408212"/>
                      <a:pt x="157288" y="408212"/>
                    </a:cubicBezTo>
                    <a:cubicBezTo>
                      <a:pt x="152850" y="408212"/>
                      <a:pt x="152850" y="408212"/>
                      <a:pt x="152850" y="408212"/>
                    </a:cubicBezTo>
                    <a:cubicBezTo>
                      <a:pt x="148413" y="408212"/>
                      <a:pt x="148413" y="408212"/>
                      <a:pt x="148413" y="408212"/>
                    </a:cubicBezTo>
                    <a:cubicBezTo>
                      <a:pt x="143975" y="408212"/>
                      <a:pt x="148413" y="408212"/>
                      <a:pt x="143975" y="408212"/>
                    </a:cubicBezTo>
                    <a:cubicBezTo>
                      <a:pt x="143975" y="403761"/>
                      <a:pt x="143975" y="403761"/>
                      <a:pt x="139537" y="399309"/>
                    </a:cubicBezTo>
                    <a:cubicBezTo>
                      <a:pt x="139537" y="399309"/>
                      <a:pt x="130662" y="399309"/>
                      <a:pt x="135100" y="399309"/>
                    </a:cubicBezTo>
                    <a:cubicBezTo>
                      <a:pt x="139537" y="394857"/>
                      <a:pt x="152850" y="394857"/>
                      <a:pt x="148413" y="390406"/>
                    </a:cubicBezTo>
                    <a:cubicBezTo>
                      <a:pt x="143975" y="390406"/>
                      <a:pt x="143975" y="390406"/>
                      <a:pt x="143975" y="390406"/>
                    </a:cubicBezTo>
                    <a:cubicBezTo>
                      <a:pt x="143975" y="390406"/>
                      <a:pt x="139537" y="394857"/>
                      <a:pt x="139537" y="394857"/>
                    </a:cubicBezTo>
                    <a:cubicBezTo>
                      <a:pt x="139537" y="394857"/>
                      <a:pt x="139537" y="390406"/>
                      <a:pt x="139537" y="390406"/>
                    </a:cubicBezTo>
                    <a:cubicBezTo>
                      <a:pt x="139537" y="385954"/>
                      <a:pt x="139537" y="385954"/>
                      <a:pt x="143975" y="385954"/>
                    </a:cubicBezTo>
                    <a:cubicBezTo>
                      <a:pt x="143975" y="385954"/>
                      <a:pt x="148413" y="381502"/>
                      <a:pt x="148413" y="381502"/>
                    </a:cubicBezTo>
                    <a:cubicBezTo>
                      <a:pt x="148413" y="381502"/>
                      <a:pt x="143975" y="381502"/>
                      <a:pt x="143975" y="381502"/>
                    </a:cubicBezTo>
                    <a:cubicBezTo>
                      <a:pt x="139537" y="385954"/>
                      <a:pt x="139537" y="385954"/>
                      <a:pt x="135100" y="385954"/>
                    </a:cubicBezTo>
                    <a:cubicBezTo>
                      <a:pt x="135100" y="385954"/>
                      <a:pt x="135100" y="381502"/>
                      <a:pt x="135100" y="381502"/>
                    </a:cubicBezTo>
                    <a:cubicBezTo>
                      <a:pt x="135100" y="381502"/>
                      <a:pt x="135100" y="377050"/>
                      <a:pt x="135100" y="377050"/>
                    </a:cubicBezTo>
                    <a:cubicBezTo>
                      <a:pt x="135100" y="377050"/>
                      <a:pt x="135100" y="377050"/>
                      <a:pt x="139537" y="377050"/>
                    </a:cubicBezTo>
                    <a:cubicBezTo>
                      <a:pt x="139537" y="372599"/>
                      <a:pt x="139537" y="372599"/>
                      <a:pt x="143975" y="372599"/>
                    </a:cubicBezTo>
                    <a:cubicBezTo>
                      <a:pt x="143975" y="372599"/>
                      <a:pt x="143975" y="372599"/>
                      <a:pt x="148413" y="372599"/>
                    </a:cubicBezTo>
                    <a:cubicBezTo>
                      <a:pt x="148413" y="372599"/>
                      <a:pt x="152850" y="368147"/>
                      <a:pt x="152850" y="368147"/>
                    </a:cubicBezTo>
                    <a:cubicBezTo>
                      <a:pt x="152850" y="368147"/>
                      <a:pt x="152850" y="368147"/>
                      <a:pt x="157288" y="368147"/>
                    </a:cubicBezTo>
                    <a:cubicBezTo>
                      <a:pt x="161725" y="372599"/>
                      <a:pt x="161725" y="368147"/>
                      <a:pt x="161725" y="368147"/>
                    </a:cubicBezTo>
                    <a:cubicBezTo>
                      <a:pt x="166163" y="368147"/>
                      <a:pt x="170600" y="372599"/>
                      <a:pt x="170600" y="368147"/>
                    </a:cubicBezTo>
                    <a:cubicBezTo>
                      <a:pt x="170600" y="368147"/>
                      <a:pt x="166163" y="363695"/>
                      <a:pt x="170600" y="363695"/>
                    </a:cubicBezTo>
                    <a:cubicBezTo>
                      <a:pt x="175038" y="363695"/>
                      <a:pt x="175038" y="363695"/>
                      <a:pt x="175038" y="363695"/>
                    </a:cubicBezTo>
                    <a:cubicBezTo>
                      <a:pt x="179476" y="363695"/>
                      <a:pt x="179476" y="363695"/>
                      <a:pt x="179476" y="359243"/>
                    </a:cubicBezTo>
                    <a:cubicBezTo>
                      <a:pt x="179476" y="363695"/>
                      <a:pt x="183913" y="359243"/>
                      <a:pt x="183913" y="359243"/>
                    </a:cubicBezTo>
                    <a:cubicBezTo>
                      <a:pt x="183913" y="363695"/>
                      <a:pt x="183913" y="363695"/>
                      <a:pt x="183913" y="363695"/>
                    </a:cubicBezTo>
                    <a:cubicBezTo>
                      <a:pt x="188351" y="363695"/>
                      <a:pt x="188351" y="363695"/>
                      <a:pt x="188351" y="368147"/>
                    </a:cubicBezTo>
                    <a:cubicBezTo>
                      <a:pt x="188351" y="368147"/>
                      <a:pt x="192788" y="372599"/>
                      <a:pt x="192788" y="377050"/>
                    </a:cubicBezTo>
                    <a:cubicBezTo>
                      <a:pt x="197226" y="377050"/>
                      <a:pt x="197226" y="377050"/>
                      <a:pt x="197226" y="377050"/>
                    </a:cubicBezTo>
                    <a:cubicBezTo>
                      <a:pt x="201664" y="372599"/>
                      <a:pt x="201664" y="372599"/>
                      <a:pt x="206101" y="372599"/>
                    </a:cubicBezTo>
                    <a:cubicBezTo>
                      <a:pt x="206101" y="372599"/>
                      <a:pt x="206101" y="368147"/>
                      <a:pt x="206101" y="368147"/>
                    </a:cubicBezTo>
                    <a:cubicBezTo>
                      <a:pt x="210539" y="368147"/>
                      <a:pt x="210539" y="372599"/>
                      <a:pt x="210539" y="372599"/>
                    </a:cubicBezTo>
                    <a:cubicBezTo>
                      <a:pt x="214976" y="372599"/>
                      <a:pt x="210539" y="372599"/>
                      <a:pt x="214976" y="372599"/>
                    </a:cubicBezTo>
                    <a:cubicBezTo>
                      <a:pt x="219414" y="372599"/>
                      <a:pt x="219414" y="368147"/>
                      <a:pt x="219414" y="368147"/>
                    </a:cubicBezTo>
                    <a:cubicBezTo>
                      <a:pt x="223851" y="368147"/>
                      <a:pt x="219414" y="372599"/>
                      <a:pt x="223851" y="372599"/>
                    </a:cubicBezTo>
                    <a:cubicBezTo>
                      <a:pt x="223851" y="372599"/>
                      <a:pt x="228289" y="372599"/>
                      <a:pt x="228289" y="372599"/>
                    </a:cubicBezTo>
                    <a:cubicBezTo>
                      <a:pt x="232727" y="372599"/>
                      <a:pt x="232727" y="372599"/>
                      <a:pt x="232727" y="372599"/>
                    </a:cubicBezTo>
                    <a:cubicBezTo>
                      <a:pt x="232727" y="368147"/>
                      <a:pt x="232727" y="372599"/>
                      <a:pt x="232727" y="368147"/>
                    </a:cubicBezTo>
                    <a:cubicBezTo>
                      <a:pt x="228289" y="368147"/>
                      <a:pt x="228289" y="363695"/>
                      <a:pt x="228289" y="363695"/>
                    </a:cubicBezTo>
                    <a:cubicBezTo>
                      <a:pt x="228289" y="359243"/>
                      <a:pt x="228289" y="359243"/>
                      <a:pt x="228289" y="354792"/>
                    </a:cubicBezTo>
                    <a:cubicBezTo>
                      <a:pt x="228289" y="354792"/>
                      <a:pt x="228289" y="350340"/>
                      <a:pt x="228289" y="350340"/>
                    </a:cubicBezTo>
                    <a:cubicBezTo>
                      <a:pt x="228289" y="350340"/>
                      <a:pt x="228289" y="345888"/>
                      <a:pt x="228289" y="345888"/>
                    </a:cubicBezTo>
                    <a:cubicBezTo>
                      <a:pt x="228289" y="345888"/>
                      <a:pt x="228289" y="341436"/>
                      <a:pt x="223851" y="341436"/>
                    </a:cubicBezTo>
                    <a:cubicBezTo>
                      <a:pt x="223851" y="336985"/>
                      <a:pt x="223851" y="336985"/>
                      <a:pt x="223851" y="336985"/>
                    </a:cubicBezTo>
                    <a:cubicBezTo>
                      <a:pt x="223851" y="332533"/>
                      <a:pt x="219414" y="332533"/>
                      <a:pt x="219414" y="332533"/>
                    </a:cubicBezTo>
                    <a:cubicBezTo>
                      <a:pt x="219414" y="332533"/>
                      <a:pt x="223851" y="332533"/>
                      <a:pt x="223851" y="328081"/>
                    </a:cubicBezTo>
                    <a:cubicBezTo>
                      <a:pt x="219414" y="328081"/>
                      <a:pt x="219414" y="328081"/>
                      <a:pt x="219414" y="323629"/>
                    </a:cubicBezTo>
                    <a:cubicBezTo>
                      <a:pt x="219414" y="319178"/>
                      <a:pt x="223851" y="323629"/>
                      <a:pt x="223851" y="323629"/>
                    </a:cubicBezTo>
                    <a:cubicBezTo>
                      <a:pt x="223851" y="323629"/>
                      <a:pt x="228289" y="323629"/>
                      <a:pt x="228289" y="323629"/>
                    </a:cubicBezTo>
                    <a:cubicBezTo>
                      <a:pt x="232727" y="328081"/>
                      <a:pt x="228289" y="323629"/>
                      <a:pt x="232727" y="323629"/>
                    </a:cubicBezTo>
                    <a:cubicBezTo>
                      <a:pt x="237164" y="323629"/>
                      <a:pt x="237164" y="319178"/>
                      <a:pt x="237164" y="323629"/>
                    </a:cubicBezTo>
                    <a:cubicBezTo>
                      <a:pt x="237164" y="323629"/>
                      <a:pt x="241602" y="328081"/>
                      <a:pt x="241602" y="328081"/>
                    </a:cubicBezTo>
                    <a:cubicBezTo>
                      <a:pt x="241602" y="328081"/>
                      <a:pt x="237164" y="328081"/>
                      <a:pt x="237164" y="332533"/>
                    </a:cubicBezTo>
                    <a:cubicBezTo>
                      <a:pt x="237164" y="332533"/>
                      <a:pt x="241602" y="341436"/>
                      <a:pt x="241602" y="341436"/>
                    </a:cubicBezTo>
                    <a:cubicBezTo>
                      <a:pt x="246039" y="341436"/>
                      <a:pt x="241602" y="336985"/>
                      <a:pt x="241602" y="336985"/>
                    </a:cubicBezTo>
                    <a:cubicBezTo>
                      <a:pt x="246039" y="336985"/>
                      <a:pt x="246039" y="336985"/>
                      <a:pt x="246039" y="336985"/>
                    </a:cubicBezTo>
                    <a:cubicBezTo>
                      <a:pt x="246039" y="336985"/>
                      <a:pt x="250477" y="336985"/>
                      <a:pt x="250477" y="336985"/>
                    </a:cubicBezTo>
                    <a:cubicBezTo>
                      <a:pt x="254915" y="341436"/>
                      <a:pt x="254915" y="336985"/>
                      <a:pt x="259352" y="336985"/>
                    </a:cubicBezTo>
                    <a:cubicBezTo>
                      <a:pt x="259352" y="336985"/>
                      <a:pt x="263790" y="336985"/>
                      <a:pt x="263790" y="341436"/>
                    </a:cubicBezTo>
                    <a:cubicBezTo>
                      <a:pt x="268227" y="341436"/>
                      <a:pt x="268227" y="341436"/>
                      <a:pt x="272665" y="341436"/>
                    </a:cubicBezTo>
                    <a:cubicBezTo>
                      <a:pt x="272665" y="341436"/>
                      <a:pt x="277102" y="341436"/>
                      <a:pt x="277102" y="341436"/>
                    </a:cubicBezTo>
                    <a:cubicBezTo>
                      <a:pt x="281540" y="336985"/>
                      <a:pt x="281540" y="336985"/>
                      <a:pt x="285978" y="336985"/>
                    </a:cubicBezTo>
                    <a:cubicBezTo>
                      <a:pt x="290415" y="336985"/>
                      <a:pt x="290415" y="336985"/>
                      <a:pt x="290415" y="332533"/>
                    </a:cubicBezTo>
                    <a:cubicBezTo>
                      <a:pt x="285978" y="332533"/>
                      <a:pt x="285978" y="336985"/>
                      <a:pt x="285978" y="332533"/>
                    </a:cubicBezTo>
                    <a:cubicBezTo>
                      <a:pt x="281540" y="332533"/>
                      <a:pt x="281540" y="332533"/>
                      <a:pt x="277102" y="332533"/>
                    </a:cubicBezTo>
                    <a:cubicBezTo>
                      <a:pt x="277102" y="332533"/>
                      <a:pt x="277102" y="332533"/>
                      <a:pt x="277102" y="328081"/>
                    </a:cubicBezTo>
                    <a:cubicBezTo>
                      <a:pt x="277102" y="328081"/>
                      <a:pt x="281540" y="328081"/>
                      <a:pt x="281540" y="328081"/>
                    </a:cubicBezTo>
                    <a:cubicBezTo>
                      <a:pt x="281540" y="328081"/>
                      <a:pt x="281540" y="323629"/>
                      <a:pt x="285978" y="323629"/>
                    </a:cubicBezTo>
                    <a:cubicBezTo>
                      <a:pt x="290415" y="319178"/>
                      <a:pt x="294853" y="314726"/>
                      <a:pt x="303728" y="314726"/>
                    </a:cubicBezTo>
                    <a:cubicBezTo>
                      <a:pt x="308165" y="314726"/>
                      <a:pt x="312603" y="310274"/>
                      <a:pt x="317041" y="305823"/>
                    </a:cubicBezTo>
                    <a:cubicBezTo>
                      <a:pt x="317041" y="305823"/>
                      <a:pt x="321478" y="301371"/>
                      <a:pt x="321478" y="301371"/>
                    </a:cubicBezTo>
                    <a:cubicBezTo>
                      <a:pt x="321478" y="296919"/>
                      <a:pt x="321478" y="301371"/>
                      <a:pt x="325916" y="301371"/>
                    </a:cubicBezTo>
                    <a:cubicBezTo>
                      <a:pt x="325916" y="296919"/>
                      <a:pt x="325916" y="296919"/>
                      <a:pt x="321478" y="296919"/>
                    </a:cubicBezTo>
                    <a:cubicBezTo>
                      <a:pt x="321478" y="296919"/>
                      <a:pt x="321478" y="296919"/>
                      <a:pt x="317041" y="301371"/>
                    </a:cubicBezTo>
                    <a:cubicBezTo>
                      <a:pt x="312603" y="296919"/>
                      <a:pt x="308165" y="296919"/>
                      <a:pt x="299290" y="296919"/>
                    </a:cubicBezTo>
                    <a:cubicBezTo>
                      <a:pt x="294853" y="296919"/>
                      <a:pt x="285978" y="296919"/>
                      <a:pt x="281540" y="301371"/>
                    </a:cubicBezTo>
                    <a:cubicBezTo>
                      <a:pt x="281540" y="301371"/>
                      <a:pt x="281540" y="301371"/>
                      <a:pt x="277102" y="301371"/>
                    </a:cubicBezTo>
                    <a:cubicBezTo>
                      <a:pt x="277102" y="301371"/>
                      <a:pt x="277102" y="301371"/>
                      <a:pt x="281540" y="296919"/>
                    </a:cubicBezTo>
                    <a:cubicBezTo>
                      <a:pt x="281540" y="296919"/>
                      <a:pt x="281540" y="296919"/>
                      <a:pt x="277102" y="296919"/>
                    </a:cubicBezTo>
                    <a:cubicBezTo>
                      <a:pt x="277102" y="296919"/>
                      <a:pt x="277102" y="296919"/>
                      <a:pt x="272665" y="296919"/>
                    </a:cubicBezTo>
                    <a:cubicBezTo>
                      <a:pt x="272665" y="296919"/>
                      <a:pt x="272665" y="296919"/>
                      <a:pt x="268227" y="301371"/>
                    </a:cubicBezTo>
                    <a:cubicBezTo>
                      <a:pt x="268227" y="296919"/>
                      <a:pt x="263790" y="296919"/>
                      <a:pt x="259352" y="292467"/>
                    </a:cubicBezTo>
                    <a:cubicBezTo>
                      <a:pt x="259352" y="292467"/>
                      <a:pt x="259352" y="292467"/>
                      <a:pt x="263790" y="296919"/>
                    </a:cubicBezTo>
                    <a:cubicBezTo>
                      <a:pt x="263790" y="301371"/>
                      <a:pt x="259352" y="301371"/>
                      <a:pt x="259352" y="301371"/>
                    </a:cubicBezTo>
                    <a:cubicBezTo>
                      <a:pt x="259352" y="301371"/>
                      <a:pt x="259352" y="301371"/>
                      <a:pt x="254915" y="301371"/>
                    </a:cubicBezTo>
                    <a:cubicBezTo>
                      <a:pt x="254915" y="301371"/>
                      <a:pt x="254915" y="301371"/>
                      <a:pt x="250477" y="301371"/>
                    </a:cubicBezTo>
                    <a:cubicBezTo>
                      <a:pt x="250477" y="301371"/>
                      <a:pt x="250477" y="301371"/>
                      <a:pt x="246039" y="301371"/>
                    </a:cubicBezTo>
                    <a:cubicBezTo>
                      <a:pt x="246039" y="301371"/>
                      <a:pt x="246039" y="301371"/>
                      <a:pt x="241602" y="305823"/>
                    </a:cubicBezTo>
                    <a:cubicBezTo>
                      <a:pt x="241602" y="305823"/>
                      <a:pt x="241602" y="305823"/>
                      <a:pt x="241602" y="310274"/>
                    </a:cubicBezTo>
                    <a:cubicBezTo>
                      <a:pt x="241602" y="310274"/>
                      <a:pt x="241602" y="310274"/>
                      <a:pt x="237164" y="310274"/>
                    </a:cubicBezTo>
                    <a:cubicBezTo>
                      <a:pt x="232727" y="310274"/>
                      <a:pt x="228289" y="305823"/>
                      <a:pt x="228289" y="305823"/>
                    </a:cubicBezTo>
                    <a:cubicBezTo>
                      <a:pt x="228289" y="305823"/>
                      <a:pt x="228289" y="305823"/>
                      <a:pt x="223851" y="310274"/>
                    </a:cubicBezTo>
                    <a:cubicBezTo>
                      <a:pt x="219414" y="305823"/>
                      <a:pt x="214976" y="305823"/>
                      <a:pt x="210539" y="301371"/>
                    </a:cubicBezTo>
                    <a:cubicBezTo>
                      <a:pt x="210539" y="301371"/>
                      <a:pt x="210539" y="301371"/>
                      <a:pt x="206101" y="305823"/>
                    </a:cubicBezTo>
                    <a:cubicBezTo>
                      <a:pt x="206101" y="305823"/>
                      <a:pt x="206101" y="305823"/>
                      <a:pt x="201664" y="305823"/>
                    </a:cubicBezTo>
                    <a:cubicBezTo>
                      <a:pt x="201664" y="305823"/>
                      <a:pt x="201664" y="305823"/>
                      <a:pt x="197226" y="305823"/>
                    </a:cubicBezTo>
                    <a:cubicBezTo>
                      <a:pt x="197226" y="305823"/>
                      <a:pt x="197226" y="305823"/>
                      <a:pt x="192788" y="310274"/>
                    </a:cubicBezTo>
                    <a:cubicBezTo>
                      <a:pt x="192788" y="310274"/>
                      <a:pt x="192788" y="310274"/>
                      <a:pt x="188351" y="310274"/>
                    </a:cubicBezTo>
                    <a:cubicBezTo>
                      <a:pt x="188351" y="310274"/>
                      <a:pt x="188351" y="310274"/>
                      <a:pt x="188351" y="314726"/>
                    </a:cubicBezTo>
                    <a:cubicBezTo>
                      <a:pt x="188351" y="314726"/>
                      <a:pt x="188351" y="314726"/>
                      <a:pt x="188351" y="319178"/>
                    </a:cubicBezTo>
                    <a:cubicBezTo>
                      <a:pt x="188351" y="319178"/>
                      <a:pt x="188351" y="319178"/>
                      <a:pt x="188351" y="323629"/>
                    </a:cubicBezTo>
                    <a:cubicBezTo>
                      <a:pt x="188351" y="323629"/>
                      <a:pt x="188351" y="323629"/>
                      <a:pt x="183913" y="323629"/>
                    </a:cubicBezTo>
                    <a:cubicBezTo>
                      <a:pt x="183913" y="323629"/>
                      <a:pt x="183913" y="323629"/>
                      <a:pt x="183913" y="328081"/>
                    </a:cubicBezTo>
                    <a:cubicBezTo>
                      <a:pt x="183913" y="328081"/>
                      <a:pt x="183913" y="328081"/>
                      <a:pt x="179476" y="328081"/>
                    </a:cubicBezTo>
                    <a:cubicBezTo>
                      <a:pt x="179476" y="328081"/>
                      <a:pt x="179476" y="328081"/>
                      <a:pt x="175038" y="323629"/>
                    </a:cubicBezTo>
                    <a:cubicBezTo>
                      <a:pt x="175038" y="323629"/>
                      <a:pt x="175038" y="323629"/>
                      <a:pt x="170600" y="323629"/>
                    </a:cubicBezTo>
                    <a:cubicBezTo>
                      <a:pt x="170600" y="323629"/>
                      <a:pt x="170600" y="323629"/>
                      <a:pt x="166163" y="323629"/>
                    </a:cubicBezTo>
                    <a:cubicBezTo>
                      <a:pt x="166163" y="323629"/>
                      <a:pt x="166163" y="323629"/>
                      <a:pt x="166163" y="319178"/>
                    </a:cubicBezTo>
                    <a:cubicBezTo>
                      <a:pt x="166163" y="319178"/>
                      <a:pt x="166163" y="319178"/>
                      <a:pt x="161725" y="319178"/>
                    </a:cubicBezTo>
                    <a:cubicBezTo>
                      <a:pt x="161725" y="319178"/>
                      <a:pt x="161725" y="319178"/>
                      <a:pt x="166163" y="323629"/>
                    </a:cubicBezTo>
                    <a:cubicBezTo>
                      <a:pt x="166163" y="323629"/>
                      <a:pt x="166163" y="323629"/>
                      <a:pt x="161725" y="323629"/>
                    </a:cubicBezTo>
                    <a:cubicBezTo>
                      <a:pt x="161725" y="323629"/>
                      <a:pt x="161725" y="323629"/>
                      <a:pt x="157288" y="319178"/>
                    </a:cubicBezTo>
                    <a:cubicBezTo>
                      <a:pt x="157288" y="319178"/>
                      <a:pt x="157288" y="319178"/>
                      <a:pt x="152850" y="323629"/>
                    </a:cubicBezTo>
                    <a:cubicBezTo>
                      <a:pt x="152850" y="323629"/>
                      <a:pt x="152850" y="323629"/>
                      <a:pt x="148413" y="323629"/>
                    </a:cubicBezTo>
                    <a:cubicBezTo>
                      <a:pt x="148413" y="323629"/>
                      <a:pt x="148413" y="323629"/>
                      <a:pt x="143975" y="323629"/>
                    </a:cubicBezTo>
                    <a:cubicBezTo>
                      <a:pt x="143975" y="323629"/>
                      <a:pt x="143975" y="323629"/>
                      <a:pt x="143975" y="328081"/>
                    </a:cubicBezTo>
                    <a:cubicBezTo>
                      <a:pt x="143975" y="328081"/>
                      <a:pt x="143975" y="328081"/>
                      <a:pt x="139537" y="328081"/>
                    </a:cubicBezTo>
                    <a:cubicBezTo>
                      <a:pt x="139537" y="328081"/>
                      <a:pt x="139537" y="328081"/>
                      <a:pt x="135100" y="332533"/>
                    </a:cubicBezTo>
                    <a:cubicBezTo>
                      <a:pt x="135100" y="332533"/>
                      <a:pt x="135100" y="332533"/>
                      <a:pt x="135100" y="336985"/>
                    </a:cubicBezTo>
                    <a:cubicBezTo>
                      <a:pt x="135100" y="336985"/>
                      <a:pt x="135100" y="336985"/>
                      <a:pt x="130662" y="336985"/>
                    </a:cubicBezTo>
                    <a:cubicBezTo>
                      <a:pt x="130662" y="336985"/>
                      <a:pt x="130662" y="336985"/>
                      <a:pt x="130662" y="341436"/>
                    </a:cubicBezTo>
                    <a:cubicBezTo>
                      <a:pt x="130662" y="341436"/>
                      <a:pt x="130662" y="341436"/>
                      <a:pt x="126225" y="336985"/>
                    </a:cubicBezTo>
                    <a:cubicBezTo>
                      <a:pt x="126225" y="336985"/>
                      <a:pt x="126225" y="336985"/>
                      <a:pt x="121787" y="332533"/>
                    </a:cubicBezTo>
                    <a:cubicBezTo>
                      <a:pt x="121787" y="332533"/>
                      <a:pt x="121787" y="332533"/>
                      <a:pt x="117350" y="332533"/>
                    </a:cubicBezTo>
                    <a:cubicBezTo>
                      <a:pt x="117350" y="332533"/>
                      <a:pt x="117350" y="332533"/>
                      <a:pt x="117350" y="336985"/>
                    </a:cubicBezTo>
                    <a:cubicBezTo>
                      <a:pt x="117350" y="336985"/>
                      <a:pt x="117350" y="336985"/>
                      <a:pt x="112912" y="336985"/>
                    </a:cubicBezTo>
                    <a:cubicBezTo>
                      <a:pt x="112912" y="336985"/>
                      <a:pt x="112912" y="336985"/>
                      <a:pt x="112912" y="332533"/>
                    </a:cubicBezTo>
                    <a:cubicBezTo>
                      <a:pt x="112912" y="332533"/>
                      <a:pt x="112912" y="332533"/>
                      <a:pt x="117350" y="328081"/>
                    </a:cubicBezTo>
                    <a:cubicBezTo>
                      <a:pt x="117350" y="328081"/>
                      <a:pt x="117350" y="328081"/>
                      <a:pt x="121787" y="328081"/>
                    </a:cubicBezTo>
                    <a:cubicBezTo>
                      <a:pt x="121787" y="328081"/>
                      <a:pt x="121787" y="328081"/>
                      <a:pt x="126225" y="328081"/>
                    </a:cubicBezTo>
                    <a:cubicBezTo>
                      <a:pt x="126225" y="328081"/>
                      <a:pt x="126225" y="328081"/>
                      <a:pt x="130662" y="319178"/>
                    </a:cubicBezTo>
                    <a:cubicBezTo>
                      <a:pt x="130662" y="319178"/>
                      <a:pt x="130662" y="319178"/>
                      <a:pt x="135100" y="319178"/>
                    </a:cubicBezTo>
                    <a:cubicBezTo>
                      <a:pt x="135100" y="319178"/>
                      <a:pt x="135100" y="319178"/>
                      <a:pt x="135100" y="314726"/>
                    </a:cubicBezTo>
                    <a:cubicBezTo>
                      <a:pt x="135100" y="314726"/>
                      <a:pt x="135100" y="314726"/>
                      <a:pt x="139537" y="310274"/>
                    </a:cubicBezTo>
                    <a:cubicBezTo>
                      <a:pt x="139537" y="310274"/>
                      <a:pt x="139537" y="310274"/>
                      <a:pt x="139537" y="314726"/>
                    </a:cubicBezTo>
                    <a:cubicBezTo>
                      <a:pt x="139537" y="314726"/>
                      <a:pt x="139537" y="314726"/>
                      <a:pt x="143975" y="314726"/>
                    </a:cubicBezTo>
                    <a:cubicBezTo>
                      <a:pt x="143975" y="314726"/>
                      <a:pt x="143975" y="314726"/>
                      <a:pt x="139537" y="310274"/>
                    </a:cubicBezTo>
                    <a:cubicBezTo>
                      <a:pt x="139537" y="310274"/>
                      <a:pt x="139537" y="310274"/>
                      <a:pt x="143975" y="310274"/>
                    </a:cubicBezTo>
                    <a:cubicBezTo>
                      <a:pt x="143975" y="310274"/>
                      <a:pt x="143975" y="310274"/>
                      <a:pt x="148413" y="305823"/>
                    </a:cubicBezTo>
                    <a:cubicBezTo>
                      <a:pt x="148413" y="305823"/>
                      <a:pt x="152850" y="301371"/>
                      <a:pt x="152850" y="296919"/>
                    </a:cubicBezTo>
                    <a:cubicBezTo>
                      <a:pt x="152850" y="292467"/>
                      <a:pt x="152850" y="292467"/>
                      <a:pt x="152850" y="288016"/>
                    </a:cubicBezTo>
                    <a:cubicBezTo>
                      <a:pt x="157288" y="288016"/>
                      <a:pt x="157288" y="288016"/>
                      <a:pt x="161725" y="288016"/>
                    </a:cubicBezTo>
                    <a:cubicBezTo>
                      <a:pt x="161725" y="288016"/>
                      <a:pt x="161725" y="288016"/>
                      <a:pt x="166163" y="283564"/>
                    </a:cubicBezTo>
                    <a:cubicBezTo>
                      <a:pt x="166163" y="283564"/>
                      <a:pt x="166163" y="283564"/>
                      <a:pt x="161725" y="279112"/>
                    </a:cubicBezTo>
                    <a:cubicBezTo>
                      <a:pt x="161725" y="279112"/>
                      <a:pt x="161725" y="279112"/>
                      <a:pt x="166163" y="279112"/>
                    </a:cubicBezTo>
                    <a:cubicBezTo>
                      <a:pt x="170600" y="279112"/>
                      <a:pt x="175038" y="274660"/>
                      <a:pt x="179476" y="274660"/>
                    </a:cubicBezTo>
                    <a:cubicBezTo>
                      <a:pt x="183913" y="274660"/>
                      <a:pt x="188351" y="279112"/>
                      <a:pt x="192788" y="279112"/>
                    </a:cubicBezTo>
                    <a:cubicBezTo>
                      <a:pt x="197226" y="279112"/>
                      <a:pt x="201664" y="279112"/>
                      <a:pt x="206101" y="279112"/>
                    </a:cubicBezTo>
                    <a:cubicBezTo>
                      <a:pt x="206101" y="279112"/>
                      <a:pt x="206101" y="279112"/>
                      <a:pt x="206101" y="274660"/>
                    </a:cubicBezTo>
                    <a:cubicBezTo>
                      <a:pt x="206101" y="270209"/>
                      <a:pt x="210539" y="265757"/>
                      <a:pt x="214976" y="265757"/>
                    </a:cubicBezTo>
                    <a:cubicBezTo>
                      <a:pt x="214976" y="265757"/>
                      <a:pt x="214976" y="265757"/>
                      <a:pt x="214976" y="261305"/>
                    </a:cubicBezTo>
                    <a:lnTo>
                      <a:pt x="219414" y="256853"/>
                    </a:lnTo>
                    <a:lnTo>
                      <a:pt x="219414" y="256853"/>
                    </a:lnTo>
                    <a:cubicBezTo>
                      <a:pt x="223851" y="252402"/>
                      <a:pt x="223851" y="252402"/>
                      <a:pt x="223851" y="252402"/>
                    </a:cubicBezTo>
                    <a:lnTo>
                      <a:pt x="219414" y="256853"/>
                    </a:lnTo>
                    <a:lnTo>
                      <a:pt x="214976" y="256853"/>
                    </a:lnTo>
                    <a:cubicBezTo>
                      <a:pt x="214976" y="261305"/>
                      <a:pt x="210539" y="261305"/>
                      <a:pt x="210539" y="261305"/>
                    </a:cubicBezTo>
                    <a:cubicBezTo>
                      <a:pt x="210539" y="261305"/>
                      <a:pt x="210539" y="261305"/>
                      <a:pt x="206101" y="261305"/>
                    </a:cubicBezTo>
                    <a:cubicBezTo>
                      <a:pt x="206101" y="261305"/>
                      <a:pt x="201664" y="265757"/>
                      <a:pt x="201664" y="265757"/>
                    </a:cubicBezTo>
                    <a:cubicBezTo>
                      <a:pt x="201664" y="265757"/>
                      <a:pt x="201664" y="265757"/>
                      <a:pt x="201664" y="270209"/>
                    </a:cubicBezTo>
                    <a:cubicBezTo>
                      <a:pt x="197226" y="270209"/>
                      <a:pt x="192788" y="270209"/>
                      <a:pt x="188351" y="270209"/>
                    </a:cubicBezTo>
                    <a:cubicBezTo>
                      <a:pt x="188351" y="270209"/>
                      <a:pt x="188351" y="270209"/>
                      <a:pt x="183913" y="265757"/>
                    </a:cubicBezTo>
                    <a:cubicBezTo>
                      <a:pt x="183913" y="265757"/>
                      <a:pt x="183913" y="265757"/>
                      <a:pt x="183913" y="261305"/>
                    </a:cubicBezTo>
                    <a:cubicBezTo>
                      <a:pt x="183913" y="261305"/>
                      <a:pt x="183913" y="261305"/>
                      <a:pt x="179476" y="256853"/>
                    </a:cubicBezTo>
                    <a:cubicBezTo>
                      <a:pt x="179476" y="256853"/>
                      <a:pt x="179476" y="256853"/>
                      <a:pt x="175038" y="256853"/>
                    </a:cubicBezTo>
                    <a:cubicBezTo>
                      <a:pt x="175038" y="256853"/>
                      <a:pt x="175038" y="256853"/>
                      <a:pt x="175038" y="261305"/>
                    </a:cubicBezTo>
                    <a:cubicBezTo>
                      <a:pt x="175038" y="261305"/>
                      <a:pt x="175038" y="261305"/>
                      <a:pt x="170600" y="261305"/>
                    </a:cubicBezTo>
                    <a:cubicBezTo>
                      <a:pt x="170600" y="261305"/>
                      <a:pt x="170600" y="261305"/>
                      <a:pt x="166163" y="261305"/>
                    </a:cubicBezTo>
                    <a:cubicBezTo>
                      <a:pt x="166163" y="261305"/>
                      <a:pt x="166163" y="261305"/>
                      <a:pt x="161725" y="261305"/>
                    </a:cubicBezTo>
                    <a:cubicBezTo>
                      <a:pt x="161725" y="261305"/>
                      <a:pt x="161725" y="261305"/>
                      <a:pt x="161725" y="256853"/>
                    </a:cubicBezTo>
                    <a:cubicBezTo>
                      <a:pt x="161725" y="256853"/>
                      <a:pt x="161725" y="256853"/>
                      <a:pt x="166163" y="256853"/>
                    </a:cubicBezTo>
                    <a:cubicBezTo>
                      <a:pt x="166163" y="256853"/>
                      <a:pt x="166163" y="256853"/>
                      <a:pt x="170600" y="256853"/>
                    </a:cubicBezTo>
                    <a:cubicBezTo>
                      <a:pt x="170600" y="256853"/>
                      <a:pt x="170600" y="256853"/>
                      <a:pt x="170600" y="252402"/>
                    </a:cubicBezTo>
                    <a:cubicBezTo>
                      <a:pt x="170600" y="252402"/>
                      <a:pt x="170600" y="252402"/>
                      <a:pt x="166163" y="252402"/>
                    </a:cubicBezTo>
                    <a:cubicBezTo>
                      <a:pt x="166163" y="252402"/>
                      <a:pt x="166163" y="252402"/>
                      <a:pt x="161725" y="252402"/>
                    </a:cubicBezTo>
                    <a:cubicBezTo>
                      <a:pt x="161725" y="252402"/>
                      <a:pt x="161725" y="252402"/>
                      <a:pt x="161725" y="247950"/>
                    </a:cubicBezTo>
                    <a:cubicBezTo>
                      <a:pt x="161725" y="247950"/>
                      <a:pt x="161725" y="247950"/>
                      <a:pt x="157288" y="247950"/>
                    </a:cubicBezTo>
                    <a:cubicBezTo>
                      <a:pt x="157288" y="247950"/>
                      <a:pt x="157288" y="247950"/>
                      <a:pt x="157288" y="252402"/>
                    </a:cubicBezTo>
                    <a:cubicBezTo>
                      <a:pt x="157288" y="252402"/>
                      <a:pt x="157288" y="252402"/>
                      <a:pt x="152850" y="247950"/>
                    </a:cubicBezTo>
                    <a:cubicBezTo>
                      <a:pt x="152850" y="247950"/>
                      <a:pt x="152850" y="247950"/>
                      <a:pt x="148413" y="252402"/>
                    </a:cubicBezTo>
                    <a:cubicBezTo>
                      <a:pt x="148413" y="252402"/>
                      <a:pt x="148413" y="252402"/>
                      <a:pt x="148413" y="256853"/>
                    </a:cubicBezTo>
                    <a:cubicBezTo>
                      <a:pt x="148413" y="256853"/>
                      <a:pt x="148413" y="256853"/>
                      <a:pt x="143975" y="256853"/>
                    </a:cubicBezTo>
                    <a:cubicBezTo>
                      <a:pt x="143975" y="256853"/>
                      <a:pt x="143975" y="256853"/>
                      <a:pt x="139537" y="256853"/>
                    </a:cubicBezTo>
                    <a:cubicBezTo>
                      <a:pt x="139537" y="256853"/>
                      <a:pt x="139537" y="256853"/>
                      <a:pt x="139537" y="252402"/>
                    </a:cubicBezTo>
                    <a:lnTo>
                      <a:pt x="135100" y="252402"/>
                    </a:lnTo>
                    <a:cubicBezTo>
                      <a:pt x="135100" y="252402"/>
                      <a:pt x="135100" y="252402"/>
                      <a:pt x="130662" y="247950"/>
                    </a:cubicBezTo>
                    <a:cubicBezTo>
                      <a:pt x="130662" y="247950"/>
                      <a:pt x="130662" y="247950"/>
                      <a:pt x="135100" y="247950"/>
                    </a:cubicBezTo>
                    <a:cubicBezTo>
                      <a:pt x="135100" y="247950"/>
                      <a:pt x="135100" y="247950"/>
                      <a:pt x="135100" y="243498"/>
                    </a:cubicBezTo>
                    <a:cubicBezTo>
                      <a:pt x="135100" y="243498"/>
                      <a:pt x="135100" y="243498"/>
                      <a:pt x="130662" y="243498"/>
                    </a:cubicBezTo>
                    <a:cubicBezTo>
                      <a:pt x="130662" y="243498"/>
                      <a:pt x="130662" y="243498"/>
                      <a:pt x="130662" y="239046"/>
                    </a:cubicBezTo>
                    <a:cubicBezTo>
                      <a:pt x="130662" y="239046"/>
                      <a:pt x="135100" y="239046"/>
                      <a:pt x="135100" y="239046"/>
                    </a:cubicBezTo>
                    <a:cubicBezTo>
                      <a:pt x="135100" y="239046"/>
                      <a:pt x="135100" y="239046"/>
                      <a:pt x="135100" y="234595"/>
                    </a:cubicBezTo>
                    <a:cubicBezTo>
                      <a:pt x="135100" y="234595"/>
                      <a:pt x="135100" y="234595"/>
                      <a:pt x="139537" y="234595"/>
                    </a:cubicBezTo>
                    <a:cubicBezTo>
                      <a:pt x="139537" y="234595"/>
                      <a:pt x="139537" y="234595"/>
                      <a:pt x="143975" y="234595"/>
                    </a:cubicBezTo>
                    <a:cubicBezTo>
                      <a:pt x="143975" y="234595"/>
                      <a:pt x="143975" y="234595"/>
                      <a:pt x="148413" y="234595"/>
                    </a:cubicBezTo>
                    <a:cubicBezTo>
                      <a:pt x="148413" y="230143"/>
                      <a:pt x="148413" y="230143"/>
                      <a:pt x="152850" y="230143"/>
                    </a:cubicBezTo>
                    <a:cubicBezTo>
                      <a:pt x="152850" y="230143"/>
                      <a:pt x="152850" y="230143"/>
                      <a:pt x="157288" y="230143"/>
                    </a:cubicBezTo>
                    <a:cubicBezTo>
                      <a:pt x="157288" y="230143"/>
                      <a:pt x="157288" y="230143"/>
                      <a:pt x="161725" y="225691"/>
                    </a:cubicBezTo>
                    <a:cubicBezTo>
                      <a:pt x="166163" y="221239"/>
                      <a:pt x="170600" y="216788"/>
                      <a:pt x="170600" y="207884"/>
                    </a:cubicBezTo>
                    <a:cubicBezTo>
                      <a:pt x="170600" y="203433"/>
                      <a:pt x="170600" y="203433"/>
                      <a:pt x="170600" y="198981"/>
                    </a:cubicBezTo>
                    <a:cubicBezTo>
                      <a:pt x="170600" y="198981"/>
                      <a:pt x="170600" y="198981"/>
                      <a:pt x="170600" y="194529"/>
                    </a:cubicBezTo>
                    <a:cubicBezTo>
                      <a:pt x="170600" y="194529"/>
                      <a:pt x="170600" y="194529"/>
                      <a:pt x="170600" y="190077"/>
                    </a:cubicBezTo>
                    <a:cubicBezTo>
                      <a:pt x="170600" y="190077"/>
                      <a:pt x="170600" y="190077"/>
                      <a:pt x="166163" y="190077"/>
                    </a:cubicBezTo>
                    <a:cubicBezTo>
                      <a:pt x="166163" y="190077"/>
                      <a:pt x="166163" y="190077"/>
                      <a:pt x="161725" y="190077"/>
                    </a:cubicBezTo>
                    <a:cubicBezTo>
                      <a:pt x="161725" y="190077"/>
                      <a:pt x="161725" y="190077"/>
                      <a:pt x="157288" y="194529"/>
                    </a:cubicBezTo>
                    <a:cubicBezTo>
                      <a:pt x="157288" y="194529"/>
                      <a:pt x="157288" y="194529"/>
                      <a:pt x="152850" y="194529"/>
                    </a:cubicBezTo>
                    <a:cubicBezTo>
                      <a:pt x="152850" y="194529"/>
                      <a:pt x="152850" y="194529"/>
                      <a:pt x="148413" y="194529"/>
                    </a:cubicBezTo>
                    <a:cubicBezTo>
                      <a:pt x="148413" y="194529"/>
                      <a:pt x="152850" y="190077"/>
                      <a:pt x="152850" y="190077"/>
                    </a:cubicBezTo>
                    <a:cubicBezTo>
                      <a:pt x="157288" y="185626"/>
                      <a:pt x="161725" y="185626"/>
                      <a:pt x="161725" y="185626"/>
                    </a:cubicBezTo>
                    <a:cubicBezTo>
                      <a:pt x="161725" y="185626"/>
                      <a:pt x="161725" y="181174"/>
                      <a:pt x="161725" y="181174"/>
                    </a:cubicBezTo>
                    <a:cubicBezTo>
                      <a:pt x="166163" y="176722"/>
                      <a:pt x="166163" y="176722"/>
                      <a:pt x="166163" y="176722"/>
                    </a:cubicBezTo>
                    <a:cubicBezTo>
                      <a:pt x="166163" y="176722"/>
                      <a:pt x="170600" y="172270"/>
                      <a:pt x="170600" y="172270"/>
                    </a:cubicBezTo>
                    <a:cubicBezTo>
                      <a:pt x="175038" y="172270"/>
                      <a:pt x="175038" y="172270"/>
                      <a:pt x="179476" y="172270"/>
                    </a:cubicBezTo>
                    <a:cubicBezTo>
                      <a:pt x="179476" y="172270"/>
                      <a:pt x="179476" y="172270"/>
                      <a:pt x="179476" y="167819"/>
                    </a:cubicBezTo>
                    <a:cubicBezTo>
                      <a:pt x="179476" y="167819"/>
                      <a:pt x="179476" y="167819"/>
                      <a:pt x="183913" y="167819"/>
                    </a:cubicBezTo>
                    <a:cubicBezTo>
                      <a:pt x="183913" y="167819"/>
                      <a:pt x="183913" y="167819"/>
                      <a:pt x="183913" y="172270"/>
                    </a:cubicBezTo>
                    <a:cubicBezTo>
                      <a:pt x="183913" y="172270"/>
                      <a:pt x="183913" y="172270"/>
                      <a:pt x="188351" y="172270"/>
                    </a:cubicBezTo>
                    <a:cubicBezTo>
                      <a:pt x="188351" y="172270"/>
                      <a:pt x="188351" y="172270"/>
                      <a:pt x="192788" y="167819"/>
                    </a:cubicBezTo>
                    <a:cubicBezTo>
                      <a:pt x="192788" y="167819"/>
                      <a:pt x="192788" y="167819"/>
                      <a:pt x="197226" y="167819"/>
                    </a:cubicBezTo>
                    <a:cubicBezTo>
                      <a:pt x="197226" y="167819"/>
                      <a:pt x="197226" y="167819"/>
                      <a:pt x="201664" y="172270"/>
                    </a:cubicBezTo>
                    <a:cubicBezTo>
                      <a:pt x="201664" y="172270"/>
                      <a:pt x="201664" y="172270"/>
                      <a:pt x="206101" y="172270"/>
                    </a:cubicBezTo>
                    <a:cubicBezTo>
                      <a:pt x="206101" y="172270"/>
                      <a:pt x="206101" y="172270"/>
                      <a:pt x="201664" y="167819"/>
                    </a:cubicBezTo>
                    <a:cubicBezTo>
                      <a:pt x="201664" y="167819"/>
                      <a:pt x="201664" y="167819"/>
                      <a:pt x="201664" y="163367"/>
                    </a:cubicBezTo>
                    <a:cubicBezTo>
                      <a:pt x="201664" y="163367"/>
                      <a:pt x="201664" y="163367"/>
                      <a:pt x="206101" y="163367"/>
                    </a:cubicBezTo>
                    <a:cubicBezTo>
                      <a:pt x="206101" y="163367"/>
                      <a:pt x="206101" y="163367"/>
                      <a:pt x="206101" y="167819"/>
                    </a:cubicBezTo>
                    <a:cubicBezTo>
                      <a:pt x="206101" y="167819"/>
                      <a:pt x="206101" y="167819"/>
                      <a:pt x="210539" y="172270"/>
                    </a:cubicBezTo>
                    <a:cubicBezTo>
                      <a:pt x="210539" y="172270"/>
                      <a:pt x="210539" y="172270"/>
                      <a:pt x="214976" y="167819"/>
                    </a:cubicBezTo>
                    <a:cubicBezTo>
                      <a:pt x="214976" y="167819"/>
                      <a:pt x="214976" y="167819"/>
                      <a:pt x="210539" y="167819"/>
                    </a:cubicBezTo>
                    <a:cubicBezTo>
                      <a:pt x="206101" y="163367"/>
                      <a:pt x="206101" y="158915"/>
                      <a:pt x="201664" y="154463"/>
                    </a:cubicBezTo>
                    <a:cubicBezTo>
                      <a:pt x="206101" y="154463"/>
                      <a:pt x="206101" y="150012"/>
                      <a:pt x="210539" y="145560"/>
                    </a:cubicBezTo>
                    <a:cubicBezTo>
                      <a:pt x="210539" y="145560"/>
                      <a:pt x="210539" y="145560"/>
                      <a:pt x="206101" y="145560"/>
                    </a:cubicBezTo>
                    <a:cubicBezTo>
                      <a:pt x="206101" y="141108"/>
                      <a:pt x="206101" y="141108"/>
                      <a:pt x="206101" y="136656"/>
                    </a:cubicBezTo>
                    <a:cubicBezTo>
                      <a:pt x="206101" y="136656"/>
                      <a:pt x="206101" y="136656"/>
                      <a:pt x="210539" y="136656"/>
                    </a:cubicBezTo>
                    <a:cubicBezTo>
                      <a:pt x="210539" y="136656"/>
                      <a:pt x="210539" y="136656"/>
                      <a:pt x="210539" y="132205"/>
                    </a:cubicBezTo>
                    <a:cubicBezTo>
                      <a:pt x="210539" y="132205"/>
                      <a:pt x="210539" y="132205"/>
                      <a:pt x="214976" y="127753"/>
                    </a:cubicBezTo>
                    <a:cubicBezTo>
                      <a:pt x="214976" y="127753"/>
                      <a:pt x="214976" y="127753"/>
                      <a:pt x="210539" y="123301"/>
                    </a:cubicBezTo>
                    <a:cubicBezTo>
                      <a:pt x="210539" y="123301"/>
                      <a:pt x="210539" y="123301"/>
                      <a:pt x="206101" y="127753"/>
                    </a:cubicBezTo>
                    <a:cubicBezTo>
                      <a:pt x="206101" y="127753"/>
                      <a:pt x="206101" y="127753"/>
                      <a:pt x="206101" y="123301"/>
                    </a:cubicBezTo>
                    <a:cubicBezTo>
                      <a:pt x="206101" y="123301"/>
                      <a:pt x="206101" y="127753"/>
                      <a:pt x="201664" y="127753"/>
                    </a:cubicBezTo>
                    <a:cubicBezTo>
                      <a:pt x="201664" y="127753"/>
                      <a:pt x="201664" y="127753"/>
                      <a:pt x="201664" y="132205"/>
                    </a:cubicBezTo>
                    <a:cubicBezTo>
                      <a:pt x="201664" y="132205"/>
                      <a:pt x="201664" y="132205"/>
                      <a:pt x="197226" y="127753"/>
                    </a:cubicBezTo>
                    <a:cubicBezTo>
                      <a:pt x="197226" y="127753"/>
                      <a:pt x="197226" y="127753"/>
                      <a:pt x="201664" y="123301"/>
                    </a:cubicBezTo>
                    <a:cubicBezTo>
                      <a:pt x="201664" y="123301"/>
                      <a:pt x="201664" y="123301"/>
                      <a:pt x="197226" y="123301"/>
                    </a:cubicBezTo>
                    <a:cubicBezTo>
                      <a:pt x="197226" y="123301"/>
                      <a:pt x="197226" y="123301"/>
                      <a:pt x="192788" y="118850"/>
                    </a:cubicBezTo>
                    <a:cubicBezTo>
                      <a:pt x="192788" y="114398"/>
                      <a:pt x="188351" y="109946"/>
                      <a:pt x="188351" y="105494"/>
                    </a:cubicBezTo>
                    <a:cubicBezTo>
                      <a:pt x="188351" y="105494"/>
                      <a:pt x="188351" y="101043"/>
                      <a:pt x="192788" y="96591"/>
                    </a:cubicBezTo>
                    <a:cubicBezTo>
                      <a:pt x="192788" y="96591"/>
                      <a:pt x="192788" y="96591"/>
                      <a:pt x="192788" y="87687"/>
                    </a:cubicBezTo>
                    <a:cubicBezTo>
                      <a:pt x="192788" y="87687"/>
                      <a:pt x="192788" y="87687"/>
                      <a:pt x="197226" y="87687"/>
                    </a:cubicBezTo>
                    <a:cubicBezTo>
                      <a:pt x="197226" y="87687"/>
                      <a:pt x="197226" y="87687"/>
                      <a:pt x="201664" y="83236"/>
                    </a:cubicBezTo>
                    <a:cubicBezTo>
                      <a:pt x="201664" y="83236"/>
                      <a:pt x="201664" y="83236"/>
                      <a:pt x="201664" y="87687"/>
                    </a:cubicBezTo>
                    <a:cubicBezTo>
                      <a:pt x="201664" y="87687"/>
                      <a:pt x="201664" y="87687"/>
                      <a:pt x="206101" y="83236"/>
                    </a:cubicBezTo>
                    <a:lnTo>
                      <a:pt x="201664" y="83236"/>
                    </a:lnTo>
                    <a:lnTo>
                      <a:pt x="188351" y="83236"/>
                    </a:lnTo>
                    <a:cubicBezTo>
                      <a:pt x="188351" y="83236"/>
                      <a:pt x="188351" y="83236"/>
                      <a:pt x="188351" y="87687"/>
                    </a:cubicBezTo>
                    <a:cubicBezTo>
                      <a:pt x="188351" y="87687"/>
                      <a:pt x="188351" y="87687"/>
                      <a:pt x="183913" y="87687"/>
                    </a:cubicBezTo>
                    <a:cubicBezTo>
                      <a:pt x="183913" y="87687"/>
                      <a:pt x="183913" y="87687"/>
                      <a:pt x="179476" y="87687"/>
                    </a:cubicBezTo>
                    <a:cubicBezTo>
                      <a:pt x="179476" y="87687"/>
                      <a:pt x="179476" y="87687"/>
                      <a:pt x="179476" y="92139"/>
                    </a:cubicBezTo>
                    <a:cubicBezTo>
                      <a:pt x="179476" y="92139"/>
                      <a:pt x="179476" y="92139"/>
                      <a:pt x="175038" y="92139"/>
                    </a:cubicBezTo>
                    <a:cubicBezTo>
                      <a:pt x="175038" y="92139"/>
                      <a:pt x="175038" y="92139"/>
                      <a:pt x="170600" y="92139"/>
                    </a:cubicBezTo>
                    <a:cubicBezTo>
                      <a:pt x="170600" y="92139"/>
                      <a:pt x="170600" y="92139"/>
                      <a:pt x="170600" y="87687"/>
                    </a:cubicBezTo>
                    <a:cubicBezTo>
                      <a:pt x="170600" y="87687"/>
                      <a:pt x="170600" y="87687"/>
                      <a:pt x="166163" y="92139"/>
                    </a:cubicBezTo>
                    <a:cubicBezTo>
                      <a:pt x="166163" y="92139"/>
                      <a:pt x="166163" y="92139"/>
                      <a:pt x="166163" y="87687"/>
                    </a:cubicBezTo>
                    <a:cubicBezTo>
                      <a:pt x="166163" y="87687"/>
                      <a:pt x="166163" y="87687"/>
                      <a:pt x="161725" y="87687"/>
                    </a:cubicBezTo>
                    <a:cubicBezTo>
                      <a:pt x="161725" y="87687"/>
                      <a:pt x="161725" y="87687"/>
                      <a:pt x="161725" y="92139"/>
                    </a:cubicBezTo>
                    <a:cubicBezTo>
                      <a:pt x="161725" y="92139"/>
                      <a:pt x="161725" y="92139"/>
                      <a:pt x="166163" y="92139"/>
                    </a:cubicBezTo>
                    <a:cubicBezTo>
                      <a:pt x="166163" y="92139"/>
                      <a:pt x="166163" y="92139"/>
                      <a:pt x="166163" y="96591"/>
                    </a:cubicBezTo>
                    <a:cubicBezTo>
                      <a:pt x="166163" y="96591"/>
                      <a:pt x="166163" y="96591"/>
                      <a:pt x="161725" y="96591"/>
                    </a:cubicBezTo>
                    <a:cubicBezTo>
                      <a:pt x="161725" y="96591"/>
                      <a:pt x="161725" y="96591"/>
                      <a:pt x="157288" y="96591"/>
                    </a:cubicBezTo>
                    <a:cubicBezTo>
                      <a:pt x="157288" y="96591"/>
                      <a:pt x="157288" y="96591"/>
                      <a:pt x="157288" y="92139"/>
                    </a:cubicBezTo>
                    <a:cubicBezTo>
                      <a:pt x="157288" y="92139"/>
                      <a:pt x="157288" y="92139"/>
                      <a:pt x="152850" y="92139"/>
                    </a:cubicBezTo>
                    <a:cubicBezTo>
                      <a:pt x="152850" y="92139"/>
                      <a:pt x="152850" y="92139"/>
                      <a:pt x="148413" y="87687"/>
                    </a:cubicBezTo>
                    <a:cubicBezTo>
                      <a:pt x="148413" y="87687"/>
                      <a:pt x="148413" y="87687"/>
                      <a:pt x="148413" y="92139"/>
                    </a:cubicBezTo>
                    <a:cubicBezTo>
                      <a:pt x="148413" y="92139"/>
                      <a:pt x="148413" y="92139"/>
                      <a:pt x="143975" y="92139"/>
                    </a:cubicBezTo>
                    <a:cubicBezTo>
                      <a:pt x="143975" y="92139"/>
                      <a:pt x="143975" y="92139"/>
                      <a:pt x="148413" y="96591"/>
                    </a:cubicBezTo>
                    <a:cubicBezTo>
                      <a:pt x="148413" y="96591"/>
                      <a:pt x="148413" y="96591"/>
                      <a:pt x="152850" y="92139"/>
                    </a:cubicBezTo>
                    <a:cubicBezTo>
                      <a:pt x="152850" y="92139"/>
                      <a:pt x="152850" y="92139"/>
                      <a:pt x="152850" y="96591"/>
                    </a:cubicBezTo>
                    <a:cubicBezTo>
                      <a:pt x="152850" y="96591"/>
                      <a:pt x="152850" y="96591"/>
                      <a:pt x="157288" y="101043"/>
                    </a:cubicBezTo>
                    <a:cubicBezTo>
                      <a:pt x="157288" y="101043"/>
                      <a:pt x="157288" y="105494"/>
                      <a:pt x="157288" y="105494"/>
                    </a:cubicBezTo>
                    <a:cubicBezTo>
                      <a:pt x="157288" y="105494"/>
                      <a:pt x="157288" y="109946"/>
                      <a:pt x="152850" y="109946"/>
                    </a:cubicBezTo>
                    <a:cubicBezTo>
                      <a:pt x="152850" y="109946"/>
                      <a:pt x="152850" y="109946"/>
                      <a:pt x="152850" y="105494"/>
                    </a:cubicBezTo>
                    <a:cubicBezTo>
                      <a:pt x="152850" y="105494"/>
                      <a:pt x="152850" y="105494"/>
                      <a:pt x="152850" y="101043"/>
                    </a:cubicBezTo>
                    <a:cubicBezTo>
                      <a:pt x="152850" y="105494"/>
                      <a:pt x="152850" y="109946"/>
                      <a:pt x="148413" y="109946"/>
                    </a:cubicBezTo>
                    <a:cubicBezTo>
                      <a:pt x="148413" y="109946"/>
                      <a:pt x="148413" y="109946"/>
                      <a:pt x="152850" y="109946"/>
                    </a:cubicBezTo>
                    <a:cubicBezTo>
                      <a:pt x="152850" y="109946"/>
                      <a:pt x="152850" y="109946"/>
                      <a:pt x="152850" y="114398"/>
                    </a:cubicBezTo>
                    <a:cubicBezTo>
                      <a:pt x="152850" y="114398"/>
                      <a:pt x="152850" y="114398"/>
                      <a:pt x="148413" y="118850"/>
                    </a:cubicBezTo>
                    <a:cubicBezTo>
                      <a:pt x="148413" y="118850"/>
                      <a:pt x="148413" y="118850"/>
                      <a:pt x="148413" y="114398"/>
                    </a:cubicBezTo>
                    <a:cubicBezTo>
                      <a:pt x="148413" y="114398"/>
                      <a:pt x="143975" y="114398"/>
                      <a:pt x="143975" y="118850"/>
                    </a:cubicBezTo>
                    <a:cubicBezTo>
                      <a:pt x="143975" y="118850"/>
                      <a:pt x="143975" y="123301"/>
                      <a:pt x="139537" y="123301"/>
                    </a:cubicBezTo>
                    <a:cubicBezTo>
                      <a:pt x="139537" y="123301"/>
                      <a:pt x="139537" y="127753"/>
                      <a:pt x="135100" y="127753"/>
                    </a:cubicBezTo>
                    <a:cubicBezTo>
                      <a:pt x="135100" y="127753"/>
                      <a:pt x="135100" y="127753"/>
                      <a:pt x="130662" y="123301"/>
                    </a:cubicBezTo>
                    <a:cubicBezTo>
                      <a:pt x="130662" y="123301"/>
                      <a:pt x="135100" y="127753"/>
                      <a:pt x="130662" y="127753"/>
                    </a:cubicBezTo>
                    <a:cubicBezTo>
                      <a:pt x="130662" y="127753"/>
                      <a:pt x="130662" y="127753"/>
                      <a:pt x="126225" y="127753"/>
                    </a:cubicBezTo>
                    <a:cubicBezTo>
                      <a:pt x="126225" y="127753"/>
                      <a:pt x="126225" y="132205"/>
                      <a:pt x="126225" y="132205"/>
                    </a:cubicBezTo>
                    <a:cubicBezTo>
                      <a:pt x="126225" y="136656"/>
                      <a:pt x="130662" y="136656"/>
                      <a:pt x="130662" y="136656"/>
                    </a:cubicBezTo>
                    <a:cubicBezTo>
                      <a:pt x="130662" y="141108"/>
                      <a:pt x="130662" y="141108"/>
                      <a:pt x="130662" y="145560"/>
                    </a:cubicBezTo>
                    <a:cubicBezTo>
                      <a:pt x="130662" y="145560"/>
                      <a:pt x="135100" y="150012"/>
                      <a:pt x="135100" y="150012"/>
                    </a:cubicBezTo>
                    <a:cubicBezTo>
                      <a:pt x="135100" y="154463"/>
                      <a:pt x="130662" y="154463"/>
                      <a:pt x="130662" y="154463"/>
                    </a:cubicBezTo>
                    <a:cubicBezTo>
                      <a:pt x="130662" y="154463"/>
                      <a:pt x="130662" y="158915"/>
                      <a:pt x="130662" y="158915"/>
                    </a:cubicBezTo>
                    <a:cubicBezTo>
                      <a:pt x="130662" y="158915"/>
                      <a:pt x="130662" y="158915"/>
                      <a:pt x="130662" y="163367"/>
                    </a:cubicBezTo>
                    <a:cubicBezTo>
                      <a:pt x="130662" y="163367"/>
                      <a:pt x="135100" y="163367"/>
                      <a:pt x="135100" y="167819"/>
                    </a:cubicBezTo>
                    <a:cubicBezTo>
                      <a:pt x="135100" y="167819"/>
                      <a:pt x="135100" y="167819"/>
                      <a:pt x="135100" y="172270"/>
                    </a:cubicBezTo>
                    <a:cubicBezTo>
                      <a:pt x="135100" y="172270"/>
                      <a:pt x="135100" y="176722"/>
                      <a:pt x="135100" y="176722"/>
                    </a:cubicBezTo>
                    <a:cubicBezTo>
                      <a:pt x="135100" y="181174"/>
                      <a:pt x="135100" y="181174"/>
                      <a:pt x="135100" y="181174"/>
                    </a:cubicBezTo>
                    <a:cubicBezTo>
                      <a:pt x="135100" y="185626"/>
                      <a:pt x="135100" y="185626"/>
                      <a:pt x="135100" y="185626"/>
                    </a:cubicBezTo>
                    <a:cubicBezTo>
                      <a:pt x="130662" y="190077"/>
                      <a:pt x="130662" y="190077"/>
                      <a:pt x="130662" y="190077"/>
                    </a:cubicBezTo>
                    <a:cubicBezTo>
                      <a:pt x="130662" y="194529"/>
                      <a:pt x="130662" y="194529"/>
                      <a:pt x="130662" y="194529"/>
                    </a:cubicBezTo>
                    <a:cubicBezTo>
                      <a:pt x="130662" y="194529"/>
                      <a:pt x="130662" y="198981"/>
                      <a:pt x="130662" y="198981"/>
                    </a:cubicBezTo>
                    <a:cubicBezTo>
                      <a:pt x="130662" y="198981"/>
                      <a:pt x="130662" y="203433"/>
                      <a:pt x="126225" y="203433"/>
                    </a:cubicBezTo>
                    <a:cubicBezTo>
                      <a:pt x="126225" y="207884"/>
                      <a:pt x="126225" y="212336"/>
                      <a:pt x="121787" y="207884"/>
                    </a:cubicBezTo>
                    <a:cubicBezTo>
                      <a:pt x="121787" y="212336"/>
                      <a:pt x="126225" y="212336"/>
                      <a:pt x="126225" y="216788"/>
                    </a:cubicBezTo>
                    <a:cubicBezTo>
                      <a:pt x="126225" y="216788"/>
                      <a:pt x="121787" y="216788"/>
                      <a:pt x="117350" y="216788"/>
                    </a:cubicBezTo>
                    <a:cubicBezTo>
                      <a:pt x="117350" y="216788"/>
                      <a:pt x="117350" y="216788"/>
                      <a:pt x="112912" y="216788"/>
                    </a:cubicBezTo>
                    <a:cubicBezTo>
                      <a:pt x="112912" y="216788"/>
                      <a:pt x="112912" y="221239"/>
                      <a:pt x="108474" y="216788"/>
                    </a:cubicBezTo>
                    <a:lnTo>
                      <a:pt x="108474" y="221239"/>
                    </a:lnTo>
                    <a:cubicBezTo>
                      <a:pt x="104037" y="221239"/>
                      <a:pt x="104037" y="221239"/>
                      <a:pt x="104037" y="221239"/>
                    </a:cubicBezTo>
                    <a:cubicBezTo>
                      <a:pt x="99599" y="221239"/>
                      <a:pt x="90724" y="221239"/>
                      <a:pt x="90724" y="221239"/>
                    </a:cubicBezTo>
                    <a:cubicBezTo>
                      <a:pt x="86286" y="225691"/>
                      <a:pt x="90724" y="225691"/>
                      <a:pt x="90724" y="230143"/>
                    </a:cubicBezTo>
                    <a:cubicBezTo>
                      <a:pt x="86286" y="230143"/>
                      <a:pt x="86286" y="230143"/>
                      <a:pt x="81849" y="230143"/>
                    </a:cubicBezTo>
                    <a:cubicBezTo>
                      <a:pt x="81849" y="230143"/>
                      <a:pt x="81849" y="230143"/>
                      <a:pt x="77411" y="234595"/>
                    </a:cubicBezTo>
                    <a:cubicBezTo>
                      <a:pt x="77411" y="234595"/>
                      <a:pt x="77411" y="234595"/>
                      <a:pt x="72974" y="234595"/>
                    </a:cubicBezTo>
                    <a:cubicBezTo>
                      <a:pt x="72974" y="239046"/>
                      <a:pt x="72974" y="234595"/>
                      <a:pt x="68536" y="234595"/>
                    </a:cubicBezTo>
                    <a:cubicBezTo>
                      <a:pt x="64099" y="234595"/>
                      <a:pt x="68536" y="239046"/>
                      <a:pt x="68536" y="239046"/>
                    </a:cubicBezTo>
                    <a:cubicBezTo>
                      <a:pt x="64099" y="243498"/>
                      <a:pt x="64099" y="239046"/>
                      <a:pt x="64099" y="243498"/>
                    </a:cubicBezTo>
                    <a:cubicBezTo>
                      <a:pt x="59661" y="243498"/>
                      <a:pt x="59661" y="243498"/>
                      <a:pt x="59661" y="243498"/>
                    </a:cubicBezTo>
                    <a:cubicBezTo>
                      <a:pt x="55223" y="243498"/>
                      <a:pt x="55223" y="247950"/>
                      <a:pt x="55223" y="247950"/>
                    </a:cubicBezTo>
                    <a:cubicBezTo>
                      <a:pt x="55223" y="247950"/>
                      <a:pt x="50786" y="247950"/>
                      <a:pt x="50786" y="247950"/>
                    </a:cubicBezTo>
                    <a:cubicBezTo>
                      <a:pt x="50786" y="247950"/>
                      <a:pt x="50786" y="252402"/>
                      <a:pt x="46348" y="247950"/>
                    </a:cubicBezTo>
                    <a:cubicBezTo>
                      <a:pt x="46348" y="247950"/>
                      <a:pt x="46348" y="247950"/>
                      <a:pt x="41911" y="247950"/>
                    </a:cubicBezTo>
                    <a:cubicBezTo>
                      <a:pt x="41911" y="252402"/>
                      <a:pt x="41911" y="252402"/>
                      <a:pt x="37473" y="252402"/>
                    </a:cubicBezTo>
                    <a:cubicBezTo>
                      <a:pt x="33035" y="247950"/>
                      <a:pt x="33035" y="247950"/>
                      <a:pt x="28598" y="252402"/>
                    </a:cubicBezTo>
                    <a:cubicBezTo>
                      <a:pt x="28598" y="252402"/>
                      <a:pt x="28598" y="252402"/>
                      <a:pt x="24160" y="252402"/>
                    </a:cubicBezTo>
                    <a:cubicBezTo>
                      <a:pt x="28598" y="247950"/>
                      <a:pt x="28598" y="247950"/>
                      <a:pt x="28598" y="247950"/>
                    </a:cubicBezTo>
                    <a:cubicBezTo>
                      <a:pt x="28598" y="247950"/>
                      <a:pt x="28598" y="247950"/>
                      <a:pt x="24160" y="247950"/>
                    </a:cubicBezTo>
                    <a:cubicBezTo>
                      <a:pt x="24160" y="243498"/>
                      <a:pt x="28598" y="243498"/>
                      <a:pt x="33035" y="243498"/>
                    </a:cubicBezTo>
                    <a:cubicBezTo>
                      <a:pt x="33035" y="243498"/>
                      <a:pt x="37473" y="239046"/>
                      <a:pt x="33035" y="239046"/>
                    </a:cubicBezTo>
                    <a:cubicBezTo>
                      <a:pt x="28598" y="239046"/>
                      <a:pt x="28598" y="243498"/>
                      <a:pt x="24160" y="243498"/>
                    </a:cubicBezTo>
                    <a:cubicBezTo>
                      <a:pt x="24160" y="243498"/>
                      <a:pt x="19723" y="247950"/>
                      <a:pt x="15285" y="247950"/>
                    </a:cubicBezTo>
                    <a:cubicBezTo>
                      <a:pt x="15285" y="243498"/>
                      <a:pt x="28598" y="234595"/>
                      <a:pt x="28598" y="234595"/>
                    </a:cubicBezTo>
                    <a:cubicBezTo>
                      <a:pt x="24160" y="234595"/>
                      <a:pt x="24160" y="234595"/>
                      <a:pt x="19723" y="234595"/>
                    </a:cubicBezTo>
                    <a:cubicBezTo>
                      <a:pt x="19723" y="239046"/>
                      <a:pt x="15285" y="239046"/>
                      <a:pt x="15285" y="239046"/>
                    </a:cubicBezTo>
                    <a:cubicBezTo>
                      <a:pt x="10848" y="239046"/>
                      <a:pt x="15285" y="234595"/>
                      <a:pt x="10848" y="234595"/>
                    </a:cubicBezTo>
                    <a:cubicBezTo>
                      <a:pt x="10848" y="234595"/>
                      <a:pt x="10848" y="234595"/>
                      <a:pt x="6410" y="239046"/>
                    </a:cubicBezTo>
                    <a:cubicBezTo>
                      <a:pt x="6410" y="234595"/>
                      <a:pt x="1972" y="234595"/>
                      <a:pt x="6410" y="234595"/>
                    </a:cubicBezTo>
                    <a:cubicBezTo>
                      <a:pt x="6410" y="230143"/>
                      <a:pt x="10848" y="234595"/>
                      <a:pt x="10848" y="230143"/>
                    </a:cubicBezTo>
                    <a:cubicBezTo>
                      <a:pt x="10848" y="225691"/>
                      <a:pt x="15285" y="225691"/>
                      <a:pt x="15285" y="225691"/>
                    </a:cubicBezTo>
                    <a:cubicBezTo>
                      <a:pt x="19723" y="225691"/>
                      <a:pt x="19723" y="221239"/>
                      <a:pt x="24160" y="221239"/>
                    </a:cubicBezTo>
                    <a:cubicBezTo>
                      <a:pt x="19723" y="221239"/>
                      <a:pt x="19723" y="221239"/>
                      <a:pt x="15285" y="221239"/>
                    </a:cubicBezTo>
                    <a:cubicBezTo>
                      <a:pt x="10848" y="221239"/>
                      <a:pt x="10848" y="221239"/>
                      <a:pt x="6410" y="221239"/>
                    </a:cubicBezTo>
                    <a:cubicBezTo>
                      <a:pt x="1972" y="221239"/>
                      <a:pt x="10848" y="212336"/>
                      <a:pt x="10848" y="212336"/>
                    </a:cubicBezTo>
                    <a:cubicBezTo>
                      <a:pt x="10848" y="216788"/>
                      <a:pt x="15285" y="216788"/>
                      <a:pt x="15285" y="212336"/>
                    </a:cubicBezTo>
                    <a:cubicBezTo>
                      <a:pt x="15285" y="212336"/>
                      <a:pt x="19723" y="216788"/>
                      <a:pt x="19723" y="216788"/>
                    </a:cubicBezTo>
                    <a:cubicBezTo>
                      <a:pt x="19723" y="216788"/>
                      <a:pt x="19723" y="216788"/>
                      <a:pt x="24160" y="216788"/>
                    </a:cubicBezTo>
                    <a:cubicBezTo>
                      <a:pt x="24160" y="212336"/>
                      <a:pt x="24160" y="212336"/>
                      <a:pt x="24160" y="212336"/>
                    </a:cubicBezTo>
                    <a:cubicBezTo>
                      <a:pt x="24160" y="212336"/>
                      <a:pt x="24160" y="212336"/>
                      <a:pt x="24160" y="207884"/>
                    </a:cubicBezTo>
                    <a:cubicBezTo>
                      <a:pt x="19723" y="207884"/>
                      <a:pt x="19723" y="207884"/>
                      <a:pt x="19723" y="207884"/>
                    </a:cubicBezTo>
                    <a:cubicBezTo>
                      <a:pt x="19723" y="203433"/>
                      <a:pt x="28598" y="203433"/>
                      <a:pt x="28598" y="203433"/>
                    </a:cubicBezTo>
                    <a:cubicBezTo>
                      <a:pt x="28598" y="198981"/>
                      <a:pt x="28598" y="198981"/>
                      <a:pt x="28598" y="198981"/>
                    </a:cubicBezTo>
                    <a:cubicBezTo>
                      <a:pt x="33035" y="198981"/>
                      <a:pt x="37473" y="198981"/>
                      <a:pt x="37473" y="198981"/>
                    </a:cubicBezTo>
                    <a:lnTo>
                      <a:pt x="40136" y="198091"/>
                    </a:lnTo>
                    <a:lnTo>
                      <a:pt x="41911" y="198981"/>
                    </a:lnTo>
                    <a:lnTo>
                      <a:pt x="44130" y="196755"/>
                    </a:lnTo>
                    <a:lnTo>
                      <a:pt x="50786" y="194529"/>
                    </a:lnTo>
                    <a:cubicBezTo>
                      <a:pt x="50786" y="190077"/>
                      <a:pt x="50786" y="190077"/>
                      <a:pt x="46348" y="190077"/>
                    </a:cubicBezTo>
                    <a:cubicBezTo>
                      <a:pt x="46348" y="190077"/>
                      <a:pt x="46348" y="194529"/>
                      <a:pt x="46348" y="194529"/>
                    </a:cubicBezTo>
                    <a:lnTo>
                      <a:pt x="44130" y="196755"/>
                    </a:lnTo>
                    <a:lnTo>
                      <a:pt x="40136" y="198091"/>
                    </a:lnTo>
                    <a:lnTo>
                      <a:pt x="33035" y="194529"/>
                    </a:lnTo>
                    <a:cubicBezTo>
                      <a:pt x="33035" y="194529"/>
                      <a:pt x="33035" y="194529"/>
                      <a:pt x="28598" y="194529"/>
                    </a:cubicBezTo>
                    <a:cubicBezTo>
                      <a:pt x="28598" y="194529"/>
                      <a:pt x="24160" y="203433"/>
                      <a:pt x="19723" y="198981"/>
                    </a:cubicBezTo>
                    <a:cubicBezTo>
                      <a:pt x="19723" y="198981"/>
                      <a:pt x="24160" y="198981"/>
                      <a:pt x="24160" y="194529"/>
                    </a:cubicBezTo>
                    <a:cubicBezTo>
                      <a:pt x="28598" y="194529"/>
                      <a:pt x="28598" y="194529"/>
                      <a:pt x="28598" y="190077"/>
                    </a:cubicBezTo>
                    <a:cubicBezTo>
                      <a:pt x="28598" y="190077"/>
                      <a:pt x="33035" y="190077"/>
                      <a:pt x="33035" y="190077"/>
                    </a:cubicBezTo>
                    <a:cubicBezTo>
                      <a:pt x="33035" y="185626"/>
                      <a:pt x="33035" y="185626"/>
                      <a:pt x="33035" y="185626"/>
                    </a:cubicBezTo>
                    <a:cubicBezTo>
                      <a:pt x="37473" y="181174"/>
                      <a:pt x="37473" y="181174"/>
                      <a:pt x="33035" y="181174"/>
                    </a:cubicBezTo>
                    <a:cubicBezTo>
                      <a:pt x="33035" y="181174"/>
                      <a:pt x="33035" y="181174"/>
                      <a:pt x="33035" y="176722"/>
                    </a:cubicBezTo>
                    <a:cubicBezTo>
                      <a:pt x="33035" y="176722"/>
                      <a:pt x="37473" y="172270"/>
                      <a:pt x="41911" y="172270"/>
                    </a:cubicBezTo>
                    <a:cubicBezTo>
                      <a:pt x="41911" y="172270"/>
                      <a:pt x="46348" y="172270"/>
                      <a:pt x="46348" y="172270"/>
                    </a:cubicBezTo>
                    <a:cubicBezTo>
                      <a:pt x="46348" y="167819"/>
                      <a:pt x="46348" y="172270"/>
                      <a:pt x="50786" y="167819"/>
                    </a:cubicBezTo>
                    <a:cubicBezTo>
                      <a:pt x="50786" y="167819"/>
                      <a:pt x="46348" y="167819"/>
                      <a:pt x="46348" y="167819"/>
                    </a:cubicBezTo>
                    <a:cubicBezTo>
                      <a:pt x="46348" y="167819"/>
                      <a:pt x="46348" y="163367"/>
                      <a:pt x="46348" y="163367"/>
                    </a:cubicBezTo>
                    <a:cubicBezTo>
                      <a:pt x="46348" y="163367"/>
                      <a:pt x="41911" y="163367"/>
                      <a:pt x="41911" y="163367"/>
                    </a:cubicBezTo>
                    <a:cubicBezTo>
                      <a:pt x="37473" y="163367"/>
                      <a:pt x="33035" y="167819"/>
                      <a:pt x="33035" y="167819"/>
                    </a:cubicBezTo>
                    <a:cubicBezTo>
                      <a:pt x="28598" y="163367"/>
                      <a:pt x="33035" y="158915"/>
                      <a:pt x="28598" y="158915"/>
                    </a:cubicBezTo>
                    <a:cubicBezTo>
                      <a:pt x="24160" y="158915"/>
                      <a:pt x="24160" y="163367"/>
                      <a:pt x="24160" y="163367"/>
                    </a:cubicBezTo>
                    <a:cubicBezTo>
                      <a:pt x="24160" y="163367"/>
                      <a:pt x="19723" y="163367"/>
                      <a:pt x="19723" y="163367"/>
                    </a:cubicBezTo>
                    <a:cubicBezTo>
                      <a:pt x="19723" y="158915"/>
                      <a:pt x="19723" y="158915"/>
                      <a:pt x="19723" y="158915"/>
                    </a:cubicBezTo>
                    <a:cubicBezTo>
                      <a:pt x="19723" y="158915"/>
                      <a:pt x="24160" y="158915"/>
                      <a:pt x="24160" y="158915"/>
                    </a:cubicBezTo>
                    <a:cubicBezTo>
                      <a:pt x="19723" y="154463"/>
                      <a:pt x="19723" y="158915"/>
                      <a:pt x="19723" y="158915"/>
                    </a:cubicBezTo>
                    <a:cubicBezTo>
                      <a:pt x="19723" y="158915"/>
                      <a:pt x="19723" y="158915"/>
                      <a:pt x="15285" y="158915"/>
                    </a:cubicBezTo>
                    <a:cubicBezTo>
                      <a:pt x="15285" y="154463"/>
                      <a:pt x="15285" y="154463"/>
                      <a:pt x="15285" y="154463"/>
                    </a:cubicBezTo>
                    <a:cubicBezTo>
                      <a:pt x="15285" y="154463"/>
                      <a:pt x="15285" y="154463"/>
                      <a:pt x="15285" y="150012"/>
                    </a:cubicBezTo>
                    <a:cubicBezTo>
                      <a:pt x="19723" y="150012"/>
                      <a:pt x="19723" y="150012"/>
                      <a:pt x="19723" y="150012"/>
                    </a:cubicBezTo>
                    <a:cubicBezTo>
                      <a:pt x="19723" y="150012"/>
                      <a:pt x="24160" y="150012"/>
                      <a:pt x="24160" y="150012"/>
                    </a:cubicBezTo>
                    <a:cubicBezTo>
                      <a:pt x="24160" y="150012"/>
                      <a:pt x="24160" y="145560"/>
                      <a:pt x="24160" y="145560"/>
                    </a:cubicBezTo>
                    <a:cubicBezTo>
                      <a:pt x="24160" y="145560"/>
                      <a:pt x="24160" y="145560"/>
                      <a:pt x="19723" y="145560"/>
                    </a:cubicBezTo>
                    <a:cubicBezTo>
                      <a:pt x="19723" y="141108"/>
                      <a:pt x="19723" y="141108"/>
                      <a:pt x="24160" y="141108"/>
                    </a:cubicBezTo>
                    <a:cubicBezTo>
                      <a:pt x="24160" y="136656"/>
                      <a:pt x="28598" y="141108"/>
                      <a:pt x="28598" y="136656"/>
                    </a:cubicBezTo>
                    <a:cubicBezTo>
                      <a:pt x="33035" y="132205"/>
                      <a:pt x="28598" y="132205"/>
                      <a:pt x="24160" y="132205"/>
                    </a:cubicBezTo>
                    <a:cubicBezTo>
                      <a:pt x="24160" y="132205"/>
                      <a:pt x="19723" y="136656"/>
                      <a:pt x="19723" y="132205"/>
                    </a:cubicBezTo>
                    <a:cubicBezTo>
                      <a:pt x="19723" y="127753"/>
                      <a:pt x="24160" y="132205"/>
                      <a:pt x="24160" y="127753"/>
                    </a:cubicBezTo>
                    <a:cubicBezTo>
                      <a:pt x="24160" y="127753"/>
                      <a:pt x="19723" y="127753"/>
                      <a:pt x="19723" y="127753"/>
                    </a:cubicBezTo>
                    <a:cubicBezTo>
                      <a:pt x="19723" y="123301"/>
                      <a:pt x="19723" y="123301"/>
                      <a:pt x="19723" y="123301"/>
                    </a:cubicBezTo>
                    <a:cubicBezTo>
                      <a:pt x="19723" y="118850"/>
                      <a:pt x="19723" y="118850"/>
                      <a:pt x="15285" y="118850"/>
                    </a:cubicBezTo>
                    <a:cubicBezTo>
                      <a:pt x="15285" y="114398"/>
                      <a:pt x="15285" y="109946"/>
                      <a:pt x="19723" y="114398"/>
                    </a:cubicBezTo>
                    <a:cubicBezTo>
                      <a:pt x="19723" y="114398"/>
                      <a:pt x="24160" y="114398"/>
                      <a:pt x="24160" y="114398"/>
                    </a:cubicBezTo>
                    <a:cubicBezTo>
                      <a:pt x="24160" y="109946"/>
                      <a:pt x="33035" y="109946"/>
                      <a:pt x="33035" y="109946"/>
                    </a:cubicBezTo>
                    <a:cubicBezTo>
                      <a:pt x="37473" y="109946"/>
                      <a:pt x="37473" y="109946"/>
                      <a:pt x="41911" y="114398"/>
                    </a:cubicBezTo>
                    <a:cubicBezTo>
                      <a:pt x="41911" y="114398"/>
                      <a:pt x="41911" y="118850"/>
                      <a:pt x="41911" y="118850"/>
                    </a:cubicBezTo>
                    <a:cubicBezTo>
                      <a:pt x="46348" y="118850"/>
                      <a:pt x="41911" y="114398"/>
                      <a:pt x="46348" y="114398"/>
                    </a:cubicBezTo>
                    <a:cubicBezTo>
                      <a:pt x="50786" y="109946"/>
                      <a:pt x="50786" y="114398"/>
                      <a:pt x="50786" y="114398"/>
                    </a:cubicBezTo>
                    <a:cubicBezTo>
                      <a:pt x="55223" y="114398"/>
                      <a:pt x="55223" y="114398"/>
                      <a:pt x="59661" y="114398"/>
                    </a:cubicBezTo>
                    <a:cubicBezTo>
                      <a:pt x="59661" y="114398"/>
                      <a:pt x="64099" y="114398"/>
                      <a:pt x="59661" y="109946"/>
                    </a:cubicBezTo>
                    <a:cubicBezTo>
                      <a:pt x="59661" y="109946"/>
                      <a:pt x="59661" y="109946"/>
                      <a:pt x="59661" y="105494"/>
                    </a:cubicBezTo>
                    <a:cubicBezTo>
                      <a:pt x="59661" y="105494"/>
                      <a:pt x="72974" y="101043"/>
                      <a:pt x="72974" y="96591"/>
                    </a:cubicBezTo>
                    <a:cubicBezTo>
                      <a:pt x="68536" y="96591"/>
                      <a:pt x="68536" y="96591"/>
                      <a:pt x="64099" y="96591"/>
                    </a:cubicBezTo>
                    <a:cubicBezTo>
                      <a:pt x="59661" y="96591"/>
                      <a:pt x="59661" y="96591"/>
                      <a:pt x="55223" y="96591"/>
                    </a:cubicBezTo>
                    <a:cubicBezTo>
                      <a:pt x="55223" y="96591"/>
                      <a:pt x="55223" y="92139"/>
                      <a:pt x="55223" y="92139"/>
                    </a:cubicBezTo>
                    <a:cubicBezTo>
                      <a:pt x="50786" y="92139"/>
                      <a:pt x="55223" y="87687"/>
                      <a:pt x="59661" y="87687"/>
                    </a:cubicBezTo>
                    <a:cubicBezTo>
                      <a:pt x="59661" y="87687"/>
                      <a:pt x="64099" y="87687"/>
                      <a:pt x="64099" y="87687"/>
                    </a:cubicBezTo>
                    <a:cubicBezTo>
                      <a:pt x="64099" y="87687"/>
                      <a:pt x="59661" y="83236"/>
                      <a:pt x="64099" y="83236"/>
                    </a:cubicBezTo>
                    <a:cubicBezTo>
                      <a:pt x="64099" y="83236"/>
                      <a:pt x="68536" y="83236"/>
                      <a:pt x="68536" y="83236"/>
                    </a:cubicBezTo>
                    <a:cubicBezTo>
                      <a:pt x="68536" y="83236"/>
                      <a:pt x="68536" y="78784"/>
                      <a:pt x="68536" y="78784"/>
                    </a:cubicBezTo>
                    <a:cubicBezTo>
                      <a:pt x="68536" y="78784"/>
                      <a:pt x="64099" y="74332"/>
                      <a:pt x="64099" y="74332"/>
                    </a:cubicBezTo>
                    <a:cubicBezTo>
                      <a:pt x="64099" y="74332"/>
                      <a:pt x="68536" y="65429"/>
                      <a:pt x="72974" y="69880"/>
                    </a:cubicBezTo>
                    <a:cubicBezTo>
                      <a:pt x="72974" y="69880"/>
                      <a:pt x="77411" y="65429"/>
                      <a:pt x="77411" y="65429"/>
                    </a:cubicBezTo>
                    <a:cubicBezTo>
                      <a:pt x="77411" y="65429"/>
                      <a:pt x="81849" y="65429"/>
                      <a:pt x="81849" y="65429"/>
                    </a:cubicBezTo>
                    <a:cubicBezTo>
                      <a:pt x="81849" y="65429"/>
                      <a:pt x="81849" y="65429"/>
                      <a:pt x="86286" y="65429"/>
                    </a:cubicBezTo>
                    <a:cubicBezTo>
                      <a:pt x="86286" y="60977"/>
                      <a:pt x="86286" y="60977"/>
                      <a:pt x="86286" y="60977"/>
                    </a:cubicBezTo>
                    <a:cubicBezTo>
                      <a:pt x="90724" y="65429"/>
                      <a:pt x="90724" y="65429"/>
                      <a:pt x="90724" y="69880"/>
                    </a:cubicBezTo>
                    <a:cubicBezTo>
                      <a:pt x="90724" y="74332"/>
                      <a:pt x="86286" y="78784"/>
                      <a:pt x="86286" y="78784"/>
                    </a:cubicBezTo>
                    <a:cubicBezTo>
                      <a:pt x="86286" y="78784"/>
                      <a:pt x="95162" y="74332"/>
                      <a:pt x="95162" y="74332"/>
                    </a:cubicBezTo>
                    <a:cubicBezTo>
                      <a:pt x="95162" y="69880"/>
                      <a:pt x="90724" y="65429"/>
                      <a:pt x="90724" y="60977"/>
                    </a:cubicBezTo>
                    <a:cubicBezTo>
                      <a:pt x="95162" y="60977"/>
                      <a:pt x="99599" y="60977"/>
                      <a:pt x="99599" y="60977"/>
                    </a:cubicBezTo>
                    <a:cubicBezTo>
                      <a:pt x="99599" y="60977"/>
                      <a:pt x="95162" y="56525"/>
                      <a:pt x="99599" y="56525"/>
                    </a:cubicBezTo>
                    <a:cubicBezTo>
                      <a:pt x="99599" y="56525"/>
                      <a:pt x="104037" y="60977"/>
                      <a:pt x="104037" y="60977"/>
                    </a:cubicBezTo>
                    <a:cubicBezTo>
                      <a:pt x="108474" y="60977"/>
                      <a:pt x="108474" y="60977"/>
                      <a:pt x="104037" y="65429"/>
                    </a:cubicBezTo>
                    <a:cubicBezTo>
                      <a:pt x="104037" y="69880"/>
                      <a:pt x="104037" y="69880"/>
                      <a:pt x="104037" y="69880"/>
                    </a:cubicBezTo>
                    <a:cubicBezTo>
                      <a:pt x="104037" y="69880"/>
                      <a:pt x="104037" y="69880"/>
                      <a:pt x="108474" y="74332"/>
                    </a:cubicBezTo>
                    <a:cubicBezTo>
                      <a:pt x="108474" y="74332"/>
                      <a:pt x="108474" y="74332"/>
                      <a:pt x="108474" y="69880"/>
                    </a:cubicBezTo>
                    <a:cubicBezTo>
                      <a:pt x="108474" y="69880"/>
                      <a:pt x="112912" y="69880"/>
                      <a:pt x="112912" y="65429"/>
                    </a:cubicBezTo>
                    <a:cubicBezTo>
                      <a:pt x="112912" y="65429"/>
                      <a:pt x="112912" y="65429"/>
                      <a:pt x="117350" y="65429"/>
                    </a:cubicBezTo>
                    <a:cubicBezTo>
                      <a:pt x="117350" y="65429"/>
                      <a:pt x="117350" y="65429"/>
                      <a:pt x="121787" y="65429"/>
                    </a:cubicBezTo>
                    <a:cubicBezTo>
                      <a:pt x="121787" y="65429"/>
                      <a:pt x="121787" y="65429"/>
                      <a:pt x="121787" y="60977"/>
                    </a:cubicBezTo>
                    <a:cubicBezTo>
                      <a:pt x="121787" y="60977"/>
                      <a:pt x="121787" y="60977"/>
                      <a:pt x="121787" y="56525"/>
                    </a:cubicBezTo>
                    <a:cubicBezTo>
                      <a:pt x="121787" y="56525"/>
                      <a:pt x="121787" y="56525"/>
                      <a:pt x="121787" y="52073"/>
                    </a:cubicBezTo>
                    <a:cubicBezTo>
                      <a:pt x="121787" y="52073"/>
                      <a:pt x="121787" y="52073"/>
                      <a:pt x="126225" y="47622"/>
                    </a:cubicBezTo>
                    <a:cubicBezTo>
                      <a:pt x="126225" y="47622"/>
                      <a:pt x="126225" y="47622"/>
                      <a:pt x="126225" y="43170"/>
                    </a:cubicBezTo>
                    <a:cubicBezTo>
                      <a:pt x="126225" y="43170"/>
                      <a:pt x="126225" y="43170"/>
                      <a:pt x="126225" y="38718"/>
                    </a:cubicBezTo>
                    <a:cubicBezTo>
                      <a:pt x="126225" y="38718"/>
                      <a:pt x="126225" y="38718"/>
                      <a:pt x="126225" y="34266"/>
                    </a:cubicBezTo>
                    <a:cubicBezTo>
                      <a:pt x="126225" y="34266"/>
                      <a:pt x="126225" y="34266"/>
                      <a:pt x="126225" y="29815"/>
                    </a:cubicBezTo>
                    <a:cubicBezTo>
                      <a:pt x="126225" y="25363"/>
                      <a:pt x="130662" y="20911"/>
                      <a:pt x="130662" y="20911"/>
                    </a:cubicBezTo>
                    <a:cubicBezTo>
                      <a:pt x="130662" y="20911"/>
                      <a:pt x="130662" y="20911"/>
                      <a:pt x="126225" y="20911"/>
                    </a:cubicBezTo>
                    <a:cubicBezTo>
                      <a:pt x="130662" y="20911"/>
                      <a:pt x="130662" y="16460"/>
                      <a:pt x="130662" y="16460"/>
                    </a:cubicBezTo>
                    <a:cubicBezTo>
                      <a:pt x="130662" y="16460"/>
                      <a:pt x="130662" y="16460"/>
                      <a:pt x="126225" y="16460"/>
                    </a:cubicBezTo>
                    <a:cubicBezTo>
                      <a:pt x="130662" y="12008"/>
                      <a:pt x="130662" y="7556"/>
                      <a:pt x="135100" y="7556"/>
                    </a:cubicBezTo>
                    <a:cubicBezTo>
                      <a:pt x="135100" y="7556"/>
                      <a:pt x="135100" y="7556"/>
                      <a:pt x="139537" y="7556"/>
                    </a:cubicBezTo>
                    <a:cubicBezTo>
                      <a:pt x="139537" y="7556"/>
                      <a:pt x="139537" y="7556"/>
                      <a:pt x="135100" y="3104"/>
                    </a:cubicBezTo>
                    <a:cubicBezTo>
                      <a:pt x="135100" y="3104"/>
                      <a:pt x="135100" y="3104"/>
                      <a:pt x="130662" y="3104"/>
                    </a:cubicBezTo>
                    <a:close/>
                    <a:moveTo>
                      <a:pt x="123130" y="0"/>
                    </a:moveTo>
                    <a:lnTo>
                      <a:pt x="130866" y="0"/>
                    </a:lnTo>
                    <a:lnTo>
                      <a:pt x="126225" y="3104"/>
                    </a:lnTo>
                    <a:close/>
                  </a:path>
                </a:pathLst>
              </a:custGeom>
              <a:solidFill>
                <a:srgbClr val="FFFFFF">
                  <a:alpha val="36000"/>
                </a:srgbClr>
              </a:solidFill>
              <a:ln>
                <a:noFill/>
              </a:ln>
              <a:effectLst>
                <a:softEdge rad="635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ru-UA"/>
              </a:p>
            </p:txBody>
          </p:sp>
          <p:sp>
            <p:nvSpPr>
              <p:cNvPr id="116" name="Rectangle 78">
                <a:extLst>
                  <a:ext uri="{FF2B5EF4-FFF2-40B4-BE49-F238E27FC236}">
                    <a16:creationId xmlns:a16="http://schemas.microsoft.com/office/drawing/2014/main" id="{A0B90262-CE3E-455E-A932-A471548D3A03}"/>
                  </a:ext>
                </a:extLst>
              </p:cNvPr>
              <p:cNvSpPr>
                <a:spLocks noChangeArrowheads="1"/>
              </p:cNvSpPr>
              <p:nvPr/>
            </p:nvSpPr>
            <p:spPr bwMode="auto">
              <a:xfrm>
                <a:off x="3969330" y="2818607"/>
                <a:ext cx="2357438" cy="688975"/>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17" name="Rectangle 79">
                <a:extLst>
                  <a:ext uri="{FF2B5EF4-FFF2-40B4-BE49-F238E27FC236}">
                    <a16:creationId xmlns:a16="http://schemas.microsoft.com/office/drawing/2014/main" id="{96791A53-54E7-474F-88F2-CEDA415443AC}"/>
                  </a:ext>
                </a:extLst>
              </p:cNvPr>
              <p:cNvSpPr>
                <a:spLocks noChangeArrowheads="1"/>
              </p:cNvSpPr>
              <p:nvPr/>
            </p:nvSpPr>
            <p:spPr bwMode="auto">
              <a:xfrm>
                <a:off x="3969330" y="2818607"/>
                <a:ext cx="235743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18" name="Freeform 5">
                <a:extLst>
                  <a:ext uri="{FF2B5EF4-FFF2-40B4-BE49-F238E27FC236}">
                    <a16:creationId xmlns:a16="http://schemas.microsoft.com/office/drawing/2014/main" id="{B37B6236-2211-4822-84F0-707FDADA0803}"/>
                  </a:ext>
                </a:extLst>
              </p:cNvPr>
              <p:cNvSpPr>
                <a:spLocks noEditPoints="1"/>
              </p:cNvSpPr>
              <p:nvPr/>
            </p:nvSpPr>
            <p:spPr bwMode="auto">
              <a:xfrm>
                <a:off x="3961392" y="2805116"/>
                <a:ext cx="2365376" cy="712618"/>
              </a:xfrm>
              <a:custGeom>
                <a:avLst/>
                <a:gdLst>
                  <a:gd name="T0" fmla="*/ 1102 w 1102"/>
                  <a:gd name="T1" fmla="*/ 332 h 332"/>
                  <a:gd name="T2" fmla="*/ 0 w 1102"/>
                  <a:gd name="T3" fmla="*/ 332 h 332"/>
                  <a:gd name="T4" fmla="*/ 0 w 1102"/>
                  <a:gd name="T5" fmla="*/ 0 h 332"/>
                  <a:gd name="T6" fmla="*/ 1102 w 1102"/>
                  <a:gd name="T7" fmla="*/ 0 h 332"/>
                  <a:gd name="T8" fmla="*/ 1102 w 1102"/>
                  <a:gd name="T9" fmla="*/ 332 h 332"/>
                  <a:gd name="T10" fmla="*/ 5 w 1102"/>
                  <a:gd name="T11" fmla="*/ 325 h 332"/>
                  <a:gd name="T12" fmla="*/ 1095 w 1102"/>
                  <a:gd name="T13" fmla="*/ 325 h 332"/>
                  <a:gd name="T14" fmla="*/ 1095 w 1102"/>
                  <a:gd name="T15" fmla="*/ 7 h 332"/>
                  <a:gd name="T16" fmla="*/ 5 w 1102"/>
                  <a:gd name="T17" fmla="*/ 7 h 332"/>
                  <a:gd name="T18" fmla="*/ 5 w 1102"/>
                  <a:gd name="T19" fmla="*/ 32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32">
                    <a:moveTo>
                      <a:pt x="1102" y="332"/>
                    </a:moveTo>
                    <a:lnTo>
                      <a:pt x="0" y="332"/>
                    </a:lnTo>
                    <a:lnTo>
                      <a:pt x="0" y="0"/>
                    </a:lnTo>
                    <a:lnTo>
                      <a:pt x="1102" y="0"/>
                    </a:lnTo>
                    <a:lnTo>
                      <a:pt x="1102" y="332"/>
                    </a:lnTo>
                    <a:close/>
                    <a:moveTo>
                      <a:pt x="5" y="325"/>
                    </a:moveTo>
                    <a:lnTo>
                      <a:pt x="1095" y="325"/>
                    </a:lnTo>
                    <a:lnTo>
                      <a:pt x="1095" y="7"/>
                    </a:lnTo>
                    <a:lnTo>
                      <a:pt x="5" y="7"/>
                    </a:lnTo>
                    <a:lnTo>
                      <a:pt x="5" y="325"/>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5140" name="Rectangle 102">
              <a:extLst>
                <a:ext uri="{FF2B5EF4-FFF2-40B4-BE49-F238E27FC236}">
                  <a16:creationId xmlns:a16="http://schemas.microsoft.com/office/drawing/2014/main" id="{E4039BAB-FE2E-468C-BE73-38123832E310}"/>
                </a:ext>
              </a:extLst>
            </p:cNvPr>
            <p:cNvSpPr>
              <a:spLocks noChangeArrowheads="1"/>
            </p:cNvSpPr>
            <p:nvPr/>
          </p:nvSpPr>
          <p:spPr bwMode="auto">
            <a:xfrm>
              <a:off x="4455477" y="2897188"/>
              <a:ext cx="123271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900" b="1" i="0" u="none" strike="noStrike" cap="none" normalizeH="0" baseline="0">
                  <a:ln>
                    <a:noFill/>
                  </a:ln>
                  <a:solidFill>
                    <a:schemeClr val="bg2"/>
                  </a:solidFill>
                  <a:effectLst/>
                  <a:latin typeface="Montserrat SemiBold" panose="00000700000000000000" pitchFamily="50" charset="-52"/>
                  <a:ea typeface="Open Sans" panose="020B0606030504020204" pitchFamily="34" charset="0"/>
                  <a:cs typeface="Open Sans" panose="020B0606030504020204" pitchFamily="34" charset="0"/>
                </a:rPr>
                <a:t>$ 856 000</a:t>
              </a:r>
              <a:endParaRPr kumimoji="0" lang="ru-UA" altLang="ru-UA" sz="1800" b="0" i="0" u="none" strike="noStrike" cap="none" normalizeH="0" baseline="0">
                <a:ln>
                  <a:noFill/>
                </a:ln>
                <a:solidFill>
                  <a:schemeClr val="bg2"/>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
          <p:nvSpPr>
            <p:cNvPr id="41" name="TextBox 40">
              <a:extLst>
                <a:ext uri="{FF2B5EF4-FFF2-40B4-BE49-F238E27FC236}">
                  <a16:creationId xmlns:a16="http://schemas.microsoft.com/office/drawing/2014/main" id="{FF3AA285-0E47-4AA8-9898-7BF71EBB6B77}"/>
                </a:ext>
              </a:extLst>
            </p:cNvPr>
            <p:cNvSpPr txBox="1"/>
            <p:nvPr/>
          </p:nvSpPr>
          <p:spPr>
            <a:xfrm>
              <a:off x="3960348" y="3170526"/>
              <a:ext cx="2222968" cy="230832"/>
            </a:xfrm>
            <a:prstGeom prst="rect">
              <a:avLst/>
            </a:prstGeom>
            <a:noFill/>
          </p:spPr>
          <p:txBody>
            <a:bodyPr wrap="square" rtlCol="0">
              <a:spAutoFit/>
            </a:bodyPr>
            <a:lstStyle/>
            <a:p>
              <a:pPr algn="ctr"/>
              <a:r>
                <a:rPr lang="en-US" sz="900">
                  <a:solidFill>
                    <a:schemeClr val="bg2"/>
                  </a:solidFill>
                  <a:latin typeface="Montserrat Light" panose="00000400000000000000" pitchFamily="50" charset="-52"/>
                </a:rPr>
                <a:t>Lorem ipsum dolor sit amet</a:t>
              </a:r>
              <a:endParaRPr lang="ru-UA" sz="900">
                <a:solidFill>
                  <a:schemeClr val="bg2"/>
                </a:solidFill>
                <a:latin typeface="Montserrat Light" panose="00000400000000000000" pitchFamily="50" charset="-52"/>
              </a:endParaRPr>
            </a:p>
          </p:txBody>
        </p:sp>
      </p:grpSp>
      <p:grpSp>
        <p:nvGrpSpPr>
          <p:cNvPr id="2" name="Group 1">
            <a:extLst>
              <a:ext uri="{FF2B5EF4-FFF2-40B4-BE49-F238E27FC236}">
                <a16:creationId xmlns:a16="http://schemas.microsoft.com/office/drawing/2014/main" id="{587311BF-F75E-4549-8807-6B3449F526C0}"/>
              </a:ext>
            </a:extLst>
          </p:cNvPr>
          <p:cNvGrpSpPr/>
          <p:nvPr/>
        </p:nvGrpSpPr>
        <p:grpSpPr>
          <a:xfrm>
            <a:off x="7035401" y="4672986"/>
            <a:ext cx="2468279" cy="1108590"/>
            <a:chOff x="7035401" y="4672986"/>
            <a:chExt cx="2468279" cy="1108590"/>
          </a:xfrm>
        </p:grpSpPr>
        <p:grpSp>
          <p:nvGrpSpPr>
            <p:cNvPr id="5150" name="Group 5149">
              <a:extLst>
                <a:ext uri="{FF2B5EF4-FFF2-40B4-BE49-F238E27FC236}">
                  <a16:creationId xmlns:a16="http://schemas.microsoft.com/office/drawing/2014/main" id="{C003B260-9946-459A-A325-4A044DF8341D}"/>
                </a:ext>
              </a:extLst>
            </p:cNvPr>
            <p:cNvGrpSpPr/>
            <p:nvPr/>
          </p:nvGrpSpPr>
          <p:grpSpPr>
            <a:xfrm>
              <a:off x="7035401" y="4672986"/>
              <a:ext cx="2468279" cy="1108590"/>
              <a:chOff x="7035401" y="4672986"/>
              <a:chExt cx="2468279" cy="1108590"/>
            </a:xfrm>
          </p:grpSpPr>
          <p:sp>
            <p:nvSpPr>
              <p:cNvPr id="123" name="Rectangle 76">
                <a:extLst>
                  <a:ext uri="{FF2B5EF4-FFF2-40B4-BE49-F238E27FC236}">
                    <a16:creationId xmlns:a16="http://schemas.microsoft.com/office/drawing/2014/main" id="{F87C0ED4-BF03-472C-8BBF-AB6A6CE1B2E9}"/>
                  </a:ext>
                </a:extLst>
              </p:cNvPr>
              <p:cNvSpPr>
                <a:spLocks noChangeArrowheads="1"/>
              </p:cNvSpPr>
              <p:nvPr/>
            </p:nvSpPr>
            <p:spPr bwMode="auto">
              <a:xfrm>
                <a:off x="7043339" y="4948607"/>
                <a:ext cx="2357438" cy="688975"/>
              </a:xfrm>
              <a:prstGeom prst="rect">
                <a:avLst/>
              </a:prstGeom>
              <a:gradFill>
                <a:gsLst>
                  <a:gs pos="0">
                    <a:srgbClr val="8681EF"/>
                  </a:gs>
                  <a:gs pos="100000">
                    <a:srgbClr val="9843E5"/>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24" name="Rectangle 77">
                <a:extLst>
                  <a:ext uri="{FF2B5EF4-FFF2-40B4-BE49-F238E27FC236}">
                    <a16:creationId xmlns:a16="http://schemas.microsoft.com/office/drawing/2014/main" id="{841537A5-98D9-4427-A646-59E850774595}"/>
                  </a:ext>
                </a:extLst>
              </p:cNvPr>
              <p:cNvSpPr>
                <a:spLocks noChangeArrowheads="1"/>
              </p:cNvSpPr>
              <p:nvPr/>
            </p:nvSpPr>
            <p:spPr bwMode="auto">
              <a:xfrm>
                <a:off x="7043339" y="4948607"/>
                <a:ext cx="235743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38" name="Freeform 21">
                <a:extLst>
                  <a:ext uri="{FF2B5EF4-FFF2-40B4-BE49-F238E27FC236}">
                    <a16:creationId xmlns:a16="http://schemas.microsoft.com/office/drawing/2014/main" id="{0C41E1F2-387F-4CDD-8492-2618AA633CA8}"/>
                  </a:ext>
                </a:extLst>
              </p:cNvPr>
              <p:cNvSpPr>
                <a:spLocks/>
              </p:cNvSpPr>
              <p:nvPr/>
            </p:nvSpPr>
            <p:spPr bwMode="auto">
              <a:xfrm>
                <a:off x="7043339" y="4672986"/>
                <a:ext cx="453970" cy="880702"/>
              </a:xfrm>
              <a:custGeom>
                <a:avLst/>
                <a:gdLst>
                  <a:gd name="T0" fmla="*/ 47 w 49"/>
                  <a:gd name="T1" fmla="*/ 27 h 98"/>
                  <a:gd name="T2" fmla="*/ 45 w 49"/>
                  <a:gd name="T3" fmla="*/ 25 h 98"/>
                  <a:gd name="T4" fmla="*/ 43 w 49"/>
                  <a:gd name="T5" fmla="*/ 25 h 98"/>
                  <a:gd name="T6" fmla="*/ 44 w 49"/>
                  <a:gd name="T7" fmla="*/ 34 h 98"/>
                  <a:gd name="T8" fmla="*/ 42 w 49"/>
                  <a:gd name="T9" fmla="*/ 39 h 98"/>
                  <a:gd name="T10" fmla="*/ 38 w 49"/>
                  <a:gd name="T11" fmla="*/ 55 h 98"/>
                  <a:gd name="T12" fmla="*/ 36 w 49"/>
                  <a:gd name="T13" fmla="*/ 59 h 98"/>
                  <a:gd name="T14" fmla="*/ 34 w 49"/>
                  <a:gd name="T15" fmla="*/ 68 h 98"/>
                  <a:gd name="T16" fmla="*/ 29 w 49"/>
                  <a:gd name="T17" fmla="*/ 81 h 98"/>
                  <a:gd name="T18" fmla="*/ 27 w 49"/>
                  <a:gd name="T19" fmla="*/ 90 h 98"/>
                  <a:gd name="T20" fmla="*/ 16 w 49"/>
                  <a:gd name="T21" fmla="*/ 97 h 98"/>
                  <a:gd name="T22" fmla="*/ 8 w 49"/>
                  <a:gd name="T23" fmla="*/ 95 h 98"/>
                  <a:gd name="T24" fmla="*/ 4 w 49"/>
                  <a:gd name="T25" fmla="*/ 90 h 98"/>
                  <a:gd name="T26" fmla="*/ 3 w 49"/>
                  <a:gd name="T27" fmla="*/ 83 h 98"/>
                  <a:gd name="T28" fmla="*/ 0 w 49"/>
                  <a:gd name="T29" fmla="*/ 71 h 98"/>
                  <a:gd name="T30" fmla="*/ 4 w 49"/>
                  <a:gd name="T31" fmla="*/ 64 h 98"/>
                  <a:gd name="T32" fmla="*/ 8 w 49"/>
                  <a:gd name="T33" fmla="*/ 54 h 98"/>
                  <a:gd name="T34" fmla="*/ 7 w 49"/>
                  <a:gd name="T35" fmla="*/ 48 h 98"/>
                  <a:gd name="T36" fmla="*/ 6 w 49"/>
                  <a:gd name="T37" fmla="*/ 44 h 98"/>
                  <a:gd name="T38" fmla="*/ 6 w 49"/>
                  <a:gd name="T39" fmla="*/ 36 h 98"/>
                  <a:gd name="T40" fmla="*/ 9 w 49"/>
                  <a:gd name="T41" fmla="*/ 29 h 98"/>
                  <a:gd name="T42" fmla="*/ 14 w 49"/>
                  <a:gd name="T43" fmla="*/ 28 h 98"/>
                  <a:gd name="T44" fmla="*/ 19 w 49"/>
                  <a:gd name="T45" fmla="*/ 26 h 98"/>
                  <a:gd name="T46" fmla="*/ 21 w 49"/>
                  <a:gd name="T47" fmla="*/ 26 h 98"/>
                  <a:gd name="T48" fmla="*/ 26 w 49"/>
                  <a:gd name="T49" fmla="*/ 23 h 98"/>
                  <a:gd name="T50" fmla="*/ 28 w 49"/>
                  <a:gd name="T51" fmla="*/ 21 h 98"/>
                  <a:gd name="T52" fmla="*/ 32 w 49"/>
                  <a:gd name="T53" fmla="*/ 15 h 98"/>
                  <a:gd name="T54" fmla="*/ 31 w 49"/>
                  <a:gd name="T55" fmla="*/ 11 h 98"/>
                  <a:gd name="T56" fmla="*/ 33 w 49"/>
                  <a:gd name="T57" fmla="*/ 11 h 98"/>
                  <a:gd name="T58" fmla="*/ 34 w 49"/>
                  <a:gd name="T59" fmla="*/ 11 h 98"/>
                  <a:gd name="T60" fmla="*/ 38 w 49"/>
                  <a:gd name="T61" fmla="*/ 9 h 98"/>
                  <a:gd name="T62" fmla="*/ 39 w 49"/>
                  <a:gd name="T63" fmla="*/ 2 h 98"/>
                  <a:gd name="T64" fmla="*/ 41 w 49"/>
                  <a:gd name="T65" fmla="*/ 0 h 98"/>
                  <a:gd name="T66" fmla="*/ 43 w 49"/>
                  <a:gd name="T67" fmla="*/ 4 h 98"/>
                  <a:gd name="T68" fmla="*/ 45 w 49"/>
                  <a:gd name="T69" fmla="*/ 7 h 98"/>
                  <a:gd name="T70" fmla="*/ 49 w 49"/>
                  <a:gd name="T71" fmla="*/ 2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 h="98">
                    <a:moveTo>
                      <a:pt x="49" y="21"/>
                    </a:moveTo>
                    <a:cubicBezTo>
                      <a:pt x="49" y="22"/>
                      <a:pt x="48" y="26"/>
                      <a:pt x="47" y="27"/>
                    </a:cubicBezTo>
                    <a:cubicBezTo>
                      <a:pt x="46" y="27"/>
                      <a:pt x="46" y="27"/>
                      <a:pt x="45" y="26"/>
                    </a:cubicBezTo>
                    <a:cubicBezTo>
                      <a:pt x="45" y="25"/>
                      <a:pt x="45" y="25"/>
                      <a:pt x="45" y="25"/>
                    </a:cubicBezTo>
                    <a:cubicBezTo>
                      <a:pt x="45" y="24"/>
                      <a:pt x="45" y="23"/>
                      <a:pt x="44" y="23"/>
                    </a:cubicBezTo>
                    <a:cubicBezTo>
                      <a:pt x="43" y="24"/>
                      <a:pt x="43" y="24"/>
                      <a:pt x="43" y="25"/>
                    </a:cubicBezTo>
                    <a:cubicBezTo>
                      <a:pt x="43" y="28"/>
                      <a:pt x="45" y="30"/>
                      <a:pt x="44" y="33"/>
                    </a:cubicBezTo>
                    <a:cubicBezTo>
                      <a:pt x="44" y="33"/>
                      <a:pt x="44" y="33"/>
                      <a:pt x="44" y="34"/>
                    </a:cubicBezTo>
                    <a:cubicBezTo>
                      <a:pt x="42" y="35"/>
                      <a:pt x="42" y="36"/>
                      <a:pt x="42" y="38"/>
                    </a:cubicBezTo>
                    <a:cubicBezTo>
                      <a:pt x="42" y="39"/>
                      <a:pt x="43" y="39"/>
                      <a:pt x="42" y="39"/>
                    </a:cubicBezTo>
                    <a:cubicBezTo>
                      <a:pt x="41" y="42"/>
                      <a:pt x="42" y="44"/>
                      <a:pt x="40" y="47"/>
                    </a:cubicBezTo>
                    <a:cubicBezTo>
                      <a:pt x="39" y="49"/>
                      <a:pt x="38" y="52"/>
                      <a:pt x="38" y="55"/>
                    </a:cubicBezTo>
                    <a:cubicBezTo>
                      <a:pt x="38" y="56"/>
                      <a:pt x="37" y="57"/>
                      <a:pt x="37" y="57"/>
                    </a:cubicBezTo>
                    <a:cubicBezTo>
                      <a:pt x="37" y="58"/>
                      <a:pt x="37" y="59"/>
                      <a:pt x="36" y="59"/>
                    </a:cubicBezTo>
                    <a:cubicBezTo>
                      <a:pt x="35" y="60"/>
                      <a:pt x="35" y="61"/>
                      <a:pt x="35" y="63"/>
                    </a:cubicBezTo>
                    <a:cubicBezTo>
                      <a:pt x="35" y="65"/>
                      <a:pt x="34" y="67"/>
                      <a:pt x="34" y="68"/>
                    </a:cubicBezTo>
                    <a:cubicBezTo>
                      <a:pt x="33" y="71"/>
                      <a:pt x="32" y="73"/>
                      <a:pt x="31" y="76"/>
                    </a:cubicBezTo>
                    <a:cubicBezTo>
                      <a:pt x="31" y="78"/>
                      <a:pt x="31" y="80"/>
                      <a:pt x="29" y="81"/>
                    </a:cubicBezTo>
                    <a:cubicBezTo>
                      <a:pt x="30" y="83"/>
                      <a:pt x="29" y="85"/>
                      <a:pt x="28" y="87"/>
                    </a:cubicBezTo>
                    <a:cubicBezTo>
                      <a:pt x="27" y="88"/>
                      <a:pt x="27" y="89"/>
                      <a:pt x="27" y="90"/>
                    </a:cubicBezTo>
                    <a:cubicBezTo>
                      <a:pt x="26" y="92"/>
                      <a:pt x="24" y="94"/>
                      <a:pt x="22" y="94"/>
                    </a:cubicBezTo>
                    <a:cubicBezTo>
                      <a:pt x="20" y="94"/>
                      <a:pt x="18" y="95"/>
                      <a:pt x="16" y="97"/>
                    </a:cubicBezTo>
                    <a:cubicBezTo>
                      <a:pt x="15" y="98"/>
                      <a:pt x="13" y="98"/>
                      <a:pt x="12" y="96"/>
                    </a:cubicBezTo>
                    <a:cubicBezTo>
                      <a:pt x="11" y="95"/>
                      <a:pt x="10" y="95"/>
                      <a:pt x="8" y="95"/>
                    </a:cubicBezTo>
                    <a:cubicBezTo>
                      <a:pt x="8" y="95"/>
                      <a:pt x="7" y="95"/>
                      <a:pt x="7" y="94"/>
                    </a:cubicBezTo>
                    <a:cubicBezTo>
                      <a:pt x="6" y="93"/>
                      <a:pt x="5" y="92"/>
                      <a:pt x="4" y="90"/>
                    </a:cubicBezTo>
                    <a:cubicBezTo>
                      <a:pt x="4" y="90"/>
                      <a:pt x="4" y="90"/>
                      <a:pt x="4" y="89"/>
                    </a:cubicBezTo>
                    <a:cubicBezTo>
                      <a:pt x="2" y="87"/>
                      <a:pt x="2" y="85"/>
                      <a:pt x="3" y="83"/>
                    </a:cubicBezTo>
                    <a:cubicBezTo>
                      <a:pt x="4" y="81"/>
                      <a:pt x="3" y="80"/>
                      <a:pt x="2" y="79"/>
                    </a:cubicBezTo>
                    <a:cubicBezTo>
                      <a:pt x="0" y="76"/>
                      <a:pt x="0" y="74"/>
                      <a:pt x="0" y="71"/>
                    </a:cubicBezTo>
                    <a:cubicBezTo>
                      <a:pt x="0" y="70"/>
                      <a:pt x="0" y="70"/>
                      <a:pt x="1" y="69"/>
                    </a:cubicBezTo>
                    <a:cubicBezTo>
                      <a:pt x="1" y="67"/>
                      <a:pt x="2" y="65"/>
                      <a:pt x="4" y="64"/>
                    </a:cubicBezTo>
                    <a:cubicBezTo>
                      <a:pt x="4" y="62"/>
                      <a:pt x="6" y="60"/>
                      <a:pt x="7" y="58"/>
                    </a:cubicBezTo>
                    <a:cubicBezTo>
                      <a:pt x="8" y="57"/>
                      <a:pt x="9" y="55"/>
                      <a:pt x="8" y="54"/>
                    </a:cubicBezTo>
                    <a:cubicBezTo>
                      <a:pt x="8" y="53"/>
                      <a:pt x="7" y="52"/>
                      <a:pt x="8" y="51"/>
                    </a:cubicBezTo>
                    <a:cubicBezTo>
                      <a:pt x="7" y="50"/>
                      <a:pt x="6" y="49"/>
                      <a:pt x="7" y="48"/>
                    </a:cubicBezTo>
                    <a:cubicBezTo>
                      <a:pt x="7" y="48"/>
                      <a:pt x="7" y="47"/>
                      <a:pt x="6" y="46"/>
                    </a:cubicBezTo>
                    <a:cubicBezTo>
                      <a:pt x="6" y="46"/>
                      <a:pt x="6" y="45"/>
                      <a:pt x="6" y="44"/>
                    </a:cubicBezTo>
                    <a:cubicBezTo>
                      <a:pt x="6" y="43"/>
                      <a:pt x="6" y="41"/>
                      <a:pt x="5" y="40"/>
                    </a:cubicBezTo>
                    <a:cubicBezTo>
                      <a:pt x="4" y="39"/>
                      <a:pt x="5" y="37"/>
                      <a:pt x="6" y="36"/>
                    </a:cubicBezTo>
                    <a:cubicBezTo>
                      <a:pt x="7" y="34"/>
                      <a:pt x="8" y="32"/>
                      <a:pt x="8" y="30"/>
                    </a:cubicBezTo>
                    <a:cubicBezTo>
                      <a:pt x="8" y="29"/>
                      <a:pt x="8" y="28"/>
                      <a:pt x="9" y="29"/>
                    </a:cubicBezTo>
                    <a:cubicBezTo>
                      <a:pt x="11" y="30"/>
                      <a:pt x="12" y="29"/>
                      <a:pt x="13" y="28"/>
                    </a:cubicBezTo>
                    <a:cubicBezTo>
                      <a:pt x="13" y="27"/>
                      <a:pt x="13" y="26"/>
                      <a:pt x="14" y="28"/>
                    </a:cubicBezTo>
                    <a:cubicBezTo>
                      <a:pt x="14" y="28"/>
                      <a:pt x="15" y="28"/>
                      <a:pt x="15" y="28"/>
                    </a:cubicBezTo>
                    <a:cubicBezTo>
                      <a:pt x="16" y="27"/>
                      <a:pt x="17" y="27"/>
                      <a:pt x="19" y="26"/>
                    </a:cubicBezTo>
                    <a:cubicBezTo>
                      <a:pt x="19" y="26"/>
                      <a:pt x="20" y="25"/>
                      <a:pt x="20" y="26"/>
                    </a:cubicBezTo>
                    <a:cubicBezTo>
                      <a:pt x="21" y="27"/>
                      <a:pt x="21" y="26"/>
                      <a:pt x="21" y="26"/>
                    </a:cubicBezTo>
                    <a:cubicBezTo>
                      <a:pt x="21" y="25"/>
                      <a:pt x="21" y="25"/>
                      <a:pt x="22" y="24"/>
                    </a:cubicBezTo>
                    <a:cubicBezTo>
                      <a:pt x="23" y="23"/>
                      <a:pt x="24" y="22"/>
                      <a:pt x="26" y="23"/>
                    </a:cubicBezTo>
                    <a:cubicBezTo>
                      <a:pt x="26" y="21"/>
                      <a:pt x="28" y="20"/>
                      <a:pt x="28" y="18"/>
                    </a:cubicBezTo>
                    <a:cubicBezTo>
                      <a:pt x="29" y="19"/>
                      <a:pt x="28" y="20"/>
                      <a:pt x="28" y="21"/>
                    </a:cubicBezTo>
                    <a:cubicBezTo>
                      <a:pt x="30" y="20"/>
                      <a:pt x="30" y="19"/>
                      <a:pt x="30" y="18"/>
                    </a:cubicBezTo>
                    <a:cubicBezTo>
                      <a:pt x="30" y="16"/>
                      <a:pt x="30" y="15"/>
                      <a:pt x="32" y="15"/>
                    </a:cubicBezTo>
                    <a:cubicBezTo>
                      <a:pt x="32" y="14"/>
                      <a:pt x="32" y="14"/>
                      <a:pt x="31" y="13"/>
                    </a:cubicBezTo>
                    <a:cubicBezTo>
                      <a:pt x="31" y="12"/>
                      <a:pt x="31" y="12"/>
                      <a:pt x="31" y="11"/>
                    </a:cubicBezTo>
                    <a:cubicBezTo>
                      <a:pt x="31" y="11"/>
                      <a:pt x="32" y="10"/>
                      <a:pt x="32" y="10"/>
                    </a:cubicBezTo>
                    <a:cubicBezTo>
                      <a:pt x="33" y="10"/>
                      <a:pt x="33" y="11"/>
                      <a:pt x="33" y="11"/>
                    </a:cubicBezTo>
                    <a:cubicBezTo>
                      <a:pt x="33" y="11"/>
                      <a:pt x="33" y="12"/>
                      <a:pt x="34" y="12"/>
                    </a:cubicBezTo>
                    <a:cubicBezTo>
                      <a:pt x="34" y="12"/>
                      <a:pt x="34" y="11"/>
                      <a:pt x="34" y="11"/>
                    </a:cubicBezTo>
                    <a:cubicBezTo>
                      <a:pt x="34" y="10"/>
                      <a:pt x="35" y="10"/>
                      <a:pt x="36" y="10"/>
                    </a:cubicBezTo>
                    <a:cubicBezTo>
                      <a:pt x="36" y="9"/>
                      <a:pt x="37" y="9"/>
                      <a:pt x="38" y="9"/>
                    </a:cubicBezTo>
                    <a:cubicBezTo>
                      <a:pt x="38" y="7"/>
                      <a:pt x="39" y="5"/>
                      <a:pt x="38" y="3"/>
                    </a:cubicBezTo>
                    <a:cubicBezTo>
                      <a:pt x="38" y="3"/>
                      <a:pt x="38" y="2"/>
                      <a:pt x="39" y="2"/>
                    </a:cubicBezTo>
                    <a:cubicBezTo>
                      <a:pt x="39" y="2"/>
                      <a:pt x="40" y="1"/>
                      <a:pt x="40" y="0"/>
                    </a:cubicBezTo>
                    <a:cubicBezTo>
                      <a:pt x="40" y="0"/>
                      <a:pt x="40" y="0"/>
                      <a:pt x="41" y="0"/>
                    </a:cubicBezTo>
                    <a:cubicBezTo>
                      <a:pt x="41" y="0"/>
                      <a:pt x="41" y="0"/>
                      <a:pt x="41" y="0"/>
                    </a:cubicBezTo>
                    <a:cubicBezTo>
                      <a:pt x="41" y="2"/>
                      <a:pt x="43" y="3"/>
                      <a:pt x="43" y="4"/>
                    </a:cubicBezTo>
                    <a:cubicBezTo>
                      <a:pt x="43" y="4"/>
                      <a:pt x="43" y="6"/>
                      <a:pt x="44" y="5"/>
                    </a:cubicBezTo>
                    <a:cubicBezTo>
                      <a:pt x="44" y="6"/>
                      <a:pt x="45" y="6"/>
                      <a:pt x="45" y="7"/>
                    </a:cubicBezTo>
                    <a:cubicBezTo>
                      <a:pt x="46" y="10"/>
                      <a:pt x="47" y="13"/>
                      <a:pt x="47" y="16"/>
                    </a:cubicBezTo>
                    <a:cubicBezTo>
                      <a:pt x="47" y="18"/>
                      <a:pt x="47" y="20"/>
                      <a:pt x="49" y="21"/>
                    </a:cubicBezTo>
                    <a:close/>
                  </a:path>
                </a:pathLst>
              </a:custGeom>
              <a:solidFill>
                <a:srgbClr val="FFFFFF"/>
              </a:solidFill>
              <a:ln>
                <a:noFill/>
              </a:ln>
              <a:effectLst>
                <a:softEdge rad="1270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39" name="Freeform 26">
                <a:extLst>
                  <a:ext uri="{FF2B5EF4-FFF2-40B4-BE49-F238E27FC236}">
                    <a16:creationId xmlns:a16="http://schemas.microsoft.com/office/drawing/2014/main" id="{F93089D4-8562-4D62-9EF6-A14B74EB1737}"/>
                  </a:ext>
                </a:extLst>
              </p:cNvPr>
              <p:cNvSpPr>
                <a:spLocks/>
              </p:cNvSpPr>
              <p:nvPr/>
            </p:nvSpPr>
            <p:spPr bwMode="auto">
              <a:xfrm>
                <a:off x="8579360" y="4755580"/>
                <a:ext cx="924320" cy="1025996"/>
              </a:xfrm>
              <a:custGeom>
                <a:avLst/>
                <a:gdLst>
                  <a:gd name="T0" fmla="*/ 232 w 241"/>
                  <a:gd name="T1" fmla="*/ 0 h 326"/>
                  <a:gd name="T2" fmla="*/ 228 w 241"/>
                  <a:gd name="T3" fmla="*/ 6 h 326"/>
                  <a:gd name="T4" fmla="*/ 221 w 241"/>
                  <a:gd name="T5" fmla="*/ 8 h 326"/>
                  <a:gd name="T6" fmla="*/ 218 w 241"/>
                  <a:gd name="T7" fmla="*/ 18 h 326"/>
                  <a:gd name="T8" fmla="*/ 208 w 241"/>
                  <a:gd name="T9" fmla="*/ 29 h 326"/>
                  <a:gd name="T10" fmla="*/ 211 w 241"/>
                  <a:gd name="T11" fmla="*/ 39 h 326"/>
                  <a:gd name="T12" fmla="*/ 206 w 241"/>
                  <a:gd name="T13" fmla="*/ 40 h 326"/>
                  <a:gd name="T14" fmla="*/ 199 w 241"/>
                  <a:gd name="T15" fmla="*/ 36 h 326"/>
                  <a:gd name="T16" fmla="*/ 193 w 241"/>
                  <a:gd name="T17" fmla="*/ 40 h 326"/>
                  <a:gd name="T18" fmla="*/ 192 w 241"/>
                  <a:gd name="T19" fmla="*/ 41 h 326"/>
                  <a:gd name="T20" fmla="*/ 189 w 241"/>
                  <a:gd name="T21" fmla="*/ 32 h 326"/>
                  <a:gd name="T22" fmla="*/ 178 w 241"/>
                  <a:gd name="T23" fmla="*/ 23 h 326"/>
                  <a:gd name="T24" fmla="*/ 171 w 241"/>
                  <a:gd name="T25" fmla="*/ 26 h 326"/>
                  <a:gd name="T26" fmla="*/ 165 w 241"/>
                  <a:gd name="T27" fmla="*/ 27 h 326"/>
                  <a:gd name="T28" fmla="*/ 164 w 241"/>
                  <a:gd name="T29" fmla="*/ 33 h 326"/>
                  <a:gd name="T30" fmla="*/ 160 w 241"/>
                  <a:gd name="T31" fmla="*/ 29 h 326"/>
                  <a:gd name="T32" fmla="*/ 154 w 241"/>
                  <a:gd name="T33" fmla="*/ 37 h 326"/>
                  <a:gd name="T34" fmla="*/ 152 w 241"/>
                  <a:gd name="T35" fmla="*/ 40 h 326"/>
                  <a:gd name="T36" fmla="*/ 150 w 241"/>
                  <a:gd name="T37" fmla="*/ 44 h 326"/>
                  <a:gd name="T38" fmla="*/ 145 w 241"/>
                  <a:gd name="T39" fmla="*/ 45 h 326"/>
                  <a:gd name="T40" fmla="*/ 147 w 241"/>
                  <a:gd name="T41" fmla="*/ 50 h 326"/>
                  <a:gd name="T42" fmla="*/ 144 w 241"/>
                  <a:gd name="T43" fmla="*/ 58 h 326"/>
                  <a:gd name="T44" fmla="*/ 136 w 241"/>
                  <a:gd name="T45" fmla="*/ 54 h 326"/>
                  <a:gd name="T46" fmla="*/ 134 w 241"/>
                  <a:gd name="T47" fmla="*/ 59 h 326"/>
                  <a:gd name="T48" fmla="*/ 136 w 241"/>
                  <a:gd name="T49" fmla="*/ 66 h 326"/>
                  <a:gd name="T50" fmla="*/ 130 w 241"/>
                  <a:gd name="T51" fmla="*/ 67 h 326"/>
                  <a:gd name="T52" fmla="*/ 126 w 241"/>
                  <a:gd name="T53" fmla="*/ 57 h 326"/>
                  <a:gd name="T54" fmla="*/ 121 w 241"/>
                  <a:gd name="T55" fmla="*/ 64 h 326"/>
                  <a:gd name="T56" fmla="*/ 118 w 241"/>
                  <a:gd name="T57" fmla="*/ 79 h 326"/>
                  <a:gd name="T58" fmla="*/ 109 w 241"/>
                  <a:gd name="T59" fmla="*/ 90 h 326"/>
                  <a:gd name="T60" fmla="*/ 87 w 241"/>
                  <a:gd name="T61" fmla="*/ 105 h 326"/>
                  <a:gd name="T62" fmla="*/ 74 w 241"/>
                  <a:gd name="T63" fmla="*/ 108 h 326"/>
                  <a:gd name="T64" fmla="*/ 53 w 241"/>
                  <a:gd name="T65" fmla="*/ 116 h 326"/>
                  <a:gd name="T66" fmla="*/ 46 w 241"/>
                  <a:gd name="T67" fmla="*/ 116 h 326"/>
                  <a:gd name="T68" fmla="*/ 37 w 241"/>
                  <a:gd name="T69" fmla="*/ 120 h 326"/>
                  <a:gd name="T70" fmla="*/ 26 w 241"/>
                  <a:gd name="T71" fmla="*/ 128 h 326"/>
                  <a:gd name="T72" fmla="*/ 13 w 241"/>
                  <a:gd name="T73" fmla="*/ 140 h 326"/>
                  <a:gd name="T74" fmla="*/ 9 w 241"/>
                  <a:gd name="T75" fmla="*/ 137 h 326"/>
                  <a:gd name="T76" fmla="*/ 6 w 241"/>
                  <a:gd name="T77" fmla="*/ 156 h 326"/>
                  <a:gd name="T78" fmla="*/ 7 w 241"/>
                  <a:gd name="T79" fmla="*/ 173 h 326"/>
                  <a:gd name="T80" fmla="*/ 14 w 241"/>
                  <a:gd name="T81" fmla="*/ 191 h 326"/>
                  <a:gd name="T82" fmla="*/ 9 w 241"/>
                  <a:gd name="T83" fmla="*/ 191 h 326"/>
                  <a:gd name="T84" fmla="*/ 4 w 241"/>
                  <a:gd name="T85" fmla="*/ 193 h 326"/>
                  <a:gd name="T86" fmla="*/ 2 w 241"/>
                  <a:gd name="T87" fmla="*/ 195 h 326"/>
                  <a:gd name="T88" fmla="*/ 16 w 241"/>
                  <a:gd name="T89" fmla="*/ 222 h 326"/>
                  <a:gd name="T90" fmla="*/ 23 w 241"/>
                  <a:gd name="T91" fmla="*/ 244 h 326"/>
                  <a:gd name="T92" fmla="*/ 33 w 241"/>
                  <a:gd name="T93" fmla="*/ 284 h 326"/>
                  <a:gd name="T94" fmla="*/ 25 w 241"/>
                  <a:gd name="T95" fmla="*/ 301 h 326"/>
                  <a:gd name="T96" fmla="*/ 29 w 241"/>
                  <a:gd name="T97" fmla="*/ 313 h 326"/>
                  <a:gd name="T98" fmla="*/ 48 w 241"/>
                  <a:gd name="T99" fmla="*/ 324 h 326"/>
                  <a:gd name="T100" fmla="*/ 57 w 241"/>
                  <a:gd name="T101" fmla="*/ 325 h 326"/>
                  <a:gd name="T102" fmla="*/ 67 w 241"/>
                  <a:gd name="T103" fmla="*/ 322 h 326"/>
                  <a:gd name="T104" fmla="*/ 76 w 241"/>
                  <a:gd name="T105" fmla="*/ 315 h 326"/>
                  <a:gd name="T106" fmla="*/ 84 w 241"/>
                  <a:gd name="T107" fmla="*/ 309 h 326"/>
                  <a:gd name="T108" fmla="*/ 102 w 241"/>
                  <a:gd name="T109" fmla="*/ 305 h 326"/>
                  <a:gd name="T110" fmla="*/ 113 w 241"/>
                  <a:gd name="T111" fmla="*/ 305 h 326"/>
                  <a:gd name="T112" fmla="*/ 125 w 241"/>
                  <a:gd name="T113" fmla="*/ 306 h 326"/>
                  <a:gd name="T114" fmla="*/ 135 w 241"/>
                  <a:gd name="T115" fmla="*/ 305 h 326"/>
                  <a:gd name="T116" fmla="*/ 140 w 241"/>
                  <a:gd name="T117" fmla="*/ 296 h 326"/>
                  <a:gd name="T118" fmla="*/ 152 w 241"/>
                  <a:gd name="T119" fmla="*/ 288 h 326"/>
                  <a:gd name="T120" fmla="*/ 176 w 241"/>
                  <a:gd name="T121" fmla="*/ 282 h 326"/>
                  <a:gd name="T122" fmla="*/ 204 w 241"/>
                  <a:gd name="T123" fmla="*/ 272 h 326"/>
                  <a:gd name="T124" fmla="*/ 231 w 241"/>
                  <a:gd name="T125" fmla="*/ 27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1" h="326">
                    <a:moveTo>
                      <a:pt x="241" y="3"/>
                    </a:moveTo>
                    <a:cubicBezTo>
                      <a:pt x="241" y="3"/>
                      <a:pt x="240" y="2"/>
                      <a:pt x="240" y="2"/>
                    </a:cubicBezTo>
                    <a:cubicBezTo>
                      <a:pt x="240" y="2"/>
                      <a:pt x="240" y="2"/>
                      <a:pt x="239" y="2"/>
                    </a:cubicBezTo>
                    <a:cubicBezTo>
                      <a:pt x="239" y="3"/>
                      <a:pt x="239" y="3"/>
                      <a:pt x="239" y="3"/>
                    </a:cubicBezTo>
                    <a:cubicBezTo>
                      <a:pt x="238" y="3"/>
                      <a:pt x="236" y="3"/>
                      <a:pt x="235" y="3"/>
                    </a:cubicBezTo>
                    <a:cubicBezTo>
                      <a:pt x="235" y="3"/>
                      <a:pt x="234" y="3"/>
                      <a:pt x="234" y="3"/>
                    </a:cubicBezTo>
                    <a:cubicBezTo>
                      <a:pt x="233" y="3"/>
                      <a:pt x="233" y="2"/>
                      <a:pt x="233" y="2"/>
                    </a:cubicBezTo>
                    <a:cubicBezTo>
                      <a:pt x="233" y="2"/>
                      <a:pt x="233" y="1"/>
                      <a:pt x="233" y="1"/>
                    </a:cubicBezTo>
                    <a:cubicBezTo>
                      <a:pt x="233" y="0"/>
                      <a:pt x="232" y="0"/>
                      <a:pt x="232" y="0"/>
                    </a:cubicBezTo>
                    <a:cubicBezTo>
                      <a:pt x="232" y="0"/>
                      <a:pt x="232" y="1"/>
                      <a:pt x="231" y="1"/>
                    </a:cubicBezTo>
                    <a:cubicBezTo>
                      <a:pt x="231" y="2"/>
                      <a:pt x="231" y="2"/>
                      <a:pt x="231" y="2"/>
                    </a:cubicBezTo>
                    <a:cubicBezTo>
                      <a:pt x="231" y="2"/>
                      <a:pt x="230" y="2"/>
                      <a:pt x="230" y="1"/>
                    </a:cubicBezTo>
                    <a:cubicBezTo>
                      <a:pt x="229" y="1"/>
                      <a:pt x="229" y="1"/>
                      <a:pt x="229" y="2"/>
                    </a:cubicBezTo>
                    <a:cubicBezTo>
                      <a:pt x="229" y="2"/>
                      <a:pt x="229" y="3"/>
                      <a:pt x="229" y="4"/>
                    </a:cubicBezTo>
                    <a:cubicBezTo>
                      <a:pt x="229" y="4"/>
                      <a:pt x="228" y="4"/>
                      <a:pt x="228" y="4"/>
                    </a:cubicBezTo>
                    <a:cubicBezTo>
                      <a:pt x="227" y="4"/>
                      <a:pt x="227" y="4"/>
                      <a:pt x="227" y="4"/>
                    </a:cubicBezTo>
                    <a:cubicBezTo>
                      <a:pt x="226" y="5"/>
                      <a:pt x="227" y="5"/>
                      <a:pt x="227" y="6"/>
                    </a:cubicBezTo>
                    <a:cubicBezTo>
                      <a:pt x="227" y="6"/>
                      <a:pt x="228" y="6"/>
                      <a:pt x="228" y="6"/>
                    </a:cubicBezTo>
                    <a:cubicBezTo>
                      <a:pt x="228" y="6"/>
                      <a:pt x="227" y="7"/>
                      <a:pt x="227" y="7"/>
                    </a:cubicBezTo>
                    <a:cubicBezTo>
                      <a:pt x="227" y="7"/>
                      <a:pt x="226" y="7"/>
                      <a:pt x="226" y="7"/>
                    </a:cubicBezTo>
                    <a:cubicBezTo>
                      <a:pt x="226" y="6"/>
                      <a:pt x="226" y="6"/>
                      <a:pt x="225" y="6"/>
                    </a:cubicBezTo>
                    <a:cubicBezTo>
                      <a:pt x="225" y="6"/>
                      <a:pt x="225" y="5"/>
                      <a:pt x="225" y="5"/>
                    </a:cubicBezTo>
                    <a:cubicBezTo>
                      <a:pt x="225" y="5"/>
                      <a:pt x="224" y="5"/>
                      <a:pt x="224" y="5"/>
                    </a:cubicBezTo>
                    <a:cubicBezTo>
                      <a:pt x="224" y="5"/>
                      <a:pt x="223" y="5"/>
                      <a:pt x="223" y="5"/>
                    </a:cubicBezTo>
                    <a:cubicBezTo>
                      <a:pt x="223" y="6"/>
                      <a:pt x="223" y="7"/>
                      <a:pt x="223" y="8"/>
                    </a:cubicBezTo>
                    <a:cubicBezTo>
                      <a:pt x="223" y="9"/>
                      <a:pt x="223" y="9"/>
                      <a:pt x="222" y="9"/>
                    </a:cubicBezTo>
                    <a:cubicBezTo>
                      <a:pt x="222" y="9"/>
                      <a:pt x="221" y="8"/>
                      <a:pt x="221" y="8"/>
                    </a:cubicBezTo>
                    <a:cubicBezTo>
                      <a:pt x="221" y="8"/>
                      <a:pt x="221" y="8"/>
                      <a:pt x="221" y="8"/>
                    </a:cubicBezTo>
                    <a:cubicBezTo>
                      <a:pt x="221" y="9"/>
                      <a:pt x="221" y="10"/>
                      <a:pt x="220" y="10"/>
                    </a:cubicBezTo>
                    <a:cubicBezTo>
                      <a:pt x="220" y="11"/>
                      <a:pt x="220" y="11"/>
                      <a:pt x="219" y="11"/>
                    </a:cubicBezTo>
                    <a:cubicBezTo>
                      <a:pt x="219" y="12"/>
                      <a:pt x="218" y="12"/>
                      <a:pt x="218" y="12"/>
                    </a:cubicBezTo>
                    <a:cubicBezTo>
                      <a:pt x="218" y="12"/>
                      <a:pt x="218" y="12"/>
                      <a:pt x="217" y="12"/>
                    </a:cubicBezTo>
                    <a:cubicBezTo>
                      <a:pt x="217" y="12"/>
                      <a:pt x="217" y="14"/>
                      <a:pt x="217" y="14"/>
                    </a:cubicBezTo>
                    <a:cubicBezTo>
                      <a:pt x="217" y="15"/>
                      <a:pt x="218" y="15"/>
                      <a:pt x="219" y="16"/>
                    </a:cubicBezTo>
                    <a:cubicBezTo>
                      <a:pt x="219" y="16"/>
                      <a:pt x="219" y="16"/>
                      <a:pt x="219" y="17"/>
                    </a:cubicBezTo>
                    <a:cubicBezTo>
                      <a:pt x="219" y="17"/>
                      <a:pt x="218" y="18"/>
                      <a:pt x="218" y="18"/>
                    </a:cubicBezTo>
                    <a:cubicBezTo>
                      <a:pt x="217" y="18"/>
                      <a:pt x="217" y="19"/>
                      <a:pt x="217" y="19"/>
                    </a:cubicBezTo>
                    <a:cubicBezTo>
                      <a:pt x="216" y="19"/>
                      <a:pt x="214" y="19"/>
                      <a:pt x="214" y="19"/>
                    </a:cubicBezTo>
                    <a:cubicBezTo>
                      <a:pt x="214" y="19"/>
                      <a:pt x="213" y="20"/>
                      <a:pt x="213" y="21"/>
                    </a:cubicBezTo>
                    <a:cubicBezTo>
                      <a:pt x="213" y="21"/>
                      <a:pt x="213" y="22"/>
                      <a:pt x="213" y="22"/>
                    </a:cubicBezTo>
                    <a:cubicBezTo>
                      <a:pt x="213" y="23"/>
                      <a:pt x="213" y="23"/>
                      <a:pt x="213" y="23"/>
                    </a:cubicBezTo>
                    <a:cubicBezTo>
                      <a:pt x="213" y="24"/>
                      <a:pt x="212" y="25"/>
                      <a:pt x="212" y="25"/>
                    </a:cubicBezTo>
                    <a:cubicBezTo>
                      <a:pt x="212" y="26"/>
                      <a:pt x="211" y="26"/>
                      <a:pt x="211" y="26"/>
                    </a:cubicBezTo>
                    <a:cubicBezTo>
                      <a:pt x="210" y="27"/>
                      <a:pt x="209" y="27"/>
                      <a:pt x="209" y="28"/>
                    </a:cubicBezTo>
                    <a:cubicBezTo>
                      <a:pt x="208" y="28"/>
                      <a:pt x="208" y="29"/>
                      <a:pt x="208" y="29"/>
                    </a:cubicBezTo>
                    <a:cubicBezTo>
                      <a:pt x="208" y="29"/>
                      <a:pt x="208" y="30"/>
                      <a:pt x="207" y="30"/>
                    </a:cubicBezTo>
                    <a:cubicBezTo>
                      <a:pt x="207" y="31"/>
                      <a:pt x="208" y="31"/>
                      <a:pt x="208" y="32"/>
                    </a:cubicBezTo>
                    <a:cubicBezTo>
                      <a:pt x="208" y="32"/>
                      <a:pt x="210" y="33"/>
                      <a:pt x="210" y="33"/>
                    </a:cubicBezTo>
                    <a:cubicBezTo>
                      <a:pt x="211" y="33"/>
                      <a:pt x="211" y="34"/>
                      <a:pt x="211" y="34"/>
                    </a:cubicBezTo>
                    <a:cubicBezTo>
                      <a:pt x="211" y="34"/>
                      <a:pt x="211" y="35"/>
                      <a:pt x="211" y="35"/>
                    </a:cubicBezTo>
                    <a:cubicBezTo>
                      <a:pt x="211" y="35"/>
                      <a:pt x="212" y="36"/>
                      <a:pt x="212" y="36"/>
                    </a:cubicBezTo>
                    <a:cubicBezTo>
                      <a:pt x="212" y="37"/>
                      <a:pt x="211" y="37"/>
                      <a:pt x="211" y="37"/>
                    </a:cubicBezTo>
                    <a:cubicBezTo>
                      <a:pt x="211" y="37"/>
                      <a:pt x="211" y="37"/>
                      <a:pt x="211" y="37"/>
                    </a:cubicBezTo>
                    <a:cubicBezTo>
                      <a:pt x="211" y="37"/>
                      <a:pt x="211" y="39"/>
                      <a:pt x="211" y="39"/>
                    </a:cubicBezTo>
                    <a:cubicBezTo>
                      <a:pt x="211" y="39"/>
                      <a:pt x="212" y="41"/>
                      <a:pt x="212" y="41"/>
                    </a:cubicBezTo>
                    <a:cubicBezTo>
                      <a:pt x="212" y="42"/>
                      <a:pt x="212" y="42"/>
                      <a:pt x="211" y="42"/>
                    </a:cubicBezTo>
                    <a:cubicBezTo>
                      <a:pt x="211" y="42"/>
                      <a:pt x="210" y="41"/>
                      <a:pt x="210" y="40"/>
                    </a:cubicBezTo>
                    <a:cubicBezTo>
                      <a:pt x="210" y="40"/>
                      <a:pt x="209" y="39"/>
                      <a:pt x="209" y="38"/>
                    </a:cubicBezTo>
                    <a:cubicBezTo>
                      <a:pt x="209" y="38"/>
                      <a:pt x="208" y="38"/>
                      <a:pt x="208" y="38"/>
                    </a:cubicBezTo>
                    <a:cubicBezTo>
                      <a:pt x="208" y="38"/>
                      <a:pt x="207" y="37"/>
                      <a:pt x="207" y="37"/>
                    </a:cubicBezTo>
                    <a:cubicBezTo>
                      <a:pt x="206" y="36"/>
                      <a:pt x="206" y="37"/>
                      <a:pt x="206" y="37"/>
                    </a:cubicBezTo>
                    <a:cubicBezTo>
                      <a:pt x="206" y="37"/>
                      <a:pt x="206" y="38"/>
                      <a:pt x="206" y="38"/>
                    </a:cubicBezTo>
                    <a:cubicBezTo>
                      <a:pt x="206" y="38"/>
                      <a:pt x="206" y="40"/>
                      <a:pt x="206" y="40"/>
                    </a:cubicBezTo>
                    <a:cubicBezTo>
                      <a:pt x="206" y="41"/>
                      <a:pt x="205" y="41"/>
                      <a:pt x="205" y="41"/>
                    </a:cubicBezTo>
                    <a:cubicBezTo>
                      <a:pt x="205" y="41"/>
                      <a:pt x="205" y="41"/>
                      <a:pt x="205" y="41"/>
                    </a:cubicBezTo>
                    <a:cubicBezTo>
                      <a:pt x="205" y="41"/>
                      <a:pt x="205" y="40"/>
                      <a:pt x="205" y="40"/>
                    </a:cubicBezTo>
                    <a:cubicBezTo>
                      <a:pt x="205" y="40"/>
                      <a:pt x="205" y="39"/>
                      <a:pt x="205" y="39"/>
                    </a:cubicBezTo>
                    <a:cubicBezTo>
                      <a:pt x="205" y="38"/>
                      <a:pt x="204" y="38"/>
                      <a:pt x="204" y="38"/>
                    </a:cubicBezTo>
                    <a:cubicBezTo>
                      <a:pt x="204" y="38"/>
                      <a:pt x="203" y="37"/>
                      <a:pt x="203" y="37"/>
                    </a:cubicBezTo>
                    <a:cubicBezTo>
                      <a:pt x="203" y="37"/>
                      <a:pt x="203" y="37"/>
                      <a:pt x="202" y="37"/>
                    </a:cubicBezTo>
                    <a:cubicBezTo>
                      <a:pt x="202" y="37"/>
                      <a:pt x="201" y="37"/>
                      <a:pt x="200" y="37"/>
                    </a:cubicBezTo>
                    <a:cubicBezTo>
                      <a:pt x="200" y="37"/>
                      <a:pt x="199" y="37"/>
                      <a:pt x="199" y="36"/>
                    </a:cubicBezTo>
                    <a:cubicBezTo>
                      <a:pt x="199" y="36"/>
                      <a:pt x="197" y="36"/>
                      <a:pt x="197" y="36"/>
                    </a:cubicBezTo>
                    <a:cubicBezTo>
                      <a:pt x="197" y="36"/>
                      <a:pt x="195" y="36"/>
                      <a:pt x="195" y="36"/>
                    </a:cubicBezTo>
                    <a:cubicBezTo>
                      <a:pt x="195" y="36"/>
                      <a:pt x="195" y="36"/>
                      <a:pt x="195" y="37"/>
                    </a:cubicBezTo>
                    <a:cubicBezTo>
                      <a:pt x="196" y="37"/>
                      <a:pt x="196" y="37"/>
                      <a:pt x="196" y="38"/>
                    </a:cubicBezTo>
                    <a:cubicBezTo>
                      <a:pt x="196" y="38"/>
                      <a:pt x="196" y="38"/>
                      <a:pt x="196" y="39"/>
                    </a:cubicBezTo>
                    <a:cubicBezTo>
                      <a:pt x="196" y="39"/>
                      <a:pt x="195" y="40"/>
                      <a:pt x="195" y="40"/>
                    </a:cubicBezTo>
                    <a:cubicBezTo>
                      <a:pt x="195" y="40"/>
                      <a:pt x="194" y="39"/>
                      <a:pt x="194" y="39"/>
                    </a:cubicBezTo>
                    <a:cubicBezTo>
                      <a:pt x="194" y="38"/>
                      <a:pt x="193" y="39"/>
                      <a:pt x="193" y="39"/>
                    </a:cubicBezTo>
                    <a:cubicBezTo>
                      <a:pt x="193" y="39"/>
                      <a:pt x="193" y="40"/>
                      <a:pt x="193" y="40"/>
                    </a:cubicBezTo>
                    <a:cubicBezTo>
                      <a:pt x="193" y="41"/>
                      <a:pt x="194" y="42"/>
                      <a:pt x="193" y="42"/>
                    </a:cubicBezTo>
                    <a:cubicBezTo>
                      <a:pt x="193" y="43"/>
                      <a:pt x="192" y="42"/>
                      <a:pt x="192" y="42"/>
                    </a:cubicBezTo>
                    <a:cubicBezTo>
                      <a:pt x="192" y="42"/>
                      <a:pt x="192" y="42"/>
                      <a:pt x="192" y="43"/>
                    </a:cubicBezTo>
                    <a:cubicBezTo>
                      <a:pt x="192" y="43"/>
                      <a:pt x="192" y="44"/>
                      <a:pt x="192" y="44"/>
                    </a:cubicBezTo>
                    <a:cubicBezTo>
                      <a:pt x="192" y="44"/>
                      <a:pt x="191" y="45"/>
                      <a:pt x="191" y="45"/>
                    </a:cubicBezTo>
                    <a:cubicBezTo>
                      <a:pt x="191" y="44"/>
                      <a:pt x="191" y="43"/>
                      <a:pt x="191" y="43"/>
                    </a:cubicBezTo>
                    <a:cubicBezTo>
                      <a:pt x="191" y="43"/>
                      <a:pt x="191" y="42"/>
                      <a:pt x="191" y="42"/>
                    </a:cubicBezTo>
                    <a:cubicBezTo>
                      <a:pt x="191" y="42"/>
                      <a:pt x="192" y="41"/>
                      <a:pt x="192" y="41"/>
                    </a:cubicBezTo>
                    <a:cubicBezTo>
                      <a:pt x="192" y="41"/>
                      <a:pt x="192" y="41"/>
                      <a:pt x="192" y="41"/>
                    </a:cubicBezTo>
                    <a:cubicBezTo>
                      <a:pt x="192" y="40"/>
                      <a:pt x="192" y="40"/>
                      <a:pt x="192" y="40"/>
                    </a:cubicBezTo>
                    <a:cubicBezTo>
                      <a:pt x="192" y="40"/>
                      <a:pt x="192" y="40"/>
                      <a:pt x="192" y="39"/>
                    </a:cubicBezTo>
                    <a:cubicBezTo>
                      <a:pt x="192" y="39"/>
                      <a:pt x="192" y="38"/>
                      <a:pt x="192" y="38"/>
                    </a:cubicBezTo>
                    <a:cubicBezTo>
                      <a:pt x="192" y="38"/>
                      <a:pt x="192" y="37"/>
                      <a:pt x="192" y="37"/>
                    </a:cubicBezTo>
                    <a:cubicBezTo>
                      <a:pt x="192" y="36"/>
                      <a:pt x="192" y="35"/>
                      <a:pt x="192" y="35"/>
                    </a:cubicBezTo>
                    <a:cubicBezTo>
                      <a:pt x="192" y="35"/>
                      <a:pt x="192" y="35"/>
                      <a:pt x="191" y="35"/>
                    </a:cubicBezTo>
                    <a:cubicBezTo>
                      <a:pt x="191" y="34"/>
                      <a:pt x="191" y="34"/>
                      <a:pt x="190" y="34"/>
                    </a:cubicBezTo>
                    <a:cubicBezTo>
                      <a:pt x="190" y="33"/>
                      <a:pt x="190" y="33"/>
                      <a:pt x="189" y="33"/>
                    </a:cubicBezTo>
                    <a:cubicBezTo>
                      <a:pt x="189" y="33"/>
                      <a:pt x="189" y="32"/>
                      <a:pt x="189" y="32"/>
                    </a:cubicBezTo>
                    <a:cubicBezTo>
                      <a:pt x="189" y="32"/>
                      <a:pt x="188" y="32"/>
                      <a:pt x="188" y="32"/>
                    </a:cubicBezTo>
                    <a:cubicBezTo>
                      <a:pt x="188" y="31"/>
                      <a:pt x="188" y="31"/>
                      <a:pt x="187" y="30"/>
                    </a:cubicBezTo>
                    <a:cubicBezTo>
                      <a:pt x="187" y="30"/>
                      <a:pt x="187" y="29"/>
                      <a:pt x="186" y="29"/>
                    </a:cubicBezTo>
                    <a:cubicBezTo>
                      <a:pt x="186" y="29"/>
                      <a:pt x="184" y="27"/>
                      <a:pt x="184" y="27"/>
                    </a:cubicBezTo>
                    <a:cubicBezTo>
                      <a:pt x="183" y="26"/>
                      <a:pt x="183" y="26"/>
                      <a:pt x="183" y="26"/>
                    </a:cubicBezTo>
                    <a:cubicBezTo>
                      <a:pt x="183" y="25"/>
                      <a:pt x="182" y="25"/>
                      <a:pt x="181" y="24"/>
                    </a:cubicBezTo>
                    <a:cubicBezTo>
                      <a:pt x="181" y="24"/>
                      <a:pt x="180" y="24"/>
                      <a:pt x="180" y="25"/>
                    </a:cubicBezTo>
                    <a:cubicBezTo>
                      <a:pt x="180" y="25"/>
                      <a:pt x="179" y="25"/>
                      <a:pt x="179" y="25"/>
                    </a:cubicBezTo>
                    <a:cubicBezTo>
                      <a:pt x="179" y="25"/>
                      <a:pt x="178" y="24"/>
                      <a:pt x="178" y="23"/>
                    </a:cubicBezTo>
                    <a:cubicBezTo>
                      <a:pt x="177" y="23"/>
                      <a:pt x="177" y="22"/>
                      <a:pt x="176" y="22"/>
                    </a:cubicBezTo>
                    <a:cubicBezTo>
                      <a:pt x="176" y="22"/>
                      <a:pt x="176" y="23"/>
                      <a:pt x="175" y="23"/>
                    </a:cubicBezTo>
                    <a:cubicBezTo>
                      <a:pt x="175" y="23"/>
                      <a:pt x="174" y="23"/>
                      <a:pt x="174" y="24"/>
                    </a:cubicBezTo>
                    <a:cubicBezTo>
                      <a:pt x="174" y="24"/>
                      <a:pt x="176" y="25"/>
                      <a:pt x="176" y="25"/>
                    </a:cubicBezTo>
                    <a:cubicBezTo>
                      <a:pt x="175" y="26"/>
                      <a:pt x="174" y="25"/>
                      <a:pt x="174" y="26"/>
                    </a:cubicBezTo>
                    <a:cubicBezTo>
                      <a:pt x="174" y="26"/>
                      <a:pt x="174" y="26"/>
                      <a:pt x="173" y="27"/>
                    </a:cubicBezTo>
                    <a:cubicBezTo>
                      <a:pt x="173" y="28"/>
                      <a:pt x="173" y="28"/>
                      <a:pt x="172" y="28"/>
                    </a:cubicBezTo>
                    <a:cubicBezTo>
                      <a:pt x="172" y="28"/>
                      <a:pt x="171" y="28"/>
                      <a:pt x="171" y="28"/>
                    </a:cubicBezTo>
                    <a:cubicBezTo>
                      <a:pt x="170" y="28"/>
                      <a:pt x="171" y="26"/>
                      <a:pt x="171" y="26"/>
                    </a:cubicBezTo>
                    <a:cubicBezTo>
                      <a:pt x="171" y="26"/>
                      <a:pt x="170" y="25"/>
                      <a:pt x="170" y="25"/>
                    </a:cubicBezTo>
                    <a:cubicBezTo>
                      <a:pt x="170" y="25"/>
                      <a:pt x="170" y="26"/>
                      <a:pt x="169" y="26"/>
                    </a:cubicBezTo>
                    <a:cubicBezTo>
                      <a:pt x="169" y="27"/>
                      <a:pt x="169" y="27"/>
                      <a:pt x="169" y="28"/>
                    </a:cubicBezTo>
                    <a:cubicBezTo>
                      <a:pt x="168" y="28"/>
                      <a:pt x="168" y="28"/>
                      <a:pt x="167" y="28"/>
                    </a:cubicBezTo>
                    <a:cubicBezTo>
                      <a:pt x="167" y="28"/>
                      <a:pt x="167" y="27"/>
                      <a:pt x="167" y="27"/>
                    </a:cubicBezTo>
                    <a:cubicBezTo>
                      <a:pt x="167" y="26"/>
                      <a:pt x="167" y="26"/>
                      <a:pt x="167" y="26"/>
                    </a:cubicBezTo>
                    <a:cubicBezTo>
                      <a:pt x="167" y="26"/>
                      <a:pt x="166" y="25"/>
                      <a:pt x="166" y="25"/>
                    </a:cubicBezTo>
                    <a:cubicBezTo>
                      <a:pt x="166" y="25"/>
                      <a:pt x="166" y="26"/>
                      <a:pt x="165" y="26"/>
                    </a:cubicBezTo>
                    <a:cubicBezTo>
                      <a:pt x="165" y="26"/>
                      <a:pt x="165" y="26"/>
                      <a:pt x="165" y="27"/>
                    </a:cubicBezTo>
                    <a:cubicBezTo>
                      <a:pt x="165" y="27"/>
                      <a:pt x="166" y="27"/>
                      <a:pt x="166" y="27"/>
                    </a:cubicBezTo>
                    <a:cubicBezTo>
                      <a:pt x="166" y="27"/>
                      <a:pt x="166" y="28"/>
                      <a:pt x="166" y="28"/>
                    </a:cubicBezTo>
                    <a:cubicBezTo>
                      <a:pt x="166" y="28"/>
                      <a:pt x="165" y="29"/>
                      <a:pt x="165" y="29"/>
                    </a:cubicBezTo>
                    <a:cubicBezTo>
                      <a:pt x="165" y="29"/>
                      <a:pt x="165" y="30"/>
                      <a:pt x="165" y="30"/>
                    </a:cubicBezTo>
                    <a:cubicBezTo>
                      <a:pt x="165" y="30"/>
                      <a:pt x="165" y="31"/>
                      <a:pt x="165" y="31"/>
                    </a:cubicBezTo>
                    <a:cubicBezTo>
                      <a:pt x="165" y="31"/>
                      <a:pt x="165" y="32"/>
                      <a:pt x="165" y="32"/>
                    </a:cubicBezTo>
                    <a:cubicBezTo>
                      <a:pt x="165" y="32"/>
                      <a:pt x="165" y="32"/>
                      <a:pt x="165" y="32"/>
                    </a:cubicBezTo>
                    <a:cubicBezTo>
                      <a:pt x="165" y="33"/>
                      <a:pt x="165" y="33"/>
                      <a:pt x="165" y="33"/>
                    </a:cubicBezTo>
                    <a:cubicBezTo>
                      <a:pt x="165" y="33"/>
                      <a:pt x="164" y="33"/>
                      <a:pt x="164" y="33"/>
                    </a:cubicBezTo>
                    <a:cubicBezTo>
                      <a:pt x="164" y="33"/>
                      <a:pt x="164" y="34"/>
                      <a:pt x="163" y="34"/>
                    </a:cubicBezTo>
                    <a:cubicBezTo>
                      <a:pt x="163" y="34"/>
                      <a:pt x="163" y="34"/>
                      <a:pt x="163" y="34"/>
                    </a:cubicBezTo>
                    <a:cubicBezTo>
                      <a:pt x="162" y="34"/>
                      <a:pt x="162" y="33"/>
                      <a:pt x="162" y="33"/>
                    </a:cubicBezTo>
                    <a:cubicBezTo>
                      <a:pt x="162" y="32"/>
                      <a:pt x="161" y="32"/>
                      <a:pt x="161" y="32"/>
                    </a:cubicBezTo>
                    <a:cubicBezTo>
                      <a:pt x="161" y="32"/>
                      <a:pt x="161" y="33"/>
                      <a:pt x="160" y="33"/>
                    </a:cubicBezTo>
                    <a:cubicBezTo>
                      <a:pt x="160" y="34"/>
                      <a:pt x="160" y="33"/>
                      <a:pt x="160" y="33"/>
                    </a:cubicBezTo>
                    <a:cubicBezTo>
                      <a:pt x="160" y="32"/>
                      <a:pt x="160" y="31"/>
                      <a:pt x="160" y="31"/>
                    </a:cubicBezTo>
                    <a:cubicBezTo>
                      <a:pt x="160" y="31"/>
                      <a:pt x="161" y="30"/>
                      <a:pt x="160" y="30"/>
                    </a:cubicBezTo>
                    <a:cubicBezTo>
                      <a:pt x="160" y="29"/>
                      <a:pt x="160" y="29"/>
                      <a:pt x="160" y="29"/>
                    </a:cubicBezTo>
                    <a:cubicBezTo>
                      <a:pt x="160" y="29"/>
                      <a:pt x="159" y="30"/>
                      <a:pt x="159" y="30"/>
                    </a:cubicBezTo>
                    <a:cubicBezTo>
                      <a:pt x="159" y="31"/>
                      <a:pt x="159" y="32"/>
                      <a:pt x="159" y="33"/>
                    </a:cubicBezTo>
                    <a:cubicBezTo>
                      <a:pt x="159" y="33"/>
                      <a:pt x="158" y="32"/>
                      <a:pt x="158" y="33"/>
                    </a:cubicBezTo>
                    <a:cubicBezTo>
                      <a:pt x="158" y="33"/>
                      <a:pt x="157" y="33"/>
                      <a:pt x="157" y="33"/>
                    </a:cubicBezTo>
                    <a:cubicBezTo>
                      <a:pt x="157" y="33"/>
                      <a:pt x="157" y="33"/>
                      <a:pt x="157" y="33"/>
                    </a:cubicBezTo>
                    <a:cubicBezTo>
                      <a:pt x="156" y="33"/>
                      <a:pt x="156" y="33"/>
                      <a:pt x="156" y="33"/>
                    </a:cubicBezTo>
                    <a:cubicBezTo>
                      <a:pt x="156" y="33"/>
                      <a:pt x="155" y="34"/>
                      <a:pt x="155" y="34"/>
                    </a:cubicBezTo>
                    <a:cubicBezTo>
                      <a:pt x="154" y="34"/>
                      <a:pt x="154" y="35"/>
                      <a:pt x="154" y="35"/>
                    </a:cubicBezTo>
                    <a:cubicBezTo>
                      <a:pt x="154" y="35"/>
                      <a:pt x="154" y="36"/>
                      <a:pt x="154" y="37"/>
                    </a:cubicBezTo>
                    <a:cubicBezTo>
                      <a:pt x="155" y="37"/>
                      <a:pt x="155" y="38"/>
                      <a:pt x="155" y="38"/>
                    </a:cubicBezTo>
                    <a:cubicBezTo>
                      <a:pt x="155" y="38"/>
                      <a:pt x="155" y="38"/>
                      <a:pt x="156" y="38"/>
                    </a:cubicBezTo>
                    <a:cubicBezTo>
                      <a:pt x="156" y="39"/>
                      <a:pt x="156" y="39"/>
                      <a:pt x="156" y="39"/>
                    </a:cubicBezTo>
                    <a:cubicBezTo>
                      <a:pt x="156" y="39"/>
                      <a:pt x="157" y="40"/>
                      <a:pt x="157" y="40"/>
                    </a:cubicBezTo>
                    <a:cubicBezTo>
                      <a:pt x="157" y="41"/>
                      <a:pt x="156" y="41"/>
                      <a:pt x="156" y="41"/>
                    </a:cubicBezTo>
                    <a:cubicBezTo>
                      <a:pt x="155" y="41"/>
                      <a:pt x="154" y="41"/>
                      <a:pt x="154" y="41"/>
                    </a:cubicBezTo>
                    <a:cubicBezTo>
                      <a:pt x="153" y="41"/>
                      <a:pt x="153" y="39"/>
                      <a:pt x="153" y="39"/>
                    </a:cubicBezTo>
                    <a:cubicBezTo>
                      <a:pt x="153" y="39"/>
                      <a:pt x="153" y="39"/>
                      <a:pt x="152" y="39"/>
                    </a:cubicBezTo>
                    <a:cubicBezTo>
                      <a:pt x="152" y="39"/>
                      <a:pt x="152" y="40"/>
                      <a:pt x="152" y="40"/>
                    </a:cubicBezTo>
                    <a:cubicBezTo>
                      <a:pt x="152" y="41"/>
                      <a:pt x="151" y="41"/>
                      <a:pt x="151" y="41"/>
                    </a:cubicBezTo>
                    <a:cubicBezTo>
                      <a:pt x="151" y="40"/>
                      <a:pt x="150" y="41"/>
                      <a:pt x="150" y="41"/>
                    </a:cubicBezTo>
                    <a:cubicBezTo>
                      <a:pt x="150" y="42"/>
                      <a:pt x="150" y="42"/>
                      <a:pt x="151" y="43"/>
                    </a:cubicBezTo>
                    <a:cubicBezTo>
                      <a:pt x="151" y="43"/>
                      <a:pt x="151" y="43"/>
                      <a:pt x="151" y="43"/>
                    </a:cubicBezTo>
                    <a:cubicBezTo>
                      <a:pt x="152" y="43"/>
                      <a:pt x="153" y="43"/>
                      <a:pt x="153" y="44"/>
                    </a:cubicBezTo>
                    <a:cubicBezTo>
                      <a:pt x="153" y="44"/>
                      <a:pt x="153" y="45"/>
                      <a:pt x="153" y="45"/>
                    </a:cubicBezTo>
                    <a:cubicBezTo>
                      <a:pt x="153" y="45"/>
                      <a:pt x="152" y="45"/>
                      <a:pt x="152" y="45"/>
                    </a:cubicBezTo>
                    <a:cubicBezTo>
                      <a:pt x="152" y="45"/>
                      <a:pt x="152" y="45"/>
                      <a:pt x="151" y="45"/>
                    </a:cubicBezTo>
                    <a:cubicBezTo>
                      <a:pt x="151" y="45"/>
                      <a:pt x="150" y="44"/>
                      <a:pt x="150" y="44"/>
                    </a:cubicBezTo>
                    <a:cubicBezTo>
                      <a:pt x="150" y="43"/>
                      <a:pt x="149" y="43"/>
                      <a:pt x="149" y="43"/>
                    </a:cubicBezTo>
                    <a:cubicBezTo>
                      <a:pt x="149" y="43"/>
                      <a:pt x="149" y="42"/>
                      <a:pt x="149" y="42"/>
                    </a:cubicBezTo>
                    <a:cubicBezTo>
                      <a:pt x="148" y="42"/>
                      <a:pt x="148" y="42"/>
                      <a:pt x="148" y="42"/>
                    </a:cubicBezTo>
                    <a:cubicBezTo>
                      <a:pt x="147" y="43"/>
                      <a:pt x="148" y="43"/>
                      <a:pt x="148" y="43"/>
                    </a:cubicBezTo>
                    <a:cubicBezTo>
                      <a:pt x="148" y="43"/>
                      <a:pt x="148" y="44"/>
                      <a:pt x="148" y="44"/>
                    </a:cubicBezTo>
                    <a:cubicBezTo>
                      <a:pt x="148" y="44"/>
                      <a:pt x="148" y="44"/>
                      <a:pt x="148" y="44"/>
                    </a:cubicBezTo>
                    <a:cubicBezTo>
                      <a:pt x="147" y="44"/>
                      <a:pt x="147" y="45"/>
                      <a:pt x="147" y="46"/>
                    </a:cubicBezTo>
                    <a:cubicBezTo>
                      <a:pt x="147" y="46"/>
                      <a:pt x="146" y="46"/>
                      <a:pt x="146" y="45"/>
                    </a:cubicBezTo>
                    <a:cubicBezTo>
                      <a:pt x="146" y="45"/>
                      <a:pt x="145" y="45"/>
                      <a:pt x="145" y="45"/>
                    </a:cubicBezTo>
                    <a:cubicBezTo>
                      <a:pt x="145" y="45"/>
                      <a:pt x="145" y="46"/>
                      <a:pt x="144" y="46"/>
                    </a:cubicBezTo>
                    <a:cubicBezTo>
                      <a:pt x="144" y="46"/>
                      <a:pt x="144" y="47"/>
                      <a:pt x="144" y="48"/>
                    </a:cubicBezTo>
                    <a:cubicBezTo>
                      <a:pt x="144" y="48"/>
                      <a:pt x="144" y="48"/>
                      <a:pt x="144" y="48"/>
                    </a:cubicBezTo>
                    <a:cubicBezTo>
                      <a:pt x="144" y="48"/>
                      <a:pt x="144" y="49"/>
                      <a:pt x="144" y="50"/>
                    </a:cubicBezTo>
                    <a:cubicBezTo>
                      <a:pt x="144" y="50"/>
                      <a:pt x="145" y="50"/>
                      <a:pt x="145" y="51"/>
                    </a:cubicBezTo>
                    <a:cubicBezTo>
                      <a:pt x="145" y="51"/>
                      <a:pt x="145" y="52"/>
                      <a:pt x="146" y="52"/>
                    </a:cubicBezTo>
                    <a:cubicBezTo>
                      <a:pt x="146" y="52"/>
                      <a:pt x="146" y="52"/>
                      <a:pt x="146" y="51"/>
                    </a:cubicBezTo>
                    <a:cubicBezTo>
                      <a:pt x="146" y="51"/>
                      <a:pt x="146" y="50"/>
                      <a:pt x="146" y="50"/>
                    </a:cubicBezTo>
                    <a:cubicBezTo>
                      <a:pt x="146" y="50"/>
                      <a:pt x="147" y="50"/>
                      <a:pt x="147" y="50"/>
                    </a:cubicBezTo>
                    <a:cubicBezTo>
                      <a:pt x="147" y="49"/>
                      <a:pt x="148" y="50"/>
                      <a:pt x="148" y="50"/>
                    </a:cubicBezTo>
                    <a:cubicBezTo>
                      <a:pt x="147" y="51"/>
                      <a:pt x="147" y="51"/>
                      <a:pt x="147" y="51"/>
                    </a:cubicBezTo>
                    <a:cubicBezTo>
                      <a:pt x="147" y="51"/>
                      <a:pt x="147" y="53"/>
                      <a:pt x="147" y="53"/>
                    </a:cubicBezTo>
                    <a:cubicBezTo>
                      <a:pt x="147" y="53"/>
                      <a:pt x="146" y="54"/>
                      <a:pt x="146" y="54"/>
                    </a:cubicBezTo>
                    <a:cubicBezTo>
                      <a:pt x="146" y="54"/>
                      <a:pt x="145" y="54"/>
                      <a:pt x="145" y="54"/>
                    </a:cubicBezTo>
                    <a:cubicBezTo>
                      <a:pt x="145" y="54"/>
                      <a:pt x="145" y="54"/>
                      <a:pt x="145" y="54"/>
                    </a:cubicBezTo>
                    <a:cubicBezTo>
                      <a:pt x="145" y="54"/>
                      <a:pt x="144" y="55"/>
                      <a:pt x="144" y="55"/>
                    </a:cubicBezTo>
                    <a:cubicBezTo>
                      <a:pt x="144" y="55"/>
                      <a:pt x="144" y="55"/>
                      <a:pt x="144" y="55"/>
                    </a:cubicBezTo>
                    <a:cubicBezTo>
                      <a:pt x="144" y="55"/>
                      <a:pt x="144" y="58"/>
                      <a:pt x="144" y="58"/>
                    </a:cubicBezTo>
                    <a:cubicBezTo>
                      <a:pt x="144" y="58"/>
                      <a:pt x="143" y="58"/>
                      <a:pt x="143" y="58"/>
                    </a:cubicBezTo>
                    <a:cubicBezTo>
                      <a:pt x="143" y="58"/>
                      <a:pt x="142" y="58"/>
                      <a:pt x="142" y="57"/>
                    </a:cubicBezTo>
                    <a:cubicBezTo>
                      <a:pt x="142" y="57"/>
                      <a:pt x="141" y="56"/>
                      <a:pt x="140" y="56"/>
                    </a:cubicBezTo>
                    <a:cubicBezTo>
                      <a:pt x="140" y="56"/>
                      <a:pt x="139" y="56"/>
                      <a:pt x="138" y="56"/>
                    </a:cubicBezTo>
                    <a:cubicBezTo>
                      <a:pt x="138" y="56"/>
                      <a:pt x="138" y="57"/>
                      <a:pt x="137" y="57"/>
                    </a:cubicBezTo>
                    <a:cubicBezTo>
                      <a:pt x="137" y="58"/>
                      <a:pt x="137" y="57"/>
                      <a:pt x="137" y="57"/>
                    </a:cubicBezTo>
                    <a:cubicBezTo>
                      <a:pt x="137" y="56"/>
                      <a:pt x="136" y="57"/>
                      <a:pt x="136" y="56"/>
                    </a:cubicBezTo>
                    <a:cubicBezTo>
                      <a:pt x="136" y="56"/>
                      <a:pt x="136" y="56"/>
                      <a:pt x="136" y="55"/>
                    </a:cubicBezTo>
                    <a:cubicBezTo>
                      <a:pt x="136" y="55"/>
                      <a:pt x="136" y="54"/>
                      <a:pt x="136" y="54"/>
                    </a:cubicBezTo>
                    <a:cubicBezTo>
                      <a:pt x="136" y="54"/>
                      <a:pt x="134" y="54"/>
                      <a:pt x="134" y="54"/>
                    </a:cubicBezTo>
                    <a:cubicBezTo>
                      <a:pt x="134" y="54"/>
                      <a:pt x="134" y="55"/>
                      <a:pt x="133" y="55"/>
                    </a:cubicBezTo>
                    <a:cubicBezTo>
                      <a:pt x="133" y="55"/>
                      <a:pt x="133" y="55"/>
                      <a:pt x="133" y="55"/>
                    </a:cubicBezTo>
                    <a:cubicBezTo>
                      <a:pt x="133" y="56"/>
                      <a:pt x="134" y="56"/>
                      <a:pt x="134" y="56"/>
                    </a:cubicBezTo>
                    <a:cubicBezTo>
                      <a:pt x="135" y="57"/>
                      <a:pt x="134" y="57"/>
                      <a:pt x="134" y="57"/>
                    </a:cubicBezTo>
                    <a:cubicBezTo>
                      <a:pt x="134" y="57"/>
                      <a:pt x="134" y="57"/>
                      <a:pt x="133" y="57"/>
                    </a:cubicBezTo>
                    <a:cubicBezTo>
                      <a:pt x="133" y="57"/>
                      <a:pt x="133" y="58"/>
                      <a:pt x="133" y="58"/>
                    </a:cubicBezTo>
                    <a:cubicBezTo>
                      <a:pt x="133" y="58"/>
                      <a:pt x="134" y="58"/>
                      <a:pt x="134" y="58"/>
                    </a:cubicBezTo>
                    <a:cubicBezTo>
                      <a:pt x="134" y="58"/>
                      <a:pt x="134" y="59"/>
                      <a:pt x="134" y="59"/>
                    </a:cubicBezTo>
                    <a:cubicBezTo>
                      <a:pt x="133" y="59"/>
                      <a:pt x="133" y="59"/>
                      <a:pt x="133" y="60"/>
                    </a:cubicBezTo>
                    <a:cubicBezTo>
                      <a:pt x="133" y="60"/>
                      <a:pt x="133" y="60"/>
                      <a:pt x="133" y="61"/>
                    </a:cubicBezTo>
                    <a:cubicBezTo>
                      <a:pt x="133" y="61"/>
                      <a:pt x="134" y="61"/>
                      <a:pt x="134" y="62"/>
                    </a:cubicBezTo>
                    <a:cubicBezTo>
                      <a:pt x="135" y="62"/>
                      <a:pt x="136" y="63"/>
                      <a:pt x="136" y="63"/>
                    </a:cubicBezTo>
                    <a:cubicBezTo>
                      <a:pt x="136" y="63"/>
                      <a:pt x="137" y="64"/>
                      <a:pt x="137" y="64"/>
                    </a:cubicBezTo>
                    <a:cubicBezTo>
                      <a:pt x="137" y="64"/>
                      <a:pt x="137" y="65"/>
                      <a:pt x="137" y="65"/>
                    </a:cubicBezTo>
                    <a:cubicBezTo>
                      <a:pt x="137" y="65"/>
                      <a:pt x="137" y="66"/>
                      <a:pt x="137" y="67"/>
                    </a:cubicBezTo>
                    <a:cubicBezTo>
                      <a:pt x="137" y="67"/>
                      <a:pt x="136" y="67"/>
                      <a:pt x="136" y="67"/>
                    </a:cubicBezTo>
                    <a:cubicBezTo>
                      <a:pt x="136" y="67"/>
                      <a:pt x="136" y="67"/>
                      <a:pt x="136" y="66"/>
                    </a:cubicBezTo>
                    <a:cubicBezTo>
                      <a:pt x="136" y="66"/>
                      <a:pt x="134" y="66"/>
                      <a:pt x="134" y="66"/>
                    </a:cubicBezTo>
                    <a:cubicBezTo>
                      <a:pt x="133" y="66"/>
                      <a:pt x="134" y="67"/>
                      <a:pt x="134" y="68"/>
                    </a:cubicBezTo>
                    <a:cubicBezTo>
                      <a:pt x="135" y="68"/>
                      <a:pt x="134" y="69"/>
                      <a:pt x="134" y="70"/>
                    </a:cubicBezTo>
                    <a:cubicBezTo>
                      <a:pt x="134" y="70"/>
                      <a:pt x="134" y="71"/>
                      <a:pt x="134" y="71"/>
                    </a:cubicBezTo>
                    <a:cubicBezTo>
                      <a:pt x="134" y="71"/>
                      <a:pt x="133" y="72"/>
                      <a:pt x="133" y="72"/>
                    </a:cubicBezTo>
                    <a:cubicBezTo>
                      <a:pt x="133" y="72"/>
                      <a:pt x="132" y="71"/>
                      <a:pt x="132" y="70"/>
                    </a:cubicBezTo>
                    <a:cubicBezTo>
                      <a:pt x="132" y="70"/>
                      <a:pt x="131" y="70"/>
                      <a:pt x="131" y="69"/>
                    </a:cubicBezTo>
                    <a:cubicBezTo>
                      <a:pt x="131" y="69"/>
                      <a:pt x="131" y="68"/>
                      <a:pt x="131" y="68"/>
                    </a:cubicBezTo>
                    <a:cubicBezTo>
                      <a:pt x="131" y="67"/>
                      <a:pt x="130" y="67"/>
                      <a:pt x="130" y="67"/>
                    </a:cubicBezTo>
                    <a:cubicBezTo>
                      <a:pt x="130" y="67"/>
                      <a:pt x="129" y="66"/>
                      <a:pt x="129" y="65"/>
                    </a:cubicBezTo>
                    <a:cubicBezTo>
                      <a:pt x="128" y="65"/>
                      <a:pt x="128" y="64"/>
                      <a:pt x="128" y="64"/>
                    </a:cubicBezTo>
                    <a:cubicBezTo>
                      <a:pt x="128" y="64"/>
                      <a:pt x="128" y="63"/>
                      <a:pt x="128" y="62"/>
                    </a:cubicBezTo>
                    <a:cubicBezTo>
                      <a:pt x="127" y="62"/>
                      <a:pt x="127" y="61"/>
                      <a:pt x="127" y="61"/>
                    </a:cubicBezTo>
                    <a:cubicBezTo>
                      <a:pt x="127" y="61"/>
                      <a:pt x="127" y="61"/>
                      <a:pt x="126" y="61"/>
                    </a:cubicBezTo>
                    <a:cubicBezTo>
                      <a:pt x="126" y="61"/>
                      <a:pt x="126" y="60"/>
                      <a:pt x="126" y="60"/>
                    </a:cubicBezTo>
                    <a:cubicBezTo>
                      <a:pt x="125" y="60"/>
                      <a:pt x="126" y="60"/>
                      <a:pt x="126" y="59"/>
                    </a:cubicBezTo>
                    <a:cubicBezTo>
                      <a:pt x="126" y="59"/>
                      <a:pt x="126" y="58"/>
                      <a:pt x="126" y="58"/>
                    </a:cubicBezTo>
                    <a:cubicBezTo>
                      <a:pt x="126" y="57"/>
                      <a:pt x="126" y="57"/>
                      <a:pt x="126" y="57"/>
                    </a:cubicBezTo>
                    <a:cubicBezTo>
                      <a:pt x="126" y="57"/>
                      <a:pt x="125" y="57"/>
                      <a:pt x="125" y="58"/>
                    </a:cubicBezTo>
                    <a:cubicBezTo>
                      <a:pt x="125" y="58"/>
                      <a:pt x="125" y="59"/>
                      <a:pt x="125" y="59"/>
                    </a:cubicBezTo>
                    <a:cubicBezTo>
                      <a:pt x="125" y="59"/>
                      <a:pt x="124" y="59"/>
                      <a:pt x="124" y="59"/>
                    </a:cubicBezTo>
                    <a:cubicBezTo>
                      <a:pt x="124" y="59"/>
                      <a:pt x="123" y="60"/>
                      <a:pt x="123" y="60"/>
                    </a:cubicBezTo>
                    <a:cubicBezTo>
                      <a:pt x="123" y="61"/>
                      <a:pt x="123" y="62"/>
                      <a:pt x="123" y="62"/>
                    </a:cubicBezTo>
                    <a:cubicBezTo>
                      <a:pt x="123" y="63"/>
                      <a:pt x="122" y="62"/>
                      <a:pt x="122" y="63"/>
                    </a:cubicBezTo>
                    <a:cubicBezTo>
                      <a:pt x="122" y="63"/>
                      <a:pt x="121" y="63"/>
                      <a:pt x="121" y="63"/>
                    </a:cubicBezTo>
                    <a:cubicBezTo>
                      <a:pt x="121" y="63"/>
                      <a:pt x="120" y="64"/>
                      <a:pt x="120" y="64"/>
                    </a:cubicBezTo>
                    <a:cubicBezTo>
                      <a:pt x="120" y="64"/>
                      <a:pt x="121" y="64"/>
                      <a:pt x="121" y="64"/>
                    </a:cubicBezTo>
                    <a:cubicBezTo>
                      <a:pt x="121" y="65"/>
                      <a:pt x="121" y="65"/>
                      <a:pt x="121" y="65"/>
                    </a:cubicBezTo>
                    <a:cubicBezTo>
                      <a:pt x="121" y="65"/>
                      <a:pt x="119" y="65"/>
                      <a:pt x="118" y="65"/>
                    </a:cubicBezTo>
                    <a:cubicBezTo>
                      <a:pt x="118" y="65"/>
                      <a:pt x="117" y="66"/>
                      <a:pt x="117" y="67"/>
                    </a:cubicBezTo>
                    <a:cubicBezTo>
                      <a:pt x="117" y="67"/>
                      <a:pt x="116" y="68"/>
                      <a:pt x="116" y="69"/>
                    </a:cubicBezTo>
                    <a:cubicBezTo>
                      <a:pt x="115" y="69"/>
                      <a:pt x="115" y="70"/>
                      <a:pt x="115" y="70"/>
                    </a:cubicBezTo>
                    <a:cubicBezTo>
                      <a:pt x="115" y="71"/>
                      <a:pt x="115" y="73"/>
                      <a:pt x="115" y="74"/>
                    </a:cubicBezTo>
                    <a:cubicBezTo>
                      <a:pt x="115" y="74"/>
                      <a:pt x="116" y="75"/>
                      <a:pt x="116" y="75"/>
                    </a:cubicBezTo>
                    <a:cubicBezTo>
                      <a:pt x="116" y="75"/>
                      <a:pt x="116" y="78"/>
                      <a:pt x="116" y="78"/>
                    </a:cubicBezTo>
                    <a:cubicBezTo>
                      <a:pt x="117" y="78"/>
                      <a:pt x="117" y="79"/>
                      <a:pt x="118" y="79"/>
                    </a:cubicBezTo>
                    <a:cubicBezTo>
                      <a:pt x="118" y="79"/>
                      <a:pt x="118" y="80"/>
                      <a:pt x="118" y="80"/>
                    </a:cubicBezTo>
                    <a:cubicBezTo>
                      <a:pt x="117" y="81"/>
                      <a:pt x="117" y="81"/>
                      <a:pt x="116" y="82"/>
                    </a:cubicBezTo>
                    <a:cubicBezTo>
                      <a:pt x="116" y="82"/>
                      <a:pt x="115" y="83"/>
                      <a:pt x="115" y="83"/>
                    </a:cubicBezTo>
                    <a:cubicBezTo>
                      <a:pt x="114" y="84"/>
                      <a:pt x="113" y="85"/>
                      <a:pt x="113" y="85"/>
                    </a:cubicBezTo>
                    <a:cubicBezTo>
                      <a:pt x="112" y="85"/>
                      <a:pt x="111" y="85"/>
                      <a:pt x="111" y="85"/>
                    </a:cubicBezTo>
                    <a:cubicBezTo>
                      <a:pt x="110" y="86"/>
                      <a:pt x="110" y="86"/>
                      <a:pt x="110" y="87"/>
                    </a:cubicBezTo>
                    <a:cubicBezTo>
                      <a:pt x="110" y="87"/>
                      <a:pt x="110" y="88"/>
                      <a:pt x="110" y="88"/>
                    </a:cubicBezTo>
                    <a:cubicBezTo>
                      <a:pt x="110" y="88"/>
                      <a:pt x="109" y="88"/>
                      <a:pt x="109" y="89"/>
                    </a:cubicBezTo>
                    <a:cubicBezTo>
                      <a:pt x="108" y="89"/>
                      <a:pt x="109" y="89"/>
                      <a:pt x="109" y="90"/>
                    </a:cubicBezTo>
                    <a:cubicBezTo>
                      <a:pt x="109" y="90"/>
                      <a:pt x="109" y="90"/>
                      <a:pt x="108" y="91"/>
                    </a:cubicBezTo>
                    <a:cubicBezTo>
                      <a:pt x="108" y="91"/>
                      <a:pt x="107" y="93"/>
                      <a:pt x="107" y="94"/>
                    </a:cubicBezTo>
                    <a:cubicBezTo>
                      <a:pt x="106" y="94"/>
                      <a:pt x="106" y="96"/>
                      <a:pt x="104" y="98"/>
                    </a:cubicBezTo>
                    <a:cubicBezTo>
                      <a:pt x="103" y="99"/>
                      <a:pt x="101" y="101"/>
                      <a:pt x="100" y="101"/>
                    </a:cubicBezTo>
                    <a:cubicBezTo>
                      <a:pt x="100" y="102"/>
                      <a:pt x="98" y="102"/>
                      <a:pt x="97" y="102"/>
                    </a:cubicBezTo>
                    <a:cubicBezTo>
                      <a:pt x="96" y="103"/>
                      <a:pt x="95" y="103"/>
                      <a:pt x="94" y="103"/>
                    </a:cubicBezTo>
                    <a:cubicBezTo>
                      <a:pt x="93" y="103"/>
                      <a:pt x="93" y="103"/>
                      <a:pt x="93" y="104"/>
                    </a:cubicBezTo>
                    <a:cubicBezTo>
                      <a:pt x="92" y="104"/>
                      <a:pt x="91" y="104"/>
                      <a:pt x="90" y="105"/>
                    </a:cubicBezTo>
                    <a:cubicBezTo>
                      <a:pt x="89" y="105"/>
                      <a:pt x="88" y="105"/>
                      <a:pt x="87" y="105"/>
                    </a:cubicBezTo>
                    <a:cubicBezTo>
                      <a:pt x="86" y="106"/>
                      <a:pt x="86" y="105"/>
                      <a:pt x="85" y="105"/>
                    </a:cubicBezTo>
                    <a:cubicBezTo>
                      <a:pt x="85" y="105"/>
                      <a:pt x="85" y="106"/>
                      <a:pt x="84" y="106"/>
                    </a:cubicBezTo>
                    <a:cubicBezTo>
                      <a:pt x="84" y="106"/>
                      <a:pt x="83" y="106"/>
                      <a:pt x="83" y="107"/>
                    </a:cubicBezTo>
                    <a:cubicBezTo>
                      <a:pt x="83" y="107"/>
                      <a:pt x="82" y="107"/>
                      <a:pt x="81" y="107"/>
                    </a:cubicBezTo>
                    <a:cubicBezTo>
                      <a:pt x="81" y="106"/>
                      <a:pt x="81" y="106"/>
                      <a:pt x="80" y="106"/>
                    </a:cubicBezTo>
                    <a:cubicBezTo>
                      <a:pt x="79" y="105"/>
                      <a:pt x="78" y="105"/>
                      <a:pt x="78" y="105"/>
                    </a:cubicBezTo>
                    <a:cubicBezTo>
                      <a:pt x="77" y="106"/>
                      <a:pt x="77" y="105"/>
                      <a:pt x="77" y="105"/>
                    </a:cubicBezTo>
                    <a:cubicBezTo>
                      <a:pt x="76" y="105"/>
                      <a:pt x="76" y="106"/>
                      <a:pt x="75" y="106"/>
                    </a:cubicBezTo>
                    <a:cubicBezTo>
                      <a:pt x="75" y="107"/>
                      <a:pt x="75" y="107"/>
                      <a:pt x="74" y="108"/>
                    </a:cubicBezTo>
                    <a:cubicBezTo>
                      <a:pt x="74" y="109"/>
                      <a:pt x="73" y="110"/>
                      <a:pt x="72" y="110"/>
                    </a:cubicBezTo>
                    <a:cubicBezTo>
                      <a:pt x="71" y="111"/>
                      <a:pt x="70" y="110"/>
                      <a:pt x="69" y="110"/>
                    </a:cubicBezTo>
                    <a:cubicBezTo>
                      <a:pt x="69" y="111"/>
                      <a:pt x="67" y="111"/>
                      <a:pt x="66" y="111"/>
                    </a:cubicBezTo>
                    <a:cubicBezTo>
                      <a:pt x="66" y="111"/>
                      <a:pt x="65" y="111"/>
                      <a:pt x="64" y="111"/>
                    </a:cubicBezTo>
                    <a:cubicBezTo>
                      <a:pt x="63" y="111"/>
                      <a:pt x="63" y="112"/>
                      <a:pt x="62" y="112"/>
                    </a:cubicBezTo>
                    <a:cubicBezTo>
                      <a:pt x="61" y="113"/>
                      <a:pt x="61" y="113"/>
                      <a:pt x="61" y="114"/>
                    </a:cubicBezTo>
                    <a:cubicBezTo>
                      <a:pt x="60" y="114"/>
                      <a:pt x="59" y="115"/>
                      <a:pt x="59" y="115"/>
                    </a:cubicBezTo>
                    <a:cubicBezTo>
                      <a:pt x="58" y="115"/>
                      <a:pt x="56" y="116"/>
                      <a:pt x="55" y="116"/>
                    </a:cubicBezTo>
                    <a:cubicBezTo>
                      <a:pt x="54" y="116"/>
                      <a:pt x="53" y="116"/>
                      <a:pt x="53" y="116"/>
                    </a:cubicBezTo>
                    <a:cubicBezTo>
                      <a:pt x="52" y="116"/>
                      <a:pt x="52" y="115"/>
                      <a:pt x="52" y="115"/>
                    </a:cubicBezTo>
                    <a:cubicBezTo>
                      <a:pt x="51" y="115"/>
                      <a:pt x="51" y="114"/>
                      <a:pt x="50" y="114"/>
                    </a:cubicBezTo>
                    <a:cubicBezTo>
                      <a:pt x="50" y="114"/>
                      <a:pt x="49" y="115"/>
                      <a:pt x="49" y="115"/>
                    </a:cubicBezTo>
                    <a:cubicBezTo>
                      <a:pt x="48" y="116"/>
                      <a:pt x="47" y="116"/>
                      <a:pt x="47" y="115"/>
                    </a:cubicBezTo>
                    <a:cubicBezTo>
                      <a:pt x="47" y="115"/>
                      <a:pt x="47" y="115"/>
                      <a:pt x="47" y="115"/>
                    </a:cubicBezTo>
                    <a:cubicBezTo>
                      <a:pt x="47" y="115"/>
                      <a:pt x="47" y="114"/>
                      <a:pt x="47" y="114"/>
                    </a:cubicBezTo>
                    <a:cubicBezTo>
                      <a:pt x="47" y="113"/>
                      <a:pt x="47" y="113"/>
                      <a:pt x="47" y="113"/>
                    </a:cubicBezTo>
                    <a:cubicBezTo>
                      <a:pt x="47" y="113"/>
                      <a:pt x="46" y="114"/>
                      <a:pt x="46" y="115"/>
                    </a:cubicBezTo>
                    <a:cubicBezTo>
                      <a:pt x="45" y="115"/>
                      <a:pt x="46" y="115"/>
                      <a:pt x="46" y="116"/>
                    </a:cubicBezTo>
                    <a:cubicBezTo>
                      <a:pt x="46" y="116"/>
                      <a:pt x="46" y="116"/>
                      <a:pt x="46" y="116"/>
                    </a:cubicBezTo>
                    <a:cubicBezTo>
                      <a:pt x="45" y="116"/>
                      <a:pt x="45" y="116"/>
                      <a:pt x="45" y="116"/>
                    </a:cubicBezTo>
                    <a:cubicBezTo>
                      <a:pt x="44" y="116"/>
                      <a:pt x="44" y="116"/>
                      <a:pt x="44" y="116"/>
                    </a:cubicBezTo>
                    <a:cubicBezTo>
                      <a:pt x="43" y="116"/>
                      <a:pt x="42" y="117"/>
                      <a:pt x="42" y="117"/>
                    </a:cubicBezTo>
                    <a:cubicBezTo>
                      <a:pt x="41" y="117"/>
                      <a:pt x="41" y="117"/>
                      <a:pt x="41" y="118"/>
                    </a:cubicBezTo>
                    <a:cubicBezTo>
                      <a:pt x="40" y="118"/>
                      <a:pt x="40" y="118"/>
                      <a:pt x="40" y="118"/>
                    </a:cubicBezTo>
                    <a:cubicBezTo>
                      <a:pt x="39" y="118"/>
                      <a:pt x="39" y="118"/>
                      <a:pt x="39" y="119"/>
                    </a:cubicBezTo>
                    <a:cubicBezTo>
                      <a:pt x="39" y="119"/>
                      <a:pt x="39" y="119"/>
                      <a:pt x="38" y="119"/>
                    </a:cubicBezTo>
                    <a:cubicBezTo>
                      <a:pt x="38" y="120"/>
                      <a:pt x="38" y="120"/>
                      <a:pt x="37" y="120"/>
                    </a:cubicBezTo>
                    <a:cubicBezTo>
                      <a:pt x="37" y="120"/>
                      <a:pt x="36" y="120"/>
                      <a:pt x="36" y="121"/>
                    </a:cubicBezTo>
                    <a:cubicBezTo>
                      <a:pt x="35" y="121"/>
                      <a:pt x="35" y="121"/>
                      <a:pt x="35" y="122"/>
                    </a:cubicBezTo>
                    <a:cubicBezTo>
                      <a:pt x="35" y="122"/>
                      <a:pt x="34" y="123"/>
                      <a:pt x="34" y="123"/>
                    </a:cubicBezTo>
                    <a:cubicBezTo>
                      <a:pt x="34" y="123"/>
                      <a:pt x="33" y="123"/>
                      <a:pt x="33" y="123"/>
                    </a:cubicBezTo>
                    <a:cubicBezTo>
                      <a:pt x="32" y="124"/>
                      <a:pt x="32" y="124"/>
                      <a:pt x="31" y="125"/>
                    </a:cubicBezTo>
                    <a:cubicBezTo>
                      <a:pt x="31" y="125"/>
                      <a:pt x="30" y="126"/>
                      <a:pt x="30" y="126"/>
                    </a:cubicBezTo>
                    <a:cubicBezTo>
                      <a:pt x="30" y="127"/>
                      <a:pt x="29" y="127"/>
                      <a:pt x="29" y="127"/>
                    </a:cubicBezTo>
                    <a:cubicBezTo>
                      <a:pt x="28" y="127"/>
                      <a:pt x="28" y="127"/>
                      <a:pt x="28" y="128"/>
                    </a:cubicBezTo>
                    <a:cubicBezTo>
                      <a:pt x="27" y="128"/>
                      <a:pt x="26" y="128"/>
                      <a:pt x="26" y="128"/>
                    </a:cubicBezTo>
                    <a:cubicBezTo>
                      <a:pt x="26" y="128"/>
                      <a:pt x="25" y="129"/>
                      <a:pt x="25" y="129"/>
                    </a:cubicBezTo>
                    <a:cubicBezTo>
                      <a:pt x="25" y="129"/>
                      <a:pt x="23" y="129"/>
                      <a:pt x="23" y="129"/>
                    </a:cubicBezTo>
                    <a:cubicBezTo>
                      <a:pt x="23" y="129"/>
                      <a:pt x="21" y="130"/>
                      <a:pt x="21" y="131"/>
                    </a:cubicBezTo>
                    <a:cubicBezTo>
                      <a:pt x="20" y="131"/>
                      <a:pt x="19" y="131"/>
                      <a:pt x="19" y="132"/>
                    </a:cubicBezTo>
                    <a:cubicBezTo>
                      <a:pt x="19" y="133"/>
                      <a:pt x="18" y="134"/>
                      <a:pt x="18" y="134"/>
                    </a:cubicBezTo>
                    <a:cubicBezTo>
                      <a:pt x="17" y="135"/>
                      <a:pt x="17" y="136"/>
                      <a:pt x="16" y="137"/>
                    </a:cubicBezTo>
                    <a:cubicBezTo>
                      <a:pt x="16" y="138"/>
                      <a:pt x="16" y="139"/>
                      <a:pt x="16" y="140"/>
                    </a:cubicBezTo>
                    <a:cubicBezTo>
                      <a:pt x="16" y="140"/>
                      <a:pt x="15" y="140"/>
                      <a:pt x="15" y="140"/>
                    </a:cubicBezTo>
                    <a:cubicBezTo>
                      <a:pt x="15" y="140"/>
                      <a:pt x="14" y="140"/>
                      <a:pt x="13" y="140"/>
                    </a:cubicBezTo>
                    <a:cubicBezTo>
                      <a:pt x="13" y="140"/>
                      <a:pt x="13" y="140"/>
                      <a:pt x="13" y="139"/>
                    </a:cubicBezTo>
                    <a:cubicBezTo>
                      <a:pt x="13" y="139"/>
                      <a:pt x="13" y="138"/>
                      <a:pt x="13" y="138"/>
                    </a:cubicBezTo>
                    <a:cubicBezTo>
                      <a:pt x="13" y="138"/>
                      <a:pt x="12" y="137"/>
                      <a:pt x="12" y="136"/>
                    </a:cubicBezTo>
                    <a:cubicBezTo>
                      <a:pt x="12" y="136"/>
                      <a:pt x="12" y="135"/>
                      <a:pt x="12" y="134"/>
                    </a:cubicBezTo>
                    <a:cubicBezTo>
                      <a:pt x="12" y="134"/>
                      <a:pt x="13" y="133"/>
                      <a:pt x="13" y="132"/>
                    </a:cubicBezTo>
                    <a:cubicBezTo>
                      <a:pt x="13" y="132"/>
                      <a:pt x="13" y="131"/>
                      <a:pt x="12" y="131"/>
                    </a:cubicBezTo>
                    <a:cubicBezTo>
                      <a:pt x="12" y="131"/>
                      <a:pt x="11" y="131"/>
                      <a:pt x="11" y="132"/>
                    </a:cubicBezTo>
                    <a:cubicBezTo>
                      <a:pt x="10" y="132"/>
                      <a:pt x="10" y="133"/>
                      <a:pt x="10" y="134"/>
                    </a:cubicBezTo>
                    <a:cubicBezTo>
                      <a:pt x="9" y="135"/>
                      <a:pt x="9" y="136"/>
                      <a:pt x="9" y="137"/>
                    </a:cubicBezTo>
                    <a:cubicBezTo>
                      <a:pt x="9" y="138"/>
                      <a:pt x="8" y="139"/>
                      <a:pt x="8" y="139"/>
                    </a:cubicBezTo>
                    <a:cubicBezTo>
                      <a:pt x="7" y="140"/>
                      <a:pt x="7" y="140"/>
                      <a:pt x="7" y="141"/>
                    </a:cubicBezTo>
                    <a:cubicBezTo>
                      <a:pt x="7" y="141"/>
                      <a:pt x="7" y="143"/>
                      <a:pt x="7" y="143"/>
                    </a:cubicBezTo>
                    <a:cubicBezTo>
                      <a:pt x="7" y="144"/>
                      <a:pt x="8" y="144"/>
                      <a:pt x="9" y="145"/>
                    </a:cubicBezTo>
                    <a:cubicBezTo>
                      <a:pt x="9" y="146"/>
                      <a:pt x="9" y="148"/>
                      <a:pt x="9" y="148"/>
                    </a:cubicBezTo>
                    <a:cubicBezTo>
                      <a:pt x="8" y="149"/>
                      <a:pt x="8" y="149"/>
                      <a:pt x="8" y="149"/>
                    </a:cubicBezTo>
                    <a:cubicBezTo>
                      <a:pt x="8" y="150"/>
                      <a:pt x="8" y="151"/>
                      <a:pt x="8" y="152"/>
                    </a:cubicBezTo>
                    <a:cubicBezTo>
                      <a:pt x="9" y="152"/>
                      <a:pt x="8" y="153"/>
                      <a:pt x="8" y="154"/>
                    </a:cubicBezTo>
                    <a:cubicBezTo>
                      <a:pt x="7" y="155"/>
                      <a:pt x="7" y="156"/>
                      <a:pt x="6" y="156"/>
                    </a:cubicBezTo>
                    <a:cubicBezTo>
                      <a:pt x="5" y="157"/>
                      <a:pt x="6" y="157"/>
                      <a:pt x="6" y="158"/>
                    </a:cubicBezTo>
                    <a:cubicBezTo>
                      <a:pt x="5" y="158"/>
                      <a:pt x="5" y="158"/>
                      <a:pt x="5" y="159"/>
                    </a:cubicBezTo>
                    <a:cubicBezTo>
                      <a:pt x="4" y="160"/>
                      <a:pt x="4" y="161"/>
                      <a:pt x="4" y="162"/>
                    </a:cubicBezTo>
                    <a:cubicBezTo>
                      <a:pt x="4" y="163"/>
                      <a:pt x="4" y="164"/>
                      <a:pt x="3" y="164"/>
                    </a:cubicBezTo>
                    <a:cubicBezTo>
                      <a:pt x="3" y="165"/>
                      <a:pt x="3" y="166"/>
                      <a:pt x="3" y="167"/>
                    </a:cubicBezTo>
                    <a:cubicBezTo>
                      <a:pt x="3" y="168"/>
                      <a:pt x="4" y="168"/>
                      <a:pt x="4" y="169"/>
                    </a:cubicBezTo>
                    <a:cubicBezTo>
                      <a:pt x="5" y="170"/>
                      <a:pt x="5" y="170"/>
                      <a:pt x="6" y="171"/>
                    </a:cubicBezTo>
                    <a:cubicBezTo>
                      <a:pt x="6" y="172"/>
                      <a:pt x="6" y="172"/>
                      <a:pt x="6" y="172"/>
                    </a:cubicBezTo>
                    <a:cubicBezTo>
                      <a:pt x="6" y="173"/>
                      <a:pt x="6" y="173"/>
                      <a:pt x="7" y="173"/>
                    </a:cubicBezTo>
                    <a:cubicBezTo>
                      <a:pt x="7" y="174"/>
                      <a:pt x="7" y="176"/>
                      <a:pt x="7" y="176"/>
                    </a:cubicBezTo>
                    <a:cubicBezTo>
                      <a:pt x="7" y="177"/>
                      <a:pt x="8" y="177"/>
                      <a:pt x="8" y="178"/>
                    </a:cubicBezTo>
                    <a:cubicBezTo>
                      <a:pt x="9" y="178"/>
                      <a:pt x="9" y="179"/>
                      <a:pt x="9" y="180"/>
                    </a:cubicBezTo>
                    <a:cubicBezTo>
                      <a:pt x="10" y="181"/>
                      <a:pt x="10" y="181"/>
                      <a:pt x="10" y="182"/>
                    </a:cubicBezTo>
                    <a:cubicBezTo>
                      <a:pt x="11" y="183"/>
                      <a:pt x="11" y="184"/>
                      <a:pt x="12" y="185"/>
                    </a:cubicBezTo>
                    <a:cubicBezTo>
                      <a:pt x="13" y="186"/>
                      <a:pt x="14" y="188"/>
                      <a:pt x="14" y="188"/>
                    </a:cubicBezTo>
                    <a:cubicBezTo>
                      <a:pt x="15" y="189"/>
                      <a:pt x="14" y="189"/>
                      <a:pt x="14" y="189"/>
                    </a:cubicBezTo>
                    <a:cubicBezTo>
                      <a:pt x="14" y="189"/>
                      <a:pt x="13" y="190"/>
                      <a:pt x="13" y="190"/>
                    </a:cubicBezTo>
                    <a:cubicBezTo>
                      <a:pt x="13" y="190"/>
                      <a:pt x="14" y="191"/>
                      <a:pt x="14" y="191"/>
                    </a:cubicBezTo>
                    <a:cubicBezTo>
                      <a:pt x="14" y="191"/>
                      <a:pt x="13" y="192"/>
                      <a:pt x="13" y="192"/>
                    </a:cubicBezTo>
                    <a:cubicBezTo>
                      <a:pt x="13" y="193"/>
                      <a:pt x="14" y="193"/>
                      <a:pt x="14" y="193"/>
                    </a:cubicBezTo>
                    <a:cubicBezTo>
                      <a:pt x="14" y="194"/>
                      <a:pt x="13" y="195"/>
                      <a:pt x="13" y="195"/>
                    </a:cubicBezTo>
                    <a:cubicBezTo>
                      <a:pt x="12" y="195"/>
                      <a:pt x="13" y="196"/>
                      <a:pt x="12" y="196"/>
                    </a:cubicBezTo>
                    <a:cubicBezTo>
                      <a:pt x="12" y="197"/>
                      <a:pt x="12" y="196"/>
                      <a:pt x="12" y="196"/>
                    </a:cubicBezTo>
                    <a:cubicBezTo>
                      <a:pt x="11" y="195"/>
                      <a:pt x="11" y="195"/>
                      <a:pt x="11" y="194"/>
                    </a:cubicBezTo>
                    <a:cubicBezTo>
                      <a:pt x="11" y="194"/>
                      <a:pt x="11" y="193"/>
                      <a:pt x="10" y="193"/>
                    </a:cubicBezTo>
                    <a:cubicBezTo>
                      <a:pt x="10" y="192"/>
                      <a:pt x="10" y="192"/>
                      <a:pt x="10" y="191"/>
                    </a:cubicBezTo>
                    <a:cubicBezTo>
                      <a:pt x="10" y="191"/>
                      <a:pt x="9" y="191"/>
                      <a:pt x="9" y="191"/>
                    </a:cubicBezTo>
                    <a:cubicBezTo>
                      <a:pt x="8" y="192"/>
                      <a:pt x="8" y="192"/>
                      <a:pt x="8" y="192"/>
                    </a:cubicBezTo>
                    <a:cubicBezTo>
                      <a:pt x="8" y="193"/>
                      <a:pt x="8" y="193"/>
                      <a:pt x="9" y="193"/>
                    </a:cubicBezTo>
                    <a:cubicBezTo>
                      <a:pt x="9" y="193"/>
                      <a:pt x="9" y="194"/>
                      <a:pt x="9" y="194"/>
                    </a:cubicBezTo>
                    <a:cubicBezTo>
                      <a:pt x="9" y="195"/>
                      <a:pt x="9" y="196"/>
                      <a:pt x="9" y="197"/>
                    </a:cubicBezTo>
                    <a:cubicBezTo>
                      <a:pt x="9" y="198"/>
                      <a:pt x="8" y="198"/>
                      <a:pt x="8" y="198"/>
                    </a:cubicBezTo>
                    <a:cubicBezTo>
                      <a:pt x="8" y="198"/>
                      <a:pt x="7" y="199"/>
                      <a:pt x="7" y="199"/>
                    </a:cubicBezTo>
                    <a:cubicBezTo>
                      <a:pt x="6" y="199"/>
                      <a:pt x="6" y="198"/>
                      <a:pt x="6" y="197"/>
                    </a:cubicBezTo>
                    <a:cubicBezTo>
                      <a:pt x="6" y="197"/>
                      <a:pt x="6" y="195"/>
                      <a:pt x="5" y="195"/>
                    </a:cubicBezTo>
                    <a:cubicBezTo>
                      <a:pt x="5" y="194"/>
                      <a:pt x="5" y="193"/>
                      <a:pt x="4" y="193"/>
                    </a:cubicBezTo>
                    <a:cubicBezTo>
                      <a:pt x="4" y="193"/>
                      <a:pt x="4" y="191"/>
                      <a:pt x="3" y="191"/>
                    </a:cubicBezTo>
                    <a:cubicBezTo>
                      <a:pt x="3" y="191"/>
                      <a:pt x="3" y="192"/>
                      <a:pt x="3" y="193"/>
                    </a:cubicBezTo>
                    <a:cubicBezTo>
                      <a:pt x="2" y="193"/>
                      <a:pt x="2" y="193"/>
                      <a:pt x="2" y="192"/>
                    </a:cubicBezTo>
                    <a:cubicBezTo>
                      <a:pt x="2" y="192"/>
                      <a:pt x="2" y="190"/>
                      <a:pt x="2" y="190"/>
                    </a:cubicBezTo>
                    <a:cubicBezTo>
                      <a:pt x="2" y="189"/>
                      <a:pt x="2" y="190"/>
                      <a:pt x="2" y="190"/>
                    </a:cubicBezTo>
                    <a:cubicBezTo>
                      <a:pt x="1" y="191"/>
                      <a:pt x="1" y="191"/>
                      <a:pt x="1" y="192"/>
                    </a:cubicBezTo>
                    <a:cubicBezTo>
                      <a:pt x="1" y="192"/>
                      <a:pt x="0" y="192"/>
                      <a:pt x="1" y="192"/>
                    </a:cubicBezTo>
                    <a:cubicBezTo>
                      <a:pt x="1" y="192"/>
                      <a:pt x="1" y="193"/>
                      <a:pt x="1" y="194"/>
                    </a:cubicBezTo>
                    <a:cubicBezTo>
                      <a:pt x="2" y="194"/>
                      <a:pt x="1" y="194"/>
                      <a:pt x="2" y="195"/>
                    </a:cubicBezTo>
                    <a:cubicBezTo>
                      <a:pt x="2" y="196"/>
                      <a:pt x="4" y="197"/>
                      <a:pt x="5" y="198"/>
                    </a:cubicBezTo>
                    <a:cubicBezTo>
                      <a:pt x="7" y="200"/>
                      <a:pt x="8" y="202"/>
                      <a:pt x="8" y="203"/>
                    </a:cubicBezTo>
                    <a:cubicBezTo>
                      <a:pt x="9" y="205"/>
                      <a:pt x="11" y="208"/>
                      <a:pt x="11" y="208"/>
                    </a:cubicBezTo>
                    <a:cubicBezTo>
                      <a:pt x="12" y="209"/>
                      <a:pt x="13" y="213"/>
                      <a:pt x="13" y="214"/>
                    </a:cubicBezTo>
                    <a:cubicBezTo>
                      <a:pt x="13" y="215"/>
                      <a:pt x="12" y="215"/>
                      <a:pt x="12" y="215"/>
                    </a:cubicBezTo>
                    <a:cubicBezTo>
                      <a:pt x="12" y="216"/>
                      <a:pt x="12" y="216"/>
                      <a:pt x="13" y="217"/>
                    </a:cubicBezTo>
                    <a:cubicBezTo>
                      <a:pt x="13" y="217"/>
                      <a:pt x="13" y="218"/>
                      <a:pt x="13" y="219"/>
                    </a:cubicBezTo>
                    <a:cubicBezTo>
                      <a:pt x="13" y="220"/>
                      <a:pt x="13" y="220"/>
                      <a:pt x="14" y="220"/>
                    </a:cubicBezTo>
                    <a:cubicBezTo>
                      <a:pt x="14" y="221"/>
                      <a:pt x="15" y="221"/>
                      <a:pt x="16" y="222"/>
                    </a:cubicBezTo>
                    <a:cubicBezTo>
                      <a:pt x="16" y="223"/>
                      <a:pt x="16" y="223"/>
                      <a:pt x="17" y="224"/>
                    </a:cubicBezTo>
                    <a:cubicBezTo>
                      <a:pt x="17" y="224"/>
                      <a:pt x="18" y="225"/>
                      <a:pt x="18" y="226"/>
                    </a:cubicBezTo>
                    <a:cubicBezTo>
                      <a:pt x="18" y="227"/>
                      <a:pt x="18" y="228"/>
                      <a:pt x="18" y="229"/>
                    </a:cubicBezTo>
                    <a:cubicBezTo>
                      <a:pt x="18" y="230"/>
                      <a:pt x="19" y="231"/>
                      <a:pt x="20" y="232"/>
                    </a:cubicBezTo>
                    <a:cubicBezTo>
                      <a:pt x="21" y="233"/>
                      <a:pt x="22" y="234"/>
                      <a:pt x="22" y="235"/>
                    </a:cubicBezTo>
                    <a:cubicBezTo>
                      <a:pt x="22" y="236"/>
                      <a:pt x="22" y="237"/>
                      <a:pt x="23" y="237"/>
                    </a:cubicBezTo>
                    <a:cubicBezTo>
                      <a:pt x="23" y="238"/>
                      <a:pt x="23" y="238"/>
                      <a:pt x="23" y="239"/>
                    </a:cubicBezTo>
                    <a:cubicBezTo>
                      <a:pt x="24" y="239"/>
                      <a:pt x="23" y="240"/>
                      <a:pt x="23" y="241"/>
                    </a:cubicBezTo>
                    <a:cubicBezTo>
                      <a:pt x="23" y="242"/>
                      <a:pt x="23" y="243"/>
                      <a:pt x="23" y="244"/>
                    </a:cubicBezTo>
                    <a:cubicBezTo>
                      <a:pt x="23" y="245"/>
                      <a:pt x="23" y="250"/>
                      <a:pt x="23" y="250"/>
                    </a:cubicBezTo>
                    <a:cubicBezTo>
                      <a:pt x="24" y="250"/>
                      <a:pt x="24" y="254"/>
                      <a:pt x="25" y="257"/>
                    </a:cubicBezTo>
                    <a:cubicBezTo>
                      <a:pt x="26" y="259"/>
                      <a:pt x="27" y="260"/>
                      <a:pt x="27" y="261"/>
                    </a:cubicBezTo>
                    <a:cubicBezTo>
                      <a:pt x="27" y="261"/>
                      <a:pt x="29" y="265"/>
                      <a:pt x="30" y="266"/>
                    </a:cubicBezTo>
                    <a:cubicBezTo>
                      <a:pt x="30" y="268"/>
                      <a:pt x="31" y="270"/>
                      <a:pt x="32" y="271"/>
                    </a:cubicBezTo>
                    <a:cubicBezTo>
                      <a:pt x="33" y="272"/>
                      <a:pt x="33" y="274"/>
                      <a:pt x="33" y="275"/>
                    </a:cubicBezTo>
                    <a:cubicBezTo>
                      <a:pt x="33" y="276"/>
                      <a:pt x="33" y="278"/>
                      <a:pt x="33" y="278"/>
                    </a:cubicBezTo>
                    <a:cubicBezTo>
                      <a:pt x="34" y="279"/>
                      <a:pt x="33" y="280"/>
                      <a:pt x="33" y="281"/>
                    </a:cubicBezTo>
                    <a:cubicBezTo>
                      <a:pt x="33" y="282"/>
                      <a:pt x="33" y="283"/>
                      <a:pt x="33" y="284"/>
                    </a:cubicBezTo>
                    <a:cubicBezTo>
                      <a:pt x="33" y="285"/>
                      <a:pt x="32" y="285"/>
                      <a:pt x="32" y="286"/>
                    </a:cubicBezTo>
                    <a:cubicBezTo>
                      <a:pt x="31" y="287"/>
                      <a:pt x="31" y="288"/>
                      <a:pt x="32" y="288"/>
                    </a:cubicBezTo>
                    <a:cubicBezTo>
                      <a:pt x="32" y="289"/>
                      <a:pt x="32" y="289"/>
                      <a:pt x="32" y="290"/>
                    </a:cubicBezTo>
                    <a:cubicBezTo>
                      <a:pt x="32" y="291"/>
                      <a:pt x="32" y="292"/>
                      <a:pt x="32" y="293"/>
                    </a:cubicBezTo>
                    <a:cubicBezTo>
                      <a:pt x="33" y="294"/>
                      <a:pt x="33" y="296"/>
                      <a:pt x="32" y="297"/>
                    </a:cubicBezTo>
                    <a:cubicBezTo>
                      <a:pt x="32" y="298"/>
                      <a:pt x="32" y="298"/>
                      <a:pt x="31" y="299"/>
                    </a:cubicBezTo>
                    <a:cubicBezTo>
                      <a:pt x="31" y="300"/>
                      <a:pt x="30" y="301"/>
                      <a:pt x="30" y="301"/>
                    </a:cubicBezTo>
                    <a:cubicBezTo>
                      <a:pt x="29" y="302"/>
                      <a:pt x="28" y="302"/>
                      <a:pt x="27" y="303"/>
                    </a:cubicBezTo>
                    <a:cubicBezTo>
                      <a:pt x="26" y="303"/>
                      <a:pt x="26" y="302"/>
                      <a:pt x="25" y="301"/>
                    </a:cubicBezTo>
                    <a:cubicBezTo>
                      <a:pt x="25" y="301"/>
                      <a:pt x="24" y="301"/>
                      <a:pt x="24" y="301"/>
                    </a:cubicBezTo>
                    <a:cubicBezTo>
                      <a:pt x="24" y="301"/>
                      <a:pt x="24" y="302"/>
                      <a:pt x="24" y="303"/>
                    </a:cubicBezTo>
                    <a:cubicBezTo>
                      <a:pt x="24" y="303"/>
                      <a:pt x="23" y="304"/>
                      <a:pt x="23" y="305"/>
                    </a:cubicBezTo>
                    <a:cubicBezTo>
                      <a:pt x="23" y="306"/>
                      <a:pt x="24" y="308"/>
                      <a:pt x="24" y="309"/>
                    </a:cubicBezTo>
                    <a:cubicBezTo>
                      <a:pt x="24" y="309"/>
                      <a:pt x="24" y="310"/>
                      <a:pt x="24" y="312"/>
                    </a:cubicBezTo>
                    <a:cubicBezTo>
                      <a:pt x="24" y="312"/>
                      <a:pt x="25" y="313"/>
                      <a:pt x="25" y="313"/>
                    </a:cubicBezTo>
                    <a:cubicBezTo>
                      <a:pt x="25" y="313"/>
                      <a:pt x="26" y="313"/>
                      <a:pt x="26" y="313"/>
                    </a:cubicBezTo>
                    <a:cubicBezTo>
                      <a:pt x="26" y="313"/>
                      <a:pt x="27" y="313"/>
                      <a:pt x="27" y="313"/>
                    </a:cubicBezTo>
                    <a:cubicBezTo>
                      <a:pt x="28" y="313"/>
                      <a:pt x="29" y="313"/>
                      <a:pt x="29" y="313"/>
                    </a:cubicBezTo>
                    <a:cubicBezTo>
                      <a:pt x="29" y="313"/>
                      <a:pt x="30" y="314"/>
                      <a:pt x="31" y="314"/>
                    </a:cubicBezTo>
                    <a:cubicBezTo>
                      <a:pt x="31" y="314"/>
                      <a:pt x="32" y="315"/>
                      <a:pt x="33" y="316"/>
                    </a:cubicBezTo>
                    <a:cubicBezTo>
                      <a:pt x="34" y="317"/>
                      <a:pt x="35" y="318"/>
                      <a:pt x="36" y="319"/>
                    </a:cubicBezTo>
                    <a:cubicBezTo>
                      <a:pt x="37" y="320"/>
                      <a:pt x="37" y="321"/>
                      <a:pt x="37" y="321"/>
                    </a:cubicBezTo>
                    <a:cubicBezTo>
                      <a:pt x="37" y="321"/>
                      <a:pt x="39" y="321"/>
                      <a:pt x="39" y="321"/>
                    </a:cubicBezTo>
                    <a:cubicBezTo>
                      <a:pt x="39" y="321"/>
                      <a:pt x="41" y="322"/>
                      <a:pt x="41" y="322"/>
                    </a:cubicBezTo>
                    <a:cubicBezTo>
                      <a:pt x="42" y="323"/>
                      <a:pt x="43" y="324"/>
                      <a:pt x="44" y="324"/>
                    </a:cubicBezTo>
                    <a:cubicBezTo>
                      <a:pt x="44" y="324"/>
                      <a:pt x="45" y="324"/>
                      <a:pt x="45" y="324"/>
                    </a:cubicBezTo>
                    <a:cubicBezTo>
                      <a:pt x="46" y="324"/>
                      <a:pt x="48" y="324"/>
                      <a:pt x="48" y="324"/>
                    </a:cubicBezTo>
                    <a:cubicBezTo>
                      <a:pt x="48" y="324"/>
                      <a:pt x="49" y="323"/>
                      <a:pt x="49" y="323"/>
                    </a:cubicBezTo>
                    <a:cubicBezTo>
                      <a:pt x="49" y="323"/>
                      <a:pt x="49" y="324"/>
                      <a:pt x="50" y="324"/>
                    </a:cubicBezTo>
                    <a:cubicBezTo>
                      <a:pt x="50" y="324"/>
                      <a:pt x="52" y="324"/>
                      <a:pt x="52" y="324"/>
                    </a:cubicBezTo>
                    <a:cubicBezTo>
                      <a:pt x="52" y="324"/>
                      <a:pt x="52" y="324"/>
                      <a:pt x="53" y="324"/>
                    </a:cubicBezTo>
                    <a:cubicBezTo>
                      <a:pt x="53" y="324"/>
                      <a:pt x="54" y="323"/>
                      <a:pt x="54" y="323"/>
                    </a:cubicBezTo>
                    <a:cubicBezTo>
                      <a:pt x="55" y="323"/>
                      <a:pt x="55" y="323"/>
                      <a:pt x="55" y="323"/>
                    </a:cubicBezTo>
                    <a:cubicBezTo>
                      <a:pt x="55" y="323"/>
                      <a:pt x="55" y="323"/>
                      <a:pt x="55" y="324"/>
                    </a:cubicBezTo>
                    <a:cubicBezTo>
                      <a:pt x="54" y="324"/>
                      <a:pt x="55" y="325"/>
                      <a:pt x="55" y="325"/>
                    </a:cubicBezTo>
                    <a:cubicBezTo>
                      <a:pt x="56" y="325"/>
                      <a:pt x="57" y="325"/>
                      <a:pt x="57" y="325"/>
                    </a:cubicBezTo>
                    <a:cubicBezTo>
                      <a:pt x="57" y="325"/>
                      <a:pt x="57" y="324"/>
                      <a:pt x="57" y="324"/>
                    </a:cubicBezTo>
                    <a:cubicBezTo>
                      <a:pt x="57" y="324"/>
                      <a:pt x="58" y="324"/>
                      <a:pt x="58" y="324"/>
                    </a:cubicBezTo>
                    <a:cubicBezTo>
                      <a:pt x="58" y="324"/>
                      <a:pt x="59" y="324"/>
                      <a:pt x="59" y="325"/>
                    </a:cubicBezTo>
                    <a:cubicBezTo>
                      <a:pt x="59" y="325"/>
                      <a:pt x="61" y="326"/>
                      <a:pt x="61" y="325"/>
                    </a:cubicBezTo>
                    <a:cubicBezTo>
                      <a:pt x="61" y="325"/>
                      <a:pt x="61" y="325"/>
                      <a:pt x="61" y="324"/>
                    </a:cubicBezTo>
                    <a:cubicBezTo>
                      <a:pt x="61" y="324"/>
                      <a:pt x="61" y="324"/>
                      <a:pt x="62" y="324"/>
                    </a:cubicBezTo>
                    <a:cubicBezTo>
                      <a:pt x="63" y="323"/>
                      <a:pt x="63" y="323"/>
                      <a:pt x="64" y="323"/>
                    </a:cubicBezTo>
                    <a:cubicBezTo>
                      <a:pt x="64" y="323"/>
                      <a:pt x="65" y="322"/>
                      <a:pt x="65" y="322"/>
                    </a:cubicBezTo>
                    <a:cubicBezTo>
                      <a:pt x="65" y="322"/>
                      <a:pt x="67" y="322"/>
                      <a:pt x="67" y="322"/>
                    </a:cubicBezTo>
                    <a:cubicBezTo>
                      <a:pt x="68" y="321"/>
                      <a:pt x="67" y="321"/>
                      <a:pt x="67" y="320"/>
                    </a:cubicBezTo>
                    <a:cubicBezTo>
                      <a:pt x="67" y="320"/>
                      <a:pt x="68" y="320"/>
                      <a:pt x="68" y="320"/>
                    </a:cubicBezTo>
                    <a:cubicBezTo>
                      <a:pt x="68" y="319"/>
                      <a:pt x="68" y="319"/>
                      <a:pt x="68" y="319"/>
                    </a:cubicBezTo>
                    <a:cubicBezTo>
                      <a:pt x="69" y="319"/>
                      <a:pt x="70" y="319"/>
                      <a:pt x="70" y="318"/>
                    </a:cubicBezTo>
                    <a:cubicBezTo>
                      <a:pt x="71" y="318"/>
                      <a:pt x="71" y="318"/>
                      <a:pt x="71" y="317"/>
                    </a:cubicBezTo>
                    <a:cubicBezTo>
                      <a:pt x="72" y="317"/>
                      <a:pt x="72" y="316"/>
                      <a:pt x="72" y="316"/>
                    </a:cubicBezTo>
                    <a:cubicBezTo>
                      <a:pt x="72" y="316"/>
                      <a:pt x="73" y="316"/>
                      <a:pt x="74" y="315"/>
                    </a:cubicBezTo>
                    <a:cubicBezTo>
                      <a:pt x="74" y="315"/>
                      <a:pt x="74" y="315"/>
                      <a:pt x="74" y="315"/>
                    </a:cubicBezTo>
                    <a:cubicBezTo>
                      <a:pt x="75" y="315"/>
                      <a:pt x="76" y="315"/>
                      <a:pt x="76" y="315"/>
                    </a:cubicBezTo>
                    <a:cubicBezTo>
                      <a:pt x="77" y="315"/>
                      <a:pt x="77" y="315"/>
                      <a:pt x="77" y="315"/>
                    </a:cubicBezTo>
                    <a:cubicBezTo>
                      <a:pt x="78" y="315"/>
                      <a:pt x="78" y="316"/>
                      <a:pt x="78" y="316"/>
                    </a:cubicBezTo>
                    <a:cubicBezTo>
                      <a:pt x="79" y="315"/>
                      <a:pt x="79" y="315"/>
                      <a:pt x="79" y="315"/>
                    </a:cubicBezTo>
                    <a:cubicBezTo>
                      <a:pt x="79" y="315"/>
                      <a:pt x="79" y="315"/>
                      <a:pt x="80" y="314"/>
                    </a:cubicBezTo>
                    <a:cubicBezTo>
                      <a:pt x="80" y="314"/>
                      <a:pt x="80" y="313"/>
                      <a:pt x="80" y="313"/>
                    </a:cubicBezTo>
                    <a:cubicBezTo>
                      <a:pt x="80" y="313"/>
                      <a:pt x="81" y="313"/>
                      <a:pt x="81" y="313"/>
                    </a:cubicBezTo>
                    <a:cubicBezTo>
                      <a:pt x="81" y="313"/>
                      <a:pt x="81" y="312"/>
                      <a:pt x="81" y="311"/>
                    </a:cubicBezTo>
                    <a:cubicBezTo>
                      <a:pt x="81" y="311"/>
                      <a:pt x="82" y="310"/>
                      <a:pt x="82" y="310"/>
                    </a:cubicBezTo>
                    <a:cubicBezTo>
                      <a:pt x="83" y="310"/>
                      <a:pt x="84" y="309"/>
                      <a:pt x="84" y="309"/>
                    </a:cubicBezTo>
                    <a:cubicBezTo>
                      <a:pt x="84" y="308"/>
                      <a:pt x="85" y="308"/>
                      <a:pt x="86" y="307"/>
                    </a:cubicBezTo>
                    <a:cubicBezTo>
                      <a:pt x="86" y="307"/>
                      <a:pt x="87" y="307"/>
                      <a:pt x="87" y="307"/>
                    </a:cubicBezTo>
                    <a:cubicBezTo>
                      <a:pt x="88" y="307"/>
                      <a:pt x="89" y="307"/>
                      <a:pt x="89" y="307"/>
                    </a:cubicBezTo>
                    <a:cubicBezTo>
                      <a:pt x="90" y="306"/>
                      <a:pt x="91" y="307"/>
                      <a:pt x="92" y="307"/>
                    </a:cubicBezTo>
                    <a:cubicBezTo>
                      <a:pt x="92" y="307"/>
                      <a:pt x="93" y="307"/>
                      <a:pt x="94" y="307"/>
                    </a:cubicBezTo>
                    <a:cubicBezTo>
                      <a:pt x="94" y="307"/>
                      <a:pt x="96" y="306"/>
                      <a:pt x="96" y="306"/>
                    </a:cubicBezTo>
                    <a:cubicBezTo>
                      <a:pt x="96" y="306"/>
                      <a:pt x="97" y="306"/>
                      <a:pt x="98" y="306"/>
                    </a:cubicBezTo>
                    <a:cubicBezTo>
                      <a:pt x="98" y="306"/>
                      <a:pt x="99" y="306"/>
                      <a:pt x="99" y="306"/>
                    </a:cubicBezTo>
                    <a:cubicBezTo>
                      <a:pt x="99" y="305"/>
                      <a:pt x="101" y="305"/>
                      <a:pt x="102" y="305"/>
                    </a:cubicBezTo>
                    <a:cubicBezTo>
                      <a:pt x="102" y="305"/>
                      <a:pt x="103" y="305"/>
                      <a:pt x="103" y="305"/>
                    </a:cubicBezTo>
                    <a:cubicBezTo>
                      <a:pt x="104" y="305"/>
                      <a:pt x="105" y="305"/>
                      <a:pt x="106" y="305"/>
                    </a:cubicBezTo>
                    <a:cubicBezTo>
                      <a:pt x="106" y="305"/>
                      <a:pt x="108" y="305"/>
                      <a:pt x="108" y="305"/>
                    </a:cubicBezTo>
                    <a:cubicBezTo>
                      <a:pt x="108" y="306"/>
                      <a:pt x="108" y="306"/>
                      <a:pt x="108" y="306"/>
                    </a:cubicBezTo>
                    <a:cubicBezTo>
                      <a:pt x="108" y="306"/>
                      <a:pt x="109" y="306"/>
                      <a:pt x="109" y="306"/>
                    </a:cubicBezTo>
                    <a:cubicBezTo>
                      <a:pt x="109" y="306"/>
                      <a:pt x="110" y="306"/>
                      <a:pt x="110" y="306"/>
                    </a:cubicBezTo>
                    <a:cubicBezTo>
                      <a:pt x="110" y="306"/>
                      <a:pt x="110" y="306"/>
                      <a:pt x="111" y="306"/>
                    </a:cubicBezTo>
                    <a:cubicBezTo>
                      <a:pt x="112" y="306"/>
                      <a:pt x="112" y="306"/>
                      <a:pt x="112" y="305"/>
                    </a:cubicBezTo>
                    <a:cubicBezTo>
                      <a:pt x="112" y="305"/>
                      <a:pt x="113" y="305"/>
                      <a:pt x="113" y="305"/>
                    </a:cubicBezTo>
                    <a:cubicBezTo>
                      <a:pt x="114" y="305"/>
                      <a:pt x="114" y="307"/>
                      <a:pt x="114" y="307"/>
                    </a:cubicBezTo>
                    <a:cubicBezTo>
                      <a:pt x="115" y="308"/>
                      <a:pt x="115" y="308"/>
                      <a:pt x="115" y="308"/>
                    </a:cubicBezTo>
                    <a:cubicBezTo>
                      <a:pt x="115" y="308"/>
                      <a:pt x="116" y="308"/>
                      <a:pt x="116" y="307"/>
                    </a:cubicBezTo>
                    <a:cubicBezTo>
                      <a:pt x="117" y="307"/>
                      <a:pt x="118" y="307"/>
                      <a:pt x="118" y="307"/>
                    </a:cubicBezTo>
                    <a:cubicBezTo>
                      <a:pt x="118" y="307"/>
                      <a:pt x="118" y="307"/>
                      <a:pt x="119" y="307"/>
                    </a:cubicBezTo>
                    <a:cubicBezTo>
                      <a:pt x="119" y="307"/>
                      <a:pt x="120" y="307"/>
                      <a:pt x="120" y="307"/>
                    </a:cubicBezTo>
                    <a:cubicBezTo>
                      <a:pt x="120" y="307"/>
                      <a:pt x="121" y="306"/>
                      <a:pt x="121" y="306"/>
                    </a:cubicBezTo>
                    <a:cubicBezTo>
                      <a:pt x="121" y="306"/>
                      <a:pt x="122" y="306"/>
                      <a:pt x="123" y="306"/>
                    </a:cubicBezTo>
                    <a:cubicBezTo>
                      <a:pt x="124" y="306"/>
                      <a:pt x="125" y="306"/>
                      <a:pt x="125" y="306"/>
                    </a:cubicBezTo>
                    <a:cubicBezTo>
                      <a:pt x="126" y="306"/>
                      <a:pt x="126" y="306"/>
                      <a:pt x="127" y="306"/>
                    </a:cubicBezTo>
                    <a:cubicBezTo>
                      <a:pt x="127" y="306"/>
                      <a:pt x="128" y="306"/>
                      <a:pt x="128" y="306"/>
                    </a:cubicBezTo>
                    <a:cubicBezTo>
                      <a:pt x="128" y="307"/>
                      <a:pt x="128" y="308"/>
                      <a:pt x="128" y="308"/>
                    </a:cubicBezTo>
                    <a:cubicBezTo>
                      <a:pt x="128" y="308"/>
                      <a:pt x="129" y="308"/>
                      <a:pt x="129" y="308"/>
                    </a:cubicBezTo>
                    <a:cubicBezTo>
                      <a:pt x="130" y="307"/>
                      <a:pt x="130" y="307"/>
                      <a:pt x="130" y="306"/>
                    </a:cubicBezTo>
                    <a:cubicBezTo>
                      <a:pt x="131" y="306"/>
                      <a:pt x="131" y="306"/>
                      <a:pt x="131" y="306"/>
                    </a:cubicBezTo>
                    <a:cubicBezTo>
                      <a:pt x="132" y="306"/>
                      <a:pt x="132" y="307"/>
                      <a:pt x="132" y="307"/>
                    </a:cubicBezTo>
                    <a:cubicBezTo>
                      <a:pt x="133" y="307"/>
                      <a:pt x="133" y="306"/>
                      <a:pt x="133" y="306"/>
                    </a:cubicBezTo>
                    <a:cubicBezTo>
                      <a:pt x="134" y="306"/>
                      <a:pt x="134" y="306"/>
                      <a:pt x="135" y="305"/>
                    </a:cubicBezTo>
                    <a:cubicBezTo>
                      <a:pt x="135" y="305"/>
                      <a:pt x="135" y="305"/>
                      <a:pt x="135" y="304"/>
                    </a:cubicBezTo>
                    <a:cubicBezTo>
                      <a:pt x="135" y="304"/>
                      <a:pt x="136" y="304"/>
                      <a:pt x="136" y="304"/>
                    </a:cubicBezTo>
                    <a:cubicBezTo>
                      <a:pt x="136" y="303"/>
                      <a:pt x="136" y="303"/>
                      <a:pt x="136" y="303"/>
                    </a:cubicBezTo>
                    <a:cubicBezTo>
                      <a:pt x="136" y="302"/>
                      <a:pt x="137" y="302"/>
                      <a:pt x="137" y="302"/>
                    </a:cubicBezTo>
                    <a:cubicBezTo>
                      <a:pt x="137" y="301"/>
                      <a:pt x="138" y="301"/>
                      <a:pt x="138" y="301"/>
                    </a:cubicBezTo>
                    <a:cubicBezTo>
                      <a:pt x="138" y="301"/>
                      <a:pt x="139" y="301"/>
                      <a:pt x="139" y="301"/>
                    </a:cubicBezTo>
                    <a:cubicBezTo>
                      <a:pt x="139" y="301"/>
                      <a:pt x="139" y="299"/>
                      <a:pt x="139" y="298"/>
                    </a:cubicBezTo>
                    <a:cubicBezTo>
                      <a:pt x="139" y="298"/>
                      <a:pt x="139" y="297"/>
                      <a:pt x="139" y="297"/>
                    </a:cubicBezTo>
                    <a:cubicBezTo>
                      <a:pt x="140" y="297"/>
                      <a:pt x="140" y="296"/>
                      <a:pt x="140" y="296"/>
                    </a:cubicBezTo>
                    <a:cubicBezTo>
                      <a:pt x="140" y="295"/>
                      <a:pt x="140" y="294"/>
                      <a:pt x="141" y="294"/>
                    </a:cubicBezTo>
                    <a:cubicBezTo>
                      <a:pt x="141" y="293"/>
                      <a:pt x="142" y="292"/>
                      <a:pt x="143" y="292"/>
                    </a:cubicBezTo>
                    <a:cubicBezTo>
                      <a:pt x="144" y="291"/>
                      <a:pt x="145" y="292"/>
                      <a:pt x="145" y="292"/>
                    </a:cubicBezTo>
                    <a:cubicBezTo>
                      <a:pt x="145" y="291"/>
                      <a:pt x="146" y="291"/>
                      <a:pt x="147" y="291"/>
                    </a:cubicBezTo>
                    <a:cubicBezTo>
                      <a:pt x="147" y="291"/>
                      <a:pt x="147" y="291"/>
                      <a:pt x="148" y="291"/>
                    </a:cubicBezTo>
                    <a:cubicBezTo>
                      <a:pt x="148" y="291"/>
                      <a:pt x="149" y="291"/>
                      <a:pt x="149" y="291"/>
                    </a:cubicBezTo>
                    <a:cubicBezTo>
                      <a:pt x="149" y="290"/>
                      <a:pt x="150" y="290"/>
                      <a:pt x="150" y="290"/>
                    </a:cubicBezTo>
                    <a:cubicBezTo>
                      <a:pt x="150" y="289"/>
                      <a:pt x="151" y="289"/>
                      <a:pt x="151" y="289"/>
                    </a:cubicBezTo>
                    <a:cubicBezTo>
                      <a:pt x="152" y="288"/>
                      <a:pt x="152" y="288"/>
                      <a:pt x="152" y="288"/>
                    </a:cubicBezTo>
                    <a:cubicBezTo>
                      <a:pt x="153" y="288"/>
                      <a:pt x="154" y="288"/>
                      <a:pt x="155" y="287"/>
                    </a:cubicBezTo>
                    <a:cubicBezTo>
                      <a:pt x="155" y="287"/>
                      <a:pt x="156" y="286"/>
                      <a:pt x="156" y="286"/>
                    </a:cubicBezTo>
                    <a:cubicBezTo>
                      <a:pt x="156" y="286"/>
                      <a:pt x="157" y="286"/>
                      <a:pt x="158" y="286"/>
                    </a:cubicBezTo>
                    <a:cubicBezTo>
                      <a:pt x="159" y="285"/>
                      <a:pt x="160" y="284"/>
                      <a:pt x="160" y="284"/>
                    </a:cubicBezTo>
                    <a:cubicBezTo>
                      <a:pt x="160" y="284"/>
                      <a:pt x="162" y="283"/>
                      <a:pt x="163" y="282"/>
                    </a:cubicBezTo>
                    <a:cubicBezTo>
                      <a:pt x="164" y="281"/>
                      <a:pt x="164" y="281"/>
                      <a:pt x="165" y="281"/>
                    </a:cubicBezTo>
                    <a:cubicBezTo>
                      <a:pt x="166" y="281"/>
                      <a:pt x="168" y="281"/>
                      <a:pt x="168" y="282"/>
                    </a:cubicBezTo>
                    <a:cubicBezTo>
                      <a:pt x="169" y="282"/>
                      <a:pt x="170" y="282"/>
                      <a:pt x="171" y="282"/>
                    </a:cubicBezTo>
                    <a:cubicBezTo>
                      <a:pt x="171" y="282"/>
                      <a:pt x="175" y="282"/>
                      <a:pt x="176" y="282"/>
                    </a:cubicBezTo>
                    <a:cubicBezTo>
                      <a:pt x="177" y="282"/>
                      <a:pt x="181" y="282"/>
                      <a:pt x="181" y="281"/>
                    </a:cubicBezTo>
                    <a:cubicBezTo>
                      <a:pt x="182" y="281"/>
                      <a:pt x="183" y="281"/>
                      <a:pt x="184" y="280"/>
                    </a:cubicBezTo>
                    <a:cubicBezTo>
                      <a:pt x="185" y="280"/>
                      <a:pt x="186" y="279"/>
                      <a:pt x="186" y="279"/>
                    </a:cubicBezTo>
                    <a:cubicBezTo>
                      <a:pt x="187" y="279"/>
                      <a:pt x="190" y="279"/>
                      <a:pt x="190" y="279"/>
                    </a:cubicBezTo>
                    <a:cubicBezTo>
                      <a:pt x="191" y="278"/>
                      <a:pt x="192" y="278"/>
                      <a:pt x="193" y="277"/>
                    </a:cubicBezTo>
                    <a:cubicBezTo>
                      <a:pt x="194" y="277"/>
                      <a:pt x="197" y="275"/>
                      <a:pt x="198" y="275"/>
                    </a:cubicBezTo>
                    <a:cubicBezTo>
                      <a:pt x="199" y="274"/>
                      <a:pt x="201" y="273"/>
                      <a:pt x="202" y="273"/>
                    </a:cubicBezTo>
                    <a:cubicBezTo>
                      <a:pt x="202" y="273"/>
                      <a:pt x="202" y="273"/>
                      <a:pt x="202" y="273"/>
                    </a:cubicBezTo>
                    <a:cubicBezTo>
                      <a:pt x="203" y="272"/>
                      <a:pt x="204" y="272"/>
                      <a:pt x="204" y="272"/>
                    </a:cubicBezTo>
                    <a:cubicBezTo>
                      <a:pt x="205" y="272"/>
                      <a:pt x="206" y="272"/>
                      <a:pt x="207" y="272"/>
                    </a:cubicBezTo>
                    <a:cubicBezTo>
                      <a:pt x="207" y="272"/>
                      <a:pt x="209" y="272"/>
                      <a:pt x="210" y="272"/>
                    </a:cubicBezTo>
                    <a:cubicBezTo>
                      <a:pt x="210" y="272"/>
                      <a:pt x="210" y="271"/>
                      <a:pt x="211" y="271"/>
                    </a:cubicBezTo>
                    <a:cubicBezTo>
                      <a:pt x="211" y="271"/>
                      <a:pt x="213" y="271"/>
                      <a:pt x="214" y="271"/>
                    </a:cubicBezTo>
                    <a:cubicBezTo>
                      <a:pt x="215" y="271"/>
                      <a:pt x="224" y="271"/>
                      <a:pt x="224" y="271"/>
                    </a:cubicBezTo>
                    <a:cubicBezTo>
                      <a:pt x="224" y="271"/>
                      <a:pt x="227" y="271"/>
                      <a:pt x="227" y="271"/>
                    </a:cubicBezTo>
                    <a:cubicBezTo>
                      <a:pt x="227" y="271"/>
                      <a:pt x="227" y="271"/>
                      <a:pt x="228" y="271"/>
                    </a:cubicBezTo>
                    <a:cubicBezTo>
                      <a:pt x="228" y="271"/>
                      <a:pt x="230" y="270"/>
                      <a:pt x="230" y="270"/>
                    </a:cubicBezTo>
                    <a:cubicBezTo>
                      <a:pt x="230" y="269"/>
                      <a:pt x="231" y="269"/>
                      <a:pt x="231" y="270"/>
                    </a:cubicBezTo>
                    <a:cubicBezTo>
                      <a:pt x="231" y="270"/>
                      <a:pt x="233" y="270"/>
                      <a:pt x="234" y="271"/>
                    </a:cubicBezTo>
                    <a:cubicBezTo>
                      <a:pt x="234" y="271"/>
                      <a:pt x="237" y="272"/>
                      <a:pt x="238" y="273"/>
                    </a:cubicBezTo>
                    <a:cubicBezTo>
                      <a:pt x="239" y="274"/>
                      <a:pt x="239" y="274"/>
                      <a:pt x="240" y="274"/>
                    </a:cubicBezTo>
                    <a:cubicBezTo>
                      <a:pt x="240" y="275"/>
                      <a:pt x="241" y="275"/>
                      <a:pt x="241" y="275"/>
                    </a:cubicBezTo>
                    <a:lnTo>
                      <a:pt x="241" y="3"/>
                    </a:lnTo>
                    <a:close/>
                  </a:path>
                </a:pathLst>
              </a:custGeom>
              <a:solidFill>
                <a:srgbClr val="FFFFFF">
                  <a:alpha val="62000"/>
                </a:srgbClr>
              </a:solidFill>
              <a:ln>
                <a:noFill/>
              </a:ln>
              <a:effectLst>
                <a:softEdge rad="1270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26" name="Rectangle 78">
                <a:extLst>
                  <a:ext uri="{FF2B5EF4-FFF2-40B4-BE49-F238E27FC236}">
                    <a16:creationId xmlns:a16="http://schemas.microsoft.com/office/drawing/2014/main" id="{77FFBE49-CB48-466C-92B6-18F493A447D1}"/>
                  </a:ext>
                </a:extLst>
              </p:cNvPr>
              <p:cNvSpPr>
                <a:spLocks noChangeArrowheads="1"/>
              </p:cNvSpPr>
              <p:nvPr/>
            </p:nvSpPr>
            <p:spPr bwMode="auto">
              <a:xfrm>
                <a:off x="7043339" y="4948607"/>
                <a:ext cx="2357438" cy="688975"/>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27" name="Rectangle 79">
                <a:extLst>
                  <a:ext uri="{FF2B5EF4-FFF2-40B4-BE49-F238E27FC236}">
                    <a16:creationId xmlns:a16="http://schemas.microsoft.com/office/drawing/2014/main" id="{39BC1FC9-7561-4E28-ACE6-F348117289E4}"/>
                  </a:ext>
                </a:extLst>
              </p:cNvPr>
              <p:cNvSpPr>
                <a:spLocks noChangeArrowheads="1"/>
              </p:cNvSpPr>
              <p:nvPr/>
            </p:nvSpPr>
            <p:spPr bwMode="auto">
              <a:xfrm>
                <a:off x="7043339" y="4948607"/>
                <a:ext cx="235743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28" name="Freeform 5">
                <a:extLst>
                  <a:ext uri="{FF2B5EF4-FFF2-40B4-BE49-F238E27FC236}">
                    <a16:creationId xmlns:a16="http://schemas.microsoft.com/office/drawing/2014/main" id="{DD05DBED-0F76-4402-BC83-29EC69C030C2}"/>
                  </a:ext>
                </a:extLst>
              </p:cNvPr>
              <p:cNvSpPr>
                <a:spLocks noEditPoints="1"/>
              </p:cNvSpPr>
              <p:nvPr/>
            </p:nvSpPr>
            <p:spPr bwMode="auto">
              <a:xfrm>
                <a:off x="7035401" y="4935116"/>
                <a:ext cx="2365376" cy="712618"/>
              </a:xfrm>
              <a:custGeom>
                <a:avLst/>
                <a:gdLst>
                  <a:gd name="T0" fmla="*/ 1102 w 1102"/>
                  <a:gd name="T1" fmla="*/ 332 h 332"/>
                  <a:gd name="T2" fmla="*/ 0 w 1102"/>
                  <a:gd name="T3" fmla="*/ 332 h 332"/>
                  <a:gd name="T4" fmla="*/ 0 w 1102"/>
                  <a:gd name="T5" fmla="*/ 0 h 332"/>
                  <a:gd name="T6" fmla="*/ 1102 w 1102"/>
                  <a:gd name="T7" fmla="*/ 0 h 332"/>
                  <a:gd name="T8" fmla="*/ 1102 w 1102"/>
                  <a:gd name="T9" fmla="*/ 332 h 332"/>
                  <a:gd name="T10" fmla="*/ 5 w 1102"/>
                  <a:gd name="T11" fmla="*/ 325 h 332"/>
                  <a:gd name="T12" fmla="*/ 1095 w 1102"/>
                  <a:gd name="T13" fmla="*/ 325 h 332"/>
                  <a:gd name="T14" fmla="*/ 1095 w 1102"/>
                  <a:gd name="T15" fmla="*/ 7 h 332"/>
                  <a:gd name="T16" fmla="*/ 5 w 1102"/>
                  <a:gd name="T17" fmla="*/ 7 h 332"/>
                  <a:gd name="T18" fmla="*/ 5 w 1102"/>
                  <a:gd name="T19" fmla="*/ 32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32">
                    <a:moveTo>
                      <a:pt x="1102" y="332"/>
                    </a:moveTo>
                    <a:lnTo>
                      <a:pt x="0" y="332"/>
                    </a:lnTo>
                    <a:lnTo>
                      <a:pt x="0" y="0"/>
                    </a:lnTo>
                    <a:lnTo>
                      <a:pt x="1102" y="0"/>
                    </a:lnTo>
                    <a:lnTo>
                      <a:pt x="1102" y="332"/>
                    </a:lnTo>
                    <a:close/>
                    <a:moveTo>
                      <a:pt x="5" y="325"/>
                    </a:moveTo>
                    <a:lnTo>
                      <a:pt x="1095" y="325"/>
                    </a:lnTo>
                    <a:lnTo>
                      <a:pt x="1095" y="7"/>
                    </a:lnTo>
                    <a:lnTo>
                      <a:pt x="5" y="7"/>
                    </a:lnTo>
                    <a:lnTo>
                      <a:pt x="5" y="325"/>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129" name="Rectangle 103">
              <a:extLst>
                <a:ext uri="{FF2B5EF4-FFF2-40B4-BE49-F238E27FC236}">
                  <a16:creationId xmlns:a16="http://schemas.microsoft.com/office/drawing/2014/main" id="{3364E3A4-ADB1-4A44-8488-C98EBB776B76}"/>
                </a:ext>
              </a:extLst>
            </p:cNvPr>
            <p:cNvSpPr>
              <a:spLocks noChangeArrowheads="1"/>
            </p:cNvSpPr>
            <p:nvPr/>
          </p:nvSpPr>
          <p:spPr bwMode="auto">
            <a:xfrm>
              <a:off x="7585660" y="5075606"/>
              <a:ext cx="122629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ru-UA" altLang="ru-UA" sz="1900" b="1">
                  <a:solidFill>
                    <a:schemeClr val="bg2"/>
                  </a:solidFill>
                  <a:latin typeface="Montserrat SemiBold" panose="00000700000000000000" pitchFamily="50" charset="-52"/>
                  <a:ea typeface="Open Sans" panose="020B0606030504020204" pitchFamily="34" charset="0"/>
                  <a:cs typeface="Open Sans" panose="020B0606030504020204" pitchFamily="34" charset="0"/>
                </a:rPr>
                <a:t>$ 378 000</a:t>
              </a:r>
              <a:endParaRPr kumimoji="0" lang="ru-UA" altLang="ru-UA" sz="1800" b="0" i="0" u="none" strike="noStrike" cap="none" normalizeH="0" baseline="0">
                <a:ln>
                  <a:noFill/>
                </a:ln>
                <a:solidFill>
                  <a:schemeClr val="bg2"/>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
          <p:nvSpPr>
            <p:cNvPr id="42" name="TextBox 41">
              <a:extLst>
                <a:ext uri="{FF2B5EF4-FFF2-40B4-BE49-F238E27FC236}">
                  <a16:creationId xmlns:a16="http://schemas.microsoft.com/office/drawing/2014/main" id="{4AE60926-06BE-43BA-ABED-1D0EFA4B9C1A}"/>
                </a:ext>
              </a:extLst>
            </p:cNvPr>
            <p:cNvSpPr txBox="1"/>
            <p:nvPr/>
          </p:nvSpPr>
          <p:spPr>
            <a:xfrm>
              <a:off x="7087325" y="5336347"/>
              <a:ext cx="2222968" cy="230832"/>
            </a:xfrm>
            <a:prstGeom prst="rect">
              <a:avLst/>
            </a:prstGeom>
            <a:noFill/>
          </p:spPr>
          <p:txBody>
            <a:bodyPr wrap="square" rtlCol="0">
              <a:spAutoFit/>
            </a:bodyPr>
            <a:lstStyle/>
            <a:p>
              <a:pPr algn="ctr"/>
              <a:r>
                <a:rPr lang="en-US" sz="900">
                  <a:solidFill>
                    <a:schemeClr val="bg2"/>
                  </a:solidFill>
                  <a:latin typeface="Montserrat Light" panose="00000400000000000000" pitchFamily="50" charset="-52"/>
                </a:rPr>
                <a:t>Lorem ipsum dolor sit amet</a:t>
              </a:r>
              <a:endParaRPr lang="ru-UA" sz="900">
                <a:solidFill>
                  <a:schemeClr val="bg2"/>
                </a:solidFill>
                <a:latin typeface="Montserrat Light" panose="00000400000000000000" pitchFamily="50" charset="-52"/>
              </a:endParaRPr>
            </a:p>
          </p:txBody>
        </p:sp>
      </p:grpSp>
      <p:grpSp>
        <p:nvGrpSpPr>
          <p:cNvPr id="5" name="Group 4">
            <a:extLst>
              <a:ext uri="{FF2B5EF4-FFF2-40B4-BE49-F238E27FC236}">
                <a16:creationId xmlns:a16="http://schemas.microsoft.com/office/drawing/2014/main" id="{8FE5F863-8AF7-45FC-A2C2-43E3ECACD452}"/>
              </a:ext>
            </a:extLst>
          </p:cNvPr>
          <p:cNvGrpSpPr/>
          <p:nvPr/>
        </p:nvGrpSpPr>
        <p:grpSpPr>
          <a:xfrm>
            <a:off x="9054365" y="2558425"/>
            <a:ext cx="2429413" cy="898986"/>
            <a:chOff x="9054365" y="2558425"/>
            <a:chExt cx="2429413" cy="898986"/>
          </a:xfrm>
        </p:grpSpPr>
        <p:grpSp>
          <p:nvGrpSpPr>
            <p:cNvPr id="5147" name="Group 5146">
              <a:extLst>
                <a:ext uri="{FF2B5EF4-FFF2-40B4-BE49-F238E27FC236}">
                  <a16:creationId xmlns:a16="http://schemas.microsoft.com/office/drawing/2014/main" id="{C52D623D-B07D-4F4D-9676-A6A1C77EC55A}"/>
                </a:ext>
              </a:extLst>
            </p:cNvPr>
            <p:cNvGrpSpPr/>
            <p:nvPr/>
          </p:nvGrpSpPr>
          <p:grpSpPr>
            <a:xfrm>
              <a:off x="9054365" y="2558425"/>
              <a:ext cx="2429413" cy="898986"/>
              <a:chOff x="9054365" y="2558425"/>
              <a:chExt cx="2429413" cy="898986"/>
            </a:xfrm>
          </p:grpSpPr>
          <p:sp>
            <p:nvSpPr>
              <p:cNvPr id="131" name="Rectangle 76">
                <a:extLst>
                  <a:ext uri="{FF2B5EF4-FFF2-40B4-BE49-F238E27FC236}">
                    <a16:creationId xmlns:a16="http://schemas.microsoft.com/office/drawing/2014/main" id="{BA950877-9EBE-4C18-91DA-8D3407722C8F}"/>
                  </a:ext>
                </a:extLst>
              </p:cNvPr>
              <p:cNvSpPr>
                <a:spLocks noChangeArrowheads="1"/>
              </p:cNvSpPr>
              <p:nvPr/>
            </p:nvSpPr>
            <p:spPr bwMode="auto">
              <a:xfrm>
                <a:off x="9126340" y="2674145"/>
                <a:ext cx="2357438" cy="688975"/>
              </a:xfrm>
              <a:prstGeom prst="rect">
                <a:avLst/>
              </a:prstGeom>
              <a:gradFill>
                <a:gsLst>
                  <a:gs pos="0">
                    <a:srgbClr val="B4B8F7"/>
                  </a:gs>
                  <a:gs pos="100000">
                    <a:srgbClr val="9844E5"/>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32" name="Rectangle 77">
                <a:extLst>
                  <a:ext uri="{FF2B5EF4-FFF2-40B4-BE49-F238E27FC236}">
                    <a16:creationId xmlns:a16="http://schemas.microsoft.com/office/drawing/2014/main" id="{76CDC9D8-46DF-4592-BFEC-E6D4D02C1F95}"/>
                  </a:ext>
                </a:extLst>
              </p:cNvPr>
              <p:cNvSpPr>
                <a:spLocks noChangeArrowheads="1"/>
              </p:cNvSpPr>
              <p:nvPr/>
            </p:nvSpPr>
            <p:spPr bwMode="auto">
              <a:xfrm>
                <a:off x="9126340" y="2674145"/>
                <a:ext cx="235743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34" name="Rectangle 78">
                <a:extLst>
                  <a:ext uri="{FF2B5EF4-FFF2-40B4-BE49-F238E27FC236}">
                    <a16:creationId xmlns:a16="http://schemas.microsoft.com/office/drawing/2014/main" id="{F47A4E1B-87C1-4496-8C66-3FFFD25340E2}"/>
                  </a:ext>
                </a:extLst>
              </p:cNvPr>
              <p:cNvSpPr>
                <a:spLocks noChangeArrowheads="1"/>
              </p:cNvSpPr>
              <p:nvPr/>
            </p:nvSpPr>
            <p:spPr bwMode="auto">
              <a:xfrm>
                <a:off x="9126340" y="2674145"/>
                <a:ext cx="2357438" cy="688975"/>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35" name="Rectangle 79">
                <a:extLst>
                  <a:ext uri="{FF2B5EF4-FFF2-40B4-BE49-F238E27FC236}">
                    <a16:creationId xmlns:a16="http://schemas.microsoft.com/office/drawing/2014/main" id="{E8C0F82E-836E-4535-BDDB-44BF13D5C551}"/>
                  </a:ext>
                </a:extLst>
              </p:cNvPr>
              <p:cNvSpPr>
                <a:spLocks noChangeArrowheads="1"/>
              </p:cNvSpPr>
              <p:nvPr/>
            </p:nvSpPr>
            <p:spPr bwMode="auto">
              <a:xfrm>
                <a:off x="9126340" y="2674145"/>
                <a:ext cx="235743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36" name="Freeform 5">
                <a:extLst>
                  <a:ext uri="{FF2B5EF4-FFF2-40B4-BE49-F238E27FC236}">
                    <a16:creationId xmlns:a16="http://schemas.microsoft.com/office/drawing/2014/main" id="{9B1EC1CC-56CB-4B32-9A21-BBC15F32A794}"/>
                  </a:ext>
                </a:extLst>
              </p:cNvPr>
              <p:cNvSpPr>
                <a:spLocks noEditPoints="1"/>
              </p:cNvSpPr>
              <p:nvPr/>
            </p:nvSpPr>
            <p:spPr bwMode="auto">
              <a:xfrm>
                <a:off x="9118402" y="2660654"/>
                <a:ext cx="2365376" cy="712618"/>
              </a:xfrm>
              <a:custGeom>
                <a:avLst/>
                <a:gdLst>
                  <a:gd name="T0" fmla="*/ 1102 w 1102"/>
                  <a:gd name="T1" fmla="*/ 332 h 332"/>
                  <a:gd name="T2" fmla="*/ 0 w 1102"/>
                  <a:gd name="T3" fmla="*/ 332 h 332"/>
                  <a:gd name="T4" fmla="*/ 0 w 1102"/>
                  <a:gd name="T5" fmla="*/ 0 h 332"/>
                  <a:gd name="T6" fmla="*/ 1102 w 1102"/>
                  <a:gd name="T7" fmla="*/ 0 h 332"/>
                  <a:gd name="T8" fmla="*/ 1102 w 1102"/>
                  <a:gd name="T9" fmla="*/ 332 h 332"/>
                  <a:gd name="T10" fmla="*/ 5 w 1102"/>
                  <a:gd name="T11" fmla="*/ 325 h 332"/>
                  <a:gd name="T12" fmla="*/ 1095 w 1102"/>
                  <a:gd name="T13" fmla="*/ 325 h 332"/>
                  <a:gd name="T14" fmla="*/ 1095 w 1102"/>
                  <a:gd name="T15" fmla="*/ 7 h 332"/>
                  <a:gd name="T16" fmla="*/ 5 w 1102"/>
                  <a:gd name="T17" fmla="*/ 7 h 332"/>
                  <a:gd name="T18" fmla="*/ 5 w 1102"/>
                  <a:gd name="T19" fmla="*/ 32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32">
                    <a:moveTo>
                      <a:pt x="1102" y="332"/>
                    </a:moveTo>
                    <a:lnTo>
                      <a:pt x="0" y="332"/>
                    </a:lnTo>
                    <a:lnTo>
                      <a:pt x="0" y="0"/>
                    </a:lnTo>
                    <a:lnTo>
                      <a:pt x="1102" y="0"/>
                    </a:lnTo>
                    <a:lnTo>
                      <a:pt x="1102" y="332"/>
                    </a:lnTo>
                    <a:close/>
                    <a:moveTo>
                      <a:pt x="5" y="325"/>
                    </a:moveTo>
                    <a:lnTo>
                      <a:pt x="1095" y="325"/>
                    </a:lnTo>
                    <a:lnTo>
                      <a:pt x="1095" y="7"/>
                    </a:lnTo>
                    <a:lnTo>
                      <a:pt x="5" y="7"/>
                    </a:lnTo>
                    <a:lnTo>
                      <a:pt x="5" y="325"/>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41" name="Freeform 30">
                <a:extLst>
                  <a:ext uri="{FF2B5EF4-FFF2-40B4-BE49-F238E27FC236}">
                    <a16:creationId xmlns:a16="http://schemas.microsoft.com/office/drawing/2014/main" id="{56B02F1F-DB57-4872-9CB5-66A3803E17EB}"/>
                  </a:ext>
                </a:extLst>
              </p:cNvPr>
              <p:cNvSpPr>
                <a:spLocks/>
              </p:cNvSpPr>
              <p:nvPr/>
            </p:nvSpPr>
            <p:spPr bwMode="auto">
              <a:xfrm>
                <a:off x="9054365" y="2623345"/>
                <a:ext cx="1188185" cy="834066"/>
              </a:xfrm>
              <a:custGeom>
                <a:avLst/>
                <a:gdLst>
                  <a:gd name="T0" fmla="*/ 106 w 268"/>
                  <a:gd name="T1" fmla="*/ 195 h 198"/>
                  <a:gd name="T2" fmla="*/ 110 w 268"/>
                  <a:gd name="T3" fmla="*/ 191 h 198"/>
                  <a:gd name="T4" fmla="*/ 113 w 268"/>
                  <a:gd name="T5" fmla="*/ 191 h 198"/>
                  <a:gd name="T6" fmla="*/ 117 w 268"/>
                  <a:gd name="T7" fmla="*/ 195 h 198"/>
                  <a:gd name="T8" fmla="*/ 136 w 268"/>
                  <a:gd name="T9" fmla="*/ 180 h 198"/>
                  <a:gd name="T10" fmla="*/ 154 w 268"/>
                  <a:gd name="T11" fmla="*/ 158 h 198"/>
                  <a:gd name="T12" fmla="*/ 165 w 268"/>
                  <a:gd name="T13" fmla="*/ 140 h 198"/>
                  <a:gd name="T14" fmla="*/ 167 w 268"/>
                  <a:gd name="T15" fmla="*/ 131 h 198"/>
                  <a:gd name="T16" fmla="*/ 168 w 268"/>
                  <a:gd name="T17" fmla="*/ 124 h 198"/>
                  <a:gd name="T18" fmla="*/ 168 w 268"/>
                  <a:gd name="T19" fmla="*/ 120 h 198"/>
                  <a:gd name="T20" fmla="*/ 169 w 268"/>
                  <a:gd name="T21" fmla="*/ 112 h 198"/>
                  <a:gd name="T22" fmla="*/ 173 w 268"/>
                  <a:gd name="T23" fmla="*/ 99 h 198"/>
                  <a:gd name="T24" fmla="*/ 171 w 268"/>
                  <a:gd name="T25" fmla="*/ 92 h 198"/>
                  <a:gd name="T26" fmla="*/ 174 w 268"/>
                  <a:gd name="T27" fmla="*/ 89 h 198"/>
                  <a:gd name="T28" fmla="*/ 167 w 268"/>
                  <a:gd name="T29" fmla="*/ 81 h 198"/>
                  <a:gd name="T30" fmla="*/ 156 w 268"/>
                  <a:gd name="T31" fmla="*/ 76 h 198"/>
                  <a:gd name="T32" fmla="*/ 155 w 268"/>
                  <a:gd name="T33" fmla="*/ 83 h 198"/>
                  <a:gd name="T34" fmla="*/ 155 w 268"/>
                  <a:gd name="T35" fmla="*/ 80 h 198"/>
                  <a:gd name="T36" fmla="*/ 146 w 268"/>
                  <a:gd name="T37" fmla="*/ 84 h 198"/>
                  <a:gd name="T38" fmla="*/ 147 w 268"/>
                  <a:gd name="T39" fmla="*/ 79 h 198"/>
                  <a:gd name="T40" fmla="*/ 149 w 268"/>
                  <a:gd name="T41" fmla="*/ 77 h 198"/>
                  <a:gd name="T42" fmla="*/ 146 w 268"/>
                  <a:gd name="T43" fmla="*/ 80 h 198"/>
                  <a:gd name="T44" fmla="*/ 143 w 268"/>
                  <a:gd name="T45" fmla="*/ 80 h 198"/>
                  <a:gd name="T46" fmla="*/ 143 w 268"/>
                  <a:gd name="T47" fmla="*/ 73 h 198"/>
                  <a:gd name="T48" fmla="*/ 134 w 268"/>
                  <a:gd name="T49" fmla="*/ 72 h 198"/>
                  <a:gd name="T50" fmla="*/ 140 w 268"/>
                  <a:gd name="T51" fmla="*/ 62 h 198"/>
                  <a:gd name="T52" fmla="*/ 153 w 268"/>
                  <a:gd name="T53" fmla="*/ 47 h 198"/>
                  <a:gd name="T54" fmla="*/ 160 w 268"/>
                  <a:gd name="T55" fmla="*/ 40 h 198"/>
                  <a:gd name="T56" fmla="*/ 173 w 268"/>
                  <a:gd name="T57" fmla="*/ 25 h 198"/>
                  <a:gd name="T58" fmla="*/ 188 w 268"/>
                  <a:gd name="T59" fmla="*/ 14 h 198"/>
                  <a:gd name="T60" fmla="*/ 200 w 268"/>
                  <a:gd name="T61" fmla="*/ 13 h 198"/>
                  <a:gd name="T62" fmla="*/ 205 w 268"/>
                  <a:gd name="T63" fmla="*/ 16 h 198"/>
                  <a:gd name="T64" fmla="*/ 209 w 268"/>
                  <a:gd name="T65" fmla="*/ 12 h 198"/>
                  <a:gd name="T66" fmla="*/ 213 w 268"/>
                  <a:gd name="T67" fmla="*/ 14 h 198"/>
                  <a:gd name="T68" fmla="*/ 221 w 268"/>
                  <a:gd name="T69" fmla="*/ 14 h 198"/>
                  <a:gd name="T70" fmla="*/ 225 w 268"/>
                  <a:gd name="T71" fmla="*/ 14 h 198"/>
                  <a:gd name="T72" fmla="*/ 224 w 268"/>
                  <a:gd name="T73" fmla="*/ 12 h 198"/>
                  <a:gd name="T74" fmla="*/ 227 w 268"/>
                  <a:gd name="T75" fmla="*/ 10 h 198"/>
                  <a:gd name="T76" fmla="*/ 235 w 268"/>
                  <a:gd name="T77" fmla="*/ 10 h 198"/>
                  <a:gd name="T78" fmla="*/ 236 w 268"/>
                  <a:gd name="T79" fmla="*/ 12 h 198"/>
                  <a:gd name="T80" fmla="*/ 239 w 268"/>
                  <a:gd name="T81" fmla="*/ 12 h 198"/>
                  <a:gd name="T82" fmla="*/ 244 w 268"/>
                  <a:gd name="T83" fmla="*/ 14 h 198"/>
                  <a:gd name="T84" fmla="*/ 244 w 268"/>
                  <a:gd name="T85" fmla="*/ 16 h 198"/>
                  <a:gd name="T86" fmla="*/ 244 w 268"/>
                  <a:gd name="T87" fmla="*/ 20 h 198"/>
                  <a:gd name="T88" fmla="*/ 252 w 268"/>
                  <a:gd name="T89" fmla="*/ 19 h 198"/>
                  <a:gd name="T90" fmla="*/ 259 w 268"/>
                  <a:gd name="T91" fmla="*/ 17 h 198"/>
                  <a:gd name="T92" fmla="*/ 263 w 268"/>
                  <a:gd name="T93" fmla="*/ 16 h 198"/>
                  <a:gd name="T94" fmla="*/ 265 w 268"/>
                  <a:gd name="T95" fmla="*/ 12 h 198"/>
                  <a:gd name="T96" fmla="*/ 263 w 268"/>
                  <a:gd name="T97" fmla="*/ 5 h 198"/>
                  <a:gd name="T98" fmla="*/ 266 w 268"/>
                  <a:gd name="T99" fmla="*/ 0 h 198"/>
                  <a:gd name="T100" fmla="*/ 102 w 268"/>
                  <a:gd name="T10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8" h="198">
                    <a:moveTo>
                      <a:pt x="102" y="198"/>
                    </a:moveTo>
                    <a:cubicBezTo>
                      <a:pt x="102" y="198"/>
                      <a:pt x="102" y="198"/>
                      <a:pt x="102" y="198"/>
                    </a:cubicBezTo>
                    <a:cubicBezTo>
                      <a:pt x="102" y="196"/>
                      <a:pt x="103" y="195"/>
                      <a:pt x="105" y="196"/>
                    </a:cubicBezTo>
                    <a:cubicBezTo>
                      <a:pt x="106" y="196"/>
                      <a:pt x="106" y="196"/>
                      <a:pt x="106" y="195"/>
                    </a:cubicBezTo>
                    <a:cubicBezTo>
                      <a:pt x="106" y="193"/>
                      <a:pt x="108" y="191"/>
                      <a:pt x="110" y="190"/>
                    </a:cubicBezTo>
                    <a:cubicBezTo>
                      <a:pt x="110" y="190"/>
                      <a:pt x="110" y="190"/>
                      <a:pt x="111" y="190"/>
                    </a:cubicBezTo>
                    <a:cubicBezTo>
                      <a:pt x="111" y="190"/>
                      <a:pt x="111" y="190"/>
                      <a:pt x="111" y="190"/>
                    </a:cubicBezTo>
                    <a:cubicBezTo>
                      <a:pt x="111" y="191"/>
                      <a:pt x="110" y="191"/>
                      <a:pt x="110" y="191"/>
                    </a:cubicBezTo>
                    <a:cubicBezTo>
                      <a:pt x="110" y="191"/>
                      <a:pt x="110" y="191"/>
                      <a:pt x="110" y="191"/>
                    </a:cubicBezTo>
                    <a:cubicBezTo>
                      <a:pt x="111" y="192"/>
                      <a:pt x="111" y="191"/>
                      <a:pt x="111" y="191"/>
                    </a:cubicBezTo>
                    <a:cubicBezTo>
                      <a:pt x="111" y="191"/>
                      <a:pt x="112" y="190"/>
                      <a:pt x="112" y="191"/>
                    </a:cubicBezTo>
                    <a:cubicBezTo>
                      <a:pt x="113" y="191"/>
                      <a:pt x="113" y="191"/>
                      <a:pt x="113" y="191"/>
                    </a:cubicBezTo>
                    <a:cubicBezTo>
                      <a:pt x="113" y="191"/>
                      <a:pt x="113" y="192"/>
                      <a:pt x="113" y="192"/>
                    </a:cubicBezTo>
                    <a:cubicBezTo>
                      <a:pt x="113" y="192"/>
                      <a:pt x="113" y="192"/>
                      <a:pt x="113" y="192"/>
                    </a:cubicBezTo>
                    <a:cubicBezTo>
                      <a:pt x="113" y="194"/>
                      <a:pt x="114" y="194"/>
                      <a:pt x="115" y="194"/>
                    </a:cubicBezTo>
                    <a:cubicBezTo>
                      <a:pt x="116" y="194"/>
                      <a:pt x="117" y="194"/>
                      <a:pt x="117" y="195"/>
                    </a:cubicBezTo>
                    <a:cubicBezTo>
                      <a:pt x="119" y="195"/>
                      <a:pt x="120" y="195"/>
                      <a:pt x="121" y="194"/>
                    </a:cubicBezTo>
                    <a:cubicBezTo>
                      <a:pt x="123" y="194"/>
                      <a:pt x="125" y="192"/>
                      <a:pt x="127" y="191"/>
                    </a:cubicBezTo>
                    <a:cubicBezTo>
                      <a:pt x="130" y="189"/>
                      <a:pt x="133" y="187"/>
                      <a:pt x="135" y="184"/>
                    </a:cubicBezTo>
                    <a:cubicBezTo>
                      <a:pt x="135" y="182"/>
                      <a:pt x="135" y="181"/>
                      <a:pt x="136" y="180"/>
                    </a:cubicBezTo>
                    <a:cubicBezTo>
                      <a:pt x="137" y="179"/>
                      <a:pt x="138" y="179"/>
                      <a:pt x="139" y="178"/>
                    </a:cubicBezTo>
                    <a:cubicBezTo>
                      <a:pt x="141" y="174"/>
                      <a:pt x="144" y="170"/>
                      <a:pt x="148" y="167"/>
                    </a:cubicBezTo>
                    <a:cubicBezTo>
                      <a:pt x="150" y="164"/>
                      <a:pt x="151" y="161"/>
                      <a:pt x="154" y="159"/>
                    </a:cubicBezTo>
                    <a:cubicBezTo>
                      <a:pt x="154" y="159"/>
                      <a:pt x="154" y="159"/>
                      <a:pt x="154" y="158"/>
                    </a:cubicBezTo>
                    <a:cubicBezTo>
                      <a:pt x="154" y="156"/>
                      <a:pt x="155" y="154"/>
                      <a:pt x="157" y="152"/>
                    </a:cubicBezTo>
                    <a:cubicBezTo>
                      <a:pt x="158" y="151"/>
                      <a:pt x="159" y="149"/>
                      <a:pt x="159" y="147"/>
                    </a:cubicBezTo>
                    <a:cubicBezTo>
                      <a:pt x="160" y="147"/>
                      <a:pt x="160" y="146"/>
                      <a:pt x="161" y="145"/>
                    </a:cubicBezTo>
                    <a:cubicBezTo>
                      <a:pt x="162" y="144"/>
                      <a:pt x="163" y="142"/>
                      <a:pt x="165" y="140"/>
                    </a:cubicBezTo>
                    <a:cubicBezTo>
                      <a:pt x="166" y="140"/>
                      <a:pt x="166" y="139"/>
                      <a:pt x="166" y="138"/>
                    </a:cubicBezTo>
                    <a:cubicBezTo>
                      <a:pt x="166" y="136"/>
                      <a:pt x="167" y="134"/>
                      <a:pt x="167" y="132"/>
                    </a:cubicBezTo>
                    <a:cubicBezTo>
                      <a:pt x="167" y="132"/>
                      <a:pt x="167" y="132"/>
                      <a:pt x="167" y="131"/>
                    </a:cubicBezTo>
                    <a:cubicBezTo>
                      <a:pt x="167" y="131"/>
                      <a:pt x="167" y="131"/>
                      <a:pt x="167" y="131"/>
                    </a:cubicBezTo>
                    <a:cubicBezTo>
                      <a:pt x="168" y="130"/>
                      <a:pt x="168" y="129"/>
                      <a:pt x="168" y="128"/>
                    </a:cubicBezTo>
                    <a:cubicBezTo>
                      <a:pt x="168" y="128"/>
                      <a:pt x="168" y="128"/>
                      <a:pt x="168" y="127"/>
                    </a:cubicBezTo>
                    <a:cubicBezTo>
                      <a:pt x="168" y="127"/>
                      <a:pt x="168" y="126"/>
                      <a:pt x="168" y="125"/>
                    </a:cubicBezTo>
                    <a:cubicBezTo>
                      <a:pt x="168" y="125"/>
                      <a:pt x="168" y="124"/>
                      <a:pt x="168" y="124"/>
                    </a:cubicBezTo>
                    <a:cubicBezTo>
                      <a:pt x="168" y="124"/>
                      <a:pt x="169" y="124"/>
                      <a:pt x="169" y="123"/>
                    </a:cubicBezTo>
                    <a:cubicBezTo>
                      <a:pt x="169" y="123"/>
                      <a:pt x="169" y="122"/>
                      <a:pt x="168" y="122"/>
                    </a:cubicBezTo>
                    <a:cubicBezTo>
                      <a:pt x="168" y="122"/>
                      <a:pt x="168" y="121"/>
                      <a:pt x="168" y="121"/>
                    </a:cubicBezTo>
                    <a:cubicBezTo>
                      <a:pt x="168" y="120"/>
                      <a:pt x="168" y="120"/>
                      <a:pt x="168" y="120"/>
                    </a:cubicBezTo>
                    <a:cubicBezTo>
                      <a:pt x="168" y="120"/>
                      <a:pt x="168" y="119"/>
                      <a:pt x="168" y="118"/>
                    </a:cubicBezTo>
                    <a:cubicBezTo>
                      <a:pt x="168" y="117"/>
                      <a:pt x="168" y="117"/>
                      <a:pt x="168" y="117"/>
                    </a:cubicBezTo>
                    <a:cubicBezTo>
                      <a:pt x="168" y="116"/>
                      <a:pt x="168" y="115"/>
                      <a:pt x="168" y="114"/>
                    </a:cubicBezTo>
                    <a:cubicBezTo>
                      <a:pt x="169" y="114"/>
                      <a:pt x="169" y="113"/>
                      <a:pt x="169" y="112"/>
                    </a:cubicBezTo>
                    <a:cubicBezTo>
                      <a:pt x="170" y="109"/>
                      <a:pt x="170" y="107"/>
                      <a:pt x="172" y="105"/>
                    </a:cubicBezTo>
                    <a:cubicBezTo>
                      <a:pt x="174" y="104"/>
                      <a:pt x="174" y="102"/>
                      <a:pt x="174" y="101"/>
                    </a:cubicBezTo>
                    <a:cubicBezTo>
                      <a:pt x="174" y="101"/>
                      <a:pt x="174" y="101"/>
                      <a:pt x="174" y="100"/>
                    </a:cubicBezTo>
                    <a:cubicBezTo>
                      <a:pt x="174" y="100"/>
                      <a:pt x="173" y="99"/>
                      <a:pt x="173" y="99"/>
                    </a:cubicBezTo>
                    <a:cubicBezTo>
                      <a:pt x="172" y="98"/>
                      <a:pt x="172" y="98"/>
                      <a:pt x="172" y="97"/>
                    </a:cubicBezTo>
                    <a:cubicBezTo>
                      <a:pt x="172" y="97"/>
                      <a:pt x="172" y="97"/>
                      <a:pt x="172" y="97"/>
                    </a:cubicBezTo>
                    <a:cubicBezTo>
                      <a:pt x="173" y="95"/>
                      <a:pt x="173" y="95"/>
                      <a:pt x="173" y="94"/>
                    </a:cubicBezTo>
                    <a:cubicBezTo>
                      <a:pt x="173" y="93"/>
                      <a:pt x="173" y="93"/>
                      <a:pt x="171" y="92"/>
                    </a:cubicBezTo>
                    <a:cubicBezTo>
                      <a:pt x="171" y="91"/>
                      <a:pt x="170" y="91"/>
                      <a:pt x="170" y="90"/>
                    </a:cubicBezTo>
                    <a:cubicBezTo>
                      <a:pt x="171" y="90"/>
                      <a:pt x="171" y="90"/>
                      <a:pt x="172" y="91"/>
                    </a:cubicBezTo>
                    <a:cubicBezTo>
                      <a:pt x="173" y="91"/>
                      <a:pt x="174" y="90"/>
                      <a:pt x="174" y="89"/>
                    </a:cubicBezTo>
                    <a:cubicBezTo>
                      <a:pt x="174" y="89"/>
                      <a:pt x="174" y="89"/>
                      <a:pt x="174" y="89"/>
                    </a:cubicBezTo>
                    <a:cubicBezTo>
                      <a:pt x="174" y="88"/>
                      <a:pt x="174" y="88"/>
                      <a:pt x="173" y="88"/>
                    </a:cubicBezTo>
                    <a:cubicBezTo>
                      <a:pt x="171" y="86"/>
                      <a:pt x="169" y="84"/>
                      <a:pt x="168" y="83"/>
                    </a:cubicBezTo>
                    <a:cubicBezTo>
                      <a:pt x="167" y="82"/>
                      <a:pt x="167" y="82"/>
                      <a:pt x="167" y="82"/>
                    </a:cubicBezTo>
                    <a:cubicBezTo>
                      <a:pt x="167" y="82"/>
                      <a:pt x="167" y="82"/>
                      <a:pt x="167" y="81"/>
                    </a:cubicBezTo>
                    <a:cubicBezTo>
                      <a:pt x="167" y="81"/>
                      <a:pt x="167" y="81"/>
                      <a:pt x="167" y="81"/>
                    </a:cubicBezTo>
                    <a:cubicBezTo>
                      <a:pt x="167" y="80"/>
                      <a:pt x="166" y="79"/>
                      <a:pt x="165" y="78"/>
                    </a:cubicBezTo>
                    <a:cubicBezTo>
                      <a:pt x="164" y="77"/>
                      <a:pt x="162" y="76"/>
                      <a:pt x="160" y="78"/>
                    </a:cubicBezTo>
                    <a:cubicBezTo>
                      <a:pt x="159" y="78"/>
                      <a:pt x="158" y="77"/>
                      <a:pt x="156" y="76"/>
                    </a:cubicBezTo>
                    <a:cubicBezTo>
                      <a:pt x="156" y="77"/>
                      <a:pt x="156" y="78"/>
                      <a:pt x="156" y="79"/>
                    </a:cubicBezTo>
                    <a:cubicBezTo>
                      <a:pt x="156" y="80"/>
                      <a:pt x="156" y="80"/>
                      <a:pt x="156" y="81"/>
                    </a:cubicBezTo>
                    <a:cubicBezTo>
                      <a:pt x="156" y="82"/>
                      <a:pt x="155" y="82"/>
                      <a:pt x="155" y="83"/>
                    </a:cubicBezTo>
                    <a:cubicBezTo>
                      <a:pt x="155" y="83"/>
                      <a:pt x="155" y="83"/>
                      <a:pt x="155" y="83"/>
                    </a:cubicBezTo>
                    <a:cubicBezTo>
                      <a:pt x="155" y="84"/>
                      <a:pt x="155" y="85"/>
                      <a:pt x="153" y="85"/>
                    </a:cubicBezTo>
                    <a:cubicBezTo>
                      <a:pt x="153" y="85"/>
                      <a:pt x="153" y="85"/>
                      <a:pt x="153" y="84"/>
                    </a:cubicBezTo>
                    <a:cubicBezTo>
                      <a:pt x="155" y="83"/>
                      <a:pt x="155" y="81"/>
                      <a:pt x="155" y="79"/>
                    </a:cubicBezTo>
                    <a:cubicBezTo>
                      <a:pt x="155" y="79"/>
                      <a:pt x="155" y="79"/>
                      <a:pt x="155" y="80"/>
                    </a:cubicBezTo>
                    <a:cubicBezTo>
                      <a:pt x="154" y="80"/>
                      <a:pt x="154" y="80"/>
                      <a:pt x="154" y="80"/>
                    </a:cubicBezTo>
                    <a:cubicBezTo>
                      <a:pt x="154" y="81"/>
                      <a:pt x="154" y="82"/>
                      <a:pt x="153" y="82"/>
                    </a:cubicBezTo>
                    <a:cubicBezTo>
                      <a:pt x="152" y="84"/>
                      <a:pt x="149" y="85"/>
                      <a:pt x="147" y="85"/>
                    </a:cubicBezTo>
                    <a:cubicBezTo>
                      <a:pt x="146" y="85"/>
                      <a:pt x="146" y="85"/>
                      <a:pt x="146" y="84"/>
                    </a:cubicBezTo>
                    <a:cubicBezTo>
                      <a:pt x="146" y="84"/>
                      <a:pt x="146" y="84"/>
                      <a:pt x="146" y="84"/>
                    </a:cubicBezTo>
                    <a:cubicBezTo>
                      <a:pt x="146" y="84"/>
                      <a:pt x="146" y="84"/>
                      <a:pt x="147" y="83"/>
                    </a:cubicBezTo>
                    <a:cubicBezTo>
                      <a:pt x="148" y="83"/>
                      <a:pt x="149" y="82"/>
                      <a:pt x="149" y="81"/>
                    </a:cubicBezTo>
                    <a:cubicBezTo>
                      <a:pt x="149" y="81"/>
                      <a:pt x="148" y="80"/>
                      <a:pt x="147" y="79"/>
                    </a:cubicBezTo>
                    <a:cubicBezTo>
                      <a:pt x="147" y="79"/>
                      <a:pt x="147" y="79"/>
                      <a:pt x="147" y="78"/>
                    </a:cubicBezTo>
                    <a:cubicBezTo>
                      <a:pt x="147" y="78"/>
                      <a:pt x="147" y="78"/>
                      <a:pt x="148" y="78"/>
                    </a:cubicBezTo>
                    <a:cubicBezTo>
                      <a:pt x="148" y="78"/>
                      <a:pt x="149" y="77"/>
                      <a:pt x="149" y="77"/>
                    </a:cubicBezTo>
                    <a:cubicBezTo>
                      <a:pt x="149" y="77"/>
                      <a:pt x="149" y="77"/>
                      <a:pt x="149" y="77"/>
                    </a:cubicBezTo>
                    <a:cubicBezTo>
                      <a:pt x="148" y="76"/>
                      <a:pt x="148" y="76"/>
                      <a:pt x="147" y="76"/>
                    </a:cubicBezTo>
                    <a:cubicBezTo>
                      <a:pt x="146" y="77"/>
                      <a:pt x="146" y="77"/>
                      <a:pt x="146" y="78"/>
                    </a:cubicBezTo>
                    <a:cubicBezTo>
                      <a:pt x="146" y="78"/>
                      <a:pt x="146" y="79"/>
                      <a:pt x="146" y="79"/>
                    </a:cubicBezTo>
                    <a:cubicBezTo>
                      <a:pt x="146" y="79"/>
                      <a:pt x="146" y="79"/>
                      <a:pt x="146" y="80"/>
                    </a:cubicBezTo>
                    <a:cubicBezTo>
                      <a:pt x="146" y="80"/>
                      <a:pt x="146" y="81"/>
                      <a:pt x="145" y="82"/>
                    </a:cubicBezTo>
                    <a:cubicBezTo>
                      <a:pt x="144" y="82"/>
                      <a:pt x="143" y="81"/>
                      <a:pt x="143" y="82"/>
                    </a:cubicBezTo>
                    <a:cubicBezTo>
                      <a:pt x="142" y="82"/>
                      <a:pt x="142" y="81"/>
                      <a:pt x="142" y="81"/>
                    </a:cubicBezTo>
                    <a:cubicBezTo>
                      <a:pt x="142" y="81"/>
                      <a:pt x="142" y="80"/>
                      <a:pt x="143" y="80"/>
                    </a:cubicBezTo>
                    <a:cubicBezTo>
                      <a:pt x="143" y="79"/>
                      <a:pt x="143" y="78"/>
                      <a:pt x="143" y="78"/>
                    </a:cubicBezTo>
                    <a:cubicBezTo>
                      <a:pt x="143" y="77"/>
                      <a:pt x="143" y="76"/>
                      <a:pt x="143" y="75"/>
                    </a:cubicBezTo>
                    <a:cubicBezTo>
                      <a:pt x="143" y="74"/>
                      <a:pt x="143" y="74"/>
                      <a:pt x="143" y="73"/>
                    </a:cubicBezTo>
                    <a:cubicBezTo>
                      <a:pt x="143" y="73"/>
                      <a:pt x="143" y="73"/>
                      <a:pt x="143" y="73"/>
                    </a:cubicBezTo>
                    <a:cubicBezTo>
                      <a:pt x="143" y="73"/>
                      <a:pt x="143" y="72"/>
                      <a:pt x="142" y="73"/>
                    </a:cubicBezTo>
                    <a:cubicBezTo>
                      <a:pt x="140" y="73"/>
                      <a:pt x="138" y="72"/>
                      <a:pt x="136" y="73"/>
                    </a:cubicBezTo>
                    <a:cubicBezTo>
                      <a:pt x="136" y="73"/>
                      <a:pt x="136" y="73"/>
                      <a:pt x="136" y="73"/>
                    </a:cubicBezTo>
                    <a:cubicBezTo>
                      <a:pt x="135" y="72"/>
                      <a:pt x="134" y="72"/>
                      <a:pt x="134" y="72"/>
                    </a:cubicBezTo>
                    <a:cubicBezTo>
                      <a:pt x="133" y="71"/>
                      <a:pt x="132" y="71"/>
                      <a:pt x="132" y="70"/>
                    </a:cubicBezTo>
                    <a:cubicBezTo>
                      <a:pt x="132" y="69"/>
                      <a:pt x="133" y="69"/>
                      <a:pt x="134" y="68"/>
                    </a:cubicBezTo>
                    <a:cubicBezTo>
                      <a:pt x="135" y="67"/>
                      <a:pt x="136" y="67"/>
                      <a:pt x="137" y="65"/>
                    </a:cubicBezTo>
                    <a:cubicBezTo>
                      <a:pt x="138" y="64"/>
                      <a:pt x="140" y="63"/>
                      <a:pt x="140" y="62"/>
                    </a:cubicBezTo>
                    <a:cubicBezTo>
                      <a:pt x="142" y="60"/>
                      <a:pt x="145" y="58"/>
                      <a:pt x="147" y="57"/>
                    </a:cubicBezTo>
                    <a:cubicBezTo>
                      <a:pt x="148" y="56"/>
                      <a:pt x="149" y="55"/>
                      <a:pt x="149" y="53"/>
                    </a:cubicBezTo>
                    <a:cubicBezTo>
                      <a:pt x="150" y="52"/>
                      <a:pt x="152" y="51"/>
                      <a:pt x="152" y="49"/>
                    </a:cubicBezTo>
                    <a:cubicBezTo>
                      <a:pt x="153" y="49"/>
                      <a:pt x="153" y="48"/>
                      <a:pt x="153" y="47"/>
                    </a:cubicBezTo>
                    <a:cubicBezTo>
                      <a:pt x="153" y="47"/>
                      <a:pt x="153" y="47"/>
                      <a:pt x="153" y="47"/>
                    </a:cubicBezTo>
                    <a:cubicBezTo>
                      <a:pt x="155" y="47"/>
                      <a:pt x="155" y="45"/>
                      <a:pt x="155" y="44"/>
                    </a:cubicBezTo>
                    <a:cubicBezTo>
                      <a:pt x="156" y="44"/>
                      <a:pt x="157" y="44"/>
                      <a:pt x="157" y="43"/>
                    </a:cubicBezTo>
                    <a:cubicBezTo>
                      <a:pt x="157" y="41"/>
                      <a:pt x="159" y="41"/>
                      <a:pt x="160" y="40"/>
                    </a:cubicBezTo>
                    <a:cubicBezTo>
                      <a:pt x="161" y="39"/>
                      <a:pt x="162" y="39"/>
                      <a:pt x="162" y="38"/>
                    </a:cubicBezTo>
                    <a:cubicBezTo>
                      <a:pt x="163" y="38"/>
                      <a:pt x="164" y="36"/>
                      <a:pt x="165" y="35"/>
                    </a:cubicBezTo>
                    <a:cubicBezTo>
                      <a:pt x="168" y="34"/>
                      <a:pt x="168" y="33"/>
                      <a:pt x="169" y="31"/>
                    </a:cubicBezTo>
                    <a:cubicBezTo>
                      <a:pt x="169" y="28"/>
                      <a:pt x="170" y="26"/>
                      <a:pt x="173" y="25"/>
                    </a:cubicBezTo>
                    <a:cubicBezTo>
                      <a:pt x="174" y="24"/>
                      <a:pt x="175" y="24"/>
                      <a:pt x="175" y="23"/>
                    </a:cubicBezTo>
                    <a:cubicBezTo>
                      <a:pt x="176" y="22"/>
                      <a:pt x="177" y="21"/>
                      <a:pt x="177" y="19"/>
                    </a:cubicBezTo>
                    <a:cubicBezTo>
                      <a:pt x="180" y="16"/>
                      <a:pt x="183" y="14"/>
                      <a:pt x="188" y="14"/>
                    </a:cubicBezTo>
                    <a:cubicBezTo>
                      <a:pt x="188" y="14"/>
                      <a:pt x="188" y="14"/>
                      <a:pt x="188" y="14"/>
                    </a:cubicBezTo>
                    <a:cubicBezTo>
                      <a:pt x="189" y="13"/>
                      <a:pt x="190" y="13"/>
                      <a:pt x="191" y="13"/>
                    </a:cubicBezTo>
                    <a:cubicBezTo>
                      <a:pt x="194" y="13"/>
                      <a:pt x="196" y="13"/>
                      <a:pt x="198" y="13"/>
                    </a:cubicBezTo>
                    <a:cubicBezTo>
                      <a:pt x="198" y="13"/>
                      <a:pt x="199" y="13"/>
                      <a:pt x="199" y="13"/>
                    </a:cubicBezTo>
                    <a:cubicBezTo>
                      <a:pt x="200" y="13"/>
                      <a:pt x="200" y="13"/>
                      <a:pt x="200" y="13"/>
                    </a:cubicBezTo>
                    <a:cubicBezTo>
                      <a:pt x="201" y="14"/>
                      <a:pt x="203" y="13"/>
                      <a:pt x="204" y="13"/>
                    </a:cubicBezTo>
                    <a:cubicBezTo>
                      <a:pt x="204" y="13"/>
                      <a:pt x="204" y="13"/>
                      <a:pt x="204" y="13"/>
                    </a:cubicBezTo>
                    <a:cubicBezTo>
                      <a:pt x="205" y="13"/>
                      <a:pt x="205" y="14"/>
                      <a:pt x="204" y="14"/>
                    </a:cubicBezTo>
                    <a:cubicBezTo>
                      <a:pt x="204" y="15"/>
                      <a:pt x="204" y="15"/>
                      <a:pt x="205" y="16"/>
                    </a:cubicBezTo>
                    <a:cubicBezTo>
                      <a:pt x="205" y="16"/>
                      <a:pt x="205" y="16"/>
                      <a:pt x="205" y="16"/>
                    </a:cubicBezTo>
                    <a:cubicBezTo>
                      <a:pt x="205" y="16"/>
                      <a:pt x="206" y="16"/>
                      <a:pt x="206" y="16"/>
                    </a:cubicBezTo>
                    <a:cubicBezTo>
                      <a:pt x="208" y="16"/>
                      <a:pt x="207" y="14"/>
                      <a:pt x="207" y="13"/>
                    </a:cubicBezTo>
                    <a:cubicBezTo>
                      <a:pt x="208" y="13"/>
                      <a:pt x="208" y="12"/>
                      <a:pt x="209" y="12"/>
                    </a:cubicBezTo>
                    <a:cubicBezTo>
                      <a:pt x="209" y="13"/>
                      <a:pt x="210" y="13"/>
                      <a:pt x="210" y="13"/>
                    </a:cubicBezTo>
                    <a:cubicBezTo>
                      <a:pt x="210" y="13"/>
                      <a:pt x="211" y="13"/>
                      <a:pt x="211" y="13"/>
                    </a:cubicBezTo>
                    <a:cubicBezTo>
                      <a:pt x="211" y="13"/>
                      <a:pt x="211" y="13"/>
                      <a:pt x="211" y="13"/>
                    </a:cubicBezTo>
                    <a:cubicBezTo>
                      <a:pt x="212" y="14"/>
                      <a:pt x="212" y="14"/>
                      <a:pt x="213" y="14"/>
                    </a:cubicBezTo>
                    <a:cubicBezTo>
                      <a:pt x="213" y="14"/>
                      <a:pt x="213" y="14"/>
                      <a:pt x="213" y="14"/>
                    </a:cubicBezTo>
                    <a:cubicBezTo>
                      <a:pt x="216" y="15"/>
                      <a:pt x="218" y="15"/>
                      <a:pt x="219" y="13"/>
                    </a:cubicBezTo>
                    <a:cubicBezTo>
                      <a:pt x="220" y="13"/>
                      <a:pt x="220" y="13"/>
                      <a:pt x="221" y="13"/>
                    </a:cubicBezTo>
                    <a:cubicBezTo>
                      <a:pt x="221" y="13"/>
                      <a:pt x="221" y="13"/>
                      <a:pt x="221" y="14"/>
                    </a:cubicBezTo>
                    <a:cubicBezTo>
                      <a:pt x="221" y="14"/>
                      <a:pt x="222" y="14"/>
                      <a:pt x="222" y="15"/>
                    </a:cubicBezTo>
                    <a:cubicBezTo>
                      <a:pt x="222" y="15"/>
                      <a:pt x="222" y="15"/>
                      <a:pt x="222" y="15"/>
                    </a:cubicBezTo>
                    <a:cubicBezTo>
                      <a:pt x="223" y="15"/>
                      <a:pt x="224" y="15"/>
                      <a:pt x="225" y="14"/>
                    </a:cubicBezTo>
                    <a:cubicBezTo>
                      <a:pt x="225" y="14"/>
                      <a:pt x="225" y="14"/>
                      <a:pt x="225" y="14"/>
                    </a:cubicBezTo>
                    <a:cubicBezTo>
                      <a:pt x="225" y="13"/>
                      <a:pt x="224" y="13"/>
                      <a:pt x="224" y="13"/>
                    </a:cubicBezTo>
                    <a:cubicBezTo>
                      <a:pt x="224" y="13"/>
                      <a:pt x="224" y="13"/>
                      <a:pt x="224" y="13"/>
                    </a:cubicBezTo>
                    <a:cubicBezTo>
                      <a:pt x="224" y="13"/>
                      <a:pt x="224" y="13"/>
                      <a:pt x="224" y="13"/>
                    </a:cubicBezTo>
                    <a:cubicBezTo>
                      <a:pt x="224" y="12"/>
                      <a:pt x="224" y="12"/>
                      <a:pt x="224" y="12"/>
                    </a:cubicBezTo>
                    <a:cubicBezTo>
                      <a:pt x="224" y="12"/>
                      <a:pt x="224" y="12"/>
                      <a:pt x="224" y="12"/>
                    </a:cubicBezTo>
                    <a:cubicBezTo>
                      <a:pt x="226" y="12"/>
                      <a:pt x="226" y="12"/>
                      <a:pt x="227" y="11"/>
                    </a:cubicBezTo>
                    <a:cubicBezTo>
                      <a:pt x="227" y="11"/>
                      <a:pt x="227" y="11"/>
                      <a:pt x="227" y="11"/>
                    </a:cubicBezTo>
                    <a:cubicBezTo>
                      <a:pt x="227" y="11"/>
                      <a:pt x="227" y="11"/>
                      <a:pt x="227" y="10"/>
                    </a:cubicBezTo>
                    <a:cubicBezTo>
                      <a:pt x="227" y="9"/>
                      <a:pt x="228" y="9"/>
                      <a:pt x="228" y="9"/>
                    </a:cubicBezTo>
                    <a:cubicBezTo>
                      <a:pt x="229" y="9"/>
                      <a:pt x="231" y="8"/>
                      <a:pt x="232" y="9"/>
                    </a:cubicBezTo>
                    <a:cubicBezTo>
                      <a:pt x="233" y="10"/>
                      <a:pt x="234" y="10"/>
                      <a:pt x="235" y="10"/>
                    </a:cubicBezTo>
                    <a:cubicBezTo>
                      <a:pt x="235" y="10"/>
                      <a:pt x="235" y="10"/>
                      <a:pt x="235" y="10"/>
                    </a:cubicBezTo>
                    <a:cubicBezTo>
                      <a:pt x="235" y="11"/>
                      <a:pt x="236" y="11"/>
                      <a:pt x="236" y="11"/>
                    </a:cubicBezTo>
                    <a:cubicBezTo>
                      <a:pt x="236" y="11"/>
                      <a:pt x="236" y="11"/>
                      <a:pt x="236" y="11"/>
                    </a:cubicBezTo>
                    <a:cubicBezTo>
                      <a:pt x="236" y="11"/>
                      <a:pt x="236" y="11"/>
                      <a:pt x="236" y="11"/>
                    </a:cubicBezTo>
                    <a:cubicBezTo>
                      <a:pt x="236" y="12"/>
                      <a:pt x="236" y="12"/>
                      <a:pt x="236" y="12"/>
                    </a:cubicBezTo>
                    <a:cubicBezTo>
                      <a:pt x="236" y="12"/>
                      <a:pt x="236" y="12"/>
                      <a:pt x="236" y="12"/>
                    </a:cubicBezTo>
                    <a:cubicBezTo>
                      <a:pt x="237" y="12"/>
                      <a:pt x="237" y="13"/>
                      <a:pt x="238" y="12"/>
                    </a:cubicBezTo>
                    <a:cubicBezTo>
                      <a:pt x="238" y="12"/>
                      <a:pt x="238" y="12"/>
                      <a:pt x="238" y="12"/>
                    </a:cubicBezTo>
                    <a:cubicBezTo>
                      <a:pt x="238" y="12"/>
                      <a:pt x="238" y="12"/>
                      <a:pt x="239" y="12"/>
                    </a:cubicBezTo>
                    <a:cubicBezTo>
                      <a:pt x="239" y="11"/>
                      <a:pt x="240" y="11"/>
                      <a:pt x="241" y="11"/>
                    </a:cubicBezTo>
                    <a:cubicBezTo>
                      <a:pt x="241" y="11"/>
                      <a:pt x="241" y="11"/>
                      <a:pt x="242" y="11"/>
                    </a:cubicBezTo>
                    <a:cubicBezTo>
                      <a:pt x="242" y="11"/>
                      <a:pt x="242" y="11"/>
                      <a:pt x="242" y="11"/>
                    </a:cubicBezTo>
                    <a:cubicBezTo>
                      <a:pt x="243" y="12"/>
                      <a:pt x="243" y="13"/>
                      <a:pt x="244" y="14"/>
                    </a:cubicBezTo>
                    <a:cubicBezTo>
                      <a:pt x="244" y="14"/>
                      <a:pt x="244" y="14"/>
                      <a:pt x="244" y="14"/>
                    </a:cubicBezTo>
                    <a:cubicBezTo>
                      <a:pt x="245" y="15"/>
                      <a:pt x="245" y="15"/>
                      <a:pt x="245" y="15"/>
                    </a:cubicBezTo>
                    <a:cubicBezTo>
                      <a:pt x="246" y="15"/>
                      <a:pt x="246" y="15"/>
                      <a:pt x="247" y="15"/>
                    </a:cubicBezTo>
                    <a:cubicBezTo>
                      <a:pt x="246" y="17"/>
                      <a:pt x="245" y="16"/>
                      <a:pt x="244" y="16"/>
                    </a:cubicBezTo>
                    <a:cubicBezTo>
                      <a:pt x="243" y="16"/>
                      <a:pt x="241" y="17"/>
                      <a:pt x="240" y="17"/>
                    </a:cubicBezTo>
                    <a:cubicBezTo>
                      <a:pt x="241" y="18"/>
                      <a:pt x="241" y="20"/>
                      <a:pt x="242" y="20"/>
                    </a:cubicBezTo>
                    <a:cubicBezTo>
                      <a:pt x="242" y="21"/>
                      <a:pt x="243" y="21"/>
                      <a:pt x="244" y="20"/>
                    </a:cubicBezTo>
                    <a:cubicBezTo>
                      <a:pt x="244" y="20"/>
                      <a:pt x="244" y="20"/>
                      <a:pt x="244" y="20"/>
                    </a:cubicBezTo>
                    <a:cubicBezTo>
                      <a:pt x="245" y="20"/>
                      <a:pt x="246" y="20"/>
                      <a:pt x="246" y="20"/>
                    </a:cubicBezTo>
                    <a:cubicBezTo>
                      <a:pt x="246" y="19"/>
                      <a:pt x="246" y="19"/>
                      <a:pt x="246" y="19"/>
                    </a:cubicBezTo>
                    <a:cubicBezTo>
                      <a:pt x="248" y="19"/>
                      <a:pt x="249" y="19"/>
                      <a:pt x="250" y="19"/>
                    </a:cubicBezTo>
                    <a:cubicBezTo>
                      <a:pt x="251" y="20"/>
                      <a:pt x="252" y="20"/>
                      <a:pt x="252" y="19"/>
                    </a:cubicBezTo>
                    <a:cubicBezTo>
                      <a:pt x="252" y="19"/>
                      <a:pt x="252" y="18"/>
                      <a:pt x="252" y="18"/>
                    </a:cubicBezTo>
                    <a:cubicBezTo>
                      <a:pt x="253" y="17"/>
                      <a:pt x="255" y="17"/>
                      <a:pt x="256" y="15"/>
                    </a:cubicBezTo>
                    <a:cubicBezTo>
                      <a:pt x="256" y="15"/>
                      <a:pt x="257" y="15"/>
                      <a:pt x="257" y="16"/>
                    </a:cubicBezTo>
                    <a:cubicBezTo>
                      <a:pt x="258" y="16"/>
                      <a:pt x="258" y="16"/>
                      <a:pt x="259" y="17"/>
                    </a:cubicBezTo>
                    <a:cubicBezTo>
                      <a:pt x="259" y="17"/>
                      <a:pt x="259" y="17"/>
                      <a:pt x="259" y="17"/>
                    </a:cubicBezTo>
                    <a:cubicBezTo>
                      <a:pt x="260" y="18"/>
                      <a:pt x="261" y="17"/>
                      <a:pt x="262" y="16"/>
                    </a:cubicBezTo>
                    <a:cubicBezTo>
                      <a:pt x="262" y="16"/>
                      <a:pt x="262" y="16"/>
                      <a:pt x="262" y="16"/>
                    </a:cubicBezTo>
                    <a:cubicBezTo>
                      <a:pt x="262" y="16"/>
                      <a:pt x="263" y="16"/>
                      <a:pt x="263" y="16"/>
                    </a:cubicBezTo>
                    <a:cubicBezTo>
                      <a:pt x="264" y="16"/>
                      <a:pt x="265" y="16"/>
                      <a:pt x="266" y="16"/>
                    </a:cubicBezTo>
                    <a:cubicBezTo>
                      <a:pt x="267" y="16"/>
                      <a:pt x="268" y="15"/>
                      <a:pt x="267" y="13"/>
                    </a:cubicBezTo>
                    <a:cubicBezTo>
                      <a:pt x="267" y="13"/>
                      <a:pt x="267" y="13"/>
                      <a:pt x="266" y="13"/>
                    </a:cubicBezTo>
                    <a:cubicBezTo>
                      <a:pt x="266" y="12"/>
                      <a:pt x="265" y="12"/>
                      <a:pt x="265" y="12"/>
                    </a:cubicBezTo>
                    <a:cubicBezTo>
                      <a:pt x="264" y="10"/>
                      <a:pt x="262" y="11"/>
                      <a:pt x="261" y="12"/>
                    </a:cubicBezTo>
                    <a:cubicBezTo>
                      <a:pt x="261" y="11"/>
                      <a:pt x="261" y="11"/>
                      <a:pt x="261" y="11"/>
                    </a:cubicBezTo>
                    <a:cubicBezTo>
                      <a:pt x="261" y="9"/>
                      <a:pt x="260" y="7"/>
                      <a:pt x="262" y="6"/>
                    </a:cubicBezTo>
                    <a:cubicBezTo>
                      <a:pt x="263" y="6"/>
                      <a:pt x="263" y="5"/>
                      <a:pt x="263" y="5"/>
                    </a:cubicBezTo>
                    <a:cubicBezTo>
                      <a:pt x="263" y="4"/>
                      <a:pt x="263" y="4"/>
                      <a:pt x="263" y="4"/>
                    </a:cubicBezTo>
                    <a:cubicBezTo>
                      <a:pt x="263" y="4"/>
                      <a:pt x="263" y="3"/>
                      <a:pt x="263" y="3"/>
                    </a:cubicBezTo>
                    <a:cubicBezTo>
                      <a:pt x="264" y="3"/>
                      <a:pt x="264" y="3"/>
                      <a:pt x="264" y="2"/>
                    </a:cubicBezTo>
                    <a:cubicBezTo>
                      <a:pt x="265" y="1"/>
                      <a:pt x="265" y="1"/>
                      <a:pt x="266" y="0"/>
                    </a:cubicBezTo>
                    <a:cubicBezTo>
                      <a:pt x="0" y="0"/>
                      <a:pt x="0" y="0"/>
                      <a:pt x="0" y="0"/>
                    </a:cubicBezTo>
                    <a:cubicBezTo>
                      <a:pt x="0" y="198"/>
                      <a:pt x="0" y="198"/>
                      <a:pt x="0" y="198"/>
                    </a:cubicBezTo>
                    <a:cubicBezTo>
                      <a:pt x="102" y="198"/>
                      <a:pt x="102" y="198"/>
                      <a:pt x="102" y="198"/>
                    </a:cubicBezTo>
                    <a:cubicBezTo>
                      <a:pt x="102" y="198"/>
                      <a:pt x="102" y="198"/>
                      <a:pt x="102" y="198"/>
                    </a:cubicBezTo>
                    <a:cubicBezTo>
                      <a:pt x="102" y="198"/>
                      <a:pt x="102" y="198"/>
                      <a:pt x="102" y="198"/>
                    </a:cubicBezTo>
                    <a:close/>
                  </a:path>
                </a:pathLst>
              </a:custGeom>
              <a:solidFill>
                <a:srgbClr val="FFFFFF">
                  <a:alpha val="28000"/>
                </a:srgbClr>
              </a:solidFill>
              <a:ln>
                <a:noFill/>
              </a:ln>
              <a:effectLst>
                <a:softEdge rad="635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42" name="Freeform 31">
                <a:extLst>
                  <a:ext uri="{FF2B5EF4-FFF2-40B4-BE49-F238E27FC236}">
                    <a16:creationId xmlns:a16="http://schemas.microsoft.com/office/drawing/2014/main" id="{97855A76-BB05-4B0C-8E05-8340D21F1ABC}"/>
                  </a:ext>
                </a:extLst>
              </p:cNvPr>
              <p:cNvSpPr>
                <a:spLocks/>
              </p:cNvSpPr>
              <p:nvPr/>
            </p:nvSpPr>
            <p:spPr bwMode="auto">
              <a:xfrm>
                <a:off x="9974651" y="2558425"/>
                <a:ext cx="442424" cy="720724"/>
              </a:xfrm>
              <a:custGeom>
                <a:avLst/>
                <a:gdLst>
                  <a:gd name="T0" fmla="*/ 43 w 70"/>
                  <a:gd name="T1" fmla="*/ 0 h 113"/>
                  <a:gd name="T2" fmla="*/ 40 w 70"/>
                  <a:gd name="T3" fmla="*/ 5 h 113"/>
                  <a:gd name="T4" fmla="*/ 33 w 70"/>
                  <a:gd name="T5" fmla="*/ 11 h 113"/>
                  <a:gd name="T6" fmla="*/ 32 w 70"/>
                  <a:gd name="T7" fmla="*/ 13 h 113"/>
                  <a:gd name="T8" fmla="*/ 29 w 70"/>
                  <a:gd name="T9" fmla="*/ 16 h 113"/>
                  <a:gd name="T10" fmla="*/ 27 w 70"/>
                  <a:gd name="T11" fmla="*/ 21 h 113"/>
                  <a:gd name="T12" fmla="*/ 16 w 70"/>
                  <a:gd name="T13" fmla="*/ 32 h 113"/>
                  <a:gd name="T14" fmla="*/ 12 w 70"/>
                  <a:gd name="T15" fmla="*/ 34 h 113"/>
                  <a:gd name="T16" fmla="*/ 10 w 70"/>
                  <a:gd name="T17" fmla="*/ 34 h 113"/>
                  <a:gd name="T18" fmla="*/ 9 w 70"/>
                  <a:gd name="T19" fmla="*/ 35 h 113"/>
                  <a:gd name="T20" fmla="*/ 10 w 70"/>
                  <a:gd name="T21" fmla="*/ 38 h 113"/>
                  <a:gd name="T22" fmla="*/ 9 w 70"/>
                  <a:gd name="T23" fmla="*/ 40 h 113"/>
                  <a:gd name="T24" fmla="*/ 7 w 70"/>
                  <a:gd name="T25" fmla="*/ 43 h 113"/>
                  <a:gd name="T26" fmla="*/ 2 w 70"/>
                  <a:gd name="T27" fmla="*/ 49 h 113"/>
                  <a:gd name="T28" fmla="*/ 2 w 70"/>
                  <a:gd name="T29" fmla="*/ 51 h 113"/>
                  <a:gd name="T30" fmla="*/ 0 w 70"/>
                  <a:gd name="T31" fmla="*/ 58 h 113"/>
                  <a:gd name="T32" fmla="*/ 0 w 70"/>
                  <a:gd name="T33" fmla="*/ 71 h 113"/>
                  <a:gd name="T34" fmla="*/ 1 w 70"/>
                  <a:gd name="T35" fmla="*/ 73 h 113"/>
                  <a:gd name="T36" fmla="*/ 2 w 70"/>
                  <a:gd name="T37" fmla="*/ 80 h 113"/>
                  <a:gd name="T38" fmla="*/ 3 w 70"/>
                  <a:gd name="T39" fmla="*/ 84 h 113"/>
                  <a:gd name="T40" fmla="*/ 3 w 70"/>
                  <a:gd name="T41" fmla="*/ 89 h 113"/>
                  <a:gd name="T42" fmla="*/ 4 w 70"/>
                  <a:gd name="T43" fmla="*/ 94 h 113"/>
                  <a:gd name="T44" fmla="*/ 6 w 70"/>
                  <a:gd name="T45" fmla="*/ 101 h 113"/>
                  <a:gd name="T46" fmla="*/ 7 w 70"/>
                  <a:gd name="T47" fmla="*/ 111 h 113"/>
                  <a:gd name="T48" fmla="*/ 9 w 70"/>
                  <a:gd name="T49" fmla="*/ 112 h 113"/>
                  <a:gd name="T50" fmla="*/ 14 w 70"/>
                  <a:gd name="T51" fmla="*/ 108 h 113"/>
                  <a:gd name="T52" fmla="*/ 20 w 70"/>
                  <a:gd name="T53" fmla="*/ 98 h 113"/>
                  <a:gd name="T54" fmla="*/ 20 w 70"/>
                  <a:gd name="T55" fmla="*/ 95 h 113"/>
                  <a:gd name="T56" fmla="*/ 19 w 70"/>
                  <a:gd name="T57" fmla="*/ 91 h 113"/>
                  <a:gd name="T58" fmla="*/ 24 w 70"/>
                  <a:gd name="T59" fmla="*/ 90 h 113"/>
                  <a:gd name="T60" fmla="*/ 30 w 70"/>
                  <a:gd name="T61" fmla="*/ 89 h 113"/>
                  <a:gd name="T62" fmla="*/ 29 w 70"/>
                  <a:gd name="T63" fmla="*/ 85 h 113"/>
                  <a:gd name="T64" fmla="*/ 29 w 70"/>
                  <a:gd name="T65" fmla="*/ 83 h 113"/>
                  <a:gd name="T66" fmla="*/ 32 w 70"/>
                  <a:gd name="T67" fmla="*/ 76 h 113"/>
                  <a:gd name="T68" fmla="*/ 42 w 70"/>
                  <a:gd name="T69" fmla="*/ 72 h 113"/>
                  <a:gd name="T70" fmla="*/ 43 w 70"/>
                  <a:gd name="T71" fmla="*/ 68 h 113"/>
                  <a:gd name="T72" fmla="*/ 42 w 70"/>
                  <a:gd name="T73" fmla="*/ 60 h 113"/>
                  <a:gd name="T74" fmla="*/ 47 w 70"/>
                  <a:gd name="T75" fmla="*/ 53 h 113"/>
                  <a:gd name="T76" fmla="*/ 48 w 70"/>
                  <a:gd name="T77" fmla="*/ 54 h 113"/>
                  <a:gd name="T78" fmla="*/ 53 w 70"/>
                  <a:gd name="T79" fmla="*/ 53 h 113"/>
                  <a:gd name="T80" fmla="*/ 50 w 70"/>
                  <a:gd name="T81" fmla="*/ 47 h 113"/>
                  <a:gd name="T82" fmla="*/ 49 w 70"/>
                  <a:gd name="T83" fmla="*/ 41 h 113"/>
                  <a:gd name="T84" fmla="*/ 52 w 70"/>
                  <a:gd name="T85" fmla="*/ 34 h 113"/>
                  <a:gd name="T86" fmla="*/ 49 w 70"/>
                  <a:gd name="T87" fmla="*/ 32 h 113"/>
                  <a:gd name="T88" fmla="*/ 47 w 70"/>
                  <a:gd name="T89" fmla="*/ 33 h 113"/>
                  <a:gd name="T90" fmla="*/ 45 w 70"/>
                  <a:gd name="T91" fmla="*/ 34 h 113"/>
                  <a:gd name="T92" fmla="*/ 44 w 70"/>
                  <a:gd name="T93" fmla="*/ 33 h 113"/>
                  <a:gd name="T94" fmla="*/ 45 w 70"/>
                  <a:gd name="T95" fmla="*/ 26 h 113"/>
                  <a:gd name="T96" fmla="*/ 50 w 70"/>
                  <a:gd name="T97" fmla="*/ 17 h 113"/>
                  <a:gd name="T98" fmla="*/ 52 w 70"/>
                  <a:gd name="T99" fmla="*/ 16 h 113"/>
                  <a:gd name="T100" fmla="*/ 52 w 70"/>
                  <a:gd name="T101" fmla="*/ 13 h 113"/>
                  <a:gd name="T102" fmla="*/ 53 w 70"/>
                  <a:gd name="T103" fmla="*/ 7 h 113"/>
                  <a:gd name="T104" fmla="*/ 55 w 70"/>
                  <a:gd name="T105" fmla="*/ 5 h 113"/>
                  <a:gd name="T106" fmla="*/ 56 w 70"/>
                  <a:gd name="T107" fmla="*/ 5 h 113"/>
                  <a:gd name="T108" fmla="*/ 59 w 70"/>
                  <a:gd name="T109" fmla="*/ 4 h 113"/>
                  <a:gd name="T110" fmla="*/ 62 w 70"/>
                  <a:gd name="T111" fmla="*/ 6 h 113"/>
                  <a:gd name="T112" fmla="*/ 68 w 70"/>
                  <a:gd name="T113" fmla="*/ 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0" h="113">
                    <a:moveTo>
                      <a:pt x="69" y="1"/>
                    </a:moveTo>
                    <a:cubicBezTo>
                      <a:pt x="69" y="0"/>
                      <a:pt x="70" y="0"/>
                      <a:pt x="70" y="0"/>
                    </a:cubicBezTo>
                    <a:cubicBezTo>
                      <a:pt x="43" y="0"/>
                      <a:pt x="43" y="0"/>
                      <a:pt x="43" y="0"/>
                    </a:cubicBezTo>
                    <a:cubicBezTo>
                      <a:pt x="43" y="0"/>
                      <a:pt x="43" y="1"/>
                      <a:pt x="43" y="2"/>
                    </a:cubicBezTo>
                    <a:cubicBezTo>
                      <a:pt x="43" y="2"/>
                      <a:pt x="42" y="3"/>
                      <a:pt x="41" y="3"/>
                    </a:cubicBezTo>
                    <a:cubicBezTo>
                      <a:pt x="41" y="4"/>
                      <a:pt x="40" y="4"/>
                      <a:pt x="40" y="5"/>
                    </a:cubicBezTo>
                    <a:cubicBezTo>
                      <a:pt x="39" y="6"/>
                      <a:pt x="38" y="7"/>
                      <a:pt x="37" y="8"/>
                    </a:cubicBezTo>
                    <a:cubicBezTo>
                      <a:pt x="37" y="9"/>
                      <a:pt x="36" y="10"/>
                      <a:pt x="35" y="10"/>
                    </a:cubicBezTo>
                    <a:cubicBezTo>
                      <a:pt x="34" y="11"/>
                      <a:pt x="34" y="11"/>
                      <a:pt x="33" y="11"/>
                    </a:cubicBezTo>
                    <a:cubicBezTo>
                      <a:pt x="33" y="11"/>
                      <a:pt x="33" y="11"/>
                      <a:pt x="33" y="11"/>
                    </a:cubicBezTo>
                    <a:cubicBezTo>
                      <a:pt x="33" y="12"/>
                      <a:pt x="33" y="12"/>
                      <a:pt x="33" y="12"/>
                    </a:cubicBezTo>
                    <a:cubicBezTo>
                      <a:pt x="32" y="12"/>
                      <a:pt x="32" y="13"/>
                      <a:pt x="32" y="13"/>
                    </a:cubicBezTo>
                    <a:cubicBezTo>
                      <a:pt x="32" y="13"/>
                      <a:pt x="32" y="14"/>
                      <a:pt x="31" y="14"/>
                    </a:cubicBezTo>
                    <a:cubicBezTo>
                      <a:pt x="31" y="14"/>
                      <a:pt x="31" y="14"/>
                      <a:pt x="30" y="15"/>
                    </a:cubicBezTo>
                    <a:cubicBezTo>
                      <a:pt x="30" y="15"/>
                      <a:pt x="30" y="16"/>
                      <a:pt x="29" y="16"/>
                    </a:cubicBezTo>
                    <a:cubicBezTo>
                      <a:pt x="29" y="17"/>
                      <a:pt x="29" y="17"/>
                      <a:pt x="28" y="18"/>
                    </a:cubicBezTo>
                    <a:cubicBezTo>
                      <a:pt x="28" y="18"/>
                      <a:pt x="28" y="19"/>
                      <a:pt x="28" y="20"/>
                    </a:cubicBezTo>
                    <a:cubicBezTo>
                      <a:pt x="28" y="20"/>
                      <a:pt x="28" y="21"/>
                      <a:pt x="27" y="21"/>
                    </a:cubicBezTo>
                    <a:cubicBezTo>
                      <a:pt x="27" y="21"/>
                      <a:pt x="26" y="22"/>
                      <a:pt x="26" y="23"/>
                    </a:cubicBezTo>
                    <a:cubicBezTo>
                      <a:pt x="24" y="26"/>
                      <a:pt x="21" y="28"/>
                      <a:pt x="18" y="30"/>
                    </a:cubicBezTo>
                    <a:cubicBezTo>
                      <a:pt x="18" y="31"/>
                      <a:pt x="17" y="32"/>
                      <a:pt x="16" y="32"/>
                    </a:cubicBezTo>
                    <a:cubicBezTo>
                      <a:pt x="16" y="31"/>
                      <a:pt x="15" y="31"/>
                      <a:pt x="15" y="31"/>
                    </a:cubicBezTo>
                    <a:cubicBezTo>
                      <a:pt x="14" y="31"/>
                      <a:pt x="14" y="32"/>
                      <a:pt x="13" y="33"/>
                    </a:cubicBezTo>
                    <a:cubicBezTo>
                      <a:pt x="13" y="33"/>
                      <a:pt x="13" y="33"/>
                      <a:pt x="12" y="34"/>
                    </a:cubicBezTo>
                    <a:cubicBezTo>
                      <a:pt x="12" y="34"/>
                      <a:pt x="11" y="34"/>
                      <a:pt x="10" y="34"/>
                    </a:cubicBezTo>
                    <a:cubicBezTo>
                      <a:pt x="10" y="34"/>
                      <a:pt x="10" y="34"/>
                      <a:pt x="10" y="34"/>
                    </a:cubicBezTo>
                    <a:cubicBezTo>
                      <a:pt x="10" y="34"/>
                      <a:pt x="10" y="34"/>
                      <a:pt x="10" y="34"/>
                    </a:cubicBezTo>
                    <a:cubicBezTo>
                      <a:pt x="10" y="34"/>
                      <a:pt x="10" y="34"/>
                      <a:pt x="10" y="34"/>
                    </a:cubicBezTo>
                    <a:cubicBezTo>
                      <a:pt x="10" y="33"/>
                      <a:pt x="9" y="34"/>
                      <a:pt x="9" y="34"/>
                    </a:cubicBezTo>
                    <a:cubicBezTo>
                      <a:pt x="8" y="34"/>
                      <a:pt x="8" y="35"/>
                      <a:pt x="9" y="35"/>
                    </a:cubicBezTo>
                    <a:cubicBezTo>
                      <a:pt x="9" y="35"/>
                      <a:pt x="9" y="35"/>
                      <a:pt x="9" y="35"/>
                    </a:cubicBezTo>
                    <a:cubicBezTo>
                      <a:pt x="9" y="36"/>
                      <a:pt x="9" y="36"/>
                      <a:pt x="10" y="37"/>
                    </a:cubicBezTo>
                    <a:cubicBezTo>
                      <a:pt x="10" y="38"/>
                      <a:pt x="10" y="38"/>
                      <a:pt x="10" y="38"/>
                    </a:cubicBezTo>
                    <a:cubicBezTo>
                      <a:pt x="10" y="39"/>
                      <a:pt x="9" y="39"/>
                      <a:pt x="9" y="39"/>
                    </a:cubicBezTo>
                    <a:cubicBezTo>
                      <a:pt x="9" y="39"/>
                      <a:pt x="9" y="39"/>
                      <a:pt x="9" y="39"/>
                    </a:cubicBezTo>
                    <a:cubicBezTo>
                      <a:pt x="9" y="39"/>
                      <a:pt x="9" y="40"/>
                      <a:pt x="9" y="40"/>
                    </a:cubicBezTo>
                    <a:cubicBezTo>
                      <a:pt x="9" y="40"/>
                      <a:pt x="9" y="40"/>
                      <a:pt x="9" y="40"/>
                    </a:cubicBezTo>
                    <a:cubicBezTo>
                      <a:pt x="9" y="40"/>
                      <a:pt x="8" y="41"/>
                      <a:pt x="8" y="41"/>
                    </a:cubicBezTo>
                    <a:cubicBezTo>
                      <a:pt x="8" y="42"/>
                      <a:pt x="8" y="42"/>
                      <a:pt x="7" y="43"/>
                    </a:cubicBezTo>
                    <a:cubicBezTo>
                      <a:pt x="6" y="44"/>
                      <a:pt x="5" y="45"/>
                      <a:pt x="3" y="47"/>
                    </a:cubicBezTo>
                    <a:cubicBezTo>
                      <a:pt x="3" y="47"/>
                      <a:pt x="3" y="47"/>
                      <a:pt x="3" y="47"/>
                    </a:cubicBezTo>
                    <a:cubicBezTo>
                      <a:pt x="3" y="48"/>
                      <a:pt x="3" y="48"/>
                      <a:pt x="2" y="49"/>
                    </a:cubicBezTo>
                    <a:cubicBezTo>
                      <a:pt x="2" y="49"/>
                      <a:pt x="2" y="49"/>
                      <a:pt x="2" y="49"/>
                    </a:cubicBezTo>
                    <a:cubicBezTo>
                      <a:pt x="2" y="50"/>
                      <a:pt x="2" y="50"/>
                      <a:pt x="2" y="50"/>
                    </a:cubicBezTo>
                    <a:cubicBezTo>
                      <a:pt x="2" y="50"/>
                      <a:pt x="2" y="51"/>
                      <a:pt x="2" y="51"/>
                    </a:cubicBezTo>
                    <a:cubicBezTo>
                      <a:pt x="2" y="52"/>
                      <a:pt x="1" y="52"/>
                      <a:pt x="1" y="53"/>
                    </a:cubicBezTo>
                    <a:cubicBezTo>
                      <a:pt x="1" y="54"/>
                      <a:pt x="1" y="55"/>
                      <a:pt x="1" y="55"/>
                    </a:cubicBezTo>
                    <a:cubicBezTo>
                      <a:pt x="1" y="56"/>
                      <a:pt x="0" y="57"/>
                      <a:pt x="0" y="58"/>
                    </a:cubicBezTo>
                    <a:cubicBezTo>
                      <a:pt x="0" y="58"/>
                      <a:pt x="0" y="58"/>
                      <a:pt x="0" y="58"/>
                    </a:cubicBezTo>
                    <a:cubicBezTo>
                      <a:pt x="0" y="62"/>
                      <a:pt x="0" y="66"/>
                      <a:pt x="0" y="70"/>
                    </a:cubicBezTo>
                    <a:cubicBezTo>
                      <a:pt x="0" y="71"/>
                      <a:pt x="0" y="71"/>
                      <a:pt x="0" y="71"/>
                    </a:cubicBezTo>
                    <a:cubicBezTo>
                      <a:pt x="0" y="71"/>
                      <a:pt x="0" y="71"/>
                      <a:pt x="0" y="71"/>
                    </a:cubicBezTo>
                    <a:cubicBezTo>
                      <a:pt x="1" y="71"/>
                      <a:pt x="1" y="72"/>
                      <a:pt x="1" y="72"/>
                    </a:cubicBezTo>
                    <a:cubicBezTo>
                      <a:pt x="1" y="73"/>
                      <a:pt x="1" y="73"/>
                      <a:pt x="1" y="73"/>
                    </a:cubicBezTo>
                    <a:cubicBezTo>
                      <a:pt x="1" y="75"/>
                      <a:pt x="1" y="76"/>
                      <a:pt x="2" y="77"/>
                    </a:cubicBezTo>
                    <a:cubicBezTo>
                      <a:pt x="2" y="77"/>
                      <a:pt x="2" y="77"/>
                      <a:pt x="2" y="78"/>
                    </a:cubicBezTo>
                    <a:cubicBezTo>
                      <a:pt x="2" y="79"/>
                      <a:pt x="2" y="79"/>
                      <a:pt x="2" y="80"/>
                    </a:cubicBezTo>
                    <a:cubicBezTo>
                      <a:pt x="2" y="80"/>
                      <a:pt x="2" y="80"/>
                      <a:pt x="2" y="80"/>
                    </a:cubicBezTo>
                    <a:cubicBezTo>
                      <a:pt x="2" y="82"/>
                      <a:pt x="2" y="83"/>
                      <a:pt x="2" y="84"/>
                    </a:cubicBezTo>
                    <a:cubicBezTo>
                      <a:pt x="3" y="84"/>
                      <a:pt x="3" y="84"/>
                      <a:pt x="3" y="84"/>
                    </a:cubicBezTo>
                    <a:cubicBezTo>
                      <a:pt x="3" y="85"/>
                      <a:pt x="3" y="85"/>
                      <a:pt x="3" y="85"/>
                    </a:cubicBezTo>
                    <a:cubicBezTo>
                      <a:pt x="3" y="86"/>
                      <a:pt x="3" y="87"/>
                      <a:pt x="3" y="88"/>
                    </a:cubicBezTo>
                    <a:cubicBezTo>
                      <a:pt x="3" y="89"/>
                      <a:pt x="3" y="89"/>
                      <a:pt x="3" y="89"/>
                    </a:cubicBezTo>
                    <a:cubicBezTo>
                      <a:pt x="3" y="89"/>
                      <a:pt x="3" y="90"/>
                      <a:pt x="4" y="90"/>
                    </a:cubicBezTo>
                    <a:cubicBezTo>
                      <a:pt x="4" y="91"/>
                      <a:pt x="3" y="92"/>
                      <a:pt x="4" y="93"/>
                    </a:cubicBezTo>
                    <a:cubicBezTo>
                      <a:pt x="4" y="93"/>
                      <a:pt x="4" y="93"/>
                      <a:pt x="4" y="94"/>
                    </a:cubicBezTo>
                    <a:cubicBezTo>
                      <a:pt x="5" y="95"/>
                      <a:pt x="5" y="96"/>
                      <a:pt x="5" y="97"/>
                    </a:cubicBezTo>
                    <a:cubicBezTo>
                      <a:pt x="5" y="98"/>
                      <a:pt x="5" y="99"/>
                      <a:pt x="6" y="100"/>
                    </a:cubicBezTo>
                    <a:cubicBezTo>
                      <a:pt x="6" y="101"/>
                      <a:pt x="6" y="101"/>
                      <a:pt x="6" y="101"/>
                    </a:cubicBezTo>
                    <a:cubicBezTo>
                      <a:pt x="6" y="102"/>
                      <a:pt x="6" y="103"/>
                      <a:pt x="6" y="104"/>
                    </a:cubicBezTo>
                    <a:cubicBezTo>
                      <a:pt x="6" y="106"/>
                      <a:pt x="6" y="108"/>
                      <a:pt x="6" y="109"/>
                    </a:cubicBezTo>
                    <a:cubicBezTo>
                      <a:pt x="7" y="110"/>
                      <a:pt x="7" y="110"/>
                      <a:pt x="7" y="111"/>
                    </a:cubicBezTo>
                    <a:cubicBezTo>
                      <a:pt x="8" y="112"/>
                      <a:pt x="8" y="113"/>
                      <a:pt x="8" y="113"/>
                    </a:cubicBezTo>
                    <a:cubicBezTo>
                      <a:pt x="8" y="113"/>
                      <a:pt x="8" y="113"/>
                      <a:pt x="8" y="113"/>
                    </a:cubicBezTo>
                    <a:cubicBezTo>
                      <a:pt x="9" y="113"/>
                      <a:pt x="9" y="112"/>
                      <a:pt x="9" y="112"/>
                    </a:cubicBezTo>
                    <a:cubicBezTo>
                      <a:pt x="10" y="112"/>
                      <a:pt x="10" y="112"/>
                      <a:pt x="10" y="112"/>
                    </a:cubicBezTo>
                    <a:cubicBezTo>
                      <a:pt x="10" y="111"/>
                      <a:pt x="11" y="111"/>
                      <a:pt x="11" y="111"/>
                    </a:cubicBezTo>
                    <a:cubicBezTo>
                      <a:pt x="12" y="110"/>
                      <a:pt x="13" y="109"/>
                      <a:pt x="14" y="108"/>
                    </a:cubicBezTo>
                    <a:cubicBezTo>
                      <a:pt x="16" y="106"/>
                      <a:pt x="18" y="104"/>
                      <a:pt x="18" y="101"/>
                    </a:cubicBezTo>
                    <a:cubicBezTo>
                      <a:pt x="18" y="101"/>
                      <a:pt x="18" y="101"/>
                      <a:pt x="18" y="101"/>
                    </a:cubicBezTo>
                    <a:cubicBezTo>
                      <a:pt x="20" y="100"/>
                      <a:pt x="20" y="99"/>
                      <a:pt x="20" y="98"/>
                    </a:cubicBezTo>
                    <a:cubicBezTo>
                      <a:pt x="20" y="98"/>
                      <a:pt x="20" y="97"/>
                      <a:pt x="20" y="97"/>
                    </a:cubicBezTo>
                    <a:cubicBezTo>
                      <a:pt x="20" y="97"/>
                      <a:pt x="20" y="97"/>
                      <a:pt x="20" y="96"/>
                    </a:cubicBezTo>
                    <a:cubicBezTo>
                      <a:pt x="20" y="96"/>
                      <a:pt x="20" y="95"/>
                      <a:pt x="20" y="95"/>
                    </a:cubicBezTo>
                    <a:cubicBezTo>
                      <a:pt x="20" y="94"/>
                      <a:pt x="21" y="94"/>
                      <a:pt x="21" y="93"/>
                    </a:cubicBezTo>
                    <a:cubicBezTo>
                      <a:pt x="21" y="93"/>
                      <a:pt x="20" y="92"/>
                      <a:pt x="20" y="92"/>
                    </a:cubicBezTo>
                    <a:cubicBezTo>
                      <a:pt x="19" y="92"/>
                      <a:pt x="19" y="92"/>
                      <a:pt x="19" y="91"/>
                    </a:cubicBezTo>
                    <a:cubicBezTo>
                      <a:pt x="19" y="91"/>
                      <a:pt x="19" y="91"/>
                      <a:pt x="20" y="91"/>
                    </a:cubicBezTo>
                    <a:cubicBezTo>
                      <a:pt x="20" y="90"/>
                      <a:pt x="20" y="90"/>
                      <a:pt x="20" y="91"/>
                    </a:cubicBezTo>
                    <a:cubicBezTo>
                      <a:pt x="22" y="92"/>
                      <a:pt x="23" y="91"/>
                      <a:pt x="24" y="90"/>
                    </a:cubicBezTo>
                    <a:cubicBezTo>
                      <a:pt x="25" y="89"/>
                      <a:pt x="26" y="89"/>
                      <a:pt x="27" y="88"/>
                    </a:cubicBezTo>
                    <a:cubicBezTo>
                      <a:pt x="28" y="88"/>
                      <a:pt x="29" y="89"/>
                      <a:pt x="30" y="90"/>
                    </a:cubicBezTo>
                    <a:cubicBezTo>
                      <a:pt x="30" y="90"/>
                      <a:pt x="30" y="89"/>
                      <a:pt x="30" y="89"/>
                    </a:cubicBezTo>
                    <a:cubicBezTo>
                      <a:pt x="30" y="89"/>
                      <a:pt x="30" y="89"/>
                      <a:pt x="30" y="88"/>
                    </a:cubicBezTo>
                    <a:cubicBezTo>
                      <a:pt x="29" y="88"/>
                      <a:pt x="29" y="87"/>
                      <a:pt x="29" y="86"/>
                    </a:cubicBezTo>
                    <a:cubicBezTo>
                      <a:pt x="29" y="86"/>
                      <a:pt x="29" y="85"/>
                      <a:pt x="29" y="85"/>
                    </a:cubicBezTo>
                    <a:cubicBezTo>
                      <a:pt x="29" y="85"/>
                      <a:pt x="29" y="85"/>
                      <a:pt x="29" y="84"/>
                    </a:cubicBezTo>
                    <a:cubicBezTo>
                      <a:pt x="29" y="84"/>
                      <a:pt x="29" y="84"/>
                      <a:pt x="29" y="83"/>
                    </a:cubicBezTo>
                    <a:cubicBezTo>
                      <a:pt x="29" y="83"/>
                      <a:pt x="29" y="83"/>
                      <a:pt x="29" y="83"/>
                    </a:cubicBezTo>
                    <a:cubicBezTo>
                      <a:pt x="29" y="83"/>
                      <a:pt x="29" y="82"/>
                      <a:pt x="29" y="82"/>
                    </a:cubicBezTo>
                    <a:cubicBezTo>
                      <a:pt x="29" y="82"/>
                      <a:pt x="29" y="81"/>
                      <a:pt x="29" y="81"/>
                    </a:cubicBezTo>
                    <a:cubicBezTo>
                      <a:pt x="30" y="79"/>
                      <a:pt x="31" y="77"/>
                      <a:pt x="32" y="76"/>
                    </a:cubicBezTo>
                    <a:cubicBezTo>
                      <a:pt x="33" y="75"/>
                      <a:pt x="35" y="74"/>
                      <a:pt x="36" y="73"/>
                    </a:cubicBezTo>
                    <a:cubicBezTo>
                      <a:pt x="37" y="73"/>
                      <a:pt x="37" y="73"/>
                      <a:pt x="38" y="73"/>
                    </a:cubicBezTo>
                    <a:cubicBezTo>
                      <a:pt x="40" y="74"/>
                      <a:pt x="41" y="74"/>
                      <a:pt x="42" y="72"/>
                    </a:cubicBezTo>
                    <a:cubicBezTo>
                      <a:pt x="44" y="71"/>
                      <a:pt x="44" y="71"/>
                      <a:pt x="44" y="70"/>
                    </a:cubicBezTo>
                    <a:cubicBezTo>
                      <a:pt x="44" y="70"/>
                      <a:pt x="44" y="69"/>
                      <a:pt x="43" y="68"/>
                    </a:cubicBezTo>
                    <a:cubicBezTo>
                      <a:pt x="43" y="68"/>
                      <a:pt x="43" y="68"/>
                      <a:pt x="43" y="68"/>
                    </a:cubicBezTo>
                    <a:cubicBezTo>
                      <a:pt x="43" y="67"/>
                      <a:pt x="42" y="66"/>
                      <a:pt x="42" y="65"/>
                    </a:cubicBezTo>
                    <a:cubicBezTo>
                      <a:pt x="42" y="64"/>
                      <a:pt x="42" y="64"/>
                      <a:pt x="42" y="63"/>
                    </a:cubicBezTo>
                    <a:cubicBezTo>
                      <a:pt x="42" y="62"/>
                      <a:pt x="42" y="61"/>
                      <a:pt x="42" y="60"/>
                    </a:cubicBezTo>
                    <a:cubicBezTo>
                      <a:pt x="43" y="59"/>
                      <a:pt x="44" y="58"/>
                      <a:pt x="44" y="56"/>
                    </a:cubicBezTo>
                    <a:cubicBezTo>
                      <a:pt x="43" y="55"/>
                      <a:pt x="44" y="55"/>
                      <a:pt x="45" y="54"/>
                    </a:cubicBezTo>
                    <a:cubicBezTo>
                      <a:pt x="46" y="54"/>
                      <a:pt x="47" y="54"/>
                      <a:pt x="47" y="53"/>
                    </a:cubicBezTo>
                    <a:cubicBezTo>
                      <a:pt x="46" y="50"/>
                      <a:pt x="49" y="51"/>
                      <a:pt x="50" y="50"/>
                    </a:cubicBezTo>
                    <a:cubicBezTo>
                      <a:pt x="49" y="51"/>
                      <a:pt x="49" y="52"/>
                      <a:pt x="49" y="52"/>
                    </a:cubicBezTo>
                    <a:cubicBezTo>
                      <a:pt x="48" y="53"/>
                      <a:pt x="48" y="53"/>
                      <a:pt x="48" y="54"/>
                    </a:cubicBezTo>
                    <a:cubicBezTo>
                      <a:pt x="49" y="55"/>
                      <a:pt x="49" y="55"/>
                      <a:pt x="50" y="56"/>
                    </a:cubicBezTo>
                    <a:cubicBezTo>
                      <a:pt x="50" y="56"/>
                      <a:pt x="51" y="56"/>
                      <a:pt x="52" y="54"/>
                    </a:cubicBezTo>
                    <a:cubicBezTo>
                      <a:pt x="53" y="54"/>
                      <a:pt x="53" y="53"/>
                      <a:pt x="53" y="53"/>
                    </a:cubicBezTo>
                    <a:cubicBezTo>
                      <a:pt x="52" y="51"/>
                      <a:pt x="52" y="50"/>
                      <a:pt x="52" y="48"/>
                    </a:cubicBezTo>
                    <a:cubicBezTo>
                      <a:pt x="52" y="48"/>
                      <a:pt x="52" y="47"/>
                      <a:pt x="52" y="47"/>
                    </a:cubicBezTo>
                    <a:cubicBezTo>
                      <a:pt x="51" y="47"/>
                      <a:pt x="51" y="47"/>
                      <a:pt x="50" y="47"/>
                    </a:cubicBezTo>
                    <a:cubicBezTo>
                      <a:pt x="50" y="47"/>
                      <a:pt x="50" y="47"/>
                      <a:pt x="50" y="47"/>
                    </a:cubicBezTo>
                    <a:cubicBezTo>
                      <a:pt x="49" y="47"/>
                      <a:pt x="49" y="46"/>
                      <a:pt x="49" y="46"/>
                    </a:cubicBezTo>
                    <a:cubicBezTo>
                      <a:pt x="49" y="44"/>
                      <a:pt x="49" y="43"/>
                      <a:pt x="49" y="41"/>
                    </a:cubicBezTo>
                    <a:cubicBezTo>
                      <a:pt x="48" y="40"/>
                      <a:pt x="49" y="39"/>
                      <a:pt x="50" y="38"/>
                    </a:cubicBezTo>
                    <a:cubicBezTo>
                      <a:pt x="51" y="37"/>
                      <a:pt x="52" y="36"/>
                      <a:pt x="52" y="35"/>
                    </a:cubicBezTo>
                    <a:cubicBezTo>
                      <a:pt x="52" y="34"/>
                      <a:pt x="52" y="34"/>
                      <a:pt x="52" y="34"/>
                    </a:cubicBezTo>
                    <a:cubicBezTo>
                      <a:pt x="51" y="34"/>
                      <a:pt x="51" y="34"/>
                      <a:pt x="51" y="34"/>
                    </a:cubicBezTo>
                    <a:cubicBezTo>
                      <a:pt x="51" y="33"/>
                      <a:pt x="50" y="33"/>
                      <a:pt x="50" y="33"/>
                    </a:cubicBezTo>
                    <a:cubicBezTo>
                      <a:pt x="49" y="33"/>
                      <a:pt x="49" y="33"/>
                      <a:pt x="49" y="32"/>
                    </a:cubicBezTo>
                    <a:cubicBezTo>
                      <a:pt x="48" y="32"/>
                      <a:pt x="48" y="32"/>
                      <a:pt x="48" y="32"/>
                    </a:cubicBezTo>
                    <a:cubicBezTo>
                      <a:pt x="48" y="32"/>
                      <a:pt x="48" y="32"/>
                      <a:pt x="48" y="32"/>
                    </a:cubicBezTo>
                    <a:cubicBezTo>
                      <a:pt x="47" y="32"/>
                      <a:pt x="47" y="33"/>
                      <a:pt x="47" y="33"/>
                    </a:cubicBezTo>
                    <a:cubicBezTo>
                      <a:pt x="47" y="34"/>
                      <a:pt x="46" y="34"/>
                      <a:pt x="46" y="34"/>
                    </a:cubicBezTo>
                    <a:cubicBezTo>
                      <a:pt x="46" y="34"/>
                      <a:pt x="46" y="34"/>
                      <a:pt x="45" y="34"/>
                    </a:cubicBezTo>
                    <a:cubicBezTo>
                      <a:pt x="45" y="33"/>
                      <a:pt x="45" y="33"/>
                      <a:pt x="45" y="34"/>
                    </a:cubicBezTo>
                    <a:cubicBezTo>
                      <a:pt x="44" y="34"/>
                      <a:pt x="44" y="34"/>
                      <a:pt x="44" y="34"/>
                    </a:cubicBezTo>
                    <a:cubicBezTo>
                      <a:pt x="44" y="34"/>
                      <a:pt x="44" y="34"/>
                      <a:pt x="44" y="34"/>
                    </a:cubicBezTo>
                    <a:cubicBezTo>
                      <a:pt x="44" y="33"/>
                      <a:pt x="44" y="33"/>
                      <a:pt x="44" y="33"/>
                    </a:cubicBezTo>
                    <a:cubicBezTo>
                      <a:pt x="44" y="29"/>
                      <a:pt x="44" y="29"/>
                      <a:pt x="44" y="29"/>
                    </a:cubicBezTo>
                    <a:cubicBezTo>
                      <a:pt x="44" y="28"/>
                      <a:pt x="44" y="28"/>
                      <a:pt x="44" y="28"/>
                    </a:cubicBezTo>
                    <a:cubicBezTo>
                      <a:pt x="45" y="27"/>
                      <a:pt x="44" y="27"/>
                      <a:pt x="45" y="26"/>
                    </a:cubicBezTo>
                    <a:cubicBezTo>
                      <a:pt x="45" y="25"/>
                      <a:pt x="46" y="24"/>
                      <a:pt x="46" y="23"/>
                    </a:cubicBezTo>
                    <a:cubicBezTo>
                      <a:pt x="46" y="23"/>
                      <a:pt x="46" y="22"/>
                      <a:pt x="46" y="22"/>
                    </a:cubicBezTo>
                    <a:cubicBezTo>
                      <a:pt x="48" y="21"/>
                      <a:pt x="50" y="20"/>
                      <a:pt x="50" y="17"/>
                    </a:cubicBezTo>
                    <a:cubicBezTo>
                      <a:pt x="50" y="17"/>
                      <a:pt x="51" y="17"/>
                      <a:pt x="51" y="17"/>
                    </a:cubicBezTo>
                    <a:cubicBezTo>
                      <a:pt x="51" y="17"/>
                      <a:pt x="52" y="17"/>
                      <a:pt x="52" y="17"/>
                    </a:cubicBezTo>
                    <a:cubicBezTo>
                      <a:pt x="52" y="17"/>
                      <a:pt x="52" y="16"/>
                      <a:pt x="52" y="16"/>
                    </a:cubicBezTo>
                    <a:cubicBezTo>
                      <a:pt x="50" y="15"/>
                      <a:pt x="51" y="15"/>
                      <a:pt x="52" y="15"/>
                    </a:cubicBezTo>
                    <a:cubicBezTo>
                      <a:pt x="53" y="14"/>
                      <a:pt x="53" y="13"/>
                      <a:pt x="52" y="13"/>
                    </a:cubicBezTo>
                    <a:cubicBezTo>
                      <a:pt x="52" y="13"/>
                      <a:pt x="52" y="13"/>
                      <a:pt x="52" y="13"/>
                    </a:cubicBezTo>
                    <a:cubicBezTo>
                      <a:pt x="52" y="13"/>
                      <a:pt x="52" y="12"/>
                      <a:pt x="52" y="12"/>
                    </a:cubicBezTo>
                    <a:cubicBezTo>
                      <a:pt x="51" y="11"/>
                      <a:pt x="52" y="11"/>
                      <a:pt x="53" y="10"/>
                    </a:cubicBezTo>
                    <a:cubicBezTo>
                      <a:pt x="54" y="9"/>
                      <a:pt x="53" y="8"/>
                      <a:pt x="53" y="7"/>
                    </a:cubicBezTo>
                    <a:cubicBezTo>
                      <a:pt x="54" y="7"/>
                      <a:pt x="54" y="6"/>
                      <a:pt x="54" y="6"/>
                    </a:cubicBezTo>
                    <a:cubicBezTo>
                      <a:pt x="55" y="6"/>
                      <a:pt x="56" y="7"/>
                      <a:pt x="55" y="5"/>
                    </a:cubicBezTo>
                    <a:cubicBezTo>
                      <a:pt x="55" y="5"/>
                      <a:pt x="55" y="5"/>
                      <a:pt x="55" y="5"/>
                    </a:cubicBezTo>
                    <a:cubicBezTo>
                      <a:pt x="55" y="5"/>
                      <a:pt x="55" y="5"/>
                      <a:pt x="55" y="5"/>
                    </a:cubicBezTo>
                    <a:cubicBezTo>
                      <a:pt x="55" y="5"/>
                      <a:pt x="55" y="5"/>
                      <a:pt x="55" y="5"/>
                    </a:cubicBezTo>
                    <a:cubicBezTo>
                      <a:pt x="56" y="4"/>
                      <a:pt x="56" y="5"/>
                      <a:pt x="56" y="5"/>
                    </a:cubicBezTo>
                    <a:cubicBezTo>
                      <a:pt x="57" y="5"/>
                      <a:pt x="58" y="5"/>
                      <a:pt x="59" y="5"/>
                    </a:cubicBezTo>
                    <a:cubicBezTo>
                      <a:pt x="59" y="5"/>
                      <a:pt x="59" y="4"/>
                      <a:pt x="59" y="4"/>
                    </a:cubicBezTo>
                    <a:cubicBezTo>
                      <a:pt x="59" y="4"/>
                      <a:pt x="59" y="4"/>
                      <a:pt x="59" y="4"/>
                    </a:cubicBezTo>
                    <a:cubicBezTo>
                      <a:pt x="60" y="4"/>
                      <a:pt x="61" y="4"/>
                      <a:pt x="61" y="5"/>
                    </a:cubicBezTo>
                    <a:cubicBezTo>
                      <a:pt x="62" y="5"/>
                      <a:pt x="62" y="6"/>
                      <a:pt x="62" y="6"/>
                    </a:cubicBezTo>
                    <a:cubicBezTo>
                      <a:pt x="62" y="6"/>
                      <a:pt x="62" y="6"/>
                      <a:pt x="62" y="6"/>
                    </a:cubicBezTo>
                    <a:cubicBezTo>
                      <a:pt x="63" y="8"/>
                      <a:pt x="64" y="7"/>
                      <a:pt x="64" y="6"/>
                    </a:cubicBezTo>
                    <a:cubicBezTo>
                      <a:pt x="65" y="5"/>
                      <a:pt x="65" y="5"/>
                      <a:pt x="64" y="4"/>
                    </a:cubicBezTo>
                    <a:cubicBezTo>
                      <a:pt x="66" y="3"/>
                      <a:pt x="67" y="2"/>
                      <a:pt x="68" y="1"/>
                    </a:cubicBezTo>
                    <a:cubicBezTo>
                      <a:pt x="69" y="1"/>
                      <a:pt x="69" y="1"/>
                      <a:pt x="69" y="1"/>
                    </a:cubicBezTo>
                    <a:close/>
                  </a:path>
                </a:pathLst>
              </a:custGeom>
              <a:solidFill>
                <a:srgbClr val="FFFFFF">
                  <a:alpha val="44000"/>
                </a:srgbClr>
              </a:solidFill>
              <a:ln>
                <a:noFill/>
              </a:ln>
              <a:effectLst>
                <a:softEdge rad="635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137" name="Rectangle 103">
              <a:extLst>
                <a:ext uri="{FF2B5EF4-FFF2-40B4-BE49-F238E27FC236}">
                  <a16:creationId xmlns:a16="http://schemas.microsoft.com/office/drawing/2014/main" id="{3395956C-3248-4766-ABAA-BE48D55B8434}"/>
                </a:ext>
              </a:extLst>
            </p:cNvPr>
            <p:cNvSpPr>
              <a:spLocks noChangeArrowheads="1"/>
            </p:cNvSpPr>
            <p:nvPr/>
          </p:nvSpPr>
          <p:spPr bwMode="auto">
            <a:xfrm>
              <a:off x="9634197" y="2801144"/>
              <a:ext cx="129522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ru-UA" altLang="ru-UA" sz="1900" b="1">
                  <a:solidFill>
                    <a:schemeClr val="bg2"/>
                  </a:solidFill>
                  <a:latin typeface="Montserrat SemiBold" panose="00000700000000000000" pitchFamily="50" charset="-52"/>
                  <a:ea typeface="Open Sans" panose="020B0606030504020204" pitchFamily="34" charset="0"/>
                  <a:cs typeface="Open Sans" panose="020B0606030504020204" pitchFamily="34" charset="0"/>
                </a:rPr>
                <a:t>$ 425 000 </a:t>
              </a:r>
              <a:endParaRPr kumimoji="0" lang="ru-UA" altLang="ru-UA" sz="1800" b="0" i="0" u="none" strike="noStrike" cap="none" normalizeH="0" baseline="0">
                <a:ln>
                  <a:noFill/>
                </a:ln>
                <a:solidFill>
                  <a:schemeClr val="bg2"/>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
          <p:nvSpPr>
            <p:cNvPr id="43" name="TextBox 42">
              <a:extLst>
                <a:ext uri="{FF2B5EF4-FFF2-40B4-BE49-F238E27FC236}">
                  <a16:creationId xmlns:a16="http://schemas.microsoft.com/office/drawing/2014/main" id="{CC13ED6E-3302-44F6-9DB2-8207F526A88D}"/>
                </a:ext>
              </a:extLst>
            </p:cNvPr>
            <p:cNvSpPr txBox="1"/>
            <p:nvPr/>
          </p:nvSpPr>
          <p:spPr>
            <a:xfrm>
              <a:off x="9143683" y="3071043"/>
              <a:ext cx="2222968" cy="230832"/>
            </a:xfrm>
            <a:prstGeom prst="rect">
              <a:avLst/>
            </a:prstGeom>
            <a:noFill/>
          </p:spPr>
          <p:txBody>
            <a:bodyPr wrap="square" rtlCol="0">
              <a:spAutoFit/>
            </a:bodyPr>
            <a:lstStyle/>
            <a:p>
              <a:pPr algn="ctr"/>
              <a:r>
                <a:rPr lang="en-US" sz="900">
                  <a:solidFill>
                    <a:schemeClr val="bg2"/>
                  </a:solidFill>
                  <a:latin typeface="Montserrat Light" panose="00000400000000000000" pitchFamily="50" charset="-52"/>
                </a:rPr>
                <a:t>Lorem ipsum dolor sit amet</a:t>
              </a:r>
              <a:endParaRPr lang="ru-UA" sz="900">
                <a:solidFill>
                  <a:schemeClr val="bg2"/>
                </a:solidFill>
                <a:latin typeface="Montserrat Light" panose="00000400000000000000" pitchFamily="50" charset="-52"/>
              </a:endParaRPr>
            </a:p>
          </p:txBody>
        </p:sp>
      </p:grpSp>
    </p:spTree>
    <p:extLst>
      <p:ext uri="{BB962C8B-B14F-4D97-AF65-F5344CB8AC3E}">
        <p14:creationId xmlns:p14="http://schemas.microsoft.com/office/powerpoint/2010/main" val="55023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10" presetClass="entr" presetSubtype="0" fill="hold"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750"/>
                                        <p:tgtEl>
                                          <p:spTgt spid="4"/>
                                        </p:tgtEl>
                                      </p:cBhvr>
                                    </p:animEffect>
                                  </p:childTnLst>
                                </p:cTn>
                              </p:par>
                              <p:par>
                                <p:cTn id="11" presetID="10" presetClass="entr" presetSubtype="0" fill="hold" nodeType="with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750"/>
                                        <p:tgtEl>
                                          <p:spTgt spid="2"/>
                                        </p:tgtEl>
                                      </p:cBhvr>
                                    </p:animEffect>
                                  </p:childTnLst>
                                </p:cTn>
                              </p:par>
                              <p:par>
                                <p:cTn id="14" presetID="10" presetClass="entr" presetSubtype="0" fill="hold"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Oval 23">
            <a:extLst>
              <a:ext uri="{FF2B5EF4-FFF2-40B4-BE49-F238E27FC236}">
                <a16:creationId xmlns:a16="http://schemas.microsoft.com/office/drawing/2014/main" id="{36F9FC5F-A5EA-4DA5-8E1B-94C888DA9DCA}"/>
              </a:ext>
            </a:extLst>
          </p:cNvPr>
          <p:cNvSpPr>
            <a:spLocks noChangeArrowheads="1"/>
          </p:cNvSpPr>
          <p:nvPr/>
        </p:nvSpPr>
        <p:spPr bwMode="auto">
          <a:xfrm>
            <a:off x="4199273" y="4477657"/>
            <a:ext cx="1311406" cy="1315059"/>
          </a:xfrm>
          <a:prstGeom prst="ellipse">
            <a:avLst/>
          </a:prstGeom>
          <a:gradFill flip="none" rotWithShape="1">
            <a:gsLst>
              <a:gs pos="100000">
                <a:schemeClr val="accent3"/>
              </a:gs>
              <a:gs pos="23000">
                <a:schemeClr val="accent1"/>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53" name="Rectangle 36">
            <a:extLst>
              <a:ext uri="{FF2B5EF4-FFF2-40B4-BE49-F238E27FC236}">
                <a16:creationId xmlns:a16="http://schemas.microsoft.com/office/drawing/2014/main" id="{5DEB4EF7-B2FC-4779-944F-25D7A6F40EEC}"/>
              </a:ext>
            </a:extLst>
          </p:cNvPr>
          <p:cNvSpPr>
            <a:spLocks noChangeArrowheads="1"/>
          </p:cNvSpPr>
          <p:nvPr/>
        </p:nvSpPr>
        <p:spPr bwMode="auto">
          <a:xfrm>
            <a:off x="4757332" y="642938"/>
            <a:ext cx="287418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2800" b="1" i="0" u="none" strike="noStrike" cap="none" normalizeH="0" baseline="0">
                <a:ln>
                  <a:noFill/>
                </a:ln>
                <a:solidFill>
                  <a:srgbClr val="FFFFFF"/>
                </a:solidFill>
                <a:effectLst/>
                <a:latin typeface="Montserrat SemiBold" panose="00000700000000000000" pitchFamily="50" charset="-52"/>
              </a:rPr>
              <a:t>Meet Our Team</a:t>
            </a:r>
            <a:endParaRPr kumimoji="0" lang="ru-UA" altLang="ru-UA" sz="1800" b="0" i="0" u="none" strike="noStrike" cap="none" normalizeH="0" baseline="0">
              <a:ln>
                <a:noFill/>
              </a:ln>
              <a:solidFill>
                <a:schemeClr val="tx1"/>
              </a:solidFill>
              <a:effectLst/>
              <a:latin typeface="Arial" panose="020B0604020202020204" pitchFamily="34" charset="0"/>
            </a:endParaRPr>
          </a:p>
        </p:txBody>
      </p:sp>
      <p:sp>
        <p:nvSpPr>
          <p:cNvPr id="106" name="Freeform 38">
            <a:extLst>
              <a:ext uri="{FF2B5EF4-FFF2-40B4-BE49-F238E27FC236}">
                <a16:creationId xmlns:a16="http://schemas.microsoft.com/office/drawing/2014/main" id="{43D1CA2A-EA7A-4D6C-BEB8-F57E75461177}"/>
              </a:ext>
            </a:extLst>
          </p:cNvPr>
          <p:cNvSpPr>
            <a:spLocks/>
          </p:cNvSpPr>
          <p:nvPr/>
        </p:nvSpPr>
        <p:spPr bwMode="auto">
          <a:xfrm>
            <a:off x="3796983" y="1997075"/>
            <a:ext cx="2101850" cy="2871788"/>
          </a:xfrm>
          <a:custGeom>
            <a:avLst/>
            <a:gdLst>
              <a:gd name="T0" fmla="*/ 475 w 552"/>
              <a:gd name="T1" fmla="*/ 754 h 754"/>
              <a:gd name="T2" fmla="*/ 77 w 552"/>
              <a:gd name="T3" fmla="*/ 754 h 754"/>
              <a:gd name="T4" fmla="*/ 0 w 552"/>
              <a:gd name="T5" fmla="*/ 678 h 754"/>
              <a:gd name="T6" fmla="*/ 0 w 552"/>
              <a:gd name="T7" fmla="*/ 76 h 754"/>
              <a:gd name="T8" fmla="*/ 77 w 552"/>
              <a:gd name="T9" fmla="*/ 0 h 754"/>
              <a:gd name="T10" fmla="*/ 475 w 552"/>
              <a:gd name="T11" fmla="*/ 0 h 754"/>
              <a:gd name="T12" fmla="*/ 552 w 552"/>
              <a:gd name="T13" fmla="*/ 76 h 754"/>
              <a:gd name="T14" fmla="*/ 552 w 552"/>
              <a:gd name="T15" fmla="*/ 678 h 754"/>
              <a:gd name="T16" fmla="*/ 475 w 552"/>
              <a:gd name="T17"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754">
                <a:moveTo>
                  <a:pt x="475" y="754"/>
                </a:moveTo>
                <a:cubicBezTo>
                  <a:pt x="77" y="754"/>
                  <a:pt x="77" y="754"/>
                  <a:pt x="77" y="754"/>
                </a:cubicBezTo>
                <a:cubicBezTo>
                  <a:pt x="34" y="754"/>
                  <a:pt x="0" y="720"/>
                  <a:pt x="0" y="678"/>
                </a:cubicBezTo>
                <a:cubicBezTo>
                  <a:pt x="0" y="76"/>
                  <a:pt x="0" y="76"/>
                  <a:pt x="0" y="76"/>
                </a:cubicBezTo>
                <a:cubicBezTo>
                  <a:pt x="0" y="34"/>
                  <a:pt x="34" y="0"/>
                  <a:pt x="77" y="0"/>
                </a:cubicBezTo>
                <a:cubicBezTo>
                  <a:pt x="475" y="0"/>
                  <a:pt x="475" y="0"/>
                  <a:pt x="475" y="0"/>
                </a:cubicBezTo>
                <a:cubicBezTo>
                  <a:pt x="518" y="0"/>
                  <a:pt x="552" y="34"/>
                  <a:pt x="552" y="76"/>
                </a:cubicBezTo>
                <a:cubicBezTo>
                  <a:pt x="552" y="678"/>
                  <a:pt x="552" y="678"/>
                  <a:pt x="552" y="678"/>
                </a:cubicBezTo>
                <a:cubicBezTo>
                  <a:pt x="552" y="720"/>
                  <a:pt x="518" y="754"/>
                  <a:pt x="475" y="754"/>
                </a:cubicBezTo>
                <a:close/>
              </a:path>
            </a:pathLst>
          </a:custGeom>
          <a:gradFill>
            <a:gsLst>
              <a:gs pos="0">
                <a:srgbClr val="4CC7FB"/>
              </a:gs>
              <a:gs pos="100000">
                <a:srgbClr val="8088F0"/>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43" name="Freeform: Shape 142">
            <a:extLst>
              <a:ext uri="{FF2B5EF4-FFF2-40B4-BE49-F238E27FC236}">
                <a16:creationId xmlns:a16="http://schemas.microsoft.com/office/drawing/2014/main" id="{A26E1F3E-2636-47A0-98EC-A4FC48F399F2}"/>
              </a:ext>
            </a:extLst>
          </p:cNvPr>
          <p:cNvSpPr>
            <a:spLocks noChangeArrowheads="1"/>
          </p:cNvSpPr>
          <p:nvPr/>
        </p:nvSpPr>
        <p:spPr bwMode="auto">
          <a:xfrm>
            <a:off x="3919031" y="4308380"/>
            <a:ext cx="1859194" cy="730346"/>
          </a:xfrm>
          <a:custGeom>
            <a:avLst/>
            <a:gdLst>
              <a:gd name="connsiteX0" fmla="*/ 577845 w 1155691"/>
              <a:gd name="connsiteY0" fmla="*/ 0 h 352947"/>
              <a:gd name="connsiteX1" fmla="*/ 1121565 w 1155691"/>
              <a:gd name="connsiteY1" fmla="*/ 289899 h 352947"/>
              <a:gd name="connsiteX2" fmla="*/ 1155691 w 1155691"/>
              <a:gd name="connsiteY2" fmla="*/ 352947 h 352947"/>
              <a:gd name="connsiteX3" fmla="*/ 1061749 w 1155691"/>
              <a:gd name="connsiteY3" fmla="*/ 352947 h 352947"/>
              <a:gd name="connsiteX4" fmla="*/ 2478 w 1155691"/>
              <a:gd name="connsiteY4" fmla="*/ 352947 h 352947"/>
              <a:gd name="connsiteX5" fmla="*/ 0 w 1155691"/>
              <a:gd name="connsiteY5" fmla="*/ 352947 h 352947"/>
              <a:gd name="connsiteX6" fmla="*/ 34126 w 1155691"/>
              <a:gd name="connsiteY6" fmla="*/ 289899 h 352947"/>
              <a:gd name="connsiteX7" fmla="*/ 577845 w 1155691"/>
              <a:gd name="connsiteY7" fmla="*/ 0 h 35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5691" h="352947">
                <a:moveTo>
                  <a:pt x="577845" y="0"/>
                </a:moveTo>
                <a:cubicBezTo>
                  <a:pt x="804180" y="0"/>
                  <a:pt x="1003730" y="114995"/>
                  <a:pt x="1121565" y="289899"/>
                </a:cubicBezTo>
                <a:lnTo>
                  <a:pt x="1155691" y="352947"/>
                </a:lnTo>
                <a:lnTo>
                  <a:pt x="1061749" y="352947"/>
                </a:lnTo>
                <a:cubicBezTo>
                  <a:pt x="479021" y="352947"/>
                  <a:pt x="168232" y="352947"/>
                  <a:pt x="2478" y="352947"/>
                </a:cubicBezTo>
                <a:lnTo>
                  <a:pt x="0" y="352947"/>
                </a:lnTo>
                <a:lnTo>
                  <a:pt x="34126" y="289899"/>
                </a:lnTo>
                <a:cubicBezTo>
                  <a:pt x="151961" y="114995"/>
                  <a:pt x="351511" y="0"/>
                  <a:pt x="577845" y="0"/>
                </a:cubicBezTo>
                <a:close/>
              </a:path>
            </a:pathLst>
          </a:custGeom>
          <a:gradFill flip="none" rotWithShape="1">
            <a:gsLst>
              <a:gs pos="100000">
                <a:schemeClr val="accent3"/>
              </a:gs>
              <a:gs pos="0">
                <a:schemeClr val="accent1"/>
              </a:gs>
            </a:gsLst>
            <a:path path="circle">
              <a:fillToRect r="100000" b="100000"/>
            </a:path>
            <a:tileRect l="-100000" t="-100000"/>
          </a:gradFill>
          <a:ln>
            <a:noFill/>
          </a:ln>
          <a:effectLst>
            <a:softEdge rad="1778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nvGrpSpPr>
          <p:cNvPr id="2" name="Group 1">
            <a:extLst>
              <a:ext uri="{FF2B5EF4-FFF2-40B4-BE49-F238E27FC236}">
                <a16:creationId xmlns:a16="http://schemas.microsoft.com/office/drawing/2014/main" id="{47F263B0-2E06-4F6D-AA9B-DB35CBBB0D0B}"/>
              </a:ext>
            </a:extLst>
          </p:cNvPr>
          <p:cNvGrpSpPr/>
          <p:nvPr/>
        </p:nvGrpSpPr>
        <p:grpSpPr>
          <a:xfrm>
            <a:off x="3790633" y="1989138"/>
            <a:ext cx="2116138" cy="2887663"/>
            <a:chOff x="3790633" y="1989138"/>
            <a:chExt cx="2116138" cy="2887663"/>
          </a:xfrm>
        </p:grpSpPr>
        <p:sp>
          <p:nvSpPr>
            <p:cNvPr id="107" name="Freeform 39">
              <a:extLst>
                <a:ext uri="{FF2B5EF4-FFF2-40B4-BE49-F238E27FC236}">
                  <a16:creationId xmlns:a16="http://schemas.microsoft.com/office/drawing/2014/main" id="{5A937055-BD7B-45C2-9579-70940FE34D39}"/>
                </a:ext>
              </a:extLst>
            </p:cNvPr>
            <p:cNvSpPr>
              <a:spLocks/>
            </p:cNvSpPr>
            <p:nvPr/>
          </p:nvSpPr>
          <p:spPr bwMode="auto">
            <a:xfrm>
              <a:off x="3796983" y="1997075"/>
              <a:ext cx="2101850" cy="2871788"/>
            </a:xfrm>
            <a:custGeom>
              <a:avLst/>
              <a:gdLst>
                <a:gd name="T0" fmla="*/ 475 w 552"/>
                <a:gd name="T1" fmla="*/ 754 h 754"/>
                <a:gd name="T2" fmla="*/ 77 w 552"/>
                <a:gd name="T3" fmla="*/ 754 h 754"/>
                <a:gd name="T4" fmla="*/ 0 w 552"/>
                <a:gd name="T5" fmla="*/ 678 h 754"/>
                <a:gd name="T6" fmla="*/ 0 w 552"/>
                <a:gd name="T7" fmla="*/ 76 h 754"/>
                <a:gd name="T8" fmla="*/ 77 w 552"/>
                <a:gd name="T9" fmla="*/ 0 h 754"/>
                <a:gd name="T10" fmla="*/ 475 w 552"/>
                <a:gd name="T11" fmla="*/ 0 h 754"/>
                <a:gd name="T12" fmla="*/ 552 w 552"/>
                <a:gd name="T13" fmla="*/ 76 h 754"/>
                <a:gd name="T14" fmla="*/ 552 w 552"/>
                <a:gd name="T15" fmla="*/ 678 h 754"/>
                <a:gd name="T16" fmla="*/ 475 w 552"/>
                <a:gd name="T17"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754">
                  <a:moveTo>
                    <a:pt x="475" y="754"/>
                  </a:moveTo>
                  <a:cubicBezTo>
                    <a:pt x="77" y="754"/>
                    <a:pt x="77" y="754"/>
                    <a:pt x="77" y="754"/>
                  </a:cubicBezTo>
                  <a:cubicBezTo>
                    <a:pt x="34" y="754"/>
                    <a:pt x="0" y="720"/>
                    <a:pt x="0" y="678"/>
                  </a:cubicBezTo>
                  <a:cubicBezTo>
                    <a:pt x="0" y="76"/>
                    <a:pt x="0" y="76"/>
                    <a:pt x="0" y="76"/>
                  </a:cubicBezTo>
                  <a:cubicBezTo>
                    <a:pt x="0" y="34"/>
                    <a:pt x="34" y="0"/>
                    <a:pt x="77" y="0"/>
                  </a:cubicBezTo>
                  <a:cubicBezTo>
                    <a:pt x="475" y="0"/>
                    <a:pt x="475" y="0"/>
                    <a:pt x="475" y="0"/>
                  </a:cubicBezTo>
                  <a:cubicBezTo>
                    <a:pt x="518" y="0"/>
                    <a:pt x="552" y="34"/>
                    <a:pt x="552" y="76"/>
                  </a:cubicBezTo>
                  <a:cubicBezTo>
                    <a:pt x="552" y="678"/>
                    <a:pt x="552" y="678"/>
                    <a:pt x="552" y="678"/>
                  </a:cubicBezTo>
                  <a:cubicBezTo>
                    <a:pt x="552" y="720"/>
                    <a:pt x="518" y="754"/>
                    <a:pt x="475" y="754"/>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8" name="Freeform 40">
              <a:extLst>
                <a:ext uri="{FF2B5EF4-FFF2-40B4-BE49-F238E27FC236}">
                  <a16:creationId xmlns:a16="http://schemas.microsoft.com/office/drawing/2014/main" id="{81257503-28CA-43FB-918D-4B04269C9F18}"/>
                </a:ext>
              </a:extLst>
            </p:cNvPr>
            <p:cNvSpPr>
              <a:spLocks noEditPoints="1"/>
            </p:cNvSpPr>
            <p:nvPr/>
          </p:nvSpPr>
          <p:spPr bwMode="auto">
            <a:xfrm>
              <a:off x="3790633" y="1989138"/>
              <a:ext cx="2116138" cy="2887663"/>
            </a:xfrm>
            <a:custGeom>
              <a:avLst/>
              <a:gdLst>
                <a:gd name="T0" fmla="*/ 477 w 556"/>
                <a:gd name="T1" fmla="*/ 758 h 758"/>
                <a:gd name="T2" fmla="*/ 79 w 556"/>
                <a:gd name="T3" fmla="*/ 758 h 758"/>
                <a:gd name="T4" fmla="*/ 0 w 556"/>
                <a:gd name="T5" fmla="*/ 680 h 758"/>
                <a:gd name="T6" fmla="*/ 0 w 556"/>
                <a:gd name="T7" fmla="*/ 78 h 758"/>
                <a:gd name="T8" fmla="*/ 79 w 556"/>
                <a:gd name="T9" fmla="*/ 0 h 758"/>
                <a:gd name="T10" fmla="*/ 477 w 556"/>
                <a:gd name="T11" fmla="*/ 0 h 758"/>
                <a:gd name="T12" fmla="*/ 556 w 556"/>
                <a:gd name="T13" fmla="*/ 78 h 758"/>
                <a:gd name="T14" fmla="*/ 556 w 556"/>
                <a:gd name="T15" fmla="*/ 680 h 758"/>
                <a:gd name="T16" fmla="*/ 477 w 556"/>
                <a:gd name="T17" fmla="*/ 758 h 758"/>
                <a:gd name="T18" fmla="*/ 79 w 556"/>
                <a:gd name="T19" fmla="*/ 3 h 758"/>
                <a:gd name="T20" fmla="*/ 4 w 556"/>
                <a:gd name="T21" fmla="*/ 78 h 758"/>
                <a:gd name="T22" fmla="*/ 4 w 556"/>
                <a:gd name="T23" fmla="*/ 680 h 758"/>
                <a:gd name="T24" fmla="*/ 79 w 556"/>
                <a:gd name="T25" fmla="*/ 755 h 758"/>
                <a:gd name="T26" fmla="*/ 477 w 556"/>
                <a:gd name="T27" fmla="*/ 755 h 758"/>
                <a:gd name="T28" fmla="*/ 552 w 556"/>
                <a:gd name="T29" fmla="*/ 680 h 758"/>
                <a:gd name="T30" fmla="*/ 552 w 556"/>
                <a:gd name="T31" fmla="*/ 78 h 758"/>
                <a:gd name="T32" fmla="*/ 477 w 556"/>
                <a:gd name="T33" fmla="*/ 3 h 758"/>
                <a:gd name="T34" fmla="*/ 79 w 556"/>
                <a:gd name="T35" fmla="*/ 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6" h="758">
                  <a:moveTo>
                    <a:pt x="477" y="758"/>
                  </a:moveTo>
                  <a:cubicBezTo>
                    <a:pt x="79" y="758"/>
                    <a:pt x="79" y="758"/>
                    <a:pt x="79" y="758"/>
                  </a:cubicBezTo>
                  <a:cubicBezTo>
                    <a:pt x="35" y="758"/>
                    <a:pt x="0" y="723"/>
                    <a:pt x="0" y="680"/>
                  </a:cubicBezTo>
                  <a:cubicBezTo>
                    <a:pt x="0" y="78"/>
                    <a:pt x="0" y="78"/>
                    <a:pt x="0" y="78"/>
                  </a:cubicBezTo>
                  <a:cubicBezTo>
                    <a:pt x="0" y="35"/>
                    <a:pt x="35" y="0"/>
                    <a:pt x="79" y="0"/>
                  </a:cubicBezTo>
                  <a:cubicBezTo>
                    <a:pt x="477" y="0"/>
                    <a:pt x="477" y="0"/>
                    <a:pt x="477" y="0"/>
                  </a:cubicBezTo>
                  <a:cubicBezTo>
                    <a:pt x="521" y="0"/>
                    <a:pt x="556" y="35"/>
                    <a:pt x="556" y="78"/>
                  </a:cubicBezTo>
                  <a:cubicBezTo>
                    <a:pt x="556" y="680"/>
                    <a:pt x="556" y="680"/>
                    <a:pt x="556" y="680"/>
                  </a:cubicBezTo>
                  <a:cubicBezTo>
                    <a:pt x="556" y="723"/>
                    <a:pt x="521" y="758"/>
                    <a:pt x="477" y="758"/>
                  </a:cubicBezTo>
                  <a:close/>
                  <a:moveTo>
                    <a:pt x="79" y="3"/>
                  </a:moveTo>
                  <a:cubicBezTo>
                    <a:pt x="37" y="3"/>
                    <a:pt x="4" y="37"/>
                    <a:pt x="4" y="78"/>
                  </a:cubicBezTo>
                  <a:cubicBezTo>
                    <a:pt x="4" y="680"/>
                    <a:pt x="4" y="680"/>
                    <a:pt x="4" y="680"/>
                  </a:cubicBezTo>
                  <a:cubicBezTo>
                    <a:pt x="4" y="721"/>
                    <a:pt x="37" y="755"/>
                    <a:pt x="79" y="755"/>
                  </a:cubicBezTo>
                  <a:cubicBezTo>
                    <a:pt x="477" y="755"/>
                    <a:pt x="477" y="755"/>
                    <a:pt x="477" y="755"/>
                  </a:cubicBezTo>
                  <a:cubicBezTo>
                    <a:pt x="519" y="755"/>
                    <a:pt x="552" y="721"/>
                    <a:pt x="552" y="680"/>
                  </a:cubicBezTo>
                  <a:cubicBezTo>
                    <a:pt x="552" y="78"/>
                    <a:pt x="552" y="78"/>
                    <a:pt x="552" y="78"/>
                  </a:cubicBezTo>
                  <a:cubicBezTo>
                    <a:pt x="552" y="37"/>
                    <a:pt x="519" y="3"/>
                    <a:pt x="477" y="3"/>
                  </a:cubicBezTo>
                  <a:lnTo>
                    <a:pt x="79"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110" name="Freeform 38">
            <a:extLst>
              <a:ext uri="{FF2B5EF4-FFF2-40B4-BE49-F238E27FC236}">
                <a16:creationId xmlns:a16="http://schemas.microsoft.com/office/drawing/2014/main" id="{D8FEACE8-3727-44D1-A0CD-DDF37A27FB12}"/>
              </a:ext>
            </a:extLst>
          </p:cNvPr>
          <p:cNvSpPr>
            <a:spLocks/>
          </p:cNvSpPr>
          <p:nvPr/>
        </p:nvSpPr>
        <p:spPr bwMode="auto">
          <a:xfrm>
            <a:off x="6288723" y="1997075"/>
            <a:ext cx="2101850" cy="2871788"/>
          </a:xfrm>
          <a:custGeom>
            <a:avLst/>
            <a:gdLst>
              <a:gd name="T0" fmla="*/ 475 w 552"/>
              <a:gd name="T1" fmla="*/ 754 h 754"/>
              <a:gd name="T2" fmla="*/ 77 w 552"/>
              <a:gd name="T3" fmla="*/ 754 h 754"/>
              <a:gd name="T4" fmla="*/ 0 w 552"/>
              <a:gd name="T5" fmla="*/ 678 h 754"/>
              <a:gd name="T6" fmla="*/ 0 w 552"/>
              <a:gd name="T7" fmla="*/ 76 h 754"/>
              <a:gd name="T8" fmla="*/ 77 w 552"/>
              <a:gd name="T9" fmla="*/ 0 h 754"/>
              <a:gd name="T10" fmla="*/ 475 w 552"/>
              <a:gd name="T11" fmla="*/ 0 h 754"/>
              <a:gd name="T12" fmla="*/ 552 w 552"/>
              <a:gd name="T13" fmla="*/ 76 h 754"/>
              <a:gd name="T14" fmla="*/ 552 w 552"/>
              <a:gd name="T15" fmla="*/ 678 h 754"/>
              <a:gd name="T16" fmla="*/ 475 w 552"/>
              <a:gd name="T17"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754">
                <a:moveTo>
                  <a:pt x="475" y="754"/>
                </a:moveTo>
                <a:cubicBezTo>
                  <a:pt x="77" y="754"/>
                  <a:pt x="77" y="754"/>
                  <a:pt x="77" y="754"/>
                </a:cubicBezTo>
                <a:cubicBezTo>
                  <a:pt x="34" y="754"/>
                  <a:pt x="0" y="720"/>
                  <a:pt x="0" y="678"/>
                </a:cubicBezTo>
                <a:cubicBezTo>
                  <a:pt x="0" y="76"/>
                  <a:pt x="0" y="76"/>
                  <a:pt x="0" y="76"/>
                </a:cubicBezTo>
                <a:cubicBezTo>
                  <a:pt x="0" y="34"/>
                  <a:pt x="34" y="0"/>
                  <a:pt x="77" y="0"/>
                </a:cubicBezTo>
                <a:cubicBezTo>
                  <a:pt x="475" y="0"/>
                  <a:pt x="475" y="0"/>
                  <a:pt x="475" y="0"/>
                </a:cubicBezTo>
                <a:cubicBezTo>
                  <a:pt x="518" y="0"/>
                  <a:pt x="552" y="34"/>
                  <a:pt x="552" y="76"/>
                </a:cubicBezTo>
                <a:cubicBezTo>
                  <a:pt x="552" y="678"/>
                  <a:pt x="552" y="678"/>
                  <a:pt x="552" y="678"/>
                </a:cubicBezTo>
                <a:cubicBezTo>
                  <a:pt x="552" y="720"/>
                  <a:pt x="518" y="754"/>
                  <a:pt x="475" y="754"/>
                </a:cubicBezTo>
                <a:close/>
              </a:path>
            </a:pathLst>
          </a:custGeom>
          <a:gradFill>
            <a:gsLst>
              <a:gs pos="0">
                <a:srgbClr val="66B1F8"/>
              </a:gs>
              <a:gs pos="100000">
                <a:srgbClr val="8F64E9"/>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4" name="Group 3">
            <a:extLst>
              <a:ext uri="{FF2B5EF4-FFF2-40B4-BE49-F238E27FC236}">
                <a16:creationId xmlns:a16="http://schemas.microsoft.com/office/drawing/2014/main" id="{4289D485-E976-4E07-8D39-48BEAC84C22E}"/>
              </a:ext>
            </a:extLst>
          </p:cNvPr>
          <p:cNvGrpSpPr/>
          <p:nvPr/>
        </p:nvGrpSpPr>
        <p:grpSpPr>
          <a:xfrm>
            <a:off x="6282373" y="1989138"/>
            <a:ext cx="2116138" cy="2887663"/>
            <a:chOff x="6282373" y="1989138"/>
            <a:chExt cx="2116138" cy="2887663"/>
          </a:xfrm>
        </p:grpSpPr>
        <p:sp>
          <p:nvSpPr>
            <p:cNvPr id="111" name="Freeform 39">
              <a:extLst>
                <a:ext uri="{FF2B5EF4-FFF2-40B4-BE49-F238E27FC236}">
                  <a16:creationId xmlns:a16="http://schemas.microsoft.com/office/drawing/2014/main" id="{8DFEC84B-FB4D-43E6-B0E7-2E505B2E9555}"/>
                </a:ext>
              </a:extLst>
            </p:cNvPr>
            <p:cNvSpPr>
              <a:spLocks/>
            </p:cNvSpPr>
            <p:nvPr/>
          </p:nvSpPr>
          <p:spPr bwMode="auto">
            <a:xfrm>
              <a:off x="6288723" y="1997075"/>
              <a:ext cx="2101850" cy="2871788"/>
            </a:xfrm>
            <a:custGeom>
              <a:avLst/>
              <a:gdLst>
                <a:gd name="T0" fmla="*/ 475 w 552"/>
                <a:gd name="T1" fmla="*/ 754 h 754"/>
                <a:gd name="T2" fmla="*/ 77 w 552"/>
                <a:gd name="T3" fmla="*/ 754 h 754"/>
                <a:gd name="T4" fmla="*/ 0 w 552"/>
                <a:gd name="T5" fmla="*/ 678 h 754"/>
                <a:gd name="T6" fmla="*/ 0 w 552"/>
                <a:gd name="T7" fmla="*/ 76 h 754"/>
                <a:gd name="T8" fmla="*/ 77 w 552"/>
                <a:gd name="T9" fmla="*/ 0 h 754"/>
                <a:gd name="T10" fmla="*/ 475 w 552"/>
                <a:gd name="T11" fmla="*/ 0 h 754"/>
                <a:gd name="T12" fmla="*/ 552 w 552"/>
                <a:gd name="T13" fmla="*/ 76 h 754"/>
                <a:gd name="T14" fmla="*/ 552 w 552"/>
                <a:gd name="T15" fmla="*/ 678 h 754"/>
                <a:gd name="T16" fmla="*/ 475 w 552"/>
                <a:gd name="T17"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754">
                  <a:moveTo>
                    <a:pt x="475" y="754"/>
                  </a:moveTo>
                  <a:cubicBezTo>
                    <a:pt x="77" y="754"/>
                    <a:pt x="77" y="754"/>
                    <a:pt x="77" y="754"/>
                  </a:cubicBezTo>
                  <a:cubicBezTo>
                    <a:pt x="34" y="754"/>
                    <a:pt x="0" y="720"/>
                    <a:pt x="0" y="678"/>
                  </a:cubicBezTo>
                  <a:cubicBezTo>
                    <a:pt x="0" y="76"/>
                    <a:pt x="0" y="76"/>
                    <a:pt x="0" y="76"/>
                  </a:cubicBezTo>
                  <a:cubicBezTo>
                    <a:pt x="0" y="34"/>
                    <a:pt x="34" y="0"/>
                    <a:pt x="77" y="0"/>
                  </a:cubicBezTo>
                  <a:cubicBezTo>
                    <a:pt x="475" y="0"/>
                    <a:pt x="475" y="0"/>
                    <a:pt x="475" y="0"/>
                  </a:cubicBezTo>
                  <a:cubicBezTo>
                    <a:pt x="518" y="0"/>
                    <a:pt x="552" y="34"/>
                    <a:pt x="552" y="76"/>
                  </a:cubicBezTo>
                  <a:cubicBezTo>
                    <a:pt x="552" y="678"/>
                    <a:pt x="552" y="678"/>
                    <a:pt x="552" y="678"/>
                  </a:cubicBezTo>
                  <a:cubicBezTo>
                    <a:pt x="552" y="720"/>
                    <a:pt x="518" y="754"/>
                    <a:pt x="475" y="754"/>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12" name="Freeform 40">
              <a:extLst>
                <a:ext uri="{FF2B5EF4-FFF2-40B4-BE49-F238E27FC236}">
                  <a16:creationId xmlns:a16="http://schemas.microsoft.com/office/drawing/2014/main" id="{7E41BFAF-FFBB-4E1C-AE6F-05C16D1C3EA0}"/>
                </a:ext>
              </a:extLst>
            </p:cNvPr>
            <p:cNvSpPr>
              <a:spLocks noEditPoints="1"/>
            </p:cNvSpPr>
            <p:nvPr/>
          </p:nvSpPr>
          <p:spPr bwMode="auto">
            <a:xfrm>
              <a:off x="6282373" y="1989138"/>
              <a:ext cx="2116138" cy="2887663"/>
            </a:xfrm>
            <a:custGeom>
              <a:avLst/>
              <a:gdLst>
                <a:gd name="T0" fmla="*/ 477 w 556"/>
                <a:gd name="T1" fmla="*/ 758 h 758"/>
                <a:gd name="T2" fmla="*/ 79 w 556"/>
                <a:gd name="T3" fmla="*/ 758 h 758"/>
                <a:gd name="T4" fmla="*/ 0 w 556"/>
                <a:gd name="T5" fmla="*/ 680 h 758"/>
                <a:gd name="T6" fmla="*/ 0 w 556"/>
                <a:gd name="T7" fmla="*/ 78 h 758"/>
                <a:gd name="T8" fmla="*/ 79 w 556"/>
                <a:gd name="T9" fmla="*/ 0 h 758"/>
                <a:gd name="T10" fmla="*/ 477 w 556"/>
                <a:gd name="T11" fmla="*/ 0 h 758"/>
                <a:gd name="T12" fmla="*/ 556 w 556"/>
                <a:gd name="T13" fmla="*/ 78 h 758"/>
                <a:gd name="T14" fmla="*/ 556 w 556"/>
                <a:gd name="T15" fmla="*/ 680 h 758"/>
                <a:gd name="T16" fmla="*/ 477 w 556"/>
                <a:gd name="T17" fmla="*/ 758 h 758"/>
                <a:gd name="T18" fmla="*/ 79 w 556"/>
                <a:gd name="T19" fmla="*/ 3 h 758"/>
                <a:gd name="T20" fmla="*/ 4 w 556"/>
                <a:gd name="T21" fmla="*/ 78 h 758"/>
                <a:gd name="T22" fmla="*/ 4 w 556"/>
                <a:gd name="T23" fmla="*/ 680 h 758"/>
                <a:gd name="T24" fmla="*/ 79 w 556"/>
                <a:gd name="T25" fmla="*/ 755 h 758"/>
                <a:gd name="T26" fmla="*/ 477 w 556"/>
                <a:gd name="T27" fmla="*/ 755 h 758"/>
                <a:gd name="T28" fmla="*/ 552 w 556"/>
                <a:gd name="T29" fmla="*/ 680 h 758"/>
                <a:gd name="T30" fmla="*/ 552 w 556"/>
                <a:gd name="T31" fmla="*/ 78 h 758"/>
                <a:gd name="T32" fmla="*/ 477 w 556"/>
                <a:gd name="T33" fmla="*/ 3 h 758"/>
                <a:gd name="T34" fmla="*/ 79 w 556"/>
                <a:gd name="T35" fmla="*/ 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6" h="758">
                  <a:moveTo>
                    <a:pt x="477" y="758"/>
                  </a:moveTo>
                  <a:cubicBezTo>
                    <a:pt x="79" y="758"/>
                    <a:pt x="79" y="758"/>
                    <a:pt x="79" y="758"/>
                  </a:cubicBezTo>
                  <a:cubicBezTo>
                    <a:pt x="35" y="758"/>
                    <a:pt x="0" y="723"/>
                    <a:pt x="0" y="680"/>
                  </a:cubicBezTo>
                  <a:cubicBezTo>
                    <a:pt x="0" y="78"/>
                    <a:pt x="0" y="78"/>
                    <a:pt x="0" y="78"/>
                  </a:cubicBezTo>
                  <a:cubicBezTo>
                    <a:pt x="0" y="35"/>
                    <a:pt x="35" y="0"/>
                    <a:pt x="79" y="0"/>
                  </a:cubicBezTo>
                  <a:cubicBezTo>
                    <a:pt x="477" y="0"/>
                    <a:pt x="477" y="0"/>
                    <a:pt x="477" y="0"/>
                  </a:cubicBezTo>
                  <a:cubicBezTo>
                    <a:pt x="521" y="0"/>
                    <a:pt x="556" y="35"/>
                    <a:pt x="556" y="78"/>
                  </a:cubicBezTo>
                  <a:cubicBezTo>
                    <a:pt x="556" y="680"/>
                    <a:pt x="556" y="680"/>
                    <a:pt x="556" y="680"/>
                  </a:cubicBezTo>
                  <a:cubicBezTo>
                    <a:pt x="556" y="723"/>
                    <a:pt x="521" y="758"/>
                    <a:pt x="477" y="758"/>
                  </a:cubicBezTo>
                  <a:close/>
                  <a:moveTo>
                    <a:pt x="79" y="3"/>
                  </a:moveTo>
                  <a:cubicBezTo>
                    <a:pt x="37" y="3"/>
                    <a:pt x="4" y="37"/>
                    <a:pt x="4" y="78"/>
                  </a:cubicBezTo>
                  <a:cubicBezTo>
                    <a:pt x="4" y="680"/>
                    <a:pt x="4" y="680"/>
                    <a:pt x="4" y="680"/>
                  </a:cubicBezTo>
                  <a:cubicBezTo>
                    <a:pt x="4" y="721"/>
                    <a:pt x="37" y="755"/>
                    <a:pt x="79" y="755"/>
                  </a:cubicBezTo>
                  <a:cubicBezTo>
                    <a:pt x="477" y="755"/>
                    <a:pt x="477" y="755"/>
                    <a:pt x="477" y="755"/>
                  </a:cubicBezTo>
                  <a:cubicBezTo>
                    <a:pt x="519" y="755"/>
                    <a:pt x="552" y="721"/>
                    <a:pt x="552" y="680"/>
                  </a:cubicBezTo>
                  <a:cubicBezTo>
                    <a:pt x="552" y="78"/>
                    <a:pt x="552" y="78"/>
                    <a:pt x="552" y="78"/>
                  </a:cubicBezTo>
                  <a:cubicBezTo>
                    <a:pt x="552" y="37"/>
                    <a:pt x="519" y="3"/>
                    <a:pt x="477" y="3"/>
                  </a:cubicBezTo>
                  <a:lnTo>
                    <a:pt x="79"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114" name="Freeform 38">
            <a:extLst>
              <a:ext uri="{FF2B5EF4-FFF2-40B4-BE49-F238E27FC236}">
                <a16:creationId xmlns:a16="http://schemas.microsoft.com/office/drawing/2014/main" id="{7B894D87-F633-4B74-83FD-DC74014765E2}"/>
              </a:ext>
            </a:extLst>
          </p:cNvPr>
          <p:cNvSpPr>
            <a:spLocks/>
          </p:cNvSpPr>
          <p:nvPr/>
        </p:nvSpPr>
        <p:spPr bwMode="auto">
          <a:xfrm>
            <a:off x="8763475" y="1997075"/>
            <a:ext cx="2101850" cy="2871788"/>
          </a:xfrm>
          <a:custGeom>
            <a:avLst/>
            <a:gdLst>
              <a:gd name="T0" fmla="*/ 475 w 552"/>
              <a:gd name="T1" fmla="*/ 754 h 754"/>
              <a:gd name="T2" fmla="*/ 77 w 552"/>
              <a:gd name="T3" fmla="*/ 754 h 754"/>
              <a:gd name="T4" fmla="*/ 0 w 552"/>
              <a:gd name="T5" fmla="*/ 678 h 754"/>
              <a:gd name="T6" fmla="*/ 0 w 552"/>
              <a:gd name="T7" fmla="*/ 76 h 754"/>
              <a:gd name="T8" fmla="*/ 77 w 552"/>
              <a:gd name="T9" fmla="*/ 0 h 754"/>
              <a:gd name="T10" fmla="*/ 475 w 552"/>
              <a:gd name="T11" fmla="*/ 0 h 754"/>
              <a:gd name="T12" fmla="*/ 552 w 552"/>
              <a:gd name="T13" fmla="*/ 76 h 754"/>
              <a:gd name="T14" fmla="*/ 552 w 552"/>
              <a:gd name="T15" fmla="*/ 678 h 754"/>
              <a:gd name="T16" fmla="*/ 475 w 552"/>
              <a:gd name="T17"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754">
                <a:moveTo>
                  <a:pt x="475" y="754"/>
                </a:moveTo>
                <a:cubicBezTo>
                  <a:pt x="77" y="754"/>
                  <a:pt x="77" y="754"/>
                  <a:pt x="77" y="754"/>
                </a:cubicBezTo>
                <a:cubicBezTo>
                  <a:pt x="34" y="754"/>
                  <a:pt x="0" y="720"/>
                  <a:pt x="0" y="678"/>
                </a:cubicBezTo>
                <a:cubicBezTo>
                  <a:pt x="0" y="76"/>
                  <a:pt x="0" y="76"/>
                  <a:pt x="0" y="76"/>
                </a:cubicBezTo>
                <a:cubicBezTo>
                  <a:pt x="0" y="34"/>
                  <a:pt x="34" y="0"/>
                  <a:pt x="77" y="0"/>
                </a:cubicBezTo>
                <a:cubicBezTo>
                  <a:pt x="475" y="0"/>
                  <a:pt x="475" y="0"/>
                  <a:pt x="475" y="0"/>
                </a:cubicBezTo>
                <a:cubicBezTo>
                  <a:pt x="518" y="0"/>
                  <a:pt x="552" y="34"/>
                  <a:pt x="552" y="76"/>
                </a:cubicBezTo>
                <a:cubicBezTo>
                  <a:pt x="552" y="678"/>
                  <a:pt x="552" y="678"/>
                  <a:pt x="552" y="678"/>
                </a:cubicBezTo>
                <a:cubicBezTo>
                  <a:pt x="552" y="720"/>
                  <a:pt x="518" y="754"/>
                  <a:pt x="475" y="754"/>
                </a:cubicBezTo>
                <a:close/>
              </a:path>
            </a:pathLst>
          </a:custGeom>
          <a:gradFill>
            <a:gsLst>
              <a:gs pos="0">
                <a:srgbClr val="7C94F2"/>
              </a:gs>
              <a:gs pos="100000">
                <a:srgbClr val="9B34E2"/>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6" name="Group 5">
            <a:extLst>
              <a:ext uri="{FF2B5EF4-FFF2-40B4-BE49-F238E27FC236}">
                <a16:creationId xmlns:a16="http://schemas.microsoft.com/office/drawing/2014/main" id="{0327BFE4-D58C-49AE-AB83-31FE32F8E61C}"/>
              </a:ext>
            </a:extLst>
          </p:cNvPr>
          <p:cNvGrpSpPr/>
          <p:nvPr/>
        </p:nvGrpSpPr>
        <p:grpSpPr>
          <a:xfrm>
            <a:off x="8757125" y="1989138"/>
            <a:ext cx="2116138" cy="2887663"/>
            <a:chOff x="8757125" y="1989138"/>
            <a:chExt cx="2116138" cy="2887663"/>
          </a:xfrm>
        </p:grpSpPr>
        <p:sp>
          <p:nvSpPr>
            <p:cNvPr id="115" name="Freeform 39">
              <a:extLst>
                <a:ext uri="{FF2B5EF4-FFF2-40B4-BE49-F238E27FC236}">
                  <a16:creationId xmlns:a16="http://schemas.microsoft.com/office/drawing/2014/main" id="{3ACCEBB6-CDA5-4486-AF33-1B908FC789AC}"/>
                </a:ext>
              </a:extLst>
            </p:cNvPr>
            <p:cNvSpPr>
              <a:spLocks/>
            </p:cNvSpPr>
            <p:nvPr/>
          </p:nvSpPr>
          <p:spPr bwMode="auto">
            <a:xfrm>
              <a:off x="8763475" y="1997075"/>
              <a:ext cx="2101850" cy="2871788"/>
            </a:xfrm>
            <a:custGeom>
              <a:avLst/>
              <a:gdLst>
                <a:gd name="T0" fmla="*/ 475 w 552"/>
                <a:gd name="T1" fmla="*/ 754 h 754"/>
                <a:gd name="T2" fmla="*/ 77 w 552"/>
                <a:gd name="T3" fmla="*/ 754 h 754"/>
                <a:gd name="T4" fmla="*/ 0 w 552"/>
                <a:gd name="T5" fmla="*/ 678 h 754"/>
                <a:gd name="T6" fmla="*/ 0 w 552"/>
                <a:gd name="T7" fmla="*/ 76 h 754"/>
                <a:gd name="T8" fmla="*/ 77 w 552"/>
                <a:gd name="T9" fmla="*/ 0 h 754"/>
                <a:gd name="T10" fmla="*/ 475 w 552"/>
                <a:gd name="T11" fmla="*/ 0 h 754"/>
                <a:gd name="T12" fmla="*/ 552 w 552"/>
                <a:gd name="T13" fmla="*/ 76 h 754"/>
                <a:gd name="T14" fmla="*/ 552 w 552"/>
                <a:gd name="T15" fmla="*/ 678 h 754"/>
                <a:gd name="T16" fmla="*/ 475 w 552"/>
                <a:gd name="T17"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754">
                  <a:moveTo>
                    <a:pt x="475" y="754"/>
                  </a:moveTo>
                  <a:cubicBezTo>
                    <a:pt x="77" y="754"/>
                    <a:pt x="77" y="754"/>
                    <a:pt x="77" y="754"/>
                  </a:cubicBezTo>
                  <a:cubicBezTo>
                    <a:pt x="34" y="754"/>
                    <a:pt x="0" y="720"/>
                    <a:pt x="0" y="678"/>
                  </a:cubicBezTo>
                  <a:cubicBezTo>
                    <a:pt x="0" y="76"/>
                    <a:pt x="0" y="76"/>
                    <a:pt x="0" y="76"/>
                  </a:cubicBezTo>
                  <a:cubicBezTo>
                    <a:pt x="0" y="34"/>
                    <a:pt x="34" y="0"/>
                    <a:pt x="77" y="0"/>
                  </a:cubicBezTo>
                  <a:cubicBezTo>
                    <a:pt x="475" y="0"/>
                    <a:pt x="475" y="0"/>
                    <a:pt x="475" y="0"/>
                  </a:cubicBezTo>
                  <a:cubicBezTo>
                    <a:pt x="518" y="0"/>
                    <a:pt x="552" y="34"/>
                    <a:pt x="552" y="76"/>
                  </a:cubicBezTo>
                  <a:cubicBezTo>
                    <a:pt x="552" y="678"/>
                    <a:pt x="552" y="678"/>
                    <a:pt x="552" y="678"/>
                  </a:cubicBezTo>
                  <a:cubicBezTo>
                    <a:pt x="552" y="720"/>
                    <a:pt x="518" y="754"/>
                    <a:pt x="475" y="754"/>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16" name="Freeform 40">
              <a:extLst>
                <a:ext uri="{FF2B5EF4-FFF2-40B4-BE49-F238E27FC236}">
                  <a16:creationId xmlns:a16="http://schemas.microsoft.com/office/drawing/2014/main" id="{08859C24-4FAB-4B31-BB62-5931C3E9566C}"/>
                </a:ext>
              </a:extLst>
            </p:cNvPr>
            <p:cNvSpPr>
              <a:spLocks noEditPoints="1"/>
            </p:cNvSpPr>
            <p:nvPr/>
          </p:nvSpPr>
          <p:spPr bwMode="auto">
            <a:xfrm>
              <a:off x="8757125" y="1989138"/>
              <a:ext cx="2116138" cy="2887663"/>
            </a:xfrm>
            <a:custGeom>
              <a:avLst/>
              <a:gdLst>
                <a:gd name="T0" fmla="*/ 477 w 556"/>
                <a:gd name="T1" fmla="*/ 758 h 758"/>
                <a:gd name="T2" fmla="*/ 79 w 556"/>
                <a:gd name="T3" fmla="*/ 758 h 758"/>
                <a:gd name="T4" fmla="*/ 0 w 556"/>
                <a:gd name="T5" fmla="*/ 680 h 758"/>
                <a:gd name="T6" fmla="*/ 0 w 556"/>
                <a:gd name="T7" fmla="*/ 78 h 758"/>
                <a:gd name="T8" fmla="*/ 79 w 556"/>
                <a:gd name="T9" fmla="*/ 0 h 758"/>
                <a:gd name="T10" fmla="*/ 477 w 556"/>
                <a:gd name="T11" fmla="*/ 0 h 758"/>
                <a:gd name="T12" fmla="*/ 556 w 556"/>
                <a:gd name="T13" fmla="*/ 78 h 758"/>
                <a:gd name="T14" fmla="*/ 556 w 556"/>
                <a:gd name="T15" fmla="*/ 680 h 758"/>
                <a:gd name="T16" fmla="*/ 477 w 556"/>
                <a:gd name="T17" fmla="*/ 758 h 758"/>
                <a:gd name="T18" fmla="*/ 79 w 556"/>
                <a:gd name="T19" fmla="*/ 3 h 758"/>
                <a:gd name="T20" fmla="*/ 4 w 556"/>
                <a:gd name="T21" fmla="*/ 78 h 758"/>
                <a:gd name="T22" fmla="*/ 4 w 556"/>
                <a:gd name="T23" fmla="*/ 680 h 758"/>
                <a:gd name="T24" fmla="*/ 79 w 556"/>
                <a:gd name="T25" fmla="*/ 755 h 758"/>
                <a:gd name="T26" fmla="*/ 477 w 556"/>
                <a:gd name="T27" fmla="*/ 755 h 758"/>
                <a:gd name="T28" fmla="*/ 552 w 556"/>
                <a:gd name="T29" fmla="*/ 680 h 758"/>
                <a:gd name="T30" fmla="*/ 552 w 556"/>
                <a:gd name="T31" fmla="*/ 78 h 758"/>
                <a:gd name="T32" fmla="*/ 477 w 556"/>
                <a:gd name="T33" fmla="*/ 3 h 758"/>
                <a:gd name="T34" fmla="*/ 79 w 556"/>
                <a:gd name="T35" fmla="*/ 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6" h="758">
                  <a:moveTo>
                    <a:pt x="477" y="758"/>
                  </a:moveTo>
                  <a:cubicBezTo>
                    <a:pt x="79" y="758"/>
                    <a:pt x="79" y="758"/>
                    <a:pt x="79" y="758"/>
                  </a:cubicBezTo>
                  <a:cubicBezTo>
                    <a:pt x="35" y="758"/>
                    <a:pt x="0" y="723"/>
                    <a:pt x="0" y="680"/>
                  </a:cubicBezTo>
                  <a:cubicBezTo>
                    <a:pt x="0" y="78"/>
                    <a:pt x="0" y="78"/>
                    <a:pt x="0" y="78"/>
                  </a:cubicBezTo>
                  <a:cubicBezTo>
                    <a:pt x="0" y="35"/>
                    <a:pt x="35" y="0"/>
                    <a:pt x="79" y="0"/>
                  </a:cubicBezTo>
                  <a:cubicBezTo>
                    <a:pt x="477" y="0"/>
                    <a:pt x="477" y="0"/>
                    <a:pt x="477" y="0"/>
                  </a:cubicBezTo>
                  <a:cubicBezTo>
                    <a:pt x="521" y="0"/>
                    <a:pt x="556" y="35"/>
                    <a:pt x="556" y="78"/>
                  </a:cubicBezTo>
                  <a:cubicBezTo>
                    <a:pt x="556" y="680"/>
                    <a:pt x="556" y="680"/>
                    <a:pt x="556" y="680"/>
                  </a:cubicBezTo>
                  <a:cubicBezTo>
                    <a:pt x="556" y="723"/>
                    <a:pt x="521" y="758"/>
                    <a:pt x="477" y="758"/>
                  </a:cubicBezTo>
                  <a:close/>
                  <a:moveTo>
                    <a:pt x="79" y="3"/>
                  </a:moveTo>
                  <a:cubicBezTo>
                    <a:pt x="37" y="3"/>
                    <a:pt x="4" y="37"/>
                    <a:pt x="4" y="78"/>
                  </a:cubicBezTo>
                  <a:cubicBezTo>
                    <a:pt x="4" y="680"/>
                    <a:pt x="4" y="680"/>
                    <a:pt x="4" y="680"/>
                  </a:cubicBezTo>
                  <a:cubicBezTo>
                    <a:pt x="4" y="721"/>
                    <a:pt x="37" y="755"/>
                    <a:pt x="79" y="755"/>
                  </a:cubicBezTo>
                  <a:cubicBezTo>
                    <a:pt x="477" y="755"/>
                    <a:pt x="477" y="755"/>
                    <a:pt x="477" y="755"/>
                  </a:cubicBezTo>
                  <a:cubicBezTo>
                    <a:pt x="519" y="755"/>
                    <a:pt x="552" y="721"/>
                    <a:pt x="552" y="680"/>
                  </a:cubicBezTo>
                  <a:cubicBezTo>
                    <a:pt x="552" y="78"/>
                    <a:pt x="552" y="78"/>
                    <a:pt x="552" y="78"/>
                  </a:cubicBezTo>
                  <a:cubicBezTo>
                    <a:pt x="552" y="37"/>
                    <a:pt x="519" y="3"/>
                    <a:pt x="477" y="3"/>
                  </a:cubicBezTo>
                  <a:lnTo>
                    <a:pt x="79"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104" name="Group 103">
            <a:extLst>
              <a:ext uri="{FF2B5EF4-FFF2-40B4-BE49-F238E27FC236}">
                <a16:creationId xmlns:a16="http://schemas.microsoft.com/office/drawing/2014/main" id="{EECC214E-A9E4-49A5-AF01-8CCDD964BFAE}"/>
              </a:ext>
            </a:extLst>
          </p:cNvPr>
          <p:cNvGrpSpPr/>
          <p:nvPr/>
        </p:nvGrpSpPr>
        <p:grpSpPr>
          <a:xfrm>
            <a:off x="1306513" y="1989138"/>
            <a:ext cx="2116138" cy="2887663"/>
            <a:chOff x="1306513" y="1989138"/>
            <a:chExt cx="2116138" cy="2887663"/>
          </a:xfrm>
        </p:grpSpPr>
        <p:sp>
          <p:nvSpPr>
            <p:cNvPr id="55" name="Freeform 38">
              <a:extLst>
                <a:ext uri="{FF2B5EF4-FFF2-40B4-BE49-F238E27FC236}">
                  <a16:creationId xmlns:a16="http://schemas.microsoft.com/office/drawing/2014/main" id="{935A71CF-02EE-4F9A-9C3A-590CD4CE09F2}"/>
                </a:ext>
              </a:extLst>
            </p:cNvPr>
            <p:cNvSpPr>
              <a:spLocks/>
            </p:cNvSpPr>
            <p:nvPr/>
          </p:nvSpPr>
          <p:spPr bwMode="auto">
            <a:xfrm>
              <a:off x="1312863" y="1997075"/>
              <a:ext cx="2101850" cy="2871788"/>
            </a:xfrm>
            <a:custGeom>
              <a:avLst/>
              <a:gdLst>
                <a:gd name="T0" fmla="*/ 475 w 552"/>
                <a:gd name="T1" fmla="*/ 754 h 754"/>
                <a:gd name="T2" fmla="*/ 77 w 552"/>
                <a:gd name="T3" fmla="*/ 754 h 754"/>
                <a:gd name="T4" fmla="*/ 0 w 552"/>
                <a:gd name="T5" fmla="*/ 678 h 754"/>
                <a:gd name="T6" fmla="*/ 0 w 552"/>
                <a:gd name="T7" fmla="*/ 76 h 754"/>
                <a:gd name="T8" fmla="*/ 77 w 552"/>
                <a:gd name="T9" fmla="*/ 0 h 754"/>
                <a:gd name="T10" fmla="*/ 475 w 552"/>
                <a:gd name="T11" fmla="*/ 0 h 754"/>
                <a:gd name="T12" fmla="*/ 552 w 552"/>
                <a:gd name="T13" fmla="*/ 76 h 754"/>
                <a:gd name="T14" fmla="*/ 552 w 552"/>
                <a:gd name="T15" fmla="*/ 678 h 754"/>
                <a:gd name="T16" fmla="*/ 475 w 552"/>
                <a:gd name="T17"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754">
                  <a:moveTo>
                    <a:pt x="475" y="754"/>
                  </a:moveTo>
                  <a:cubicBezTo>
                    <a:pt x="77" y="754"/>
                    <a:pt x="77" y="754"/>
                    <a:pt x="77" y="754"/>
                  </a:cubicBezTo>
                  <a:cubicBezTo>
                    <a:pt x="34" y="754"/>
                    <a:pt x="0" y="720"/>
                    <a:pt x="0" y="678"/>
                  </a:cubicBezTo>
                  <a:cubicBezTo>
                    <a:pt x="0" y="76"/>
                    <a:pt x="0" y="76"/>
                    <a:pt x="0" y="76"/>
                  </a:cubicBezTo>
                  <a:cubicBezTo>
                    <a:pt x="0" y="34"/>
                    <a:pt x="34" y="0"/>
                    <a:pt x="77" y="0"/>
                  </a:cubicBezTo>
                  <a:cubicBezTo>
                    <a:pt x="475" y="0"/>
                    <a:pt x="475" y="0"/>
                    <a:pt x="475" y="0"/>
                  </a:cubicBezTo>
                  <a:cubicBezTo>
                    <a:pt x="518" y="0"/>
                    <a:pt x="552" y="34"/>
                    <a:pt x="552" y="76"/>
                  </a:cubicBezTo>
                  <a:cubicBezTo>
                    <a:pt x="552" y="678"/>
                    <a:pt x="552" y="678"/>
                    <a:pt x="552" y="678"/>
                  </a:cubicBezTo>
                  <a:cubicBezTo>
                    <a:pt x="552" y="720"/>
                    <a:pt x="518" y="754"/>
                    <a:pt x="475" y="754"/>
                  </a:cubicBezTo>
                  <a:close/>
                </a:path>
              </a:pathLst>
            </a:custGeom>
            <a:gradFill>
              <a:gsLst>
                <a:gs pos="0">
                  <a:srgbClr val="2CD6FE"/>
                </a:gs>
                <a:gs pos="100000">
                  <a:srgbClr val="6AABF6"/>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56" name="Freeform 39">
              <a:extLst>
                <a:ext uri="{FF2B5EF4-FFF2-40B4-BE49-F238E27FC236}">
                  <a16:creationId xmlns:a16="http://schemas.microsoft.com/office/drawing/2014/main" id="{C907A85A-AFAE-4188-A98E-820D6E57EFDA}"/>
                </a:ext>
              </a:extLst>
            </p:cNvPr>
            <p:cNvSpPr>
              <a:spLocks/>
            </p:cNvSpPr>
            <p:nvPr/>
          </p:nvSpPr>
          <p:spPr bwMode="auto">
            <a:xfrm>
              <a:off x="1312863" y="1997075"/>
              <a:ext cx="2101850" cy="2871788"/>
            </a:xfrm>
            <a:custGeom>
              <a:avLst/>
              <a:gdLst>
                <a:gd name="T0" fmla="*/ 475 w 552"/>
                <a:gd name="T1" fmla="*/ 754 h 754"/>
                <a:gd name="T2" fmla="*/ 77 w 552"/>
                <a:gd name="T3" fmla="*/ 754 h 754"/>
                <a:gd name="T4" fmla="*/ 0 w 552"/>
                <a:gd name="T5" fmla="*/ 678 h 754"/>
                <a:gd name="T6" fmla="*/ 0 w 552"/>
                <a:gd name="T7" fmla="*/ 76 h 754"/>
                <a:gd name="T8" fmla="*/ 77 w 552"/>
                <a:gd name="T9" fmla="*/ 0 h 754"/>
                <a:gd name="T10" fmla="*/ 475 w 552"/>
                <a:gd name="T11" fmla="*/ 0 h 754"/>
                <a:gd name="T12" fmla="*/ 552 w 552"/>
                <a:gd name="T13" fmla="*/ 76 h 754"/>
                <a:gd name="T14" fmla="*/ 552 w 552"/>
                <a:gd name="T15" fmla="*/ 678 h 754"/>
                <a:gd name="T16" fmla="*/ 475 w 552"/>
                <a:gd name="T17"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754">
                  <a:moveTo>
                    <a:pt x="475" y="754"/>
                  </a:moveTo>
                  <a:cubicBezTo>
                    <a:pt x="77" y="754"/>
                    <a:pt x="77" y="754"/>
                    <a:pt x="77" y="754"/>
                  </a:cubicBezTo>
                  <a:cubicBezTo>
                    <a:pt x="34" y="754"/>
                    <a:pt x="0" y="720"/>
                    <a:pt x="0" y="678"/>
                  </a:cubicBezTo>
                  <a:cubicBezTo>
                    <a:pt x="0" y="76"/>
                    <a:pt x="0" y="76"/>
                    <a:pt x="0" y="76"/>
                  </a:cubicBezTo>
                  <a:cubicBezTo>
                    <a:pt x="0" y="34"/>
                    <a:pt x="34" y="0"/>
                    <a:pt x="77" y="0"/>
                  </a:cubicBezTo>
                  <a:cubicBezTo>
                    <a:pt x="475" y="0"/>
                    <a:pt x="475" y="0"/>
                    <a:pt x="475" y="0"/>
                  </a:cubicBezTo>
                  <a:cubicBezTo>
                    <a:pt x="518" y="0"/>
                    <a:pt x="552" y="34"/>
                    <a:pt x="552" y="76"/>
                  </a:cubicBezTo>
                  <a:cubicBezTo>
                    <a:pt x="552" y="678"/>
                    <a:pt x="552" y="678"/>
                    <a:pt x="552" y="678"/>
                  </a:cubicBezTo>
                  <a:cubicBezTo>
                    <a:pt x="552" y="720"/>
                    <a:pt x="518" y="754"/>
                    <a:pt x="475" y="754"/>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57" name="Freeform 40">
              <a:extLst>
                <a:ext uri="{FF2B5EF4-FFF2-40B4-BE49-F238E27FC236}">
                  <a16:creationId xmlns:a16="http://schemas.microsoft.com/office/drawing/2014/main" id="{298801A5-5B67-43A5-8D60-F5BAD24822A1}"/>
                </a:ext>
              </a:extLst>
            </p:cNvPr>
            <p:cNvSpPr>
              <a:spLocks noEditPoints="1"/>
            </p:cNvSpPr>
            <p:nvPr/>
          </p:nvSpPr>
          <p:spPr bwMode="auto">
            <a:xfrm>
              <a:off x="1306513" y="1989138"/>
              <a:ext cx="2116138" cy="2887663"/>
            </a:xfrm>
            <a:custGeom>
              <a:avLst/>
              <a:gdLst>
                <a:gd name="T0" fmla="*/ 477 w 556"/>
                <a:gd name="T1" fmla="*/ 758 h 758"/>
                <a:gd name="T2" fmla="*/ 79 w 556"/>
                <a:gd name="T3" fmla="*/ 758 h 758"/>
                <a:gd name="T4" fmla="*/ 0 w 556"/>
                <a:gd name="T5" fmla="*/ 680 h 758"/>
                <a:gd name="T6" fmla="*/ 0 w 556"/>
                <a:gd name="T7" fmla="*/ 78 h 758"/>
                <a:gd name="T8" fmla="*/ 79 w 556"/>
                <a:gd name="T9" fmla="*/ 0 h 758"/>
                <a:gd name="T10" fmla="*/ 477 w 556"/>
                <a:gd name="T11" fmla="*/ 0 h 758"/>
                <a:gd name="T12" fmla="*/ 556 w 556"/>
                <a:gd name="T13" fmla="*/ 78 h 758"/>
                <a:gd name="T14" fmla="*/ 556 w 556"/>
                <a:gd name="T15" fmla="*/ 680 h 758"/>
                <a:gd name="T16" fmla="*/ 477 w 556"/>
                <a:gd name="T17" fmla="*/ 758 h 758"/>
                <a:gd name="T18" fmla="*/ 79 w 556"/>
                <a:gd name="T19" fmla="*/ 3 h 758"/>
                <a:gd name="T20" fmla="*/ 4 w 556"/>
                <a:gd name="T21" fmla="*/ 78 h 758"/>
                <a:gd name="T22" fmla="*/ 4 w 556"/>
                <a:gd name="T23" fmla="*/ 680 h 758"/>
                <a:gd name="T24" fmla="*/ 79 w 556"/>
                <a:gd name="T25" fmla="*/ 755 h 758"/>
                <a:gd name="T26" fmla="*/ 477 w 556"/>
                <a:gd name="T27" fmla="*/ 755 h 758"/>
                <a:gd name="T28" fmla="*/ 552 w 556"/>
                <a:gd name="T29" fmla="*/ 680 h 758"/>
                <a:gd name="T30" fmla="*/ 552 w 556"/>
                <a:gd name="T31" fmla="*/ 78 h 758"/>
                <a:gd name="T32" fmla="*/ 477 w 556"/>
                <a:gd name="T33" fmla="*/ 3 h 758"/>
                <a:gd name="T34" fmla="*/ 79 w 556"/>
                <a:gd name="T35" fmla="*/ 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6" h="758">
                  <a:moveTo>
                    <a:pt x="477" y="758"/>
                  </a:moveTo>
                  <a:cubicBezTo>
                    <a:pt x="79" y="758"/>
                    <a:pt x="79" y="758"/>
                    <a:pt x="79" y="758"/>
                  </a:cubicBezTo>
                  <a:cubicBezTo>
                    <a:pt x="35" y="758"/>
                    <a:pt x="0" y="723"/>
                    <a:pt x="0" y="680"/>
                  </a:cubicBezTo>
                  <a:cubicBezTo>
                    <a:pt x="0" y="78"/>
                    <a:pt x="0" y="78"/>
                    <a:pt x="0" y="78"/>
                  </a:cubicBezTo>
                  <a:cubicBezTo>
                    <a:pt x="0" y="35"/>
                    <a:pt x="35" y="0"/>
                    <a:pt x="79" y="0"/>
                  </a:cubicBezTo>
                  <a:cubicBezTo>
                    <a:pt x="477" y="0"/>
                    <a:pt x="477" y="0"/>
                    <a:pt x="477" y="0"/>
                  </a:cubicBezTo>
                  <a:cubicBezTo>
                    <a:pt x="521" y="0"/>
                    <a:pt x="556" y="35"/>
                    <a:pt x="556" y="78"/>
                  </a:cubicBezTo>
                  <a:cubicBezTo>
                    <a:pt x="556" y="680"/>
                    <a:pt x="556" y="680"/>
                    <a:pt x="556" y="680"/>
                  </a:cubicBezTo>
                  <a:cubicBezTo>
                    <a:pt x="556" y="723"/>
                    <a:pt x="521" y="758"/>
                    <a:pt x="477" y="758"/>
                  </a:cubicBezTo>
                  <a:close/>
                  <a:moveTo>
                    <a:pt x="79" y="3"/>
                  </a:moveTo>
                  <a:cubicBezTo>
                    <a:pt x="37" y="3"/>
                    <a:pt x="4" y="37"/>
                    <a:pt x="4" y="78"/>
                  </a:cubicBezTo>
                  <a:cubicBezTo>
                    <a:pt x="4" y="680"/>
                    <a:pt x="4" y="680"/>
                    <a:pt x="4" y="680"/>
                  </a:cubicBezTo>
                  <a:cubicBezTo>
                    <a:pt x="4" y="721"/>
                    <a:pt x="37" y="755"/>
                    <a:pt x="79" y="755"/>
                  </a:cubicBezTo>
                  <a:cubicBezTo>
                    <a:pt x="477" y="755"/>
                    <a:pt x="477" y="755"/>
                    <a:pt x="477" y="755"/>
                  </a:cubicBezTo>
                  <a:cubicBezTo>
                    <a:pt x="519" y="755"/>
                    <a:pt x="552" y="721"/>
                    <a:pt x="552" y="680"/>
                  </a:cubicBezTo>
                  <a:cubicBezTo>
                    <a:pt x="552" y="78"/>
                    <a:pt x="552" y="78"/>
                    <a:pt x="552" y="78"/>
                  </a:cubicBezTo>
                  <a:cubicBezTo>
                    <a:pt x="552" y="37"/>
                    <a:pt x="519" y="3"/>
                    <a:pt x="477" y="3"/>
                  </a:cubicBezTo>
                  <a:lnTo>
                    <a:pt x="79"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99" name="Group 98">
            <a:extLst>
              <a:ext uri="{FF2B5EF4-FFF2-40B4-BE49-F238E27FC236}">
                <a16:creationId xmlns:a16="http://schemas.microsoft.com/office/drawing/2014/main" id="{D1A45FFD-ACC2-4175-8907-D56CAF8F54A9}"/>
              </a:ext>
            </a:extLst>
          </p:cNvPr>
          <p:cNvGrpSpPr/>
          <p:nvPr/>
        </p:nvGrpSpPr>
        <p:grpSpPr>
          <a:xfrm>
            <a:off x="1684571" y="3997325"/>
            <a:ext cx="1360757" cy="434390"/>
            <a:chOff x="1768391" y="3997325"/>
            <a:chExt cx="1360757" cy="434390"/>
          </a:xfrm>
        </p:grpSpPr>
        <p:sp>
          <p:nvSpPr>
            <p:cNvPr id="59" name="Rectangle 42">
              <a:extLst>
                <a:ext uri="{FF2B5EF4-FFF2-40B4-BE49-F238E27FC236}">
                  <a16:creationId xmlns:a16="http://schemas.microsoft.com/office/drawing/2014/main" id="{D3F695BA-C0E2-4BC1-8ACB-68497E05CC84}"/>
                </a:ext>
              </a:extLst>
            </p:cNvPr>
            <p:cNvSpPr>
              <a:spLocks noChangeArrowheads="1"/>
            </p:cNvSpPr>
            <p:nvPr/>
          </p:nvSpPr>
          <p:spPr bwMode="auto">
            <a:xfrm>
              <a:off x="1777816" y="4262438"/>
              <a:ext cx="135133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100" b="1" i="0" u="none" strike="noStrike" cap="none" normalizeH="0" baseline="0">
                  <a:ln>
                    <a:noFill/>
                  </a:ln>
                  <a:solidFill>
                    <a:srgbClr val="FFFFFF"/>
                  </a:solidFill>
                  <a:effectLst/>
                  <a:latin typeface="Montserrat SemiBold" panose="00000700000000000000" pitchFamily="50" charset="-52"/>
                  <a:ea typeface="Open Sans Semibold" panose="020B0706030804020204" pitchFamily="34" charset="0"/>
                  <a:cs typeface="Open Sans Semibold" panose="020B0706030804020204" pitchFamily="34" charset="0"/>
                </a:rPr>
                <a:t>Software Engineer</a:t>
              </a:r>
              <a:endParaRPr kumimoji="0" lang="ru-UA" altLang="ru-UA" sz="1800" b="0" i="0" u="none" strike="noStrike" cap="none" normalizeH="0" baseline="0">
                <a:ln>
                  <a:noFill/>
                </a:ln>
                <a:solidFill>
                  <a:schemeClr val="tx1"/>
                </a:solidFill>
                <a:effectLst/>
                <a:latin typeface="Montserrat SemiBold" panose="00000700000000000000" pitchFamily="50" charset="-52"/>
                <a:ea typeface="Open Sans Semibold" panose="020B0706030804020204" pitchFamily="34" charset="0"/>
                <a:cs typeface="Open Sans Semibold" panose="020B0706030804020204" pitchFamily="34" charset="0"/>
              </a:endParaRPr>
            </a:p>
          </p:txBody>
        </p:sp>
        <p:sp>
          <p:nvSpPr>
            <p:cNvPr id="60" name="Rectangle 43">
              <a:extLst>
                <a:ext uri="{FF2B5EF4-FFF2-40B4-BE49-F238E27FC236}">
                  <a16:creationId xmlns:a16="http://schemas.microsoft.com/office/drawing/2014/main" id="{DB53B358-5DA0-4E41-B7CA-BB23AC288C71}"/>
                </a:ext>
              </a:extLst>
            </p:cNvPr>
            <p:cNvSpPr>
              <a:spLocks noChangeArrowheads="1"/>
            </p:cNvSpPr>
            <p:nvPr/>
          </p:nvSpPr>
          <p:spPr bwMode="auto">
            <a:xfrm>
              <a:off x="1768391" y="3997325"/>
              <a:ext cx="133049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700" b="1" i="0" u="none" strike="noStrike" cap="none" normalizeH="0" baseline="0">
                  <a:ln>
                    <a:noFill/>
                  </a:ln>
                  <a:solidFill>
                    <a:srgbClr val="FFFFFF"/>
                  </a:solidFill>
                  <a:effectLst/>
                  <a:latin typeface="Montserrat SemiBold" panose="00000700000000000000" pitchFamily="50" charset="-52"/>
                  <a:ea typeface="Open Sans Semibold" panose="020B0706030804020204" pitchFamily="34" charset="0"/>
                  <a:cs typeface="Open Sans Semibold" panose="020B0706030804020204" pitchFamily="34" charset="0"/>
                </a:rPr>
                <a:t>Omari Rush</a:t>
              </a:r>
              <a:endParaRPr kumimoji="0" lang="ru-UA" altLang="ru-UA" sz="1800" b="0" i="0" u="none" strike="noStrike" cap="none" normalizeH="0" baseline="0">
                <a:ln>
                  <a:noFill/>
                </a:ln>
                <a:solidFill>
                  <a:schemeClr val="tx1"/>
                </a:solidFill>
                <a:effectLst/>
                <a:latin typeface="Montserrat SemiBold" panose="00000700000000000000" pitchFamily="50" charset="-52"/>
                <a:ea typeface="Open Sans Semibold" panose="020B0706030804020204" pitchFamily="34" charset="0"/>
                <a:cs typeface="Open Sans Semibold" panose="020B0706030804020204" pitchFamily="34" charset="0"/>
              </a:endParaRPr>
            </a:p>
          </p:txBody>
        </p:sp>
      </p:grpSp>
      <p:grpSp>
        <p:nvGrpSpPr>
          <p:cNvPr id="100" name="Group 99">
            <a:extLst>
              <a:ext uri="{FF2B5EF4-FFF2-40B4-BE49-F238E27FC236}">
                <a16:creationId xmlns:a16="http://schemas.microsoft.com/office/drawing/2014/main" id="{F67F7F0F-F00C-49CE-B569-55DC565D8C20}"/>
              </a:ext>
            </a:extLst>
          </p:cNvPr>
          <p:cNvGrpSpPr/>
          <p:nvPr/>
        </p:nvGrpSpPr>
        <p:grpSpPr>
          <a:xfrm>
            <a:off x="4187947" y="3997325"/>
            <a:ext cx="1452321" cy="434390"/>
            <a:chOff x="4187947" y="3997325"/>
            <a:chExt cx="1452321" cy="434390"/>
          </a:xfrm>
        </p:grpSpPr>
        <p:sp>
          <p:nvSpPr>
            <p:cNvPr id="65" name="Rectangle 48">
              <a:extLst>
                <a:ext uri="{FF2B5EF4-FFF2-40B4-BE49-F238E27FC236}">
                  <a16:creationId xmlns:a16="http://schemas.microsoft.com/office/drawing/2014/main" id="{3D2E20D8-DD91-4871-9FDD-5E5069F6A14A}"/>
                </a:ext>
              </a:extLst>
            </p:cNvPr>
            <p:cNvSpPr>
              <a:spLocks noChangeArrowheads="1"/>
            </p:cNvSpPr>
            <p:nvPr/>
          </p:nvSpPr>
          <p:spPr bwMode="auto">
            <a:xfrm>
              <a:off x="4403442" y="4262438"/>
              <a:ext cx="104355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100" b="1" i="0" u="none" strike="noStrike" cap="none" normalizeH="0" baseline="0">
                  <a:ln>
                    <a:noFill/>
                  </a:ln>
                  <a:solidFill>
                    <a:srgbClr val="FFFFFF"/>
                  </a:solidFill>
                  <a:effectLst/>
                  <a:latin typeface="Montserrat SemiBold" panose="00000700000000000000" pitchFamily="50" charset="-52"/>
                  <a:ea typeface="Open Sans Semibold" panose="020B0706030804020204" pitchFamily="34" charset="0"/>
                  <a:cs typeface="Open Sans Semibold" panose="020B0706030804020204" pitchFamily="34" charset="0"/>
                </a:rPr>
                <a:t>Web Designer</a:t>
              </a:r>
              <a:endParaRPr kumimoji="0" lang="ru-UA" altLang="ru-UA" sz="1800" b="0" i="0" u="none" strike="noStrike" cap="none" normalizeH="0" baseline="0">
                <a:ln>
                  <a:noFill/>
                </a:ln>
                <a:solidFill>
                  <a:schemeClr val="tx1"/>
                </a:solidFill>
                <a:effectLst/>
                <a:latin typeface="Montserrat SemiBold" panose="00000700000000000000" pitchFamily="50" charset="-52"/>
                <a:ea typeface="Open Sans Semibold" panose="020B0706030804020204" pitchFamily="34" charset="0"/>
                <a:cs typeface="Open Sans Semibold" panose="020B0706030804020204" pitchFamily="34" charset="0"/>
              </a:endParaRPr>
            </a:p>
          </p:txBody>
        </p:sp>
        <p:sp>
          <p:nvSpPr>
            <p:cNvPr id="66" name="Rectangle 49">
              <a:extLst>
                <a:ext uri="{FF2B5EF4-FFF2-40B4-BE49-F238E27FC236}">
                  <a16:creationId xmlns:a16="http://schemas.microsoft.com/office/drawing/2014/main" id="{C7D7E127-324A-44EE-8165-3D4D6C7EA7D1}"/>
                </a:ext>
              </a:extLst>
            </p:cNvPr>
            <p:cNvSpPr>
              <a:spLocks noChangeArrowheads="1"/>
            </p:cNvSpPr>
            <p:nvPr/>
          </p:nvSpPr>
          <p:spPr bwMode="auto">
            <a:xfrm>
              <a:off x="4187947" y="3997325"/>
              <a:ext cx="145232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700" b="1" i="0" u="none" strike="noStrike" cap="none" normalizeH="0" baseline="0">
                  <a:ln>
                    <a:noFill/>
                  </a:ln>
                  <a:solidFill>
                    <a:srgbClr val="FFFFFF"/>
                  </a:solidFill>
                  <a:effectLst/>
                  <a:latin typeface="Montserrat SemiBold" panose="00000700000000000000" pitchFamily="50" charset="-52"/>
                  <a:ea typeface="Open Sans Semibold" panose="020B0706030804020204" pitchFamily="34" charset="0"/>
                  <a:cs typeface="Open Sans Semibold" panose="020B0706030804020204" pitchFamily="34" charset="0"/>
                </a:rPr>
                <a:t>Aliya Charles</a:t>
              </a:r>
              <a:endParaRPr kumimoji="0" lang="ru-UA" altLang="ru-UA" sz="1800" b="0" i="0" u="none" strike="noStrike" cap="none" normalizeH="0" baseline="0">
                <a:ln>
                  <a:noFill/>
                </a:ln>
                <a:solidFill>
                  <a:schemeClr val="tx1"/>
                </a:solidFill>
                <a:effectLst/>
                <a:latin typeface="Montserrat SemiBold" panose="00000700000000000000" pitchFamily="50" charset="-52"/>
                <a:ea typeface="Open Sans Semibold" panose="020B0706030804020204" pitchFamily="34" charset="0"/>
                <a:cs typeface="Open Sans Semibold" panose="020B0706030804020204" pitchFamily="34" charset="0"/>
              </a:endParaRPr>
            </a:p>
          </p:txBody>
        </p:sp>
      </p:grpSp>
      <p:grpSp>
        <p:nvGrpSpPr>
          <p:cNvPr id="101" name="Group 100">
            <a:extLst>
              <a:ext uri="{FF2B5EF4-FFF2-40B4-BE49-F238E27FC236}">
                <a16:creationId xmlns:a16="http://schemas.microsoft.com/office/drawing/2014/main" id="{F69ECA07-A710-4808-ADD7-E830EC58A13B}"/>
              </a:ext>
            </a:extLst>
          </p:cNvPr>
          <p:cNvGrpSpPr/>
          <p:nvPr/>
        </p:nvGrpSpPr>
        <p:grpSpPr>
          <a:xfrm>
            <a:off x="6576997" y="3997325"/>
            <a:ext cx="1644682" cy="434390"/>
            <a:chOff x="6576997" y="3997325"/>
            <a:chExt cx="1644682" cy="434390"/>
          </a:xfrm>
        </p:grpSpPr>
        <p:sp>
          <p:nvSpPr>
            <p:cNvPr id="71" name="Rectangle 54">
              <a:extLst>
                <a:ext uri="{FF2B5EF4-FFF2-40B4-BE49-F238E27FC236}">
                  <a16:creationId xmlns:a16="http://schemas.microsoft.com/office/drawing/2014/main" id="{586ADF7B-812E-4613-9B5C-2376925702F4}"/>
                </a:ext>
              </a:extLst>
            </p:cNvPr>
            <p:cNvSpPr>
              <a:spLocks noChangeArrowheads="1"/>
            </p:cNvSpPr>
            <p:nvPr/>
          </p:nvSpPr>
          <p:spPr bwMode="auto">
            <a:xfrm>
              <a:off x="6951252" y="4262438"/>
              <a:ext cx="90569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100" b="1" i="0" u="none" strike="noStrike" cap="none" normalizeH="0" baseline="0">
                  <a:ln>
                    <a:noFill/>
                  </a:ln>
                  <a:solidFill>
                    <a:srgbClr val="FFFFFF"/>
                  </a:solidFill>
                  <a:effectLst/>
                  <a:latin typeface="Montserrat SemiBold" panose="00000700000000000000" pitchFamily="50" charset="-52"/>
                  <a:ea typeface="Open Sans Semibold" panose="020B0706030804020204" pitchFamily="34" charset="0"/>
                  <a:cs typeface="Open Sans Semibold" panose="020B0706030804020204" pitchFamily="34" charset="0"/>
                </a:rPr>
                <a:t>UX Designer</a:t>
              </a:r>
              <a:endParaRPr kumimoji="0" lang="ru-UA" altLang="ru-UA" sz="1800" b="0" i="0" u="none" strike="noStrike" cap="none" normalizeH="0" baseline="0">
                <a:ln>
                  <a:noFill/>
                </a:ln>
                <a:solidFill>
                  <a:schemeClr val="tx1"/>
                </a:solidFill>
                <a:effectLst/>
                <a:latin typeface="Montserrat SemiBold" panose="00000700000000000000" pitchFamily="50" charset="-52"/>
                <a:ea typeface="Open Sans Semibold" panose="020B0706030804020204" pitchFamily="34" charset="0"/>
                <a:cs typeface="Open Sans Semibold" panose="020B0706030804020204" pitchFamily="34" charset="0"/>
              </a:endParaRPr>
            </a:p>
          </p:txBody>
        </p:sp>
        <p:sp>
          <p:nvSpPr>
            <p:cNvPr id="72" name="Rectangle 55">
              <a:extLst>
                <a:ext uri="{FF2B5EF4-FFF2-40B4-BE49-F238E27FC236}">
                  <a16:creationId xmlns:a16="http://schemas.microsoft.com/office/drawing/2014/main" id="{4517AF47-1300-4552-A5AD-801D49CA930E}"/>
                </a:ext>
              </a:extLst>
            </p:cNvPr>
            <p:cNvSpPr>
              <a:spLocks noChangeArrowheads="1"/>
            </p:cNvSpPr>
            <p:nvPr/>
          </p:nvSpPr>
          <p:spPr bwMode="auto">
            <a:xfrm>
              <a:off x="6576997" y="3997325"/>
              <a:ext cx="16446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700" b="1" i="0" u="none" strike="noStrike" cap="none" normalizeH="0" baseline="0">
                  <a:ln>
                    <a:noFill/>
                  </a:ln>
                  <a:solidFill>
                    <a:srgbClr val="FFFFFF"/>
                  </a:solidFill>
                  <a:effectLst/>
                  <a:latin typeface="Montserrat SemiBold" panose="00000700000000000000" pitchFamily="50" charset="-52"/>
                  <a:ea typeface="Open Sans Semibold" panose="020B0706030804020204" pitchFamily="34" charset="0"/>
                  <a:cs typeface="Open Sans Semibold" panose="020B0706030804020204" pitchFamily="34" charset="0"/>
                </a:rPr>
                <a:t>Deacon Moore</a:t>
              </a:r>
              <a:endParaRPr kumimoji="0" lang="ru-UA" altLang="ru-UA" sz="1800" b="0" i="0" u="none" strike="noStrike" cap="none" normalizeH="0" baseline="0">
                <a:ln>
                  <a:noFill/>
                </a:ln>
                <a:solidFill>
                  <a:schemeClr val="tx1"/>
                </a:solidFill>
                <a:effectLst/>
                <a:latin typeface="Montserrat SemiBold" panose="00000700000000000000" pitchFamily="50" charset="-52"/>
                <a:ea typeface="Open Sans Semibold" panose="020B0706030804020204" pitchFamily="34" charset="0"/>
                <a:cs typeface="Open Sans Semibold" panose="020B0706030804020204" pitchFamily="34" charset="0"/>
              </a:endParaRPr>
            </a:p>
          </p:txBody>
        </p:sp>
      </p:grpSp>
      <p:grpSp>
        <p:nvGrpSpPr>
          <p:cNvPr id="103" name="Group 102">
            <a:extLst>
              <a:ext uri="{FF2B5EF4-FFF2-40B4-BE49-F238E27FC236}">
                <a16:creationId xmlns:a16="http://schemas.microsoft.com/office/drawing/2014/main" id="{11B6BBB2-77D0-437C-9CF5-7340D62A9DEE}"/>
              </a:ext>
            </a:extLst>
          </p:cNvPr>
          <p:cNvGrpSpPr/>
          <p:nvPr/>
        </p:nvGrpSpPr>
        <p:grpSpPr>
          <a:xfrm>
            <a:off x="9215353" y="3997325"/>
            <a:ext cx="1362345" cy="434390"/>
            <a:chOff x="9215353" y="3997325"/>
            <a:chExt cx="1362345" cy="434390"/>
          </a:xfrm>
        </p:grpSpPr>
        <p:sp>
          <p:nvSpPr>
            <p:cNvPr id="77" name="Rectangle 60">
              <a:extLst>
                <a:ext uri="{FF2B5EF4-FFF2-40B4-BE49-F238E27FC236}">
                  <a16:creationId xmlns:a16="http://schemas.microsoft.com/office/drawing/2014/main" id="{AA71E3B8-99A2-4A9B-8D12-8C2677E7564E}"/>
                </a:ext>
              </a:extLst>
            </p:cNvPr>
            <p:cNvSpPr>
              <a:spLocks noChangeArrowheads="1"/>
            </p:cNvSpPr>
            <p:nvPr/>
          </p:nvSpPr>
          <p:spPr bwMode="auto">
            <a:xfrm>
              <a:off x="9226366" y="4262438"/>
              <a:ext cx="135133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100" b="1" i="0" u="none" strike="noStrike" cap="none" normalizeH="0" baseline="0">
                  <a:ln>
                    <a:noFill/>
                  </a:ln>
                  <a:solidFill>
                    <a:srgbClr val="FFFFFF"/>
                  </a:solidFill>
                  <a:effectLst/>
                  <a:latin typeface="Montserrat SemiBold" panose="00000700000000000000" pitchFamily="50" charset="-52"/>
                  <a:ea typeface="Open Sans Semibold" panose="020B0706030804020204" pitchFamily="34" charset="0"/>
                  <a:cs typeface="Open Sans Semibold" panose="020B0706030804020204" pitchFamily="34" charset="0"/>
                </a:rPr>
                <a:t>Software Engineer</a:t>
              </a:r>
              <a:endParaRPr kumimoji="0" lang="ru-UA" altLang="ru-UA" sz="1800" b="0" i="0" u="none" strike="noStrike" cap="none" normalizeH="0" baseline="0">
                <a:ln>
                  <a:noFill/>
                </a:ln>
                <a:solidFill>
                  <a:schemeClr val="tx1"/>
                </a:solidFill>
                <a:effectLst/>
                <a:latin typeface="Montserrat SemiBold" panose="00000700000000000000" pitchFamily="50" charset="-52"/>
                <a:ea typeface="Open Sans Semibold" panose="020B0706030804020204" pitchFamily="34" charset="0"/>
                <a:cs typeface="Open Sans Semibold" panose="020B0706030804020204" pitchFamily="34" charset="0"/>
              </a:endParaRPr>
            </a:p>
          </p:txBody>
        </p:sp>
        <p:sp>
          <p:nvSpPr>
            <p:cNvPr id="78" name="Rectangle 61">
              <a:extLst>
                <a:ext uri="{FF2B5EF4-FFF2-40B4-BE49-F238E27FC236}">
                  <a16:creationId xmlns:a16="http://schemas.microsoft.com/office/drawing/2014/main" id="{E072F72E-0C69-413F-A707-B912E6A23811}"/>
                </a:ext>
              </a:extLst>
            </p:cNvPr>
            <p:cNvSpPr>
              <a:spLocks noChangeArrowheads="1"/>
            </p:cNvSpPr>
            <p:nvPr/>
          </p:nvSpPr>
          <p:spPr bwMode="auto">
            <a:xfrm>
              <a:off x="9215353" y="3997325"/>
              <a:ext cx="133049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700" b="1" i="0" u="none" strike="noStrike" cap="none" normalizeH="0" baseline="0">
                  <a:ln>
                    <a:noFill/>
                  </a:ln>
                  <a:solidFill>
                    <a:srgbClr val="FFFFFF"/>
                  </a:solidFill>
                  <a:effectLst/>
                  <a:latin typeface="Montserrat SemiBold" panose="00000700000000000000" pitchFamily="50" charset="-52"/>
                  <a:ea typeface="Open Sans Semibold" panose="020B0706030804020204" pitchFamily="34" charset="0"/>
                  <a:cs typeface="Open Sans Semibold" panose="020B0706030804020204" pitchFamily="34" charset="0"/>
                </a:rPr>
                <a:t>Omari Rush</a:t>
              </a:r>
              <a:endParaRPr kumimoji="0" lang="ru-UA" altLang="ru-UA" sz="1800" b="0" i="0" u="none" strike="noStrike" cap="none" normalizeH="0" baseline="0">
                <a:ln>
                  <a:noFill/>
                </a:ln>
                <a:solidFill>
                  <a:schemeClr val="tx1"/>
                </a:solidFill>
                <a:effectLst/>
                <a:latin typeface="Montserrat SemiBold" panose="00000700000000000000" pitchFamily="50" charset="-52"/>
                <a:ea typeface="Open Sans Semibold" panose="020B0706030804020204" pitchFamily="34" charset="0"/>
                <a:cs typeface="Open Sans Semibold" panose="020B0706030804020204" pitchFamily="34" charset="0"/>
              </a:endParaRPr>
            </a:p>
          </p:txBody>
        </p:sp>
      </p:grpSp>
      <p:grpSp>
        <p:nvGrpSpPr>
          <p:cNvPr id="102" name="Group 101">
            <a:extLst>
              <a:ext uri="{FF2B5EF4-FFF2-40B4-BE49-F238E27FC236}">
                <a16:creationId xmlns:a16="http://schemas.microsoft.com/office/drawing/2014/main" id="{5B3543EC-1889-4D89-8015-388EAE762053}"/>
              </a:ext>
            </a:extLst>
          </p:cNvPr>
          <p:cNvGrpSpPr/>
          <p:nvPr/>
        </p:nvGrpSpPr>
        <p:grpSpPr>
          <a:xfrm>
            <a:off x="10350511" y="5021471"/>
            <a:ext cx="822326" cy="850901"/>
            <a:chOff x="10242550" y="4556125"/>
            <a:chExt cx="822326" cy="850901"/>
          </a:xfrm>
        </p:grpSpPr>
        <p:sp>
          <p:nvSpPr>
            <p:cNvPr id="86" name="Freeform 69">
              <a:extLst>
                <a:ext uri="{FF2B5EF4-FFF2-40B4-BE49-F238E27FC236}">
                  <a16:creationId xmlns:a16="http://schemas.microsoft.com/office/drawing/2014/main" id="{7CE5A027-A877-46AA-B3A5-A0A1755569AA}"/>
                </a:ext>
              </a:extLst>
            </p:cNvPr>
            <p:cNvSpPr>
              <a:spLocks/>
            </p:cNvSpPr>
            <p:nvPr/>
          </p:nvSpPr>
          <p:spPr bwMode="auto">
            <a:xfrm>
              <a:off x="10242550" y="4841875"/>
              <a:ext cx="204788" cy="427038"/>
            </a:xfrm>
            <a:custGeom>
              <a:avLst/>
              <a:gdLst>
                <a:gd name="T0" fmla="*/ 0 w 129"/>
                <a:gd name="T1" fmla="*/ 0 h 269"/>
                <a:gd name="T2" fmla="*/ 55 w 129"/>
                <a:gd name="T3" fmla="*/ 269 h 269"/>
                <a:gd name="T4" fmla="*/ 129 w 129"/>
                <a:gd name="T5" fmla="*/ 46 h 269"/>
                <a:gd name="T6" fmla="*/ 0 w 129"/>
                <a:gd name="T7" fmla="*/ 0 h 269"/>
              </a:gdLst>
              <a:ahLst/>
              <a:cxnLst>
                <a:cxn ang="0">
                  <a:pos x="T0" y="T1"/>
                </a:cxn>
                <a:cxn ang="0">
                  <a:pos x="T2" y="T3"/>
                </a:cxn>
                <a:cxn ang="0">
                  <a:pos x="T4" y="T5"/>
                </a:cxn>
                <a:cxn ang="0">
                  <a:pos x="T6" y="T7"/>
                </a:cxn>
              </a:cxnLst>
              <a:rect l="0" t="0" r="r" b="b"/>
              <a:pathLst>
                <a:path w="129" h="269">
                  <a:moveTo>
                    <a:pt x="0" y="0"/>
                  </a:moveTo>
                  <a:lnTo>
                    <a:pt x="55" y="269"/>
                  </a:lnTo>
                  <a:lnTo>
                    <a:pt x="129" y="46"/>
                  </a:lnTo>
                  <a:lnTo>
                    <a:pt x="0" y="0"/>
                  </a:lnTo>
                  <a:close/>
                </a:path>
              </a:pathLst>
            </a:custGeom>
            <a:solidFill>
              <a:srgbClr val="8615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87" name="Freeform 70">
              <a:extLst>
                <a:ext uri="{FF2B5EF4-FFF2-40B4-BE49-F238E27FC236}">
                  <a16:creationId xmlns:a16="http://schemas.microsoft.com/office/drawing/2014/main" id="{F631B93C-5264-4E6C-91F9-771EA22C1925}"/>
                </a:ext>
              </a:extLst>
            </p:cNvPr>
            <p:cNvSpPr>
              <a:spLocks/>
            </p:cNvSpPr>
            <p:nvPr/>
          </p:nvSpPr>
          <p:spPr bwMode="auto">
            <a:xfrm>
              <a:off x="10566400" y="4556125"/>
              <a:ext cx="411163" cy="282575"/>
            </a:xfrm>
            <a:custGeom>
              <a:avLst/>
              <a:gdLst>
                <a:gd name="T0" fmla="*/ 259 w 259"/>
                <a:gd name="T1" fmla="*/ 87 h 178"/>
                <a:gd name="T2" fmla="*/ 0 w 259"/>
                <a:gd name="T3" fmla="*/ 0 h 178"/>
                <a:gd name="T4" fmla="*/ 155 w 259"/>
                <a:gd name="T5" fmla="*/ 178 h 178"/>
                <a:gd name="T6" fmla="*/ 259 w 259"/>
                <a:gd name="T7" fmla="*/ 87 h 178"/>
              </a:gdLst>
              <a:ahLst/>
              <a:cxnLst>
                <a:cxn ang="0">
                  <a:pos x="T0" y="T1"/>
                </a:cxn>
                <a:cxn ang="0">
                  <a:pos x="T2" y="T3"/>
                </a:cxn>
                <a:cxn ang="0">
                  <a:pos x="T4" y="T5"/>
                </a:cxn>
                <a:cxn ang="0">
                  <a:pos x="T6" y="T7"/>
                </a:cxn>
              </a:cxnLst>
              <a:rect l="0" t="0" r="r" b="b"/>
              <a:pathLst>
                <a:path w="259" h="178">
                  <a:moveTo>
                    <a:pt x="259" y="87"/>
                  </a:moveTo>
                  <a:lnTo>
                    <a:pt x="0" y="0"/>
                  </a:lnTo>
                  <a:lnTo>
                    <a:pt x="155" y="178"/>
                  </a:lnTo>
                  <a:lnTo>
                    <a:pt x="259" y="87"/>
                  </a:lnTo>
                  <a:close/>
                </a:path>
              </a:pathLst>
            </a:custGeom>
            <a:solidFill>
              <a:srgbClr val="7400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88" name="Freeform 71">
              <a:extLst>
                <a:ext uri="{FF2B5EF4-FFF2-40B4-BE49-F238E27FC236}">
                  <a16:creationId xmlns:a16="http://schemas.microsoft.com/office/drawing/2014/main" id="{AC1B7E52-81F8-4232-9712-55D8F66CA6FE}"/>
                </a:ext>
              </a:extLst>
            </p:cNvPr>
            <p:cNvSpPr>
              <a:spLocks/>
            </p:cNvSpPr>
            <p:nvPr/>
          </p:nvSpPr>
          <p:spPr bwMode="auto">
            <a:xfrm>
              <a:off x="10242550" y="4556125"/>
              <a:ext cx="323850" cy="358775"/>
            </a:xfrm>
            <a:custGeom>
              <a:avLst/>
              <a:gdLst>
                <a:gd name="T0" fmla="*/ 204 w 204"/>
                <a:gd name="T1" fmla="*/ 0 h 226"/>
                <a:gd name="T2" fmla="*/ 0 w 204"/>
                <a:gd name="T3" fmla="*/ 180 h 226"/>
                <a:gd name="T4" fmla="*/ 129 w 204"/>
                <a:gd name="T5" fmla="*/ 226 h 226"/>
                <a:gd name="T6" fmla="*/ 204 w 204"/>
                <a:gd name="T7" fmla="*/ 0 h 226"/>
              </a:gdLst>
              <a:ahLst/>
              <a:cxnLst>
                <a:cxn ang="0">
                  <a:pos x="T0" y="T1"/>
                </a:cxn>
                <a:cxn ang="0">
                  <a:pos x="T2" y="T3"/>
                </a:cxn>
                <a:cxn ang="0">
                  <a:pos x="T4" y="T5"/>
                </a:cxn>
                <a:cxn ang="0">
                  <a:pos x="T6" y="T7"/>
                </a:cxn>
              </a:cxnLst>
              <a:rect l="0" t="0" r="r" b="b"/>
              <a:pathLst>
                <a:path w="204" h="226">
                  <a:moveTo>
                    <a:pt x="204" y="0"/>
                  </a:moveTo>
                  <a:lnTo>
                    <a:pt x="0" y="180"/>
                  </a:lnTo>
                  <a:lnTo>
                    <a:pt x="129" y="226"/>
                  </a:lnTo>
                  <a:lnTo>
                    <a:pt x="204" y="0"/>
                  </a:lnTo>
                  <a:close/>
                </a:path>
              </a:pathLst>
            </a:custGeom>
            <a:solidFill>
              <a:srgbClr val="8E21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89" name="Freeform 72">
              <a:extLst>
                <a:ext uri="{FF2B5EF4-FFF2-40B4-BE49-F238E27FC236}">
                  <a16:creationId xmlns:a16="http://schemas.microsoft.com/office/drawing/2014/main" id="{D11090C0-388B-4731-A0A6-DE8AECB6CA71}"/>
                </a:ext>
              </a:extLst>
            </p:cNvPr>
            <p:cNvSpPr>
              <a:spLocks/>
            </p:cNvSpPr>
            <p:nvPr/>
          </p:nvSpPr>
          <p:spPr bwMode="auto">
            <a:xfrm>
              <a:off x="10812463" y="4694238"/>
              <a:ext cx="252413" cy="427038"/>
            </a:xfrm>
            <a:custGeom>
              <a:avLst/>
              <a:gdLst>
                <a:gd name="T0" fmla="*/ 0 w 159"/>
                <a:gd name="T1" fmla="*/ 91 h 269"/>
                <a:gd name="T2" fmla="*/ 159 w 159"/>
                <a:gd name="T3" fmla="*/ 269 h 269"/>
                <a:gd name="T4" fmla="*/ 104 w 159"/>
                <a:gd name="T5" fmla="*/ 0 h 269"/>
                <a:gd name="T6" fmla="*/ 0 w 159"/>
                <a:gd name="T7" fmla="*/ 91 h 269"/>
              </a:gdLst>
              <a:ahLst/>
              <a:cxnLst>
                <a:cxn ang="0">
                  <a:pos x="T0" y="T1"/>
                </a:cxn>
                <a:cxn ang="0">
                  <a:pos x="T2" y="T3"/>
                </a:cxn>
                <a:cxn ang="0">
                  <a:pos x="T4" y="T5"/>
                </a:cxn>
                <a:cxn ang="0">
                  <a:pos x="T6" y="T7"/>
                </a:cxn>
              </a:cxnLst>
              <a:rect l="0" t="0" r="r" b="b"/>
              <a:pathLst>
                <a:path w="159" h="269">
                  <a:moveTo>
                    <a:pt x="0" y="91"/>
                  </a:moveTo>
                  <a:lnTo>
                    <a:pt x="159" y="269"/>
                  </a:lnTo>
                  <a:lnTo>
                    <a:pt x="104" y="0"/>
                  </a:lnTo>
                  <a:lnTo>
                    <a:pt x="0" y="91"/>
                  </a:lnTo>
                  <a:close/>
                </a:path>
              </a:pathLst>
            </a:custGeom>
            <a:solidFill>
              <a:srgbClr val="6500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90" name="Freeform 73">
              <a:extLst>
                <a:ext uri="{FF2B5EF4-FFF2-40B4-BE49-F238E27FC236}">
                  <a16:creationId xmlns:a16="http://schemas.microsoft.com/office/drawing/2014/main" id="{A2E5ADEB-FE19-4F81-9239-A98D79B20678}"/>
                </a:ext>
              </a:extLst>
            </p:cNvPr>
            <p:cNvSpPr>
              <a:spLocks/>
            </p:cNvSpPr>
            <p:nvPr/>
          </p:nvSpPr>
          <p:spPr bwMode="auto">
            <a:xfrm>
              <a:off x="10447338" y="4556125"/>
              <a:ext cx="365125" cy="358775"/>
            </a:xfrm>
            <a:custGeom>
              <a:avLst/>
              <a:gdLst>
                <a:gd name="T0" fmla="*/ 230 w 230"/>
                <a:gd name="T1" fmla="*/ 178 h 226"/>
                <a:gd name="T2" fmla="*/ 75 w 230"/>
                <a:gd name="T3" fmla="*/ 0 h 226"/>
                <a:gd name="T4" fmla="*/ 0 w 230"/>
                <a:gd name="T5" fmla="*/ 226 h 226"/>
                <a:gd name="T6" fmla="*/ 230 w 230"/>
                <a:gd name="T7" fmla="*/ 178 h 226"/>
              </a:gdLst>
              <a:ahLst/>
              <a:cxnLst>
                <a:cxn ang="0">
                  <a:pos x="T0" y="T1"/>
                </a:cxn>
                <a:cxn ang="0">
                  <a:pos x="T2" y="T3"/>
                </a:cxn>
                <a:cxn ang="0">
                  <a:pos x="T4" y="T5"/>
                </a:cxn>
                <a:cxn ang="0">
                  <a:pos x="T6" y="T7"/>
                </a:cxn>
              </a:cxnLst>
              <a:rect l="0" t="0" r="r" b="b"/>
              <a:pathLst>
                <a:path w="230" h="226">
                  <a:moveTo>
                    <a:pt x="230" y="178"/>
                  </a:moveTo>
                  <a:lnTo>
                    <a:pt x="75" y="0"/>
                  </a:lnTo>
                  <a:lnTo>
                    <a:pt x="0" y="226"/>
                  </a:lnTo>
                  <a:lnTo>
                    <a:pt x="230" y="178"/>
                  </a:lnTo>
                  <a:close/>
                </a:path>
              </a:pathLst>
            </a:custGeom>
            <a:solidFill>
              <a:srgbClr val="7C00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91" name="Freeform 74">
              <a:extLst>
                <a:ext uri="{FF2B5EF4-FFF2-40B4-BE49-F238E27FC236}">
                  <a16:creationId xmlns:a16="http://schemas.microsoft.com/office/drawing/2014/main" id="{F76E2723-74DA-4794-92D5-375CD50D5421}"/>
                </a:ext>
              </a:extLst>
            </p:cNvPr>
            <p:cNvSpPr>
              <a:spLocks/>
            </p:cNvSpPr>
            <p:nvPr/>
          </p:nvSpPr>
          <p:spPr bwMode="auto">
            <a:xfrm>
              <a:off x="10694988" y="4838700"/>
              <a:ext cx="369888" cy="354013"/>
            </a:xfrm>
            <a:custGeom>
              <a:avLst/>
              <a:gdLst>
                <a:gd name="T0" fmla="*/ 0 w 233"/>
                <a:gd name="T1" fmla="*/ 223 h 223"/>
                <a:gd name="T2" fmla="*/ 233 w 233"/>
                <a:gd name="T3" fmla="*/ 178 h 223"/>
                <a:gd name="T4" fmla="*/ 74 w 233"/>
                <a:gd name="T5" fmla="*/ 0 h 223"/>
                <a:gd name="T6" fmla="*/ 0 w 233"/>
                <a:gd name="T7" fmla="*/ 223 h 223"/>
              </a:gdLst>
              <a:ahLst/>
              <a:cxnLst>
                <a:cxn ang="0">
                  <a:pos x="T0" y="T1"/>
                </a:cxn>
                <a:cxn ang="0">
                  <a:pos x="T2" y="T3"/>
                </a:cxn>
                <a:cxn ang="0">
                  <a:pos x="T4" y="T5"/>
                </a:cxn>
                <a:cxn ang="0">
                  <a:pos x="T6" y="T7"/>
                </a:cxn>
              </a:cxnLst>
              <a:rect l="0" t="0" r="r" b="b"/>
              <a:pathLst>
                <a:path w="233" h="223">
                  <a:moveTo>
                    <a:pt x="0" y="223"/>
                  </a:moveTo>
                  <a:lnTo>
                    <a:pt x="233" y="178"/>
                  </a:lnTo>
                  <a:lnTo>
                    <a:pt x="74" y="0"/>
                  </a:lnTo>
                  <a:lnTo>
                    <a:pt x="0" y="223"/>
                  </a:lnTo>
                  <a:close/>
                </a:path>
              </a:pathLst>
            </a:custGeom>
            <a:solidFill>
              <a:srgbClr val="6F00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92" name="Freeform 75">
              <a:extLst>
                <a:ext uri="{FF2B5EF4-FFF2-40B4-BE49-F238E27FC236}">
                  <a16:creationId xmlns:a16="http://schemas.microsoft.com/office/drawing/2014/main" id="{7A5C030E-105B-4BA2-95B9-D1308BD7215C}"/>
                </a:ext>
              </a:extLst>
            </p:cNvPr>
            <p:cNvSpPr>
              <a:spLocks/>
            </p:cNvSpPr>
            <p:nvPr/>
          </p:nvSpPr>
          <p:spPr bwMode="auto">
            <a:xfrm>
              <a:off x="10329863" y="4914900"/>
              <a:ext cx="365125" cy="354013"/>
            </a:xfrm>
            <a:custGeom>
              <a:avLst/>
              <a:gdLst>
                <a:gd name="T0" fmla="*/ 74 w 230"/>
                <a:gd name="T1" fmla="*/ 0 h 223"/>
                <a:gd name="T2" fmla="*/ 0 w 230"/>
                <a:gd name="T3" fmla="*/ 223 h 223"/>
                <a:gd name="T4" fmla="*/ 230 w 230"/>
                <a:gd name="T5" fmla="*/ 175 h 223"/>
                <a:gd name="T6" fmla="*/ 74 w 230"/>
                <a:gd name="T7" fmla="*/ 0 h 223"/>
              </a:gdLst>
              <a:ahLst/>
              <a:cxnLst>
                <a:cxn ang="0">
                  <a:pos x="T0" y="T1"/>
                </a:cxn>
                <a:cxn ang="0">
                  <a:pos x="T2" y="T3"/>
                </a:cxn>
                <a:cxn ang="0">
                  <a:pos x="T4" y="T5"/>
                </a:cxn>
                <a:cxn ang="0">
                  <a:pos x="T6" y="T7"/>
                </a:cxn>
              </a:cxnLst>
              <a:rect l="0" t="0" r="r" b="b"/>
              <a:pathLst>
                <a:path w="230" h="223">
                  <a:moveTo>
                    <a:pt x="74" y="0"/>
                  </a:moveTo>
                  <a:lnTo>
                    <a:pt x="0" y="223"/>
                  </a:lnTo>
                  <a:lnTo>
                    <a:pt x="230" y="175"/>
                  </a:lnTo>
                  <a:lnTo>
                    <a:pt x="74" y="0"/>
                  </a:lnTo>
                  <a:close/>
                </a:path>
              </a:pathLst>
            </a:custGeom>
            <a:solidFill>
              <a:srgbClr val="7C00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93" name="Freeform 76">
              <a:extLst>
                <a:ext uri="{FF2B5EF4-FFF2-40B4-BE49-F238E27FC236}">
                  <a16:creationId xmlns:a16="http://schemas.microsoft.com/office/drawing/2014/main" id="{8D1549F4-7AC4-4340-BA86-920B54BFCC4C}"/>
                </a:ext>
              </a:extLst>
            </p:cNvPr>
            <p:cNvSpPr>
              <a:spLocks/>
            </p:cNvSpPr>
            <p:nvPr/>
          </p:nvSpPr>
          <p:spPr bwMode="auto">
            <a:xfrm>
              <a:off x="10329863" y="5192713"/>
              <a:ext cx="407988" cy="214313"/>
            </a:xfrm>
            <a:custGeom>
              <a:avLst/>
              <a:gdLst>
                <a:gd name="T0" fmla="*/ 0 w 257"/>
                <a:gd name="T1" fmla="*/ 48 h 135"/>
                <a:gd name="T2" fmla="*/ 257 w 257"/>
                <a:gd name="T3" fmla="*/ 135 h 135"/>
                <a:gd name="T4" fmla="*/ 230 w 257"/>
                <a:gd name="T5" fmla="*/ 0 h 135"/>
                <a:gd name="T6" fmla="*/ 0 w 257"/>
                <a:gd name="T7" fmla="*/ 48 h 135"/>
              </a:gdLst>
              <a:ahLst/>
              <a:cxnLst>
                <a:cxn ang="0">
                  <a:pos x="T0" y="T1"/>
                </a:cxn>
                <a:cxn ang="0">
                  <a:pos x="T2" y="T3"/>
                </a:cxn>
                <a:cxn ang="0">
                  <a:pos x="T4" y="T5"/>
                </a:cxn>
                <a:cxn ang="0">
                  <a:pos x="T6" y="T7"/>
                </a:cxn>
              </a:cxnLst>
              <a:rect l="0" t="0" r="r" b="b"/>
              <a:pathLst>
                <a:path w="257" h="135">
                  <a:moveTo>
                    <a:pt x="0" y="48"/>
                  </a:moveTo>
                  <a:lnTo>
                    <a:pt x="257" y="135"/>
                  </a:lnTo>
                  <a:lnTo>
                    <a:pt x="230" y="0"/>
                  </a:lnTo>
                  <a:lnTo>
                    <a:pt x="0" y="48"/>
                  </a:lnTo>
                  <a:close/>
                </a:path>
              </a:pathLst>
            </a:custGeom>
            <a:solidFill>
              <a:srgbClr val="7400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94" name="Freeform 77">
              <a:extLst>
                <a:ext uri="{FF2B5EF4-FFF2-40B4-BE49-F238E27FC236}">
                  <a16:creationId xmlns:a16="http://schemas.microsoft.com/office/drawing/2014/main" id="{DDAE4FEC-07FF-4ED5-8F84-6866984F17DD}"/>
                </a:ext>
              </a:extLst>
            </p:cNvPr>
            <p:cNvSpPr>
              <a:spLocks/>
            </p:cNvSpPr>
            <p:nvPr/>
          </p:nvSpPr>
          <p:spPr bwMode="auto">
            <a:xfrm>
              <a:off x="10694988" y="5121275"/>
              <a:ext cx="369888" cy="285750"/>
            </a:xfrm>
            <a:custGeom>
              <a:avLst/>
              <a:gdLst>
                <a:gd name="T0" fmla="*/ 0 w 233"/>
                <a:gd name="T1" fmla="*/ 45 h 180"/>
                <a:gd name="T2" fmla="*/ 27 w 233"/>
                <a:gd name="T3" fmla="*/ 180 h 180"/>
                <a:gd name="T4" fmla="*/ 233 w 233"/>
                <a:gd name="T5" fmla="*/ 0 h 180"/>
                <a:gd name="T6" fmla="*/ 0 w 233"/>
                <a:gd name="T7" fmla="*/ 45 h 180"/>
              </a:gdLst>
              <a:ahLst/>
              <a:cxnLst>
                <a:cxn ang="0">
                  <a:pos x="T0" y="T1"/>
                </a:cxn>
                <a:cxn ang="0">
                  <a:pos x="T2" y="T3"/>
                </a:cxn>
                <a:cxn ang="0">
                  <a:pos x="T4" y="T5"/>
                </a:cxn>
                <a:cxn ang="0">
                  <a:pos x="T6" y="T7"/>
                </a:cxn>
              </a:cxnLst>
              <a:rect l="0" t="0" r="r" b="b"/>
              <a:pathLst>
                <a:path w="233" h="180">
                  <a:moveTo>
                    <a:pt x="0" y="45"/>
                  </a:moveTo>
                  <a:lnTo>
                    <a:pt x="27" y="180"/>
                  </a:lnTo>
                  <a:lnTo>
                    <a:pt x="233" y="0"/>
                  </a:lnTo>
                  <a:lnTo>
                    <a:pt x="0" y="45"/>
                  </a:lnTo>
                  <a:close/>
                </a:path>
              </a:pathLst>
            </a:custGeom>
            <a:solidFill>
              <a:srgbClr val="6500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95" name="Freeform 78">
              <a:extLst>
                <a:ext uri="{FF2B5EF4-FFF2-40B4-BE49-F238E27FC236}">
                  <a16:creationId xmlns:a16="http://schemas.microsoft.com/office/drawing/2014/main" id="{4A9BA2A5-67B3-49FD-B9D0-96774B8E0014}"/>
                </a:ext>
              </a:extLst>
            </p:cNvPr>
            <p:cNvSpPr>
              <a:spLocks/>
            </p:cNvSpPr>
            <p:nvPr/>
          </p:nvSpPr>
          <p:spPr bwMode="auto">
            <a:xfrm>
              <a:off x="10447338" y="4838700"/>
              <a:ext cx="365125" cy="354013"/>
            </a:xfrm>
            <a:custGeom>
              <a:avLst/>
              <a:gdLst>
                <a:gd name="T0" fmla="*/ 0 w 230"/>
                <a:gd name="T1" fmla="*/ 48 h 223"/>
                <a:gd name="T2" fmla="*/ 230 w 230"/>
                <a:gd name="T3" fmla="*/ 0 h 223"/>
                <a:gd name="T4" fmla="*/ 156 w 230"/>
                <a:gd name="T5" fmla="*/ 223 h 223"/>
                <a:gd name="T6" fmla="*/ 0 w 230"/>
                <a:gd name="T7" fmla="*/ 48 h 223"/>
              </a:gdLst>
              <a:ahLst/>
              <a:cxnLst>
                <a:cxn ang="0">
                  <a:pos x="T0" y="T1"/>
                </a:cxn>
                <a:cxn ang="0">
                  <a:pos x="T2" y="T3"/>
                </a:cxn>
                <a:cxn ang="0">
                  <a:pos x="T4" y="T5"/>
                </a:cxn>
                <a:cxn ang="0">
                  <a:pos x="T6" y="T7"/>
                </a:cxn>
              </a:cxnLst>
              <a:rect l="0" t="0" r="r" b="b"/>
              <a:pathLst>
                <a:path w="230" h="223">
                  <a:moveTo>
                    <a:pt x="0" y="48"/>
                  </a:moveTo>
                  <a:lnTo>
                    <a:pt x="230" y="0"/>
                  </a:lnTo>
                  <a:lnTo>
                    <a:pt x="156" y="223"/>
                  </a:lnTo>
                  <a:lnTo>
                    <a:pt x="0" y="48"/>
                  </a:lnTo>
                  <a:close/>
                </a:path>
              </a:pathLst>
            </a:custGeom>
            <a:solidFill>
              <a:srgbClr val="7700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121" name="Group 120">
            <a:extLst>
              <a:ext uri="{FF2B5EF4-FFF2-40B4-BE49-F238E27FC236}">
                <a16:creationId xmlns:a16="http://schemas.microsoft.com/office/drawing/2014/main" id="{D997252C-8E81-416C-9AA6-2E1543DAAFBC}"/>
              </a:ext>
            </a:extLst>
          </p:cNvPr>
          <p:cNvGrpSpPr/>
          <p:nvPr/>
        </p:nvGrpSpPr>
        <p:grpSpPr>
          <a:xfrm>
            <a:off x="10938669" y="720002"/>
            <a:ext cx="521471" cy="540006"/>
            <a:chOff x="3082925" y="1601788"/>
            <a:chExt cx="669925" cy="693738"/>
          </a:xfrm>
        </p:grpSpPr>
        <p:sp>
          <p:nvSpPr>
            <p:cNvPr id="122" name="Freeform 26">
              <a:extLst>
                <a:ext uri="{FF2B5EF4-FFF2-40B4-BE49-F238E27FC236}">
                  <a16:creationId xmlns:a16="http://schemas.microsoft.com/office/drawing/2014/main" id="{6A7D6AC1-20B4-4789-9D37-1CCB45A2A24A}"/>
                </a:ext>
              </a:extLst>
            </p:cNvPr>
            <p:cNvSpPr>
              <a:spLocks/>
            </p:cNvSpPr>
            <p:nvPr/>
          </p:nvSpPr>
          <p:spPr bwMode="auto">
            <a:xfrm>
              <a:off x="3395663" y="1601788"/>
              <a:ext cx="109538" cy="273050"/>
            </a:xfrm>
            <a:custGeom>
              <a:avLst/>
              <a:gdLst>
                <a:gd name="T0" fmla="*/ 0 w 69"/>
                <a:gd name="T1" fmla="*/ 0 h 172"/>
                <a:gd name="T2" fmla="*/ 43 w 69"/>
                <a:gd name="T3" fmla="*/ 26 h 172"/>
                <a:gd name="T4" fmla="*/ 69 w 69"/>
                <a:gd name="T5" fmla="*/ 172 h 172"/>
                <a:gd name="T6" fmla="*/ 26 w 69"/>
                <a:gd name="T7" fmla="*/ 144 h 172"/>
                <a:gd name="T8" fmla="*/ 0 w 69"/>
                <a:gd name="T9" fmla="*/ 0 h 172"/>
              </a:gdLst>
              <a:ahLst/>
              <a:cxnLst>
                <a:cxn ang="0">
                  <a:pos x="T0" y="T1"/>
                </a:cxn>
                <a:cxn ang="0">
                  <a:pos x="T2" y="T3"/>
                </a:cxn>
                <a:cxn ang="0">
                  <a:pos x="T4" y="T5"/>
                </a:cxn>
                <a:cxn ang="0">
                  <a:pos x="T6" y="T7"/>
                </a:cxn>
                <a:cxn ang="0">
                  <a:pos x="T8" y="T9"/>
                </a:cxn>
              </a:cxnLst>
              <a:rect l="0" t="0" r="r" b="b"/>
              <a:pathLst>
                <a:path w="69" h="172">
                  <a:moveTo>
                    <a:pt x="0" y="0"/>
                  </a:moveTo>
                  <a:lnTo>
                    <a:pt x="43" y="26"/>
                  </a:lnTo>
                  <a:lnTo>
                    <a:pt x="69" y="172"/>
                  </a:lnTo>
                  <a:lnTo>
                    <a:pt x="26" y="144"/>
                  </a:lnTo>
                  <a:lnTo>
                    <a:pt x="0" y="0"/>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23" name="Freeform 27">
              <a:extLst>
                <a:ext uri="{FF2B5EF4-FFF2-40B4-BE49-F238E27FC236}">
                  <a16:creationId xmlns:a16="http://schemas.microsoft.com/office/drawing/2014/main" id="{5F83A7B6-264C-4DEF-9C0E-D775F7B114AD}"/>
                </a:ext>
              </a:extLst>
            </p:cNvPr>
            <p:cNvSpPr>
              <a:spLocks/>
            </p:cNvSpPr>
            <p:nvPr/>
          </p:nvSpPr>
          <p:spPr bwMode="auto">
            <a:xfrm>
              <a:off x="3109913" y="2020888"/>
              <a:ext cx="288925" cy="136525"/>
            </a:xfrm>
            <a:custGeom>
              <a:avLst/>
              <a:gdLst>
                <a:gd name="T0" fmla="*/ 139 w 182"/>
                <a:gd name="T1" fmla="*/ 0 h 86"/>
                <a:gd name="T2" fmla="*/ 182 w 182"/>
                <a:gd name="T3" fmla="*/ 29 h 86"/>
                <a:gd name="T4" fmla="*/ 43 w 182"/>
                <a:gd name="T5" fmla="*/ 86 h 86"/>
                <a:gd name="T6" fmla="*/ 0 w 182"/>
                <a:gd name="T7" fmla="*/ 60 h 86"/>
                <a:gd name="T8" fmla="*/ 139 w 182"/>
                <a:gd name="T9" fmla="*/ 0 h 86"/>
              </a:gdLst>
              <a:ahLst/>
              <a:cxnLst>
                <a:cxn ang="0">
                  <a:pos x="T0" y="T1"/>
                </a:cxn>
                <a:cxn ang="0">
                  <a:pos x="T2" y="T3"/>
                </a:cxn>
                <a:cxn ang="0">
                  <a:pos x="T4" y="T5"/>
                </a:cxn>
                <a:cxn ang="0">
                  <a:pos x="T6" y="T7"/>
                </a:cxn>
                <a:cxn ang="0">
                  <a:pos x="T8" y="T9"/>
                </a:cxn>
              </a:cxnLst>
              <a:rect l="0" t="0" r="r" b="b"/>
              <a:pathLst>
                <a:path w="182" h="86">
                  <a:moveTo>
                    <a:pt x="139" y="0"/>
                  </a:moveTo>
                  <a:lnTo>
                    <a:pt x="182" y="29"/>
                  </a:lnTo>
                  <a:lnTo>
                    <a:pt x="43" y="86"/>
                  </a:lnTo>
                  <a:lnTo>
                    <a:pt x="0" y="60"/>
                  </a:lnTo>
                  <a:lnTo>
                    <a:pt x="139" y="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24" name="Freeform 28">
              <a:extLst>
                <a:ext uri="{FF2B5EF4-FFF2-40B4-BE49-F238E27FC236}">
                  <a16:creationId xmlns:a16="http://schemas.microsoft.com/office/drawing/2014/main" id="{165871AA-4A7F-41BD-A3B2-FCCAC7D93DAF}"/>
                </a:ext>
              </a:extLst>
            </p:cNvPr>
            <p:cNvSpPr>
              <a:spLocks/>
            </p:cNvSpPr>
            <p:nvPr/>
          </p:nvSpPr>
          <p:spPr bwMode="auto">
            <a:xfrm>
              <a:off x="3460750" y="1868488"/>
              <a:ext cx="292100" cy="139700"/>
            </a:xfrm>
            <a:custGeom>
              <a:avLst/>
              <a:gdLst>
                <a:gd name="T0" fmla="*/ 141 w 184"/>
                <a:gd name="T1" fmla="*/ 0 h 88"/>
                <a:gd name="T2" fmla="*/ 184 w 184"/>
                <a:gd name="T3" fmla="*/ 28 h 88"/>
                <a:gd name="T4" fmla="*/ 45 w 184"/>
                <a:gd name="T5" fmla="*/ 88 h 88"/>
                <a:gd name="T6" fmla="*/ 0 w 184"/>
                <a:gd name="T7" fmla="*/ 60 h 88"/>
                <a:gd name="T8" fmla="*/ 141 w 184"/>
                <a:gd name="T9" fmla="*/ 0 h 88"/>
              </a:gdLst>
              <a:ahLst/>
              <a:cxnLst>
                <a:cxn ang="0">
                  <a:pos x="T0" y="T1"/>
                </a:cxn>
                <a:cxn ang="0">
                  <a:pos x="T2" y="T3"/>
                </a:cxn>
                <a:cxn ang="0">
                  <a:pos x="T4" y="T5"/>
                </a:cxn>
                <a:cxn ang="0">
                  <a:pos x="T6" y="T7"/>
                </a:cxn>
                <a:cxn ang="0">
                  <a:pos x="T8" y="T9"/>
                </a:cxn>
              </a:cxnLst>
              <a:rect l="0" t="0" r="r" b="b"/>
              <a:pathLst>
                <a:path w="184" h="88">
                  <a:moveTo>
                    <a:pt x="141" y="0"/>
                  </a:moveTo>
                  <a:lnTo>
                    <a:pt x="184" y="28"/>
                  </a:lnTo>
                  <a:lnTo>
                    <a:pt x="45" y="88"/>
                  </a:lnTo>
                  <a:lnTo>
                    <a:pt x="0" y="60"/>
                  </a:lnTo>
                  <a:lnTo>
                    <a:pt x="141" y="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25" name="Freeform 29">
              <a:extLst>
                <a:ext uri="{FF2B5EF4-FFF2-40B4-BE49-F238E27FC236}">
                  <a16:creationId xmlns:a16="http://schemas.microsoft.com/office/drawing/2014/main" id="{15C00444-A84F-4813-AF35-1BD58624CA39}"/>
                </a:ext>
              </a:extLst>
            </p:cNvPr>
            <p:cNvSpPr>
              <a:spLocks/>
            </p:cNvSpPr>
            <p:nvPr/>
          </p:nvSpPr>
          <p:spPr bwMode="auto">
            <a:xfrm>
              <a:off x="3657600" y="1735138"/>
              <a:ext cx="95250" cy="177800"/>
            </a:xfrm>
            <a:custGeom>
              <a:avLst/>
              <a:gdLst>
                <a:gd name="T0" fmla="*/ 0 w 60"/>
                <a:gd name="T1" fmla="*/ 0 h 112"/>
                <a:gd name="T2" fmla="*/ 46 w 60"/>
                <a:gd name="T3" fmla="*/ 28 h 112"/>
                <a:gd name="T4" fmla="*/ 60 w 60"/>
                <a:gd name="T5" fmla="*/ 112 h 112"/>
                <a:gd name="T6" fmla="*/ 17 w 60"/>
                <a:gd name="T7" fmla="*/ 84 h 112"/>
                <a:gd name="T8" fmla="*/ 0 w 60"/>
                <a:gd name="T9" fmla="*/ 0 h 112"/>
              </a:gdLst>
              <a:ahLst/>
              <a:cxnLst>
                <a:cxn ang="0">
                  <a:pos x="T0" y="T1"/>
                </a:cxn>
                <a:cxn ang="0">
                  <a:pos x="T2" y="T3"/>
                </a:cxn>
                <a:cxn ang="0">
                  <a:pos x="T4" y="T5"/>
                </a:cxn>
                <a:cxn ang="0">
                  <a:pos x="T6" y="T7"/>
                </a:cxn>
                <a:cxn ang="0">
                  <a:pos x="T8" y="T9"/>
                </a:cxn>
              </a:cxnLst>
              <a:rect l="0" t="0" r="r" b="b"/>
              <a:pathLst>
                <a:path w="60" h="112">
                  <a:moveTo>
                    <a:pt x="0" y="0"/>
                  </a:moveTo>
                  <a:lnTo>
                    <a:pt x="46" y="28"/>
                  </a:lnTo>
                  <a:lnTo>
                    <a:pt x="60" y="112"/>
                  </a:lnTo>
                  <a:lnTo>
                    <a:pt x="17" y="84"/>
                  </a:lnTo>
                  <a:lnTo>
                    <a:pt x="0" y="0"/>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26" name="Freeform 30">
              <a:extLst>
                <a:ext uri="{FF2B5EF4-FFF2-40B4-BE49-F238E27FC236}">
                  <a16:creationId xmlns:a16="http://schemas.microsoft.com/office/drawing/2014/main" id="{00CC0F8A-EA2A-4280-B8F3-41A11D107747}"/>
                </a:ext>
              </a:extLst>
            </p:cNvPr>
            <p:cNvSpPr>
              <a:spLocks/>
            </p:cNvSpPr>
            <p:nvPr/>
          </p:nvSpPr>
          <p:spPr bwMode="auto">
            <a:xfrm>
              <a:off x="3371850" y="2195513"/>
              <a:ext cx="203200" cy="100013"/>
            </a:xfrm>
            <a:custGeom>
              <a:avLst/>
              <a:gdLst>
                <a:gd name="T0" fmla="*/ 82 w 128"/>
                <a:gd name="T1" fmla="*/ 0 h 63"/>
                <a:gd name="T2" fmla="*/ 128 w 128"/>
                <a:gd name="T3" fmla="*/ 27 h 63"/>
                <a:gd name="T4" fmla="*/ 44 w 128"/>
                <a:gd name="T5" fmla="*/ 63 h 63"/>
                <a:gd name="T6" fmla="*/ 0 w 128"/>
                <a:gd name="T7" fmla="*/ 34 h 63"/>
                <a:gd name="T8" fmla="*/ 82 w 128"/>
                <a:gd name="T9" fmla="*/ 0 h 63"/>
              </a:gdLst>
              <a:ahLst/>
              <a:cxnLst>
                <a:cxn ang="0">
                  <a:pos x="T0" y="T1"/>
                </a:cxn>
                <a:cxn ang="0">
                  <a:pos x="T2" y="T3"/>
                </a:cxn>
                <a:cxn ang="0">
                  <a:pos x="T4" y="T5"/>
                </a:cxn>
                <a:cxn ang="0">
                  <a:pos x="T6" y="T7"/>
                </a:cxn>
                <a:cxn ang="0">
                  <a:pos x="T8" y="T9"/>
                </a:cxn>
              </a:cxnLst>
              <a:rect l="0" t="0" r="r" b="b"/>
              <a:pathLst>
                <a:path w="128" h="63">
                  <a:moveTo>
                    <a:pt x="82" y="0"/>
                  </a:moveTo>
                  <a:lnTo>
                    <a:pt x="128" y="27"/>
                  </a:lnTo>
                  <a:lnTo>
                    <a:pt x="44" y="63"/>
                  </a:lnTo>
                  <a:lnTo>
                    <a:pt x="0" y="34"/>
                  </a:lnTo>
                  <a:lnTo>
                    <a:pt x="82" y="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27" name="Freeform 31">
              <a:extLst>
                <a:ext uri="{FF2B5EF4-FFF2-40B4-BE49-F238E27FC236}">
                  <a16:creationId xmlns:a16="http://schemas.microsoft.com/office/drawing/2014/main" id="{93651651-2282-4133-AB72-2D5369F2806F}"/>
                </a:ext>
              </a:extLst>
            </p:cNvPr>
            <p:cNvSpPr>
              <a:spLocks/>
            </p:cNvSpPr>
            <p:nvPr/>
          </p:nvSpPr>
          <p:spPr bwMode="auto">
            <a:xfrm>
              <a:off x="3460750" y="1963738"/>
              <a:ext cx="114300" cy="274638"/>
            </a:xfrm>
            <a:custGeom>
              <a:avLst/>
              <a:gdLst>
                <a:gd name="T0" fmla="*/ 0 w 72"/>
                <a:gd name="T1" fmla="*/ 0 h 173"/>
                <a:gd name="T2" fmla="*/ 45 w 72"/>
                <a:gd name="T3" fmla="*/ 28 h 173"/>
                <a:gd name="T4" fmla="*/ 72 w 72"/>
                <a:gd name="T5" fmla="*/ 173 h 173"/>
                <a:gd name="T6" fmla="*/ 26 w 72"/>
                <a:gd name="T7" fmla="*/ 146 h 173"/>
                <a:gd name="T8" fmla="*/ 0 w 72"/>
                <a:gd name="T9" fmla="*/ 0 h 173"/>
              </a:gdLst>
              <a:ahLst/>
              <a:cxnLst>
                <a:cxn ang="0">
                  <a:pos x="T0" y="T1"/>
                </a:cxn>
                <a:cxn ang="0">
                  <a:pos x="T2" y="T3"/>
                </a:cxn>
                <a:cxn ang="0">
                  <a:pos x="T4" y="T5"/>
                </a:cxn>
                <a:cxn ang="0">
                  <a:pos x="T6" y="T7"/>
                </a:cxn>
                <a:cxn ang="0">
                  <a:pos x="T8" y="T9"/>
                </a:cxn>
              </a:cxnLst>
              <a:rect l="0" t="0" r="r" b="b"/>
              <a:pathLst>
                <a:path w="72" h="173">
                  <a:moveTo>
                    <a:pt x="0" y="0"/>
                  </a:moveTo>
                  <a:lnTo>
                    <a:pt x="45" y="28"/>
                  </a:lnTo>
                  <a:lnTo>
                    <a:pt x="72" y="173"/>
                  </a:lnTo>
                  <a:lnTo>
                    <a:pt x="26" y="146"/>
                  </a:lnTo>
                  <a:lnTo>
                    <a:pt x="0" y="0"/>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28" name="Freeform 32">
              <a:extLst>
                <a:ext uri="{FF2B5EF4-FFF2-40B4-BE49-F238E27FC236}">
                  <a16:creationId xmlns:a16="http://schemas.microsoft.com/office/drawing/2014/main" id="{6493FCCE-2547-4BC9-AF5F-371FC6D69626}"/>
                </a:ext>
              </a:extLst>
            </p:cNvPr>
            <p:cNvSpPr>
              <a:spLocks/>
            </p:cNvSpPr>
            <p:nvPr/>
          </p:nvSpPr>
          <p:spPr bwMode="auto">
            <a:xfrm>
              <a:off x="3082925" y="1601788"/>
              <a:ext cx="601663" cy="647700"/>
            </a:xfrm>
            <a:custGeom>
              <a:avLst/>
              <a:gdLst>
                <a:gd name="T0" fmla="*/ 197 w 379"/>
                <a:gd name="T1" fmla="*/ 0 h 408"/>
                <a:gd name="T2" fmla="*/ 223 w 379"/>
                <a:gd name="T3" fmla="*/ 144 h 408"/>
                <a:gd name="T4" fmla="*/ 362 w 379"/>
                <a:gd name="T5" fmla="*/ 84 h 408"/>
                <a:gd name="T6" fmla="*/ 379 w 379"/>
                <a:gd name="T7" fmla="*/ 168 h 408"/>
                <a:gd name="T8" fmla="*/ 238 w 379"/>
                <a:gd name="T9" fmla="*/ 228 h 408"/>
                <a:gd name="T10" fmla="*/ 264 w 379"/>
                <a:gd name="T11" fmla="*/ 374 h 408"/>
                <a:gd name="T12" fmla="*/ 182 w 379"/>
                <a:gd name="T13" fmla="*/ 408 h 408"/>
                <a:gd name="T14" fmla="*/ 156 w 379"/>
                <a:gd name="T15" fmla="*/ 264 h 408"/>
                <a:gd name="T16" fmla="*/ 17 w 379"/>
                <a:gd name="T17" fmla="*/ 324 h 408"/>
                <a:gd name="T18" fmla="*/ 0 w 379"/>
                <a:gd name="T19" fmla="*/ 237 h 408"/>
                <a:gd name="T20" fmla="*/ 142 w 379"/>
                <a:gd name="T21" fmla="*/ 177 h 408"/>
                <a:gd name="T22" fmla="*/ 115 w 379"/>
                <a:gd name="T23" fmla="*/ 33 h 408"/>
                <a:gd name="T24" fmla="*/ 197 w 379"/>
                <a:gd name="T25"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 h="408">
                  <a:moveTo>
                    <a:pt x="197" y="0"/>
                  </a:moveTo>
                  <a:lnTo>
                    <a:pt x="223" y="144"/>
                  </a:lnTo>
                  <a:lnTo>
                    <a:pt x="362" y="84"/>
                  </a:lnTo>
                  <a:lnTo>
                    <a:pt x="379" y="168"/>
                  </a:lnTo>
                  <a:lnTo>
                    <a:pt x="238" y="228"/>
                  </a:lnTo>
                  <a:lnTo>
                    <a:pt x="264" y="374"/>
                  </a:lnTo>
                  <a:lnTo>
                    <a:pt x="182" y="408"/>
                  </a:lnTo>
                  <a:lnTo>
                    <a:pt x="156" y="264"/>
                  </a:lnTo>
                  <a:lnTo>
                    <a:pt x="17" y="324"/>
                  </a:lnTo>
                  <a:lnTo>
                    <a:pt x="0" y="237"/>
                  </a:lnTo>
                  <a:lnTo>
                    <a:pt x="142" y="177"/>
                  </a:lnTo>
                  <a:lnTo>
                    <a:pt x="115" y="33"/>
                  </a:lnTo>
                  <a:lnTo>
                    <a:pt x="197"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129" name="Group 128">
            <a:extLst>
              <a:ext uri="{FF2B5EF4-FFF2-40B4-BE49-F238E27FC236}">
                <a16:creationId xmlns:a16="http://schemas.microsoft.com/office/drawing/2014/main" id="{7C3E3BCF-1D00-4916-9C19-70385AAA25A2}"/>
              </a:ext>
            </a:extLst>
          </p:cNvPr>
          <p:cNvGrpSpPr/>
          <p:nvPr/>
        </p:nvGrpSpPr>
        <p:grpSpPr>
          <a:xfrm>
            <a:off x="894450" y="5407025"/>
            <a:ext cx="465347" cy="465347"/>
            <a:chOff x="2335848" y="1439863"/>
            <a:chExt cx="1009650" cy="1009650"/>
          </a:xfrm>
        </p:grpSpPr>
        <p:sp>
          <p:nvSpPr>
            <p:cNvPr id="130" name="Freeform 9">
              <a:extLst>
                <a:ext uri="{FF2B5EF4-FFF2-40B4-BE49-F238E27FC236}">
                  <a16:creationId xmlns:a16="http://schemas.microsoft.com/office/drawing/2014/main" id="{1C81D776-13F8-489C-A3D2-C40BE8FFFF2C}"/>
                </a:ext>
              </a:extLst>
            </p:cNvPr>
            <p:cNvSpPr>
              <a:spLocks/>
            </p:cNvSpPr>
            <p:nvPr/>
          </p:nvSpPr>
          <p:spPr bwMode="auto">
            <a:xfrm>
              <a:off x="2691448" y="1439863"/>
              <a:ext cx="298450" cy="1009650"/>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31" name="Freeform 10">
              <a:extLst>
                <a:ext uri="{FF2B5EF4-FFF2-40B4-BE49-F238E27FC236}">
                  <a16:creationId xmlns:a16="http://schemas.microsoft.com/office/drawing/2014/main" id="{E7A221DE-15D8-4EDA-A3D8-D341A15F4FD4}"/>
                </a:ext>
              </a:extLst>
            </p:cNvPr>
            <p:cNvSpPr>
              <a:spLocks/>
            </p:cNvSpPr>
            <p:nvPr/>
          </p:nvSpPr>
          <p:spPr bwMode="auto">
            <a:xfrm>
              <a:off x="2335848" y="1795463"/>
              <a:ext cx="1009650" cy="298450"/>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138" name="Group 137">
            <a:extLst>
              <a:ext uri="{FF2B5EF4-FFF2-40B4-BE49-F238E27FC236}">
                <a16:creationId xmlns:a16="http://schemas.microsoft.com/office/drawing/2014/main" id="{0EB0E47D-97D9-4DDF-893C-7410403A0B01}"/>
              </a:ext>
            </a:extLst>
          </p:cNvPr>
          <p:cNvGrpSpPr/>
          <p:nvPr/>
        </p:nvGrpSpPr>
        <p:grpSpPr>
          <a:xfrm>
            <a:off x="3414713" y="1295018"/>
            <a:ext cx="337958" cy="337958"/>
            <a:chOff x="3035569" y="1413759"/>
            <a:chExt cx="337958" cy="337958"/>
          </a:xfrm>
        </p:grpSpPr>
        <p:sp>
          <p:nvSpPr>
            <p:cNvPr id="133" name="Freeform 9">
              <a:extLst>
                <a:ext uri="{FF2B5EF4-FFF2-40B4-BE49-F238E27FC236}">
                  <a16:creationId xmlns:a16="http://schemas.microsoft.com/office/drawing/2014/main" id="{C84B6CCE-DD76-4690-9B7D-A09208488B8E}"/>
                </a:ext>
              </a:extLst>
            </p:cNvPr>
            <p:cNvSpPr>
              <a:spLocks/>
            </p:cNvSpPr>
            <p:nvPr/>
          </p:nvSpPr>
          <p:spPr bwMode="auto">
            <a:xfrm rot="2612917">
              <a:off x="3154598" y="141375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34" name="Freeform 10">
              <a:extLst>
                <a:ext uri="{FF2B5EF4-FFF2-40B4-BE49-F238E27FC236}">
                  <a16:creationId xmlns:a16="http://schemas.microsoft.com/office/drawing/2014/main" id="{34CA2BEA-FE77-4815-A4FC-1F782DFCB168}"/>
                </a:ext>
              </a:extLst>
            </p:cNvPr>
            <p:cNvSpPr>
              <a:spLocks/>
            </p:cNvSpPr>
            <p:nvPr/>
          </p:nvSpPr>
          <p:spPr bwMode="auto">
            <a:xfrm rot="2612917">
              <a:off x="3035569" y="153278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10" name="Picture Placeholder 9">
            <a:extLst>
              <a:ext uri="{FF2B5EF4-FFF2-40B4-BE49-F238E27FC236}">
                <a16:creationId xmlns:a16="http://schemas.microsoft.com/office/drawing/2014/main" id="{E811891D-5D24-4CEC-A9DB-C73B24B86D58}"/>
              </a:ext>
            </a:extLst>
          </p:cNvPr>
          <p:cNvSpPr>
            <a:spLocks noGrp="1"/>
          </p:cNvSpPr>
          <p:nvPr>
            <p:ph type="pic" sz="quarter" idx="10"/>
          </p:nvPr>
        </p:nvSpPr>
        <p:spPr/>
        <p:txBody>
          <a:bodyPr/>
          <a:lstStyle/>
          <a:p>
            <a:endParaRPr lang="en-US"/>
          </a:p>
        </p:txBody>
      </p:sp>
      <p:sp>
        <p:nvSpPr>
          <p:cNvPr id="12" name="Picture Placeholder 11">
            <a:extLst>
              <a:ext uri="{FF2B5EF4-FFF2-40B4-BE49-F238E27FC236}">
                <a16:creationId xmlns:a16="http://schemas.microsoft.com/office/drawing/2014/main" id="{E6C2505F-9BB3-4117-86EF-CC6D81F7B44F}"/>
              </a:ext>
            </a:extLst>
          </p:cNvPr>
          <p:cNvSpPr>
            <a:spLocks noGrp="1"/>
          </p:cNvSpPr>
          <p:nvPr>
            <p:ph type="pic" sz="quarter" idx="11"/>
          </p:nvPr>
        </p:nvSpPr>
        <p:spPr/>
        <p:txBody>
          <a:bodyPr/>
          <a:lstStyle/>
          <a:p>
            <a:endParaRPr lang="en-US"/>
          </a:p>
        </p:txBody>
      </p:sp>
      <p:sp>
        <p:nvSpPr>
          <p:cNvPr id="14" name="Picture Placeholder 13">
            <a:extLst>
              <a:ext uri="{FF2B5EF4-FFF2-40B4-BE49-F238E27FC236}">
                <a16:creationId xmlns:a16="http://schemas.microsoft.com/office/drawing/2014/main" id="{B53C5182-BD71-430E-9B27-E5622881ACAD}"/>
              </a:ext>
            </a:extLst>
          </p:cNvPr>
          <p:cNvSpPr>
            <a:spLocks noGrp="1"/>
          </p:cNvSpPr>
          <p:nvPr>
            <p:ph type="pic" sz="quarter" idx="12"/>
          </p:nvPr>
        </p:nvSpPr>
        <p:spPr/>
        <p:txBody>
          <a:bodyPr/>
          <a:lstStyle/>
          <a:p>
            <a:endParaRPr lang="en-US"/>
          </a:p>
        </p:txBody>
      </p:sp>
      <p:sp>
        <p:nvSpPr>
          <p:cNvPr id="16" name="Picture Placeholder 15">
            <a:extLst>
              <a:ext uri="{FF2B5EF4-FFF2-40B4-BE49-F238E27FC236}">
                <a16:creationId xmlns:a16="http://schemas.microsoft.com/office/drawing/2014/main" id="{7FF14DFB-E6B5-4AE1-B4F9-790AB0909C69}"/>
              </a:ext>
            </a:extLst>
          </p:cNvPr>
          <p:cNvSpPr>
            <a:spLocks noGrp="1"/>
          </p:cNvSpPr>
          <p:nvPr>
            <p:ph type="pic" sz="quarter" idx="13"/>
          </p:nvPr>
        </p:nvSpPr>
        <p:spPr/>
        <p:txBody>
          <a:bodyPr/>
          <a:lstStyle/>
          <a:p>
            <a:endParaRPr lang="en-US"/>
          </a:p>
        </p:txBody>
      </p:sp>
    </p:spTree>
    <p:extLst>
      <p:ext uri="{BB962C8B-B14F-4D97-AF65-F5344CB8AC3E}">
        <p14:creationId xmlns:p14="http://schemas.microsoft.com/office/powerpoint/2010/main" val="281462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42" presetClass="path" presetSubtype="0" repeatCount="indefinite" accel="50000" decel="50000" autoRev="1" fill="hold" nodeType="withEffect">
                                  <p:stCondLst>
                                    <p:cond delay="250"/>
                                  </p:stCondLst>
                                  <p:childTnLst>
                                    <p:animMotion origin="layout" path="M 2.08333E-7 -4.44444E-6 L 2.08333E-7 0.11297 " pathEditMode="relative" rAng="0" ptsTypes="AA">
                                      <p:cBhvr>
                                        <p:cTn id="9" dur="6750" fill="hold"/>
                                        <p:tgtEl>
                                          <p:spTgt spid="121"/>
                                        </p:tgtEl>
                                        <p:attrNameLst>
                                          <p:attrName>ppt_x</p:attrName>
                                          <p:attrName>ppt_y</p:attrName>
                                        </p:attrNameLst>
                                      </p:cBhvr>
                                      <p:rCtr x="0" y="5648"/>
                                    </p:animMotion>
                                  </p:childTnLst>
                                </p:cTn>
                              </p:par>
                              <p:par>
                                <p:cTn id="10" presetID="10" presetClass="entr" presetSubtype="0" fill="hold" nodeType="withEffect">
                                  <p:stCondLst>
                                    <p:cond delay="500"/>
                                  </p:stCondLst>
                                  <p:childTnLst>
                                    <p:set>
                                      <p:cBhvr>
                                        <p:cTn id="11" dur="1" fill="hold">
                                          <p:stCondLst>
                                            <p:cond delay="0"/>
                                          </p:stCondLst>
                                        </p:cTn>
                                        <p:tgtEl>
                                          <p:spTgt spid="129"/>
                                        </p:tgtEl>
                                        <p:attrNameLst>
                                          <p:attrName>style.visibility</p:attrName>
                                        </p:attrNameLst>
                                      </p:cBhvr>
                                      <p:to>
                                        <p:strVal val="visible"/>
                                      </p:to>
                                    </p:set>
                                    <p:animEffect transition="in" filter="fade">
                                      <p:cBhvr>
                                        <p:cTn id="12" dur="750"/>
                                        <p:tgtEl>
                                          <p:spTgt spid="129"/>
                                        </p:tgtEl>
                                      </p:cBhvr>
                                    </p:animEffect>
                                  </p:childTnLst>
                                </p:cTn>
                              </p:par>
                              <p:par>
                                <p:cTn id="13" presetID="8" presetClass="emph" presetSubtype="0" repeatCount="indefinite" fill="hold" nodeType="withEffect">
                                  <p:stCondLst>
                                    <p:cond delay="0"/>
                                  </p:stCondLst>
                                  <p:childTnLst>
                                    <p:animRot by="21600000">
                                      <p:cBhvr>
                                        <p:cTn id="14" dur="5000" fill="hold"/>
                                        <p:tgtEl>
                                          <p:spTgt spid="129"/>
                                        </p:tgtEl>
                                        <p:attrNameLst>
                                          <p:attrName>r</p:attrName>
                                        </p:attrNameLst>
                                      </p:cBhvr>
                                    </p:animRot>
                                  </p:childTnLst>
                                </p:cTn>
                              </p:par>
                              <p:par>
                                <p:cTn id="15" presetID="10" presetClass="entr" presetSubtype="0" fill="hold" nodeType="withEffect">
                                  <p:stCondLst>
                                    <p:cond delay="500"/>
                                  </p:stCondLst>
                                  <p:childTnLst>
                                    <p:set>
                                      <p:cBhvr>
                                        <p:cTn id="16" dur="1" fill="hold">
                                          <p:stCondLst>
                                            <p:cond delay="0"/>
                                          </p:stCondLst>
                                        </p:cTn>
                                        <p:tgtEl>
                                          <p:spTgt spid="138"/>
                                        </p:tgtEl>
                                        <p:attrNameLst>
                                          <p:attrName>style.visibility</p:attrName>
                                        </p:attrNameLst>
                                      </p:cBhvr>
                                      <p:to>
                                        <p:strVal val="visible"/>
                                      </p:to>
                                    </p:set>
                                    <p:animEffect transition="in" filter="fade">
                                      <p:cBhvr>
                                        <p:cTn id="17" dur="750"/>
                                        <p:tgtEl>
                                          <p:spTgt spid="138"/>
                                        </p:tgtEl>
                                      </p:cBhvr>
                                    </p:animEffect>
                                  </p:childTnLst>
                                </p:cTn>
                              </p:par>
                              <p:par>
                                <p:cTn id="18" presetID="8" presetClass="emph" presetSubtype="0" repeatCount="indefinite" fill="hold" nodeType="withEffect">
                                  <p:stCondLst>
                                    <p:cond delay="0"/>
                                  </p:stCondLst>
                                  <p:childTnLst>
                                    <p:animRot by="-21600000">
                                      <p:cBhvr>
                                        <p:cTn id="19" dur="5000" fill="hold"/>
                                        <p:tgtEl>
                                          <p:spTgt spid="138"/>
                                        </p:tgtEl>
                                        <p:attrNameLst>
                                          <p:attrName>r</p:attrName>
                                        </p:attrNameLst>
                                      </p:cBhvr>
                                    </p:animRot>
                                  </p:childTnLst>
                                </p:cTn>
                              </p:par>
                              <p:par>
                                <p:cTn id="20" presetID="2" presetClass="entr" presetSubtype="4" decel="100000" fill="hold" nodeType="withEffect">
                                  <p:stCondLst>
                                    <p:cond delay="0"/>
                                  </p:stCondLst>
                                  <p:childTnLst>
                                    <p:set>
                                      <p:cBhvr>
                                        <p:cTn id="21" dur="1" fill="hold">
                                          <p:stCondLst>
                                            <p:cond delay="0"/>
                                          </p:stCondLst>
                                        </p:cTn>
                                        <p:tgtEl>
                                          <p:spTgt spid="102"/>
                                        </p:tgtEl>
                                        <p:attrNameLst>
                                          <p:attrName>style.visibility</p:attrName>
                                        </p:attrNameLst>
                                      </p:cBhvr>
                                      <p:to>
                                        <p:strVal val="visible"/>
                                      </p:to>
                                    </p:set>
                                    <p:anim calcmode="lin" valueType="num">
                                      <p:cBhvr additive="base">
                                        <p:cTn id="22" dur="1000" fill="hold"/>
                                        <p:tgtEl>
                                          <p:spTgt spid="102"/>
                                        </p:tgtEl>
                                        <p:attrNameLst>
                                          <p:attrName>ppt_x</p:attrName>
                                        </p:attrNameLst>
                                      </p:cBhvr>
                                      <p:tavLst>
                                        <p:tav tm="0">
                                          <p:val>
                                            <p:strVal val="#ppt_x"/>
                                          </p:val>
                                        </p:tav>
                                        <p:tav tm="100000">
                                          <p:val>
                                            <p:strVal val="#ppt_x"/>
                                          </p:val>
                                        </p:tav>
                                      </p:tavLst>
                                    </p:anim>
                                    <p:anim calcmode="lin" valueType="num">
                                      <p:cBhvr additive="base">
                                        <p:cTn id="23" dur="1000" fill="hold"/>
                                        <p:tgtEl>
                                          <p:spTgt spid="102"/>
                                        </p:tgtEl>
                                        <p:attrNameLst>
                                          <p:attrName>ppt_y</p:attrName>
                                        </p:attrNameLst>
                                      </p:cBhvr>
                                      <p:tavLst>
                                        <p:tav tm="0">
                                          <p:val>
                                            <p:strVal val="1+#ppt_h/2"/>
                                          </p:val>
                                        </p:tav>
                                        <p:tav tm="100000">
                                          <p:val>
                                            <p:strVal val="#ppt_y"/>
                                          </p:val>
                                        </p:tav>
                                      </p:tavLst>
                                    </p:anim>
                                  </p:childTnLst>
                                </p:cTn>
                              </p:par>
                              <p:par>
                                <p:cTn id="24" presetID="42" presetClass="path" presetSubtype="0" repeatCount="indefinite" autoRev="1" fill="hold" nodeType="withEffect">
                                  <p:stCondLst>
                                    <p:cond delay="980"/>
                                  </p:stCondLst>
                                  <p:childTnLst>
                                    <p:animMotion origin="layout" path="M -2.29167E-6 -2.96296E-6 L -2.29167E-6 -0.09213 " pathEditMode="relative" rAng="0" ptsTypes="AA">
                                      <p:cBhvr>
                                        <p:cTn id="25" dur="6750" fill="hold"/>
                                        <p:tgtEl>
                                          <p:spTgt spid="102"/>
                                        </p:tgtEl>
                                        <p:attrNameLst>
                                          <p:attrName>ppt_x</p:attrName>
                                          <p:attrName>ppt_y</p:attrName>
                                        </p:attrNameLst>
                                      </p:cBhvr>
                                      <p:rCtr x="0" y="-4606"/>
                                    </p:animMotion>
                                  </p:childTnLst>
                                </p:cTn>
                              </p:par>
                              <p:par>
                                <p:cTn id="26" presetID="10" presetClass="entr" presetSubtype="0" fill="hold" grpId="0" nodeType="withEffect">
                                  <p:stCondLst>
                                    <p:cond delay="500"/>
                                  </p:stCondLst>
                                  <p:childTnLst>
                                    <p:set>
                                      <p:cBhvr>
                                        <p:cTn id="27" dur="1" fill="hold">
                                          <p:stCondLst>
                                            <p:cond delay="0"/>
                                          </p:stCondLst>
                                        </p:cTn>
                                        <p:tgtEl>
                                          <p:spTgt spid="143"/>
                                        </p:tgtEl>
                                        <p:attrNameLst>
                                          <p:attrName>style.visibility</p:attrName>
                                        </p:attrNameLst>
                                      </p:cBhvr>
                                      <p:to>
                                        <p:strVal val="visible"/>
                                      </p:to>
                                    </p:set>
                                    <p:animEffect transition="in" filter="fade">
                                      <p:cBhvr>
                                        <p:cTn id="28" dur="1000"/>
                                        <p:tgtEl>
                                          <p:spTgt spid="14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19"/>
                                        </p:tgtEl>
                                        <p:attrNameLst>
                                          <p:attrName>style.visibility</p:attrName>
                                        </p:attrNameLst>
                                      </p:cBhvr>
                                      <p:to>
                                        <p:strVal val="visible"/>
                                      </p:to>
                                    </p:set>
                                    <p:animEffect transition="in" filter="fade">
                                      <p:cBhvr>
                                        <p:cTn id="31" dur="10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4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1557B-78A7-90BA-7B19-A30B58928033}"/>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044716D1-5FD5-9FF0-84E1-AE4C30149BFE}"/>
              </a:ext>
            </a:extLst>
          </p:cNvPr>
          <p:cNvGrpSpPr/>
          <p:nvPr/>
        </p:nvGrpSpPr>
        <p:grpSpPr>
          <a:xfrm>
            <a:off x="5623875" y="1927289"/>
            <a:ext cx="2248993" cy="2242428"/>
            <a:chOff x="6772802" y="1406220"/>
            <a:chExt cx="2248993" cy="2242428"/>
          </a:xfrm>
        </p:grpSpPr>
        <p:sp>
          <p:nvSpPr>
            <p:cNvPr id="24" name="Oval 7">
              <a:extLst>
                <a:ext uri="{FF2B5EF4-FFF2-40B4-BE49-F238E27FC236}">
                  <a16:creationId xmlns:a16="http://schemas.microsoft.com/office/drawing/2014/main" id="{3B2F3A56-31E8-E67B-27F6-19A02363A072}"/>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1CBF5765-2738-DB4A-CE1C-A92FFD091D34}"/>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8" name="Rectangle 8">
            <a:extLst>
              <a:ext uri="{FF2B5EF4-FFF2-40B4-BE49-F238E27FC236}">
                <a16:creationId xmlns:a16="http://schemas.microsoft.com/office/drawing/2014/main" id="{40CD2B7B-66F0-4512-F6C8-2175F83C25B6}"/>
              </a:ext>
            </a:extLst>
          </p:cNvPr>
          <p:cNvSpPr>
            <a:spLocks noChangeArrowheads="1"/>
          </p:cNvSpPr>
          <p:nvPr/>
        </p:nvSpPr>
        <p:spPr bwMode="auto">
          <a:xfrm>
            <a:off x="-1164" y="1510082"/>
            <a:ext cx="6610350" cy="4884738"/>
          </a:xfrm>
          <a:prstGeom prst="rect">
            <a:avLst/>
          </a:prstGeom>
          <a:gradFill>
            <a:gsLst>
              <a:gs pos="0">
                <a:srgbClr val="1DDAFE"/>
              </a:gs>
              <a:gs pos="100000">
                <a:srgbClr val="925AE8"/>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2" name="Blur_Sphere">
            <a:extLst>
              <a:ext uri="{FF2B5EF4-FFF2-40B4-BE49-F238E27FC236}">
                <a16:creationId xmlns:a16="http://schemas.microsoft.com/office/drawing/2014/main" id="{B57EE35A-72B6-F5DC-8EE7-31ED30392619}"/>
              </a:ext>
            </a:extLst>
          </p:cNvPr>
          <p:cNvSpPr/>
          <p:nvPr/>
        </p:nvSpPr>
        <p:spPr>
          <a:xfrm>
            <a:off x="5669282" y="1842614"/>
            <a:ext cx="1159496" cy="1852806"/>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CA48B429-F0DF-837C-179B-2288B0110263}"/>
              </a:ext>
            </a:extLst>
          </p:cNvPr>
          <p:cNvSpPr>
            <a:spLocks noChangeArrowheads="1"/>
          </p:cNvSpPr>
          <p:nvPr/>
        </p:nvSpPr>
        <p:spPr bwMode="auto">
          <a:xfrm>
            <a:off x="3765545" y="509288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9" name="Rectangle 9">
            <a:extLst>
              <a:ext uri="{FF2B5EF4-FFF2-40B4-BE49-F238E27FC236}">
                <a16:creationId xmlns:a16="http://schemas.microsoft.com/office/drawing/2014/main" id="{3E5EDBD3-B294-0262-684D-5F4333589CED}"/>
              </a:ext>
            </a:extLst>
          </p:cNvPr>
          <p:cNvSpPr>
            <a:spLocks noChangeArrowheads="1"/>
          </p:cNvSpPr>
          <p:nvPr/>
        </p:nvSpPr>
        <p:spPr bwMode="auto">
          <a:xfrm>
            <a:off x="-1164" y="1510082"/>
            <a:ext cx="6610350" cy="4884738"/>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 name="Freeform 10">
            <a:extLst>
              <a:ext uri="{FF2B5EF4-FFF2-40B4-BE49-F238E27FC236}">
                <a16:creationId xmlns:a16="http://schemas.microsoft.com/office/drawing/2014/main" id="{B1E39790-FFB2-FC6E-685F-4BFB02E6F864}"/>
              </a:ext>
            </a:extLst>
          </p:cNvPr>
          <p:cNvSpPr>
            <a:spLocks noEditPoints="1"/>
          </p:cNvSpPr>
          <p:nvPr/>
        </p:nvSpPr>
        <p:spPr bwMode="auto">
          <a:xfrm>
            <a:off x="-9102" y="1502144"/>
            <a:ext cx="6623050" cy="4900613"/>
          </a:xfrm>
          <a:custGeom>
            <a:avLst/>
            <a:gdLst>
              <a:gd name="T0" fmla="*/ 4172 w 4172"/>
              <a:gd name="T1" fmla="*/ 3087 h 3087"/>
              <a:gd name="T2" fmla="*/ 0 w 4172"/>
              <a:gd name="T3" fmla="*/ 3087 h 3087"/>
              <a:gd name="T4" fmla="*/ 0 w 4172"/>
              <a:gd name="T5" fmla="*/ 0 h 3087"/>
              <a:gd name="T6" fmla="*/ 4172 w 4172"/>
              <a:gd name="T7" fmla="*/ 0 h 3087"/>
              <a:gd name="T8" fmla="*/ 4172 w 4172"/>
              <a:gd name="T9" fmla="*/ 3087 h 3087"/>
              <a:gd name="T10" fmla="*/ 10 w 4172"/>
              <a:gd name="T11" fmla="*/ 3078 h 3087"/>
              <a:gd name="T12" fmla="*/ 4164 w 4172"/>
              <a:gd name="T13" fmla="*/ 3078 h 3087"/>
              <a:gd name="T14" fmla="*/ 4164 w 4172"/>
              <a:gd name="T15" fmla="*/ 10 h 3087"/>
              <a:gd name="T16" fmla="*/ 10 w 4172"/>
              <a:gd name="T17" fmla="*/ 10 h 3087"/>
              <a:gd name="T18" fmla="*/ 10 w 4172"/>
              <a:gd name="T19" fmla="*/ 3078 h 3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2" h="3087">
                <a:moveTo>
                  <a:pt x="4172" y="3087"/>
                </a:moveTo>
                <a:lnTo>
                  <a:pt x="0" y="3087"/>
                </a:lnTo>
                <a:lnTo>
                  <a:pt x="0" y="0"/>
                </a:lnTo>
                <a:lnTo>
                  <a:pt x="4172" y="0"/>
                </a:lnTo>
                <a:lnTo>
                  <a:pt x="4172" y="3087"/>
                </a:lnTo>
                <a:close/>
                <a:moveTo>
                  <a:pt x="10" y="3078"/>
                </a:moveTo>
                <a:lnTo>
                  <a:pt x="4164" y="3078"/>
                </a:lnTo>
                <a:lnTo>
                  <a:pt x="4164" y="10"/>
                </a:lnTo>
                <a:lnTo>
                  <a:pt x="10" y="10"/>
                </a:lnTo>
                <a:lnTo>
                  <a:pt x="10" y="3078"/>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nvGrpSpPr>
          <p:cNvPr id="39" name="Group 38">
            <a:extLst>
              <a:ext uri="{FF2B5EF4-FFF2-40B4-BE49-F238E27FC236}">
                <a16:creationId xmlns:a16="http://schemas.microsoft.com/office/drawing/2014/main" id="{B54091C4-7218-53B2-CAD1-29289E263C34}"/>
              </a:ext>
            </a:extLst>
          </p:cNvPr>
          <p:cNvGrpSpPr/>
          <p:nvPr/>
        </p:nvGrpSpPr>
        <p:grpSpPr>
          <a:xfrm>
            <a:off x="-597368" y="5472920"/>
            <a:ext cx="2396050" cy="2389054"/>
            <a:chOff x="551559" y="4354644"/>
            <a:chExt cx="2396050" cy="2389054"/>
          </a:xfrm>
        </p:grpSpPr>
        <p:sp>
          <p:nvSpPr>
            <p:cNvPr id="31" name="Oval 7">
              <a:extLst>
                <a:ext uri="{FF2B5EF4-FFF2-40B4-BE49-F238E27FC236}">
                  <a16:creationId xmlns:a16="http://schemas.microsoft.com/office/drawing/2014/main" id="{A76B3D33-BB8B-6DA0-F762-A27F6BBA6F22}"/>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89B91F91-4507-8769-2A59-3F9425418763}"/>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708A2736-68D3-D942-C655-BE670EECE534}"/>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2FD86806-3E4F-FBD6-8B8B-2BC5D0E2E55F}"/>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sp>
        <p:nvSpPr>
          <p:cNvPr id="71" name="Rectangle 31">
            <a:extLst>
              <a:ext uri="{FF2B5EF4-FFF2-40B4-BE49-F238E27FC236}">
                <a16:creationId xmlns:a16="http://schemas.microsoft.com/office/drawing/2014/main" id="{2A80050A-3321-CB81-357A-BFB87DF4C0B2}"/>
              </a:ext>
            </a:extLst>
          </p:cNvPr>
          <p:cNvSpPr>
            <a:spLocks noChangeArrowheads="1"/>
          </p:cNvSpPr>
          <p:nvPr/>
        </p:nvSpPr>
        <p:spPr bwMode="auto">
          <a:xfrm>
            <a:off x="3298932" y="436425"/>
            <a:ext cx="534120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1. TextField với controller</a:t>
            </a:r>
            <a:endParaRPr lang="ru-UA" altLang="ru-UA" sz="3200" b="1">
              <a:solidFill>
                <a:schemeClr val="bg2"/>
              </a:solidFill>
              <a:latin typeface="Montserrat" panose="00000500000000000000" pitchFamily="50" charset="-52"/>
            </a:endParaRPr>
          </a:p>
        </p:txBody>
      </p:sp>
      <p:pic>
        <p:nvPicPr>
          <p:cNvPr id="7" name="Picture 6">
            <a:extLst>
              <a:ext uri="{FF2B5EF4-FFF2-40B4-BE49-F238E27FC236}">
                <a16:creationId xmlns:a16="http://schemas.microsoft.com/office/drawing/2014/main" id="{EB314164-81B9-1ED2-2296-A3A3A962B40C}"/>
              </a:ext>
            </a:extLst>
          </p:cNvPr>
          <p:cNvPicPr>
            <a:picLocks noChangeAspect="1"/>
          </p:cNvPicPr>
          <p:nvPr/>
        </p:nvPicPr>
        <p:blipFill>
          <a:blip r:embed="rId2">
            <a:extLst>
              <a:ext uri="{28A0092B-C50C-407E-A947-70E740481C1C}">
                <a14:useLocalDpi xmlns:a14="http://schemas.microsoft.com/office/drawing/2010/main" val="0"/>
              </a:ext>
            </a:extLst>
          </a:blip>
          <a:srcRect l="11076" t="12221" r="11937" b="11289"/>
          <a:stretch>
            <a:fillRect/>
          </a:stretch>
        </p:blipFill>
        <p:spPr>
          <a:xfrm>
            <a:off x="886719" y="1502144"/>
            <a:ext cx="4709976" cy="4920264"/>
          </a:xfrm>
          <a:prstGeom prst="rect">
            <a:avLst/>
          </a:prstGeom>
        </p:spPr>
      </p:pic>
      <p:pic>
        <p:nvPicPr>
          <p:cNvPr id="3" name="Picture 2">
            <a:extLst>
              <a:ext uri="{FF2B5EF4-FFF2-40B4-BE49-F238E27FC236}">
                <a16:creationId xmlns:a16="http://schemas.microsoft.com/office/drawing/2014/main" id="{CEFEFC26-A59C-EBFF-0474-49F485D69254}"/>
              </a:ext>
            </a:extLst>
          </p:cNvPr>
          <p:cNvPicPr>
            <a:picLocks noChangeAspect="1"/>
          </p:cNvPicPr>
          <p:nvPr/>
        </p:nvPicPr>
        <p:blipFill>
          <a:blip r:embed="rId3"/>
          <a:stretch>
            <a:fillRect/>
          </a:stretch>
        </p:blipFill>
        <p:spPr>
          <a:xfrm>
            <a:off x="6924783" y="2409415"/>
            <a:ext cx="5029636" cy="3063505"/>
          </a:xfrm>
          <a:prstGeom prst="rect">
            <a:avLst/>
          </a:prstGeom>
        </p:spPr>
      </p:pic>
    </p:spTree>
    <p:extLst>
      <p:ext uri="{BB962C8B-B14F-4D97-AF65-F5344CB8AC3E}">
        <p14:creationId xmlns:p14="http://schemas.microsoft.com/office/powerpoint/2010/main" val="24399106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Sphere">
            <a:extLst>
              <a:ext uri="{FF2B5EF4-FFF2-40B4-BE49-F238E27FC236}">
                <a16:creationId xmlns:a16="http://schemas.microsoft.com/office/drawing/2014/main" id="{20C9247E-0514-4D5C-A64D-01453798C35B}"/>
              </a:ext>
            </a:extLst>
          </p:cNvPr>
          <p:cNvGrpSpPr/>
          <p:nvPr/>
        </p:nvGrpSpPr>
        <p:grpSpPr>
          <a:xfrm>
            <a:off x="9314863" y="1552117"/>
            <a:ext cx="1194484" cy="1268236"/>
            <a:chOff x="8266112" y="61656"/>
            <a:chExt cx="1282622" cy="1361817"/>
          </a:xfrm>
        </p:grpSpPr>
        <p:sp>
          <p:nvSpPr>
            <p:cNvPr id="35" name="Oval 7">
              <a:extLst>
                <a:ext uri="{FF2B5EF4-FFF2-40B4-BE49-F238E27FC236}">
                  <a16:creationId xmlns:a16="http://schemas.microsoft.com/office/drawing/2014/main" id="{427122A2-8891-437E-83CB-C4AE7750A8D1}"/>
                </a:ext>
              </a:extLst>
            </p:cNvPr>
            <p:cNvSpPr>
              <a:spLocks noChangeArrowheads="1"/>
            </p:cNvSpPr>
            <p:nvPr/>
          </p:nvSpPr>
          <p:spPr bwMode="auto">
            <a:xfrm>
              <a:off x="8312150" y="190499"/>
              <a:ext cx="1236584" cy="1232974"/>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6" name="Oval 7">
              <a:extLst>
                <a:ext uri="{FF2B5EF4-FFF2-40B4-BE49-F238E27FC236}">
                  <a16:creationId xmlns:a16="http://schemas.microsoft.com/office/drawing/2014/main" id="{47B9EAE6-6D80-4C39-AF4D-6C9F4CE2EE03}"/>
                </a:ext>
              </a:extLst>
            </p:cNvPr>
            <p:cNvSpPr>
              <a:spLocks noChangeArrowheads="1"/>
            </p:cNvSpPr>
            <p:nvPr/>
          </p:nvSpPr>
          <p:spPr bwMode="auto">
            <a:xfrm>
              <a:off x="8266112" y="61656"/>
              <a:ext cx="1019232" cy="1016257"/>
            </a:xfrm>
            <a:prstGeom prst="ellipse">
              <a:avLst/>
            </a:prstGeom>
            <a:solidFill>
              <a:schemeClr val="accent5">
                <a:lumMod val="40000"/>
                <a:lumOff val="60000"/>
              </a:schemeClr>
            </a:soli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33" name="Oval 23">
            <a:extLst>
              <a:ext uri="{FF2B5EF4-FFF2-40B4-BE49-F238E27FC236}">
                <a16:creationId xmlns:a16="http://schemas.microsoft.com/office/drawing/2014/main" id="{0FE5D2A3-124A-4A98-A715-BA0D8AFC08AC}"/>
              </a:ext>
            </a:extLst>
          </p:cNvPr>
          <p:cNvSpPr>
            <a:spLocks noChangeArrowheads="1"/>
          </p:cNvSpPr>
          <p:nvPr/>
        </p:nvSpPr>
        <p:spPr bwMode="auto">
          <a:xfrm>
            <a:off x="1662482" y="4823183"/>
            <a:ext cx="1375942" cy="1379775"/>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3" name="Freeform 10">
            <a:extLst>
              <a:ext uri="{FF2B5EF4-FFF2-40B4-BE49-F238E27FC236}">
                <a16:creationId xmlns:a16="http://schemas.microsoft.com/office/drawing/2014/main" id="{DB4705E6-1A13-40B3-9EAC-6611A33A2757}"/>
              </a:ext>
            </a:extLst>
          </p:cNvPr>
          <p:cNvSpPr>
            <a:spLocks/>
          </p:cNvSpPr>
          <p:nvPr/>
        </p:nvSpPr>
        <p:spPr bwMode="auto">
          <a:xfrm>
            <a:off x="2297113" y="1265238"/>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30D5FE"/>
              </a:gs>
              <a:gs pos="100000">
                <a:srgbClr val="739FF4"/>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4" name="Freeform 11">
            <a:extLst>
              <a:ext uri="{FF2B5EF4-FFF2-40B4-BE49-F238E27FC236}">
                <a16:creationId xmlns:a16="http://schemas.microsoft.com/office/drawing/2014/main" id="{755E4488-22FA-441E-89B7-F4DC68022827}"/>
              </a:ext>
            </a:extLst>
          </p:cNvPr>
          <p:cNvSpPr>
            <a:spLocks/>
          </p:cNvSpPr>
          <p:nvPr/>
        </p:nvSpPr>
        <p:spPr bwMode="auto">
          <a:xfrm>
            <a:off x="6342063" y="1265238"/>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63B4F8"/>
              </a:gs>
              <a:gs pos="100000">
                <a:srgbClr val="9066EB"/>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5" name="Freeform 12">
            <a:extLst>
              <a:ext uri="{FF2B5EF4-FFF2-40B4-BE49-F238E27FC236}">
                <a16:creationId xmlns:a16="http://schemas.microsoft.com/office/drawing/2014/main" id="{56A18EDC-89EE-4AAE-BB61-63253F4C8901}"/>
              </a:ext>
            </a:extLst>
          </p:cNvPr>
          <p:cNvSpPr>
            <a:spLocks/>
          </p:cNvSpPr>
          <p:nvPr/>
        </p:nvSpPr>
        <p:spPr bwMode="auto">
          <a:xfrm>
            <a:off x="2297113" y="3675063"/>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4FC5FB"/>
              </a:gs>
              <a:gs pos="100000">
                <a:srgbClr val="877EEF"/>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6" name="Freeform 13">
            <a:extLst>
              <a:ext uri="{FF2B5EF4-FFF2-40B4-BE49-F238E27FC236}">
                <a16:creationId xmlns:a16="http://schemas.microsoft.com/office/drawing/2014/main" id="{179A634A-0415-4F2A-BBD8-3AE82ACAF062}"/>
              </a:ext>
            </a:extLst>
          </p:cNvPr>
          <p:cNvSpPr>
            <a:spLocks/>
          </p:cNvSpPr>
          <p:nvPr/>
        </p:nvSpPr>
        <p:spPr bwMode="auto">
          <a:xfrm>
            <a:off x="6342063" y="3675063"/>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779CF4"/>
              </a:gs>
              <a:gs pos="100000">
                <a:srgbClr val="993CE3"/>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7" name="Blur_Sphere">
            <a:extLst>
              <a:ext uri="{FF2B5EF4-FFF2-40B4-BE49-F238E27FC236}">
                <a16:creationId xmlns:a16="http://schemas.microsoft.com/office/drawing/2014/main" id="{287CC06E-7FAC-40F2-B037-B0937B5230E3}"/>
              </a:ext>
            </a:extLst>
          </p:cNvPr>
          <p:cNvSpPr/>
          <p:nvPr/>
        </p:nvSpPr>
        <p:spPr>
          <a:xfrm>
            <a:off x="9077389" y="1407741"/>
            <a:ext cx="1081024" cy="1699780"/>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schemeClr>
              </a:gs>
              <a:gs pos="23000">
                <a:schemeClr val="accent6"/>
              </a:gs>
            </a:gsLst>
            <a:path path="circle">
              <a:fillToRect r="100000" b="100000"/>
            </a:path>
            <a:tileRect l="-100000" t="-100000"/>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38" name="Freeform: Shape 37">
            <a:extLst>
              <a:ext uri="{FF2B5EF4-FFF2-40B4-BE49-F238E27FC236}">
                <a16:creationId xmlns:a16="http://schemas.microsoft.com/office/drawing/2014/main" id="{27DB2705-F284-446D-AD38-06474CE0BEA8}"/>
              </a:ext>
            </a:extLst>
          </p:cNvPr>
          <p:cNvSpPr>
            <a:spLocks noChangeArrowheads="1"/>
          </p:cNvSpPr>
          <p:nvPr/>
        </p:nvSpPr>
        <p:spPr bwMode="auto">
          <a:xfrm>
            <a:off x="2117460" y="4635119"/>
            <a:ext cx="1120713" cy="1179894"/>
          </a:xfrm>
          <a:custGeom>
            <a:avLst/>
            <a:gdLst>
              <a:gd name="connsiteX0" fmla="*/ 53340 w 741311"/>
              <a:gd name="connsiteY0" fmla="*/ 0 h 780693"/>
              <a:gd name="connsiteX1" fmla="*/ 741311 w 741311"/>
              <a:gd name="connsiteY1" fmla="*/ 689888 h 780693"/>
              <a:gd name="connsiteX2" fmla="*/ 732183 w 741311"/>
              <a:gd name="connsiteY2" fmla="*/ 780693 h 780693"/>
              <a:gd name="connsiteX3" fmla="*/ 668228 w 741311"/>
              <a:gd name="connsiteY3" fmla="*/ 780693 h 780693"/>
              <a:gd name="connsiteX4" fmla="*/ 445611 w 741311"/>
              <a:gd name="connsiteY4" fmla="*/ 780693 h 780693"/>
              <a:gd name="connsiteX5" fmla="*/ 0 w 741311"/>
              <a:gd name="connsiteY5" fmla="*/ 334703 h 780693"/>
              <a:gd name="connsiteX6" fmla="*/ 0 w 741311"/>
              <a:gd name="connsiteY6" fmla="*/ 152194 h 780693"/>
              <a:gd name="connsiteX7" fmla="*/ 0 w 741311"/>
              <a:gd name="connsiteY7" fmla="*/ 5392 h 780693"/>
              <a:gd name="connsiteX0" fmla="*/ 53340 w 741311"/>
              <a:gd name="connsiteY0" fmla="*/ 450 h 781143"/>
              <a:gd name="connsiteX1" fmla="*/ 741311 w 741311"/>
              <a:gd name="connsiteY1" fmla="*/ 690338 h 781143"/>
              <a:gd name="connsiteX2" fmla="*/ 732183 w 741311"/>
              <a:gd name="connsiteY2" fmla="*/ 781143 h 781143"/>
              <a:gd name="connsiteX3" fmla="*/ 668228 w 741311"/>
              <a:gd name="connsiteY3" fmla="*/ 781143 h 781143"/>
              <a:gd name="connsiteX4" fmla="*/ 445611 w 741311"/>
              <a:gd name="connsiteY4" fmla="*/ 781143 h 781143"/>
              <a:gd name="connsiteX5" fmla="*/ 0 w 741311"/>
              <a:gd name="connsiteY5" fmla="*/ 335153 h 781143"/>
              <a:gd name="connsiteX6" fmla="*/ 0 w 741311"/>
              <a:gd name="connsiteY6" fmla="*/ 152644 h 781143"/>
              <a:gd name="connsiteX7" fmla="*/ 0 w 741311"/>
              <a:gd name="connsiteY7" fmla="*/ 5842 h 781143"/>
              <a:gd name="connsiteX8" fmla="*/ 53340 w 741311"/>
              <a:gd name="connsiteY8" fmla="*/ 450 h 781143"/>
              <a:gd name="connsiteX0" fmla="*/ 53340 w 742000"/>
              <a:gd name="connsiteY0" fmla="*/ 491 h 781184"/>
              <a:gd name="connsiteX1" fmla="*/ 741311 w 742000"/>
              <a:gd name="connsiteY1" fmla="*/ 690379 h 781184"/>
              <a:gd name="connsiteX2" fmla="*/ 732183 w 742000"/>
              <a:gd name="connsiteY2" fmla="*/ 781184 h 781184"/>
              <a:gd name="connsiteX3" fmla="*/ 668228 w 742000"/>
              <a:gd name="connsiteY3" fmla="*/ 781184 h 781184"/>
              <a:gd name="connsiteX4" fmla="*/ 445611 w 742000"/>
              <a:gd name="connsiteY4" fmla="*/ 781184 h 781184"/>
              <a:gd name="connsiteX5" fmla="*/ 0 w 742000"/>
              <a:gd name="connsiteY5" fmla="*/ 335194 h 781184"/>
              <a:gd name="connsiteX6" fmla="*/ 0 w 742000"/>
              <a:gd name="connsiteY6" fmla="*/ 152685 h 781184"/>
              <a:gd name="connsiteX7" fmla="*/ 0 w 742000"/>
              <a:gd name="connsiteY7" fmla="*/ 5883 h 781184"/>
              <a:gd name="connsiteX8" fmla="*/ 53340 w 742000"/>
              <a:gd name="connsiteY8" fmla="*/ 491 h 7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000" h="781184">
                <a:moveTo>
                  <a:pt x="53340" y="491"/>
                </a:moveTo>
                <a:cubicBezTo>
                  <a:pt x="551539" y="-13698"/>
                  <a:pt x="755501" y="280986"/>
                  <a:pt x="741311" y="690379"/>
                </a:cubicBezTo>
                <a:lnTo>
                  <a:pt x="732183" y="781184"/>
                </a:lnTo>
                <a:lnTo>
                  <a:pt x="668228" y="781184"/>
                </a:lnTo>
                <a:lnTo>
                  <a:pt x="445611" y="781184"/>
                </a:lnTo>
                <a:cubicBezTo>
                  <a:pt x="198049" y="781184"/>
                  <a:pt x="0" y="582966"/>
                  <a:pt x="0" y="335194"/>
                </a:cubicBezTo>
                <a:lnTo>
                  <a:pt x="0" y="152685"/>
                </a:lnTo>
                <a:lnTo>
                  <a:pt x="0" y="5883"/>
                </a:lnTo>
                <a:lnTo>
                  <a:pt x="53340" y="491"/>
                </a:ln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1651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nvGrpSpPr>
          <p:cNvPr id="3" name="Group 2">
            <a:extLst>
              <a:ext uri="{FF2B5EF4-FFF2-40B4-BE49-F238E27FC236}">
                <a16:creationId xmlns:a16="http://schemas.microsoft.com/office/drawing/2014/main" id="{D7AE5750-D9E1-4AFB-8CDD-D52A7FFFBEA6}"/>
              </a:ext>
            </a:extLst>
          </p:cNvPr>
          <p:cNvGrpSpPr/>
          <p:nvPr/>
        </p:nvGrpSpPr>
        <p:grpSpPr>
          <a:xfrm>
            <a:off x="2289175" y="1257300"/>
            <a:ext cx="3565525" cy="1944688"/>
            <a:chOff x="2289175" y="1257300"/>
            <a:chExt cx="3565525" cy="1944688"/>
          </a:xfrm>
        </p:grpSpPr>
        <p:sp>
          <p:nvSpPr>
            <p:cNvPr id="17" name="Freeform 14">
              <a:extLst>
                <a:ext uri="{FF2B5EF4-FFF2-40B4-BE49-F238E27FC236}">
                  <a16:creationId xmlns:a16="http://schemas.microsoft.com/office/drawing/2014/main" id="{94173EB3-EB86-4847-B818-967E67C2F0C3}"/>
                </a:ext>
              </a:extLst>
            </p:cNvPr>
            <p:cNvSpPr>
              <a:spLocks/>
            </p:cNvSpPr>
            <p:nvPr/>
          </p:nvSpPr>
          <p:spPr bwMode="auto">
            <a:xfrm>
              <a:off x="2297113" y="1265238"/>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Freeform 18">
              <a:extLst>
                <a:ext uri="{FF2B5EF4-FFF2-40B4-BE49-F238E27FC236}">
                  <a16:creationId xmlns:a16="http://schemas.microsoft.com/office/drawing/2014/main" id="{34CB0A67-7F6C-4B75-8911-40BE4BCF66DC}"/>
                </a:ext>
              </a:extLst>
            </p:cNvPr>
            <p:cNvSpPr>
              <a:spLocks noEditPoints="1"/>
            </p:cNvSpPr>
            <p:nvPr/>
          </p:nvSpPr>
          <p:spPr bwMode="auto">
            <a:xfrm>
              <a:off x="2289175" y="1257300"/>
              <a:ext cx="3565525" cy="1944688"/>
            </a:xfrm>
            <a:custGeom>
              <a:avLst/>
              <a:gdLst>
                <a:gd name="T0" fmla="*/ 817 w 936"/>
                <a:gd name="T1" fmla="*/ 510 h 510"/>
                <a:gd name="T2" fmla="*/ 119 w 936"/>
                <a:gd name="T3" fmla="*/ 510 h 510"/>
                <a:gd name="T4" fmla="*/ 0 w 936"/>
                <a:gd name="T5" fmla="*/ 391 h 510"/>
                <a:gd name="T6" fmla="*/ 0 w 936"/>
                <a:gd name="T7" fmla="*/ 119 h 510"/>
                <a:gd name="T8" fmla="*/ 119 w 936"/>
                <a:gd name="T9" fmla="*/ 0 h 510"/>
                <a:gd name="T10" fmla="*/ 817 w 936"/>
                <a:gd name="T11" fmla="*/ 0 h 510"/>
                <a:gd name="T12" fmla="*/ 936 w 936"/>
                <a:gd name="T13" fmla="*/ 119 h 510"/>
                <a:gd name="T14" fmla="*/ 936 w 936"/>
                <a:gd name="T15" fmla="*/ 391 h 510"/>
                <a:gd name="T16" fmla="*/ 817 w 936"/>
                <a:gd name="T17" fmla="*/ 510 h 510"/>
                <a:gd name="T18" fmla="*/ 119 w 936"/>
                <a:gd name="T19" fmla="*/ 3 h 510"/>
                <a:gd name="T20" fmla="*/ 3 w 936"/>
                <a:gd name="T21" fmla="*/ 119 h 510"/>
                <a:gd name="T22" fmla="*/ 3 w 936"/>
                <a:gd name="T23" fmla="*/ 391 h 510"/>
                <a:gd name="T24" fmla="*/ 119 w 936"/>
                <a:gd name="T25" fmla="*/ 507 h 510"/>
                <a:gd name="T26" fmla="*/ 817 w 936"/>
                <a:gd name="T27" fmla="*/ 507 h 510"/>
                <a:gd name="T28" fmla="*/ 933 w 936"/>
                <a:gd name="T29" fmla="*/ 391 h 510"/>
                <a:gd name="T30" fmla="*/ 933 w 936"/>
                <a:gd name="T31" fmla="*/ 119 h 510"/>
                <a:gd name="T32" fmla="*/ 817 w 936"/>
                <a:gd name="T33" fmla="*/ 3 h 510"/>
                <a:gd name="T34" fmla="*/ 119 w 936"/>
                <a:gd name="T35" fmla="*/ 3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6" h="510">
                  <a:moveTo>
                    <a:pt x="817" y="510"/>
                  </a:moveTo>
                  <a:cubicBezTo>
                    <a:pt x="119" y="510"/>
                    <a:pt x="119" y="510"/>
                    <a:pt x="119" y="510"/>
                  </a:cubicBezTo>
                  <a:cubicBezTo>
                    <a:pt x="53" y="510"/>
                    <a:pt x="0" y="457"/>
                    <a:pt x="0" y="391"/>
                  </a:cubicBezTo>
                  <a:cubicBezTo>
                    <a:pt x="0" y="119"/>
                    <a:pt x="0" y="119"/>
                    <a:pt x="0" y="119"/>
                  </a:cubicBezTo>
                  <a:cubicBezTo>
                    <a:pt x="0" y="53"/>
                    <a:pt x="53" y="0"/>
                    <a:pt x="119" y="0"/>
                  </a:cubicBezTo>
                  <a:cubicBezTo>
                    <a:pt x="817" y="0"/>
                    <a:pt x="817" y="0"/>
                    <a:pt x="817" y="0"/>
                  </a:cubicBezTo>
                  <a:cubicBezTo>
                    <a:pt x="883" y="0"/>
                    <a:pt x="936" y="53"/>
                    <a:pt x="936" y="119"/>
                  </a:cubicBezTo>
                  <a:cubicBezTo>
                    <a:pt x="936" y="391"/>
                    <a:pt x="936" y="391"/>
                    <a:pt x="936" y="391"/>
                  </a:cubicBezTo>
                  <a:cubicBezTo>
                    <a:pt x="936" y="457"/>
                    <a:pt x="883" y="510"/>
                    <a:pt x="817" y="510"/>
                  </a:cubicBezTo>
                  <a:close/>
                  <a:moveTo>
                    <a:pt x="119" y="3"/>
                  </a:moveTo>
                  <a:cubicBezTo>
                    <a:pt x="55" y="3"/>
                    <a:pt x="3" y="55"/>
                    <a:pt x="3" y="119"/>
                  </a:cubicBezTo>
                  <a:cubicBezTo>
                    <a:pt x="3" y="391"/>
                    <a:pt x="3" y="391"/>
                    <a:pt x="3" y="391"/>
                  </a:cubicBezTo>
                  <a:cubicBezTo>
                    <a:pt x="3" y="455"/>
                    <a:pt x="55" y="507"/>
                    <a:pt x="119" y="507"/>
                  </a:cubicBezTo>
                  <a:cubicBezTo>
                    <a:pt x="817" y="507"/>
                    <a:pt x="817" y="507"/>
                    <a:pt x="817" y="507"/>
                  </a:cubicBezTo>
                  <a:cubicBezTo>
                    <a:pt x="881" y="507"/>
                    <a:pt x="933" y="455"/>
                    <a:pt x="933" y="391"/>
                  </a:cubicBezTo>
                  <a:cubicBezTo>
                    <a:pt x="933" y="119"/>
                    <a:pt x="933" y="119"/>
                    <a:pt x="933" y="119"/>
                  </a:cubicBezTo>
                  <a:cubicBezTo>
                    <a:pt x="933" y="55"/>
                    <a:pt x="881" y="3"/>
                    <a:pt x="817" y="3"/>
                  </a:cubicBezTo>
                  <a:lnTo>
                    <a:pt x="119"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4" name="Group 3">
            <a:extLst>
              <a:ext uri="{FF2B5EF4-FFF2-40B4-BE49-F238E27FC236}">
                <a16:creationId xmlns:a16="http://schemas.microsoft.com/office/drawing/2014/main" id="{FED1F1B1-36E2-40C3-BBB3-8F9F85FC0092}"/>
              </a:ext>
            </a:extLst>
          </p:cNvPr>
          <p:cNvGrpSpPr/>
          <p:nvPr/>
        </p:nvGrpSpPr>
        <p:grpSpPr>
          <a:xfrm>
            <a:off x="6334125" y="1257300"/>
            <a:ext cx="3565525" cy="1944688"/>
            <a:chOff x="6334125" y="1257300"/>
            <a:chExt cx="3565525" cy="1944688"/>
          </a:xfrm>
        </p:grpSpPr>
        <p:sp>
          <p:nvSpPr>
            <p:cNvPr id="18" name="Freeform 15">
              <a:extLst>
                <a:ext uri="{FF2B5EF4-FFF2-40B4-BE49-F238E27FC236}">
                  <a16:creationId xmlns:a16="http://schemas.microsoft.com/office/drawing/2014/main" id="{83710653-06FA-4974-8304-AB22388A366B}"/>
                </a:ext>
              </a:extLst>
            </p:cNvPr>
            <p:cNvSpPr>
              <a:spLocks/>
            </p:cNvSpPr>
            <p:nvPr/>
          </p:nvSpPr>
          <p:spPr bwMode="auto">
            <a:xfrm>
              <a:off x="6342063" y="1265238"/>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2" name="Freeform 19">
              <a:extLst>
                <a:ext uri="{FF2B5EF4-FFF2-40B4-BE49-F238E27FC236}">
                  <a16:creationId xmlns:a16="http://schemas.microsoft.com/office/drawing/2014/main" id="{273A3861-DB19-4CA7-855D-0AE3A6435191}"/>
                </a:ext>
              </a:extLst>
            </p:cNvPr>
            <p:cNvSpPr>
              <a:spLocks noEditPoints="1"/>
            </p:cNvSpPr>
            <p:nvPr/>
          </p:nvSpPr>
          <p:spPr bwMode="auto">
            <a:xfrm>
              <a:off x="6334125" y="1257300"/>
              <a:ext cx="3565525" cy="1944688"/>
            </a:xfrm>
            <a:custGeom>
              <a:avLst/>
              <a:gdLst>
                <a:gd name="T0" fmla="*/ 817 w 936"/>
                <a:gd name="T1" fmla="*/ 510 h 510"/>
                <a:gd name="T2" fmla="*/ 119 w 936"/>
                <a:gd name="T3" fmla="*/ 510 h 510"/>
                <a:gd name="T4" fmla="*/ 0 w 936"/>
                <a:gd name="T5" fmla="*/ 391 h 510"/>
                <a:gd name="T6" fmla="*/ 0 w 936"/>
                <a:gd name="T7" fmla="*/ 119 h 510"/>
                <a:gd name="T8" fmla="*/ 119 w 936"/>
                <a:gd name="T9" fmla="*/ 0 h 510"/>
                <a:gd name="T10" fmla="*/ 817 w 936"/>
                <a:gd name="T11" fmla="*/ 0 h 510"/>
                <a:gd name="T12" fmla="*/ 936 w 936"/>
                <a:gd name="T13" fmla="*/ 119 h 510"/>
                <a:gd name="T14" fmla="*/ 936 w 936"/>
                <a:gd name="T15" fmla="*/ 391 h 510"/>
                <a:gd name="T16" fmla="*/ 817 w 936"/>
                <a:gd name="T17" fmla="*/ 510 h 510"/>
                <a:gd name="T18" fmla="*/ 119 w 936"/>
                <a:gd name="T19" fmla="*/ 3 h 510"/>
                <a:gd name="T20" fmla="*/ 3 w 936"/>
                <a:gd name="T21" fmla="*/ 119 h 510"/>
                <a:gd name="T22" fmla="*/ 3 w 936"/>
                <a:gd name="T23" fmla="*/ 391 h 510"/>
                <a:gd name="T24" fmla="*/ 119 w 936"/>
                <a:gd name="T25" fmla="*/ 507 h 510"/>
                <a:gd name="T26" fmla="*/ 817 w 936"/>
                <a:gd name="T27" fmla="*/ 507 h 510"/>
                <a:gd name="T28" fmla="*/ 933 w 936"/>
                <a:gd name="T29" fmla="*/ 391 h 510"/>
                <a:gd name="T30" fmla="*/ 933 w 936"/>
                <a:gd name="T31" fmla="*/ 119 h 510"/>
                <a:gd name="T32" fmla="*/ 817 w 936"/>
                <a:gd name="T33" fmla="*/ 3 h 510"/>
                <a:gd name="T34" fmla="*/ 119 w 936"/>
                <a:gd name="T35" fmla="*/ 3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6" h="510">
                  <a:moveTo>
                    <a:pt x="817" y="510"/>
                  </a:moveTo>
                  <a:cubicBezTo>
                    <a:pt x="119" y="510"/>
                    <a:pt x="119" y="510"/>
                    <a:pt x="119" y="510"/>
                  </a:cubicBezTo>
                  <a:cubicBezTo>
                    <a:pt x="53" y="510"/>
                    <a:pt x="0" y="457"/>
                    <a:pt x="0" y="391"/>
                  </a:cubicBezTo>
                  <a:cubicBezTo>
                    <a:pt x="0" y="119"/>
                    <a:pt x="0" y="119"/>
                    <a:pt x="0" y="119"/>
                  </a:cubicBezTo>
                  <a:cubicBezTo>
                    <a:pt x="0" y="53"/>
                    <a:pt x="53" y="0"/>
                    <a:pt x="119" y="0"/>
                  </a:cubicBezTo>
                  <a:cubicBezTo>
                    <a:pt x="817" y="0"/>
                    <a:pt x="817" y="0"/>
                    <a:pt x="817" y="0"/>
                  </a:cubicBezTo>
                  <a:cubicBezTo>
                    <a:pt x="883" y="0"/>
                    <a:pt x="936" y="53"/>
                    <a:pt x="936" y="119"/>
                  </a:cubicBezTo>
                  <a:cubicBezTo>
                    <a:pt x="936" y="391"/>
                    <a:pt x="936" y="391"/>
                    <a:pt x="936" y="391"/>
                  </a:cubicBezTo>
                  <a:cubicBezTo>
                    <a:pt x="936" y="457"/>
                    <a:pt x="883" y="510"/>
                    <a:pt x="817" y="510"/>
                  </a:cubicBezTo>
                  <a:close/>
                  <a:moveTo>
                    <a:pt x="119" y="3"/>
                  </a:moveTo>
                  <a:cubicBezTo>
                    <a:pt x="55" y="3"/>
                    <a:pt x="3" y="55"/>
                    <a:pt x="3" y="119"/>
                  </a:cubicBezTo>
                  <a:cubicBezTo>
                    <a:pt x="3" y="391"/>
                    <a:pt x="3" y="391"/>
                    <a:pt x="3" y="391"/>
                  </a:cubicBezTo>
                  <a:cubicBezTo>
                    <a:pt x="3" y="455"/>
                    <a:pt x="55" y="507"/>
                    <a:pt x="119" y="507"/>
                  </a:cubicBezTo>
                  <a:cubicBezTo>
                    <a:pt x="817" y="507"/>
                    <a:pt x="817" y="507"/>
                    <a:pt x="817" y="507"/>
                  </a:cubicBezTo>
                  <a:cubicBezTo>
                    <a:pt x="881" y="507"/>
                    <a:pt x="933" y="455"/>
                    <a:pt x="933" y="391"/>
                  </a:cubicBezTo>
                  <a:cubicBezTo>
                    <a:pt x="933" y="119"/>
                    <a:pt x="933" y="119"/>
                    <a:pt x="933" y="119"/>
                  </a:cubicBezTo>
                  <a:cubicBezTo>
                    <a:pt x="933" y="55"/>
                    <a:pt x="881" y="3"/>
                    <a:pt x="817" y="3"/>
                  </a:cubicBezTo>
                  <a:lnTo>
                    <a:pt x="119"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2" name="Group 1">
            <a:extLst>
              <a:ext uri="{FF2B5EF4-FFF2-40B4-BE49-F238E27FC236}">
                <a16:creationId xmlns:a16="http://schemas.microsoft.com/office/drawing/2014/main" id="{70C9CB36-CBCB-4D56-B89D-DAA500AF0311}"/>
              </a:ext>
            </a:extLst>
          </p:cNvPr>
          <p:cNvGrpSpPr/>
          <p:nvPr/>
        </p:nvGrpSpPr>
        <p:grpSpPr>
          <a:xfrm>
            <a:off x="2289175" y="3667125"/>
            <a:ext cx="3565525" cy="1944688"/>
            <a:chOff x="2289175" y="3667125"/>
            <a:chExt cx="3565525" cy="1944688"/>
          </a:xfrm>
        </p:grpSpPr>
        <p:sp>
          <p:nvSpPr>
            <p:cNvPr id="19" name="Freeform 16">
              <a:extLst>
                <a:ext uri="{FF2B5EF4-FFF2-40B4-BE49-F238E27FC236}">
                  <a16:creationId xmlns:a16="http://schemas.microsoft.com/office/drawing/2014/main" id="{79F27009-5ADB-46DC-A18C-95A049E3F0DD}"/>
                </a:ext>
              </a:extLst>
            </p:cNvPr>
            <p:cNvSpPr>
              <a:spLocks/>
            </p:cNvSpPr>
            <p:nvPr/>
          </p:nvSpPr>
          <p:spPr bwMode="auto">
            <a:xfrm>
              <a:off x="2297113" y="3675063"/>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3" name="Freeform 20">
              <a:extLst>
                <a:ext uri="{FF2B5EF4-FFF2-40B4-BE49-F238E27FC236}">
                  <a16:creationId xmlns:a16="http://schemas.microsoft.com/office/drawing/2014/main" id="{096603E9-72AF-4289-84E4-6035323B7F9A}"/>
                </a:ext>
              </a:extLst>
            </p:cNvPr>
            <p:cNvSpPr>
              <a:spLocks noEditPoints="1"/>
            </p:cNvSpPr>
            <p:nvPr/>
          </p:nvSpPr>
          <p:spPr bwMode="auto">
            <a:xfrm>
              <a:off x="2289175" y="3667125"/>
              <a:ext cx="3565525" cy="1944688"/>
            </a:xfrm>
            <a:custGeom>
              <a:avLst/>
              <a:gdLst>
                <a:gd name="T0" fmla="*/ 817 w 936"/>
                <a:gd name="T1" fmla="*/ 510 h 510"/>
                <a:gd name="T2" fmla="*/ 119 w 936"/>
                <a:gd name="T3" fmla="*/ 510 h 510"/>
                <a:gd name="T4" fmla="*/ 0 w 936"/>
                <a:gd name="T5" fmla="*/ 391 h 510"/>
                <a:gd name="T6" fmla="*/ 0 w 936"/>
                <a:gd name="T7" fmla="*/ 119 h 510"/>
                <a:gd name="T8" fmla="*/ 119 w 936"/>
                <a:gd name="T9" fmla="*/ 0 h 510"/>
                <a:gd name="T10" fmla="*/ 817 w 936"/>
                <a:gd name="T11" fmla="*/ 0 h 510"/>
                <a:gd name="T12" fmla="*/ 936 w 936"/>
                <a:gd name="T13" fmla="*/ 119 h 510"/>
                <a:gd name="T14" fmla="*/ 936 w 936"/>
                <a:gd name="T15" fmla="*/ 391 h 510"/>
                <a:gd name="T16" fmla="*/ 817 w 936"/>
                <a:gd name="T17" fmla="*/ 510 h 510"/>
                <a:gd name="T18" fmla="*/ 119 w 936"/>
                <a:gd name="T19" fmla="*/ 3 h 510"/>
                <a:gd name="T20" fmla="*/ 3 w 936"/>
                <a:gd name="T21" fmla="*/ 119 h 510"/>
                <a:gd name="T22" fmla="*/ 3 w 936"/>
                <a:gd name="T23" fmla="*/ 391 h 510"/>
                <a:gd name="T24" fmla="*/ 119 w 936"/>
                <a:gd name="T25" fmla="*/ 507 h 510"/>
                <a:gd name="T26" fmla="*/ 817 w 936"/>
                <a:gd name="T27" fmla="*/ 507 h 510"/>
                <a:gd name="T28" fmla="*/ 933 w 936"/>
                <a:gd name="T29" fmla="*/ 391 h 510"/>
                <a:gd name="T30" fmla="*/ 933 w 936"/>
                <a:gd name="T31" fmla="*/ 119 h 510"/>
                <a:gd name="T32" fmla="*/ 817 w 936"/>
                <a:gd name="T33" fmla="*/ 3 h 510"/>
                <a:gd name="T34" fmla="*/ 119 w 936"/>
                <a:gd name="T35" fmla="*/ 3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6" h="510">
                  <a:moveTo>
                    <a:pt x="817" y="510"/>
                  </a:moveTo>
                  <a:cubicBezTo>
                    <a:pt x="119" y="510"/>
                    <a:pt x="119" y="510"/>
                    <a:pt x="119" y="510"/>
                  </a:cubicBezTo>
                  <a:cubicBezTo>
                    <a:pt x="53" y="510"/>
                    <a:pt x="0" y="457"/>
                    <a:pt x="0" y="391"/>
                  </a:cubicBezTo>
                  <a:cubicBezTo>
                    <a:pt x="0" y="119"/>
                    <a:pt x="0" y="119"/>
                    <a:pt x="0" y="119"/>
                  </a:cubicBezTo>
                  <a:cubicBezTo>
                    <a:pt x="0" y="53"/>
                    <a:pt x="53" y="0"/>
                    <a:pt x="119" y="0"/>
                  </a:cubicBezTo>
                  <a:cubicBezTo>
                    <a:pt x="817" y="0"/>
                    <a:pt x="817" y="0"/>
                    <a:pt x="817" y="0"/>
                  </a:cubicBezTo>
                  <a:cubicBezTo>
                    <a:pt x="883" y="0"/>
                    <a:pt x="936" y="53"/>
                    <a:pt x="936" y="119"/>
                  </a:cubicBezTo>
                  <a:cubicBezTo>
                    <a:pt x="936" y="391"/>
                    <a:pt x="936" y="391"/>
                    <a:pt x="936" y="391"/>
                  </a:cubicBezTo>
                  <a:cubicBezTo>
                    <a:pt x="936" y="457"/>
                    <a:pt x="883" y="510"/>
                    <a:pt x="817" y="510"/>
                  </a:cubicBezTo>
                  <a:close/>
                  <a:moveTo>
                    <a:pt x="119" y="3"/>
                  </a:moveTo>
                  <a:cubicBezTo>
                    <a:pt x="55" y="3"/>
                    <a:pt x="3" y="55"/>
                    <a:pt x="3" y="119"/>
                  </a:cubicBezTo>
                  <a:cubicBezTo>
                    <a:pt x="3" y="391"/>
                    <a:pt x="3" y="391"/>
                    <a:pt x="3" y="391"/>
                  </a:cubicBezTo>
                  <a:cubicBezTo>
                    <a:pt x="3" y="455"/>
                    <a:pt x="55" y="507"/>
                    <a:pt x="119" y="507"/>
                  </a:cubicBezTo>
                  <a:cubicBezTo>
                    <a:pt x="817" y="507"/>
                    <a:pt x="817" y="507"/>
                    <a:pt x="817" y="507"/>
                  </a:cubicBezTo>
                  <a:cubicBezTo>
                    <a:pt x="881" y="507"/>
                    <a:pt x="933" y="455"/>
                    <a:pt x="933" y="391"/>
                  </a:cubicBezTo>
                  <a:cubicBezTo>
                    <a:pt x="933" y="119"/>
                    <a:pt x="933" y="119"/>
                    <a:pt x="933" y="119"/>
                  </a:cubicBezTo>
                  <a:cubicBezTo>
                    <a:pt x="933" y="55"/>
                    <a:pt x="881" y="3"/>
                    <a:pt x="817" y="3"/>
                  </a:cubicBezTo>
                  <a:lnTo>
                    <a:pt x="119"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5" name="Group 4">
            <a:extLst>
              <a:ext uri="{FF2B5EF4-FFF2-40B4-BE49-F238E27FC236}">
                <a16:creationId xmlns:a16="http://schemas.microsoft.com/office/drawing/2014/main" id="{1E957F6D-86D6-4CC2-AA98-4A1D0EE0CCA2}"/>
              </a:ext>
            </a:extLst>
          </p:cNvPr>
          <p:cNvGrpSpPr/>
          <p:nvPr/>
        </p:nvGrpSpPr>
        <p:grpSpPr>
          <a:xfrm>
            <a:off x="6334125" y="3667125"/>
            <a:ext cx="3565525" cy="1944688"/>
            <a:chOff x="6334125" y="3667125"/>
            <a:chExt cx="3565525" cy="1944688"/>
          </a:xfrm>
        </p:grpSpPr>
        <p:sp>
          <p:nvSpPr>
            <p:cNvPr id="20" name="Freeform 17">
              <a:extLst>
                <a:ext uri="{FF2B5EF4-FFF2-40B4-BE49-F238E27FC236}">
                  <a16:creationId xmlns:a16="http://schemas.microsoft.com/office/drawing/2014/main" id="{6FDF8A0F-E11E-44C7-8D1A-58E31FAA3DF9}"/>
                </a:ext>
              </a:extLst>
            </p:cNvPr>
            <p:cNvSpPr>
              <a:spLocks/>
            </p:cNvSpPr>
            <p:nvPr/>
          </p:nvSpPr>
          <p:spPr bwMode="auto">
            <a:xfrm>
              <a:off x="6342063" y="3675063"/>
              <a:ext cx="3549650" cy="1928813"/>
            </a:xfrm>
            <a:custGeom>
              <a:avLst/>
              <a:gdLst>
                <a:gd name="T0" fmla="*/ 815 w 932"/>
                <a:gd name="T1" fmla="*/ 506 h 506"/>
                <a:gd name="T2" fmla="*/ 117 w 932"/>
                <a:gd name="T3" fmla="*/ 506 h 506"/>
                <a:gd name="T4" fmla="*/ 0 w 932"/>
                <a:gd name="T5" fmla="*/ 389 h 506"/>
                <a:gd name="T6" fmla="*/ 0 w 932"/>
                <a:gd name="T7" fmla="*/ 117 h 506"/>
                <a:gd name="T8" fmla="*/ 117 w 932"/>
                <a:gd name="T9" fmla="*/ 0 h 506"/>
                <a:gd name="T10" fmla="*/ 815 w 932"/>
                <a:gd name="T11" fmla="*/ 0 h 506"/>
                <a:gd name="T12" fmla="*/ 932 w 932"/>
                <a:gd name="T13" fmla="*/ 117 h 506"/>
                <a:gd name="T14" fmla="*/ 932 w 932"/>
                <a:gd name="T15" fmla="*/ 389 h 506"/>
                <a:gd name="T16" fmla="*/ 815 w 932"/>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2" h="506">
                  <a:moveTo>
                    <a:pt x="815" y="506"/>
                  </a:moveTo>
                  <a:cubicBezTo>
                    <a:pt x="117" y="506"/>
                    <a:pt x="117" y="506"/>
                    <a:pt x="117" y="506"/>
                  </a:cubicBezTo>
                  <a:cubicBezTo>
                    <a:pt x="52" y="506"/>
                    <a:pt x="0" y="454"/>
                    <a:pt x="0" y="389"/>
                  </a:cubicBezTo>
                  <a:cubicBezTo>
                    <a:pt x="0" y="117"/>
                    <a:pt x="0" y="117"/>
                    <a:pt x="0" y="117"/>
                  </a:cubicBezTo>
                  <a:cubicBezTo>
                    <a:pt x="0" y="52"/>
                    <a:pt x="52" y="0"/>
                    <a:pt x="117" y="0"/>
                  </a:cubicBezTo>
                  <a:cubicBezTo>
                    <a:pt x="815" y="0"/>
                    <a:pt x="815" y="0"/>
                    <a:pt x="815" y="0"/>
                  </a:cubicBezTo>
                  <a:cubicBezTo>
                    <a:pt x="880" y="0"/>
                    <a:pt x="932" y="52"/>
                    <a:pt x="932" y="117"/>
                  </a:cubicBezTo>
                  <a:cubicBezTo>
                    <a:pt x="932" y="389"/>
                    <a:pt x="932" y="389"/>
                    <a:pt x="932" y="389"/>
                  </a:cubicBezTo>
                  <a:cubicBezTo>
                    <a:pt x="932" y="454"/>
                    <a:pt x="880" y="506"/>
                    <a:pt x="815" y="506"/>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4" name="Freeform 21">
              <a:extLst>
                <a:ext uri="{FF2B5EF4-FFF2-40B4-BE49-F238E27FC236}">
                  <a16:creationId xmlns:a16="http://schemas.microsoft.com/office/drawing/2014/main" id="{517DA918-3259-49D3-AC8E-FD6F6827C68D}"/>
                </a:ext>
              </a:extLst>
            </p:cNvPr>
            <p:cNvSpPr>
              <a:spLocks noEditPoints="1"/>
            </p:cNvSpPr>
            <p:nvPr/>
          </p:nvSpPr>
          <p:spPr bwMode="auto">
            <a:xfrm>
              <a:off x="6334125" y="3667125"/>
              <a:ext cx="3565525" cy="1944688"/>
            </a:xfrm>
            <a:custGeom>
              <a:avLst/>
              <a:gdLst>
                <a:gd name="T0" fmla="*/ 817 w 936"/>
                <a:gd name="T1" fmla="*/ 510 h 510"/>
                <a:gd name="T2" fmla="*/ 119 w 936"/>
                <a:gd name="T3" fmla="*/ 510 h 510"/>
                <a:gd name="T4" fmla="*/ 0 w 936"/>
                <a:gd name="T5" fmla="*/ 391 h 510"/>
                <a:gd name="T6" fmla="*/ 0 w 936"/>
                <a:gd name="T7" fmla="*/ 119 h 510"/>
                <a:gd name="T8" fmla="*/ 119 w 936"/>
                <a:gd name="T9" fmla="*/ 0 h 510"/>
                <a:gd name="T10" fmla="*/ 817 w 936"/>
                <a:gd name="T11" fmla="*/ 0 h 510"/>
                <a:gd name="T12" fmla="*/ 936 w 936"/>
                <a:gd name="T13" fmla="*/ 119 h 510"/>
                <a:gd name="T14" fmla="*/ 936 w 936"/>
                <a:gd name="T15" fmla="*/ 391 h 510"/>
                <a:gd name="T16" fmla="*/ 817 w 936"/>
                <a:gd name="T17" fmla="*/ 510 h 510"/>
                <a:gd name="T18" fmla="*/ 119 w 936"/>
                <a:gd name="T19" fmla="*/ 3 h 510"/>
                <a:gd name="T20" fmla="*/ 3 w 936"/>
                <a:gd name="T21" fmla="*/ 119 h 510"/>
                <a:gd name="T22" fmla="*/ 3 w 936"/>
                <a:gd name="T23" fmla="*/ 391 h 510"/>
                <a:gd name="T24" fmla="*/ 119 w 936"/>
                <a:gd name="T25" fmla="*/ 507 h 510"/>
                <a:gd name="T26" fmla="*/ 817 w 936"/>
                <a:gd name="T27" fmla="*/ 507 h 510"/>
                <a:gd name="T28" fmla="*/ 933 w 936"/>
                <a:gd name="T29" fmla="*/ 391 h 510"/>
                <a:gd name="T30" fmla="*/ 933 w 936"/>
                <a:gd name="T31" fmla="*/ 119 h 510"/>
                <a:gd name="T32" fmla="*/ 817 w 936"/>
                <a:gd name="T33" fmla="*/ 3 h 510"/>
                <a:gd name="T34" fmla="*/ 119 w 936"/>
                <a:gd name="T35" fmla="*/ 3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6" h="510">
                  <a:moveTo>
                    <a:pt x="817" y="510"/>
                  </a:moveTo>
                  <a:cubicBezTo>
                    <a:pt x="119" y="510"/>
                    <a:pt x="119" y="510"/>
                    <a:pt x="119" y="510"/>
                  </a:cubicBezTo>
                  <a:cubicBezTo>
                    <a:pt x="53" y="510"/>
                    <a:pt x="0" y="457"/>
                    <a:pt x="0" y="391"/>
                  </a:cubicBezTo>
                  <a:cubicBezTo>
                    <a:pt x="0" y="119"/>
                    <a:pt x="0" y="119"/>
                    <a:pt x="0" y="119"/>
                  </a:cubicBezTo>
                  <a:cubicBezTo>
                    <a:pt x="0" y="53"/>
                    <a:pt x="53" y="0"/>
                    <a:pt x="119" y="0"/>
                  </a:cubicBezTo>
                  <a:cubicBezTo>
                    <a:pt x="817" y="0"/>
                    <a:pt x="817" y="0"/>
                    <a:pt x="817" y="0"/>
                  </a:cubicBezTo>
                  <a:cubicBezTo>
                    <a:pt x="883" y="0"/>
                    <a:pt x="936" y="53"/>
                    <a:pt x="936" y="119"/>
                  </a:cubicBezTo>
                  <a:cubicBezTo>
                    <a:pt x="936" y="391"/>
                    <a:pt x="936" y="391"/>
                    <a:pt x="936" y="391"/>
                  </a:cubicBezTo>
                  <a:cubicBezTo>
                    <a:pt x="936" y="457"/>
                    <a:pt x="883" y="510"/>
                    <a:pt x="817" y="510"/>
                  </a:cubicBezTo>
                  <a:close/>
                  <a:moveTo>
                    <a:pt x="119" y="3"/>
                  </a:moveTo>
                  <a:cubicBezTo>
                    <a:pt x="55" y="3"/>
                    <a:pt x="3" y="55"/>
                    <a:pt x="3" y="119"/>
                  </a:cubicBezTo>
                  <a:cubicBezTo>
                    <a:pt x="3" y="391"/>
                    <a:pt x="3" y="391"/>
                    <a:pt x="3" y="391"/>
                  </a:cubicBezTo>
                  <a:cubicBezTo>
                    <a:pt x="3" y="455"/>
                    <a:pt x="55" y="507"/>
                    <a:pt x="119" y="507"/>
                  </a:cubicBezTo>
                  <a:cubicBezTo>
                    <a:pt x="817" y="507"/>
                    <a:pt x="817" y="507"/>
                    <a:pt x="817" y="507"/>
                  </a:cubicBezTo>
                  <a:cubicBezTo>
                    <a:pt x="881" y="507"/>
                    <a:pt x="933" y="455"/>
                    <a:pt x="933" y="391"/>
                  </a:cubicBezTo>
                  <a:cubicBezTo>
                    <a:pt x="933" y="119"/>
                    <a:pt x="933" y="119"/>
                    <a:pt x="933" y="119"/>
                  </a:cubicBezTo>
                  <a:cubicBezTo>
                    <a:pt x="933" y="55"/>
                    <a:pt x="881" y="3"/>
                    <a:pt x="817" y="3"/>
                  </a:cubicBezTo>
                  <a:lnTo>
                    <a:pt x="119" y="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5" name="Rectangle 22">
            <a:extLst>
              <a:ext uri="{FF2B5EF4-FFF2-40B4-BE49-F238E27FC236}">
                <a16:creationId xmlns:a16="http://schemas.microsoft.com/office/drawing/2014/main" id="{85501046-E421-49BB-867D-7C984E85C0A7}"/>
              </a:ext>
            </a:extLst>
          </p:cNvPr>
          <p:cNvSpPr>
            <a:spLocks noChangeArrowheads="1"/>
          </p:cNvSpPr>
          <p:nvPr/>
        </p:nvSpPr>
        <p:spPr bwMode="auto">
          <a:xfrm>
            <a:off x="3317875" y="1682750"/>
            <a:ext cx="15070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UA" altLang="ru-UA" sz="18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01. Title Here</a:t>
            </a:r>
            <a:endParaRPr kumimoji="0" lang="ru-UA" altLang="ru-UA" sz="1800" b="0" i="0" u="none" strike="noStrike" cap="none" normalizeH="0" baseline="0">
              <a:ln>
                <a:noFill/>
              </a:ln>
              <a:solidFill>
                <a:schemeClr val="tx1"/>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
        <p:nvSpPr>
          <p:cNvPr id="26" name="Rectangle 23">
            <a:extLst>
              <a:ext uri="{FF2B5EF4-FFF2-40B4-BE49-F238E27FC236}">
                <a16:creationId xmlns:a16="http://schemas.microsoft.com/office/drawing/2014/main" id="{E8FA1FFD-B858-4BEB-A22A-D568ED34BD8C}"/>
              </a:ext>
            </a:extLst>
          </p:cNvPr>
          <p:cNvSpPr>
            <a:spLocks noChangeArrowheads="1"/>
          </p:cNvSpPr>
          <p:nvPr/>
        </p:nvSpPr>
        <p:spPr bwMode="auto">
          <a:xfrm>
            <a:off x="7339013" y="1682750"/>
            <a:ext cx="15629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UA" altLang="ru-UA" sz="18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02. Title Here</a:t>
            </a:r>
            <a:endParaRPr kumimoji="0" lang="ru-UA" altLang="ru-UA" sz="1800" b="0" i="0" u="none" strike="noStrike" cap="none" normalizeH="0" baseline="0">
              <a:ln>
                <a:noFill/>
              </a:ln>
              <a:solidFill>
                <a:schemeClr val="tx1"/>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
        <p:nvSpPr>
          <p:cNvPr id="27" name="Rectangle 24">
            <a:extLst>
              <a:ext uri="{FF2B5EF4-FFF2-40B4-BE49-F238E27FC236}">
                <a16:creationId xmlns:a16="http://schemas.microsoft.com/office/drawing/2014/main" id="{B666E81C-E107-4293-886C-56DBD2DE8876}"/>
              </a:ext>
            </a:extLst>
          </p:cNvPr>
          <p:cNvSpPr>
            <a:spLocks noChangeArrowheads="1"/>
          </p:cNvSpPr>
          <p:nvPr/>
        </p:nvSpPr>
        <p:spPr bwMode="auto">
          <a:xfrm>
            <a:off x="3317875" y="4076700"/>
            <a:ext cx="15629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UA" altLang="ru-UA" sz="18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03. Title Here</a:t>
            </a:r>
            <a:endParaRPr kumimoji="0" lang="ru-UA" altLang="ru-UA" sz="1800" b="0" i="0" u="none" strike="noStrike" cap="none" normalizeH="0" baseline="0">
              <a:ln>
                <a:noFill/>
              </a:ln>
              <a:solidFill>
                <a:schemeClr val="tx1"/>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
        <p:nvSpPr>
          <p:cNvPr id="28" name="Rectangle 25">
            <a:extLst>
              <a:ext uri="{FF2B5EF4-FFF2-40B4-BE49-F238E27FC236}">
                <a16:creationId xmlns:a16="http://schemas.microsoft.com/office/drawing/2014/main" id="{839AB86D-DCD4-40C2-8A86-F695AF9288B6}"/>
              </a:ext>
            </a:extLst>
          </p:cNvPr>
          <p:cNvSpPr>
            <a:spLocks noChangeArrowheads="1"/>
          </p:cNvSpPr>
          <p:nvPr/>
        </p:nvSpPr>
        <p:spPr bwMode="auto">
          <a:xfrm>
            <a:off x="7339013" y="4076700"/>
            <a:ext cx="1585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UA" altLang="ru-UA" sz="18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04. Title Here</a:t>
            </a:r>
            <a:endParaRPr kumimoji="0" lang="ru-UA" altLang="ru-UA" sz="1800" b="0" i="0" u="none" strike="noStrike" cap="none" normalizeH="0" baseline="0">
              <a:ln>
                <a:noFill/>
              </a:ln>
              <a:solidFill>
                <a:schemeClr val="tx1"/>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
        <p:nvSpPr>
          <p:cNvPr id="39" name="TextBox 38">
            <a:extLst>
              <a:ext uri="{FF2B5EF4-FFF2-40B4-BE49-F238E27FC236}">
                <a16:creationId xmlns:a16="http://schemas.microsoft.com/office/drawing/2014/main" id="{E915940D-A002-4BE2-901D-5D2C33ADFFAF}"/>
              </a:ext>
            </a:extLst>
          </p:cNvPr>
          <p:cNvSpPr txBox="1"/>
          <p:nvPr/>
        </p:nvSpPr>
        <p:spPr>
          <a:xfrm>
            <a:off x="2680729" y="2148801"/>
            <a:ext cx="2831642" cy="507831"/>
          </a:xfrm>
          <a:prstGeom prst="rect">
            <a:avLst/>
          </a:prstGeom>
          <a:noFill/>
        </p:spPr>
        <p:txBody>
          <a:bodyPr wrap="square" rtlCol="0">
            <a:spAutoFit/>
          </a:bodyPr>
          <a:lstStyle/>
          <a:p>
            <a:pPr algn="ctr"/>
            <a:r>
              <a:rPr lang="en-US" sz="900">
                <a:solidFill>
                  <a:schemeClr val="bg2"/>
                </a:solidFill>
                <a:latin typeface="Montserrat Light" panose="00000400000000000000" pitchFamily="50" charset="-52"/>
              </a:rPr>
              <a:t>Lorem ipsum dolor sit amet, consectet adipiscing elit, sed do eiusmod tempor incididunt ut labore et dolore magna</a:t>
            </a:r>
            <a:endParaRPr lang="ru-UA" sz="900">
              <a:solidFill>
                <a:schemeClr val="bg2"/>
              </a:solidFill>
              <a:latin typeface="Montserrat Light" panose="00000400000000000000" pitchFamily="50" charset="-52"/>
            </a:endParaRPr>
          </a:p>
        </p:txBody>
      </p:sp>
      <p:sp>
        <p:nvSpPr>
          <p:cNvPr id="40" name="TextBox 39">
            <a:extLst>
              <a:ext uri="{FF2B5EF4-FFF2-40B4-BE49-F238E27FC236}">
                <a16:creationId xmlns:a16="http://schemas.microsoft.com/office/drawing/2014/main" id="{07FF3064-10CF-40C1-80F7-46E0027FE8DC}"/>
              </a:ext>
            </a:extLst>
          </p:cNvPr>
          <p:cNvSpPr txBox="1"/>
          <p:nvPr/>
        </p:nvSpPr>
        <p:spPr>
          <a:xfrm>
            <a:off x="6707445" y="2148801"/>
            <a:ext cx="2831642" cy="507831"/>
          </a:xfrm>
          <a:prstGeom prst="rect">
            <a:avLst/>
          </a:prstGeom>
          <a:noFill/>
        </p:spPr>
        <p:txBody>
          <a:bodyPr wrap="square" rtlCol="0">
            <a:spAutoFit/>
          </a:bodyPr>
          <a:lstStyle/>
          <a:p>
            <a:pPr algn="ctr"/>
            <a:r>
              <a:rPr lang="en-US" sz="900">
                <a:solidFill>
                  <a:schemeClr val="bg2"/>
                </a:solidFill>
                <a:latin typeface="Montserrat Light" panose="00000400000000000000" pitchFamily="50" charset="-52"/>
              </a:rPr>
              <a:t>Lorem ipsum dolor sit amet, consectet adipiscing elit, sed do eiusmod tempor incididunt ut labore et dolore magna</a:t>
            </a:r>
            <a:endParaRPr lang="ru-UA" sz="900">
              <a:solidFill>
                <a:schemeClr val="bg2"/>
              </a:solidFill>
              <a:latin typeface="Montserrat Light" panose="00000400000000000000" pitchFamily="50" charset="-52"/>
            </a:endParaRPr>
          </a:p>
        </p:txBody>
      </p:sp>
      <p:sp>
        <p:nvSpPr>
          <p:cNvPr id="41" name="TextBox 40">
            <a:extLst>
              <a:ext uri="{FF2B5EF4-FFF2-40B4-BE49-F238E27FC236}">
                <a16:creationId xmlns:a16="http://schemas.microsoft.com/office/drawing/2014/main" id="{42F207C4-291E-472B-919C-A0A6351DD47D}"/>
              </a:ext>
            </a:extLst>
          </p:cNvPr>
          <p:cNvSpPr txBox="1"/>
          <p:nvPr/>
        </p:nvSpPr>
        <p:spPr>
          <a:xfrm>
            <a:off x="2680729" y="4506107"/>
            <a:ext cx="2831642" cy="507831"/>
          </a:xfrm>
          <a:prstGeom prst="rect">
            <a:avLst/>
          </a:prstGeom>
          <a:noFill/>
        </p:spPr>
        <p:txBody>
          <a:bodyPr wrap="square" rtlCol="0">
            <a:spAutoFit/>
          </a:bodyPr>
          <a:lstStyle/>
          <a:p>
            <a:pPr algn="ctr"/>
            <a:r>
              <a:rPr lang="en-US" sz="900">
                <a:solidFill>
                  <a:schemeClr val="bg2"/>
                </a:solidFill>
                <a:latin typeface="Montserrat Light" panose="00000400000000000000" pitchFamily="50" charset="-52"/>
              </a:rPr>
              <a:t>Lorem ipsum dolor sit amet, consectet adipiscing elit, sed do eiusmod tempor incididunt ut labore et dolore magna</a:t>
            </a:r>
            <a:endParaRPr lang="ru-UA" sz="900">
              <a:solidFill>
                <a:schemeClr val="bg2"/>
              </a:solidFill>
              <a:latin typeface="Montserrat Light" panose="00000400000000000000" pitchFamily="50" charset="-52"/>
            </a:endParaRPr>
          </a:p>
        </p:txBody>
      </p:sp>
      <p:sp>
        <p:nvSpPr>
          <p:cNvPr id="42" name="TextBox 41">
            <a:extLst>
              <a:ext uri="{FF2B5EF4-FFF2-40B4-BE49-F238E27FC236}">
                <a16:creationId xmlns:a16="http://schemas.microsoft.com/office/drawing/2014/main" id="{3376AF76-6F4C-404F-95E1-38CF9C7BB1A9}"/>
              </a:ext>
            </a:extLst>
          </p:cNvPr>
          <p:cNvSpPr txBox="1"/>
          <p:nvPr/>
        </p:nvSpPr>
        <p:spPr>
          <a:xfrm>
            <a:off x="6707445" y="4506107"/>
            <a:ext cx="2831642" cy="507831"/>
          </a:xfrm>
          <a:prstGeom prst="rect">
            <a:avLst/>
          </a:prstGeom>
          <a:noFill/>
        </p:spPr>
        <p:txBody>
          <a:bodyPr wrap="square" rtlCol="0">
            <a:spAutoFit/>
          </a:bodyPr>
          <a:lstStyle/>
          <a:p>
            <a:pPr algn="ctr"/>
            <a:r>
              <a:rPr lang="en-US" sz="900">
                <a:solidFill>
                  <a:schemeClr val="bg2"/>
                </a:solidFill>
                <a:latin typeface="Montserrat Light" panose="00000400000000000000" pitchFamily="50" charset="-52"/>
              </a:rPr>
              <a:t>Lorem ipsum dolor sit amet, consectet adipiscing elit, sed do eiusmod tempor incididunt ut labore et dolore magna</a:t>
            </a:r>
            <a:endParaRPr lang="ru-UA" sz="900">
              <a:solidFill>
                <a:schemeClr val="bg2"/>
              </a:solidFill>
              <a:latin typeface="Montserrat Light" panose="00000400000000000000" pitchFamily="50" charset="-52"/>
            </a:endParaRPr>
          </a:p>
        </p:txBody>
      </p:sp>
    </p:spTree>
    <p:extLst>
      <p:ext uri="{BB962C8B-B14F-4D97-AF65-F5344CB8AC3E}">
        <p14:creationId xmlns:p14="http://schemas.microsoft.com/office/powerpoint/2010/main" val="263598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75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750"/>
                                        <p:tgtEl>
                                          <p:spTgt spid="3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750"/>
                                        <p:tgtEl>
                                          <p:spTgt spid="37"/>
                                        </p:tgtEl>
                                      </p:cBhvr>
                                    </p:animEffect>
                                  </p:childTnLst>
                                </p:cTn>
                              </p:par>
                              <p:par>
                                <p:cTn id="14" presetID="10" presetClass="entr" presetSubtype="0" fill="hold" nodeType="withEffect">
                                  <p:stCondLst>
                                    <p:cond delay="25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animBg="1"/>
      <p:bldP spid="3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0FF10-D136-F3CC-65A4-1B7E691C82AA}"/>
            </a:ext>
          </a:extLst>
        </p:cNvPr>
        <p:cNvGrpSpPr/>
        <p:nvPr/>
      </p:nvGrpSpPr>
      <p:grpSpPr>
        <a:xfrm>
          <a:off x="0" y="0"/>
          <a:ext cx="0" cy="0"/>
          <a:chOff x="0" y="0"/>
          <a:chExt cx="0" cy="0"/>
        </a:xfrm>
      </p:grpSpPr>
      <p:sp>
        <p:nvSpPr>
          <p:cNvPr id="54" name="Oval 7">
            <a:extLst>
              <a:ext uri="{FF2B5EF4-FFF2-40B4-BE49-F238E27FC236}">
                <a16:creationId xmlns:a16="http://schemas.microsoft.com/office/drawing/2014/main" id="{9110A8C6-E6A0-6EA5-7016-4695ABFF68CD}"/>
              </a:ext>
            </a:extLst>
          </p:cNvPr>
          <p:cNvSpPr>
            <a:spLocks noChangeArrowheads="1"/>
          </p:cNvSpPr>
          <p:nvPr/>
        </p:nvSpPr>
        <p:spPr bwMode="auto">
          <a:xfrm>
            <a:off x="10179488" y="1929417"/>
            <a:ext cx="1288612" cy="1284850"/>
          </a:xfrm>
          <a:prstGeom prst="ellipse">
            <a:avLst/>
          </a:prstGeom>
          <a:gradFill flip="none" rotWithShape="1">
            <a:gsLst>
              <a:gs pos="100000">
                <a:schemeClr val="accent3"/>
              </a:gs>
              <a:gs pos="0">
                <a:schemeClr val="accent1"/>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52" name="Oval 23">
            <a:extLst>
              <a:ext uri="{FF2B5EF4-FFF2-40B4-BE49-F238E27FC236}">
                <a16:creationId xmlns:a16="http://schemas.microsoft.com/office/drawing/2014/main" id="{E5DC81D8-F1AD-89AF-8383-26502D2BF376}"/>
              </a:ext>
            </a:extLst>
          </p:cNvPr>
          <p:cNvSpPr>
            <a:spLocks noChangeArrowheads="1"/>
          </p:cNvSpPr>
          <p:nvPr/>
        </p:nvSpPr>
        <p:spPr bwMode="auto">
          <a:xfrm>
            <a:off x="5228932" y="4290952"/>
            <a:ext cx="1610062" cy="161454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29" name="Rectangle 29">
            <a:extLst>
              <a:ext uri="{FF2B5EF4-FFF2-40B4-BE49-F238E27FC236}">
                <a16:creationId xmlns:a16="http://schemas.microsoft.com/office/drawing/2014/main" id="{E085709D-96E1-6327-C9AD-7AD83FDD44D7}"/>
              </a:ext>
            </a:extLst>
          </p:cNvPr>
          <p:cNvSpPr>
            <a:spLocks noChangeArrowheads="1"/>
          </p:cNvSpPr>
          <p:nvPr/>
        </p:nvSpPr>
        <p:spPr bwMode="auto">
          <a:xfrm>
            <a:off x="-3175" y="0"/>
            <a:ext cx="5908675" cy="6867525"/>
          </a:xfrm>
          <a:prstGeom prst="rect">
            <a:avLst/>
          </a:prstGeom>
          <a:gradFill>
            <a:gsLst>
              <a:gs pos="0">
                <a:srgbClr val="02DDFF"/>
              </a:gs>
              <a:gs pos="100000">
                <a:srgbClr val="897AEE"/>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53" name="Freeform: Shape 52">
            <a:extLst>
              <a:ext uri="{FF2B5EF4-FFF2-40B4-BE49-F238E27FC236}">
                <a16:creationId xmlns:a16="http://schemas.microsoft.com/office/drawing/2014/main" id="{FA10AD70-3DA8-9719-2142-43B107932A92}"/>
              </a:ext>
            </a:extLst>
          </p:cNvPr>
          <p:cNvSpPr>
            <a:spLocks noChangeArrowheads="1"/>
          </p:cNvSpPr>
          <p:nvPr/>
        </p:nvSpPr>
        <p:spPr bwMode="auto">
          <a:xfrm>
            <a:off x="4787386" y="3833432"/>
            <a:ext cx="1551975" cy="2591180"/>
          </a:xfrm>
          <a:custGeom>
            <a:avLst/>
            <a:gdLst>
              <a:gd name="connsiteX0" fmla="*/ 794968 w 794968"/>
              <a:gd name="connsiteY0" fmla="*/ 0 h 1720175"/>
              <a:gd name="connsiteX1" fmla="*/ 794968 w 794968"/>
              <a:gd name="connsiteY1" fmla="*/ 1720175 h 1720175"/>
              <a:gd name="connsiteX2" fmla="*/ 772999 w 794968"/>
              <a:gd name="connsiteY2" fmla="*/ 1719062 h 1720175"/>
              <a:gd name="connsiteX3" fmla="*/ 0 w 794968"/>
              <a:gd name="connsiteY3" fmla="*/ 860087 h 1720175"/>
              <a:gd name="connsiteX4" fmla="*/ 772999 w 794968"/>
              <a:gd name="connsiteY4" fmla="*/ 1112 h 1720175"/>
              <a:gd name="connsiteX0" fmla="*/ 794968 w 794968"/>
              <a:gd name="connsiteY0" fmla="*/ 0 h 1720175"/>
              <a:gd name="connsiteX1" fmla="*/ 794968 w 794968"/>
              <a:gd name="connsiteY1" fmla="*/ 1720175 h 1720175"/>
              <a:gd name="connsiteX2" fmla="*/ 772999 w 794968"/>
              <a:gd name="connsiteY2" fmla="*/ 1719062 h 1720175"/>
              <a:gd name="connsiteX3" fmla="*/ 0 w 794968"/>
              <a:gd name="connsiteY3" fmla="*/ 860087 h 1720175"/>
              <a:gd name="connsiteX4" fmla="*/ 772999 w 794968"/>
              <a:gd name="connsiteY4" fmla="*/ 1112 h 1720175"/>
              <a:gd name="connsiteX5" fmla="*/ 794968 w 794968"/>
              <a:gd name="connsiteY5" fmla="*/ 0 h 1720175"/>
              <a:gd name="connsiteX0" fmla="*/ 794991 w 794991"/>
              <a:gd name="connsiteY0" fmla="*/ 0 h 1720175"/>
              <a:gd name="connsiteX1" fmla="*/ 794991 w 794991"/>
              <a:gd name="connsiteY1" fmla="*/ 1720175 h 1720175"/>
              <a:gd name="connsiteX2" fmla="*/ 773022 w 794991"/>
              <a:gd name="connsiteY2" fmla="*/ 1719062 h 1720175"/>
              <a:gd name="connsiteX3" fmla="*/ 23 w 794991"/>
              <a:gd name="connsiteY3" fmla="*/ 860087 h 1720175"/>
              <a:gd name="connsiteX4" fmla="*/ 773022 w 794991"/>
              <a:gd name="connsiteY4" fmla="*/ 1112 h 1720175"/>
              <a:gd name="connsiteX5" fmla="*/ 794991 w 794991"/>
              <a:gd name="connsiteY5" fmla="*/ 0 h 1720175"/>
              <a:gd name="connsiteX0" fmla="*/ 795062 w 795062"/>
              <a:gd name="connsiteY0" fmla="*/ 0 h 1720175"/>
              <a:gd name="connsiteX1" fmla="*/ 795062 w 795062"/>
              <a:gd name="connsiteY1" fmla="*/ 1720175 h 1720175"/>
              <a:gd name="connsiteX2" fmla="*/ 773093 w 795062"/>
              <a:gd name="connsiteY2" fmla="*/ 1719062 h 1720175"/>
              <a:gd name="connsiteX3" fmla="*/ 94 w 795062"/>
              <a:gd name="connsiteY3" fmla="*/ 860087 h 1720175"/>
              <a:gd name="connsiteX4" fmla="*/ 773093 w 795062"/>
              <a:gd name="connsiteY4" fmla="*/ 1112 h 1720175"/>
              <a:gd name="connsiteX5" fmla="*/ 795062 w 795062"/>
              <a:gd name="connsiteY5" fmla="*/ 0 h 1720175"/>
              <a:gd name="connsiteX0" fmla="*/ 824930 w 824930"/>
              <a:gd name="connsiteY0" fmla="*/ 0 h 1720175"/>
              <a:gd name="connsiteX1" fmla="*/ 824930 w 824930"/>
              <a:gd name="connsiteY1" fmla="*/ 1720175 h 1720175"/>
              <a:gd name="connsiteX2" fmla="*/ 802961 w 824930"/>
              <a:gd name="connsiteY2" fmla="*/ 1719062 h 1720175"/>
              <a:gd name="connsiteX3" fmla="*/ 86 w 824930"/>
              <a:gd name="connsiteY3" fmla="*/ 856043 h 1720175"/>
              <a:gd name="connsiteX4" fmla="*/ 802961 w 824930"/>
              <a:gd name="connsiteY4" fmla="*/ 1112 h 1720175"/>
              <a:gd name="connsiteX5" fmla="*/ 824930 w 824930"/>
              <a:gd name="connsiteY5" fmla="*/ 0 h 1720175"/>
              <a:gd name="connsiteX0" fmla="*/ 845687 w 845687"/>
              <a:gd name="connsiteY0" fmla="*/ 0 h 1720175"/>
              <a:gd name="connsiteX1" fmla="*/ 845687 w 845687"/>
              <a:gd name="connsiteY1" fmla="*/ 1720175 h 1720175"/>
              <a:gd name="connsiteX2" fmla="*/ 823718 w 845687"/>
              <a:gd name="connsiteY2" fmla="*/ 1719062 h 1720175"/>
              <a:gd name="connsiteX3" fmla="*/ 82 w 845687"/>
              <a:gd name="connsiteY3" fmla="*/ 856043 h 1720175"/>
              <a:gd name="connsiteX4" fmla="*/ 823718 w 845687"/>
              <a:gd name="connsiteY4" fmla="*/ 1112 h 1720175"/>
              <a:gd name="connsiteX5" fmla="*/ 845687 w 845687"/>
              <a:gd name="connsiteY5" fmla="*/ 0 h 172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5687" h="1720175">
                <a:moveTo>
                  <a:pt x="845687" y="0"/>
                </a:moveTo>
                <a:lnTo>
                  <a:pt x="845687" y="1720175"/>
                </a:lnTo>
                <a:lnTo>
                  <a:pt x="823718" y="1719062"/>
                </a:lnTo>
                <a:cubicBezTo>
                  <a:pt x="389536" y="1674846"/>
                  <a:pt x="-6558" y="1501265"/>
                  <a:pt x="82" y="856043"/>
                </a:cubicBezTo>
                <a:cubicBezTo>
                  <a:pt x="6722" y="210821"/>
                  <a:pt x="389536" y="45328"/>
                  <a:pt x="823718" y="1112"/>
                </a:cubicBezTo>
                <a:lnTo>
                  <a:pt x="845687" y="0"/>
                </a:ln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3810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30" name="Glass">
            <a:extLst>
              <a:ext uri="{FF2B5EF4-FFF2-40B4-BE49-F238E27FC236}">
                <a16:creationId xmlns:a16="http://schemas.microsoft.com/office/drawing/2014/main" id="{6579DBEA-4549-506D-2AD4-FC46360AAA11}"/>
              </a:ext>
            </a:extLst>
          </p:cNvPr>
          <p:cNvSpPr>
            <a:spLocks noChangeArrowheads="1"/>
          </p:cNvSpPr>
          <p:nvPr/>
        </p:nvSpPr>
        <p:spPr bwMode="auto">
          <a:xfrm>
            <a:off x="-3175" y="0"/>
            <a:ext cx="5908675" cy="6867525"/>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1" name="Freeform 31">
            <a:extLst>
              <a:ext uri="{FF2B5EF4-FFF2-40B4-BE49-F238E27FC236}">
                <a16:creationId xmlns:a16="http://schemas.microsoft.com/office/drawing/2014/main" id="{F05B916C-DFBC-C47A-C7A8-237DCB6CC4CC}"/>
              </a:ext>
            </a:extLst>
          </p:cNvPr>
          <p:cNvSpPr>
            <a:spLocks/>
          </p:cNvSpPr>
          <p:nvPr/>
        </p:nvSpPr>
        <p:spPr bwMode="auto">
          <a:xfrm>
            <a:off x="7475538" y="1419225"/>
            <a:ext cx="3306763" cy="4029075"/>
          </a:xfrm>
          <a:custGeom>
            <a:avLst/>
            <a:gdLst>
              <a:gd name="T0" fmla="*/ 744 w 867"/>
              <a:gd name="T1" fmla="*/ 1056 h 1056"/>
              <a:gd name="T2" fmla="*/ 123 w 867"/>
              <a:gd name="T3" fmla="*/ 1056 h 1056"/>
              <a:gd name="T4" fmla="*/ 0 w 867"/>
              <a:gd name="T5" fmla="*/ 933 h 1056"/>
              <a:gd name="T6" fmla="*/ 0 w 867"/>
              <a:gd name="T7" fmla="*/ 123 h 1056"/>
              <a:gd name="T8" fmla="*/ 123 w 867"/>
              <a:gd name="T9" fmla="*/ 0 h 1056"/>
              <a:gd name="T10" fmla="*/ 744 w 867"/>
              <a:gd name="T11" fmla="*/ 0 h 1056"/>
              <a:gd name="T12" fmla="*/ 867 w 867"/>
              <a:gd name="T13" fmla="*/ 123 h 1056"/>
              <a:gd name="T14" fmla="*/ 867 w 867"/>
              <a:gd name="T15" fmla="*/ 933 h 1056"/>
              <a:gd name="T16" fmla="*/ 744 w 867"/>
              <a:gd name="T1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 h="1056">
                <a:moveTo>
                  <a:pt x="744" y="1056"/>
                </a:moveTo>
                <a:cubicBezTo>
                  <a:pt x="123" y="1056"/>
                  <a:pt x="123" y="1056"/>
                  <a:pt x="123" y="1056"/>
                </a:cubicBezTo>
                <a:cubicBezTo>
                  <a:pt x="55" y="1056"/>
                  <a:pt x="0" y="1001"/>
                  <a:pt x="0" y="933"/>
                </a:cubicBezTo>
                <a:cubicBezTo>
                  <a:pt x="0" y="123"/>
                  <a:pt x="0" y="123"/>
                  <a:pt x="0" y="123"/>
                </a:cubicBezTo>
                <a:cubicBezTo>
                  <a:pt x="0" y="55"/>
                  <a:pt x="55" y="0"/>
                  <a:pt x="123" y="0"/>
                </a:cubicBezTo>
                <a:cubicBezTo>
                  <a:pt x="744" y="0"/>
                  <a:pt x="744" y="0"/>
                  <a:pt x="744" y="0"/>
                </a:cubicBezTo>
                <a:cubicBezTo>
                  <a:pt x="812" y="0"/>
                  <a:pt x="867" y="55"/>
                  <a:pt x="867" y="123"/>
                </a:cubicBezTo>
                <a:cubicBezTo>
                  <a:pt x="867" y="933"/>
                  <a:pt x="867" y="933"/>
                  <a:pt x="867" y="933"/>
                </a:cubicBezTo>
                <a:cubicBezTo>
                  <a:pt x="867" y="1001"/>
                  <a:pt x="812" y="1056"/>
                  <a:pt x="744" y="1056"/>
                </a:cubicBezTo>
                <a:close/>
              </a:path>
            </a:pathLst>
          </a:custGeom>
          <a:gradFill>
            <a:gsLst>
              <a:gs pos="0">
                <a:srgbClr val="70A6F6"/>
              </a:gs>
              <a:gs pos="100000">
                <a:srgbClr val="9B2EE1"/>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55" name="Blur_Sphere">
            <a:extLst>
              <a:ext uri="{FF2B5EF4-FFF2-40B4-BE49-F238E27FC236}">
                <a16:creationId xmlns:a16="http://schemas.microsoft.com/office/drawing/2014/main" id="{9F5990C2-B39F-EAD5-6588-99AF78E9A35C}"/>
              </a:ext>
            </a:extLst>
          </p:cNvPr>
          <p:cNvSpPr/>
          <p:nvPr/>
        </p:nvSpPr>
        <p:spPr>
          <a:xfrm>
            <a:off x="9887812" y="1657705"/>
            <a:ext cx="1159496" cy="1852806"/>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3"/>
              </a:gs>
              <a:gs pos="0">
                <a:schemeClr val="accent1"/>
              </a:gs>
            </a:gsLst>
            <a:path path="circle">
              <a:fillToRect r="100000" b="100000"/>
            </a:path>
            <a:tileRect l="-100000" t="-100000"/>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nvGrpSpPr>
          <p:cNvPr id="2" name="Group 1">
            <a:extLst>
              <a:ext uri="{FF2B5EF4-FFF2-40B4-BE49-F238E27FC236}">
                <a16:creationId xmlns:a16="http://schemas.microsoft.com/office/drawing/2014/main" id="{FC924980-E9D1-8F9D-BDA5-AB67F2981102}"/>
              </a:ext>
            </a:extLst>
          </p:cNvPr>
          <p:cNvGrpSpPr/>
          <p:nvPr/>
        </p:nvGrpSpPr>
        <p:grpSpPr>
          <a:xfrm>
            <a:off x="7469188" y="1411288"/>
            <a:ext cx="3319463" cy="4044950"/>
            <a:chOff x="7469188" y="1411288"/>
            <a:chExt cx="3319463" cy="4044950"/>
          </a:xfrm>
        </p:grpSpPr>
        <p:sp>
          <p:nvSpPr>
            <p:cNvPr id="32" name="Freeform 32">
              <a:extLst>
                <a:ext uri="{FF2B5EF4-FFF2-40B4-BE49-F238E27FC236}">
                  <a16:creationId xmlns:a16="http://schemas.microsoft.com/office/drawing/2014/main" id="{AE893345-66EC-B17B-382E-E4807CF25F9F}"/>
                </a:ext>
              </a:extLst>
            </p:cNvPr>
            <p:cNvSpPr>
              <a:spLocks/>
            </p:cNvSpPr>
            <p:nvPr/>
          </p:nvSpPr>
          <p:spPr bwMode="auto">
            <a:xfrm>
              <a:off x="7475538" y="1419225"/>
              <a:ext cx="3306763" cy="4029075"/>
            </a:xfrm>
            <a:custGeom>
              <a:avLst/>
              <a:gdLst>
                <a:gd name="T0" fmla="*/ 744 w 867"/>
                <a:gd name="T1" fmla="*/ 1056 h 1056"/>
                <a:gd name="T2" fmla="*/ 123 w 867"/>
                <a:gd name="T3" fmla="*/ 1056 h 1056"/>
                <a:gd name="T4" fmla="*/ 0 w 867"/>
                <a:gd name="T5" fmla="*/ 933 h 1056"/>
                <a:gd name="T6" fmla="*/ 0 w 867"/>
                <a:gd name="T7" fmla="*/ 123 h 1056"/>
                <a:gd name="T8" fmla="*/ 123 w 867"/>
                <a:gd name="T9" fmla="*/ 0 h 1056"/>
                <a:gd name="T10" fmla="*/ 744 w 867"/>
                <a:gd name="T11" fmla="*/ 0 h 1056"/>
                <a:gd name="T12" fmla="*/ 867 w 867"/>
                <a:gd name="T13" fmla="*/ 123 h 1056"/>
                <a:gd name="T14" fmla="*/ 867 w 867"/>
                <a:gd name="T15" fmla="*/ 933 h 1056"/>
                <a:gd name="T16" fmla="*/ 744 w 867"/>
                <a:gd name="T1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 h="1056">
                  <a:moveTo>
                    <a:pt x="744" y="1056"/>
                  </a:moveTo>
                  <a:cubicBezTo>
                    <a:pt x="123" y="1056"/>
                    <a:pt x="123" y="1056"/>
                    <a:pt x="123" y="1056"/>
                  </a:cubicBezTo>
                  <a:cubicBezTo>
                    <a:pt x="55" y="1056"/>
                    <a:pt x="0" y="1001"/>
                    <a:pt x="0" y="933"/>
                  </a:cubicBezTo>
                  <a:cubicBezTo>
                    <a:pt x="0" y="123"/>
                    <a:pt x="0" y="123"/>
                    <a:pt x="0" y="123"/>
                  </a:cubicBezTo>
                  <a:cubicBezTo>
                    <a:pt x="0" y="55"/>
                    <a:pt x="55" y="0"/>
                    <a:pt x="123" y="0"/>
                  </a:cubicBezTo>
                  <a:cubicBezTo>
                    <a:pt x="744" y="0"/>
                    <a:pt x="744" y="0"/>
                    <a:pt x="744" y="0"/>
                  </a:cubicBezTo>
                  <a:cubicBezTo>
                    <a:pt x="812" y="0"/>
                    <a:pt x="867" y="55"/>
                    <a:pt x="867" y="123"/>
                  </a:cubicBezTo>
                  <a:cubicBezTo>
                    <a:pt x="867" y="933"/>
                    <a:pt x="867" y="933"/>
                    <a:pt x="867" y="933"/>
                  </a:cubicBezTo>
                  <a:cubicBezTo>
                    <a:pt x="867" y="1001"/>
                    <a:pt x="812" y="1056"/>
                    <a:pt x="744" y="1056"/>
                  </a:cubicBezTo>
                  <a:close/>
                </a:path>
              </a:pathLst>
            </a:custGeom>
            <a:gradFill>
              <a:gsLst>
                <a:gs pos="0">
                  <a:srgbClr val="FFFFFF">
                    <a:alpha val="11000"/>
                  </a:srgbClr>
                </a:gs>
                <a:gs pos="100000">
                  <a:srgbClr val="FFFFFF">
                    <a:alpha val="22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7" name="Freeform 37">
              <a:extLst>
                <a:ext uri="{FF2B5EF4-FFF2-40B4-BE49-F238E27FC236}">
                  <a16:creationId xmlns:a16="http://schemas.microsoft.com/office/drawing/2014/main" id="{42E06351-D0B9-5673-72EE-C61C85B254B9}"/>
                </a:ext>
              </a:extLst>
            </p:cNvPr>
            <p:cNvSpPr>
              <a:spLocks noEditPoints="1"/>
            </p:cNvSpPr>
            <p:nvPr/>
          </p:nvSpPr>
          <p:spPr bwMode="auto">
            <a:xfrm>
              <a:off x="7469188" y="1411288"/>
              <a:ext cx="3319463" cy="4044950"/>
            </a:xfrm>
            <a:custGeom>
              <a:avLst/>
              <a:gdLst>
                <a:gd name="T0" fmla="*/ 746 w 871"/>
                <a:gd name="T1" fmla="*/ 1060 h 1060"/>
                <a:gd name="T2" fmla="*/ 125 w 871"/>
                <a:gd name="T3" fmla="*/ 1060 h 1060"/>
                <a:gd name="T4" fmla="*/ 0 w 871"/>
                <a:gd name="T5" fmla="*/ 935 h 1060"/>
                <a:gd name="T6" fmla="*/ 0 w 871"/>
                <a:gd name="T7" fmla="*/ 125 h 1060"/>
                <a:gd name="T8" fmla="*/ 125 w 871"/>
                <a:gd name="T9" fmla="*/ 0 h 1060"/>
                <a:gd name="T10" fmla="*/ 746 w 871"/>
                <a:gd name="T11" fmla="*/ 0 h 1060"/>
                <a:gd name="T12" fmla="*/ 871 w 871"/>
                <a:gd name="T13" fmla="*/ 125 h 1060"/>
                <a:gd name="T14" fmla="*/ 871 w 871"/>
                <a:gd name="T15" fmla="*/ 935 h 1060"/>
                <a:gd name="T16" fmla="*/ 746 w 871"/>
                <a:gd name="T17" fmla="*/ 1060 h 1060"/>
                <a:gd name="T18" fmla="*/ 125 w 871"/>
                <a:gd name="T19" fmla="*/ 4 h 1060"/>
                <a:gd name="T20" fmla="*/ 3 w 871"/>
                <a:gd name="T21" fmla="*/ 125 h 1060"/>
                <a:gd name="T22" fmla="*/ 3 w 871"/>
                <a:gd name="T23" fmla="*/ 935 h 1060"/>
                <a:gd name="T24" fmla="*/ 125 w 871"/>
                <a:gd name="T25" fmla="*/ 1056 h 1060"/>
                <a:gd name="T26" fmla="*/ 746 w 871"/>
                <a:gd name="T27" fmla="*/ 1056 h 1060"/>
                <a:gd name="T28" fmla="*/ 867 w 871"/>
                <a:gd name="T29" fmla="*/ 935 h 1060"/>
                <a:gd name="T30" fmla="*/ 867 w 871"/>
                <a:gd name="T31" fmla="*/ 125 h 1060"/>
                <a:gd name="T32" fmla="*/ 746 w 871"/>
                <a:gd name="T33" fmla="*/ 4 h 1060"/>
                <a:gd name="T34" fmla="*/ 125 w 871"/>
                <a:gd name="T35" fmla="*/ 4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1" h="1060">
                  <a:moveTo>
                    <a:pt x="746" y="1060"/>
                  </a:moveTo>
                  <a:cubicBezTo>
                    <a:pt x="125" y="1060"/>
                    <a:pt x="125" y="1060"/>
                    <a:pt x="125" y="1060"/>
                  </a:cubicBezTo>
                  <a:cubicBezTo>
                    <a:pt x="56" y="1060"/>
                    <a:pt x="0" y="1004"/>
                    <a:pt x="0" y="935"/>
                  </a:cubicBezTo>
                  <a:cubicBezTo>
                    <a:pt x="0" y="125"/>
                    <a:pt x="0" y="125"/>
                    <a:pt x="0" y="125"/>
                  </a:cubicBezTo>
                  <a:cubicBezTo>
                    <a:pt x="0" y="56"/>
                    <a:pt x="56" y="0"/>
                    <a:pt x="125" y="0"/>
                  </a:cubicBezTo>
                  <a:cubicBezTo>
                    <a:pt x="746" y="0"/>
                    <a:pt x="746" y="0"/>
                    <a:pt x="746" y="0"/>
                  </a:cubicBezTo>
                  <a:cubicBezTo>
                    <a:pt x="815" y="0"/>
                    <a:pt x="871" y="56"/>
                    <a:pt x="871" y="125"/>
                  </a:cubicBezTo>
                  <a:cubicBezTo>
                    <a:pt x="871" y="935"/>
                    <a:pt x="871" y="935"/>
                    <a:pt x="871" y="935"/>
                  </a:cubicBezTo>
                  <a:cubicBezTo>
                    <a:pt x="871" y="1004"/>
                    <a:pt x="815" y="1060"/>
                    <a:pt x="746" y="1060"/>
                  </a:cubicBezTo>
                  <a:close/>
                  <a:moveTo>
                    <a:pt x="125" y="4"/>
                  </a:moveTo>
                  <a:cubicBezTo>
                    <a:pt x="58" y="4"/>
                    <a:pt x="3" y="58"/>
                    <a:pt x="3" y="125"/>
                  </a:cubicBezTo>
                  <a:cubicBezTo>
                    <a:pt x="3" y="935"/>
                    <a:pt x="3" y="935"/>
                    <a:pt x="3" y="935"/>
                  </a:cubicBezTo>
                  <a:cubicBezTo>
                    <a:pt x="3" y="1002"/>
                    <a:pt x="58" y="1056"/>
                    <a:pt x="125" y="1056"/>
                  </a:cubicBezTo>
                  <a:cubicBezTo>
                    <a:pt x="746" y="1056"/>
                    <a:pt x="746" y="1056"/>
                    <a:pt x="746" y="1056"/>
                  </a:cubicBezTo>
                  <a:cubicBezTo>
                    <a:pt x="813" y="1056"/>
                    <a:pt x="867" y="1002"/>
                    <a:pt x="867" y="935"/>
                  </a:cubicBezTo>
                  <a:cubicBezTo>
                    <a:pt x="867" y="125"/>
                    <a:pt x="867" y="125"/>
                    <a:pt x="867" y="125"/>
                  </a:cubicBezTo>
                  <a:cubicBezTo>
                    <a:pt x="867" y="58"/>
                    <a:pt x="813" y="4"/>
                    <a:pt x="746" y="4"/>
                  </a:cubicBezTo>
                  <a:lnTo>
                    <a:pt x="125" y="4"/>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79" name="Group 78">
            <a:extLst>
              <a:ext uri="{FF2B5EF4-FFF2-40B4-BE49-F238E27FC236}">
                <a16:creationId xmlns:a16="http://schemas.microsoft.com/office/drawing/2014/main" id="{852F5808-8BCA-C1B4-B448-DFCB36C55748}"/>
              </a:ext>
            </a:extLst>
          </p:cNvPr>
          <p:cNvGrpSpPr/>
          <p:nvPr/>
        </p:nvGrpSpPr>
        <p:grpSpPr>
          <a:xfrm>
            <a:off x="4686669" y="1463236"/>
            <a:ext cx="500063" cy="388938"/>
            <a:chOff x="4235450" y="1731963"/>
            <a:chExt cx="500063" cy="388938"/>
          </a:xfrm>
          <a:effectLst>
            <a:outerShdw blurRad="101600" dist="165100" dir="6600000" sx="82000" sy="82000" algn="tr" rotWithShape="0">
              <a:schemeClr val="accent3">
                <a:lumMod val="50000"/>
                <a:alpha val="13000"/>
              </a:schemeClr>
            </a:outerShdw>
          </a:effectLst>
        </p:grpSpPr>
        <p:sp>
          <p:nvSpPr>
            <p:cNvPr id="38" name="Freeform 38">
              <a:extLst>
                <a:ext uri="{FF2B5EF4-FFF2-40B4-BE49-F238E27FC236}">
                  <a16:creationId xmlns:a16="http://schemas.microsoft.com/office/drawing/2014/main" id="{FF78FD3E-AF2A-EACA-3DDD-7ACA72BC6546}"/>
                </a:ext>
              </a:extLst>
            </p:cNvPr>
            <p:cNvSpPr>
              <a:spLocks/>
            </p:cNvSpPr>
            <p:nvPr/>
          </p:nvSpPr>
          <p:spPr bwMode="auto">
            <a:xfrm>
              <a:off x="4605338" y="1755775"/>
              <a:ext cx="130175" cy="231775"/>
            </a:xfrm>
            <a:custGeom>
              <a:avLst/>
              <a:gdLst>
                <a:gd name="T0" fmla="*/ 74 w 82"/>
                <a:gd name="T1" fmla="*/ 0 h 146"/>
                <a:gd name="T2" fmla="*/ 82 w 82"/>
                <a:gd name="T3" fmla="*/ 33 h 146"/>
                <a:gd name="T4" fmla="*/ 7 w 82"/>
                <a:gd name="T5" fmla="*/ 146 h 146"/>
                <a:gd name="T6" fmla="*/ 0 w 82"/>
                <a:gd name="T7" fmla="*/ 115 h 146"/>
                <a:gd name="T8" fmla="*/ 74 w 82"/>
                <a:gd name="T9" fmla="*/ 0 h 146"/>
              </a:gdLst>
              <a:ahLst/>
              <a:cxnLst>
                <a:cxn ang="0">
                  <a:pos x="T0" y="T1"/>
                </a:cxn>
                <a:cxn ang="0">
                  <a:pos x="T2" y="T3"/>
                </a:cxn>
                <a:cxn ang="0">
                  <a:pos x="T4" y="T5"/>
                </a:cxn>
                <a:cxn ang="0">
                  <a:pos x="T6" y="T7"/>
                </a:cxn>
                <a:cxn ang="0">
                  <a:pos x="T8" y="T9"/>
                </a:cxn>
              </a:cxnLst>
              <a:rect l="0" t="0" r="r" b="b"/>
              <a:pathLst>
                <a:path w="82" h="146">
                  <a:moveTo>
                    <a:pt x="74" y="0"/>
                  </a:moveTo>
                  <a:lnTo>
                    <a:pt x="82" y="33"/>
                  </a:lnTo>
                  <a:lnTo>
                    <a:pt x="7" y="146"/>
                  </a:lnTo>
                  <a:lnTo>
                    <a:pt x="0" y="115"/>
                  </a:lnTo>
                  <a:lnTo>
                    <a:pt x="74" y="0"/>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9" name="Freeform 39">
              <a:extLst>
                <a:ext uri="{FF2B5EF4-FFF2-40B4-BE49-F238E27FC236}">
                  <a16:creationId xmlns:a16="http://schemas.microsoft.com/office/drawing/2014/main" id="{4FF9F6DC-35DF-6E44-8A67-9811984CA118}"/>
                </a:ext>
              </a:extLst>
            </p:cNvPr>
            <p:cNvSpPr>
              <a:spLocks/>
            </p:cNvSpPr>
            <p:nvPr/>
          </p:nvSpPr>
          <p:spPr bwMode="auto">
            <a:xfrm>
              <a:off x="4518025" y="1916113"/>
              <a:ext cx="98425" cy="71438"/>
            </a:xfrm>
            <a:custGeom>
              <a:avLst/>
              <a:gdLst>
                <a:gd name="T0" fmla="*/ 55 w 62"/>
                <a:gd name="T1" fmla="*/ 14 h 45"/>
                <a:gd name="T2" fmla="*/ 62 w 62"/>
                <a:gd name="T3" fmla="*/ 45 h 45"/>
                <a:gd name="T4" fmla="*/ 7 w 62"/>
                <a:gd name="T5" fmla="*/ 31 h 45"/>
                <a:gd name="T6" fmla="*/ 0 w 62"/>
                <a:gd name="T7" fmla="*/ 0 h 45"/>
                <a:gd name="T8" fmla="*/ 55 w 62"/>
                <a:gd name="T9" fmla="*/ 14 h 45"/>
              </a:gdLst>
              <a:ahLst/>
              <a:cxnLst>
                <a:cxn ang="0">
                  <a:pos x="T0" y="T1"/>
                </a:cxn>
                <a:cxn ang="0">
                  <a:pos x="T2" y="T3"/>
                </a:cxn>
                <a:cxn ang="0">
                  <a:pos x="T4" y="T5"/>
                </a:cxn>
                <a:cxn ang="0">
                  <a:pos x="T6" y="T7"/>
                </a:cxn>
                <a:cxn ang="0">
                  <a:pos x="T8" y="T9"/>
                </a:cxn>
              </a:cxnLst>
              <a:rect l="0" t="0" r="r" b="b"/>
              <a:pathLst>
                <a:path w="62" h="45">
                  <a:moveTo>
                    <a:pt x="55" y="14"/>
                  </a:moveTo>
                  <a:lnTo>
                    <a:pt x="62" y="45"/>
                  </a:lnTo>
                  <a:lnTo>
                    <a:pt x="7" y="31"/>
                  </a:lnTo>
                  <a:lnTo>
                    <a:pt x="0" y="0"/>
                  </a:lnTo>
                  <a:lnTo>
                    <a:pt x="55" y="1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0" name="Freeform 40">
              <a:extLst>
                <a:ext uri="{FF2B5EF4-FFF2-40B4-BE49-F238E27FC236}">
                  <a16:creationId xmlns:a16="http://schemas.microsoft.com/office/drawing/2014/main" id="{8F7BC587-8E23-B769-A52D-BAFDB34CFBE4}"/>
                </a:ext>
              </a:extLst>
            </p:cNvPr>
            <p:cNvSpPr>
              <a:spLocks/>
            </p:cNvSpPr>
            <p:nvPr/>
          </p:nvSpPr>
          <p:spPr bwMode="auto">
            <a:xfrm>
              <a:off x="4464050" y="1916113"/>
              <a:ext cx="65088" cy="136525"/>
            </a:xfrm>
            <a:custGeom>
              <a:avLst/>
              <a:gdLst>
                <a:gd name="T0" fmla="*/ 34 w 41"/>
                <a:gd name="T1" fmla="*/ 0 h 86"/>
                <a:gd name="T2" fmla="*/ 41 w 41"/>
                <a:gd name="T3" fmla="*/ 31 h 86"/>
                <a:gd name="T4" fmla="*/ 7 w 41"/>
                <a:gd name="T5" fmla="*/ 86 h 86"/>
                <a:gd name="T6" fmla="*/ 0 w 41"/>
                <a:gd name="T7" fmla="*/ 52 h 86"/>
                <a:gd name="T8" fmla="*/ 34 w 41"/>
                <a:gd name="T9" fmla="*/ 0 h 86"/>
              </a:gdLst>
              <a:ahLst/>
              <a:cxnLst>
                <a:cxn ang="0">
                  <a:pos x="T0" y="T1"/>
                </a:cxn>
                <a:cxn ang="0">
                  <a:pos x="T2" y="T3"/>
                </a:cxn>
                <a:cxn ang="0">
                  <a:pos x="T4" y="T5"/>
                </a:cxn>
                <a:cxn ang="0">
                  <a:pos x="T6" y="T7"/>
                </a:cxn>
                <a:cxn ang="0">
                  <a:pos x="T8" y="T9"/>
                </a:cxn>
              </a:cxnLst>
              <a:rect l="0" t="0" r="r" b="b"/>
              <a:pathLst>
                <a:path w="41" h="86">
                  <a:moveTo>
                    <a:pt x="34" y="0"/>
                  </a:moveTo>
                  <a:lnTo>
                    <a:pt x="41" y="31"/>
                  </a:lnTo>
                  <a:lnTo>
                    <a:pt x="7" y="86"/>
                  </a:lnTo>
                  <a:lnTo>
                    <a:pt x="0" y="52"/>
                  </a:lnTo>
                  <a:lnTo>
                    <a:pt x="34" y="0"/>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1" name="Freeform 41">
              <a:extLst>
                <a:ext uri="{FF2B5EF4-FFF2-40B4-BE49-F238E27FC236}">
                  <a16:creationId xmlns:a16="http://schemas.microsoft.com/office/drawing/2014/main" id="{44C15458-810C-6D7A-56B2-D777DFBDEE56}"/>
                </a:ext>
              </a:extLst>
            </p:cNvPr>
            <p:cNvSpPr>
              <a:spLocks/>
            </p:cNvSpPr>
            <p:nvPr/>
          </p:nvSpPr>
          <p:spPr bwMode="auto">
            <a:xfrm>
              <a:off x="4376738" y="1976438"/>
              <a:ext cx="98425" cy="76200"/>
            </a:xfrm>
            <a:custGeom>
              <a:avLst/>
              <a:gdLst>
                <a:gd name="T0" fmla="*/ 55 w 62"/>
                <a:gd name="T1" fmla="*/ 14 h 48"/>
                <a:gd name="T2" fmla="*/ 62 w 62"/>
                <a:gd name="T3" fmla="*/ 48 h 48"/>
                <a:gd name="T4" fmla="*/ 10 w 62"/>
                <a:gd name="T5" fmla="*/ 34 h 48"/>
                <a:gd name="T6" fmla="*/ 0 w 62"/>
                <a:gd name="T7" fmla="*/ 0 h 48"/>
                <a:gd name="T8" fmla="*/ 55 w 62"/>
                <a:gd name="T9" fmla="*/ 14 h 48"/>
              </a:gdLst>
              <a:ahLst/>
              <a:cxnLst>
                <a:cxn ang="0">
                  <a:pos x="T0" y="T1"/>
                </a:cxn>
                <a:cxn ang="0">
                  <a:pos x="T2" y="T3"/>
                </a:cxn>
                <a:cxn ang="0">
                  <a:pos x="T4" y="T5"/>
                </a:cxn>
                <a:cxn ang="0">
                  <a:pos x="T6" y="T7"/>
                </a:cxn>
                <a:cxn ang="0">
                  <a:pos x="T8" y="T9"/>
                </a:cxn>
              </a:cxnLst>
              <a:rect l="0" t="0" r="r" b="b"/>
              <a:pathLst>
                <a:path w="62" h="48">
                  <a:moveTo>
                    <a:pt x="55" y="14"/>
                  </a:moveTo>
                  <a:lnTo>
                    <a:pt x="62" y="48"/>
                  </a:lnTo>
                  <a:lnTo>
                    <a:pt x="10" y="34"/>
                  </a:lnTo>
                  <a:lnTo>
                    <a:pt x="0" y="0"/>
                  </a:lnTo>
                  <a:lnTo>
                    <a:pt x="55" y="1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2" name="Freeform 42">
              <a:extLst>
                <a:ext uri="{FF2B5EF4-FFF2-40B4-BE49-F238E27FC236}">
                  <a16:creationId xmlns:a16="http://schemas.microsoft.com/office/drawing/2014/main" id="{44448F74-99F9-D3CF-52C9-09A9DB590396}"/>
                </a:ext>
              </a:extLst>
            </p:cNvPr>
            <p:cNvSpPr>
              <a:spLocks/>
            </p:cNvSpPr>
            <p:nvPr/>
          </p:nvSpPr>
          <p:spPr bwMode="auto">
            <a:xfrm>
              <a:off x="4319588" y="1976438"/>
              <a:ext cx="73025" cy="144463"/>
            </a:xfrm>
            <a:custGeom>
              <a:avLst/>
              <a:gdLst>
                <a:gd name="T0" fmla="*/ 36 w 46"/>
                <a:gd name="T1" fmla="*/ 0 h 91"/>
                <a:gd name="T2" fmla="*/ 46 w 46"/>
                <a:gd name="T3" fmla="*/ 34 h 91"/>
                <a:gd name="T4" fmla="*/ 7 w 46"/>
                <a:gd name="T5" fmla="*/ 91 h 91"/>
                <a:gd name="T6" fmla="*/ 0 w 46"/>
                <a:gd name="T7" fmla="*/ 58 h 91"/>
                <a:gd name="T8" fmla="*/ 36 w 46"/>
                <a:gd name="T9" fmla="*/ 0 h 91"/>
              </a:gdLst>
              <a:ahLst/>
              <a:cxnLst>
                <a:cxn ang="0">
                  <a:pos x="T0" y="T1"/>
                </a:cxn>
                <a:cxn ang="0">
                  <a:pos x="T2" y="T3"/>
                </a:cxn>
                <a:cxn ang="0">
                  <a:pos x="T4" y="T5"/>
                </a:cxn>
                <a:cxn ang="0">
                  <a:pos x="T6" y="T7"/>
                </a:cxn>
                <a:cxn ang="0">
                  <a:pos x="T8" y="T9"/>
                </a:cxn>
              </a:cxnLst>
              <a:rect l="0" t="0" r="r" b="b"/>
              <a:pathLst>
                <a:path w="46" h="91">
                  <a:moveTo>
                    <a:pt x="36" y="0"/>
                  </a:moveTo>
                  <a:lnTo>
                    <a:pt x="46" y="34"/>
                  </a:lnTo>
                  <a:lnTo>
                    <a:pt x="7" y="91"/>
                  </a:lnTo>
                  <a:lnTo>
                    <a:pt x="0" y="58"/>
                  </a:lnTo>
                  <a:lnTo>
                    <a:pt x="36" y="0"/>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3" name="Freeform 43">
              <a:extLst>
                <a:ext uri="{FF2B5EF4-FFF2-40B4-BE49-F238E27FC236}">
                  <a16:creationId xmlns:a16="http://schemas.microsoft.com/office/drawing/2014/main" id="{38CAF8BC-C198-D833-5184-610B68F5721D}"/>
                </a:ext>
              </a:extLst>
            </p:cNvPr>
            <p:cNvSpPr>
              <a:spLocks/>
            </p:cNvSpPr>
            <p:nvPr/>
          </p:nvSpPr>
          <p:spPr bwMode="auto">
            <a:xfrm>
              <a:off x="4235450" y="2044700"/>
              <a:ext cx="95250" cy="76200"/>
            </a:xfrm>
            <a:custGeom>
              <a:avLst/>
              <a:gdLst>
                <a:gd name="T0" fmla="*/ 53 w 60"/>
                <a:gd name="T1" fmla="*/ 15 h 48"/>
                <a:gd name="T2" fmla="*/ 60 w 60"/>
                <a:gd name="T3" fmla="*/ 48 h 48"/>
                <a:gd name="T4" fmla="*/ 7 w 60"/>
                <a:gd name="T5" fmla="*/ 34 h 48"/>
                <a:gd name="T6" fmla="*/ 0 w 60"/>
                <a:gd name="T7" fmla="*/ 0 h 48"/>
                <a:gd name="T8" fmla="*/ 53 w 60"/>
                <a:gd name="T9" fmla="*/ 15 h 48"/>
              </a:gdLst>
              <a:ahLst/>
              <a:cxnLst>
                <a:cxn ang="0">
                  <a:pos x="T0" y="T1"/>
                </a:cxn>
                <a:cxn ang="0">
                  <a:pos x="T2" y="T3"/>
                </a:cxn>
                <a:cxn ang="0">
                  <a:pos x="T4" y="T5"/>
                </a:cxn>
                <a:cxn ang="0">
                  <a:pos x="T6" y="T7"/>
                </a:cxn>
                <a:cxn ang="0">
                  <a:pos x="T8" y="T9"/>
                </a:cxn>
              </a:cxnLst>
              <a:rect l="0" t="0" r="r" b="b"/>
              <a:pathLst>
                <a:path w="60" h="48">
                  <a:moveTo>
                    <a:pt x="53" y="15"/>
                  </a:moveTo>
                  <a:lnTo>
                    <a:pt x="60" y="48"/>
                  </a:lnTo>
                  <a:lnTo>
                    <a:pt x="7" y="34"/>
                  </a:lnTo>
                  <a:lnTo>
                    <a:pt x="0" y="0"/>
                  </a:lnTo>
                  <a:lnTo>
                    <a:pt x="53" y="1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4" name="Freeform 44">
              <a:extLst>
                <a:ext uri="{FF2B5EF4-FFF2-40B4-BE49-F238E27FC236}">
                  <a16:creationId xmlns:a16="http://schemas.microsoft.com/office/drawing/2014/main" id="{3CD198A8-F908-A5A4-08EF-69C64C49834E}"/>
                </a:ext>
              </a:extLst>
            </p:cNvPr>
            <p:cNvSpPr>
              <a:spLocks/>
            </p:cNvSpPr>
            <p:nvPr/>
          </p:nvSpPr>
          <p:spPr bwMode="auto">
            <a:xfrm>
              <a:off x="4235450" y="1731963"/>
              <a:ext cx="487363" cy="336550"/>
            </a:xfrm>
            <a:custGeom>
              <a:avLst/>
              <a:gdLst>
                <a:gd name="T0" fmla="*/ 307 w 307"/>
                <a:gd name="T1" fmla="*/ 15 h 212"/>
                <a:gd name="T2" fmla="*/ 233 w 307"/>
                <a:gd name="T3" fmla="*/ 130 h 212"/>
                <a:gd name="T4" fmla="*/ 178 w 307"/>
                <a:gd name="T5" fmla="*/ 116 h 212"/>
                <a:gd name="T6" fmla="*/ 144 w 307"/>
                <a:gd name="T7" fmla="*/ 168 h 212"/>
                <a:gd name="T8" fmla="*/ 89 w 307"/>
                <a:gd name="T9" fmla="*/ 154 h 212"/>
                <a:gd name="T10" fmla="*/ 53 w 307"/>
                <a:gd name="T11" fmla="*/ 212 h 212"/>
                <a:gd name="T12" fmla="*/ 0 w 307"/>
                <a:gd name="T13" fmla="*/ 197 h 212"/>
                <a:gd name="T14" fmla="*/ 72 w 307"/>
                <a:gd name="T15" fmla="*/ 82 h 212"/>
                <a:gd name="T16" fmla="*/ 127 w 307"/>
                <a:gd name="T17" fmla="*/ 96 h 212"/>
                <a:gd name="T18" fmla="*/ 163 w 307"/>
                <a:gd name="T19" fmla="*/ 39 h 212"/>
                <a:gd name="T20" fmla="*/ 219 w 307"/>
                <a:gd name="T21" fmla="*/ 53 h 212"/>
                <a:gd name="T22" fmla="*/ 252 w 307"/>
                <a:gd name="T23" fmla="*/ 0 h 212"/>
                <a:gd name="T24" fmla="*/ 307 w 307"/>
                <a:gd name="T25" fmla="*/ 1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7" h="212">
                  <a:moveTo>
                    <a:pt x="307" y="15"/>
                  </a:moveTo>
                  <a:lnTo>
                    <a:pt x="233" y="130"/>
                  </a:lnTo>
                  <a:lnTo>
                    <a:pt x="178" y="116"/>
                  </a:lnTo>
                  <a:lnTo>
                    <a:pt x="144" y="168"/>
                  </a:lnTo>
                  <a:lnTo>
                    <a:pt x="89" y="154"/>
                  </a:lnTo>
                  <a:lnTo>
                    <a:pt x="53" y="212"/>
                  </a:lnTo>
                  <a:lnTo>
                    <a:pt x="0" y="197"/>
                  </a:lnTo>
                  <a:lnTo>
                    <a:pt x="72" y="82"/>
                  </a:lnTo>
                  <a:lnTo>
                    <a:pt x="127" y="96"/>
                  </a:lnTo>
                  <a:lnTo>
                    <a:pt x="163" y="39"/>
                  </a:lnTo>
                  <a:lnTo>
                    <a:pt x="219" y="53"/>
                  </a:lnTo>
                  <a:lnTo>
                    <a:pt x="252" y="0"/>
                  </a:lnTo>
                  <a:lnTo>
                    <a:pt x="307" y="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57" name="Group 56">
            <a:extLst>
              <a:ext uri="{FF2B5EF4-FFF2-40B4-BE49-F238E27FC236}">
                <a16:creationId xmlns:a16="http://schemas.microsoft.com/office/drawing/2014/main" id="{E42742EC-4563-FA0A-66AC-D88AC97052BA}"/>
              </a:ext>
            </a:extLst>
          </p:cNvPr>
          <p:cNvGrpSpPr/>
          <p:nvPr/>
        </p:nvGrpSpPr>
        <p:grpSpPr>
          <a:xfrm rot="13381700" flipH="1">
            <a:off x="2076071" y="4500525"/>
            <a:ext cx="941044" cy="505856"/>
            <a:chOff x="1393036" y="1869116"/>
            <a:chExt cx="1953280" cy="1049980"/>
          </a:xfrm>
          <a:solidFill>
            <a:schemeClr val="accent4"/>
          </a:solidFill>
          <a:effectLst>
            <a:outerShdw blurRad="177800" dist="292100" dir="8100000" sx="82000" sy="82000" algn="tr" rotWithShape="0">
              <a:schemeClr val="accent3">
                <a:lumMod val="50000"/>
                <a:alpha val="19000"/>
              </a:schemeClr>
            </a:outerShdw>
          </a:effectLst>
        </p:grpSpPr>
        <p:sp>
          <p:nvSpPr>
            <p:cNvPr id="58" name="Freeform 5">
              <a:extLst>
                <a:ext uri="{FF2B5EF4-FFF2-40B4-BE49-F238E27FC236}">
                  <a16:creationId xmlns:a16="http://schemas.microsoft.com/office/drawing/2014/main" id="{5B888FE9-6A41-9AB1-9542-14190B93E246}"/>
                </a:ext>
              </a:extLst>
            </p:cNvPr>
            <p:cNvSpPr>
              <a:spLocks/>
            </p:cNvSpPr>
            <p:nvPr/>
          </p:nvSpPr>
          <p:spPr bwMode="auto">
            <a:xfrm>
              <a:off x="1393036" y="1934737"/>
              <a:ext cx="1953280" cy="984359"/>
            </a:xfrm>
            <a:custGeom>
              <a:avLst/>
              <a:gdLst>
                <a:gd name="T0" fmla="*/ 286 w 571"/>
                <a:gd name="T1" fmla="*/ 286 h 286"/>
                <a:gd name="T2" fmla="*/ 0 w 571"/>
                <a:gd name="T3" fmla="*/ 0 h 286"/>
                <a:gd name="T4" fmla="*/ 112 w 571"/>
                <a:gd name="T5" fmla="*/ 0 h 286"/>
                <a:gd name="T6" fmla="*/ 286 w 571"/>
                <a:gd name="T7" fmla="*/ 174 h 286"/>
                <a:gd name="T8" fmla="*/ 459 w 571"/>
                <a:gd name="T9" fmla="*/ 0 h 286"/>
                <a:gd name="T10" fmla="*/ 571 w 571"/>
                <a:gd name="T11" fmla="*/ 0 h 286"/>
                <a:gd name="T12" fmla="*/ 286 w 571"/>
                <a:gd name="T13" fmla="*/ 286 h 286"/>
              </a:gdLst>
              <a:ahLst/>
              <a:cxnLst>
                <a:cxn ang="0">
                  <a:pos x="T0" y="T1"/>
                </a:cxn>
                <a:cxn ang="0">
                  <a:pos x="T2" y="T3"/>
                </a:cxn>
                <a:cxn ang="0">
                  <a:pos x="T4" y="T5"/>
                </a:cxn>
                <a:cxn ang="0">
                  <a:pos x="T6" y="T7"/>
                </a:cxn>
                <a:cxn ang="0">
                  <a:pos x="T8" y="T9"/>
                </a:cxn>
                <a:cxn ang="0">
                  <a:pos x="T10" y="T11"/>
                </a:cxn>
                <a:cxn ang="0">
                  <a:pos x="T12" y="T13"/>
                </a:cxn>
              </a:cxnLst>
              <a:rect l="0" t="0" r="r" b="b"/>
              <a:pathLst>
                <a:path w="571" h="286">
                  <a:moveTo>
                    <a:pt x="286" y="286"/>
                  </a:moveTo>
                  <a:cubicBezTo>
                    <a:pt x="128" y="286"/>
                    <a:pt x="0" y="158"/>
                    <a:pt x="0" y="0"/>
                  </a:cubicBezTo>
                  <a:cubicBezTo>
                    <a:pt x="112" y="0"/>
                    <a:pt x="112" y="0"/>
                    <a:pt x="112" y="0"/>
                  </a:cubicBezTo>
                  <a:cubicBezTo>
                    <a:pt x="112" y="96"/>
                    <a:pt x="190" y="174"/>
                    <a:pt x="286" y="174"/>
                  </a:cubicBezTo>
                  <a:cubicBezTo>
                    <a:pt x="381" y="174"/>
                    <a:pt x="459" y="96"/>
                    <a:pt x="459" y="0"/>
                  </a:cubicBezTo>
                  <a:cubicBezTo>
                    <a:pt x="571" y="0"/>
                    <a:pt x="571" y="0"/>
                    <a:pt x="571" y="0"/>
                  </a:cubicBezTo>
                  <a:cubicBezTo>
                    <a:pt x="571" y="158"/>
                    <a:pt x="443" y="286"/>
                    <a:pt x="286" y="286"/>
                  </a:cubicBezTo>
                  <a:close/>
                </a:path>
              </a:pathLst>
            </a:custGeom>
            <a:solidFill>
              <a:schemeClr val="accent2"/>
            </a:solidFill>
            <a:ln>
              <a:noFill/>
            </a:ln>
            <a:scene3d>
              <a:camera prst="orthographicFront"/>
              <a:lightRig rig="soft" dir="t"/>
            </a:scene3d>
            <a:sp3d>
              <a:bevelT w="88900" h="508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59" name="Oval 6">
              <a:extLst>
                <a:ext uri="{FF2B5EF4-FFF2-40B4-BE49-F238E27FC236}">
                  <a16:creationId xmlns:a16="http://schemas.microsoft.com/office/drawing/2014/main" id="{2C2859AB-0758-03A4-4D46-ABB7D6171C08}"/>
                </a:ext>
              </a:extLst>
            </p:cNvPr>
            <p:cNvSpPr>
              <a:spLocks noChangeArrowheads="1"/>
            </p:cNvSpPr>
            <p:nvPr/>
          </p:nvSpPr>
          <p:spPr bwMode="auto">
            <a:xfrm>
              <a:off x="1393036" y="1869116"/>
              <a:ext cx="384094" cy="131248"/>
            </a:xfrm>
            <a:prstGeom prst="ellipse">
              <a:avLst/>
            </a:pr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60" name="Oval 7">
              <a:extLst>
                <a:ext uri="{FF2B5EF4-FFF2-40B4-BE49-F238E27FC236}">
                  <a16:creationId xmlns:a16="http://schemas.microsoft.com/office/drawing/2014/main" id="{7E698277-70CC-EC49-344C-07854171F715}"/>
                </a:ext>
              </a:extLst>
            </p:cNvPr>
            <p:cNvSpPr>
              <a:spLocks noChangeArrowheads="1"/>
            </p:cNvSpPr>
            <p:nvPr/>
          </p:nvSpPr>
          <p:spPr bwMode="auto">
            <a:xfrm>
              <a:off x="2962222" y="1869116"/>
              <a:ext cx="384094" cy="131248"/>
            </a:xfrm>
            <a:prstGeom prst="ellipse">
              <a:avLst/>
            </a:pr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67" name="Group 66">
            <a:extLst>
              <a:ext uri="{FF2B5EF4-FFF2-40B4-BE49-F238E27FC236}">
                <a16:creationId xmlns:a16="http://schemas.microsoft.com/office/drawing/2014/main" id="{CDB686BF-25CD-E910-44CB-A57489543E8F}"/>
              </a:ext>
            </a:extLst>
          </p:cNvPr>
          <p:cNvGrpSpPr/>
          <p:nvPr/>
        </p:nvGrpSpPr>
        <p:grpSpPr>
          <a:xfrm>
            <a:off x="9997166" y="790390"/>
            <a:ext cx="337958" cy="337958"/>
            <a:chOff x="7679006" y="5792679"/>
            <a:chExt cx="337958" cy="337958"/>
          </a:xfrm>
        </p:grpSpPr>
        <p:sp>
          <p:nvSpPr>
            <p:cNvPr id="62" name="Freeform 9">
              <a:extLst>
                <a:ext uri="{FF2B5EF4-FFF2-40B4-BE49-F238E27FC236}">
                  <a16:creationId xmlns:a16="http://schemas.microsoft.com/office/drawing/2014/main" id="{772CB0FD-74A0-8761-3A84-95793BA064B0}"/>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63" name="Freeform 10">
              <a:extLst>
                <a:ext uri="{FF2B5EF4-FFF2-40B4-BE49-F238E27FC236}">
                  <a16:creationId xmlns:a16="http://schemas.microsoft.com/office/drawing/2014/main" id="{525538E3-16E3-9C3F-BE3B-98D0678D1358}"/>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68" name="Group 67">
            <a:extLst>
              <a:ext uri="{FF2B5EF4-FFF2-40B4-BE49-F238E27FC236}">
                <a16:creationId xmlns:a16="http://schemas.microsoft.com/office/drawing/2014/main" id="{6F283147-EB3D-D25C-A8AF-B582200E6DCE}"/>
              </a:ext>
            </a:extLst>
          </p:cNvPr>
          <p:cNvGrpSpPr/>
          <p:nvPr/>
        </p:nvGrpSpPr>
        <p:grpSpPr>
          <a:xfrm rot="18900000">
            <a:off x="7469188" y="5792679"/>
            <a:ext cx="337958" cy="337958"/>
            <a:chOff x="7679006" y="5792679"/>
            <a:chExt cx="337958" cy="337958"/>
          </a:xfrm>
        </p:grpSpPr>
        <p:sp>
          <p:nvSpPr>
            <p:cNvPr id="69" name="Freeform 9">
              <a:extLst>
                <a:ext uri="{FF2B5EF4-FFF2-40B4-BE49-F238E27FC236}">
                  <a16:creationId xmlns:a16="http://schemas.microsoft.com/office/drawing/2014/main" id="{843A94BA-4484-314B-43CD-BBF9C400EB75}"/>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70" name="Freeform 10">
              <a:extLst>
                <a:ext uri="{FF2B5EF4-FFF2-40B4-BE49-F238E27FC236}">
                  <a16:creationId xmlns:a16="http://schemas.microsoft.com/office/drawing/2014/main" id="{32BF4229-2126-102B-6087-87C6727608E0}"/>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81" name="Rectangle 19">
            <a:extLst>
              <a:ext uri="{FF2B5EF4-FFF2-40B4-BE49-F238E27FC236}">
                <a16:creationId xmlns:a16="http://schemas.microsoft.com/office/drawing/2014/main" id="{92FA2927-BD92-B8F7-2252-5375230DFE3A}"/>
              </a:ext>
            </a:extLst>
          </p:cNvPr>
          <p:cNvSpPr>
            <a:spLocks noChangeArrowheads="1"/>
          </p:cNvSpPr>
          <p:nvPr/>
        </p:nvSpPr>
        <p:spPr bwMode="auto">
          <a:xfrm>
            <a:off x="1296214" y="2011174"/>
            <a:ext cx="3061736"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ru-UA" sz="3600" b="1">
                <a:solidFill>
                  <a:schemeClr val="bg2"/>
                </a:solidFill>
                <a:effectLst>
                  <a:outerShdw blurRad="266700" dist="114300" dir="2700000" algn="tl">
                    <a:schemeClr val="accent3">
                      <a:lumMod val="50000"/>
                      <a:alpha val="13000"/>
                    </a:schemeClr>
                  </a:outerShdw>
                </a:effectLst>
                <a:latin typeface="Montserrat" panose="00000500000000000000" pitchFamily="50" charset="-52"/>
              </a:rPr>
              <a:t>Design is </a:t>
            </a:r>
          </a:p>
          <a:p>
            <a:pPr lvl="0"/>
            <a:r>
              <a:rPr lang="en-US" altLang="ru-UA" sz="3600" b="1">
                <a:solidFill>
                  <a:schemeClr val="bg2"/>
                </a:solidFill>
                <a:effectLst>
                  <a:outerShdw blurRad="266700" dist="114300" dir="2700000" algn="tl">
                    <a:schemeClr val="accent3">
                      <a:lumMod val="50000"/>
                      <a:alpha val="13000"/>
                    </a:schemeClr>
                  </a:outerShdw>
                </a:effectLst>
                <a:latin typeface="Montserrat" panose="00000500000000000000" pitchFamily="50" charset="-52"/>
              </a:rPr>
              <a:t>intelligence </a:t>
            </a:r>
          </a:p>
          <a:p>
            <a:pPr lvl="0"/>
            <a:r>
              <a:rPr lang="en-US" altLang="ru-UA" sz="3600" b="1">
                <a:solidFill>
                  <a:schemeClr val="bg2"/>
                </a:solidFill>
                <a:effectLst>
                  <a:outerShdw blurRad="266700" dist="114300" dir="2700000" algn="tl">
                    <a:schemeClr val="accent3">
                      <a:lumMod val="50000"/>
                      <a:alpha val="13000"/>
                    </a:schemeClr>
                  </a:outerShdw>
                </a:effectLst>
                <a:latin typeface="Montserrat" panose="00000500000000000000" pitchFamily="50" charset="-52"/>
              </a:rPr>
              <a:t>made visible</a:t>
            </a:r>
            <a:endParaRPr lang="ru-UA" altLang="ru-UA" sz="3600" b="1">
              <a:solidFill>
                <a:schemeClr val="bg2"/>
              </a:solidFill>
              <a:effectLst>
                <a:outerShdw blurRad="266700" dist="114300" dir="2700000" algn="tl">
                  <a:schemeClr val="accent3">
                    <a:lumMod val="50000"/>
                    <a:alpha val="13000"/>
                  </a:schemeClr>
                </a:outerShdw>
              </a:effectLst>
              <a:latin typeface="Montserrat" panose="00000500000000000000" pitchFamily="50" charset="-52"/>
            </a:endParaRPr>
          </a:p>
        </p:txBody>
      </p:sp>
      <p:sp>
        <p:nvSpPr>
          <p:cNvPr id="82" name="TextBox 81">
            <a:extLst>
              <a:ext uri="{FF2B5EF4-FFF2-40B4-BE49-F238E27FC236}">
                <a16:creationId xmlns:a16="http://schemas.microsoft.com/office/drawing/2014/main" id="{75D26738-6518-ED10-4702-1EED23986DBB}"/>
              </a:ext>
            </a:extLst>
          </p:cNvPr>
          <p:cNvSpPr txBox="1"/>
          <p:nvPr/>
        </p:nvSpPr>
        <p:spPr>
          <a:xfrm>
            <a:off x="1221960" y="3744693"/>
            <a:ext cx="3845182" cy="253916"/>
          </a:xfrm>
          <a:prstGeom prst="rect">
            <a:avLst/>
          </a:prstGeom>
          <a:noFill/>
        </p:spPr>
        <p:txBody>
          <a:bodyPr wrap="square" rtlCol="0">
            <a:spAutoFit/>
          </a:bodyPr>
          <a:lstStyle/>
          <a:p>
            <a:r>
              <a:rPr lang="en-US" sz="1050">
                <a:solidFill>
                  <a:schemeClr val="bg2"/>
                </a:solidFill>
                <a:latin typeface="Montserrat Light" panose="00000400000000000000" pitchFamily="50" charset="-52"/>
              </a:rPr>
              <a:t>Lorem ipsum dolor sit amet, consectet adipiscing</a:t>
            </a:r>
            <a:endParaRPr lang="ru-UA" sz="1050">
              <a:solidFill>
                <a:schemeClr val="bg2"/>
              </a:solidFill>
              <a:latin typeface="Montserrat Light" panose="00000400000000000000" pitchFamily="50" charset="-52"/>
            </a:endParaRPr>
          </a:p>
        </p:txBody>
      </p:sp>
      <p:sp>
        <p:nvSpPr>
          <p:cNvPr id="5" name="Picture Placeholder 4">
            <a:extLst>
              <a:ext uri="{FF2B5EF4-FFF2-40B4-BE49-F238E27FC236}">
                <a16:creationId xmlns:a16="http://schemas.microsoft.com/office/drawing/2014/main" id="{A22F33D1-8E55-FF34-94E7-9C736138A4DA}"/>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243739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repeatCount="indefinite" autoRev="1" fill="hold" grpId="1" nodeType="withEffect">
                                  <p:stCondLst>
                                    <p:cond delay="1000"/>
                                  </p:stCondLst>
                                  <p:childTnLst>
                                    <p:animMotion origin="layout" path="M -3.75E-6 -3.7037E-7 L -0.00026 0.19352 " pathEditMode="relative" rAng="0" ptsTypes="AA">
                                      <p:cBhvr>
                                        <p:cTn id="9" dur="6750" fill="hold"/>
                                        <p:tgtEl>
                                          <p:spTgt spid="55"/>
                                        </p:tgtEl>
                                        <p:attrNameLst>
                                          <p:attrName>ppt_x</p:attrName>
                                          <p:attrName>ppt_y</p:attrName>
                                        </p:attrNameLst>
                                      </p:cBhvr>
                                      <p:rCtr x="-13" y="9676"/>
                                    </p:animMotion>
                                  </p:childTnLst>
                                </p:cTn>
                              </p:par>
                              <p:par>
                                <p:cTn id="10" presetID="10" presetClass="entr" presetSubtype="0" fill="hold" grpId="0" nodeType="withEffect">
                                  <p:stCondLst>
                                    <p:cond delay="50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par>
                                <p:cTn id="13" presetID="42" presetClass="path" presetSubtype="0" repeatCount="indefinite" autoRev="1" fill="hold" grpId="1" nodeType="withEffect">
                                  <p:stCondLst>
                                    <p:cond delay="1000"/>
                                  </p:stCondLst>
                                  <p:childTnLst>
                                    <p:animMotion origin="layout" path="M 1.45833E-6 -3.7037E-7 L -0.00117 0.19653 " pathEditMode="relative" rAng="0" ptsTypes="AA">
                                      <p:cBhvr>
                                        <p:cTn id="14" dur="6750" fill="hold"/>
                                        <p:tgtEl>
                                          <p:spTgt spid="54"/>
                                        </p:tgtEl>
                                        <p:attrNameLst>
                                          <p:attrName>ppt_x</p:attrName>
                                          <p:attrName>ppt_y</p:attrName>
                                        </p:attrNameLst>
                                      </p:cBhvr>
                                      <p:rCtr x="-65" y="9815"/>
                                    </p:animMotion>
                                  </p:childTnLst>
                                </p:cTn>
                              </p:par>
                              <p:par>
                                <p:cTn id="15" presetID="10" presetClass="entr" presetSubtype="0" fill="hold" grpId="0" nodeType="withEffect">
                                  <p:stCondLst>
                                    <p:cond delay="50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42" presetClass="path" presetSubtype="0" repeatCount="indefinite" autoRev="1" fill="hold" grpId="1" nodeType="withEffect">
                                  <p:stCondLst>
                                    <p:cond delay="1000"/>
                                  </p:stCondLst>
                                  <p:childTnLst>
                                    <p:animMotion origin="layout" path="M -1.875E-6 2.96296E-6 L -0.00156 -0.33889 " pathEditMode="relative" rAng="0" ptsTypes="AA">
                                      <p:cBhvr>
                                        <p:cTn id="19" dur="6750" fill="hold"/>
                                        <p:tgtEl>
                                          <p:spTgt spid="52"/>
                                        </p:tgtEl>
                                        <p:attrNameLst>
                                          <p:attrName>ppt_x</p:attrName>
                                          <p:attrName>ppt_y</p:attrName>
                                        </p:attrNameLst>
                                      </p:cBhvr>
                                      <p:rCtr x="-78" y="-16944"/>
                                    </p:animMotion>
                                  </p:childTnLst>
                                </p:cTn>
                              </p:par>
                              <p:par>
                                <p:cTn id="20" presetID="10" presetClass="entr" presetSubtype="0"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42" presetClass="path" presetSubtype="0" repeatCount="indefinite" autoRev="1" fill="hold" grpId="1" nodeType="withEffect">
                                  <p:stCondLst>
                                    <p:cond delay="1000"/>
                                  </p:stCondLst>
                                  <p:childTnLst>
                                    <p:animMotion origin="layout" path="M 0 3.33333E-6 L -0.00156 -0.33889 " pathEditMode="relative" rAng="0" ptsTypes="AA">
                                      <p:cBhvr>
                                        <p:cTn id="24" dur="6750" fill="hold"/>
                                        <p:tgtEl>
                                          <p:spTgt spid="53"/>
                                        </p:tgtEl>
                                        <p:attrNameLst>
                                          <p:attrName>ppt_x</p:attrName>
                                          <p:attrName>ppt_y</p:attrName>
                                        </p:attrNameLst>
                                      </p:cBhvr>
                                      <p:rCtr x="-78" y="-16944"/>
                                    </p:animMotion>
                                  </p:childTnLst>
                                </p:cTn>
                              </p:par>
                              <p:par>
                                <p:cTn id="25" presetID="10" presetClass="entr" presetSubtype="0" fill="hold" nodeType="withEffect">
                                  <p:stCondLst>
                                    <p:cond delay="125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par>
                                <p:cTn id="28" presetID="42" presetClass="path" presetSubtype="0" repeatCount="indefinite" autoRev="1" fill="hold" nodeType="withEffect">
                                  <p:stCondLst>
                                    <p:cond delay="1750"/>
                                  </p:stCondLst>
                                  <p:childTnLst>
                                    <p:animMotion origin="layout" path="M -4.16667E-6 4.44444E-6 L -4.16667E-6 0.16226 " pathEditMode="relative" rAng="0" ptsTypes="AA">
                                      <p:cBhvr>
                                        <p:cTn id="29" dur="6750" fill="hold"/>
                                        <p:tgtEl>
                                          <p:spTgt spid="57"/>
                                        </p:tgtEl>
                                        <p:attrNameLst>
                                          <p:attrName>ppt_x</p:attrName>
                                          <p:attrName>ppt_y</p:attrName>
                                        </p:attrNameLst>
                                      </p:cBhvr>
                                      <p:rCtr x="0" y="8102"/>
                                    </p:animMotion>
                                  </p:childTnLst>
                                </p:cTn>
                              </p:par>
                              <p:par>
                                <p:cTn id="30" presetID="10" presetClass="entr" presetSubtype="0" fill="hold" nodeType="withEffect">
                                  <p:stCondLst>
                                    <p:cond delay="50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750"/>
                                        <p:tgtEl>
                                          <p:spTgt spid="67"/>
                                        </p:tgtEl>
                                      </p:cBhvr>
                                    </p:animEffect>
                                  </p:childTnLst>
                                </p:cTn>
                              </p:par>
                              <p:par>
                                <p:cTn id="33" presetID="8" presetClass="emph" presetSubtype="0" repeatCount="indefinite" fill="hold" nodeType="withEffect">
                                  <p:stCondLst>
                                    <p:cond delay="0"/>
                                  </p:stCondLst>
                                  <p:childTnLst>
                                    <p:animRot by="-21600000">
                                      <p:cBhvr>
                                        <p:cTn id="34" dur="5000" fill="hold"/>
                                        <p:tgtEl>
                                          <p:spTgt spid="67"/>
                                        </p:tgtEl>
                                        <p:attrNameLst>
                                          <p:attrName>r</p:attrName>
                                        </p:attrNameLst>
                                      </p:cBhvr>
                                    </p:animRot>
                                  </p:childTnLst>
                                </p:cTn>
                              </p:par>
                              <p:par>
                                <p:cTn id="35" presetID="10" presetClass="entr" presetSubtype="0" fill="hold" nodeType="withEffect">
                                  <p:stCondLst>
                                    <p:cond delay="50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750"/>
                                        <p:tgtEl>
                                          <p:spTgt spid="68"/>
                                        </p:tgtEl>
                                      </p:cBhvr>
                                    </p:animEffect>
                                  </p:childTnLst>
                                </p:cTn>
                              </p:par>
                              <p:par>
                                <p:cTn id="38" presetID="8" presetClass="emph" presetSubtype="0" repeatCount="indefinite" fill="hold" nodeType="withEffect">
                                  <p:stCondLst>
                                    <p:cond delay="0"/>
                                  </p:stCondLst>
                                  <p:childTnLst>
                                    <p:animRot by="21600000">
                                      <p:cBhvr>
                                        <p:cTn id="39" dur="5000" fill="hold"/>
                                        <p:tgtEl>
                                          <p:spTgt spid="68"/>
                                        </p:tgtEl>
                                        <p:attrNameLst>
                                          <p:attrName>r</p:attrName>
                                        </p:attrNameLst>
                                      </p:cBhvr>
                                    </p:animRot>
                                  </p:childTnLst>
                                </p:cTn>
                              </p:par>
                              <p:par>
                                <p:cTn id="40" presetID="10" presetClass="entr" presetSubtype="0" fill="hold" nodeType="withEffect">
                                  <p:stCondLst>
                                    <p:cond delay="25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par>
                                <p:cTn id="43" presetID="42" presetClass="path" presetSubtype="0" repeatCount="indefinite" accel="50000" decel="50000" autoRev="1" fill="hold" nodeType="withEffect">
                                  <p:stCondLst>
                                    <p:cond delay="250"/>
                                  </p:stCondLst>
                                  <p:childTnLst>
                                    <p:animMotion origin="layout" path="M 2.29167E-6 3.33333E-6 L -0.0431 3.33333E-6 " pathEditMode="relative" rAng="0" ptsTypes="AA">
                                      <p:cBhvr>
                                        <p:cTn id="44" dur="6750" fill="hold"/>
                                        <p:tgtEl>
                                          <p:spTgt spid="79"/>
                                        </p:tgtEl>
                                        <p:attrNameLst>
                                          <p:attrName>ppt_x</p:attrName>
                                          <p:attrName>ppt_y</p:attrName>
                                        </p:attrNameLst>
                                      </p:cBhvr>
                                      <p:rCtr x="-2161" y="0"/>
                                    </p:animMotion>
                                  </p:childTnLst>
                                </p:cTn>
                              </p:par>
                              <p:par>
                                <p:cTn id="45" presetID="2" presetClass="entr" presetSubtype="8" decel="100000" fill="hold" grpId="0" nodeType="withEffect">
                                  <p:stCondLst>
                                    <p:cond delay="1000"/>
                                  </p:stCondLst>
                                  <p:childTnLst>
                                    <p:set>
                                      <p:cBhvr>
                                        <p:cTn id="46" dur="1" fill="hold">
                                          <p:stCondLst>
                                            <p:cond delay="0"/>
                                          </p:stCondLst>
                                        </p:cTn>
                                        <p:tgtEl>
                                          <p:spTgt spid="81"/>
                                        </p:tgtEl>
                                        <p:attrNameLst>
                                          <p:attrName>style.visibility</p:attrName>
                                        </p:attrNameLst>
                                      </p:cBhvr>
                                      <p:to>
                                        <p:strVal val="visible"/>
                                      </p:to>
                                    </p:set>
                                    <p:anim calcmode="lin" valueType="num">
                                      <p:cBhvr additive="base">
                                        <p:cTn id="47" dur="1500" fill="hold"/>
                                        <p:tgtEl>
                                          <p:spTgt spid="81"/>
                                        </p:tgtEl>
                                        <p:attrNameLst>
                                          <p:attrName>ppt_x</p:attrName>
                                        </p:attrNameLst>
                                      </p:cBhvr>
                                      <p:tavLst>
                                        <p:tav tm="0">
                                          <p:val>
                                            <p:strVal val="0-#ppt_w/2"/>
                                          </p:val>
                                        </p:tav>
                                        <p:tav tm="100000">
                                          <p:val>
                                            <p:strVal val="#ppt_x"/>
                                          </p:val>
                                        </p:tav>
                                      </p:tavLst>
                                    </p:anim>
                                    <p:anim calcmode="lin" valueType="num">
                                      <p:cBhvr additive="base">
                                        <p:cTn id="48" dur="1500" fill="hold"/>
                                        <p:tgtEl>
                                          <p:spTgt spid="81"/>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1000"/>
                                  </p:stCondLst>
                                  <p:childTnLst>
                                    <p:set>
                                      <p:cBhvr>
                                        <p:cTn id="50" dur="1" fill="hold">
                                          <p:stCondLst>
                                            <p:cond delay="0"/>
                                          </p:stCondLst>
                                        </p:cTn>
                                        <p:tgtEl>
                                          <p:spTgt spid="82"/>
                                        </p:tgtEl>
                                        <p:attrNameLst>
                                          <p:attrName>style.visibility</p:attrName>
                                        </p:attrNameLst>
                                      </p:cBhvr>
                                      <p:to>
                                        <p:strVal val="visible"/>
                                      </p:to>
                                    </p:set>
                                    <p:anim calcmode="lin" valueType="num">
                                      <p:cBhvr additive="base">
                                        <p:cTn id="51" dur="1500" fill="hold"/>
                                        <p:tgtEl>
                                          <p:spTgt spid="82"/>
                                        </p:tgtEl>
                                        <p:attrNameLst>
                                          <p:attrName>ppt_x</p:attrName>
                                        </p:attrNameLst>
                                      </p:cBhvr>
                                      <p:tavLst>
                                        <p:tav tm="0">
                                          <p:val>
                                            <p:strVal val="0-#ppt_w/2"/>
                                          </p:val>
                                        </p:tav>
                                        <p:tav tm="100000">
                                          <p:val>
                                            <p:strVal val="#ppt_x"/>
                                          </p:val>
                                        </p:tav>
                                      </p:tavLst>
                                    </p:anim>
                                    <p:anim calcmode="lin" valueType="num">
                                      <p:cBhvr additive="base">
                                        <p:cTn id="52" dur="1500" fill="hold"/>
                                        <p:tgtEl>
                                          <p:spTgt spid="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52" grpId="0" animBg="1"/>
      <p:bldP spid="52" grpId="1" animBg="1"/>
      <p:bldP spid="53" grpId="0" animBg="1"/>
      <p:bldP spid="53" grpId="1" animBg="1"/>
      <p:bldP spid="55" grpId="0" animBg="1"/>
      <p:bldP spid="55" grpId="1" animBg="1"/>
      <p:bldP spid="81" grpId="0"/>
      <p:bldP spid="8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0AE91322-0828-4FF7-AF3D-23456C939414}"/>
              </a:ext>
            </a:extLst>
          </p:cNvPr>
          <p:cNvSpPr>
            <a:spLocks noChangeArrowheads="1"/>
          </p:cNvSpPr>
          <p:nvPr/>
        </p:nvSpPr>
        <p:spPr bwMode="auto">
          <a:xfrm>
            <a:off x="8120063" y="989013"/>
            <a:ext cx="2924175" cy="4884738"/>
          </a:xfrm>
          <a:prstGeom prst="rect">
            <a:avLst/>
          </a:prstGeom>
          <a:gradFill>
            <a:gsLst>
              <a:gs pos="0">
                <a:schemeClr val="accent1"/>
              </a:gs>
              <a:gs pos="100000">
                <a:schemeClr val="accent5"/>
              </a:gs>
            </a:gsLst>
            <a:lin ang="2700000" scaled="0"/>
          </a:gradFill>
          <a:ln w="9525">
            <a:noFill/>
            <a:round/>
            <a:headEnd/>
            <a:tailEnd/>
          </a:ln>
          <a:effectLst>
            <a:outerShdw blurRad="381000" dist="381000" dir="2700000" algn="tl" rotWithShape="0">
              <a:schemeClr val="accent4">
                <a:lumMod val="50000"/>
                <a:alpha val="37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 name="Picture Placeholder 3">
            <a:extLst>
              <a:ext uri="{FF2B5EF4-FFF2-40B4-BE49-F238E27FC236}">
                <a16:creationId xmlns:a16="http://schemas.microsoft.com/office/drawing/2014/main" id="{45058C4C-2CDC-4F9B-9A3F-195CB586952F}"/>
              </a:ext>
            </a:extLst>
          </p:cNvPr>
          <p:cNvSpPr>
            <a:spLocks noGrp="1"/>
          </p:cNvSpPr>
          <p:nvPr>
            <p:ph type="pic" sz="quarter" idx="10"/>
          </p:nvPr>
        </p:nvSpPr>
        <p:spPr/>
        <p:txBody>
          <a:bodyPr/>
          <a:lstStyle/>
          <a:p>
            <a:endParaRPr lang="en-US"/>
          </a:p>
        </p:txBody>
      </p:sp>
      <p:grpSp>
        <p:nvGrpSpPr>
          <p:cNvPr id="29" name="Group 28">
            <a:extLst>
              <a:ext uri="{FF2B5EF4-FFF2-40B4-BE49-F238E27FC236}">
                <a16:creationId xmlns:a16="http://schemas.microsoft.com/office/drawing/2014/main" id="{9C8F298B-0DF0-43FB-AE50-A3E553D45625}"/>
              </a:ext>
            </a:extLst>
          </p:cNvPr>
          <p:cNvGrpSpPr/>
          <p:nvPr/>
        </p:nvGrpSpPr>
        <p:grpSpPr>
          <a:xfrm>
            <a:off x="6772802" y="1406220"/>
            <a:ext cx="2248993" cy="2242428"/>
            <a:chOff x="6772802" y="1406220"/>
            <a:chExt cx="2248993" cy="2242428"/>
          </a:xfrm>
        </p:grpSpPr>
        <p:sp>
          <p:nvSpPr>
            <p:cNvPr id="24" name="Oval 7">
              <a:extLst>
                <a:ext uri="{FF2B5EF4-FFF2-40B4-BE49-F238E27FC236}">
                  <a16:creationId xmlns:a16="http://schemas.microsoft.com/office/drawing/2014/main" id="{9B3ECDED-F713-4BD2-A3FB-CBF22542FAD3}"/>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98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1" name="Oval 7">
              <a:extLst>
                <a:ext uri="{FF2B5EF4-FFF2-40B4-BE49-F238E27FC236}">
                  <a16:creationId xmlns:a16="http://schemas.microsoft.com/office/drawing/2014/main" id="{A7952070-EF27-41FA-A1B8-D391CC09065C}"/>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8" name="Rectangle 8">
            <a:extLst>
              <a:ext uri="{FF2B5EF4-FFF2-40B4-BE49-F238E27FC236}">
                <a16:creationId xmlns:a16="http://schemas.microsoft.com/office/drawing/2014/main" id="{94E03125-098E-4C9B-B1BD-DA93C7FB93EC}"/>
              </a:ext>
            </a:extLst>
          </p:cNvPr>
          <p:cNvSpPr>
            <a:spLocks noChangeArrowheads="1"/>
          </p:cNvSpPr>
          <p:nvPr/>
        </p:nvSpPr>
        <p:spPr bwMode="auto">
          <a:xfrm>
            <a:off x="1147763" y="989013"/>
            <a:ext cx="6610350" cy="4884738"/>
          </a:xfrm>
          <a:prstGeom prst="rect">
            <a:avLst/>
          </a:prstGeom>
          <a:gradFill>
            <a:gsLst>
              <a:gs pos="0">
                <a:srgbClr val="1DDAFE"/>
              </a:gs>
              <a:gs pos="100000">
                <a:srgbClr val="925AE8"/>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2" name="Blur_Sphere">
            <a:extLst>
              <a:ext uri="{FF2B5EF4-FFF2-40B4-BE49-F238E27FC236}">
                <a16:creationId xmlns:a16="http://schemas.microsoft.com/office/drawing/2014/main" id="{1415BACE-A5ED-43D0-B403-6C6CE2ABD473}"/>
              </a:ext>
            </a:extLst>
          </p:cNvPr>
          <p:cNvSpPr/>
          <p:nvPr/>
        </p:nvSpPr>
        <p:spPr>
          <a:xfrm>
            <a:off x="6818209" y="1321545"/>
            <a:ext cx="1159496" cy="1852806"/>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0" name="Oval 23">
            <a:extLst>
              <a:ext uri="{FF2B5EF4-FFF2-40B4-BE49-F238E27FC236}">
                <a16:creationId xmlns:a16="http://schemas.microsoft.com/office/drawing/2014/main" id="{5A5BE1DF-B8A0-4EA8-81EF-6D375EC9C9D3}"/>
              </a:ext>
            </a:extLst>
          </p:cNvPr>
          <p:cNvSpPr>
            <a:spLocks noChangeArrowheads="1"/>
          </p:cNvSpPr>
          <p:nvPr/>
        </p:nvSpPr>
        <p:spPr bwMode="auto">
          <a:xfrm>
            <a:off x="4914472" y="4571813"/>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9" name="Rectangle 9">
            <a:extLst>
              <a:ext uri="{FF2B5EF4-FFF2-40B4-BE49-F238E27FC236}">
                <a16:creationId xmlns:a16="http://schemas.microsoft.com/office/drawing/2014/main" id="{0D9D2D5F-EA99-4B27-BCD7-8412029C1799}"/>
              </a:ext>
            </a:extLst>
          </p:cNvPr>
          <p:cNvSpPr>
            <a:spLocks noChangeArrowheads="1"/>
          </p:cNvSpPr>
          <p:nvPr/>
        </p:nvSpPr>
        <p:spPr bwMode="auto">
          <a:xfrm>
            <a:off x="1147763" y="989013"/>
            <a:ext cx="6610350" cy="4884738"/>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 name="Freeform 10">
            <a:extLst>
              <a:ext uri="{FF2B5EF4-FFF2-40B4-BE49-F238E27FC236}">
                <a16:creationId xmlns:a16="http://schemas.microsoft.com/office/drawing/2014/main" id="{255E6D7F-4A1B-4911-BAE7-CD415F4D8AF6}"/>
              </a:ext>
            </a:extLst>
          </p:cNvPr>
          <p:cNvSpPr>
            <a:spLocks noEditPoints="1"/>
          </p:cNvSpPr>
          <p:nvPr/>
        </p:nvSpPr>
        <p:spPr bwMode="auto">
          <a:xfrm>
            <a:off x="1139825" y="981075"/>
            <a:ext cx="6623050" cy="4900613"/>
          </a:xfrm>
          <a:custGeom>
            <a:avLst/>
            <a:gdLst>
              <a:gd name="T0" fmla="*/ 4172 w 4172"/>
              <a:gd name="T1" fmla="*/ 3087 h 3087"/>
              <a:gd name="T2" fmla="*/ 0 w 4172"/>
              <a:gd name="T3" fmla="*/ 3087 h 3087"/>
              <a:gd name="T4" fmla="*/ 0 w 4172"/>
              <a:gd name="T5" fmla="*/ 0 h 3087"/>
              <a:gd name="T6" fmla="*/ 4172 w 4172"/>
              <a:gd name="T7" fmla="*/ 0 h 3087"/>
              <a:gd name="T8" fmla="*/ 4172 w 4172"/>
              <a:gd name="T9" fmla="*/ 3087 h 3087"/>
              <a:gd name="T10" fmla="*/ 10 w 4172"/>
              <a:gd name="T11" fmla="*/ 3078 h 3087"/>
              <a:gd name="T12" fmla="*/ 4164 w 4172"/>
              <a:gd name="T13" fmla="*/ 3078 h 3087"/>
              <a:gd name="T14" fmla="*/ 4164 w 4172"/>
              <a:gd name="T15" fmla="*/ 10 h 3087"/>
              <a:gd name="T16" fmla="*/ 10 w 4172"/>
              <a:gd name="T17" fmla="*/ 10 h 3087"/>
              <a:gd name="T18" fmla="*/ 10 w 4172"/>
              <a:gd name="T19" fmla="*/ 3078 h 3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2" h="3087">
                <a:moveTo>
                  <a:pt x="4172" y="3087"/>
                </a:moveTo>
                <a:lnTo>
                  <a:pt x="0" y="3087"/>
                </a:lnTo>
                <a:lnTo>
                  <a:pt x="0" y="0"/>
                </a:lnTo>
                <a:lnTo>
                  <a:pt x="4172" y="0"/>
                </a:lnTo>
                <a:lnTo>
                  <a:pt x="4172" y="3087"/>
                </a:lnTo>
                <a:close/>
                <a:moveTo>
                  <a:pt x="10" y="3078"/>
                </a:moveTo>
                <a:lnTo>
                  <a:pt x="4164" y="3078"/>
                </a:lnTo>
                <a:lnTo>
                  <a:pt x="4164" y="10"/>
                </a:lnTo>
                <a:lnTo>
                  <a:pt x="10" y="10"/>
                </a:lnTo>
                <a:lnTo>
                  <a:pt x="10" y="3078"/>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nvGrpSpPr>
          <p:cNvPr id="20" name="Group 19">
            <a:extLst>
              <a:ext uri="{FF2B5EF4-FFF2-40B4-BE49-F238E27FC236}">
                <a16:creationId xmlns:a16="http://schemas.microsoft.com/office/drawing/2014/main" id="{63E6C738-0813-4B5C-BD11-60C9659BF26A}"/>
              </a:ext>
            </a:extLst>
          </p:cNvPr>
          <p:cNvGrpSpPr/>
          <p:nvPr/>
        </p:nvGrpSpPr>
        <p:grpSpPr>
          <a:xfrm>
            <a:off x="1952001" y="2398073"/>
            <a:ext cx="4946867" cy="2059747"/>
            <a:chOff x="1952001" y="2398073"/>
            <a:chExt cx="4946867" cy="2059747"/>
          </a:xfrm>
        </p:grpSpPr>
        <p:sp>
          <p:nvSpPr>
            <p:cNvPr id="17" name="Rectangle 19">
              <a:extLst>
                <a:ext uri="{FF2B5EF4-FFF2-40B4-BE49-F238E27FC236}">
                  <a16:creationId xmlns:a16="http://schemas.microsoft.com/office/drawing/2014/main" id="{5E74D2D9-F7E5-46FC-89A5-19FD61058042}"/>
                </a:ext>
              </a:extLst>
            </p:cNvPr>
            <p:cNvSpPr>
              <a:spLocks noChangeArrowheads="1"/>
            </p:cNvSpPr>
            <p:nvPr/>
          </p:nvSpPr>
          <p:spPr bwMode="auto">
            <a:xfrm>
              <a:off x="1952001" y="2398073"/>
              <a:ext cx="4946867"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ru-UA" sz="2300" b="1">
                  <a:solidFill>
                    <a:schemeClr val="bg2"/>
                  </a:solidFill>
                  <a:latin typeface="Montserrat Medium" panose="00000600000000000000" pitchFamily="50" charset="-52"/>
                </a:rPr>
                <a:t>"Design can be art. </a:t>
              </a:r>
            </a:p>
            <a:p>
              <a:pPr lvl="0" algn="ctr"/>
              <a:r>
                <a:rPr lang="en-US" altLang="ru-UA" sz="2300" b="1">
                  <a:solidFill>
                    <a:schemeClr val="bg2"/>
                  </a:solidFill>
                  <a:latin typeface="Montserrat Medium" panose="00000600000000000000" pitchFamily="50" charset="-52"/>
                </a:rPr>
                <a:t>Design can be aesthetics. </a:t>
              </a:r>
            </a:p>
            <a:p>
              <a:pPr lvl="0" algn="ctr"/>
              <a:r>
                <a:rPr lang="en-US" altLang="ru-UA" sz="2300" b="1">
                  <a:solidFill>
                    <a:schemeClr val="bg2"/>
                  </a:solidFill>
                  <a:latin typeface="Montserrat Medium" panose="00000600000000000000" pitchFamily="50" charset="-52"/>
                </a:rPr>
                <a:t>Design is so simple, </a:t>
              </a:r>
            </a:p>
            <a:p>
              <a:pPr lvl="0" algn="ctr"/>
              <a:r>
                <a:rPr lang="en-US" altLang="ru-UA" sz="2300" b="1">
                  <a:solidFill>
                    <a:schemeClr val="bg2"/>
                  </a:solidFill>
                  <a:latin typeface="Montserrat Medium" panose="00000600000000000000" pitchFamily="50" charset="-52"/>
                </a:rPr>
                <a:t>that's why it is so complicated."</a:t>
              </a:r>
              <a:endParaRPr lang="ru-UA" altLang="ru-UA" sz="2300" b="1">
                <a:solidFill>
                  <a:schemeClr val="bg2"/>
                </a:solidFill>
                <a:latin typeface="Montserrat Medium" panose="00000600000000000000" pitchFamily="50" charset="-52"/>
              </a:endParaRPr>
            </a:p>
          </p:txBody>
        </p:sp>
        <p:sp>
          <p:nvSpPr>
            <p:cNvPr id="19" name="Rectangle 9">
              <a:extLst>
                <a:ext uri="{FF2B5EF4-FFF2-40B4-BE49-F238E27FC236}">
                  <a16:creationId xmlns:a16="http://schemas.microsoft.com/office/drawing/2014/main" id="{8BEFFFC6-637E-47F7-9E20-04350E80E696}"/>
                </a:ext>
              </a:extLst>
            </p:cNvPr>
            <p:cNvSpPr>
              <a:spLocks noChangeArrowheads="1"/>
            </p:cNvSpPr>
            <p:nvPr/>
          </p:nvSpPr>
          <p:spPr bwMode="auto">
            <a:xfrm>
              <a:off x="3377654" y="4088488"/>
              <a:ext cx="21448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indent="0">
                <a:lnSpc>
                  <a:spcPct val="100000"/>
                </a:lnSpc>
                <a:buClrTx/>
                <a:buSzTx/>
                <a:buFontTx/>
                <a:buNone/>
                <a:tabLst/>
              </a:pPr>
              <a:r>
                <a:rPr lang="en-US" altLang="ru-UA" sz="2400" b="1">
                  <a:solidFill>
                    <a:schemeClr val="bg2"/>
                  </a:solidFill>
                  <a:latin typeface="+mj-lt"/>
                </a:rPr>
                <a:t>- Paul Rand - </a:t>
              </a:r>
              <a:endParaRPr lang="ru-UA" altLang="ru-UA" sz="2400" b="1">
                <a:solidFill>
                  <a:schemeClr val="bg2"/>
                </a:solidFill>
                <a:latin typeface="+mj-lt"/>
              </a:endParaRPr>
            </a:p>
          </p:txBody>
        </p:sp>
      </p:grpSp>
      <p:grpSp>
        <p:nvGrpSpPr>
          <p:cNvPr id="39" name="Group 38">
            <a:extLst>
              <a:ext uri="{FF2B5EF4-FFF2-40B4-BE49-F238E27FC236}">
                <a16:creationId xmlns:a16="http://schemas.microsoft.com/office/drawing/2014/main" id="{1932E720-24D4-456D-B699-3DE7FC0DCE7E}"/>
              </a:ext>
            </a:extLst>
          </p:cNvPr>
          <p:cNvGrpSpPr/>
          <p:nvPr/>
        </p:nvGrpSpPr>
        <p:grpSpPr>
          <a:xfrm>
            <a:off x="551559" y="4951851"/>
            <a:ext cx="2396050" cy="2389054"/>
            <a:chOff x="551559" y="4354644"/>
            <a:chExt cx="2396050" cy="2389054"/>
          </a:xfrm>
        </p:grpSpPr>
        <p:sp>
          <p:nvSpPr>
            <p:cNvPr id="31" name="Oval 7">
              <a:extLst>
                <a:ext uri="{FF2B5EF4-FFF2-40B4-BE49-F238E27FC236}">
                  <a16:creationId xmlns:a16="http://schemas.microsoft.com/office/drawing/2014/main" id="{FA25D9FF-181B-4C9A-A5FC-2DD49812225F}"/>
                </a:ext>
              </a:extLst>
            </p:cNvPr>
            <p:cNvSpPr>
              <a:spLocks noChangeArrowheads="1"/>
            </p:cNvSpPr>
            <p:nvPr/>
          </p:nvSpPr>
          <p:spPr bwMode="auto">
            <a:xfrm>
              <a:off x="551559" y="4354644"/>
              <a:ext cx="2396050" cy="2389054"/>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8" name="Group 37">
              <a:extLst>
                <a:ext uri="{FF2B5EF4-FFF2-40B4-BE49-F238E27FC236}">
                  <a16:creationId xmlns:a16="http://schemas.microsoft.com/office/drawing/2014/main" id="{468BCE00-8D9D-4DA0-ADA2-E14F2CAB437D}"/>
                </a:ext>
              </a:extLst>
            </p:cNvPr>
            <p:cNvGrpSpPr/>
            <p:nvPr/>
          </p:nvGrpSpPr>
          <p:grpSpPr>
            <a:xfrm>
              <a:off x="623992" y="4478846"/>
              <a:ext cx="1697405" cy="1614661"/>
              <a:chOff x="623992" y="4478846"/>
              <a:chExt cx="1697405" cy="1614661"/>
            </a:xfrm>
          </p:grpSpPr>
          <p:sp>
            <p:nvSpPr>
              <p:cNvPr id="33" name="Oval 7">
                <a:extLst>
                  <a:ext uri="{FF2B5EF4-FFF2-40B4-BE49-F238E27FC236}">
                    <a16:creationId xmlns:a16="http://schemas.microsoft.com/office/drawing/2014/main" id="{F54AF787-5E4E-4F26-9380-2618D5E9E64A}"/>
                  </a:ext>
                </a:extLst>
              </p:cNvPr>
              <p:cNvSpPr>
                <a:spLocks noChangeArrowheads="1"/>
              </p:cNvSpPr>
              <p:nvPr/>
            </p:nvSpPr>
            <p:spPr bwMode="auto">
              <a:xfrm>
                <a:off x="750358" y="4527056"/>
                <a:ext cx="1571039" cy="1566451"/>
              </a:xfrm>
              <a:prstGeom prst="ellipse">
                <a:avLst/>
              </a:prstGeom>
              <a:gradFill flip="none" rotWithShape="1">
                <a:gsLst>
                  <a:gs pos="100000">
                    <a:schemeClr val="accent3">
                      <a:lumMod val="75000"/>
                    </a:schemeClr>
                  </a:gs>
                  <a:gs pos="23000">
                    <a:schemeClr val="accent3">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Oval 7">
                <a:extLst>
                  <a:ext uri="{FF2B5EF4-FFF2-40B4-BE49-F238E27FC236}">
                    <a16:creationId xmlns:a16="http://schemas.microsoft.com/office/drawing/2014/main" id="{0BBED258-7B27-4EF8-A2B4-E98A5DA04EDA}"/>
                  </a:ext>
                </a:extLst>
              </p:cNvPr>
              <p:cNvSpPr>
                <a:spLocks noChangeArrowheads="1"/>
              </p:cNvSpPr>
              <p:nvPr/>
            </p:nvSpPr>
            <p:spPr bwMode="auto">
              <a:xfrm rot="18900000">
                <a:off x="623992" y="4478846"/>
                <a:ext cx="1508823" cy="1220581"/>
              </a:xfrm>
              <a:prstGeom prst="ellipse">
                <a:avLst/>
              </a:prstGeom>
              <a:gradFill flip="none" rotWithShape="1">
                <a:gsLst>
                  <a:gs pos="100000">
                    <a:schemeClr val="accent3">
                      <a:lumMod val="20000"/>
                      <a:lumOff val="80000"/>
                      <a:alpha val="85000"/>
                    </a:schemeClr>
                  </a:gs>
                  <a:gs pos="0">
                    <a:schemeClr val="accent3">
                      <a:lumMod val="20000"/>
                      <a:lumOff val="80000"/>
                      <a:alpha val="0"/>
                    </a:schemeClr>
                  </a:gs>
                </a:gsLst>
                <a:lin ang="16200000" scaled="0"/>
                <a:tileRect/>
              </a:gradFill>
              <a:ln>
                <a:noFill/>
              </a:ln>
              <a:effectLst>
                <a:softEdge rad="241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46" name="Group 45">
            <a:extLst>
              <a:ext uri="{FF2B5EF4-FFF2-40B4-BE49-F238E27FC236}">
                <a16:creationId xmlns:a16="http://schemas.microsoft.com/office/drawing/2014/main" id="{24753FC4-3095-4EA7-A6C5-5FDF7B84B30D}"/>
              </a:ext>
            </a:extLst>
          </p:cNvPr>
          <p:cNvGrpSpPr/>
          <p:nvPr/>
        </p:nvGrpSpPr>
        <p:grpSpPr>
          <a:xfrm rot="18900000">
            <a:off x="2021994" y="1660092"/>
            <a:ext cx="337958" cy="337958"/>
            <a:chOff x="7679006" y="5792679"/>
            <a:chExt cx="337958" cy="337958"/>
          </a:xfrm>
        </p:grpSpPr>
        <p:sp>
          <p:nvSpPr>
            <p:cNvPr id="47" name="Freeform 9">
              <a:extLst>
                <a:ext uri="{FF2B5EF4-FFF2-40B4-BE49-F238E27FC236}">
                  <a16:creationId xmlns:a16="http://schemas.microsoft.com/office/drawing/2014/main" id="{BC2A71B2-A749-4C9E-8C79-E308A4B7BEA7}"/>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8" name="Freeform 10">
              <a:extLst>
                <a:ext uri="{FF2B5EF4-FFF2-40B4-BE49-F238E27FC236}">
                  <a16:creationId xmlns:a16="http://schemas.microsoft.com/office/drawing/2014/main" id="{7615E162-3114-44FC-926D-36B2C7CFB401}"/>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Tree>
    <p:extLst>
      <p:ext uri="{BB962C8B-B14F-4D97-AF65-F5344CB8AC3E}">
        <p14:creationId xmlns:p14="http://schemas.microsoft.com/office/powerpoint/2010/main" val="213815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repeatCount="indefinite" autoRev="1" fill="hold" grpId="1" nodeType="withEffect">
                                  <p:stCondLst>
                                    <p:cond delay="1000"/>
                                  </p:stCondLst>
                                  <p:childTnLst>
                                    <p:animMotion origin="layout" path="M -8.33333E-7 2.22222E-6 L -0.00026 0.19352 " pathEditMode="relative" rAng="0" ptsTypes="AA">
                                      <p:cBhvr>
                                        <p:cTn id="9" dur="6750" fill="hold"/>
                                        <p:tgtEl>
                                          <p:spTgt spid="22"/>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repeatCount="indefinite" autoRev="1" fill="hold" nodeType="withEffect">
                                  <p:stCondLst>
                                    <p:cond delay="1000"/>
                                  </p:stCondLst>
                                  <p:childTnLst>
                                    <p:animMotion origin="layout" path="M 3.75E-6 1.48148E-6 L -0.00118 0.19653 " pathEditMode="relative" rAng="0" ptsTypes="AA">
                                      <p:cBhvr>
                                        <p:cTn id="14" dur="6750" fill="hold"/>
                                        <p:tgtEl>
                                          <p:spTgt spid="29"/>
                                        </p:tgtEl>
                                        <p:attrNameLst>
                                          <p:attrName>ppt_x</p:attrName>
                                          <p:attrName>ppt_y</p:attrName>
                                        </p:attrNameLst>
                                      </p:cBhvr>
                                      <p:rCtr x="-65" y="9815"/>
                                    </p:animMotion>
                                  </p:childTnLst>
                                </p:cTn>
                              </p:par>
                              <p:par>
                                <p:cTn id="15" presetID="10" presetClass="entr" presetSubtype="0" fill="hold" grpId="0" nodeType="withEffect">
                                  <p:stCondLst>
                                    <p:cond delay="7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repeatCount="indefinite" autoRev="1" fill="hold" grpId="1" nodeType="withEffect">
                                  <p:stCondLst>
                                    <p:cond delay="750"/>
                                  </p:stCondLst>
                                  <p:childTnLst>
                                    <p:animMotion origin="layout" path="M -4.79167E-6 -0.02755 L -0.11393 -0.02755 " pathEditMode="relative" rAng="0" ptsTypes="AA">
                                      <p:cBhvr>
                                        <p:cTn id="19" dur="6750" fill="hold"/>
                                        <p:tgtEl>
                                          <p:spTgt spid="40"/>
                                        </p:tgtEl>
                                        <p:attrNameLst>
                                          <p:attrName>ppt_x</p:attrName>
                                          <p:attrName>ppt_y</p:attrName>
                                        </p:attrNameLst>
                                      </p:cBhvr>
                                      <p:rCtr x="-5703" y="0"/>
                                    </p:animMotion>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repeatCount="indefinite" autoRev="1" fill="hold" nodeType="withEffect">
                                  <p:stCondLst>
                                    <p:cond delay="750"/>
                                  </p:stCondLst>
                                  <p:childTnLst>
                                    <p:animMotion origin="layout" path="M 4.16667E-7 -0.02754 L 4.16667E-7 -0.13333 " pathEditMode="relative" rAng="0" ptsTypes="AA">
                                      <p:cBhvr>
                                        <p:cTn id="24" dur="6750" fill="hold"/>
                                        <p:tgtEl>
                                          <p:spTgt spid="39"/>
                                        </p:tgtEl>
                                        <p:attrNameLst>
                                          <p:attrName>ppt_x</p:attrName>
                                          <p:attrName>ppt_y</p:attrName>
                                        </p:attrNameLst>
                                      </p:cBhvr>
                                      <p:rCtr x="0" y="-5301"/>
                                    </p:animMotion>
                                  </p:childTnLst>
                                </p:cTn>
                              </p:par>
                              <p:par>
                                <p:cTn id="25" presetID="10"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750"/>
                                        <p:tgtEl>
                                          <p:spTgt spid="46"/>
                                        </p:tgtEl>
                                      </p:cBhvr>
                                    </p:animEffect>
                                  </p:childTnLst>
                                </p:cTn>
                              </p:par>
                              <p:par>
                                <p:cTn id="28" presetID="8" presetClass="emph" presetSubtype="0" repeatCount="indefinite" fill="hold" nodeType="withEffect">
                                  <p:stCondLst>
                                    <p:cond delay="0"/>
                                  </p:stCondLst>
                                  <p:childTnLst>
                                    <p:animRot by="21600000">
                                      <p:cBhvr>
                                        <p:cTn id="29" dur="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0" grpId="0" animBg="1"/>
      <p:bldP spid="40" grpId="1"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D1C88012-695D-4C61-B710-FF47DF580898}"/>
              </a:ext>
            </a:extLst>
          </p:cNvPr>
          <p:cNvSpPr>
            <a:spLocks noChangeArrowheads="1"/>
          </p:cNvSpPr>
          <p:nvPr/>
        </p:nvSpPr>
        <p:spPr bwMode="auto">
          <a:xfrm>
            <a:off x="1216025" y="842963"/>
            <a:ext cx="3019425" cy="5176838"/>
          </a:xfrm>
          <a:prstGeom prst="rect">
            <a:avLst/>
          </a:prstGeom>
          <a:gradFill>
            <a:gsLst>
              <a:gs pos="0">
                <a:schemeClr val="accent1"/>
              </a:gs>
              <a:gs pos="100000">
                <a:schemeClr val="accent5"/>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3" name="Picture Placeholder 12">
            <a:extLst>
              <a:ext uri="{FF2B5EF4-FFF2-40B4-BE49-F238E27FC236}">
                <a16:creationId xmlns:a16="http://schemas.microsoft.com/office/drawing/2014/main" id="{77761DEC-38A7-45F9-8E83-CDF634509C1D}"/>
              </a:ext>
            </a:extLst>
          </p:cNvPr>
          <p:cNvSpPr>
            <a:spLocks noGrp="1"/>
          </p:cNvSpPr>
          <p:nvPr>
            <p:ph type="pic" sz="quarter" idx="10"/>
          </p:nvPr>
        </p:nvSpPr>
        <p:spPr/>
        <p:txBody>
          <a:bodyPr/>
          <a:lstStyle/>
          <a:p>
            <a:endParaRPr lang="en-US"/>
          </a:p>
        </p:txBody>
      </p:sp>
      <p:grpSp>
        <p:nvGrpSpPr>
          <p:cNvPr id="24" name="Group 23">
            <a:extLst>
              <a:ext uri="{FF2B5EF4-FFF2-40B4-BE49-F238E27FC236}">
                <a16:creationId xmlns:a16="http://schemas.microsoft.com/office/drawing/2014/main" id="{D24DE989-6A7D-4B67-BE4A-618AB8D84F13}"/>
              </a:ext>
            </a:extLst>
          </p:cNvPr>
          <p:cNvGrpSpPr/>
          <p:nvPr/>
        </p:nvGrpSpPr>
        <p:grpSpPr>
          <a:xfrm>
            <a:off x="3476276" y="4628420"/>
            <a:ext cx="1800574" cy="1795316"/>
            <a:chOff x="3438827" y="4591079"/>
            <a:chExt cx="1875474" cy="1869998"/>
          </a:xfrm>
        </p:grpSpPr>
        <p:sp>
          <p:nvSpPr>
            <p:cNvPr id="22" name="Oval 7">
              <a:extLst>
                <a:ext uri="{FF2B5EF4-FFF2-40B4-BE49-F238E27FC236}">
                  <a16:creationId xmlns:a16="http://schemas.microsoft.com/office/drawing/2014/main" id="{CAD86A58-9A7F-44F3-975C-52F7FC64A5BE}"/>
                </a:ext>
              </a:extLst>
            </p:cNvPr>
            <p:cNvSpPr>
              <a:spLocks noChangeArrowheads="1"/>
            </p:cNvSpPr>
            <p:nvPr/>
          </p:nvSpPr>
          <p:spPr bwMode="auto">
            <a:xfrm>
              <a:off x="3438827" y="4591079"/>
              <a:ext cx="1875474" cy="1869998"/>
            </a:xfrm>
            <a:prstGeom prst="ellipse">
              <a:avLst/>
            </a:prstGeom>
            <a:solidFill>
              <a:schemeClr val="accent3">
                <a:lumMod val="50000"/>
              </a:schemeClr>
            </a:soli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9" name="Oval 23">
              <a:extLst>
                <a:ext uri="{FF2B5EF4-FFF2-40B4-BE49-F238E27FC236}">
                  <a16:creationId xmlns:a16="http://schemas.microsoft.com/office/drawing/2014/main" id="{0A922F03-8519-4EED-BD4F-BB3F4B9D3EE2}"/>
                </a:ext>
              </a:extLst>
            </p:cNvPr>
            <p:cNvSpPr>
              <a:spLocks noChangeArrowheads="1"/>
            </p:cNvSpPr>
            <p:nvPr/>
          </p:nvSpPr>
          <p:spPr bwMode="auto">
            <a:xfrm>
              <a:off x="3977271" y="4638284"/>
              <a:ext cx="1208344" cy="1211708"/>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7" name="Rectangle 7">
            <a:extLst>
              <a:ext uri="{FF2B5EF4-FFF2-40B4-BE49-F238E27FC236}">
                <a16:creationId xmlns:a16="http://schemas.microsoft.com/office/drawing/2014/main" id="{F8A305A2-5C23-4247-9621-F94C31F44680}"/>
              </a:ext>
            </a:extLst>
          </p:cNvPr>
          <p:cNvSpPr>
            <a:spLocks noChangeArrowheads="1"/>
          </p:cNvSpPr>
          <p:nvPr/>
        </p:nvSpPr>
        <p:spPr bwMode="auto">
          <a:xfrm>
            <a:off x="7956550" y="842963"/>
            <a:ext cx="3019425" cy="5176838"/>
          </a:xfrm>
          <a:prstGeom prst="rect">
            <a:avLst/>
          </a:prstGeom>
          <a:gradFill>
            <a:gsLst>
              <a:gs pos="0">
                <a:schemeClr val="accent1"/>
              </a:gs>
              <a:gs pos="100000">
                <a:schemeClr val="accent5"/>
              </a:gs>
            </a:gsLst>
            <a:lin ang="2700000" scaled="0"/>
          </a:gradFill>
          <a:ln w="9525">
            <a:noFill/>
            <a:round/>
            <a:headEnd/>
            <a:tailEnd/>
          </a:ln>
          <a:effectLst>
            <a:outerShdw blurRad="381000" dist="381000" dir="2700000" algn="tl" rotWithShape="0">
              <a:schemeClr val="accent4">
                <a:lumMod val="50000"/>
                <a:alpha val="39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1" name="Picture Placeholder 10">
            <a:extLst>
              <a:ext uri="{FF2B5EF4-FFF2-40B4-BE49-F238E27FC236}">
                <a16:creationId xmlns:a16="http://schemas.microsoft.com/office/drawing/2014/main" id="{3C182982-39CF-4262-BC93-76C7B07C0250}"/>
              </a:ext>
            </a:extLst>
          </p:cNvPr>
          <p:cNvSpPr>
            <a:spLocks noGrp="1"/>
          </p:cNvSpPr>
          <p:nvPr>
            <p:ph type="pic" sz="quarter" idx="11"/>
          </p:nvPr>
        </p:nvSpPr>
        <p:spPr>
          <a:xfrm>
            <a:off x="7956551" y="842963"/>
            <a:ext cx="3019425" cy="5176838"/>
          </a:xfrm>
        </p:spPr>
        <p:txBody>
          <a:bodyPr/>
          <a:lstStyle/>
          <a:p>
            <a:endParaRPr lang="en-US"/>
          </a:p>
        </p:txBody>
      </p:sp>
      <p:grpSp>
        <p:nvGrpSpPr>
          <p:cNvPr id="15" name="Group 14">
            <a:extLst>
              <a:ext uri="{FF2B5EF4-FFF2-40B4-BE49-F238E27FC236}">
                <a16:creationId xmlns:a16="http://schemas.microsoft.com/office/drawing/2014/main" id="{740AD3BB-A2E7-4663-B418-5F7E7F4223F3}"/>
              </a:ext>
            </a:extLst>
          </p:cNvPr>
          <p:cNvGrpSpPr/>
          <p:nvPr/>
        </p:nvGrpSpPr>
        <p:grpSpPr>
          <a:xfrm>
            <a:off x="6807162" y="1401935"/>
            <a:ext cx="1875474" cy="1869998"/>
            <a:chOff x="6772802" y="1406220"/>
            <a:chExt cx="2248993" cy="2242428"/>
          </a:xfrm>
        </p:grpSpPr>
        <p:sp>
          <p:nvSpPr>
            <p:cNvPr id="16" name="Oval 7">
              <a:extLst>
                <a:ext uri="{FF2B5EF4-FFF2-40B4-BE49-F238E27FC236}">
                  <a16:creationId xmlns:a16="http://schemas.microsoft.com/office/drawing/2014/main" id="{8670D667-B81C-46D7-83FC-8E5B6A610AA8}"/>
                </a:ext>
              </a:extLst>
            </p:cNvPr>
            <p:cNvSpPr>
              <a:spLocks noChangeArrowheads="1"/>
            </p:cNvSpPr>
            <p:nvPr/>
          </p:nvSpPr>
          <p:spPr bwMode="auto">
            <a:xfrm>
              <a:off x="6772802" y="1406220"/>
              <a:ext cx="2248993" cy="2242428"/>
            </a:xfrm>
            <a:prstGeom prst="ellipse">
              <a:avLst/>
            </a:prstGeom>
            <a:solidFill>
              <a:schemeClr val="accent5">
                <a:lumMod val="75000"/>
              </a:schemeClr>
            </a:soli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7" name="Oval 7">
              <a:extLst>
                <a:ext uri="{FF2B5EF4-FFF2-40B4-BE49-F238E27FC236}">
                  <a16:creationId xmlns:a16="http://schemas.microsoft.com/office/drawing/2014/main" id="{562B4E48-AFCE-4C42-824A-1605723EEE42}"/>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8" name="Rectangle 8">
            <a:extLst>
              <a:ext uri="{FF2B5EF4-FFF2-40B4-BE49-F238E27FC236}">
                <a16:creationId xmlns:a16="http://schemas.microsoft.com/office/drawing/2014/main" id="{33DE87F4-5317-4714-B423-2543FAA6FDA0}"/>
              </a:ext>
            </a:extLst>
          </p:cNvPr>
          <p:cNvSpPr>
            <a:spLocks noChangeArrowheads="1"/>
          </p:cNvSpPr>
          <p:nvPr/>
        </p:nvSpPr>
        <p:spPr bwMode="auto">
          <a:xfrm>
            <a:off x="4586288" y="842963"/>
            <a:ext cx="3019425" cy="5176838"/>
          </a:xfrm>
          <a:prstGeom prst="rect">
            <a:avLst/>
          </a:prstGeom>
          <a:gradFill>
            <a:gsLst>
              <a:gs pos="0">
                <a:srgbClr val="45CBFC"/>
              </a:gs>
              <a:gs pos="100000">
                <a:srgbClr val="925DE9"/>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8" name="Blur_Sphere">
            <a:extLst>
              <a:ext uri="{FF2B5EF4-FFF2-40B4-BE49-F238E27FC236}">
                <a16:creationId xmlns:a16="http://schemas.microsoft.com/office/drawing/2014/main" id="{603EF2BF-1E42-47FD-946B-6A2D0589095A}"/>
              </a:ext>
            </a:extLst>
          </p:cNvPr>
          <p:cNvSpPr/>
          <p:nvPr/>
        </p:nvSpPr>
        <p:spPr>
          <a:xfrm>
            <a:off x="6873221" y="1340467"/>
            <a:ext cx="966922" cy="1545086"/>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alpha val="60000"/>
                </a:schemeClr>
              </a:gs>
              <a:gs pos="23000">
                <a:schemeClr val="accent6">
                  <a:alpha val="60000"/>
                </a:schemeClr>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20" name="Blur_Sphere">
            <a:extLst>
              <a:ext uri="{FF2B5EF4-FFF2-40B4-BE49-F238E27FC236}">
                <a16:creationId xmlns:a16="http://schemas.microsoft.com/office/drawing/2014/main" id="{66410B6D-716C-460A-9EF3-629B883E197D}"/>
              </a:ext>
            </a:extLst>
          </p:cNvPr>
          <p:cNvSpPr>
            <a:spLocks noChangeArrowheads="1"/>
          </p:cNvSpPr>
          <p:nvPr/>
        </p:nvSpPr>
        <p:spPr bwMode="auto">
          <a:xfrm rot="10800000">
            <a:off x="4404346" y="4437138"/>
            <a:ext cx="945530" cy="1641820"/>
          </a:xfrm>
          <a:custGeom>
            <a:avLst/>
            <a:gdLst>
              <a:gd name="connsiteX0" fmla="*/ 503963 w 509482"/>
              <a:gd name="connsiteY0" fmla="*/ 0 h 1010734"/>
              <a:gd name="connsiteX1" fmla="*/ 509482 w 509482"/>
              <a:gd name="connsiteY1" fmla="*/ 558 h 1010734"/>
              <a:gd name="connsiteX2" fmla="*/ 509482 w 509482"/>
              <a:gd name="connsiteY2" fmla="*/ 106457 h 1010734"/>
              <a:gd name="connsiteX3" fmla="*/ 509482 w 509482"/>
              <a:gd name="connsiteY3" fmla="*/ 995605 h 1010734"/>
              <a:gd name="connsiteX4" fmla="*/ 509482 w 509482"/>
              <a:gd name="connsiteY4" fmla="*/ 1010176 h 1010734"/>
              <a:gd name="connsiteX5" fmla="*/ 503963 w 509482"/>
              <a:gd name="connsiteY5" fmla="*/ 1010734 h 1010734"/>
              <a:gd name="connsiteX6" fmla="*/ 0 w 509482"/>
              <a:gd name="connsiteY6" fmla="*/ 505367 h 1010734"/>
              <a:gd name="connsiteX7" fmla="*/ 503963 w 509482"/>
              <a:gd name="connsiteY7" fmla="*/ 0 h 101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9482" h="1010734">
                <a:moveTo>
                  <a:pt x="503963" y="0"/>
                </a:moveTo>
                <a:lnTo>
                  <a:pt x="509482" y="558"/>
                </a:lnTo>
                <a:lnTo>
                  <a:pt x="509482" y="106457"/>
                </a:lnTo>
                <a:cubicBezTo>
                  <a:pt x="509482" y="595597"/>
                  <a:pt x="509482" y="856472"/>
                  <a:pt x="509482" y="995605"/>
                </a:cubicBezTo>
                <a:lnTo>
                  <a:pt x="509482" y="1010176"/>
                </a:lnTo>
                <a:lnTo>
                  <a:pt x="503963" y="1010734"/>
                </a:lnTo>
                <a:cubicBezTo>
                  <a:pt x="225632" y="1010734"/>
                  <a:pt x="0" y="784473"/>
                  <a:pt x="0" y="505367"/>
                </a:cubicBezTo>
                <a:cubicBezTo>
                  <a:pt x="0" y="226261"/>
                  <a:pt x="225632" y="0"/>
                  <a:pt x="503963" y="0"/>
                </a:cubicBezTo>
                <a:close/>
              </a:path>
            </a:pathLst>
          </a:custGeom>
          <a:gradFill flip="none" rotWithShape="1">
            <a:gsLst>
              <a:gs pos="0">
                <a:schemeClr val="accent3"/>
              </a:gs>
              <a:gs pos="100000">
                <a:schemeClr val="accent1">
                  <a:lumMod val="60000"/>
                  <a:lumOff val="40000"/>
                </a:schemeClr>
              </a:gs>
            </a:gsLst>
            <a:path path="circle">
              <a:fillToRect r="100000" b="100000"/>
            </a:path>
            <a:tileRect l="-100000" t="-100000"/>
          </a:gradFill>
          <a:ln>
            <a:noFill/>
          </a:ln>
          <a:effectLst>
            <a:softEdge rad="1651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nvGrpSpPr>
          <p:cNvPr id="2" name="Group 1">
            <a:extLst>
              <a:ext uri="{FF2B5EF4-FFF2-40B4-BE49-F238E27FC236}">
                <a16:creationId xmlns:a16="http://schemas.microsoft.com/office/drawing/2014/main" id="{569E5511-D522-4A6E-B330-174CD5BAB0EF}"/>
              </a:ext>
            </a:extLst>
          </p:cNvPr>
          <p:cNvGrpSpPr/>
          <p:nvPr/>
        </p:nvGrpSpPr>
        <p:grpSpPr>
          <a:xfrm>
            <a:off x="4578350" y="836613"/>
            <a:ext cx="3035300" cy="5191125"/>
            <a:chOff x="4578350" y="836613"/>
            <a:chExt cx="3035300" cy="5191125"/>
          </a:xfrm>
        </p:grpSpPr>
        <p:sp>
          <p:nvSpPr>
            <p:cNvPr id="9" name="Rectangle 9">
              <a:extLst>
                <a:ext uri="{FF2B5EF4-FFF2-40B4-BE49-F238E27FC236}">
                  <a16:creationId xmlns:a16="http://schemas.microsoft.com/office/drawing/2014/main" id="{CFDF7522-FBBD-4F90-8CE2-1E7CD9C2443B}"/>
                </a:ext>
              </a:extLst>
            </p:cNvPr>
            <p:cNvSpPr>
              <a:spLocks noChangeArrowheads="1"/>
            </p:cNvSpPr>
            <p:nvPr/>
          </p:nvSpPr>
          <p:spPr bwMode="auto">
            <a:xfrm>
              <a:off x="4586288" y="842963"/>
              <a:ext cx="3019425" cy="5176838"/>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 name="Freeform 10">
              <a:extLst>
                <a:ext uri="{FF2B5EF4-FFF2-40B4-BE49-F238E27FC236}">
                  <a16:creationId xmlns:a16="http://schemas.microsoft.com/office/drawing/2014/main" id="{8459C773-70D2-4599-A5FA-54AA9892D5B2}"/>
                </a:ext>
              </a:extLst>
            </p:cNvPr>
            <p:cNvSpPr>
              <a:spLocks noEditPoints="1"/>
            </p:cNvSpPr>
            <p:nvPr/>
          </p:nvSpPr>
          <p:spPr bwMode="auto">
            <a:xfrm>
              <a:off x="4578350" y="836613"/>
              <a:ext cx="3035300" cy="5191125"/>
            </a:xfrm>
            <a:custGeom>
              <a:avLst/>
              <a:gdLst>
                <a:gd name="T0" fmla="*/ 1912 w 1912"/>
                <a:gd name="T1" fmla="*/ 3270 h 3270"/>
                <a:gd name="T2" fmla="*/ 0 w 1912"/>
                <a:gd name="T3" fmla="*/ 3270 h 3270"/>
                <a:gd name="T4" fmla="*/ 0 w 1912"/>
                <a:gd name="T5" fmla="*/ 0 h 3270"/>
                <a:gd name="T6" fmla="*/ 1912 w 1912"/>
                <a:gd name="T7" fmla="*/ 0 h 3270"/>
                <a:gd name="T8" fmla="*/ 1912 w 1912"/>
                <a:gd name="T9" fmla="*/ 3270 h 3270"/>
                <a:gd name="T10" fmla="*/ 10 w 1912"/>
                <a:gd name="T11" fmla="*/ 3260 h 3270"/>
                <a:gd name="T12" fmla="*/ 1902 w 1912"/>
                <a:gd name="T13" fmla="*/ 3260 h 3270"/>
                <a:gd name="T14" fmla="*/ 1902 w 1912"/>
                <a:gd name="T15" fmla="*/ 9 h 3270"/>
                <a:gd name="T16" fmla="*/ 10 w 1912"/>
                <a:gd name="T17" fmla="*/ 9 h 3270"/>
                <a:gd name="T18" fmla="*/ 10 w 1912"/>
                <a:gd name="T19" fmla="*/ 326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2" h="3270">
                  <a:moveTo>
                    <a:pt x="1912" y="3270"/>
                  </a:moveTo>
                  <a:lnTo>
                    <a:pt x="0" y="3270"/>
                  </a:lnTo>
                  <a:lnTo>
                    <a:pt x="0" y="0"/>
                  </a:lnTo>
                  <a:lnTo>
                    <a:pt x="1912" y="0"/>
                  </a:lnTo>
                  <a:lnTo>
                    <a:pt x="1912" y="3270"/>
                  </a:lnTo>
                  <a:close/>
                  <a:moveTo>
                    <a:pt x="10" y="3260"/>
                  </a:moveTo>
                  <a:lnTo>
                    <a:pt x="1902" y="3260"/>
                  </a:lnTo>
                  <a:lnTo>
                    <a:pt x="1902" y="9"/>
                  </a:lnTo>
                  <a:lnTo>
                    <a:pt x="10" y="9"/>
                  </a:lnTo>
                  <a:lnTo>
                    <a:pt x="10" y="3260"/>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6" name="Rectangle 19">
            <a:extLst>
              <a:ext uri="{FF2B5EF4-FFF2-40B4-BE49-F238E27FC236}">
                <a16:creationId xmlns:a16="http://schemas.microsoft.com/office/drawing/2014/main" id="{025CF00B-7163-4EF9-B6F1-0522222B40D3}"/>
              </a:ext>
            </a:extLst>
          </p:cNvPr>
          <p:cNvSpPr>
            <a:spLocks noChangeArrowheads="1"/>
          </p:cNvSpPr>
          <p:nvPr/>
        </p:nvSpPr>
        <p:spPr bwMode="auto">
          <a:xfrm>
            <a:off x="5013406" y="2123753"/>
            <a:ext cx="2207336" cy="215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ru-UA" sz="2000" b="1">
                <a:solidFill>
                  <a:schemeClr val="bg2"/>
                </a:solidFill>
                <a:effectLst>
                  <a:outerShdw blurRad="266700" dist="114300" dir="2700000" algn="tl">
                    <a:schemeClr val="accent3">
                      <a:lumMod val="50000"/>
                      <a:alpha val="28000"/>
                    </a:schemeClr>
                  </a:outerShdw>
                </a:effectLst>
                <a:latin typeface="Montserrat Medium" panose="00000600000000000000" pitchFamily="50" charset="-52"/>
              </a:rPr>
              <a:t>"Design </a:t>
            </a:r>
          </a:p>
          <a:p>
            <a:pPr lvl="0" algn="ctr"/>
            <a:r>
              <a:rPr lang="en-US" altLang="ru-UA" sz="2000" b="1">
                <a:solidFill>
                  <a:schemeClr val="bg2"/>
                </a:solidFill>
                <a:effectLst>
                  <a:outerShdw blurRad="266700" dist="114300" dir="2700000" algn="tl">
                    <a:schemeClr val="accent3">
                      <a:lumMod val="50000"/>
                      <a:alpha val="28000"/>
                    </a:schemeClr>
                  </a:outerShdw>
                </a:effectLst>
                <a:latin typeface="Montserrat Medium" panose="00000600000000000000" pitchFamily="50" charset="-52"/>
              </a:rPr>
              <a:t>is the </a:t>
            </a:r>
          </a:p>
          <a:p>
            <a:pPr lvl="0" algn="ctr"/>
            <a:r>
              <a:rPr lang="en-US" altLang="ru-UA" sz="2000" b="1">
                <a:solidFill>
                  <a:schemeClr val="bg2"/>
                </a:solidFill>
                <a:effectLst>
                  <a:outerShdw blurRad="266700" dist="114300" dir="2700000" algn="tl">
                    <a:schemeClr val="accent3">
                      <a:lumMod val="50000"/>
                      <a:alpha val="28000"/>
                    </a:schemeClr>
                  </a:outerShdw>
                </a:effectLst>
                <a:latin typeface="Montserrat Medium" panose="00000600000000000000" pitchFamily="50" charset="-52"/>
              </a:rPr>
              <a:t>intermediary </a:t>
            </a:r>
          </a:p>
          <a:p>
            <a:pPr lvl="0" algn="ctr"/>
            <a:r>
              <a:rPr lang="en-US" altLang="ru-UA" sz="2000" b="1">
                <a:solidFill>
                  <a:schemeClr val="bg2"/>
                </a:solidFill>
                <a:effectLst>
                  <a:outerShdw blurRad="266700" dist="114300" dir="2700000" algn="tl">
                    <a:schemeClr val="accent3">
                      <a:lumMod val="50000"/>
                      <a:alpha val="28000"/>
                    </a:schemeClr>
                  </a:outerShdw>
                </a:effectLst>
                <a:latin typeface="Montserrat Medium" panose="00000600000000000000" pitchFamily="50" charset="-52"/>
              </a:rPr>
              <a:t>between </a:t>
            </a:r>
          </a:p>
          <a:p>
            <a:pPr lvl="0" algn="ctr"/>
            <a:r>
              <a:rPr lang="en-US" altLang="ru-UA" sz="2000" b="1">
                <a:solidFill>
                  <a:schemeClr val="bg2"/>
                </a:solidFill>
                <a:effectLst>
                  <a:outerShdw blurRad="266700" dist="114300" dir="2700000" algn="tl">
                    <a:schemeClr val="accent3">
                      <a:lumMod val="50000"/>
                      <a:alpha val="28000"/>
                    </a:schemeClr>
                  </a:outerShdw>
                </a:effectLst>
                <a:latin typeface="Montserrat Medium" panose="00000600000000000000" pitchFamily="50" charset="-52"/>
              </a:rPr>
              <a:t>information </a:t>
            </a:r>
          </a:p>
          <a:p>
            <a:pPr lvl="0" algn="ctr"/>
            <a:r>
              <a:rPr lang="en-US" altLang="ru-UA" sz="2000" b="1">
                <a:solidFill>
                  <a:schemeClr val="bg2"/>
                </a:solidFill>
                <a:effectLst>
                  <a:outerShdw blurRad="266700" dist="114300" dir="2700000" algn="tl">
                    <a:schemeClr val="accent3">
                      <a:lumMod val="50000"/>
                      <a:alpha val="28000"/>
                    </a:schemeClr>
                  </a:outerShdw>
                </a:effectLst>
                <a:latin typeface="Montserrat Medium" panose="00000600000000000000" pitchFamily="50" charset="-52"/>
              </a:rPr>
              <a:t>and </a:t>
            </a:r>
          </a:p>
          <a:p>
            <a:pPr lvl="0" algn="ctr"/>
            <a:r>
              <a:rPr lang="en-US" altLang="ru-UA" sz="2000" b="1">
                <a:solidFill>
                  <a:schemeClr val="bg2"/>
                </a:solidFill>
                <a:effectLst>
                  <a:outerShdw blurRad="266700" dist="114300" dir="2700000" algn="tl">
                    <a:schemeClr val="accent3">
                      <a:lumMod val="50000"/>
                      <a:alpha val="28000"/>
                    </a:schemeClr>
                  </a:outerShdw>
                </a:effectLst>
                <a:latin typeface="Montserrat Medium" panose="00000600000000000000" pitchFamily="50" charset="-52"/>
              </a:rPr>
              <a:t>understanding."</a:t>
            </a:r>
            <a:endParaRPr lang="ru-UA" altLang="ru-UA" sz="2000" b="1">
              <a:solidFill>
                <a:schemeClr val="bg2"/>
              </a:solidFill>
              <a:effectLst>
                <a:outerShdw blurRad="266700" dist="114300" dir="2700000" algn="tl">
                  <a:schemeClr val="accent3">
                    <a:lumMod val="50000"/>
                    <a:alpha val="28000"/>
                  </a:schemeClr>
                </a:outerShdw>
              </a:effectLst>
              <a:latin typeface="Montserrat Medium" panose="00000600000000000000" pitchFamily="50" charset="-52"/>
            </a:endParaRPr>
          </a:p>
        </p:txBody>
      </p:sp>
      <p:grpSp>
        <p:nvGrpSpPr>
          <p:cNvPr id="28" name="Group 27">
            <a:extLst>
              <a:ext uri="{FF2B5EF4-FFF2-40B4-BE49-F238E27FC236}">
                <a16:creationId xmlns:a16="http://schemas.microsoft.com/office/drawing/2014/main" id="{747BD61D-5878-46B6-9A77-D11DF5D93897}"/>
              </a:ext>
            </a:extLst>
          </p:cNvPr>
          <p:cNvGrpSpPr/>
          <p:nvPr/>
        </p:nvGrpSpPr>
        <p:grpSpPr>
          <a:xfrm rot="18900000">
            <a:off x="6316475" y="4831028"/>
            <a:ext cx="337958" cy="337958"/>
            <a:chOff x="7679006" y="5792679"/>
            <a:chExt cx="337958" cy="337958"/>
          </a:xfrm>
        </p:grpSpPr>
        <p:sp>
          <p:nvSpPr>
            <p:cNvPr id="29" name="Freeform 9">
              <a:extLst>
                <a:ext uri="{FF2B5EF4-FFF2-40B4-BE49-F238E27FC236}">
                  <a16:creationId xmlns:a16="http://schemas.microsoft.com/office/drawing/2014/main" id="{5D2E4E9E-0EA6-4E21-BF0C-66E133858FD8}"/>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0" name="Freeform 10">
              <a:extLst>
                <a:ext uri="{FF2B5EF4-FFF2-40B4-BE49-F238E27FC236}">
                  <a16:creationId xmlns:a16="http://schemas.microsoft.com/office/drawing/2014/main" id="{34652155-D7D8-4C61-A03B-EB86C35AFBE4}"/>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31" name="Group 30">
            <a:extLst>
              <a:ext uri="{FF2B5EF4-FFF2-40B4-BE49-F238E27FC236}">
                <a16:creationId xmlns:a16="http://schemas.microsoft.com/office/drawing/2014/main" id="{5F845609-75F7-4E8F-ABF1-3D8D4D0CDB1D}"/>
              </a:ext>
            </a:extLst>
          </p:cNvPr>
          <p:cNvGrpSpPr/>
          <p:nvPr/>
        </p:nvGrpSpPr>
        <p:grpSpPr>
          <a:xfrm rot="900000">
            <a:off x="5189864" y="1574562"/>
            <a:ext cx="260722" cy="260722"/>
            <a:chOff x="2335848" y="1439863"/>
            <a:chExt cx="1009650" cy="1009650"/>
          </a:xfrm>
        </p:grpSpPr>
        <p:sp>
          <p:nvSpPr>
            <p:cNvPr id="32" name="Freeform 9">
              <a:extLst>
                <a:ext uri="{FF2B5EF4-FFF2-40B4-BE49-F238E27FC236}">
                  <a16:creationId xmlns:a16="http://schemas.microsoft.com/office/drawing/2014/main" id="{0F7A8937-7036-41BE-95A5-0ACEF811303B}"/>
                </a:ext>
              </a:extLst>
            </p:cNvPr>
            <p:cNvSpPr>
              <a:spLocks/>
            </p:cNvSpPr>
            <p:nvPr/>
          </p:nvSpPr>
          <p:spPr bwMode="auto">
            <a:xfrm>
              <a:off x="2691448" y="1439863"/>
              <a:ext cx="298450" cy="1009650"/>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3" name="Freeform 10">
              <a:extLst>
                <a:ext uri="{FF2B5EF4-FFF2-40B4-BE49-F238E27FC236}">
                  <a16:creationId xmlns:a16="http://schemas.microsoft.com/office/drawing/2014/main" id="{38B804AB-A381-480C-A91C-9FB9A06CF795}"/>
                </a:ext>
              </a:extLst>
            </p:cNvPr>
            <p:cNvSpPr>
              <a:spLocks/>
            </p:cNvSpPr>
            <p:nvPr/>
          </p:nvSpPr>
          <p:spPr bwMode="auto">
            <a:xfrm>
              <a:off x="2335848" y="1795463"/>
              <a:ext cx="1009650" cy="298450"/>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Tree>
    <p:extLst>
      <p:ext uri="{BB962C8B-B14F-4D97-AF65-F5344CB8AC3E}">
        <p14:creationId xmlns:p14="http://schemas.microsoft.com/office/powerpoint/2010/main" val="156219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repeatCount="indefinite" autoRev="1" fill="hold" grpId="1" nodeType="withEffect">
                                  <p:stCondLst>
                                    <p:cond delay="1000"/>
                                  </p:stCondLst>
                                  <p:childTnLst>
                                    <p:animMotion origin="layout" path="M 4.58333E-6 -1.85185E-6 L -0.00026 0.19352 " pathEditMode="relative" rAng="0" ptsTypes="AA">
                                      <p:cBhvr>
                                        <p:cTn id="9" dur="6750" fill="hold"/>
                                        <p:tgtEl>
                                          <p:spTgt spid="18"/>
                                        </p:tgtEl>
                                        <p:attrNameLst>
                                          <p:attrName>ppt_x</p:attrName>
                                          <p:attrName>ppt_y</p:attrName>
                                        </p:attrNameLst>
                                      </p:cBhvr>
                                      <p:rCtr x="-13" y="9676"/>
                                    </p:animMotion>
                                  </p:childTnLst>
                                </p:cTn>
                              </p:par>
                              <p:par>
                                <p:cTn id="10" presetID="10" presetClass="entr" presetSubtype="0" fill="hold" nodeType="with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repeatCount="indefinite" autoRev="1" fill="hold" nodeType="withEffect">
                                  <p:stCondLst>
                                    <p:cond delay="1000"/>
                                  </p:stCondLst>
                                  <p:childTnLst>
                                    <p:animMotion origin="layout" path="M 3.75E-6 -7.40741E-7 L -0.00118 0.19653 " pathEditMode="relative" rAng="0" ptsTypes="AA">
                                      <p:cBhvr>
                                        <p:cTn id="14" dur="6750" fill="hold"/>
                                        <p:tgtEl>
                                          <p:spTgt spid="15"/>
                                        </p:tgtEl>
                                        <p:attrNameLst>
                                          <p:attrName>ppt_x</p:attrName>
                                          <p:attrName>ppt_y</p:attrName>
                                        </p:attrNameLst>
                                      </p:cBhvr>
                                      <p:rCtr x="-65" y="9815"/>
                                    </p:animMotion>
                                  </p:childTnLst>
                                </p:cTn>
                              </p:par>
                              <p:par>
                                <p:cTn id="15" presetID="10" presetClass="entr" presetSubtype="0" fill="hold" grpId="0" nodeType="withEffect">
                                  <p:stCondLst>
                                    <p:cond delay="5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42" presetClass="path" presetSubtype="0" repeatCount="indefinite" autoRev="1" fill="hold" grpId="1" nodeType="withEffect">
                                  <p:stCondLst>
                                    <p:cond delay="1000"/>
                                  </p:stCondLst>
                                  <p:childTnLst>
                                    <p:animMotion origin="layout" path="M 0 3.33333E-6 L 0.00078 -0.23519 " pathEditMode="relative" rAng="0" ptsTypes="AA">
                                      <p:cBhvr>
                                        <p:cTn id="19" dur="6750" fill="hold"/>
                                        <p:tgtEl>
                                          <p:spTgt spid="20"/>
                                        </p:tgtEl>
                                        <p:attrNameLst>
                                          <p:attrName>ppt_x</p:attrName>
                                          <p:attrName>ppt_y</p:attrName>
                                        </p:attrNameLst>
                                      </p:cBhvr>
                                      <p:rCtr x="39" y="-11759"/>
                                    </p:animMotion>
                                  </p:childTnLst>
                                </p:cTn>
                              </p:par>
                              <p:par>
                                <p:cTn id="20" presetID="10" presetClass="entr" presetSubtype="0" fill="hold" nodeType="withEffect">
                                  <p:stCondLst>
                                    <p:cond delay="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42" presetClass="path" presetSubtype="0" repeatCount="indefinite" autoRev="1" fill="hold" nodeType="withEffect">
                                  <p:stCondLst>
                                    <p:cond delay="1000"/>
                                  </p:stCondLst>
                                  <p:childTnLst>
                                    <p:animMotion origin="layout" path="M -4.375E-6 2.96296E-6 L -4.375E-6 -0.23218 " pathEditMode="relative" rAng="0" ptsTypes="AA">
                                      <p:cBhvr>
                                        <p:cTn id="24" dur="6750" fill="hold"/>
                                        <p:tgtEl>
                                          <p:spTgt spid="24"/>
                                        </p:tgtEl>
                                        <p:attrNameLst>
                                          <p:attrName>ppt_x</p:attrName>
                                          <p:attrName>ppt_y</p:attrName>
                                        </p:attrNameLst>
                                      </p:cBhvr>
                                      <p:rCtr x="0" y="-11620"/>
                                    </p:animMotion>
                                  </p:childTnLst>
                                </p:cTn>
                              </p:par>
                              <p:par>
                                <p:cTn id="25" presetID="10" presetClass="entr" presetSubtype="0" fill="hold" nodeType="withEffect">
                                  <p:stCondLst>
                                    <p:cond delay="5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750"/>
                                        <p:tgtEl>
                                          <p:spTgt spid="28"/>
                                        </p:tgtEl>
                                      </p:cBhvr>
                                    </p:animEffect>
                                  </p:childTnLst>
                                </p:cTn>
                              </p:par>
                              <p:par>
                                <p:cTn id="28" presetID="8" presetClass="emph" presetSubtype="0" repeatCount="indefinite" fill="hold" nodeType="withEffect">
                                  <p:stCondLst>
                                    <p:cond delay="0"/>
                                  </p:stCondLst>
                                  <p:childTnLst>
                                    <p:animRot by="21600000">
                                      <p:cBhvr>
                                        <p:cTn id="29" dur="5000" fill="hold"/>
                                        <p:tgtEl>
                                          <p:spTgt spid="28"/>
                                        </p:tgtEl>
                                        <p:attrNameLst>
                                          <p:attrName>r</p:attrName>
                                        </p:attrNameLst>
                                      </p:cBhvr>
                                    </p:animRot>
                                  </p:childTnLst>
                                </p:cTn>
                              </p:par>
                              <p:par>
                                <p:cTn id="30" presetID="10" presetClass="entr" presetSubtype="0" fill="hold" nodeType="withEffect">
                                  <p:stCondLst>
                                    <p:cond delay="50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750"/>
                                        <p:tgtEl>
                                          <p:spTgt spid="31"/>
                                        </p:tgtEl>
                                      </p:cBhvr>
                                    </p:animEffect>
                                  </p:childTnLst>
                                </p:cTn>
                              </p:par>
                              <p:par>
                                <p:cTn id="33" presetID="8" presetClass="emph" presetSubtype="0" repeatCount="indefinite" fill="hold" nodeType="withEffect">
                                  <p:stCondLst>
                                    <p:cond delay="0"/>
                                  </p:stCondLst>
                                  <p:childTnLst>
                                    <p:animRot by="-21600000">
                                      <p:cBhvr>
                                        <p:cTn id="34" dur="5000" fill="hold"/>
                                        <p:tgtEl>
                                          <p:spTgt spid="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0" grpId="0" animBg="1"/>
      <p:bldP spid="20"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285B11B-F621-4168-B088-C7A031D8C1F3}"/>
              </a:ext>
            </a:extLst>
          </p:cNvPr>
          <p:cNvSpPr>
            <a:spLocks noChangeArrowheads="1"/>
          </p:cNvSpPr>
          <p:nvPr/>
        </p:nvSpPr>
        <p:spPr bwMode="auto">
          <a:xfrm>
            <a:off x="1173163" y="1104900"/>
            <a:ext cx="2235200" cy="4651375"/>
          </a:xfrm>
          <a:prstGeom prst="rect">
            <a:avLst/>
          </a:prstGeom>
          <a:gradFill>
            <a:gsLst>
              <a:gs pos="0">
                <a:schemeClr val="accent1"/>
              </a:gs>
              <a:gs pos="100000">
                <a:schemeClr val="accent5"/>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 name="Picture Placeholder 3">
            <a:extLst>
              <a:ext uri="{FF2B5EF4-FFF2-40B4-BE49-F238E27FC236}">
                <a16:creationId xmlns:a16="http://schemas.microsoft.com/office/drawing/2014/main" id="{4FFE4E51-B04E-49AD-8561-55382BD35931}"/>
              </a:ext>
            </a:extLst>
          </p:cNvPr>
          <p:cNvSpPr>
            <a:spLocks noGrp="1"/>
          </p:cNvSpPr>
          <p:nvPr>
            <p:ph type="pic" sz="quarter" idx="10"/>
          </p:nvPr>
        </p:nvSpPr>
        <p:spPr>
          <a:xfrm>
            <a:off x="1173163" y="1104900"/>
            <a:ext cx="2235200" cy="4651375"/>
          </a:xfrm>
        </p:spPr>
        <p:txBody>
          <a:bodyPr/>
          <a:lstStyle/>
          <a:p>
            <a:endParaRPr lang="en-US"/>
          </a:p>
        </p:txBody>
      </p:sp>
      <p:grpSp>
        <p:nvGrpSpPr>
          <p:cNvPr id="37" name="Group 36">
            <a:extLst>
              <a:ext uri="{FF2B5EF4-FFF2-40B4-BE49-F238E27FC236}">
                <a16:creationId xmlns:a16="http://schemas.microsoft.com/office/drawing/2014/main" id="{4C2BCD80-29D9-49AB-A148-3E2922AAB28F}"/>
              </a:ext>
            </a:extLst>
          </p:cNvPr>
          <p:cNvGrpSpPr/>
          <p:nvPr/>
        </p:nvGrpSpPr>
        <p:grpSpPr>
          <a:xfrm>
            <a:off x="2823393" y="4417248"/>
            <a:ext cx="1509328" cy="1504921"/>
            <a:chOff x="3515758" y="4549655"/>
            <a:chExt cx="1875474" cy="1869998"/>
          </a:xfrm>
        </p:grpSpPr>
        <p:sp>
          <p:nvSpPr>
            <p:cNvPr id="38" name="Oval 7">
              <a:extLst>
                <a:ext uri="{FF2B5EF4-FFF2-40B4-BE49-F238E27FC236}">
                  <a16:creationId xmlns:a16="http://schemas.microsoft.com/office/drawing/2014/main" id="{9D00BF7E-4A02-4B78-B1CC-A54556E6D5F2}"/>
                </a:ext>
              </a:extLst>
            </p:cNvPr>
            <p:cNvSpPr>
              <a:spLocks noChangeArrowheads="1"/>
            </p:cNvSpPr>
            <p:nvPr/>
          </p:nvSpPr>
          <p:spPr bwMode="auto">
            <a:xfrm>
              <a:off x="3515758" y="4549655"/>
              <a:ext cx="1875474" cy="1869998"/>
            </a:xfrm>
            <a:prstGeom prst="ellipse">
              <a:avLst/>
            </a:prstGeom>
            <a:solidFill>
              <a:schemeClr val="accent2">
                <a:lumMod val="50000"/>
              </a:schemeClr>
            </a:solidFill>
            <a:ln>
              <a:noFill/>
            </a:ln>
            <a:effectLst>
              <a:softEdge rad="495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9" name="Oval 23">
              <a:extLst>
                <a:ext uri="{FF2B5EF4-FFF2-40B4-BE49-F238E27FC236}">
                  <a16:creationId xmlns:a16="http://schemas.microsoft.com/office/drawing/2014/main" id="{E4BD1042-8824-4FFE-A876-C00A92FF5FFA}"/>
                </a:ext>
              </a:extLst>
            </p:cNvPr>
            <p:cNvSpPr>
              <a:spLocks noChangeArrowheads="1"/>
            </p:cNvSpPr>
            <p:nvPr/>
          </p:nvSpPr>
          <p:spPr bwMode="auto">
            <a:xfrm>
              <a:off x="3977271" y="4638284"/>
              <a:ext cx="1208344" cy="1211708"/>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8" name="Rectangle 7">
            <a:extLst>
              <a:ext uri="{FF2B5EF4-FFF2-40B4-BE49-F238E27FC236}">
                <a16:creationId xmlns:a16="http://schemas.microsoft.com/office/drawing/2014/main" id="{71AF4A26-8491-4E48-9876-0B6E76D5AA6C}"/>
              </a:ext>
            </a:extLst>
          </p:cNvPr>
          <p:cNvSpPr>
            <a:spLocks noChangeArrowheads="1"/>
          </p:cNvSpPr>
          <p:nvPr/>
        </p:nvSpPr>
        <p:spPr bwMode="auto">
          <a:xfrm>
            <a:off x="3709988" y="1104900"/>
            <a:ext cx="2232025" cy="4651375"/>
          </a:xfrm>
          <a:prstGeom prst="rect">
            <a:avLst/>
          </a:prstGeom>
          <a:gradFill>
            <a:gsLst>
              <a:gs pos="0">
                <a:srgbClr val="3ECFFD"/>
              </a:gs>
              <a:gs pos="100000">
                <a:srgbClr val="887AEE"/>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0" name="Blur_Sphere">
            <a:extLst>
              <a:ext uri="{FF2B5EF4-FFF2-40B4-BE49-F238E27FC236}">
                <a16:creationId xmlns:a16="http://schemas.microsoft.com/office/drawing/2014/main" id="{5AF706F1-80E4-4953-97E7-D282EE15C07B}"/>
              </a:ext>
            </a:extLst>
          </p:cNvPr>
          <p:cNvSpPr>
            <a:spLocks noChangeArrowheads="1"/>
          </p:cNvSpPr>
          <p:nvPr/>
        </p:nvSpPr>
        <p:spPr bwMode="auto">
          <a:xfrm rot="10800000">
            <a:off x="3548798" y="4243676"/>
            <a:ext cx="849150" cy="1474468"/>
          </a:xfrm>
          <a:custGeom>
            <a:avLst/>
            <a:gdLst>
              <a:gd name="connsiteX0" fmla="*/ 503963 w 509482"/>
              <a:gd name="connsiteY0" fmla="*/ 0 h 1010734"/>
              <a:gd name="connsiteX1" fmla="*/ 509482 w 509482"/>
              <a:gd name="connsiteY1" fmla="*/ 558 h 1010734"/>
              <a:gd name="connsiteX2" fmla="*/ 509482 w 509482"/>
              <a:gd name="connsiteY2" fmla="*/ 106457 h 1010734"/>
              <a:gd name="connsiteX3" fmla="*/ 509482 w 509482"/>
              <a:gd name="connsiteY3" fmla="*/ 995605 h 1010734"/>
              <a:gd name="connsiteX4" fmla="*/ 509482 w 509482"/>
              <a:gd name="connsiteY4" fmla="*/ 1010176 h 1010734"/>
              <a:gd name="connsiteX5" fmla="*/ 503963 w 509482"/>
              <a:gd name="connsiteY5" fmla="*/ 1010734 h 1010734"/>
              <a:gd name="connsiteX6" fmla="*/ 0 w 509482"/>
              <a:gd name="connsiteY6" fmla="*/ 505367 h 1010734"/>
              <a:gd name="connsiteX7" fmla="*/ 503963 w 509482"/>
              <a:gd name="connsiteY7" fmla="*/ 0 h 101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9482" h="1010734">
                <a:moveTo>
                  <a:pt x="503963" y="0"/>
                </a:moveTo>
                <a:lnTo>
                  <a:pt x="509482" y="558"/>
                </a:lnTo>
                <a:lnTo>
                  <a:pt x="509482" y="106457"/>
                </a:lnTo>
                <a:cubicBezTo>
                  <a:pt x="509482" y="595597"/>
                  <a:pt x="509482" y="856472"/>
                  <a:pt x="509482" y="995605"/>
                </a:cubicBezTo>
                <a:lnTo>
                  <a:pt x="509482" y="1010176"/>
                </a:lnTo>
                <a:lnTo>
                  <a:pt x="503963" y="1010734"/>
                </a:lnTo>
                <a:cubicBezTo>
                  <a:pt x="225632" y="1010734"/>
                  <a:pt x="0" y="784473"/>
                  <a:pt x="0" y="505367"/>
                </a:cubicBezTo>
                <a:cubicBezTo>
                  <a:pt x="0" y="226261"/>
                  <a:pt x="225632" y="0"/>
                  <a:pt x="503963" y="0"/>
                </a:cubicBezTo>
                <a:close/>
              </a:path>
            </a:pathLst>
          </a:custGeom>
          <a:gradFill flip="none" rotWithShape="1">
            <a:gsLst>
              <a:gs pos="0">
                <a:schemeClr val="accent3"/>
              </a:gs>
              <a:gs pos="99000">
                <a:schemeClr val="accent1">
                  <a:lumMod val="60000"/>
                  <a:lumOff val="40000"/>
                </a:schemeClr>
              </a:gs>
            </a:gsLst>
            <a:path path="circle">
              <a:fillToRect r="100000" b="100000"/>
            </a:path>
            <a:tileRect l="-100000" t="-100000"/>
          </a:gradFill>
          <a:ln>
            <a:noFill/>
          </a:ln>
          <a:effectLst>
            <a:softEdge rad="1651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sp>
        <p:nvSpPr>
          <p:cNvPr id="10" name="Rectangle 9">
            <a:extLst>
              <a:ext uri="{FF2B5EF4-FFF2-40B4-BE49-F238E27FC236}">
                <a16:creationId xmlns:a16="http://schemas.microsoft.com/office/drawing/2014/main" id="{95B42933-E63A-4084-B6CA-9775607A64C1}"/>
              </a:ext>
            </a:extLst>
          </p:cNvPr>
          <p:cNvSpPr>
            <a:spLocks noChangeArrowheads="1"/>
          </p:cNvSpPr>
          <p:nvPr/>
        </p:nvSpPr>
        <p:spPr bwMode="auto">
          <a:xfrm>
            <a:off x="6246813" y="1104900"/>
            <a:ext cx="2232025" cy="4651375"/>
          </a:xfrm>
          <a:prstGeom prst="rect">
            <a:avLst/>
          </a:prstGeom>
          <a:gradFill>
            <a:gsLst>
              <a:gs pos="0">
                <a:schemeClr val="accent1"/>
              </a:gs>
              <a:gs pos="100000">
                <a:schemeClr val="accent5"/>
              </a:gs>
            </a:gsLst>
            <a:lin ang="2700000" scaled="0"/>
          </a:gradFill>
          <a:ln w="9525">
            <a:noFill/>
            <a:round/>
            <a:headEnd/>
            <a:tailEnd/>
          </a:ln>
          <a:effectLst>
            <a:outerShdw blurRad="381000" dist="381000" dir="2700000" algn="tl" rotWithShape="0">
              <a:schemeClr val="accent4">
                <a:lumMod val="50000"/>
                <a:alpha val="33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1" name="Group 30">
            <a:extLst>
              <a:ext uri="{FF2B5EF4-FFF2-40B4-BE49-F238E27FC236}">
                <a16:creationId xmlns:a16="http://schemas.microsoft.com/office/drawing/2014/main" id="{599DAB15-0EF6-4343-9A63-849BE7156CB1}"/>
              </a:ext>
            </a:extLst>
          </p:cNvPr>
          <p:cNvGrpSpPr/>
          <p:nvPr/>
        </p:nvGrpSpPr>
        <p:grpSpPr>
          <a:xfrm>
            <a:off x="3702050" y="1098550"/>
            <a:ext cx="2247900" cy="4665663"/>
            <a:chOff x="3702050" y="1098550"/>
            <a:chExt cx="2247900" cy="4665663"/>
          </a:xfrm>
        </p:grpSpPr>
        <p:sp>
          <p:nvSpPr>
            <p:cNvPr id="11" name="Rectangle 10">
              <a:extLst>
                <a:ext uri="{FF2B5EF4-FFF2-40B4-BE49-F238E27FC236}">
                  <a16:creationId xmlns:a16="http://schemas.microsoft.com/office/drawing/2014/main" id="{7434FED4-DFF8-4CBC-A90F-39EE89A91907}"/>
                </a:ext>
              </a:extLst>
            </p:cNvPr>
            <p:cNvSpPr>
              <a:spLocks noChangeArrowheads="1"/>
            </p:cNvSpPr>
            <p:nvPr/>
          </p:nvSpPr>
          <p:spPr bwMode="auto">
            <a:xfrm>
              <a:off x="3709988" y="1104900"/>
              <a:ext cx="2232025" cy="4651375"/>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3" name="Freeform 12">
              <a:extLst>
                <a:ext uri="{FF2B5EF4-FFF2-40B4-BE49-F238E27FC236}">
                  <a16:creationId xmlns:a16="http://schemas.microsoft.com/office/drawing/2014/main" id="{27D3F58D-18F5-41EF-A155-107B95FF3796}"/>
                </a:ext>
              </a:extLst>
            </p:cNvPr>
            <p:cNvSpPr>
              <a:spLocks noEditPoints="1"/>
            </p:cNvSpPr>
            <p:nvPr/>
          </p:nvSpPr>
          <p:spPr bwMode="auto">
            <a:xfrm>
              <a:off x="3702050" y="1098550"/>
              <a:ext cx="2247900" cy="4665663"/>
            </a:xfrm>
            <a:custGeom>
              <a:avLst/>
              <a:gdLst>
                <a:gd name="T0" fmla="*/ 1416 w 1416"/>
                <a:gd name="T1" fmla="*/ 2939 h 2939"/>
                <a:gd name="T2" fmla="*/ 0 w 1416"/>
                <a:gd name="T3" fmla="*/ 2939 h 2939"/>
                <a:gd name="T4" fmla="*/ 0 w 1416"/>
                <a:gd name="T5" fmla="*/ 0 h 2939"/>
                <a:gd name="T6" fmla="*/ 1416 w 1416"/>
                <a:gd name="T7" fmla="*/ 0 h 2939"/>
                <a:gd name="T8" fmla="*/ 1416 w 1416"/>
                <a:gd name="T9" fmla="*/ 2939 h 2939"/>
                <a:gd name="T10" fmla="*/ 10 w 1416"/>
                <a:gd name="T11" fmla="*/ 2929 h 2939"/>
                <a:gd name="T12" fmla="*/ 1406 w 1416"/>
                <a:gd name="T13" fmla="*/ 2929 h 2939"/>
                <a:gd name="T14" fmla="*/ 1406 w 1416"/>
                <a:gd name="T15" fmla="*/ 9 h 2939"/>
                <a:gd name="T16" fmla="*/ 10 w 1416"/>
                <a:gd name="T17" fmla="*/ 9 h 2939"/>
                <a:gd name="T18" fmla="*/ 10 w 1416"/>
                <a:gd name="T19" fmla="*/ 2929 h 2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2939">
                  <a:moveTo>
                    <a:pt x="1416" y="2939"/>
                  </a:moveTo>
                  <a:lnTo>
                    <a:pt x="0" y="2939"/>
                  </a:lnTo>
                  <a:lnTo>
                    <a:pt x="0" y="0"/>
                  </a:lnTo>
                  <a:lnTo>
                    <a:pt x="1416" y="0"/>
                  </a:lnTo>
                  <a:lnTo>
                    <a:pt x="1416" y="2939"/>
                  </a:lnTo>
                  <a:close/>
                  <a:moveTo>
                    <a:pt x="10" y="2929"/>
                  </a:moveTo>
                  <a:lnTo>
                    <a:pt x="1406" y="2929"/>
                  </a:lnTo>
                  <a:lnTo>
                    <a:pt x="1406" y="9"/>
                  </a:lnTo>
                  <a:lnTo>
                    <a:pt x="10" y="9"/>
                  </a:lnTo>
                  <a:lnTo>
                    <a:pt x="10" y="2929"/>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15" name="Rectangle 14">
            <a:extLst>
              <a:ext uri="{FF2B5EF4-FFF2-40B4-BE49-F238E27FC236}">
                <a16:creationId xmlns:a16="http://schemas.microsoft.com/office/drawing/2014/main" id="{A617534C-47BD-40CE-9357-8FBD5FA46D1E}"/>
              </a:ext>
            </a:extLst>
          </p:cNvPr>
          <p:cNvSpPr>
            <a:spLocks noChangeArrowheads="1"/>
          </p:cNvSpPr>
          <p:nvPr/>
        </p:nvSpPr>
        <p:spPr bwMode="auto">
          <a:xfrm>
            <a:off x="4140805" y="2701925"/>
            <a:ext cx="145071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ru-UA">
                <a:solidFill>
                  <a:srgbClr val="FFFFFF"/>
                </a:solidFill>
                <a:latin typeface="Montserrat SemiBold" panose="00000700000000000000" pitchFamily="50" charset="-52"/>
              </a:rPr>
              <a:t>Designers </a:t>
            </a:r>
          </a:p>
          <a:p>
            <a:pPr lvl="0" algn="ctr"/>
            <a:r>
              <a:rPr lang="en-US" altLang="ru-UA">
                <a:solidFill>
                  <a:srgbClr val="FFFFFF"/>
                </a:solidFill>
                <a:latin typeface="Montserrat SemiBold" panose="00000700000000000000" pitchFamily="50" charset="-52"/>
              </a:rPr>
              <a:t>are  meant </a:t>
            </a:r>
          </a:p>
          <a:p>
            <a:pPr lvl="0" algn="ctr"/>
            <a:r>
              <a:rPr lang="en-US" altLang="ru-UA">
                <a:solidFill>
                  <a:srgbClr val="FFFFFF"/>
                </a:solidFill>
                <a:latin typeface="Montserrat SemiBold" panose="00000700000000000000" pitchFamily="50" charset="-52"/>
              </a:rPr>
              <a:t>to be loved, </a:t>
            </a:r>
          </a:p>
          <a:p>
            <a:pPr lvl="0" algn="ctr"/>
            <a:r>
              <a:rPr lang="en-US" altLang="ru-UA">
                <a:solidFill>
                  <a:srgbClr val="FFFFFF"/>
                </a:solidFill>
                <a:latin typeface="Montserrat SemiBold" panose="00000700000000000000" pitchFamily="50" charset="-52"/>
              </a:rPr>
              <a:t>not to be </a:t>
            </a:r>
          </a:p>
          <a:p>
            <a:pPr lvl="0" algn="ctr"/>
            <a:r>
              <a:rPr lang="en-US" altLang="ru-UA">
                <a:solidFill>
                  <a:srgbClr val="FFFFFF"/>
                </a:solidFill>
                <a:latin typeface="Montserrat SemiBold" panose="00000700000000000000" pitchFamily="50" charset="-52"/>
              </a:rPr>
              <a:t>understood.</a:t>
            </a:r>
            <a:endParaRPr kumimoji="0" lang="ru-UA" altLang="ru-UA" sz="1800" i="0" u="none" strike="noStrike" cap="none" normalizeH="0" baseline="0">
              <a:ln>
                <a:noFill/>
              </a:ln>
              <a:solidFill>
                <a:schemeClr val="tx1"/>
              </a:solidFill>
              <a:effectLst/>
              <a:latin typeface="Montserrat SemiBold" panose="00000700000000000000" pitchFamily="50" charset="-52"/>
            </a:endParaRPr>
          </a:p>
        </p:txBody>
      </p:sp>
      <p:grpSp>
        <p:nvGrpSpPr>
          <p:cNvPr id="41" name="Group 40">
            <a:extLst>
              <a:ext uri="{FF2B5EF4-FFF2-40B4-BE49-F238E27FC236}">
                <a16:creationId xmlns:a16="http://schemas.microsoft.com/office/drawing/2014/main" id="{CAA25690-772A-424F-B085-092EF757BDC8}"/>
              </a:ext>
            </a:extLst>
          </p:cNvPr>
          <p:cNvGrpSpPr/>
          <p:nvPr/>
        </p:nvGrpSpPr>
        <p:grpSpPr>
          <a:xfrm>
            <a:off x="10257659" y="1678261"/>
            <a:ext cx="1875474" cy="1869998"/>
            <a:chOff x="6852725" y="1549230"/>
            <a:chExt cx="2248993" cy="2242428"/>
          </a:xfrm>
        </p:grpSpPr>
        <p:sp>
          <p:nvSpPr>
            <p:cNvPr id="42" name="Oval 7">
              <a:extLst>
                <a:ext uri="{FF2B5EF4-FFF2-40B4-BE49-F238E27FC236}">
                  <a16:creationId xmlns:a16="http://schemas.microsoft.com/office/drawing/2014/main" id="{9A39253A-30D5-41D0-AB5A-85EB886C8FCD}"/>
                </a:ext>
              </a:extLst>
            </p:cNvPr>
            <p:cNvSpPr>
              <a:spLocks noChangeArrowheads="1"/>
            </p:cNvSpPr>
            <p:nvPr/>
          </p:nvSpPr>
          <p:spPr bwMode="auto">
            <a:xfrm>
              <a:off x="6852725" y="1549230"/>
              <a:ext cx="2248993" cy="2242428"/>
            </a:xfrm>
            <a:prstGeom prst="ellipse">
              <a:avLst/>
            </a:prstGeom>
            <a:solidFill>
              <a:schemeClr val="accent5">
                <a:lumMod val="75000"/>
              </a:schemeClr>
            </a:solidFill>
            <a:ln>
              <a:noFill/>
            </a:ln>
            <a:effectLst>
              <a:softEdge rad="622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3" name="Oval 7">
              <a:extLst>
                <a:ext uri="{FF2B5EF4-FFF2-40B4-BE49-F238E27FC236}">
                  <a16:creationId xmlns:a16="http://schemas.microsoft.com/office/drawing/2014/main" id="{50B5ED40-C36F-477E-9E82-77E97345C138}"/>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32" name="Rectangle 31">
            <a:extLst>
              <a:ext uri="{FF2B5EF4-FFF2-40B4-BE49-F238E27FC236}">
                <a16:creationId xmlns:a16="http://schemas.microsoft.com/office/drawing/2014/main" id="{7B39C569-23D9-4FF9-A584-E3CA3BD9DAB6}"/>
              </a:ext>
            </a:extLst>
          </p:cNvPr>
          <p:cNvSpPr>
            <a:spLocks noChangeArrowheads="1"/>
          </p:cNvSpPr>
          <p:nvPr/>
        </p:nvSpPr>
        <p:spPr bwMode="auto">
          <a:xfrm>
            <a:off x="8786812" y="1104900"/>
            <a:ext cx="2232025" cy="4651375"/>
          </a:xfrm>
          <a:prstGeom prst="rect">
            <a:avLst/>
          </a:prstGeom>
          <a:gradFill>
            <a:gsLst>
              <a:gs pos="0">
                <a:srgbClr val="73A2F5"/>
              </a:gs>
              <a:gs pos="100000">
                <a:srgbClr val="9D1CDD"/>
              </a:gs>
            </a:gsLst>
            <a:lin ang="2700000" scaled="0"/>
          </a:gradFill>
          <a:ln w="9525">
            <a:noFill/>
            <a:round/>
            <a:headEnd/>
            <a:tailEnd/>
          </a:ln>
          <a:effectLst>
            <a:outerShdw blurRad="381000" dist="381000" dir="2700000" algn="tl" rotWithShape="0">
              <a:schemeClr val="accent4">
                <a:lumMod val="50000"/>
                <a:alpha val="29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4" name="Blur_Sphere">
            <a:extLst>
              <a:ext uri="{FF2B5EF4-FFF2-40B4-BE49-F238E27FC236}">
                <a16:creationId xmlns:a16="http://schemas.microsoft.com/office/drawing/2014/main" id="{8DA03624-FEE7-4A8E-B22D-3F8A48FD3D3D}"/>
              </a:ext>
            </a:extLst>
          </p:cNvPr>
          <p:cNvSpPr/>
          <p:nvPr/>
        </p:nvSpPr>
        <p:spPr>
          <a:xfrm>
            <a:off x="10165360" y="1427090"/>
            <a:ext cx="1055090" cy="1685974"/>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100000">
                <a:schemeClr val="accent4">
                  <a:lumMod val="75000"/>
                </a:schemeClr>
              </a:gs>
              <a:gs pos="32000">
                <a:schemeClr val="accent6"/>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nvGrpSpPr>
          <p:cNvPr id="33" name="Group 32">
            <a:extLst>
              <a:ext uri="{FF2B5EF4-FFF2-40B4-BE49-F238E27FC236}">
                <a16:creationId xmlns:a16="http://schemas.microsoft.com/office/drawing/2014/main" id="{A301AD67-393C-42D4-9BFB-7E2136D2BFC4}"/>
              </a:ext>
            </a:extLst>
          </p:cNvPr>
          <p:cNvGrpSpPr/>
          <p:nvPr/>
        </p:nvGrpSpPr>
        <p:grpSpPr>
          <a:xfrm>
            <a:off x="8778874" y="1098550"/>
            <a:ext cx="2247900" cy="4665663"/>
            <a:chOff x="3702050" y="1098550"/>
            <a:chExt cx="2247900" cy="4665663"/>
          </a:xfrm>
        </p:grpSpPr>
        <p:sp>
          <p:nvSpPr>
            <p:cNvPr id="34" name="Rectangle 33">
              <a:extLst>
                <a:ext uri="{FF2B5EF4-FFF2-40B4-BE49-F238E27FC236}">
                  <a16:creationId xmlns:a16="http://schemas.microsoft.com/office/drawing/2014/main" id="{D8FD9589-60F1-45D9-B891-F09895D0AD80}"/>
                </a:ext>
              </a:extLst>
            </p:cNvPr>
            <p:cNvSpPr>
              <a:spLocks noChangeArrowheads="1"/>
            </p:cNvSpPr>
            <p:nvPr/>
          </p:nvSpPr>
          <p:spPr bwMode="auto">
            <a:xfrm>
              <a:off x="3709988" y="1104900"/>
              <a:ext cx="2232025" cy="4651375"/>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5" name="Freeform 12">
              <a:extLst>
                <a:ext uri="{FF2B5EF4-FFF2-40B4-BE49-F238E27FC236}">
                  <a16:creationId xmlns:a16="http://schemas.microsoft.com/office/drawing/2014/main" id="{8C8DD890-B25F-4230-94A4-4118CBD5C85C}"/>
                </a:ext>
              </a:extLst>
            </p:cNvPr>
            <p:cNvSpPr>
              <a:spLocks noEditPoints="1"/>
            </p:cNvSpPr>
            <p:nvPr/>
          </p:nvSpPr>
          <p:spPr bwMode="auto">
            <a:xfrm>
              <a:off x="3702050" y="1098550"/>
              <a:ext cx="2247900" cy="4665663"/>
            </a:xfrm>
            <a:custGeom>
              <a:avLst/>
              <a:gdLst>
                <a:gd name="T0" fmla="*/ 1416 w 1416"/>
                <a:gd name="T1" fmla="*/ 2939 h 2939"/>
                <a:gd name="T2" fmla="*/ 0 w 1416"/>
                <a:gd name="T3" fmla="*/ 2939 h 2939"/>
                <a:gd name="T4" fmla="*/ 0 w 1416"/>
                <a:gd name="T5" fmla="*/ 0 h 2939"/>
                <a:gd name="T6" fmla="*/ 1416 w 1416"/>
                <a:gd name="T7" fmla="*/ 0 h 2939"/>
                <a:gd name="T8" fmla="*/ 1416 w 1416"/>
                <a:gd name="T9" fmla="*/ 2939 h 2939"/>
                <a:gd name="T10" fmla="*/ 10 w 1416"/>
                <a:gd name="T11" fmla="*/ 2929 h 2939"/>
                <a:gd name="T12" fmla="*/ 1406 w 1416"/>
                <a:gd name="T13" fmla="*/ 2929 h 2939"/>
                <a:gd name="T14" fmla="*/ 1406 w 1416"/>
                <a:gd name="T15" fmla="*/ 9 h 2939"/>
                <a:gd name="T16" fmla="*/ 10 w 1416"/>
                <a:gd name="T17" fmla="*/ 9 h 2939"/>
                <a:gd name="T18" fmla="*/ 10 w 1416"/>
                <a:gd name="T19" fmla="*/ 2929 h 2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2939">
                  <a:moveTo>
                    <a:pt x="1416" y="2939"/>
                  </a:moveTo>
                  <a:lnTo>
                    <a:pt x="0" y="2939"/>
                  </a:lnTo>
                  <a:lnTo>
                    <a:pt x="0" y="0"/>
                  </a:lnTo>
                  <a:lnTo>
                    <a:pt x="1416" y="0"/>
                  </a:lnTo>
                  <a:lnTo>
                    <a:pt x="1416" y="2939"/>
                  </a:lnTo>
                  <a:close/>
                  <a:moveTo>
                    <a:pt x="10" y="2929"/>
                  </a:moveTo>
                  <a:lnTo>
                    <a:pt x="1406" y="2929"/>
                  </a:lnTo>
                  <a:lnTo>
                    <a:pt x="1406" y="9"/>
                  </a:lnTo>
                  <a:lnTo>
                    <a:pt x="10" y="9"/>
                  </a:lnTo>
                  <a:lnTo>
                    <a:pt x="10" y="2929"/>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0" name="Rectangle 19">
            <a:extLst>
              <a:ext uri="{FF2B5EF4-FFF2-40B4-BE49-F238E27FC236}">
                <a16:creationId xmlns:a16="http://schemas.microsoft.com/office/drawing/2014/main" id="{69D5789F-090C-4A1A-B40B-4FCB76B9A65F}"/>
              </a:ext>
            </a:extLst>
          </p:cNvPr>
          <p:cNvSpPr>
            <a:spLocks noChangeArrowheads="1"/>
          </p:cNvSpPr>
          <p:nvPr/>
        </p:nvSpPr>
        <p:spPr bwMode="auto">
          <a:xfrm>
            <a:off x="9317728" y="2565400"/>
            <a:ext cx="1170192"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ru-UA">
                <a:solidFill>
                  <a:srgbClr val="FFFFFF"/>
                </a:solidFill>
                <a:latin typeface="Montserrat SemiBold" panose="00000700000000000000" pitchFamily="50" charset="-52"/>
              </a:rPr>
              <a:t>The </a:t>
            </a:r>
          </a:p>
          <a:p>
            <a:pPr lvl="0" algn="ctr"/>
            <a:r>
              <a:rPr lang="en-US" altLang="ru-UA">
                <a:solidFill>
                  <a:srgbClr val="FFFFFF"/>
                </a:solidFill>
                <a:latin typeface="Montserrat SemiBold" panose="00000700000000000000" pitchFamily="50" charset="-52"/>
              </a:rPr>
              <a:t>function </a:t>
            </a:r>
          </a:p>
          <a:p>
            <a:pPr lvl="0" algn="ctr"/>
            <a:r>
              <a:rPr lang="en-US" altLang="ru-UA">
                <a:solidFill>
                  <a:srgbClr val="FFFFFF"/>
                </a:solidFill>
                <a:latin typeface="Montserrat SemiBold" panose="00000700000000000000" pitchFamily="50" charset="-52"/>
              </a:rPr>
              <a:t>of design </a:t>
            </a:r>
          </a:p>
          <a:p>
            <a:pPr lvl="0" algn="ctr"/>
            <a:r>
              <a:rPr lang="en-US" altLang="ru-UA">
                <a:solidFill>
                  <a:srgbClr val="FFFFFF"/>
                </a:solidFill>
                <a:latin typeface="Montserrat SemiBold" panose="00000700000000000000" pitchFamily="50" charset="-52"/>
              </a:rPr>
              <a:t>is letting </a:t>
            </a:r>
          </a:p>
          <a:p>
            <a:pPr lvl="0" algn="ctr"/>
            <a:r>
              <a:rPr lang="en-US" altLang="ru-UA">
                <a:solidFill>
                  <a:srgbClr val="FFFFFF"/>
                </a:solidFill>
                <a:latin typeface="Montserrat SemiBold" panose="00000700000000000000" pitchFamily="50" charset="-52"/>
              </a:rPr>
              <a:t>design </a:t>
            </a:r>
          </a:p>
          <a:p>
            <a:pPr lvl="0" algn="ctr"/>
            <a:r>
              <a:rPr lang="en-US" altLang="ru-UA">
                <a:solidFill>
                  <a:srgbClr val="FFFFFF"/>
                </a:solidFill>
                <a:latin typeface="Montserrat SemiBold" panose="00000700000000000000" pitchFamily="50" charset="-52"/>
              </a:rPr>
              <a:t>function.</a:t>
            </a:r>
            <a:endParaRPr kumimoji="0" lang="ru-UA" altLang="ru-UA" sz="1800" i="0" u="none" strike="noStrike" cap="none" normalizeH="0" baseline="0">
              <a:ln>
                <a:noFill/>
              </a:ln>
              <a:solidFill>
                <a:schemeClr val="tx1"/>
              </a:solidFill>
              <a:effectLst/>
              <a:latin typeface="Montserrat SemiBold" panose="00000700000000000000" pitchFamily="50" charset="-52"/>
            </a:endParaRPr>
          </a:p>
        </p:txBody>
      </p:sp>
      <p:grpSp>
        <p:nvGrpSpPr>
          <p:cNvPr id="45" name="Group 44">
            <a:extLst>
              <a:ext uri="{FF2B5EF4-FFF2-40B4-BE49-F238E27FC236}">
                <a16:creationId xmlns:a16="http://schemas.microsoft.com/office/drawing/2014/main" id="{15D595FE-5914-4823-96EE-C679FAA3DD13}"/>
              </a:ext>
            </a:extLst>
          </p:cNvPr>
          <p:cNvGrpSpPr/>
          <p:nvPr/>
        </p:nvGrpSpPr>
        <p:grpSpPr>
          <a:xfrm rot="18900000">
            <a:off x="9277800" y="4993385"/>
            <a:ext cx="337958" cy="337958"/>
            <a:chOff x="7679006" y="5792679"/>
            <a:chExt cx="337958" cy="337958"/>
          </a:xfrm>
        </p:grpSpPr>
        <p:sp>
          <p:nvSpPr>
            <p:cNvPr id="46" name="Freeform 9">
              <a:extLst>
                <a:ext uri="{FF2B5EF4-FFF2-40B4-BE49-F238E27FC236}">
                  <a16:creationId xmlns:a16="http://schemas.microsoft.com/office/drawing/2014/main" id="{3DDB1726-F01D-487F-9823-D15EA6532E4D}"/>
                </a:ext>
              </a:extLst>
            </p:cNvPr>
            <p:cNvSpPr>
              <a:spLocks/>
            </p:cNvSpPr>
            <p:nvPr/>
          </p:nvSpPr>
          <p:spPr bwMode="auto">
            <a:xfrm rot="2612917">
              <a:off x="7798035" y="5792679"/>
              <a:ext cx="99899" cy="337958"/>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7" name="Freeform 10">
              <a:extLst>
                <a:ext uri="{FF2B5EF4-FFF2-40B4-BE49-F238E27FC236}">
                  <a16:creationId xmlns:a16="http://schemas.microsoft.com/office/drawing/2014/main" id="{6846DF80-6C63-4560-96AB-D4C5276A3749}"/>
                </a:ext>
              </a:extLst>
            </p:cNvPr>
            <p:cNvSpPr>
              <a:spLocks/>
            </p:cNvSpPr>
            <p:nvPr/>
          </p:nvSpPr>
          <p:spPr bwMode="auto">
            <a:xfrm rot="2612917">
              <a:off x="7679006" y="5911708"/>
              <a:ext cx="337958" cy="99899"/>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48" name="Group 47">
            <a:extLst>
              <a:ext uri="{FF2B5EF4-FFF2-40B4-BE49-F238E27FC236}">
                <a16:creationId xmlns:a16="http://schemas.microsoft.com/office/drawing/2014/main" id="{3B4D4BAF-3A06-4DFD-BEC4-D2F1CCC4CF31}"/>
              </a:ext>
            </a:extLst>
          </p:cNvPr>
          <p:cNvGrpSpPr/>
          <p:nvPr/>
        </p:nvGrpSpPr>
        <p:grpSpPr>
          <a:xfrm rot="900000">
            <a:off x="5129924" y="1613393"/>
            <a:ext cx="260722" cy="260722"/>
            <a:chOff x="2335848" y="1439863"/>
            <a:chExt cx="1009650" cy="1009650"/>
          </a:xfrm>
        </p:grpSpPr>
        <p:sp>
          <p:nvSpPr>
            <p:cNvPr id="49" name="Freeform 9">
              <a:extLst>
                <a:ext uri="{FF2B5EF4-FFF2-40B4-BE49-F238E27FC236}">
                  <a16:creationId xmlns:a16="http://schemas.microsoft.com/office/drawing/2014/main" id="{1BB74D54-FBE0-4D12-A937-0F9FB5A81B89}"/>
                </a:ext>
              </a:extLst>
            </p:cNvPr>
            <p:cNvSpPr>
              <a:spLocks/>
            </p:cNvSpPr>
            <p:nvPr/>
          </p:nvSpPr>
          <p:spPr bwMode="auto">
            <a:xfrm>
              <a:off x="2691448" y="1439863"/>
              <a:ext cx="298450" cy="1009650"/>
            </a:xfrm>
            <a:custGeom>
              <a:avLst/>
              <a:gdLst>
                <a:gd name="T0" fmla="*/ 53 w 106"/>
                <a:gd name="T1" fmla="*/ 358 h 358"/>
                <a:gd name="T2" fmla="*/ 0 w 106"/>
                <a:gd name="T3" fmla="*/ 306 h 358"/>
                <a:gd name="T4" fmla="*/ 0 w 106"/>
                <a:gd name="T5" fmla="*/ 52 h 358"/>
                <a:gd name="T6" fmla="*/ 53 w 106"/>
                <a:gd name="T7" fmla="*/ 0 h 358"/>
                <a:gd name="T8" fmla="*/ 106 w 106"/>
                <a:gd name="T9" fmla="*/ 52 h 358"/>
                <a:gd name="T10" fmla="*/ 106 w 106"/>
                <a:gd name="T11" fmla="*/ 306 h 358"/>
                <a:gd name="T12" fmla="*/ 53 w 10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106" h="358">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50" name="Freeform 10">
              <a:extLst>
                <a:ext uri="{FF2B5EF4-FFF2-40B4-BE49-F238E27FC236}">
                  <a16:creationId xmlns:a16="http://schemas.microsoft.com/office/drawing/2014/main" id="{2CC54DFC-7385-47C5-A331-AE8A10089D56}"/>
                </a:ext>
              </a:extLst>
            </p:cNvPr>
            <p:cNvSpPr>
              <a:spLocks/>
            </p:cNvSpPr>
            <p:nvPr/>
          </p:nvSpPr>
          <p:spPr bwMode="auto">
            <a:xfrm>
              <a:off x="2335848" y="1795463"/>
              <a:ext cx="1009650" cy="298450"/>
            </a:xfrm>
            <a:custGeom>
              <a:avLst/>
              <a:gdLst>
                <a:gd name="T0" fmla="*/ 358 w 358"/>
                <a:gd name="T1" fmla="*/ 53 h 106"/>
                <a:gd name="T2" fmla="*/ 306 w 358"/>
                <a:gd name="T3" fmla="*/ 106 h 106"/>
                <a:gd name="T4" fmla="*/ 52 w 358"/>
                <a:gd name="T5" fmla="*/ 106 h 106"/>
                <a:gd name="T6" fmla="*/ 0 w 358"/>
                <a:gd name="T7" fmla="*/ 53 h 106"/>
                <a:gd name="T8" fmla="*/ 52 w 358"/>
                <a:gd name="T9" fmla="*/ 0 h 106"/>
                <a:gd name="T10" fmla="*/ 306 w 358"/>
                <a:gd name="T11" fmla="*/ 0 h 106"/>
                <a:gd name="T12" fmla="*/ 358 w 358"/>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358" h="106">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3">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9" name="Picture Placeholder 8">
            <a:extLst>
              <a:ext uri="{FF2B5EF4-FFF2-40B4-BE49-F238E27FC236}">
                <a16:creationId xmlns:a16="http://schemas.microsoft.com/office/drawing/2014/main" id="{7EDDA6DE-9EC7-43E1-BD0B-70EAAEC1BE15}"/>
              </a:ext>
            </a:extLst>
          </p:cNvPr>
          <p:cNvSpPr>
            <a:spLocks noGrp="1"/>
          </p:cNvSpPr>
          <p:nvPr>
            <p:ph type="pic" sz="quarter" idx="11"/>
          </p:nvPr>
        </p:nvSpPr>
        <p:spPr>
          <a:xfrm>
            <a:off x="6246813" y="1104900"/>
            <a:ext cx="2232025" cy="4651375"/>
          </a:xfrm>
        </p:spPr>
        <p:txBody>
          <a:bodyPr/>
          <a:lstStyle/>
          <a:p>
            <a:endParaRPr lang="en-US"/>
          </a:p>
        </p:txBody>
      </p:sp>
    </p:spTree>
    <p:extLst>
      <p:ext uri="{BB962C8B-B14F-4D97-AF65-F5344CB8AC3E}">
        <p14:creationId xmlns:p14="http://schemas.microsoft.com/office/powerpoint/2010/main" val="17825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repeatCount="indefinite" autoRev="1" fill="hold" grpId="1" nodeType="withEffect">
                                  <p:stCondLst>
                                    <p:cond delay="1000"/>
                                  </p:stCondLst>
                                  <p:childTnLst>
                                    <p:animMotion origin="layout" path="M -1.25E-6 2.59259E-6 L 0.00078 -0.23519 " pathEditMode="relative" rAng="0" ptsTypes="AA">
                                      <p:cBhvr>
                                        <p:cTn id="9" dur="6750" fill="hold"/>
                                        <p:tgtEl>
                                          <p:spTgt spid="40"/>
                                        </p:tgtEl>
                                        <p:attrNameLst>
                                          <p:attrName>ppt_x</p:attrName>
                                          <p:attrName>ppt_y</p:attrName>
                                        </p:attrNameLst>
                                      </p:cBhvr>
                                      <p:rCtr x="39" y="-11759"/>
                                    </p:animMotion>
                                  </p:childTnLst>
                                </p:cTn>
                              </p:par>
                              <p:par>
                                <p:cTn id="10" presetID="10" presetClass="entr" presetSubtype="0" fill="hold" nodeType="withEffect">
                                  <p:stCondLst>
                                    <p:cond delay="50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42" presetClass="path" presetSubtype="0" repeatCount="indefinite" autoRev="1" fill="hold" nodeType="withEffect">
                                  <p:stCondLst>
                                    <p:cond delay="1000"/>
                                  </p:stCondLst>
                                  <p:childTnLst>
                                    <p:animMotion origin="layout" path="M 4.16667E-7 4.81481E-6 L 4.16667E-7 -0.23218 " pathEditMode="relative" rAng="0" ptsTypes="AA">
                                      <p:cBhvr>
                                        <p:cTn id="14" dur="6750" fill="hold"/>
                                        <p:tgtEl>
                                          <p:spTgt spid="37"/>
                                        </p:tgtEl>
                                        <p:attrNameLst>
                                          <p:attrName>ppt_x</p:attrName>
                                          <p:attrName>ppt_y</p:attrName>
                                        </p:attrNameLst>
                                      </p:cBhvr>
                                      <p:rCtr x="0" y="-11620"/>
                                    </p:animMotion>
                                  </p:childTnLst>
                                </p:cTn>
                              </p:par>
                              <p:par>
                                <p:cTn id="15" presetID="10" presetClass="entr" presetSubtype="0" fill="hold" grpId="0" nodeType="withEffect">
                                  <p:stCondLst>
                                    <p:cond delay="50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42" presetClass="path" presetSubtype="0" repeatCount="indefinite" autoRev="1" fill="hold" grpId="1" nodeType="withEffect">
                                  <p:stCondLst>
                                    <p:cond delay="1000"/>
                                  </p:stCondLst>
                                  <p:childTnLst>
                                    <p:animMotion origin="layout" path="M -3.125E-6 1.48148E-6 L -3.125E-6 0.41111 " pathEditMode="relative" rAng="0" ptsTypes="AA">
                                      <p:cBhvr>
                                        <p:cTn id="19" dur="6750" fill="hold"/>
                                        <p:tgtEl>
                                          <p:spTgt spid="44"/>
                                        </p:tgtEl>
                                        <p:attrNameLst>
                                          <p:attrName>ppt_x</p:attrName>
                                          <p:attrName>ppt_y</p:attrName>
                                        </p:attrNameLst>
                                      </p:cBhvr>
                                      <p:rCtr x="0" y="20556"/>
                                    </p:animMotion>
                                  </p:childTnLst>
                                </p:cTn>
                              </p:par>
                              <p:par>
                                <p:cTn id="20" presetID="10" presetClass="entr" presetSubtype="0" fill="hold" nodeType="withEffect">
                                  <p:stCondLst>
                                    <p:cond delay="50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42" presetClass="path" presetSubtype="0" repeatCount="indefinite" autoRev="1" fill="hold" nodeType="withEffect">
                                  <p:stCondLst>
                                    <p:cond delay="1000"/>
                                  </p:stCondLst>
                                  <p:childTnLst>
                                    <p:animMotion origin="layout" path="M 8.33333E-7 1.48148E-6 L -0.00247 0.40903 " pathEditMode="relative" rAng="0" ptsTypes="AA">
                                      <p:cBhvr>
                                        <p:cTn id="24" dur="6750" fill="hold"/>
                                        <p:tgtEl>
                                          <p:spTgt spid="41"/>
                                        </p:tgtEl>
                                        <p:attrNameLst>
                                          <p:attrName>ppt_x</p:attrName>
                                          <p:attrName>ppt_y</p:attrName>
                                        </p:attrNameLst>
                                      </p:cBhvr>
                                      <p:rCtr x="-130" y="20440"/>
                                    </p:animMotion>
                                  </p:childTnLst>
                                </p:cTn>
                              </p:par>
                              <p:par>
                                <p:cTn id="25" presetID="10" presetClass="entr" presetSubtype="0" fill="hold" nodeType="withEffect">
                                  <p:stCondLst>
                                    <p:cond delay="50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750"/>
                                        <p:tgtEl>
                                          <p:spTgt spid="45"/>
                                        </p:tgtEl>
                                      </p:cBhvr>
                                    </p:animEffect>
                                  </p:childTnLst>
                                </p:cTn>
                              </p:par>
                              <p:par>
                                <p:cTn id="28" presetID="8" presetClass="emph" presetSubtype="0" repeatCount="indefinite" fill="hold" nodeType="withEffect">
                                  <p:stCondLst>
                                    <p:cond delay="0"/>
                                  </p:stCondLst>
                                  <p:childTnLst>
                                    <p:animRot by="21600000">
                                      <p:cBhvr>
                                        <p:cTn id="29" dur="5000" fill="hold"/>
                                        <p:tgtEl>
                                          <p:spTgt spid="45"/>
                                        </p:tgtEl>
                                        <p:attrNameLst>
                                          <p:attrName>r</p:attrName>
                                        </p:attrNameLst>
                                      </p:cBhvr>
                                    </p:animRot>
                                  </p:childTnLst>
                                </p:cTn>
                              </p:par>
                              <p:par>
                                <p:cTn id="30" presetID="10" presetClass="entr" presetSubtype="0" fill="hold" nodeType="withEffect">
                                  <p:stCondLst>
                                    <p:cond delay="50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750"/>
                                        <p:tgtEl>
                                          <p:spTgt spid="48"/>
                                        </p:tgtEl>
                                      </p:cBhvr>
                                    </p:animEffect>
                                  </p:childTnLst>
                                </p:cTn>
                              </p:par>
                              <p:par>
                                <p:cTn id="33" presetID="8" presetClass="emph" presetSubtype="0" repeatCount="indefinite" fill="hold" nodeType="withEffect">
                                  <p:stCondLst>
                                    <p:cond delay="0"/>
                                  </p:stCondLst>
                                  <p:childTnLst>
                                    <p:animRot by="-21600000">
                                      <p:cBhvr>
                                        <p:cTn id="34" dur="5000" fill="hold"/>
                                        <p:tgtEl>
                                          <p:spTgt spid="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4" grpId="0" animBg="1"/>
      <p:bldP spid="44"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297F4A02-4296-4CEC-BD0F-8CEF611ADF56}"/>
              </a:ext>
            </a:extLst>
          </p:cNvPr>
          <p:cNvGrpSpPr/>
          <p:nvPr/>
        </p:nvGrpSpPr>
        <p:grpSpPr>
          <a:xfrm>
            <a:off x="9867134" y="4211911"/>
            <a:ext cx="1875474" cy="1869998"/>
            <a:chOff x="6852725" y="1549230"/>
            <a:chExt cx="2248993" cy="2242428"/>
          </a:xfrm>
        </p:grpSpPr>
        <p:sp>
          <p:nvSpPr>
            <p:cNvPr id="36" name="Oval 7">
              <a:extLst>
                <a:ext uri="{FF2B5EF4-FFF2-40B4-BE49-F238E27FC236}">
                  <a16:creationId xmlns:a16="http://schemas.microsoft.com/office/drawing/2014/main" id="{D0EE3BF2-7309-4746-866E-87FBBAAC9FB8}"/>
                </a:ext>
              </a:extLst>
            </p:cNvPr>
            <p:cNvSpPr>
              <a:spLocks noChangeArrowheads="1"/>
            </p:cNvSpPr>
            <p:nvPr/>
          </p:nvSpPr>
          <p:spPr bwMode="auto">
            <a:xfrm>
              <a:off x="6852725" y="1549230"/>
              <a:ext cx="2248993" cy="2242428"/>
            </a:xfrm>
            <a:prstGeom prst="ellipse">
              <a:avLst/>
            </a:prstGeom>
            <a:solidFill>
              <a:schemeClr val="accent5">
                <a:lumMod val="75000"/>
              </a:schemeClr>
            </a:solidFill>
            <a:ln>
              <a:noFill/>
            </a:ln>
            <a:effectLst>
              <a:softEdge rad="622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7" name="Oval 7">
              <a:extLst>
                <a:ext uri="{FF2B5EF4-FFF2-40B4-BE49-F238E27FC236}">
                  <a16:creationId xmlns:a16="http://schemas.microsoft.com/office/drawing/2014/main" id="{64A2E531-D1FC-4432-BADD-B02067A439EC}"/>
                </a:ext>
              </a:extLst>
            </p:cNvPr>
            <p:cNvSpPr>
              <a:spLocks noChangeArrowheads="1"/>
            </p:cNvSpPr>
            <p:nvPr/>
          </p:nvSpPr>
          <p:spPr bwMode="auto">
            <a:xfrm>
              <a:off x="7118460" y="1579953"/>
              <a:ext cx="1315298" cy="1311458"/>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34" name="Group 33">
            <a:extLst>
              <a:ext uri="{FF2B5EF4-FFF2-40B4-BE49-F238E27FC236}">
                <a16:creationId xmlns:a16="http://schemas.microsoft.com/office/drawing/2014/main" id="{60EDF19B-B1C6-4E8F-89C3-7751F0AF2619}"/>
              </a:ext>
            </a:extLst>
          </p:cNvPr>
          <p:cNvGrpSpPr/>
          <p:nvPr/>
        </p:nvGrpSpPr>
        <p:grpSpPr>
          <a:xfrm>
            <a:off x="1005387" y="4769703"/>
            <a:ext cx="1790411" cy="1844280"/>
            <a:chOff x="1072062" y="4683978"/>
            <a:chExt cx="1790411" cy="1844280"/>
          </a:xfrm>
        </p:grpSpPr>
        <p:sp>
          <p:nvSpPr>
            <p:cNvPr id="33" name="Oval 7">
              <a:extLst>
                <a:ext uri="{FF2B5EF4-FFF2-40B4-BE49-F238E27FC236}">
                  <a16:creationId xmlns:a16="http://schemas.microsoft.com/office/drawing/2014/main" id="{9FEE1DC6-C0E0-4D2B-96E1-363D0E92DA21}"/>
                </a:ext>
              </a:extLst>
            </p:cNvPr>
            <p:cNvSpPr>
              <a:spLocks noChangeArrowheads="1"/>
            </p:cNvSpPr>
            <p:nvPr/>
          </p:nvSpPr>
          <p:spPr bwMode="auto">
            <a:xfrm>
              <a:off x="1072062" y="4743075"/>
              <a:ext cx="1790411" cy="1785183"/>
            </a:xfrm>
            <a:prstGeom prst="ellipse">
              <a:avLst/>
            </a:prstGeom>
            <a:solidFill>
              <a:schemeClr val="accent3">
                <a:lumMod val="75000"/>
              </a:schemeClr>
            </a:solidFill>
            <a:ln>
              <a:noFill/>
            </a:ln>
            <a:effectLst>
              <a:softEdge rad="495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1" name="Oval 23">
              <a:extLst>
                <a:ext uri="{FF2B5EF4-FFF2-40B4-BE49-F238E27FC236}">
                  <a16:creationId xmlns:a16="http://schemas.microsoft.com/office/drawing/2014/main" id="{C7BAEF24-B283-47F2-B7F5-CA1DCBF34E0B}"/>
                </a:ext>
              </a:extLst>
            </p:cNvPr>
            <p:cNvSpPr>
              <a:spLocks noChangeArrowheads="1"/>
            </p:cNvSpPr>
            <p:nvPr/>
          </p:nvSpPr>
          <p:spPr bwMode="auto">
            <a:xfrm>
              <a:off x="1114925" y="4683978"/>
              <a:ext cx="1375942" cy="1379775"/>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8" name="Rectangle 6">
            <a:extLst>
              <a:ext uri="{FF2B5EF4-FFF2-40B4-BE49-F238E27FC236}">
                <a16:creationId xmlns:a16="http://schemas.microsoft.com/office/drawing/2014/main" id="{25A174B7-4AE7-4AD9-9370-ADF836C42B60}"/>
              </a:ext>
            </a:extLst>
          </p:cNvPr>
          <p:cNvSpPr>
            <a:spLocks noChangeArrowheads="1"/>
          </p:cNvSpPr>
          <p:nvPr/>
        </p:nvSpPr>
        <p:spPr bwMode="auto">
          <a:xfrm>
            <a:off x="6284913" y="1311275"/>
            <a:ext cx="4311650" cy="2700338"/>
          </a:xfrm>
          <a:prstGeom prst="rect">
            <a:avLst/>
          </a:prstGeom>
          <a:gradFill>
            <a:gsLst>
              <a:gs pos="0">
                <a:schemeClr val="accent1"/>
              </a:gs>
              <a:gs pos="100000">
                <a:schemeClr val="accent5"/>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 name="Rectangle 8">
            <a:extLst>
              <a:ext uri="{FF2B5EF4-FFF2-40B4-BE49-F238E27FC236}">
                <a16:creationId xmlns:a16="http://schemas.microsoft.com/office/drawing/2014/main" id="{D2ED48B6-9797-49E1-8FC5-1290510859FF}"/>
              </a:ext>
            </a:extLst>
          </p:cNvPr>
          <p:cNvSpPr>
            <a:spLocks noChangeArrowheads="1"/>
          </p:cNvSpPr>
          <p:nvPr/>
        </p:nvSpPr>
        <p:spPr bwMode="auto">
          <a:xfrm>
            <a:off x="1592263" y="1311275"/>
            <a:ext cx="4311650" cy="2700338"/>
          </a:xfrm>
          <a:prstGeom prst="rect">
            <a:avLst/>
          </a:prstGeom>
          <a:gradFill>
            <a:gsLst>
              <a:gs pos="0">
                <a:schemeClr val="accent1"/>
              </a:gs>
              <a:gs pos="100000">
                <a:schemeClr val="accent5"/>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2" name="Rectangle 10">
            <a:extLst>
              <a:ext uri="{FF2B5EF4-FFF2-40B4-BE49-F238E27FC236}">
                <a16:creationId xmlns:a16="http://schemas.microsoft.com/office/drawing/2014/main" id="{A883A6F2-D274-4699-A004-EAFBFED2C2F4}"/>
              </a:ext>
            </a:extLst>
          </p:cNvPr>
          <p:cNvSpPr>
            <a:spLocks noChangeArrowheads="1"/>
          </p:cNvSpPr>
          <p:nvPr/>
        </p:nvSpPr>
        <p:spPr bwMode="auto">
          <a:xfrm>
            <a:off x="1592263" y="4011613"/>
            <a:ext cx="4311650" cy="1541463"/>
          </a:xfrm>
          <a:prstGeom prst="rect">
            <a:avLst/>
          </a:prstGeom>
          <a:gradFill>
            <a:gsLst>
              <a:gs pos="0">
                <a:srgbClr val="4BC7FB"/>
              </a:gs>
              <a:gs pos="100000">
                <a:srgbClr val="877CEE"/>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22" name="Group 21">
            <a:extLst>
              <a:ext uri="{FF2B5EF4-FFF2-40B4-BE49-F238E27FC236}">
                <a16:creationId xmlns:a16="http://schemas.microsoft.com/office/drawing/2014/main" id="{EF9C2365-6360-4BCB-BCE1-7550D948CEA2}"/>
              </a:ext>
            </a:extLst>
          </p:cNvPr>
          <p:cNvGrpSpPr/>
          <p:nvPr/>
        </p:nvGrpSpPr>
        <p:grpSpPr>
          <a:xfrm>
            <a:off x="1589088" y="4008438"/>
            <a:ext cx="4322763" cy="1555750"/>
            <a:chOff x="1589088" y="4008438"/>
            <a:chExt cx="4322763" cy="1555750"/>
          </a:xfrm>
        </p:grpSpPr>
        <p:sp>
          <p:nvSpPr>
            <p:cNvPr id="13" name="Rectangle 11">
              <a:extLst>
                <a:ext uri="{FF2B5EF4-FFF2-40B4-BE49-F238E27FC236}">
                  <a16:creationId xmlns:a16="http://schemas.microsoft.com/office/drawing/2014/main" id="{EAA67DAB-8D3E-48E2-A221-B171B3C5533B}"/>
                </a:ext>
              </a:extLst>
            </p:cNvPr>
            <p:cNvSpPr>
              <a:spLocks noChangeArrowheads="1"/>
            </p:cNvSpPr>
            <p:nvPr/>
          </p:nvSpPr>
          <p:spPr bwMode="auto">
            <a:xfrm>
              <a:off x="1592263" y="4011613"/>
              <a:ext cx="4311650" cy="1544638"/>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4" name="Freeform 12">
              <a:extLst>
                <a:ext uri="{FF2B5EF4-FFF2-40B4-BE49-F238E27FC236}">
                  <a16:creationId xmlns:a16="http://schemas.microsoft.com/office/drawing/2014/main" id="{EC0A8164-78A1-470F-AC5B-CEA9FD4C61FE}"/>
                </a:ext>
              </a:extLst>
            </p:cNvPr>
            <p:cNvSpPr>
              <a:spLocks noEditPoints="1"/>
            </p:cNvSpPr>
            <p:nvPr/>
          </p:nvSpPr>
          <p:spPr bwMode="auto">
            <a:xfrm>
              <a:off x="1589088" y="4008438"/>
              <a:ext cx="4322763" cy="1555750"/>
            </a:xfrm>
            <a:custGeom>
              <a:avLst/>
              <a:gdLst>
                <a:gd name="T0" fmla="*/ 2723 w 2723"/>
                <a:gd name="T1" fmla="*/ 980 h 980"/>
                <a:gd name="T2" fmla="*/ 0 w 2723"/>
                <a:gd name="T3" fmla="*/ 980 h 980"/>
                <a:gd name="T4" fmla="*/ 0 w 2723"/>
                <a:gd name="T5" fmla="*/ 0 h 980"/>
                <a:gd name="T6" fmla="*/ 2723 w 2723"/>
                <a:gd name="T7" fmla="*/ 0 h 980"/>
                <a:gd name="T8" fmla="*/ 2723 w 2723"/>
                <a:gd name="T9" fmla="*/ 980 h 980"/>
                <a:gd name="T10" fmla="*/ 7 w 2723"/>
                <a:gd name="T11" fmla="*/ 973 h 980"/>
                <a:gd name="T12" fmla="*/ 2715 w 2723"/>
                <a:gd name="T13" fmla="*/ 973 h 980"/>
                <a:gd name="T14" fmla="*/ 2715 w 2723"/>
                <a:gd name="T15" fmla="*/ 7 h 980"/>
                <a:gd name="T16" fmla="*/ 7 w 2723"/>
                <a:gd name="T17" fmla="*/ 7 h 980"/>
                <a:gd name="T18" fmla="*/ 7 w 2723"/>
                <a:gd name="T19" fmla="*/ 973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3" h="980">
                  <a:moveTo>
                    <a:pt x="2723" y="980"/>
                  </a:moveTo>
                  <a:lnTo>
                    <a:pt x="0" y="980"/>
                  </a:lnTo>
                  <a:lnTo>
                    <a:pt x="0" y="0"/>
                  </a:lnTo>
                  <a:lnTo>
                    <a:pt x="2723" y="0"/>
                  </a:lnTo>
                  <a:lnTo>
                    <a:pt x="2723" y="980"/>
                  </a:lnTo>
                  <a:close/>
                  <a:moveTo>
                    <a:pt x="7" y="973"/>
                  </a:moveTo>
                  <a:lnTo>
                    <a:pt x="2715" y="973"/>
                  </a:lnTo>
                  <a:lnTo>
                    <a:pt x="2715" y="7"/>
                  </a:lnTo>
                  <a:lnTo>
                    <a:pt x="7" y="7"/>
                  </a:lnTo>
                  <a:lnTo>
                    <a:pt x="7" y="97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3" name="Rectangle 10">
            <a:extLst>
              <a:ext uri="{FF2B5EF4-FFF2-40B4-BE49-F238E27FC236}">
                <a16:creationId xmlns:a16="http://schemas.microsoft.com/office/drawing/2014/main" id="{BD3994C4-8BCF-4F00-AA0E-40E8E1719D7F}"/>
              </a:ext>
            </a:extLst>
          </p:cNvPr>
          <p:cNvSpPr>
            <a:spLocks noChangeArrowheads="1"/>
          </p:cNvSpPr>
          <p:nvPr/>
        </p:nvSpPr>
        <p:spPr bwMode="auto">
          <a:xfrm>
            <a:off x="6280151" y="4011613"/>
            <a:ext cx="4311650" cy="1541463"/>
          </a:xfrm>
          <a:prstGeom prst="rect">
            <a:avLst/>
          </a:prstGeom>
          <a:gradFill>
            <a:gsLst>
              <a:gs pos="0">
                <a:srgbClr val="759EF4"/>
              </a:gs>
              <a:gs pos="100000">
                <a:srgbClr val="9D28E0"/>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8" name="Blur_Sphere">
            <a:extLst>
              <a:ext uri="{FF2B5EF4-FFF2-40B4-BE49-F238E27FC236}">
                <a16:creationId xmlns:a16="http://schemas.microsoft.com/office/drawing/2014/main" id="{C4A72F4B-2B31-4D43-82A0-2BA0C3207171}"/>
              </a:ext>
            </a:extLst>
          </p:cNvPr>
          <p:cNvSpPr/>
          <p:nvPr/>
        </p:nvSpPr>
        <p:spPr>
          <a:xfrm>
            <a:off x="9845113" y="4038327"/>
            <a:ext cx="966922" cy="1545086"/>
          </a:xfrm>
          <a:custGeom>
            <a:avLst/>
            <a:gdLst>
              <a:gd name="connsiteX0" fmla="*/ 618292 w 784147"/>
              <a:gd name="connsiteY0" fmla="*/ 0 h 1232974"/>
              <a:gd name="connsiteX1" fmla="*/ 742899 w 784147"/>
              <a:gd name="connsiteY1" fmla="*/ 12525 h 1232974"/>
              <a:gd name="connsiteX2" fmla="*/ 784147 w 784147"/>
              <a:gd name="connsiteY2" fmla="*/ 25292 h 1232974"/>
              <a:gd name="connsiteX3" fmla="*/ 784147 w 784147"/>
              <a:gd name="connsiteY3" fmla="*/ 1207683 h 1232974"/>
              <a:gd name="connsiteX4" fmla="*/ 742899 w 784147"/>
              <a:gd name="connsiteY4" fmla="*/ 1220449 h 1232974"/>
              <a:gd name="connsiteX5" fmla="*/ 618292 w 784147"/>
              <a:gd name="connsiteY5" fmla="*/ 1232974 h 1232974"/>
              <a:gd name="connsiteX6" fmla="*/ 0 w 784147"/>
              <a:gd name="connsiteY6" fmla="*/ 616487 h 1232974"/>
              <a:gd name="connsiteX7" fmla="*/ 618292 w 784147"/>
              <a:gd name="connsiteY7" fmla="*/ 0 h 12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147" h="1232974">
                <a:moveTo>
                  <a:pt x="618292" y="0"/>
                </a:moveTo>
                <a:cubicBezTo>
                  <a:pt x="660976" y="0"/>
                  <a:pt x="702650" y="4313"/>
                  <a:pt x="742899" y="12525"/>
                </a:cubicBezTo>
                <a:lnTo>
                  <a:pt x="784147" y="25292"/>
                </a:lnTo>
                <a:lnTo>
                  <a:pt x="784147" y="1207683"/>
                </a:lnTo>
                <a:lnTo>
                  <a:pt x="742899" y="1220449"/>
                </a:lnTo>
                <a:cubicBezTo>
                  <a:pt x="702650" y="1228661"/>
                  <a:pt x="660976" y="1232974"/>
                  <a:pt x="618292" y="1232974"/>
                </a:cubicBezTo>
                <a:cubicBezTo>
                  <a:pt x="276819" y="1232974"/>
                  <a:pt x="0" y="956963"/>
                  <a:pt x="0" y="616487"/>
                </a:cubicBezTo>
                <a:cubicBezTo>
                  <a:pt x="0" y="276011"/>
                  <a:pt x="276819" y="0"/>
                  <a:pt x="618292" y="0"/>
                </a:cubicBezTo>
                <a:close/>
              </a:path>
            </a:pathLst>
          </a:custGeom>
          <a:gradFill flip="none" rotWithShape="1">
            <a:gsLst>
              <a:gs pos="84000">
                <a:schemeClr val="accent4">
                  <a:lumMod val="75000"/>
                </a:schemeClr>
              </a:gs>
              <a:gs pos="32000">
                <a:schemeClr val="accent6"/>
              </a:gs>
            </a:gsLst>
            <a:path path="circle">
              <a:fillToRect r="100000" b="100000"/>
            </a:path>
            <a:tileRect l="-100000" t="-100000"/>
          </a:gradFill>
          <a:ln>
            <a:noFill/>
          </a:ln>
          <a:effectLst>
            <a:softEdge rad="2159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nvGrpSpPr>
          <p:cNvPr id="24" name="Group 23">
            <a:extLst>
              <a:ext uri="{FF2B5EF4-FFF2-40B4-BE49-F238E27FC236}">
                <a16:creationId xmlns:a16="http://schemas.microsoft.com/office/drawing/2014/main" id="{7620C564-A5D2-4F6B-8625-8006CB251D75}"/>
              </a:ext>
            </a:extLst>
          </p:cNvPr>
          <p:cNvGrpSpPr/>
          <p:nvPr/>
        </p:nvGrpSpPr>
        <p:grpSpPr>
          <a:xfrm>
            <a:off x="6280151" y="4008438"/>
            <a:ext cx="4322763" cy="1555750"/>
            <a:chOff x="1589088" y="4008438"/>
            <a:chExt cx="4322763" cy="1555750"/>
          </a:xfrm>
        </p:grpSpPr>
        <p:sp>
          <p:nvSpPr>
            <p:cNvPr id="25" name="Rectangle 11">
              <a:extLst>
                <a:ext uri="{FF2B5EF4-FFF2-40B4-BE49-F238E27FC236}">
                  <a16:creationId xmlns:a16="http://schemas.microsoft.com/office/drawing/2014/main" id="{52D1EFC9-8797-4934-84C9-1CB6B97F47EE}"/>
                </a:ext>
              </a:extLst>
            </p:cNvPr>
            <p:cNvSpPr>
              <a:spLocks noChangeArrowheads="1"/>
            </p:cNvSpPr>
            <p:nvPr/>
          </p:nvSpPr>
          <p:spPr bwMode="auto">
            <a:xfrm>
              <a:off x="1592263" y="4011613"/>
              <a:ext cx="4311650" cy="1544638"/>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6" name="Freeform 12">
              <a:extLst>
                <a:ext uri="{FF2B5EF4-FFF2-40B4-BE49-F238E27FC236}">
                  <a16:creationId xmlns:a16="http://schemas.microsoft.com/office/drawing/2014/main" id="{D54C89FC-CABE-4E52-A67F-35FE363B15DC}"/>
                </a:ext>
              </a:extLst>
            </p:cNvPr>
            <p:cNvSpPr>
              <a:spLocks noEditPoints="1"/>
            </p:cNvSpPr>
            <p:nvPr/>
          </p:nvSpPr>
          <p:spPr bwMode="auto">
            <a:xfrm>
              <a:off x="1589088" y="4008438"/>
              <a:ext cx="4322763" cy="1555750"/>
            </a:xfrm>
            <a:custGeom>
              <a:avLst/>
              <a:gdLst>
                <a:gd name="T0" fmla="*/ 2723 w 2723"/>
                <a:gd name="T1" fmla="*/ 980 h 980"/>
                <a:gd name="T2" fmla="*/ 0 w 2723"/>
                <a:gd name="T3" fmla="*/ 980 h 980"/>
                <a:gd name="T4" fmla="*/ 0 w 2723"/>
                <a:gd name="T5" fmla="*/ 0 h 980"/>
                <a:gd name="T6" fmla="*/ 2723 w 2723"/>
                <a:gd name="T7" fmla="*/ 0 h 980"/>
                <a:gd name="T8" fmla="*/ 2723 w 2723"/>
                <a:gd name="T9" fmla="*/ 980 h 980"/>
                <a:gd name="T10" fmla="*/ 7 w 2723"/>
                <a:gd name="T11" fmla="*/ 973 h 980"/>
                <a:gd name="T12" fmla="*/ 2715 w 2723"/>
                <a:gd name="T13" fmla="*/ 973 h 980"/>
                <a:gd name="T14" fmla="*/ 2715 w 2723"/>
                <a:gd name="T15" fmla="*/ 7 h 980"/>
                <a:gd name="T16" fmla="*/ 7 w 2723"/>
                <a:gd name="T17" fmla="*/ 7 h 980"/>
                <a:gd name="T18" fmla="*/ 7 w 2723"/>
                <a:gd name="T19" fmla="*/ 973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3" h="980">
                  <a:moveTo>
                    <a:pt x="2723" y="980"/>
                  </a:moveTo>
                  <a:lnTo>
                    <a:pt x="0" y="980"/>
                  </a:lnTo>
                  <a:lnTo>
                    <a:pt x="0" y="0"/>
                  </a:lnTo>
                  <a:lnTo>
                    <a:pt x="2723" y="0"/>
                  </a:lnTo>
                  <a:lnTo>
                    <a:pt x="2723" y="980"/>
                  </a:lnTo>
                  <a:close/>
                  <a:moveTo>
                    <a:pt x="7" y="973"/>
                  </a:moveTo>
                  <a:lnTo>
                    <a:pt x="2715" y="973"/>
                  </a:lnTo>
                  <a:lnTo>
                    <a:pt x="2715" y="7"/>
                  </a:lnTo>
                  <a:lnTo>
                    <a:pt x="7" y="7"/>
                  </a:lnTo>
                  <a:lnTo>
                    <a:pt x="7" y="973"/>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7" name="Rectangle 20">
            <a:extLst>
              <a:ext uri="{FF2B5EF4-FFF2-40B4-BE49-F238E27FC236}">
                <a16:creationId xmlns:a16="http://schemas.microsoft.com/office/drawing/2014/main" id="{F36FE713-ACF2-4ABD-8E38-EE6B78BE99E1}"/>
              </a:ext>
            </a:extLst>
          </p:cNvPr>
          <p:cNvSpPr>
            <a:spLocks noChangeArrowheads="1"/>
          </p:cNvSpPr>
          <p:nvPr/>
        </p:nvSpPr>
        <p:spPr bwMode="auto">
          <a:xfrm>
            <a:off x="2989867" y="4385616"/>
            <a:ext cx="15164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b="1" i="0" u="none" strike="noStrike" cap="none" normalizeH="0" baseline="0">
                <a:ln>
                  <a:noFill/>
                </a:ln>
                <a:solidFill>
                  <a:schemeClr val="bg2"/>
                </a:solidFill>
                <a:effectLst/>
                <a:latin typeface="Montserrat SemiBold" panose="00000700000000000000" pitchFamily="50" charset="-52"/>
              </a:rPr>
              <a:t>0</a:t>
            </a:r>
            <a:r>
              <a:rPr kumimoji="0" lang="ru-RU" altLang="ru-UA" b="1" i="0" u="none" strike="noStrike" cap="none" normalizeH="0" baseline="0">
                <a:ln>
                  <a:noFill/>
                </a:ln>
                <a:solidFill>
                  <a:schemeClr val="bg2"/>
                </a:solidFill>
                <a:effectLst/>
                <a:latin typeface="Montserrat SemiBold" panose="00000700000000000000" pitchFamily="50" charset="-52"/>
              </a:rPr>
              <a:t>1</a:t>
            </a:r>
            <a:r>
              <a:rPr kumimoji="0" lang="en-US" altLang="ru-UA" b="1" i="0" u="none" strike="noStrike" cap="none" normalizeH="0" baseline="0">
                <a:ln>
                  <a:noFill/>
                </a:ln>
                <a:solidFill>
                  <a:schemeClr val="bg2"/>
                </a:solidFill>
                <a:effectLst/>
                <a:latin typeface="Montserrat SemiBold" panose="00000700000000000000" pitchFamily="50" charset="-52"/>
              </a:rPr>
              <a:t>. Title Here</a:t>
            </a:r>
            <a:endParaRPr kumimoji="0" lang="ru-UA" altLang="ru-UA" sz="1400" b="0" i="0" u="none" strike="noStrike" cap="none" normalizeH="0" baseline="0">
              <a:ln>
                <a:noFill/>
              </a:ln>
              <a:solidFill>
                <a:schemeClr val="bg2"/>
              </a:solidFill>
              <a:effectLst/>
              <a:latin typeface="Arial" panose="020B0604020202020204" pitchFamily="34" charset="0"/>
            </a:endParaRPr>
          </a:p>
        </p:txBody>
      </p:sp>
      <p:sp>
        <p:nvSpPr>
          <p:cNvPr id="28" name="TextBox 27">
            <a:extLst>
              <a:ext uri="{FF2B5EF4-FFF2-40B4-BE49-F238E27FC236}">
                <a16:creationId xmlns:a16="http://schemas.microsoft.com/office/drawing/2014/main" id="{4A3E3B7E-ACA7-4843-9368-6347EB7B5206}"/>
              </a:ext>
            </a:extLst>
          </p:cNvPr>
          <p:cNvSpPr txBox="1"/>
          <p:nvPr/>
        </p:nvSpPr>
        <p:spPr>
          <a:xfrm>
            <a:off x="2527624" y="4734094"/>
            <a:ext cx="2440926" cy="430887"/>
          </a:xfrm>
          <a:prstGeom prst="rect">
            <a:avLst/>
          </a:prstGeom>
          <a:noFill/>
        </p:spPr>
        <p:txBody>
          <a:bodyPr wrap="square" rtlCol="0">
            <a:spAutoFit/>
          </a:bodyPr>
          <a:lstStyle/>
          <a:p>
            <a:pPr algn="ctr"/>
            <a:r>
              <a:rPr lang="en-US" sz="1100">
                <a:solidFill>
                  <a:schemeClr val="bg2"/>
                </a:solidFill>
                <a:latin typeface="Montserrat Light" panose="00000400000000000000" pitchFamily="50" charset="-52"/>
              </a:rPr>
              <a:t>Lorem ipsum dolor sit amet, consectetur adipiscing elit, sed</a:t>
            </a:r>
            <a:endParaRPr lang="ru-UA" sz="1100">
              <a:solidFill>
                <a:schemeClr val="bg2"/>
              </a:solidFill>
              <a:latin typeface="Montserrat Light" panose="00000400000000000000" pitchFamily="50" charset="-52"/>
            </a:endParaRPr>
          </a:p>
        </p:txBody>
      </p:sp>
      <p:sp>
        <p:nvSpPr>
          <p:cNvPr id="29" name="Rectangle 20">
            <a:extLst>
              <a:ext uri="{FF2B5EF4-FFF2-40B4-BE49-F238E27FC236}">
                <a16:creationId xmlns:a16="http://schemas.microsoft.com/office/drawing/2014/main" id="{ECE2D122-93F6-4F6E-9886-F05FFFC4F960}"/>
              </a:ext>
            </a:extLst>
          </p:cNvPr>
          <p:cNvSpPr>
            <a:spLocks noChangeArrowheads="1"/>
          </p:cNvSpPr>
          <p:nvPr/>
        </p:nvSpPr>
        <p:spPr bwMode="auto">
          <a:xfrm>
            <a:off x="7654513" y="4385616"/>
            <a:ext cx="15629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b="1" i="0" u="none" strike="noStrike" cap="none" normalizeH="0" baseline="0">
                <a:ln>
                  <a:noFill/>
                </a:ln>
                <a:solidFill>
                  <a:schemeClr val="bg2"/>
                </a:solidFill>
                <a:effectLst/>
                <a:latin typeface="Montserrat SemiBold" panose="00000700000000000000" pitchFamily="50" charset="-52"/>
              </a:rPr>
              <a:t>0</a:t>
            </a:r>
            <a:r>
              <a:rPr kumimoji="0" lang="en-US" altLang="ru-UA" b="1" i="0" u="none" strike="noStrike" cap="none" normalizeH="0" baseline="0">
                <a:ln>
                  <a:noFill/>
                </a:ln>
                <a:solidFill>
                  <a:schemeClr val="bg2"/>
                </a:solidFill>
                <a:effectLst/>
                <a:latin typeface="Montserrat SemiBold" panose="00000700000000000000" pitchFamily="50" charset="-52"/>
              </a:rPr>
              <a:t>2. Title Here</a:t>
            </a:r>
            <a:endParaRPr kumimoji="0" lang="ru-UA" altLang="ru-UA" sz="1400" b="0" i="0" u="none" strike="noStrike" cap="none" normalizeH="0" baseline="0">
              <a:ln>
                <a:noFill/>
              </a:ln>
              <a:solidFill>
                <a:schemeClr val="bg2"/>
              </a:solidFill>
              <a:effectLst/>
              <a:latin typeface="Arial" panose="020B0604020202020204" pitchFamily="34" charset="0"/>
            </a:endParaRPr>
          </a:p>
        </p:txBody>
      </p:sp>
      <p:sp>
        <p:nvSpPr>
          <p:cNvPr id="30" name="TextBox 29">
            <a:extLst>
              <a:ext uri="{FF2B5EF4-FFF2-40B4-BE49-F238E27FC236}">
                <a16:creationId xmlns:a16="http://schemas.microsoft.com/office/drawing/2014/main" id="{B3753C10-B233-4B1B-919D-5010C1EF25E5}"/>
              </a:ext>
            </a:extLst>
          </p:cNvPr>
          <p:cNvSpPr txBox="1"/>
          <p:nvPr/>
        </p:nvSpPr>
        <p:spPr>
          <a:xfrm>
            <a:off x="7215513" y="4734094"/>
            <a:ext cx="2440926" cy="430887"/>
          </a:xfrm>
          <a:prstGeom prst="rect">
            <a:avLst/>
          </a:prstGeom>
          <a:noFill/>
        </p:spPr>
        <p:txBody>
          <a:bodyPr wrap="square" rtlCol="0">
            <a:spAutoFit/>
          </a:bodyPr>
          <a:lstStyle/>
          <a:p>
            <a:pPr algn="ctr"/>
            <a:r>
              <a:rPr lang="en-US" sz="1100">
                <a:solidFill>
                  <a:schemeClr val="bg2"/>
                </a:solidFill>
                <a:latin typeface="Montserrat Light" panose="00000400000000000000" pitchFamily="50" charset="-52"/>
              </a:rPr>
              <a:t>Lorem ipsum dolor sit amet, consectetur adipiscing elit, sed</a:t>
            </a:r>
            <a:endParaRPr lang="ru-UA" sz="1100">
              <a:solidFill>
                <a:schemeClr val="bg2"/>
              </a:solidFill>
              <a:latin typeface="Montserrat Light" panose="00000400000000000000" pitchFamily="50" charset="-52"/>
            </a:endParaRPr>
          </a:p>
        </p:txBody>
      </p:sp>
      <p:sp>
        <p:nvSpPr>
          <p:cNvPr id="32" name="Freeform: Shape 31">
            <a:extLst>
              <a:ext uri="{FF2B5EF4-FFF2-40B4-BE49-F238E27FC236}">
                <a16:creationId xmlns:a16="http://schemas.microsoft.com/office/drawing/2014/main" id="{A5FF3608-8A25-4E68-980B-C71061197693}"/>
              </a:ext>
            </a:extLst>
          </p:cNvPr>
          <p:cNvSpPr>
            <a:spLocks noChangeArrowheads="1"/>
          </p:cNvSpPr>
          <p:nvPr/>
        </p:nvSpPr>
        <p:spPr bwMode="auto">
          <a:xfrm>
            <a:off x="1406604" y="4507766"/>
            <a:ext cx="1281506" cy="1258034"/>
          </a:xfrm>
          <a:custGeom>
            <a:avLst/>
            <a:gdLst>
              <a:gd name="connsiteX0" fmla="*/ 229683 w 917654"/>
              <a:gd name="connsiteY0" fmla="*/ 0 h 900848"/>
              <a:gd name="connsiteX1" fmla="*/ 917654 w 917654"/>
              <a:gd name="connsiteY1" fmla="*/ 689888 h 900848"/>
              <a:gd name="connsiteX2" fmla="*/ 903677 w 917654"/>
              <a:gd name="connsiteY2" fmla="*/ 828925 h 900848"/>
              <a:gd name="connsiteX3" fmla="*/ 881413 w 917654"/>
              <a:gd name="connsiteY3" fmla="*/ 900848 h 900848"/>
              <a:gd name="connsiteX4" fmla="*/ 0 w 917654"/>
              <a:gd name="connsiteY4" fmla="*/ 900848 h 900848"/>
              <a:gd name="connsiteX5" fmla="*/ 0 w 917654"/>
              <a:gd name="connsiteY5" fmla="*/ 42353 h 900848"/>
              <a:gd name="connsiteX6" fmla="*/ 91033 w 917654"/>
              <a:gd name="connsiteY6" fmla="*/ 14016 h 900848"/>
              <a:gd name="connsiteX7" fmla="*/ 229683 w 917654"/>
              <a:gd name="connsiteY7" fmla="*/ 0 h 90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7654" h="900848">
                <a:moveTo>
                  <a:pt x="229683" y="0"/>
                </a:moveTo>
                <a:cubicBezTo>
                  <a:pt x="609639" y="0"/>
                  <a:pt x="917654" y="308873"/>
                  <a:pt x="917654" y="689888"/>
                </a:cubicBezTo>
                <a:cubicBezTo>
                  <a:pt x="917654" y="737515"/>
                  <a:pt x="912841" y="784015"/>
                  <a:pt x="903677" y="828925"/>
                </a:cubicBezTo>
                <a:lnTo>
                  <a:pt x="881413" y="900848"/>
                </a:lnTo>
                <a:lnTo>
                  <a:pt x="0" y="900848"/>
                </a:lnTo>
                <a:lnTo>
                  <a:pt x="0" y="42353"/>
                </a:lnTo>
                <a:lnTo>
                  <a:pt x="91033" y="14016"/>
                </a:lnTo>
                <a:cubicBezTo>
                  <a:pt x="135818" y="4826"/>
                  <a:pt x="182189" y="0"/>
                  <a:pt x="229683" y="0"/>
                </a:cubicBez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190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sp>
        <p:nvSpPr>
          <p:cNvPr id="4" name="Picture Placeholder 3">
            <a:extLst>
              <a:ext uri="{FF2B5EF4-FFF2-40B4-BE49-F238E27FC236}">
                <a16:creationId xmlns:a16="http://schemas.microsoft.com/office/drawing/2014/main" id="{00E6C184-A84F-4E4B-805F-3A6AB5452825}"/>
              </a:ext>
            </a:extLst>
          </p:cNvPr>
          <p:cNvSpPr>
            <a:spLocks noGrp="1"/>
          </p:cNvSpPr>
          <p:nvPr>
            <p:ph type="pic" sz="quarter" idx="10"/>
          </p:nvPr>
        </p:nvSpPr>
        <p:spPr/>
        <p:txBody>
          <a:bodyPr/>
          <a:lstStyle/>
          <a:p>
            <a:endParaRPr lang="en-US"/>
          </a:p>
        </p:txBody>
      </p:sp>
      <p:sp>
        <p:nvSpPr>
          <p:cNvPr id="7" name="Picture Placeholder 6">
            <a:extLst>
              <a:ext uri="{FF2B5EF4-FFF2-40B4-BE49-F238E27FC236}">
                <a16:creationId xmlns:a16="http://schemas.microsoft.com/office/drawing/2014/main" id="{222FB1BE-6D2F-445C-AE76-0D5BEE3FDDE0}"/>
              </a:ext>
            </a:extLst>
          </p:cNvPr>
          <p:cNvSpPr>
            <a:spLocks noGrp="1"/>
          </p:cNvSpPr>
          <p:nvPr>
            <p:ph type="pic" sz="quarter" idx="11"/>
          </p:nvPr>
        </p:nvSpPr>
        <p:spPr/>
        <p:txBody>
          <a:bodyPr/>
          <a:lstStyle/>
          <a:p>
            <a:endParaRPr lang="en-US"/>
          </a:p>
        </p:txBody>
      </p:sp>
    </p:spTree>
    <p:extLst>
      <p:ext uri="{BB962C8B-B14F-4D97-AF65-F5344CB8AC3E}">
        <p14:creationId xmlns:p14="http://schemas.microsoft.com/office/powerpoint/2010/main" val="245333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750"/>
                                        <p:tgtEl>
                                          <p:spTgt spid="3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750"/>
                                        <p:tgtEl>
                                          <p:spTgt spid="38"/>
                                        </p:tgtEl>
                                      </p:cBhvr>
                                    </p:animEffect>
                                  </p:childTnLst>
                                </p:cTn>
                              </p:par>
                              <p:par>
                                <p:cTn id="14" presetID="10" presetClass="entr" presetSubtype="0" fill="hold" nodeType="withEffect">
                                  <p:stCondLst>
                                    <p:cond delay="25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5606B2B7-235D-46D0-ACA3-9064390D318D}"/>
              </a:ext>
            </a:extLst>
          </p:cNvPr>
          <p:cNvGrpSpPr/>
          <p:nvPr/>
        </p:nvGrpSpPr>
        <p:grpSpPr>
          <a:xfrm>
            <a:off x="8423601" y="4757049"/>
            <a:ext cx="1785486" cy="1780276"/>
            <a:chOff x="8813371" y="4781807"/>
            <a:chExt cx="1771759" cy="1766587"/>
          </a:xfrm>
        </p:grpSpPr>
        <p:sp>
          <p:nvSpPr>
            <p:cNvPr id="40" name="Oval 7">
              <a:extLst>
                <a:ext uri="{FF2B5EF4-FFF2-40B4-BE49-F238E27FC236}">
                  <a16:creationId xmlns:a16="http://schemas.microsoft.com/office/drawing/2014/main" id="{642826CB-845C-4013-932C-DF15B5922A8F}"/>
                </a:ext>
              </a:extLst>
            </p:cNvPr>
            <p:cNvSpPr>
              <a:spLocks noChangeArrowheads="1"/>
            </p:cNvSpPr>
            <p:nvPr/>
          </p:nvSpPr>
          <p:spPr bwMode="auto">
            <a:xfrm>
              <a:off x="8813371" y="4781807"/>
              <a:ext cx="1771759" cy="1766587"/>
            </a:xfrm>
            <a:prstGeom prst="ellipse">
              <a:avLst/>
            </a:prstGeom>
            <a:solidFill>
              <a:schemeClr val="accent5">
                <a:lumMod val="50000"/>
              </a:schemeClr>
            </a:solidFill>
            <a:ln>
              <a:noFill/>
            </a:ln>
            <a:effectLst>
              <a:softEdge rad="571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1" name="Oval 7">
              <a:extLst>
                <a:ext uri="{FF2B5EF4-FFF2-40B4-BE49-F238E27FC236}">
                  <a16:creationId xmlns:a16="http://schemas.microsoft.com/office/drawing/2014/main" id="{7DC61E74-0C38-42EA-91DE-CE1CB83759F8}"/>
                </a:ext>
              </a:extLst>
            </p:cNvPr>
            <p:cNvSpPr>
              <a:spLocks noChangeArrowheads="1"/>
            </p:cNvSpPr>
            <p:nvPr/>
          </p:nvSpPr>
          <p:spPr bwMode="auto">
            <a:xfrm>
              <a:off x="8996806" y="4975726"/>
              <a:ext cx="1018338" cy="1015365"/>
            </a:xfrm>
            <a:prstGeom prst="ellipse">
              <a:avLst/>
            </a:prstGeom>
            <a:gradFill flip="none" rotWithShape="1">
              <a:gsLst>
                <a:gs pos="100000">
                  <a:schemeClr val="accent4">
                    <a:lumMod val="75000"/>
                  </a:schemeClr>
                </a:gs>
                <a:gs pos="23000">
                  <a:schemeClr val="accent6"/>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9" name="Rectangle 6">
            <a:extLst>
              <a:ext uri="{FF2B5EF4-FFF2-40B4-BE49-F238E27FC236}">
                <a16:creationId xmlns:a16="http://schemas.microsoft.com/office/drawing/2014/main" id="{06C70EFB-1560-4C71-92F5-D6433B807873}"/>
              </a:ext>
            </a:extLst>
          </p:cNvPr>
          <p:cNvSpPr>
            <a:spLocks noChangeArrowheads="1"/>
          </p:cNvSpPr>
          <p:nvPr/>
        </p:nvSpPr>
        <p:spPr bwMode="auto">
          <a:xfrm>
            <a:off x="1328738" y="1566863"/>
            <a:ext cx="3021013" cy="2124075"/>
          </a:xfrm>
          <a:prstGeom prst="rect">
            <a:avLst/>
          </a:prstGeom>
          <a:gradFill>
            <a:gsLst>
              <a:gs pos="0">
                <a:schemeClr val="accent1"/>
              </a:gs>
              <a:gs pos="100000">
                <a:schemeClr val="accent5"/>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1" name="Rectangle 8">
            <a:extLst>
              <a:ext uri="{FF2B5EF4-FFF2-40B4-BE49-F238E27FC236}">
                <a16:creationId xmlns:a16="http://schemas.microsoft.com/office/drawing/2014/main" id="{C8818A4C-A389-4AD0-BC8B-0F6288541671}"/>
              </a:ext>
            </a:extLst>
          </p:cNvPr>
          <p:cNvSpPr>
            <a:spLocks noChangeArrowheads="1"/>
          </p:cNvSpPr>
          <p:nvPr/>
        </p:nvSpPr>
        <p:spPr bwMode="auto">
          <a:xfrm>
            <a:off x="1328738" y="3690938"/>
            <a:ext cx="3021013" cy="1606550"/>
          </a:xfrm>
          <a:prstGeom prst="rect">
            <a:avLst/>
          </a:prstGeom>
          <a:gradFill>
            <a:gsLst>
              <a:gs pos="0">
                <a:srgbClr val="43CCFC"/>
              </a:gs>
              <a:gs pos="100000">
                <a:srgbClr val="7C92F1"/>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14" name="Group 13">
            <a:extLst>
              <a:ext uri="{FF2B5EF4-FFF2-40B4-BE49-F238E27FC236}">
                <a16:creationId xmlns:a16="http://schemas.microsoft.com/office/drawing/2014/main" id="{CF3B7674-8314-417C-95C9-443865E6281B}"/>
              </a:ext>
            </a:extLst>
          </p:cNvPr>
          <p:cNvGrpSpPr/>
          <p:nvPr/>
        </p:nvGrpSpPr>
        <p:grpSpPr>
          <a:xfrm>
            <a:off x="1325563" y="3687763"/>
            <a:ext cx="3027363" cy="1617663"/>
            <a:chOff x="1325563" y="3687763"/>
            <a:chExt cx="3027363" cy="1617663"/>
          </a:xfrm>
        </p:grpSpPr>
        <p:sp>
          <p:nvSpPr>
            <p:cNvPr id="12" name="Rectangle 9">
              <a:extLst>
                <a:ext uri="{FF2B5EF4-FFF2-40B4-BE49-F238E27FC236}">
                  <a16:creationId xmlns:a16="http://schemas.microsoft.com/office/drawing/2014/main" id="{8B99FAA5-C4DB-44AA-9FAB-4AB6FDBA2FFF}"/>
                </a:ext>
              </a:extLst>
            </p:cNvPr>
            <p:cNvSpPr>
              <a:spLocks noChangeArrowheads="1"/>
            </p:cNvSpPr>
            <p:nvPr/>
          </p:nvSpPr>
          <p:spPr bwMode="auto">
            <a:xfrm>
              <a:off x="1328738" y="3690938"/>
              <a:ext cx="3021013" cy="1606550"/>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3" name="Freeform 10">
              <a:extLst>
                <a:ext uri="{FF2B5EF4-FFF2-40B4-BE49-F238E27FC236}">
                  <a16:creationId xmlns:a16="http://schemas.microsoft.com/office/drawing/2014/main" id="{46B0CA22-84C2-42DC-BF66-514D433B6E19}"/>
                </a:ext>
              </a:extLst>
            </p:cNvPr>
            <p:cNvSpPr>
              <a:spLocks noEditPoints="1"/>
            </p:cNvSpPr>
            <p:nvPr/>
          </p:nvSpPr>
          <p:spPr bwMode="auto">
            <a:xfrm>
              <a:off x="1325563" y="3687763"/>
              <a:ext cx="3027363" cy="1617663"/>
            </a:xfrm>
            <a:custGeom>
              <a:avLst/>
              <a:gdLst>
                <a:gd name="T0" fmla="*/ 1907 w 1907"/>
                <a:gd name="T1" fmla="*/ 1019 h 1019"/>
                <a:gd name="T2" fmla="*/ 0 w 1907"/>
                <a:gd name="T3" fmla="*/ 1019 h 1019"/>
                <a:gd name="T4" fmla="*/ 0 w 1907"/>
                <a:gd name="T5" fmla="*/ 0 h 1019"/>
                <a:gd name="T6" fmla="*/ 1907 w 1907"/>
                <a:gd name="T7" fmla="*/ 0 h 1019"/>
                <a:gd name="T8" fmla="*/ 1907 w 1907"/>
                <a:gd name="T9" fmla="*/ 1019 h 1019"/>
                <a:gd name="T10" fmla="*/ 7 w 1907"/>
                <a:gd name="T11" fmla="*/ 1011 h 1019"/>
                <a:gd name="T12" fmla="*/ 1900 w 1907"/>
                <a:gd name="T13" fmla="*/ 1011 h 1019"/>
                <a:gd name="T14" fmla="*/ 1900 w 1907"/>
                <a:gd name="T15" fmla="*/ 7 h 1019"/>
                <a:gd name="T16" fmla="*/ 7 w 1907"/>
                <a:gd name="T17" fmla="*/ 7 h 1019"/>
                <a:gd name="T18" fmla="*/ 7 w 1907"/>
                <a:gd name="T19" fmla="*/ 1011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7" h="1019">
                  <a:moveTo>
                    <a:pt x="1907" y="1019"/>
                  </a:moveTo>
                  <a:lnTo>
                    <a:pt x="0" y="1019"/>
                  </a:lnTo>
                  <a:lnTo>
                    <a:pt x="0" y="0"/>
                  </a:lnTo>
                  <a:lnTo>
                    <a:pt x="1907" y="0"/>
                  </a:lnTo>
                  <a:lnTo>
                    <a:pt x="1907" y="1019"/>
                  </a:lnTo>
                  <a:close/>
                  <a:moveTo>
                    <a:pt x="7" y="1011"/>
                  </a:moveTo>
                  <a:lnTo>
                    <a:pt x="1900" y="1011"/>
                  </a:lnTo>
                  <a:lnTo>
                    <a:pt x="1900" y="7"/>
                  </a:lnTo>
                  <a:lnTo>
                    <a:pt x="7" y="7"/>
                  </a:lnTo>
                  <a:lnTo>
                    <a:pt x="7" y="1011"/>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16" name="Rectangle 20">
            <a:extLst>
              <a:ext uri="{FF2B5EF4-FFF2-40B4-BE49-F238E27FC236}">
                <a16:creationId xmlns:a16="http://schemas.microsoft.com/office/drawing/2014/main" id="{F5A49A69-3BD4-40FB-AF9F-B125FA50ACB8}"/>
              </a:ext>
            </a:extLst>
          </p:cNvPr>
          <p:cNvSpPr>
            <a:spLocks noChangeArrowheads="1"/>
          </p:cNvSpPr>
          <p:nvPr/>
        </p:nvSpPr>
        <p:spPr bwMode="auto">
          <a:xfrm>
            <a:off x="2166783" y="4123355"/>
            <a:ext cx="13449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600" b="1" i="0" u="none" strike="noStrike" cap="none" normalizeH="0" baseline="0">
                <a:ln>
                  <a:noFill/>
                </a:ln>
                <a:solidFill>
                  <a:schemeClr val="bg2"/>
                </a:solidFill>
                <a:effectLst/>
                <a:latin typeface="Montserrat SemiBold" panose="00000700000000000000" pitchFamily="50" charset="-52"/>
              </a:rPr>
              <a:t>0</a:t>
            </a:r>
            <a:r>
              <a:rPr kumimoji="0" lang="ru-RU" altLang="ru-UA" sz="1600" b="1" i="0" u="none" strike="noStrike" cap="none" normalizeH="0" baseline="0">
                <a:ln>
                  <a:noFill/>
                </a:ln>
                <a:solidFill>
                  <a:schemeClr val="bg2"/>
                </a:solidFill>
                <a:effectLst/>
                <a:latin typeface="Montserrat SemiBold" panose="00000700000000000000" pitchFamily="50" charset="-52"/>
              </a:rPr>
              <a:t>1</a:t>
            </a:r>
            <a:r>
              <a:rPr kumimoji="0" lang="en-US" altLang="ru-UA" sz="1600" b="1" i="0" u="none" strike="noStrike" cap="none" normalizeH="0" baseline="0">
                <a:ln>
                  <a:noFill/>
                </a:ln>
                <a:solidFill>
                  <a:schemeClr val="bg2"/>
                </a:solidFill>
                <a:effectLst/>
                <a:latin typeface="Montserrat SemiBold" panose="00000700000000000000" pitchFamily="50" charset="-52"/>
              </a:rPr>
              <a:t>. Title Here</a:t>
            </a:r>
            <a:endParaRPr kumimoji="0" lang="ru-UA" altLang="ru-UA" sz="1200" b="0" i="0" u="none" strike="noStrike" cap="none" normalizeH="0" baseline="0">
              <a:ln>
                <a:noFill/>
              </a:ln>
              <a:solidFill>
                <a:schemeClr val="bg2"/>
              </a:solidFill>
              <a:effectLst/>
              <a:latin typeface="Arial" panose="020B0604020202020204" pitchFamily="34" charset="0"/>
            </a:endParaRPr>
          </a:p>
        </p:txBody>
      </p:sp>
      <p:sp>
        <p:nvSpPr>
          <p:cNvPr id="17" name="TextBox 16">
            <a:extLst>
              <a:ext uri="{FF2B5EF4-FFF2-40B4-BE49-F238E27FC236}">
                <a16:creationId xmlns:a16="http://schemas.microsoft.com/office/drawing/2014/main" id="{6535F2B1-DC69-4CA5-96C1-42700D861B78}"/>
              </a:ext>
            </a:extLst>
          </p:cNvPr>
          <p:cNvSpPr txBox="1"/>
          <p:nvPr/>
        </p:nvSpPr>
        <p:spPr>
          <a:xfrm>
            <a:off x="1735930" y="4479926"/>
            <a:ext cx="2206626" cy="400110"/>
          </a:xfrm>
          <a:prstGeom prst="rect">
            <a:avLst/>
          </a:prstGeom>
          <a:noFill/>
        </p:spPr>
        <p:txBody>
          <a:bodyPr wrap="square" rtlCol="0">
            <a:spAutoFit/>
          </a:bodyPr>
          <a:lstStyle/>
          <a:p>
            <a:pPr algn="ctr"/>
            <a:r>
              <a:rPr lang="en-US" sz="1000">
                <a:solidFill>
                  <a:schemeClr val="bg2"/>
                </a:solidFill>
                <a:latin typeface="Montserrat Light" panose="00000400000000000000" pitchFamily="50" charset="-52"/>
              </a:rPr>
              <a:t>Lorem ipsum dolor sit amet, consectetur adipiscing elit, sed</a:t>
            </a:r>
            <a:endParaRPr lang="ru-UA" sz="1000">
              <a:solidFill>
                <a:schemeClr val="bg2"/>
              </a:solidFill>
              <a:latin typeface="Montserrat Light" panose="00000400000000000000" pitchFamily="50" charset="-52"/>
            </a:endParaRPr>
          </a:p>
        </p:txBody>
      </p:sp>
      <p:grpSp>
        <p:nvGrpSpPr>
          <p:cNvPr id="36" name="Group 35">
            <a:extLst>
              <a:ext uri="{FF2B5EF4-FFF2-40B4-BE49-F238E27FC236}">
                <a16:creationId xmlns:a16="http://schemas.microsoft.com/office/drawing/2014/main" id="{F619F255-7BBC-40FC-9654-6731A1D2FD00}"/>
              </a:ext>
            </a:extLst>
          </p:cNvPr>
          <p:cNvGrpSpPr/>
          <p:nvPr/>
        </p:nvGrpSpPr>
        <p:grpSpPr>
          <a:xfrm>
            <a:off x="3498479" y="3820688"/>
            <a:ext cx="1851396" cy="1845992"/>
            <a:chOff x="3541747" y="4558915"/>
            <a:chExt cx="1875474" cy="1869998"/>
          </a:xfrm>
        </p:grpSpPr>
        <p:sp>
          <p:nvSpPr>
            <p:cNvPr id="37" name="Oval 7">
              <a:extLst>
                <a:ext uri="{FF2B5EF4-FFF2-40B4-BE49-F238E27FC236}">
                  <a16:creationId xmlns:a16="http://schemas.microsoft.com/office/drawing/2014/main" id="{139A3342-16D1-4413-A35F-D1FA40A3EC31}"/>
                </a:ext>
              </a:extLst>
            </p:cNvPr>
            <p:cNvSpPr>
              <a:spLocks noChangeArrowheads="1"/>
            </p:cNvSpPr>
            <p:nvPr/>
          </p:nvSpPr>
          <p:spPr bwMode="auto">
            <a:xfrm>
              <a:off x="3541747" y="4558915"/>
              <a:ext cx="1875474" cy="1869998"/>
            </a:xfrm>
            <a:prstGeom prst="ellipse">
              <a:avLst/>
            </a:prstGeom>
            <a:solidFill>
              <a:schemeClr val="accent3">
                <a:lumMod val="50000"/>
              </a:schemeClr>
            </a:solidFill>
            <a:ln>
              <a:noFill/>
            </a:ln>
            <a:effectLst>
              <a:softEdge rad="6477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8" name="Oval 23">
              <a:extLst>
                <a:ext uri="{FF2B5EF4-FFF2-40B4-BE49-F238E27FC236}">
                  <a16:creationId xmlns:a16="http://schemas.microsoft.com/office/drawing/2014/main" id="{97CB69A0-0182-472F-AFB1-C66D47FAC620}"/>
                </a:ext>
              </a:extLst>
            </p:cNvPr>
            <p:cNvSpPr>
              <a:spLocks noChangeArrowheads="1"/>
            </p:cNvSpPr>
            <p:nvPr/>
          </p:nvSpPr>
          <p:spPr bwMode="auto">
            <a:xfrm>
              <a:off x="3977271" y="4638284"/>
              <a:ext cx="1208344" cy="1211708"/>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18" name="Rectangle 6">
            <a:extLst>
              <a:ext uri="{FF2B5EF4-FFF2-40B4-BE49-F238E27FC236}">
                <a16:creationId xmlns:a16="http://schemas.microsoft.com/office/drawing/2014/main" id="{9E901D63-0FBF-4208-88F6-3319A8D54257}"/>
              </a:ext>
            </a:extLst>
          </p:cNvPr>
          <p:cNvSpPr>
            <a:spLocks noChangeArrowheads="1"/>
          </p:cNvSpPr>
          <p:nvPr/>
        </p:nvSpPr>
        <p:spPr bwMode="auto">
          <a:xfrm>
            <a:off x="4756943" y="1566863"/>
            <a:ext cx="3021013" cy="2124075"/>
          </a:xfrm>
          <a:prstGeom prst="rect">
            <a:avLst/>
          </a:prstGeom>
          <a:gradFill>
            <a:gsLst>
              <a:gs pos="0">
                <a:schemeClr val="accent1"/>
              </a:gs>
              <a:gs pos="100000">
                <a:schemeClr val="accent5"/>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0" name="Rectangle 8">
            <a:extLst>
              <a:ext uri="{FF2B5EF4-FFF2-40B4-BE49-F238E27FC236}">
                <a16:creationId xmlns:a16="http://schemas.microsoft.com/office/drawing/2014/main" id="{0CDE8A93-53F3-4FDD-A51C-ABCED53B30B7}"/>
              </a:ext>
            </a:extLst>
          </p:cNvPr>
          <p:cNvSpPr>
            <a:spLocks noChangeArrowheads="1"/>
          </p:cNvSpPr>
          <p:nvPr/>
        </p:nvSpPr>
        <p:spPr bwMode="auto">
          <a:xfrm>
            <a:off x="4756943" y="3690938"/>
            <a:ext cx="3021013" cy="1606550"/>
          </a:xfrm>
          <a:prstGeom prst="rect">
            <a:avLst/>
          </a:prstGeom>
          <a:gradFill>
            <a:gsLst>
              <a:gs pos="0">
                <a:srgbClr val="67B0F7"/>
              </a:gs>
              <a:gs pos="100000">
                <a:srgbClr val="9064E9"/>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4" name="Freeform: Shape 43">
            <a:extLst>
              <a:ext uri="{FF2B5EF4-FFF2-40B4-BE49-F238E27FC236}">
                <a16:creationId xmlns:a16="http://schemas.microsoft.com/office/drawing/2014/main" id="{32B9ED97-172E-472E-8274-12A7BA84AFE9}"/>
              </a:ext>
            </a:extLst>
          </p:cNvPr>
          <p:cNvSpPr>
            <a:spLocks noChangeArrowheads="1"/>
          </p:cNvSpPr>
          <p:nvPr/>
        </p:nvSpPr>
        <p:spPr bwMode="auto">
          <a:xfrm>
            <a:off x="4631744" y="3727450"/>
            <a:ext cx="628262" cy="1525740"/>
          </a:xfrm>
          <a:custGeom>
            <a:avLst/>
            <a:gdLst>
              <a:gd name="connsiteX0" fmla="*/ 0 w 396911"/>
              <a:gd name="connsiteY0" fmla="*/ 0 h 1133862"/>
              <a:gd name="connsiteX1" fmla="*/ 27910 w 396911"/>
              <a:gd name="connsiteY1" fmla="*/ 8688 h 1133862"/>
              <a:gd name="connsiteX2" fmla="*/ 396911 w 396911"/>
              <a:gd name="connsiteY2" fmla="*/ 566931 h 1133862"/>
              <a:gd name="connsiteX3" fmla="*/ 27910 w 396911"/>
              <a:gd name="connsiteY3" fmla="*/ 1125174 h 1133862"/>
              <a:gd name="connsiteX4" fmla="*/ 0 w 396911"/>
              <a:gd name="connsiteY4" fmla="*/ 1133862 h 1133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911" h="1133862">
                <a:moveTo>
                  <a:pt x="0" y="0"/>
                </a:moveTo>
                <a:lnTo>
                  <a:pt x="27910" y="8688"/>
                </a:lnTo>
                <a:cubicBezTo>
                  <a:pt x="244757" y="100662"/>
                  <a:pt x="396911" y="315978"/>
                  <a:pt x="396911" y="566931"/>
                </a:cubicBezTo>
                <a:cubicBezTo>
                  <a:pt x="396911" y="817884"/>
                  <a:pt x="244757" y="1033201"/>
                  <a:pt x="27910" y="1125174"/>
                </a:cubicBezTo>
                <a:lnTo>
                  <a:pt x="0" y="1133862"/>
                </a:lnTo>
                <a:close/>
              </a:path>
            </a:pathLst>
          </a:custGeom>
          <a:gradFill flip="none" rotWithShape="1">
            <a:gsLst>
              <a:gs pos="99000">
                <a:schemeClr val="accent3"/>
              </a:gs>
              <a:gs pos="0">
                <a:schemeClr val="accent1">
                  <a:lumMod val="60000"/>
                  <a:lumOff val="40000"/>
                </a:schemeClr>
              </a:gs>
            </a:gsLst>
            <a:path path="circle">
              <a:fillToRect r="100000" b="100000"/>
            </a:path>
            <a:tileRect l="-100000" t="-100000"/>
          </a:gradFill>
          <a:ln>
            <a:noFill/>
          </a:ln>
          <a:effectLst>
            <a:softEdge rad="1270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nvGrpSpPr>
          <p:cNvPr id="21" name="Glass">
            <a:extLst>
              <a:ext uri="{FF2B5EF4-FFF2-40B4-BE49-F238E27FC236}">
                <a16:creationId xmlns:a16="http://schemas.microsoft.com/office/drawing/2014/main" id="{65605E82-8694-4984-9EF5-7F2B150B35A3}"/>
              </a:ext>
            </a:extLst>
          </p:cNvPr>
          <p:cNvGrpSpPr/>
          <p:nvPr/>
        </p:nvGrpSpPr>
        <p:grpSpPr>
          <a:xfrm>
            <a:off x="4753768" y="3687763"/>
            <a:ext cx="3027363" cy="1617663"/>
            <a:chOff x="1325563" y="3687763"/>
            <a:chExt cx="3027363" cy="1617663"/>
          </a:xfrm>
        </p:grpSpPr>
        <p:sp>
          <p:nvSpPr>
            <p:cNvPr id="22" name="Rectangle 9">
              <a:extLst>
                <a:ext uri="{FF2B5EF4-FFF2-40B4-BE49-F238E27FC236}">
                  <a16:creationId xmlns:a16="http://schemas.microsoft.com/office/drawing/2014/main" id="{34A73C10-C187-4E59-A266-0513495E4DA7}"/>
                </a:ext>
              </a:extLst>
            </p:cNvPr>
            <p:cNvSpPr>
              <a:spLocks noChangeArrowheads="1"/>
            </p:cNvSpPr>
            <p:nvPr/>
          </p:nvSpPr>
          <p:spPr bwMode="auto">
            <a:xfrm>
              <a:off x="1328738" y="3690938"/>
              <a:ext cx="3021013" cy="1606550"/>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3" name="Freeform 10">
              <a:extLst>
                <a:ext uri="{FF2B5EF4-FFF2-40B4-BE49-F238E27FC236}">
                  <a16:creationId xmlns:a16="http://schemas.microsoft.com/office/drawing/2014/main" id="{F060DE5C-A080-4877-874B-074F5CAB39C2}"/>
                </a:ext>
              </a:extLst>
            </p:cNvPr>
            <p:cNvSpPr>
              <a:spLocks noEditPoints="1"/>
            </p:cNvSpPr>
            <p:nvPr/>
          </p:nvSpPr>
          <p:spPr bwMode="auto">
            <a:xfrm>
              <a:off x="1325563" y="3687763"/>
              <a:ext cx="3027363" cy="1617663"/>
            </a:xfrm>
            <a:custGeom>
              <a:avLst/>
              <a:gdLst>
                <a:gd name="T0" fmla="*/ 1907 w 1907"/>
                <a:gd name="T1" fmla="*/ 1019 h 1019"/>
                <a:gd name="T2" fmla="*/ 0 w 1907"/>
                <a:gd name="T3" fmla="*/ 1019 h 1019"/>
                <a:gd name="T4" fmla="*/ 0 w 1907"/>
                <a:gd name="T5" fmla="*/ 0 h 1019"/>
                <a:gd name="T6" fmla="*/ 1907 w 1907"/>
                <a:gd name="T7" fmla="*/ 0 h 1019"/>
                <a:gd name="T8" fmla="*/ 1907 w 1907"/>
                <a:gd name="T9" fmla="*/ 1019 h 1019"/>
                <a:gd name="T10" fmla="*/ 7 w 1907"/>
                <a:gd name="T11" fmla="*/ 1011 h 1019"/>
                <a:gd name="T12" fmla="*/ 1900 w 1907"/>
                <a:gd name="T13" fmla="*/ 1011 h 1019"/>
                <a:gd name="T14" fmla="*/ 1900 w 1907"/>
                <a:gd name="T15" fmla="*/ 7 h 1019"/>
                <a:gd name="T16" fmla="*/ 7 w 1907"/>
                <a:gd name="T17" fmla="*/ 7 h 1019"/>
                <a:gd name="T18" fmla="*/ 7 w 1907"/>
                <a:gd name="T19" fmla="*/ 1011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7" h="1019">
                  <a:moveTo>
                    <a:pt x="1907" y="1019"/>
                  </a:moveTo>
                  <a:lnTo>
                    <a:pt x="0" y="1019"/>
                  </a:lnTo>
                  <a:lnTo>
                    <a:pt x="0" y="0"/>
                  </a:lnTo>
                  <a:lnTo>
                    <a:pt x="1907" y="0"/>
                  </a:lnTo>
                  <a:lnTo>
                    <a:pt x="1907" y="1019"/>
                  </a:lnTo>
                  <a:close/>
                  <a:moveTo>
                    <a:pt x="7" y="1011"/>
                  </a:moveTo>
                  <a:lnTo>
                    <a:pt x="1900" y="1011"/>
                  </a:lnTo>
                  <a:lnTo>
                    <a:pt x="1900" y="7"/>
                  </a:lnTo>
                  <a:lnTo>
                    <a:pt x="7" y="7"/>
                  </a:lnTo>
                  <a:lnTo>
                    <a:pt x="7" y="1011"/>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24" name="Rectangle 20">
            <a:extLst>
              <a:ext uri="{FF2B5EF4-FFF2-40B4-BE49-F238E27FC236}">
                <a16:creationId xmlns:a16="http://schemas.microsoft.com/office/drawing/2014/main" id="{8D421ED5-18D6-40D9-96DF-D2002EA6F124}"/>
              </a:ext>
            </a:extLst>
          </p:cNvPr>
          <p:cNvSpPr>
            <a:spLocks noChangeArrowheads="1"/>
          </p:cNvSpPr>
          <p:nvPr/>
        </p:nvSpPr>
        <p:spPr bwMode="auto">
          <a:xfrm>
            <a:off x="5574951" y="4123355"/>
            <a:ext cx="1384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600" b="1" i="0" u="none" strike="noStrike" cap="none" normalizeH="0" baseline="0">
                <a:ln>
                  <a:noFill/>
                </a:ln>
                <a:solidFill>
                  <a:schemeClr val="bg2"/>
                </a:solidFill>
                <a:effectLst/>
                <a:latin typeface="Montserrat SemiBold" panose="00000700000000000000" pitchFamily="50" charset="-52"/>
              </a:rPr>
              <a:t>0</a:t>
            </a:r>
            <a:r>
              <a:rPr kumimoji="0" lang="ru-RU" altLang="ru-UA" sz="1600" b="1" i="0" u="none" strike="noStrike" cap="none" normalizeH="0" baseline="0">
                <a:ln>
                  <a:noFill/>
                </a:ln>
                <a:solidFill>
                  <a:schemeClr val="bg2"/>
                </a:solidFill>
                <a:effectLst/>
                <a:latin typeface="Montserrat SemiBold" panose="00000700000000000000" pitchFamily="50" charset="-52"/>
              </a:rPr>
              <a:t>2</a:t>
            </a:r>
            <a:r>
              <a:rPr kumimoji="0" lang="en-US" altLang="ru-UA" sz="1600" b="1" i="0" u="none" strike="noStrike" cap="none" normalizeH="0" baseline="0">
                <a:ln>
                  <a:noFill/>
                </a:ln>
                <a:solidFill>
                  <a:schemeClr val="bg2"/>
                </a:solidFill>
                <a:effectLst/>
                <a:latin typeface="Montserrat SemiBold" panose="00000700000000000000" pitchFamily="50" charset="-52"/>
              </a:rPr>
              <a:t>. Title Here</a:t>
            </a:r>
            <a:endParaRPr kumimoji="0" lang="ru-UA" altLang="ru-UA" sz="1200" b="0" i="0" u="none" strike="noStrike" cap="none" normalizeH="0" baseline="0">
              <a:ln>
                <a:noFill/>
              </a:ln>
              <a:solidFill>
                <a:schemeClr val="bg2"/>
              </a:solidFill>
              <a:effectLst/>
              <a:latin typeface="Arial" panose="020B0604020202020204" pitchFamily="34" charset="0"/>
            </a:endParaRPr>
          </a:p>
        </p:txBody>
      </p:sp>
      <p:sp>
        <p:nvSpPr>
          <p:cNvPr id="25" name="TextBox 24">
            <a:extLst>
              <a:ext uri="{FF2B5EF4-FFF2-40B4-BE49-F238E27FC236}">
                <a16:creationId xmlns:a16="http://schemas.microsoft.com/office/drawing/2014/main" id="{ECA313E5-E7A9-45E5-AE48-5DB0F8E97346}"/>
              </a:ext>
            </a:extLst>
          </p:cNvPr>
          <p:cNvSpPr txBox="1"/>
          <p:nvPr/>
        </p:nvSpPr>
        <p:spPr>
          <a:xfrm>
            <a:off x="5164135" y="4479926"/>
            <a:ext cx="2206626" cy="400110"/>
          </a:xfrm>
          <a:prstGeom prst="rect">
            <a:avLst/>
          </a:prstGeom>
          <a:noFill/>
        </p:spPr>
        <p:txBody>
          <a:bodyPr wrap="square" rtlCol="0">
            <a:spAutoFit/>
          </a:bodyPr>
          <a:lstStyle/>
          <a:p>
            <a:pPr algn="ctr"/>
            <a:r>
              <a:rPr lang="en-US" sz="1000">
                <a:solidFill>
                  <a:schemeClr val="bg2"/>
                </a:solidFill>
                <a:latin typeface="Montserrat Light" panose="00000400000000000000" pitchFamily="50" charset="-52"/>
              </a:rPr>
              <a:t>Lorem ipsum dolor sit amet, consectetur adipiscing elit, sed</a:t>
            </a:r>
            <a:endParaRPr lang="ru-UA" sz="1000">
              <a:solidFill>
                <a:schemeClr val="bg2"/>
              </a:solidFill>
              <a:latin typeface="Montserrat Light" panose="00000400000000000000" pitchFamily="50" charset="-52"/>
            </a:endParaRPr>
          </a:p>
        </p:txBody>
      </p:sp>
      <p:sp>
        <p:nvSpPr>
          <p:cNvPr id="26" name="Rectangle 6">
            <a:extLst>
              <a:ext uri="{FF2B5EF4-FFF2-40B4-BE49-F238E27FC236}">
                <a16:creationId xmlns:a16="http://schemas.microsoft.com/office/drawing/2014/main" id="{FDD2013C-37E3-4E4E-89D7-59E45809B742}"/>
              </a:ext>
            </a:extLst>
          </p:cNvPr>
          <p:cNvSpPr>
            <a:spLocks noChangeArrowheads="1"/>
          </p:cNvSpPr>
          <p:nvPr/>
        </p:nvSpPr>
        <p:spPr bwMode="auto">
          <a:xfrm>
            <a:off x="8181973" y="1566863"/>
            <a:ext cx="3021013" cy="2124075"/>
          </a:xfrm>
          <a:prstGeom prst="rect">
            <a:avLst/>
          </a:prstGeom>
          <a:gradFill>
            <a:gsLst>
              <a:gs pos="0">
                <a:schemeClr val="accent1"/>
              </a:gs>
              <a:gs pos="100000">
                <a:schemeClr val="accent5"/>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8" name="Rectangle 8">
            <a:extLst>
              <a:ext uri="{FF2B5EF4-FFF2-40B4-BE49-F238E27FC236}">
                <a16:creationId xmlns:a16="http://schemas.microsoft.com/office/drawing/2014/main" id="{CC506C6D-FB45-4FC8-B915-413230E16F77}"/>
              </a:ext>
            </a:extLst>
          </p:cNvPr>
          <p:cNvSpPr>
            <a:spLocks noChangeArrowheads="1"/>
          </p:cNvSpPr>
          <p:nvPr/>
        </p:nvSpPr>
        <p:spPr bwMode="auto">
          <a:xfrm>
            <a:off x="8181973" y="3690938"/>
            <a:ext cx="3021013" cy="1606550"/>
          </a:xfrm>
          <a:prstGeom prst="rect">
            <a:avLst/>
          </a:prstGeom>
          <a:gradFill>
            <a:gsLst>
              <a:gs pos="0">
                <a:srgbClr val="8387F0"/>
              </a:gs>
              <a:gs pos="100000">
                <a:srgbClr val="9B26DF"/>
              </a:gs>
            </a:gsLst>
            <a:lin ang="2700000" scaled="0"/>
          </a:gradFill>
          <a:ln w="9525">
            <a:noFill/>
            <a:round/>
            <a:headEnd/>
            <a:tailEnd/>
          </a:ln>
          <a:effectLst>
            <a:outerShdw blurRad="381000" dist="381000" dir="2700000" algn="tl" rotWithShape="0">
              <a:schemeClr val="accent3">
                <a:lumMod val="75000"/>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29" name="Glass">
            <a:extLst>
              <a:ext uri="{FF2B5EF4-FFF2-40B4-BE49-F238E27FC236}">
                <a16:creationId xmlns:a16="http://schemas.microsoft.com/office/drawing/2014/main" id="{03CB3B8B-7942-45D3-B876-80D79D5E5C47}"/>
              </a:ext>
            </a:extLst>
          </p:cNvPr>
          <p:cNvGrpSpPr/>
          <p:nvPr/>
        </p:nvGrpSpPr>
        <p:grpSpPr>
          <a:xfrm>
            <a:off x="8178798" y="3687763"/>
            <a:ext cx="3027363" cy="1617663"/>
            <a:chOff x="1325563" y="3687763"/>
            <a:chExt cx="3027363" cy="1617663"/>
          </a:xfrm>
        </p:grpSpPr>
        <p:sp>
          <p:nvSpPr>
            <p:cNvPr id="30" name="Rectangle 9">
              <a:extLst>
                <a:ext uri="{FF2B5EF4-FFF2-40B4-BE49-F238E27FC236}">
                  <a16:creationId xmlns:a16="http://schemas.microsoft.com/office/drawing/2014/main" id="{79D6A960-5B34-4DC3-9473-919964E09EFA}"/>
                </a:ext>
              </a:extLst>
            </p:cNvPr>
            <p:cNvSpPr>
              <a:spLocks noChangeArrowheads="1"/>
            </p:cNvSpPr>
            <p:nvPr/>
          </p:nvSpPr>
          <p:spPr bwMode="auto">
            <a:xfrm>
              <a:off x="1328738" y="3690938"/>
              <a:ext cx="3021013" cy="1606550"/>
            </a:xfrm>
            <a:prstGeom prst="rect">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1" name="Freeform 10">
              <a:extLst>
                <a:ext uri="{FF2B5EF4-FFF2-40B4-BE49-F238E27FC236}">
                  <a16:creationId xmlns:a16="http://schemas.microsoft.com/office/drawing/2014/main" id="{218CCC9A-C76F-4405-B73E-8E3AF108E929}"/>
                </a:ext>
              </a:extLst>
            </p:cNvPr>
            <p:cNvSpPr>
              <a:spLocks noEditPoints="1"/>
            </p:cNvSpPr>
            <p:nvPr/>
          </p:nvSpPr>
          <p:spPr bwMode="auto">
            <a:xfrm>
              <a:off x="1325563" y="3687763"/>
              <a:ext cx="3027363" cy="1617663"/>
            </a:xfrm>
            <a:custGeom>
              <a:avLst/>
              <a:gdLst>
                <a:gd name="T0" fmla="*/ 1907 w 1907"/>
                <a:gd name="T1" fmla="*/ 1019 h 1019"/>
                <a:gd name="T2" fmla="*/ 0 w 1907"/>
                <a:gd name="T3" fmla="*/ 1019 h 1019"/>
                <a:gd name="T4" fmla="*/ 0 w 1907"/>
                <a:gd name="T5" fmla="*/ 0 h 1019"/>
                <a:gd name="T6" fmla="*/ 1907 w 1907"/>
                <a:gd name="T7" fmla="*/ 0 h 1019"/>
                <a:gd name="T8" fmla="*/ 1907 w 1907"/>
                <a:gd name="T9" fmla="*/ 1019 h 1019"/>
                <a:gd name="T10" fmla="*/ 7 w 1907"/>
                <a:gd name="T11" fmla="*/ 1011 h 1019"/>
                <a:gd name="T12" fmla="*/ 1900 w 1907"/>
                <a:gd name="T13" fmla="*/ 1011 h 1019"/>
                <a:gd name="T14" fmla="*/ 1900 w 1907"/>
                <a:gd name="T15" fmla="*/ 7 h 1019"/>
                <a:gd name="T16" fmla="*/ 7 w 1907"/>
                <a:gd name="T17" fmla="*/ 7 h 1019"/>
                <a:gd name="T18" fmla="*/ 7 w 1907"/>
                <a:gd name="T19" fmla="*/ 1011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7" h="1019">
                  <a:moveTo>
                    <a:pt x="1907" y="1019"/>
                  </a:moveTo>
                  <a:lnTo>
                    <a:pt x="0" y="1019"/>
                  </a:lnTo>
                  <a:lnTo>
                    <a:pt x="0" y="0"/>
                  </a:lnTo>
                  <a:lnTo>
                    <a:pt x="1907" y="0"/>
                  </a:lnTo>
                  <a:lnTo>
                    <a:pt x="1907" y="1019"/>
                  </a:lnTo>
                  <a:close/>
                  <a:moveTo>
                    <a:pt x="7" y="1011"/>
                  </a:moveTo>
                  <a:lnTo>
                    <a:pt x="1900" y="1011"/>
                  </a:lnTo>
                  <a:lnTo>
                    <a:pt x="1900" y="7"/>
                  </a:lnTo>
                  <a:lnTo>
                    <a:pt x="7" y="7"/>
                  </a:lnTo>
                  <a:lnTo>
                    <a:pt x="7" y="1011"/>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32" name="Rectangle 20">
            <a:extLst>
              <a:ext uri="{FF2B5EF4-FFF2-40B4-BE49-F238E27FC236}">
                <a16:creationId xmlns:a16="http://schemas.microsoft.com/office/drawing/2014/main" id="{F8E35F1A-B826-49DD-A44C-39AC42E2E184}"/>
              </a:ext>
            </a:extLst>
          </p:cNvPr>
          <p:cNvSpPr>
            <a:spLocks noChangeArrowheads="1"/>
          </p:cNvSpPr>
          <p:nvPr/>
        </p:nvSpPr>
        <p:spPr bwMode="auto">
          <a:xfrm>
            <a:off x="8999981" y="4123355"/>
            <a:ext cx="1384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600" b="1" i="0" u="none" strike="noStrike" cap="none" normalizeH="0" baseline="0">
                <a:ln>
                  <a:noFill/>
                </a:ln>
                <a:solidFill>
                  <a:schemeClr val="bg2"/>
                </a:solidFill>
                <a:effectLst/>
                <a:latin typeface="Montserrat SemiBold" panose="00000700000000000000" pitchFamily="50" charset="-52"/>
              </a:rPr>
              <a:t>0</a:t>
            </a:r>
            <a:r>
              <a:rPr kumimoji="0" lang="ru-RU" altLang="ru-UA" sz="1600" b="1" i="0" u="none" strike="noStrike" cap="none" normalizeH="0" baseline="0">
                <a:ln>
                  <a:noFill/>
                </a:ln>
                <a:solidFill>
                  <a:schemeClr val="bg2"/>
                </a:solidFill>
                <a:effectLst/>
                <a:latin typeface="Montserrat SemiBold" panose="00000700000000000000" pitchFamily="50" charset="-52"/>
              </a:rPr>
              <a:t>3</a:t>
            </a:r>
            <a:r>
              <a:rPr kumimoji="0" lang="en-US" altLang="ru-UA" sz="1600" b="1" i="0" u="none" strike="noStrike" cap="none" normalizeH="0" baseline="0">
                <a:ln>
                  <a:noFill/>
                </a:ln>
                <a:solidFill>
                  <a:schemeClr val="bg2"/>
                </a:solidFill>
                <a:effectLst/>
                <a:latin typeface="Montserrat SemiBold" panose="00000700000000000000" pitchFamily="50" charset="-52"/>
              </a:rPr>
              <a:t>. Title Here</a:t>
            </a:r>
            <a:endParaRPr kumimoji="0" lang="ru-UA" altLang="ru-UA" sz="1200" b="0" i="0" u="none" strike="noStrike" cap="none" normalizeH="0" baseline="0">
              <a:ln>
                <a:noFill/>
              </a:ln>
              <a:solidFill>
                <a:schemeClr val="bg2"/>
              </a:solidFill>
              <a:effectLst/>
              <a:latin typeface="Arial" panose="020B0604020202020204" pitchFamily="34" charset="0"/>
            </a:endParaRPr>
          </a:p>
        </p:txBody>
      </p:sp>
      <p:sp>
        <p:nvSpPr>
          <p:cNvPr id="33" name="TextBox 32">
            <a:extLst>
              <a:ext uri="{FF2B5EF4-FFF2-40B4-BE49-F238E27FC236}">
                <a16:creationId xmlns:a16="http://schemas.microsoft.com/office/drawing/2014/main" id="{70928D91-1949-4312-8757-ADFD999E5235}"/>
              </a:ext>
            </a:extLst>
          </p:cNvPr>
          <p:cNvSpPr txBox="1"/>
          <p:nvPr/>
        </p:nvSpPr>
        <p:spPr>
          <a:xfrm>
            <a:off x="8589165" y="4479926"/>
            <a:ext cx="2206626" cy="400110"/>
          </a:xfrm>
          <a:prstGeom prst="rect">
            <a:avLst/>
          </a:prstGeom>
          <a:noFill/>
        </p:spPr>
        <p:txBody>
          <a:bodyPr wrap="square" rtlCol="0">
            <a:spAutoFit/>
          </a:bodyPr>
          <a:lstStyle/>
          <a:p>
            <a:pPr algn="ctr"/>
            <a:r>
              <a:rPr lang="en-US" sz="1000">
                <a:solidFill>
                  <a:schemeClr val="bg2"/>
                </a:solidFill>
                <a:latin typeface="Montserrat Light" panose="00000400000000000000" pitchFamily="50" charset="-52"/>
              </a:rPr>
              <a:t>Lorem ipsum dolor sit amet, consectetur adipiscing elit, sed</a:t>
            </a:r>
            <a:endParaRPr lang="ru-UA" sz="1000">
              <a:solidFill>
                <a:schemeClr val="bg2"/>
              </a:solidFill>
              <a:latin typeface="Montserrat Light" panose="00000400000000000000" pitchFamily="50" charset="-52"/>
            </a:endParaRPr>
          </a:p>
        </p:txBody>
      </p:sp>
      <p:sp>
        <p:nvSpPr>
          <p:cNvPr id="50" name="Freeform: Shape 49">
            <a:extLst>
              <a:ext uri="{FF2B5EF4-FFF2-40B4-BE49-F238E27FC236}">
                <a16:creationId xmlns:a16="http://schemas.microsoft.com/office/drawing/2014/main" id="{DC51BD95-89B7-4A30-8E1B-880335FC99B3}"/>
              </a:ext>
            </a:extLst>
          </p:cNvPr>
          <p:cNvSpPr>
            <a:spLocks noChangeArrowheads="1"/>
          </p:cNvSpPr>
          <p:nvPr/>
        </p:nvSpPr>
        <p:spPr bwMode="auto">
          <a:xfrm>
            <a:off x="8402242" y="4761705"/>
            <a:ext cx="1458514" cy="739776"/>
          </a:xfrm>
          <a:custGeom>
            <a:avLst/>
            <a:gdLst>
              <a:gd name="connsiteX0" fmla="*/ 509169 w 1018338"/>
              <a:gd name="connsiteY0" fmla="*/ 0 h 508003"/>
              <a:gd name="connsiteX1" fmla="*/ 1018338 w 1018338"/>
              <a:gd name="connsiteY1" fmla="*/ 507683 h 508003"/>
              <a:gd name="connsiteX2" fmla="*/ 1018306 w 1018338"/>
              <a:gd name="connsiteY2" fmla="*/ 508003 h 508003"/>
              <a:gd name="connsiteX3" fmla="*/ 33 w 1018338"/>
              <a:gd name="connsiteY3" fmla="*/ 508003 h 508003"/>
              <a:gd name="connsiteX4" fmla="*/ 0 w 1018338"/>
              <a:gd name="connsiteY4" fmla="*/ 507683 h 508003"/>
              <a:gd name="connsiteX5" fmla="*/ 509169 w 1018338"/>
              <a:gd name="connsiteY5" fmla="*/ 0 h 50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338" h="508003">
                <a:moveTo>
                  <a:pt x="509169" y="0"/>
                </a:moveTo>
                <a:cubicBezTo>
                  <a:pt x="790375" y="0"/>
                  <a:pt x="1018338" y="227297"/>
                  <a:pt x="1018338" y="507683"/>
                </a:cubicBezTo>
                <a:lnTo>
                  <a:pt x="1018306" y="508003"/>
                </a:lnTo>
                <a:lnTo>
                  <a:pt x="33" y="508003"/>
                </a:lnTo>
                <a:lnTo>
                  <a:pt x="0" y="507683"/>
                </a:lnTo>
                <a:cubicBezTo>
                  <a:pt x="0" y="227297"/>
                  <a:pt x="227963" y="0"/>
                  <a:pt x="509169" y="0"/>
                </a:cubicBezTo>
                <a:close/>
              </a:path>
            </a:pathLst>
          </a:custGeom>
          <a:gradFill flip="none" rotWithShape="1">
            <a:gsLst>
              <a:gs pos="100000">
                <a:schemeClr val="accent4">
                  <a:lumMod val="75000"/>
                </a:schemeClr>
              </a:gs>
              <a:gs pos="23000">
                <a:schemeClr val="accent6"/>
              </a:gs>
            </a:gsLst>
            <a:path path="circle">
              <a:fillToRect r="100000" b="100000"/>
            </a:path>
            <a:tileRect l="-100000" t="-100000"/>
          </a:gradFill>
          <a:ln>
            <a:noFill/>
          </a:ln>
          <a:effectLst>
            <a:softEdge rad="2032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sp>
        <p:nvSpPr>
          <p:cNvPr id="4" name="Picture Placeholder 3">
            <a:extLst>
              <a:ext uri="{FF2B5EF4-FFF2-40B4-BE49-F238E27FC236}">
                <a16:creationId xmlns:a16="http://schemas.microsoft.com/office/drawing/2014/main" id="{DDB6FF57-AA5E-445C-9E6A-D3FDBDBFD1B7}"/>
              </a:ext>
            </a:extLst>
          </p:cNvPr>
          <p:cNvSpPr>
            <a:spLocks noGrp="1"/>
          </p:cNvSpPr>
          <p:nvPr>
            <p:ph type="pic" sz="quarter" idx="10"/>
          </p:nvPr>
        </p:nvSpPr>
        <p:spPr/>
        <p:txBody>
          <a:bodyPr/>
          <a:lstStyle/>
          <a:p>
            <a:endParaRPr lang="en-US"/>
          </a:p>
        </p:txBody>
      </p:sp>
      <p:sp>
        <p:nvSpPr>
          <p:cNvPr id="8" name="Picture Placeholder 7">
            <a:extLst>
              <a:ext uri="{FF2B5EF4-FFF2-40B4-BE49-F238E27FC236}">
                <a16:creationId xmlns:a16="http://schemas.microsoft.com/office/drawing/2014/main" id="{1F694651-F04B-4AAF-B9D6-45E4D3F69A8E}"/>
              </a:ext>
            </a:extLst>
          </p:cNvPr>
          <p:cNvSpPr>
            <a:spLocks noGrp="1"/>
          </p:cNvSpPr>
          <p:nvPr>
            <p:ph type="pic" sz="quarter" idx="11"/>
          </p:nvPr>
        </p:nvSpPr>
        <p:spPr/>
        <p:txBody>
          <a:bodyPr/>
          <a:lstStyle/>
          <a:p>
            <a:endParaRPr lang="en-US"/>
          </a:p>
        </p:txBody>
      </p:sp>
      <p:sp>
        <p:nvSpPr>
          <p:cNvPr id="15" name="Picture Placeholder 14">
            <a:extLst>
              <a:ext uri="{FF2B5EF4-FFF2-40B4-BE49-F238E27FC236}">
                <a16:creationId xmlns:a16="http://schemas.microsoft.com/office/drawing/2014/main" id="{D807ACBA-8337-42A4-BCF7-B5D612C56719}"/>
              </a:ext>
            </a:extLst>
          </p:cNvPr>
          <p:cNvSpPr>
            <a:spLocks noGrp="1"/>
          </p:cNvSpPr>
          <p:nvPr>
            <p:ph type="pic" sz="quarter" idx="12"/>
          </p:nvPr>
        </p:nvSpPr>
        <p:spPr/>
        <p:txBody>
          <a:bodyPr/>
          <a:lstStyle/>
          <a:p>
            <a:endParaRPr lang="en-US"/>
          </a:p>
        </p:txBody>
      </p:sp>
    </p:spTree>
    <p:extLst>
      <p:ext uri="{BB962C8B-B14F-4D97-AF65-F5344CB8AC3E}">
        <p14:creationId xmlns:p14="http://schemas.microsoft.com/office/powerpoint/2010/main" val="138502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42" presetClass="path" presetSubtype="0" repeatCount="indefinite" autoRev="1" fill="hold" grpId="1" nodeType="withEffect">
                                  <p:stCondLst>
                                    <p:cond delay="1000"/>
                                  </p:stCondLst>
                                  <p:childTnLst>
                                    <p:animMotion origin="layout" path="M 1.66667E-6 1.85185E-6 L 0.10573 0.0044 " pathEditMode="relative" rAng="0" ptsTypes="AA">
                                      <p:cBhvr>
                                        <p:cTn id="9" dur="6750" fill="hold"/>
                                        <p:tgtEl>
                                          <p:spTgt spid="50"/>
                                        </p:tgtEl>
                                        <p:attrNameLst>
                                          <p:attrName>ppt_x</p:attrName>
                                          <p:attrName>ppt_y</p:attrName>
                                        </p:attrNameLst>
                                      </p:cBhvr>
                                      <p:rCtr x="5286" y="208"/>
                                    </p:animMotion>
                                  </p:childTnLst>
                                </p:cTn>
                              </p:par>
                              <p:par>
                                <p:cTn id="10" presetID="10" presetClass="entr" presetSubtype="0" fill="hold"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42" presetClass="path" presetSubtype="0" repeatCount="indefinite" autoRev="1" fill="hold" nodeType="withEffect">
                                  <p:stCondLst>
                                    <p:cond delay="1000"/>
                                  </p:stCondLst>
                                  <p:childTnLst>
                                    <p:animMotion origin="layout" path="M -2.5E-6 3.7037E-7 L 0.10599 0.0037 " pathEditMode="relative" rAng="0" ptsTypes="AA">
                                      <p:cBhvr>
                                        <p:cTn id="14" dur="6750" fill="hold"/>
                                        <p:tgtEl>
                                          <p:spTgt spid="43"/>
                                        </p:tgtEl>
                                        <p:attrNameLst>
                                          <p:attrName>ppt_x</p:attrName>
                                          <p:attrName>ppt_y</p:attrName>
                                        </p:attrNameLst>
                                      </p:cBhvr>
                                      <p:rCtr x="5299"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7">
            <a:extLst>
              <a:ext uri="{FF2B5EF4-FFF2-40B4-BE49-F238E27FC236}">
                <a16:creationId xmlns:a16="http://schemas.microsoft.com/office/drawing/2014/main" id="{C391476B-C2EC-4AA7-9A8B-0183FFC552C0}"/>
              </a:ext>
            </a:extLst>
          </p:cNvPr>
          <p:cNvSpPr>
            <a:spLocks noChangeArrowheads="1"/>
          </p:cNvSpPr>
          <p:nvPr/>
        </p:nvSpPr>
        <p:spPr bwMode="auto">
          <a:xfrm>
            <a:off x="6968059" y="1780929"/>
            <a:ext cx="4815149" cy="4801092"/>
          </a:xfrm>
          <a:prstGeom prst="ellipse">
            <a:avLst/>
          </a:prstGeom>
          <a:gradFill flip="none" rotWithShape="1">
            <a:gsLst>
              <a:gs pos="100000">
                <a:schemeClr val="accent3">
                  <a:lumMod val="50000"/>
                </a:schemeClr>
              </a:gs>
              <a:gs pos="23000">
                <a:schemeClr val="accent3">
                  <a:lumMod val="75000"/>
                </a:schemeClr>
              </a:gs>
            </a:gsLst>
            <a:path path="circle">
              <a:fillToRect r="100000" b="100000"/>
            </a:path>
            <a:tileRect l="-100000" t="-100000"/>
          </a:gradFill>
          <a:ln>
            <a:noFill/>
          </a:ln>
          <a:effectLst>
            <a:softEdge rad="12700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8" name="Oval 23">
            <a:extLst>
              <a:ext uri="{FF2B5EF4-FFF2-40B4-BE49-F238E27FC236}">
                <a16:creationId xmlns:a16="http://schemas.microsoft.com/office/drawing/2014/main" id="{497E2CDD-8EC7-4749-B02A-77B0B7105D6F}"/>
              </a:ext>
            </a:extLst>
          </p:cNvPr>
          <p:cNvSpPr>
            <a:spLocks noChangeArrowheads="1"/>
          </p:cNvSpPr>
          <p:nvPr/>
        </p:nvSpPr>
        <p:spPr bwMode="auto">
          <a:xfrm>
            <a:off x="7431658" y="2032719"/>
            <a:ext cx="3303588" cy="3312785"/>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24" name="Group 23">
            <a:extLst>
              <a:ext uri="{FF2B5EF4-FFF2-40B4-BE49-F238E27FC236}">
                <a16:creationId xmlns:a16="http://schemas.microsoft.com/office/drawing/2014/main" id="{094290DA-91D2-412D-B0A6-7228F84DC22F}"/>
              </a:ext>
            </a:extLst>
          </p:cNvPr>
          <p:cNvGrpSpPr/>
          <p:nvPr/>
        </p:nvGrpSpPr>
        <p:grpSpPr>
          <a:xfrm>
            <a:off x="1951038" y="4694238"/>
            <a:ext cx="3462338" cy="57150"/>
            <a:chOff x="7485063" y="4694238"/>
            <a:chExt cx="3462338" cy="57150"/>
          </a:xfrm>
        </p:grpSpPr>
        <p:sp>
          <p:nvSpPr>
            <p:cNvPr id="25" name="Freeform 9">
              <a:extLst>
                <a:ext uri="{FF2B5EF4-FFF2-40B4-BE49-F238E27FC236}">
                  <a16:creationId xmlns:a16="http://schemas.microsoft.com/office/drawing/2014/main" id="{D35A5583-F2B1-4B3D-B45F-7905397DA206}"/>
                </a:ext>
              </a:extLst>
            </p:cNvPr>
            <p:cNvSpPr>
              <a:spLocks/>
            </p:cNvSpPr>
            <p:nvPr/>
          </p:nvSpPr>
          <p:spPr bwMode="auto">
            <a:xfrm>
              <a:off x="9285288" y="4694238"/>
              <a:ext cx="1662113" cy="57150"/>
            </a:xfrm>
            <a:custGeom>
              <a:avLst/>
              <a:gdLst>
                <a:gd name="T0" fmla="*/ 429 w 436"/>
                <a:gd name="T1" fmla="*/ 15 h 15"/>
                <a:gd name="T2" fmla="*/ 7 w 436"/>
                <a:gd name="T3" fmla="*/ 15 h 15"/>
                <a:gd name="T4" fmla="*/ 0 w 436"/>
                <a:gd name="T5" fmla="*/ 8 h 15"/>
                <a:gd name="T6" fmla="*/ 7 w 436"/>
                <a:gd name="T7" fmla="*/ 0 h 15"/>
                <a:gd name="T8" fmla="*/ 429 w 436"/>
                <a:gd name="T9" fmla="*/ 0 h 15"/>
                <a:gd name="T10" fmla="*/ 436 w 436"/>
                <a:gd name="T11" fmla="*/ 8 h 15"/>
                <a:gd name="T12" fmla="*/ 429 w 43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436" h="15">
                  <a:moveTo>
                    <a:pt x="429" y="15"/>
                  </a:moveTo>
                  <a:cubicBezTo>
                    <a:pt x="7" y="15"/>
                    <a:pt x="7" y="15"/>
                    <a:pt x="7" y="15"/>
                  </a:cubicBezTo>
                  <a:cubicBezTo>
                    <a:pt x="3" y="15"/>
                    <a:pt x="0" y="12"/>
                    <a:pt x="0" y="8"/>
                  </a:cubicBezTo>
                  <a:cubicBezTo>
                    <a:pt x="0" y="3"/>
                    <a:pt x="3" y="0"/>
                    <a:pt x="7" y="0"/>
                  </a:cubicBezTo>
                  <a:cubicBezTo>
                    <a:pt x="429" y="0"/>
                    <a:pt x="429" y="0"/>
                    <a:pt x="429" y="0"/>
                  </a:cubicBezTo>
                  <a:cubicBezTo>
                    <a:pt x="433" y="0"/>
                    <a:pt x="436" y="3"/>
                    <a:pt x="436" y="8"/>
                  </a:cubicBezTo>
                  <a:cubicBezTo>
                    <a:pt x="436" y="12"/>
                    <a:pt x="433" y="15"/>
                    <a:pt x="429" y="15"/>
                  </a:cubicBezTo>
                  <a:close/>
                </a:path>
              </a:pathLst>
            </a:custGeom>
            <a:solidFill>
              <a:schemeClr val="bg2">
                <a:alpha val="40000"/>
              </a:schemeClr>
            </a:solidFill>
            <a:ln>
              <a:noFill/>
            </a:ln>
            <a:effectLst/>
          </p:spPr>
          <p:txBody>
            <a:bodyPr vert="horz" wrap="square" lIns="91440" tIns="45720" rIns="91440" bIns="45720" numCol="1" anchor="t" anchorCtr="0" compatLnSpc="1">
              <a:prstTxWarp prst="textNoShape">
                <a:avLst/>
              </a:prstTxWarp>
            </a:bodyPr>
            <a:lstStyle/>
            <a:p>
              <a:endParaRPr lang="ru-UA"/>
            </a:p>
          </p:txBody>
        </p:sp>
        <p:sp>
          <p:nvSpPr>
            <p:cNvPr id="26" name="Freeform 7">
              <a:extLst>
                <a:ext uri="{FF2B5EF4-FFF2-40B4-BE49-F238E27FC236}">
                  <a16:creationId xmlns:a16="http://schemas.microsoft.com/office/drawing/2014/main" id="{5DDD93F1-8255-4F37-A4E3-E59992D42B57}"/>
                </a:ext>
              </a:extLst>
            </p:cNvPr>
            <p:cNvSpPr>
              <a:spLocks/>
            </p:cNvSpPr>
            <p:nvPr/>
          </p:nvSpPr>
          <p:spPr bwMode="auto">
            <a:xfrm>
              <a:off x="7485063" y="4694238"/>
              <a:ext cx="2684463" cy="57150"/>
            </a:xfrm>
            <a:custGeom>
              <a:avLst/>
              <a:gdLst>
                <a:gd name="T0" fmla="*/ 698 w 705"/>
                <a:gd name="T1" fmla="*/ 15 h 15"/>
                <a:gd name="T2" fmla="*/ 8 w 705"/>
                <a:gd name="T3" fmla="*/ 15 h 15"/>
                <a:gd name="T4" fmla="*/ 0 w 705"/>
                <a:gd name="T5" fmla="*/ 8 h 15"/>
                <a:gd name="T6" fmla="*/ 8 w 705"/>
                <a:gd name="T7" fmla="*/ 0 h 15"/>
                <a:gd name="T8" fmla="*/ 698 w 705"/>
                <a:gd name="T9" fmla="*/ 0 h 15"/>
                <a:gd name="T10" fmla="*/ 705 w 705"/>
                <a:gd name="T11" fmla="*/ 8 h 15"/>
                <a:gd name="T12" fmla="*/ 698 w 70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705" h="15">
                  <a:moveTo>
                    <a:pt x="698" y="15"/>
                  </a:moveTo>
                  <a:cubicBezTo>
                    <a:pt x="8" y="15"/>
                    <a:pt x="8" y="15"/>
                    <a:pt x="8" y="15"/>
                  </a:cubicBezTo>
                  <a:cubicBezTo>
                    <a:pt x="4" y="15"/>
                    <a:pt x="0" y="12"/>
                    <a:pt x="0" y="8"/>
                  </a:cubicBezTo>
                  <a:cubicBezTo>
                    <a:pt x="0" y="3"/>
                    <a:pt x="4" y="0"/>
                    <a:pt x="8" y="0"/>
                  </a:cubicBezTo>
                  <a:cubicBezTo>
                    <a:pt x="698" y="0"/>
                    <a:pt x="698" y="0"/>
                    <a:pt x="698" y="0"/>
                  </a:cubicBezTo>
                  <a:cubicBezTo>
                    <a:pt x="702" y="0"/>
                    <a:pt x="705" y="3"/>
                    <a:pt x="705" y="8"/>
                  </a:cubicBezTo>
                  <a:cubicBezTo>
                    <a:pt x="705" y="12"/>
                    <a:pt x="702" y="15"/>
                    <a:pt x="698" y="1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ru-UA"/>
            </a:p>
          </p:txBody>
        </p:sp>
      </p:grpSp>
      <p:grpSp>
        <p:nvGrpSpPr>
          <p:cNvPr id="27" name="Group 26">
            <a:extLst>
              <a:ext uri="{FF2B5EF4-FFF2-40B4-BE49-F238E27FC236}">
                <a16:creationId xmlns:a16="http://schemas.microsoft.com/office/drawing/2014/main" id="{61FD2F20-0EE7-473C-8C6B-592128A6836B}"/>
              </a:ext>
            </a:extLst>
          </p:cNvPr>
          <p:cNvGrpSpPr/>
          <p:nvPr/>
        </p:nvGrpSpPr>
        <p:grpSpPr>
          <a:xfrm>
            <a:off x="1951038" y="5235575"/>
            <a:ext cx="3462337" cy="57150"/>
            <a:chOff x="7485063" y="5235575"/>
            <a:chExt cx="3462337" cy="57150"/>
          </a:xfrm>
        </p:grpSpPr>
        <p:sp>
          <p:nvSpPr>
            <p:cNvPr id="28" name="Freeform 6">
              <a:extLst>
                <a:ext uri="{FF2B5EF4-FFF2-40B4-BE49-F238E27FC236}">
                  <a16:creationId xmlns:a16="http://schemas.microsoft.com/office/drawing/2014/main" id="{49FF7FC1-F3B9-4256-8476-82572505C669}"/>
                </a:ext>
              </a:extLst>
            </p:cNvPr>
            <p:cNvSpPr>
              <a:spLocks/>
            </p:cNvSpPr>
            <p:nvPr/>
          </p:nvSpPr>
          <p:spPr bwMode="auto">
            <a:xfrm>
              <a:off x="8855075" y="5235575"/>
              <a:ext cx="2092325" cy="57150"/>
            </a:xfrm>
            <a:custGeom>
              <a:avLst/>
              <a:gdLst>
                <a:gd name="T0" fmla="*/ 542 w 549"/>
                <a:gd name="T1" fmla="*/ 15 h 15"/>
                <a:gd name="T2" fmla="*/ 8 w 549"/>
                <a:gd name="T3" fmla="*/ 15 h 15"/>
                <a:gd name="T4" fmla="*/ 0 w 549"/>
                <a:gd name="T5" fmla="*/ 8 h 15"/>
                <a:gd name="T6" fmla="*/ 8 w 549"/>
                <a:gd name="T7" fmla="*/ 0 h 15"/>
                <a:gd name="T8" fmla="*/ 542 w 549"/>
                <a:gd name="T9" fmla="*/ 0 h 15"/>
                <a:gd name="T10" fmla="*/ 549 w 549"/>
                <a:gd name="T11" fmla="*/ 8 h 15"/>
                <a:gd name="T12" fmla="*/ 542 w 54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549" h="15">
                  <a:moveTo>
                    <a:pt x="542" y="15"/>
                  </a:moveTo>
                  <a:cubicBezTo>
                    <a:pt x="8" y="15"/>
                    <a:pt x="8" y="15"/>
                    <a:pt x="8" y="15"/>
                  </a:cubicBezTo>
                  <a:cubicBezTo>
                    <a:pt x="3" y="15"/>
                    <a:pt x="0" y="12"/>
                    <a:pt x="0" y="8"/>
                  </a:cubicBezTo>
                  <a:cubicBezTo>
                    <a:pt x="0" y="3"/>
                    <a:pt x="3" y="0"/>
                    <a:pt x="8" y="0"/>
                  </a:cubicBezTo>
                  <a:cubicBezTo>
                    <a:pt x="542" y="0"/>
                    <a:pt x="542" y="0"/>
                    <a:pt x="542" y="0"/>
                  </a:cubicBezTo>
                  <a:cubicBezTo>
                    <a:pt x="546" y="0"/>
                    <a:pt x="549" y="3"/>
                    <a:pt x="549" y="8"/>
                  </a:cubicBezTo>
                  <a:cubicBezTo>
                    <a:pt x="549" y="12"/>
                    <a:pt x="546" y="15"/>
                    <a:pt x="542" y="15"/>
                  </a:cubicBezTo>
                  <a:close/>
                </a:path>
              </a:pathLst>
            </a:custGeom>
            <a:solidFill>
              <a:schemeClr val="bg2">
                <a:alpha val="40000"/>
              </a:schemeClr>
            </a:solidFill>
            <a:ln>
              <a:noFill/>
            </a:ln>
            <a:effectLst/>
          </p:spPr>
          <p:txBody>
            <a:bodyPr vert="horz" wrap="square" lIns="91440" tIns="45720" rIns="91440" bIns="45720" numCol="1" anchor="t" anchorCtr="0" compatLnSpc="1">
              <a:prstTxWarp prst="textNoShape">
                <a:avLst/>
              </a:prstTxWarp>
            </a:bodyPr>
            <a:lstStyle/>
            <a:p>
              <a:endParaRPr lang="ru-UA"/>
            </a:p>
          </p:txBody>
        </p:sp>
        <p:sp>
          <p:nvSpPr>
            <p:cNvPr id="29" name="Freeform 8">
              <a:extLst>
                <a:ext uri="{FF2B5EF4-FFF2-40B4-BE49-F238E27FC236}">
                  <a16:creationId xmlns:a16="http://schemas.microsoft.com/office/drawing/2014/main" id="{5A8E41B6-680D-46E8-808E-D244CB1589FB}"/>
                </a:ext>
              </a:extLst>
            </p:cNvPr>
            <p:cNvSpPr>
              <a:spLocks/>
            </p:cNvSpPr>
            <p:nvPr/>
          </p:nvSpPr>
          <p:spPr bwMode="auto">
            <a:xfrm>
              <a:off x="7485063" y="5235575"/>
              <a:ext cx="1427163" cy="57150"/>
            </a:xfrm>
            <a:custGeom>
              <a:avLst/>
              <a:gdLst>
                <a:gd name="T0" fmla="*/ 368 w 375"/>
                <a:gd name="T1" fmla="*/ 15 h 15"/>
                <a:gd name="T2" fmla="*/ 8 w 375"/>
                <a:gd name="T3" fmla="*/ 15 h 15"/>
                <a:gd name="T4" fmla="*/ 0 w 375"/>
                <a:gd name="T5" fmla="*/ 8 h 15"/>
                <a:gd name="T6" fmla="*/ 8 w 375"/>
                <a:gd name="T7" fmla="*/ 0 h 15"/>
                <a:gd name="T8" fmla="*/ 368 w 375"/>
                <a:gd name="T9" fmla="*/ 0 h 15"/>
                <a:gd name="T10" fmla="*/ 375 w 375"/>
                <a:gd name="T11" fmla="*/ 8 h 15"/>
                <a:gd name="T12" fmla="*/ 368 w 37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375" h="15">
                  <a:moveTo>
                    <a:pt x="368" y="15"/>
                  </a:moveTo>
                  <a:cubicBezTo>
                    <a:pt x="8" y="15"/>
                    <a:pt x="8" y="15"/>
                    <a:pt x="8" y="15"/>
                  </a:cubicBezTo>
                  <a:cubicBezTo>
                    <a:pt x="4" y="15"/>
                    <a:pt x="0" y="12"/>
                    <a:pt x="0" y="8"/>
                  </a:cubicBezTo>
                  <a:cubicBezTo>
                    <a:pt x="0" y="3"/>
                    <a:pt x="4" y="0"/>
                    <a:pt x="8" y="0"/>
                  </a:cubicBezTo>
                  <a:cubicBezTo>
                    <a:pt x="368" y="0"/>
                    <a:pt x="368" y="0"/>
                    <a:pt x="368" y="0"/>
                  </a:cubicBezTo>
                  <a:cubicBezTo>
                    <a:pt x="372" y="0"/>
                    <a:pt x="375" y="3"/>
                    <a:pt x="375" y="8"/>
                  </a:cubicBezTo>
                  <a:cubicBezTo>
                    <a:pt x="375" y="12"/>
                    <a:pt x="372" y="15"/>
                    <a:pt x="368" y="1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ru-UA"/>
            </a:p>
          </p:txBody>
        </p:sp>
      </p:grpSp>
      <p:grpSp>
        <p:nvGrpSpPr>
          <p:cNvPr id="30" name="Group 29">
            <a:extLst>
              <a:ext uri="{FF2B5EF4-FFF2-40B4-BE49-F238E27FC236}">
                <a16:creationId xmlns:a16="http://schemas.microsoft.com/office/drawing/2014/main" id="{9E8574DD-57AF-4157-84FF-C9D8DAAAF2F5}"/>
              </a:ext>
            </a:extLst>
          </p:cNvPr>
          <p:cNvGrpSpPr/>
          <p:nvPr/>
        </p:nvGrpSpPr>
        <p:grpSpPr>
          <a:xfrm>
            <a:off x="1951038" y="4152900"/>
            <a:ext cx="3462338" cy="57150"/>
            <a:chOff x="7485063" y="4152900"/>
            <a:chExt cx="3462338" cy="57150"/>
          </a:xfrm>
        </p:grpSpPr>
        <p:sp>
          <p:nvSpPr>
            <p:cNvPr id="31" name="Freeform 9">
              <a:extLst>
                <a:ext uri="{FF2B5EF4-FFF2-40B4-BE49-F238E27FC236}">
                  <a16:creationId xmlns:a16="http://schemas.microsoft.com/office/drawing/2014/main" id="{8585638E-DFFB-4D85-BA90-7FC5BC79C0CA}"/>
                </a:ext>
              </a:extLst>
            </p:cNvPr>
            <p:cNvSpPr>
              <a:spLocks/>
            </p:cNvSpPr>
            <p:nvPr/>
          </p:nvSpPr>
          <p:spPr bwMode="auto">
            <a:xfrm>
              <a:off x="9285288" y="4152900"/>
              <a:ext cx="1662113" cy="57150"/>
            </a:xfrm>
            <a:custGeom>
              <a:avLst/>
              <a:gdLst>
                <a:gd name="T0" fmla="*/ 429 w 436"/>
                <a:gd name="T1" fmla="*/ 15 h 15"/>
                <a:gd name="T2" fmla="*/ 7 w 436"/>
                <a:gd name="T3" fmla="*/ 15 h 15"/>
                <a:gd name="T4" fmla="*/ 0 w 436"/>
                <a:gd name="T5" fmla="*/ 8 h 15"/>
                <a:gd name="T6" fmla="*/ 7 w 436"/>
                <a:gd name="T7" fmla="*/ 0 h 15"/>
                <a:gd name="T8" fmla="*/ 429 w 436"/>
                <a:gd name="T9" fmla="*/ 0 h 15"/>
                <a:gd name="T10" fmla="*/ 436 w 436"/>
                <a:gd name="T11" fmla="*/ 8 h 15"/>
                <a:gd name="T12" fmla="*/ 429 w 43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436" h="15">
                  <a:moveTo>
                    <a:pt x="429" y="15"/>
                  </a:moveTo>
                  <a:cubicBezTo>
                    <a:pt x="7" y="15"/>
                    <a:pt x="7" y="15"/>
                    <a:pt x="7" y="15"/>
                  </a:cubicBezTo>
                  <a:cubicBezTo>
                    <a:pt x="3" y="15"/>
                    <a:pt x="0" y="12"/>
                    <a:pt x="0" y="8"/>
                  </a:cubicBezTo>
                  <a:cubicBezTo>
                    <a:pt x="0" y="3"/>
                    <a:pt x="3" y="0"/>
                    <a:pt x="7" y="0"/>
                  </a:cubicBezTo>
                  <a:cubicBezTo>
                    <a:pt x="429" y="0"/>
                    <a:pt x="429" y="0"/>
                    <a:pt x="429" y="0"/>
                  </a:cubicBezTo>
                  <a:cubicBezTo>
                    <a:pt x="433" y="0"/>
                    <a:pt x="436" y="3"/>
                    <a:pt x="436" y="8"/>
                  </a:cubicBezTo>
                  <a:cubicBezTo>
                    <a:pt x="436" y="12"/>
                    <a:pt x="433" y="15"/>
                    <a:pt x="429" y="15"/>
                  </a:cubicBezTo>
                  <a:close/>
                </a:path>
              </a:pathLst>
            </a:custGeom>
            <a:solidFill>
              <a:schemeClr val="bg2">
                <a:alpha val="40000"/>
              </a:schemeClr>
            </a:solidFill>
            <a:ln>
              <a:noFill/>
            </a:ln>
            <a:effectLst/>
          </p:spPr>
          <p:txBody>
            <a:bodyPr vert="horz" wrap="square" lIns="91440" tIns="45720" rIns="91440" bIns="45720" numCol="1" anchor="t" anchorCtr="0" compatLnSpc="1">
              <a:prstTxWarp prst="textNoShape">
                <a:avLst/>
              </a:prstTxWarp>
            </a:bodyPr>
            <a:lstStyle/>
            <a:p>
              <a:endParaRPr lang="ru-UA"/>
            </a:p>
          </p:txBody>
        </p:sp>
        <p:sp>
          <p:nvSpPr>
            <p:cNvPr id="32" name="Freeform 10">
              <a:extLst>
                <a:ext uri="{FF2B5EF4-FFF2-40B4-BE49-F238E27FC236}">
                  <a16:creationId xmlns:a16="http://schemas.microsoft.com/office/drawing/2014/main" id="{0EA08F2D-B089-4A96-82F0-98DB32BFED7B}"/>
                </a:ext>
              </a:extLst>
            </p:cNvPr>
            <p:cNvSpPr>
              <a:spLocks/>
            </p:cNvSpPr>
            <p:nvPr/>
          </p:nvSpPr>
          <p:spPr bwMode="auto">
            <a:xfrm>
              <a:off x="7485063" y="4152900"/>
              <a:ext cx="1857375" cy="57150"/>
            </a:xfrm>
            <a:custGeom>
              <a:avLst/>
              <a:gdLst>
                <a:gd name="T0" fmla="*/ 480 w 488"/>
                <a:gd name="T1" fmla="*/ 15 h 15"/>
                <a:gd name="T2" fmla="*/ 8 w 488"/>
                <a:gd name="T3" fmla="*/ 15 h 15"/>
                <a:gd name="T4" fmla="*/ 0 w 488"/>
                <a:gd name="T5" fmla="*/ 8 h 15"/>
                <a:gd name="T6" fmla="*/ 8 w 488"/>
                <a:gd name="T7" fmla="*/ 0 h 15"/>
                <a:gd name="T8" fmla="*/ 480 w 488"/>
                <a:gd name="T9" fmla="*/ 0 h 15"/>
                <a:gd name="T10" fmla="*/ 488 w 488"/>
                <a:gd name="T11" fmla="*/ 8 h 15"/>
                <a:gd name="T12" fmla="*/ 480 w 48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488" h="15">
                  <a:moveTo>
                    <a:pt x="480" y="15"/>
                  </a:moveTo>
                  <a:cubicBezTo>
                    <a:pt x="8" y="15"/>
                    <a:pt x="8" y="15"/>
                    <a:pt x="8" y="15"/>
                  </a:cubicBezTo>
                  <a:cubicBezTo>
                    <a:pt x="4" y="15"/>
                    <a:pt x="0" y="12"/>
                    <a:pt x="0" y="8"/>
                  </a:cubicBezTo>
                  <a:cubicBezTo>
                    <a:pt x="0" y="3"/>
                    <a:pt x="4" y="0"/>
                    <a:pt x="8" y="0"/>
                  </a:cubicBezTo>
                  <a:cubicBezTo>
                    <a:pt x="480" y="0"/>
                    <a:pt x="480" y="0"/>
                    <a:pt x="480" y="0"/>
                  </a:cubicBezTo>
                  <a:cubicBezTo>
                    <a:pt x="485" y="0"/>
                    <a:pt x="488" y="3"/>
                    <a:pt x="488" y="8"/>
                  </a:cubicBezTo>
                  <a:cubicBezTo>
                    <a:pt x="488" y="12"/>
                    <a:pt x="485" y="15"/>
                    <a:pt x="480" y="1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ru-UA"/>
            </a:p>
          </p:txBody>
        </p:sp>
      </p:grpSp>
      <p:sp>
        <p:nvSpPr>
          <p:cNvPr id="33" name="Rectangle 14">
            <a:extLst>
              <a:ext uri="{FF2B5EF4-FFF2-40B4-BE49-F238E27FC236}">
                <a16:creationId xmlns:a16="http://schemas.microsoft.com/office/drawing/2014/main" id="{97029CA1-64F3-4064-A752-845494080155}"/>
              </a:ext>
            </a:extLst>
          </p:cNvPr>
          <p:cNvSpPr>
            <a:spLocks noChangeArrowheads="1"/>
          </p:cNvSpPr>
          <p:nvPr/>
        </p:nvSpPr>
        <p:spPr bwMode="auto">
          <a:xfrm>
            <a:off x="5742620" y="4591050"/>
            <a:ext cx="96340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ru-UA" altLang="ru-UA" sz="1300" b="1" i="0" u="none" strike="noStrike" cap="none" normalizeH="0" baseline="0">
                <a:ln>
                  <a:noFill/>
                </a:ln>
                <a:solidFill>
                  <a:schemeClr val="bg2"/>
                </a:solidFill>
                <a:effectLst/>
                <a:latin typeface="Montserrat SemiBold" panose="00000700000000000000" pitchFamily="50" charset="-52"/>
                <a:ea typeface="Open Sans Semibold" panose="020B0706030804020204" pitchFamily="34" charset="0"/>
                <a:cs typeface="Open Sans Semibold" panose="020B0706030804020204" pitchFamily="34" charset="0"/>
              </a:rPr>
              <a:t>Experience</a:t>
            </a:r>
            <a:endParaRPr kumimoji="0" lang="ru-UA" altLang="ru-UA" sz="1800" b="0" i="0" u="none" strike="noStrike" cap="none" normalizeH="0" baseline="0">
              <a:ln>
                <a:noFill/>
              </a:ln>
              <a:solidFill>
                <a:schemeClr val="bg2"/>
              </a:solidFill>
              <a:effectLst/>
              <a:latin typeface="Montserrat SemiBold" panose="00000700000000000000" pitchFamily="50" charset="-52"/>
              <a:ea typeface="Open Sans Semibold" panose="020B0706030804020204" pitchFamily="34" charset="0"/>
              <a:cs typeface="Open Sans Semibold" panose="020B0706030804020204" pitchFamily="34" charset="0"/>
            </a:endParaRPr>
          </a:p>
        </p:txBody>
      </p:sp>
      <p:sp>
        <p:nvSpPr>
          <p:cNvPr id="34" name="Rectangle 15">
            <a:extLst>
              <a:ext uri="{FF2B5EF4-FFF2-40B4-BE49-F238E27FC236}">
                <a16:creationId xmlns:a16="http://schemas.microsoft.com/office/drawing/2014/main" id="{13150EBC-70C9-41A4-A268-21397AA56445}"/>
              </a:ext>
            </a:extLst>
          </p:cNvPr>
          <p:cNvSpPr>
            <a:spLocks noChangeArrowheads="1"/>
          </p:cNvSpPr>
          <p:nvPr/>
        </p:nvSpPr>
        <p:spPr bwMode="auto">
          <a:xfrm>
            <a:off x="5742620" y="4049713"/>
            <a:ext cx="525786"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ru-UA" altLang="ru-UA" sz="1300" b="1" i="0" u="none" strike="noStrike" cap="none" normalizeH="0" baseline="0">
                <a:ln>
                  <a:noFill/>
                </a:ln>
                <a:solidFill>
                  <a:schemeClr val="bg2"/>
                </a:solidFill>
                <a:effectLst/>
                <a:latin typeface="Montserrat SemiBold" panose="00000700000000000000" pitchFamily="50" charset="-52"/>
                <a:ea typeface="Open Sans Semibold" panose="020B0706030804020204" pitchFamily="34" charset="0"/>
                <a:cs typeface="Open Sans Semibold" panose="020B0706030804020204" pitchFamily="34" charset="0"/>
              </a:rPr>
              <a:t>Brand</a:t>
            </a:r>
            <a:endParaRPr kumimoji="0" lang="ru-UA" altLang="ru-UA" sz="1800" b="0" i="0" u="none" strike="noStrike" cap="none" normalizeH="0" baseline="0">
              <a:ln>
                <a:noFill/>
              </a:ln>
              <a:solidFill>
                <a:schemeClr val="bg2"/>
              </a:solidFill>
              <a:effectLst/>
              <a:latin typeface="Montserrat SemiBold" panose="00000700000000000000" pitchFamily="50" charset="-52"/>
              <a:ea typeface="Open Sans Semibold" panose="020B0706030804020204" pitchFamily="34" charset="0"/>
              <a:cs typeface="Open Sans Semibold" panose="020B0706030804020204" pitchFamily="34" charset="0"/>
            </a:endParaRPr>
          </a:p>
        </p:txBody>
      </p:sp>
      <p:sp>
        <p:nvSpPr>
          <p:cNvPr id="35" name="Rectangle 16">
            <a:extLst>
              <a:ext uri="{FF2B5EF4-FFF2-40B4-BE49-F238E27FC236}">
                <a16:creationId xmlns:a16="http://schemas.microsoft.com/office/drawing/2014/main" id="{FF57F37E-C605-43A8-964E-3EE261CE6E1F}"/>
              </a:ext>
            </a:extLst>
          </p:cNvPr>
          <p:cNvSpPr>
            <a:spLocks noChangeArrowheads="1"/>
          </p:cNvSpPr>
          <p:nvPr/>
        </p:nvSpPr>
        <p:spPr bwMode="auto">
          <a:xfrm>
            <a:off x="5742620" y="5135563"/>
            <a:ext cx="107240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ru-UA" altLang="ru-UA" sz="1300" b="1" i="0" u="none" strike="noStrike" cap="none" normalizeH="0" baseline="0">
                <a:ln>
                  <a:noFill/>
                </a:ln>
                <a:solidFill>
                  <a:schemeClr val="bg2"/>
                </a:solidFill>
                <a:effectLst/>
                <a:latin typeface="Montserrat SemiBold" panose="00000700000000000000" pitchFamily="50" charset="-52"/>
                <a:ea typeface="Open Sans Semibold" panose="020B0706030804020204" pitchFamily="34" charset="0"/>
                <a:cs typeface="Open Sans Semibold" panose="020B0706030804020204" pitchFamily="34" charset="0"/>
              </a:rPr>
              <a:t>Commission</a:t>
            </a:r>
            <a:endParaRPr kumimoji="0" lang="ru-UA" altLang="ru-UA" sz="1800" b="0" i="0" u="none" strike="noStrike" cap="none" normalizeH="0" baseline="0">
              <a:ln>
                <a:noFill/>
              </a:ln>
              <a:solidFill>
                <a:schemeClr val="bg2"/>
              </a:solidFill>
              <a:effectLst/>
              <a:latin typeface="Montserrat SemiBold" panose="00000700000000000000" pitchFamily="50" charset="-52"/>
              <a:ea typeface="Open Sans Semibold" panose="020B0706030804020204" pitchFamily="34" charset="0"/>
              <a:cs typeface="Open Sans Semibold" panose="020B0706030804020204" pitchFamily="34" charset="0"/>
            </a:endParaRPr>
          </a:p>
        </p:txBody>
      </p:sp>
      <p:grpSp>
        <p:nvGrpSpPr>
          <p:cNvPr id="49" name="Group 48">
            <a:extLst>
              <a:ext uri="{FF2B5EF4-FFF2-40B4-BE49-F238E27FC236}">
                <a16:creationId xmlns:a16="http://schemas.microsoft.com/office/drawing/2014/main" id="{3DE6C1F7-D8B9-4032-9737-81781FED5147}"/>
              </a:ext>
            </a:extLst>
          </p:cNvPr>
          <p:cNvGrpSpPr/>
          <p:nvPr/>
        </p:nvGrpSpPr>
        <p:grpSpPr>
          <a:xfrm>
            <a:off x="1806853" y="4028006"/>
            <a:ext cx="310083" cy="306938"/>
            <a:chOff x="3902229" y="3568393"/>
            <a:chExt cx="345921" cy="342413"/>
          </a:xfrm>
          <a:effectLst>
            <a:outerShdw blurRad="88900" dist="50800" dir="2700000" algn="tl" rotWithShape="0">
              <a:schemeClr val="accent4">
                <a:lumMod val="50000"/>
                <a:alpha val="32000"/>
              </a:schemeClr>
            </a:outerShdw>
          </a:effectLst>
        </p:grpSpPr>
        <p:sp>
          <p:nvSpPr>
            <p:cNvPr id="46" name="Oval 7">
              <a:extLst>
                <a:ext uri="{FF2B5EF4-FFF2-40B4-BE49-F238E27FC236}">
                  <a16:creationId xmlns:a16="http://schemas.microsoft.com/office/drawing/2014/main" id="{E9E4A41E-17EE-4AFC-9B73-50829D62AA29}"/>
                </a:ext>
              </a:extLst>
            </p:cNvPr>
            <p:cNvSpPr>
              <a:spLocks noChangeArrowheads="1"/>
            </p:cNvSpPr>
            <p:nvPr/>
          </p:nvSpPr>
          <p:spPr bwMode="auto">
            <a:xfrm>
              <a:off x="3911032" y="3574672"/>
              <a:ext cx="337118" cy="336134"/>
            </a:xfrm>
            <a:prstGeom prst="ellipse">
              <a:avLst/>
            </a:prstGeom>
            <a:gradFill flip="none" rotWithShape="1">
              <a:gsLst>
                <a:gs pos="100000">
                  <a:schemeClr val="accent4">
                    <a:lumMod val="75000"/>
                  </a:schemeClr>
                </a:gs>
                <a:gs pos="23000">
                  <a:schemeClr val="accent4">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8" name="Oval 7">
              <a:extLst>
                <a:ext uri="{FF2B5EF4-FFF2-40B4-BE49-F238E27FC236}">
                  <a16:creationId xmlns:a16="http://schemas.microsoft.com/office/drawing/2014/main" id="{488A3F5D-5A59-4EDE-8B9F-3D78FF16981E}"/>
                </a:ext>
              </a:extLst>
            </p:cNvPr>
            <p:cNvSpPr>
              <a:spLocks noChangeArrowheads="1"/>
            </p:cNvSpPr>
            <p:nvPr/>
          </p:nvSpPr>
          <p:spPr bwMode="auto">
            <a:xfrm rot="20084718">
              <a:off x="3902229" y="3568393"/>
              <a:ext cx="290881" cy="245053"/>
            </a:xfrm>
            <a:prstGeom prst="ellipse">
              <a:avLst/>
            </a:prstGeom>
            <a:gradFill flip="none" rotWithShape="1">
              <a:gsLst>
                <a:gs pos="100000">
                  <a:schemeClr val="accent4">
                    <a:lumMod val="20000"/>
                    <a:lumOff val="80000"/>
                  </a:schemeClr>
                </a:gs>
                <a:gs pos="11000">
                  <a:schemeClr val="accent4">
                    <a:lumMod val="20000"/>
                    <a:lumOff val="80000"/>
                    <a:alpha val="0"/>
                  </a:schemeClr>
                </a:gs>
              </a:gsLst>
              <a:lin ang="16200000" scaled="0"/>
              <a:tileRect/>
            </a:gradFill>
            <a:ln>
              <a:noFill/>
            </a:ln>
            <a:effectLst>
              <a:softEdge rad="508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50" name="Group 49">
            <a:extLst>
              <a:ext uri="{FF2B5EF4-FFF2-40B4-BE49-F238E27FC236}">
                <a16:creationId xmlns:a16="http://schemas.microsoft.com/office/drawing/2014/main" id="{DDC69C4E-C1A6-49F2-8553-87617171B127}"/>
              </a:ext>
            </a:extLst>
          </p:cNvPr>
          <p:cNvGrpSpPr/>
          <p:nvPr/>
        </p:nvGrpSpPr>
        <p:grpSpPr>
          <a:xfrm>
            <a:off x="1798962" y="4569344"/>
            <a:ext cx="310083" cy="306938"/>
            <a:chOff x="3902229" y="3568393"/>
            <a:chExt cx="345921" cy="342413"/>
          </a:xfrm>
          <a:effectLst>
            <a:outerShdw blurRad="88900" dist="50800" dir="2700000" algn="tl" rotWithShape="0">
              <a:schemeClr val="accent4">
                <a:lumMod val="50000"/>
                <a:alpha val="32000"/>
              </a:schemeClr>
            </a:outerShdw>
          </a:effectLst>
        </p:grpSpPr>
        <p:sp>
          <p:nvSpPr>
            <p:cNvPr id="51" name="Oval 7">
              <a:extLst>
                <a:ext uri="{FF2B5EF4-FFF2-40B4-BE49-F238E27FC236}">
                  <a16:creationId xmlns:a16="http://schemas.microsoft.com/office/drawing/2014/main" id="{24EC3142-E878-4627-AFF3-DECB8207B237}"/>
                </a:ext>
              </a:extLst>
            </p:cNvPr>
            <p:cNvSpPr>
              <a:spLocks noChangeArrowheads="1"/>
            </p:cNvSpPr>
            <p:nvPr/>
          </p:nvSpPr>
          <p:spPr bwMode="auto">
            <a:xfrm>
              <a:off x="3911032" y="3574672"/>
              <a:ext cx="337118" cy="336134"/>
            </a:xfrm>
            <a:prstGeom prst="ellipse">
              <a:avLst/>
            </a:prstGeom>
            <a:gradFill flip="none" rotWithShape="1">
              <a:gsLst>
                <a:gs pos="100000">
                  <a:schemeClr val="accent4">
                    <a:lumMod val="75000"/>
                  </a:schemeClr>
                </a:gs>
                <a:gs pos="23000">
                  <a:schemeClr val="accent4">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52" name="Oval 7">
              <a:extLst>
                <a:ext uri="{FF2B5EF4-FFF2-40B4-BE49-F238E27FC236}">
                  <a16:creationId xmlns:a16="http://schemas.microsoft.com/office/drawing/2014/main" id="{E62D5CE5-94F8-4CDB-9C3B-02F6D39EED69}"/>
                </a:ext>
              </a:extLst>
            </p:cNvPr>
            <p:cNvSpPr>
              <a:spLocks noChangeArrowheads="1"/>
            </p:cNvSpPr>
            <p:nvPr/>
          </p:nvSpPr>
          <p:spPr bwMode="auto">
            <a:xfrm rot="20084718">
              <a:off x="3902229" y="3568393"/>
              <a:ext cx="290881" cy="245053"/>
            </a:xfrm>
            <a:prstGeom prst="ellipse">
              <a:avLst/>
            </a:prstGeom>
            <a:gradFill flip="none" rotWithShape="1">
              <a:gsLst>
                <a:gs pos="100000">
                  <a:schemeClr val="accent4">
                    <a:lumMod val="20000"/>
                    <a:lumOff val="80000"/>
                  </a:schemeClr>
                </a:gs>
                <a:gs pos="11000">
                  <a:schemeClr val="accent4">
                    <a:lumMod val="20000"/>
                    <a:lumOff val="80000"/>
                    <a:alpha val="0"/>
                  </a:schemeClr>
                </a:gs>
              </a:gsLst>
              <a:lin ang="16200000" scaled="0"/>
              <a:tileRect/>
            </a:gradFill>
            <a:ln>
              <a:noFill/>
            </a:ln>
            <a:effectLst>
              <a:softEdge rad="508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53" name="Group 52">
            <a:extLst>
              <a:ext uri="{FF2B5EF4-FFF2-40B4-BE49-F238E27FC236}">
                <a16:creationId xmlns:a16="http://schemas.microsoft.com/office/drawing/2014/main" id="{2458AF0D-B0CA-4832-B368-FEDBDEDE4955}"/>
              </a:ext>
            </a:extLst>
          </p:cNvPr>
          <p:cNvGrpSpPr/>
          <p:nvPr/>
        </p:nvGrpSpPr>
        <p:grpSpPr>
          <a:xfrm>
            <a:off x="1799523" y="5110681"/>
            <a:ext cx="310083" cy="306938"/>
            <a:chOff x="3902229" y="3568393"/>
            <a:chExt cx="345921" cy="342413"/>
          </a:xfrm>
          <a:effectLst>
            <a:outerShdw blurRad="88900" dist="50800" dir="2700000" algn="tl" rotWithShape="0">
              <a:schemeClr val="accent4">
                <a:lumMod val="50000"/>
                <a:alpha val="32000"/>
              </a:schemeClr>
            </a:outerShdw>
          </a:effectLst>
        </p:grpSpPr>
        <p:sp>
          <p:nvSpPr>
            <p:cNvPr id="54" name="Oval 7">
              <a:extLst>
                <a:ext uri="{FF2B5EF4-FFF2-40B4-BE49-F238E27FC236}">
                  <a16:creationId xmlns:a16="http://schemas.microsoft.com/office/drawing/2014/main" id="{81DED309-FC25-45B1-A9AA-BC8964555957}"/>
                </a:ext>
              </a:extLst>
            </p:cNvPr>
            <p:cNvSpPr>
              <a:spLocks noChangeArrowheads="1"/>
            </p:cNvSpPr>
            <p:nvPr/>
          </p:nvSpPr>
          <p:spPr bwMode="auto">
            <a:xfrm>
              <a:off x="3911032" y="3574672"/>
              <a:ext cx="337118" cy="336134"/>
            </a:xfrm>
            <a:prstGeom prst="ellipse">
              <a:avLst/>
            </a:prstGeom>
            <a:gradFill flip="none" rotWithShape="1">
              <a:gsLst>
                <a:gs pos="100000">
                  <a:schemeClr val="accent4">
                    <a:lumMod val="75000"/>
                  </a:schemeClr>
                </a:gs>
                <a:gs pos="23000">
                  <a:schemeClr val="accent4">
                    <a:lumMod val="60000"/>
                    <a:lumOff val="4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55" name="Oval 7">
              <a:extLst>
                <a:ext uri="{FF2B5EF4-FFF2-40B4-BE49-F238E27FC236}">
                  <a16:creationId xmlns:a16="http://schemas.microsoft.com/office/drawing/2014/main" id="{C494E226-B3BF-452C-B26A-69B22C15B7C2}"/>
                </a:ext>
              </a:extLst>
            </p:cNvPr>
            <p:cNvSpPr>
              <a:spLocks noChangeArrowheads="1"/>
            </p:cNvSpPr>
            <p:nvPr/>
          </p:nvSpPr>
          <p:spPr bwMode="auto">
            <a:xfrm rot="20084718">
              <a:off x="3902229" y="3568393"/>
              <a:ext cx="290881" cy="245053"/>
            </a:xfrm>
            <a:prstGeom prst="ellipse">
              <a:avLst/>
            </a:prstGeom>
            <a:gradFill flip="none" rotWithShape="1">
              <a:gsLst>
                <a:gs pos="100000">
                  <a:schemeClr val="accent4">
                    <a:lumMod val="20000"/>
                    <a:lumOff val="80000"/>
                  </a:schemeClr>
                </a:gs>
                <a:gs pos="11000">
                  <a:schemeClr val="accent4">
                    <a:lumMod val="20000"/>
                    <a:lumOff val="80000"/>
                    <a:alpha val="0"/>
                  </a:schemeClr>
                </a:gs>
              </a:gsLst>
              <a:lin ang="16200000" scaled="0"/>
              <a:tileRect/>
            </a:gradFill>
            <a:ln>
              <a:noFill/>
            </a:ln>
            <a:effectLst>
              <a:softEdge rad="508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56" name="Rectangle 19">
            <a:extLst>
              <a:ext uri="{FF2B5EF4-FFF2-40B4-BE49-F238E27FC236}">
                <a16:creationId xmlns:a16="http://schemas.microsoft.com/office/drawing/2014/main" id="{514FB283-EB31-4103-876F-17D862F1E4B2}"/>
              </a:ext>
            </a:extLst>
          </p:cNvPr>
          <p:cNvSpPr>
            <a:spLocks noChangeArrowheads="1"/>
          </p:cNvSpPr>
          <p:nvPr/>
        </p:nvSpPr>
        <p:spPr bwMode="auto">
          <a:xfrm>
            <a:off x="1900222" y="1784672"/>
            <a:ext cx="232595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ru-UA" sz="3600" b="1">
                <a:solidFill>
                  <a:schemeClr val="bg2"/>
                </a:solidFill>
                <a:effectLst>
                  <a:outerShdw blurRad="266700" dist="114300" dir="2700000" algn="tl">
                    <a:schemeClr val="accent3">
                      <a:lumMod val="50000"/>
                      <a:alpha val="18000"/>
                    </a:schemeClr>
                  </a:outerShdw>
                </a:effectLst>
                <a:latin typeface="Montserrat" panose="00000500000000000000" pitchFamily="50" charset="-52"/>
              </a:rPr>
              <a:t>Financial </a:t>
            </a:r>
          </a:p>
          <a:p>
            <a:pPr lvl="0"/>
            <a:r>
              <a:rPr lang="en-US" altLang="ru-UA" sz="3600" b="1">
                <a:solidFill>
                  <a:schemeClr val="bg2"/>
                </a:solidFill>
                <a:effectLst>
                  <a:outerShdw blurRad="266700" dist="114300" dir="2700000" algn="tl">
                    <a:schemeClr val="accent3">
                      <a:lumMod val="50000"/>
                      <a:alpha val="18000"/>
                    </a:schemeClr>
                  </a:outerShdw>
                </a:effectLst>
                <a:latin typeface="Montserrat" panose="00000500000000000000" pitchFamily="50" charset="-52"/>
              </a:rPr>
              <a:t>Analysis</a:t>
            </a:r>
            <a:endParaRPr lang="ru-UA" altLang="ru-UA" sz="3600" b="1">
              <a:solidFill>
                <a:schemeClr val="bg2"/>
              </a:solidFill>
              <a:effectLst>
                <a:outerShdw blurRad="266700" dist="114300" dir="2700000" algn="tl">
                  <a:schemeClr val="accent3">
                    <a:lumMod val="50000"/>
                    <a:alpha val="18000"/>
                  </a:schemeClr>
                </a:outerShdw>
              </a:effectLst>
              <a:latin typeface="Montserrat" panose="00000500000000000000" pitchFamily="50" charset="-52"/>
            </a:endParaRPr>
          </a:p>
        </p:txBody>
      </p:sp>
      <p:sp>
        <p:nvSpPr>
          <p:cNvPr id="57" name="TextBox 56">
            <a:extLst>
              <a:ext uri="{FF2B5EF4-FFF2-40B4-BE49-F238E27FC236}">
                <a16:creationId xmlns:a16="http://schemas.microsoft.com/office/drawing/2014/main" id="{52883E3E-B5A9-40D4-8B2C-58F73B8A558C}"/>
              </a:ext>
            </a:extLst>
          </p:cNvPr>
          <p:cNvSpPr txBox="1"/>
          <p:nvPr/>
        </p:nvSpPr>
        <p:spPr>
          <a:xfrm>
            <a:off x="1828672" y="3011934"/>
            <a:ext cx="3845182" cy="577081"/>
          </a:xfrm>
          <a:prstGeom prst="rect">
            <a:avLst/>
          </a:prstGeom>
          <a:noFill/>
        </p:spPr>
        <p:txBody>
          <a:bodyPr wrap="square" rtlCol="0">
            <a:spAutoFit/>
          </a:bodyPr>
          <a:lstStyle/>
          <a:p>
            <a:r>
              <a:rPr lang="en-US" sz="1050">
                <a:solidFill>
                  <a:schemeClr val="bg2"/>
                </a:solidFill>
                <a:latin typeface="Montserrat Light" panose="00000400000000000000" pitchFamily="50" charset="-52"/>
              </a:rPr>
              <a:t>Lorem ipsum dolor sit amet, consectetur adipiscing elit, sed do eiusmod tempor incididunt ut labore et dolore magna aliqua. Ut enim ad minim veniam, quis</a:t>
            </a:r>
            <a:endParaRPr lang="ru-UA" sz="1050">
              <a:solidFill>
                <a:schemeClr val="bg2"/>
              </a:solidFill>
              <a:latin typeface="Montserrat Light" panose="00000400000000000000" pitchFamily="50" charset="-52"/>
            </a:endParaRPr>
          </a:p>
        </p:txBody>
      </p:sp>
      <p:sp>
        <p:nvSpPr>
          <p:cNvPr id="62" name="Freeform 6">
            <a:extLst>
              <a:ext uri="{FF2B5EF4-FFF2-40B4-BE49-F238E27FC236}">
                <a16:creationId xmlns:a16="http://schemas.microsoft.com/office/drawing/2014/main" id="{9B6F238D-DDFF-4A35-95A9-99DF041C7268}"/>
              </a:ext>
            </a:extLst>
          </p:cNvPr>
          <p:cNvSpPr>
            <a:spLocks/>
          </p:cNvSpPr>
          <p:nvPr/>
        </p:nvSpPr>
        <p:spPr bwMode="auto">
          <a:xfrm>
            <a:off x="9099550" y="1617663"/>
            <a:ext cx="2066925" cy="2066925"/>
          </a:xfrm>
          <a:custGeom>
            <a:avLst/>
            <a:gdLst>
              <a:gd name="T0" fmla="*/ 0 w 590"/>
              <a:gd name="T1" fmla="*/ 0 h 590"/>
              <a:gd name="T2" fmla="*/ 0 w 590"/>
              <a:gd name="T3" fmla="*/ 0 h 590"/>
              <a:gd name="T4" fmla="*/ 0 w 590"/>
              <a:gd name="T5" fmla="*/ 590 h 590"/>
              <a:gd name="T6" fmla="*/ 590 w 590"/>
              <a:gd name="T7" fmla="*/ 590 h 590"/>
              <a:gd name="T8" fmla="*/ 0 w 590"/>
              <a:gd name="T9" fmla="*/ 0 h 590"/>
            </a:gdLst>
            <a:ahLst/>
            <a:cxnLst>
              <a:cxn ang="0">
                <a:pos x="T0" y="T1"/>
              </a:cxn>
              <a:cxn ang="0">
                <a:pos x="T2" y="T3"/>
              </a:cxn>
              <a:cxn ang="0">
                <a:pos x="T4" y="T5"/>
              </a:cxn>
              <a:cxn ang="0">
                <a:pos x="T6" y="T7"/>
              </a:cxn>
              <a:cxn ang="0">
                <a:pos x="T8" y="T9"/>
              </a:cxn>
            </a:cxnLst>
            <a:rect l="0" t="0" r="r" b="b"/>
            <a:pathLst>
              <a:path w="590" h="590">
                <a:moveTo>
                  <a:pt x="0" y="0"/>
                </a:moveTo>
                <a:cubicBezTo>
                  <a:pt x="0" y="0"/>
                  <a:pt x="0" y="0"/>
                  <a:pt x="0" y="0"/>
                </a:cubicBezTo>
                <a:cubicBezTo>
                  <a:pt x="0" y="590"/>
                  <a:pt x="0" y="590"/>
                  <a:pt x="0" y="590"/>
                </a:cubicBezTo>
                <a:cubicBezTo>
                  <a:pt x="590" y="590"/>
                  <a:pt x="590" y="590"/>
                  <a:pt x="590" y="590"/>
                </a:cubicBezTo>
                <a:cubicBezTo>
                  <a:pt x="590" y="264"/>
                  <a:pt x="326" y="0"/>
                  <a:pt x="0" y="0"/>
                </a:cubicBezTo>
                <a:close/>
              </a:path>
            </a:pathLst>
          </a:custGeom>
          <a:gradFill>
            <a:gsLst>
              <a:gs pos="0">
                <a:srgbClr val="7999F3"/>
              </a:gs>
              <a:gs pos="100000">
                <a:srgbClr val="9647E4"/>
              </a:gs>
            </a:gsLst>
            <a:lin ang="2700000" scaled="0"/>
          </a:gradFill>
          <a:ln w="9525">
            <a:noFill/>
            <a:round/>
            <a:headEnd/>
            <a:tailEnd/>
          </a:ln>
          <a:effectLst>
            <a:outerShdw blurRad="190500" dist="190500" dir="6000000" algn="tl" rotWithShape="0">
              <a:schemeClr val="accent3">
                <a:lumMod val="75000"/>
                <a:alpha val="20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73" name="Freeform: Shape 72">
            <a:extLst>
              <a:ext uri="{FF2B5EF4-FFF2-40B4-BE49-F238E27FC236}">
                <a16:creationId xmlns:a16="http://schemas.microsoft.com/office/drawing/2014/main" id="{E039C21A-1D89-40E3-8F71-23A6BA8ED238}"/>
              </a:ext>
            </a:extLst>
          </p:cNvPr>
          <p:cNvSpPr>
            <a:spLocks noChangeArrowheads="1"/>
          </p:cNvSpPr>
          <p:nvPr/>
        </p:nvSpPr>
        <p:spPr bwMode="auto">
          <a:xfrm>
            <a:off x="8729307" y="1528657"/>
            <a:ext cx="2538768" cy="2541206"/>
          </a:xfrm>
          <a:custGeom>
            <a:avLst/>
            <a:gdLst>
              <a:gd name="connsiteX0" fmla="*/ 0 w 1650961"/>
              <a:gd name="connsiteY0" fmla="*/ 0 h 1652547"/>
              <a:gd name="connsiteX1" fmla="*/ 168093 w 1650961"/>
              <a:gd name="connsiteY1" fmla="*/ 8496 h 1652547"/>
              <a:gd name="connsiteX2" fmla="*/ 1642473 w 1650961"/>
              <a:gd name="connsiteY2" fmla="*/ 1484293 h 1652547"/>
              <a:gd name="connsiteX3" fmla="*/ 1650961 w 1650961"/>
              <a:gd name="connsiteY3" fmla="*/ 1652547 h 1652547"/>
              <a:gd name="connsiteX4" fmla="*/ 1634276 w 1650961"/>
              <a:gd name="connsiteY4" fmla="*/ 1652547 h 1652547"/>
              <a:gd name="connsiteX5" fmla="*/ 0 w 1650961"/>
              <a:gd name="connsiteY5" fmla="*/ 1652547 h 1652547"/>
              <a:gd name="connsiteX6" fmla="*/ 0 w 1650961"/>
              <a:gd name="connsiteY6" fmla="*/ 114149 h 165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961" h="1652547">
                <a:moveTo>
                  <a:pt x="0" y="0"/>
                </a:moveTo>
                <a:lnTo>
                  <a:pt x="168093" y="8496"/>
                </a:lnTo>
                <a:cubicBezTo>
                  <a:pt x="945492" y="87521"/>
                  <a:pt x="1563524" y="706147"/>
                  <a:pt x="1642473" y="1484293"/>
                </a:cubicBezTo>
                <a:lnTo>
                  <a:pt x="1650961" y="1652547"/>
                </a:lnTo>
                <a:lnTo>
                  <a:pt x="1634276" y="1652547"/>
                </a:lnTo>
                <a:cubicBezTo>
                  <a:pt x="1338253" y="1652547"/>
                  <a:pt x="839688" y="1652547"/>
                  <a:pt x="0" y="1652547"/>
                </a:cubicBezTo>
                <a:cubicBezTo>
                  <a:pt x="0" y="1652547"/>
                  <a:pt x="0" y="1652547"/>
                  <a:pt x="0" y="114149"/>
                </a:cubicBezTo>
                <a:close/>
              </a:path>
            </a:pathLst>
          </a:cu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556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63" name="Freeform 7">
            <a:extLst>
              <a:ext uri="{FF2B5EF4-FFF2-40B4-BE49-F238E27FC236}">
                <a16:creationId xmlns:a16="http://schemas.microsoft.com/office/drawing/2014/main" id="{D3C40D42-53A6-445E-8116-5006D879099B}"/>
              </a:ext>
            </a:extLst>
          </p:cNvPr>
          <p:cNvSpPr>
            <a:spLocks/>
          </p:cNvSpPr>
          <p:nvPr/>
        </p:nvSpPr>
        <p:spPr bwMode="auto">
          <a:xfrm>
            <a:off x="9099550" y="1617663"/>
            <a:ext cx="2066925" cy="2066925"/>
          </a:xfrm>
          <a:custGeom>
            <a:avLst/>
            <a:gdLst>
              <a:gd name="T0" fmla="*/ 0 w 590"/>
              <a:gd name="T1" fmla="*/ 0 h 590"/>
              <a:gd name="T2" fmla="*/ 0 w 590"/>
              <a:gd name="T3" fmla="*/ 0 h 590"/>
              <a:gd name="T4" fmla="*/ 0 w 590"/>
              <a:gd name="T5" fmla="*/ 590 h 590"/>
              <a:gd name="T6" fmla="*/ 590 w 590"/>
              <a:gd name="T7" fmla="*/ 590 h 590"/>
              <a:gd name="T8" fmla="*/ 0 w 590"/>
              <a:gd name="T9" fmla="*/ 0 h 590"/>
            </a:gdLst>
            <a:ahLst/>
            <a:cxnLst>
              <a:cxn ang="0">
                <a:pos x="T0" y="T1"/>
              </a:cxn>
              <a:cxn ang="0">
                <a:pos x="T2" y="T3"/>
              </a:cxn>
              <a:cxn ang="0">
                <a:pos x="T4" y="T5"/>
              </a:cxn>
              <a:cxn ang="0">
                <a:pos x="T6" y="T7"/>
              </a:cxn>
              <a:cxn ang="0">
                <a:pos x="T8" y="T9"/>
              </a:cxn>
            </a:cxnLst>
            <a:rect l="0" t="0" r="r" b="b"/>
            <a:pathLst>
              <a:path w="590" h="590">
                <a:moveTo>
                  <a:pt x="0" y="0"/>
                </a:moveTo>
                <a:cubicBezTo>
                  <a:pt x="0" y="0"/>
                  <a:pt x="0" y="0"/>
                  <a:pt x="0" y="0"/>
                </a:cubicBezTo>
                <a:cubicBezTo>
                  <a:pt x="0" y="590"/>
                  <a:pt x="0" y="590"/>
                  <a:pt x="0" y="590"/>
                </a:cubicBezTo>
                <a:cubicBezTo>
                  <a:pt x="590" y="590"/>
                  <a:pt x="590" y="590"/>
                  <a:pt x="590" y="590"/>
                </a:cubicBezTo>
                <a:cubicBezTo>
                  <a:pt x="590" y="264"/>
                  <a:pt x="326" y="0"/>
                  <a:pt x="0" y="0"/>
                </a:cubicBezTo>
                <a:close/>
              </a:path>
            </a:pathLst>
          </a:custGeom>
          <a:gradFill>
            <a:gsLst>
              <a:gs pos="0">
                <a:srgbClr val="FFFFFF">
                  <a:alpha val="11000"/>
                </a:srgbClr>
              </a:gs>
              <a:gs pos="100000">
                <a:srgbClr val="FFFFFF">
                  <a:alpha val="22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0" name="Freeform 5">
            <a:extLst>
              <a:ext uri="{FF2B5EF4-FFF2-40B4-BE49-F238E27FC236}">
                <a16:creationId xmlns:a16="http://schemas.microsoft.com/office/drawing/2014/main" id="{C4E66B03-B597-4B3D-B5FE-D5A912C47A2F}"/>
              </a:ext>
            </a:extLst>
          </p:cNvPr>
          <p:cNvSpPr>
            <a:spLocks noEditPoints="1"/>
          </p:cNvSpPr>
          <p:nvPr/>
        </p:nvSpPr>
        <p:spPr bwMode="auto">
          <a:xfrm>
            <a:off x="9104660" y="1617663"/>
            <a:ext cx="2066924" cy="2066924"/>
          </a:xfrm>
          <a:custGeom>
            <a:avLst/>
            <a:gdLst>
              <a:gd name="T0" fmla="*/ 592 w 592"/>
              <a:gd name="T1" fmla="*/ 592 h 592"/>
              <a:gd name="T2" fmla="*/ 0 w 592"/>
              <a:gd name="T3" fmla="*/ 592 h 592"/>
              <a:gd name="T4" fmla="*/ 0 w 592"/>
              <a:gd name="T5" fmla="*/ 0 h 592"/>
              <a:gd name="T6" fmla="*/ 1 w 592"/>
              <a:gd name="T7" fmla="*/ 0 h 592"/>
              <a:gd name="T8" fmla="*/ 419 w 592"/>
              <a:gd name="T9" fmla="*/ 173 h 592"/>
              <a:gd name="T10" fmla="*/ 592 w 592"/>
              <a:gd name="T11" fmla="*/ 591 h 592"/>
              <a:gd name="T12" fmla="*/ 592 w 592"/>
              <a:gd name="T13" fmla="*/ 592 h 592"/>
              <a:gd name="T14" fmla="*/ 2 w 592"/>
              <a:gd name="T15" fmla="*/ 590 h 592"/>
              <a:gd name="T16" fmla="*/ 590 w 592"/>
              <a:gd name="T17" fmla="*/ 590 h 592"/>
              <a:gd name="T18" fmla="*/ 2 w 592"/>
              <a:gd name="T19" fmla="*/ 2 h 592"/>
              <a:gd name="T20" fmla="*/ 2 w 592"/>
              <a:gd name="T21" fmla="*/ 59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2" h="592">
                <a:moveTo>
                  <a:pt x="592" y="592"/>
                </a:moveTo>
                <a:cubicBezTo>
                  <a:pt x="0" y="592"/>
                  <a:pt x="0" y="592"/>
                  <a:pt x="0" y="592"/>
                </a:cubicBezTo>
                <a:cubicBezTo>
                  <a:pt x="0" y="0"/>
                  <a:pt x="0" y="0"/>
                  <a:pt x="0" y="0"/>
                </a:cubicBezTo>
                <a:cubicBezTo>
                  <a:pt x="1" y="0"/>
                  <a:pt x="1" y="0"/>
                  <a:pt x="1" y="0"/>
                </a:cubicBezTo>
                <a:cubicBezTo>
                  <a:pt x="159" y="0"/>
                  <a:pt x="307" y="61"/>
                  <a:pt x="419" y="173"/>
                </a:cubicBezTo>
                <a:cubicBezTo>
                  <a:pt x="530" y="285"/>
                  <a:pt x="592" y="433"/>
                  <a:pt x="592" y="591"/>
                </a:cubicBezTo>
                <a:lnTo>
                  <a:pt x="592" y="592"/>
                </a:lnTo>
                <a:close/>
                <a:moveTo>
                  <a:pt x="2" y="590"/>
                </a:moveTo>
                <a:cubicBezTo>
                  <a:pt x="590" y="590"/>
                  <a:pt x="590" y="590"/>
                  <a:pt x="590" y="590"/>
                </a:cubicBezTo>
                <a:cubicBezTo>
                  <a:pt x="589" y="266"/>
                  <a:pt x="326" y="2"/>
                  <a:pt x="2" y="2"/>
                </a:cubicBezTo>
                <a:lnTo>
                  <a:pt x="2" y="590"/>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Tree>
    <p:extLst>
      <p:ext uri="{BB962C8B-B14F-4D97-AF65-F5344CB8AC3E}">
        <p14:creationId xmlns:p14="http://schemas.microsoft.com/office/powerpoint/2010/main" val="340419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22" presetClass="entr" presetSubtype="8" fill="hold" nodeType="withEffect">
                                  <p:stCondLst>
                                    <p:cond delay="50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1650"/>
                                        <p:tgtEl>
                                          <p:spTgt spid="3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22" presetClass="entr" presetSubtype="8" fill="hold" nodeType="withEffect">
                                  <p:stCondLst>
                                    <p:cond delay="50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1500"/>
                                        <p:tgtEl>
                                          <p:spTgt spid="24"/>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22" presetClass="entr" presetSubtype="8" fill="hold" nodeType="withEffect">
                                  <p:stCondLst>
                                    <p:cond delay="50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1650"/>
                                        <p:tgtEl>
                                          <p:spTgt spid="27"/>
                                        </p:tgtEl>
                                      </p:cBhvr>
                                    </p:animEffect>
                                  </p:childTnLst>
                                </p:cTn>
                              </p:par>
                              <p:par>
                                <p:cTn id="23" presetID="10" presetClass="entr" presetSubtype="0" fill="hold" nodeType="withEffect">
                                  <p:stCondLst>
                                    <p:cond delay="50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250"/>
                                        <p:tgtEl>
                                          <p:spTgt spid="49"/>
                                        </p:tgtEl>
                                      </p:cBhvr>
                                    </p:animEffect>
                                  </p:childTnLst>
                                </p:cTn>
                              </p:par>
                              <p:par>
                                <p:cTn id="26" presetID="63" presetClass="path" presetSubtype="0" accel="50000" decel="50000" fill="hold" nodeType="withEffect">
                                  <p:stCondLst>
                                    <p:cond delay="500"/>
                                  </p:stCondLst>
                                  <p:childTnLst>
                                    <p:animMotion origin="layout" path="M 2.5E-6 -2.22222E-6 L 0.14362 -2.22222E-6 " pathEditMode="relative" rAng="0" ptsTypes="AA">
                                      <p:cBhvr>
                                        <p:cTn id="27" dur="1000" fill="hold"/>
                                        <p:tgtEl>
                                          <p:spTgt spid="49"/>
                                        </p:tgtEl>
                                        <p:attrNameLst>
                                          <p:attrName>ppt_x</p:attrName>
                                          <p:attrName>ppt_y</p:attrName>
                                        </p:attrNameLst>
                                      </p:cBhvr>
                                      <p:rCtr x="7174" y="0"/>
                                    </p:animMotion>
                                  </p:childTnLst>
                                </p:cTn>
                              </p:par>
                              <p:par>
                                <p:cTn id="28" presetID="10" presetClass="entr" presetSubtype="0" fill="hold" nodeType="withEffect">
                                  <p:stCondLst>
                                    <p:cond delay="50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250"/>
                                        <p:tgtEl>
                                          <p:spTgt spid="50"/>
                                        </p:tgtEl>
                                      </p:cBhvr>
                                    </p:animEffect>
                                  </p:childTnLst>
                                </p:cTn>
                              </p:par>
                              <p:par>
                                <p:cTn id="31" presetID="63" presetClass="path" presetSubtype="0" accel="50000" decel="50000" fill="hold" nodeType="withEffect">
                                  <p:stCondLst>
                                    <p:cond delay="500"/>
                                  </p:stCondLst>
                                  <p:childTnLst>
                                    <p:animMotion origin="layout" path="M 3.54167E-6 2.59259E-6 L 0.21627 2.59259E-6 " pathEditMode="relative" rAng="0" ptsTypes="AA">
                                      <p:cBhvr>
                                        <p:cTn id="32" dur="1300" fill="hold"/>
                                        <p:tgtEl>
                                          <p:spTgt spid="50"/>
                                        </p:tgtEl>
                                        <p:attrNameLst>
                                          <p:attrName>ppt_x</p:attrName>
                                          <p:attrName>ppt_y</p:attrName>
                                        </p:attrNameLst>
                                      </p:cBhvr>
                                      <p:rCtr x="10807" y="0"/>
                                    </p:animMotion>
                                  </p:childTnLst>
                                </p:cTn>
                              </p:par>
                              <p:par>
                                <p:cTn id="33" presetID="10" presetClass="entr" presetSubtype="0" fill="hold" nodeType="withEffect">
                                  <p:stCondLst>
                                    <p:cond delay="50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250"/>
                                        <p:tgtEl>
                                          <p:spTgt spid="53"/>
                                        </p:tgtEl>
                                      </p:cBhvr>
                                    </p:animEffect>
                                  </p:childTnLst>
                                </p:cTn>
                              </p:par>
                              <p:par>
                                <p:cTn id="36" presetID="63" presetClass="path" presetSubtype="0" accel="50000" decel="50000" fill="hold" nodeType="withEffect">
                                  <p:stCondLst>
                                    <p:cond delay="500"/>
                                  </p:stCondLst>
                                  <p:childTnLst>
                                    <p:animMotion origin="layout" path="M 3.54167E-6 -2.59259E-6 L 0.10989 -2.59259E-6 " pathEditMode="relative" rAng="0" ptsTypes="AA">
                                      <p:cBhvr>
                                        <p:cTn id="37" dur="1000" fill="hold"/>
                                        <p:tgtEl>
                                          <p:spTgt spid="53"/>
                                        </p:tgtEl>
                                        <p:attrNameLst>
                                          <p:attrName>ppt_x</p:attrName>
                                          <p:attrName>ppt_y</p:attrName>
                                        </p:attrNameLst>
                                      </p:cBhvr>
                                      <p:rCtr x="5495" y="0"/>
                                    </p:animMotion>
                                  </p:childTnLst>
                                </p:cTn>
                              </p:par>
                              <p:par>
                                <p:cTn id="38" presetID="2" presetClass="entr" presetSubtype="8" decel="100000" fill="hold" grpId="0" nodeType="withEffect">
                                  <p:stCondLst>
                                    <p:cond delay="1000"/>
                                  </p:stCondLst>
                                  <p:childTnLst>
                                    <p:set>
                                      <p:cBhvr>
                                        <p:cTn id="39" dur="1" fill="hold">
                                          <p:stCondLst>
                                            <p:cond delay="0"/>
                                          </p:stCondLst>
                                        </p:cTn>
                                        <p:tgtEl>
                                          <p:spTgt spid="56"/>
                                        </p:tgtEl>
                                        <p:attrNameLst>
                                          <p:attrName>style.visibility</p:attrName>
                                        </p:attrNameLst>
                                      </p:cBhvr>
                                      <p:to>
                                        <p:strVal val="visible"/>
                                      </p:to>
                                    </p:set>
                                    <p:anim calcmode="lin" valueType="num">
                                      <p:cBhvr additive="base">
                                        <p:cTn id="40" dur="1500" fill="hold"/>
                                        <p:tgtEl>
                                          <p:spTgt spid="56"/>
                                        </p:tgtEl>
                                        <p:attrNameLst>
                                          <p:attrName>ppt_x</p:attrName>
                                        </p:attrNameLst>
                                      </p:cBhvr>
                                      <p:tavLst>
                                        <p:tav tm="0">
                                          <p:val>
                                            <p:strVal val="0-#ppt_w/2"/>
                                          </p:val>
                                        </p:tav>
                                        <p:tav tm="100000">
                                          <p:val>
                                            <p:strVal val="#ppt_x"/>
                                          </p:val>
                                        </p:tav>
                                      </p:tavLst>
                                    </p:anim>
                                    <p:anim calcmode="lin" valueType="num">
                                      <p:cBhvr additive="base">
                                        <p:cTn id="41" dur="1500" fill="hold"/>
                                        <p:tgtEl>
                                          <p:spTgt spid="56"/>
                                        </p:tgtEl>
                                        <p:attrNameLst>
                                          <p:attrName>ppt_y</p:attrName>
                                        </p:attrNameLst>
                                      </p:cBhvr>
                                      <p:tavLst>
                                        <p:tav tm="0">
                                          <p:val>
                                            <p:strVal val="#ppt_y"/>
                                          </p:val>
                                        </p:tav>
                                        <p:tav tm="100000">
                                          <p:val>
                                            <p:strVal val="#ppt_y"/>
                                          </p:val>
                                        </p:tav>
                                      </p:tavLst>
                                    </p:anim>
                                  </p:childTnLst>
                                </p:cTn>
                              </p:par>
                              <p:par>
                                <p:cTn id="42" presetID="2" presetClass="entr" presetSubtype="8" decel="100000" fill="hold" grpId="0" nodeType="withEffect">
                                  <p:stCondLst>
                                    <p:cond delay="1000"/>
                                  </p:stCondLst>
                                  <p:childTnLst>
                                    <p:set>
                                      <p:cBhvr>
                                        <p:cTn id="43" dur="1" fill="hold">
                                          <p:stCondLst>
                                            <p:cond delay="0"/>
                                          </p:stCondLst>
                                        </p:cTn>
                                        <p:tgtEl>
                                          <p:spTgt spid="57"/>
                                        </p:tgtEl>
                                        <p:attrNameLst>
                                          <p:attrName>style.visibility</p:attrName>
                                        </p:attrNameLst>
                                      </p:cBhvr>
                                      <p:to>
                                        <p:strVal val="visible"/>
                                      </p:to>
                                    </p:set>
                                    <p:anim calcmode="lin" valueType="num">
                                      <p:cBhvr additive="base">
                                        <p:cTn id="44" dur="1500" fill="hold"/>
                                        <p:tgtEl>
                                          <p:spTgt spid="57"/>
                                        </p:tgtEl>
                                        <p:attrNameLst>
                                          <p:attrName>ppt_x</p:attrName>
                                        </p:attrNameLst>
                                      </p:cBhvr>
                                      <p:tavLst>
                                        <p:tav tm="0">
                                          <p:val>
                                            <p:strVal val="0-#ppt_w/2"/>
                                          </p:val>
                                        </p:tav>
                                        <p:tav tm="100000">
                                          <p:val>
                                            <p:strVal val="#ppt_x"/>
                                          </p:val>
                                        </p:tav>
                                      </p:tavLst>
                                    </p:anim>
                                    <p:anim calcmode="lin" valueType="num">
                                      <p:cBhvr additive="base">
                                        <p:cTn id="45" dur="1500" fill="hold"/>
                                        <p:tgtEl>
                                          <p:spTgt spid="57"/>
                                        </p:tgtEl>
                                        <p:attrNameLst>
                                          <p:attrName>ppt_y</p:attrName>
                                        </p:attrNameLst>
                                      </p:cBhvr>
                                      <p:tavLst>
                                        <p:tav tm="0">
                                          <p:val>
                                            <p:strVal val="#ppt_y"/>
                                          </p:val>
                                        </p:tav>
                                        <p:tav tm="100000">
                                          <p:val>
                                            <p:strVal val="#ppt_y"/>
                                          </p:val>
                                        </p:tav>
                                      </p:tavLst>
                                    </p:anim>
                                  </p:childTnLst>
                                </p:cTn>
                              </p:par>
                              <p:par>
                                <p:cTn id="46" presetID="10" presetClass="entr" presetSubtype="0" fill="hold" grpId="0"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fade">
                                      <p:cBhvr>
                                        <p:cTn id="48" dur="1500"/>
                                        <p:tgtEl>
                                          <p:spTgt spid="6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1500"/>
                                        <p:tgtEl>
                                          <p:spTgt spid="7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1500"/>
                                        <p:tgtEl>
                                          <p:spTgt spid="6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56" grpId="0"/>
      <p:bldP spid="57" grpId="0"/>
      <p:bldP spid="62" grpId="0" animBg="1"/>
      <p:bldP spid="73" grpId="0" animBg="1"/>
      <p:bldP spid="63" grpId="0" animBg="1"/>
      <p:bldP spid="4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CD275BE2-1E3D-4D64-B2FB-8513229A6C6F}"/>
              </a:ext>
            </a:extLst>
          </p:cNvPr>
          <p:cNvSpPr>
            <a:spLocks noChangeArrowheads="1"/>
          </p:cNvSpPr>
          <p:nvPr/>
        </p:nvSpPr>
        <p:spPr bwMode="auto">
          <a:xfrm>
            <a:off x="1576388" y="2427288"/>
            <a:ext cx="2683427"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UA" sz="2900" b="1" i="0" u="none" strike="noStrike" cap="none" normalizeH="0" baseline="0">
                <a:ln>
                  <a:noFill/>
                </a:ln>
                <a:solidFill>
                  <a:srgbClr val="FFFFFF"/>
                </a:solidFill>
                <a:effectLst/>
                <a:latin typeface="+mn-lt"/>
              </a:rPr>
              <a:t>Our </a:t>
            </a:r>
            <a:r>
              <a:rPr kumimoji="0" lang="ru-UA" altLang="ru-UA" sz="2900" b="1" i="0" u="none" strike="noStrike" cap="none" normalizeH="0" baseline="0">
                <a:ln>
                  <a:noFill/>
                </a:ln>
                <a:solidFill>
                  <a:srgbClr val="FFFFFF"/>
                </a:solidFill>
                <a:effectLst/>
                <a:latin typeface="+mn-lt"/>
              </a:rPr>
              <a:t>Contact</a:t>
            </a:r>
            <a:r>
              <a:rPr kumimoji="0" lang="en-US" altLang="ru-UA" sz="2900" b="1" i="0" u="none" strike="noStrike" cap="none" normalizeH="0" baseline="0">
                <a:ln>
                  <a:noFill/>
                </a:ln>
                <a:solidFill>
                  <a:srgbClr val="FFFFFF"/>
                </a:solidFill>
                <a:effectLst/>
                <a:latin typeface="+mn-lt"/>
              </a:rPr>
              <a:t>s</a:t>
            </a:r>
            <a:r>
              <a:rPr kumimoji="0" lang="ru-UA" altLang="ru-UA" sz="2900" b="1" i="0" u="none" strike="noStrike" cap="none" normalizeH="0" baseline="0">
                <a:ln>
                  <a:noFill/>
                </a:ln>
                <a:solidFill>
                  <a:srgbClr val="FFFFFF"/>
                </a:solidFill>
                <a:effectLst/>
                <a:latin typeface="+mn-lt"/>
              </a:rPr>
              <a:t> </a:t>
            </a:r>
            <a:endParaRPr kumimoji="0" lang="ru-UA" altLang="ru-UA" sz="1800" b="1" i="0" u="none" strike="noStrike" cap="none" normalizeH="0" baseline="0">
              <a:ln>
                <a:noFill/>
              </a:ln>
              <a:solidFill>
                <a:schemeClr val="tx1"/>
              </a:solidFill>
              <a:effectLst/>
              <a:latin typeface="+mn-lt"/>
            </a:endParaRPr>
          </a:p>
        </p:txBody>
      </p:sp>
      <p:sp>
        <p:nvSpPr>
          <p:cNvPr id="7" name="Freeform 7">
            <a:extLst>
              <a:ext uri="{FF2B5EF4-FFF2-40B4-BE49-F238E27FC236}">
                <a16:creationId xmlns:a16="http://schemas.microsoft.com/office/drawing/2014/main" id="{920D1C41-1E6F-46EE-9A50-6CFEB77FFEF4}"/>
              </a:ext>
            </a:extLst>
          </p:cNvPr>
          <p:cNvSpPr>
            <a:spLocks/>
          </p:cNvSpPr>
          <p:nvPr/>
        </p:nvSpPr>
        <p:spPr bwMode="auto">
          <a:xfrm>
            <a:off x="6488113" y="2190750"/>
            <a:ext cx="3860800" cy="2476500"/>
          </a:xfrm>
          <a:custGeom>
            <a:avLst/>
            <a:gdLst>
              <a:gd name="T0" fmla="*/ 922 w 1014"/>
              <a:gd name="T1" fmla="*/ 650 h 650"/>
              <a:gd name="T2" fmla="*/ 91 w 1014"/>
              <a:gd name="T3" fmla="*/ 650 h 650"/>
              <a:gd name="T4" fmla="*/ 0 w 1014"/>
              <a:gd name="T5" fmla="*/ 559 h 650"/>
              <a:gd name="T6" fmla="*/ 0 w 1014"/>
              <a:gd name="T7" fmla="*/ 91 h 650"/>
              <a:gd name="T8" fmla="*/ 91 w 1014"/>
              <a:gd name="T9" fmla="*/ 0 h 650"/>
              <a:gd name="T10" fmla="*/ 922 w 1014"/>
              <a:gd name="T11" fmla="*/ 0 h 650"/>
              <a:gd name="T12" fmla="*/ 1014 w 1014"/>
              <a:gd name="T13" fmla="*/ 91 h 650"/>
              <a:gd name="T14" fmla="*/ 1014 w 1014"/>
              <a:gd name="T15" fmla="*/ 559 h 650"/>
              <a:gd name="T16" fmla="*/ 922 w 1014"/>
              <a:gd name="T17" fmla="*/ 65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4" h="650">
                <a:moveTo>
                  <a:pt x="922" y="650"/>
                </a:moveTo>
                <a:cubicBezTo>
                  <a:pt x="91" y="650"/>
                  <a:pt x="91" y="650"/>
                  <a:pt x="91" y="650"/>
                </a:cubicBezTo>
                <a:cubicBezTo>
                  <a:pt x="41" y="650"/>
                  <a:pt x="0" y="609"/>
                  <a:pt x="0" y="559"/>
                </a:cubicBezTo>
                <a:cubicBezTo>
                  <a:pt x="0" y="91"/>
                  <a:pt x="0" y="91"/>
                  <a:pt x="0" y="91"/>
                </a:cubicBezTo>
                <a:cubicBezTo>
                  <a:pt x="0" y="41"/>
                  <a:pt x="41" y="0"/>
                  <a:pt x="91" y="0"/>
                </a:cubicBezTo>
                <a:cubicBezTo>
                  <a:pt x="922" y="0"/>
                  <a:pt x="922" y="0"/>
                  <a:pt x="922" y="0"/>
                </a:cubicBezTo>
                <a:cubicBezTo>
                  <a:pt x="973" y="0"/>
                  <a:pt x="1014" y="41"/>
                  <a:pt x="1014" y="91"/>
                </a:cubicBezTo>
                <a:cubicBezTo>
                  <a:pt x="1014" y="559"/>
                  <a:pt x="1014" y="559"/>
                  <a:pt x="1014" y="559"/>
                </a:cubicBezTo>
                <a:cubicBezTo>
                  <a:pt x="1014" y="609"/>
                  <a:pt x="973" y="650"/>
                  <a:pt x="922" y="650"/>
                </a:cubicBezTo>
                <a:close/>
              </a:path>
            </a:pathLst>
          </a:custGeom>
          <a:solidFill>
            <a:schemeClr val="accent6"/>
          </a:solidFill>
          <a:ln>
            <a:noFill/>
          </a:ln>
          <a:effectLst>
            <a:outerShdw blurRad="368300" dist="177800" dir="2700000" algn="tl" rotWithShape="0">
              <a:schemeClr val="accent6">
                <a:lumMod val="50000"/>
                <a:alpha val="28000"/>
              </a:schemeClr>
            </a:outerShdw>
          </a:effectLst>
          <a:scene3d>
            <a:camera prst="orthographicFront"/>
            <a:lightRig rig="soft" dir="t"/>
          </a:scene3d>
          <a:sp3d prstMaterial="softEdge">
            <a:bevelT w="196850" h="120650"/>
          </a:sp3d>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8" name="Freeform 8">
            <a:extLst>
              <a:ext uri="{FF2B5EF4-FFF2-40B4-BE49-F238E27FC236}">
                <a16:creationId xmlns:a16="http://schemas.microsoft.com/office/drawing/2014/main" id="{96C95314-5F79-4C18-9303-6CE1E519BBEB}"/>
              </a:ext>
            </a:extLst>
          </p:cNvPr>
          <p:cNvSpPr>
            <a:spLocks/>
          </p:cNvSpPr>
          <p:nvPr/>
        </p:nvSpPr>
        <p:spPr bwMode="auto">
          <a:xfrm>
            <a:off x="6430963" y="1774825"/>
            <a:ext cx="3970338" cy="2046288"/>
          </a:xfrm>
          <a:custGeom>
            <a:avLst/>
            <a:gdLst>
              <a:gd name="T0" fmla="*/ 28 w 1043"/>
              <a:gd name="T1" fmla="*/ 74 h 537"/>
              <a:gd name="T2" fmla="*/ 492 w 1043"/>
              <a:gd name="T3" fmla="*/ 521 h 537"/>
              <a:gd name="T4" fmla="*/ 551 w 1043"/>
              <a:gd name="T5" fmla="*/ 521 h 537"/>
              <a:gd name="T6" fmla="*/ 1016 w 1043"/>
              <a:gd name="T7" fmla="*/ 74 h 537"/>
              <a:gd name="T8" fmla="*/ 986 w 1043"/>
              <a:gd name="T9" fmla="*/ 0 h 537"/>
              <a:gd name="T10" fmla="*/ 57 w 1043"/>
              <a:gd name="T11" fmla="*/ 0 h 537"/>
              <a:gd name="T12" fmla="*/ 28 w 1043"/>
              <a:gd name="T13" fmla="*/ 74 h 537"/>
            </a:gdLst>
            <a:ahLst/>
            <a:cxnLst>
              <a:cxn ang="0">
                <a:pos x="T0" y="T1"/>
              </a:cxn>
              <a:cxn ang="0">
                <a:pos x="T2" y="T3"/>
              </a:cxn>
              <a:cxn ang="0">
                <a:pos x="T4" y="T5"/>
              </a:cxn>
              <a:cxn ang="0">
                <a:pos x="T6" y="T7"/>
              </a:cxn>
              <a:cxn ang="0">
                <a:pos x="T8" y="T9"/>
              </a:cxn>
              <a:cxn ang="0">
                <a:pos x="T10" y="T11"/>
              </a:cxn>
              <a:cxn ang="0">
                <a:pos x="T12" y="T13"/>
              </a:cxn>
            </a:cxnLst>
            <a:rect l="0" t="0" r="r" b="b"/>
            <a:pathLst>
              <a:path w="1043" h="537">
                <a:moveTo>
                  <a:pt x="28" y="74"/>
                </a:moveTo>
                <a:cubicBezTo>
                  <a:pt x="492" y="521"/>
                  <a:pt x="492" y="521"/>
                  <a:pt x="492" y="521"/>
                </a:cubicBezTo>
                <a:cubicBezTo>
                  <a:pt x="509" y="537"/>
                  <a:pt x="535" y="537"/>
                  <a:pt x="551" y="521"/>
                </a:cubicBezTo>
                <a:cubicBezTo>
                  <a:pt x="1016" y="74"/>
                  <a:pt x="1016" y="74"/>
                  <a:pt x="1016" y="74"/>
                </a:cubicBezTo>
                <a:cubicBezTo>
                  <a:pt x="1043" y="47"/>
                  <a:pt x="1025" y="0"/>
                  <a:pt x="986" y="0"/>
                </a:cubicBezTo>
                <a:cubicBezTo>
                  <a:pt x="57" y="0"/>
                  <a:pt x="57" y="0"/>
                  <a:pt x="57" y="0"/>
                </a:cubicBezTo>
                <a:cubicBezTo>
                  <a:pt x="19" y="0"/>
                  <a:pt x="0" y="47"/>
                  <a:pt x="28" y="74"/>
                </a:cubicBezTo>
                <a:close/>
              </a:path>
            </a:pathLst>
          </a:custGeom>
          <a:gradFill>
            <a:gsLst>
              <a:gs pos="0">
                <a:srgbClr val="65B2F8"/>
              </a:gs>
              <a:gs pos="100000">
                <a:srgbClr val="8971EB"/>
              </a:gs>
            </a:gsLst>
            <a:lin ang="2700000" scaled="0"/>
          </a:gradFill>
          <a:ln w="9525">
            <a:noFill/>
            <a:round/>
            <a:headEnd/>
            <a:tailEnd/>
          </a:ln>
          <a:effectLst>
            <a:outerShdw blurRad="279400" dist="190500" dir="2160000" algn="tl" rotWithShape="0">
              <a:schemeClr val="accent6">
                <a:lumMod val="50000"/>
                <a:alpha val="29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6" name="Freeform: Shape 15">
            <a:extLst>
              <a:ext uri="{FF2B5EF4-FFF2-40B4-BE49-F238E27FC236}">
                <a16:creationId xmlns:a16="http://schemas.microsoft.com/office/drawing/2014/main" id="{1DFAE6E7-C4BA-425C-AE0B-13043CA1D616}"/>
              </a:ext>
            </a:extLst>
          </p:cNvPr>
          <p:cNvSpPr>
            <a:spLocks/>
          </p:cNvSpPr>
          <p:nvPr/>
        </p:nvSpPr>
        <p:spPr bwMode="auto">
          <a:xfrm>
            <a:off x="5791117" y="1880229"/>
            <a:ext cx="5286458" cy="2476030"/>
          </a:xfrm>
          <a:custGeom>
            <a:avLst/>
            <a:gdLst>
              <a:gd name="connsiteX0" fmla="*/ 24428 w 3817482"/>
              <a:gd name="connsiteY0" fmla="*/ 0 h 1788002"/>
              <a:gd name="connsiteX1" fmla="*/ 3714584 w 3817482"/>
              <a:gd name="connsiteY1" fmla="*/ 0 h 1788002"/>
              <a:gd name="connsiteX2" fmla="*/ 3817482 w 3817482"/>
              <a:gd name="connsiteY2" fmla="*/ 0 h 1788002"/>
              <a:gd name="connsiteX3" fmla="*/ 3788792 w 3817482"/>
              <a:gd name="connsiteY3" fmla="*/ 38941 h 1788002"/>
              <a:gd name="connsiteX4" fmla="*/ 2018698 w 3817482"/>
              <a:gd name="connsiteY4" fmla="*/ 1742276 h 1788002"/>
              <a:gd name="connsiteX5" fmla="*/ 1794106 w 3817482"/>
              <a:gd name="connsiteY5" fmla="*/ 1742276 h 1788002"/>
              <a:gd name="connsiteX6" fmla="*/ 27820 w 3817482"/>
              <a:gd name="connsiteY6" fmla="*/ 38941 h 1788002"/>
              <a:gd name="connsiteX7" fmla="*/ 0 w 3817482"/>
              <a:gd name="connsiteY7" fmla="*/ 2489 h 178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7482" h="1788002">
                <a:moveTo>
                  <a:pt x="24428" y="0"/>
                </a:moveTo>
                <a:cubicBezTo>
                  <a:pt x="2289847" y="0"/>
                  <a:pt x="3280968" y="0"/>
                  <a:pt x="3714584" y="0"/>
                </a:cubicBezTo>
                <a:lnTo>
                  <a:pt x="3817482" y="0"/>
                </a:lnTo>
                <a:lnTo>
                  <a:pt x="3788792" y="38941"/>
                </a:lnTo>
                <a:cubicBezTo>
                  <a:pt x="3788792" y="38941"/>
                  <a:pt x="3788792" y="38941"/>
                  <a:pt x="2018698" y="1742276"/>
                </a:cubicBezTo>
                <a:cubicBezTo>
                  <a:pt x="1957792" y="1803245"/>
                  <a:pt x="1858819" y="1803245"/>
                  <a:pt x="1794106" y="1742276"/>
                </a:cubicBezTo>
                <a:cubicBezTo>
                  <a:pt x="1794106" y="1742276"/>
                  <a:pt x="1794106" y="1742276"/>
                  <a:pt x="27820" y="38941"/>
                </a:cubicBezTo>
                <a:lnTo>
                  <a:pt x="0" y="2489"/>
                </a:lnTo>
                <a:close/>
              </a:path>
            </a:pathLst>
          </a:custGeom>
          <a:solidFill>
            <a:schemeClr val="accent6">
              <a:alpha val="74000"/>
            </a:schemeClr>
          </a:solidFill>
          <a:ln>
            <a:noFill/>
          </a:ln>
          <a:effectLst>
            <a:softEdge rad="520700"/>
          </a:effectLst>
          <a:scene3d>
            <a:camera prst="orthographicFront"/>
            <a:lightRig rig="balanced" dir="t"/>
          </a:scene3d>
          <a:sp3d prstMaterial="softEdge"/>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nvGrpSpPr>
          <p:cNvPr id="15" name="Group 14">
            <a:extLst>
              <a:ext uri="{FF2B5EF4-FFF2-40B4-BE49-F238E27FC236}">
                <a16:creationId xmlns:a16="http://schemas.microsoft.com/office/drawing/2014/main" id="{E2152273-B4CD-42F6-BE05-0A9E34A7157C}"/>
              </a:ext>
            </a:extLst>
          </p:cNvPr>
          <p:cNvGrpSpPr/>
          <p:nvPr/>
        </p:nvGrpSpPr>
        <p:grpSpPr>
          <a:xfrm>
            <a:off x="6430963" y="1771650"/>
            <a:ext cx="3970338" cy="2049463"/>
            <a:chOff x="6430963" y="1771650"/>
            <a:chExt cx="3970338" cy="2049463"/>
          </a:xfrm>
        </p:grpSpPr>
        <p:sp>
          <p:nvSpPr>
            <p:cNvPr id="9" name="Freeform 9">
              <a:extLst>
                <a:ext uri="{FF2B5EF4-FFF2-40B4-BE49-F238E27FC236}">
                  <a16:creationId xmlns:a16="http://schemas.microsoft.com/office/drawing/2014/main" id="{A73A6A66-BAB0-4C26-97D5-429D5E4BB3DC}"/>
                </a:ext>
              </a:extLst>
            </p:cNvPr>
            <p:cNvSpPr>
              <a:spLocks/>
            </p:cNvSpPr>
            <p:nvPr/>
          </p:nvSpPr>
          <p:spPr bwMode="auto">
            <a:xfrm>
              <a:off x="6430963" y="1774825"/>
              <a:ext cx="3970338" cy="2046288"/>
            </a:xfrm>
            <a:custGeom>
              <a:avLst/>
              <a:gdLst>
                <a:gd name="T0" fmla="*/ 28 w 1043"/>
                <a:gd name="T1" fmla="*/ 74 h 537"/>
                <a:gd name="T2" fmla="*/ 492 w 1043"/>
                <a:gd name="T3" fmla="*/ 521 h 537"/>
                <a:gd name="T4" fmla="*/ 551 w 1043"/>
                <a:gd name="T5" fmla="*/ 521 h 537"/>
                <a:gd name="T6" fmla="*/ 1016 w 1043"/>
                <a:gd name="T7" fmla="*/ 74 h 537"/>
                <a:gd name="T8" fmla="*/ 986 w 1043"/>
                <a:gd name="T9" fmla="*/ 0 h 537"/>
                <a:gd name="T10" fmla="*/ 57 w 1043"/>
                <a:gd name="T11" fmla="*/ 0 h 537"/>
                <a:gd name="T12" fmla="*/ 28 w 1043"/>
                <a:gd name="T13" fmla="*/ 74 h 537"/>
              </a:gdLst>
              <a:ahLst/>
              <a:cxnLst>
                <a:cxn ang="0">
                  <a:pos x="T0" y="T1"/>
                </a:cxn>
                <a:cxn ang="0">
                  <a:pos x="T2" y="T3"/>
                </a:cxn>
                <a:cxn ang="0">
                  <a:pos x="T4" y="T5"/>
                </a:cxn>
                <a:cxn ang="0">
                  <a:pos x="T6" y="T7"/>
                </a:cxn>
                <a:cxn ang="0">
                  <a:pos x="T8" y="T9"/>
                </a:cxn>
                <a:cxn ang="0">
                  <a:pos x="T10" y="T11"/>
                </a:cxn>
                <a:cxn ang="0">
                  <a:pos x="T12" y="T13"/>
                </a:cxn>
              </a:cxnLst>
              <a:rect l="0" t="0" r="r" b="b"/>
              <a:pathLst>
                <a:path w="1043" h="537">
                  <a:moveTo>
                    <a:pt x="28" y="74"/>
                  </a:moveTo>
                  <a:cubicBezTo>
                    <a:pt x="492" y="521"/>
                    <a:pt x="492" y="521"/>
                    <a:pt x="492" y="521"/>
                  </a:cubicBezTo>
                  <a:cubicBezTo>
                    <a:pt x="509" y="537"/>
                    <a:pt x="535" y="537"/>
                    <a:pt x="551" y="521"/>
                  </a:cubicBezTo>
                  <a:cubicBezTo>
                    <a:pt x="1016" y="74"/>
                    <a:pt x="1016" y="74"/>
                    <a:pt x="1016" y="74"/>
                  </a:cubicBezTo>
                  <a:cubicBezTo>
                    <a:pt x="1043" y="47"/>
                    <a:pt x="1025" y="0"/>
                    <a:pt x="986" y="0"/>
                  </a:cubicBezTo>
                  <a:cubicBezTo>
                    <a:pt x="57" y="0"/>
                    <a:pt x="57" y="0"/>
                    <a:pt x="57" y="0"/>
                  </a:cubicBezTo>
                  <a:cubicBezTo>
                    <a:pt x="19" y="0"/>
                    <a:pt x="0" y="47"/>
                    <a:pt x="28" y="74"/>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0" name="Freeform 10">
              <a:extLst>
                <a:ext uri="{FF2B5EF4-FFF2-40B4-BE49-F238E27FC236}">
                  <a16:creationId xmlns:a16="http://schemas.microsoft.com/office/drawing/2014/main" id="{AEA04CE5-7730-42F4-9842-9B6A4A1482A2}"/>
                </a:ext>
              </a:extLst>
            </p:cNvPr>
            <p:cNvSpPr>
              <a:spLocks noEditPoints="1"/>
            </p:cNvSpPr>
            <p:nvPr/>
          </p:nvSpPr>
          <p:spPr bwMode="auto">
            <a:xfrm>
              <a:off x="6469063" y="1771650"/>
              <a:ext cx="3894138" cy="2046288"/>
            </a:xfrm>
            <a:custGeom>
              <a:avLst/>
              <a:gdLst>
                <a:gd name="T0" fmla="*/ 512 w 1023"/>
                <a:gd name="T1" fmla="*/ 535 h 537"/>
                <a:gd name="T2" fmla="*/ 481 w 1023"/>
                <a:gd name="T3" fmla="*/ 523 h 537"/>
                <a:gd name="T4" fmla="*/ 17 w 1023"/>
                <a:gd name="T5" fmla="*/ 75 h 537"/>
                <a:gd name="T6" fmla="*/ 7 w 1023"/>
                <a:gd name="T7" fmla="*/ 28 h 537"/>
                <a:gd name="T8" fmla="*/ 47 w 1023"/>
                <a:gd name="T9" fmla="*/ 0 h 537"/>
                <a:gd name="T10" fmla="*/ 976 w 1023"/>
                <a:gd name="T11" fmla="*/ 0 h 537"/>
                <a:gd name="T12" fmla="*/ 1017 w 1023"/>
                <a:gd name="T13" fmla="*/ 28 h 537"/>
                <a:gd name="T14" fmla="*/ 1006 w 1023"/>
                <a:gd name="T15" fmla="*/ 75 h 537"/>
                <a:gd name="T16" fmla="*/ 542 w 1023"/>
                <a:gd name="T17" fmla="*/ 523 h 537"/>
                <a:gd name="T18" fmla="*/ 512 w 1023"/>
                <a:gd name="T19" fmla="*/ 535 h 537"/>
                <a:gd name="T20" fmla="*/ 47 w 1023"/>
                <a:gd name="T21" fmla="*/ 2 h 537"/>
                <a:gd name="T22" fmla="*/ 9 w 1023"/>
                <a:gd name="T23" fmla="*/ 28 h 537"/>
                <a:gd name="T24" fmla="*/ 18 w 1023"/>
                <a:gd name="T25" fmla="*/ 74 h 537"/>
                <a:gd name="T26" fmla="*/ 483 w 1023"/>
                <a:gd name="T27" fmla="*/ 521 h 537"/>
                <a:gd name="T28" fmla="*/ 540 w 1023"/>
                <a:gd name="T29" fmla="*/ 521 h 537"/>
                <a:gd name="T30" fmla="*/ 1005 w 1023"/>
                <a:gd name="T31" fmla="*/ 74 h 537"/>
                <a:gd name="T32" fmla="*/ 1015 w 1023"/>
                <a:gd name="T33" fmla="*/ 28 h 537"/>
                <a:gd name="T34" fmla="*/ 976 w 1023"/>
                <a:gd name="T35" fmla="*/ 2 h 537"/>
                <a:gd name="T36" fmla="*/ 47 w 1023"/>
                <a:gd name="T37" fmla="*/ 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3" h="537">
                  <a:moveTo>
                    <a:pt x="512" y="535"/>
                  </a:moveTo>
                  <a:cubicBezTo>
                    <a:pt x="501" y="535"/>
                    <a:pt x="490" y="531"/>
                    <a:pt x="481" y="523"/>
                  </a:cubicBezTo>
                  <a:cubicBezTo>
                    <a:pt x="17" y="75"/>
                    <a:pt x="17" y="75"/>
                    <a:pt x="17" y="75"/>
                  </a:cubicBezTo>
                  <a:cubicBezTo>
                    <a:pt x="4" y="63"/>
                    <a:pt x="0" y="45"/>
                    <a:pt x="7" y="28"/>
                  </a:cubicBezTo>
                  <a:cubicBezTo>
                    <a:pt x="13" y="11"/>
                    <a:pt x="29" y="0"/>
                    <a:pt x="47" y="0"/>
                  </a:cubicBezTo>
                  <a:cubicBezTo>
                    <a:pt x="976" y="0"/>
                    <a:pt x="976" y="0"/>
                    <a:pt x="976" y="0"/>
                  </a:cubicBezTo>
                  <a:cubicBezTo>
                    <a:pt x="994" y="0"/>
                    <a:pt x="1010" y="11"/>
                    <a:pt x="1017" y="28"/>
                  </a:cubicBezTo>
                  <a:cubicBezTo>
                    <a:pt x="1023" y="45"/>
                    <a:pt x="1020" y="63"/>
                    <a:pt x="1006" y="75"/>
                  </a:cubicBezTo>
                  <a:cubicBezTo>
                    <a:pt x="542" y="523"/>
                    <a:pt x="542" y="523"/>
                    <a:pt x="542" y="523"/>
                  </a:cubicBezTo>
                  <a:cubicBezTo>
                    <a:pt x="533" y="531"/>
                    <a:pt x="523" y="535"/>
                    <a:pt x="512" y="535"/>
                  </a:cubicBezTo>
                  <a:close/>
                  <a:moveTo>
                    <a:pt x="47" y="2"/>
                  </a:moveTo>
                  <a:cubicBezTo>
                    <a:pt x="30" y="2"/>
                    <a:pt x="15" y="12"/>
                    <a:pt x="9" y="28"/>
                  </a:cubicBezTo>
                  <a:cubicBezTo>
                    <a:pt x="2" y="45"/>
                    <a:pt x="6" y="62"/>
                    <a:pt x="18" y="74"/>
                  </a:cubicBezTo>
                  <a:cubicBezTo>
                    <a:pt x="483" y="521"/>
                    <a:pt x="483" y="521"/>
                    <a:pt x="483" y="521"/>
                  </a:cubicBezTo>
                  <a:cubicBezTo>
                    <a:pt x="499" y="537"/>
                    <a:pt x="524" y="537"/>
                    <a:pt x="540" y="521"/>
                  </a:cubicBezTo>
                  <a:cubicBezTo>
                    <a:pt x="1005" y="74"/>
                    <a:pt x="1005" y="74"/>
                    <a:pt x="1005" y="74"/>
                  </a:cubicBezTo>
                  <a:cubicBezTo>
                    <a:pt x="1018" y="62"/>
                    <a:pt x="1021" y="45"/>
                    <a:pt x="1015" y="28"/>
                  </a:cubicBezTo>
                  <a:cubicBezTo>
                    <a:pt x="1008" y="12"/>
                    <a:pt x="994" y="2"/>
                    <a:pt x="976" y="2"/>
                  </a:cubicBezTo>
                  <a:lnTo>
                    <a:pt x="47" y="2"/>
                  </a:ln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17" name="TextBox 16">
            <a:extLst>
              <a:ext uri="{FF2B5EF4-FFF2-40B4-BE49-F238E27FC236}">
                <a16:creationId xmlns:a16="http://schemas.microsoft.com/office/drawing/2014/main" id="{07BCC248-3DAF-4B70-9A04-D38B930D242A}"/>
              </a:ext>
            </a:extLst>
          </p:cNvPr>
          <p:cNvSpPr txBox="1"/>
          <p:nvPr/>
        </p:nvSpPr>
        <p:spPr>
          <a:xfrm>
            <a:off x="1486818" y="3034240"/>
            <a:ext cx="3860800" cy="954107"/>
          </a:xfrm>
          <a:prstGeom prst="rect">
            <a:avLst/>
          </a:prstGeom>
          <a:noFill/>
        </p:spPr>
        <p:txBody>
          <a:bodyPr wrap="square" rtlCol="0">
            <a:spAutoFit/>
          </a:bodyPr>
          <a:lstStyle/>
          <a:p>
            <a:r>
              <a:rPr lang="en-US" sz="1400">
                <a:solidFill>
                  <a:schemeClr val="bg2"/>
                </a:solidFill>
                <a:latin typeface="Montserrat Light" panose="00000400000000000000" pitchFamily="50" charset="-52"/>
              </a:rPr>
              <a:t>Lorem ipsum dolor sit amet, consectetur adipiscing elit, sed do eiusmod tempor incididunt ut labore et dolore magna aliqua</a:t>
            </a:r>
            <a:endParaRPr lang="ru-UA" sz="1400">
              <a:solidFill>
                <a:schemeClr val="bg2"/>
              </a:solidFill>
              <a:latin typeface="Montserrat Light" panose="00000400000000000000" pitchFamily="50" charset="-52"/>
            </a:endParaRPr>
          </a:p>
        </p:txBody>
      </p:sp>
      <p:grpSp>
        <p:nvGrpSpPr>
          <p:cNvPr id="20" name="Group 19">
            <a:extLst>
              <a:ext uri="{FF2B5EF4-FFF2-40B4-BE49-F238E27FC236}">
                <a16:creationId xmlns:a16="http://schemas.microsoft.com/office/drawing/2014/main" id="{0E54DE39-2D98-4153-A2D3-1F91EC8112B2}"/>
              </a:ext>
            </a:extLst>
          </p:cNvPr>
          <p:cNvGrpSpPr/>
          <p:nvPr/>
        </p:nvGrpSpPr>
        <p:grpSpPr>
          <a:xfrm>
            <a:off x="2374975" y="4264025"/>
            <a:ext cx="1343025" cy="403225"/>
            <a:chOff x="2527300" y="4397375"/>
            <a:chExt cx="1343025" cy="403225"/>
          </a:xfrm>
        </p:grpSpPr>
        <p:sp>
          <p:nvSpPr>
            <p:cNvPr id="18" name="Freeform 12">
              <a:extLst>
                <a:ext uri="{FF2B5EF4-FFF2-40B4-BE49-F238E27FC236}">
                  <a16:creationId xmlns:a16="http://schemas.microsoft.com/office/drawing/2014/main" id="{A67BBE8C-4B1D-4E41-B251-FF35900993BA}"/>
                </a:ext>
              </a:extLst>
            </p:cNvPr>
            <p:cNvSpPr>
              <a:spLocks/>
            </p:cNvSpPr>
            <p:nvPr/>
          </p:nvSpPr>
          <p:spPr bwMode="auto">
            <a:xfrm>
              <a:off x="2527300" y="4397375"/>
              <a:ext cx="1343025" cy="403225"/>
            </a:xfrm>
            <a:custGeom>
              <a:avLst/>
              <a:gdLst>
                <a:gd name="T0" fmla="*/ 299 w 352"/>
                <a:gd name="T1" fmla="*/ 106 h 106"/>
                <a:gd name="T2" fmla="*/ 52 w 352"/>
                <a:gd name="T3" fmla="*/ 106 h 106"/>
                <a:gd name="T4" fmla="*/ 0 w 352"/>
                <a:gd name="T5" fmla="*/ 54 h 106"/>
                <a:gd name="T6" fmla="*/ 0 w 352"/>
                <a:gd name="T7" fmla="*/ 52 h 106"/>
                <a:gd name="T8" fmla="*/ 52 w 352"/>
                <a:gd name="T9" fmla="*/ 0 h 106"/>
                <a:gd name="T10" fmla="*/ 299 w 352"/>
                <a:gd name="T11" fmla="*/ 0 h 106"/>
                <a:gd name="T12" fmla="*/ 352 w 352"/>
                <a:gd name="T13" fmla="*/ 52 h 106"/>
                <a:gd name="T14" fmla="*/ 352 w 352"/>
                <a:gd name="T15" fmla="*/ 54 h 106"/>
                <a:gd name="T16" fmla="*/ 299 w 352"/>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106">
                  <a:moveTo>
                    <a:pt x="299" y="106"/>
                  </a:moveTo>
                  <a:cubicBezTo>
                    <a:pt x="52" y="106"/>
                    <a:pt x="52" y="106"/>
                    <a:pt x="52" y="106"/>
                  </a:cubicBezTo>
                  <a:cubicBezTo>
                    <a:pt x="23" y="106"/>
                    <a:pt x="0" y="83"/>
                    <a:pt x="0" y="54"/>
                  </a:cubicBezTo>
                  <a:cubicBezTo>
                    <a:pt x="0" y="52"/>
                    <a:pt x="0" y="52"/>
                    <a:pt x="0" y="52"/>
                  </a:cubicBezTo>
                  <a:cubicBezTo>
                    <a:pt x="0" y="23"/>
                    <a:pt x="23" y="0"/>
                    <a:pt x="52" y="0"/>
                  </a:cubicBezTo>
                  <a:cubicBezTo>
                    <a:pt x="299" y="0"/>
                    <a:pt x="299" y="0"/>
                    <a:pt x="299" y="0"/>
                  </a:cubicBezTo>
                  <a:cubicBezTo>
                    <a:pt x="328" y="0"/>
                    <a:pt x="352" y="23"/>
                    <a:pt x="352" y="52"/>
                  </a:cubicBezTo>
                  <a:cubicBezTo>
                    <a:pt x="352" y="54"/>
                    <a:pt x="352" y="54"/>
                    <a:pt x="352" y="54"/>
                  </a:cubicBezTo>
                  <a:cubicBezTo>
                    <a:pt x="352" y="83"/>
                    <a:pt x="328" y="106"/>
                    <a:pt x="299" y="106"/>
                  </a:cubicBezTo>
                  <a:close/>
                </a:path>
              </a:pathLst>
            </a:custGeom>
            <a:gradFill>
              <a:gsLst>
                <a:gs pos="100000">
                  <a:schemeClr val="accent5"/>
                </a:gs>
                <a:gs pos="0">
                  <a:schemeClr val="accent6"/>
                </a:gs>
              </a:gsLst>
              <a:lin ang="5400000" scaled="0"/>
            </a:gradFill>
            <a:ln w="9525">
              <a:noFill/>
              <a:round/>
              <a:headEnd/>
              <a:tailEnd/>
            </a:ln>
            <a:effectLst>
              <a:outerShdw blurRad="190500" dist="127000" dir="2700000" algn="tl" rotWithShape="0">
                <a:schemeClr val="accent3">
                  <a:lumMod val="50000"/>
                  <a:alpha val="31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9" name="Rectangle 18">
              <a:extLst>
                <a:ext uri="{FF2B5EF4-FFF2-40B4-BE49-F238E27FC236}">
                  <a16:creationId xmlns:a16="http://schemas.microsoft.com/office/drawing/2014/main" id="{94761F0E-5691-491F-927D-4C34EE0570A2}"/>
                </a:ext>
              </a:extLst>
            </p:cNvPr>
            <p:cNvSpPr>
              <a:spLocks noChangeArrowheads="1"/>
            </p:cNvSpPr>
            <p:nvPr/>
          </p:nvSpPr>
          <p:spPr bwMode="auto">
            <a:xfrm>
              <a:off x="2850262" y="4505484"/>
              <a:ext cx="71654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1100" b="1" i="0" u="none" strike="noStrike" cap="none" normalizeH="0" baseline="0">
                  <a:ln>
                    <a:noFill/>
                  </a:ln>
                  <a:solidFill>
                    <a:srgbClr val="FFFFFF"/>
                  </a:solidFill>
                  <a:effectLst/>
                  <a:latin typeface="Montserrat" panose="00000500000000000000" pitchFamily="50" charset="-52"/>
                </a:rPr>
                <a:t>Follo</a:t>
              </a:r>
              <a:r>
                <a:rPr kumimoji="0" lang="ru-UA" altLang="ru-UA" sz="1100" b="1" i="0" u="none" strike="noStrike" cap="none" normalizeH="0" baseline="0">
                  <a:ln>
                    <a:noFill/>
                  </a:ln>
                  <a:solidFill>
                    <a:srgbClr val="FFFFFF"/>
                  </a:solidFill>
                  <a:effectLst/>
                  <a:latin typeface="Montserrat" panose="00000500000000000000" pitchFamily="50" charset="-52"/>
                </a:rPr>
                <a:t>w Us</a:t>
              </a:r>
              <a:endParaRPr kumimoji="0" lang="ru-UA" altLang="ru-UA" sz="12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52911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5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75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D76EF8A-4B6A-4682-A694-1FF450014A1F}"/>
              </a:ext>
            </a:extLst>
          </p:cNvPr>
          <p:cNvGrpSpPr/>
          <p:nvPr/>
        </p:nvGrpSpPr>
        <p:grpSpPr>
          <a:xfrm>
            <a:off x="1838325" y="1760538"/>
            <a:ext cx="3271838" cy="3436938"/>
            <a:chOff x="1838325" y="1760538"/>
            <a:chExt cx="3271838" cy="3436938"/>
          </a:xfrm>
        </p:grpSpPr>
        <p:sp>
          <p:nvSpPr>
            <p:cNvPr id="30" name="Freeform 10">
              <a:extLst>
                <a:ext uri="{FF2B5EF4-FFF2-40B4-BE49-F238E27FC236}">
                  <a16:creationId xmlns:a16="http://schemas.microsoft.com/office/drawing/2014/main" id="{EC0DA94B-E781-4DA8-98D5-A49D1E1BFC44}"/>
                </a:ext>
              </a:extLst>
            </p:cNvPr>
            <p:cNvSpPr>
              <a:spLocks/>
            </p:cNvSpPr>
            <p:nvPr/>
          </p:nvSpPr>
          <p:spPr bwMode="auto">
            <a:xfrm>
              <a:off x="1838325" y="2236788"/>
              <a:ext cx="3271838" cy="2960688"/>
            </a:xfrm>
            <a:custGeom>
              <a:avLst/>
              <a:gdLst>
                <a:gd name="T0" fmla="*/ 731 w 860"/>
                <a:gd name="T1" fmla="*/ 777 h 777"/>
                <a:gd name="T2" fmla="*/ 129 w 860"/>
                <a:gd name="T3" fmla="*/ 777 h 777"/>
                <a:gd name="T4" fmla="*/ 0 w 860"/>
                <a:gd name="T5" fmla="*/ 648 h 777"/>
                <a:gd name="T6" fmla="*/ 0 w 860"/>
                <a:gd name="T7" fmla="*/ 129 h 777"/>
                <a:gd name="T8" fmla="*/ 129 w 860"/>
                <a:gd name="T9" fmla="*/ 0 h 777"/>
                <a:gd name="T10" fmla="*/ 731 w 860"/>
                <a:gd name="T11" fmla="*/ 0 h 777"/>
                <a:gd name="T12" fmla="*/ 860 w 860"/>
                <a:gd name="T13" fmla="*/ 129 h 777"/>
                <a:gd name="T14" fmla="*/ 860 w 860"/>
                <a:gd name="T15" fmla="*/ 648 h 777"/>
                <a:gd name="T16" fmla="*/ 731 w 860"/>
                <a:gd name="T17"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0" h="777">
                  <a:moveTo>
                    <a:pt x="731" y="777"/>
                  </a:moveTo>
                  <a:cubicBezTo>
                    <a:pt x="129" y="777"/>
                    <a:pt x="129" y="777"/>
                    <a:pt x="129" y="777"/>
                  </a:cubicBezTo>
                  <a:cubicBezTo>
                    <a:pt x="57" y="777"/>
                    <a:pt x="0" y="719"/>
                    <a:pt x="0" y="648"/>
                  </a:cubicBezTo>
                  <a:cubicBezTo>
                    <a:pt x="0" y="129"/>
                    <a:pt x="0" y="129"/>
                    <a:pt x="0" y="129"/>
                  </a:cubicBezTo>
                  <a:cubicBezTo>
                    <a:pt x="0" y="58"/>
                    <a:pt x="57" y="0"/>
                    <a:pt x="129" y="0"/>
                  </a:cubicBezTo>
                  <a:cubicBezTo>
                    <a:pt x="731" y="0"/>
                    <a:pt x="731" y="0"/>
                    <a:pt x="731" y="0"/>
                  </a:cubicBezTo>
                  <a:cubicBezTo>
                    <a:pt x="802" y="0"/>
                    <a:pt x="860" y="58"/>
                    <a:pt x="860" y="129"/>
                  </a:cubicBezTo>
                  <a:cubicBezTo>
                    <a:pt x="860" y="648"/>
                    <a:pt x="860" y="648"/>
                    <a:pt x="860" y="648"/>
                  </a:cubicBezTo>
                  <a:cubicBezTo>
                    <a:pt x="860" y="719"/>
                    <a:pt x="802" y="777"/>
                    <a:pt x="731" y="777"/>
                  </a:cubicBezTo>
                  <a:close/>
                </a:path>
              </a:pathLst>
            </a:custGeom>
            <a:solidFill>
              <a:schemeClr val="accent1"/>
            </a:solidFill>
            <a:ln>
              <a:noFill/>
            </a:ln>
            <a:effectLst>
              <a:outerShdw blurRad="368300" dist="177800" dir="2700000" algn="tl" rotWithShape="0">
                <a:schemeClr val="accent1">
                  <a:lumMod val="50000"/>
                  <a:alpha val="40000"/>
                </a:schemeClr>
              </a:outerShdw>
            </a:effectLst>
            <a:scene3d>
              <a:camera prst="orthographicFront"/>
              <a:lightRig rig="soft" dir="t"/>
            </a:scene3d>
            <a:sp3d prstMaterial="softEdge">
              <a:bevelT w="196850" h="120650"/>
            </a:sp3d>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nvGrpSpPr>
            <p:cNvPr id="3" name="Group 2">
              <a:extLst>
                <a:ext uri="{FF2B5EF4-FFF2-40B4-BE49-F238E27FC236}">
                  <a16:creationId xmlns:a16="http://schemas.microsoft.com/office/drawing/2014/main" id="{BACA83CA-9EF2-412D-96B7-4905A6BC5A2B}"/>
                </a:ext>
              </a:extLst>
            </p:cNvPr>
            <p:cNvGrpSpPr/>
            <p:nvPr/>
          </p:nvGrpSpPr>
          <p:grpSpPr>
            <a:xfrm>
              <a:off x="2365354" y="3128664"/>
              <a:ext cx="2222724" cy="1522712"/>
              <a:chOff x="2365354" y="3128664"/>
              <a:chExt cx="2222724" cy="1522712"/>
            </a:xfrm>
          </p:grpSpPr>
          <p:sp>
            <p:nvSpPr>
              <p:cNvPr id="68" name="Oval 7">
                <a:extLst>
                  <a:ext uri="{FF2B5EF4-FFF2-40B4-BE49-F238E27FC236}">
                    <a16:creationId xmlns:a16="http://schemas.microsoft.com/office/drawing/2014/main" id="{1B739C8C-5D88-4357-9575-F01554497F4D}"/>
                  </a:ext>
                </a:extLst>
              </p:cNvPr>
              <p:cNvSpPr>
                <a:spLocks noChangeArrowheads="1"/>
              </p:cNvSpPr>
              <p:nvPr/>
            </p:nvSpPr>
            <p:spPr bwMode="auto">
              <a:xfrm>
                <a:off x="2365354" y="3128664"/>
                <a:ext cx="517748" cy="516237"/>
              </a:xfrm>
              <a:prstGeom prst="ellipse">
                <a:avLst/>
              </a:prstGeom>
              <a:solidFill>
                <a:schemeClr val="accent3"/>
              </a:solidFill>
              <a:ln>
                <a:noFill/>
              </a:ln>
              <a:effectLst>
                <a:outerShdw blurRad="50800" dist="50800" dir="2700000" algn="tl" rotWithShape="0">
                  <a:schemeClr val="accent3">
                    <a:lumMod val="50000"/>
                    <a:alpha val="19000"/>
                  </a:schemeClr>
                </a:outerShdw>
              </a:effectLst>
              <a:scene3d>
                <a:camera prst="orthographicFront"/>
                <a:lightRig rig="soft" dir="t"/>
              </a:scene3d>
              <a:sp3d prstMaterial="softEdge">
                <a:bevelT w="196850" h="120650"/>
              </a:sp3d>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70" name="Oval 7">
                <a:extLst>
                  <a:ext uri="{FF2B5EF4-FFF2-40B4-BE49-F238E27FC236}">
                    <a16:creationId xmlns:a16="http://schemas.microsoft.com/office/drawing/2014/main" id="{AE8B006D-59FC-41BD-A22D-D72970B1A53F}"/>
                  </a:ext>
                </a:extLst>
              </p:cNvPr>
              <p:cNvSpPr>
                <a:spLocks noChangeArrowheads="1"/>
              </p:cNvSpPr>
              <p:nvPr/>
            </p:nvSpPr>
            <p:spPr bwMode="auto">
              <a:xfrm>
                <a:off x="3227367" y="3128664"/>
                <a:ext cx="517748" cy="516237"/>
              </a:xfrm>
              <a:prstGeom prst="ellipse">
                <a:avLst/>
              </a:prstGeom>
              <a:solidFill>
                <a:schemeClr val="accent3"/>
              </a:solidFill>
              <a:ln>
                <a:noFill/>
              </a:ln>
              <a:effectLst>
                <a:outerShdw blurRad="50800" dist="50800" dir="2700000" algn="tl" rotWithShape="0">
                  <a:schemeClr val="accent3">
                    <a:lumMod val="50000"/>
                    <a:alpha val="19000"/>
                  </a:schemeClr>
                </a:outerShdw>
              </a:effectLst>
              <a:scene3d>
                <a:camera prst="orthographicFront"/>
                <a:lightRig rig="soft" dir="t"/>
              </a:scene3d>
              <a:sp3d prstMaterial="softEdge">
                <a:bevelT w="196850" h="120650"/>
              </a:sp3d>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71" name="Oval 7">
                <a:extLst>
                  <a:ext uri="{FF2B5EF4-FFF2-40B4-BE49-F238E27FC236}">
                    <a16:creationId xmlns:a16="http://schemas.microsoft.com/office/drawing/2014/main" id="{72351931-213E-4816-833B-B03CA0F9B18D}"/>
                  </a:ext>
                </a:extLst>
              </p:cNvPr>
              <p:cNvSpPr>
                <a:spLocks noChangeArrowheads="1"/>
              </p:cNvSpPr>
              <p:nvPr/>
            </p:nvSpPr>
            <p:spPr bwMode="auto">
              <a:xfrm>
                <a:off x="4070330" y="3128664"/>
                <a:ext cx="517748" cy="516237"/>
              </a:xfrm>
              <a:prstGeom prst="ellipse">
                <a:avLst/>
              </a:prstGeom>
              <a:solidFill>
                <a:schemeClr val="accent3"/>
              </a:solidFill>
              <a:ln>
                <a:noFill/>
              </a:ln>
              <a:effectLst>
                <a:outerShdw blurRad="50800" dist="50800" dir="2700000" algn="tl" rotWithShape="0">
                  <a:schemeClr val="accent3">
                    <a:lumMod val="50000"/>
                    <a:alpha val="19000"/>
                  </a:schemeClr>
                </a:outerShdw>
              </a:effectLst>
              <a:scene3d>
                <a:camera prst="orthographicFront"/>
                <a:lightRig rig="soft" dir="t"/>
              </a:scene3d>
              <a:sp3d prstMaterial="softEdge">
                <a:bevelT w="196850" h="120650"/>
              </a:sp3d>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72" name="Oval 7">
                <a:extLst>
                  <a:ext uri="{FF2B5EF4-FFF2-40B4-BE49-F238E27FC236}">
                    <a16:creationId xmlns:a16="http://schemas.microsoft.com/office/drawing/2014/main" id="{A06A16BC-F273-4605-8DE7-FF4A36FC54EF}"/>
                  </a:ext>
                </a:extLst>
              </p:cNvPr>
              <p:cNvSpPr>
                <a:spLocks noChangeArrowheads="1"/>
              </p:cNvSpPr>
              <p:nvPr/>
            </p:nvSpPr>
            <p:spPr bwMode="auto">
              <a:xfrm>
                <a:off x="2365354" y="4135139"/>
                <a:ext cx="517748" cy="516237"/>
              </a:xfrm>
              <a:prstGeom prst="ellipse">
                <a:avLst/>
              </a:prstGeom>
              <a:solidFill>
                <a:schemeClr val="accent3"/>
              </a:solidFill>
              <a:ln>
                <a:noFill/>
              </a:ln>
              <a:effectLst>
                <a:outerShdw blurRad="50800" dist="50800" dir="2700000" algn="tl" rotWithShape="0">
                  <a:schemeClr val="accent3">
                    <a:lumMod val="50000"/>
                    <a:alpha val="19000"/>
                  </a:schemeClr>
                </a:outerShdw>
              </a:effectLst>
              <a:scene3d>
                <a:camera prst="orthographicFront"/>
                <a:lightRig rig="soft" dir="t"/>
              </a:scene3d>
              <a:sp3d prstMaterial="softEdge">
                <a:bevelT w="196850" h="120650"/>
              </a:sp3d>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73" name="Oval 7">
                <a:extLst>
                  <a:ext uri="{FF2B5EF4-FFF2-40B4-BE49-F238E27FC236}">
                    <a16:creationId xmlns:a16="http://schemas.microsoft.com/office/drawing/2014/main" id="{93E104B1-5DC6-4473-80B8-E9B08524659D}"/>
                  </a:ext>
                </a:extLst>
              </p:cNvPr>
              <p:cNvSpPr>
                <a:spLocks noChangeArrowheads="1"/>
              </p:cNvSpPr>
              <p:nvPr/>
            </p:nvSpPr>
            <p:spPr bwMode="auto">
              <a:xfrm>
                <a:off x="3227367" y="4135139"/>
                <a:ext cx="517748" cy="516237"/>
              </a:xfrm>
              <a:prstGeom prst="ellipse">
                <a:avLst/>
              </a:prstGeom>
              <a:solidFill>
                <a:schemeClr val="accent3"/>
              </a:solidFill>
              <a:ln>
                <a:noFill/>
              </a:ln>
              <a:effectLst>
                <a:outerShdw blurRad="50800" dist="50800" dir="2700000" algn="tl" rotWithShape="0">
                  <a:schemeClr val="accent3">
                    <a:lumMod val="50000"/>
                    <a:alpha val="19000"/>
                  </a:schemeClr>
                </a:outerShdw>
              </a:effectLst>
              <a:scene3d>
                <a:camera prst="orthographicFront"/>
                <a:lightRig rig="soft" dir="t"/>
              </a:scene3d>
              <a:sp3d prstMaterial="softEdge">
                <a:bevelT w="196850" h="120650"/>
              </a:sp3d>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74" name="Oval 7">
                <a:extLst>
                  <a:ext uri="{FF2B5EF4-FFF2-40B4-BE49-F238E27FC236}">
                    <a16:creationId xmlns:a16="http://schemas.microsoft.com/office/drawing/2014/main" id="{6D50AD86-2ADB-4EDF-927C-6C1AA1142053}"/>
                  </a:ext>
                </a:extLst>
              </p:cNvPr>
              <p:cNvSpPr>
                <a:spLocks noChangeArrowheads="1"/>
              </p:cNvSpPr>
              <p:nvPr/>
            </p:nvSpPr>
            <p:spPr bwMode="auto">
              <a:xfrm>
                <a:off x="4070330" y="4135139"/>
                <a:ext cx="517748" cy="516237"/>
              </a:xfrm>
              <a:prstGeom prst="ellipse">
                <a:avLst/>
              </a:prstGeom>
              <a:solidFill>
                <a:schemeClr val="accent3"/>
              </a:solidFill>
              <a:ln>
                <a:noFill/>
              </a:ln>
              <a:effectLst>
                <a:outerShdw blurRad="50800" dist="50800" dir="2700000" algn="tl" rotWithShape="0">
                  <a:schemeClr val="accent3">
                    <a:lumMod val="50000"/>
                    <a:alpha val="19000"/>
                  </a:schemeClr>
                </a:outerShdw>
              </a:effectLst>
              <a:scene3d>
                <a:camera prst="orthographicFront"/>
                <a:lightRig rig="soft" dir="t"/>
              </a:scene3d>
              <a:sp3d prstMaterial="softEdge">
                <a:bevelT w="196850" h="120650"/>
              </a:sp3d>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nvGrpSpPr>
            <p:cNvPr id="46" name="Group 45">
              <a:extLst>
                <a:ext uri="{FF2B5EF4-FFF2-40B4-BE49-F238E27FC236}">
                  <a16:creationId xmlns:a16="http://schemas.microsoft.com/office/drawing/2014/main" id="{9F4E057E-3025-4DDE-B39E-94A6614D82D5}"/>
                </a:ext>
              </a:extLst>
            </p:cNvPr>
            <p:cNvGrpSpPr/>
            <p:nvPr/>
          </p:nvGrpSpPr>
          <p:grpSpPr>
            <a:xfrm>
              <a:off x="2329657" y="1760538"/>
              <a:ext cx="577056" cy="955675"/>
              <a:chOff x="2329657" y="1760538"/>
              <a:chExt cx="577056" cy="955675"/>
            </a:xfrm>
          </p:grpSpPr>
          <p:sp>
            <p:nvSpPr>
              <p:cNvPr id="43" name="Freeform 23">
                <a:extLst>
                  <a:ext uri="{FF2B5EF4-FFF2-40B4-BE49-F238E27FC236}">
                    <a16:creationId xmlns:a16="http://schemas.microsoft.com/office/drawing/2014/main" id="{4B98D14F-9B77-4F88-B51D-89B22E447CC0}"/>
                  </a:ext>
                </a:extLst>
              </p:cNvPr>
              <p:cNvSpPr>
                <a:spLocks/>
              </p:cNvSpPr>
              <p:nvPr/>
            </p:nvSpPr>
            <p:spPr bwMode="auto">
              <a:xfrm>
                <a:off x="2329657" y="2236788"/>
                <a:ext cx="574675" cy="479425"/>
              </a:xfrm>
              <a:custGeom>
                <a:avLst/>
                <a:gdLst>
                  <a:gd name="T0" fmla="*/ 0 w 151"/>
                  <a:gd name="T1" fmla="*/ 0 h 126"/>
                  <a:gd name="T2" fmla="*/ 0 w 151"/>
                  <a:gd name="T3" fmla="*/ 50 h 126"/>
                  <a:gd name="T4" fmla="*/ 75 w 151"/>
                  <a:gd name="T5" fmla="*/ 126 h 126"/>
                  <a:gd name="T6" fmla="*/ 151 w 151"/>
                  <a:gd name="T7" fmla="*/ 50 h 126"/>
                  <a:gd name="T8" fmla="*/ 151 w 151"/>
                  <a:gd name="T9" fmla="*/ 0 h 126"/>
                  <a:gd name="T10" fmla="*/ 0 w 151"/>
                  <a:gd name="T11" fmla="*/ 0 h 126"/>
                </a:gdLst>
                <a:ahLst/>
                <a:cxnLst>
                  <a:cxn ang="0">
                    <a:pos x="T0" y="T1"/>
                  </a:cxn>
                  <a:cxn ang="0">
                    <a:pos x="T2" y="T3"/>
                  </a:cxn>
                  <a:cxn ang="0">
                    <a:pos x="T4" y="T5"/>
                  </a:cxn>
                  <a:cxn ang="0">
                    <a:pos x="T6" y="T7"/>
                  </a:cxn>
                  <a:cxn ang="0">
                    <a:pos x="T8" y="T9"/>
                  </a:cxn>
                  <a:cxn ang="0">
                    <a:pos x="T10" y="T11"/>
                  </a:cxn>
                </a:cxnLst>
                <a:rect l="0" t="0" r="r" b="b"/>
                <a:pathLst>
                  <a:path w="151" h="126">
                    <a:moveTo>
                      <a:pt x="0" y="0"/>
                    </a:moveTo>
                    <a:cubicBezTo>
                      <a:pt x="0" y="50"/>
                      <a:pt x="0" y="50"/>
                      <a:pt x="0" y="50"/>
                    </a:cubicBezTo>
                    <a:cubicBezTo>
                      <a:pt x="0" y="92"/>
                      <a:pt x="34" y="126"/>
                      <a:pt x="75" y="126"/>
                    </a:cubicBezTo>
                    <a:cubicBezTo>
                      <a:pt x="117" y="126"/>
                      <a:pt x="151" y="92"/>
                      <a:pt x="151" y="50"/>
                    </a:cubicBezTo>
                    <a:cubicBezTo>
                      <a:pt x="151" y="0"/>
                      <a:pt x="151" y="0"/>
                      <a:pt x="151" y="0"/>
                    </a:cubicBezTo>
                    <a:lnTo>
                      <a:pt x="0" y="0"/>
                    </a:lnTo>
                    <a:close/>
                  </a:path>
                </a:pathLst>
              </a:custGeom>
              <a:solidFill>
                <a:schemeClr val="accent3"/>
              </a:solidFill>
              <a:ln>
                <a:noFill/>
              </a:ln>
              <a:effectLst>
                <a:outerShdw blurRad="114300" dist="76200" dir="2700000" algn="tl" rotWithShape="0">
                  <a:schemeClr val="accent3">
                    <a:lumMod val="50000"/>
                    <a:alpha val="40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1" name="Freeform 11">
                <a:extLst>
                  <a:ext uri="{FF2B5EF4-FFF2-40B4-BE49-F238E27FC236}">
                    <a16:creationId xmlns:a16="http://schemas.microsoft.com/office/drawing/2014/main" id="{F5445566-0870-4490-B60E-1FAC4DC3845B}"/>
                  </a:ext>
                </a:extLst>
              </p:cNvPr>
              <p:cNvSpPr>
                <a:spLocks/>
              </p:cNvSpPr>
              <p:nvPr/>
            </p:nvSpPr>
            <p:spPr bwMode="auto">
              <a:xfrm>
                <a:off x="2332038" y="1760538"/>
                <a:ext cx="574675" cy="955675"/>
              </a:xfrm>
              <a:custGeom>
                <a:avLst/>
                <a:gdLst>
                  <a:gd name="T0" fmla="*/ 75 w 151"/>
                  <a:gd name="T1" fmla="*/ 251 h 251"/>
                  <a:gd name="T2" fmla="*/ 0 w 151"/>
                  <a:gd name="T3" fmla="*/ 175 h 251"/>
                  <a:gd name="T4" fmla="*/ 0 w 151"/>
                  <a:gd name="T5" fmla="*/ 76 h 251"/>
                  <a:gd name="T6" fmla="*/ 75 w 151"/>
                  <a:gd name="T7" fmla="*/ 0 h 251"/>
                  <a:gd name="T8" fmla="*/ 151 w 151"/>
                  <a:gd name="T9" fmla="*/ 76 h 251"/>
                  <a:gd name="T10" fmla="*/ 151 w 151"/>
                  <a:gd name="T11" fmla="*/ 175 h 251"/>
                  <a:gd name="T12" fmla="*/ 75 w 151"/>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51" h="251">
                    <a:moveTo>
                      <a:pt x="75" y="251"/>
                    </a:moveTo>
                    <a:cubicBezTo>
                      <a:pt x="34" y="251"/>
                      <a:pt x="0" y="217"/>
                      <a:pt x="0" y="175"/>
                    </a:cubicBezTo>
                    <a:cubicBezTo>
                      <a:pt x="0" y="76"/>
                      <a:pt x="0" y="76"/>
                      <a:pt x="0" y="76"/>
                    </a:cubicBezTo>
                    <a:cubicBezTo>
                      <a:pt x="0" y="34"/>
                      <a:pt x="34" y="0"/>
                      <a:pt x="75" y="0"/>
                    </a:cubicBezTo>
                    <a:cubicBezTo>
                      <a:pt x="117" y="0"/>
                      <a:pt x="151" y="34"/>
                      <a:pt x="151" y="76"/>
                    </a:cubicBezTo>
                    <a:cubicBezTo>
                      <a:pt x="151" y="175"/>
                      <a:pt x="151" y="175"/>
                      <a:pt x="151" y="175"/>
                    </a:cubicBezTo>
                    <a:cubicBezTo>
                      <a:pt x="151" y="217"/>
                      <a:pt x="117" y="251"/>
                      <a:pt x="75" y="251"/>
                    </a:cubicBezTo>
                    <a:close/>
                  </a:path>
                </a:pathLst>
              </a:custGeom>
              <a:solidFill>
                <a:schemeClr val="accent3"/>
              </a:solidFill>
              <a:ln>
                <a:noFill/>
              </a:ln>
              <a:scene3d>
                <a:camera prst="orthographicFront"/>
                <a:lightRig rig="soft" dir="t"/>
              </a:scene3d>
              <a:sp3d prstMaterial="softEdge">
                <a:bevelT w="196850" h="120650"/>
              </a:sp3d>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47" name="Group 46">
              <a:extLst>
                <a:ext uri="{FF2B5EF4-FFF2-40B4-BE49-F238E27FC236}">
                  <a16:creationId xmlns:a16="http://schemas.microsoft.com/office/drawing/2014/main" id="{0D2456D5-A9DD-4094-8CD1-AA30FAD785F6}"/>
                </a:ext>
              </a:extLst>
            </p:cNvPr>
            <p:cNvGrpSpPr/>
            <p:nvPr/>
          </p:nvGrpSpPr>
          <p:grpSpPr>
            <a:xfrm>
              <a:off x="4037013" y="1760538"/>
              <a:ext cx="579438" cy="955675"/>
              <a:chOff x="4037013" y="1760538"/>
              <a:chExt cx="579438" cy="955675"/>
            </a:xfrm>
          </p:grpSpPr>
          <p:sp>
            <p:nvSpPr>
              <p:cNvPr id="45" name="Freeform 23">
                <a:extLst>
                  <a:ext uri="{FF2B5EF4-FFF2-40B4-BE49-F238E27FC236}">
                    <a16:creationId xmlns:a16="http://schemas.microsoft.com/office/drawing/2014/main" id="{A29218D3-6130-4ADD-8724-87A6EAEB35EE}"/>
                  </a:ext>
                </a:extLst>
              </p:cNvPr>
              <p:cNvSpPr>
                <a:spLocks/>
              </p:cNvSpPr>
              <p:nvPr/>
            </p:nvSpPr>
            <p:spPr bwMode="auto">
              <a:xfrm>
                <a:off x="4037807" y="2236788"/>
                <a:ext cx="574675" cy="479425"/>
              </a:xfrm>
              <a:custGeom>
                <a:avLst/>
                <a:gdLst>
                  <a:gd name="T0" fmla="*/ 0 w 151"/>
                  <a:gd name="T1" fmla="*/ 0 h 126"/>
                  <a:gd name="T2" fmla="*/ 0 w 151"/>
                  <a:gd name="T3" fmla="*/ 50 h 126"/>
                  <a:gd name="T4" fmla="*/ 75 w 151"/>
                  <a:gd name="T5" fmla="*/ 126 h 126"/>
                  <a:gd name="T6" fmla="*/ 151 w 151"/>
                  <a:gd name="T7" fmla="*/ 50 h 126"/>
                  <a:gd name="T8" fmla="*/ 151 w 151"/>
                  <a:gd name="T9" fmla="*/ 0 h 126"/>
                  <a:gd name="T10" fmla="*/ 0 w 151"/>
                  <a:gd name="T11" fmla="*/ 0 h 126"/>
                </a:gdLst>
                <a:ahLst/>
                <a:cxnLst>
                  <a:cxn ang="0">
                    <a:pos x="T0" y="T1"/>
                  </a:cxn>
                  <a:cxn ang="0">
                    <a:pos x="T2" y="T3"/>
                  </a:cxn>
                  <a:cxn ang="0">
                    <a:pos x="T4" y="T5"/>
                  </a:cxn>
                  <a:cxn ang="0">
                    <a:pos x="T6" y="T7"/>
                  </a:cxn>
                  <a:cxn ang="0">
                    <a:pos x="T8" y="T9"/>
                  </a:cxn>
                  <a:cxn ang="0">
                    <a:pos x="T10" y="T11"/>
                  </a:cxn>
                </a:cxnLst>
                <a:rect l="0" t="0" r="r" b="b"/>
                <a:pathLst>
                  <a:path w="151" h="126">
                    <a:moveTo>
                      <a:pt x="0" y="0"/>
                    </a:moveTo>
                    <a:cubicBezTo>
                      <a:pt x="0" y="50"/>
                      <a:pt x="0" y="50"/>
                      <a:pt x="0" y="50"/>
                    </a:cubicBezTo>
                    <a:cubicBezTo>
                      <a:pt x="0" y="92"/>
                      <a:pt x="34" y="126"/>
                      <a:pt x="75" y="126"/>
                    </a:cubicBezTo>
                    <a:cubicBezTo>
                      <a:pt x="117" y="126"/>
                      <a:pt x="151" y="92"/>
                      <a:pt x="151" y="50"/>
                    </a:cubicBezTo>
                    <a:cubicBezTo>
                      <a:pt x="151" y="0"/>
                      <a:pt x="151" y="0"/>
                      <a:pt x="151" y="0"/>
                    </a:cubicBezTo>
                    <a:lnTo>
                      <a:pt x="0" y="0"/>
                    </a:lnTo>
                    <a:close/>
                  </a:path>
                </a:pathLst>
              </a:custGeom>
              <a:solidFill>
                <a:schemeClr val="accent3"/>
              </a:solidFill>
              <a:ln>
                <a:noFill/>
              </a:ln>
              <a:effectLst>
                <a:outerShdw blurRad="114300" dist="76200" dir="2700000" algn="tl" rotWithShape="0">
                  <a:schemeClr val="accent3">
                    <a:lumMod val="50000"/>
                    <a:alpha val="40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32" name="Freeform 12">
                <a:extLst>
                  <a:ext uri="{FF2B5EF4-FFF2-40B4-BE49-F238E27FC236}">
                    <a16:creationId xmlns:a16="http://schemas.microsoft.com/office/drawing/2014/main" id="{59452701-E7FE-4F5E-82AE-319226D98C2C}"/>
                  </a:ext>
                </a:extLst>
              </p:cNvPr>
              <p:cNvSpPr>
                <a:spLocks/>
              </p:cNvSpPr>
              <p:nvPr/>
            </p:nvSpPr>
            <p:spPr bwMode="auto">
              <a:xfrm>
                <a:off x="4037013" y="1760538"/>
                <a:ext cx="579438" cy="955675"/>
              </a:xfrm>
              <a:custGeom>
                <a:avLst/>
                <a:gdLst>
                  <a:gd name="T0" fmla="*/ 76 w 152"/>
                  <a:gd name="T1" fmla="*/ 251 h 251"/>
                  <a:gd name="T2" fmla="*/ 0 w 152"/>
                  <a:gd name="T3" fmla="*/ 175 h 251"/>
                  <a:gd name="T4" fmla="*/ 0 w 152"/>
                  <a:gd name="T5" fmla="*/ 76 h 251"/>
                  <a:gd name="T6" fmla="*/ 76 w 152"/>
                  <a:gd name="T7" fmla="*/ 0 h 251"/>
                  <a:gd name="T8" fmla="*/ 152 w 152"/>
                  <a:gd name="T9" fmla="*/ 76 h 251"/>
                  <a:gd name="T10" fmla="*/ 152 w 152"/>
                  <a:gd name="T11" fmla="*/ 175 h 251"/>
                  <a:gd name="T12" fmla="*/ 76 w 152"/>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52" h="251">
                    <a:moveTo>
                      <a:pt x="76" y="251"/>
                    </a:moveTo>
                    <a:cubicBezTo>
                      <a:pt x="34" y="251"/>
                      <a:pt x="0" y="217"/>
                      <a:pt x="0" y="175"/>
                    </a:cubicBezTo>
                    <a:cubicBezTo>
                      <a:pt x="0" y="76"/>
                      <a:pt x="0" y="76"/>
                      <a:pt x="0" y="76"/>
                    </a:cubicBezTo>
                    <a:cubicBezTo>
                      <a:pt x="0" y="34"/>
                      <a:pt x="34" y="0"/>
                      <a:pt x="76" y="0"/>
                    </a:cubicBezTo>
                    <a:cubicBezTo>
                      <a:pt x="118" y="0"/>
                      <a:pt x="152" y="34"/>
                      <a:pt x="152" y="76"/>
                    </a:cubicBezTo>
                    <a:cubicBezTo>
                      <a:pt x="152" y="175"/>
                      <a:pt x="152" y="175"/>
                      <a:pt x="152" y="175"/>
                    </a:cubicBezTo>
                    <a:cubicBezTo>
                      <a:pt x="152" y="217"/>
                      <a:pt x="118" y="251"/>
                      <a:pt x="76" y="251"/>
                    </a:cubicBezTo>
                    <a:close/>
                  </a:path>
                </a:pathLst>
              </a:custGeom>
              <a:solidFill>
                <a:schemeClr val="accent3"/>
              </a:solidFill>
              <a:ln>
                <a:noFill/>
              </a:ln>
              <a:scene3d>
                <a:camera prst="orthographicFront"/>
                <a:lightRig rig="soft" dir="t"/>
              </a:scene3d>
              <a:sp3d prstMaterial="softEdge">
                <a:bevelT w="196850" h="120650"/>
              </a:sp3d>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sp>
        <p:nvSpPr>
          <p:cNvPr id="39" name="Oval 19">
            <a:extLst>
              <a:ext uri="{FF2B5EF4-FFF2-40B4-BE49-F238E27FC236}">
                <a16:creationId xmlns:a16="http://schemas.microsoft.com/office/drawing/2014/main" id="{2C90251F-01AA-44FD-8C1D-AEBEE44D6F1C}"/>
              </a:ext>
            </a:extLst>
          </p:cNvPr>
          <p:cNvSpPr>
            <a:spLocks noChangeArrowheads="1"/>
          </p:cNvSpPr>
          <p:nvPr/>
        </p:nvSpPr>
        <p:spPr bwMode="auto">
          <a:xfrm>
            <a:off x="4197350" y="3889375"/>
            <a:ext cx="1674813" cy="1676400"/>
          </a:xfrm>
          <a:prstGeom prst="ellipse">
            <a:avLst/>
          </a:prstGeom>
          <a:gradFill>
            <a:gsLst>
              <a:gs pos="0">
                <a:schemeClr val="accent1"/>
              </a:gs>
              <a:gs pos="100000">
                <a:srgbClr val="8486F0"/>
              </a:gs>
            </a:gsLst>
            <a:lin ang="2700000" scaled="0"/>
          </a:gradFill>
          <a:ln w="9525">
            <a:noFill/>
            <a:round/>
            <a:headEnd/>
            <a:tailEnd/>
          </a:ln>
          <a:effectLst>
            <a:outerShdw blurRad="190500" dist="1905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75" name="Freeform: Shape 74">
            <a:extLst>
              <a:ext uri="{FF2B5EF4-FFF2-40B4-BE49-F238E27FC236}">
                <a16:creationId xmlns:a16="http://schemas.microsoft.com/office/drawing/2014/main" id="{81D38C9A-8134-4A91-8BC9-863B1DA0B80D}"/>
              </a:ext>
            </a:extLst>
          </p:cNvPr>
          <p:cNvSpPr>
            <a:spLocks noChangeArrowheads="1"/>
          </p:cNvSpPr>
          <p:nvPr/>
        </p:nvSpPr>
        <p:spPr bwMode="auto">
          <a:xfrm>
            <a:off x="4099069" y="3987927"/>
            <a:ext cx="622156" cy="807666"/>
          </a:xfrm>
          <a:custGeom>
            <a:avLst/>
            <a:gdLst>
              <a:gd name="connsiteX0" fmla="*/ 221324 w 382845"/>
              <a:gd name="connsiteY0" fmla="*/ 0 h 497010"/>
              <a:gd name="connsiteX1" fmla="*/ 224737 w 382845"/>
              <a:gd name="connsiteY1" fmla="*/ 1056 h 497010"/>
              <a:gd name="connsiteX2" fmla="*/ 382845 w 382845"/>
              <a:gd name="connsiteY2" fmla="*/ 238891 h 497010"/>
              <a:gd name="connsiteX3" fmla="*/ 123971 w 382845"/>
              <a:gd name="connsiteY3" fmla="*/ 497010 h 497010"/>
              <a:gd name="connsiteX4" fmla="*/ 23206 w 382845"/>
              <a:gd name="connsiteY4" fmla="*/ 476726 h 497010"/>
              <a:gd name="connsiteX5" fmla="*/ 0 w 382845"/>
              <a:gd name="connsiteY5" fmla="*/ 464167 h 497010"/>
              <a:gd name="connsiteX6" fmla="*/ 9130 w 382845"/>
              <a:gd name="connsiteY6" fmla="*/ 404282 h 497010"/>
              <a:gd name="connsiteX7" fmla="*/ 135133 w 382845"/>
              <a:gd name="connsiteY7" fmla="*/ 104563 h 497010"/>
              <a:gd name="connsiteX0" fmla="*/ 221324 w 382845"/>
              <a:gd name="connsiteY0" fmla="*/ 0 h 497010"/>
              <a:gd name="connsiteX1" fmla="*/ 224737 w 382845"/>
              <a:gd name="connsiteY1" fmla="*/ 1056 h 497010"/>
              <a:gd name="connsiteX2" fmla="*/ 382845 w 382845"/>
              <a:gd name="connsiteY2" fmla="*/ 238891 h 497010"/>
              <a:gd name="connsiteX3" fmla="*/ 123971 w 382845"/>
              <a:gd name="connsiteY3" fmla="*/ 497010 h 497010"/>
              <a:gd name="connsiteX4" fmla="*/ 23206 w 382845"/>
              <a:gd name="connsiteY4" fmla="*/ 476726 h 497010"/>
              <a:gd name="connsiteX5" fmla="*/ 0 w 382845"/>
              <a:gd name="connsiteY5" fmla="*/ 464167 h 497010"/>
              <a:gd name="connsiteX6" fmla="*/ 9130 w 382845"/>
              <a:gd name="connsiteY6" fmla="*/ 404282 h 497010"/>
              <a:gd name="connsiteX7" fmla="*/ 126996 w 382845"/>
              <a:gd name="connsiteY7" fmla="*/ 101309 h 497010"/>
              <a:gd name="connsiteX8" fmla="*/ 221324 w 382845"/>
              <a:gd name="connsiteY8" fmla="*/ 0 h 497010"/>
              <a:gd name="connsiteX0" fmla="*/ 221324 w 382845"/>
              <a:gd name="connsiteY0" fmla="*/ 0 h 497010"/>
              <a:gd name="connsiteX1" fmla="*/ 224737 w 382845"/>
              <a:gd name="connsiteY1" fmla="*/ 1056 h 497010"/>
              <a:gd name="connsiteX2" fmla="*/ 382845 w 382845"/>
              <a:gd name="connsiteY2" fmla="*/ 238891 h 497010"/>
              <a:gd name="connsiteX3" fmla="*/ 123971 w 382845"/>
              <a:gd name="connsiteY3" fmla="*/ 497010 h 497010"/>
              <a:gd name="connsiteX4" fmla="*/ 23206 w 382845"/>
              <a:gd name="connsiteY4" fmla="*/ 476726 h 497010"/>
              <a:gd name="connsiteX5" fmla="*/ 0 w 382845"/>
              <a:gd name="connsiteY5" fmla="*/ 464167 h 497010"/>
              <a:gd name="connsiteX6" fmla="*/ 4248 w 382845"/>
              <a:gd name="connsiteY6" fmla="*/ 397773 h 497010"/>
              <a:gd name="connsiteX7" fmla="*/ 126996 w 382845"/>
              <a:gd name="connsiteY7" fmla="*/ 101309 h 497010"/>
              <a:gd name="connsiteX8" fmla="*/ 221324 w 382845"/>
              <a:gd name="connsiteY8" fmla="*/ 0 h 497010"/>
              <a:gd name="connsiteX0" fmla="*/ 221324 w 382845"/>
              <a:gd name="connsiteY0" fmla="*/ 0 h 497010"/>
              <a:gd name="connsiteX1" fmla="*/ 224737 w 382845"/>
              <a:gd name="connsiteY1" fmla="*/ 1056 h 497010"/>
              <a:gd name="connsiteX2" fmla="*/ 382845 w 382845"/>
              <a:gd name="connsiteY2" fmla="*/ 238891 h 497010"/>
              <a:gd name="connsiteX3" fmla="*/ 123971 w 382845"/>
              <a:gd name="connsiteY3" fmla="*/ 497010 h 497010"/>
              <a:gd name="connsiteX4" fmla="*/ 23206 w 382845"/>
              <a:gd name="connsiteY4" fmla="*/ 476726 h 497010"/>
              <a:gd name="connsiteX5" fmla="*/ 0 w 382845"/>
              <a:gd name="connsiteY5" fmla="*/ 464167 h 497010"/>
              <a:gd name="connsiteX6" fmla="*/ 4248 w 382845"/>
              <a:gd name="connsiteY6" fmla="*/ 397773 h 497010"/>
              <a:gd name="connsiteX7" fmla="*/ 126996 w 382845"/>
              <a:gd name="connsiteY7" fmla="*/ 101309 h 497010"/>
              <a:gd name="connsiteX8" fmla="*/ 221324 w 382845"/>
              <a:gd name="connsiteY8" fmla="*/ 0 h 497010"/>
              <a:gd name="connsiteX0" fmla="*/ 221324 w 382845"/>
              <a:gd name="connsiteY0" fmla="*/ 0 h 497010"/>
              <a:gd name="connsiteX1" fmla="*/ 224737 w 382845"/>
              <a:gd name="connsiteY1" fmla="*/ 1056 h 497010"/>
              <a:gd name="connsiteX2" fmla="*/ 382845 w 382845"/>
              <a:gd name="connsiteY2" fmla="*/ 238891 h 497010"/>
              <a:gd name="connsiteX3" fmla="*/ 123971 w 382845"/>
              <a:gd name="connsiteY3" fmla="*/ 497010 h 497010"/>
              <a:gd name="connsiteX4" fmla="*/ 23206 w 382845"/>
              <a:gd name="connsiteY4" fmla="*/ 476726 h 497010"/>
              <a:gd name="connsiteX5" fmla="*/ 0 w 382845"/>
              <a:gd name="connsiteY5" fmla="*/ 464167 h 497010"/>
              <a:gd name="connsiteX6" fmla="*/ 4248 w 382845"/>
              <a:gd name="connsiteY6" fmla="*/ 397773 h 497010"/>
              <a:gd name="connsiteX7" fmla="*/ 113978 w 382845"/>
              <a:gd name="connsiteY7" fmla="*/ 96427 h 497010"/>
              <a:gd name="connsiteX8" fmla="*/ 221324 w 382845"/>
              <a:gd name="connsiteY8" fmla="*/ 0 h 497010"/>
              <a:gd name="connsiteX0" fmla="*/ 221324 w 382845"/>
              <a:gd name="connsiteY0" fmla="*/ 0 h 497010"/>
              <a:gd name="connsiteX1" fmla="*/ 224737 w 382845"/>
              <a:gd name="connsiteY1" fmla="*/ 1056 h 497010"/>
              <a:gd name="connsiteX2" fmla="*/ 382845 w 382845"/>
              <a:gd name="connsiteY2" fmla="*/ 238891 h 497010"/>
              <a:gd name="connsiteX3" fmla="*/ 123971 w 382845"/>
              <a:gd name="connsiteY3" fmla="*/ 497010 h 497010"/>
              <a:gd name="connsiteX4" fmla="*/ 23206 w 382845"/>
              <a:gd name="connsiteY4" fmla="*/ 476726 h 497010"/>
              <a:gd name="connsiteX5" fmla="*/ 0 w 382845"/>
              <a:gd name="connsiteY5" fmla="*/ 464167 h 497010"/>
              <a:gd name="connsiteX6" fmla="*/ 4248 w 382845"/>
              <a:gd name="connsiteY6" fmla="*/ 397773 h 497010"/>
              <a:gd name="connsiteX7" fmla="*/ 113978 w 382845"/>
              <a:gd name="connsiteY7" fmla="*/ 96427 h 497010"/>
              <a:gd name="connsiteX8" fmla="*/ 221324 w 382845"/>
              <a:gd name="connsiteY8" fmla="*/ 0 h 497010"/>
              <a:gd name="connsiteX0" fmla="*/ 221958 w 383479"/>
              <a:gd name="connsiteY0" fmla="*/ 0 h 497010"/>
              <a:gd name="connsiteX1" fmla="*/ 225371 w 383479"/>
              <a:gd name="connsiteY1" fmla="*/ 1056 h 497010"/>
              <a:gd name="connsiteX2" fmla="*/ 383479 w 383479"/>
              <a:gd name="connsiteY2" fmla="*/ 238891 h 497010"/>
              <a:gd name="connsiteX3" fmla="*/ 124605 w 383479"/>
              <a:gd name="connsiteY3" fmla="*/ 497010 h 497010"/>
              <a:gd name="connsiteX4" fmla="*/ 23840 w 383479"/>
              <a:gd name="connsiteY4" fmla="*/ 476726 h 497010"/>
              <a:gd name="connsiteX5" fmla="*/ 634 w 383479"/>
              <a:gd name="connsiteY5" fmla="*/ 464167 h 497010"/>
              <a:gd name="connsiteX6" fmla="*/ 0 w 383479"/>
              <a:gd name="connsiteY6" fmla="*/ 381500 h 497010"/>
              <a:gd name="connsiteX7" fmla="*/ 114612 w 383479"/>
              <a:gd name="connsiteY7" fmla="*/ 96427 h 497010"/>
              <a:gd name="connsiteX8" fmla="*/ 221958 w 383479"/>
              <a:gd name="connsiteY8" fmla="*/ 0 h 497010"/>
              <a:gd name="connsiteX0" fmla="*/ 221331 w 382852"/>
              <a:gd name="connsiteY0" fmla="*/ 0 h 497010"/>
              <a:gd name="connsiteX1" fmla="*/ 224744 w 382852"/>
              <a:gd name="connsiteY1" fmla="*/ 1056 h 497010"/>
              <a:gd name="connsiteX2" fmla="*/ 382852 w 382852"/>
              <a:gd name="connsiteY2" fmla="*/ 238891 h 497010"/>
              <a:gd name="connsiteX3" fmla="*/ 123978 w 382852"/>
              <a:gd name="connsiteY3" fmla="*/ 497010 h 497010"/>
              <a:gd name="connsiteX4" fmla="*/ 23213 w 382852"/>
              <a:gd name="connsiteY4" fmla="*/ 476726 h 497010"/>
              <a:gd name="connsiteX5" fmla="*/ 7 w 382852"/>
              <a:gd name="connsiteY5" fmla="*/ 464167 h 497010"/>
              <a:gd name="connsiteX6" fmla="*/ 4255 w 382852"/>
              <a:gd name="connsiteY6" fmla="*/ 381500 h 497010"/>
              <a:gd name="connsiteX7" fmla="*/ 113985 w 382852"/>
              <a:gd name="connsiteY7" fmla="*/ 96427 h 497010"/>
              <a:gd name="connsiteX8" fmla="*/ 221331 w 382852"/>
              <a:gd name="connsiteY8" fmla="*/ 0 h 497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852" h="497010">
                <a:moveTo>
                  <a:pt x="221331" y="0"/>
                </a:moveTo>
                <a:lnTo>
                  <a:pt x="224744" y="1056"/>
                </a:lnTo>
                <a:cubicBezTo>
                  <a:pt x="317657" y="40241"/>
                  <a:pt x="382852" y="131975"/>
                  <a:pt x="382852" y="238891"/>
                </a:cubicBezTo>
                <a:cubicBezTo>
                  <a:pt x="382852" y="381446"/>
                  <a:pt x="266950" y="497010"/>
                  <a:pt x="123978" y="497010"/>
                </a:cubicBezTo>
                <a:cubicBezTo>
                  <a:pt x="88235" y="497010"/>
                  <a:pt x="54184" y="489788"/>
                  <a:pt x="23213" y="476726"/>
                </a:cubicBezTo>
                <a:lnTo>
                  <a:pt x="7" y="464167"/>
                </a:lnTo>
                <a:cubicBezTo>
                  <a:pt x="-204" y="436611"/>
                  <a:pt x="4466" y="409056"/>
                  <a:pt x="4255" y="381500"/>
                </a:cubicBezTo>
                <a:cubicBezTo>
                  <a:pt x="20056" y="254471"/>
                  <a:pt x="53790" y="185612"/>
                  <a:pt x="113985" y="96427"/>
                </a:cubicBezTo>
                <a:cubicBezTo>
                  <a:pt x="142715" y="61573"/>
                  <a:pt x="192601" y="34854"/>
                  <a:pt x="221331" y="0"/>
                </a:cubicBezTo>
                <a:close/>
              </a:path>
            </a:pathLst>
          </a:custGeom>
          <a:solidFill>
            <a:schemeClr val="accent3">
              <a:alpha val="38000"/>
            </a:schemeClr>
          </a:solidFill>
          <a:ln>
            <a:noFill/>
          </a:ln>
          <a:effectLst>
            <a:softEdge rad="1143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p>
        </p:txBody>
      </p:sp>
      <p:grpSp>
        <p:nvGrpSpPr>
          <p:cNvPr id="2" name="Group 1">
            <a:extLst>
              <a:ext uri="{FF2B5EF4-FFF2-40B4-BE49-F238E27FC236}">
                <a16:creationId xmlns:a16="http://schemas.microsoft.com/office/drawing/2014/main" id="{3D13E3C2-7227-450C-985B-250550690917}"/>
              </a:ext>
            </a:extLst>
          </p:cNvPr>
          <p:cNvGrpSpPr/>
          <p:nvPr/>
        </p:nvGrpSpPr>
        <p:grpSpPr>
          <a:xfrm>
            <a:off x="4194175" y="3886200"/>
            <a:ext cx="1681163" cy="1684338"/>
            <a:chOff x="4194175" y="3886200"/>
            <a:chExt cx="1681163" cy="1684338"/>
          </a:xfrm>
        </p:grpSpPr>
        <p:sp>
          <p:nvSpPr>
            <p:cNvPr id="40" name="Oval 20">
              <a:extLst>
                <a:ext uri="{FF2B5EF4-FFF2-40B4-BE49-F238E27FC236}">
                  <a16:creationId xmlns:a16="http://schemas.microsoft.com/office/drawing/2014/main" id="{9AEF45FA-5334-40C5-B154-3D5D459A7B09}"/>
                </a:ext>
              </a:extLst>
            </p:cNvPr>
            <p:cNvSpPr>
              <a:spLocks noChangeArrowheads="1"/>
            </p:cNvSpPr>
            <p:nvPr/>
          </p:nvSpPr>
          <p:spPr bwMode="auto">
            <a:xfrm>
              <a:off x="4197350" y="3889375"/>
              <a:ext cx="1674813" cy="1676400"/>
            </a:xfrm>
            <a:prstGeom prst="ellipse">
              <a:avLst/>
            </a:pr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1" name="Freeform 21">
              <a:extLst>
                <a:ext uri="{FF2B5EF4-FFF2-40B4-BE49-F238E27FC236}">
                  <a16:creationId xmlns:a16="http://schemas.microsoft.com/office/drawing/2014/main" id="{2091DEC4-490F-4328-BD7D-26651A0060BE}"/>
                </a:ext>
              </a:extLst>
            </p:cNvPr>
            <p:cNvSpPr>
              <a:spLocks noEditPoints="1"/>
            </p:cNvSpPr>
            <p:nvPr/>
          </p:nvSpPr>
          <p:spPr bwMode="auto">
            <a:xfrm>
              <a:off x="4194175" y="3886200"/>
              <a:ext cx="1681163" cy="1684338"/>
            </a:xfrm>
            <a:custGeom>
              <a:avLst/>
              <a:gdLst>
                <a:gd name="T0" fmla="*/ 221 w 442"/>
                <a:gd name="T1" fmla="*/ 442 h 442"/>
                <a:gd name="T2" fmla="*/ 0 w 442"/>
                <a:gd name="T3" fmla="*/ 221 h 442"/>
                <a:gd name="T4" fmla="*/ 221 w 442"/>
                <a:gd name="T5" fmla="*/ 0 h 442"/>
                <a:gd name="T6" fmla="*/ 442 w 442"/>
                <a:gd name="T7" fmla="*/ 221 h 442"/>
                <a:gd name="T8" fmla="*/ 221 w 442"/>
                <a:gd name="T9" fmla="*/ 442 h 442"/>
                <a:gd name="T10" fmla="*/ 221 w 442"/>
                <a:gd name="T11" fmla="*/ 2 h 442"/>
                <a:gd name="T12" fmla="*/ 1 w 442"/>
                <a:gd name="T13" fmla="*/ 221 h 442"/>
                <a:gd name="T14" fmla="*/ 221 w 442"/>
                <a:gd name="T15" fmla="*/ 440 h 442"/>
                <a:gd name="T16" fmla="*/ 440 w 442"/>
                <a:gd name="T17" fmla="*/ 221 h 442"/>
                <a:gd name="T18" fmla="*/ 221 w 442"/>
                <a:gd name="T19" fmla="*/ 2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2" h="442">
                  <a:moveTo>
                    <a:pt x="221" y="442"/>
                  </a:moveTo>
                  <a:cubicBezTo>
                    <a:pt x="99" y="442"/>
                    <a:pt x="0" y="343"/>
                    <a:pt x="0" y="221"/>
                  </a:cubicBezTo>
                  <a:cubicBezTo>
                    <a:pt x="0" y="99"/>
                    <a:pt x="99" y="0"/>
                    <a:pt x="221" y="0"/>
                  </a:cubicBezTo>
                  <a:cubicBezTo>
                    <a:pt x="343" y="0"/>
                    <a:pt x="442" y="99"/>
                    <a:pt x="442" y="221"/>
                  </a:cubicBezTo>
                  <a:cubicBezTo>
                    <a:pt x="442" y="343"/>
                    <a:pt x="343" y="442"/>
                    <a:pt x="221" y="442"/>
                  </a:cubicBezTo>
                  <a:close/>
                  <a:moveTo>
                    <a:pt x="221" y="2"/>
                  </a:moveTo>
                  <a:cubicBezTo>
                    <a:pt x="100" y="2"/>
                    <a:pt x="1" y="100"/>
                    <a:pt x="1" y="221"/>
                  </a:cubicBezTo>
                  <a:cubicBezTo>
                    <a:pt x="1" y="342"/>
                    <a:pt x="100" y="440"/>
                    <a:pt x="221" y="440"/>
                  </a:cubicBezTo>
                  <a:cubicBezTo>
                    <a:pt x="342" y="440"/>
                    <a:pt x="440" y="342"/>
                    <a:pt x="440" y="221"/>
                  </a:cubicBezTo>
                  <a:cubicBezTo>
                    <a:pt x="440" y="100"/>
                    <a:pt x="342" y="2"/>
                    <a:pt x="221" y="2"/>
                  </a:cubicBez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42" name="Freeform 22">
            <a:extLst>
              <a:ext uri="{FF2B5EF4-FFF2-40B4-BE49-F238E27FC236}">
                <a16:creationId xmlns:a16="http://schemas.microsoft.com/office/drawing/2014/main" id="{FBEE204F-4154-4F61-8AA3-338ED42551C4}"/>
              </a:ext>
            </a:extLst>
          </p:cNvPr>
          <p:cNvSpPr>
            <a:spLocks/>
          </p:cNvSpPr>
          <p:nvPr/>
        </p:nvSpPr>
        <p:spPr bwMode="auto">
          <a:xfrm>
            <a:off x="4938713" y="4210050"/>
            <a:ext cx="593725" cy="612775"/>
          </a:xfrm>
          <a:custGeom>
            <a:avLst/>
            <a:gdLst>
              <a:gd name="T0" fmla="*/ 131 w 156"/>
              <a:gd name="T1" fmla="*/ 111 h 161"/>
              <a:gd name="T2" fmla="*/ 49 w 156"/>
              <a:gd name="T3" fmla="*/ 111 h 161"/>
              <a:gd name="T4" fmla="*/ 49 w 156"/>
              <a:gd name="T5" fmla="*/ 25 h 161"/>
              <a:gd name="T6" fmla="*/ 25 w 156"/>
              <a:gd name="T7" fmla="*/ 0 h 161"/>
              <a:gd name="T8" fmla="*/ 0 w 156"/>
              <a:gd name="T9" fmla="*/ 25 h 161"/>
              <a:gd name="T10" fmla="*/ 0 w 156"/>
              <a:gd name="T11" fmla="*/ 136 h 161"/>
              <a:gd name="T12" fmla="*/ 25 w 156"/>
              <a:gd name="T13" fmla="*/ 161 h 161"/>
              <a:gd name="T14" fmla="*/ 131 w 156"/>
              <a:gd name="T15" fmla="*/ 161 h 161"/>
              <a:gd name="T16" fmla="*/ 156 w 156"/>
              <a:gd name="T17" fmla="*/ 136 h 161"/>
              <a:gd name="T18" fmla="*/ 131 w 156"/>
              <a:gd name="T19" fmla="*/ 11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61">
                <a:moveTo>
                  <a:pt x="131" y="111"/>
                </a:moveTo>
                <a:cubicBezTo>
                  <a:pt x="49" y="111"/>
                  <a:pt x="49" y="111"/>
                  <a:pt x="49" y="111"/>
                </a:cubicBezTo>
                <a:cubicBezTo>
                  <a:pt x="49" y="25"/>
                  <a:pt x="49" y="25"/>
                  <a:pt x="49" y="25"/>
                </a:cubicBezTo>
                <a:cubicBezTo>
                  <a:pt x="49" y="11"/>
                  <a:pt x="38" y="0"/>
                  <a:pt x="25" y="0"/>
                </a:cubicBezTo>
                <a:cubicBezTo>
                  <a:pt x="11" y="0"/>
                  <a:pt x="0" y="11"/>
                  <a:pt x="0" y="25"/>
                </a:cubicBezTo>
                <a:cubicBezTo>
                  <a:pt x="0" y="136"/>
                  <a:pt x="0" y="136"/>
                  <a:pt x="0" y="136"/>
                </a:cubicBezTo>
                <a:cubicBezTo>
                  <a:pt x="0" y="150"/>
                  <a:pt x="11" y="161"/>
                  <a:pt x="25" y="161"/>
                </a:cubicBezTo>
                <a:cubicBezTo>
                  <a:pt x="131" y="161"/>
                  <a:pt x="131" y="161"/>
                  <a:pt x="131" y="161"/>
                </a:cubicBezTo>
                <a:cubicBezTo>
                  <a:pt x="145" y="161"/>
                  <a:pt x="156" y="150"/>
                  <a:pt x="156" y="136"/>
                </a:cubicBezTo>
                <a:cubicBezTo>
                  <a:pt x="156" y="122"/>
                  <a:pt x="145" y="111"/>
                  <a:pt x="131" y="11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80" name="Rectangle 8">
            <a:extLst>
              <a:ext uri="{FF2B5EF4-FFF2-40B4-BE49-F238E27FC236}">
                <a16:creationId xmlns:a16="http://schemas.microsoft.com/office/drawing/2014/main" id="{5D69D4B3-14E9-4D2F-A267-56C258361173}"/>
              </a:ext>
            </a:extLst>
          </p:cNvPr>
          <p:cNvSpPr>
            <a:spLocks noChangeArrowheads="1"/>
          </p:cNvSpPr>
          <p:nvPr/>
        </p:nvSpPr>
        <p:spPr bwMode="auto">
          <a:xfrm>
            <a:off x="7604125" y="4167188"/>
            <a:ext cx="8191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UA" altLang="ru-UA" sz="3000" b="1" i="0" u="none" strike="noStrike" cap="none" normalizeH="0" baseline="0">
                <a:ln>
                  <a:noFill/>
                </a:ln>
                <a:solidFill>
                  <a:schemeClr val="bg2"/>
                </a:solidFill>
                <a:effectLst/>
                <a:latin typeface="+mj-lt"/>
              </a:rPr>
              <a:t>85%</a:t>
            </a:r>
            <a:endParaRPr kumimoji="0" lang="ru-UA" altLang="ru-UA" sz="1800" b="0" i="0" u="none" strike="noStrike" cap="none" normalizeH="0" baseline="0">
              <a:ln>
                <a:noFill/>
              </a:ln>
              <a:solidFill>
                <a:schemeClr val="bg2"/>
              </a:solidFill>
              <a:effectLst/>
              <a:latin typeface="+mj-lt"/>
            </a:endParaRPr>
          </a:p>
        </p:txBody>
      </p:sp>
      <p:sp>
        <p:nvSpPr>
          <p:cNvPr id="81" name="Rectangle 9">
            <a:extLst>
              <a:ext uri="{FF2B5EF4-FFF2-40B4-BE49-F238E27FC236}">
                <a16:creationId xmlns:a16="http://schemas.microsoft.com/office/drawing/2014/main" id="{D08D42A1-B0DA-4788-A01C-45E344650058}"/>
              </a:ext>
            </a:extLst>
          </p:cNvPr>
          <p:cNvSpPr>
            <a:spLocks noChangeArrowheads="1"/>
          </p:cNvSpPr>
          <p:nvPr/>
        </p:nvSpPr>
        <p:spPr bwMode="auto">
          <a:xfrm>
            <a:off x="7466013" y="4619625"/>
            <a:ext cx="10740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UA" sz="1200" b="0" i="0" u="none" strike="noStrike" cap="none" normalizeH="0" baseline="0">
                <a:ln>
                  <a:noFill/>
                </a:ln>
                <a:solidFill>
                  <a:schemeClr val="bg2"/>
                </a:solidFill>
                <a:effectLst/>
                <a:latin typeface="Montserrat" panose="00000500000000000000" pitchFamily="50" charset="-52"/>
              </a:rPr>
              <a:t>Lorem ipsum </a:t>
            </a:r>
            <a:endParaRPr kumimoji="0" lang="ru-UA" altLang="ru-UA" sz="1800" b="0" i="0" u="none" strike="noStrike" cap="none" normalizeH="0" baseline="0">
              <a:ln>
                <a:noFill/>
              </a:ln>
              <a:solidFill>
                <a:schemeClr val="bg2"/>
              </a:solidFill>
              <a:effectLst/>
            </a:endParaRPr>
          </a:p>
        </p:txBody>
      </p:sp>
      <p:sp>
        <p:nvSpPr>
          <p:cNvPr id="82" name="Rectangle 13">
            <a:extLst>
              <a:ext uri="{FF2B5EF4-FFF2-40B4-BE49-F238E27FC236}">
                <a16:creationId xmlns:a16="http://schemas.microsoft.com/office/drawing/2014/main" id="{4F9A1998-18A1-46AB-A815-F62A4D17B562}"/>
              </a:ext>
            </a:extLst>
          </p:cNvPr>
          <p:cNvSpPr>
            <a:spLocks noChangeArrowheads="1"/>
          </p:cNvSpPr>
          <p:nvPr/>
        </p:nvSpPr>
        <p:spPr bwMode="auto">
          <a:xfrm>
            <a:off x="9780293" y="4167188"/>
            <a:ext cx="8287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UA" altLang="ru-UA" sz="3000" b="1" i="0" u="none" strike="noStrike" cap="none" normalizeH="0" baseline="0">
                <a:ln>
                  <a:noFill/>
                </a:ln>
                <a:solidFill>
                  <a:schemeClr val="bg2"/>
                </a:solidFill>
                <a:effectLst/>
                <a:latin typeface="+mj-lt"/>
              </a:rPr>
              <a:t>43%</a:t>
            </a:r>
            <a:endParaRPr kumimoji="0" lang="ru-UA" altLang="ru-UA" sz="1800" b="0" i="0" u="none" strike="noStrike" cap="none" normalizeH="0" baseline="0">
              <a:ln>
                <a:noFill/>
              </a:ln>
              <a:solidFill>
                <a:schemeClr val="bg2"/>
              </a:solidFill>
              <a:effectLst/>
              <a:latin typeface="+mj-lt"/>
            </a:endParaRPr>
          </a:p>
        </p:txBody>
      </p:sp>
      <p:sp>
        <p:nvSpPr>
          <p:cNvPr id="83" name="Rectangle 9">
            <a:extLst>
              <a:ext uri="{FF2B5EF4-FFF2-40B4-BE49-F238E27FC236}">
                <a16:creationId xmlns:a16="http://schemas.microsoft.com/office/drawing/2014/main" id="{9D86CE06-3EFA-42BA-A2B1-E5565A3B1864}"/>
              </a:ext>
            </a:extLst>
          </p:cNvPr>
          <p:cNvSpPr>
            <a:spLocks noChangeArrowheads="1"/>
          </p:cNvSpPr>
          <p:nvPr/>
        </p:nvSpPr>
        <p:spPr bwMode="auto">
          <a:xfrm>
            <a:off x="9637418" y="4619625"/>
            <a:ext cx="10740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UA" sz="1200" b="0" i="0" u="none" strike="noStrike" cap="none" normalizeH="0" baseline="0">
                <a:ln>
                  <a:noFill/>
                </a:ln>
                <a:solidFill>
                  <a:schemeClr val="bg2"/>
                </a:solidFill>
                <a:effectLst/>
                <a:latin typeface="Montserrat" panose="00000500000000000000" pitchFamily="50" charset="-52"/>
              </a:rPr>
              <a:t>Lorem ipsum </a:t>
            </a:r>
            <a:endParaRPr kumimoji="0" lang="ru-UA" altLang="ru-UA" sz="1800" b="0" i="0" u="none" strike="noStrike" cap="none" normalizeH="0" baseline="0">
              <a:ln>
                <a:noFill/>
              </a:ln>
              <a:solidFill>
                <a:schemeClr val="bg2"/>
              </a:solidFill>
              <a:effectLst/>
            </a:endParaRPr>
          </a:p>
        </p:txBody>
      </p:sp>
      <p:sp>
        <p:nvSpPr>
          <p:cNvPr id="84" name="TextBox 83">
            <a:extLst>
              <a:ext uri="{FF2B5EF4-FFF2-40B4-BE49-F238E27FC236}">
                <a16:creationId xmlns:a16="http://schemas.microsoft.com/office/drawing/2014/main" id="{ACE05E2C-5198-48F7-AB58-ED924CAD86BE}"/>
              </a:ext>
            </a:extLst>
          </p:cNvPr>
          <p:cNvSpPr txBox="1"/>
          <p:nvPr/>
        </p:nvSpPr>
        <p:spPr>
          <a:xfrm>
            <a:off x="6880426" y="2920465"/>
            <a:ext cx="3895092" cy="900246"/>
          </a:xfrm>
          <a:prstGeom prst="rect">
            <a:avLst/>
          </a:prstGeom>
          <a:noFill/>
        </p:spPr>
        <p:txBody>
          <a:bodyPr wrap="square" rtlCol="0">
            <a:spAutoFit/>
          </a:bodyPr>
          <a:lstStyle/>
          <a:p>
            <a:pPr algn="r"/>
            <a:r>
              <a:rPr lang="en-US" sz="1050">
                <a:solidFill>
                  <a:schemeClr val="bg2"/>
                </a:solidFill>
                <a:latin typeface="+mj-lt"/>
                <a:ea typeface="Open Sans" panose="020B0606030504020204" pitchFamily="34" charset="0"/>
                <a:cs typeface="Open Sans" panose="020B0606030504020204"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ru-RU" sz="1050">
              <a:solidFill>
                <a:schemeClr val="bg2"/>
              </a:solidFill>
              <a:latin typeface="+mj-lt"/>
              <a:ea typeface="Open Sans" panose="020B0606030504020204" pitchFamily="34" charset="0"/>
              <a:cs typeface="Open Sans" panose="020B0606030504020204" pitchFamily="34" charset="0"/>
            </a:endParaRPr>
          </a:p>
        </p:txBody>
      </p:sp>
      <p:sp>
        <p:nvSpPr>
          <p:cNvPr id="85" name="Rectangle 19">
            <a:extLst>
              <a:ext uri="{FF2B5EF4-FFF2-40B4-BE49-F238E27FC236}">
                <a16:creationId xmlns:a16="http://schemas.microsoft.com/office/drawing/2014/main" id="{70C3440B-5B5B-416D-A1C8-12DB095C18F8}"/>
              </a:ext>
            </a:extLst>
          </p:cNvPr>
          <p:cNvSpPr>
            <a:spLocks noChangeArrowheads="1"/>
          </p:cNvSpPr>
          <p:nvPr/>
        </p:nvSpPr>
        <p:spPr bwMode="auto">
          <a:xfrm>
            <a:off x="7385708" y="1631117"/>
            <a:ext cx="324127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r"/>
            <a:r>
              <a:rPr lang="en-US" altLang="ru-UA" sz="3600" b="1">
                <a:solidFill>
                  <a:schemeClr val="bg2"/>
                </a:solidFill>
                <a:effectLst>
                  <a:outerShdw blurRad="266700" dist="114300" dir="2700000" algn="tl">
                    <a:schemeClr val="accent4">
                      <a:lumMod val="50000"/>
                      <a:alpha val="34000"/>
                    </a:schemeClr>
                  </a:outerShdw>
                </a:effectLst>
                <a:latin typeface="Montserrat" panose="00000500000000000000" pitchFamily="50" charset="-52"/>
              </a:rPr>
              <a:t>Time</a:t>
            </a:r>
          </a:p>
          <a:p>
            <a:pPr lvl="0" algn="r"/>
            <a:r>
              <a:rPr lang="en-US" altLang="ru-UA" sz="3600" b="1">
                <a:solidFill>
                  <a:schemeClr val="bg2"/>
                </a:solidFill>
                <a:effectLst>
                  <a:outerShdw blurRad="266700" dist="114300" dir="2700000" algn="tl">
                    <a:schemeClr val="accent4">
                      <a:lumMod val="50000"/>
                      <a:alpha val="34000"/>
                    </a:schemeClr>
                  </a:outerShdw>
                </a:effectLst>
                <a:latin typeface="Montserrat" panose="00000500000000000000" pitchFamily="50" charset="-52"/>
              </a:rPr>
              <a:t>Management</a:t>
            </a:r>
            <a:endParaRPr lang="ru-UA" altLang="ru-UA" sz="3600" b="1">
              <a:solidFill>
                <a:schemeClr val="bg2"/>
              </a:solidFill>
              <a:effectLst>
                <a:outerShdw blurRad="266700" dist="114300" dir="2700000" algn="tl">
                  <a:schemeClr val="accent4">
                    <a:lumMod val="50000"/>
                    <a:alpha val="34000"/>
                  </a:schemeClr>
                </a:outerShdw>
              </a:effectLst>
              <a:latin typeface="Montserrat" panose="00000500000000000000" pitchFamily="50" charset="-52"/>
            </a:endParaRPr>
          </a:p>
        </p:txBody>
      </p:sp>
    </p:spTree>
    <p:extLst>
      <p:ext uri="{BB962C8B-B14F-4D97-AF65-F5344CB8AC3E}">
        <p14:creationId xmlns:p14="http://schemas.microsoft.com/office/powerpoint/2010/main" val="320107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1000"/>
                                        <p:tgtEl>
                                          <p:spTgt spid="7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1000"/>
                                        <p:tgtEl>
                                          <p:spTgt spid="42"/>
                                        </p:tgtEl>
                                      </p:cBhvr>
                                    </p:animEffect>
                                  </p:childTnLst>
                                </p:cTn>
                              </p:par>
                              <p:par>
                                <p:cTn id="17" presetID="2" presetClass="entr" presetSubtype="2" decel="100000" fill="hold" grpId="0" nodeType="withEffect">
                                  <p:stCondLst>
                                    <p:cond delay="500"/>
                                  </p:stCondLst>
                                  <p:childTnLst>
                                    <p:set>
                                      <p:cBhvr>
                                        <p:cTn id="18" dur="1" fill="hold">
                                          <p:stCondLst>
                                            <p:cond delay="0"/>
                                          </p:stCondLst>
                                        </p:cTn>
                                        <p:tgtEl>
                                          <p:spTgt spid="85"/>
                                        </p:tgtEl>
                                        <p:attrNameLst>
                                          <p:attrName>style.visibility</p:attrName>
                                        </p:attrNameLst>
                                      </p:cBhvr>
                                      <p:to>
                                        <p:strVal val="visible"/>
                                      </p:to>
                                    </p:set>
                                    <p:anim calcmode="lin" valueType="num">
                                      <p:cBhvr additive="base">
                                        <p:cTn id="19" dur="1000" fill="hold"/>
                                        <p:tgtEl>
                                          <p:spTgt spid="85"/>
                                        </p:tgtEl>
                                        <p:attrNameLst>
                                          <p:attrName>ppt_x</p:attrName>
                                        </p:attrNameLst>
                                      </p:cBhvr>
                                      <p:tavLst>
                                        <p:tav tm="0">
                                          <p:val>
                                            <p:strVal val="1+#ppt_w/2"/>
                                          </p:val>
                                        </p:tav>
                                        <p:tav tm="100000">
                                          <p:val>
                                            <p:strVal val="#ppt_x"/>
                                          </p:val>
                                        </p:tav>
                                      </p:tavLst>
                                    </p:anim>
                                    <p:anim calcmode="lin" valueType="num">
                                      <p:cBhvr additive="base">
                                        <p:cTn id="20" dur="1000" fill="hold"/>
                                        <p:tgtEl>
                                          <p:spTgt spid="85"/>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84"/>
                                        </p:tgtEl>
                                        <p:attrNameLst>
                                          <p:attrName>style.visibility</p:attrName>
                                        </p:attrNameLst>
                                      </p:cBhvr>
                                      <p:to>
                                        <p:strVal val="visible"/>
                                      </p:to>
                                    </p:set>
                                    <p:anim calcmode="lin" valueType="num">
                                      <p:cBhvr additive="base">
                                        <p:cTn id="23" dur="1000" fill="hold"/>
                                        <p:tgtEl>
                                          <p:spTgt spid="84"/>
                                        </p:tgtEl>
                                        <p:attrNameLst>
                                          <p:attrName>ppt_x</p:attrName>
                                        </p:attrNameLst>
                                      </p:cBhvr>
                                      <p:tavLst>
                                        <p:tav tm="0">
                                          <p:val>
                                            <p:strVal val="1+#ppt_w/2"/>
                                          </p:val>
                                        </p:tav>
                                        <p:tav tm="100000">
                                          <p:val>
                                            <p:strVal val="#ppt_x"/>
                                          </p:val>
                                        </p:tav>
                                      </p:tavLst>
                                    </p:anim>
                                    <p:anim calcmode="lin" valueType="num">
                                      <p:cBhvr additive="base">
                                        <p:cTn id="24" dur="1000" fill="hold"/>
                                        <p:tgtEl>
                                          <p:spTgt spid="84"/>
                                        </p:tgtEl>
                                        <p:attrNameLst>
                                          <p:attrName>ppt_y</p:attrName>
                                        </p:attrNameLst>
                                      </p:cBhvr>
                                      <p:tavLst>
                                        <p:tav tm="0">
                                          <p:val>
                                            <p:strVal val="#ppt_y"/>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1000" fill="hold"/>
                                        <p:tgtEl>
                                          <p:spTgt spid="80"/>
                                        </p:tgtEl>
                                        <p:attrNameLst>
                                          <p:attrName>ppt_x</p:attrName>
                                        </p:attrNameLst>
                                      </p:cBhvr>
                                      <p:tavLst>
                                        <p:tav tm="0">
                                          <p:val>
                                            <p:strVal val="#ppt_x"/>
                                          </p:val>
                                        </p:tav>
                                        <p:tav tm="100000">
                                          <p:val>
                                            <p:strVal val="#ppt_x"/>
                                          </p:val>
                                        </p:tav>
                                      </p:tavLst>
                                    </p:anim>
                                    <p:anim calcmode="lin" valueType="num">
                                      <p:cBhvr additive="base">
                                        <p:cTn id="28" dur="1000" fill="hold"/>
                                        <p:tgtEl>
                                          <p:spTgt spid="80"/>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750"/>
                                  </p:stCondLst>
                                  <p:childTnLst>
                                    <p:set>
                                      <p:cBhvr>
                                        <p:cTn id="30" dur="1" fill="hold">
                                          <p:stCondLst>
                                            <p:cond delay="0"/>
                                          </p:stCondLst>
                                        </p:cTn>
                                        <p:tgtEl>
                                          <p:spTgt spid="81"/>
                                        </p:tgtEl>
                                        <p:attrNameLst>
                                          <p:attrName>style.visibility</p:attrName>
                                        </p:attrNameLst>
                                      </p:cBhvr>
                                      <p:to>
                                        <p:strVal val="visible"/>
                                      </p:to>
                                    </p:set>
                                    <p:anim calcmode="lin" valueType="num">
                                      <p:cBhvr additive="base">
                                        <p:cTn id="31" dur="1000" fill="hold"/>
                                        <p:tgtEl>
                                          <p:spTgt spid="81"/>
                                        </p:tgtEl>
                                        <p:attrNameLst>
                                          <p:attrName>ppt_x</p:attrName>
                                        </p:attrNameLst>
                                      </p:cBhvr>
                                      <p:tavLst>
                                        <p:tav tm="0">
                                          <p:val>
                                            <p:strVal val="#ppt_x"/>
                                          </p:val>
                                        </p:tav>
                                        <p:tav tm="100000">
                                          <p:val>
                                            <p:strVal val="#ppt_x"/>
                                          </p:val>
                                        </p:tav>
                                      </p:tavLst>
                                    </p:anim>
                                    <p:anim calcmode="lin" valueType="num">
                                      <p:cBhvr additive="base">
                                        <p:cTn id="32" dur="1000" fill="hold"/>
                                        <p:tgtEl>
                                          <p:spTgt spid="8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000"/>
                                  </p:stCondLst>
                                  <p:childTnLst>
                                    <p:set>
                                      <p:cBhvr>
                                        <p:cTn id="34" dur="1" fill="hold">
                                          <p:stCondLst>
                                            <p:cond delay="0"/>
                                          </p:stCondLst>
                                        </p:cTn>
                                        <p:tgtEl>
                                          <p:spTgt spid="82"/>
                                        </p:tgtEl>
                                        <p:attrNameLst>
                                          <p:attrName>style.visibility</p:attrName>
                                        </p:attrNameLst>
                                      </p:cBhvr>
                                      <p:to>
                                        <p:strVal val="visible"/>
                                      </p:to>
                                    </p:set>
                                    <p:anim calcmode="lin" valueType="num">
                                      <p:cBhvr additive="base">
                                        <p:cTn id="35" dur="1000" fill="hold"/>
                                        <p:tgtEl>
                                          <p:spTgt spid="82"/>
                                        </p:tgtEl>
                                        <p:attrNameLst>
                                          <p:attrName>ppt_x</p:attrName>
                                        </p:attrNameLst>
                                      </p:cBhvr>
                                      <p:tavLst>
                                        <p:tav tm="0">
                                          <p:val>
                                            <p:strVal val="#ppt_x"/>
                                          </p:val>
                                        </p:tav>
                                        <p:tav tm="100000">
                                          <p:val>
                                            <p:strVal val="#ppt_x"/>
                                          </p:val>
                                        </p:tav>
                                      </p:tavLst>
                                    </p:anim>
                                    <p:anim calcmode="lin" valueType="num">
                                      <p:cBhvr additive="base">
                                        <p:cTn id="36" dur="1000" fill="hold"/>
                                        <p:tgtEl>
                                          <p:spTgt spid="82"/>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000"/>
                                  </p:stCondLst>
                                  <p:childTnLst>
                                    <p:set>
                                      <p:cBhvr>
                                        <p:cTn id="38" dur="1" fill="hold">
                                          <p:stCondLst>
                                            <p:cond delay="0"/>
                                          </p:stCondLst>
                                        </p:cTn>
                                        <p:tgtEl>
                                          <p:spTgt spid="83"/>
                                        </p:tgtEl>
                                        <p:attrNameLst>
                                          <p:attrName>style.visibility</p:attrName>
                                        </p:attrNameLst>
                                      </p:cBhvr>
                                      <p:to>
                                        <p:strVal val="visible"/>
                                      </p:to>
                                    </p:set>
                                    <p:anim calcmode="lin" valueType="num">
                                      <p:cBhvr additive="base">
                                        <p:cTn id="39" dur="1000" fill="hold"/>
                                        <p:tgtEl>
                                          <p:spTgt spid="83"/>
                                        </p:tgtEl>
                                        <p:attrNameLst>
                                          <p:attrName>ppt_x</p:attrName>
                                        </p:attrNameLst>
                                      </p:cBhvr>
                                      <p:tavLst>
                                        <p:tav tm="0">
                                          <p:val>
                                            <p:strVal val="#ppt_x"/>
                                          </p:val>
                                        </p:tav>
                                        <p:tav tm="100000">
                                          <p:val>
                                            <p:strVal val="#ppt_x"/>
                                          </p:val>
                                        </p:tav>
                                      </p:tavLst>
                                    </p:anim>
                                    <p:anim calcmode="lin" valueType="num">
                                      <p:cBhvr additive="base">
                                        <p:cTn id="40" dur="10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5" grpId="0" animBg="1"/>
      <p:bldP spid="42" grpId="0" animBg="1"/>
      <p:bldP spid="80" grpId="0"/>
      <p:bldP spid="81" grpId="0"/>
      <p:bldP spid="82" grpId="0"/>
      <p:bldP spid="83" grpId="0"/>
      <p:bldP spid="84" grpId="0"/>
      <p:bldP spid="8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CEC3A-FB9A-AB06-3A0B-CE6324FFD143}"/>
            </a:ext>
          </a:extLst>
        </p:cNvPr>
        <p:cNvGrpSpPr/>
        <p:nvPr/>
      </p:nvGrpSpPr>
      <p:grpSpPr>
        <a:xfrm>
          <a:off x="0" y="0"/>
          <a:ext cx="0" cy="0"/>
          <a:chOff x="0" y="0"/>
          <a:chExt cx="0" cy="0"/>
        </a:xfrm>
      </p:grpSpPr>
      <p:sp>
        <p:nvSpPr>
          <p:cNvPr id="40" name="Oval 23">
            <a:extLst>
              <a:ext uri="{FF2B5EF4-FFF2-40B4-BE49-F238E27FC236}">
                <a16:creationId xmlns:a16="http://schemas.microsoft.com/office/drawing/2014/main" id="{EDDD5BB8-4A51-C1FC-0B27-8EC645F89B76}"/>
              </a:ext>
            </a:extLst>
          </p:cNvPr>
          <p:cNvSpPr>
            <a:spLocks noChangeArrowheads="1"/>
          </p:cNvSpPr>
          <p:nvPr/>
        </p:nvSpPr>
        <p:spPr bwMode="auto">
          <a:xfrm>
            <a:off x="3765545" y="5092882"/>
            <a:ext cx="1216000" cy="1219387"/>
          </a:xfrm>
          <a:prstGeom prst="ellipse">
            <a:avLst/>
          </a:prstGeom>
          <a:gradFill flip="none" rotWithShape="1">
            <a:gsLst>
              <a:gs pos="100000">
                <a:schemeClr val="accent3"/>
              </a:gs>
              <a:gs pos="23000">
                <a:schemeClr val="accent1">
                  <a:lumMod val="60000"/>
                  <a:lumOff val="40000"/>
                </a:schemeClr>
              </a:gs>
            </a:gsLst>
            <a:path path="circle">
              <a:fillToRect r="100000" b="100000"/>
            </a:path>
            <a:tileRect l="-100000" t="-100000"/>
          </a:gra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71" name="Rectangle 31">
            <a:extLst>
              <a:ext uri="{FF2B5EF4-FFF2-40B4-BE49-F238E27FC236}">
                <a16:creationId xmlns:a16="http://schemas.microsoft.com/office/drawing/2014/main" id="{816DFA82-D1D0-11E0-420C-0F1F4159B697}"/>
              </a:ext>
            </a:extLst>
          </p:cNvPr>
          <p:cNvSpPr>
            <a:spLocks noChangeArrowheads="1"/>
          </p:cNvSpPr>
          <p:nvPr/>
        </p:nvSpPr>
        <p:spPr bwMode="auto">
          <a:xfrm>
            <a:off x="1865851" y="436425"/>
            <a:ext cx="82073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ru-UA" sz="3200" b="1">
                <a:solidFill>
                  <a:schemeClr val="bg2"/>
                </a:solidFill>
                <a:latin typeface="Montserrat" panose="00000500000000000000" pitchFamily="50" charset="-52"/>
              </a:rPr>
              <a:t>1. TextField với controller và validation</a:t>
            </a:r>
            <a:endParaRPr lang="ru-UA" altLang="ru-UA" sz="3200" b="1">
              <a:solidFill>
                <a:schemeClr val="bg2"/>
              </a:solidFill>
              <a:latin typeface="Montserrat" panose="00000500000000000000" pitchFamily="50" charset="-52"/>
            </a:endParaRPr>
          </a:p>
        </p:txBody>
      </p:sp>
      <p:pic>
        <p:nvPicPr>
          <p:cNvPr id="4" name="Picture 3">
            <a:extLst>
              <a:ext uri="{FF2B5EF4-FFF2-40B4-BE49-F238E27FC236}">
                <a16:creationId xmlns:a16="http://schemas.microsoft.com/office/drawing/2014/main" id="{5C637C6F-F4D2-541A-F229-B4E5E957A345}"/>
              </a:ext>
            </a:extLst>
          </p:cNvPr>
          <p:cNvPicPr>
            <a:picLocks noChangeAspect="1"/>
          </p:cNvPicPr>
          <p:nvPr/>
        </p:nvPicPr>
        <p:blipFill>
          <a:blip r:embed="rId2"/>
          <a:stretch>
            <a:fillRect/>
          </a:stretch>
        </p:blipFill>
        <p:spPr>
          <a:xfrm>
            <a:off x="2724149" y="1445785"/>
            <a:ext cx="6743702" cy="4866484"/>
          </a:xfrm>
          <a:prstGeom prst="rect">
            <a:avLst/>
          </a:prstGeom>
        </p:spPr>
      </p:pic>
    </p:spTree>
    <p:extLst>
      <p:ext uri="{BB962C8B-B14F-4D97-AF65-F5344CB8AC3E}">
        <p14:creationId xmlns:p14="http://schemas.microsoft.com/office/powerpoint/2010/main" val="21766331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2F8E89A6-4A55-42BC-B79A-EEB8CA343099}"/>
              </a:ext>
            </a:extLst>
          </p:cNvPr>
          <p:cNvGrpSpPr/>
          <p:nvPr/>
        </p:nvGrpSpPr>
        <p:grpSpPr>
          <a:xfrm>
            <a:off x="7983538" y="1611313"/>
            <a:ext cx="3032125" cy="3344862"/>
            <a:chOff x="7983538" y="1611313"/>
            <a:chExt cx="3032125" cy="3344862"/>
          </a:xfrm>
          <a:solidFill>
            <a:schemeClr val="accent6"/>
          </a:solidFill>
        </p:grpSpPr>
        <p:sp>
          <p:nvSpPr>
            <p:cNvPr id="15" name="Oval 19">
              <a:extLst>
                <a:ext uri="{FF2B5EF4-FFF2-40B4-BE49-F238E27FC236}">
                  <a16:creationId xmlns:a16="http://schemas.microsoft.com/office/drawing/2014/main" id="{D60DB3D9-A6D0-4EAE-881C-69B6E317BA7A}"/>
                </a:ext>
              </a:extLst>
            </p:cNvPr>
            <p:cNvSpPr>
              <a:spLocks noChangeArrowheads="1"/>
            </p:cNvSpPr>
            <p:nvPr/>
          </p:nvSpPr>
          <p:spPr bwMode="auto">
            <a:xfrm>
              <a:off x="8786813" y="1611313"/>
              <a:ext cx="1427163" cy="1433513"/>
            </a:xfrm>
            <a:prstGeom prst="ellipse">
              <a:avLst/>
            </a:prstGeom>
            <a:grpFill/>
            <a:ln>
              <a:noFill/>
            </a:ln>
            <a:effectLst>
              <a:outerShdw blurRad="444500" dist="177800" dir="2700000" algn="tl" rotWithShape="0">
                <a:schemeClr val="accent4">
                  <a:lumMod val="50000"/>
                  <a:alpha val="40000"/>
                </a:schemeClr>
              </a:outerShdw>
            </a:effectLst>
            <a:scene3d>
              <a:camera prst="orthographicFront"/>
              <a:lightRig rig="soft" dir="t"/>
            </a:scene3d>
            <a:sp3d prstMaterial="softEdge">
              <a:bevelT w="196850" h="120650"/>
            </a:sp3d>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6" name="Freeform 20">
              <a:extLst>
                <a:ext uri="{FF2B5EF4-FFF2-40B4-BE49-F238E27FC236}">
                  <a16:creationId xmlns:a16="http://schemas.microsoft.com/office/drawing/2014/main" id="{3F11BD96-CB91-4F44-A5F3-83F45ECBD65E}"/>
                </a:ext>
              </a:extLst>
            </p:cNvPr>
            <p:cNvSpPr>
              <a:spLocks/>
            </p:cNvSpPr>
            <p:nvPr/>
          </p:nvSpPr>
          <p:spPr bwMode="auto">
            <a:xfrm>
              <a:off x="7983538" y="3181350"/>
              <a:ext cx="3032125" cy="1774825"/>
            </a:xfrm>
            <a:custGeom>
              <a:avLst/>
              <a:gdLst>
                <a:gd name="T0" fmla="*/ 797 w 797"/>
                <a:gd name="T1" fmla="*/ 353 h 466"/>
                <a:gd name="T2" fmla="*/ 399 w 797"/>
                <a:gd name="T3" fmla="*/ 0 h 466"/>
                <a:gd name="T4" fmla="*/ 0 w 797"/>
                <a:gd name="T5" fmla="*/ 353 h 466"/>
                <a:gd name="T6" fmla="*/ 0 w 797"/>
                <a:gd name="T7" fmla="*/ 354 h 466"/>
                <a:gd name="T8" fmla="*/ 112 w 797"/>
                <a:gd name="T9" fmla="*/ 466 h 466"/>
                <a:gd name="T10" fmla="*/ 685 w 797"/>
                <a:gd name="T11" fmla="*/ 466 h 466"/>
                <a:gd name="T12" fmla="*/ 797 w 797"/>
                <a:gd name="T13" fmla="*/ 355 h 466"/>
                <a:gd name="T14" fmla="*/ 797 w 797"/>
                <a:gd name="T15" fmla="*/ 353 h 4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7" h="466">
                  <a:moveTo>
                    <a:pt x="797" y="353"/>
                  </a:moveTo>
                  <a:cubicBezTo>
                    <a:pt x="797" y="158"/>
                    <a:pt x="619" y="0"/>
                    <a:pt x="399" y="0"/>
                  </a:cubicBezTo>
                  <a:cubicBezTo>
                    <a:pt x="178" y="0"/>
                    <a:pt x="0" y="158"/>
                    <a:pt x="0" y="353"/>
                  </a:cubicBezTo>
                  <a:cubicBezTo>
                    <a:pt x="0" y="353"/>
                    <a:pt x="0" y="353"/>
                    <a:pt x="0" y="354"/>
                  </a:cubicBezTo>
                  <a:cubicBezTo>
                    <a:pt x="0" y="416"/>
                    <a:pt x="50" y="466"/>
                    <a:pt x="112" y="466"/>
                  </a:cubicBezTo>
                  <a:cubicBezTo>
                    <a:pt x="685" y="466"/>
                    <a:pt x="685" y="466"/>
                    <a:pt x="685" y="466"/>
                  </a:cubicBezTo>
                  <a:cubicBezTo>
                    <a:pt x="746" y="466"/>
                    <a:pt x="797" y="417"/>
                    <a:pt x="797" y="355"/>
                  </a:cubicBezTo>
                  <a:cubicBezTo>
                    <a:pt x="797" y="354"/>
                    <a:pt x="797" y="354"/>
                    <a:pt x="797" y="353"/>
                  </a:cubicBezTo>
                  <a:close/>
                </a:path>
              </a:pathLst>
            </a:custGeom>
            <a:grpFill/>
            <a:ln>
              <a:noFill/>
            </a:ln>
            <a:effectLst>
              <a:outerShdw blurRad="444500" dist="177800" dir="2700000" algn="tl" rotWithShape="0">
                <a:schemeClr val="accent4">
                  <a:lumMod val="50000"/>
                  <a:alpha val="40000"/>
                </a:schemeClr>
              </a:outerShdw>
            </a:effectLst>
            <a:scene3d>
              <a:camera prst="orthographicFront"/>
              <a:lightRig rig="soft" dir="t"/>
            </a:scene3d>
            <a:sp3d prstMaterial="softEdge">
              <a:bevelT w="196850" h="120650"/>
            </a:sp3d>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17" name="Freeform 21">
            <a:extLst>
              <a:ext uri="{FF2B5EF4-FFF2-40B4-BE49-F238E27FC236}">
                <a16:creationId xmlns:a16="http://schemas.microsoft.com/office/drawing/2014/main" id="{F881F27A-AA52-4FAB-9D86-31A0B49492ED}"/>
              </a:ext>
            </a:extLst>
          </p:cNvPr>
          <p:cNvSpPr>
            <a:spLocks noEditPoints="1"/>
          </p:cNvSpPr>
          <p:nvPr/>
        </p:nvSpPr>
        <p:spPr bwMode="auto">
          <a:xfrm>
            <a:off x="6289675" y="1870075"/>
            <a:ext cx="3154363" cy="3471863"/>
          </a:xfrm>
          <a:custGeom>
            <a:avLst/>
            <a:gdLst>
              <a:gd name="T0" fmla="*/ 609 w 829"/>
              <a:gd name="T1" fmla="*/ 195 h 911"/>
              <a:gd name="T2" fmla="*/ 415 w 829"/>
              <a:gd name="T3" fmla="*/ 390 h 911"/>
              <a:gd name="T4" fmla="*/ 220 w 829"/>
              <a:gd name="T5" fmla="*/ 195 h 911"/>
              <a:gd name="T6" fmla="*/ 415 w 829"/>
              <a:gd name="T7" fmla="*/ 0 h 911"/>
              <a:gd name="T8" fmla="*/ 609 w 829"/>
              <a:gd name="T9" fmla="*/ 195 h 911"/>
              <a:gd name="T10" fmla="*/ 829 w 829"/>
              <a:gd name="T11" fmla="*/ 794 h 911"/>
              <a:gd name="T12" fmla="*/ 415 w 829"/>
              <a:gd name="T13" fmla="*/ 427 h 911"/>
              <a:gd name="T14" fmla="*/ 0 w 829"/>
              <a:gd name="T15" fmla="*/ 794 h 911"/>
              <a:gd name="T16" fmla="*/ 0 w 829"/>
              <a:gd name="T17" fmla="*/ 795 h 911"/>
              <a:gd name="T18" fmla="*/ 117 w 829"/>
              <a:gd name="T19" fmla="*/ 911 h 911"/>
              <a:gd name="T20" fmla="*/ 712 w 829"/>
              <a:gd name="T21" fmla="*/ 911 h 911"/>
              <a:gd name="T22" fmla="*/ 829 w 829"/>
              <a:gd name="T23" fmla="*/ 796 h 911"/>
              <a:gd name="T24" fmla="*/ 829 w 829"/>
              <a:gd name="T25" fmla="*/ 794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9" h="911">
                <a:moveTo>
                  <a:pt x="609" y="195"/>
                </a:moveTo>
                <a:cubicBezTo>
                  <a:pt x="609" y="302"/>
                  <a:pt x="522" y="390"/>
                  <a:pt x="415" y="390"/>
                </a:cubicBezTo>
                <a:cubicBezTo>
                  <a:pt x="307" y="390"/>
                  <a:pt x="220" y="302"/>
                  <a:pt x="220" y="195"/>
                </a:cubicBezTo>
                <a:cubicBezTo>
                  <a:pt x="220" y="87"/>
                  <a:pt x="307" y="0"/>
                  <a:pt x="415" y="0"/>
                </a:cubicBezTo>
                <a:cubicBezTo>
                  <a:pt x="522" y="0"/>
                  <a:pt x="609" y="87"/>
                  <a:pt x="609" y="195"/>
                </a:cubicBezTo>
                <a:close/>
                <a:moveTo>
                  <a:pt x="829" y="794"/>
                </a:moveTo>
                <a:cubicBezTo>
                  <a:pt x="829" y="592"/>
                  <a:pt x="643" y="427"/>
                  <a:pt x="415" y="427"/>
                </a:cubicBezTo>
                <a:cubicBezTo>
                  <a:pt x="186" y="427"/>
                  <a:pt x="0" y="592"/>
                  <a:pt x="0" y="794"/>
                </a:cubicBezTo>
                <a:cubicBezTo>
                  <a:pt x="0" y="794"/>
                  <a:pt x="0" y="795"/>
                  <a:pt x="0" y="795"/>
                </a:cubicBezTo>
                <a:cubicBezTo>
                  <a:pt x="0" y="859"/>
                  <a:pt x="52" y="911"/>
                  <a:pt x="117" y="911"/>
                </a:cubicBezTo>
                <a:cubicBezTo>
                  <a:pt x="712" y="911"/>
                  <a:pt x="712" y="911"/>
                  <a:pt x="712" y="911"/>
                </a:cubicBezTo>
                <a:cubicBezTo>
                  <a:pt x="776" y="911"/>
                  <a:pt x="828" y="860"/>
                  <a:pt x="829" y="796"/>
                </a:cubicBezTo>
                <a:cubicBezTo>
                  <a:pt x="829" y="796"/>
                  <a:pt x="829" y="795"/>
                  <a:pt x="829" y="794"/>
                </a:cubicBezTo>
                <a:close/>
              </a:path>
            </a:pathLst>
          </a:custGeom>
          <a:gradFill>
            <a:gsLst>
              <a:gs pos="0">
                <a:srgbClr val="6EA9F6"/>
              </a:gs>
              <a:gs pos="100000">
                <a:srgbClr val="9847E5"/>
              </a:gs>
            </a:gsLst>
            <a:lin ang="2700000" scaled="0"/>
          </a:gradFill>
          <a:ln w="9525">
            <a:noFill/>
            <a:round/>
            <a:headEnd/>
            <a:tailEnd/>
          </a:ln>
          <a:effectLst>
            <a:outerShdw blurRad="393700" dist="190500" dir="2160000" algn="tl" rotWithShape="0">
              <a:schemeClr val="accent5">
                <a:lumMod val="50000"/>
                <a:alpha val="24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1" name="Freeform: Shape 30">
            <a:extLst>
              <a:ext uri="{FF2B5EF4-FFF2-40B4-BE49-F238E27FC236}">
                <a16:creationId xmlns:a16="http://schemas.microsoft.com/office/drawing/2014/main" id="{250D2C1C-D96C-464C-9AE8-81AB6A6D073F}"/>
              </a:ext>
            </a:extLst>
          </p:cNvPr>
          <p:cNvSpPr>
            <a:spLocks/>
          </p:cNvSpPr>
          <p:nvPr/>
        </p:nvSpPr>
        <p:spPr bwMode="auto">
          <a:xfrm>
            <a:off x="7448525" y="3081341"/>
            <a:ext cx="2510613" cy="2410980"/>
          </a:xfrm>
          <a:custGeom>
            <a:avLst/>
            <a:gdLst>
              <a:gd name="connsiteX0" fmla="*/ 434082 w 1460500"/>
              <a:gd name="connsiteY0" fmla="*/ 0 h 1371731"/>
              <a:gd name="connsiteX1" fmla="*/ 498756 w 1460500"/>
              <a:gd name="connsiteY1" fmla="*/ 21008 h 1371731"/>
              <a:gd name="connsiteX2" fmla="*/ 1460500 w 1460500"/>
              <a:gd name="connsiteY2" fmla="*/ 1309769 h 1371731"/>
              <a:gd name="connsiteX3" fmla="*/ 1460500 w 1460500"/>
              <a:gd name="connsiteY3" fmla="*/ 1317693 h 1371731"/>
              <a:gd name="connsiteX4" fmla="*/ 1454974 w 1460500"/>
              <a:gd name="connsiteY4" fmla="*/ 1371731 h 1371731"/>
              <a:gd name="connsiteX5" fmla="*/ 1436763 w 1460500"/>
              <a:gd name="connsiteY5" fmla="*/ 1371731 h 1371731"/>
              <a:gd name="connsiteX6" fmla="*/ 426095 w 1460500"/>
              <a:gd name="connsiteY6" fmla="*/ 1371731 h 1371731"/>
              <a:gd name="connsiteX7" fmla="*/ 0 w 1460500"/>
              <a:gd name="connsiteY7" fmla="*/ 945164 h 1371731"/>
              <a:gd name="connsiteX8" fmla="*/ 0 w 1460500"/>
              <a:gd name="connsiteY8" fmla="*/ 941355 h 1371731"/>
              <a:gd name="connsiteX9" fmla="*/ 345845 w 1460500"/>
              <a:gd name="connsiteY9" fmla="*/ 86092 h 1371731"/>
              <a:gd name="connsiteX0" fmla="*/ 434082 w 1531740"/>
              <a:gd name="connsiteY0" fmla="*/ 0 h 1407010"/>
              <a:gd name="connsiteX1" fmla="*/ 498756 w 1531740"/>
              <a:gd name="connsiteY1" fmla="*/ 21008 h 1407010"/>
              <a:gd name="connsiteX2" fmla="*/ 1460500 w 1531740"/>
              <a:gd name="connsiteY2" fmla="*/ 1309769 h 1407010"/>
              <a:gd name="connsiteX3" fmla="*/ 1460500 w 1531740"/>
              <a:gd name="connsiteY3" fmla="*/ 1317693 h 1407010"/>
              <a:gd name="connsiteX4" fmla="*/ 1454974 w 1531740"/>
              <a:gd name="connsiteY4" fmla="*/ 1371731 h 1407010"/>
              <a:gd name="connsiteX5" fmla="*/ 1436763 w 1531740"/>
              <a:gd name="connsiteY5" fmla="*/ 1371731 h 1407010"/>
              <a:gd name="connsiteX6" fmla="*/ 426095 w 1531740"/>
              <a:gd name="connsiteY6" fmla="*/ 1371731 h 1407010"/>
              <a:gd name="connsiteX7" fmla="*/ 0 w 1531740"/>
              <a:gd name="connsiteY7" fmla="*/ 945164 h 1407010"/>
              <a:gd name="connsiteX8" fmla="*/ 0 w 1531740"/>
              <a:gd name="connsiteY8" fmla="*/ 941355 h 1407010"/>
              <a:gd name="connsiteX9" fmla="*/ 345845 w 1531740"/>
              <a:gd name="connsiteY9" fmla="*/ 86092 h 1407010"/>
              <a:gd name="connsiteX10" fmla="*/ 434082 w 1531740"/>
              <a:gd name="connsiteY10" fmla="*/ 0 h 1407010"/>
              <a:gd name="connsiteX0" fmla="*/ 434082 w 1531740"/>
              <a:gd name="connsiteY0" fmla="*/ 0 h 1407010"/>
              <a:gd name="connsiteX1" fmla="*/ 498756 w 1531740"/>
              <a:gd name="connsiteY1" fmla="*/ 21008 h 1407010"/>
              <a:gd name="connsiteX2" fmla="*/ 1460500 w 1531740"/>
              <a:gd name="connsiteY2" fmla="*/ 1309769 h 1407010"/>
              <a:gd name="connsiteX3" fmla="*/ 1460500 w 1531740"/>
              <a:gd name="connsiteY3" fmla="*/ 1317693 h 1407010"/>
              <a:gd name="connsiteX4" fmla="*/ 1454974 w 1531740"/>
              <a:gd name="connsiteY4" fmla="*/ 1371731 h 1407010"/>
              <a:gd name="connsiteX5" fmla="*/ 1436763 w 1531740"/>
              <a:gd name="connsiteY5" fmla="*/ 1371731 h 1407010"/>
              <a:gd name="connsiteX6" fmla="*/ 426095 w 1531740"/>
              <a:gd name="connsiteY6" fmla="*/ 1371731 h 1407010"/>
              <a:gd name="connsiteX7" fmla="*/ 0 w 1531740"/>
              <a:gd name="connsiteY7" fmla="*/ 945164 h 1407010"/>
              <a:gd name="connsiteX8" fmla="*/ 0 w 1531740"/>
              <a:gd name="connsiteY8" fmla="*/ 941355 h 1407010"/>
              <a:gd name="connsiteX9" fmla="*/ 345845 w 1531740"/>
              <a:gd name="connsiteY9" fmla="*/ 86092 h 1407010"/>
              <a:gd name="connsiteX10" fmla="*/ 434082 w 1531740"/>
              <a:gd name="connsiteY10" fmla="*/ 0 h 1407010"/>
              <a:gd name="connsiteX0" fmla="*/ 434082 w 1530783"/>
              <a:gd name="connsiteY0" fmla="*/ 0 h 1425858"/>
              <a:gd name="connsiteX1" fmla="*/ 498756 w 1530783"/>
              <a:gd name="connsiteY1" fmla="*/ 21008 h 1425858"/>
              <a:gd name="connsiteX2" fmla="*/ 1460500 w 1530783"/>
              <a:gd name="connsiteY2" fmla="*/ 1309769 h 1425858"/>
              <a:gd name="connsiteX3" fmla="*/ 1454974 w 1530783"/>
              <a:gd name="connsiteY3" fmla="*/ 1371731 h 1425858"/>
              <a:gd name="connsiteX4" fmla="*/ 1436763 w 1530783"/>
              <a:gd name="connsiteY4" fmla="*/ 1371731 h 1425858"/>
              <a:gd name="connsiteX5" fmla="*/ 426095 w 1530783"/>
              <a:gd name="connsiteY5" fmla="*/ 1371731 h 1425858"/>
              <a:gd name="connsiteX6" fmla="*/ 0 w 1530783"/>
              <a:gd name="connsiteY6" fmla="*/ 945164 h 1425858"/>
              <a:gd name="connsiteX7" fmla="*/ 0 w 1530783"/>
              <a:gd name="connsiteY7" fmla="*/ 941355 h 1425858"/>
              <a:gd name="connsiteX8" fmla="*/ 345845 w 1530783"/>
              <a:gd name="connsiteY8" fmla="*/ 86092 h 1425858"/>
              <a:gd name="connsiteX9" fmla="*/ 434082 w 1530783"/>
              <a:gd name="connsiteY9" fmla="*/ 0 h 1425858"/>
              <a:gd name="connsiteX0" fmla="*/ 434082 w 1572188"/>
              <a:gd name="connsiteY0" fmla="*/ 0 h 1425858"/>
              <a:gd name="connsiteX1" fmla="*/ 498756 w 1572188"/>
              <a:gd name="connsiteY1" fmla="*/ 21008 h 1425858"/>
              <a:gd name="connsiteX2" fmla="*/ 1460500 w 1572188"/>
              <a:gd name="connsiteY2" fmla="*/ 1309769 h 1425858"/>
              <a:gd name="connsiteX3" fmla="*/ 1436763 w 1572188"/>
              <a:gd name="connsiteY3" fmla="*/ 1371731 h 1425858"/>
              <a:gd name="connsiteX4" fmla="*/ 426095 w 1572188"/>
              <a:gd name="connsiteY4" fmla="*/ 1371731 h 1425858"/>
              <a:gd name="connsiteX5" fmla="*/ 0 w 1572188"/>
              <a:gd name="connsiteY5" fmla="*/ 945164 h 1425858"/>
              <a:gd name="connsiteX6" fmla="*/ 0 w 1572188"/>
              <a:gd name="connsiteY6" fmla="*/ 941355 h 1425858"/>
              <a:gd name="connsiteX7" fmla="*/ 345845 w 1572188"/>
              <a:gd name="connsiteY7" fmla="*/ 86092 h 1425858"/>
              <a:gd name="connsiteX8" fmla="*/ 434082 w 1572188"/>
              <a:gd name="connsiteY8" fmla="*/ 0 h 1425858"/>
              <a:gd name="connsiteX0" fmla="*/ 434082 w 1495777"/>
              <a:gd name="connsiteY0" fmla="*/ 0 h 1425858"/>
              <a:gd name="connsiteX1" fmla="*/ 498756 w 1495777"/>
              <a:gd name="connsiteY1" fmla="*/ 21008 h 1425858"/>
              <a:gd name="connsiteX2" fmla="*/ 1460500 w 1495777"/>
              <a:gd name="connsiteY2" fmla="*/ 1309769 h 1425858"/>
              <a:gd name="connsiteX3" fmla="*/ 1436763 w 1495777"/>
              <a:gd name="connsiteY3" fmla="*/ 1371731 h 1425858"/>
              <a:gd name="connsiteX4" fmla="*/ 426095 w 1495777"/>
              <a:gd name="connsiteY4" fmla="*/ 1371731 h 1425858"/>
              <a:gd name="connsiteX5" fmla="*/ 0 w 1495777"/>
              <a:gd name="connsiteY5" fmla="*/ 945164 h 1425858"/>
              <a:gd name="connsiteX6" fmla="*/ 0 w 1495777"/>
              <a:gd name="connsiteY6" fmla="*/ 941355 h 1425858"/>
              <a:gd name="connsiteX7" fmla="*/ 345845 w 1495777"/>
              <a:gd name="connsiteY7" fmla="*/ 86092 h 1425858"/>
              <a:gd name="connsiteX8" fmla="*/ 434082 w 1495777"/>
              <a:gd name="connsiteY8" fmla="*/ 0 h 1425858"/>
              <a:gd name="connsiteX0" fmla="*/ 434082 w 1489109"/>
              <a:gd name="connsiteY0" fmla="*/ 0 h 1424698"/>
              <a:gd name="connsiteX1" fmla="*/ 498756 w 1489109"/>
              <a:gd name="connsiteY1" fmla="*/ 21008 h 1424698"/>
              <a:gd name="connsiteX2" fmla="*/ 1460500 w 1489109"/>
              <a:gd name="connsiteY2" fmla="*/ 1309769 h 1424698"/>
              <a:gd name="connsiteX3" fmla="*/ 1378580 w 1489109"/>
              <a:gd name="connsiteY3" fmla="*/ 1368960 h 1424698"/>
              <a:gd name="connsiteX4" fmla="*/ 426095 w 1489109"/>
              <a:gd name="connsiteY4" fmla="*/ 1371731 h 1424698"/>
              <a:gd name="connsiteX5" fmla="*/ 0 w 1489109"/>
              <a:gd name="connsiteY5" fmla="*/ 945164 h 1424698"/>
              <a:gd name="connsiteX6" fmla="*/ 0 w 1489109"/>
              <a:gd name="connsiteY6" fmla="*/ 941355 h 1424698"/>
              <a:gd name="connsiteX7" fmla="*/ 345845 w 1489109"/>
              <a:gd name="connsiteY7" fmla="*/ 86092 h 1424698"/>
              <a:gd name="connsiteX8" fmla="*/ 434082 w 1489109"/>
              <a:gd name="connsiteY8" fmla="*/ 0 h 1424698"/>
              <a:gd name="connsiteX0" fmla="*/ 434082 w 1519667"/>
              <a:gd name="connsiteY0" fmla="*/ 0 h 1426278"/>
              <a:gd name="connsiteX1" fmla="*/ 498756 w 1519667"/>
              <a:gd name="connsiteY1" fmla="*/ 21008 h 1426278"/>
              <a:gd name="connsiteX2" fmla="*/ 1460500 w 1519667"/>
              <a:gd name="connsiteY2" fmla="*/ 1309769 h 1426278"/>
              <a:gd name="connsiteX3" fmla="*/ 1378580 w 1519667"/>
              <a:gd name="connsiteY3" fmla="*/ 1368960 h 1426278"/>
              <a:gd name="connsiteX4" fmla="*/ 426095 w 1519667"/>
              <a:gd name="connsiteY4" fmla="*/ 1371731 h 1426278"/>
              <a:gd name="connsiteX5" fmla="*/ 0 w 1519667"/>
              <a:gd name="connsiteY5" fmla="*/ 945164 h 1426278"/>
              <a:gd name="connsiteX6" fmla="*/ 0 w 1519667"/>
              <a:gd name="connsiteY6" fmla="*/ 941355 h 1426278"/>
              <a:gd name="connsiteX7" fmla="*/ 345845 w 1519667"/>
              <a:gd name="connsiteY7" fmla="*/ 86092 h 1426278"/>
              <a:gd name="connsiteX8" fmla="*/ 434082 w 1519667"/>
              <a:gd name="connsiteY8" fmla="*/ 0 h 1426278"/>
              <a:gd name="connsiteX0" fmla="*/ 434082 w 1494588"/>
              <a:gd name="connsiteY0" fmla="*/ 0 h 1438576"/>
              <a:gd name="connsiteX1" fmla="*/ 498756 w 1494588"/>
              <a:gd name="connsiteY1" fmla="*/ 21008 h 1438576"/>
              <a:gd name="connsiteX2" fmla="*/ 1460500 w 1494588"/>
              <a:gd name="connsiteY2" fmla="*/ 1309769 h 1438576"/>
              <a:gd name="connsiteX3" fmla="*/ 1378580 w 1494588"/>
              <a:gd name="connsiteY3" fmla="*/ 1368960 h 1438576"/>
              <a:gd name="connsiteX4" fmla="*/ 426095 w 1494588"/>
              <a:gd name="connsiteY4" fmla="*/ 1371731 h 1438576"/>
              <a:gd name="connsiteX5" fmla="*/ 0 w 1494588"/>
              <a:gd name="connsiteY5" fmla="*/ 945164 h 1438576"/>
              <a:gd name="connsiteX6" fmla="*/ 0 w 1494588"/>
              <a:gd name="connsiteY6" fmla="*/ 941355 h 1438576"/>
              <a:gd name="connsiteX7" fmla="*/ 345845 w 1494588"/>
              <a:gd name="connsiteY7" fmla="*/ 86092 h 1438576"/>
              <a:gd name="connsiteX8" fmla="*/ 434082 w 1494588"/>
              <a:gd name="connsiteY8" fmla="*/ 0 h 1438576"/>
              <a:gd name="connsiteX0" fmla="*/ 434082 w 1464863"/>
              <a:gd name="connsiteY0" fmla="*/ 0 h 1402619"/>
              <a:gd name="connsiteX1" fmla="*/ 498756 w 1464863"/>
              <a:gd name="connsiteY1" fmla="*/ 21008 h 1402619"/>
              <a:gd name="connsiteX2" fmla="*/ 1460500 w 1464863"/>
              <a:gd name="connsiteY2" fmla="*/ 1309769 h 1402619"/>
              <a:gd name="connsiteX3" fmla="*/ 1378580 w 1464863"/>
              <a:gd name="connsiteY3" fmla="*/ 1368960 h 1402619"/>
              <a:gd name="connsiteX4" fmla="*/ 426095 w 1464863"/>
              <a:gd name="connsiteY4" fmla="*/ 1371731 h 1402619"/>
              <a:gd name="connsiteX5" fmla="*/ 0 w 1464863"/>
              <a:gd name="connsiteY5" fmla="*/ 945164 h 1402619"/>
              <a:gd name="connsiteX6" fmla="*/ 0 w 1464863"/>
              <a:gd name="connsiteY6" fmla="*/ 941355 h 1402619"/>
              <a:gd name="connsiteX7" fmla="*/ 345845 w 1464863"/>
              <a:gd name="connsiteY7" fmla="*/ 86092 h 1402619"/>
              <a:gd name="connsiteX8" fmla="*/ 434082 w 1464863"/>
              <a:gd name="connsiteY8" fmla="*/ 0 h 1402619"/>
              <a:gd name="connsiteX0" fmla="*/ 434082 w 1461854"/>
              <a:gd name="connsiteY0" fmla="*/ 0 h 1402619"/>
              <a:gd name="connsiteX1" fmla="*/ 498756 w 1461854"/>
              <a:gd name="connsiteY1" fmla="*/ 21008 h 1402619"/>
              <a:gd name="connsiteX2" fmla="*/ 1460500 w 1461854"/>
              <a:gd name="connsiteY2" fmla="*/ 1309769 h 1402619"/>
              <a:gd name="connsiteX3" fmla="*/ 1378580 w 1461854"/>
              <a:gd name="connsiteY3" fmla="*/ 1368960 h 1402619"/>
              <a:gd name="connsiteX4" fmla="*/ 426095 w 1461854"/>
              <a:gd name="connsiteY4" fmla="*/ 1371731 h 1402619"/>
              <a:gd name="connsiteX5" fmla="*/ 0 w 1461854"/>
              <a:gd name="connsiteY5" fmla="*/ 945164 h 1402619"/>
              <a:gd name="connsiteX6" fmla="*/ 0 w 1461854"/>
              <a:gd name="connsiteY6" fmla="*/ 941355 h 1402619"/>
              <a:gd name="connsiteX7" fmla="*/ 345845 w 1461854"/>
              <a:gd name="connsiteY7" fmla="*/ 86092 h 1402619"/>
              <a:gd name="connsiteX8" fmla="*/ 434082 w 1461854"/>
              <a:gd name="connsiteY8" fmla="*/ 0 h 1402619"/>
              <a:gd name="connsiteX0" fmla="*/ 434082 w 1460584"/>
              <a:gd name="connsiteY0" fmla="*/ 0 h 1402619"/>
              <a:gd name="connsiteX1" fmla="*/ 498756 w 1460584"/>
              <a:gd name="connsiteY1" fmla="*/ 21008 h 1402619"/>
              <a:gd name="connsiteX2" fmla="*/ 1460500 w 1460584"/>
              <a:gd name="connsiteY2" fmla="*/ 1309769 h 1402619"/>
              <a:gd name="connsiteX3" fmla="*/ 1378580 w 1460584"/>
              <a:gd name="connsiteY3" fmla="*/ 1368960 h 1402619"/>
              <a:gd name="connsiteX4" fmla="*/ 426095 w 1460584"/>
              <a:gd name="connsiteY4" fmla="*/ 1371731 h 1402619"/>
              <a:gd name="connsiteX5" fmla="*/ 0 w 1460584"/>
              <a:gd name="connsiteY5" fmla="*/ 945164 h 1402619"/>
              <a:gd name="connsiteX6" fmla="*/ 0 w 1460584"/>
              <a:gd name="connsiteY6" fmla="*/ 941355 h 1402619"/>
              <a:gd name="connsiteX7" fmla="*/ 345845 w 1460584"/>
              <a:gd name="connsiteY7" fmla="*/ 86092 h 1402619"/>
              <a:gd name="connsiteX8" fmla="*/ 434082 w 1460584"/>
              <a:gd name="connsiteY8" fmla="*/ 0 h 140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584" h="1402619">
                <a:moveTo>
                  <a:pt x="434082" y="0"/>
                </a:moveTo>
                <a:lnTo>
                  <a:pt x="498756" y="21008"/>
                </a:lnTo>
                <a:cubicBezTo>
                  <a:pt x="1399475" y="64284"/>
                  <a:pt x="1449650" y="856478"/>
                  <a:pt x="1460500" y="1309769"/>
                </a:cubicBezTo>
                <a:cubicBezTo>
                  <a:pt x="1462036" y="1373930"/>
                  <a:pt x="1442926" y="1364174"/>
                  <a:pt x="1378580" y="1368960"/>
                </a:cubicBezTo>
                <a:cubicBezTo>
                  <a:pt x="1061085" y="1369884"/>
                  <a:pt x="655858" y="1442364"/>
                  <a:pt x="426095" y="1371731"/>
                </a:cubicBezTo>
                <a:cubicBezTo>
                  <a:pt x="196332" y="1301098"/>
                  <a:pt x="0" y="1181299"/>
                  <a:pt x="0" y="945164"/>
                </a:cubicBezTo>
                <a:lnTo>
                  <a:pt x="0" y="941355"/>
                </a:lnTo>
                <a:cubicBezTo>
                  <a:pt x="0" y="616431"/>
                  <a:pt x="129618" y="318479"/>
                  <a:pt x="345845" y="86092"/>
                </a:cubicBezTo>
                <a:lnTo>
                  <a:pt x="434082" y="0"/>
                </a:lnTo>
                <a:close/>
              </a:path>
            </a:pathLst>
          </a:custGeom>
          <a:solidFill>
            <a:schemeClr val="accent6">
              <a:alpha val="88000"/>
            </a:schemeClr>
          </a:solidFill>
          <a:ln>
            <a:noFill/>
          </a:ln>
          <a:effectLst>
            <a:softEdge rad="4826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nvGrpSpPr>
          <p:cNvPr id="20" name="Group 19">
            <a:extLst>
              <a:ext uri="{FF2B5EF4-FFF2-40B4-BE49-F238E27FC236}">
                <a16:creationId xmlns:a16="http://schemas.microsoft.com/office/drawing/2014/main" id="{0D55A46B-C2DB-4FDA-8DE7-ABCF33DDC4BF}"/>
              </a:ext>
            </a:extLst>
          </p:cNvPr>
          <p:cNvGrpSpPr/>
          <p:nvPr/>
        </p:nvGrpSpPr>
        <p:grpSpPr>
          <a:xfrm>
            <a:off x="6286500" y="1866900"/>
            <a:ext cx="3162300" cy="3478213"/>
            <a:chOff x="6286500" y="1866900"/>
            <a:chExt cx="3162300" cy="3478213"/>
          </a:xfrm>
        </p:grpSpPr>
        <p:sp>
          <p:nvSpPr>
            <p:cNvPr id="18" name="Freeform 22">
              <a:extLst>
                <a:ext uri="{FF2B5EF4-FFF2-40B4-BE49-F238E27FC236}">
                  <a16:creationId xmlns:a16="http://schemas.microsoft.com/office/drawing/2014/main" id="{90F326E6-7CD6-43A6-9AFF-FA043707379F}"/>
                </a:ext>
              </a:extLst>
            </p:cNvPr>
            <p:cNvSpPr>
              <a:spLocks noEditPoints="1"/>
            </p:cNvSpPr>
            <p:nvPr/>
          </p:nvSpPr>
          <p:spPr bwMode="auto">
            <a:xfrm>
              <a:off x="6289675" y="1870075"/>
              <a:ext cx="3154363" cy="3471863"/>
            </a:xfrm>
            <a:custGeom>
              <a:avLst/>
              <a:gdLst>
                <a:gd name="T0" fmla="*/ 609 w 829"/>
                <a:gd name="T1" fmla="*/ 195 h 911"/>
                <a:gd name="T2" fmla="*/ 415 w 829"/>
                <a:gd name="T3" fmla="*/ 390 h 911"/>
                <a:gd name="T4" fmla="*/ 220 w 829"/>
                <a:gd name="T5" fmla="*/ 195 h 911"/>
                <a:gd name="T6" fmla="*/ 415 w 829"/>
                <a:gd name="T7" fmla="*/ 0 h 911"/>
                <a:gd name="T8" fmla="*/ 609 w 829"/>
                <a:gd name="T9" fmla="*/ 195 h 911"/>
                <a:gd name="T10" fmla="*/ 829 w 829"/>
                <a:gd name="T11" fmla="*/ 794 h 911"/>
                <a:gd name="T12" fmla="*/ 415 w 829"/>
                <a:gd name="T13" fmla="*/ 427 h 911"/>
                <a:gd name="T14" fmla="*/ 0 w 829"/>
                <a:gd name="T15" fmla="*/ 794 h 911"/>
                <a:gd name="T16" fmla="*/ 0 w 829"/>
                <a:gd name="T17" fmla="*/ 795 h 911"/>
                <a:gd name="T18" fmla="*/ 117 w 829"/>
                <a:gd name="T19" fmla="*/ 911 h 911"/>
                <a:gd name="T20" fmla="*/ 712 w 829"/>
                <a:gd name="T21" fmla="*/ 911 h 911"/>
                <a:gd name="T22" fmla="*/ 829 w 829"/>
                <a:gd name="T23" fmla="*/ 796 h 911"/>
                <a:gd name="T24" fmla="*/ 829 w 829"/>
                <a:gd name="T25" fmla="*/ 794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9" h="911">
                  <a:moveTo>
                    <a:pt x="609" y="195"/>
                  </a:moveTo>
                  <a:cubicBezTo>
                    <a:pt x="609" y="302"/>
                    <a:pt x="522" y="390"/>
                    <a:pt x="415" y="390"/>
                  </a:cubicBezTo>
                  <a:cubicBezTo>
                    <a:pt x="307" y="390"/>
                    <a:pt x="220" y="302"/>
                    <a:pt x="220" y="195"/>
                  </a:cubicBezTo>
                  <a:cubicBezTo>
                    <a:pt x="220" y="87"/>
                    <a:pt x="307" y="0"/>
                    <a:pt x="415" y="0"/>
                  </a:cubicBezTo>
                  <a:cubicBezTo>
                    <a:pt x="522" y="0"/>
                    <a:pt x="609" y="87"/>
                    <a:pt x="609" y="195"/>
                  </a:cubicBezTo>
                  <a:close/>
                  <a:moveTo>
                    <a:pt x="829" y="794"/>
                  </a:moveTo>
                  <a:cubicBezTo>
                    <a:pt x="829" y="592"/>
                    <a:pt x="643" y="427"/>
                    <a:pt x="415" y="427"/>
                  </a:cubicBezTo>
                  <a:cubicBezTo>
                    <a:pt x="186" y="427"/>
                    <a:pt x="0" y="592"/>
                    <a:pt x="0" y="794"/>
                  </a:cubicBezTo>
                  <a:cubicBezTo>
                    <a:pt x="0" y="794"/>
                    <a:pt x="0" y="795"/>
                    <a:pt x="0" y="795"/>
                  </a:cubicBezTo>
                  <a:cubicBezTo>
                    <a:pt x="0" y="859"/>
                    <a:pt x="52" y="911"/>
                    <a:pt x="117" y="911"/>
                  </a:cubicBezTo>
                  <a:cubicBezTo>
                    <a:pt x="712" y="911"/>
                    <a:pt x="712" y="911"/>
                    <a:pt x="712" y="911"/>
                  </a:cubicBezTo>
                  <a:cubicBezTo>
                    <a:pt x="776" y="911"/>
                    <a:pt x="828" y="860"/>
                    <a:pt x="829" y="796"/>
                  </a:cubicBezTo>
                  <a:cubicBezTo>
                    <a:pt x="829" y="796"/>
                    <a:pt x="829" y="795"/>
                    <a:pt x="829" y="794"/>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9" name="Freeform 23">
              <a:extLst>
                <a:ext uri="{FF2B5EF4-FFF2-40B4-BE49-F238E27FC236}">
                  <a16:creationId xmlns:a16="http://schemas.microsoft.com/office/drawing/2014/main" id="{46423A0F-E623-4D0B-BEAE-83684BF3894A}"/>
                </a:ext>
              </a:extLst>
            </p:cNvPr>
            <p:cNvSpPr>
              <a:spLocks noEditPoints="1"/>
            </p:cNvSpPr>
            <p:nvPr/>
          </p:nvSpPr>
          <p:spPr bwMode="auto">
            <a:xfrm>
              <a:off x="6286500" y="1866900"/>
              <a:ext cx="3162300" cy="3478213"/>
            </a:xfrm>
            <a:custGeom>
              <a:avLst/>
              <a:gdLst>
                <a:gd name="T0" fmla="*/ 713 w 831"/>
                <a:gd name="T1" fmla="*/ 913 h 913"/>
                <a:gd name="T2" fmla="*/ 118 w 831"/>
                <a:gd name="T3" fmla="*/ 913 h 913"/>
                <a:gd name="T4" fmla="*/ 35 w 831"/>
                <a:gd name="T5" fmla="*/ 879 h 913"/>
                <a:gd name="T6" fmla="*/ 0 w 831"/>
                <a:gd name="T7" fmla="*/ 796 h 913"/>
                <a:gd name="T8" fmla="*/ 0 w 831"/>
                <a:gd name="T9" fmla="*/ 795 h 913"/>
                <a:gd name="T10" fmla="*/ 416 w 831"/>
                <a:gd name="T11" fmla="*/ 427 h 913"/>
                <a:gd name="T12" fmla="*/ 831 w 831"/>
                <a:gd name="T13" fmla="*/ 795 h 913"/>
                <a:gd name="T14" fmla="*/ 831 w 831"/>
                <a:gd name="T15" fmla="*/ 797 h 913"/>
                <a:gd name="T16" fmla="*/ 713 w 831"/>
                <a:gd name="T17" fmla="*/ 913 h 913"/>
                <a:gd name="T18" fmla="*/ 416 w 831"/>
                <a:gd name="T19" fmla="*/ 429 h 913"/>
                <a:gd name="T20" fmla="*/ 2 w 831"/>
                <a:gd name="T21" fmla="*/ 795 h 913"/>
                <a:gd name="T22" fmla="*/ 2 w 831"/>
                <a:gd name="T23" fmla="*/ 796 h 913"/>
                <a:gd name="T24" fmla="*/ 36 w 831"/>
                <a:gd name="T25" fmla="*/ 877 h 913"/>
                <a:gd name="T26" fmla="*/ 118 w 831"/>
                <a:gd name="T27" fmla="*/ 911 h 913"/>
                <a:gd name="T28" fmla="*/ 713 w 831"/>
                <a:gd name="T29" fmla="*/ 911 h 913"/>
                <a:gd name="T30" fmla="*/ 829 w 831"/>
                <a:gd name="T31" fmla="*/ 797 h 913"/>
                <a:gd name="T32" fmla="*/ 829 w 831"/>
                <a:gd name="T33" fmla="*/ 795 h 913"/>
                <a:gd name="T34" fmla="*/ 416 w 831"/>
                <a:gd name="T35" fmla="*/ 429 h 913"/>
                <a:gd name="T36" fmla="*/ 416 w 831"/>
                <a:gd name="T37" fmla="*/ 392 h 913"/>
                <a:gd name="T38" fmla="*/ 220 w 831"/>
                <a:gd name="T39" fmla="*/ 196 h 913"/>
                <a:gd name="T40" fmla="*/ 416 w 831"/>
                <a:gd name="T41" fmla="*/ 0 h 913"/>
                <a:gd name="T42" fmla="*/ 611 w 831"/>
                <a:gd name="T43" fmla="*/ 196 h 913"/>
                <a:gd name="T44" fmla="*/ 416 w 831"/>
                <a:gd name="T45" fmla="*/ 392 h 913"/>
                <a:gd name="T46" fmla="*/ 416 w 831"/>
                <a:gd name="T47" fmla="*/ 2 h 913"/>
                <a:gd name="T48" fmla="*/ 222 w 831"/>
                <a:gd name="T49" fmla="*/ 196 h 913"/>
                <a:gd name="T50" fmla="*/ 416 w 831"/>
                <a:gd name="T51" fmla="*/ 390 h 913"/>
                <a:gd name="T52" fmla="*/ 609 w 831"/>
                <a:gd name="T53" fmla="*/ 196 h 913"/>
                <a:gd name="T54" fmla="*/ 416 w 831"/>
                <a:gd name="T55" fmla="*/ 2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1" h="913">
                  <a:moveTo>
                    <a:pt x="713" y="913"/>
                  </a:moveTo>
                  <a:cubicBezTo>
                    <a:pt x="118" y="913"/>
                    <a:pt x="118" y="913"/>
                    <a:pt x="118" y="913"/>
                  </a:cubicBezTo>
                  <a:cubicBezTo>
                    <a:pt x="86" y="913"/>
                    <a:pt x="57" y="901"/>
                    <a:pt x="35" y="879"/>
                  </a:cubicBezTo>
                  <a:cubicBezTo>
                    <a:pt x="13" y="857"/>
                    <a:pt x="0" y="827"/>
                    <a:pt x="0" y="796"/>
                  </a:cubicBezTo>
                  <a:cubicBezTo>
                    <a:pt x="0" y="795"/>
                    <a:pt x="0" y="795"/>
                    <a:pt x="0" y="795"/>
                  </a:cubicBezTo>
                  <a:cubicBezTo>
                    <a:pt x="0" y="592"/>
                    <a:pt x="187" y="427"/>
                    <a:pt x="416" y="427"/>
                  </a:cubicBezTo>
                  <a:cubicBezTo>
                    <a:pt x="645" y="427"/>
                    <a:pt x="831" y="592"/>
                    <a:pt x="831" y="795"/>
                  </a:cubicBezTo>
                  <a:cubicBezTo>
                    <a:pt x="831" y="797"/>
                    <a:pt x="831" y="797"/>
                    <a:pt x="831" y="797"/>
                  </a:cubicBezTo>
                  <a:cubicBezTo>
                    <a:pt x="830" y="861"/>
                    <a:pt x="777" y="913"/>
                    <a:pt x="713" y="913"/>
                  </a:cubicBezTo>
                  <a:close/>
                  <a:moveTo>
                    <a:pt x="416" y="429"/>
                  </a:moveTo>
                  <a:cubicBezTo>
                    <a:pt x="188" y="429"/>
                    <a:pt x="2" y="593"/>
                    <a:pt x="2" y="795"/>
                  </a:cubicBezTo>
                  <a:cubicBezTo>
                    <a:pt x="2" y="796"/>
                    <a:pt x="2" y="796"/>
                    <a:pt x="2" y="796"/>
                  </a:cubicBezTo>
                  <a:cubicBezTo>
                    <a:pt x="2" y="827"/>
                    <a:pt x="14" y="856"/>
                    <a:pt x="36" y="877"/>
                  </a:cubicBezTo>
                  <a:cubicBezTo>
                    <a:pt x="58" y="899"/>
                    <a:pt x="87" y="911"/>
                    <a:pt x="118" y="911"/>
                  </a:cubicBezTo>
                  <a:cubicBezTo>
                    <a:pt x="713" y="911"/>
                    <a:pt x="713" y="911"/>
                    <a:pt x="713" y="911"/>
                  </a:cubicBezTo>
                  <a:cubicBezTo>
                    <a:pt x="776" y="911"/>
                    <a:pt x="828" y="860"/>
                    <a:pt x="829" y="797"/>
                  </a:cubicBezTo>
                  <a:cubicBezTo>
                    <a:pt x="829" y="795"/>
                    <a:pt x="829" y="795"/>
                    <a:pt x="829" y="795"/>
                  </a:cubicBezTo>
                  <a:cubicBezTo>
                    <a:pt x="829" y="593"/>
                    <a:pt x="643" y="429"/>
                    <a:pt x="416" y="429"/>
                  </a:cubicBezTo>
                  <a:close/>
                  <a:moveTo>
                    <a:pt x="416" y="392"/>
                  </a:moveTo>
                  <a:cubicBezTo>
                    <a:pt x="308" y="392"/>
                    <a:pt x="220" y="304"/>
                    <a:pt x="220" y="196"/>
                  </a:cubicBezTo>
                  <a:cubicBezTo>
                    <a:pt x="220" y="88"/>
                    <a:pt x="308" y="0"/>
                    <a:pt x="416" y="0"/>
                  </a:cubicBezTo>
                  <a:cubicBezTo>
                    <a:pt x="524" y="0"/>
                    <a:pt x="611" y="88"/>
                    <a:pt x="611" y="196"/>
                  </a:cubicBezTo>
                  <a:cubicBezTo>
                    <a:pt x="611" y="304"/>
                    <a:pt x="524" y="392"/>
                    <a:pt x="416" y="392"/>
                  </a:cubicBezTo>
                  <a:close/>
                  <a:moveTo>
                    <a:pt x="416" y="2"/>
                  </a:moveTo>
                  <a:cubicBezTo>
                    <a:pt x="309" y="2"/>
                    <a:pt x="222" y="89"/>
                    <a:pt x="222" y="196"/>
                  </a:cubicBezTo>
                  <a:cubicBezTo>
                    <a:pt x="222" y="303"/>
                    <a:pt x="309" y="390"/>
                    <a:pt x="416" y="390"/>
                  </a:cubicBezTo>
                  <a:cubicBezTo>
                    <a:pt x="522" y="390"/>
                    <a:pt x="609" y="303"/>
                    <a:pt x="609" y="196"/>
                  </a:cubicBezTo>
                  <a:cubicBezTo>
                    <a:pt x="609" y="89"/>
                    <a:pt x="522" y="2"/>
                    <a:pt x="416" y="2"/>
                  </a:cubicBez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36" name="Rectangle 11">
            <a:extLst>
              <a:ext uri="{FF2B5EF4-FFF2-40B4-BE49-F238E27FC236}">
                <a16:creationId xmlns:a16="http://schemas.microsoft.com/office/drawing/2014/main" id="{E8D09D18-6CBA-40A4-8649-5FF3879043CD}"/>
              </a:ext>
            </a:extLst>
          </p:cNvPr>
          <p:cNvSpPr>
            <a:spLocks noChangeArrowheads="1"/>
          </p:cNvSpPr>
          <p:nvPr/>
        </p:nvSpPr>
        <p:spPr bwMode="auto">
          <a:xfrm>
            <a:off x="1335363" y="1969012"/>
            <a:ext cx="362278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ru-UA" sz="2700" b="1">
                <a:solidFill>
                  <a:schemeClr val="bg2"/>
                </a:solidFill>
                <a:effectLst>
                  <a:outerShdw blurRad="266700" dist="114300" dir="2700000" algn="tl">
                    <a:schemeClr val="accent3">
                      <a:lumMod val="50000"/>
                      <a:alpha val="16000"/>
                    </a:schemeClr>
                  </a:outerShdw>
                </a:effectLst>
                <a:latin typeface="Montserrat" panose="00000500000000000000" pitchFamily="50" charset="-52"/>
              </a:rPr>
              <a:t>The Secrets </a:t>
            </a:r>
          </a:p>
          <a:p>
            <a:r>
              <a:rPr lang="en-US" altLang="ru-UA" sz="2700" b="1">
                <a:solidFill>
                  <a:schemeClr val="bg2"/>
                </a:solidFill>
                <a:effectLst>
                  <a:outerShdw blurRad="266700" dist="114300" dir="2700000" algn="tl">
                    <a:schemeClr val="accent3">
                      <a:lumMod val="50000"/>
                      <a:alpha val="16000"/>
                    </a:schemeClr>
                  </a:outerShdw>
                </a:effectLst>
                <a:latin typeface="Montserrat" panose="00000500000000000000" pitchFamily="50" charset="-52"/>
              </a:rPr>
              <a:t>of Great Teamwork</a:t>
            </a:r>
            <a:endParaRPr lang="ru-UA" altLang="ru-UA" sz="2700" b="1">
              <a:solidFill>
                <a:schemeClr val="bg2"/>
              </a:solidFill>
              <a:effectLst>
                <a:outerShdw blurRad="266700" dist="114300" dir="2700000" algn="tl">
                  <a:schemeClr val="accent3">
                    <a:lumMod val="50000"/>
                    <a:alpha val="16000"/>
                  </a:schemeClr>
                </a:outerShdw>
              </a:effectLst>
              <a:latin typeface="Montserrat" panose="00000500000000000000" pitchFamily="50" charset="-52"/>
            </a:endParaRPr>
          </a:p>
        </p:txBody>
      </p:sp>
      <p:sp>
        <p:nvSpPr>
          <p:cNvPr id="37" name="TextBox 36">
            <a:extLst>
              <a:ext uri="{FF2B5EF4-FFF2-40B4-BE49-F238E27FC236}">
                <a16:creationId xmlns:a16="http://schemas.microsoft.com/office/drawing/2014/main" id="{5904CE71-C4E9-485B-A72C-84BCCE200028}"/>
              </a:ext>
            </a:extLst>
          </p:cNvPr>
          <p:cNvSpPr txBox="1"/>
          <p:nvPr/>
        </p:nvSpPr>
        <p:spPr>
          <a:xfrm>
            <a:off x="1278121" y="2900150"/>
            <a:ext cx="3622787" cy="430887"/>
          </a:xfrm>
          <a:prstGeom prst="rect">
            <a:avLst/>
          </a:prstGeom>
          <a:noFill/>
        </p:spPr>
        <p:txBody>
          <a:bodyPr wrap="square" rtlCol="0">
            <a:spAutoFit/>
          </a:bodyPr>
          <a:lstStyle/>
          <a:p>
            <a:r>
              <a:rPr lang="en-US" sz="1100">
                <a:solidFill>
                  <a:schemeClr val="bg2"/>
                </a:solidFill>
                <a:latin typeface="+mj-lt"/>
                <a:ea typeface="Open Sans" panose="020B0606030504020204" pitchFamily="34" charset="0"/>
                <a:cs typeface="Open Sans" panose="020B0606030504020204" pitchFamily="34" charset="0"/>
              </a:rPr>
              <a:t>Lorem ipsum dolor sit amet, consecte adipiscing elit, sed do eiusmod tempo</a:t>
            </a:r>
            <a:endParaRPr lang="ru-RU" sz="1100">
              <a:solidFill>
                <a:schemeClr val="bg2"/>
              </a:solidFill>
              <a:latin typeface="+mj-lt"/>
              <a:ea typeface="Open Sans" panose="020B0606030504020204" pitchFamily="34" charset="0"/>
              <a:cs typeface="Open Sans" panose="020B0606030504020204" pitchFamily="34" charset="0"/>
            </a:endParaRPr>
          </a:p>
        </p:txBody>
      </p:sp>
      <p:grpSp>
        <p:nvGrpSpPr>
          <p:cNvPr id="2" name="Group 1">
            <a:extLst>
              <a:ext uri="{FF2B5EF4-FFF2-40B4-BE49-F238E27FC236}">
                <a16:creationId xmlns:a16="http://schemas.microsoft.com/office/drawing/2014/main" id="{78EEBD7D-A9A4-434C-B44B-FDACE7DBEC9D}"/>
              </a:ext>
            </a:extLst>
          </p:cNvPr>
          <p:cNvGrpSpPr/>
          <p:nvPr/>
        </p:nvGrpSpPr>
        <p:grpSpPr>
          <a:xfrm>
            <a:off x="1286642" y="3673793"/>
            <a:ext cx="1637666" cy="1245929"/>
            <a:chOff x="1286642" y="3673793"/>
            <a:chExt cx="1637666" cy="1245929"/>
          </a:xfrm>
        </p:grpSpPr>
        <p:sp>
          <p:nvSpPr>
            <p:cNvPr id="32" name="Rectangle 7">
              <a:extLst>
                <a:ext uri="{FF2B5EF4-FFF2-40B4-BE49-F238E27FC236}">
                  <a16:creationId xmlns:a16="http://schemas.microsoft.com/office/drawing/2014/main" id="{1924657F-09D7-4024-B684-AC25910FD1D6}"/>
                </a:ext>
              </a:extLst>
            </p:cNvPr>
            <p:cNvSpPr>
              <a:spLocks noChangeArrowheads="1"/>
            </p:cNvSpPr>
            <p:nvPr/>
          </p:nvSpPr>
          <p:spPr bwMode="auto">
            <a:xfrm>
              <a:off x="1524133" y="3673793"/>
              <a:ext cx="466474" cy="56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UA" altLang="ru-UA" sz="3700" b="1" i="0" u="none" strike="noStrike" cap="none" normalizeH="0" baseline="0">
                  <a:ln>
                    <a:noFill/>
                  </a:ln>
                  <a:solidFill>
                    <a:schemeClr val="bg2"/>
                  </a:solidFill>
                  <a:effectLst/>
                  <a:latin typeface="+mj-lt"/>
                </a:rPr>
                <a:t>12</a:t>
              </a:r>
              <a:endParaRPr kumimoji="0" lang="ru-UA" altLang="ru-UA" sz="1800" b="0" i="0" u="none" strike="noStrike" cap="none" normalizeH="0" baseline="0">
                <a:ln>
                  <a:noFill/>
                </a:ln>
                <a:solidFill>
                  <a:schemeClr val="bg2"/>
                </a:solidFill>
                <a:effectLst/>
                <a:latin typeface="+mj-lt"/>
              </a:endParaRPr>
            </a:p>
          </p:txBody>
        </p:sp>
        <p:sp>
          <p:nvSpPr>
            <p:cNvPr id="33" name="Freeform 8">
              <a:extLst>
                <a:ext uri="{FF2B5EF4-FFF2-40B4-BE49-F238E27FC236}">
                  <a16:creationId xmlns:a16="http://schemas.microsoft.com/office/drawing/2014/main" id="{FAEB6F88-0E3E-46B2-A9BC-BAB20291703E}"/>
                </a:ext>
              </a:extLst>
            </p:cNvPr>
            <p:cNvSpPr>
              <a:spLocks/>
            </p:cNvSpPr>
            <p:nvPr/>
          </p:nvSpPr>
          <p:spPr bwMode="auto">
            <a:xfrm>
              <a:off x="2225808" y="3954780"/>
              <a:ext cx="201613" cy="133350"/>
            </a:xfrm>
            <a:custGeom>
              <a:avLst/>
              <a:gdLst>
                <a:gd name="T0" fmla="*/ 127 w 127"/>
                <a:gd name="T1" fmla="*/ 0 h 84"/>
                <a:gd name="T2" fmla="*/ 64 w 127"/>
                <a:gd name="T3" fmla="*/ 84 h 84"/>
                <a:gd name="T4" fmla="*/ 0 w 127"/>
                <a:gd name="T5" fmla="*/ 0 h 84"/>
              </a:gdLst>
              <a:ahLst/>
              <a:cxnLst>
                <a:cxn ang="0">
                  <a:pos x="T0" y="T1"/>
                </a:cxn>
                <a:cxn ang="0">
                  <a:pos x="T2" y="T3"/>
                </a:cxn>
                <a:cxn ang="0">
                  <a:pos x="T4" y="T5"/>
                </a:cxn>
              </a:cxnLst>
              <a:rect l="0" t="0" r="r" b="b"/>
              <a:pathLst>
                <a:path w="127" h="84">
                  <a:moveTo>
                    <a:pt x="127" y="0"/>
                  </a:moveTo>
                  <a:lnTo>
                    <a:pt x="64" y="84"/>
                  </a:lnTo>
                  <a:lnTo>
                    <a:pt x="0" y="0"/>
                  </a:lnTo>
                </a:path>
              </a:pathLst>
            </a:custGeom>
            <a:noFill/>
            <a:ln w="381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UA">
                <a:solidFill>
                  <a:schemeClr val="bg2"/>
                </a:solidFill>
              </a:endParaRPr>
            </a:p>
          </p:txBody>
        </p:sp>
        <p:sp>
          <p:nvSpPr>
            <p:cNvPr id="38" name="TextBox 37">
              <a:extLst>
                <a:ext uri="{FF2B5EF4-FFF2-40B4-BE49-F238E27FC236}">
                  <a16:creationId xmlns:a16="http://schemas.microsoft.com/office/drawing/2014/main" id="{39C1403E-2C7C-4186-980E-0B40458DA3CB}"/>
                </a:ext>
              </a:extLst>
            </p:cNvPr>
            <p:cNvSpPr txBox="1"/>
            <p:nvPr/>
          </p:nvSpPr>
          <p:spPr>
            <a:xfrm>
              <a:off x="1286642" y="4273391"/>
              <a:ext cx="1637666" cy="646331"/>
            </a:xfrm>
            <a:prstGeom prst="rect">
              <a:avLst/>
            </a:prstGeom>
            <a:noFill/>
          </p:spPr>
          <p:txBody>
            <a:bodyPr wrap="square" rtlCol="0">
              <a:spAutoFit/>
            </a:bodyPr>
            <a:lstStyle/>
            <a:p>
              <a:r>
                <a:rPr lang="en-US" sz="1200">
                  <a:solidFill>
                    <a:schemeClr val="bg2"/>
                  </a:solidFill>
                  <a:latin typeface="+mj-lt"/>
                  <a:ea typeface="Open Sans" panose="020B0606030504020204" pitchFamily="34" charset="0"/>
                  <a:cs typeface="Open Sans" panose="020B0606030504020204" pitchFamily="34" charset="0"/>
                </a:rPr>
                <a:t>Lorem ipsum dolo  amet, consectetur adipiscing elit, sed</a:t>
              </a:r>
              <a:endParaRPr lang="ru-RU" sz="1200">
                <a:solidFill>
                  <a:schemeClr val="bg2"/>
                </a:solidFill>
                <a:latin typeface="+mj-lt"/>
                <a:ea typeface="Open Sans" panose="020B0606030504020204" pitchFamily="34" charset="0"/>
                <a:cs typeface="Open Sans" panose="020B0606030504020204" pitchFamily="34" charset="0"/>
              </a:endParaRPr>
            </a:p>
          </p:txBody>
        </p:sp>
      </p:grpSp>
      <p:grpSp>
        <p:nvGrpSpPr>
          <p:cNvPr id="3" name="Group 2">
            <a:extLst>
              <a:ext uri="{FF2B5EF4-FFF2-40B4-BE49-F238E27FC236}">
                <a16:creationId xmlns:a16="http://schemas.microsoft.com/office/drawing/2014/main" id="{09CB845B-DA3F-42A8-9A42-7DF011A6BC07}"/>
              </a:ext>
            </a:extLst>
          </p:cNvPr>
          <p:cNvGrpSpPr/>
          <p:nvPr/>
        </p:nvGrpSpPr>
        <p:grpSpPr>
          <a:xfrm>
            <a:off x="3401192" y="3673793"/>
            <a:ext cx="1637666" cy="1245929"/>
            <a:chOff x="3401192" y="3673793"/>
            <a:chExt cx="1637666" cy="1245929"/>
          </a:xfrm>
        </p:grpSpPr>
        <p:sp>
          <p:nvSpPr>
            <p:cNvPr id="34" name="Rectangle 9">
              <a:extLst>
                <a:ext uri="{FF2B5EF4-FFF2-40B4-BE49-F238E27FC236}">
                  <a16:creationId xmlns:a16="http://schemas.microsoft.com/office/drawing/2014/main" id="{CE31C5B1-2663-4D81-89D6-A699311127A8}"/>
                </a:ext>
              </a:extLst>
            </p:cNvPr>
            <p:cNvSpPr>
              <a:spLocks noChangeArrowheads="1"/>
            </p:cNvSpPr>
            <p:nvPr/>
          </p:nvSpPr>
          <p:spPr bwMode="auto">
            <a:xfrm>
              <a:off x="3699008" y="3673793"/>
              <a:ext cx="621965" cy="56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UA" altLang="ru-UA" sz="3700" b="1" i="0" u="none" strike="noStrike" cap="none" normalizeH="0" baseline="0">
                  <a:ln>
                    <a:noFill/>
                  </a:ln>
                  <a:solidFill>
                    <a:schemeClr val="bg2"/>
                  </a:solidFill>
                  <a:effectLst/>
                  <a:latin typeface="+mj-lt"/>
                </a:rPr>
                <a:t>47</a:t>
              </a:r>
              <a:endParaRPr kumimoji="0" lang="ru-UA" altLang="ru-UA" sz="1800" b="0" i="0" u="none" strike="noStrike" cap="none" normalizeH="0" baseline="0">
                <a:ln>
                  <a:noFill/>
                </a:ln>
                <a:solidFill>
                  <a:schemeClr val="bg2"/>
                </a:solidFill>
                <a:effectLst/>
                <a:latin typeface="+mj-lt"/>
              </a:endParaRPr>
            </a:p>
          </p:txBody>
        </p:sp>
        <p:sp>
          <p:nvSpPr>
            <p:cNvPr id="35" name="Freeform 10">
              <a:extLst>
                <a:ext uri="{FF2B5EF4-FFF2-40B4-BE49-F238E27FC236}">
                  <a16:creationId xmlns:a16="http://schemas.microsoft.com/office/drawing/2014/main" id="{23CF3E48-9F3C-43DE-860D-FB38472BB616}"/>
                </a:ext>
              </a:extLst>
            </p:cNvPr>
            <p:cNvSpPr>
              <a:spLocks/>
            </p:cNvSpPr>
            <p:nvPr/>
          </p:nvSpPr>
          <p:spPr bwMode="auto">
            <a:xfrm>
              <a:off x="4341946" y="3954780"/>
              <a:ext cx="204788" cy="133350"/>
            </a:xfrm>
            <a:custGeom>
              <a:avLst/>
              <a:gdLst>
                <a:gd name="T0" fmla="*/ 0 w 129"/>
                <a:gd name="T1" fmla="*/ 84 h 84"/>
                <a:gd name="T2" fmla="*/ 65 w 129"/>
                <a:gd name="T3" fmla="*/ 0 h 84"/>
                <a:gd name="T4" fmla="*/ 129 w 129"/>
                <a:gd name="T5" fmla="*/ 84 h 84"/>
              </a:gdLst>
              <a:ahLst/>
              <a:cxnLst>
                <a:cxn ang="0">
                  <a:pos x="T0" y="T1"/>
                </a:cxn>
                <a:cxn ang="0">
                  <a:pos x="T2" y="T3"/>
                </a:cxn>
                <a:cxn ang="0">
                  <a:pos x="T4" y="T5"/>
                </a:cxn>
              </a:cxnLst>
              <a:rect l="0" t="0" r="r" b="b"/>
              <a:pathLst>
                <a:path w="129" h="84">
                  <a:moveTo>
                    <a:pt x="0" y="84"/>
                  </a:moveTo>
                  <a:lnTo>
                    <a:pt x="65" y="0"/>
                  </a:lnTo>
                  <a:lnTo>
                    <a:pt x="129" y="84"/>
                  </a:lnTo>
                </a:path>
              </a:pathLst>
            </a:custGeom>
            <a:noFill/>
            <a:ln w="381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UA">
                <a:solidFill>
                  <a:schemeClr val="bg2"/>
                </a:solidFill>
              </a:endParaRPr>
            </a:p>
          </p:txBody>
        </p:sp>
        <p:sp>
          <p:nvSpPr>
            <p:cNvPr id="39" name="TextBox 38">
              <a:extLst>
                <a:ext uri="{FF2B5EF4-FFF2-40B4-BE49-F238E27FC236}">
                  <a16:creationId xmlns:a16="http://schemas.microsoft.com/office/drawing/2014/main" id="{A8D08BC7-66B4-4D30-92A9-BAAA989C6A11}"/>
                </a:ext>
              </a:extLst>
            </p:cNvPr>
            <p:cNvSpPr txBox="1"/>
            <p:nvPr/>
          </p:nvSpPr>
          <p:spPr>
            <a:xfrm>
              <a:off x="3401192" y="4273391"/>
              <a:ext cx="1637666" cy="646331"/>
            </a:xfrm>
            <a:prstGeom prst="rect">
              <a:avLst/>
            </a:prstGeom>
            <a:noFill/>
          </p:spPr>
          <p:txBody>
            <a:bodyPr wrap="square" rtlCol="0">
              <a:spAutoFit/>
            </a:bodyPr>
            <a:lstStyle/>
            <a:p>
              <a:r>
                <a:rPr lang="en-US" sz="1200">
                  <a:solidFill>
                    <a:schemeClr val="bg2"/>
                  </a:solidFill>
                  <a:latin typeface="+mj-lt"/>
                  <a:ea typeface="Open Sans" panose="020B0606030504020204" pitchFamily="34" charset="0"/>
                  <a:cs typeface="Open Sans" panose="020B0606030504020204" pitchFamily="34" charset="0"/>
                </a:rPr>
                <a:t>Lorem ipsum dolo  amet, consectetur adipiscing elit, sed</a:t>
              </a:r>
              <a:endParaRPr lang="ru-RU" sz="1200">
                <a:solidFill>
                  <a:schemeClr val="bg2"/>
                </a:solidFill>
                <a:latin typeface="+mj-lt"/>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44762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0-#ppt_w/2"/>
                                          </p:val>
                                        </p:tav>
                                        <p:tav tm="100000">
                                          <p:val>
                                            <p:strVal val="#ppt_x"/>
                                          </p:val>
                                        </p:tav>
                                      </p:tavLst>
                                    </p:anim>
                                    <p:anim calcmode="lin" valueType="num">
                                      <p:cBhvr additive="base">
                                        <p:cTn id="12" dur="1000" fill="hold"/>
                                        <p:tgtEl>
                                          <p:spTgt spid="37"/>
                                        </p:tgtEl>
                                        <p:attrNameLst>
                                          <p:attrName>ppt_y</p:attrName>
                                        </p:attrNameLst>
                                      </p:cBhvr>
                                      <p:tavLst>
                                        <p:tav tm="0">
                                          <p:val>
                                            <p:strVal val="#ppt_y"/>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000" fill="hold"/>
                                        <p:tgtEl>
                                          <p:spTgt spid="2"/>
                                        </p:tgtEl>
                                        <p:attrNameLst>
                                          <p:attrName>ppt_x</p:attrName>
                                        </p:attrNameLst>
                                      </p:cBhvr>
                                      <p:tavLst>
                                        <p:tav tm="0">
                                          <p:val>
                                            <p:strVal val="#ppt_x"/>
                                          </p:val>
                                        </p:tav>
                                        <p:tav tm="100000">
                                          <p:val>
                                            <p:strVal val="#ppt_x"/>
                                          </p:val>
                                        </p:tav>
                                      </p:tavLst>
                                    </p:anim>
                                    <p:anim calcmode="lin" valueType="num">
                                      <p:cBhvr additive="base">
                                        <p:cTn id="16" dur="10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25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ppt_x"/>
                                          </p:val>
                                        </p:tav>
                                        <p:tav tm="100000">
                                          <p:val>
                                            <p:strVal val="#ppt_x"/>
                                          </p:val>
                                        </p:tav>
                                      </p:tavLst>
                                    </p:anim>
                                    <p:anim calcmode="lin" valueType="num">
                                      <p:cBhvr additive="base">
                                        <p:cTn id="20" dur="1000" fill="hold"/>
                                        <p:tgtEl>
                                          <p:spTgt spid="3"/>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25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125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36" grpId="0"/>
      <p:bldP spid="3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21">
            <a:extLst>
              <a:ext uri="{FF2B5EF4-FFF2-40B4-BE49-F238E27FC236}">
                <a16:creationId xmlns:a16="http://schemas.microsoft.com/office/drawing/2014/main" id="{60E9F43C-222C-4AB3-9503-0004A9320DDB}"/>
              </a:ext>
            </a:extLst>
          </p:cNvPr>
          <p:cNvSpPr>
            <a:spLocks/>
          </p:cNvSpPr>
          <p:nvPr/>
        </p:nvSpPr>
        <p:spPr bwMode="auto">
          <a:xfrm>
            <a:off x="1714500" y="1655763"/>
            <a:ext cx="2784475" cy="2940050"/>
          </a:xfrm>
          <a:custGeom>
            <a:avLst/>
            <a:gdLst>
              <a:gd name="T0" fmla="*/ 715 w 731"/>
              <a:gd name="T1" fmla="*/ 489 h 771"/>
              <a:gd name="T2" fmla="*/ 641 w 731"/>
              <a:gd name="T3" fmla="*/ 416 h 771"/>
              <a:gd name="T4" fmla="*/ 628 w 731"/>
              <a:gd name="T5" fmla="*/ 386 h 771"/>
              <a:gd name="T6" fmla="*/ 628 w 731"/>
              <a:gd name="T7" fmla="*/ 386 h 771"/>
              <a:gd name="T8" fmla="*/ 628 w 731"/>
              <a:gd name="T9" fmla="*/ 385 h 771"/>
              <a:gd name="T10" fmla="*/ 641 w 731"/>
              <a:gd name="T11" fmla="*/ 356 h 771"/>
              <a:gd name="T12" fmla="*/ 715 w 731"/>
              <a:gd name="T13" fmla="*/ 282 h 771"/>
              <a:gd name="T14" fmla="*/ 722 w 731"/>
              <a:gd name="T15" fmla="*/ 232 h 771"/>
              <a:gd name="T16" fmla="*/ 677 w 731"/>
              <a:gd name="T17" fmla="*/ 154 h 771"/>
              <a:gd name="T18" fmla="*/ 630 w 731"/>
              <a:gd name="T19" fmla="*/ 135 h 771"/>
              <a:gd name="T20" fmla="*/ 529 w 731"/>
              <a:gd name="T21" fmla="*/ 162 h 771"/>
              <a:gd name="T22" fmla="*/ 497 w 731"/>
              <a:gd name="T23" fmla="*/ 158 h 771"/>
              <a:gd name="T24" fmla="*/ 497 w 731"/>
              <a:gd name="T25" fmla="*/ 158 h 771"/>
              <a:gd name="T26" fmla="*/ 477 w 731"/>
              <a:gd name="T27" fmla="*/ 132 h 771"/>
              <a:gd name="T28" fmla="*/ 451 w 731"/>
              <a:gd name="T29" fmla="*/ 31 h 771"/>
              <a:gd name="T30" fmla="*/ 410 w 731"/>
              <a:gd name="T31" fmla="*/ 0 h 771"/>
              <a:gd name="T32" fmla="*/ 321 w 731"/>
              <a:gd name="T33" fmla="*/ 0 h 771"/>
              <a:gd name="T34" fmla="*/ 280 w 731"/>
              <a:gd name="T35" fmla="*/ 31 h 771"/>
              <a:gd name="T36" fmla="*/ 254 w 731"/>
              <a:gd name="T37" fmla="*/ 132 h 771"/>
              <a:gd name="T38" fmla="*/ 235 w 731"/>
              <a:gd name="T39" fmla="*/ 158 h 771"/>
              <a:gd name="T40" fmla="*/ 234 w 731"/>
              <a:gd name="T41" fmla="*/ 158 h 771"/>
              <a:gd name="T42" fmla="*/ 202 w 731"/>
              <a:gd name="T43" fmla="*/ 162 h 771"/>
              <a:gd name="T44" fmla="*/ 101 w 731"/>
              <a:gd name="T45" fmla="*/ 135 h 771"/>
              <a:gd name="T46" fmla="*/ 54 w 731"/>
              <a:gd name="T47" fmla="*/ 154 h 771"/>
              <a:gd name="T48" fmla="*/ 10 w 731"/>
              <a:gd name="T49" fmla="*/ 232 h 771"/>
              <a:gd name="T50" fmla="*/ 16 w 731"/>
              <a:gd name="T51" fmla="*/ 282 h 771"/>
              <a:gd name="T52" fmla="*/ 90 w 731"/>
              <a:gd name="T53" fmla="*/ 356 h 771"/>
              <a:gd name="T54" fmla="*/ 103 w 731"/>
              <a:gd name="T55" fmla="*/ 385 h 771"/>
              <a:gd name="T56" fmla="*/ 103 w 731"/>
              <a:gd name="T57" fmla="*/ 386 h 771"/>
              <a:gd name="T58" fmla="*/ 103 w 731"/>
              <a:gd name="T59" fmla="*/ 386 h 771"/>
              <a:gd name="T60" fmla="*/ 90 w 731"/>
              <a:gd name="T61" fmla="*/ 416 h 771"/>
              <a:gd name="T62" fmla="*/ 16 w 731"/>
              <a:gd name="T63" fmla="*/ 489 h 771"/>
              <a:gd name="T64" fmla="*/ 10 w 731"/>
              <a:gd name="T65" fmla="*/ 539 h 771"/>
              <a:gd name="T66" fmla="*/ 54 w 731"/>
              <a:gd name="T67" fmla="*/ 617 h 771"/>
              <a:gd name="T68" fmla="*/ 101 w 731"/>
              <a:gd name="T69" fmla="*/ 636 h 771"/>
              <a:gd name="T70" fmla="*/ 202 w 731"/>
              <a:gd name="T71" fmla="*/ 609 h 771"/>
              <a:gd name="T72" fmla="*/ 234 w 731"/>
              <a:gd name="T73" fmla="*/ 613 h 771"/>
              <a:gd name="T74" fmla="*/ 235 w 731"/>
              <a:gd name="T75" fmla="*/ 614 h 771"/>
              <a:gd name="T76" fmla="*/ 254 w 731"/>
              <a:gd name="T77" fmla="*/ 639 h 771"/>
              <a:gd name="T78" fmla="*/ 280 w 731"/>
              <a:gd name="T79" fmla="*/ 740 h 771"/>
              <a:gd name="T80" fmla="*/ 321 w 731"/>
              <a:gd name="T81" fmla="*/ 771 h 771"/>
              <a:gd name="T82" fmla="*/ 410 w 731"/>
              <a:gd name="T83" fmla="*/ 771 h 771"/>
              <a:gd name="T84" fmla="*/ 451 w 731"/>
              <a:gd name="T85" fmla="*/ 740 h 771"/>
              <a:gd name="T86" fmla="*/ 477 w 731"/>
              <a:gd name="T87" fmla="*/ 639 h 771"/>
              <a:gd name="T88" fmla="*/ 497 w 731"/>
              <a:gd name="T89" fmla="*/ 614 h 771"/>
              <a:gd name="T90" fmla="*/ 497 w 731"/>
              <a:gd name="T91" fmla="*/ 613 h 771"/>
              <a:gd name="T92" fmla="*/ 529 w 731"/>
              <a:gd name="T93" fmla="*/ 609 h 771"/>
              <a:gd name="T94" fmla="*/ 630 w 731"/>
              <a:gd name="T95" fmla="*/ 636 h 771"/>
              <a:gd name="T96" fmla="*/ 677 w 731"/>
              <a:gd name="T97" fmla="*/ 617 h 771"/>
              <a:gd name="T98" fmla="*/ 722 w 731"/>
              <a:gd name="T99" fmla="*/ 539 h 771"/>
              <a:gd name="T100" fmla="*/ 715 w 731"/>
              <a:gd name="T101" fmla="*/ 489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31" h="771">
                <a:moveTo>
                  <a:pt x="715" y="489"/>
                </a:moveTo>
                <a:cubicBezTo>
                  <a:pt x="641" y="416"/>
                  <a:pt x="641" y="416"/>
                  <a:pt x="641" y="416"/>
                </a:cubicBezTo>
                <a:cubicBezTo>
                  <a:pt x="633" y="408"/>
                  <a:pt x="628" y="397"/>
                  <a:pt x="628" y="386"/>
                </a:cubicBezTo>
                <a:cubicBezTo>
                  <a:pt x="628" y="386"/>
                  <a:pt x="628" y="386"/>
                  <a:pt x="628" y="386"/>
                </a:cubicBezTo>
                <a:cubicBezTo>
                  <a:pt x="628" y="386"/>
                  <a:pt x="628" y="385"/>
                  <a:pt x="628" y="385"/>
                </a:cubicBezTo>
                <a:cubicBezTo>
                  <a:pt x="628" y="374"/>
                  <a:pt x="633" y="363"/>
                  <a:pt x="641" y="356"/>
                </a:cubicBezTo>
                <a:cubicBezTo>
                  <a:pt x="715" y="282"/>
                  <a:pt x="715" y="282"/>
                  <a:pt x="715" y="282"/>
                </a:cubicBezTo>
                <a:cubicBezTo>
                  <a:pt x="728" y="269"/>
                  <a:pt x="731" y="248"/>
                  <a:pt x="722" y="232"/>
                </a:cubicBezTo>
                <a:cubicBezTo>
                  <a:pt x="677" y="154"/>
                  <a:pt x="677" y="154"/>
                  <a:pt x="677" y="154"/>
                </a:cubicBezTo>
                <a:cubicBezTo>
                  <a:pt x="667" y="138"/>
                  <a:pt x="648" y="130"/>
                  <a:pt x="630" y="135"/>
                </a:cubicBezTo>
                <a:cubicBezTo>
                  <a:pt x="529" y="162"/>
                  <a:pt x="529" y="162"/>
                  <a:pt x="529" y="162"/>
                </a:cubicBezTo>
                <a:cubicBezTo>
                  <a:pt x="518" y="165"/>
                  <a:pt x="507" y="164"/>
                  <a:pt x="497" y="158"/>
                </a:cubicBezTo>
                <a:cubicBezTo>
                  <a:pt x="497" y="158"/>
                  <a:pt x="497" y="158"/>
                  <a:pt x="497" y="158"/>
                </a:cubicBezTo>
                <a:cubicBezTo>
                  <a:pt x="487" y="152"/>
                  <a:pt x="480" y="143"/>
                  <a:pt x="477" y="132"/>
                </a:cubicBezTo>
                <a:cubicBezTo>
                  <a:pt x="451" y="31"/>
                  <a:pt x="451" y="31"/>
                  <a:pt x="451" y="31"/>
                </a:cubicBezTo>
                <a:cubicBezTo>
                  <a:pt x="446" y="13"/>
                  <a:pt x="429" y="0"/>
                  <a:pt x="410" y="0"/>
                </a:cubicBezTo>
                <a:cubicBezTo>
                  <a:pt x="321" y="0"/>
                  <a:pt x="321" y="0"/>
                  <a:pt x="321" y="0"/>
                </a:cubicBezTo>
                <a:cubicBezTo>
                  <a:pt x="302" y="0"/>
                  <a:pt x="285" y="13"/>
                  <a:pt x="280" y="31"/>
                </a:cubicBezTo>
                <a:cubicBezTo>
                  <a:pt x="254" y="132"/>
                  <a:pt x="254" y="132"/>
                  <a:pt x="254" y="132"/>
                </a:cubicBezTo>
                <a:cubicBezTo>
                  <a:pt x="251" y="143"/>
                  <a:pt x="244" y="152"/>
                  <a:pt x="235" y="158"/>
                </a:cubicBezTo>
                <a:cubicBezTo>
                  <a:pt x="234" y="158"/>
                  <a:pt x="234" y="158"/>
                  <a:pt x="234" y="158"/>
                </a:cubicBezTo>
                <a:cubicBezTo>
                  <a:pt x="224" y="164"/>
                  <a:pt x="213" y="165"/>
                  <a:pt x="202" y="162"/>
                </a:cubicBezTo>
                <a:cubicBezTo>
                  <a:pt x="101" y="135"/>
                  <a:pt x="101" y="135"/>
                  <a:pt x="101" y="135"/>
                </a:cubicBezTo>
                <a:cubicBezTo>
                  <a:pt x="83" y="130"/>
                  <a:pt x="64" y="138"/>
                  <a:pt x="54" y="154"/>
                </a:cubicBezTo>
                <a:cubicBezTo>
                  <a:pt x="10" y="232"/>
                  <a:pt x="10" y="232"/>
                  <a:pt x="10" y="232"/>
                </a:cubicBezTo>
                <a:cubicBezTo>
                  <a:pt x="0" y="248"/>
                  <a:pt x="3" y="269"/>
                  <a:pt x="16" y="282"/>
                </a:cubicBezTo>
                <a:cubicBezTo>
                  <a:pt x="90" y="356"/>
                  <a:pt x="90" y="356"/>
                  <a:pt x="90" y="356"/>
                </a:cubicBezTo>
                <a:cubicBezTo>
                  <a:pt x="98" y="363"/>
                  <a:pt x="103" y="374"/>
                  <a:pt x="103" y="385"/>
                </a:cubicBezTo>
                <a:cubicBezTo>
                  <a:pt x="103" y="385"/>
                  <a:pt x="103" y="386"/>
                  <a:pt x="103" y="386"/>
                </a:cubicBezTo>
                <a:cubicBezTo>
                  <a:pt x="103" y="386"/>
                  <a:pt x="103" y="386"/>
                  <a:pt x="103" y="386"/>
                </a:cubicBezTo>
                <a:cubicBezTo>
                  <a:pt x="103" y="397"/>
                  <a:pt x="98" y="408"/>
                  <a:pt x="90" y="416"/>
                </a:cubicBezTo>
                <a:cubicBezTo>
                  <a:pt x="16" y="489"/>
                  <a:pt x="16" y="489"/>
                  <a:pt x="16" y="489"/>
                </a:cubicBezTo>
                <a:cubicBezTo>
                  <a:pt x="3" y="502"/>
                  <a:pt x="0" y="523"/>
                  <a:pt x="10" y="539"/>
                </a:cubicBezTo>
                <a:cubicBezTo>
                  <a:pt x="54" y="617"/>
                  <a:pt x="54" y="617"/>
                  <a:pt x="54" y="617"/>
                </a:cubicBezTo>
                <a:cubicBezTo>
                  <a:pt x="64" y="633"/>
                  <a:pt x="83" y="641"/>
                  <a:pt x="101" y="636"/>
                </a:cubicBezTo>
                <a:cubicBezTo>
                  <a:pt x="202" y="609"/>
                  <a:pt x="202" y="609"/>
                  <a:pt x="202" y="609"/>
                </a:cubicBezTo>
                <a:cubicBezTo>
                  <a:pt x="213" y="606"/>
                  <a:pt x="224" y="607"/>
                  <a:pt x="234" y="613"/>
                </a:cubicBezTo>
                <a:cubicBezTo>
                  <a:pt x="234" y="613"/>
                  <a:pt x="234" y="613"/>
                  <a:pt x="235" y="614"/>
                </a:cubicBezTo>
                <a:cubicBezTo>
                  <a:pt x="244" y="619"/>
                  <a:pt x="251" y="628"/>
                  <a:pt x="254" y="639"/>
                </a:cubicBezTo>
                <a:cubicBezTo>
                  <a:pt x="280" y="740"/>
                  <a:pt x="280" y="740"/>
                  <a:pt x="280" y="740"/>
                </a:cubicBezTo>
                <a:cubicBezTo>
                  <a:pt x="285" y="758"/>
                  <a:pt x="302" y="771"/>
                  <a:pt x="321" y="771"/>
                </a:cubicBezTo>
                <a:cubicBezTo>
                  <a:pt x="410" y="771"/>
                  <a:pt x="410" y="771"/>
                  <a:pt x="410" y="771"/>
                </a:cubicBezTo>
                <a:cubicBezTo>
                  <a:pt x="429" y="771"/>
                  <a:pt x="446" y="758"/>
                  <a:pt x="451" y="740"/>
                </a:cubicBezTo>
                <a:cubicBezTo>
                  <a:pt x="477" y="639"/>
                  <a:pt x="477" y="639"/>
                  <a:pt x="477" y="639"/>
                </a:cubicBezTo>
                <a:cubicBezTo>
                  <a:pt x="480" y="628"/>
                  <a:pt x="487" y="619"/>
                  <a:pt x="497" y="614"/>
                </a:cubicBezTo>
                <a:cubicBezTo>
                  <a:pt x="497" y="613"/>
                  <a:pt x="497" y="613"/>
                  <a:pt x="497" y="613"/>
                </a:cubicBezTo>
                <a:cubicBezTo>
                  <a:pt x="507" y="607"/>
                  <a:pt x="518" y="606"/>
                  <a:pt x="529" y="609"/>
                </a:cubicBezTo>
                <a:cubicBezTo>
                  <a:pt x="630" y="636"/>
                  <a:pt x="630" y="636"/>
                  <a:pt x="630" y="636"/>
                </a:cubicBezTo>
                <a:cubicBezTo>
                  <a:pt x="648" y="641"/>
                  <a:pt x="667" y="633"/>
                  <a:pt x="677" y="617"/>
                </a:cubicBezTo>
                <a:cubicBezTo>
                  <a:pt x="722" y="539"/>
                  <a:pt x="722" y="539"/>
                  <a:pt x="722" y="539"/>
                </a:cubicBezTo>
                <a:cubicBezTo>
                  <a:pt x="731" y="523"/>
                  <a:pt x="728" y="502"/>
                  <a:pt x="715" y="489"/>
                </a:cubicBezTo>
                <a:close/>
              </a:path>
            </a:pathLst>
          </a:custGeom>
          <a:solidFill>
            <a:schemeClr val="accent6"/>
          </a:solidFill>
          <a:ln>
            <a:noFill/>
          </a:ln>
          <a:effectLst>
            <a:outerShdw blurRad="330200" dist="342900" dir="2700000" algn="tl" rotWithShape="0">
              <a:schemeClr val="accent3">
                <a:lumMod val="50000"/>
                <a:alpha val="26000"/>
              </a:schemeClr>
            </a:outerShdw>
          </a:effectLst>
          <a:scene3d>
            <a:camera prst="orthographicFront"/>
            <a:lightRig rig="soft" dir="t"/>
          </a:scene3d>
          <a:sp3d prstMaterial="softEdge">
            <a:bevelT w="196850" h="120650"/>
          </a:sp3d>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59" name="Freeform 22">
            <a:extLst>
              <a:ext uri="{FF2B5EF4-FFF2-40B4-BE49-F238E27FC236}">
                <a16:creationId xmlns:a16="http://schemas.microsoft.com/office/drawing/2014/main" id="{A6B2F179-1F31-47E4-BDBF-10F71F82D47F}"/>
              </a:ext>
            </a:extLst>
          </p:cNvPr>
          <p:cNvSpPr>
            <a:spLocks/>
          </p:cNvSpPr>
          <p:nvPr/>
        </p:nvSpPr>
        <p:spPr bwMode="auto">
          <a:xfrm>
            <a:off x="2839244" y="2271629"/>
            <a:ext cx="3057525" cy="3227388"/>
          </a:xfrm>
          <a:custGeom>
            <a:avLst/>
            <a:gdLst>
              <a:gd name="T0" fmla="*/ 690 w 803"/>
              <a:gd name="T1" fmla="*/ 423 h 846"/>
              <a:gd name="T2" fmla="*/ 690 w 803"/>
              <a:gd name="T3" fmla="*/ 422 h 846"/>
              <a:gd name="T4" fmla="*/ 704 w 803"/>
              <a:gd name="T5" fmla="*/ 390 h 846"/>
              <a:gd name="T6" fmla="*/ 785 w 803"/>
              <a:gd name="T7" fmla="*/ 309 h 846"/>
              <a:gd name="T8" fmla="*/ 792 w 803"/>
              <a:gd name="T9" fmla="*/ 254 h 846"/>
              <a:gd name="T10" fmla="*/ 743 w 803"/>
              <a:gd name="T11" fmla="*/ 168 h 846"/>
              <a:gd name="T12" fmla="*/ 691 w 803"/>
              <a:gd name="T13" fmla="*/ 147 h 846"/>
              <a:gd name="T14" fmla="*/ 581 w 803"/>
              <a:gd name="T15" fmla="*/ 177 h 846"/>
              <a:gd name="T16" fmla="*/ 546 w 803"/>
              <a:gd name="T17" fmla="*/ 173 h 846"/>
              <a:gd name="T18" fmla="*/ 545 w 803"/>
              <a:gd name="T19" fmla="*/ 172 h 846"/>
              <a:gd name="T20" fmla="*/ 524 w 803"/>
              <a:gd name="T21" fmla="*/ 144 h 846"/>
              <a:gd name="T22" fmla="*/ 495 w 803"/>
              <a:gd name="T23" fmla="*/ 34 h 846"/>
              <a:gd name="T24" fmla="*/ 451 w 803"/>
              <a:gd name="T25" fmla="*/ 0 h 846"/>
              <a:gd name="T26" fmla="*/ 352 w 803"/>
              <a:gd name="T27" fmla="*/ 0 h 846"/>
              <a:gd name="T28" fmla="*/ 308 w 803"/>
              <a:gd name="T29" fmla="*/ 34 h 846"/>
              <a:gd name="T30" fmla="*/ 279 w 803"/>
              <a:gd name="T31" fmla="*/ 144 h 846"/>
              <a:gd name="T32" fmla="*/ 257 w 803"/>
              <a:gd name="T33" fmla="*/ 172 h 846"/>
              <a:gd name="T34" fmla="*/ 257 w 803"/>
              <a:gd name="T35" fmla="*/ 173 h 846"/>
              <a:gd name="T36" fmla="*/ 222 w 803"/>
              <a:gd name="T37" fmla="*/ 177 h 846"/>
              <a:gd name="T38" fmla="*/ 111 w 803"/>
              <a:gd name="T39" fmla="*/ 147 h 846"/>
              <a:gd name="T40" fmla="*/ 60 w 803"/>
              <a:gd name="T41" fmla="*/ 168 h 846"/>
              <a:gd name="T42" fmla="*/ 10 w 803"/>
              <a:gd name="T43" fmla="*/ 254 h 846"/>
              <a:gd name="T44" fmla="*/ 18 w 803"/>
              <a:gd name="T45" fmla="*/ 309 h 846"/>
              <a:gd name="T46" fmla="*/ 99 w 803"/>
              <a:gd name="T47" fmla="*/ 390 h 846"/>
              <a:gd name="T48" fmla="*/ 113 w 803"/>
              <a:gd name="T49" fmla="*/ 422 h 846"/>
              <a:gd name="T50" fmla="*/ 113 w 803"/>
              <a:gd name="T51" fmla="*/ 423 h 846"/>
              <a:gd name="T52" fmla="*/ 113 w 803"/>
              <a:gd name="T53" fmla="*/ 423 h 846"/>
              <a:gd name="T54" fmla="*/ 99 w 803"/>
              <a:gd name="T55" fmla="*/ 456 h 846"/>
              <a:gd name="T56" fmla="*/ 18 w 803"/>
              <a:gd name="T57" fmla="*/ 536 h 846"/>
              <a:gd name="T58" fmla="*/ 10 w 803"/>
              <a:gd name="T59" fmla="*/ 591 h 846"/>
              <a:gd name="T60" fmla="*/ 60 w 803"/>
              <a:gd name="T61" fmla="*/ 677 h 846"/>
              <a:gd name="T62" fmla="*/ 111 w 803"/>
              <a:gd name="T63" fmla="*/ 698 h 846"/>
              <a:gd name="T64" fmla="*/ 222 w 803"/>
              <a:gd name="T65" fmla="*/ 668 h 846"/>
              <a:gd name="T66" fmla="*/ 257 w 803"/>
              <a:gd name="T67" fmla="*/ 672 h 846"/>
              <a:gd name="T68" fmla="*/ 257 w 803"/>
              <a:gd name="T69" fmla="*/ 673 h 846"/>
              <a:gd name="T70" fmla="*/ 279 w 803"/>
              <a:gd name="T71" fmla="*/ 701 h 846"/>
              <a:gd name="T72" fmla="*/ 308 w 803"/>
              <a:gd name="T73" fmla="*/ 812 h 846"/>
              <a:gd name="T74" fmla="*/ 352 w 803"/>
              <a:gd name="T75" fmla="*/ 846 h 846"/>
              <a:gd name="T76" fmla="*/ 451 w 803"/>
              <a:gd name="T77" fmla="*/ 846 h 846"/>
              <a:gd name="T78" fmla="*/ 495 w 803"/>
              <a:gd name="T79" fmla="*/ 812 h 846"/>
              <a:gd name="T80" fmla="*/ 524 w 803"/>
              <a:gd name="T81" fmla="*/ 701 h 846"/>
              <a:gd name="T82" fmla="*/ 545 w 803"/>
              <a:gd name="T83" fmla="*/ 673 h 846"/>
              <a:gd name="T84" fmla="*/ 546 w 803"/>
              <a:gd name="T85" fmla="*/ 672 h 846"/>
              <a:gd name="T86" fmla="*/ 581 w 803"/>
              <a:gd name="T87" fmla="*/ 668 h 846"/>
              <a:gd name="T88" fmla="*/ 691 w 803"/>
              <a:gd name="T89" fmla="*/ 698 h 846"/>
              <a:gd name="T90" fmla="*/ 743 w 803"/>
              <a:gd name="T91" fmla="*/ 677 h 846"/>
              <a:gd name="T92" fmla="*/ 792 w 803"/>
              <a:gd name="T93" fmla="*/ 591 h 846"/>
              <a:gd name="T94" fmla="*/ 785 w 803"/>
              <a:gd name="T95" fmla="*/ 536 h 846"/>
              <a:gd name="T96" fmla="*/ 704 w 803"/>
              <a:gd name="T97" fmla="*/ 456 h 846"/>
              <a:gd name="T98" fmla="*/ 690 w 803"/>
              <a:gd name="T99" fmla="*/ 423 h 846"/>
              <a:gd name="T100" fmla="*/ 690 w 803"/>
              <a:gd name="T101" fmla="*/ 423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3" h="846">
                <a:moveTo>
                  <a:pt x="690" y="423"/>
                </a:moveTo>
                <a:cubicBezTo>
                  <a:pt x="690" y="423"/>
                  <a:pt x="690" y="422"/>
                  <a:pt x="690" y="422"/>
                </a:cubicBezTo>
                <a:cubicBezTo>
                  <a:pt x="690" y="410"/>
                  <a:pt x="695" y="398"/>
                  <a:pt x="704" y="390"/>
                </a:cubicBezTo>
                <a:cubicBezTo>
                  <a:pt x="785" y="309"/>
                  <a:pt x="785" y="309"/>
                  <a:pt x="785" y="309"/>
                </a:cubicBezTo>
                <a:cubicBezTo>
                  <a:pt x="800" y="294"/>
                  <a:pt x="803" y="272"/>
                  <a:pt x="792" y="254"/>
                </a:cubicBezTo>
                <a:cubicBezTo>
                  <a:pt x="743" y="168"/>
                  <a:pt x="743" y="168"/>
                  <a:pt x="743" y="168"/>
                </a:cubicBezTo>
                <a:cubicBezTo>
                  <a:pt x="733" y="150"/>
                  <a:pt x="712" y="142"/>
                  <a:pt x="691" y="147"/>
                </a:cubicBezTo>
                <a:cubicBezTo>
                  <a:pt x="581" y="177"/>
                  <a:pt x="581" y="177"/>
                  <a:pt x="581" y="177"/>
                </a:cubicBezTo>
                <a:cubicBezTo>
                  <a:pt x="569" y="180"/>
                  <a:pt x="557" y="179"/>
                  <a:pt x="546" y="173"/>
                </a:cubicBezTo>
                <a:cubicBezTo>
                  <a:pt x="546" y="173"/>
                  <a:pt x="546" y="172"/>
                  <a:pt x="545" y="172"/>
                </a:cubicBezTo>
                <a:cubicBezTo>
                  <a:pt x="535" y="166"/>
                  <a:pt x="527" y="156"/>
                  <a:pt x="524" y="144"/>
                </a:cubicBezTo>
                <a:cubicBezTo>
                  <a:pt x="495" y="34"/>
                  <a:pt x="495" y="34"/>
                  <a:pt x="495" y="34"/>
                </a:cubicBezTo>
                <a:cubicBezTo>
                  <a:pt x="490" y="14"/>
                  <a:pt x="471" y="0"/>
                  <a:pt x="451" y="0"/>
                </a:cubicBezTo>
                <a:cubicBezTo>
                  <a:pt x="352" y="0"/>
                  <a:pt x="352" y="0"/>
                  <a:pt x="352" y="0"/>
                </a:cubicBezTo>
                <a:cubicBezTo>
                  <a:pt x="331" y="0"/>
                  <a:pt x="313" y="14"/>
                  <a:pt x="308" y="34"/>
                </a:cubicBezTo>
                <a:cubicBezTo>
                  <a:pt x="279" y="144"/>
                  <a:pt x="279" y="144"/>
                  <a:pt x="279" y="144"/>
                </a:cubicBezTo>
                <a:cubicBezTo>
                  <a:pt x="276" y="156"/>
                  <a:pt x="268" y="166"/>
                  <a:pt x="257" y="172"/>
                </a:cubicBezTo>
                <a:cubicBezTo>
                  <a:pt x="257" y="172"/>
                  <a:pt x="257" y="173"/>
                  <a:pt x="257" y="173"/>
                </a:cubicBezTo>
                <a:cubicBezTo>
                  <a:pt x="246" y="179"/>
                  <a:pt x="233" y="180"/>
                  <a:pt x="222" y="177"/>
                </a:cubicBezTo>
                <a:cubicBezTo>
                  <a:pt x="111" y="147"/>
                  <a:pt x="111" y="147"/>
                  <a:pt x="111" y="147"/>
                </a:cubicBezTo>
                <a:cubicBezTo>
                  <a:pt x="91" y="142"/>
                  <a:pt x="70" y="150"/>
                  <a:pt x="60" y="168"/>
                </a:cubicBezTo>
                <a:cubicBezTo>
                  <a:pt x="10" y="254"/>
                  <a:pt x="10" y="254"/>
                  <a:pt x="10" y="254"/>
                </a:cubicBezTo>
                <a:cubicBezTo>
                  <a:pt x="0" y="272"/>
                  <a:pt x="3" y="294"/>
                  <a:pt x="18" y="309"/>
                </a:cubicBezTo>
                <a:cubicBezTo>
                  <a:pt x="99" y="390"/>
                  <a:pt x="99" y="390"/>
                  <a:pt x="99" y="390"/>
                </a:cubicBezTo>
                <a:cubicBezTo>
                  <a:pt x="108" y="398"/>
                  <a:pt x="113" y="410"/>
                  <a:pt x="113" y="422"/>
                </a:cubicBezTo>
                <a:cubicBezTo>
                  <a:pt x="113" y="422"/>
                  <a:pt x="113" y="423"/>
                  <a:pt x="113" y="423"/>
                </a:cubicBezTo>
                <a:cubicBezTo>
                  <a:pt x="113" y="423"/>
                  <a:pt x="113" y="423"/>
                  <a:pt x="113" y="423"/>
                </a:cubicBezTo>
                <a:cubicBezTo>
                  <a:pt x="113" y="435"/>
                  <a:pt x="108" y="447"/>
                  <a:pt x="99" y="456"/>
                </a:cubicBezTo>
                <a:cubicBezTo>
                  <a:pt x="18" y="536"/>
                  <a:pt x="18" y="536"/>
                  <a:pt x="18" y="536"/>
                </a:cubicBezTo>
                <a:cubicBezTo>
                  <a:pt x="3" y="551"/>
                  <a:pt x="0" y="573"/>
                  <a:pt x="10" y="591"/>
                </a:cubicBezTo>
                <a:cubicBezTo>
                  <a:pt x="60" y="677"/>
                  <a:pt x="60" y="677"/>
                  <a:pt x="60" y="677"/>
                </a:cubicBezTo>
                <a:cubicBezTo>
                  <a:pt x="70" y="695"/>
                  <a:pt x="91" y="704"/>
                  <a:pt x="111" y="698"/>
                </a:cubicBezTo>
                <a:cubicBezTo>
                  <a:pt x="222" y="668"/>
                  <a:pt x="222" y="668"/>
                  <a:pt x="222" y="668"/>
                </a:cubicBezTo>
                <a:cubicBezTo>
                  <a:pt x="233" y="665"/>
                  <a:pt x="246" y="666"/>
                  <a:pt x="257" y="672"/>
                </a:cubicBezTo>
                <a:cubicBezTo>
                  <a:pt x="257" y="673"/>
                  <a:pt x="257" y="673"/>
                  <a:pt x="257" y="673"/>
                </a:cubicBezTo>
                <a:cubicBezTo>
                  <a:pt x="268" y="679"/>
                  <a:pt x="276" y="689"/>
                  <a:pt x="279" y="701"/>
                </a:cubicBezTo>
                <a:cubicBezTo>
                  <a:pt x="308" y="812"/>
                  <a:pt x="308" y="812"/>
                  <a:pt x="308" y="812"/>
                </a:cubicBezTo>
                <a:cubicBezTo>
                  <a:pt x="313" y="832"/>
                  <a:pt x="331" y="846"/>
                  <a:pt x="352" y="846"/>
                </a:cubicBezTo>
                <a:cubicBezTo>
                  <a:pt x="451" y="846"/>
                  <a:pt x="451" y="846"/>
                  <a:pt x="451" y="846"/>
                </a:cubicBezTo>
                <a:cubicBezTo>
                  <a:pt x="471" y="846"/>
                  <a:pt x="490" y="832"/>
                  <a:pt x="495" y="812"/>
                </a:cubicBezTo>
                <a:cubicBezTo>
                  <a:pt x="524" y="701"/>
                  <a:pt x="524" y="701"/>
                  <a:pt x="524" y="701"/>
                </a:cubicBezTo>
                <a:cubicBezTo>
                  <a:pt x="527" y="689"/>
                  <a:pt x="535" y="679"/>
                  <a:pt x="545" y="673"/>
                </a:cubicBezTo>
                <a:cubicBezTo>
                  <a:pt x="546" y="673"/>
                  <a:pt x="546" y="673"/>
                  <a:pt x="546" y="672"/>
                </a:cubicBezTo>
                <a:cubicBezTo>
                  <a:pt x="557" y="666"/>
                  <a:pt x="569" y="665"/>
                  <a:pt x="581" y="668"/>
                </a:cubicBezTo>
                <a:cubicBezTo>
                  <a:pt x="691" y="698"/>
                  <a:pt x="691" y="698"/>
                  <a:pt x="691" y="698"/>
                </a:cubicBezTo>
                <a:cubicBezTo>
                  <a:pt x="712" y="704"/>
                  <a:pt x="733" y="695"/>
                  <a:pt x="743" y="677"/>
                </a:cubicBezTo>
                <a:cubicBezTo>
                  <a:pt x="792" y="591"/>
                  <a:pt x="792" y="591"/>
                  <a:pt x="792" y="591"/>
                </a:cubicBezTo>
                <a:cubicBezTo>
                  <a:pt x="803" y="573"/>
                  <a:pt x="800" y="551"/>
                  <a:pt x="785" y="536"/>
                </a:cubicBezTo>
                <a:cubicBezTo>
                  <a:pt x="704" y="456"/>
                  <a:pt x="704" y="456"/>
                  <a:pt x="704" y="456"/>
                </a:cubicBezTo>
                <a:cubicBezTo>
                  <a:pt x="695" y="447"/>
                  <a:pt x="690" y="435"/>
                  <a:pt x="690" y="423"/>
                </a:cubicBezTo>
                <a:cubicBezTo>
                  <a:pt x="690" y="423"/>
                  <a:pt x="690" y="423"/>
                  <a:pt x="690" y="423"/>
                </a:cubicBezTo>
                <a:close/>
              </a:path>
            </a:pathLst>
          </a:custGeom>
          <a:gradFill>
            <a:gsLst>
              <a:gs pos="0">
                <a:srgbClr val="4CC7FB"/>
              </a:gs>
              <a:gs pos="100000">
                <a:srgbClr val="7E8DF1"/>
              </a:gs>
            </a:gsLst>
            <a:lin ang="2700000" scaled="0"/>
          </a:gradFill>
          <a:ln w="9525">
            <a:noFill/>
            <a:round/>
            <a:headEnd/>
            <a:tailEnd/>
          </a:ln>
          <a:effectLst>
            <a:outerShdw blurRad="330200" dist="342900" dir="2700000" algn="tl" rotWithShape="0">
              <a:schemeClr val="accent3">
                <a:lumMod val="75000"/>
                <a:alpha val="26000"/>
              </a:scheme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74" name="Freeform: Shape 73">
            <a:extLst>
              <a:ext uri="{FF2B5EF4-FFF2-40B4-BE49-F238E27FC236}">
                <a16:creationId xmlns:a16="http://schemas.microsoft.com/office/drawing/2014/main" id="{3D0DCC21-64D8-4BB7-9FC1-1F66B163EB4A}"/>
              </a:ext>
            </a:extLst>
          </p:cNvPr>
          <p:cNvSpPr>
            <a:spLocks/>
          </p:cNvSpPr>
          <p:nvPr/>
        </p:nvSpPr>
        <p:spPr bwMode="auto">
          <a:xfrm>
            <a:off x="2414954" y="1857314"/>
            <a:ext cx="2680186" cy="3088311"/>
          </a:xfrm>
          <a:custGeom>
            <a:avLst/>
            <a:gdLst>
              <a:gd name="connsiteX0" fmla="*/ 1324398 w 2115402"/>
              <a:gd name="connsiteY0" fmla="*/ 0 h 2669847"/>
              <a:gd name="connsiteX1" fmla="*/ 1701353 w 2115402"/>
              <a:gd name="connsiteY1" fmla="*/ 0 h 2669847"/>
              <a:gd name="connsiteX2" fmla="*/ 1868889 w 2115402"/>
              <a:gd name="connsiteY2" fmla="*/ 129706 h 2669847"/>
              <a:gd name="connsiteX3" fmla="*/ 1979310 w 2115402"/>
              <a:gd name="connsiteY3" fmla="*/ 549343 h 2669847"/>
              <a:gd name="connsiteX4" fmla="*/ 2008605 w 2115402"/>
              <a:gd name="connsiteY4" fmla="*/ 609907 h 2669847"/>
              <a:gd name="connsiteX5" fmla="*/ 1978816 w 2115402"/>
              <a:gd name="connsiteY5" fmla="*/ 639729 h 2669847"/>
              <a:gd name="connsiteX6" fmla="*/ 1726174 w 2115402"/>
              <a:gd name="connsiteY6" fmla="*/ 892647 h 2669847"/>
              <a:gd name="connsiteX7" fmla="*/ 1667456 w 2115402"/>
              <a:gd name="connsiteY7" fmla="*/ 1023777 h 2669847"/>
              <a:gd name="connsiteX8" fmla="*/ 1667456 w 2115402"/>
              <a:gd name="connsiteY8" fmla="*/ 1028299 h 2669847"/>
              <a:gd name="connsiteX9" fmla="*/ 1726174 w 2115402"/>
              <a:gd name="connsiteY9" fmla="*/ 1163951 h 2669847"/>
              <a:gd name="connsiteX10" fmla="*/ 2060418 w 2115402"/>
              <a:gd name="connsiteY10" fmla="*/ 1494039 h 2669847"/>
              <a:gd name="connsiteX11" fmla="*/ 2092036 w 2115402"/>
              <a:gd name="connsiteY11" fmla="*/ 1720126 h 2669847"/>
              <a:gd name="connsiteX12" fmla="*/ 1888780 w 2115402"/>
              <a:gd name="connsiteY12" fmla="*/ 2072822 h 2669847"/>
              <a:gd name="connsiteX13" fmla="*/ 1676490 w 2115402"/>
              <a:gd name="connsiteY13" fmla="*/ 2158735 h 2669847"/>
              <a:gd name="connsiteX14" fmla="*/ 1220292 w 2115402"/>
              <a:gd name="connsiteY14" fmla="*/ 2036648 h 2669847"/>
              <a:gd name="connsiteX15" fmla="*/ 1075754 w 2115402"/>
              <a:gd name="connsiteY15" fmla="*/ 2054735 h 2669847"/>
              <a:gd name="connsiteX16" fmla="*/ 1075754 w 2115402"/>
              <a:gd name="connsiteY16" fmla="*/ 2059256 h 2669847"/>
              <a:gd name="connsiteX17" fmla="*/ 985418 w 2115402"/>
              <a:gd name="connsiteY17" fmla="*/ 2172300 h 2669847"/>
              <a:gd name="connsiteX18" fmla="*/ 906745 w 2115402"/>
              <a:gd name="connsiteY18" fmla="*/ 2478251 h 2669847"/>
              <a:gd name="connsiteX19" fmla="*/ 889947 w 2115402"/>
              <a:gd name="connsiteY19" fmla="*/ 2543574 h 2669847"/>
              <a:gd name="connsiteX20" fmla="*/ 829406 w 2115402"/>
              <a:gd name="connsiteY20" fmla="*/ 2548340 h 2669847"/>
              <a:gd name="connsiteX21" fmla="*/ 406760 w 2115402"/>
              <a:gd name="connsiteY21" fmla="*/ 2662786 h 2669847"/>
              <a:gd name="connsiteX22" fmla="*/ 212571 w 2115402"/>
              <a:gd name="connsiteY22" fmla="*/ 2582674 h 2669847"/>
              <a:gd name="connsiteX23" fmla="*/ 22189 w 2115402"/>
              <a:gd name="connsiteY23" fmla="*/ 2254594 h 2669847"/>
              <a:gd name="connsiteX24" fmla="*/ 52650 w 2115402"/>
              <a:gd name="connsiteY24" fmla="*/ 2044776 h 2669847"/>
              <a:gd name="connsiteX25" fmla="*/ 361068 w 2115402"/>
              <a:gd name="connsiteY25" fmla="*/ 1739585 h 2669847"/>
              <a:gd name="connsiteX26" fmla="*/ 414375 w 2115402"/>
              <a:gd name="connsiteY26" fmla="*/ 1613694 h 2669847"/>
              <a:gd name="connsiteX27" fmla="*/ 414375 w 2115402"/>
              <a:gd name="connsiteY27" fmla="*/ 1609879 h 2669847"/>
              <a:gd name="connsiteX28" fmla="*/ 361068 w 2115402"/>
              <a:gd name="connsiteY28" fmla="*/ 1487803 h 2669847"/>
              <a:gd name="connsiteX29" fmla="*/ 52650 w 2115402"/>
              <a:gd name="connsiteY29" fmla="*/ 1178798 h 2669847"/>
              <a:gd name="connsiteX30" fmla="*/ 22189 w 2115402"/>
              <a:gd name="connsiteY30" fmla="*/ 968980 h 2669847"/>
              <a:gd name="connsiteX31" fmla="*/ 212571 w 2115402"/>
              <a:gd name="connsiteY31" fmla="*/ 640900 h 2669847"/>
              <a:gd name="connsiteX32" fmla="*/ 406760 w 2115402"/>
              <a:gd name="connsiteY32" fmla="*/ 560787 h 2669847"/>
              <a:gd name="connsiteX33" fmla="*/ 829406 w 2115402"/>
              <a:gd name="connsiteY33" fmla="*/ 675234 h 2669847"/>
              <a:gd name="connsiteX34" fmla="*/ 962673 w 2115402"/>
              <a:gd name="connsiteY34" fmla="*/ 659974 h 2669847"/>
              <a:gd name="connsiteX35" fmla="*/ 962673 w 2115402"/>
              <a:gd name="connsiteY35" fmla="*/ 656159 h 2669847"/>
              <a:gd name="connsiteX36" fmla="*/ 1046441 w 2115402"/>
              <a:gd name="connsiteY36" fmla="*/ 549343 h 2669847"/>
              <a:gd name="connsiteX37" fmla="*/ 1156863 w 2115402"/>
              <a:gd name="connsiteY37" fmla="*/ 129706 h 2669847"/>
              <a:gd name="connsiteX38" fmla="*/ 1324398 w 2115402"/>
              <a:gd name="connsiteY38" fmla="*/ 0 h 2669847"/>
              <a:gd name="connsiteX0" fmla="*/ 1324398 w 2115402"/>
              <a:gd name="connsiteY0" fmla="*/ 0 h 2669847"/>
              <a:gd name="connsiteX1" fmla="*/ 1701353 w 2115402"/>
              <a:gd name="connsiteY1" fmla="*/ 0 h 2669847"/>
              <a:gd name="connsiteX2" fmla="*/ 1868889 w 2115402"/>
              <a:gd name="connsiteY2" fmla="*/ 129706 h 2669847"/>
              <a:gd name="connsiteX3" fmla="*/ 1979310 w 2115402"/>
              <a:gd name="connsiteY3" fmla="*/ 549343 h 2669847"/>
              <a:gd name="connsiteX4" fmla="*/ 2008605 w 2115402"/>
              <a:gd name="connsiteY4" fmla="*/ 609907 h 2669847"/>
              <a:gd name="connsiteX5" fmla="*/ 1978816 w 2115402"/>
              <a:gd name="connsiteY5" fmla="*/ 639729 h 2669847"/>
              <a:gd name="connsiteX6" fmla="*/ 1726174 w 2115402"/>
              <a:gd name="connsiteY6" fmla="*/ 892647 h 2669847"/>
              <a:gd name="connsiteX7" fmla="*/ 1667456 w 2115402"/>
              <a:gd name="connsiteY7" fmla="*/ 1023777 h 2669847"/>
              <a:gd name="connsiteX8" fmla="*/ 1667456 w 2115402"/>
              <a:gd name="connsiteY8" fmla="*/ 1028299 h 2669847"/>
              <a:gd name="connsiteX9" fmla="*/ 1726174 w 2115402"/>
              <a:gd name="connsiteY9" fmla="*/ 1163951 h 2669847"/>
              <a:gd name="connsiteX10" fmla="*/ 2060418 w 2115402"/>
              <a:gd name="connsiteY10" fmla="*/ 1494039 h 2669847"/>
              <a:gd name="connsiteX11" fmla="*/ 2092036 w 2115402"/>
              <a:gd name="connsiteY11" fmla="*/ 1720126 h 2669847"/>
              <a:gd name="connsiteX12" fmla="*/ 1888780 w 2115402"/>
              <a:gd name="connsiteY12" fmla="*/ 2072822 h 2669847"/>
              <a:gd name="connsiteX13" fmla="*/ 1676490 w 2115402"/>
              <a:gd name="connsiteY13" fmla="*/ 2158735 h 2669847"/>
              <a:gd name="connsiteX14" fmla="*/ 1220292 w 2115402"/>
              <a:gd name="connsiteY14" fmla="*/ 2036648 h 2669847"/>
              <a:gd name="connsiteX15" fmla="*/ 1075754 w 2115402"/>
              <a:gd name="connsiteY15" fmla="*/ 2054735 h 2669847"/>
              <a:gd name="connsiteX16" fmla="*/ 1075754 w 2115402"/>
              <a:gd name="connsiteY16" fmla="*/ 2059256 h 2669847"/>
              <a:gd name="connsiteX17" fmla="*/ 985418 w 2115402"/>
              <a:gd name="connsiteY17" fmla="*/ 2172300 h 2669847"/>
              <a:gd name="connsiteX18" fmla="*/ 906745 w 2115402"/>
              <a:gd name="connsiteY18" fmla="*/ 2478251 h 2669847"/>
              <a:gd name="connsiteX19" fmla="*/ 889947 w 2115402"/>
              <a:gd name="connsiteY19" fmla="*/ 2543574 h 2669847"/>
              <a:gd name="connsiteX20" fmla="*/ 829406 w 2115402"/>
              <a:gd name="connsiteY20" fmla="*/ 2548340 h 2669847"/>
              <a:gd name="connsiteX21" fmla="*/ 406760 w 2115402"/>
              <a:gd name="connsiteY21" fmla="*/ 2662786 h 2669847"/>
              <a:gd name="connsiteX22" fmla="*/ 212571 w 2115402"/>
              <a:gd name="connsiteY22" fmla="*/ 2582674 h 2669847"/>
              <a:gd name="connsiteX23" fmla="*/ 22189 w 2115402"/>
              <a:gd name="connsiteY23" fmla="*/ 2254594 h 2669847"/>
              <a:gd name="connsiteX24" fmla="*/ 52650 w 2115402"/>
              <a:gd name="connsiteY24" fmla="*/ 2044776 h 2669847"/>
              <a:gd name="connsiteX25" fmla="*/ 361068 w 2115402"/>
              <a:gd name="connsiteY25" fmla="*/ 1739585 h 2669847"/>
              <a:gd name="connsiteX26" fmla="*/ 414375 w 2115402"/>
              <a:gd name="connsiteY26" fmla="*/ 1613694 h 2669847"/>
              <a:gd name="connsiteX27" fmla="*/ 414375 w 2115402"/>
              <a:gd name="connsiteY27" fmla="*/ 1609879 h 2669847"/>
              <a:gd name="connsiteX28" fmla="*/ 361068 w 2115402"/>
              <a:gd name="connsiteY28" fmla="*/ 1487803 h 2669847"/>
              <a:gd name="connsiteX29" fmla="*/ 52650 w 2115402"/>
              <a:gd name="connsiteY29" fmla="*/ 1178798 h 2669847"/>
              <a:gd name="connsiteX30" fmla="*/ 22189 w 2115402"/>
              <a:gd name="connsiteY30" fmla="*/ 968980 h 2669847"/>
              <a:gd name="connsiteX31" fmla="*/ 212571 w 2115402"/>
              <a:gd name="connsiteY31" fmla="*/ 640900 h 2669847"/>
              <a:gd name="connsiteX32" fmla="*/ 419568 w 2115402"/>
              <a:gd name="connsiteY32" fmla="*/ 434131 h 2669847"/>
              <a:gd name="connsiteX33" fmla="*/ 829406 w 2115402"/>
              <a:gd name="connsiteY33" fmla="*/ 675234 h 2669847"/>
              <a:gd name="connsiteX34" fmla="*/ 962673 w 2115402"/>
              <a:gd name="connsiteY34" fmla="*/ 659974 h 2669847"/>
              <a:gd name="connsiteX35" fmla="*/ 962673 w 2115402"/>
              <a:gd name="connsiteY35" fmla="*/ 656159 h 2669847"/>
              <a:gd name="connsiteX36" fmla="*/ 1046441 w 2115402"/>
              <a:gd name="connsiteY36" fmla="*/ 549343 h 2669847"/>
              <a:gd name="connsiteX37" fmla="*/ 1156863 w 2115402"/>
              <a:gd name="connsiteY37" fmla="*/ 129706 h 2669847"/>
              <a:gd name="connsiteX38" fmla="*/ 1324398 w 2115402"/>
              <a:gd name="connsiteY38" fmla="*/ 0 h 2669847"/>
              <a:gd name="connsiteX0" fmla="*/ 1324398 w 2115402"/>
              <a:gd name="connsiteY0" fmla="*/ 0 h 2669847"/>
              <a:gd name="connsiteX1" fmla="*/ 1701353 w 2115402"/>
              <a:gd name="connsiteY1" fmla="*/ 0 h 2669847"/>
              <a:gd name="connsiteX2" fmla="*/ 1868889 w 2115402"/>
              <a:gd name="connsiteY2" fmla="*/ 129706 h 2669847"/>
              <a:gd name="connsiteX3" fmla="*/ 1979310 w 2115402"/>
              <a:gd name="connsiteY3" fmla="*/ 549343 h 2669847"/>
              <a:gd name="connsiteX4" fmla="*/ 2008605 w 2115402"/>
              <a:gd name="connsiteY4" fmla="*/ 609907 h 2669847"/>
              <a:gd name="connsiteX5" fmla="*/ 1978816 w 2115402"/>
              <a:gd name="connsiteY5" fmla="*/ 639729 h 2669847"/>
              <a:gd name="connsiteX6" fmla="*/ 1726174 w 2115402"/>
              <a:gd name="connsiteY6" fmla="*/ 892647 h 2669847"/>
              <a:gd name="connsiteX7" fmla="*/ 1667456 w 2115402"/>
              <a:gd name="connsiteY7" fmla="*/ 1023777 h 2669847"/>
              <a:gd name="connsiteX8" fmla="*/ 1667456 w 2115402"/>
              <a:gd name="connsiteY8" fmla="*/ 1028299 h 2669847"/>
              <a:gd name="connsiteX9" fmla="*/ 1726174 w 2115402"/>
              <a:gd name="connsiteY9" fmla="*/ 1163951 h 2669847"/>
              <a:gd name="connsiteX10" fmla="*/ 2060418 w 2115402"/>
              <a:gd name="connsiteY10" fmla="*/ 1494039 h 2669847"/>
              <a:gd name="connsiteX11" fmla="*/ 2092036 w 2115402"/>
              <a:gd name="connsiteY11" fmla="*/ 1720126 h 2669847"/>
              <a:gd name="connsiteX12" fmla="*/ 1888780 w 2115402"/>
              <a:gd name="connsiteY12" fmla="*/ 2072822 h 2669847"/>
              <a:gd name="connsiteX13" fmla="*/ 1676490 w 2115402"/>
              <a:gd name="connsiteY13" fmla="*/ 2158735 h 2669847"/>
              <a:gd name="connsiteX14" fmla="*/ 1220292 w 2115402"/>
              <a:gd name="connsiteY14" fmla="*/ 2036648 h 2669847"/>
              <a:gd name="connsiteX15" fmla="*/ 1075754 w 2115402"/>
              <a:gd name="connsiteY15" fmla="*/ 2054735 h 2669847"/>
              <a:gd name="connsiteX16" fmla="*/ 1075754 w 2115402"/>
              <a:gd name="connsiteY16" fmla="*/ 2059256 h 2669847"/>
              <a:gd name="connsiteX17" fmla="*/ 985418 w 2115402"/>
              <a:gd name="connsiteY17" fmla="*/ 2172300 h 2669847"/>
              <a:gd name="connsiteX18" fmla="*/ 906745 w 2115402"/>
              <a:gd name="connsiteY18" fmla="*/ 2478251 h 2669847"/>
              <a:gd name="connsiteX19" fmla="*/ 889947 w 2115402"/>
              <a:gd name="connsiteY19" fmla="*/ 2543574 h 2669847"/>
              <a:gd name="connsiteX20" fmla="*/ 829406 w 2115402"/>
              <a:gd name="connsiteY20" fmla="*/ 2548340 h 2669847"/>
              <a:gd name="connsiteX21" fmla="*/ 406760 w 2115402"/>
              <a:gd name="connsiteY21" fmla="*/ 2662786 h 2669847"/>
              <a:gd name="connsiteX22" fmla="*/ 212571 w 2115402"/>
              <a:gd name="connsiteY22" fmla="*/ 2582674 h 2669847"/>
              <a:gd name="connsiteX23" fmla="*/ 22189 w 2115402"/>
              <a:gd name="connsiteY23" fmla="*/ 2254594 h 2669847"/>
              <a:gd name="connsiteX24" fmla="*/ 52650 w 2115402"/>
              <a:gd name="connsiteY24" fmla="*/ 2044776 h 2669847"/>
              <a:gd name="connsiteX25" fmla="*/ 361068 w 2115402"/>
              <a:gd name="connsiteY25" fmla="*/ 1739585 h 2669847"/>
              <a:gd name="connsiteX26" fmla="*/ 414375 w 2115402"/>
              <a:gd name="connsiteY26" fmla="*/ 1613694 h 2669847"/>
              <a:gd name="connsiteX27" fmla="*/ 414375 w 2115402"/>
              <a:gd name="connsiteY27" fmla="*/ 1609879 h 2669847"/>
              <a:gd name="connsiteX28" fmla="*/ 361068 w 2115402"/>
              <a:gd name="connsiteY28" fmla="*/ 1487803 h 2669847"/>
              <a:gd name="connsiteX29" fmla="*/ 52650 w 2115402"/>
              <a:gd name="connsiteY29" fmla="*/ 1178798 h 2669847"/>
              <a:gd name="connsiteX30" fmla="*/ 22189 w 2115402"/>
              <a:gd name="connsiteY30" fmla="*/ 968980 h 2669847"/>
              <a:gd name="connsiteX31" fmla="*/ 212571 w 2115402"/>
              <a:gd name="connsiteY31" fmla="*/ 640900 h 2669847"/>
              <a:gd name="connsiteX32" fmla="*/ 419568 w 2115402"/>
              <a:gd name="connsiteY32" fmla="*/ 434131 h 2669847"/>
              <a:gd name="connsiteX33" fmla="*/ 808060 w 2115402"/>
              <a:gd name="connsiteY33" fmla="*/ 572033 h 2669847"/>
              <a:gd name="connsiteX34" fmla="*/ 962673 w 2115402"/>
              <a:gd name="connsiteY34" fmla="*/ 659974 h 2669847"/>
              <a:gd name="connsiteX35" fmla="*/ 962673 w 2115402"/>
              <a:gd name="connsiteY35" fmla="*/ 656159 h 2669847"/>
              <a:gd name="connsiteX36" fmla="*/ 1046441 w 2115402"/>
              <a:gd name="connsiteY36" fmla="*/ 549343 h 2669847"/>
              <a:gd name="connsiteX37" fmla="*/ 1156863 w 2115402"/>
              <a:gd name="connsiteY37" fmla="*/ 129706 h 2669847"/>
              <a:gd name="connsiteX38" fmla="*/ 1324398 w 2115402"/>
              <a:gd name="connsiteY38" fmla="*/ 0 h 2669847"/>
              <a:gd name="connsiteX0" fmla="*/ 1324398 w 2115402"/>
              <a:gd name="connsiteY0" fmla="*/ 0 h 2669847"/>
              <a:gd name="connsiteX1" fmla="*/ 1701353 w 2115402"/>
              <a:gd name="connsiteY1" fmla="*/ 0 h 2669847"/>
              <a:gd name="connsiteX2" fmla="*/ 1868889 w 2115402"/>
              <a:gd name="connsiteY2" fmla="*/ 129706 h 2669847"/>
              <a:gd name="connsiteX3" fmla="*/ 1979310 w 2115402"/>
              <a:gd name="connsiteY3" fmla="*/ 549343 h 2669847"/>
              <a:gd name="connsiteX4" fmla="*/ 2008605 w 2115402"/>
              <a:gd name="connsiteY4" fmla="*/ 609907 h 2669847"/>
              <a:gd name="connsiteX5" fmla="*/ 1978816 w 2115402"/>
              <a:gd name="connsiteY5" fmla="*/ 639729 h 2669847"/>
              <a:gd name="connsiteX6" fmla="*/ 1726174 w 2115402"/>
              <a:gd name="connsiteY6" fmla="*/ 892647 h 2669847"/>
              <a:gd name="connsiteX7" fmla="*/ 1667456 w 2115402"/>
              <a:gd name="connsiteY7" fmla="*/ 1023777 h 2669847"/>
              <a:gd name="connsiteX8" fmla="*/ 1667456 w 2115402"/>
              <a:gd name="connsiteY8" fmla="*/ 1028299 h 2669847"/>
              <a:gd name="connsiteX9" fmla="*/ 1726174 w 2115402"/>
              <a:gd name="connsiteY9" fmla="*/ 1163951 h 2669847"/>
              <a:gd name="connsiteX10" fmla="*/ 2060418 w 2115402"/>
              <a:gd name="connsiteY10" fmla="*/ 1494039 h 2669847"/>
              <a:gd name="connsiteX11" fmla="*/ 2092036 w 2115402"/>
              <a:gd name="connsiteY11" fmla="*/ 1720126 h 2669847"/>
              <a:gd name="connsiteX12" fmla="*/ 1888780 w 2115402"/>
              <a:gd name="connsiteY12" fmla="*/ 2072822 h 2669847"/>
              <a:gd name="connsiteX13" fmla="*/ 1676490 w 2115402"/>
              <a:gd name="connsiteY13" fmla="*/ 2158735 h 2669847"/>
              <a:gd name="connsiteX14" fmla="*/ 1220292 w 2115402"/>
              <a:gd name="connsiteY14" fmla="*/ 2036648 h 2669847"/>
              <a:gd name="connsiteX15" fmla="*/ 1075754 w 2115402"/>
              <a:gd name="connsiteY15" fmla="*/ 2054735 h 2669847"/>
              <a:gd name="connsiteX16" fmla="*/ 1075754 w 2115402"/>
              <a:gd name="connsiteY16" fmla="*/ 2059256 h 2669847"/>
              <a:gd name="connsiteX17" fmla="*/ 985418 w 2115402"/>
              <a:gd name="connsiteY17" fmla="*/ 2172300 h 2669847"/>
              <a:gd name="connsiteX18" fmla="*/ 906745 w 2115402"/>
              <a:gd name="connsiteY18" fmla="*/ 2478251 h 2669847"/>
              <a:gd name="connsiteX19" fmla="*/ 889947 w 2115402"/>
              <a:gd name="connsiteY19" fmla="*/ 2543574 h 2669847"/>
              <a:gd name="connsiteX20" fmla="*/ 829406 w 2115402"/>
              <a:gd name="connsiteY20" fmla="*/ 2548340 h 2669847"/>
              <a:gd name="connsiteX21" fmla="*/ 406760 w 2115402"/>
              <a:gd name="connsiteY21" fmla="*/ 2662786 h 2669847"/>
              <a:gd name="connsiteX22" fmla="*/ 212571 w 2115402"/>
              <a:gd name="connsiteY22" fmla="*/ 2582674 h 2669847"/>
              <a:gd name="connsiteX23" fmla="*/ 22189 w 2115402"/>
              <a:gd name="connsiteY23" fmla="*/ 2254594 h 2669847"/>
              <a:gd name="connsiteX24" fmla="*/ 52650 w 2115402"/>
              <a:gd name="connsiteY24" fmla="*/ 2044776 h 2669847"/>
              <a:gd name="connsiteX25" fmla="*/ 361068 w 2115402"/>
              <a:gd name="connsiteY25" fmla="*/ 1739585 h 2669847"/>
              <a:gd name="connsiteX26" fmla="*/ 414375 w 2115402"/>
              <a:gd name="connsiteY26" fmla="*/ 1613694 h 2669847"/>
              <a:gd name="connsiteX27" fmla="*/ 414375 w 2115402"/>
              <a:gd name="connsiteY27" fmla="*/ 1609879 h 2669847"/>
              <a:gd name="connsiteX28" fmla="*/ 361068 w 2115402"/>
              <a:gd name="connsiteY28" fmla="*/ 1487803 h 2669847"/>
              <a:gd name="connsiteX29" fmla="*/ 52650 w 2115402"/>
              <a:gd name="connsiteY29" fmla="*/ 1178798 h 2669847"/>
              <a:gd name="connsiteX30" fmla="*/ 22189 w 2115402"/>
              <a:gd name="connsiteY30" fmla="*/ 968980 h 2669847"/>
              <a:gd name="connsiteX31" fmla="*/ 212571 w 2115402"/>
              <a:gd name="connsiteY31" fmla="*/ 640900 h 2669847"/>
              <a:gd name="connsiteX32" fmla="*/ 419568 w 2115402"/>
              <a:gd name="connsiteY32" fmla="*/ 434131 h 2669847"/>
              <a:gd name="connsiteX33" fmla="*/ 808060 w 2115402"/>
              <a:gd name="connsiteY33" fmla="*/ 572033 h 2669847"/>
              <a:gd name="connsiteX34" fmla="*/ 962673 w 2115402"/>
              <a:gd name="connsiteY34" fmla="*/ 659974 h 2669847"/>
              <a:gd name="connsiteX35" fmla="*/ 898635 w 2115402"/>
              <a:gd name="connsiteY35" fmla="*/ 538885 h 2669847"/>
              <a:gd name="connsiteX36" fmla="*/ 1046441 w 2115402"/>
              <a:gd name="connsiteY36" fmla="*/ 549343 h 2669847"/>
              <a:gd name="connsiteX37" fmla="*/ 1156863 w 2115402"/>
              <a:gd name="connsiteY37" fmla="*/ 129706 h 2669847"/>
              <a:gd name="connsiteX38" fmla="*/ 1324398 w 2115402"/>
              <a:gd name="connsiteY38" fmla="*/ 0 h 2669847"/>
              <a:gd name="connsiteX0" fmla="*/ 1324398 w 2115402"/>
              <a:gd name="connsiteY0" fmla="*/ 0 h 2669847"/>
              <a:gd name="connsiteX1" fmla="*/ 1701353 w 2115402"/>
              <a:gd name="connsiteY1" fmla="*/ 0 h 2669847"/>
              <a:gd name="connsiteX2" fmla="*/ 1868889 w 2115402"/>
              <a:gd name="connsiteY2" fmla="*/ 129706 h 2669847"/>
              <a:gd name="connsiteX3" fmla="*/ 1979310 w 2115402"/>
              <a:gd name="connsiteY3" fmla="*/ 549343 h 2669847"/>
              <a:gd name="connsiteX4" fmla="*/ 2008605 w 2115402"/>
              <a:gd name="connsiteY4" fmla="*/ 609907 h 2669847"/>
              <a:gd name="connsiteX5" fmla="*/ 1978816 w 2115402"/>
              <a:gd name="connsiteY5" fmla="*/ 639729 h 2669847"/>
              <a:gd name="connsiteX6" fmla="*/ 1726174 w 2115402"/>
              <a:gd name="connsiteY6" fmla="*/ 892647 h 2669847"/>
              <a:gd name="connsiteX7" fmla="*/ 1667456 w 2115402"/>
              <a:gd name="connsiteY7" fmla="*/ 1023777 h 2669847"/>
              <a:gd name="connsiteX8" fmla="*/ 1667456 w 2115402"/>
              <a:gd name="connsiteY8" fmla="*/ 1028299 h 2669847"/>
              <a:gd name="connsiteX9" fmla="*/ 1726174 w 2115402"/>
              <a:gd name="connsiteY9" fmla="*/ 1163951 h 2669847"/>
              <a:gd name="connsiteX10" fmla="*/ 2060418 w 2115402"/>
              <a:gd name="connsiteY10" fmla="*/ 1494039 h 2669847"/>
              <a:gd name="connsiteX11" fmla="*/ 2092036 w 2115402"/>
              <a:gd name="connsiteY11" fmla="*/ 1720126 h 2669847"/>
              <a:gd name="connsiteX12" fmla="*/ 1888780 w 2115402"/>
              <a:gd name="connsiteY12" fmla="*/ 2072822 h 2669847"/>
              <a:gd name="connsiteX13" fmla="*/ 1676490 w 2115402"/>
              <a:gd name="connsiteY13" fmla="*/ 2158735 h 2669847"/>
              <a:gd name="connsiteX14" fmla="*/ 1220292 w 2115402"/>
              <a:gd name="connsiteY14" fmla="*/ 2036648 h 2669847"/>
              <a:gd name="connsiteX15" fmla="*/ 1075754 w 2115402"/>
              <a:gd name="connsiteY15" fmla="*/ 2054735 h 2669847"/>
              <a:gd name="connsiteX16" fmla="*/ 1075754 w 2115402"/>
              <a:gd name="connsiteY16" fmla="*/ 2059256 h 2669847"/>
              <a:gd name="connsiteX17" fmla="*/ 985418 w 2115402"/>
              <a:gd name="connsiteY17" fmla="*/ 2172300 h 2669847"/>
              <a:gd name="connsiteX18" fmla="*/ 906745 w 2115402"/>
              <a:gd name="connsiteY18" fmla="*/ 2478251 h 2669847"/>
              <a:gd name="connsiteX19" fmla="*/ 889947 w 2115402"/>
              <a:gd name="connsiteY19" fmla="*/ 2543574 h 2669847"/>
              <a:gd name="connsiteX20" fmla="*/ 829406 w 2115402"/>
              <a:gd name="connsiteY20" fmla="*/ 2548340 h 2669847"/>
              <a:gd name="connsiteX21" fmla="*/ 406760 w 2115402"/>
              <a:gd name="connsiteY21" fmla="*/ 2662786 h 2669847"/>
              <a:gd name="connsiteX22" fmla="*/ 212571 w 2115402"/>
              <a:gd name="connsiteY22" fmla="*/ 2582674 h 2669847"/>
              <a:gd name="connsiteX23" fmla="*/ 22189 w 2115402"/>
              <a:gd name="connsiteY23" fmla="*/ 2254594 h 2669847"/>
              <a:gd name="connsiteX24" fmla="*/ 52650 w 2115402"/>
              <a:gd name="connsiteY24" fmla="*/ 2044776 h 2669847"/>
              <a:gd name="connsiteX25" fmla="*/ 361068 w 2115402"/>
              <a:gd name="connsiteY25" fmla="*/ 1739585 h 2669847"/>
              <a:gd name="connsiteX26" fmla="*/ 414375 w 2115402"/>
              <a:gd name="connsiteY26" fmla="*/ 1613694 h 2669847"/>
              <a:gd name="connsiteX27" fmla="*/ 414375 w 2115402"/>
              <a:gd name="connsiteY27" fmla="*/ 1609879 h 2669847"/>
              <a:gd name="connsiteX28" fmla="*/ 361068 w 2115402"/>
              <a:gd name="connsiteY28" fmla="*/ 1487803 h 2669847"/>
              <a:gd name="connsiteX29" fmla="*/ 52650 w 2115402"/>
              <a:gd name="connsiteY29" fmla="*/ 1178798 h 2669847"/>
              <a:gd name="connsiteX30" fmla="*/ 22189 w 2115402"/>
              <a:gd name="connsiteY30" fmla="*/ 968980 h 2669847"/>
              <a:gd name="connsiteX31" fmla="*/ 212571 w 2115402"/>
              <a:gd name="connsiteY31" fmla="*/ 640900 h 2669847"/>
              <a:gd name="connsiteX32" fmla="*/ 419568 w 2115402"/>
              <a:gd name="connsiteY32" fmla="*/ 434131 h 2669847"/>
              <a:gd name="connsiteX33" fmla="*/ 808060 w 2115402"/>
              <a:gd name="connsiteY33" fmla="*/ 572033 h 2669847"/>
              <a:gd name="connsiteX34" fmla="*/ 962673 w 2115402"/>
              <a:gd name="connsiteY34" fmla="*/ 659974 h 2669847"/>
              <a:gd name="connsiteX35" fmla="*/ 898635 w 2115402"/>
              <a:gd name="connsiteY35" fmla="*/ 538885 h 2669847"/>
              <a:gd name="connsiteX36" fmla="*/ 961057 w 2115402"/>
              <a:gd name="connsiteY36" fmla="*/ 347632 h 2669847"/>
              <a:gd name="connsiteX37" fmla="*/ 1156863 w 2115402"/>
              <a:gd name="connsiteY37" fmla="*/ 129706 h 2669847"/>
              <a:gd name="connsiteX38" fmla="*/ 1324398 w 2115402"/>
              <a:gd name="connsiteY38" fmla="*/ 0 h 2669847"/>
              <a:gd name="connsiteX0" fmla="*/ 1324398 w 2115402"/>
              <a:gd name="connsiteY0" fmla="*/ 53532 h 2723379"/>
              <a:gd name="connsiteX1" fmla="*/ 1701353 w 2115402"/>
              <a:gd name="connsiteY1" fmla="*/ 53532 h 2723379"/>
              <a:gd name="connsiteX2" fmla="*/ 1868889 w 2115402"/>
              <a:gd name="connsiteY2" fmla="*/ 183238 h 2723379"/>
              <a:gd name="connsiteX3" fmla="*/ 1979310 w 2115402"/>
              <a:gd name="connsiteY3" fmla="*/ 602875 h 2723379"/>
              <a:gd name="connsiteX4" fmla="*/ 2008605 w 2115402"/>
              <a:gd name="connsiteY4" fmla="*/ 663439 h 2723379"/>
              <a:gd name="connsiteX5" fmla="*/ 1978816 w 2115402"/>
              <a:gd name="connsiteY5" fmla="*/ 693261 h 2723379"/>
              <a:gd name="connsiteX6" fmla="*/ 1726174 w 2115402"/>
              <a:gd name="connsiteY6" fmla="*/ 946179 h 2723379"/>
              <a:gd name="connsiteX7" fmla="*/ 1667456 w 2115402"/>
              <a:gd name="connsiteY7" fmla="*/ 1077309 h 2723379"/>
              <a:gd name="connsiteX8" fmla="*/ 1667456 w 2115402"/>
              <a:gd name="connsiteY8" fmla="*/ 1081831 h 2723379"/>
              <a:gd name="connsiteX9" fmla="*/ 1726174 w 2115402"/>
              <a:gd name="connsiteY9" fmla="*/ 1217483 h 2723379"/>
              <a:gd name="connsiteX10" fmla="*/ 2060418 w 2115402"/>
              <a:gd name="connsiteY10" fmla="*/ 1547571 h 2723379"/>
              <a:gd name="connsiteX11" fmla="*/ 2092036 w 2115402"/>
              <a:gd name="connsiteY11" fmla="*/ 1773658 h 2723379"/>
              <a:gd name="connsiteX12" fmla="*/ 1888780 w 2115402"/>
              <a:gd name="connsiteY12" fmla="*/ 2126354 h 2723379"/>
              <a:gd name="connsiteX13" fmla="*/ 1676490 w 2115402"/>
              <a:gd name="connsiteY13" fmla="*/ 2212267 h 2723379"/>
              <a:gd name="connsiteX14" fmla="*/ 1220292 w 2115402"/>
              <a:gd name="connsiteY14" fmla="*/ 2090180 h 2723379"/>
              <a:gd name="connsiteX15" fmla="*/ 1075754 w 2115402"/>
              <a:gd name="connsiteY15" fmla="*/ 2108267 h 2723379"/>
              <a:gd name="connsiteX16" fmla="*/ 1075754 w 2115402"/>
              <a:gd name="connsiteY16" fmla="*/ 2112788 h 2723379"/>
              <a:gd name="connsiteX17" fmla="*/ 985418 w 2115402"/>
              <a:gd name="connsiteY17" fmla="*/ 2225832 h 2723379"/>
              <a:gd name="connsiteX18" fmla="*/ 906745 w 2115402"/>
              <a:gd name="connsiteY18" fmla="*/ 2531783 h 2723379"/>
              <a:gd name="connsiteX19" fmla="*/ 889947 w 2115402"/>
              <a:gd name="connsiteY19" fmla="*/ 2597106 h 2723379"/>
              <a:gd name="connsiteX20" fmla="*/ 829406 w 2115402"/>
              <a:gd name="connsiteY20" fmla="*/ 2601872 h 2723379"/>
              <a:gd name="connsiteX21" fmla="*/ 406760 w 2115402"/>
              <a:gd name="connsiteY21" fmla="*/ 2716318 h 2723379"/>
              <a:gd name="connsiteX22" fmla="*/ 212571 w 2115402"/>
              <a:gd name="connsiteY22" fmla="*/ 2636206 h 2723379"/>
              <a:gd name="connsiteX23" fmla="*/ 22189 w 2115402"/>
              <a:gd name="connsiteY23" fmla="*/ 2308126 h 2723379"/>
              <a:gd name="connsiteX24" fmla="*/ 52650 w 2115402"/>
              <a:gd name="connsiteY24" fmla="*/ 2098308 h 2723379"/>
              <a:gd name="connsiteX25" fmla="*/ 361068 w 2115402"/>
              <a:gd name="connsiteY25" fmla="*/ 1793117 h 2723379"/>
              <a:gd name="connsiteX26" fmla="*/ 414375 w 2115402"/>
              <a:gd name="connsiteY26" fmla="*/ 1667226 h 2723379"/>
              <a:gd name="connsiteX27" fmla="*/ 414375 w 2115402"/>
              <a:gd name="connsiteY27" fmla="*/ 1663411 h 2723379"/>
              <a:gd name="connsiteX28" fmla="*/ 361068 w 2115402"/>
              <a:gd name="connsiteY28" fmla="*/ 1541335 h 2723379"/>
              <a:gd name="connsiteX29" fmla="*/ 52650 w 2115402"/>
              <a:gd name="connsiteY29" fmla="*/ 1232330 h 2723379"/>
              <a:gd name="connsiteX30" fmla="*/ 22189 w 2115402"/>
              <a:gd name="connsiteY30" fmla="*/ 1022512 h 2723379"/>
              <a:gd name="connsiteX31" fmla="*/ 212571 w 2115402"/>
              <a:gd name="connsiteY31" fmla="*/ 694432 h 2723379"/>
              <a:gd name="connsiteX32" fmla="*/ 419568 w 2115402"/>
              <a:gd name="connsiteY32" fmla="*/ 487663 h 2723379"/>
              <a:gd name="connsiteX33" fmla="*/ 808060 w 2115402"/>
              <a:gd name="connsiteY33" fmla="*/ 625565 h 2723379"/>
              <a:gd name="connsiteX34" fmla="*/ 962673 w 2115402"/>
              <a:gd name="connsiteY34" fmla="*/ 713506 h 2723379"/>
              <a:gd name="connsiteX35" fmla="*/ 898635 w 2115402"/>
              <a:gd name="connsiteY35" fmla="*/ 592417 h 2723379"/>
              <a:gd name="connsiteX36" fmla="*/ 961057 w 2115402"/>
              <a:gd name="connsiteY36" fmla="*/ 401164 h 2723379"/>
              <a:gd name="connsiteX37" fmla="*/ 1080017 w 2115402"/>
              <a:gd name="connsiteY37" fmla="*/ 28436 h 2723379"/>
              <a:gd name="connsiteX38" fmla="*/ 1324398 w 2115402"/>
              <a:gd name="connsiteY38" fmla="*/ 53532 h 2723379"/>
              <a:gd name="connsiteX0" fmla="*/ 1385215 w 2176219"/>
              <a:gd name="connsiteY0" fmla="*/ 53532 h 2723379"/>
              <a:gd name="connsiteX1" fmla="*/ 1762170 w 2176219"/>
              <a:gd name="connsiteY1" fmla="*/ 53532 h 2723379"/>
              <a:gd name="connsiteX2" fmla="*/ 1929706 w 2176219"/>
              <a:gd name="connsiteY2" fmla="*/ 183238 h 2723379"/>
              <a:gd name="connsiteX3" fmla="*/ 2040127 w 2176219"/>
              <a:gd name="connsiteY3" fmla="*/ 602875 h 2723379"/>
              <a:gd name="connsiteX4" fmla="*/ 2069422 w 2176219"/>
              <a:gd name="connsiteY4" fmla="*/ 663439 h 2723379"/>
              <a:gd name="connsiteX5" fmla="*/ 2039633 w 2176219"/>
              <a:gd name="connsiteY5" fmla="*/ 693261 h 2723379"/>
              <a:gd name="connsiteX6" fmla="*/ 1786991 w 2176219"/>
              <a:gd name="connsiteY6" fmla="*/ 946179 h 2723379"/>
              <a:gd name="connsiteX7" fmla="*/ 1728273 w 2176219"/>
              <a:gd name="connsiteY7" fmla="*/ 1077309 h 2723379"/>
              <a:gd name="connsiteX8" fmla="*/ 1728273 w 2176219"/>
              <a:gd name="connsiteY8" fmla="*/ 1081831 h 2723379"/>
              <a:gd name="connsiteX9" fmla="*/ 1786991 w 2176219"/>
              <a:gd name="connsiteY9" fmla="*/ 1217483 h 2723379"/>
              <a:gd name="connsiteX10" fmla="*/ 2121235 w 2176219"/>
              <a:gd name="connsiteY10" fmla="*/ 1547571 h 2723379"/>
              <a:gd name="connsiteX11" fmla="*/ 2152853 w 2176219"/>
              <a:gd name="connsiteY11" fmla="*/ 1773658 h 2723379"/>
              <a:gd name="connsiteX12" fmla="*/ 1949597 w 2176219"/>
              <a:gd name="connsiteY12" fmla="*/ 2126354 h 2723379"/>
              <a:gd name="connsiteX13" fmla="*/ 1737307 w 2176219"/>
              <a:gd name="connsiteY13" fmla="*/ 2212267 h 2723379"/>
              <a:gd name="connsiteX14" fmla="*/ 1281109 w 2176219"/>
              <a:gd name="connsiteY14" fmla="*/ 2090180 h 2723379"/>
              <a:gd name="connsiteX15" fmla="*/ 1136571 w 2176219"/>
              <a:gd name="connsiteY15" fmla="*/ 2108267 h 2723379"/>
              <a:gd name="connsiteX16" fmla="*/ 1136571 w 2176219"/>
              <a:gd name="connsiteY16" fmla="*/ 2112788 h 2723379"/>
              <a:gd name="connsiteX17" fmla="*/ 1046235 w 2176219"/>
              <a:gd name="connsiteY17" fmla="*/ 2225832 h 2723379"/>
              <a:gd name="connsiteX18" fmla="*/ 967562 w 2176219"/>
              <a:gd name="connsiteY18" fmla="*/ 2531783 h 2723379"/>
              <a:gd name="connsiteX19" fmla="*/ 950764 w 2176219"/>
              <a:gd name="connsiteY19" fmla="*/ 2597106 h 2723379"/>
              <a:gd name="connsiteX20" fmla="*/ 890223 w 2176219"/>
              <a:gd name="connsiteY20" fmla="*/ 2601872 h 2723379"/>
              <a:gd name="connsiteX21" fmla="*/ 467577 w 2176219"/>
              <a:gd name="connsiteY21" fmla="*/ 2716318 h 2723379"/>
              <a:gd name="connsiteX22" fmla="*/ 273388 w 2176219"/>
              <a:gd name="connsiteY22" fmla="*/ 2636206 h 2723379"/>
              <a:gd name="connsiteX23" fmla="*/ 83006 w 2176219"/>
              <a:gd name="connsiteY23" fmla="*/ 2308126 h 2723379"/>
              <a:gd name="connsiteX24" fmla="*/ 19544 w 2176219"/>
              <a:gd name="connsiteY24" fmla="*/ 1924742 h 2723379"/>
              <a:gd name="connsiteX25" fmla="*/ 421885 w 2176219"/>
              <a:gd name="connsiteY25" fmla="*/ 1793117 h 2723379"/>
              <a:gd name="connsiteX26" fmla="*/ 475192 w 2176219"/>
              <a:gd name="connsiteY26" fmla="*/ 1667226 h 2723379"/>
              <a:gd name="connsiteX27" fmla="*/ 475192 w 2176219"/>
              <a:gd name="connsiteY27" fmla="*/ 1663411 h 2723379"/>
              <a:gd name="connsiteX28" fmla="*/ 421885 w 2176219"/>
              <a:gd name="connsiteY28" fmla="*/ 1541335 h 2723379"/>
              <a:gd name="connsiteX29" fmla="*/ 113467 w 2176219"/>
              <a:gd name="connsiteY29" fmla="*/ 1232330 h 2723379"/>
              <a:gd name="connsiteX30" fmla="*/ 83006 w 2176219"/>
              <a:gd name="connsiteY30" fmla="*/ 1022512 h 2723379"/>
              <a:gd name="connsiteX31" fmla="*/ 273388 w 2176219"/>
              <a:gd name="connsiteY31" fmla="*/ 694432 h 2723379"/>
              <a:gd name="connsiteX32" fmla="*/ 480385 w 2176219"/>
              <a:gd name="connsiteY32" fmla="*/ 487663 h 2723379"/>
              <a:gd name="connsiteX33" fmla="*/ 868877 w 2176219"/>
              <a:gd name="connsiteY33" fmla="*/ 625565 h 2723379"/>
              <a:gd name="connsiteX34" fmla="*/ 1023490 w 2176219"/>
              <a:gd name="connsiteY34" fmla="*/ 713506 h 2723379"/>
              <a:gd name="connsiteX35" fmla="*/ 959452 w 2176219"/>
              <a:gd name="connsiteY35" fmla="*/ 592417 h 2723379"/>
              <a:gd name="connsiteX36" fmla="*/ 1021874 w 2176219"/>
              <a:gd name="connsiteY36" fmla="*/ 401164 h 2723379"/>
              <a:gd name="connsiteX37" fmla="*/ 1140834 w 2176219"/>
              <a:gd name="connsiteY37" fmla="*/ 28436 h 2723379"/>
              <a:gd name="connsiteX38" fmla="*/ 1385215 w 2176219"/>
              <a:gd name="connsiteY38" fmla="*/ 53532 h 2723379"/>
              <a:gd name="connsiteX0" fmla="*/ 1377943 w 2168947"/>
              <a:gd name="connsiteY0" fmla="*/ 53532 h 2723379"/>
              <a:gd name="connsiteX1" fmla="*/ 1754898 w 2168947"/>
              <a:gd name="connsiteY1" fmla="*/ 53532 h 2723379"/>
              <a:gd name="connsiteX2" fmla="*/ 1922434 w 2168947"/>
              <a:gd name="connsiteY2" fmla="*/ 183238 h 2723379"/>
              <a:gd name="connsiteX3" fmla="*/ 2032855 w 2168947"/>
              <a:gd name="connsiteY3" fmla="*/ 602875 h 2723379"/>
              <a:gd name="connsiteX4" fmla="*/ 2062150 w 2168947"/>
              <a:gd name="connsiteY4" fmla="*/ 663439 h 2723379"/>
              <a:gd name="connsiteX5" fmla="*/ 2032361 w 2168947"/>
              <a:gd name="connsiteY5" fmla="*/ 693261 h 2723379"/>
              <a:gd name="connsiteX6" fmla="*/ 1779719 w 2168947"/>
              <a:gd name="connsiteY6" fmla="*/ 946179 h 2723379"/>
              <a:gd name="connsiteX7" fmla="*/ 1721001 w 2168947"/>
              <a:gd name="connsiteY7" fmla="*/ 1077309 h 2723379"/>
              <a:gd name="connsiteX8" fmla="*/ 1721001 w 2168947"/>
              <a:gd name="connsiteY8" fmla="*/ 1081831 h 2723379"/>
              <a:gd name="connsiteX9" fmla="*/ 1779719 w 2168947"/>
              <a:gd name="connsiteY9" fmla="*/ 1217483 h 2723379"/>
              <a:gd name="connsiteX10" fmla="*/ 2113963 w 2168947"/>
              <a:gd name="connsiteY10" fmla="*/ 1547571 h 2723379"/>
              <a:gd name="connsiteX11" fmla="*/ 2145581 w 2168947"/>
              <a:gd name="connsiteY11" fmla="*/ 1773658 h 2723379"/>
              <a:gd name="connsiteX12" fmla="*/ 1942325 w 2168947"/>
              <a:gd name="connsiteY12" fmla="*/ 2126354 h 2723379"/>
              <a:gd name="connsiteX13" fmla="*/ 1730035 w 2168947"/>
              <a:gd name="connsiteY13" fmla="*/ 2212267 h 2723379"/>
              <a:gd name="connsiteX14" fmla="*/ 1273837 w 2168947"/>
              <a:gd name="connsiteY14" fmla="*/ 2090180 h 2723379"/>
              <a:gd name="connsiteX15" fmla="*/ 1129299 w 2168947"/>
              <a:gd name="connsiteY15" fmla="*/ 2108267 h 2723379"/>
              <a:gd name="connsiteX16" fmla="*/ 1129299 w 2168947"/>
              <a:gd name="connsiteY16" fmla="*/ 2112788 h 2723379"/>
              <a:gd name="connsiteX17" fmla="*/ 1038963 w 2168947"/>
              <a:gd name="connsiteY17" fmla="*/ 2225832 h 2723379"/>
              <a:gd name="connsiteX18" fmla="*/ 960290 w 2168947"/>
              <a:gd name="connsiteY18" fmla="*/ 2531783 h 2723379"/>
              <a:gd name="connsiteX19" fmla="*/ 943492 w 2168947"/>
              <a:gd name="connsiteY19" fmla="*/ 2597106 h 2723379"/>
              <a:gd name="connsiteX20" fmla="*/ 882951 w 2168947"/>
              <a:gd name="connsiteY20" fmla="*/ 2601872 h 2723379"/>
              <a:gd name="connsiteX21" fmla="*/ 460305 w 2168947"/>
              <a:gd name="connsiteY21" fmla="*/ 2716318 h 2723379"/>
              <a:gd name="connsiteX22" fmla="*/ 266116 w 2168947"/>
              <a:gd name="connsiteY22" fmla="*/ 2636206 h 2723379"/>
              <a:gd name="connsiteX23" fmla="*/ 75734 w 2168947"/>
              <a:gd name="connsiteY23" fmla="*/ 2308126 h 2723379"/>
              <a:gd name="connsiteX24" fmla="*/ 12272 w 2168947"/>
              <a:gd name="connsiteY24" fmla="*/ 1924742 h 2723379"/>
              <a:gd name="connsiteX25" fmla="*/ 312152 w 2168947"/>
              <a:gd name="connsiteY25" fmla="*/ 1628933 h 2723379"/>
              <a:gd name="connsiteX26" fmla="*/ 467920 w 2168947"/>
              <a:gd name="connsiteY26" fmla="*/ 1667226 h 2723379"/>
              <a:gd name="connsiteX27" fmla="*/ 467920 w 2168947"/>
              <a:gd name="connsiteY27" fmla="*/ 1663411 h 2723379"/>
              <a:gd name="connsiteX28" fmla="*/ 414613 w 2168947"/>
              <a:gd name="connsiteY28" fmla="*/ 1541335 h 2723379"/>
              <a:gd name="connsiteX29" fmla="*/ 106195 w 2168947"/>
              <a:gd name="connsiteY29" fmla="*/ 1232330 h 2723379"/>
              <a:gd name="connsiteX30" fmla="*/ 75734 w 2168947"/>
              <a:gd name="connsiteY30" fmla="*/ 1022512 h 2723379"/>
              <a:gd name="connsiteX31" fmla="*/ 266116 w 2168947"/>
              <a:gd name="connsiteY31" fmla="*/ 694432 h 2723379"/>
              <a:gd name="connsiteX32" fmla="*/ 473113 w 2168947"/>
              <a:gd name="connsiteY32" fmla="*/ 487663 h 2723379"/>
              <a:gd name="connsiteX33" fmla="*/ 861605 w 2168947"/>
              <a:gd name="connsiteY33" fmla="*/ 625565 h 2723379"/>
              <a:gd name="connsiteX34" fmla="*/ 1016218 w 2168947"/>
              <a:gd name="connsiteY34" fmla="*/ 713506 h 2723379"/>
              <a:gd name="connsiteX35" fmla="*/ 952180 w 2168947"/>
              <a:gd name="connsiteY35" fmla="*/ 592417 h 2723379"/>
              <a:gd name="connsiteX36" fmla="*/ 1014602 w 2168947"/>
              <a:gd name="connsiteY36" fmla="*/ 401164 h 2723379"/>
              <a:gd name="connsiteX37" fmla="*/ 1133562 w 2168947"/>
              <a:gd name="connsiteY37" fmla="*/ 28436 h 2723379"/>
              <a:gd name="connsiteX38" fmla="*/ 1377943 w 2168947"/>
              <a:gd name="connsiteY38" fmla="*/ 53532 h 2723379"/>
              <a:gd name="connsiteX0" fmla="*/ 1377943 w 2168947"/>
              <a:gd name="connsiteY0" fmla="*/ 53532 h 2723379"/>
              <a:gd name="connsiteX1" fmla="*/ 1754898 w 2168947"/>
              <a:gd name="connsiteY1" fmla="*/ 53532 h 2723379"/>
              <a:gd name="connsiteX2" fmla="*/ 1922434 w 2168947"/>
              <a:gd name="connsiteY2" fmla="*/ 183238 h 2723379"/>
              <a:gd name="connsiteX3" fmla="*/ 2032855 w 2168947"/>
              <a:gd name="connsiteY3" fmla="*/ 602875 h 2723379"/>
              <a:gd name="connsiteX4" fmla="*/ 2062150 w 2168947"/>
              <a:gd name="connsiteY4" fmla="*/ 663439 h 2723379"/>
              <a:gd name="connsiteX5" fmla="*/ 2032361 w 2168947"/>
              <a:gd name="connsiteY5" fmla="*/ 693261 h 2723379"/>
              <a:gd name="connsiteX6" fmla="*/ 1779719 w 2168947"/>
              <a:gd name="connsiteY6" fmla="*/ 946179 h 2723379"/>
              <a:gd name="connsiteX7" fmla="*/ 1721001 w 2168947"/>
              <a:gd name="connsiteY7" fmla="*/ 1077309 h 2723379"/>
              <a:gd name="connsiteX8" fmla="*/ 1721001 w 2168947"/>
              <a:gd name="connsiteY8" fmla="*/ 1081831 h 2723379"/>
              <a:gd name="connsiteX9" fmla="*/ 1779719 w 2168947"/>
              <a:gd name="connsiteY9" fmla="*/ 1217483 h 2723379"/>
              <a:gd name="connsiteX10" fmla="*/ 2113963 w 2168947"/>
              <a:gd name="connsiteY10" fmla="*/ 1547571 h 2723379"/>
              <a:gd name="connsiteX11" fmla="*/ 2145581 w 2168947"/>
              <a:gd name="connsiteY11" fmla="*/ 1773658 h 2723379"/>
              <a:gd name="connsiteX12" fmla="*/ 1942325 w 2168947"/>
              <a:gd name="connsiteY12" fmla="*/ 2126354 h 2723379"/>
              <a:gd name="connsiteX13" fmla="*/ 1730035 w 2168947"/>
              <a:gd name="connsiteY13" fmla="*/ 2212267 h 2723379"/>
              <a:gd name="connsiteX14" fmla="*/ 1273837 w 2168947"/>
              <a:gd name="connsiteY14" fmla="*/ 2090180 h 2723379"/>
              <a:gd name="connsiteX15" fmla="*/ 1129299 w 2168947"/>
              <a:gd name="connsiteY15" fmla="*/ 2108267 h 2723379"/>
              <a:gd name="connsiteX16" fmla="*/ 1129299 w 2168947"/>
              <a:gd name="connsiteY16" fmla="*/ 2112788 h 2723379"/>
              <a:gd name="connsiteX17" fmla="*/ 1038963 w 2168947"/>
              <a:gd name="connsiteY17" fmla="*/ 2225832 h 2723379"/>
              <a:gd name="connsiteX18" fmla="*/ 960290 w 2168947"/>
              <a:gd name="connsiteY18" fmla="*/ 2531783 h 2723379"/>
              <a:gd name="connsiteX19" fmla="*/ 943492 w 2168947"/>
              <a:gd name="connsiteY19" fmla="*/ 2597106 h 2723379"/>
              <a:gd name="connsiteX20" fmla="*/ 882951 w 2168947"/>
              <a:gd name="connsiteY20" fmla="*/ 2601872 h 2723379"/>
              <a:gd name="connsiteX21" fmla="*/ 460305 w 2168947"/>
              <a:gd name="connsiteY21" fmla="*/ 2716318 h 2723379"/>
              <a:gd name="connsiteX22" fmla="*/ 266116 w 2168947"/>
              <a:gd name="connsiteY22" fmla="*/ 2636206 h 2723379"/>
              <a:gd name="connsiteX23" fmla="*/ 75734 w 2168947"/>
              <a:gd name="connsiteY23" fmla="*/ 2308126 h 2723379"/>
              <a:gd name="connsiteX24" fmla="*/ 12272 w 2168947"/>
              <a:gd name="connsiteY24" fmla="*/ 1924742 h 2723379"/>
              <a:gd name="connsiteX25" fmla="*/ 312152 w 2168947"/>
              <a:gd name="connsiteY25" fmla="*/ 1628933 h 2723379"/>
              <a:gd name="connsiteX26" fmla="*/ 467920 w 2168947"/>
              <a:gd name="connsiteY26" fmla="*/ 1667226 h 2723379"/>
              <a:gd name="connsiteX27" fmla="*/ 442305 w 2168947"/>
              <a:gd name="connsiteY27" fmla="*/ 1611810 h 2723379"/>
              <a:gd name="connsiteX28" fmla="*/ 414613 w 2168947"/>
              <a:gd name="connsiteY28" fmla="*/ 1541335 h 2723379"/>
              <a:gd name="connsiteX29" fmla="*/ 106195 w 2168947"/>
              <a:gd name="connsiteY29" fmla="*/ 1232330 h 2723379"/>
              <a:gd name="connsiteX30" fmla="*/ 75734 w 2168947"/>
              <a:gd name="connsiteY30" fmla="*/ 1022512 h 2723379"/>
              <a:gd name="connsiteX31" fmla="*/ 266116 w 2168947"/>
              <a:gd name="connsiteY31" fmla="*/ 694432 h 2723379"/>
              <a:gd name="connsiteX32" fmla="*/ 473113 w 2168947"/>
              <a:gd name="connsiteY32" fmla="*/ 487663 h 2723379"/>
              <a:gd name="connsiteX33" fmla="*/ 861605 w 2168947"/>
              <a:gd name="connsiteY33" fmla="*/ 625565 h 2723379"/>
              <a:gd name="connsiteX34" fmla="*/ 1016218 w 2168947"/>
              <a:gd name="connsiteY34" fmla="*/ 713506 h 2723379"/>
              <a:gd name="connsiteX35" fmla="*/ 952180 w 2168947"/>
              <a:gd name="connsiteY35" fmla="*/ 592417 h 2723379"/>
              <a:gd name="connsiteX36" fmla="*/ 1014602 w 2168947"/>
              <a:gd name="connsiteY36" fmla="*/ 401164 h 2723379"/>
              <a:gd name="connsiteX37" fmla="*/ 1133562 w 2168947"/>
              <a:gd name="connsiteY37" fmla="*/ 28436 h 2723379"/>
              <a:gd name="connsiteX38" fmla="*/ 1377943 w 2168947"/>
              <a:gd name="connsiteY38" fmla="*/ 53532 h 2723379"/>
              <a:gd name="connsiteX0" fmla="*/ 1377943 w 2168947"/>
              <a:gd name="connsiteY0" fmla="*/ 53532 h 2723379"/>
              <a:gd name="connsiteX1" fmla="*/ 1754898 w 2168947"/>
              <a:gd name="connsiteY1" fmla="*/ 53532 h 2723379"/>
              <a:gd name="connsiteX2" fmla="*/ 1922434 w 2168947"/>
              <a:gd name="connsiteY2" fmla="*/ 183238 h 2723379"/>
              <a:gd name="connsiteX3" fmla="*/ 2032855 w 2168947"/>
              <a:gd name="connsiteY3" fmla="*/ 602875 h 2723379"/>
              <a:gd name="connsiteX4" fmla="*/ 2062150 w 2168947"/>
              <a:gd name="connsiteY4" fmla="*/ 663439 h 2723379"/>
              <a:gd name="connsiteX5" fmla="*/ 2032361 w 2168947"/>
              <a:gd name="connsiteY5" fmla="*/ 693261 h 2723379"/>
              <a:gd name="connsiteX6" fmla="*/ 1779719 w 2168947"/>
              <a:gd name="connsiteY6" fmla="*/ 946179 h 2723379"/>
              <a:gd name="connsiteX7" fmla="*/ 1721001 w 2168947"/>
              <a:gd name="connsiteY7" fmla="*/ 1077309 h 2723379"/>
              <a:gd name="connsiteX8" fmla="*/ 1721001 w 2168947"/>
              <a:gd name="connsiteY8" fmla="*/ 1081831 h 2723379"/>
              <a:gd name="connsiteX9" fmla="*/ 1779719 w 2168947"/>
              <a:gd name="connsiteY9" fmla="*/ 1217483 h 2723379"/>
              <a:gd name="connsiteX10" fmla="*/ 2113963 w 2168947"/>
              <a:gd name="connsiteY10" fmla="*/ 1547571 h 2723379"/>
              <a:gd name="connsiteX11" fmla="*/ 2145581 w 2168947"/>
              <a:gd name="connsiteY11" fmla="*/ 1773658 h 2723379"/>
              <a:gd name="connsiteX12" fmla="*/ 1942325 w 2168947"/>
              <a:gd name="connsiteY12" fmla="*/ 2126354 h 2723379"/>
              <a:gd name="connsiteX13" fmla="*/ 1730035 w 2168947"/>
              <a:gd name="connsiteY13" fmla="*/ 2212267 h 2723379"/>
              <a:gd name="connsiteX14" fmla="*/ 1273837 w 2168947"/>
              <a:gd name="connsiteY14" fmla="*/ 2090180 h 2723379"/>
              <a:gd name="connsiteX15" fmla="*/ 1129299 w 2168947"/>
              <a:gd name="connsiteY15" fmla="*/ 2108267 h 2723379"/>
              <a:gd name="connsiteX16" fmla="*/ 1129299 w 2168947"/>
              <a:gd name="connsiteY16" fmla="*/ 2112788 h 2723379"/>
              <a:gd name="connsiteX17" fmla="*/ 1038963 w 2168947"/>
              <a:gd name="connsiteY17" fmla="*/ 2225832 h 2723379"/>
              <a:gd name="connsiteX18" fmla="*/ 960290 w 2168947"/>
              <a:gd name="connsiteY18" fmla="*/ 2531783 h 2723379"/>
              <a:gd name="connsiteX19" fmla="*/ 943492 w 2168947"/>
              <a:gd name="connsiteY19" fmla="*/ 2597106 h 2723379"/>
              <a:gd name="connsiteX20" fmla="*/ 882951 w 2168947"/>
              <a:gd name="connsiteY20" fmla="*/ 2601872 h 2723379"/>
              <a:gd name="connsiteX21" fmla="*/ 460305 w 2168947"/>
              <a:gd name="connsiteY21" fmla="*/ 2716318 h 2723379"/>
              <a:gd name="connsiteX22" fmla="*/ 266116 w 2168947"/>
              <a:gd name="connsiteY22" fmla="*/ 2636206 h 2723379"/>
              <a:gd name="connsiteX23" fmla="*/ 75734 w 2168947"/>
              <a:gd name="connsiteY23" fmla="*/ 2308126 h 2723379"/>
              <a:gd name="connsiteX24" fmla="*/ 12272 w 2168947"/>
              <a:gd name="connsiteY24" fmla="*/ 1924742 h 2723379"/>
              <a:gd name="connsiteX25" fmla="*/ 312152 w 2168947"/>
              <a:gd name="connsiteY25" fmla="*/ 1628933 h 2723379"/>
              <a:gd name="connsiteX26" fmla="*/ 467920 w 2168947"/>
              <a:gd name="connsiteY26" fmla="*/ 1667226 h 2723379"/>
              <a:gd name="connsiteX27" fmla="*/ 442305 w 2168947"/>
              <a:gd name="connsiteY27" fmla="*/ 1611810 h 2723379"/>
              <a:gd name="connsiteX28" fmla="*/ 359113 w 2168947"/>
              <a:gd name="connsiteY28" fmla="*/ 1442824 h 2723379"/>
              <a:gd name="connsiteX29" fmla="*/ 106195 w 2168947"/>
              <a:gd name="connsiteY29" fmla="*/ 1232330 h 2723379"/>
              <a:gd name="connsiteX30" fmla="*/ 75734 w 2168947"/>
              <a:gd name="connsiteY30" fmla="*/ 1022512 h 2723379"/>
              <a:gd name="connsiteX31" fmla="*/ 266116 w 2168947"/>
              <a:gd name="connsiteY31" fmla="*/ 694432 h 2723379"/>
              <a:gd name="connsiteX32" fmla="*/ 473113 w 2168947"/>
              <a:gd name="connsiteY32" fmla="*/ 487663 h 2723379"/>
              <a:gd name="connsiteX33" fmla="*/ 861605 w 2168947"/>
              <a:gd name="connsiteY33" fmla="*/ 625565 h 2723379"/>
              <a:gd name="connsiteX34" fmla="*/ 1016218 w 2168947"/>
              <a:gd name="connsiteY34" fmla="*/ 713506 h 2723379"/>
              <a:gd name="connsiteX35" fmla="*/ 952180 w 2168947"/>
              <a:gd name="connsiteY35" fmla="*/ 592417 h 2723379"/>
              <a:gd name="connsiteX36" fmla="*/ 1014602 w 2168947"/>
              <a:gd name="connsiteY36" fmla="*/ 401164 h 2723379"/>
              <a:gd name="connsiteX37" fmla="*/ 1133562 w 2168947"/>
              <a:gd name="connsiteY37" fmla="*/ 28436 h 2723379"/>
              <a:gd name="connsiteX38" fmla="*/ 1377943 w 2168947"/>
              <a:gd name="connsiteY38" fmla="*/ 53532 h 2723379"/>
              <a:gd name="connsiteX0" fmla="*/ 1377943 w 2168947"/>
              <a:gd name="connsiteY0" fmla="*/ 53532 h 2723379"/>
              <a:gd name="connsiteX1" fmla="*/ 1754898 w 2168947"/>
              <a:gd name="connsiteY1" fmla="*/ 53532 h 2723379"/>
              <a:gd name="connsiteX2" fmla="*/ 1922434 w 2168947"/>
              <a:gd name="connsiteY2" fmla="*/ 183238 h 2723379"/>
              <a:gd name="connsiteX3" fmla="*/ 2032855 w 2168947"/>
              <a:gd name="connsiteY3" fmla="*/ 602875 h 2723379"/>
              <a:gd name="connsiteX4" fmla="*/ 2062150 w 2168947"/>
              <a:gd name="connsiteY4" fmla="*/ 663439 h 2723379"/>
              <a:gd name="connsiteX5" fmla="*/ 2032361 w 2168947"/>
              <a:gd name="connsiteY5" fmla="*/ 693261 h 2723379"/>
              <a:gd name="connsiteX6" fmla="*/ 1779719 w 2168947"/>
              <a:gd name="connsiteY6" fmla="*/ 946179 h 2723379"/>
              <a:gd name="connsiteX7" fmla="*/ 1721001 w 2168947"/>
              <a:gd name="connsiteY7" fmla="*/ 1077309 h 2723379"/>
              <a:gd name="connsiteX8" fmla="*/ 1721001 w 2168947"/>
              <a:gd name="connsiteY8" fmla="*/ 1081831 h 2723379"/>
              <a:gd name="connsiteX9" fmla="*/ 1779719 w 2168947"/>
              <a:gd name="connsiteY9" fmla="*/ 1217483 h 2723379"/>
              <a:gd name="connsiteX10" fmla="*/ 2113963 w 2168947"/>
              <a:gd name="connsiteY10" fmla="*/ 1547571 h 2723379"/>
              <a:gd name="connsiteX11" fmla="*/ 2145581 w 2168947"/>
              <a:gd name="connsiteY11" fmla="*/ 1773658 h 2723379"/>
              <a:gd name="connsiteX12" fmla="*/ 1942325 w 2168947"/>
              <a:gd name="connsiteY12" fmla="*/ 2126354 h 2723379"/>
              <a:gd name="connsiteX13" fmla="*/ 1730035 w 2168947"/>
              <a:gd name="connsiteY13" fmla="*/ 2212267 h 2723379"/>
              <a:gd name="connsiteX14" fmla="*/ 1273837 w 2168947"/>
              <a:gd name="connsiteY14" fmla="*/ 2090180 h 2723379"/>
              <a:gd name="connsiteX15" fmla="*/ 1129299 w 2168947"/>
              <a:gd name="connsiteY15" fmla="*/ 2108267 h 2723379"/>
              <a:gd name="connsiteX16" fmla="*/ 1129299 w 2168947"/>
              <a:gd name="connsiteY16" fmla="*/ 2112788 h 2723379"/>
              <a:gd name="connsiteX17" fmla="*/ 1038963 w 2168947"/>
              <a:gd name="connsiteY17" fmla="*/ 2225832 h 2723379"/>
              <a:gd name="connsiteX18" fmla="*/ 960290 w 2168947"/>
              <a:gd name="connsiteY18" fmla="*/ 2531783 h 2723379"/>
              <a:gd name="connsiteX19" fmla="*/ 943492 w 2168947"/>
              <a:gd name="connsiteY19" fmla="*/ 2597106 h 2723379"/>
              <a:gd name="connsiteX20" fmla="*/ 882951 w 2168947"/>
              <a:gd name="connsiteY20" fmla="*/ 2601872 h 2723379"/>
              <a:gd name="connsiteX21" fmla="*/ 460305 w 2168947"/>
              <a:gd name="connsiteY21" fmla="*/ 2716318 h 2723379"/>
              <a:gd name="connsiteX22" fmla="*/ 266116 w 2168947"/>
              <a:gd name="connsiteY22" fmla="*/ 2636206 h 2723379"/>
              <a:gd name="connsiteX23" fmla="*/ 75734 w 2168947"/>
              <a:gd name="connsiteY23" fmla="*/ 2308126 h 2723379"/>
              <a:gd name="connsiteX24" fmla="*/ 12272 w 2168947"/>
              <a:gd name="connsiteY24" fmla="*/ 1924742 h 2723379"/>
              <a:gd name="connsiteX25" fmla="*/ 312152 w 2168947"/>
              <a:gd name="connsiteY25" fmla="*/ 1628933 h 2723379"/>
              <a:gd name="connsiteX26" fmla="*/ 467920 w 2168947"/>
              <a:gd name="connsiteY26" fmla="*/ 1667226 h 2723379"/>
              <a:gd name="connsiteX27" fmla="*/ 433767 w 2168947"/>
              <a:gd name="connsiteY27" fmla="*/ 1489845 h 2723379"/>
              <a:gd name="connsiteX28" fmla="*/ 359113 w 2168947"/>
              <a:gd name="connsiteY28" fmla="*/ 1442824 h 2723379"/>
              <a:gd name="connsiteX29" fmla="*/ 106195 w 2168947"/>
              <a:gd name="connsiteY29" fmla="*/ 1232330 h 2723379"/>
              <a:gd name="connsiteX30" fmla="*/ 75734 w 2168947"/>
              <a:gd name="connsiteY30" fmla="*/ 1022512 h 2723379"/>
              <a:gd name="connsiteX31" fmla="*/ 266116 w 2168947"/>
              <a:gd name="connsiteY31" fmla="*/ 694432 h 2723379"/>
              <a:gd name="connsiteX32" fmla="*/ 473113 w 2168947"/>
              <a:gd name="connsiteY32" fmla="*/ 487663 h 2723379"/>
              <a:gd name="connsiteX33" fmla="*/ 861605 w 2168947"/>
              <a:gd name="connsiteY33" fmla="*/ 625565 h 2723379"/>
              <a:gd name="connsiteX34" fmla="*/ 1016218 w 2168947"/>
              <a:gd name="connsiteY34" fmla="*/ 713506 h 2723379"/>
              <a:gd name="connsiteX35" fmla="*/ 952180 w 2168947"/>
              <a:gd name="connsiteY35" fmla="*/ 592417 h 2723379"/>
              <a:gd name="connsiteX36" fmla="*/ 1014602 w 2168947"/>
              <a:gd name="connsiteY36" fmla="*/ 401164 h 2723379"/>
              <a:gd name="connsiteX37" fmla="*/ 1133562 w 2168947"/>
              <a:gd name="connsiteY37" fmla="*/ 28436 h 2723379"/>
              <a:gd name="connsiteX38" fmla="*/ 1377943 w 2168947"/>
              <a:gd name="connsiteY38" fmla="*/ 53532 h 2723379"/>
              <a:gd name="connsiteX0" fmla="*/ 1377943 w 2168947"/>
              <a:gd name="connsiteY0" fmla="*/ 53532 h 2723379"/>
              <a:gd name="connsiteX1" fmla="*/ 1754898 w 2168947"/>
              <a:gd name="connsiteY1" fmla="*/ 53532 h 2723379"/>
              <a:gd name="connsiteX2" fmla="*/ 1922434 w 2168947"/>
              <a:gd name="connsiteY2" fmla="*/ 183238 h 2723379"/>
              <a:gd name="connsiteX3" fmla="*/ 2032855 w 2168947"/>
              <a:gd name="connsiteY3" fmla="*/ 602875 h 2723379"/>
              <a:gd name="connsiteX4" fmla="*/ 2062150 w 2168947"/>
              <a:gd name="connsiteY4" fmla="*/ 663439 h 2723379"/>
              <a:gd name="connsiteX5" fmla="*/ 2032361 w 2168947"/>
              <a:gd name="connsiteY5" fmla="*/ 693261 h 2723379"/>
              <a:gd name="connsiteX6" fmla="*/ 1779719 w 2168947"/>
              <a:gd name="connsiteY6" fmla="*/ 946179 h 2723379"/>
              <a:gd name="connsiteX7" fmla="*/ 1721001 w 2168947"/>
              <a:gd name="connsiteY7" fmla="*/ 1077309 h 2723379"/>
              <a:gd name="connsiteX8" fmla="*/ 1721001 w 2168947"/>
              <a:gd name="connsiteY8" fmla="*/ 1081831 h 2723379"/>
              <a:gd name="connsiteX9" fmla="*/ 1779719 w 2168947"/>
              <a:gd name="connsiteY9" fmla="*/ 1217483 h 2723379"/>
              <a:gd name="connsiteX10" fmla="*/ 2113963 w 2168947"/>
              <a:gd name="connsiteY10" fmla="*/ 1547571 h 2723379"/>
              <a:gd name="connsiteX11" fmla="*/ 2145581 w 2168947"/>
              <a:gd name="connsiteY11" fmla="*/ 1773658 h 2723379"/>
              <a:gd name="connsiteX12" fmla="*/ 1942325 w 2168947"/>
              <a:gd name="connsiteY12" fmla="*/ 2126354 h 2723379"/>
              <a:gd name="connsiteX13" fmla="*/ 1730035 w 2168947"/>
              <a:gd name="connsiteY13" fmla="*/ 2212267 h 2723379"/>
              <a:gd name="connsiteX14" fmla="*/ 1273837 w 2168947"/>
              <a:gd name="connsiteY14" fmla="*/ 2090180 h 2723379"/>
              <a:gd name="connsiteX15" fmla="*/ 1129299 w 2168947"/>
              <a:gd name="connsiteY15" fmla="*/ 2108267 h 2723379"/>
              <a:gd name="connsiteX16" fmla="*/ 1129299 w 2168947"/>
              <a:gd name="connsiteY16" fmla="*/ 2112788 h 2723379"/>
              <a:gd name="connsiteX17" fmla="*/ 1038963 w 2168947"/>
              <a:gd name="connsiteY17" fmla="*/ 2225832 h 2723379"/>
              <a:gd name="connsiteX18" fmla="*/ 960290 w 2168947"/>
              <a:gd name="connsiteY18" fmla="*/ 2531783 h 2723379"/>
              <a:gd name="connsiteX19" fmla="*/ 943492 w 2168947"/>
              <a:gd name="connsiteY19" fmla="*/ 2597106 h 2723379"/>
              <a:gd name="connsiteX20" fmla="*/ 882951 w 2168947"/>
              <a:gd name="connsiteY20" fmla="*/ 2601872 h 2723379"/>
              <a:gd name="connsiteX21" fmla="*/ 460305 w 2168947"/>
              <a:gd name="connsiteY21" fmla="*/ 2716318 h 2723379"/>
              <a:gd name="connsiteX22" fmla="*/ 266116 w 2168947"/>
              <a:gd name="connsiteY22" fmla="*/ 2636206 h 2723379"/>
              <a:gd name="connsiteX23" fmla="*/ 75734 w 2168947"/>
              <a:gd name="connsiteY23" fmla="*/ 2308126 h 2723379"/>
              <a:gd name="connsiteX24" fmla="*/ 12272 w 2168947"/>
              <a:gd name="connsiteY24" fmla="*/ 1924742 h 2723379"/>
              <a:gd name="connsiteX25" fmla="*/ 312152 w 2168947"/>
              <a:gd name="connsiteY25" fmla="*/ 1628933 h 2723379"/>
              <a:gd name="connsiteX26" fmla="*/ 420958 w 2168947"/>
              <a:gd name="connsiteY26" fmla="*/ 1573407 h 2723379"/>
              <a:gd name="connsiteX27" fmla="*/ 433767 w 2168947"/>
              <a:gd name="connsiteY27" fmla="*/ 1489845 h 2723379"/>
              <a:gd name="connsiteX28" fmla="*/ 359113 w 2168947"/>
              <a:gd name="connsiteY28" fmla="*/ 1442824 h 2723379"/>
              <a:gd name="connsiteX29" fmla="*/ 106195 w 2168947"/>
              <a:gd name="connsiteY29" fmla="*/ 1232330 h 2723379"/>
              <a:gd name="connsiteX30" fmla="*/ 75734 w 2168947"/>
              <a:gd name="connsiteY30" fmla="*/ 1022512 h 2723379"/>
              <a:gd name="connsiteX31" fmla="*/ 266116 w 2168947"/>
              <a:gd name="connsiteY31" fmla="*/ 694432 h 2723379"/>
              <a:gd name="connsiteX32" fmla="*/ 473113 w 2168947"/>
              <a:gd name="connsiteY32" fmla="*/ 487663 h 2723379"/>
              <a:gd name="connsiteX33" fmla="*/ 861605 w 2168947"/>
              <a:gd name="connsiteY33" fmla="*/ 625565 h 2723379"/>
              <a:gd name="connsiteX34" fmla="*/ 1016218 w 2168947"/>
              <a:gd name="connsiteY34" fmla="*/ 713506 h 2723379"/>
              <a:gd name="connsiteX35" fmla="*/ 952180 w 2168947"/>
              <a:gd name="connsiteY35" fmla="*/ 592417 h 2723379"/>
              <a:gd name="connsiteX36" fmla="*/ 1014602 w 2168947"/>
              <a:gd name="connsiteY36" fmla="*/ 401164 h 2723379"/>
              <a:gd name="connsiteX37" fmla="*/ 1133562 w 2168947"/>
              <a:gd name="connsiteY37" fmla="*/ 28436 h 2723379"/>
              <a:gd name="connsiteX38" fmla="*/ 1377943 w 2168947"/>
              <a:gd name="connsiteY38" fmla="*/ 53532 h 2723379"/>
              <a:gd name="connsiteX0" fmla="*/ 1377943 w 2168947"/>
              <a:gd name="connsiteY0" fmla="*/ 53532 h 2650995"/>
              <a:gd name="connsiteX1" fmla="*/ 1754898 w 2168947"/>
              <a:gd name="connsiteY1" fmla="*/ 53532 h 2650995"/>
              <a:gd name="connsiteX2" fmla="*/ 1922434 w 2168947"/>
              <a:gd name="connsiteY2" fmla="*/ 183238 h 2650995"/>
              <a:gd name="connsiteX3" fmla="*/ 2032855 w 2168947"/>
              <a:gd name="connsiteY3" fmla="*/ 602875 h 2650995"/>
              <a:gd name="connsiteX4" fmla="*/ 2062150 w 2168947"/>
              <a:gd name="connsiteY4" fmla="*/ 663439 h 2650995"/>
              <a:gd name="connsiteX5" fmla="*/ 2032361 w 2168947"/>
              <a:gd name="connsiteY5" fmla="*/ 693261 h 2650995"/>
              <a:gd name="connsiteX6" fmla="*/ 1779719 w 2168947"/>
              <a:gd name="connsiteY6" fmla="*/ 946179 h 2650995"/>
              <a:gd name="connsiteX7" fmla="*/ 1721001 w 2168947"/>
              <a:gd name="connsiteY7" fmla="*/ 1077309 h 2650995"/>
              <a:gd name="connsiteX8" fmla="*/ 1721001 w 2168947"/>
              <a:gd name="connsiteY8" fmla="*/ 1081831 h 2650995"/>
              <a:gd name="connsiteX9" fmla="*/ 1779719 w 2168947"/>
              <a:gd name="connsiteY9" fmla="*/ 1217483 h 2650995"/>
              <a:gd name="connsiteX10" fmla="*/ 2113963 w 2168947"/>
              <a:gd name="connsiteY10" fmla="*/ 1547571 h 2650995"/>
              <a:gd name="connsiteX11" fmla="*/ 2145581 w 2168947"/>
              <a:gd name="connsiteY11" fmla="*/ 1773658 h 2650995"/>
              <a:gd name="connsiteX12" fmla="*/ 1942325 w 2168947"/>
              <a:gd name="connsiteY12" fmla="*/ 2126354 h 2650995"/>
              <a:gd name="connsiteX13" fmla="*/ 1730035 w 2168947"/>
              <a:gd name="connsiteY13" fmla="*/ 2212267 h 2650995"/>
              <a:gd name="connsiteX14" fmla="*/ 1273837 w 2168947"/>
              <a:gd name="connsiteY14" fmla="*/ 2090180 h 2650995"/>
              <a:gd name="connsiteX15" fmla="*/ 1129299 w 2168947"/>
              <a:gd name="connsiteY15" fmla="*/ 2108267 h 2650995"/>
              <a:gd name="connsiteX16" fmla="*/ 1129299 w 2168947"/>
              <a:gd name="connsiteY16" fmla="*/ 2112788 h 2650995"/>
              <a:gd name="connsiteX17" fmla="*/ 1038963 w 2168947"/>
              <a:gd name="connsiteY17" fmla="*/ 2225832 h 2650995"/>
              <a:gd name="connsiteX18" fmla="*/ 960290 w 2168947"/>
              <a:gd name="connsiteY18" fmla="*/ 2531783 h 2650995"/>
              <a:gd name="connsiteX19" fmla="*/ 943492 w 2168947"/>
              <a:gd name="connsiteY19" fmla="*/ 2597106 h 2650995"/>
              <a:gd name="connsiteX20" fmla="*/ 882951 w 2168947"/>
              <a:gd name="connsiteY20" fmla="*/ 2601872 h 2650995"/>
              <a:gd name="connsiteX21" fmla="*/ 490190 w 2168947"/>
              <a:gd name="connsiteY21" fmla="*/ 2584971 h 2650995"/>
              <a:gd name="connsiteX22" fmla="*/ 266116 w 2168947"/>
              <a:gd name="connsiteY22" fmla="*/ 2636206 h 2650995"/>
              <a:gd name="connsiteX23" fmla="*/ 75734 w 2168947"/>
              <a:gd name="connsiteY23" fmla="*/ 2308126 h 2650995"/>
              <a:gd name="connsiteX24" fmla="*/ 12272 w 2168947"/>
              <a:gd name="connsiteY24" fmla="*/ 1924742 h 2650995"/>
              <a:gd name="connsiteX25" fmla="*/ 312152 w 2168947"/>
              <a:gd name="connsiteY25" fmla="*/ 1628933 h 2650995"/>
              <a:gd name="connsiteX26" fmla="*/ 420958 w 2168947"/>
              <a:gd name="connsiteY26" fmla="*/ 1573407 h 2650995"/>
              <a:gd name="connsiteX27" fmla="*/ 433767 w 2168947"/>
              <a:gd name="connsiteY27" fmla="*/ 1489845 h 2650995"/>
              <a:gd name="connsiteX28" fmla="*/ 359113 w 2168947"/>
              <a:gd name="connsiteY28" fmla="*/ 1442824 h 2650995"/>
              <a:gd name="connsiteX29" fmla="*/ 106195 w 2168947"/>
              <a:gd name="connsiteY29" fmla="*/ 1232330 h 2650995"/>
              <a:gd name="connsiteX30" fmla="*/ 75734 w 2168947"/>
              <a:gd name="connsiteY30" fmla="*/ 1022512 h 2650995"/>
              <a:gd name="connsiteX31" fmla="*/ 266116 w 2168947"/>
              <a:gd name="connsiteY31" fmla="*/ 694432 h 2650995"/>
              <a:gd name="connsiteX32" fmla="*/ 473113 w 2168947"/>
              <a:gd name="connsiteY32" fmla="*/ 487663 h 2650995"/>
              <a:gd name="connsiteX33" fmla="*/ 861605 w 2168947"/>
              <a:gd name="connsiteY33" fmla="*/ 625565 h 2650995"/>
              <a:gd name="connsiteX34" fmla="*/ 1016218 w 2168947"/>
              <a:gd name="connsiteY34" fmla="*/ 713506 h 2650995"/>
              <a:gd name="connsiteX35" fmla="*/ 952180 w 2168947"/>
              <a:gd name="connsiteY35" fmla="*/ 592417 h 2650995"/>
              <a:gd name="connsiteX36" fmla="*/ 1014602 w 2168947"/>
              <a:gd name="connsiteY36" fmla="*/ 401164 h 2650995"/>
              <a:gd name="connsiteX37" fmla="*/ 1133562 w 2168947"/>
              <a:gd name="connsiteY37" fmla="*/ 28436 h 2650995"/>
              <a:gd name="connsiteX38" fmla="*/ 1377943 w 2168947"/>
              <a:gd name="connsiteY38" fmla="*/ 53532 h 2650995"/>
              <a:gd name="connsiteX0" fmla="*/ 1377943 w 2168947"/>
              <a:gd name="connsiteY0" fmla="*/ 53532 h 2650995"/>
              <a:gd name="connsiteX1" fmla="*/ 1754898 w 2168947"/>
              <a:gd name="connsiteY1" fmla="*/ 53532 h 2650995"/>
              <a:gd name="connsiteX2" fmla="*/ 1922434 w 2168947"/>
              <a:gd name="connsiteY2" fmla="*/ 183238 h 2650995"/>
              <a:gd name="connsiteX3" fmla="*/ 2032855 w 2168947"/>
              <a:gd name="connsiteY3" fmla="*/ 602875 h 2650995"/>
              <a:gd name="connsiteX4" fmla="*/ 2062150 w 2168947"/>
              <a:gd name="connsiteY4" fmla="*/ 663439 h 2650995"/>
              <a:gd name="connsiteX5" fmla="*/ 2032361 w 2168947"/>
              <a:gd name="connsiteY5" fmla="*/ 693261 h 2650995"/>
              <a:gd name="connsiteX6" fmla="*/ 1779719 w 2168947"/>
              <a:gd name="connsiteY6" fmla="*/ 946179 h 2650995"/>
              <a:gd name="connsiteX7" fmla="*/ 1721001 w 2168947"/>
              <a:gd name="connsiteY7" fmla="*/ 1077309 h 2650995"/>
              <a:gd name="connsiteX8" fmla="*/ 1721001 w 2168947"/>
              <a:gd name="connsiteY8" fmla="*/ 1081831 h 2650995"/>
              <a:gd name="connsiteX9" fmla="*/ 1779719 w 2168947"/>
              <a:gd name="connsiteY9" fmla="*/ 1217483 h 2650995"/>
              <a:gd name="connsiteX10" fmla="*/ 2113963 w 2168947"/>
              <a:gd name="connsiteY10" fmla="*/ 1547571 h 2650995"/>
              <a:gd name="connsiteX11" fmla="*/ 2145581 w 2168947"/>
              <a:gd name="connsiteY11" fmla="*/ 1773658 h 2650995"/>
              <a:gd name="connsiteX12" fmla="*/ 1942325 w 2168947"/>
              <a:gd name="connsiteY12" fmla="*/ 2126354 h 2650995"/>
              <a:gd name="connsiteX13" fmla="*/ 1730035 w 2168947"/>
              <a:gd name="connsiteY13" fmla="*/ 2212267 h 2650995"/>
              <a:gd name="connsiteX14" fmla="*/ 1273837 w 2168947"/>
              <a:gd name="connsiteY14" fmla="*/ 2090180 h 2650995"/>
              <a:gd name="connsiteX15" fmla="*/ 1129299 w 2168947"/>
              <a:gd name="connsiteY15" fmla="*/ 2108267 h 2650995"/>
              <a:gd name="connsiteX16" fmla="*/ 1129299 w 2168947"/>
              <a:gd name="connsiteY16" fmla="*/ 2112788 h 2650995"/>
              <a:gd name="connsiteX17" fmla="*/ 1038963 w 2168947"/>
              <a:gd name="connsiteY17" fmla="*/ 2225832 h 2650995"/>
              <a:gd name="connsiteX18" fmla="*/ 960290 w 2168947"/>
              <a:gd name="connsiteY18" fmla="*/ 2531783 h 2650995"/>
              <a:gd name="connsiteX19" fmla="*/ 943492 w 2168947"/>
              <a:gd name="connsiteY19" fmla="*/ 2597106 h 2650995"/>
              <a:gd name="connsiteX20" fmla="*/ 882951 w 2168947"/>
              <a:gd name="connsiteY20" fmla="*/ 2601872 h 2650995"/>
              <a:gd name="connsiteX21" fmla="*/ 490190 w 2168947"/>
              <a:gd name="connsiteY21" fmla="*/ 2584971 h 2650995"/>
              <a:gd name="connsiteX22" fmla="*/ 266116 w 2168947"/>
              <a:gd name="connsiteY22" fmla="*/ 2636206 h 2650995"/>
              <a:gd name="connsiteX23" fmla="*/ 75734 w 2168947"/>
              <a:gd name="connsiteY23" fmla="*/ 2308126 h 2650995"/>
              <a:gd name="connsiteX24" fmla="*/ 12272 w 2168947"/>
              <a:gd name="connsiteY24" fmla="*/ 1924742 h 2650995"/>
              <a:gd name="connsiteX25" fmla="*/ 312152 w 2168947"/>
              <a:gd name="connsiteY25" fmla="*/ 1628933 h 2650995"/>
              <a:gd name="connsiteX26" fmla="*/ 420958 w 2168947"/>
              <a:gd name="connsiteY26" fmla="*/ 1573407 h 2650995"/>
              <a:gd name="connsiteX27" fmla="*/ 433767 w 2168947"/>
              <a:gd name="connsiteY27" fmla="*/ 1489845 h 2650995"/>
              <a:gd name="connsiteX28" fmla="*/ 359113 w 2168947"/>
              <a:gd name="connsiteY28" fmla="*/ 1442824 h 2650995"/>
              <a:gd name="connsiteX29" fmla="*/ 106195 w 2168947"/>
              <a:gd name="connsiteY29" fmla="*/ 1232330 h 2650995"/>
              <a:gd name="connsiteX30" fmla="*/ 75734 w 2168947"/>
              <a:gd name="connsiteY30" fmla="*/ 1022512 h 2650995"/>
              <a:gd name="connsiteX31" fmla="*/ 266116 w 2168947"/>
              <a:gd name="connsiteY31" fmla="*/ 694432 h 2650995"/>
              <a:gd name="connsiteX32" fmla="*/ 473113 w 2168947"/>
              <a:gd name="connsiteY32" fmla="*/ 487663 h 2650995"/>
              <a:gd name="connsiteX33" fmla="*/ 861605 w 2168947"/>
              <a:gd name="connsiteY33" fmla="*/ 625565 h 2650995"/>
              <a:gd name="connsiteX34" fmla="*/ 1016218 w 2168947"/>
              <a:gd name="connsiteY34" fmla="*/ 713506 h 2650995"/>
              <a:gd name="connsiteX35" fmla="*/ 952180 w 2168947"/>
              <a:gd name="connsiteY35" fmla="*/ 592417 h 2650995"/>
              <a:gd name="connsiteX36" fmla="*/ 1014602 w 2168947"/>
              <a:gd name="connsiteY36" fmla="*/ 401164 h 2650995"/>
              <a:gd name="connsiteX37" fmla="*/ 1133562 w 2168947"/>
              <a:gd name="connsiteY37" fmla="*/ 28436 h 2650995"/>
              <a:gd name="connsiteX38" fmla="*/ 1377943 w 2168947"/>
              <a:gd name="connsiteY38" fmla="*/ 53532 h 2650995"/>
              <a:gd name="connsiteX0" fmla="*/ 1368530 w 2159534"/>
              <a:gd name="connsiteY0" fmla="*/ 53532 h 2652276"/>
              <a:gd name="connsiteX1" fmla="*/ 1745485 w 2159534"/>
              <a:gd name="connsiteY1" fmla="*/ 53532 h 2652276"/>
              <a:gd name="connsiteX2" fmla="*/ 1913021 w 2159534"/>
              <a:gd name="connsiteY2" fmla="*/ 183238 h 2652276"/>
              <a:gd name="connsiteX3" fmla="*/ 2023442 w 2159534"/>
              <a:gd name="connsiteY3" fmla="*/ 602875 h 2652276"/>
              <a:gd name="connsiteX4" fmla="*/ 2052737 w 2159534"/>
              <a:gd name="connsiteY4" fmla="*/ 663439 h 2652276"/>
              <a:gd name="connsiteX5" fmla="*/ 2022948 w 2159534"/>
              <a:gd name="connsiteY5" fmla="*/ 693261 h 2652276"/>
              <a:gd name="connsiteX6" fmla="*/ 1770306 w 2159534"/>
              <a:gd name="connsiteY6" fmla="*/ 946179 h 2652276"/>
              <a:gd name="connsiteX7" fmla="*/ 1711588 w 2159534"/>
              <a:gd name="connsiteY7" fmla="*/ 1077309 h 2652276"/>
              <a:gd name="connsiteX8" fmla="*/ 1711588 w 2159534"/>
              <a:gd name="connsiteY8" fmla="*/ 1081831 h 2652276"/>
              <a:gd name="connsiteX9" fmla="*/ 1770306 w 2159534"/>
              <a:gd name="connsiteY9" fmla="*/ 1217483 h 2652276"/>
              <a:gd name="connsiteX10" fmla="*/ 2104550 w 2159534"/>
              <a:gd name="connsiteY10" fmla="*/ 1547571 h 2652276"/>
              <a:gd name="connsiteX11" fmla="*/ 2136168 w 2159534"/>
              <a:gd name="connsiteY11" fmla="*/ 1773658 h 2652276"/>
              <a:gd name="connsiteX12" fmla="*/ 1932912 w 2159534"/>
              <a:gd name="connsiteY12" fmla="*/ 2126354 h 2652276"/>
              <a:gd name="connsiteX13" fmla="*/ 1720622 w 2159534"/>
              <a:gd name="connsiteY13" fmla="*/ 2212267 h 2652276"/>
              <a:gd name="connsiteX14" fmla="*/ 1264424 w 2159534"/>
              <a:gd name="connsiteY14" fmla="*/ 2090180 h 2652276"/>
              <a:gd name="connsiteX15" fmla="*/ 1119886 w 2159534"/>
              <a:gd name="connsiteY15" fmla="*/ 2108267 h 2652276"/>
              <a:gd name="connsiteX16" fmla="*/ 1119886 w 2159534"/>
              <a:gd name="connsiteY16" fmla="*/ 2112788 h 2652276"/>
              <a:gd name="connsiteX17" fmla="*/ 1029550 w 2159534"/>
              <a:gd name="connsiteY17" fmla="*/ 2225832 h 2652276"/>
              <a:gd name="connsiteX18" fmla="*/ 950877 w 2159534"/>
              <a:gd name="connsiteY18" fmla="*/ 2531783 h 2652276"/>
              <a:gd name="connsiteX19" fmla="*/ 934079 w 2159534"/>
              <a:gd name="connsiteY19" fmla="*/ 2597106 h 2652276"/>
              <a:gd name="connsiteX20" fmla="*/ 873538 w 2159534"/>
              <a:gd name="connsiteY20" fmla="*/ 2601872 h 2652276"/>
              <a:gd name="connsiteX21" fmla="*/ 480777 w 2159534"/>
              <a:gd name="connsiteY21" fmla="*/ 2584971 h 2652276"/>
              <a:gd name="connsiteX22" fmla="*/ 256703 w 2159534"/>
              <a:gd name="connsiteY22" fmla="*/ 2636206 h 2652276"/>
              <a:gd name="connsiteX23" fmla="*/ 155975 w 2159534"/>
              <a:gd name="connsiteY23" fmla="*/ 2289362 h 2652276"/>
              <a:gd name="connsiteX24" fmla="*/ 2859 w 2159534"/>
              <a:gd name="connsiteY24" fmla="*/ 1924742 h 2652276"/>
              <a:gd name="connsiteX25" fmla="*/ 302739 w 2159534"/>
              <a:gd name="connsiteY25" fmla="*/ 1628933 h 2652276"/>
              <a:gd name="connsiteX26" fmla="*/ 411545 w 2159534"/>
              <a:gd name="connsiteY26" fmla="*/ 1573407 h 2652276"/>
              <a:gd name="connsiteX27" fmla="*/ 424354 w 2159534"/>
              <a:gd name="connsiteY27" fmla="*/ 1489845 h 2652276"/>
              <a:gd name="connsiteX28" fmla="*/ 349700 w 2159534"/>
              <a:gd name="connsiteY28" fmla="*/ 1442824 h 2652276"/>
              <a:gd name="connsiteX29" fmla="*/ 96782 w 2159534"/>
              <a:gd name="connsiteY29" fmla="*/ 1232330 h 2652276"/>
              <a:gd name="connsiteX30" fmla="*/ 66321 w 2159534"/>
              <a:gd name="connsiteY30" fmla="*/ 1022512 h 2652276"/>
              <a:gd name="connsiteX31" fmla="*/ 256703 w 2159534"/>
              <a:gd name="connsiteY31" fmla="*/ 694432 h 2652276"/>
              <a:gd name="connsiteX32" fmla="*/ 463700 w 2159534"/>
              <a:gd name="connsiteY32" fmla="*/ 487663 h 2652276"/>
              <a:gd name="connsiteX33" fmla="*/ 852192 w 2159534"/>
              <a:gd name="connsiteY33" fmla="*/ 625565 h 2652276"/>
              <a:gd name="connsiteX34" fmla="*/ 1006805 w 2159534"/>
              <a:gd name="connsiteY34" fmla="*/ 713506 h 2652276"/>
              <a:gd name="connsiteX35" fmla="*/ 942767 w 2159534"/>
              <a:gd name="connsiteY35" fmla="*/ 592417 h 2652276"/>
              <a:gd name="connsiteX36" fmla="*/ 1005189 w 2159534"/>
              <a:gd name="connsiteY36" fmla="*/ 401164 h 2652276"/>
              <a:gd name="connsiteX37" fmla="*/ 1124149 w 2159534"/>
              <a:gd name="connsiteY37" fmla="*/ 28436 h 2652276"/>
              <a:gd name="connsiteX38" fmla="*/ 1368530 w 2159534"/>
              <a:gd name="connsiteY38" fmla="*/ 53532 h 2652276"/>
              <a:gd name="connsiteX0" fmla="*/ 1321806 w 2112810"/>
              <a:gd name="connsiteY0" fmla="*/ 53532 h 2652276"/>
              <a:gd name="connsiteX1" fmla="*/ 1698761 w 2112810"/>
              <a:gd name="connsiteY1" fmla="*/ 53532 h 2652276"/>
              <a:gd name="connsiteX2" fmla="*/ 1866297 w 2112810"/>
              <a:gd name="connsiteY2" fmla="*/ 183238 h 2652276"/>
              <a:gd name="connsiteX3" fmla="*/ 1976718 w 2112810"/>
              <a:gd name="connsiteY3" fmla="*/ 602875 h 2652276"/>
              <a:gd name="connsiteX4" fmla="*/ 2006013 w 2112810"/>
              <a:gd name="connsiteY4" fmla="*/ 663439 h 2652276"/>
              <a:gd name="connsiteX5" fmla="*/ 1976224 w 2112810"/>
              <a:gd name="connsiteY5" fmla="*/ 693261 h 2652276"/>
              <a:gd name="connsiteX6" fmla="*/ 1723582 w 2112810"/>
              <a:gd name="connsiteY6" fmla="*/ 946179 h 2652276"/>
              <a:gd name="connsiteX7" fmla="*/ 1664864 w 2112810"/>
              <a:gd name="connsiteY7" fmla="*/ 1077309 h 2652276"/>
              <a:gd name="connsiteX8" fmla="*/ 1664864 w 2112810"/>
              <a:gd name="connsiteY8" fmla="*/ 1081831 h 2652276"/>
              <a:gd name="connsiteX9" fmla="*/ 1723582 w 2112810"/>
              <a:gd name="connsiteY9" fmla="*/ 1217483 h 2652276"/>
              <a:gd name="connsiteX10" fmla="*/ 2057826 w 2112810"/>
              <a:gd name="connsiteY10" fmla="*/ 1547571 h 2652276"/>
              <a:gd name="connsiteX11" fmla="*/ 2089444 w 2112810"/>
              <a:gd name="connsiteY11" fmla="*/ 1773658 h 2652276"/>
              <a:gd name="connsiteX12" fmla="*/ 1886188 w 2112810"/>
              <a:gd name="connsiteY12" fmla="*/ 2126354 h 2652276"/>
              <a:gd name="connsiteX13" fmla="*/ 1673898 w 2112810"/>
              <a:gd name="connsiteY13" fmla="*/ 2212267 h 2652276"/>
              <a:gd name="connsiteX14" fmla="*/ 1217700 w 2112810"/>
              <a:gd name="connsiteY14" fmla="*/ 2090180 h 2652276"/>
              <a:gd name="connsiteX15" fmla="*/ 1073162 w 2112810"/>
              <a:gd name="connsiteY15" fmla="*/ 2108267 h 2652276"/>
              <a:gd name="connsiteX16" fmla="*/ 1073162 w 2112810"/>
              <a:gd name="connsiteY16" fmla="*/ 2112788 h 2652276"/>
              <a:gd name="connsiteX17" fmla="*/ 982826 w 2112810"/>
              <a:gd name="connsiteY17" fmla="*/ 2225832 h 2652276"/>
              <a:gd name="connsiteX18" fmla="*/ 904153 w 2112810"/>
              <a:gd name="connsiteY18" fmla="*/ 2531783 h 2652276"/>
              <a:gd name="connsiteX19" fmla="*/ 887355 w 2112810"/>
              <a:gd name="connsiteY19" fmla="*/ 2597106 h 2652276"/>
              <a:gd name="connsiteX20" fmla="*/ 826814 w 2112810"/>
              <a:gd name="connsiteY20" fmla="*/ 2601872 h 2652276"/>
              <a:gd name="connsiteX21" fmla="*/ 434053 w 2112810"/>
              <a:gd name="connsiteY21" fmla="*/ 2584971 h 2652276"/>
              <a:gd name="connsiteX22" fmla="*/ 209979 w 2112810"/>
              <a:gd name="connsiteY22" fmla="*/ 2636206 h 2652276"/>
              <a:gd name="connsiteX23" fmla="*/ 109251 w 2112810"/>
              <a:gd name="connsiteY23" fmla="*/ 2289362 h 2652276"/>
              <a:gd name="connsiteX24" fmla="*/ 50058 w 2112810"/>
              <a:gd name="connsiteY24" fmla="*/ 1924742 h 2652276"/>
              <a:gd name="connsiteX25" fmla="*/ 256015 w 2112810"/>
              <a:gd name="connsiteY25" fmla="*/ 1628933 h 2652276"/>
              <a:gd name="connsiteX26" fmla="*/ 364821 w 2112810"/>
              <a:gd name="connsiteY26" fmla="*/ 1573407 h 2652276"/>
              <a:gd name="connsiteX27" fmla="*/ 377630 w 2112810"/>
              <a:gd name="connsiteY27" fmla="*/ 1489845 h 2652276"/>
              <a:gd name="connsiteX28" fmla="*/ 302976 w 2112810"/>
              <a:gd name="connsiteY28" fmla="*/ 1442824 h 2652276"/>
              <a:gd name="connsiteX29" fmla="*/ 50058 w 2112810"/>
              <a:gd name="connsiteY29" fmla="*/ 1232330 h 2652276"/>
              <a:gd name="connsiteX30" fmla="*/ 19597 w 2112810"/>
              <a:gd name="connsiteY30" fmla="*/ 1022512 h 2652276"/>
              <a:gd name="connsiteX31" fmla="*/ 209979 w 2112810"/>
              <a:gd name="connsiteY31" fmla="*/ 694432 h 2652276"/>
              <a:gd name="connsiteX32" fmla="*/ 416976 w 2112810"/>
              <a:gd name="connsiteY32" fmla="*/ 487663 h 2652276"/>
              <a:gd name="connsiteX33" fmla="*/ 805468 w 2112810"/>
              <a:gd name="connsiteY33" fmla="*/ 625565 h 2652276"/>
              <a:gd name="connsiteX34" fmla="*/ 960081 w 2112810"/>
              <a:gd name="connsiteY34" fmla="*/ 713506 h 2652276"/>
              <a:gd name="connsiteX35" fmla="*/ 896043 w 2112810"/>
              <a:gd name="connsiteY35" fmla="*/ 592417 h 2652276"/>
              <a:gd name="connsiteX36" fmla="*/ 958465 w 2112810"/>
              <a:gd name="connsiteY36" fmla="*/ 401164 h 2652276"/>
              <a:gd name="connsiteX37" fmla="*/ 1077425 w 2112810"/>
              <a:gd name="connsiteY37" fmla="*/ 28436 h 2652276"/>
              <a:gd name="connsiteX38" fmla="*/ 1321806 w 2112810"/>
              <a:gd name="connsiteY38" fmla="*/ 53532 h 2652276"/>
              <a:gd name="connsiteX0" fmla="*/ 1321806 w 2112810"/>
              <a:gd name="connsiteY0" fmla="*/ 53532 h 2609834"/>
              <a:gd name="connsiteX1" fmla="*/ 1698761 w 2112810"/>
              <a:gd name="connsiteY1" fmla="*/ 53532 h 2609834"/>
              <a:gd name="connsiteX2" fmla="*/ 1866297 w 2112810"/>
              <a:gd name="connsiteY2" fmla="*/ 183238 h 2609834"/>
              <a:gd name="connsiteX3" fmla="*/ 1976718 w 2112810"/>
              <a:gd name="connsiteY3" fmla="*/ 602875 h 2609834"/>
              <a:gd name="connsiteX4" fmla="*/ 2006013 w 2112810"/>
              <a:gd name="connsiteY4" fmla="*/ 663439 h 2609834"/>
              <a:gd name="connsiteX5" fmla="*/ 1976224 w 2112810"/>
              <a:gd name="connsiteY5" fmla="*/ 693261 h 2609834"/>
              <a:gd name="connsiteX6" fmla="*/ 1723582 w 2112810"/>
              <a:gd name="connsiteY6" fmla="*/ 946179 h 2609834"/>
              <a:gd name="connsiteX7" fmla="*/ 1664864 w 2112810"/>
              <a:gd name="connsiteY7" fmla="*/ 1077309 h 2609834"/>
              <a:gd name="connsiteX8" fmla="*/ 1664864 w 2112810"/>
              <a:gd name="connsiteY8" fmla="*/ 1081831 h 2609834"/>
              <a:gd name="connsiteX9" fmla="*/ 1723582 w 2112810"/>
              <a:gd name="connsiteY9" fmla="*/ 1217483 h 2609834"/>
              <a:gd name="connsiteX10" fmla="*/ 2057826 w 2112810"/>
              <a:gd name="connsiteY10" fmla="*/ 1547571 h 2609834"/>
              <a:gd name="connsiteX11" fmla="*/ 2089444 w 2112810"/>
              <a:gd name="connsiteY11" fmla="*/ 1773658 h 2609834"/>
              <a:gd name="connsiteX12" fmla="*/ 1886188 w 2112810"/>
              <a:gd name="connsiteY12" fmla="*/ 2126354 h 2609834"/>
              <a:gd name="connsiteX13" fmla="*/ 1673898 w 2112810"/>
              <a:gd name="connsiteY13" fmla="*/ 2212267 h 2609834"/>
              <a:gd name="connsiteX14" fmla="*/ 1217700 w 2112810"/>
              <a:gd name="connsiteY14" fmla="*/ 2090180 h 2609834"/>
              <a:gd name="connsiteX15" fmla="*/ 1073162 w 2112810"/>
              <a:gd name="connsiteY15" fmla="*/ 2108267 h 2609834"/>
              <a:gd name="connsiteX16" fmla="*/ 1073162 w 2112810"/>
              <a:gd name="connsiteY16" fmla="*/ 2112788 h 2609834"/>
              <a:gd name="connsiteX17" fmla="*/ 982826 w 2112810"/>
              <a:gd name="connsiteY17" fmla="*/ 2225832 h 2609834"/>
              <a:gd name="connsiteX18" fmla="*/ 904153 w 2112810"/>
              <a:gd name="connsiteY18" fmla="*/ 2531783 h 2609834"/>
              <a:gd name="connsiteX19" fmla="*/ 887355 w 2112810"/>
              <a:gd name="connsiteY19" fmla="*/ 2597106 h 2609834"/>
              <a:gd name="connsiteX20" fmla="*/ 826814 w 2112810"/>
              <a:gd name="connsiteY20" fmla="*/ 2601872 h 2609834"/>
              <a:gd name="connsiteX21" fmla="*/ 434053 w 2112810"/>
              <a:gd name="connsiteY21" fmla="*/ 2584971 h 2609834"/>
              <a:gd name="connsiteX22" fmla="*/ 282556 w 2112810"/>
              <a:gd name="connsiteY22" fmla="*/ 2579915 h 2609834"/>
              <a:gd name="connsiteX23" fmla="*/ 109251 w 2112810"/>
              <a:gd name="connsiteY23" fmla="*/ 2289362 h 2609834"/>
              <a:gd name="connsiteX24" fmla="*/ 50058 w 2112810"/>
              <a:gd name="connsiteY24" fmla="*/ 1924742 h 2609834"/>
              <a:gd name="connsiteX25" fmla="*/ 256015 w 2112810"/>
              <a:gd name="connsiteY25" fmla="*/ 1628933 h 2609834"/>
              <a:gd name="connsiteX26" fmla="*/ 364821 w 2112810"/>
              <a:gd name="connsiteY26" fmla="*/ 1573407 h 2609834"/>
              <a:gd name="connsiteX27" fmla="*/ 377630 w 2112810"/>
              <a:gd name="connsiteY27" fmla="*/ 1489845 h 2609834"/>
              <a:gd name="connsiteX28" fmla="*/ 302976 w 2112810"/>
              <a:gd name="connsiteY28" fmla="*/ 1442824 h 2609834"/>
              <a:gd name="connsiteX29" fmla="*/ 50058 w 2112810"/>
              <a:gd name="connsiteY29" fmla="*/ 1232330 h 2609834"/>
              <a:gd name="connsiteX30" fmla="*/ 19597 w 2112810"/>
              <a:gd name="connsiteY30" fmla="*/ 1022512 h 2609834"/>
              <a:gd name="connsiteX31" fmla="*/ 209979 w 2112810"/>
              <a:gd name="connsiteY31" fmla="*/ 694432 h 2609834"/>
              <a:gd name="connsiteX32" fmla="*/ 416976 w 2112810"/>
              <a:gd name="connsiteY32" fmla="*/ 487663 h 2609834"/>
              <a:gd name="connsiteX33" fmla="*/ 805468 w 2112810"/>
              <a:gd name="connsiteY33" fmla="*/ 625565 h 2609834"/>
              <a:gd name="connsiteX34" fmla="*/ 960081 w 2112810"/>
              <a:gd name="connsiteY34" fmla="*/ 713506 h 2609834"/>
              <a:gd name="connsiteX35" fmla="*/ 896043 w 2112810"/>
              <a:gd name="connsiteY35" fmla="*/ 592417 h 2609834"/>
              <a:gd name="connsiteX36" fmla="*/ 958465 w 2112810"/>
              <a:gd name="connsiteY36" fmla="*/ 401164 h 2609834"/>
              <a:gd name="connsiteX37" fmla="*/ 1077425 w 2112810"/>
              <a:gd name="connsiteY37" fmla="*/ 28436 h 2609834"/>
              <a:gd name="connsiteX38" fmla="*/ 1321806 w 2112810"/>
              <a:gd name="connsiteY38" fmla="*/ 53532 h 2609834"/>
              <a:gd name="connsiteX0" fmla="*/ 1370582 w 2161586"/>
              <a:gd name="connsiteY0" fmla="*/ 53532 h 2609834"/>
              <a:gd name="connsiteX1" fmla="*/ 1747537 w 2161586"/>
              <a:gd name="connsiteY1" fmla="*/ 53532 h 2609834"/>
              <a:gd name="connsiteX2" fmla="*/ 1915073 w 2161586"/>
              <a:gd name="connsiteY2" fmla="*/ 183238 h 2609834"/>
              <a:gd name="connsiteX3" fmla="*/ 2025494 w 2161586"/>
              <a:gd name="connsiteY3" fmla="*/ 602875 h 2609834"/>
              <a:gd name="connsiteX4" fmla="*/ 2054789 w 2161586"/>
              <a:gd name="connsiteY4" fmla="*/ 663439 h 2609834"/>
              <a:gd name="connsiteX5" fmla="*/ 2025000 w 2161586"/>
              <a:gd name="connsiteY5" fmla="*/ 693261 h 2609834"/>
              <a:gd name="connsiteX6" fmla="*/ 1772358 w 2161586"/>
              <a:gd name="connsiteY6" fmla="*/ 946179 h 2609834"/>
              <a:gd name="connsiteX7" fmla="*/ 1713640 w 2161586"/>
              <a:gd name="connsiteY7" fmla="*/ 1077309 h 2609834"/>
              <a:gd name="connsiteX8" fmla="*/ 1713640 w 2161586"/>
              <a:gd name="connsiteY8" fmla="*/ 1081831 h 2609834"/>
              <a:gd name="connsiteX9" fmla="*/ 1772358 w 2161586"/>
              <a:gd name="connsiteY9" fmla="*/ 1217483 h 2609834"/>
              <a:gd name="connsiteX10" fmla="*/ 2106602 w 2161586"/>
              <a:gd name="connsiteY10" fmla="*/ 1547571 h 2609834"/>
              <a:gd name="connsiteX11" fmla="*/ 2138220 w 2161586"/>
              <a:gd name="connsiteY11" fmla="*/ 1773658 h 2609834"/>
              <a:gd name="connsiteX12" fmla="*/ 1934964 w 2161586"/>
              <a:gd name="connsiteY12" fmla="*/ 2126354 h 2609834"/>
              <a:gd name="connsiteX13" fmla="*/ 1722674 w 2161586"/>
              <a:gd name="connsiteY13" fmla="*/ 2212267 h 2609834"/>
              <a:gd name="connsiteX14" fmla="*/ 1266476 w 2161586"/>
              <a:gd name="connsiteY14" fmla="*/ 2090180 h 2609834"/>
              <a:gd name="connsiteX15" fmla="*/ 1121938 w 2161586"/>
              <a:gd name="connsiteY15" fmla="*/ 2108267 h 2609834"/>
              <a:gd name="connsiteX16" fmla="*/ 1121938 w 2161586"/>
              <a:gd name="connsiteY16" fmla="*/ 2112788 h 2609834"/>
              <a:gd name="connsiteX17" fmla="*/ 1031602 w 2161586"/>
              <a:gd name="connsiteY17" fmla="*/ 2225832 h 2609834"/>
              <a:gd name="connsiteX18" fmla="*/ 952929 w 2161586"/>
              <a:gd name="connsiteY18" fmla="*/ 2531783 h 2609834"/>
              <a:gd name="connsiteX19" fmla="*/ 936131 w 2161586"/>
              <a:gd name="connsiteY19" fmla="*/ 2597106 h 2609834"/>
              <a:gd name="connsiteX20" fmla="*/ 875590 w 2161586"/>
              <a:gd name="connsiteY20" fmla="*/ 2601872 h 2609834"/>
              <a:gd name="connsiteX21" fmla="*/ 482829 w 2161586"/>
              <a:gd name="connsiteY21" fmla="*/ 2584971 h 2609834"/>
              <a:gd name="connsiteX22" fmla="*/ 331332 w 2161586"/>
              <a:gd name="connsiteY22" fmla="*/ 2579915 h 2609834"/>
              <a:gd name="connsiteX23" fmla="*/ 158027 w 2161586"/>
              <a:gd name="connsiteY23" fmla="*/ 2289362 h 2609834"/>
              <a:gd name="connsiteX24" fmla="*/ 98834 w 2161586"/>
              <a:gd name="connsiteY24" fmla="*/ 1924742 h 2609834"/>
              <a:gd name="connsiteX25" fmla="*/ 304791 w 2161586"/>
              <a:gd name="connsiteY25" fmla="*/ 1628933 h 2609834"/>
              <a:gd name="connsiteX26" fmla="*/ 413597 w 2161586"/>
              <a:gd name="connsiteY26" fmla="*/ 1573407 h 2609834"/>
              <a:gd name="connsiteX27" fmla="*/ 426406 w 2161586"/>
              <a:gd name="connsiteY27" fmla="*/ 1489845 h 2609834"/>
              <a:gd name="connsiteX28" fmla="*/ 351752 w 2161586"/>
              <a:gd name="connsiteY28" fmla="*/ 1442824 h 2609834"/>
              <a:gd name="connsiteX29" fmla="*/ 17719 w 2161586"/>
              <a:gd name="connsiteY29" fmla="*/ 1255785 h 2609834"/>
              <a:gd name="connsiteX30" fmla="*/ 68373 w 2161586"/>
              <a:gd name="connsiteY30" fmla="*/ 1022512 h 2609834"/>
              <a:gd name="connsiteX31" fmla="*/ 258755 w 2161586"/>
              <a:gd name="connsiteY31" fmla="*/ 694432 h 2609834"/>
              <a:gd name="connsiteX32" fmla="*/ 465752 w 2161586"/>
              <a:gd name="connsiteY32" fmla="*/ 487663 h 2609834"/>
              <a:gd name="connsiteX33" fmla="*/ 854244 w 2161586"/>
              <a:gd name="connsiteY33" fmla="*/ 625565 h 2609834"/>
              <a:gd name="connsiteX34" fmla="*/ 1008857 w 2161586"/>
              <a:gd name="connsiteY34" fmla="*/ 713506 h 2609834"/>
              <a:gd name="connsiteX35" fmla="*/ 944819 w 2161586"/>
              <a:gd name="connsiteY35" fmla="*/ 592417 h 2609834"/>
              <a:gd name="connsiteX36" fmla="*/ 1007241 w 2161586"/>
              <a:gd name="connsiteY36" fmla="*/ 401164 h 2609834"/>
              <a:gd name="connsiteX37" fmla="*/ 1126201 w 2161586"/>
              <a:gd name="connsiteY37" fmla="*/ 28436 h 2609834"/>
              <a:gd name="connsiteX38" fmla="*/ 1370582 w 2161586"/>
              <a:gd name="connsiteY38" fmla="*/ 53532 h 2609834"/>
              <a:gd name="connsiteX0" fmla="*/ 1363923 w 2154927"/>
              <a:gd name="connsiteY0" fmla="*/ 53532 h 2609834"/>
              <a:gd name="connsiteX1" fmla="*/ 1740878 w 2154927"/>
              <a:gd name="connsiteY1" fmla="*/ 53532 h 2609834"/>
              <a:gd name="connsiteX2" fmla="*/ 1908414 w 2154927"/>
              <a:gd name="connsiteY2" fmla="*/ 183238 h 2609834"/>
              <a:gd name="connsiteX3" fmla="*/ 2018835 w 2154927"/>
              <a:gd name="connsiteY3" fmla="*/ 602875 h 2609834"/>
              <a:gd name="connsiteX4" fmla="*/ 2048130 w 2154927"/>
              <a:gd name="connsiteY4" fmla="*/ 663439 h 2609834"/>
              <a:gd name="connsiteX5" fmla="*/ 2018341 w 2154927"/>
              <a:gd name="connsiteY5" fmla="*/ 693261 h 2609834"/>
              <a:gd name="connsiteX6" fmla="*/ 1765699 w 2154927"/>
              <a:gd name="connsiteY6" fmla="*/ 946179 h 2609834"/>
              <a:gd name="connsiteX7" fmla="*/ 1706981 w 2154927"/>
              <a:gd name="connsiteY7" fmla="*/ 1077309 h 2609834"/>
              <a:gd name="connsiteX8" fmla="*/ 1706981 w 2154927"/>
              <a:gd name="connsiteY8" fmla="*/ 1081831 h 2609834"/>
              <a:gd name="connsiteX9" fmla="*/ 1765699 w 2154927"/>
              <a:gd name="connsiteY9" fmla="*/ 1217483 h 2609834"/>
              <a:gd name="connsiteX10" fmla="*/ 2099943 w 2154927"/>
              <a:gd name="connsiteY10" fmla="*/ 1547571 h 2609834"/>
              <a:gd name="connsiteX11" fmla="*/ 2131561 w 2154927"/>
              <a:gd name="connsiteY11" fmla="*/ 1773658 h 2609834"/>
              <a:gd name="connsiteX12" fmla="*/ 1928305 w 2154927"/>
              <a:gd name="connsiteY12" fmla="*/ 2126354 h 2609834"/>
              <a:gd name="connsiteX13" fmla="*/ 1716015 w 2154927"/>
              <a:gd name="connsiteY13" fmla="*/ 2212267 h 2609834"/>
              <a:gd name="connsiteX14" fmla="*/ 1259817 w 2154927"/>
              <a:gd name="connsiteY14" fmla="*/ 2090180 h 2609834"/>
              <a:gd name="connsiteX15" fmla="*/ 1115279 w 2154927"/>
              <a:gd name="connsiteY15" fmla="*/ 2108267 h 2609834"/>
              <a:gd name="connsiteX16" fmla="*/ 1115279 w 2154927"/>
              <a:gd name="connsiteY16" fmla="*/ 2112788 h 2609834"/>
              <a:gd name="connsiteX17" fmla="*/ 1024943 w 2154927"/>
              <a:gd name="connsiteY17" fmla="*/ 2225832 h 2609834"/>
              <a:gd name="connsiteX18" fmla="*/ 946270 w 2154927"/>
              <a:gd name="connsiteY18" fmla="*/ 2531783 h 2609834"/>
              <a:gd name="connsiteX19" fmla="*/ 929472 w 2154927"/>
              <a:gd name="connsiteY19" fmla="*/ 2597106 h 2609834"/>
              <a:gd name="connsiteX20" fmla="*/ 868931 w 2154927"/>
              <a:gd name="connsiteY20" fmla="*/ 2601872 h 2609834"/>
              <a:gd name="connsiteX21" fmla="*/ 476170 w 2154927"/>
              <a:gd name="connsiteY21" fmla="*/ 2584971 h 2609834"/>
              <a:gd name="connsiteX22" fmla="*/ 324673 w 2154927"/>
              <a:gd name="connsiteY22" fmla="*/ 2579915 h 2609834"/>
              <a:gd name="connsiteX23" fmla="*/ 151368 w 2154927"/>
              <a:gd name="connsiteY23" fmla="*/ 2289362 h 2609834"/>
              <a:gd name="connsiteX24" fmla="*/ 92175 w 2154927"/>
              <a:gd name="connsiteY24" fmla="*/ 1924742 h 2609834"/>
              <a:gd name="connsiteX25" fmla="*/ 298132 w 2154927"/>
              <a:gd name="connsiteY25" fmla="*/ 1628933 h 2609834"/>
              <a:gd name="connsiteX26" fmla="*/ 406938 w 2154927"/>
              <a:gd name="connsiteY26" fmla="*/ 1573407 h 2609834"/>
              <a:gd name="connsiteX27" fmla="*/ 419747 w 2154927"/>
              <a:gd name="connsiteY27" fmla="*/ 1489845 h 2609834"/>
              <a:gd name="connsiteX28" fmla="*/ 251170 w 2154927"/>
              <a:gd name="connsiteY28" fmla="*/ 1424060 h 2609834"/>
              <a:gd name="connsiteX29" fmla="*/ 11060 w 2154927"/>
              <a:gd name="connsiteY29" fmla="*/ 1255785 h 2609834"/>
              <a:gd name="connsiteX30" fmla="*/ 61714 w 2154927"/>
              <a:gd name="connsiteY30" fmla="*/ 1022512 h 2609834"/>
              <a:gd name="connsiteX31" fmla="*/ 252096 w 2154927"/>
              <a:gd name="connsiteY31" fmla="*/ 694432 h 2609834"/>
              <a:gd name="connsiteX32" fmla="*/ 459093 w 2154927"/>
              <a:gd name="connsiteY32" fmla="*/ 487663 h 2609834"/>
              <a:gd name="connsiteX33" fmla="*/ 847585 w 2154927"/>
              <a:gd name="connsiteY33" fmla="*/ 625565 h 2609834"/>
              <a:gd name="connsiteX34" fmla="*/ 1002198 w 2154927"/>
              <a:gd name="connsiteY34" fmla="*/ 713506 h 2609834"/>
              <a:gd name="connsiteX35" fmla="*/ 938160 w 2154927"/>
              <a:gd name="connsiteY35" fmla="*/ 592417 h 2609834"/>
              <a:gd name="connsiteX36" fmla="*/ 1000582 w 2154927"/>
              <a:gd name="connsiteY36" fmla="*/ 401164 h 2609834"/>
              <a:gd name="connsiteX37" fmla="*/ 1119542 w 2154927"/>
              <a:gd name="connsiteY37" fmla="*/ 28436 h 2609834"/>
              <a:gd name="connsiteX38" fmla="*/ 1363923 w 2154927"/>
              <a:gd name="connsiteY38" fmla="*/ 53532 h 2609834"/>
              <a:gd name="connsiteX0" fmla="*/ 1363923 w 2154927"/>
              <a:gd name="connsiteY0" fmla="*/ 53532 h 2609834"/>
              <a:gd name="connsiteX1" fmla="*/ 1740878 w 2154927"/>
              <a:gd name="connsiteY1" fmla="*/ 53532 h 2609834"/>
              <a:gd name="connsiteX2" fmla="*/ 1908414 w 2154927"/>
              <a:gd name="connsiteY2" fmla="*/ 183238 h 2609834"/>
              <a:gd name="connsiteX3" fmla="*/ 2018835 w 2154927"/>
              <a:gd name="connsiteY3" fmla="*/ 602875 h 2609834"/>
              <a:gd name="connsiteX4" fmla="*/ 2048130 w 2154927"/>
              <a:gd name="connsiteY4" fmla="*/ 663439 h 2609834"/>
              <a:gd name="connsiteX5" fmla="*/ 2018341 w 2154927"/>
              <a:gd name="connsiteY5" fmla="*/ 693261 h 2609834"/>
              <a:gd name="connsiteX6" fmla="*/ 1765699 w 2154927"/>
              <a:gd name="connsiteY6" fmla="*/ 946179 h 2609834"/>
              <a:gd name="connsiteX7" fmla="*/ 1706981 w 2154927"/>
              <a:gd name="connsiteY7" fmla="*/ 1077309 h 2609834"/>
              <a:gd name="connsiteX8" fmla="*/ 1706981 w 2154927"/>
              <a:gd name="connsiteY8" fmla="*/ 1081831 h 2609834"/>
              <a:gd name="connsiteX9" fmla="*/ 1765699 w 2154927"/>
              <a:gd name="connsiteY9" fmla="*/ 1217483 h 2609834"/>
              <a:gd name="connsiteX10" fmla="*/ 2099943 w 2154927"/>
              <a:gd name="connsiteY10" fmla="*/ 1547571 h 2609834"/>
              <a:gd name="connsiteX11" fmla="*/ 2131561 w 2154927"/>
              <a:gd name="connsiteY11" fmla="*/ 1773658 h 2609834"/>
              <a:gd name="connsiteX12" fmla="*/ 1928305 w 2154927"/>
              <a:gd name="connsiteY12" fmla="*/ 2126354 h 2609834"/>
              <a:gd name="connsiteX13" fmla="*/ 1716015 w 2154927"/>
              <a:gd name="connsiteY13" fmla="*/ 2212267 h 2609834"/>
              <a:gd name="connsiteX14" fmla="*/ 1259817 w 2154927"/>
              <a:gd name="connsiteY14" fmla="*/ 2090180 h 2609834"/>
              <a:gd name="connsiteX15" fmla="*/ 1115279 w 2154927"/>
              <a:gd name="connsiteY15" fmla="*/ 2108267 h 2609834"/>
              <a:gd name="connsiteX16" fmla="*/ 1115279 w 2154927"/>
              <a:gd name="connsiteY16" fmla="*/ 2112788 h 2609834"/>
              <a:gd name="connsiteX17" fmla="*/ 1024943 w 2154927"/>
              <a:gd name="connsiteY17" fmla="*/ 2225832 h 2609834"/>
              <a:gd name="connsiteX18" fmla="*/ 946270 w 2154927"/>
              <a:gd name="connsiteY18" fmla="*/ 2531783 h 2609834"/>
              <a:gd name="connsiteX19" fmla="*/ 929472 w 2154927"/>
              <a:gd name="connsiteY19" fmla="*/ 2597106 h 2609834"/>
              <a:gd name="connsiteX20" fmla="*/ 868931 w 2154927"/>
              <a:gd name="connsiteY20" fmla="*/ 2601872 h 2609834"/>
              <a:gd name="connsiteX21" fmla="*/ 476170 w 2154927"/>
              <a:gd name="connsiteY21" fmla="*/ 2584971 h 2609834"/>
              <a:gd name="connsiteX22" fmla="*/ 324673 w 2154927"/>
              <a:gd name="connsiteY22" fmla="*/ 2579915 h 2609834"/>
              <a:gd name="connsiteX23" fmla="*/ 151368 w 2154927"/>
              <a:gd name="connsiteY23" fmla="*/ 2289362 h 2609834"/>
              <a:gd name="connsiteX24" fmla="*/ 92175 w 2154927"/>
              <a:gd name="connsiteY24" fmla="*/ 1924742 h 2609834"/>
              <a:gd name="connsiteX25" fmla="*/ 298132 w 2154927"/>
              <a:gd name="connsiteY25" fmla="*/ 1628933 h 2609834"/>
              <a:gd name="connsiteX26" fmla="*/ 406938 w 2154927"/>
              <a:gd name="connsiteY26" fmla="*/ 1573407 h 2609834"/>
              <a:gd name="connsiteX27" fmla="*/ 377055 w 2154927"/>
              <a:gd name="connsiteY27" fmla="*/ 1489845 h 2609834"/>
              <a:gd name="connsiteX28" fmla="*/ 251170 w 2154927"/>
              <a:gd name="connsiteY28" fmla="*/ 1424060 h 2609834"/>
              <a:gd name="connsiteX29" fmla="*/ 11060 w 2154927"/>
              <a:gd name="connsiteY29" fmla="*/ 1255785 h 2609834"/>
              <a:gd name="connsiteX30" fmla="*/ 61714 w 2154927"/>
              <a:gd name="connsiteY30" fmla="*/ 1022512 h 2609834"/>
              <a:gd name="connsiteX31" fmla="*/ 252096 w 2154927"/>
              <a:gd name="connsiteY31" fmla="*/ 694432 h 2609834"/>
              <a:gd name="connsiteX32" fmla="*/ 459093 w 2154927"/>
              <a:gd name="connsiteY32" fmla="*/ 487663 h 2609834"/>
              <a:gd name="connsiteX33" fmla="*/ 847585 w 2154927"/>
              <a:gd name="connsiteY33" fmla="*/ 625565 h 2609834"/>
              <a:gd name="connsiteX34" fmla="*/ 1002198 w 2154927"/>
              <a:gd name="connsiteY34" fmla="*/ 713506 h 2609834"/>
              <a:gd name="connsiteX35" fmla="*/ 938160 w 2154927"/>
              <a:gd name="connsiteY35" fmla="*/ 592417 h 2609834"/>
              <a:gd name="connsiteX36" fmla="*/ 1000582 w 2154927"/>
              <a:gd name="connsiteY36" fmla="*/ 401164 h 2609834"/>
              <a:gd name="connsiteX37" fmla="*/ 1119542 w 2154927"/>
              <a:gd name="connsiteY37" fmla="*/ 28436 h 2609834"/>
              <a:gd name="connsiteX38" fmla="*/ 1363923 w 2154927"/>
              <a:gd name="connsiteY38" fmla="*/ 53532 h 2609834"/>
              <a:gd name="connsiteX0" fmla="*/ 1363923 w 2154927"/>
              <a:gd name="connsiteY0" fmla="*/ 53532 h 2609834"/>
              <a:gd name="connsiteX1" fmla="*/ 1740878 w 2154927"/>
              <a:gd name="connsiteY1" fmla="*/ 53532 h 2609834"/>
              <a:gd name="connsiteX2" fmla="*/ 1908414 w 2154927"/>
              <a:gd name="connsiteY2" fmla="*/ 183238 h 2609834"/>
              <a:gd name="connsiteX3" fmla="*/ 2018835 w 2154927"/>
              <a:gd name="connsiteY3" fmla="*/ 602875 h 2609834"/>
              <a:gd name="connsiteX4" fmla="*/ 2048130 w 2154927"/>
              <a:gd name="connsiteY4" fmla="*/ 663439 h 2609834"/>
              <a:gd name="connsiteX5" fmla="*/ 2018341 w 2154927"/>
              <a:gd name="connsiteY5" fmla="*/ 693261 h 2609834"/>
              <a:gd name="connsiteX6" fmla="*/ 1765699 w 2154927"/>
              <a:gd name="connsiteY6" fmla="*/ 946179 h 2609834"/>
              <a:gd name="connsiteX7" fmla="*/ 1706981 w 2154927"/>
              <a:gd name="connsiteY7" fmla="*/ 1077309 h 2609834"/>
              <a:gd name="connsiteX8" fmla="*/ 1706981 w 2154927"/>
              <a:gd name="connsiteY8" fmla="*/ 1081831 h 2609834"/>
              <a:gd name="connsiteX9" fmla="*/ 1765699 w 2154927"/>
              <a:gd name="connsiteY9" fmla="*/ 1217483 h 2609834"/>
              <a:gd name="connsiteX10" fmla="*/ 2099943 w 2154927"/>
              <a:gd name="connsiteY10" fmla="*/ 1547571 h 2609834"/>
              <a:gd name="connsiteX11" fmla="*/ 2131561 w 2154927"/>
              <a:gd name="connsiteY11" fmla="*/ 1773658 h 2609834"/>
              <a:gd name="connsiteX12" fmla="*/ 1928305 w 2154927"/>
              <a:gd name="connsiteY12" fmla="*/ 2126354 h 2609834"/>
              <a:gd name="connsiteX13" fmla="*/ 1716015 w 2154927"/>
              <a:gd name="connsiteY13" fmla="*/ 2212267 h 2609834"/>
              <a:gd name="connsiteX14" fmla="*/ 1259817 w 2154927"/>
              <a:gd name="connsiteY14" fmla="*/ 2090180 h 2609834"/>
              <a:gd name="connsiteX15" fmla="*/ 1115279 w 2154927"/>
              <a:gd name="connsiteY15" fmla="*/ 2108267 h 2609834"/>
              <a:gd name="connsiteX16" fmla="*/ 1115279 w 2154927"/>
              <a:gd name="connsiteY16" fmla="*/ 2112788 h 2609834"/>
              <a:gd name="connsiteX17" fmla="*/ 1024943 w 2154927"/>
              <a:gd name="connsiteY17" fmla="*/ 2225832 h 2609834"/>
              <a:gd name="connsiteX18" fmla="*/ 946270 w 2154927"/>
              <a:gd name="connsiteY18" fmla="*/ 2531783 h 2609834"/>
              <a:gd name="connsiteX19" fmla="*/ 929472 w 2154927"/>
              <a:gd name="connsiteY19" fmla="*/ 2597106 h 2609834"/>
              <a:gd name="connsiteX20" fmla="*/ 868931 w 2154927"/>
              <a:gd name="connsiteY20" fmla="*/ 2601872 h 2609834"/>
              <a:gd name="connsiteX21" fmla="*/ 476170 w 2154927"/>
              <a:gd name="connsiteY21" fmla="*/ 2584971 h 2609834"/>
              <a:gd name="connsiteX22" fmla="*/ 324673 w 2154927"/>
              <a:gd name="connsiteY22" fmla="*/ 2579915 h 2609834"/>
              <a:gd name="connsiteX23" fmla="*/ 151368 w 2154927"/>
              <a:gd name="connsiteY23" fmla="*/ 2289362 h 2609834"/>
              <a:gd name="connsiteX24" fmla="*/ 92175 w 2154927"/>
              <a:gd name="connsiteY24" fmla="*/ 1924742 h 2609834"/>
              <a:gd name="connsiteX25" fmla="*/ 298132 w 2154927"/>
              <a:gd name="connsiteY25" fmla="*/ 1628933 h 2609834"/>
              <a:gd name="connsiteX26" fmla="*/ 351438 w 2154927"/>
              <a:gd name="connsiteY26" fmla="*/ 1573407 h 2609834"/>
              <a:gd name="connsiteX27" fmla="*/ 377055 w 2154927"/>
              <a:gd name="connsiteY27" fmla="*/ 1489845 h 2609834"/>
              <a:gd name="connsiteX28" fmla="*/ 251170 w 2154927"/>
              <a:gd name="connsiteY28" fmla="*/ 1424060 h 2609834"/>
              <a:gd name="connsiteX29" fmla="*/ 11060 w 2154927"/>
              <a:gd name="connsiteY29" fmla="*/ 1255785 h 2609834"/>
              <a:gd name="connsiteX30" fmla="*/ 61714 w 2154927"/>
              <a:gd name="connsiteY30" fmla="*/ 1022512 h 2609834"/>
              <a:gd name="connsiteX31" fmla="*/ 252096 w 2154927"/>
              <a:gd name="connsiteY31" fmla="*/ 694432 h 2609834"/>
              <a:gd name="connsiteX32" fmla="*/ 459093 w 2154927"/>
              <a:gd name="connsiteY32" fmla="*/ 487663 h 2609834"/>
              <a:gd name="connsiteX33" fmla="*/ 847585 w 2154927"/>
              <a:gd name="connsiteY33" fmla="*/ 625565 h 2609834"/>
              <a:gd name="connsiteX34" fmla="*/ 1002198 w 2154927"/>
              <a:gd name="connsiteY34" fmla="*/ 713506 h 2609834"/>
              <a:gd name="connsiteX35" fmla="*/ 938160 w 2154927"/>
              <a:gd name="connsiteY35" fmla="*/ 592417 h 2609834"/>
              <a:gd name="connsiteX36" fmla="*/ 1000582 w 2154927"/>
              <a:gd name="connsiteY36" fmla="*/ 401164 h 2609834"/>
              <a:gd name="connsiteX37" fmla="*/ 1119542 w 2154927"/>
              <a:gd name="connsiteY37" fmla="*/ 28436 h 2609834"/>
              <a:gd name="connsiteX38" fmla="*/ 1363923 w 2154927"/>
              <a:gd name="connsiteY38" fmla="*/ 53532 h 2609834"/>
              <a:gd name="connsiteX0" fmla="*/ 1363923 w 2154927"/>
              <a:gd name="connsiteY0" fmla="*/ 53532 h 2609834"/>
              <a:gd name="connsiteX1" fmla="*/ 1740878 w 2154927"/>
              <a:gd name="connsiteY1" fmla="*/ 53532 h 2609834"/>
              <a:gd name="connsiteX2" fmla="*/ 1908414 w 2154927"/>
              <a:gd name="connsiteY2" fmla="*/ 183238 h 2609834"/>
              <a:gd name="connsiteX3" fmla="*/ 2018835 w 2154927"/>
              <a:gd name="connsiteY3" fmla="*/ 602875 h 2609834"/>
              <a:gd name="connsiteX4" fmla="*/ 2048130 w 2154927"/>
              <a:gd name="connsiteY4" fmla="*/ 663439 h 2609834"/>
              <a:gd name="connsiteX5" fmla="*/ 2018341 w 2154927"/>
              <a:gd name="connsiteY5" fmla="*/ 693261 h 2609834"/>
              <a:gd name="connsiteX6" fmla="*/ 1765699 w 2154927"/>
              <a:gd name="connsiteY6" fmla="*/ 946179 h 2609834"/>
              <a:gd name="connsiteX7" fmla="*/ 1706981 w 2154927"/>
              <a:gd name="connsiteY7" fmla="*/ 1077309 h 2609834"/>
              <a:gd name="connsiteX8" fmla="*/ 1706981 w 2154927"/>
              <a:gd name="connsiteY8" fmla="*/ 1081831 h 2609834"/>
              <a:gd name="connsiteX9" fmla="*/ 1765699 w 2154927"/>
              <a:gd name="connsiteY9" fmla="*/ 1217483 h 2609834"/>
              <a:gd name="connsiteX10" fmla="*/ 2099943 w 2154927"/>
              <a:gd name="connsiteY10" fmla="*/ 1547571 h 2609834"/>
              <a:gd name="connsiteX11" fmla="*/ 2131561 w 2154927"/>
              <a:gd name="connsiteY11" fmla="*/ 1773658 h 2609834"/>
              <a:gd name="connsiteX12" fmla="*/ 1928305 w 2154927"/>
              <a:gd name="connsiteY12" fmla="*/ 2126354 h 2609834"/>
              <a:gd name="connsiteX13" fmla="*/ 1716015 w 2154927"/>
              <a:gd name="connsiteY13" fmla="*/ 2212267 h 2609834"/>
              <a:gd name="connsiteX14" fmla="*/ 1259817 w 2154927"/>
              <a:gd name="connsiteY14" fmla="*/ 2090180 h 2609834"/>
              <a:gd name="connsiteX15" fmla="*/ 1115279 w 2154927"/>
              <a:gd name="connsiteY15" fmla="*/ 2108267 h 2609834"/>
              <a:gd name="connsiteX16" fmla="*/ 1115279 w 2154927"/>
              <a:gd name="connsiteY16" fmla="*/ 2112788 h 2609834"/>
              <a:gd name="connsiteX17" fmla="*/ 1024943 w 2154927"/>
              <a:gd name="connsiteY17" fmla="*/ 2225832 h 2609834"/>
              <a:gd name="connsiteX18" fmla="*/ 946270 w 2154927"/>
              <a:gd name="connsiteY18" fmla="*/ 2531783 h 2609834"/>
              <a:gd name="connsiteX19" fmla="*/ 929472 w 2154927"/>
              <a:gd name="connsiteY19" fmla="*/ 2597106 h 2609834"/>
              <a:gd name="connsiteX20" fmla="*/ 868931 w 2154927"/>
              <a:gd name="connsiteY20" fmla="*/ 2601872 h 2609834"/>
              <a:gd name="connsiteX21" fmla="*/ 476170 w 2154927"/>
              <a:gd name="connsiteY21" fmla="*/ 2584971 h 2609834"/>
              <a:gd name="connsiteX22" fmla="*/ 324673 w 2154927"/>
              <a:gd name="connsiteY22" fmla="*/ 2579915 h 2609834"/>
              <a:gd name="connsiteX23" fmla="*/ 151368 w 2154927"/>
              <a:gd name="connsiteY23" fmla="*/ 2289362 h 2609834"/>
              <a:gd name="connsiteX24" fmla="*/ 92175 w 2154927"/>
              <a:gd name="connsiteY24" fmla="*/ 1924742 h 2609834"/>
              <a:gd name="connsiteX25" fmla="*/ 242632 w 2154927"/>
              <a:gd name="connsiteY25" fmla="*/ 1624242 h 2609834"/>
              <a:gd name="connsiteX26" fmla="*/ 351438 w 2154927"/>
              <a:gd name="connsiteY26" fmla="*/ 1573407 h 2609834"/>
              <a:gd name="connsiteX27" fmla="*/ 377055 w 2154927"/>
              <a:gd name="connsiteY27" fmla="*/ 1489845 h 2609834"/>
              <a:gd name="connsiteX28" fmla="*/ 251170 w 2154927"/>
              <a:gd name="connsiteY28" fmla="*/ 1424060 h 2609834"/>
              <a:gd name="connsiteX29" fmla="*/ 11060 w 2154927"/>
              <a:gd name="connsiteY29" fmla="*/ 1255785 h 2609834"/>
              <a:gd name="connsiteX30" fmla="*/ 61714 w 2154927"/>
              <a:gd name="connsiteY30" fmla="*/ 1022512 h 2609834"/>
              <a:gd name="connsiteX31" fmla="*/ 252096 w 2154927"/>
              <a:gd name="connsiteY31" fmla="*/ 694432 h 2609834"/>
              <a:gd name="connsiteX32" fmla="*/ 459093 w 2154927"/>
              <a:gd name="connsiteY32" fmla="*/ 487663 h 2609834"/>
              <a:gd name="connsiteX33" fmla="*/ 847585 w 2154927"/>
              <a:gd name="connsiteY33" fmla="*/ 625565 h 2609834"/>
              <a:gd name="connsiteX34" fmla="*/ 1002198 w 2154927"/>
              <a:gd name="connsiteY34" fmla="*/ 713506 h 2609834"/>
              <a:gd name="connsiteX35" fmla="*/ 938160 w 2154927"/>
              <a:gd name="connsiteY35" fmla="*/ 592417 h 2609834"/>
              <a:gd name="connsiteX36" fmla="*/ 1000582 w 2154927"/>
              <a:gd name="connsiteY36" fmla="*/ 401164 h 2609834"/>
              <a:gd name="connsiteX37" fmla="*/ 1119542 w 2154927"/>
              <a:gd name="connsiteY37" fmla="*/ 28436 h 2609834"/>
              <a:gd name="connsiteX38" fmla="*/ 1363923 w 2154927"/>
              <a:gd name="connsiteY38" fmla="*/ 53532 h 2609834"/>
              <a:gd name="connsiteX0" fmla="*/ 1363923 w 2154927"/>
              <a:gd name="connsiteY0" fmla="*/ 53532 h 2609834"/>
              <a:gd name="connsiteX1" fmla="*/ 1740878 w 2154927"/>
              <a:gd name="connsiteY1" fmla="*/ 53532 h 2609834"/>
              <a:gd name="connsiteX2" fmla="*/ 1908414 w 2154927"/>
              <a:gd name="connsiteY2" fmla="*/ 183238 h 2609834"/>
              <a:gd name="connsiteX3" fmla="*/ 2018835 w 2154927"/>
              <a:gd name="connsiteY3" fmla="*/ 602875 h 2609834"/>
              <a:gd name="connsiteX4" fmla="*/ 2048130 w 2154927"/>
              <a:gd name="connsiteY4" fmla="*/ 663439 h 2609834"/>
              <a:gd name="connsiteX5" fmla="*/ 2018341 w 2154927"/>
              <a:gd name="connsiteY5" fmla="*/ 693261 h 2609834"/>
              <a:gd name="connsiteX6" fmla="*/ 1765699 w 2154927"/>
              <a:gd name="connsiteY6" fmla="*/ 946179 h 2609834"/>
              <a:gd name="connsiteX7" fmla="*/ 1706981 w 2154927"/>
              <a:gd name="connsiteY7" fmla="*/ 1077309 h 2609834"/>
              <a:gd name="connsiteX8" fmla="*/ 1706981 w 2154927"/>
              <a:gd name="connsiteY8" fmla="*/ 1081831 h 2609834"/>
              <a:gd name="connsiteX9" fmla="*/ 1765699 w 2154927"/>
              <a:gd name="connsiteY9" fmla="*/ 1217483 h 2609834"/>
              <a:gd name="connsiteX10" fmla="*/ 2099943 w 2154927"/>
              <a:gd name="connsiteY10" fmla="*/ 1547571 h 2609834"/>
              <a:gd name="connsiteX11" fmla="*/ 2131561 w 2154927"/>
              <a:gd name="connsiteY11" fmla="*/ 1773658 h 2609834"/>
              <a:gd name="connsiteX12" fmla="*/ 1928305 w 2154927"/>
              <a:gd name="connsiteY12" fmla="*/ 2126354 h 2609834"/>
              <a:gd name="connsiteX13" fmla="*/ 1716015 w 2154927"/>
              <a:gd name="connsiteY13" fmla="*/ 2212267 h 2609834"/>
              <a:gd name="connsiteX14" fmla="*/ 1259817 w 2154927"/>
              <a:gd name="connsiteY14" fmla="*/ 2090180 h 2609834"/>
              <a:gd name="connsiteX15" fmla="*/ 1115279 w 2154927"/>
              <a:gd name="connsiteY15" fmla="*/ 2108267 h 2609834"/>
              <a:gd name="connsiteX16" fmla="*/ 1115279 w 2154927"/>
              <a:gd name="connsiteY16" fmla="*/ 2112788 h 2609834"/>
              <a:gd name="connsiteX17" fmla="*/ 1024943 w 2154927"/>
              <a:gd name="connsiteY17" fmla="*/ 2225832 h 2609834"/>
              <a:gd name="connsiteX18" fmla="*/ 946270 w 2154927"/>
              <a:gd name="connsiteY18" fmla="*/ 2531783 h 2609834"/>
              <a:gd name="connsiteX19" fmla="*/ 929472 w 2154927"/>
              <a:gd name="connsiteY19" fmla="*/ 2597106 h 2609834"/>
              <a:gd name="connsiteX20" fmla="*/ 868931 w 2154927"/>
              <a:gd name="connsiteY20" fmla="*/ 2601872 h 2609834"/>
              <a:gd name="connsiteX21" fmla="*/ 476170 w 2154927"/>
              <a:gd name="connsiteY21" fmla="*/ 2584971 h 2609834"/>
              <a:gd name="connsiteX22" fmla="*/ 324673 w 2154927"/>
              <a:gd name="connsiteY22" fmla="*/ 2579915 h 2609834"/>
              <a:gd name="connsiteX23" fmla="*/ 151368 w 2154927"/>
              <a:gd name="connsiteY23" fmla="*/ 2289362 h 2609834"/>
              <a:gd name="connsiteX24" fmla="*/ 92175 w 2154927"/>
              <a:gd name="connsiteY24" fmla="*/ 1924742 h 2609834"/>
              <a:gd name="connsiteX25" fmla="*/ 242632 w 2154927"/>
              <a:gd name="connsiteY25" fmla="*/ 1624242 h 2609834"/>
              <a:gd name="connsiteX26" fmla="*/ 351438 w 2154927"/>
              <a:gd name="connsiteY26" fmla="*/ 1573407 h 2609834"/>
              <a:gd name="connsiteX27" fmla="*/ 377055 w 2154927"/>
              <a:gd name="connsiteY27" fmla="*/ 1489845 h 2609834"/>
              <a:gd name="connsiteX28" fmla="*/ 251170 w 2154927"/>
              <a:gd name="connsiteY28" fmla="*/ 1424060 h 2609834"/>
              <a:gd name="connsiteX29" fmla="*/ 11060 w 2154927"/>
              <a:gd name="connsiteY29" fmla="*/ 1255785 h 2609834"/>
              <a:gd name="connsiteX30" fmla="*/ 61714 w 2154927"/>
              <a:gd name="connsiteY30" fmla="*/ 1022512 h 2609834"/>
              <a:gd name="connsiteX31" fmla="*/ 252096 w 2154927"/>
              <a:gd name="connsiteY31" fmla="*/ 694432 h 2609834"/>
              <a:gd name="connsiteX32" fmla="*/ 459093 w 2154927"/>
              <a:gd name="connsiteY32" fmla="*/ 487663 h 2609834"/>
              <a:gd name="connsiteX33" fmla="*/ 847585 w 2154927"/>
              <a:gd name="connsiteY33" fmla="*/ 625565 h 2609834"/>
              <a:gd name="connsiteX34" fmla="*/ 916813 w 2154927"/>
              <a:gd name="connsiteY34" fmla="*/ 633759 h 2609834"/>
              <a:gd name="connsiteX35" fmla="*/ 938160 w 2154927"/>
              <a:gd name="connsiteY35" fmla="*/ 592417 h 2609834"/>
              <a:gd name="connsiteX36" fmla="*/ 1000582 w 2154927"/>
              <a:gd name="connsiteY36" fmla="*/ 401164 h 2609834"/>
              <a:gd name="connsiteX37" fmla="*/ 1119542 w 2154927"/>
              <a:gd name="connsiteY37" fmla="*/ 28436 h 2609834"/>
              <a:gd name="connsiteX38" fmla="*/ 1363923 w 2154927"/>
              <a:gd name="connsiteY38" fmla="*/ 53532 h 2609834"/>
              <a:gd name="connsiteX0" fmla="*/ 1363923 w 2154927"/>
              <a:gd name="connsiteY0" fmla="*/ 53532 h 2609834"/>
              <a:gd name="connsiteX1" fmla="*/ 1740878 w 2154927"/>
              <a:gd name="connsiteY1" fmla="*/ 53532 h 2609834"/>
              <a:gd name="connsiteX2" fmla="*/ 1908414 w 2154927"/>
              <a:gd name="connsiteY2" fmla="*/ 183238 h 2609834"/>
              <a:gd name="connsiteX3" fmla="*/ 2018835 w 2154927"/>
              <a:gd name="connsiteY3" fmla="*/ 602875 h 2609834"/>
              <a:gd name="connsiteX4" fmla="*/ 2048130 w 2154927"/>
              <a:gd name="connsiteY4" fmla="*/ 663439 h 2609834"/>
              <a:gd name="connsiteX5" fmla="*/ 2018341 w 2154927"/>
              <a:gd name="connsiteY5" fmla="*/ 693261 h 2609834"/>
              <a:gd name="connsiteX6" fmla="*/ 1765699 w 2154927"/>
              <a:gd name="connsiteY6" fmla="*/ 946179 h 2609834"/>
              <a:gd name="connsiteX7" fmla="*/ 1706981 w 2154927"/>
              <a:gd name="connsiteY7" fmla="*/ 1077309 h 2609834"/>
              <a:gd name="connsiteX8" fmla="*/ 1706981 w 2154927"/>
              <a:gd name="connsiteY8" fmla="*/ 1081831 h 2609834"/>
              <a:gd name="connsiteX9" fmla="*/ 1765699 w 2154927"/>
              <a:gd name="connsiteY9" fmla="*/ 1217483 h 2609834"/>
              <a:gd name="connsiteX10" fmla="*/ 2099943 w 2154927"/>
              <a:gd name="connsiteY10" fmla="*/ 1547571 h 2609834"/>
              <a:gd name="connsiteX11" fmla="*/ 2131561 w 2154927"/>
              <a:gd name="connsiteY11" fmla="*/ 1773658 h 2609834"/>
              <a:gd name="connsiteX12" fmla="*/ 1928305 w 2154927"/>
              <a:gd name="connsiteY12" fmla="*/ 2126354 h 2609834"/>
              <a:gd name="connsiteX13" fmla="*/ 1716015 w 2154927"/>
              <a:gd name="connsiteY13" fmla="*/ 2212267 h 2609834"/>
              <a:gd name="connsiteX14" fmla="*/ 1259817 w 2154927"/>
              <a:gd name="connsiteY14" fmla="*/ 2090180 h 2609834"/>
              <a:gd name="connsiteX15" fmla="*/ 1115279 w 2154927"/>
              <a:gd name="connsiteY15" fmla="*/ 2108267 h 2609834"/>
              <a:gd name="connsiteX16" fmla="*/ 1115279 w 2154927"/>
              <a:gd name="connsiteY16" fmla="*/ 2112788 h 2609834"/>
              <a:gd name="connsiteX17" fmla="*/ 1024943 w 2154927"/>
              <a:gd name="connsiteY17" fmla="*/ 2225832 h 2609834"/>
              <a:gd name="connsiteX18" fmla="*/ 946270 w 2154927"/>
              <a:gd name="connsiteY18" fmla="*/ 2531783 h 2609834"/>
              <a:gd name="connsiteX19" fmla="*/ 929472 w 2154927"/>
              <a:gd name="connsiteY19" fmla="*/ 2597106 h 2609834"/>
              <a:gd name="connsiteX20" fmla="*/ 868931 w 2154927"/>
              <a:gd name="connsiteY20" fmla="*/ 2601872 h 2609834"/>
              <a:gd name="connsiteX21" fmla="*/ 476170 w 2154927"/>
              <a:gd name="connsiteY21" fmla="*/ 2584971 h 2609834"/>
              <a:gd name="connsiteX22" fmla="*/ 324673 w 2154927"/>
              <a:gd name="connsiteY22" fmla="*/ 2579915 h 2609834"/>
              <a:gd name="connsiteX23" fmla="*/ 151368 w 2154927"/>
              <a:gd name="connsiteY23" fmla="*/ 2289362 h 2609834"/>
              <a:gd name="connsiteX24" fmla="*/ 92175 w 2154927"/>
              <a:gd name="connsiteY24" fmla="*/ 1924742 h 2609834"/>
              <a:gd name="connsiteX25" fmla="*/ 242632 w 2154927"/>
              <a:gd name="connsiteY25" fmla="*/ 1624242 h 2609834"/>
              <a:gd name="connsiteX26" fmla="*/ 351438 w 2154927"/>
              <a:gd name="connsiteY26" fmla="*/ 1573407 h 2609834"/>
              <a:gd name="connsiteX27" fmla="*/ 377055 w 2154927"/>
              <a:gd name="connsiteY27" fmla="*/ 1489845 h 2609834"/>
              <a:gd name="connsiteX28" fmla="*/ 251170 w 2154927"/>
              <a:gd name="connsiteY28" fmla="*/ 1424060 h 2609834"/>
              <a:gd name="connsiteX29" fmla="*/ 11060 w 2154927"/>
              <a:gd name="connsiteY29" fmla="*/ 1255785 h 2609834"/>
              <a:gd name="connsiteX30" fmla="*/ 61714 w 2154927"/>
              <a:gd name="connsiteY30" fmla="*/ 1022512 h 2609834"/>
              <a:gd name="connsiteX31" fmla="*/ 252096 w 2154927"/>
              <a:gd name="connsiteY31" fmla="*/ 694432 h 2609834"/>
              <a:gd name="connsiteX32" fmla="*/ 459093 w 2154927"/>
              <a:gd name="connsiteY32" fmla="*/ 487663 h 2609834"/>
              <a:gd name="connsiteX33" fmla="*/ 847585 w 2154927"/>
              <a:gd name="connsiteY33" fmla="*/ 625565 h 2609834"/>
              <a:gd name="connsiteX34" fmla="*/ 916813 w 2154927"/>
              <a:gd name="connsiteY34" fmla="*/ 633759 h 2609834"/>
              <a:gd name="connsiteX35" fmla="*/ 938160 w 2154927"/>
              <a:gd name="connsiteY35" fmla="*/ 592417 h 2609834"/>
              <a:gd name="connsiteX36" fmla="*/ 949351 w 2154927"/>
              <a:gd name="connsiteY36" fmla="*/ 377709 h 2609834"/>
              <a:gd name="connsiteX37" fmla="*/ 1119542 w 2154927"/>
              <a:gd name="connsiteY37" fmla="*/ 28436 h 2609834"/>
              <a:gd name="connsiteX38" fmla="*/ 1363923 w 2154927"/>
              <a:gd name="connsiteY38" fmla="*/ 53532 h 2609834"/>
              <a:gd name="connsiteX0" fmla="*/ 1363923 w 2154927"/>
              <a:gd name="connsiteY0" fmla="*/ 81392 h 2637694"/>
              <a:gd name="connsiteX1" fmla="*/ 1740878 w 2154927"/>
              <a:gd name="connsiteY1" fmla="*/ 81392 h 2637694"/>
              <a:gd name="connsiteX2" fmla="*/ 1908414 w 2154927"/>
              <a:gd name="connsiteY2" fmla="*/ 211098 h 2637694"/>
              <a:gd name="connsiteX3" fmla="*/ 2018835 w 2154927"/>
              <a:gd name="connsiteY3" fmla="*/ 630735 h 2637694"/>
              <a:gd name="connsiteX4" fmla="*/ 2048130 w 2154927"/>
              <a:gd name="connsiteY4" fmla="*/ 691299 h 2637694"/>
              <a:gd name="connsiteX5" fmla="*/ 2018341 w 2154927"/>
              <a:gd name="connsiteY5" fmla="*/ 721121 h 2637694"/>
              <a:gd name="connsiteX6" fmla="*/ 1765699 w 2154927"/>
              <a:gd name="connsiteY6" fmla="*/ 974039 h 2637694"/>
              <a:gd name="connsiteX7" fmla="*/ 1706981 w 2154927"/>
              <a:gd name="connsiteY7" fmla="*/ 1105169 h 2637694"/>
              <a:gd name="connsiteX8" fmla="*/ 1706981 w 2154927"/>
              <a:gd name="connsiteY8" fmla="*/ 1109691 h 2637694"/>
              <a:gd name="connsiteX9" fmla="*/ 1765699 w 2154927"/>
              <a:gd name="connsiteY9" fmla="*/ 1245343 h 2637694"/>
              <a:gd name="connsiteX10" fmla="*/ 2099943 w 2154927"/>
              <a:gd name="connsiteY10" fmla="*/ 1575431 h 2637694"/>
              <a:gd name="connsiteX11" fmla="*/ 2131561 w 2154927"/>
              <a:gd name="connsiteY11" fmla="*/ 1801518 h 2637694"/>
              <a:gd name="connsiteX12" fmla="*/ 1928305 w 2154927"/>
              <a:gd name="connsiteY12" fmla="*/ 2154214 h 2637694"/>
              <a:gd name="connsiteX13" fmla="*/ 1716015 w 2154927"/>
              <a:gd name="connsiteY13" fmla="*/ 2240127 h 2637694"/>
              <a:gd name="connsiteX14" fmla="*/ 1259817 w 2154927"/>
              <a:gd name="connsiteY14" fmla="*/ 2118040 h 2637694"/>
              <a:gd name="connsiteX15" fmla="*/ 1115279 w 2154927"/>
              <a:gd name="connsiteY15" fmla="*/ 2136127 h 2637694"/>
              <a:gd name="connsiteX16" fmla="*/ 1115279 w 2154927"/>
              <a:gd name="connsiteY16" fmla="*/ 2140648 h 2637694"/>
              <a:gd name="connsiteX17" fmla="*/ 1024943 w 2154927"/>
              <a:gd name="connsiteY17" fmla="*/ 2253692 h 2637694"/>
              <a:gd name="connsiteX18" fmla="*/ 946270 w 2154927"/>
              <a:gd name="connsiteY18" fmla="*/ 2559643 h 2637694"/>
              <a:gd name="connsiteX19" fmla="*/ 929472 w 2154927"/>
              <a:gd name="connsiteY19" fmla="*/ 2624966 h 2637694"/>
              <a:gd name="connsiteX20" fmla="*/ 868931 w 2154927"/>
              <a:gd name="connsiteY20" fmla="*/ 2629732 h 2637694"/>
              <a:gd name="connsiteX21" fmla="*/ 476170 w 2154927"/>
              <a:gd name="connsiteY21" fmla="*/ 2612831 h 2637694"/>
              <a:gd name="connsiteX22" fmla="*/ 324673 w 2154927"/>
              <a:gd name="connsiteY22" fmla="*/ 2607775 h 2637694"/>
              <a:gd name="connsiteX23" fmla="*/ 151368 w 2154927"/>
              <a:gd name="connsiteY23" fmla="*/ 2317222 h 2637694"/>
              <a:gd name="connsiteX24" fmla="*/ 92175 w 2154927"/>
              <a:gd name="connsiteY24" fmla="*/ 1952602 h 2637694"/>
              <a:gd name="connsiteX25" fmla="*/ 242632 w 2154927"/>
              <a:gd name="connsiteY25" fmla="*/ 1652102 h 2637694"/>
              <a:gd name="connsiteX26" fmla="*/ 351438 w 2154927"/>
              <a:gd name="connsiteY26" fmla="*/ 1601267 h 2637694"/>
              <a:gd name="connsiteX27" fmla="*/ 377055 w 2154927"/>
              <a:gd name="connsiteY27" fmla="*/ 1517705 h 2637694"/>
              <a:gd name="connsiteX28" fmla="*/ 251170 w 2154927"/>
              <a:gd name="connsiteY28" fmla="*/ 1451920 h 2637694"/>
              <a:gd name="connsiteX29" fmla="*/ 11060 w 2154927"/>
              <a:gd name="connsiteY29" fmla="*/ 1283645 h 2637694"/>
              <a:gd name="connsiteX30" fmla="*/ 61714 w 2154927"/>
              <a:gd name="connsiteY30" fmla="*/ 1050372 h 2637694"/>
              <a:gd name="connsiteX31" fmla="*/ 252096 w 2154927"/>
              <a:gd name="connsiteY31" fmla="*/ 722292 h 2637694"/>
              <a:gd name="connsiteX32" fmla="*/ 459093 w 2154927"/>
              <a:gd name="connsiteY32" fmla="*/ 515523 h 2637694"/>
              <a:gd name="connsiteX33" fmla="*/ 847585 w 2154927"/>
              <a:gd name="connsiteY33" fmla="*/ 653425 h 2637694"/>
              <a:gd name="connsiteX34" fmla="*/ 916813 w 2154927"/>
              <a:gd name="connsiteY34" fmla="*/ 661619 h 2637694"/>
              <a:gd name="connsiteX35" fmla="*/ 938160 w 2154927"/>
              <a:gd name="connsiteY35" fmla="*/ 620277 h 2637694"/>
              <a:gd name="connsiteX36" fmla="*/ 949351 w 2154927"/>
              <a:gd name="connsiteY36" fmla="*/ 405569 h 2637694"/>
              <a:gd name="connsiteX37" fmla="*/ 1085388 w 2154927"/>
              <a:gd name="connsiteY37" fmla="*/ 23459 h 2637694"/>
              <a:gd name="connsiteX38" fmla="*/ 1363923 w 2154927"/>
              <a:gd name="connsiteY38" fmla="*/ 81392 h 2637694"/>
              <a:gd name="connsiteX0" fmla="*/ 1363923 w 2154927"/>
              <a:gd name="connsiteY0" fmla="*/ 81392 h 2637694"/>
              <a:gd name="connsiteX1" fmla="*/ 1740878 w 2154927"/>
              <a:gd name="connsiteY1" fmla="*/ 81392 h 2637694"/>
              <a:gd name="connsiteX2" fmla="*/ 1908414 w 2154927"/>
              <a:gd name="connsiteY2" fmla="*/ 211098 h 2637694"/>
              <a:gd name="connsiteX3" fmla="*/ 2018835 w 2154927"/>
              <a:gd name="connsiteY3" fmla="*/ 630735 h 2637694"/>
              <a:gd name="connsiteX4" fmla="*/ 2048130 w 2154927"/>
              <a:gd name="connsiteY4" fmla="*/ 691299 h 2637694"/>
              <a:gd name="connsiteX5" fmla="*/ 2018341 w 2154927"/>
              <a:gd name="connsiteY5" fmla="*/ 721121 h 2637694"/>
              <a:gd name="connsiteX6" fmla="*/ 1765699 w 2154927"/>
              <a:gd name="connsiteY6" fmla="*/ 974039 h 2637694"/>
              <a:gd name="connsiteX7" fmla="*/ 1706981 w 2154927"/>
              <a:gd name="connsiteY7" fmla="*/ 1105169 h 2637694"/>
              <a:gd name="connsiteX8" fmla="*/ 1706981 w 2154927"/>
              <a:gd name="connsiteY8" fmla="*/ 1109691 h 2637694"/>
              <a:gd name="connsiteX9" fmla="*/ 1765699 w 2154927"/>
              <a:gd name="connsiteY9" fmla="*/ 1245343 h 2637694"/>
              <a:gd name="connsiteX10" fmla="*/ 2099943 w 2154927"/>
              <a:gd name="connsiteY10" fmla="*/ 1575431 h 2637694"/>
              <a:gd name="connsiteX11" fmla="*/ 2131561 w 2154927"/>
              <a:gd name="connsiteY11" fmla="*/ 1801518 h 2637694"/>
              <a:gd name="connsiteX12" fmla="*/ 1928305 w 2154927"/>
              <a:gd name="connsiteY12" fmla="*/ 2154214 h 2637694"/>
              <a:gd name="connsiteX13" fmla="*/ 1716015 w 2154927"/>
              <a:gd name="connsiteY13" fmla="*/ 2240127 h 2637694"/>
              <a:gd name="connsiteX14" fmla="*/ 1259817 w 2154927"/>
              <a:gd name="connsiteY14" fmla="*/ 2118040 h 2637694"/>
              <a:gd name="connsiteX15" fmla="*/ 1115279 w 2154927"/>
              <a:gd name="connsiteY15" fmla="*/ 2136127 h 2637694"/>
              <a:gd name="connsiteX16" fmla="*/ 1115279 w 2154927"/>
              <a:gd name="connsiteY16" fmla="*/ 2140648 h 2637694"/>
              <a:gd name="connsiteX17" fmla="*/ 1024943 w 2154927"/>
              <a:gd name="connsiteY17" fmla="*/ 2253692 h 2637694"/>
              <a:gd name="connsiteX18" fmla="*/ 946270 w 2154927"/>
              <a:gd name="connsiteY18" fmla="*/ 2559643 h 2637694"/>
              <a:gd name="connsiteX19" fmla="*/ 929472 w 2154927"/>
              <a:gd name="connsiteY19" fmla="*/ 2624966 h 2637694"/>
              <a:gd name="connsiteX20" fmla="*/ 868931 w 2154927"/>
              <a:gd name="connsiteY20" fmla="*/ 2629732 h 2637694"/>
              <a:gd name="connsiteX21" fmla="*/ 476170 w 2154927"/>
              <a:gd name="connsiteY21" fmla="*/ 2612831 h 2637694"/>
              <a:gd name="connsiteX22" fmla="*/ 324673 w 2154927"/>
              <a:gd name="connsiteY22" fmla="*/ 2607775 h 2637694"/>
              <a:gd name="connsiteX23" fmla="*/ 151368 w 2154927"/>
              <a:gd name="connsiteY23" fmla="*/ 2317222 h 2637694"/>
              <a:gd name="connsiteX24" fmla="*/ 92175 w 2154927"/>
              <a:gd name="connsiteY24" fmla="*/ 1952602 h 2637694"/>
              <a:gd name="connsiteX25" fmla="*/ 242632 w 2154927"/>
              <a:gd name="connsiteY25" fmla="*/ 1652102 h 2637694"/>
              <a:gd name="connsiteX26" fmla="*/ 351438 w 2154927"/>
              <a:gd name="connsiteY26" fmla="*/ 1601267 h 2637694"/>
              <a:gd name="connsiteX27" fmla="*/ 377055 w 2154927"/>
              <a:gd name="connsiteY27" fmla="*/ 1517705 h 2637694"/>
              <a:gd name="connsiteX28" fmla="*/ 251170 w 2154927"/>
              <a:gd name="connsiteY28" fmla="*/ 1451920 h 2637694"/>
              <a:gd name="connsiteX29" fmla="*/ 11060 w 2154927"/>
              <a:gd name="connsiteY29" fmla="*/ 1283645 h 2637694"/>
              <a:gd name="connsiteX30" fmla="*/ 61714 w 2154927"/>
              <a:gd name="connsiteY30" fmla="*/ 1050372 h 2637694"/>
              <a:gd name="connsiteX31" fmla="*/ 252096 w 2154927"/>
              <a:gd name="connsiteY31" fmla="*/ 722292 h 2637694"/>
              <a:gd name="connsiteX32" fmla="*/ 459093 w 2154927"/>
              <a:gd name="connsiteY32" fmla="*/ 515523 h 2637694"/>
              <a:gd name="connsiteX33" fmla="*/ 847585 w 2154927"/>
              <a:gd name="connsiteY33" fmla="*/ 653425 h 2637694"/>
              <a:gd name="connsiteX34" fmla="*/ 916813 w 2154927"/>
              <a:gd name="connsiteY34" fmla="*/ 661619 h 2637694"/>
              <a:gd name="connsiteX35" fmla="*/ 938160 w 2154927"/>
              <a:gd name="connsiteY35" fmla="*/ 620277 h 2637694"/>
              <a:gd name="connsiteX36" fmla="*/ 906659 w 2154927"/>
              <a:gd name="connsiteY36" fmla="*/ 368042 h 2637694"/>
              <a:gd name="connsiteX37" fmla="*/ 1085388 w 2154927"/>
              <a:gd name="connsiteY37" fmla="*/ 23459 h 2637694"/>
              <a:gd name="connsiteX38" fmla="*/ 1363923 w 2154927"/>
              <a:gd name="connsiteY38" fmla="*/ 81392 h 2637694"/>
              <a:gd name="connsiteX0" fmla="*/ 1363923 w 2154927"/>
              <a:gd name="connsiteY0" fmla="*/ 81392 h 2637694"/>
              <a:gd name="connsiteX1" fmla="*/ 1740878 w 2154927"/>
              <a:gd name="connsiteY1" fmla="*/ 81392 h 2637694"/>
              <a:gd name="connsiteX2" fmla="*/ 1908414 w 2154927"/>
              <a:gd name="connsiteY2" fmla="*/ 211098 h 2637694"/>
              <a:gd name="connsiteX3" fmla="*/ 2018835 w 2154927"/>
              <a:gd name="connsiteY3" fmla="*/ 630735 h 2637694"/>
              <a:gd name="connsiteX4" fmla="*/ 2048130 w 2154927"/>
              <a:gd name="connsiteY4" fmla="*/ 691299 h 2637694"/>
              <a:gd name="connsiteX5" fmla="*/ 2018341 w 2154927"/>
              <a:gd name="connsiteY5" fmla="*/ 721121 h 2637694"/>
              <a:gd name="connsiteX6" fmla="*/ 1765699 w 2154927"/>
              <a:gd name="connsiteY6" fmla="*/ 974039 h 2637694"/>
              <a:gd name="connsiteX7" fmla="*/ 1706981 w 2154927"/>
              <a:gd name="connsiteY7" fmla="*/ 1105169 h 2637694"/>
              <a:gd name="connsiteX8" fmla="*/ 1706981 w 2154927"/>
              <a:gd name="connsiteY8" fmla="*/ 1109691 h 2637694"/>
              <a:gd name="connsiteX9" fmla="*/ 1765699 w 2154927"/>
              <a:gd name="connsiteY9" fmla="*/ 1245343 h 2637694"/>
              <a:gd name="connsiteX10" fmla="*/ 2099943 w 2154927"/>
              <a:gd name="connsiteY10" fmla="*/ 1575431 h 2637694"/>
              <a:gd name="connsiteX11" fmla="*/ 2131561 w 2154927"/>
              <a:gd name="connsiteY11" fmla="*/ 1801518 h 2637694"/>
              <a:gd name="connsiteX12" fmla="*/ 1928305 w 2154927"/>
              <a:gd name="connsiteY12" fmla="*/ 2154214 h 2637694"/>
              <a:gd name="connsiteX13" fmla="*/ 1716015 w 2154927"/>
              <a:gd name="connsiteY13" fmla="*/ 2240127 h 2637694"/>
              <a:gd name="connsiteX14" fmla="*/ 1259817 w 2154927"/>
              <a:gd name="connsiteY14" fmla="*/ 2118040 h 2637694"/>
              <a:gd name="connsiteX15" fmla="*/ 1115279 w 2154927"/>
              <a:gd name="connsiteY15" fmla="*/ 2136127 h 2637694"/>
              <a:gd name="connsiteX16" fmla="*/ 1115279 w 2154927"/>
              <a:gd name="connsiteY16" fmla="*/ 2140648 h 2637694"/>
              <a:gd name="connsiteX17" fmla="*/ 1024943 w 2154927"/>
              <a:gd name="connsiteY17" fmla="*/ 2253692 h 2637694"/>
              <a:gd name="connsiteX18" fmla="*/ 946270 w 2154927"/>
              <a:gd name="connsiteY18" fmla="*/ 2559643 h 2637694"/>
              <a:gd name="connsiteX19" fmla="*/ 929472 w 2154927"/>
              <a:gd name="connsiteY19" fmla="*/ 2624966 h 2637694"/>
              <a:gd name="connsiteX20" fmla="*/ 868931 w 2154927"/>
              <a:gd name="connsiteY20" fmla="*/ 2629732 h 2637694"/>
              <a:gd name="connsiteX21" fmla="*/ 476170 w 2154927"/>
              <a:gd name="connsiteY21" fmla="*/ 2612831 h 2637694"/>
              <a:gd name="connsiteX22" fmla="*/ 324673 w 2154927"/>
              <a:gd name="connsiteY22" fmla="*/ 2607775 h 2637694"/>
              <a:gd name="connsiteX23" fmla="*/ 151368 w 2154927"/>
              <a:gd name="connsiteY23" fmla="*/ 2317222 h 2637694"/>
              <a:gd name="connsiteX24" fmla="*/ 92175 w 2154927"/>
              <a:gd name="connsiteY24" fmla="*/ 1952602 h 2637694"/>
              <a:gd name="connsiteX25" fmla="*/ 242632 w 2154927"/>
              <a:gd name="connsiteY25" fmla="*/ 1652102 h 2637694"/>
              <a:gd name="connsiteX26" fmla="*/ 351438 w 2154927"/>
              <a:gd name="connsiteY26" fmla="*/ 1601267 h 2637694"/>
              <a:gd name="connsiteX27" fmla="*/ 377055 w 2154927"/>
              <a:gd name="connsiteY27" fmla="*/ 1517705 h 2637694"/>
              <a:gd name="connsiteX28" fmla="*/ 251170 w 2154927"/>
              <a:gd name="connsiteY28" fmla="*/ 1451920 h 2637694"/>
              <a:gd name="connsiteX29" fmla="*/ 11060 w 2154927"/>
              <a:gd name="connsiteY29" fmla="*/ 1283645 h 2637694"/>
              <a:gd name="connsiteX30" fmla="*/ 61714 w 2154927"/>
              <a:gd name="connsiteY30" fmla="*/ 1050372 h 2637694"/>
              <a:gd name="connsiteX31" fmla="*/ 252096 w 2154927"/>
              <a:gd name="connsiteY31" fmla="*/ 722292 h 2637694"/>
              <a:gd name="connsiteX32" fmla="*/ 459093 w 2154927"/>
              <a:gd name="connsiteY32" fmla="*/ 515523 h 2637694"/>
              <a:gd name="connsiteX33" fmla="*/ 847585 w 2154927"/>
              <a:gd name="connsiteY33" fmla="*/ 653425 h 2637694"/>
              <a:gd name="connsiteX34" fmla="*/ 916813 w 2154927"/>
              <a:gd name="connsiteY34" fmla="*/ 661619 h 2637694"/>
              <a:gd name="connsiteX35" fmla="*/ 869853 w 2154927"/>
              <a:gd name="connsiteY35" fmla="*/ 535839 h 2637694"/>
              <a:gd name="connsiteX36" fmla="*/ 906659 w 2154927"/>
              <a:gd name="connsiteY36" fmla="*/ 368042 h 2637694"/>
              <a:gd name="connsiteX37" fmla="*/ 1085388 w 2154927"/>
              <a:gd name="connsiteY37" fmla="*/ 23459 h 2637694"/>
              <a:gd name="connsiteX38" fmla="*/ 1363923 w 2154927"/>
              <a:gd name="connsiteY38" fmla="*/ 81392 h 2637694"/>
              <a:gd name="connsiteX0" fmla="*/ 1363923 w 2154927"/>
              <a:gd name="connsiteY0" fmla="*/ 81392 h 2637694"/>
              <a:gd name="connsiteX1" fmla="*/ 1740878 w 2154927"/>
              <a:gd name="connsiteY1" fmla="*/ 81392 h 2637694"/>
              <a:gd name="connsiteX2" fmla="*/ 1908414 w 2154927"/>
              <a:gd name="connsiteY2" fmla="*/ 211098 h 2637694"/>
              <a:gd name="connsiteX3" fmla="*/ 2018835 w 2154927"/>
              <a:gd name="connsiteY3" fmla="*/ 630735 h 2637694"/>
              <a:gd name="connsiteX4" fmla="*/ 2048130 w 2154927"/>
              <a:gd name="connsiteY4" fmla="*/ 691299 h 2637694"/>
              <a:gd name="connsiteX5" fmla="*/ 2018341 w 2154927"/>
              <a:gd name="connsiteY5" fmla="*/ 721121 h 2637694"/>
              <a:gd name="connsiteX6" fmla="*/ 1765699 w 2154927"/>
              <a:gd name="connsiteY6" fmla="*/ 974039 h 2637694"/>
              <a:gd name="connsiteX7" fmla="*/ 1706981 w 2154927"/>
              <a:gd name="connsiteY7" fmla="*/ 1105169 h 2637694"/>
              <a:gd name="connsiteX8" fmla="*/ 1706981 w 2154927"/>
              <a:gd name="connsiteY8" fmla="*/ 1109691 h 2637694"/>
              <a:gd name="connsiteX9" fmla="*/ 1765699 w 2154927"/>
              <a:gd name="connsiteY9" fmla="*/ 1245343 h 2637694"/>
              <a:gd name="connsiteX10" fmla="*/ 2099943 w 2154927"/>
              <a:gd name="connsiteY10" fmla="*/ 1575431 h 2637694"/>
              <a:gd name="connsiteX11" fmla="*/ 2131561 w 2154927"/>
              <a:gd name="connsiteY11" fmla="*/ 1801518 h 2637694"/>
              <a:gd name="connsiteX12" fmla="*/ 1928305 w 2154927"/>
              <a:gd name="connsiteY12" fmla="*/ 2154214 h 2637694"/>
              <a:gd name="connsiteX13" fmla="*/ 1716015 w 2154927"/>
              <a:gd name="connsiteY13" fmla="*/ 2240127 h 2637694"/>
              <a:gd name="connsiteX14" fmla="*/ 1259817 w 2154927"/>
              <a:gd name="connsiteY14" fmla="*/ 2118040 h 2637694"/>
              <a:gd name="connsiteX15" fmla="*/ 1115279 w 2154927"/>
              <a:gd name="connsiteY15" fmla="*/ 2136127 h 2637694"/>
              <a:gd name="connsiteX16" fmla="*/ 1115279 w 2154927"/>
              <a:gd name="connsiteY16" fmla="*/ 2140648 h 2637694"/>
              <a:gd name="connsiteX17" fmla="*/ 1024943 w 2154927"/>
              <a:gd name="connsiteY17" fmla="*/ 2253692 h 2637694"/>
              <a:gd name="connsiteX18" fmla="*/ 946270 w 2154927"/>
              <a:gd name="connsiteY18" fmla="*/ 2559643 h 2637694"/>
              <a:gd name="connsiteX19" fmla="*/ 929472 w 2154927"/>
              <a:gd name="connsiteY19" fmla="*/ 2624966 h 2637694"/>
              <a:gd name="connsiteX20" fmla="*/ 868931 w 2154927"/>
              <a:gd name="connsiteY20" fmla="*/ 2629732 h 2637694"/>
              <a:gd name="connsiteX21" fmla="*/ 476170 w 2154927"/>
              <a:gd name="connsiteY21" fmla="*/ 2612831 h 2637694"/>
              <a:gd name="connsiteX22" fmla="*/ 324673 w 2154927"/>
              <a:gd name="connsiteY22" fmla="*/ 2607775 h 2637694"/>
              <a:gd name="connsiteX23" fmla="*/ 151368 w 2154927"/>
              <a:gd name="connsiteY23" fmla="*/ 2317222 h 2637694"/>
              <a:gd name="connsiteX24" fmla="*/ 92175 w 2154927"/>
              <a:gd name="connsiteY24" fmla="*/ 1952602 h 2637694"/>
              <a:gd name="connsiteX25" fmla="*/ 242632 w 2154927"/>
              <a:gd name="connsiteY25" fmla="*/ 1652102 h 2637694"/>
              <a:gd name="connsiteX26" fmla="*/ 351438 w 2154927"/>
              <a:gd name="connsiteY26" fmla="*/ 1601267 h 2637694"/>
              <a:gd name="connsiteX27" fmla="*/ 377055 w 2154927"/>
              <a:gd name="connsiteY27" fmla="*/ 1517705 h 2637694"/>
              <a:gd name="connsiteX28" fmla="*/ 251170 w 2154927"/>
              <a:gd name="connsiteY28" fmla="*/ 1451920 h 2637694"/>
              <a:gd name="connsiteX29" fmla="*/ 11060 w 2154927"/>
              <a:gd name="connsiteY29" fmla="*/ 1283645 h 2637694"/>
              <a:gd name="connsiteX30" fmla="*/ 61714 w 2154927"/>
              <a:gd name="connsiteY30" fmla="*/ 1050372 h 2637694"/>
              <a:gd name="connsiteX31" fmla="*/ 252096 w 2154927"/>
              <a:gd name="connsiteY31" fmla="*/ 722292 h 2637694"/>
              <a:gd name="connsiteX32" fmla="*/ 459093 w 2154927"/>
              <a:gd name="connsiteY32" fmla="*/ 515523 h 2637694"/>
              <a:gd name="connsiteX33" fmla="*/ 847585 w 2154927"/>
              <a:gd name="connsiteY33" fmla="*/ 653425 h 2637694"/>
              <a:gd name="connsiteX34" fmla="*/ 916813 w 2154927"/>
              <a:gd name="connsiteY34" fmla="*/ 661619 h 2637694"/>
              <a:gd name="connsiteX35" fmla="*/ 869853 w 2154927"/>
              <a:gd name="connsiteY35" fmla="*/ 535839 h 2637694"/>
              <a:gd name="connsiteX36" fmla="*/ 970697 w 2154927"/>
              <a:gd name="connsiteY36" fmla="*/ 358660 h 2637694"/>
              <a:gd name="connsiteX37" fmla="*/ 1085388 w 2154927"/>
              <a:gd name="connsiteY37" fmla="*/ 23459 h 2637694"/>
              <a:gd name="connsiteX38" fmla="*/ 1363923 w 2154927"/>
              <a:gd name="connsiteY38" fmla="*/ 81392 h 2637694"/>
              <a:gd name="connsiteX0" fmla="*/ 1363923 w 2154927"/>
              <a:gd name="connsiteY0" fmla="*/ 69225 h 2625527"/>
              <a:gd name="connsiteX1" fmla="*/ 1740878 w 2154927"/>
              <a:gd name="connsiteY1" fmla="*/ 69225 h 2625527"/>
              <a:gd name="connsiteX2" fmla="*/ 1908414 w 2154927"/>
              <a:gd name="connsiteY2" fmla="*/ 198931 h 2625527"/>
              <a:gd name="connsiteX3" fmla="*/ 2018835 w 2154927"/>
              <a:gd name="connsiteY3" fmla="*/ 618568 h 2625527"/>
              <a:gd name="connsiteX4" fmla="*/ 2048130 w 2154927"/>
              <a:gd name="connsiteY4" fmla="*/ 679132 h 2625527"/>
              <a:gd name="connsiteX5" fmla="*/ 2018341 w 2154927"/>
              <a:gd name="connsiteY5" fmla="*/ 708954 h 2625527"/>
              <a:gd name="connsiteX6" fmla="*/ 1765699 w 2154927"/>
              <a:gd name="connsiteY6" fmla="*/ 961872 h 2625527"/>
              <a:gd name="connsiteX7" fmla="*/ 1706981 w 2154927"/>
              <a:gd name="connsiteY7" fmla="*/ 1093002 h 2625527"/>
              <a:gd name="connsiteX8" fmla="*/ 1706981 w 2154927"/>
              <a:gd name="connsiteY8" fmla="*/ 1097524 h 2625527"/>
              <a:gd name="connsiteX9" fmla="*/ 1765699 w 2154927"/>
              <a:gd name="connsiteY9" fmla="*/ 1233176 h 2625527"/>
              <a:gd name="connsiteX10" fmla="*/ 2099943 w 2154927"/>
              <a:gd name="connsiteY10" fmla="*/ 1563264 h 2625527"/>
              <a:gd name="connsiteX11" fmla="*/ 2131561 w 2154927"/>
              <a:gd name="connsiteY11" fmla="*/ 1789351 h 2625527"/>
              <a:gd name="connsiteX12" fmla="*/ 1928305 w 2154927"/>
              <a:gd name="connsiteY12" fmla="*/ 2142047 h 2625527"/>
              <a:gd name="connsiteX13" fmla="*/ 1716015 w 2154927"/>
              <a:gd name="connsiteY13" fmla="*/ 2227960 h 2625527"/>
              <a:gd name="connsiteX14" fmla="*/ 1259817 w 2154927"/>
              <a:gd name="connsiteY14" fmla="*/ 2105873 h 2625527"/>
              <a:gd name="connsiteX15" fmla="*/ 1115279 w 2154927"/>
              <a:gd name="connsiteY15" fmla="*/ 2123960 h 2625527"/>
              <a:gd name="connsiteX16" fmla="*/ 1115279 w 2154927"/>
              <a:gd name="connsiteY16" fmla="*/ 2128481 h 2625527"/>
              <a:gd name="connsiteX17" fmla="*/ 1024943 w 2154927"/>
              <a:gd name="connsiteY17" fmla="*/ 2241525 h 2625527"/>
              <a:gd name="connsiteX18" fmla="*/ 946270 w 2154927"/>
              <a:gd name="connsiteY18" fmla="*/ 2547476 h 2625527"/>
              <a:gd name="connsiteX19" fmla="*/ 929472 w 2154927"/>
              <a:gd name="connsiteY19" fmla="*/ 2612799 h 2625527"/>
              <a:gd name="connsiteX20" fmla="*/ 868931 w 2154927"/>
              <a:gd name="connsiteY20" fmla="*/ 2617565 h 2625527"/>
              <a:gd name="connsiteX21" fmla="*/ 476170 w 2154927"/>
              <a:gd name="connsiteY21" fmla="*/ 2600664 h 2625527"/>
              <a:gd name="connsiteX22" fmla="*/ 324673 w 2154927"/>
              <a:gd name="connsiteY22" fmla="*/ 2595608 h 2625527"/>
              <a:gd name="connsiteX23" fmla="*/ 151368 w 2154927"/>
              <a:gd name="connsiteY23" fmla="*/ 2305055 h 2625527"/>
              <a:gd name="connsiteX24" fmla="*/ 92175 w 2154927"/>
              <a:gd name="connsiteY24" fmla="*/ 1940435 h 2625527"/>
              <a:gd name="connsiteX25" fmla="*/ 242632 w 2154927"/>
              <a:gd name="connsiteY25" fmla="*/ 1639935 h 2625527"/>
              <a:gd name="connsiteX26" fmla="*/ 351438 w 2154927"/>
              <a:gd name="connsiteY26" fmla="*/ 1589100 h 2625527"/>
              <a:gd name="connsiteX27" fmla="*/ 377055 w 2154927"/>
              <a:gd name="connsiteY27" fmla="*/ 1505538 h 2625527"/>
              <a:gd name="connsiteX28" fmla="*/ 251170 w 2154927"/>
              <a:gd name="connsiteY28" fmla="*/ 1439753 h 2625527"/>
              <a:gd name="connsiteX29" fmla="*/ 11060 w 2154927"/>
              <a:gd name="connsiteY29" fmla="*/ 1271478 h 2625527"/>
              <a:gd name="connsiteX30" fmla="*/ 61714 w 2154927"/>
              <a:gd name="connsiteY30" fmla="*/ 1038205 h 2625527"/>
              <a:gd name="connsiteX31" fmla="*/ 252096 w 2154927"/>
              <a:gd name="connsiteY31" fmla="*/ 710125 h 2625527"/>
              <a:gd name="connsiteX32" fmla="*/ 459093 w 2154927"/>
              <a:gd name="connsiteY32" fmla="*/ 503356 h 2625527"/>
              <a:gd name="connsiteX33" fmla="*/ 847585 w 2154927"/>
              <a:gd name="connsiteY33" fmla="*/ 641258 h 2625527"/>
              <a:gd name="connsiteX34" fmla="*/ 916813 w 2154927"/>
              <a:gd name="connsiteY34" fmla="*/ 649452 h 2625527"/>
              <a:gd name="connsiteX35" fmla="*/ 869853 w 2154927"/>
              <a:gd name="connsiteY35" fmla="*/ 523672 h 2625527"/>
              <a:gd name="connsiteX36" fmla="*/ 970697 w 2154927"/>
              <a:gd name="connsiteY36" fmla="*/ 346493 h 2625527"/>
              <a:gd name="connsiteX37" fmla="*/ 1119542 w 2154927"/>
              <a:gd name="connsiteY37" fmla="*/ 25365 h 2625527"/>
              <a:gd name="connsiteX38" fmla="*/ 1363923 w 2154927"/>
              <a:gd name="connsiteY38" fmla="*/ 69225 h 2625527"/>
              <a:gd name="connsiteX0" fmla="*/ 1363923 w 2154927"/>
              <a:gd name="connsiteY0" fmla="*/ 69225 h 2625527"/>
              <a:gd name="connsiteX1" fmla="*/ 1557301 w 2154927"/>
              <a:gd name="connsiteY1" fmla="*/ 134898 h 2625527"/>
              <a:gd name="connsiteX2" fmla="*/ 1908414 w 2154927"/>
              <a:gd name="connsiteY2" fmla="*/ 198931 h 2625527"/>
              <a:gd name="connsiteX3" fmla="*/ 2018835 w 2154927"/>
              <a:gd name="connsiteY3" fmla="*/ 618568 h 2625527"/>
              <a:gd name="connsiteX4" fmla="*/ 2048130 w 2154927"/>
              <a:gd name="connsiteY4" fmla="*/ 679132 h 2625527"/>
              <a:gd name="connsiteX5" fmla="*/ 2018341 w 2154927"/>
              <a:gd name="connsiteY5" fmla="*/ 708954 h 2625527"/>
              <a:gd name="connsiteX6" fmla="*/ 1765699 w 2154927"/>
              <a:gd name="connsiteY6" fmla="*/ 961872 h 2625527"/>
              <a:gd name="connsiteX7" fmla="*/ 1706981 w 2154927"/>
              <a:gd name="connsiteY7" fmla="*/ 1093002 h 2625527"/>
              <a:gd name="connsiteX8" fmla="*/ 1706981 w 2154927"/>
              <a:gd name="connsiteY8" fmla="*/ 1097524 h 2625527"/>
              <a:gd name="connsiteX9" fmla="*/ 1765699 w 2154927"/>
              <a:gd name="connsiteY9" fmla="*/ 1233176 h 2625527"/>
              <a:gd name="connsiteX10" fmla="*/ 2099943 w 2154927"/>
              <a:gd name="connsiteY10" fmla="*/ 1563264 h 2625527"/>
              <a:gd name="connsiteX11" fmla="*/ 2131561 w 2154927"/>
              <a:gd name="connsiteY11" fmla="*/ 1789351 h 2625527"/>
              <a:gd name="connsiteX12" fmla="*/ 1928305 w 2154927"/>
              <a:gd name="connsiteY12" fmla="*/ 2142047 h 2625527"/>
              <a:gd name="connsiteX13" fmla="*/ 1716015 w 2154927"/>
              <a:gd name="connsiteY13" fmla="*/ 2227960 h 2625527"/>
              <a:gd name="connsiteX14" fmla="*/ 1259817 w 2154927"/>
              <a:gd name="connsiteY14" fmla="*/ 2105873 h 2625527"/>
              <a:gd name="connsiteX15" fmla="*/ 1115279 w 2154927"/>
              <a:gd name="connsiteY15" fmla="*/ 2123960 h 2625527"/>
              <a:gd name="connsiteX16" fmla="*/ 1115279 w 2154927"/>
              <a:gd name="connsiteY16" fmla="*/ 2128481 h 2625527"/>
              <a:gd name="connsiteX17" fmla="*/ 1024943 w 2154927"/>
              <a:gd name="connsiteY17" fmla="*/ 2241525 h 2625527"/>
              <a:gd name="connsiteX18" fmla="*/ 946270 w 2154927"/>
              <a:gd name="connsiteY18" fmla="*/ 2547476 h 2625527"/>
              <a:gd name="connsiteX19" fmla="*/ 929472 w 2154927"/>
              <a:gd name="connsiteY19" fmla="*/ 2612799 h 2625527"/>
              <a:gd name="connsiteX20" fmla="*/ 868931 w 2154927"/>
              <a:gd name="connsiteY20" fmla="*/ 2617565 h 2625527"/>
              <a:gd name="connsiteX21" fmla="*/ 476170 w 2154927"/>
              <a:gd name="connsiteY21" fmla="*/ 2600664 h 2625527"/>
              <a:gd name="connsiteX22" fmla="*/ 324673 w 2154927"/>
              <a:gd name="connsiteY22" fmla="*/ 2595608 h 2625527"/>
              <a:gd name="connsiteX23" fmla="*/ 151368 w 2154927"/>
              <a:gd name="connsiteY23" fmla="*/ 2305055 h 2625527"/>
              <a:gd name="connsiteX24" fmla="*/ 92175 w 2154927"/>
              <a:gd name="connsiteY24" fmla="*/ 1940435 h 2625527"/>
              <a:gd name="connsiteX25" fmla="*/ 242632 w 2154927"/>
              <a:gd name="connsiteY25" fmla="*/ 1639935 h 2625527"/>
              <a:gd name="connsiteX26" fmla="*/ 351438 w 2154927"/>
              <a:gd name="connsiteY26" fmla="*/ 1589100 h 2625527"/>
              <a:gd name="connsiteX27" fmla="*/ 377055 w 2154927"/>
              <a:gd name="connsiteY27" fmla="*/ 1505538 h 2625527"/>
              <a:gd name="connsiteX28" fmla="*/ 251170 w 2154927"/>
              <a:gd name="connsiteY28" fmla="*/ 1439753 h 2625527"/>
              <a:gd name="connsiteX29" fmla="*/ 11060 w 2154927"/>
              <a:gd name="connsiteY29" fmla="*/ 1271478 h 2625527"/>
              <a:gd name="connsiteX30" fmla="*/ 61714 w 2154927"/>
              <a:gd name="connsiteY30" fmla="*/ 1038205 h 2625527"/>
              <a:gd name="connsiteX31" fmla="*/ 252096 w 2154927"/>
              <a:gd name="connsiteY31" fmla="*/ 710125 h 2625527"/>
              <a:gd name="connsiteX32" fmla="*/ 459093 w 2154927"/>
              <a:gd name="connsiteY32" fmla="*/ 503356 h 2625527"/>
              <a:gd name="connsiteX33" fmla="*/ 847585 w 2154927"/>
              <a:gd name="connsiteY33" fmla="*/ 641258 h 2625527"/>
              <a:gd name="connsiteX34" fmla="*/ 916813 w 2154927"/>
              <a:gd name="connsiteY34" fmla="*/ 649452 h 2625527"/>
              <a:gd name="connsiteX35" fmla="*/ 869853 w 2154927"/>
              <a:gd name="connsiteY35" fmla="*/ 523672 h 2625527"/>
              <a:gd name="connsiteX36" fmla="*/ 970697 w 2154927"/>
              <a:gd name="connsiteY36" fmla="*/ 346493 h 2625527"/>
              <a:gd name="connsiteX37" fmla="*/ 1119542 w 2154927"/>
              <a:gd name="connsiteY37" fmla="*/ 25365 h 2625527"/>
              <a:gd name="connsiteX38" fmla="*/ 1363923 w 2154927"/>
              <a:gd name="connsiteY38" fmla="*/ 69225 h 2625527"/>
              <a:gd name="connsiteX0" fmla="*/ 1363923 w 2154927"/>
              <a:gd name="connsiteY0" fmla="*/ 69225 h 2625527"/>
              <a:gd name="connsiteX1" fmla="*/ 1557301 w 2154927"/>
              <a:gd name="connsiteY1" fmla="*/ 134898 h 2625527"/>
              <a:gd name="connsiteX2" fmla="*/ 1763260 w 2154927"/>
              <a:gd name="connsiteY2" fmla="*/ 255223 h 2625527"/>
              <a:gd name="connsiteX3" fmla="*/ 2018835 w 2154927"/>
              <a:gd name="connsiteY3" fmla="*/ 618568 h 2625527"/>
              <a:gd name="connsiteX4" fmla="*/ 2048130 w 2154927"/>
              <a:gd name="connsiteY4" fmla="*/ 679132 h 2625527"/>
              <a:gd name="connsiteX5" fmla="*/ 2018341 w 2154927"/>
              <a:gd name="connsiteY5" fmla="*/ 708954 h 2625527"/>
              <a:gd name="connsiteX6" fmla="*/ 1765699 w 2154927"/>
              <a:gd name="connsiteY6" fmla="*/ 961872 h 2625527"/>
              <a:gd name="connsiteX7" fmla="*/ 1706981 w 2154927"/>
              <a:gd name="connsiteY7" fmla="*/ 1093002 h 2625527"/>
              <a:gd name="connsiteX8" fmla="*/ 1706981 w 2154927"/>
              <a:gd name="connsiteY8" fmla="*/ 1097524 h 2625527"/>
              <a:gd name="connsiteX9" fmla="*/ 1765699 w 2154927"/>
              <a:gd name="connsiteY9" fmla="*/ 1233176 h 2625527"/>
              <a:gd name="connsiteX10" fmla="*/ 2099943 w 2154927"/>
              <a:gd name="connsiteY10" fmla="*/ 1563264 h 2625527"/>
              <a:gd name="connsiteX11" fmla="*/ 2131561 w 2154927"/>
              <a:gd name="connsiteY11" fmla="*/ 1789351 h 2625527"/>
              <a:gd name="connsiteX12" fmla="*/ 1928305 w 2154927"/>
              <a:gd name="connsiteY12" fmla="*/ 2142047 h 2625527"/>
              <a:gd name="connsiteX13" fmla="*/ 1716015 w 2154927"/>
              <a:gd name="connsiteY13" fmla="*/ 2227960 h 2625527"/>
              <a:gd name="connsiteX14" fmla="*/ 1259817 w 2154927"/>
              <a:gd name="connsiteY14" fmla="*/ 2105873 h 2625527"/>
              <a:gd name="connsiteX15" fmla="*/ 1115279 w 2154927"/>
              <a:gd name="connsiteY15" fmla="*/ 2123960 h 2625527"/>
              <a:gd name="connsiteX16" fmla="*/ 1115279 w 2154927"/>
              <a:gd name="connsiteY16" fmla="*/ 2128481 h 2625527"/>
              <a:gd name="connsiteX17" fmla="*/ 1024943 w 2154927"/>
              <a:gd name="connsiteY17" fmla="*/ 2241525 h 2625527"/>
              <a:gd name="connsiteX18" fmla="*/ 946270 w 2154927"/>
              <a:gd name="connsiteY18" fmla="*/ 2547476 h 2625527"/>
              <a:gd name="connsiteX19" fmla="*/ 929472 w 2154927"/>
              <a:gd name="connsiteY19" fmla="*/ 2612799 h 2625527"/>
              <a:gd name="connsiteX20" fmla="*/ 868931 w 2154927"/>
              <a:gd name="connsiteY20" fmla="*/ 2617565 h 2625527"/>
              <a:gd name="connsiteX21" fmla="*/ 476170 w 2154927"/>
              <a:gd name="connsiteY21" fmla="*/ 2600664 h 2625527"/>
              <a:gd name="connsiteX22" fmla="*/ 324673 w 2154927"/>
              <a:gd name="connsiteY22" fmla="*/ 2595608 h 2625527"/>
              <a:gd name="connsiteX23" fmla="*/ 151368 w 2154927"/>
              <a:gd name="connsiteY23" fmla="*/ 2305055 h 2625527"/>
              <a:gd name="connsiteX24" fmla="*/ 92175 w 2154927"/>
              <a:gd name="connsiteY24" fmla="*/ 1940435 h 2625527"/>
              <a:gd name="connsiteX25" fmla="*/ 242632 w 2154927"/>
              <a:gd name="connsiteY25" fmla="*/ 1639935 h 2625527"/>
              <a:gd name="connsiteX26" fmla="*/ 351438 w 2154927"/>
              <a:gd name="connsiteY26" fmla="*/ 1589100 h 2625527"/>
              <a:gd name="connsiteX27" fmla="*/ 377055 w 2154927"/>
              <a:gd name="connsiteY27" fmla="*/ 1505538 h 2625527"/>
              <a:gd name="connsiteX28" fmla="*/ 251170 w 2154927"/>
              <a:gd name="connsiteY28" fmla="*/ 1439753 h 2625527"/>
              <a:gd name="connsiteX29" fmla="*/ 11060 w 2154927"/>
              <a:gd name="connsiteY29" fmla="*/ 1271478 h 2625527"/>
              <a:gd name="connsiteX30" fmla="*/ 61714 w 2154927"/>
              <a:gd name="connsiteY30" fmla="*/ 1038205 h 2625527"/>
              <a:gd name="connsiteX31" fmla="*/ 252096 w 2154927"/>
              <a:gd name="connsiteY31" fmla="*/ 710125 h 2625527"/>
              <a:gd name="connsiteX32" fmla="*/ 459093 w 2154927"/>
              <a:gd name="connsiteY32" fmla="*/ 503356 h 2625527"/>
              <a:gd name="connsiteX33" fmla="*/ 847585 w 2154927"/>
              <a:gd name="connsiteY33" fmla="*/ 641258 h 2625527"/>
              <a:gd name="connsiteX34" fmla="*/ 916813 w 2154927"/>
              <a:gd name="connsiteY34" fmla="*/ 649452 h 2625527"/>
              <a:gd name="connsiteX35" fmla="*/ 869853 w 2154927"/>
              <a:gd name="connsiteY35" fmla="*/ 523672 h 2625527"/>
              <a:gd name="connsiteX36" fmla="*/ 970697 w 2154927"/>
              <a:gd name="connsiteY36" fmla="*/ 346493 h 2625527"/>
              <a:gd name="connsiteX37" fmla="*/ 1119542 w 2154927"/>
              <a:gd name="connsiteY37" fmla="*/ 25365 h 2625527"/>
              <a:gd name="connsiteX38" fmla="*/ 1363923 w 2154927"/>
              <a:gd name="connsiteY38" fmla="*/ 69225 h 2625527"/>
              <a:gd name="connsiteX0" fmla="*/ 1363923 w 2154927"/>
              <a:gd name="connsiteY0" fmla="*/ 69225 h 2625527"/>
              <a:gd name="connsiteX1" fmla="*/ 1557301 w 2154927"/>
              <a:gd name="connsiteY1" fmla="*/ 134898 h 2625527"/>
              <a:gd name="connsiteX2" fmla="*/ 1763260 w 2154927"/>
              <a:gd name="connsiteY2" fmla="*/ 255223 h 2625527"/>
              <a:gd name="connsiteX3" fmla="*/ 1873681 w 2154927"/>
              <a:gd name="connsiteY3" fmla="*/ 646714 h 2625527"/>
              <a:gd name="connsiteX4" fmla="*/ 2048130 w 2154927"/>
              <a:gd name="connsiteY4" fmla="*/ 679132 h 2625527"/>
              <a:gd name="connsiteX5" fmla="*/ 2018341 w 2154927"/>
              <a:gd name="connsiteY5" fmla="*/ 708954 h 2625527"/>
              <a:gd name="connsiteX6" fmla="*/ 1765699 w 2154927"/>
              <a:gd name="connsiteY6" fmla="*/ 961872 h 2625527"/>
              <a:gd name="connsiteX7" fmla="*/ 1706981 w 2154927"/>
              <a:gd name="connsiteY7" fmla="*/ 1093002 h 2625527"/>
              <a:gd name="connsiteX8" fmla="*/ 1706981 w 2154927"/>
              <a:gd name="connsiteY8" fmla="*/ 1097524 h 2625527"/>
              <a:gd name="connsiteX9" fmla="*/ 1765699 w 2154927"/>
              <a:gd name="connsiteY9" fmla="*/ 1233176 h 2625527"/>
              <a:gd name="connsiteX10" fmla="*/ 2099943 w 2154927"/>
              <a:gd name="connsiteY10" fmla="*/ 1563264 h 2625527"/>
              <a:gd name="connsiteX11" fmla="*/ 2131561 w 2154927"/>
              <a:gd name="connsiteY11" fmla="*/ 1789351 h 2625527"/>
              <a:gd name="connsiteX12" fmla="*/ 1928305 w 2154927"/>
              <a:gd name="connsiteY12" fmla="*/ 2142047 h 2625527"/>
              <a:gd name="connsiteX13" fmla="*/ 1716015 w 2154927"/>
              <a:gd name="connsiteY13" fmla="*/ 2227960 h 2625527"/>
              <a:gd name="connsiteX14" fmla="*/ 1259817 w 2154927"/>
              <a:gd name="connsiteY14" fmla="*/ 2105873 h 2625527"/>
              <a:gd name="connsiteX15" fmla="*/ 1115279 w 2154927"/>
              <a:gd name="connsiteY15" fmla="*/ 2123960 h 2625527"/>
              <a:gd name="connsiteX16" fmla="*/ 1115279 w 2154927"/>
              <a:gd name="connsiteY16" fmla="*/ 2128481 h 2625527"/>
              <a:gd name="connsiteX17" fmla="*/ 1024943 w 2154927"/>
              <a:gd name="connsiteY17" fmla="*/ 2241525 h 2625527"/>
              <a:gd name="connsiteX18" fmla="*/ 946270 w 2154927"/>
              <a:gd name="connsiteY18" fmla="*/ 2547476 h 2625527"/>
              <a:gd name="connsiteX19" fmla="*/ 929472 w 2154927"/>
              <a:gd name="connsiteY19" fmla="*/ 2612799 h 2625527"/>
              <a:gd name="connsiteX20" fmla="*/ 868931 w 2154927"/>
              <a:gd name="connsiteY20" fmla="*/ 2617565 h 2625527"/>
              <a:gd name="connsiteX21" fmla="*/ 476170 w 2154927"/>
              <a:gd name="connsiteY21" fmla="*/ 2600664 h 2625527"/>
              <a:gd name="connsiteX22" fmla="*/ 324673 w 2154927"/>
              <a:gd name="connsiteY22" fmla="*/ 2595608 h 2625527"/>
              <a:gd name="connsiteX23" fmla="*/ 151368 w 2154927"/>
              <a:gd name="connsiteY23" fmla="*/ 2305055 h 2625527"/>
              <a:gd name="connsiteX24" fmla="*/ 92175 w 2154927"/>
              <a:gd name="connsiteY24" fmla="*/ 1940435 h 2625527"/>
              <a:gd name="connsiteX25" fmla="*/ 242632 w 2154927"/>
              <a:gd name="connsiteY25" fmla="*/ 1639935 h 2625527"/>
              <a:gd name="connsiteX26" fmla="*/ 351438 w 2154927"/>
              <a:gd name="connsiteY26" fmla="*/ 1589100 h 2625527"/>
              <a:gd name="connsiteX27" fmla="*/ 377055 w 2154927"/>
              <a:gd name="connsiteY27" fmla="*/ 1505538 h 2625527"/>
              <a:gd name="connsiteX28" fmla="*/ 251170 w 2154927"/>
              <a:gd name="connsiteY28" fmla="*/ 1439753 h 2625527"/>
              <a:gd name="connsiteX29" fmla="*/ 11060 w 2154927"/>
              <a:gd name="connsiteY29" fmla="*/ 1271478 h 2625527"/>
              <a:gd name="connsiteX30" fmla="*/ 61714 w 2154927"/>
              <a:gd name="connsiteY30" fmla="*/ 1038205 h 2625527"/>
              <a:gd name="connsiteX31" fmla="*/ 252096 w 2154927"/>
              <a:gd name="connsiteY31" fmla="*/ 710125 h 2625527"/>
              <a:gd name="connsiteX32" fmla="*/ 459093 w 2154927"/>
              <a:gd name="connsiteY32" fmla="*/ 503356 h 2625527"/>
              <a:gd name="connsiteX33" fmla="*/ 847585 w 2154927"/>
              <a:gd name="connsiteY33" fmla="*/ 641258 h 2625527"/>
              <a:gd name="connsiteX34" fmla="*/ 916813 w 2154927"/>
              <a:gd name="connsiteY34" fmla="*/ 649452 h 2625527"/>
              <a:gd name="connsiteX35" fmla="*/ 869853 w 2154927"/>
              <a:gd name="connsiteY35" fmla="*/ 523672 h 2625527"/>
              <a:gd name="connsiteX36" fmla="*/ 970697 w 2154927"/>
              <a:gd name="connsiteY36" fmla="*/ 346493 h 2625527"/>
              <a:gd name="connsiteX37" fmla="*/ 1119542 w 2154927"/>
              <a:gd name="connsiteY37" fmla="*/ 25365 h 2625527"/>
              <a:gd name="connsiteX38" fmla="*/ 1363923 w 2154927"/>
              <a:gd name="connsiteY38" fmla="*/ 69225 h 2625527"/>
              <a:gd name="connsiteX0" fmla="*/ 1363923 w 2154927"/>
              <a:gd name="connsiteY0" fmla="*/ 69225 h 2625527"/>
              <a:gd name="connsiteX1" fmla="*/ 1557301 w 2154927"/>
              <a:gd name="connsiteY1" fmla="*/ 134898 h 2625527"/>
              <a:gd name="connsiteX2" fmla="*/ 1763260 w 2154927"/>
              <a:gd name="connsiteY2" fmla="*/ 255223 h 2625527"/>
              <a:gd name="connsiteX3" fmla="*/ 1873681 w 2154927"/>
              <a:gd name="connsiteY3" fmla="*/ 646714 h 2625527"/>
              <a:gd name="connsiteX4" fmla="*/ 2048130 w 2154927"/>
              <a:gd name="connsiteY4" fmla="*/ 679132 h 2625527"/>
              <a:gd name="connsiteX5" fmla="*/ 1894534 w 2154927"/>
              <a:gd name="connsiteY5" fmla="*/ 826228 h 2625527"/>
              <a:gd name="connsiteX6" fmla="*/ 1765699 w 2154927"/>
              <a:gd name="connsiteY6" fmla="*/ 961872 h 2625527"/>
              <a:gd name="connsiteX7" fmla="*/ 1706981 w 2154927"/>
              <a:gd name="connsiteY7" fmla="*/ 1093002 h 2625527"/>
              <a:gd name="connsiteX8" fmla="*/ 1706981 w 2154927"/>
              <a:gd name="connsiteY8" fmla="*/ 1097524 h 2625527"/>
              <a:gd name="connsiteX9" fmla="*/ 1765699 w 2154927"/>
              <a:gd name="connsiteY9" fmla="*/ 1233176 h 2625527"/>
              <a:gd name="connsiteX10" fmla="*/ 2099943 w 2154927"/>
              <a:gd name="connsiteY10" fmla="*/ 1563264 h 2625527"/>
              <a:gd name="connsiteX11" fmla="*/ 2131561 w 2154927"/>
              <a:gd name="connsiteY11" fmla="*/ 1789351 h 2625527"/>
              <a:gd name="connsiteX12" fmla="*/ 1928305 w 2154927"/>
              <a:gd name="connsiteY12" fmla="*/ 2142047 h 2625527"/>
              <a:gd name="connsiteX13" fmla="*/ 1716015 w 2154927"/>
              <a:gd name="connsiteY13" fmla="*/ 2227960 h 2625527"/>
              <a:gd name="connsiteX14" fmla="*/ 1259817 w 2154927"/>
              <a:gd name="connsiteY14" fmla="*/ 2105873 h 2625527"/>
              <a:gd name="connsiteX15" fmla="*/ 1115279 w 2154927"/>
              <a:gd name="connsiteY15" fmla="*/ 2123960 h 2625527"/>
              <a:gd name="connsiteX16" fmla="*/ 1115279 w 2154927"/>
              <a:gd name="connsiteY16" fmla="*/ 2128481 h 2625527"/>
              <a:gd name="connsiteX17" fmla="*/ 1024943 w 2154927"/>
              <a:gd name="connsiteY17" fmla="*/ 2241525 h 2625527"/>
              <a:gd name="connsiteX18" fmla="*/ 946270 w 2154927"/>
              <a:gd name="connsiteY18" fmla="*/ 2547476 h 2625527"/>
              <a:gd name="connsiteX19" fmla="*/ 929472 w 2154927"/>
              <a:gd name="connsiteY19" fmla="*/ 2612799 h 2625527"/>
              <a:gd name="connsiteX20" fmla="*/ 868931 w 2154927"/>
              <a:gd name="connsiteY20" fmla="*/ 2617565 h 2625527"/>
              <a:gd name="connsiteX21" fmla="*/ 476170 w 2154927"/>
              <a:gd name="connsiteY21" fmla="*/ 2600664 h 2625527"/>
              <a:gd name="connsiteX22" fmla="*/ 324673 w 2154927"/>
              <a:gd name="connsiteY22" fmla="*/ 2595608 h 2625527"/>
              <a:gd name="connsiteX23" fmla="*/ 151368 w 2154927"/>
              <a:gd name="connsiteY23" fmla="*/ 2305055 h 2625527"/>
              <a:gd name="connsiteX24" fmla="*/ 92175 w 2154927"/>
              <a:gd name="connsiteY24" fmla="*/ 1940435 h 2625527"/>
              <a:gd name="connsiteX25" fmla="*/ 242632 w 2154927"/>
              <a:gd name="connsiteY25" fmla="*/ 1639935 h 2625527"/>
              <a:gd name="connsiteX26" fmla="*/ 351438 w 2154927"/>
              <a:gd name="connsiteY26" fmla="*/ 1589100 h 2625527"/>
              <a:gd name="connsiteX27" fmla="*/ 377055 w 2154927"/>
              <a:gd name="connsiteY27" fmla="*/ 1505538 h 2625527"/>
              <a:gd name="connsiteX28" fmla="*/ 251170 w 2154927"/>
              <a:gd name="connsiteY28" fmla="*/ 1439753 h 2625527"/>
              <a:gd name="connsiteX29" fmla="*/ 11060 w 2154927"/>
              <a:gd name="connsiteY29" fmla="*/ 1271478 h 2625527"/>
              <a:gd name="connsiteX30" fmla="*/ 61714 w 2154927"/>
              <a:gd name="connsiteY30" fmla="*/ 1038205 h 2625527"/>
              <a:gd name="connsiteX31" fmla="*/ 252096 w 2154927"/>
              <a:gd name="connsiteY31" fmla="*/ 710125 h 2625527"/>
              <a:gd name="connsiteX32" fmla="*/ 459093 w 2154927"/>
              <a:gd name="connsiteY32" fmla="*/ 503356 h 2625527"/>
              <a:gd name="connsiteX33" fmla="*/ 847585 w 2154927"/>
              <a:gd name="connsiteY33" fmla="*/ 641258 h 2625527"/>
              <a:gd name="connsiteX34" fmla="*/ 916813 w 2154927"/>
              <a:gd name="connsiteY34" fmla="*/ 649452 h 2625527"/>
              <a:gd name="connsiteX35" fmla="*/ 869853 w 2154927"/>
              <a:gd name="connsiteY35" fmla="*/ 523672 h 2625527"/>
              <a:gd name="connsiteX36" fmla="*/ 970697 w 2154927"/>
              <a:gd name="connsiteY36" fmla="*/ 346493 h 2625527"/>
              <a:gd name="connsiteX37" fmla="*/ 1119542 w 2154927"/>
              <a:gd name="connsiteY37" fmla="*/ 25365 h 2625527"/>
              <a:gd name="connsiteX38" fmla="*/ 1363923 w 2154927"/>
              <a:gd name="connsiteY38" fmla="*/ 69225 h 2625527"/>
              <a:gd name="connsiteX0" fmla="*/ 1363923 w 2154927"/>
              <a:gd name="connsiteY0" fmla="*/ 69225 h 2625527"/>
              <a:gd name="connsiteX1" fmla="*/ 1557301 w 2154927"/>
              <a:gd name="connsiteY1" fmla="*/ 134898 h 2625527"/>
              <a:gd name="connsiteX2" fmla="*/ 1763260 w 2154927"/>
              <a:gd name="connsiteY2" fmla="*/ 255223 h 2625527"/>
              <a:gd name="connsiteX3" fmla="*/ 1873681 w 2154927"/>
              <a:gd name="connsiteY3" fmla="*/ 646714 h 2625527"/>
              <a:gd name="connsiteX4" fmla="*/ 1924322 w 2154927"/>
              <a:gd name="connsiteY4" fmla="*/ 721351 h 2625527"/>
              <a:gd name="connsiteX5" fmla="*/ 1894534 w 2154927"/>
              <a:gd name="connsiteY5" fmla="*/ 826228 h 2625527"/>
              <a:gd name="connsiteX6" fmla="*/ 1765699 w 2154927"/>
              <a:gd name="connsiteY6" fmla="*/ 961872 h 2625527"/>
              <a:gd name="connsiteX7" fmla="*/ 1706981 w 2154927"/>
              <a:gd name="connsiteY7" fmla="*/ 1093002 h 2625527"/>
              <a:gd name="connsiteX8" fmla="*/ 1706981 w 2154927"/>
              <a:gd name="connsiteY8" fmla="*/ 1097524 h 2625527"/>
              <a:gd name="connsiteX9" fmla="*/ 1765699 w 2154927"/>
              <a:gd name="connsiteY9" fmla="*/ 1233176 h 2625527"/>
              <a:gd name="connsiteX10" fmla="*/ 2099943 w 2154927"/>
              <a:gd name="connsiteY10" fmla="*/ 1563264 h 2625527"/>
              <a:gd name="connsiteX11" fmla="*/ 2131561 w 2154927"/>
              <a:gd name="connsiteY11" fmla="*/ 1789351 h 2625527"/>
              <a:gd name="connsiteX12" fmla="*/ 1928305 w 2154927"/>
              <a:gd name="connsiteY12" fmla="*/ 2142047 h 2625527"/>
              <a:gd name="connsiteX13" fmla="*/ 1716015 w 2154927"/>
              <a:gd name="connsiteY13" fmla="*/ 2227960 h 2625527"/>
              <a:gd name="connsiteX14" fmla="*/ 1259817 w 2154927"/>
              <a:gd name="connsiteY14" fmla="*/ 2105873 h 2625527"/>
              <a:gd name="connsiteX15" fmla="*/ 1115279 w 2154927"/>
              <a:gd name="connsiteY15" fmla="*/ 2123960 h 2625527"/>
              <a:gd name="connsiteX16" fmla="*/ 1115279 w 2154927"/>
              <a:gd name="connsiteY16" fmla="*/ 2128481 h 2625527"/>
              <a:gd name="connsiteX17" fmla="*/ 1024943 w 2154927"/>
              <a:gd name="connsiteY17" fmla="*/ 2241525 h 2625527"/>
              <a:gd name="connsiteX18" fmla="*/ 946270 w 2154927"/>
              <a:gd name="connsiteY18" fmla="*/ 2547476 h 2625527"/>
              <a:gd name="connsiteX19" fmla="*/ 929472 w 2154927"/>
              <a:gd name="connsiteY19" fmla="*/ 2612799 h 2625527"/>
              <a:gd name="connsiteX20" fmla="*/ 868931 w 2154927"/>
              <a:gd name="connsiteY20" fmla="*/ 2617565 h 2625527"/>
              <a:gd name="connsiteX21" fmla="*/ 476170 w 2154927"/>
              <a:gd name="connsiteY21" fmla="*/ 2600664 h 2625527"/>
              <a:gd name="connsiteX22" fmla="*/ 324673 w 2154927"/>
              <a:gd name="connsiteY22" fmla="*/ 2595608 h 2625527"/>
              <a:gd name="connsiteX23" fmla="*/ 151368 w 2154927"/>
              <a:gd name="connsiteY23" fmla="*/ 2305055 h 2625527"/>
              <a:gd name="connsiteX24" fmla="*/ 92175 w 2154927"/>
              <a:gd name="connsiteY24" fmla="*/ 1940435 h 2625527"/>
              <a:gd name="connsiteX25" fmla="*/ 242632 w 2154927"/>
              <a:gd name="connsiteY25" fmla="*/ 1639935 h 2625527"/>
              <a:gd name="connsiteX26" fmla="*/ 351438 w 2154927"/>
              <a:gd name="connsiteY26" fmla="*/ 1589100 h 2625527"/>
              <a:gd name="connsiteX27" fmla="*/ 377055 w 2154927"/>
              <a:gd name="connsiteY27" fmla="*/ 1505538 h 2625527"/>
              <a:gd name="connsiteX28" fmla="*/ 251170 w 2154927"/>
              <a:gd name="connsiteY28" fmla="*/ 1439753 h 2625527"/>
              <a:gd name="connsiteX29" fmla="*/ 11060 w 2154927"/>
              <a:gd name="connsiteY29" fmla="*/ 1271478 h 2625527"/>
              <a:gd name="connsiteX30" fmla="*/ 61714 w 2154927"/>
              <a:gd name="connsiteY30" fmla="*/ 1038205 h 2625527"/>
              <a:gd name="connsiteX31" fmla="*/ 252096 w 2154927"/>
              <a:gd name="connsiteY31" fmla="*/ 710125 h 2625527"/>
              <a:gd name="connsiteX32" fmla="*/ 459093 w 2154927"/>
              <a:gd name="connsiteY32" fmla="*/ 503356 h 2625527"/>
              <a:gd name="connsiteX33" fmla="*/ 847585 w 2154927"/>
              <a:gd name="connsiteY33" fmla="*/ 641258 h 2625527"/>
              <a:gd name="connsiteX34" fmla="*/ 916813 w 2154927"/>
              <a:gd name="connsiteY34" fmla="*/ 649452 h 2625527"/>
              <a:gd name="connsiteX35" fmla="*/ 869853 w 2154927"/>
              <a:gd name="connsiteY35" fmla="*/ 523672 h 2625527"/>
              <a:gd name="connsiteX36" fmla="*/ 970697 w 2154927"/>
              <a:gd name="connsiteY36" fmla="*/ 346493 h 2625527"/>
              <a:gd name="connsiteX37" fmla="*/ 1119542 w 2154927"/>
              <a:gd name="connsiteY37" fmla="*/ 25365 h 2625527"/>
              <a:gd name="connsiteX38" fmla="*/ 1363923 w 2154927"/>
              <a:gd name="connsiteY38" fmla="*/ 69225 h 2625527"/>
              <a:gd name="connsiteX0" fmla="*/ 1360973 w 2151977"/>
              <a:gd name="connsiteY0" fmla="*/ 69225 h 2625527"/>
              <a:gd name="connsiteX1" fmla="*/ 1554351 w 2151977"/>
              <a:gd name="connsiteY1" fmla="*/ 134898 h 2625527"/>
              <a:gd name="connsiteX2" fmla="*/ 1760310 w 2151977"/>
              <a:gd name="connsiteY2" fmla="*/ 255223 h 2625527"/>
              <a:gd name="connsiteX3" fmla="*/ 1870731 w 2151977"/>
              <a:gd name="connsiteY3" fmla="*/ 646714 h 2625527"/>
              <a:gd name="connsiteX4" fmla="*/ 1921372 w 2151977"/>
              <a:gd name="connsiteY4" fmla="*/ 721351 h 2625527"/>
              <a:gd name="connsiteX5" fmla="*/ 1891584 w 2151977"/>
              <a:gd name="connsiteY5" fmla="*/ 826228 h 2625527"/>
              <a:gd name="connsiteX6" fmla="*/ 1762749 w 2151977"/>
              <a:gd name="connsiteY6" fmla="*/ 961872 h 2625527"/>
              <a:gd name="connsiteX7" fmla="*/ 1704031 w 2151977"/>
              <a:gd name="connsiteY7" fmla="*/ 1093002 h 2625527"/>
              <a:gd name="connsiteX8" fmla="*/ 1704031 w 2151977"/>
              <a:gd name="connsiteY8" fmla="*/ 1097524 h 2625527"/>
              <a:gd name="connsiteX9" fmla="*/ 1762749 w 2151977"/>
              <a:gd name="connsiteY9" fmla="*/ 1233176 h 2625527"/>
              <a:gd name="connsiteX10" fmla="*/ 2096993 w 2151977"/>
              <a:gd name="connsiteY10" fmla="*/ 1563264 h 2625527"/>
              <a:gd name="connsiteX11" fmla="*/ 2128611 w 2151977"/>
              <a:gd name="connsiteY11" fmla="*/ 1789351 h 2625527"/>
              <a:gd name="connsiteX12" fmla="*/ 1925355 w 2151977"/>
              <a:gd name="connsiteY12" fmla="*/ 2142047 h 2625527"/>
              <a:gd name="connsiteX13" fmla="*/ 1713065 w 2151977"/>
              <a:gd name="connsiteY13" fmla="*/ 2227960 h 2625527"/>
              <a:gd name="connsiteX14" fmla="*/ 1256867 w 2151977"/>
              <a:gd name="connsiteY14" fmla="*/ 2105873 h 2625527"/>
              <a:gd name="connsiteX15" fmla="*/ 1112329 w 2151977"/>
              <a:gd name="connsiteY15" fmla="*/ 2123960 h 2625527"/>
              <a:gd name="connsiteX16" fmla="*/ 1112329 w 2151977"/>
              <a:gd name="connsiteY16" fmla="*/ 2128481 h 2625527"/>
              <a:gd name="connsiteX17" fmla="*/ 1021993 w 2151977"/>
              <a:gd name="connsiteY17" fmla="*/ 2241525 h 2625527"/>
              <a:gd name="connsiteX18" fmla="*/ 943320 w 2151977"/>
              <a:gd name="connsiteY18" fmla="*/ 2547476 h 2625527"/>
              <a:gd name="connsiteX19" fmla="*/ 926522 w 2151977"/>
              <a:gd name="connsiteY19" fmla="*/ 2612799 h 2625527"/>
              <a:gd name="connsiteX20" fmla="*/ 865981 w 2151977"/>
              <a:gd name="connsiteY20" fmla="*/ 2617565 h 2625527"/>
              <a:gd name="connsiteX21" fmla="*/ 473220 w 2151977"/>
              <a:gd name="connsiteY21" fmla="*/ 2600664 h 2625527"/>
              <a:gd name="connsiteX22" fmla="*/ 321723 w 2151977"/>
              <a:gd name="connsiteY22" fmla="*/ 2595608 h 2625527"/>
              <a:gd name="connsiteX23" fmla="*/ 148418 w 2151977"/>
              <a:gd name="connsiteY23" fmla="*/ 2305055 h 2625527"/>
              <a:gd name="connsiteX24" fmla="*/ 89225 w 2151977"/>
              <a:gd name="connsiteY24" fmla="*/ 1940435 h 2625527"/>
              <a:gd name="connsiteX25" fmla="*/ 239682 w 2151977"/>
              <a:gd name="connsiteY25" fmla="*/ 1639935 h 2625527"/>
              <a:gd name="connsiteX26" fmla="*/ 348488 w 2151977"/>
              <a:gd name="connsiteY26" fmla="*/ 1589100 h 2625527"/>
              <a:gd name="connsiteX27" fmla="*/ 374105 w 2151977"/>
              <a:gd name="connsiteY27" fmla="*/ 1505538 h 2625527"/>
              <a:gd name="connsiteX28" fmla="*/ 205527 w 2151977"/>
              <a:gd name="connsiteY28" fmla="*/ 1463208 h 2625527"/>
              <a:gd name="connsiteX29" fmla="*/ 8110 w 2151977"/>
              <a:gd name="connsiteY29" fmla="*/ 1271478 h 2625527"/>
              <a:gd name="connsiteX30" fmla="*/ 58764 w 2151977"/>
              <a:gd name="connsiteY30" fmla="*/ 1038205 h 2625527"/>
              <a:gd name="connsiteX31" fmla="*/ 249146 w 2151977"/>
              <a:gd name="connsiteY31" fmla="*/ 710125 h 2625527"/>
              <a:gd name="connsiteX32" fmla="*/ 456143 w 2151977"/>
              <a:gd name="connsiteY32" fmla="*/ 503356 h 2625527"/>
              <a:gd name="connsiteX33" fmla="*/ 844635 w 2151977"/>
              <a:gd name="connsiteY33" fmla="*/ 641258 h 2625527"/>
              <a:gd name="connsiteX34" fmla="*/ 913863 w 2151977"/>
              <a:gd name="connsiteY34" fmla="*/ 649452 h 2625527"/>
              <a:gd name="connsiteX35" fmla="*/ 866903 w 2151977"/>
              <a:gd name="connsiteY35" fmla="*/ 523672 h 2625527"/>
              <a:gd name="connsiteX36" fmla="*/ 967747 w 2151977"/>
              <a:gd name="connsiteY36" fmla="*/ 346493 h 2625527"/>
              <a:gd name="connsiteX37" fmla="*/ 1116592 w 2151977"/>
              <a:gd name="connsiteY37" fmla="*/ 25365 h 2625527"/>
              <a:gd name="connsiteX38" fmla="*/ 1360973 w 2151977"/>
              <a:gd name="connsiteY38" fmla="*/ 69225 h 2625527"/>
              <a:gd name="connsiteX0" fmla="*/ 1360973 w 2151977"/>
              <a:gd name="connsiteY0" fmla="*/ 69225 h 2625527"/>
              <a:gd name="connsiteX1" fmla="*/ 1554351 w 2151977"/>
              <a:gd name="connsiteY1" fmla="*/ 134898 h 2625527"/>
              <a:gd name="connsiteX2" fmla="*/ 1760310 w 2151977"/>
              <a:gd name="connsiteY2" fmla="*/ 255223 h 2625527"/>
              <a:gd name="connsiteX3" fmla="*/ 1870731 w 2151977"/>
              <a:gd name="connsiteY3" fmla="*/ 646714 h 2625527"/>
              <a:gd name="connsiteX4" fmla="*/ 1921372 w 2151977"/>
              <a:gd name="connsiteY4" fmla="*/ 721351 h 2625527"/>
              <a:gd name="connsiteX5" fmla="*/ 1891584 w 2151977"/>
              <a:gd name="connsiteY5" fmla="*/ 826228 h 2625527"/>
              <a:gd name="connsiteX6" fmla="*/ 1762749 w 2151977"/>
              <a:gd name="connsiteY6" fmla="*/ 961872 h 2625527"/>
              <a:gd name="connsiteX7" fmla="*/ 1704031 w 2151977"/>
              <a:gd name="connsiteY7" fmla="*/ 1093002 h 2625527"/>
              <a:gd name="connsiteX8" fmla="*/ 1704031 w 2151977"/>
              <a:gd name="connsiteY8" fmla="*/ 1097524 h 2625527"/>
              <a:gd name="connsiteX9" fmla="*/ 1762749 w 2151977"/>
              <a:gd name="connsiteY9" fmla="*/ 1233176 h 2625527"/>
              <a:gd name="connsiteX10" fmla="*/ 2096993 w 2151977"/>
              <a:gd name="connsiteY10" fmla="*/ 1563264 h 2625527"/>
              <a:gd name="connsiteX11" fmla="*/ 2128611 w 2151977"/>
              <a:gd name="connsiteY11" fmla="*/ 1789351 h 2625527"/>
              <a:gd name="connsiteX12" fmla="*/ 1925355 w 2151977"/>
              <a:gd name="connsiteY12" fmla="*/ 2142047 h 2625527"/>
              <a:gd name="connsiteX13" fmla="*/ 1713065 w 2151977"/>
              <a:gd name="connsiteY13" fmla="*/ 2227960 h 2625527"/>
              <a:gd name="connsiteX14" fmla="*/ 1256867 w 2151977"/>
              <a:gd name="connsiteY14" fmla="*/ 2105873 h 2625527"/>
              <a:gd name="connsiteX15" fmla="*/ 1112329 w 2151977"/>
              <a:gd name="connsiteY15" fmla="*/ 2123960 h 2625527"/>
              <a:gd name="connsiteX16" fmla="*/ 1112329 w 2151977"/>
              <a:gd name="connsiteY16" fmla="*/ 2128481 h 2625527"/>
              <a:gd name="connsiteX17" fmla="*/ 1021993 w 2151977"/>
              <a:gd name="connsiteY17" fmla="*/ 2241525 h 2625527"/>
              <a:gd name="connsiteX18" fmla="*/ 943320 w 2151977"/>
              <a:gd name="connsiteY18" fmla="*/ 2547476 h 2625527"/>
              <a:gd name="connsiteX19" fmla="*/ 926522 w 2151977"/>
              <a:gd name="connsiteY19" fmla="*/ 2612799 h 2625527"/>
              <a:gd name="connsiteX20" fmla="*/ 865981 w 2151977"/>
              <a:gd name="connsiteY20" fmla="*/ 2617565 h 2625527"/>
              <a:gd name="connsiteX21" fmla="*/ 473220 w 2151977"/>
              <a:gd name="connsiteY21" fmla="*/ 2600664 h 2625527"/>
              <a:gd name="connsiteX22" fmla="*/ 321723 w 2151977"/>
              <a:gd name="connsiteY22" fmla="*/ 2595608 h 2625527"/>
              <a:gd name="connsiteX23" fmla="*/ 148418 w 2151977"/>
              <a:gd name="connsiteY23" fmla="*/ 2305055 h 2625527"/>
              <a:gd name="connsiteX24" fmla="*/ 89225 w 2151977"/>
              <a:gd name="connsiteY24" fmla="*/ 1940435 h 2625527"/>
              <a:gd name="connsiteX25" fmla="*/ 239682 w 2151977"/>
              <a:gd name="connsiteY25" fmla="*/ 1639935 h 2625527"/>
              <a:gd name="connsiteX26" fmla="*/ 348488 w 2151977"/>
              <a:gd name="connsiteY26" fmla="*/ 1589100 h 2625527"/>
              <a:gd name="connsiteX27" fmla="*/ 335682 w 2151977"/>
              <a:gd name="connsiteY27" fmla="*/ 1514920 h 2625527"/>
              <a:gd name="connsiteX28" fmla="*/ 205527 w 2151977"/>
              <a:gd name="connsiteY28" fmla="*/ 1463208 h 2625527"/>
              <a:gd name="connsiteX29" fmla="*/ 8110 w 2151977"/>
              <a:gd name="connsiteY29" fmla="*/ 1271478 h 2625527"/>
              <a:gd name="connsiteX30" fmla="*/ 58764 w 2151977"/>
              <a:gd name="connsiteY30" fmla="*/ 1038205 h 2625527"/>
              <a:gd name="connsiteX31" fmla="*/ 249146 w 2151977"/>
              <a:gd name="connsiteY31" fmla="*/ 710125 h 2625527"/>
              <a:gd name="connsiteX32" fmla="*/ 456143 w 2151977"/>
              <a:gd name="connsiteY32" fmla="*/ 503356 h 2625527"/>
              <a:gd name="connsiteX33" fmla="*/ 844635 w 2151977"/>
              <a:gd name="connsiteY33" fmla="*/ 641258 h 2625527"/>
              <a:gd name="connsiteX34" fmla="*/ 913863 w 2151977"/>
              <a:gd name="connsiteY34" fmla="*/ 649452 h 2625527"/>
              <a:gd name="connsiteX35" fmla="*/ 866903 w 2151977"/>
              <a:gd name="connsiteY35" fmla="*/ 523672 h 2625527"/>
              <a:gd name="connsiteX36" fmla="*/ 967747 w 2151977"/>
              <a:gd name="connsiteY36" fmla="*/ 346493 h 2625527"/>
              <a:gd name="connsiteX37" fmla="*/ 1116592 w 2151977"/>
              <a:gd name="connsiteY37" fmla="*/ 25365 h 2625527"/>
              <a:gd name="connsiteX38" fmla="*/ 1360973 w 2151977"/>
              <a:gd name="connsiteY38" fmla="*/ 69225 h 2625527"/>
              <a:gd name="connsiteX0" fmla="*/ 1360973 w 2151977"/>
              <a:gd name="connsiteY0" fmla="*/ 69225 h 2625527"/>
              <a:gd name="connsiteX1" fmla="*/ 1554351 w 2151977"/>
              <a:gd name="connsiteY1" fmla="*/ 134898 h 2625527"/>
              <a:gd name="connsiteX2" fmla="*/ 1760310 w 2151977"/>
              <a:gd name="connsiteY2" fmla="*/ 255223 h 2625527"/>
              <a:gd name="connsiteX3" fmla="*/ 1870731 w 2151977"/>
              <a:gd name="connsiteY3" fmla="*/ 646714 h 2625527"/>
              <a:gd name="connsiteX4" fmla="*/ 1921372 w 2151977"/>
              <a:gd name="connsiteY4" fmla="*/ 721351 h 2625527"/>
              <a:gd name="connsiteX5" fmla="*/ 1891584 w 2151977"/>
              <a:gd name="connsiteY5" fmla="*/ 826228 h 2625527"/>
              <a:gd name="connsiteX6" fmla="*/ 1762749 w 2151977"/>
              <a:gd name="connsiteY6" fmla="*/ 961872 h 2625527"/>
              <a:gd name="connsiteX7" fmla="*/ 1704031 w 2151977"/>
              <a:gd name="connsiteY7" fmla="*/ 1093002 h 2625527"/>
              <a:gd name="connsiteX8" fmla="*/ 1704031 w 2151977"/>
              <a:gd name="connsiteY8" fmla="*/ 1097524 h 2625527"/>
              <a:gd name="connsiteX9" fmla="*/ 1762749 w 2151977"/>
              <a:gd name="connsiteY9" fmla="*/ 1233176 h 2625527"/>
              <a:gd name="connsiteX10" fmla="*/ 2096993 w 2151977"/>
              <a:gd name="connsiteY10" fmla="*/ 1563264 h 2625527"/>
              <a:gd name="connsiteX11" fmla="*/ 2128611 w 2151977"/>
              <a:gd name="connsiteY11" fmla="*/ 1789351 h 2625527"/>
              <a:gd name="connsiteX12" fmla="*/ 1925355 w 2151977"/>
              <a:gd name="connsiteY12" fmla="*/ 2142047 h 2625527"/>
              <a:gd name="connsiteX13" fmla="*/ 1713065 w 2151977"/>
              <a:gd name="connsiteY13" fmla="*/ 2227960 h 2625527"/>
              <a:gd name="connsiteX14" fmla="*/ 1256867 w 2151977"/>
              <a:gd name="connsiteY14" fmla="*/ 2105873 h 2625527"/>
              <a:gd name="connsiteX15" fmla="*/ 1112329 w 2151977"/>
              <a:gd name="connsiteY15" fmla="*/ 2123960 h 2625527"/>
              <a:gd name="connsiteX16" fmla="*/ 1112329 w 2151977"/>
              <a:gd name="connsiteY16" fmla="*/ 2128481 h 2625527"/>
              <a:gd name="connsiteX17" fmla="*/ 1021993 w 2151977"/>
              <a:gd name="connsiteY17" fmla="*/ 2241525 h 2625527"/>
              <a:gd name="connsiteX18" fmla="*/ 943320 w 2151977"/>
              <a:gd name="connsiteY18" fmla="*/ 2547476 h 2625527"/>
              <a:gd name="connsiteX19" fmla="*/ 926522 w 2151977"/>
              <a:gd name="connsiteY19" fmla="*/ 2612799 h 2625527"/>
              <a:gd name="connsiteX20" fmla="*/ 865981 w 2151977"/>
              <a:gd name="connsiteY20" fmla="*/ 2617565 h 2625527"/>
              <a:gd name="connsiteX21" fmla="*/ 473220 w 2151977"/>
              <a:gd name="connsiteY21" fmla="*/ 2600664 h 2625527"/>
              <a:gd name="connsiteX22" fmla="*/ 321723 w 2151977"/>
              <a:gd name="connsiteY22" fmla="*/ 2595608 h 2625527"/>
              <a:gd name="connsiteX23" fmla="*/ 148418 w 2151977"/>
              <a:gd name="connsiteY23" fmla="*/ 2305055 h 2625527"/>
              <a:gd name="connsiteX24" fmla="*/ 89225 w 2151977"/>
              <a:gd name="connsiteY24" fmla="*/ 1940435 h 2625527"/>
              <a:gd name="connsiteX25" fmla="*/ 239682 w 2151977"/>
              <a:gd name="connsiteY25" fmla="*/ 1639935 h 2625527"/>
              <a:gd name="connsiteX26" fmla="*/ 310065 w 2151977"/>
              <a:gd name="connsiteY26" fmla="*/ 1560954 h 2625527"/>
              <a:gd name="connsiteX27" fmla="*/ 335682 w 2151977"/>
              <a:gd name="connsiteY27" fmla="*/ 1514920 h 2625527"/>
              <a:gd name="connsiteX28" fmla="*/ 205527 w 2151977"/>
              <a:gd name="connsiteY28" fmla="*/ 1463208 h 2625527"/>
              <a:gd name="connsiteX29" fmla="*/ 8110 w 2151977"/>
              <a:gd name="connsiteY29" fmla="*/ 1271478 h 2625527"/>
              <a:gd name="connsiteX30" fmla="*/ 58764 w 2151977"/>
              <a:gd name="connsiteY30" fmla="*/ 1038205 h 2625527"/>
              <a:gd name="connsiteX31" fmla="*/ 249146 w 2151977"/>
              <a:gd name="connsiteY31" fmla="*/ 710125 h 2625527"/>
              <a:gd name="connsiteX32" fmla="*/ 456143 w 2151977"/>
              <a:gd name="connsiteY32" fmla="*/ 503356 h 2625527"/>
              <a:gd name="connsiteX33" fmla="*/ 844635 w 2151977"/>
              <a:gd name="connsiteY33" fmla="*/ 641258 h 2625527"/>
              <a:gd name="connsiteX34" fmla="*/ 913863 w 2151977"/>
              <a:gd name="connsiteY34" fmla="*/ 649452 h 2625527"/>
              <a:gd name="connsiteX35" fmla="*/ 866903 w 2151977"/>
              <a:gd name="connsiteY35" fmla="*/ 523672 h 2625527"/>
              <a:gd name="connsiteX36" fmla="*/ 967747 w 2151977"/>
              <a:gd name="connsiteY36" fmla="*/ 346493 h 2625527"/>
              <a:gd name="connsiteX37" fmla="*/ 1116592 w 2151977"/>
              <a:gd name="connsiteY37" fmla="*/ 25365 h 2625527"/>
              <a:gd name="connsiteX38" fmla="*/ 1360973 w 2151977"/>
              <a:gd name="connsiteY38" fmla="*/ 69225 h 2625527"/>
              <a:gd name="connsiteX0" fmla="*/ 1360973 w 2151977"/>
              <a:gd name="connsiteY0" fmla="*/ 69225 h 2625527"/>
              <a:gd name="connsiteX1" fmla="*/ 1554351 w 2151977"/>
              <a:gd name="connsiteY1" fmla="*/ 134898 h 2625527"/>
              <a:gd name="connsiteX2" fmla="*/ 1760310 w 2151977"/>
              <a:gd name="connsiteY2" fmla="*/ 255223 h 2625527"/>
              <a:gd name="connsiteX3" fmla="*/ 1870731 w 2151977"/>
              <a:gd name="connsiteY3" fmla="*/ 646714 h 2625527"/>
              <a:gd name="connsiteX4" fmla="*/ 1921372 w 2151977"/>
              <a:gd name="connsiteY4" fmla="*/ 721351 h 2625527"/>
              <a:gd name="connsiteX5" fmla="*/ 1891584 w 2151977"/>
              <a:gd name="connsiteY5" fmla="*/ 826228 h 2625527"/>
              <a:gd name="connsiteX6" fmla="*/ 1762749 w 2151977"/>
              <a:gd name="connsiteY6" fmla="*/ 961872 h 2625527"/>
              <a:gd name="connsiteX7" fmla="*/ 1704031 w 2151977"/>
              <a:gd name="connsiteY7" fmla="*/ 1093002 h 2625527"/>
              <a:gd name="connsiteX8" fmla="*/ 1704031 w 2151977"/>
              <a:gd name="connsiteY8" fmla="*/ 1097524 h 2625527"/>
              <a:gd name="connsiteX9" fmla="*/ 1762749 w 2151977"/>
              <a:gd name="connsiteY9" fmla="*/ 1233176 h 2625527"/>
              <a:gd name="connsiteX10" fmla="*/ 2096993 w 2151977"/>
              <a:gd name="connsiteY10" fmla="*/ 1563264 h 2625527"/>
              <a:gd name="connsiteX11" fmla="*/ 2128611 w 2151977"/>
              <a:gd name="connsiteY11" fmla="*/ 1789351 h 2625527"/>
              <a:gd name="connsiteX12" fmla="*/ 1925355 w 2151977"/>
              <a:gd name="connsiteY12" fmla="*/ 2142047 h 2625527"/>
              <a:gd name="connsiteX13" fmla="*/ 1713065 w 2151977"/>
              <a:gd name="connsiteY13" fmla="*/ 2227960 h 2625527"/>
              <a:gd name="connsiteX14" fmla="*/ 1256867 w 2151977"/>
              <a:gd name="connsiteY14" fmla="*/ 2105873 h 2625527"/>
              <a:gd name="connsiteX15" fmla="*/ 1112329 w 2151977"/>
              <a:gd name="connsiteY15" fmla="*/ 2123960 h 2625527"/>
              <a:gd name="connsiteX16" fmla="*/ 1112329 w 2151977"/>
              <a:gd name="connsiteY16" fmla="*/ 2128481 h 2625527"/>
              <a:gd name="connsiteX17" fmla="*/ 1021993 w 2151977"/>
              <a:gd name="connsiteY17" fmla="*/ 2241525 h 2625527"/>
              <a:gd name="connsiteX18" fmla="*/ 943320 w 2151977"/>
              <a:gd name="connsiteY18" fmla="*/ 2547476 h 2625527"/>
              <a:gd name="connsiteX19" fmla="*/ 926522 w 2151977"/>
              <a:gd name="connsiteY19" fmla="*/ 2612799 h 2625527"/>
              <a:gd name="connsiteX20" fmla="*/ 865981 w 2151977"/>
              <a:gd name="connsiteY20" fmla="*/ 2617565 h 2625527"/>
              <a:gd name="connsiteX21" fmla="*/ 473220 w 2151977"/>
              <a:gd name="connsiteY21" fmla="*/ 2600664 h 2625527"/>
              <a:gd name="connsiteX22" fmla="*/ 321723 w 2151977"/>
              <a:gd name="connsiteY22" fmla="*/ 2595608 h 2625527"/>
              <a:gd name="connsiteX23" fmla="*/ 148418 w 2151977"/>
              <a:gd name="connsiteY23" fmla="*/ 2305055 h 2625527"/>
              <a:gd name="connsiteX24" fmla="*/ 89225 w 2151977"/>
              <a:gd name="connsiteY24" fmla="*/ 1940435 h 2625527"/>
              <a:gd name="connsiteX25" fmla="*/ 239682 w 2151977"/>
              <a:gd name="connsiteY25" fmla="*/ 1639935 h 2625527"/>
              <a:gd name="connsiteX26" fmla="*/ 310065 w 2151977"/>
              <a:gd name="connsiteY26" fmla="*/ 1560954 h 2625527"/>
              <a:gd name="connsiteX27" fmla="*/ 335682 w 2151977"/>
              <a:gd name="connsiteY27" fmla="*/ 1514920 h 2625527"/>
              <a:gd name="connsiteX28" fmla="*/ 205527 w 2151977"/>
              <a:gd name="connsiteY28" fmla="*/ 1463208 h 2625527"/>
              <a:gd name="connsiteX29" fmla="*/ 8110 w 2151977"/>
              <a:gd name="connsiteY29" fmla="*/ 1271478 h 2625527"/>
              <a:gd name="connsiteX30" fmla="*/ 58764 w 2151977"/>
              <a:gd name="connsiteY30" fmla="*/ 1038205 h 2625527"/>
              <a:gd name="connsiteX31" fmla="*/ 249146 w 2151977"/>
              <a:gd name="connsiteY31" fmla="*/ 710125 h 2625527"/>
              <a:gd name="connsiteX32" fmla="*/ 456143 w 2151977"/>
              <a:gd name="connsiteY32" fmla="*/ 503356 h 2625527"/>
              <a:gd name="connsiteX33" fmla="*/ 814751 w 2151977"/>
              <a:gd name="connsiteY33" fmla="*/ 631876 h 2625527"/>
              <a:gd name="connsiteX34" fmla="*/ 913863 w 2151977"/>
              <a:gd name="connsiteY34" fmla="*/ 649452 h 2625527"/>
              <a:gd name="connsiteX35" fmla="*/ 866903 w 2151977"/>
              <a:gd name="connsiteY35" fmla="*/ 523672 h 2625527"/>
              <a:gd name="connsiteX36" fmla="*/ 967747 w 2151977"/>
              <a:gd name="connsiteY36" fmla="*/ 346493 h 2625527"/>
              <a:gd name="connsiteX37" fmla="*/ 1116592 w 2151977"/>
              <a:gd name="connsiteY37" fmla="*/ 25365 h 2625527"/>
              <a:gd name="connsiteX38" fmla="*/ 1360973 w 2151977"/>
              <a:gd name="connsiteY38" fmla="*/ 69225 h 2625527"/>
              <a:gd name="connsiteX0" fmla="*/ 1360973 w 2151977"/>
              <a:gd name="connsiteY0" fmla="*/ 69225 h 2625527"/>
              <a:gd name="connsiteX1" fmla="*/ 1554351 w 2151977"/>
              <a:gd name="connsiteY1" fmla="*/ 134898 h 2625527"/>
              <a:gd name="connsiteX2" fmla="*/ 1760310 w 2151977"/>
              <a:gd name="connsiteY2" fmla="*/ 255223 h 2625527"/>
              <a:gd name="connsiteX3" fmla="*/ 1870731 w 2151977"/>
              <a:gd name="connsiteY3" fmla="*/ 646714 h 2625527"/>
              <a:gd name="connsiteX4" fmla="*/ 1921372 w 2151977"/>
              <a:gd name="connsiteY4" fmla="*/ 721351 h 2625527"/>
              <a:gd name="connsiteX5" fmla="*/ 1891584 w 2151977"/>
              <a:gd name="connsiteY5" fmla="*/ 826228 h 2625527"/>
              <a:gd name="connsiteX6" fmla="*/ 1762749 w 2151977"/>
              <a:gd name="connsiteY6" fmla="*/ 961872 h 2625527"/>
              <a:gd name="connsiteX7" fmla="*/ 1704031 w 2151977"/>
              <a:gd name="connsiteY7" fmla="*/ 1093002 h 2625527"/>
              <a:gd name="connsiteX8" fmla="*/ 1704031 w 2151977"/>
              <a:gd name="connsiteY8" fmla="*/ 1097524 h 2625527"/>
              <a:gd name="connsiteX9" fmla="*/ 1762749 w 2151977"/>
              <a:gd name="connsiteY9" fmla="*/ 1233176 h 2625527"/>
              <a:gd name="connsiteX10" fmla="*/ 2096993 w 2151977"/>
              <a:gd name="connsiteY10" fmla="*/ 1563264 h 2625527"/>
              <a:gd name="connsiteX11" fmla="*/ 2128611 w 2151977"/>
              <a:gd name="connsiteY11" fmla="*/ 1789351 h 2625527"/>
              <a:gd name="connsiteX12" fmla="*/ 1925355 w 2151977"/>
              <a:gd name="connsiteY12" fmla="*/ 2142047 h 2625527"/>
              <a:gd name="connsiteX13" fmla="*/ 1713065 w 2151977"/>
              <a:gd name="connsiteY13" fmla="*/ 2227960 h 2625527"/>
              <a:gd name="connsiteX14" fmla="*/ 1256867 w 2151977"/>
              <a:gd name="connsiteY14" fmla="*/ 2105873 h 2625527"/>
              <a:gd name="connsiteX15" fmla="*/ 1112329 w 2151977"/>
              <a:gd name="connsiteY15" fmla="*/ 2123960 h 2625527"/>
              <a:gd name="connsiteX16" fmla="*/ 1112329 w 2151977"/>
              <a:gd name="connsiteY16" fmla="*/ 2128481 h 2625527"/>
              <a:gd name="connsiteX17" fmla="*/ 1021993 w 2151977"/>
              <a:gd name="connsiteY17" fmla="*/ 2241525 h 2625527"/>
              <a:gd name="connsiteX18" fmla="*/ 943320 w 2151977"/>
              <a:gd name="connsiteY18" fmla="*/ 2547476 h 2625527"/>
              <a:gd name="connsiteX19" fmla="*/ 926522 w 2151977"/>
              <a:gd name="connsiteY19" fmla="*/ 2612799 h 2625527"/>
              <a:gd name="connsiteX20" fmla="*/ 865981 w 2151977"/>
              <a:gd name="connsiteY20" fmla="*/ 2617565 h 2625527"/>
              <a:gd name="connsiteX21" fmla="*/ 473220 w 2151977"/>
              <a:gd name="connsiteY21" fmla="*/ 2600664 h 2625527"/>
              <a:gd name="connsiteX22" fmla="*/ 321723 w 2151977"/>
              <a:gd name="connsiteY22" fmla="*/ 2595608 h 2625527"/>
              <a:gd name="connsiteX23" fmla="*/ 148418 w 2151977"/>
              <a:gd name="connsiteY23" fmla="*/ 2305055 h 2625527"/>
              <a:gd name="connsiteX24" fmla="*/ 89225 w 2151977"/>
              <a:gd name="connsiteY24" fmla="*/ 1940435 h 2625527"/>
              <a:gd name="connsiteX25" fmla="*/ 239682 w 2151977"/>
              <a:gd name="connsiteY25" fmla="*/ 1639935 h 2625527"/>
              <a:gd name="connsiteX26" fmla="*/ 310065 w 2151977"/>
              <a:gd name="connsiteY26" fmla="*/ 1560954 h 2625527"/>
              <a:gd name="connsiteX27" fmla="*/ 335682 w 2151977"/>
              <a:gd name="connsiteY27" fmla="*/ 1514920 h 2625527"/>
              <a:gd name="connsiteX28" fmla="*/ 205527 w 2151977"/>
              <a:gd name="connsiteY28" fmla="*/ 1463208 h 2625527"/>
              <a:gd name="connsiteX29" fmla="*/ 8110 w 2151977"/>
              <a:gd name="connsiteY29" fmla="*/ 1271478 h 2625527"/>
              <a:gd name="connsiteX30" fmla="*/ 58764 w 2151977"/>
              <a:gd name="connsiteY30" fmla="*/ 1038205 h 2625527"/>
              <a:gd name="connsiteX31" fmla="*/ 249146 w 2151977"/>
              <a:gd name="connsiteY31" fmla="*/ 710125 h 2625527"/>
              <a:gd name="connsiteX32" fmla="*/ 456143 w 2151977"/>
              <a:gd name="connsiteY32" fmla="*/ 503356 h 2625527"/>
              <a:gd name="connsiteX33" fmla="*/ 814751 w 2151977"/>
              <a:gd name="connsiteY33" fmla="*/ 631876 h 2625527"/>
              <a:gd name="connsiteX34" fmla="*/ 888247 w 2151977"/>
              <a:gd name="connsiteY34" fmla="*/ 640070 h 2625527"/>
              <a:gd name="connsiteX35" fmla="*/ 866903 w 2151977"/>
              <a:gd name="connsiteY35" fmla="*/ 523672 h 2625527"/>
              <a:gd name="connsiteX36" fmla="*/ 967747 w 2151977"/>
              <a:gd name="connsiteY36" fmla="*/ 346493 h 2625527"/>
              <a:gd name="connsiteX37" fmla="*/ 1116592 w 2151977"/>
              <a:gd name="connsiteY37" fmla="*/ 25365 h 2625527"/>
              <a:gd name="connsiteX38" fmla="*/ 1360973 w 2151977"/>
              <a:gd name="connsiteY38" fmla="*/ 69225 h 2625527"/>
              <a:gd name="connsiteX0" fmla="*/ 1360973 w 2151977"/>
              <a:gd name="connsiteY0" fmla="*/ 69225 h 2625527"/>
              <a:gd name="connsiteX1" fmla="*/ 1554351 w 2151977"/>
              <a:gd name="connsiteY1" fmla="*/ 134898 h 2625527"/>
              <a:gd name="connsiteX2" fmla="*/ 1760310 w 2151977"/>
              <a:gd name="connsiteY2" fmla="*/ 255223 h 2625527"/>
              <a:gd name="connsiteX3" fmla="*/ 1870731 w 2151977"/>
              <a:gd name="connsiteY3" fmla="*/ 646714 h 2625527"/>
              <a:gd name="connsiteX4" fmla="*/ 1921372 w 2151977"/>
              <a:gd name="connsiteY4" fmla="*/ 721351 h 2625527"/>
              <a:gd name="connsiteX5" fmla="*/ 1891584 w 2151977"/>
              <a:gd name="connsiteY5" fmla="*/ 826228 h 2625527"/>
              <a:gd name="connsiteX6" fmla="*/ 1762749 w 2151977"/>
              <a:gd name="connsiteY6" fmla="*/ 961872 h 2625527"/>
              <a:gd name="connsiteX7" fmla="*/ 1704031 w 2151977"/>
              <a:gd name="connsiteY7" fmla="*/ 1093002 h 2625527"/>
              <a:gd name="connsiteX8" fmla="*/ 1704031 w 2151977"/>
              <a:gd name="connsiteY8" fmla="*/ 1097524 h 2625527"/>
              <a:gd name="connsiteX9" fmla="*/ 1762749 w 2151977"/>
              <a:gd name="connsiteY9" fmla="*/ 1233176 h 2625527"/>
              <a:gd name="connsiteX10" fmla="*/ 2096993 w 2151977"/>
              <a:gd name="connsiteY10" fmla="*/ 1563264 h 2625527"/>
              <a:gd name="connsiteX11" fmla="*/ 2128611 w 2151977"/>
              <a:gd name="connsiteY11" fmla="*/ 1789351 h 2625527"/>
              <a:gd name="connsiteX12" fmla="*/ 1925355 w 2151977"/>
              <a:gd name="connsiteY12" fmla="*/ 2142047 h 2625527"/>
              <a:gd name="connsiteX13" fmla="*/ 1713065 w 2151977"/>
              <a:gd name="connsiteY13" fmla="*/ 2227960 h 2625527"/>
              <a:gd name="connsiteX14" fmla="*/ 1256867 w 2151977"/>
              <a:gd name="connsiteY14" fmla="*/ 2105873 h 2625527"/>
              <a:gd name="connsiteX15" fmla="*/ 1112329 w 2151977"/>
              <a:gd name="connsiteY15" fmla="*/ 2123960 h 2625527"/>
              <a:gd name="connsiteX16" fmla="*/ 1112329 w 2151977"/>
              <a:gd name="connsiteY16" fmla="*/ 2128481 h 2625527"/>
              <a:gd name="connsiteX17" fmla="*/ 1021993 w 2151977"/>
              <a:gd name="connsiteY17" fmla="*/ 2241525 h 2625527"/>
              <a:gd name="connsiteX18" fmla="*/ 943320 w 2151977"/>
              <a:gd name="connsiteY18" fmla="*/ 2547476 h 2625527"/>
              <a:gd name="connsiteX19" fmla="*/ 926522 w 2151977"/>
              <a:gd name="connsiteY19" fmla="*/ 2612799 h 2625527"/>
              <a:gd name="connsiteX20" fmla="*/ 865981 w 2151977"/>
              <a:gd name="connsiteY20" fmla="*/ 2617565 h 2625527"/>
              <a:gd name="connsiteX21" fmla="*/ 473220 w 2151977"/>
              <a:gd name="connsiteY21" fmla="*/ 2600664 h 2625527"/>
              <a:gd name="connsiteX22" fmla="*/ 321723 w 2151977"/>
              <a:gd name="connsiteY22" fmla="*/ 2595608 h 2625527"/>
              <a:gd name="connsiteX23" fmla="*/ 148418 w 2151977"/>
              <a:gd name="connsiteY23" fmla="*/ 2305055 h 2625527"/>
              <a:gd name="connsiteX24" fmla="*/ 89225 w 2151977"/>
              <a:gd name="connsiteY24" fmla="*/ 1940435 h 2625527"/>
              <a:gd name="connsiteX25" fmla="*/ 239682 w 2151977"/>
              <a:gd name="connsiteY25" fmla="*/ 1639935 h 2625527"/>
              <a:gd name="connsiteX26" fmla="*/ 310065 w 2151977"/>
              <a:gd name="connsiteY26" fmla="*/ 1560954 h 2625527"/>
              <a:gd name="connsiteX27" fmla="*/ 335682 w 2151977"/>
              <a:gd name="connsiteY27" fmla="*/ 1514920 h 2625527"/>
              <a:gd name="connsiteX28" fmla="*/ 205527 w 2151977"/>
              <a:gd name="connsiteY28" fmla="*/ 1463208 h 2625527"/>
              <a:gd name="connsiteX29" fmla="*/ 8110 w 2151977"/>
              <a:gd name="connsiteY29" fmla="*/ 1271478 h 2625527"/>
              <a:gd name="connsiteX30" fmla="*/ 58764 w 2151977"/>
              <a:gd name="connsiteY30" fmla="*/ 1038205 h 2625527"/>
              <a:gd name="connsiteX31" fmla="*/ 249146 w 2151977"/>
              <a:gd name="connsiteY31" fmla="*/ 710125 h 2625527"/>
              <a:gd name="connsiteX32" fmla="*/ 456143 w 2151977"/>
              <a:gd name="connsiteY32" fmla="*/ 503356 h 2625527"/>
              <a:gd name="connsiteX33" fmla="*/ 814751 w 2151977"/>
              <a:gd name="connsiteY33" fmla="*/ 631876 h 2625527"/>
              <a:gd name="connsiteX34" fmla="*/ 888247 w 2151977"/>
              <a:gd name="connsiteY34" fmla="*/ 640070 h 2625527"/>
              <a:gd name="connsiteX35" fmla="*/ 866903 w 2151977"/>
              <a:gd name="connsiteY35" fmla="*/ 523672 h 2625527"/>
              <a:gd name="connsiteX36" fmla="*/ 942132 w 2151977"/>
              <a:gd name="connsiteY36" fmla="*/ 337111 h 2625527"/>
              <a:gd name="connsiteX37" fmla="*/ 1116592 w 2151977"/>
              <a:gd name="connsiteY37" fmla="*/ 25365 h 2625527"/>
              <a:gd name="connsiteX38" fmla="*/ 1360973 w 2151977"/>
              <a:gd name="connsiteY38" fmla="*/ 69225 h 2625527"/>
              <a:gd name="connsiteX0" fmla="*/ 1360973 w 2151977"/>
              <a:gd name="connsiteY0" fmla="*/ 69225 h 2625527"/>
              <a:gd name="connsiteX1" fmla="*/ 1554351 w 2151977"/>
              <a:gd name="connsiteY1" fmla="*/ 134898 h 2625527"/>
              <a:gd name="connsiteX2" fmla="*/ 1760310 w 2151977"/>
              <a:gd name="connsiteY2" fmla="*/ 255223 h 2625527"/>
              <a:gd name="connsiteX3" fmla="*/ 1870731 w 2151977"/>
              <a:gd name="connsiteY3" fmla="*/ 646714 h 2625527"/>
              <a:gd name="connsiteX4" fmla="*/ 1921372 w 2151977"/>
              <a:gd name="connsiteY4" fmla="*/ 721351 h 2625527"/>
              <a:gd name="connsiteX5" fmla="*/ 1891584 w 2151977"/>
              <a:gd name="connsiteY5" fmla="*/ 826228 h 2625527"/>
              <a:gd name="connsiteX6" fmla="*/ 1762749 w 2151977"/>
              <a:gd name="connsiteY6" fmla="*/ 961872 h 2625527"/>
              <a:gd name="connsiteX7" fmla="*/ 1704031 w 2151977"/>
              <a:gd name="connsiteY7" fmla="*/ 1093002 h 2625527"/>
              <a:gd name="connsiteX8" fmla="*/ 1704031 w 2151977"/>
              <a:gd name="connsiteY8" fmla="*/ 1097524 h 2625527"/>
              <a:gd name="connsiteX9" fmla="*/ 1762749 w 2151977"/>
              <a:gd name="connsiteY9" fmla="*/ 1233176 h 2625527"/>
              <a:gd name="connsiteX10" fmla="*/ 2096993 w 2151977"/>
              <a:gd name="connsiteY10" fmla="*/ 1563264 h 2625527"/>
              <a:gd name="connsiteX11" fmla="*/ 2128611 w 2151977"/>
              <a:gd name="connsiteY11" fmla="*/ 1789351 h 2625527"/>
              <a:gd name="connsiteX12" fmla="*/ 1925355 w 2151977"/>
              <a:gd name="connsiteY12" fmla="*/ 2142047 h 2625527"/>
              <a:gd name="connsiteX13" fmla="*/ 1713065 w 2151977"/>
              <a:gd name="connsiteY13" fmla="*/ 2227960 h 2625527"/>
              <a:gd name="connsiteX14" fmla="*/ 1256867 w 2151977"/>
              <a:gd name="connsiteY14" fmla="*/ 2105873 h 2625527"/>
              <a:gd name="connsiteX15" fmla="*/ 1112329 w 2151977"/>
              <a:gd name="connsiteY15" fmla="*/ 2123960 h 2625527"/>
              <a:gd name="connsiteX16" fmla="*/ 1112329 w 2151977"/>
              <a:gd name="connsiteY16" fmla="*/ 2128481 h 2625527"/>
              <a:gd name="connsiteX17" fmla="*/ 1021993 w 2151977"/>
              <a:gd name="connsiteY17" fmla="*/ 2241525 h 2625527"/>
              <a:gd name="connsiteX18" fmla="*/ 943320 w 2151977"/>
              <a:gd name="connsiteY18" fmla="*/ 2547476 h 2625527"/>
              <a:gd name="connsiteX19" fmla="*/ 926522 w 2151977"/>
              <a:gd name="connsiteY19" fmla="*/ 2612799 h 2625527"/>
              <a:gd name="connsiteX20" fmla="*/ 865981 w 2151977"/>
              <a:gd name="connsiteY20" fmla="*/ 2617565 h 2625527"/>
              <a:gd name="connsiteX21" fmla="*/ 473220 w 2151977"/>
              <a:gd name="connsiteY21" fmla="*/ 2600664 h 2625527"/>
              <a:gd name="connsiteX22" fmla="*/ 321723 w 2151977"/>
              <a:gd name="connsiteY22" fmla="*/ 2595608 h 2625527"/>
              <a:gd name="connsiteX23" fmla="*/ 148418 w 2151977"/>
              <a:gd name="connsiteY23" fmla="*/ 2305055 h 2625527"/>
              <a:gd name="connsiteX24" fmla="*/ 89225 w 2151977"/>
              <a:gd name="connsiteY24" fmla="*/ 1940435 h 2625527"/>
              <a:gd name="connsiteX25" fmla="*/ 239682 w 2151977"/>
              <a:gd name="connsiteY25" fmla="*/ 1639935 h 2625527"/>
              <a:gd name="connsiteX26" fmla="*/ 310065 w 2151977"/>
              <a:gd name="connsiteY26" fmla="*/ 1560954 h 2625527"/>
              <a:gd name="connsiteX27" fmla="*/ 335682 w 2151977"/>
              <a:gd name="connsiteY27" fmla="*/ 1514920 h 2625527"/>
              <a:gd name="connsiteX28" fmla="*/ 205527 w 2151977"/>
              <a:gd name="connsiteY28" fmla="*/ 1463208 h 2625527"/>
              <a:gd name="connsiteX29" fmla="*/ 8110 w 2151977"/>
              <a:gd name="connsiteY29" fmla="*/ 1271478 h 2625527"/>
              <a:gd name="connsiteX30" fmla="*/ 58764 w 2151977"/>
              <a:gd name="connsiteY30" fmla="*/ 1038205 h 2625527"/>
              <a:gd name="connsiteX31" fmla="*/ 249146 w 2151977"/>
              <a:gd name="connsiteY31" fmla="*/ 710125 h 2625527"/>
              <a:gd name="connsiteX32" fmla="*/ 456143 w 2151977"/>
              <a:gd name="connsiteY32" fmla="*/ 503356 h 2625527"/>
              <a:gd name="connsiteX33" fmla="*/ 814751 w 2151977"/>
              <a:gd name="connsiteY33" fmla="*/ 631876 h 2625527"/>
              <a:gd name="connsiteX34" fmla="*/ 888247 w 2151977"/>
              <a:gd name="connsiteY34" fmla="*/ 640070 h 2625527"/>
              <a:gd name="connsiteX35" fmla="*/ 841288 w 2151977"/>
              <a:gd name="connsiteY35" fmla="*/ 500217 h 2625527"/>
              <a:gd name="connsiteX36" fmla="*/ 942132 w 2151977"/>
              <a:gd name="connsiteY36" fmla="*/ 337111 h 2625527"/>
              <a:gd name="connsiteX37" fmla="*/ 1116592 w 2151977"/>
              <a:gd name="connsiteY37" fmla="*/ 25365 h 2625527"/>
              <a:gd name="connsiteX38" fmla="*/ 1360973 w 2151977"/>
              <a:gd name="connsiteY38" fmla="*/ 69225 h 2625527"/>
              <a:gd name="connsiteX0" fmla="*/ 1360973 w 2151977"/>
              <a:gd name="connsiteY0" fmla="*/ 42294 h 2598596"/>
              <a:gd name="connsiteX1" fmla="*/ 1554351 w 2151977"/>
              <a:gd name="connsiteY1" fmla="*/ 107967 h 2598596"/>
              <a:gd name="connsiteX2" fmla="*/ 1760310 w 2151977"/>
              <a:gd name="connsiteY2" fmla="*/ 228292 h 2598596"/>
              <a:gd name="connsiteX3" fmla="*/ 1870731 w 2151977"/>
              <a:gd name="connsiteY3" fmla="*/ 619783 h 2598596"/>
              <a:gd name="connsiteX4" fmla="*/ 1921372 w 2151977"/>
              <a:gd name="connsiteY4" fmla="*/ 694420 h 2598596"/>
              <a:gd name="connsiteX5" fmla="*/ 1891584 w 2151977"/>
              <a:gd name="connsiteY5" fmla="*/ 799297 h 2598596"/>
              <a:gd name="connsiteX6" fmla="*/ 1762749 w 2151977"/>
              <a:gd name="connsiteY6" fmla="*/ 934941 h 2598596"/>
              <a:gd name="connsiteX7" fmla="*/ 1704031 w 2151977"/>
              <a:gd name="connsiteY7" fmla="*/ 1066071 h 2598596"/>
              <a:gd name="connsiteX8" fmla="*/ 1704031 w 2151977"/>
              <a:gd name="connsiteY8" fmla="*/ 1070593 h 2598596"/>
              <a:gd name="connsiteX9" fmla="*/ 1762749 w 2151977"/>
              <a:gd name="connsiteY9" fmla="*/ 1206245 h 2598596"/>
              <a:gd name="connsiteX10" fmla="*/ 2096993 w 2151977"/>
              <a:gd name="connsiteY10" fmla="*/ 1536333 h 2598596"/>
              <a:gd name="connsiteX11" fmla="*/ 2128611 w 2151977"/>
              <a:gd name="connsiteY11" fmla="*/ 1762420 h 2598596"/>
              <a:gd name="connsiteX12" fmla="*/ 1925355 w 2151977"/>
              <a:gd name="connsiteY12" fmla="*/ 2115116 h 2598596"/>
              <a:gd name="connsiteX13" fmla="*/ 1713065 w 2151977"/>
              <a:gd name="connsiteY13" fmla="*/ 2201029 h 2598596"/>
              <a:gd name="connsiteX14" fmla="*/ 1256867 w 2151977"/>
              <a:gd name="connsiteY14" fmla="*/ 2078942 h 2598596"/>
              <a:gd name="connsiteX15" fmla="*/ 1112329 w 2151977"/>
              <a:gd name="connsiteY15" fmla="*/ 2097029 h 2598596"/>
              <a:gd name="connsiteX16" fmla="*/ 1112329 w 2151977"/>
              <a:gd name="connsiteY16" fmla="*/ 2101550 h 2598596"/>
              <a:gd name="connsiteX17" fmla="*/ 1021993 w 2151977"/>
              <a:gd name="connsiteY17" fmla="*/ 2214594 h 2598596"/>
              <a:gd name="connsiteX18" fmla="*/ 943320 w 2151977"/>
              <a:gd name="connsiteY18" fmla="*/ 2520545 h 2598596"/>
              <a:gd name="connsiteX19" fmla="*/ 926522 w 2151977"/>
              <a:gd name="connsiteY19" fmla="*/ 2585868 h 2598596"/>
              <a:gd name="connsiteX20" fmla="*/ 865981 w 2151977"/>
              <a:gd name="connsiteY20" fmla="*/ 2590634 h 2598596"/>
              <a:gd name="connsiteX21" fmla="*/ 473220 w 2151977"/>
              <a:gd name="connsiteY21" fmla="*/ 2573733 h 2598596"/>
              <a:gd name="connsiteX22" fmla="*/ 321723 w 2151977"/>
              <a:gd name="connsiteY22" fmla="*/ 2568677 h 2598596"/>
              <a:gd name="connsiteX23" fmla="*/ 148418 w 2151977"/>
              <a:gd name="connsiteY23" fmla="*/ 2278124 h 2598596"/>
              <a:gd name="connsiteX24" fmla="*/ 89225 w 2151977"/>
              <a:gd name="connsiteY24" fmla="*/ 1913504 h 2598596"/>
              <a:gd name="connsiteX25" fmla="*/ 239682 w 2151977"/>
              <a:gd name="connsiteY25" fmla="*/ 1613004 h 2598596"/>
              <a:gd name="connsiteX26" fmla="*/ 310065 w 2151977"/>
              <a:gd name="connsiteY26" fmla="*/ 1534023 h 2598596"/>
              <a:gd name="connsiteX27" fmla="*/ 335682 w 2151977"/>
              <a:gd name="connsiteY27" fmla="*/ 1487989 h 2598596"/>
              <a:gd name="connsiteX28" fmla="*/ 205527 w 2151977"/>
              <a:gd name="connsiteY28" fmla="*/ 1436277 h 2598596"/>
              <a:gd name="connsiteX29" fmla="*/ 8110 w 2151977"/>
              <a:gd name="connsiteY29" fmla="*/ 1244547 h 2598596"/>
              <a:gd name="connsiteX30" fmla="*/ 58764 w 2151977"/>
              <a:gd name="connsiteY30" fmla="*/ 1011274 h 2598596"/>
              <a:gd name="connsiteX31" fmla="*/ 249146 w 2151977"/>
              <a:gd name="connsiteY31" fmla="*/ 683194 h 2598596"/>
              <a:gd name="connsiteX32" fmla="*/ 456143 w 2151977"/>
              <a:gd name="connsiteY32" fmla="*/ 476425 h 2598596"/>
              <a:gd name="connsiteX33" fmla="*/ 814751 w 2151977"/>
              <a:gd name="connsiteY33" fmla="*/ 604945 h 2598596"/>
              <a:gd name="connsiteX34" fmla="*/ 888247 w 2151977"/>
              <a:gd name="connsiteY34" fmla="*/ 613139 h 2598596"/>
              <a:gd name="connsiteX35" fmla="*/ 841288 w 2151977"/>
              <a:gd name="connsiteY35" fmla="*/ 473286 h 2598596"/>
              <a:gd name="connsiteX36" fmla="*/ 942132 w 2151977"/>
              <a:gd name="connsiteY36" fmla="*/ 310180 h 2598596"/>
              <a:gd name="connsiteX37" fmla="*/ 1150746 w 2151977"/>
              <a:gd name="connsiteY37" fmla="*/ 31271 h 2598596"/>
              <a:gd name="connsiteX38" fmla="*/ 1360973 w 2151977"/>
              <a:gd name="connsiteY38" fmla="*/ 42294 h 2598596"/>
              <a:gd name="connsiteX0" fmla="*/ 1352435 w 2151977"/>
              <a:gd name="connsiteY0" fmla="*/ 81393 h 2590785"/>
              <a:gd name="connsiteX1" fmla="*/ 1554351 w 2151977"/>
              <a:gd name="connsiteY1" fmla="*/ 100156 h 2590785"/>
              <a:gd name="connsiteX2" fmla="*/ 1760310 w 2151977"/>
              <a:gd name="connsiteY2" fmla="*/ 220481 h 2590785"/>
              <a:gd name="connsiteX3" fmla="*/ 1870731 w 2151977"/>
              <a:gd name="connsiteY3" fmla="*/ 611972 h 2590785"/>
              <a:gd name="connsiteX4" fmla="*/ 1921372 w 2151977"/>
              <a:gd name="connsiteY4" fmla="*/ 686609 h 2590785"/>
              <a:gd name="connsiteX5" fmla="*/ 1891584 w 2151977"/>
              <a:gd name="connsiteY5" fmla="*/ 791486 h 2590785"/>
              <a:gd name="connsiteX6" fmla="*/ 1762749 w 2151977"/>
              <a:gd name="connsiteY6" fmla="*/ 927130 h 2590785"/>
              <a:gd name="connsiteX7" fmla="*/ 1704031 w 2151977"/>
              <a:gd name="connsiteY7" fmla="*/ 1058260 h 2590785"/>
              <a:gd name="connsiteX8" fmla="*/ 1704031 w 2151977"/>
              <a:gd name="connsiteY8" fmla="*/ 1062782 h 2590785"/>
              <a:gd name="connsiteX9" fmla="*/ 1762749 w 2151977"/>
              <a:gd name="connsiteY9" fmla="*/ 1198434 h 2590785"/>
              <a:gd name="connsiteX10" fmla="*/ 2096993 w 2151977"/>
              <a:gd name="connsiteY10" fmla="*/ 1528522 h 2590785"/>
              <a:gd name="connsiteX11" fmla="*/ 2128611 w 2151977"/>
              <a:gd name="connsiteY11" fmla="*/ 1754609 h 2590785"/>
              <a:gd name="connsiteX12" fmla="*/ 1925355 w 2151977"/>
              <a:gd name="connsiteY12" fmla="*/ 2107305 h 2590785"/>
              <a:gd name="connsiteX13" fmla="*/ 1713065 w 2151977"/>
              <a:gd name="connsiteY13" fmla="*/ 2193218 h 2590785"/>
              <a:gd name="connsiteX14" fmla="*/ 1256867 w 2151977"/>
              <a:gd name="connsiteY14" fmla="*/ 2071131 h 2590785"/>
              <a:gd name="connsiteX15" fmla="*/ 1112329 w 2151977"/>
              <a:gd name="connsiteY15" fmla="*/ 2089218 h 2590785"/>
              <a:gd name="connsiteX16" fmla="*/ 1112329 w 2151977"/>
              <a:gd name="connsiteY16" fmla="*/ 2093739 h 2590785"/>
              <a:gd name="connsiteX17" fmla="*/ 1021993 w 2151977"/>
              <a:gd name="connsiteY17" fmla="*/ 2206783 h 2590785"/>
              <a:gd name="connsiteX18" fmla="*/ 943320 w 2151977"/>
              <a:gd name="connsiteY18" fmla="*/ 2512734 h 2590785"/>
              <a:gd name="connsiteX19" fmla="*/ 926522 w 2151977"/>
              <a:gd name="connsiteY19" fmla="*/ 2578057 h 2590785"/>
              <a:gd name="connsiteX20" fmla="*/ 865981 w 2151977"/>
              <a:gd name="connsiteY20" fmla="*/ 2582823 h 2590785"/>
              <a:gd name="connsiteX21" fmla="*/ 473220 w 2151977"/>
              <a:gd name="connsiteY21" fmla="*/ 2565922 h 2590785"/>
              <a:gd name="connsiteX22" fmla="*/ 321723 w 2151977"/>
              <a:gd name="connsiteY22" fmla="*/ 2560866 h 2590785"/>
              <a:gd name="connsiteX23" fmla="*/ 148418 w 2151977"/>
              <a:gd name="connsiteY23" fmla="*/ 2270313 h 2590785"/>
              <a:gd name="connsiteX24" fmla="*/ 89225 w 2151977"/>
              <a:gd name="connsiteY24" fmla="*/ 1905693 h 2590785"/>
              <a:gd name="connsiteX25" fmla="*/ 239682 w 2151977"/>
              <a:gd name="connsiteY25" fmla="*/ 1605193 h 2590785"/>
              <a:gd name="connsiteX26" fmla="*/ 310065 w 2151977"/>
              <a:gd name="connsiteY26" fmla="*/ 1526212 h 2590785"/>
              <a:gd name="connsiteX27" fmla="*/ 335682 w 2151977"/>
              <a:gd name="connsiteY27" fmla="*/ 1480178 h 2590785"/>
              <a:gd name="connsiteX28" fmla="*/ 205527 w 2151977"/>
              <a:gd name="connsiteY28" fmla="*/ 1428466 h 2590785"/>
              <a:gd name="connsiteX29" fmla="*/ 8110 w 2151977"/>
              <a:gd name="connsiteY29" fmla="*/ 1236736 h 2590785"/>
              <a:gd name="connsiteX30" fmla="*/ 58764 w 2151977"/>
              <a:gd name="connsiteY30" fmla="*/ 1003463 h 2590785"/>
              <a:gd name="connsiteX31" fmla="*/ 249146 w 2151977"/>
              <a:gd name="connsiteY31" fmla="*/ 675383 h 2590785"/>
              <a:gd name="connsiteX32" fmla="*/ 456143 w 2151977"/>
              <a:gd name="connsiteY32" fmla="*/ 468614 h 2590785"/>
              <a:gd name="connsiteX33" fmla="*/ 814751 w 2151977"/>
              <a:gd name="connsiteY33" fmla="*/ 597134 h 2590785"/>
              <a:gd name="connsiteX34" fmla="*/ 888247 w 2151977"/>
              <a:gd name="connsiteY34" fmla="*/ 605328 h 2590785"/>
              <a:gd name="connsiteX35" fmla="*/ 841288 w 2151977"/>
              <a:gd name="connsiteY35" fmla="*/ 465475 h 2590785"/>
              <a:gd name="connsiteX36" fmla="*/ 942132 w 2151977"/>
              <a:gd name="connsiteY36" fmla="*/ 302369 h 2590785"/>
              <a:gd name="connsiteX37" fmla="*/ 1150746 w 2151977"/>
              <a:gd name="connsiteY37" fmla="*/ 23460 h 2590785"/>
              <a:gd name="connsiteX38" fmla="*/ 1352435 w 2151977"/>
              <a:gd name="connsiteY38" fmla="*/ 81393 h 2590785"/>
              <a:gd name="connsiteX0" fmla="*/ 1352435 w 2151977"/>
              <a:gd name="connsiteY0" fmla="*/ 81393 h 2590785"/>
              <a:gd name="connsiteX1" fmla="*/ 1541543 w 2151977"/>
              <a:gd name="connsiteY1" fmla="*/ 147066 h 2590785"/>
              <a:gd name="connsiteX2" fmla="*/ 1760310 w 2151977"/>
              <a:gd name="connsiteY2" fmla="*/ 220481 h 2590785"/>
              <a:gd name="connsiteX3" fmla="*/ 1870731 w 2151977"/>
              <a:gd name="connsiteY3" fmla="*/ 611972 h 2590785"/>
              <a:gd name="connsiteX4" fmla="*/ 1921372 w 2151977"/>
              <a:gd name="connsiteY4" fmla="*/ 686609 h 2590785"/>
              <a:gd name="connsiteX5" fmla="*/ 1891584 w 2151977"/>
              <a:gd name="connsiteY5" fmla="*/ 791486 h 2590785"/>
              <a:gd name="connsiteX6" fmla="*/ 1762749 w 2151977"/>
              <a:gd name="connsiteY6" fmla="*/ 927130 h 2590785"/>
              <a:gd name="connsiteX7" fmla="*/ 1704031 w 2151977"/>
              <a:gd name="connsiteY7" fmla="*/ 1058260 h 2590785"/>
              <a:gd name="connsiteX8" fmla="*/ 1704031 w 2151977"/>
              <a:gd name="connsiteY8" fmla="*/ 1062782 h 2590785"/>
              <a:gd name="connsiteX9" fmla="*/ 1762749 w 2151977"/>
              <a:gd name="connsiteY9" fmla="*/ 1198434 h 2590785"/>
              <a:gd name="connsiteX10" fmla="*/ 2096993 w 2151977"/>
              <a:gd name="connsiteY10" fmla="*/ 1528522 h 2590785"/>
              <a:gd name="connsiteX11" fmla="*/ 2128611 w 2151977"/>
              <a:gd name="connsiteY11" fmla="*/ 1754609 h 2590785"/>
              <a:gd name="connsiteX12" fmla="*/ 1925355 w 2151977"/>
              <a:gd name="connsiteY12" fmla="*/ 2107305 h 2590785"/>
              <a:gd name="connsiteX13" fmla="*/ 1713065 w 2151977"/>
              <a:gd name="connsiteY13" fmla="*/ 2193218 h 2590785"/>
              <a:gd name="connsiteX14" fmla="*/ 1256867 w 2151977"/>
              <a:gd name="connsiteY14" fmla="*/ 2071131 h 2590785"/>
              <a:gd name="connsiteX15" fmla="*/ 1112329 w 2151977"/>
              <a:gd name="connsiteY15" fmla="*/ 2089218 h 2590785"/>
              <a:gd name="connsiteX16" fmla="*/ 1112329 w 2151977"/>
              <a:gd name="connsiteY16" fmla="*/ 2093739 h 2590785"/>
              <a:gd name="connsiteX17" fmla="*/ 1021993 w 2151977"/>
              <a:gd name="connsiteY17" fmla="*/ 2206783 h 2590785"/>
              <a:gd name="connsiteX18" fmla="*/ 943320 w 2151977"/>
              <a:gd name="connsiteY18" fmla="*/ 2512734 h 2590785"/>
              <a:gd name="connsiteX19" fmla="*/ 926522 w 2151977"/>
              <a:gd name="connsiteY19" fmla="*/ 2578057 h 2590785"/>
              <a:gd name="connsiteX20" fmla="*/ 865981 w 2151977"/>
              <a:gd name="connsiteY20" fmla="*/ 2582823 h 2590785"/>
              <a:gd name="connsiteX21" fmla="*/ 473220 w 2151977"/>
              <a:gd name="connsiteY21" fmla="*/ 2565922 h 2590785"/>
              <a:gd name="connsiteX22" fmla="*/ 321723 w 2151977"/>
              <a:gd name="connsiteY22" fmla="*/ 2560866 h 2590785"/>
              <a:gd name="connsiteX23" fmla="*/ 148418 w 2151977"/>
              <a:gd name="connsiteY23" fmla="*/ 2270313 h 2590785"/>
              <a:gd name="connsiteX24" fmla="*/ 89225 w 2151977"/>
              <a:gd name="connsiteY24" fmla="*/ 1905693 h 2590785"/>
              <a:gd name="connsiteX25" fmla="*/ 239682 w 2151977"/>
              <a:gd name="connsiteY25" fmla="*/ 1605193 h 2590785"/>
              <a:gd name="connsiteX26" fmla="*/ 310065 w 2151977"/>
              <a:gd name="connsiteY26" fmla="*/ 1526212 h 2590785"/>
              <a:gd name="connsiteX27" fmla="*/ 335682 w 2151977"/>
              <a:gd name="connsiteY27" fmla="*/ 1480178 h 2590785"/>
              <a:gd name="connsiteX28" fmla="*/ 205527 w 2151977"/>
              <a:gd name="connsiteY28" fmla="*/ 1428466 h 2590785"/>
              <a:gd name="connsiteX29" fmla="*/ 8110 w 2151977"/>
              <a:gd name="connsiteY29" fmla="*/ 1236736 h 2590785"/>
              <a:gd name="connsiteX30" fmla="*/ 58764 w 2151977"/>
              <a:gd name="connsiteY30" fmla="*/ 1003463 h 2590785"/>
              <a:gd name="connsiteX31" fmla="*/ 249146 w 2151977"/>
              <a:gd name="connsiteY31" fmla="*/ 675383 h 2590785"/>
              <a:gd name="connsiteX32" fmla="*/ 456143 w 2151977"/>
              <a:gd name="connsiteY32" fmla="*/ 468614 h 2590785"/>
              <a:gd name="connsiteX33" fmla="*/ 814751 w 2151977"/>
              <a:gd name="connsiteY33" fmla="*/ 597134 h 2590785"/>
              <a:gd name="connsiteX34" fmla="*/ 888247 w 2151977"/>
              <a:gd name="connsiteY34" fmla="*/ 605328 h 2590785"/>
              <a:gd name="connsiteX35" fmla="*/ 841288 w 2151977"/>
              <a:gd name="connsiteY35" fmla="*/ 465475 h 2590785"/>
              <a:gd name="connsiteX36" fmla="*/ 942132 w 2151977"/>
              <a:gd name="connsiteY36" fmla="*/ 302369 h 2590785"/>
              <a:gd name="connsiteX37" fmla="*/ 1150746 w 2151977"/>
              <a:gd name="connsiteY37" fmla="*/ 23460 h 2590785"/>
              <a:gd name="connsiteX38" fmla="*/ 1352435 w 2151977"/>
              <a:gd name="connsiteY38" fmla="*/ 81393 h 2590785"/>
              <a:gd name="connsiteX0" fmla="*/ 1352435 w 2151977"/>
              <a:gd name="connsiteY0" fmla="*/ 81393 h 2590785"/>
              <a:gd name="connsiteX1" fmla="*/ 1541543 w 2151977"/>
              <a:gd name="connsiteY1" fmla="*/ 147066 h 2590785"/>
              <a:gd name="connsiteX2" fmla="*/ 1760310 w 2151977"/>
              <a:gd name="connsiteY2" fmla="*/ 220481 h 2590785"/>
              <a:gd name="connsiteX3" fmla="*/ 1806693 w 2151977"/>
              <a:gd name="connsiteY3" fmla="*/ 611972 h 2590785"/>
              <a:gd name="connsiteX4" fmla="*/ 1921372 w 2151977"/>
              <a:gd name="connsiteY4" fmla="*/ 686609 h 2590785"/>
              <a:gd name="connsiteX5" fmla="*/ 1891584 w 2151977"/>
              <a:gd name="connsiteY5" fmla="*/ 791486 h 2590785"/>
              <a:gd name="connsiteX6" fmla="*/ 1762749 w 2151977"/>
              <a:gd name="connsiteY6" fmla="*/ 927130 h 2590785"/>
              <a:gd name="connsiteX7" fmla="*/ 1704031 w 2151977"/>
              <a:gd name="connsiteY7" fmla="*/ 1058260 h 2590785"/>
              <a:gd name="connsiteX8" fmla="*/ 1704031 w 2151977"/>
              <a:gd name="connsiteY8" fmla="*/ 1062782 h 2590785"/>
              <a:gd name="connsiteX9" fmla="*/ 1762749 w 2151977"/>
              <a:gd name="connsiteY9" fmla="*/ 1198434 h 2590785"/>
              <a:gd name="connsiteX10" fmla="*/ 2096993 w 2151977"/>
              <a:gd name="connsiteY10" fmla="*/ 1528522 h 2590785"/>
              <a:gd name="connsiteX11" fmla="*/ 2128611 w 2151977"/>
              <a:gd name="connsiteY11" fmla="*/ 1754609 h 2590785"/>
              <a:gd name="connsiteX12" fmla="*/ 1925355 w 2151977"/>
              <a:gd name="connsiteY12" fmla="*/ 2107305 h 2590785"/>
              <a:gd name="connsiteX13" fmla="*/ 1713065 w 2151977"/>
              <a:gd name="connsiteY13" fmla="*/ 2193218 h 2590785"/>
              <a:gd name="connsiteX14" fmla="*/ 1256867 w 2151977"/>
              <a:gd name="connsiteY14" fmla="*/ 2071131 h 2590785"/>
              <a:gd name="connsiteX15" fmla="*/ 1112329 w 2151977"/>
              <a:gd name="connsiteY15" fmla="*/ 2089218 h 2590785"/>
              <a:gd name="connsiteX16" fmla="*/ 1112329 w 2151977"/>
              <a:gd name="connsiteY16" fmla="*/ 2093739 h 2590785"/>
              <a:gd name="connsiteX17" fmla="*/ 1021993 w 2151977"/>
              <a:gd name="connsiteY17" fmla="*/ 2206783 h 2590785"/>
              <a:gd name="connsiteX18" fmla="*/ 943320 w 2151977"/>
              <a:gd name="connsiteY18" fmla="*/ 2512734 h 2590785"/>
              <a:gd name="connsiteX19" fmla="*/ 926522 w 2151977"/>
              <a:gd name="connsiteY19" fmla="*/ 2578057 h 2590785"/>
              <a:gd name="connsiteX20" fmla="*/ 865981 w 2151977"/>
              <a:gd name="connsiteY20" fmla="*/ 2582823 h 2590785"/>
              <a:gd name="connsiteX21" fmla="*/ 473220 w 2151977"/>
              <a:gd name="connsiteY21" fmla="*/ 2565922 h 2590785"/>
              <a:gd name="connsiteX22" fmla="*/ 321723 w 2151977"/>
              <a:gd name="connsiteY22" fmla="*/ 2560866 h 2590785"/>
              <a:gd name="connsiteX23" fmla="*/ 148418 w 2151977"/>
              <a:gd name="connsiteY23" fmla="*/ 2270313 h 2590785"/>
              <a:gd name="connsiteX24" fmla="*/ 89225 w 2151977"/>
              <a:gd name="connsiteY24" fmla="*/ 1905693 h 2590785"/>
              <a:gd name="connsiteX25" fmla="*/ 239682 w 2151977"/>
              <a:gd name="connsiteY25" fmla="*/ 1605193 h 2590785"/>
              <a:gd name="connsiteX26" fmla="*/ 310065 w 2151977"/>
              <a:gd name="connsiteY26" fmla="*/ 1526212 h 2590785"/>
              <a:gd name="connsiteX27" fmla="*/ 335682 w 2151977"/>
              <a:gd name="connsiteY27" fmla="*/ 1480178 h 2590785"/>
              <a:gd name="connsiteX28" fmla="*/ 205527 w 2151977"/>
              <a:gd name="connsiteY28" fmla="*/ 1428466 h 2590785"/>
              <a:gd name="connsiteX29" fmla="*/ 8110 w 2151977"/>
              <a:gd name="connsiteY29" fmla="*/ 1236736 h 2590785"/>
              <a:gd name="connsiteX30" fmla="*/ 58764 w 2151977"/>
              <a:gd name="connsiteY30" fmla="*/ 1003463 h 2590785"/>
              <a:gd name="connsiteX31" fmla="*/ 249146 w 2151977"/>
              <a:gd name="connsiteY31" fmla="*/ 675383 h 2590785"/>
              <a:gd name="connsiteX32" fmla="*/ 456143 w 2151977"/>
              <a:gd name="connsiteY32" fmla="*/ 468614 h 2590785"/>
              <a:gd name="connsiteX33" fmla="*/ 814751 w 2151977"/>
              <a:gd name="connsiteY33" fmla="*/ 597134 h 2590785"/>
              <a:gd name="connsiteX34" fmla="*/ 888247 w 2151977"/>
              <a:gd name="connsiteY34" fmla="*/ 605328 h 2590785"/>
              <a:gd name="connsiteX35" fmla="*/ 841288 w 2151977"/>
              <a:gd name="connsiteY35" fmla="*/ 465475 h 2590785"/>
              <a:gd name="connsiteX36" fmla="*/ 942132 w 2151977"/>
              <a:gd name="connsiteY36" fmla="*/ 302369 h 2590785"/>
              <a:gd name="connsiteX37" fmla="*/ 1150746 w 2151977"/>
              <a:gd name="connsiteY37" fmla="*/ 23460 h 2590785"/>
              <a:gd name="connsiteX38" fmla="*/ 1352435 w 2151977"/>
              <a:gd name="connsiteY38" fmla="*/ 81393 h 2590785"/>
              <a:gd name="connsiteX0" fmla="*/ 1352435 w 2151977"/>
              <a:gd name="connsiteY0" fmla="*/ 81393 h 2590785"/>
              <a:gd name="connsiteX1" fmla="*/ 1541543 w 2151977"/>
              <a:gd name="connsiteY1" fmla="*/ 147066 h 2590785"/>
              <a:gd name="connsiteX2" fmla="*/ 1760310 w 2151977"/>
              <a:gd name="connsiteY2" fmla="*/ 220481 h 2590785"/>
              <a:gd name="connsiteX3" fmla="*/ 1806693 w 2151977"/>
              <a:gd name="connsiteY3" fmla="*/ 611972 h 2590785"/>
              <a:gd name="connsiteX4" fmla="*/ 1870141 w 2151977"/>
              <a:gd name="connsiteY4" fmla="*/ 695991 h 2590785"/>
              <a:gd name="connsiteX5" fmla="*/ 1891584 w 2151977"/>
              <a:gd name="connsiteY5" fmla="*/ 791486 h 2590785"/>
              <a:gd name="connsiteX6" fmla="*/ 1762749 w 2151977"/>
              <a:gd name="connsiteY6" fmla="*/ 927130 h 2590785"/>
              <a:gd name="connsiteX7" fmla="*/ 1704031 w 2151977"/>
              <a:gd name="connsiteY7" fmla="*/ 1058260 h 2590785"/>
              <a:gd name="connsiteX8" fmla="*/ 1704031 w 2151977"/>
              <a:gd name="connsiteY8" fmla="*/ 1062782 h 2590785"/>
              <a:gd name="connsiteX9" fmla="*/ 1762749 w 2151977"/>
              <a:gd name="connsiteY9" fmla="*/ 1198434 h 2590785"/>
              <a:gd name="connsiteX10" fmla="*/ 2096993 w 2151977"/>
              <a:gd name="connsiteY10" fmla="*/ 1528522 h 2590785"/>
              <a:gd name="connsiteX11" fmla="*/ 2128611 w 2151977"/>
              <a:gd name="connsiteY11" fmla="*/ 1754609 h 2590785"/>
              <a:gd name="connsiteX12" fmla="*/ 1925355 w 2151977"/>
              <a:gd name="connsiteY12" fmla="*/ 2107305 h 2590785"/>
              <a:gd name="connsiteX13" fmla="*/ 1713065 w 2151977"/>
              <a:gd name="connsiteY13" fmla="*/ 2193218 h 2590785"/>
              <a:gd name="connsiteX14" fmla="*/ 1256867 w 2151977"/>
              <a:gd name="connsiteY14" fmla="*/ 2071131 h 2590785"/>
              <a:gd name="connsiteX15" fmla="*/ 1112329 w 2151977"/>
              <a:gd name="connsiteY15" fmla="*/ 2089218 h 2590785"/>
              <a:gd name="connsiteX16" fmla="*/ 1112329 w 2151977"/>
              <a:gd name="connsiteY16" fmla="*/ 2093739 h 2590785"/>
              <a:gd name="connsiteX17" fmla="*/ 1021993 w 2151977"/>
              <a:gd name="connsiteY17" fmla="*/ 2206783 h 2590785"/>
              <a:gd name="connsiteX18" fmla="*/ 943320 w 2151977"/>
              <a:gd name="connsiteY18" fmla="*/ 2512734 h 2590785"/>
              <a:gd name="connsiteX19" fmla="*/ 926522 w 2151977"/>
              <a:gd name="connsiteY19" fmla="*/ 2578057 h 2590785"/>
              <a:gd name="connsiteX20" fmla="*/ 865981 w 2151977"/>
              <a:gd name="connsiteY20" fmla="*/ 2582823 h 2590785"/>
              <a:gd name="connsiteX21" fmla="*/ 473220 w 2151977"/>
              <a:gd name="connsiteY21" fmla="*/ 2565922 h 2590785"/>
              <a:gd name="connsiteX22" fmla="*/ 321723 w 2151977"/>
              <a:gd name="connsiteY22" fmla="*/ 2560866 h 2590785"/>
              <a:gd name="connsiteX23" fmla="*/ 148418 w 2151977"/>
              <a:gd name="connsiteY23" fmla="*/ 2270313 h 2590785"/>
              <a:gd name="connsiteX24" fmla="*/ 89225 w 2151977"/>
              <a:gd name="connsiteY24" fmla="*/ 1905693 h 2590785"/>
              <a:gd name="connsiteX25" fmla="*/ 239682 w 2151977"/>
              <a:gd name="connsiteY25" fmla="*/ 1605193 h 2590785"/>
              <a:gd name="connsiteX26" fmla="*/ 310065 w 2151977"/>
              <a:gd name="connsiteY26" fmla="*/ 1526212 h 2590785"/>
              <a:gd name="connsiteX27" fmla="*/ 335682 w 2151977"/>
              <a:gd name="connsiteY27" fmla="*/ 1480178 h 2590785"/>
              <a:gd name="connsiteX28" fmla="*/ 205527 w 2151977"/>
              <a:gd name="connsiteY28" fmla="*/ 1428466 h 2590785"/>
              <a:gd name="connsiteX29" fmla="*/ 8110 w 2151977"/>
              <a:gd name="connsiteY29" fmla="*/ 1236736 h 2590785"/>
              <a:gd name="connsiteX30" fmla="*/ 58764 w 2151977"/>
              <a:gd name="connsiteY30" fmla="*/ 1003463 h 2590785"/>
              <a:gd name="connsiteX31" fmla="*/ 249146 w 2151977"/>
              <a:gd name="connsiteY31" fmla="*/ 675383 h 2590785"/>
              <a:gd name="connsiteX32" fmla="*/ 456143 w 2151977"/>
              <a:gd name="connsiteY32" fmla="*/ 468614 h 2590785"/>
              <a:gd name="connsiteX33" fmla="*/ 814751 w 2151977"/>
              <a:gd name="connsiteY33" fmla="*/ 597134 h 2590785"/>
              <a:gd name="connsiteX34" fmla="*/ 888247 w 2151977"/>
              <a:gd name="connsiteY34" fmla="*/ 605328 h 2590785"/>
              <a:gd name="connsiteX35" fmla="*/ 841288 w 2151977"/>
              <a:gd name="connsiteY35" fmla="*/ 465475 h 2590785"/>
              <a:gd name="connsiteX36" fmla="*/ 942132 w 2151977"/>
              <a:gd name="connsiteY36" fmla="*/ 302369 h 2590785"/>
              <a:gd name="connsiteX37" fmla="*/ 1150746 w 2151977"/>
              <a:gd name="connsiteY37" fmla="*/ 23460 h 2590785"/>
              <a:gd name="connsiteX38" fmla="*/ 1352435 w 2151977"/>
              <a:gd name="connsiteY38" fmla="*/ 81393 h 2590785"/>
              <a:gd name="connsiteX0" fmla="*/ 1352435 w 2151977"/>
              <a:gd name="connsiteY0" fmla="*/ 81393 h 2590785"/>
              <a:gd name="connsiteX1" fmla="*/ 1541543 w 2151977"/>
              <a:gd name="connsiteY1" fmla="*/ 147066 h 2590785"/>
              <a:gd name="connsiteX2" fmla="*/ 1760310 w 2151977"/>
              <a:gd name="connsiteY2" fmla="*/ 220481 h 2590785"/>
              <a:gd name="connsiteX3" fmla="*/ 1806693 w 2151977"/>
              <a:gd name="connsiteY3" fmla="*/ 611972 h 2590785"/>
              <a:gd name="connsiteX4" fmla="*/ 1870141 w 2151977"/>
              <a:gd name="connsiteY4" fmla="*/ 695991 h 2590785"/>
              <a:gd name="connsiteX5" fmla="*/ 1857431 w 2151977"/>
              <a:gd name="connsiteY5" fmla="*/ 777413 h 2590785"/>
              <a:gd name="connsiteX6" fmla="*/ 1762749 w 2151977"/>
              <a:gd name="connsiteY6" fmla="*/ 927130 h 2590785"/>
              <a:gd name="connsiteX7" fmla="*/ 1704031 w 2151977"/>
              <a:gd name="connsiteY7" fmla="*/ 1058260 h 2590785"/>
              <a:gd name="connsiteX8" fmla="*/ 1704031 w 2151977"/>
              <a:gd name="connsiteY8" fmla="*/ 1062782 h 2590785"/>
              <a:gd name="connsiteX9" fmla="*/ 1762749 w 2151977"/>
              <a:gd name="connsiteY9" fmla="*/ 1198434 h 2590785"/>
              <a:gd name="connsiteX10" fmla="*/ 2096993 w 2151977"/>
              <a:gd name="connsiteY10" fmla="*/ 1528522 h 2590785"/>
              <a:gd name="connsiteX11" fmla="*/ 2128611 w 2151977"/>
              <a:gd name="connsiteY11" fmla="*/ 1754609 h 2590785"/>
              <a:gd name="connsiteX12" fmla="*/ 1925355 w 2151977"/>
              <a:gd name="connsiteY12" fmla="*/ 2107305 h 2590785"/>
              <a:gd name="connsiteX13" fmla="*/ 1713065 w 2151977"/>
              <a:gd name="connsiteY13" fmla="*/ 2193218 h 2590785"/>
              <a:gd name="connsiteX14" fmla="*/ 1256867 w 2151977"/>
              <a:gd name="connsiteY14" fmla="*/ 2071131 h 2590785"/>
              <a:gd name="connsiteX15" fmla="*/ 1112329 w 2151977"/>
              <a:gd name="connsiteY15" fmla="*/ 2089218 h 2590785"/>
              <a:gd name="connsiteX16" fmla="*/ 1112329 w 2151977"/>
              <a:gd name="connsiteY16" fmla="*/ 2093739 h 2590785"/>
              <a:gd name="connsiteX17" fmla="*/ 1021993 w 2151977"/>
              <a:gd name="connsiteY17" fmla="*/ 2206783 h 2590785"/>
              <a:gd name="connsiteX18" fmla="*/ 943320 w 2151977"/>
              <a:gd name="connsiteY18" fmla="*/ 2512734 h 2590785"/>
              <a:gd name="connsiteX19" fmla="*/ 926522 w 2151977"/>
              <a:gd name="connsiteY19" fmla="*/ 2578057 h 2590785"/>
              <a:gd name="connsiteX20" fmla="*/ 865981 w 2151977"/>
              <a:gd name="connsiteY20" fmla="*/ 2582823 h 2590785"/>
              <a:gd name="connsiteX21" fmla="*/ 473220 w 2151977"/>
              <a:gd name="connsiteY21" fmla="*/ 2565922 h 2590785"/>
              <a:gd name="connsiteX22" fmla="*/ 321723 w 2151977"/>
              <a:gd name="connsiteY22" fmla="*/ 2560866 h 2590785"/>
              <a:gd name="connsiteX23" fmla="*/ 148418 w 2151977"/>
              <a:gd name="connsiteY23" fmla="*/ 2270313 h 2590785"/>
              <a:gd name="connsiteX24" fmla="*/ 89225 w 2151977"/>
              <a:gd name="connsiteY24" fmla="*/ 1905693 h 2590785"/>
              <a:gd name="connsiteX25" fmla="*/ 239682 w 2151977"/>
              <a:gd name="connsiteY25" fmla="*/ 1605193 h 2590785"/>
              <a:gd name="connsiteX26" fmla="*/ 310065 w 2151977"/>
              <a:gd name="connsiteY26" fmla="*/ 1526212 h 2590785"/>
              <a:gd name="connsiteX27" fmla="*/ 335682 w 2151977"/>
              <a:gd name="connsiteY27" fmla="*/ 1480178 h 2590785"/>
              <a:gd name="connsiteX28" fmla="*/ 205527 w 2151977"/>
              <a:gd name="connsiteY28" fmla="*/ 1428466 h 2590785"/>
              <a:gd name="connsiteX29" fmla="*/ 8110 w 2151977"/>
              <a:gd name="connsiteY29" fmla="*/ 1236736 h 2590785"/>
              <a:gd name="connsiteX30" fmla="*/ 58764 w 2151977"/>
              <a:gd name="connsiteY30" fmla="*/ 1003463 h 2590785"/>
              <a:gd name="connsiteX31" fmla="*/ 249146 w 2151977"/>
              <a:gd name="connsiteY31" fmla="*/ 675383 h 2590785"/>
              <a:gd name="connsiteX32" fmla="*/ 456143 w 2151977"/>
              <a:gd name="connsiteY32" fmla="*/ 468614 h 2590785"/>
              <a:gd name="connsiteX33" fmla="*/ 814751 w 2151977"/>
              <a:gd name="connsiteY33" fmla="*/ 597134 h 2590785"/>
              <a:gd name="connsiteX34" fmla="*/ 888247 w 2151977"/>
              <a:gd name="connsiteY34" fmla="*/ 605328 h 2590785"/>
              <a:gd name="connsiteX35" fmla="*/ 841288 w 2151977"/>
              <a:gd name="connsiteY35" fmla="*/ 465475 h 2590785"/>
              <a:gd name="connsiteX36" fmla="*/ 942132 w 2151977"/>
              <a:gd name="connsiteY36" fmla="*/ 302369 h 2590785"/>
              <a:gd name="connsiteX37" fmla="*/ 1150746 w 2151977"/>
              <a:gd name="connsiteY37" fmla="*/ 23460 h 2590785"/>
              <a:gd name="connsiteX38" fmla="*/ 1352435 w 2151977"/>
              <a:gd name="connsiteY38" fmla="*/ 81393 h 2590785"/>
              <a:gd name="connsiteX0" fmla="*/ 1352435 w 2151977"/>
              <a:gd name="connsiteY0" fmla="*/ 81393 h 2590785"/>
              <a:gd name="connsiteX1" fmla="*/ 1541543 w 2151977"/>
              <a:gd name="connsiteY1" fmla="*/ 147066 h 2590785"/>
              <a:gd name="connsiteX2" fmla="*/ 1760310 w 2151977"/>
              <a:gd name="connsiteY2" fmla="*/ 220481 h 2590785"/>
              <a:gd name="connsiteX3" fmla="*/ 1806693 w 2151977"/>
              <a:gd name="connsiteY3" fmla="*/ 611972 h 2590785"/>
              <a:gd name="connsiteX4" fmla="*/ 1870141 w 2151977"/>
              <a:gd name="connsiteY4" fmla="*/ 695991 h 2590785"/>
              <a:gd name="connsiteX5" fmla="*/ 1823277 w 2151977"/>
              <a:gd name="connsiteY5" fmla="*/ 768031 h 2590785"/>
              <a:gd name="connsiteX6" fmla="*/ 1762749 w 2151977"/>
              <a:gd name="connsiteY6" fmla="*/ 927130 h 2590785"/>
              <a:gd name="connsiteX7" fmla="*/ 1704031 w 2151977"/>
              <a:gd name="connsiteY7" fmla="*/ 1058260 h 2590785"/>
              <a:gd name="connsiteX8" fmla="*/ 1704031 w 2151977"/>
              <a:gd name="connsiteY8" fmla="*/ 1062782 h 2590785"/>
              <a:gd name="connsiteX9" fmla="*/ 1762749 w 2151977"/>
              <a:gd name="connsiteY9" fmla="*/ 1198434 h 2590785"/>
              <a:gd name="connsiteX10" fmla="*/ 2096993 w 2151977"/>
              <a:gd name="connsiteY10" fmla="*/ 1528522 h 2590785"/>
              <a:gd name="connsiteX11" fmla="*/ 2128611 w 2151977"/>
              <a:gd name="connsiteY11" fmla="*/ 1754609 h 2590785"/>
              <a:gd name="connsiteX12" fmla="*/ 1925355 w 2151977"/>
              <a:gd name="connsiteY12" fmla="*/ 2107305 h 2590785"/>
              <a:gd name="connsiteX13" fmla="*/ 1713065 w 2151977"/>
              <a:gd name="connsiteY13" fmla="*/ 2193218 h 2590785"/>
              <a:gd name="connsiteX14" fmla="*/ 1256867 w 2151977"/>
              <a:gd name="connsiteY14" fmla="*/ 2071131 h 2590785"/>
              <a:gd name="connsiteX15" fmla="*/ 1112329 w 2151977"/>
              <a:gd name="connsiteY15" fmla="*/ 2089218 h 2590785"/>
              <a:gd name="connsiteX16" fmla="*/ 1112329 w 2151977"/>
              <a:gd name="connsiteY16" fmla="*/ 2093739 h 2590785"/>
              <a:gd name="connsiteX17" fmla="*/ 1021993 w 2151977"/>
              <a:gd name="connsiteY17" fmla="*/ 2206783 h 2590785"/>
              <a:gd name="connsiteX18" fmla="*/ 943320 w 2151977"/>
              <a:gd name="connsiteY18" fmla="*/ 2512734 h 2590785"/>
              <a:gd name="connsiteX19" fmla="*/ 926522 w 2151977"/>
              <a:gd name="connsiteY19" fmla="*/ 2578057 h 2590785"/>
              <a:gd name="connsiteX20" fmla="*/ 865981 w 2151977"/>
              <a:gd name="connsiteY20" fmla="*/ 2582823 h 2590785"/>
              <a:gd name="connsiteX21" fmla="*/ 473220 w 2151977"/>
              <a:gd name="connsiteY21" fmla="*/ 2565922 h 2590785"/>
              <a:gd name="connsiteX22" fmla="*/ 321723 w 2151977"/>
              <a:gd name="connsiteY22" fmla="*/ 2560866 h 2590785"/>
              <a:gd name="connsiteX23" fmla="*/ 148418 w 2151977"/>
              <a:gd name="connsiteY23" fmla="*/ 2270313 h 2590785"/>
              <a:gd name="connsiteX24" fmla="*/ 89225 w 2151977"/>
              <a:gd name="connsiteY24" fmla="*/ 1905693 h 2590785"/>
              <a:gd name="connsiteX25" fmla="*/ 239682 w 2151977"/>
              <a:gd name="connsiteY25" fmla="*/ 1605193 h 2590785"/>
              <a:gd name="connsiteX26" fmla="*/ 310065 w 2151977"/>
              <a:gd name="connsiteY26" fmla="*/ 1526212 h 2590785"/>
              <a:gd name="connsiteX27" fmla="*/ 335682 w 2151977"/>
              <a:gd name="connsiteY27" fmla="*/ 1480178 h 2590785"/>
              <a:gd name="connsiteX28" fmla="*/ 205527 w 2151977"/>
              <a:gd name="connsiteY28" fmla="*/ 1428466 h 2590785"/>
              <a:gd name="connsiteX29" fmla="*/ 8110 w 2151977"/>
              <a:gd name="connsiteY29" fmla="*/ 1236736 h 2590785"/>
              <a:gd name="connsiteX30" fmla="*/ 58764 w 2151977"/>
              <a:gd name="connsiteY30" fmla="*/ 1003463 h 2590785"/>
              <a:gd name="connsiteX31" fmla="*/ 249146 w 2151977"/>
              <a:gd name="connsiteY31" fmla="*/ 675383 h 2590785"/>
              <a:gd name="connsiteX32" fmla="*/ 456143 w 2151977"/>
              <a:gd name="connsiteY32" fmla="*/ 468614 h 2590785"/>
              <a:gd name="connsiteX33" fmla="*/ 814751 w 2151977"/>
              <a:gd name="connsiteY33" fmla="*/ 597134 h 2590785"/>
              <a:gd name="connsiteX34" fmla="*/ 888247 w 2151977"/>
              <a:gd name="connsiteY34" fmla="*/ 605328 h 2590785"/>
              <a:gd name="connsiteX35" fmla="*/ 841288 w 2151977"/>
              <a:gd name="connsiteY35" fmla="*/ 465475 h 2590785"/>
              <a:gd name="connsiteX36" fmla="*/ 942132 w 2151977"/>
              <a:gd name="connsiteY36" fmla="*/ 302369 h 2590785"/>
              <a:gd name="connsiteX37" fmla="*/ 1150746 w 2151977"/>
              <a:gd name="connsiteY37" fmla="*/ 23460 h 2590785"/>
              <a:gd name="connsiteX38" fmla="*/ 1352435 w 2151977"/>
              <a:gd name="connsiteY38" fmla="*/ 81393 h 2590785"/>
              <a:gd name="connsiteX0" fmla="*/ 1352435 w 2151977"/>
              <a:gd name="connsiteY0" fmla="*/ 81393 h 2590785"/>
              <a:gd name="connsiteX1" fmla="*/ 1541543 w 2151977"/>
              <a:gd name="connsiteY1" fmla="*/ 147066 h 2590785"/>
              <a:gd name="connsiteX2" fmla="*/ 1760310 w 2151977"/>
              <a:gd name="connsiteY2" fmla="*/ 220481 h 2590785"/>
              <a:gd name="connsiteX3" fmla="*/ 1806693 w 2151977"/>
              <a:gd name="connsiteY3" fmla="*/ 611972 h 2590785"/>
              <a:gd name="connsiteX4" fmla="*/ 1840256 w 2151977"/>
              <a:gd name="connsiteY4" fmla="*/ 691300 h 2590785"/>
              <a:gd name="connsiteX5" fmla="*/ 1823277 w 2151977"/>
              <a:gd name="connsiteY5" fmla="*/ 768031 h 2590785"/>
              <a:gd name="connsiteX6" fmla="*/ 1762749 w 2151977"/>
              <a:gd name="connsiteY6" fmla="*/ 927130 h 2590785"/>
              <a:gd name="connsiteX7" fmla="*/ 1704031 w 2151977"/>
              <a:gd name="connsiteY7" fmla="*/ 1058260 h 2590785"/>
              <a:gd name="connsiteX8" fmla="*/ 1704031 w 2151977"/>
              <a:gd name="connsiteY8" fmla="*/ 1062782 h 2590785"/>
              <a:gd name="connsiteX9" fmla="*/ 1762749 w 2151977"/>
              <a:gd name="connsiteY9" fmla="*/ 1198434 h 2590785"/>
              <a:gd name="connsiteX10" fmla="*/ 2096993 w 2151977"/>
              <a:gd name="connsiteY10" fmla="*/ 1528522 h 2590785"/>
              <a:gd name="connsiteX11" fmla="*/ 2128611 w 2151977"/>
              <a:gd name="connsiteY11" fmla="*/ 1754609 h 2590785"/>
              <a:gd name="connsiteX12" fmla="*/ 1925355 w 2151977"/>
              <a:gd name="connsiteY12" fmla="*/ 2107305 h 2590785"/>
              <a:gd name="connsiteX13" fmla="*/ 1713065 w 2151977"/>
              <a:gd name="connsiteY13" fmla="*/ 2193218 h 2590785"/>
              <a:gd name="connsiteX14" fmla="*/ 1256867 w 2151977"/>
              <a:gd name="connsiteY14" fmla="*/ 2071131 h 2590785"/>
              <a:gd name="connsiteX15" fmla="*/ 1112329 w 2151977"/>
              <a:gd name="connsiteY15" fmla="*/ 2089218 h 2590785"/>
              <a:gd name="connsiteX16" fmla="*/ 1112329 w 2151977"/>
              <a:gd name="connsiteY16" fmla="*/ 2093739 h 2590785"/>
              <a:gd name="connsiteX17" fmla="*/ 1021993 w 2151977"/>
              <a:gd name="connsiteY17" fmla="*/ 2206783 h 2590785"/>
              <a:gd name="connsiteX18" fmla="*/ 943320 w 2151977"/>
              <a:gd name="connsiteY18" fmla="*/ 2512734 h 2590785"/>
              <a:gd name="connsiteX19" fmla="*/ 926522 w 2151977"/>
              <a:gd name="connsiteY19" fmla="*/ 2578057 h 2590785"/>
              <a:gd name="connsiteX20" fmla="*/ 865981 w 2151977"/>
              <a:gd name="connsiteY20" fmla="*/ 2582823 h 2590785"/>
              <a:gd name="connsiteX21" fmla="*/ 473220 w 2151977"/>
              <a:gd name="connsiteY21" fmla="*/ 2565922 h 2590785"/>
              <a:gd name="connsiteX22" fmla="*/ 321723 w 2151977"/>
              <a:gd name="connsiteY22" fmla="*/ 2560866 h 2590785"/>
              <a:gd name="connsiteX23" fmla="*/ 148418 w 2151977"/>
              <a:gd name="connsiteY23" fmla="*/ 2270313 h 2590785"/>
              <a:gd name="connsiteX24" fmla="*/ 89225 w 2151977"/>
              <a:gd name="connsiteY24" fmla="*/ 1905693 h 2590785"/>
              <a:gd name="connsiteX25" fmla="*/ 239682 w 2151977"/>
              <a:gd name="connsiteY25" fmla="*/ 1605193 h 2590785"/>
              <a:gd name="connsiteX26" fmla="*/ 310065 w 2151977"/>
              <a:gd name="connsiteY26" fmla="*/ 1526212 h 2590785"/>
              <a:gd name="connsiteX27" fmla="*/ 335682 w 2151977"/>
              <a:gd name="connsiteY27" fmla="*/ 1480178 h 2590785"/>
              <a:gd name="connsiteX28" fmla="*/ 205527 w 2151977"/>
              <a:gd name="connsiteY28" fmla="*/ 1428466 h 2590785"/>
              <a:gd name="connsiteX29" fmla="*/ 8110 w 2151977"/>
              <a:gd name="connsiteY29" fmla="*/ 1236736 h 2590785"/>
              <a:gd name="connsiteX30" fmla="*/ 58764 w 2151977"/>
              <a:gd name="connsiteY30" fmla="*/ 1003463 h 2590785"/>
              <a:gd name="connsiteX31" fmla="*/ 249146 w 2151977"/>
              <a:gd name="connsiteY31" fmla="*/ 675383 h 2590785"/>
              <a:gd name="connsiteX32" fmla="*/ 456143 w 2151977"/>
              <a:gd name="connsiteY32" fmla="*/ 468614 h 2590785"/>
              <a:gd name="connsiteX33" fmla="*/ 814751 w 2151977"/>
              <a:gd name="connsiteY33" fmla="*/ 597134 h 2590785"/>
              <a:gd name="connsiteX34" fmla="*/ 888247 w 2151977"/>
              <a:gd name="connsiteY34" fmla="*/ 605328 h 2590785"/>
              <a:gd name="connsiteX35" fmla="*/ 841288 w 2151977"/>
              <a:gd name="connsiteY35" fmla="*/ 465475 h 2590785"/>
              <a:gd name="connsiteX36" fmla="*/ 942132 w 2151977"/>
              <a:gd name="connsiteY36" fmla="*/ 302369 h 2590785"/>
              <a:gd name="connsiteX37" fmla="*/ 1150746 w 2151977"/>
              <a:gd name="connsiteY37" fmla="*/ 23460 h 2590785"/>
              <a:gd name="connsiteX38" fmla="*/ 1352435 w 2151977"/>
              <a:gd name="connsiteY38" fmla="*/ 81393 h 2590785"/>
              <a:gd name="connsiteX0" fmla="*/ 1352435 w 2151977"/>
              <a:gd name="connsiteY0" fmla="*/ 81393 h 2590785"/>
              <a:gd name="connsiteX1" fmla="*/ 1541543 w 2151977"/>
              <a:gd name="connsiteY1" fmla="*/ 147066 h 2590785"/>
              <a:gd name="connsiteX2" fmla="*/ 1760310 w 2151977"/>
              <a:gd name="connsiteY2" fmla="*/ 220481 h 2590785"/>
              <a:gd name="connsiteX3" fmla="*/ 1806693 w 2151977"/>
              <a:gd name="connsiteY3" fmla="*/ 611972 h 2590785"/>
              <a:gd name="connsiteX4" fmla="*/ 1840256 w 2151977"/>
              <a:gd name="connsiteY4" fmla="*/ 691300 h 2590785"/>
              <a:gd name="connsiteX5" fmla="*/ 1823277 w 2151977"/>
              <a:gd name="connsiteY5" fmla="*/ 768031 h 2590785"/>
              <a:gd name="connsiteX6" fmla="*/ 1762749 w 2151977"/>
              <a:gd name="connsiteY6" fmla="*/ 927130 h 2590785"/>
              <a:gd name="connsiteX7" fmla="*/ 1704031 w 2151977"/>
              <a:gd name="connsiteY7" fmla="*/ 1058260 h 2590785"/>
              <a:gd name="connsiteX8" fmla="*/ 1763800 w 2151977"/>
              <a:gd name="connsiteY8" fmla="*/ 1058091 h 2590785"/>
              <a:gd name="connsiteX9" fmla="*/ 1762749 w 2151977"/>
              <a:gd name="connsiteY9" fmla="*/ 1198434 h 2590785"/>
              <a:gd name="connsiteX10" fmla="*/ 2096993 w 2151977"/>
              <a:gd name="connsiteY10" fmla="*/ 1528522 h 2590785"/>
              <a:gd name="connsiteX11" fmla="*/ 2128611 w 2151977"/>
              <a:gd name="connsiteY11" fmla="*/ 1754609 h 2590785"/>
              <a:gd name="connsiteX12" fmla="*/ 1925355 w 2151977"/>
              <a:gd name="connsiteY12" fmla="*/ 2107305 h 2590785"/>
              <a:gd name="connsiteX13" fmla="*/ 1713065 w 2151977"/>
              <a:gd name="connsiteY13" fmla="*/ 2193218 h 2590785"/>
              <a:gd name="connsiteX14" fmla="*/ 1256867 w 2151977"/>
              <a:gd name="connsiteY14" fmla="*/ 2071131 h 2590785"/>
              <a:gd name="connsiteX15" fmla="*/ 1112329 w 2151977"/>
              <a:gd name="connsiteY15" fmla="*/ 2089218 h 2590785"/>
              <a:gd name="connsiteX16" fmla="*/ 1112329 w 2151977"/>
              <a:gd name="connsiteY16" fmla="*/ 2093739 h 2590785"/>
              <a:gd name="connsiteX17" fmla="*/ 1021993 w 2151977"/>
              <a:gd name="connsiteY17" fmla="*/ 2206783 h 2590785"/>
              <a:gd name="connsiteX18" fmla="*/ 943320 w 2151977"/>
              <a:gd name="connsiteY18" fmla="*/ 2512734 h 2590785"/>
              <a:gd name="connsiteX19" fmla="*/ 926522 w 2151977"/>
              <a:gd name="connsiteY19" fmla="*/ 2578057 h 2590785"/>
              <a:gd name="connsiteX20" fmla="*/ 865981 w 2151977"/>
              <a:gd name="connsiteY20" fmla="*/ 2582823 h 2590785"/>
              <a:gd name="connsiteX21" fmla="*/ 473220 w 2151977"/>
              <a:gd name="connsiteY21" fmla="*/ 2565922 h 2590785"/>
              <a:gd name="connsiteX22" fmla="*/ 321723 w 2151977"/>
              <a:gd name="connsiteY22" fmla="*/ 2560866 h 2590785"/>
              <a:gd name="connsiteX23" fmla="*/ 148418 w 2151977"/>
              <a:gd name="connsiteY23" fmla="*/ 2270313 h 2590785"/>
              <a:gd name="connsiteX24" fmla="*/ 89225 w 2151977"/>
              <a:gd name="connsiteY24" fmla="*/ 1905693 h 2590785"/>
              <a:gd name="connsiteX25" fmla="*/ 239682 w 2151977"/>
              <a:gd name="connsiteY25" fmla="*/ 1605193 h 2590785"/>
              <a:gd name="connsiteX26" fmla="*/ 310065 w 2151977"/>
              <a:gd name="connsiteY26" fmla="*/ 1526212 h 2590785"/>
              <a:gd name="connsiteX27" fmla="*/ 335682 w 2151977"/>
              <a:gd name="connsiteY27" fmla="*/ 1480178 h 2590785"/>
              <a:gd name="connsiteX28" fmla="*/ 205527 w 2151977"/>
              <a:gd name="connsiteY28" fmla="*/ 1428466 h 2590785"/>
              <a:gd name="connsiteX29" fmla="*/ 8110 w 2151977"/>
              <a:gd name="connsiteY29" fmla="*/ 1236736 h 2590785"/>
              <a:gd name="connsiteX30" fmla="*/ 58764 w 2151977"/>
              <a:gd name="connsiteY30" fmla="*/ 1003463 h 2590785"/>
              <a:gd name="connsiteX31" fmla="*/ 249146 w 2151977"/>
              <a:gd name="connsiteY31" fmla="*/ 675383 h 2590785"/>
              <a:gd name="connsiteX32" fmla="*/ 456143 w 2151977"/>
              <a:gd name="connsiteY32" fmla="*/ 468614 h 2590785"/>
              <a:gd name="connsiteX33" fmla="*/ 814751 w 2151977"/>
              <a:gd name="connsiteY33" fmla="*/ 597134 h 2590785"/>
              <a:gd name="connsiteX34" fmla="*/ 888247 w 2151977"/>
              <a:gd name="connsiteY34" fmla="*/ 605328 h 2590785"/>
              <a:gd name="connsiteX35" fmla="*/ 841288 w 2151977"/>
              <a:gd name="connsiteY35" fmla="*/ 465475 h 2590785"/>
              <a:gd name="connsiteX36" fmla="*/ 942132 w 2151977"/>
              <a:gd name="connsiteY36" fmla="*/ 302369 h 2590785"/>
              <a:gd name="connsiteX37" fmla="*/ 1150746 w 2151977"/>
              <a:gd name="connsiteY37" fmla="*/ 23460 h 2590785"/>
              <a:gd name="connsiteX38" fmla="*/ 1352435 w 2151977"/>
              <a:gd name="connsiteY38" fmla="*/ 81393 h 2590785"/>
              <a:gd name="connsiteX0" fmla="*/ 1352435 w 2151977"/>
              <a:gd name="connsiteY0" fmla="*/ 81393 h 2590785"/>
              <a:gd name="connsiteX1" fmla="*/ 1541543 w 2151977"/>
              <a:gd name="connsiteY1" fmla="*/ 147066 h 2590785"/>
              <a:gd name="connsiteX2" fmla="*/ 1760310 w 2151977"/>
              <a:gd name="connsiteY2" fmla="*/ 220481 h 2590785"/>
              <a:gd name="connsiteX3" fmla="*/ 1806693 w 2151977"/>
              <a:gd name="connsiteY3" fmla="*/ 611972 h 2590785"/>
              <a:gd name="connsiteX4" fmla="*/ 1840256 w 2151977"/>
              <a:gd name="connsiteY4" fmla="*/ 691300 h 2590785"/>
              <a:gd name="connsiteX5" fmla="*/ 1823277 w 2151977"/>
              <a:gd name="connsiteY5" fmla="*/ 768031 h 2590785"/>
              <a:gd name="connsiteX6" fmla="*/ 1762749 w 2151977"/>
              <a:gd name="connsiteY6" fmla="*/ 927130 h 2590785"/>
              <a:gd name="connsiteX7" fmla="*/ 1704031 w 2151977"/>
              <a:gd name="connsiteY7" fmla="*/ 1058260 h 2590785"/>
              <a:gd name="connsiteX8" fmla="*/ 1763800 w 2151977"/>
              <a:gd name="connsiteY8" fmla="*/ 1058091 h 2590785"/>
              <a:gd name="connsiteX9" fmla="*/ 1762749 w 2151977"/>
              <a:gd name="connsiteY9" fmla="*/ 1198434 h 2590785"/>
              <a:gd name="connsiteX10" fmla="*/ 2096993 w 2151977"/>
              <a:gd name="connsiteY10" fmla="*/ 1528522 h 2590785"/>
              <a:gd name="connsiteX11" fmla="*/ 2128611 w 2151977"/>
              <a:gd name="connsiteY11" fmla="*/ 1754609 h 2590785"/>
              <a:gd name="connsiteX12" fmla="*/ 1925355 w 2151977"/>
              <a:gd name="connsiteY12" fmla="*/ 2107305 h 2590785"/>
              <a:gd name="connsiteX13" fmla="*/ 1661834 w 2151977"/>
              <a:gd name="connsiteY13" fmla="*/ 2371475 h 2590785"/>
              <a:gd name="connsiteX14" fmla="*/ 1256867 w 2151977"/>
              <a:gd name="connsiteY14" fmla="*/ 2071131 h 2590785"/>
              <a:gd name="connsiteX15" fmla="*/ 1112329 w 2151977"/>
              <a:gd name="connsiteY15" fmla="*/ 2089218 h 2590785"/>
              <a:gd name="connsiteX16" fmla="*/ 1112329 w 2151977"/>
              <a:gd name="connsiteY16" fmla="*/ 2093739 h 2590785"/>
              <a:gd name="connsiteX17" fmla="*/ 1021993 w 2151977"/>
              <a:gd name="connsiteY17" fmla="*/ 2206783 h 2590785"/>
              <a:gd name="connsiteX18" fmla="*/ 943320 w 2151977"/>
              <a:gd name="connsiteY18" fmla="*/ 2512734 h 2590785"/>
              <a:gd name="connsiteX19" fmla="*/ 926522 w 2151977"/>
              <a:gd name="connsiteY19" fmla="*/ 2578057 h 2590785"/>
              <a:gd name="connsiteX20" fmla="*/ 865981 w 2151977"/>
              <a:gd name="connsiteY20" fmla="*/ 2582823 h 2590785"/>
              <a:gd name="connsiteX21" fmla="*/ 473220 w 2151977"/>
              <a:gd name="connsiteY21" fmla="*/ 2565922 h 2590785"/>
              <a:gd name="connsiteX22" fmla="*/ 321723 w 2151977"/>
              <a:gd name="connsiteY22" fmla="*/ 2560866 h 2590785"/>
              <a:gd name="connsiteX23" fmla="*/ 148418 w 2151977"/>
              <a:gd name="connsiteY23" fmla="*/ 2270313 h 2590785"/>
              <a:gd name="connsiteX24" fmla="*/ 89225 w 2151977"/>
              <a:gd name="connsiteY24" fmla="*/ 1905693 h 2590785"/>
              <a:gd name="connsiteX25" fmla="*/ 239682 w 2151977"/>
              <a:gd name="connsiteY25" fmla="*/ 1605193 h 2590785"/>
              <a:gd name="connsiteX26" fmla="*/ 310065 w 2151977"/>
              <a:gd name="connsiteY26" fmla="*/ 1526212 h 2590785"/>
              <a:gd name="connsiteX27" fmla="*/ 335682 w 2151977"/>
              <a:gd name="connsiteY27" fmla="*/ 1480178 h 2590785"/>
              <a:gd name="connsiteX28" fmla="*/ 205527 w 2151977"/>
              <a:gd name="connsiteY28" fmla="*/ 1428466 h 2590785"/>
              <a:gd name="connsiteX29" fmla="*/ 8110 w 2151977"/>
              <a:gd name="connsiteY29" fmla="*/ 1236736 h 2590785"/>
              <a:gd name="connsiteX30" fmla="*/ 58764 w 2151977"/>
              <a:gd name="connsiteY30" fmla="*/ 1003463 h 2590785"/>
              <a:gd name="connsiteX31" fmla="*/ 249146 w 2151977"/>
              <a:gd name="connsiteY31" fmla="*/ 675383 h 2590785"/>
              <a:gd name="connsiteX32" fmla="*/ 456143 w 2151977"/>
              <a:gd name="connsiteY32" fmla="*/ 468614 h 2590785"/>
              <a:gd name="connsiteX33" fmla="*/ 814751 w 2151977"/>
              <a:gd name="connsiteY33" fmla="*/ 597134 h 2590785"/>
              <a:gd name="connsiteX34" fmla="*/ 888247 w 2151977"/>
              <a:gd name="connsiteY34" fmla="*/ 605328 h 2590785"/>
              <a:gd name="connsiteX35" fmla="*/ 841288 w 2151977"/>
              <a:gd name="connsiteY35" fmla="*/ 465475 h 2590785"/>
              <a:gd name="connsiteX36" fmla="*/ 942132 w 2151977"/>
              <a:gd name="connsiteY36" fmla="*/ 302369 h 2590785"/>
              <a:gd name="connsiteX37" fmla="*/ 1150746 w 2151977"/>
              <a:gd name="connsiteY37" fmla="*/ 23460 h 2590785"/>
              <a:gd name="connsiteX38" fmla="*/ 1352435 w 2151977"/>
              <a:gd name="connsiteY38" fmla="*/ 81393 h 2590785"/>
              <a:gd name="connsiteX0" fmla="*/ 1352435 w 2151977"/>
              <a:gd name="connsiteY0" fmla="*/ 81393 h 2590785"/>
              <a:gd name="connsiteX1" fmla="*/ 1541543 w 2151977"/>
              <a:gd name="connsiteY1" fmla="*/ 147066 h 2590785"/>
              <a:gd name="connsiteX2" fmla="*/ 1760310 w 2151977"/>
              <a:gd name="connsiteY2" fmla="*/ 220481 h 2590785"/>
              <a:gd name="connsiteX3" fmla="*/ 1806693 w 2151977"/>
              <a:gd name="connsiteY3" fmla="*/ 611972 h 2590785"/>
              <a:gd name="connsiteX4" fmla="*/ 1840256 w 2151977"/>
              <a:gd name="connsiteY4" fmla="*/ 691300 h 2590785"/>
              <a:gd name="connsiteX5" fmla="*/ 1823277 w 2151977"/>
              <a:gd name="connsiteY5" fmla="*/ 768031 h 2590785"/>
              <a:gd name="connsiteX6" fmla="*/ 1762749 w 2151977"/>
              <a:gd name="connsiteY6" fmla="*/ 927130 h 2590785"/>
              <a:gd name="connsiteX7" fmla="*/ 1704031 w 2151977"/>
              <a:gd name="connsiteY7" fmla="*/ 1058260 h 2590785"/>
              <a:gd name="connsiteX8" fmla="*/ 1763800 w 2151977"/>
              <a:gd name="connsiteY8" fmla="*/ 1058091 h 2590785"/>
              <a:gd name="connsiteX9" fmla="*/ 1762749 w 2151977"/>
              <a:gd name="connsiteY9" fmla="*/ 1198434 h 2590785"/>
              <a:gd name="connsiteX10" fmla="*/ 2096993 w 2151977"/>
              <a:gd name="connsiteY10" fmla="*/ 1528522 h 2590785"/>
              <a:gd name="connsiteX11" fmla="*/ 2128611 w 2151977"/>
              <a:gd name="connsiteY11" fmla="*/ 1754609 h 2590785"/>
              <a:gd name="connsiteX12" fmla="*/ 1925355 w 2151977"/>
              <a:gd name="connsiteY12" fmla="*/ 2107305 h 2590785"/>
              <a:gd name="connsiteX13" fmla="*/ 1661834 w 2151977"/>
              <a:gd name="connsiteY13" fmla="*/ 2371475 h 2590785"/>
              <a:gd name="connsiteX14" fmla="*/ 1239790 w 2151977"/>
              <a:gd name="connsiteY14" fmla="*/ 2254079 h 2590785"/>
              <a:gd name="connsiteX15" fmla="*/ 1112329 w 2151977"/>
              <a:gd name="connsiteY15" fmla="*/ 2089218 h 2590785"/>
              <a:gd name="connsiteX16" fmla="*/ 1112329 w 2151977"/>
              <a:gd name="connsiteY16" fmla="*/ 2093739 h 2590785"/>
              <a:gd name="connsiteX17" fmla="*/ 1021993 w 2151977"/>
              <a:gd name="connsiteY17" fmla="*/ 2206783 h 2590785"/>
              <a:gd name="connsiteX18" fmla="*/ 943320 w 2151977"/>
              <a:gd name="connsiteY18" fmla="*/ 2512734 h 2590785"/>
              <a:gd name="connsiteX19" fmla="*/ 926522 w 2151977"/>
              <a:gd name="connsiteY19" fmla="*/ 2578057 h 2590785"/>
              <a:gd name="connsiteX20" fmla="*/ 865981 w 2151977"/>
              <a:gd name="connsiteY20" fmla="*/ 2582823 h 2590785"/>
              <a:gd name="connsiteX21" fmla="*/ 473220 w 2151977"/>
              <a:gd name="connsiteY21" fmla="*/ 2565922 h 2590785"/>
              <a:gd name="connsiteX22" fmla="*/ 321723 w 2151977"/>
              <a:gd name="connsiteY22" fmla="*/ 2560866 h 2590785"/>
              <a:gd name="connsiteX23" fmla="*/ 148418 w 2151977"/>
              <a:gd name="connsiteY23" fmla="*/ 2270313 h 2590785"/>
              <a:gd name="connsiteX24" fmla="*/ 89225 w 2151977"/>
              <a:gd name="connsiteY24" fmla="*/ 1905693 h 2590785"/>
              <a:gd name="connsiteX25" fmla="*/ 239682 w 2151977"/>
              <a:gd name="connsiteY25" fmla="*/ 1605193 h 2590785"/>
              <a:gd name="connsiteX26" fmla="*/ 310065 w 2151977"/>
              <a:gd name="connsiteY26" fmla="*/ 1526212 h 2590785"/>
              <a:gd name="connsiteX27" fmla="*/ 335682 w 2151977"/>
              <a:gd name="connsiteY27" fmla="*/ 1480178 h 2590785"/>
              <a:gd name="connsiteX28" fmla="*/ 205527 w 2151977"/>
              <a:gd name="connsiteY28" fmla="*/ 1428466 h 2590785"/>
              <a:gd name="connsiteX29" fmla="*/ 8110 w 2151977"/>
              <a:gd name="connsiteY29" fmla="*/ 1236736 h 2590785"/>
              <a:gd name="connsiteX30" fmla="*/ 58764 w 2151977"/>
              <a:gd name="connsiteY30" fmla="*/ 1003463 h 2590785"/>
              <a:gd name="connsiteX31" fmla="*/ 249146 w 2151977"/>
              <a:gd name="connsiteY31" fmla="*/ 675383 h 2590785"/>
              <a:gd name="connsiteX32" fmla="*/ 456143 w 2151977"/>
              <a:gd name="connsiteY32" fmla="*/ 468614 h 2590785"/>
              <a:gd name="connsiteX33" fmla="*/ 814751 w 2151977"/>
              <a:gd name="connsiteY33" fmla="*/ 597134 h 2590785"/>
              <a:gd name="connsiteX34" fmla="*/ 888247 w 2151977"/>
              <a:gd name="connsiteY34" fmla="*/ 605328 h 2590785"/>
              <a:gd name="connsiteX35" fmla="*/ 841288 w 2151977"/>
              <a:gd name="connsiteY35" fmla="*/ 465475 h 2590785"/>
              <a:gd name="connsiteX36" fmla="*/ 942132 w 2151977"/>
              <a:gd name="connsiteY36" fmla="*/ 302369 h 2590785"/>
              <a:gd name="connsiteX37" fmla="*/ 1150746 w 2151977"/>
              <a:gd name="connsiteY37" fmla="*/ 23460 h 2590785"/>
              <a:gd name="connsiteX38" fmla="*/ 1352435 w 2151977"/>
              <a:gd name="connsiteY38" fmla="*/ 81393 h 2590785"/>
              <a:gd name="connsiteX0" fmla="*/ 1352435 w 2151977"/>
              <a:gd name="connsiteY0" fmla="*/ 81393 h 2590785"/>
              <a:gd name="connsiteX1" fmla="*/ 1541543 w 2151977"/>
              <a:gd name="connsiteY1" fmla="*/ 147066 h 2590785"/>
              <a:gd name="connsiteX2" fmla="*/ 1760310 w 2151977"/>
              <a:gd name="connsiteY2" fmla="*/ 220481 h 2590785"/>
              <a:gd name="connsiteX3" fmla="*/ 1806693 w 2151977"/>
              <a:gd name="connsiteY3" fmla="*/ 611972 h 2590785"/>
              <a:gd name="connsiteX4" fmla="*/ 1840256 w 2151977"/>
              <a:gd name="connsiteY4" fmla="*/ 691300 h 2590785"/>
              <a:gd name="connsiteX5" fmla="*/ 1823277 w 2151977"/>
              <a:gd name="connsiteY5" fmla="*/ 768031 h 2590785"/>
              <a:gd name="connsiteX6" fmla="*/ 1762749 w 2151977"/>
              <a:gd name="connsiteY6" fmla="*/ 927130 h 2590785"/>
              <a:gd name="connsiteX7" fmla="*/ 1704031 w 2151977"/>
              <a:gd name="connsiteY7" fmla="*/ 1058260 h 2590785"/>
              <a:gd name="connsiteX8" fmla="*/ 1763800 w 2151977"/>
              <a:gd name="connsiteY8" fmla="*/ 1058091 h 2590785"/>
              <a:gd name="connsiteX9" fmla="*/ 1762749 w 2151977"/>
              <a:gd name="connsiteY9" fmla="*/ 1198434 h 2590785"/>
              <a:gd name="connsiteX10" fmla="*/ 2096993 w 2151977"/>
              <a:gd name="connsiteY10" fmla="*/ 1528522 h 2590785"/>
              <a:gd name="connsiteX11" fmla="*/ 2128611 w 2151977"/>
              <a:gd name="connsiteY11" fmla="*/ 1754609 h 2590785"/>
              <a:gd name="connsiteX12" fmla="*/ 1925355 w 2151977"/>
              <a:gd name="connsiteY12" fmla="*/ 2107305 h 2590785"/>
              <a:gd name="connsiteX13" fmla="*/ 1661834 w 2151977"/>
              <a:gd name="connsiteY13" fmla="*/ 2371475 h 2590785"/>
              <a:gd name="connsiteX14" fmla="*/ 1239790 w 2151977"/>
              <a:gd name="connsiteY14" fmla="*/ 2254079 h 2590785"/>
              <a:gd name="connsiteX15" fmla="*/ 1112329 w 2151977"/>
              <a:gd name="connsiteY15" fmla="*/ 2089218 h 2590785"/>
              <a:gd name="connsiteX16" fmla="*/ 1112329 w 2151977"/>
              <a:gd name="connsiteY16" fmla="*/ 2093739 h 2590785"/>
              <a:gd name="connsiteX17" fmla="*/ 1021993 w 2151977"/>
              <a:gd name="connsiteY17" fmla="*/ 2206783 h 2590785"/>
              <a:gd name="connsiteX18" fmla="*/ 943320 w 2151977"/>
              <a:gd name="connsiteY18" fmla="*/ 2512734 h 2590785"/>
              <a:gd name="connsiteX19" fmla="*/ 926522 w 2151977"/>
              <a:gd name="connsiteY19" fmla="*/ 2578057 h 2590785"/>
              <a:gd name="connsiteX20" fmla="*/ 819019 w 2151977"/>
              <a:gd name="connsiteY20" fmla="*/ 2535913 h 2590785"/>
              <a:gd name="connsiteX21" fmla="*/ 473220 w 2151977"/>
              <a:gd name="connsiteY21" fmla="*/ 2565922 h 2590785"/>
              <a:gd name="connsiteX22" fmla="*/ 321723 w 2151977"/>
              <a:gd name="connsiteY22" fmla="*/ 2560866 h 2590785"/>
              <a:gd name="connsiteX23" fmla="*/ 148418 w 2151977"/>
              <a:gd name="connsiteY23" fmla="*/ 2270313 h 2590785"/>
              <a:gd name="connsiteX24" fmla="*/ 89225 w 2151977"/>
              <a:gd name="connsiteY24" fmla="*/ 1905693 h 2590785"/>
              <a:gd name="connsiteX25" fmla="*/ 239682 w 2151977"/>
              <a:gd name="connsiteY25" fmla="*/ 1605193 h 2590785"/>
              <a:gd name="connsiteX26" fmla="*/ 310065 w 2151977"/>
              <a:gd name="connsiteY26" fmla="*/ 1526212 h 2590785"/>
              <a:gd name="connsiteX27" fmla="*/ 335682 w 2151977"/>
              <a:gd name="connsiteY27" fmla="*/ 1480178 h 2590785"/>
              <a:gd name="connsiteX28" fmla="*/ 205527 w 2151977"/>
              <a:gd name="connsiteY28" fmla="*/ 1428466 h 2590785"/>
              <a:gd name="connsiteX29" fmla="*/ 8110 w 2151977"/>
              <a:gd name="connsiteY29" fmla="*/ 1236736 h 2590785"/>
              <a:gd name="connsiteX30" fmla="*/ 58764 w 2151977"/>
              <a:gd name="connsiteY30" fmla="*/ 1003463 h 2590785"/>
              <a:gd name="connsiteX31" fmla="*/ 249146 w 2151977"/>
              <a:gd name="connsiteY31" fmla="*/ 675383 h 2590785"/>
              <a:gd name="connsiteX32" fmla="*/ 456143 w 2151977"/>
              <a:gd name="connsiteY32" fmla="*/ 468614 h 2590785"/>
              <a:gd name="connsiteX33" fmla="*/ 814751 w 2151977"/>
              <a:gd name="connsiteY33" fmla="*/ 597134 h 2590785"/>
              <a:gd name="connsiteX34" fmla="*/ 888247 w 2151977"/>
              <a:gd name="connsiteY34" fmla="*/ 605328 h 2590785"/>
              <a:gd name="connsiteX35" fmla="*/ 841288 w 2151977"/>
              <a:gd name="connsiteY35" fmla="*/ 465475 h 2590785"/>
              <a:gd name="connsiteX36" fmla="*/ 942132 w 2151977"/>
              <a:gd name="connsiteY36" fmla="*/ 302369 h 2590785"/>
              <a:gd name="connsiteX37" fmla="*/ 1150746 w 2151977"/>
              <a:gd name="connsiteY37" fmla="*/ 23460 h 2590785"/>
              <a:gd name="connsiteX38" fmla="*/ 1352435 w 2151977"/>
              <a:gd name="connsiteY38" fmla="*/ 81393 h 2590785"/>
              <a:gd name="connsiteX0" fmla="*/ 1352435 w 2151977"/>
              <a:gd name="connsiteY0" fmla="*/ 81393 h 2590785"/>
              <a:gd name="connsiteX1" fmla="*/ 1541543 w 2151977"/>
              <a:gd name="connsiteY1" fmla="*/ 147066 h 2590785"/>
              <a:gd name="connsiteX2" fmla="*/ 1760310 w 2151977"/>
              <a:gd name="connsiteY2" fmla="*/ 220481 h 2590785"/>
              <a:gd name="connsiteX3" fmla="*/ 1806693 w 2151977"/>
              <a:gd name="connsiteY3" fmla="*/ 611972 h 2590785"/>
              <a:gd name="connsiteX4" fmla="*/ 1840256 w 2151977"/>
              <a:gd name="connsiteY4" fmla="*/ 691300 h 2590785"/>
              <a:gd name="connsiteX5" fmla="*/ 1823277 w 2151977"/>
              <a:gd name="connsiteY5" fmla="*/ 768031 h 2590785"/>
              <a:gd name="connsiteX6" fmla="*/ 1762749 w 2151977"/>
              <a:gd name="connsiteY6" fmla="*/ 927130 h 2590785"/>
              <a:gd name="connsiteX7" fmla="*/ 1704031 w 2151977"/>
              <a:gd name="connsiteY7" fmla="*/ 1058260 h 2590785"/>
              <a:gd name="connsiteX8" fmla="*/ 1763800 w 2151977"/>
              <a:gd name="connsiteY8" fmla="*/ 1058091 h 2590785"/>
              <a:gd name="connsiteX9" fmla="*/ 1762749 w 2151977"/>
              <a:gd name="connsiteY9" fmla="*/ 1198434 h 2590785"/>
              <a:gd name="connsiteX10" fmla="*/ 2096993 w 2151977"/>
              <a:gd name="connsiteY10" fmla="*/ 1528522 h 2590785"/>
              <a:gd name="connsiteX11" fmla="*/ 2128611 w 2151977"/>
              <a:gd name="connsiteY11" fmla="*/ 1754609 h 2590785"/>
              <a:gd name="connsiteX12" fmla="*/ 1925355 w 2151977"/>
              <a:gd name="connsiteY12" fmla="*/ 2107305 h 2590785"/>
              <a:gd name="connsiteX13" fmla="*/ 1661834 w 2151977"/>
              <a:gd name="connsiteY13" fmla="*/ 2371475 h 2590785"/>
              <a:gd name="connsiteX14" fmla="*/ 1239790 w 2151977"/>
              <a:gd name="connsiteY14" fmla="*/ 2254079 h 2590785"/>
              <a:gd name="connsiteX15" fmla="*/ 1112329 w 2151977"/>
              <a:gd name="connsiteY15" fmla="*/ 2089218 h 2590785"/>
              <a:gd name="connsiteX16" fmla="*/ 1112329 w 2151977"/>
              <a:gd name="connsiteY16" fmla="*/ 2093739 h 2590785"/>
              <a:gd name="connsiteX17" fmla="*/ 1021993 w 2151977"/>
              <a:gd name="connsiteY17" fmla="*/ 2206783 h 2590785"/>
              <a:gd name="connsiteX18" fmla="*/ 921974 w 2151977"/>
              <a:gd name="connsiteY18" fmla="*/ 2451751 h 2590785"/>
              <a:gd name="connsiteX19" fmla="*/ 926522 w 2151977"/>
              <a:gd name="connsiteY19" fmla="*/ 2578057 h 2590785"/>
              <a:gd name="connsiteX20" fmla="*/ 819019 w 2151977"/>
              <a:gd name="connsiteY20" fmla="*/ 2535913 h 2590785"/>
              <a:gd name="connsiteX21" fmla="*/ 473220 w 2151977"/>
              <a:gd name="connsiteY21" fmla="*/ 2565922 h 2590785"/>
              <a:gd name="connsiteX22" fmla="*/ 321723 w 2151977"/>
              <a:gd name="connsiteY22" fmla="*/ 2560866 h 2590785"/>
              <a:gd name="connsiteX23" fmla="*/ 148418 w 2151977"/>
              <a:gd name="connsiteY23" fmla="*/ 2270313 h 2590785"/>
              <a:gd name="connsiteX24" fmla="*/ 89225 w 2151977"/>
              <a:gd name="connsiteY24" fmla="*/ 1905693 h 2590785"/>
              <a:gd name="connsiteX25" fmla="*/ 239682 w 2151977"/>
              <a:gd name="connsiteY25" fmla="*/ 1605193 h 2590785"/>
              <a:gd name="connsiteX26" fmla="*/ 310065 w 2151977"/>
              <a:gd name="connsiteY26" fmla="*/ 1526212 h 2590785"/>
              <a:gd name="connsiteX27" fmla="*/ 335682 w 2151977"/>
              <a:gd name="connsiteY27" fmla="*/ 1480178 h 2590785"/>
              <a:gd name="connsiteX28" fmla="*/ 205527 w 2151977"/>
              <a:gd name="connsiteY28" fmla="*/ 1428466 h 2590785"/>
              <a:gd name="connsiteX29" fmla="*/ 8110 w 2151977"/>
              <a:gd name="connsiteY29" fmla="*/ 1236736 h 2590785"/>
              <a:gd name="connsiteX30" fmla="*/ 58764 w 2151977"/>
              <a:gd name="connsiteY30" fmla="*/ 1003463 h 2590785"/>
              <a:gd name="connsiteX31" fmla="*/ 249146 w 2151977"/>
              <a:gd name="connsiteY31" fmla="*/ 675383 h 2590785"/>
              <a:gd name="connsiteX32" fmla="*/ 456143 w 2151977"/>
              <a:gd name="connsiteY32" fmla="*/ 468614 h 2590785"/>
              <a:gd name="connsiteX33" fmla="*/ 814751 w 2151977"/>
              <a:gd name="connsiteY33" fmla="*/ 597134 h 2590785"/>
              <a:gd name="connsiteX34" fmla="*/ 888247 w 2151977"/>
              <a:gd name="connsiteY34" fmla="*/ 605328 h 2590785"/>
              <a:gd name="connsiteX35" fmla="*/ 841288 w 2151977"/>
              <a:gd name="connsiteY35" fmla="*/ 465475 h 2590785"/>
              <a:gd name="connsiteX36" fmla="*/ 942132 w 2151977"/>
              <a:gd name="connsiteY36" fmla="*/ 302369 h 2590785"/>
              <a:gd name="connsiteX37" fmla="*/ 1150746 w 2151977"/>
              <a:gd name="connsiteY37" fmla="*/ 23460 h 2590785"/>
              <a:gd name="connsiteX38" fmla="*/ 1352435 w 2151977"/>
              <a:gd name="connsiteY38" fmla="*/ 81393 h 2590785"/>
              <a:gd name="connsiteX0" fmla="*/ 1352435 w 2151977"/>
              <a:gd name="connsiteY0" fmla="*/ 81393 h 2578057"/>
              <a:gd name="connsiteX1" fmla="*/ 1541543 w 2151977"/>
              <a:gd name="connsiteY1" fmla="*/ 147066 h 2578057"/>
              <a:gd name="connsiteX2" fmla="*/ 1760310 w 2151977"/>
              <a:gd name="connsiteY2" fmla="*/ 220481 h 2578057"/>
              <a:gd name="connsiteX3" fmla="*/ 1806693 w 2151977"/>
              <a:gd name="connsiteY3" fmla="*/ 611972 h 2578057"/>
              <a:gd name="connsiteX4" fmla="*/ 1840256 w 2151977"/>
              <a:gd name="connsiteY4" fmla="*/ 691300 h 2578057"/>
              <a:gd name="connsiteX5" fmla="*/ 1823277 w 2151977"/>
              <a:gd name="connsiteY5" fmla="*/ 768031 h 2578057"/>
              <a:gd name="connsiteX6" fmla="*/ 1762749 w 2151977"/>
              <a:gd name="connsiteY6" fmla="*/ 927130 h 2578057"/>
              <a:gd name="connsiteX7" fmla="*/ 1704031 w 2151977"/>
              <a:gd name="connsiteY7" fmla="*/ 1058260 h 2578057"/>
              <a:gd name="connsiteX8" fmla="*/ 1763800 w 2151977"/>
              <a:gd name="connsiteY8" fmla="*/ 1058091 h 2578057"/>
              <a:gd name="connsiteX9" fmla="*/ 1762749 w 2151977"/>
              <a:gd name="connsiteY9" fmla="*/ 1198434 h 2578057"/>
              <a:gd name="connsiteX10" fmla="*/ 2096993 w 2151977"/>
              <a:gd name="connsiteY10" fmla="*/ 1528522 h 2578057"/>
              <a:gd name="connsiteX11" fmla="*/ 2128611 w 2151977"/>
              <a:gd name="connsiteY11" fmla="*/ 1754609 h 2578057"/>
              <a:gd name="connsiteX12" fmla="*/ 1925355 w 2151977"/>
              <a:gd name="connsiteY12" fmla="*/ 2107305 h 2578057"/>
              <a:gd name="connsiteX13" fmla="*/ 1661834 w 2151977"/>
              <a:gd name="connsiteY13" fmla="*/ 2371475 h 2578057"/>
              <a:gd name="connsiteX14" fmla="*/ 1239790 w 2151977"/>
              <a:gd name="connsiteY14" fmla="*/ 2254079 h 2578057"/>
              <a:gd name="connsiteX15" fmla="*/ 1112329 w 2151977"/>
              <a:gd name="connsiteY15" fmla="*/ 2089218 h 2578057"/>
              <a:gd name="connsiteX16" fmla="*/ 1112329 w 2151977"/>
              <a:gd name="connsiteY16" fmla="*/ 2093739 h 2578057"/>
              <a:gd name="connsiteX17" fmla="*/ 1021993 w 2151977"/>
              <a:gd name="connsiteY17" fmla="*/ 2206783 h 2578057"/>
              <a:gd name="connsiteX18" fmla="*/ 921974 w 2151977"/>
              <a:gd name="connsiteY18" fmla="*/ 2451751 h 2578057"/>
              <a:gd name="connsiteX19" fmla="*/ 926522 w 2151977"/>
              <a:gd name="connsiteY19" fmla="*/ 2578057 h 2578057"/>
              <a:gd name="connsiteX20" fmla="*/ 819019 w 2151977"/>
              <a:gd name="connsiteY20" fmla="*/ 2535913 h 2578057"/>
              <a:gd name="connsiteX21" fmla="*/ 473220 w 2151977"/>
              <a:gd name="connsiteY21" fmla="*/ 2490867 h 2578057"/>
              <a:gd name="connsiteX22" fmla="*/ 321723 w 2151977"/>
              <a:gd name="connsiteY22" fmla="*/ 2560866 h 2578057"/>
              <a:gd name="connsiteX23" fmla="*/ 148418 w 2151977"/>
              <a:gd name="connsiteY23" fmla="*/ 2270313 h 2578057"/>
              <a:gd name="connsiteX24" fmla="*/ 89225 w 2151977"/>
              <a:gd name="connsiteY24" fmla="*/ 1905693 h 2578057"/>
              <a:gd name="connsiteX25" fmla="*/ 239682 w 2151977"/>
              <a:gd name="connsiteY25" fmla="*/ 1605193 h 2578057"/>
              <a:gd name="connsiteX26" fmla="*/ 310065 w 2151977"/>
              <a:gd name="connsiteY26" fmla="*/ 1526212 h 2578057"/>
              <a:gd name="connsiteX27" fmla="*/ 335682 w 2151977"/>
              <a:gd name="connsiteY27" fmla="*/ 1480178 h 2578057"/>
              <a:gd name="connsiteX28" fmla="*/ 205527 w 2151977"/>
              <a:gd name="connsiteY28" fmla="*/ 1428466 h 2578057"/>
              <a:gd name="connsiteX29" fmla="*/ 8110 w 2151977"/>
              <a:gd name="connsiteY29" fmla="*/ 1236736 h 2578057"/>
              <a:gd name="connsiteX30" fmla="*/ 58764 w 2151977"/>
              <a:gd name="connsiteY30" fmla="*/ 1003463 h 2578057"/>
              <a:gd name="connsiteX31" fmla="*/ 249146 w 2151977"/>
              <a:gd name="connsiteY31" fmla="*/ 675383 h 2578057"/>
              <a:gd name="connsiteX32" fmla="*/ 456143 w 2151977"/>
              <a:gd name="connsiteY32" fmla="*/ 468614 h 2578057"/>
              <a:gd name="connsiteX33" fmla="*/ 814751 w 2151977"/>
              <a:gd name="connsiteY33" fmla="*/ 597134 h 2578057"/>
              <a:gd name="connsiteX34" fmla="*/ 888247 w 2151977"/>
              <a:gd name="connsiteY34" fmla="*/ 605328 h 2578057"/>
              <a:gd name="connsiteX35" fmla="*/ 841288 w 2151977"/>
              <a:gd name="connsiteY35" fmla="*/ 465475 h 2578057"/>
              <a:gd name="connsiteX36" fmla="*/ 942132 w 2151977"/>
              <a:gd name="connsiteY36" fmla="*/ 302369 h 2578057"/>
              <a:gd name="connsiteX37" fmla="*/ 1150746 w 2151977"/>
              <a:gd name="connsiteY37" fmla="*/ 23460 h 2578057"/>
              <a:gd name="connsiteX38" fmla="*/ 1352435 w 2151977"/>
              <a:gd name="connsiteY38" fmla="*/ 81393 h 2578057"/>
              <a:gd name="connsiteX0" fmla="*/ 1352435 w 2151977"/>
              <a:gd name="connsiteY0" fmla="*/ 81393 h 2618667"/>
              <a:gd name="connsiteX1" fmla="*/ 1541543 w 2151977"/>
              <a:gd name="connsiteY1" fmla="*/ 147066 h 2618667"/>
              <a:gd name="connsiteX2" fmla="*/ 1760310 w 2151977"/>
              <a:gd name="connsiteY2" fmla="*/ 220481 h 2618667"/>
              <a:gd name="connsiteX3" fmla="*/ 1806693 w 2151977"/>
              <a:gd name="connsiteY3" fmla="*/ 611972 h 2618667"/>
              <a:gd name="connsiteX4" fmla="*/ 1840256 w 2151977"/>
              <a:gd name="connsiteY4" fmla="*/ 691300 h 2618667"/>
              <a:gd name="connsiteX5" fmla="*/ 1823277 w 2151977"/>
              <a:gd name="connsiteY5" fmla="*/ 768031 h 2618667"/>
              <a:gd name="connsiteX6" fmla="*/ 1762749 w 2151977"/>
              <a:gd name="connsiteY6" fmla="*/ 927130 h 2618667"/>
              <a:gd name="connsiteX7" fmla="*/ 1704031 w 2151977"/>
              <a:gd name="connsiteY7" fmla="*/ 1058260 h 2618667"/>
              <a:gd name="connsiteX8" fmla="*/ 1763800 w 2151977"/>
              <a:gd name="connsiteY8" fmla="*/ 1058091 h 2618667"/>
              <a:gd name="connsiteX9" fmla="*/ 1762749 w 2151977"/>
              <a:gd name="connsiteY9" fmla="*/ 1198434 h 2618667"/>
              <a:gd name="connsiteX10" fmla="*/ 2096993 w 2151977"/>
              <a:gd name="connsiteY10" fmla="*/ 1528522 h 2618667"/>
              <a:gd name="connsiteX11" fmla="*/ 2128611 w 2151977"/>
              <a:gd name="connsiteY11" fmla="*/ 1754609 h 2618667"/>
              <a:gd name="connsiteX12" fmla="*/ 1925355 w 2151977"/>
              <a:gd name="connsiteY12" fmla="*/ 2107305 h 2618667"/>
              <a:gd name="connsiteX13" fmla="*/ 1661834 w 2151977"/>
              <a:gd name="connsiteY13" fmla="*/ 2371475 h 2618667"/>
              <a:gd name="connsiteX14" fmla="*/ 1239790 w 2151977"/>
              <a:gd name="connsiteY14" fmla="*/ 2254079 h 2618667"/>
              <a:gd name="connsiteX15" fmla="*/ 1112329 w 2151977"/>
              <a:gd name="connsiteY15" fmla="*/ 2089218 h 2618667"/>
              <a:gd name="connsiteX16" fmla="*/ 1112329 w 2151977"/>
              <a:gd name="connsiteY16" fmla="*/ 2093739 h 2618667"/>
              <a:gd name="connsiteX17" fmla="*/ 1021993 w 2151977"/>
              <a:gd name="connsiteY17" fmla="*/ 2206783 h 2618667"/>
              <a:gd name="connsiteX18" fmla="*/ 921974 w 2151977"/>
              <a:gd name="connsiteY18" fmla="*/ 2451751 h 2618667"/>
              <a:gd name="connsiteX19" fmla="*/ 926522 w 2151977"/>
              <a:gd name="connsiteY19" fmla="*/ 2578057 h 2618667"/>
              <a:gd name="connsiteX20" fmla="*/ 819019 w 2151977"/>
              <a:gd name="connsiteY20" fmla="*/ 2535913 h 2618667"/>
              <a:gd name="connsiteX21" fmla="*/ 507374 w 2151977"/>
              <a:gd name="connsiteY21" fmla="*/ 2608141 h 2618667"/>
              <a:gd name="connsiteX22" fmla="*/ 321723 w 2151977"/>
              <a:gd name="connsiteY22" fmla="*/ 2560866 h 2618667"/>
              <a:gd name="connsiteX23" fmla="*/ 148418 w 2151977"/>
              <a:gd name="connsiteY23" fmla="*/ 2270313 h 2618667"/>
              <a:gd name="connsiteX24" fmla="*/ 89225 w 2151977"/>
              <a:gd name="connsiteY24" fmla="*/ 1905693 h 2618667"/>
              <a:gd name="connsiteX25" fmla="*/ 239682 w 2151977"/>
              <a:gd name="connsiteY25" fmla="*/ 1605193 h 2618667"/>
              <a:gd name="connsiteX26" fmla="*/ 310065 w 2151977"/>
              <a:gd name="connsiteY26" fmla="*/ 1526212 h 2618667"/>
              <a:gd name="connsiteX27" fmla="*/ 335682 w 2151977"/>
              <a:gd name="connsiteY27" fmla="*/ 1480178 h 2618667"/>
              <a:gd name="connsiteX28" fmla="*/ 205527 w 2151977"/>
              <a:gd name="connsiteY28" fmla="*/ 1428466 h 2618667"/>
              <a:gd name="connsiteX29" fmla="*/ 8110 w 2151977"/>
              <a:gd name="connsiteY29" fmla="*/ 1236736 h 2618667"/>
              <a:gd name="connsiteX30" fmla="*/ 58764 w 2151977"/>
              <a:gd name="connsiteY30" fmla="*/ 1003463 h 2618667"/>
              <a:gd name="connsiteX31" fmla="*/ 249146 w 2151977"/>
              <a:gd name="connsiteY31" fmla="*/ 675383 h 2618667"/>
              <a:gd name="connsiteX32" fmla="*/ 456143 w 2151977"/>
              <a:gd name="connsiteY32" fmla="*/ 468614 h 2618667"/>
              <a:gd name="connsiteX33" fmla="*/ 814751 w 2151977"/>
              <a:gd name="connsiteY33" fmla="*/ 597134 h 2618667"/>
              <a:gd name="connsiteX34" fmla="*/ 888247 w 2151977"/>
              <a:gd name="connsiteY34" fmla="*/ 605328 h 2618667"/>
              <a:gd name="connsiteX35" fmla="*/ 841288 w 2151977"/>
              <a:gd name="connsiteY35" fmla="*/ 465475 h 2618667"/>
              <a:gd name="connsiteX36" fmla="*/ 942132 w 2151977"/>
              <a:gd name="connsiteY36" fmla="*/ 302369 h 2618667"/>
              <a:gd name="connsiteX37" fmla="*/ 1150746 w 2151977"/>
              <a:gd name="connsiteY37" fmla="*/ 23460 h 2618667"/>
              <a:gd name="connsiteX38" fmla="*/ 1352435 w 2151977"/>
              <a:gd name="connsiteY38" fmla="*/ 81393 h 2618667"/>
              <a:gd name="connsiteX0" fmla="*/ 1352435 w 2151977"/>
              <a:gd name="connsiteY0" fmla="*/ 81393 h 2611993"/>
              <a:gd name="connsiteX1" fmla="*/ 1541543 w 2151977"/>
              <a:gd name="connsiteY1" fmla="*/ 147066 h 2611993"/>
              <a:gd name="connsiteX2" fmla="*/ 1760310 w 2151977"/>
              <a:gd name="connsiteY2" fmla="*/ 220481 h 2611993"/>
              <a:gd name="connsiteX3" fmla="*/ 1806693 w 2151977"/>
              <a:gd name="connsiteY3" fmla="*/ 611972 h 2611993"/>
              <a:gd name="connsiteX4" fmla="*/ 1840256 w 2151977"/>
              <a:gd name="connsiteY4" fmla="*/ 691300 h 2611993"/>
              <a:gd name="connsiteX5" fmla="*/ 1823277 w 2151977"/>
              <a:gd name="connsiteY5" fmla="*/ 768031 h 2611993"/>
              <a:gd name="connsiteX6" fmla="*/ 1762749 w 2151977"/>
              <a:gd name="connsiteY6" fmla="*/ 927130 h 2611993"/>
              <a:gd name="connsiteX7" fmla="*/ 1704031 w 2151977"/>
              <a:gd name="connsiteY7" fmla="*/ 1058260 h 2611993"/>
              <a:gd name="connsiteX8" fmla="*/ 1763800 w 2151977"/>
              <a:gd name="connsiteY8" fmla="*/ 1058091 h 2611993"/>
              <a:gd name="connsiteX9" fmla="*/ 1762749 w 2151977"/>
              <a:gd name="connsiteY9" fmla="*/ 1198434 h 2611993"/>
              <a:gd name="connsiteX10" fmla="*/ 2096993 w 2151977"/>
              <a:gd name="connsiteY10" fmla="*/ 1528522 h 2611993"/>
              <a:gd name="connsiteX11" fmla="*/ 2128611 w 2151977"/>
              <a:gd name="connsiteY11" fmla="*/ 1754609 h 2611993"/>
              <a:gd name="connsiteX12" fmla="*/ 1925355 w 2151977"/>
              <a:gd name="connsiteY12" fmla="*/ 2107305 h 2611993"/>
              <a:gd name="connsiteX13" fmla="*/ 1661834 w 2151977"/>
              <a:gd name="connsiteY13" fmla="*/ 2371475 h 2611993"/>
              <a:gd name="connsiteX14" fmla="*/ 1239790 w 2151977"/>
              <a:gd name="connsiteY14" fmla="*/ 2254079 h 2611993"/>
              <a:gd name="connsiteX15" fmla="*/ 1112329 w 2151977"/>
              <a:gd name="connsiteY15" fmla="*/ 2089218 h 2611993"/>
              <a:gd name="connsiteX16" fmla="*/ 1112329 w 2151977"/>
              <a:gd name="connsiteY16" fmla="*/ 2093739 h 2611993"/>
              <a:gd name="connsiteX17" fmla="*/ 1021993 w 2151977"/>
              <a:gd name="connsiteY17" fmla="*/ 2206783 h 2611993"/>
              <a:gd name="connsiteX18" fmla="*/ 921974 w 2151977"/>
              <a:gd name="connsiteY18" fmla="*/ 2451751 h 2611993"/>
              <a:gd name="connsiteX19" fmla="*/ 926522 w 2151977"/>
              <a:gd name="connsiteY19" fmla="*/ 2578057 h 2611993"/>
              <a:gd name="connsiteX20" fmla="*/ 819019 w 2151977"/>
              <a:gd name="connsiteY20" fmla="*/ 2535913 h 2611993"/>
              <a:gd name="connsiteX21" fmla="*/ 507374 w 2151977"/>
              <a:gd name="connsiteY21" fmla="*/ 2608141 h 2611993"/>
              <a:gd name="connsiteX22" fmla="*/ 411377 w 2151977"/>
              <a:gd name="connsiteY22" fmla="*/ 2490502 h 2611993"/>
              <a:gd name="connsiteX23" fmla="*/ 148418 w 2151977"/>
              <a:gd name="connsiteY23" fmla="*/ 2270313 h 2611993"/>
              <a:gd name="connsiteX24" fmla="*/ 89225 w 2151977"/>
              <a:gd name="connsiteY24" fmla="*/ 1905693 h 2611993"/>
              <a:gd name="connsiteX25" fmla="*/ 239682 w 2151977"/>
              <a:gd name="connsiteY25" fmla="*/ 1605193 h 2611993"/>
              <a:gd name="connsiteX26" fmla="*/ 310065 w 2151977"/>
              <a:gd name="connsiteY26" fmla="*/ 1526212 h 2611993"/>
              <a:gd name="connsiteX27" fmla="*/ 335682 w 2151977"/>
              <a:gd name="connsiteY27" fmla="*/ 1480178 h 2611993"/>
              <a:gd name="connsiteX28" fmla="*/ 205527 w 2151977"/>
              <a:gd name="connsiteY28" fmla="*/ 1428466 h 2611993"/>
              <a:gd name="connsiteX29" fmla="*/ 8110 w 2151977"/>
              <a:gd name="connsiteY29" fmla="*/ 1236736 h 2611993"/>
              <a:gd name="connsiteX30" fmla="*/ 58764 w 2151977"/>
              <a:gd name="connsiteY30" fmla="*/ 1003463 h 2611993"/>
              <a:gd name="connsiteX31" fmla="*/ 249146 w 2151977"/>
              <a:gd name="connsiteY31" fmla="*/ 675383 h 2611993"/>
              <a:gd name="connsiteX32" fmla="*/ 456143 w 2151977"/>
              <a:gd name="connsiteY32" fmla="*/ 468614 h 2611993"/>
              <a:gd name="connsiteX33" fmla="*/ 814751 w 2151977"/>
              <a:gd name="connsiteY33" fmla="*/ 597134 h 2611993"/>
              <a:gd name="connsiteX34" fmla="*/ 888247 w 2151977"/>
              <a:gd name="connsiteY34" fmla="*/ 605328 h 2611993"/>
              <a:gd name="connsiteX35" fmla="*/ 841288 w 2151977"/>
              <a:gd name="connsiteY35" fmla="*/ 465475 h 2611993"/>
              <a:gd name="connsiteX36" fmla="*/ 942132 w 2151977"/>
              <a:gd name="connsiteY36" fmla="*/ 302369 h 2611993"/>
              <a:gd name="connsiteX37" fmla="*/ 1150746 w 2151977"/>
              <a:gd name="connsiteY37" fmla="*/ 23460 h 2611993"/>
              <a:gd name="connsiteX38" fmla="*/ 1352435 w 2151977"/>
              <a:gd name="connsiteY38" fmla="*/ 81393 h 2611993"/>
              <a:gd name="connsiteX0" fmla="*/ 1352435 w 2151977"/>
              <a:gd name="connsiteY0" fmla="*/ 81393 h 2612135"/>
              <a:gd name="connsiteX1" fmla="*/ 1541543 w 2151977"/>
              <a:gd name="connsiteY1" fmla="*/ 147066 h 2612135"/>
              <a:gd name="connsiteX2" fmla="*/ 1760310 w 2151977"/>
              <a:gd name="connsiteY2" fmla="*/ 220481 h 2612135"/>
              <a:gd name="connsiteX3" fmla="*/ 1806693 w 2151977"/>
              <a:gd name="connsiteY3" fmla="*/ 611972 h 2612135"/>
              <a:gd name="connsiteX4" fmla="*/ 1840256 w 2151977"/>
              <a:gd name="connsiteY4" fmla="*/ 691300 h 2612135"/>
              <a:gd name="connsiteX5" fmla="*/ 1823277 w 2151977"/>
              <a:gd name="connsiteY5" fmla="*/ 768031 h 2612135"/>
              <a:gd name="connsiteX6" fmla="*/ 1762749 w 2151977"/>
              <a:gd name="connsiteY6" fmla="*/ 927130 h 2612135"/>
              <a:gd name="connsiteX7" fmla="*/ 1704031 w 2151977"/>
              <a:gd name="connsiteY7" fmla="*/ 1058260 h 2612135"/>
              <a:gd name="connsiteX8" fmla="*/ 1763800 w 2151977"/>
              <a:gd name="connsiteY8" fmla="*/ 1058091 h 2612135"/>
              <a:gd name="connsiteX9" fmla="*/ 1762749 w 2151977"/>
              <a:gd name="connsiteY9" fmla="*/ 1198434 h 2612135"/>
              <a:gd name="connsiteX10" fmla="*/ 2096993 w 2151977"/>
              <a:gd name="connsiteY10" fmla="*/ 1528522 h 2612135"/>
              <a:gd name="connsiteX11" fmla="*/ 2128611 w 2151977"/>
              <a:gd name="connsiteY11" fmla="*/ 1754609 h 2612135"/>
              <a:gd name="connsiteX12" fmla="*/ 1925355 w 2151977"/>
              <a:gd name="connsiteY12" fmla="*/ 2107305 h 2612135"/>
              <a:gd name="connsiteX13" fmla="*/ 1661834 w 2151977"/>
              <a:gd name="connsiteY13" fmla="*/ 2371475 h 2612135"/>
              <a:gd name="connsiteX14" fmla="*/ 1239790 w 2151977"/>
              <a:gd name="connsiteY14" fmla="*/ 2254079 h 2612135"/>
              <a:gd name="connsiteX15" fmla="*/ 1112329 w 2151977"/>
              <a:gd name="connsiteY15" fmla="*/ 2089218 h 2612135"/>
              <a:gd name="connsiteX16" fmla="*/ 1112329 w 2151977"/>
              <a:gd name="connsiteY16" fmla="*/ 2093739 h 2612135"/>
              <a:gd name="connsiteX17" fmla="*/ 1021993 w 2151977"/>
              <a:gd name="connsiteY17" fmla="*/ 2206783 h 2612135"/>
              <a:gd name="connsiteX18" fmla="*/ 921974 w 2151977"/>
              <a:gd name="connsiteY18" fmla="*/ 2451751 h 2612135"/>
              <a:gd name="connsiteX19" fmla="*/ 926522 w 2151977"/>
              <a:gd name="connsiteY19" fmla="*/ 2578057 h 2612135"/>
              <a:gd name="connsiteX20" fmla="*/ 819019 w 2151977"/>
              <a:gd name="connsiteY20" fmla="*/ 2535913 h 2612135"/>
              <a:gd name="connsiteX21" fmla="*/ 507374 w 2151977"/>
              <a:gd name="connsiteY21" fmla="*/ 2608141 h 2612135"/>
              <a:gd name="connsiteX22" fmla="*/ 411377 w 2151977"/>
              <a:gd name="connsiteY22" fmla="*/ 2490502 h 2612135"/>
              <a:gd name="connsiteX23" fmla="*/ 233802 w 2151977"/>
              <a:gd name="connsiteY23" fmla="*/ 2246858 h 2612135"/>
              <a:gd name="connsiteX24" fmla="*/ 89225 w 2151977"/>
              <a:gd name="connsiteY24" fmla="*/ 1905693 h 2612135"/>
              <a:gd name="connsiteX25" fmla="*/ 239682 w 2151977"/>
              <a:gd name="connsiteY25" fmla="*/ 1605193 h 2612135"/>
              <a:gd name="connsiteX26" fmla="*/ 310065 w 2151977"/>
              <a:gd name="connsiteY26" fmla="*/ 1526212 h 2612135"/>
              <a:gd name="connsiteX27" fmla="*/ 335682 w 2151977"/>
              <a:gd name="connsiteY27" fmla="*/ 1480178 h 2612135"/>
              <a:gd name="connsiteX28" fmla="*/ 205527 w 2151977"/>
              <a:gd name="connsiteY28" fmla="*/ 1428466 h 2612135"/>
              <a:gd name="connsiteX29" fmla="*/ 8110 w 2151977"/>
              <a:gd name="connsiteY29" fmla="*/ 1236736 h 2612135"/>
              <a:gd name="connsiteX30" fmla="*/ 58764 w 2151977"/>
              <a:gd name="connsiteY30" fmla="*/ 1003463 h 2612135"/>
              <a:gd name="connsiteX31" fmla="*/ 249146 w 2151977"/>
              <a:gd name="connsiteY31" fmla="*/ 675383 h 2612135"/>
              <a:gd name="connsiteX32" fmla="*/ 456143 w 2151977"/>
              <a:gd name="connsiteY32" fmla="*/ 468614 h 2612135"/>
              <a:gd name="connsiteX33" fmla="*/ 814751 w 2151977"/>
              <a:gd name="connsiteY33" fmla="*/ 597134 h 2612135"/>
              <a:gd name="connsiteX34" fmla="*/ 888247 w 2151977"/>
              <a:gd name="connsiteY34" fmla="*/ 605328 h 2612135"/>
              <a:gd name="connsiteX35" fmla="*/ 841288 w 2151977"/>
              <a:gd name="connsiteY35" fmla="*/ 465475 h 2612135"/>
              <a:gd name="connsiteX36" fmla="*/ 942132 w 2151977"/>
              <a:gd name="connsiteY36" fmla="*/ 302369 h 2612135"/>
              <a:gd name="connsiteX37" fmla="*/ 1150746 w 2151977"/>
              <a:gd name="connsiteY37" fmla="*/ 23460 h 2612135"/>
              <a:gd name="connsiteX38" fmla="*/ 1352435 w 2151977"/>
              <a:gd name="connsiteY38" fmla="*/ 81393 h 2612135"/>
              <a:gd name="connsiteX0" fmla="*/ 1352435 w 2151977"/>
              <a:gd name="connsiteY0" fmla="*/ 81393 h 2612135"/>
              <a:gd name="connsiteX1" fmla="*/ 1541543 w 2151977"/>
              <a:gd name="connsiteY1" fmla="*/ 147066 h 2612135"/>
              <a:gd name="connsiteX2" fmla="*/ 1760310 w 2151977"/>
              <a:gd name="connsiteY2" fmla="*/ 220481 h 2612135"/>
              <a:gd name="connsiteX3" fmla="*/ 1806693 w 2151977"/>
              <a:gd name="connsiteY3" fmla="*/ 611972 h 2612135"/>
              <a:gd name="connsiteX4" fmla="*/ 1840256 w 2151977"/>
              <a:gd name="connsiteY4" fmla="*/ 691300 h 2612135"/>
              <a:gd name="connsiteX5" fmla="*/ 1823277 w 2151977"/>
              <a:gd name="connsiteY5" fmla="*/ 768031 h 2612135"/>
              <a:gd name="connsiteX6" fmla="*/ 1762749 w 2151977"/>
              <a:gd name="connsiteY6" fmla="*/ 927130 h 2612135"/>
              <a:gd name="connsiteX7" fmla="*/ 1704031 w 2151977"/>
              <a:gd name="connsiteY7" fmla="*/ 1058260 h 2612135"/>
              <a:gd name="connsiteX8" fmla="*/ 1763800 w 2151977"/>
              <a:gd name="connsiteY8" fmla="*/ 1058091 h 2612135"/>
              <a:gd name="connsiteX9" fmla="*/ 1762749 w 2151977"/>
              <a:gd name="connsiteY9" fmla="*/ 1198434 h 2612135"/>
              <a:gd name="connsiteX10" fmla="*/ 2096993 w 2151977"/>
              <a:gd name="connsiteY10" fmla="*/ 1528522 h 2612135"/>
              <a:gd name="connsiteX11" fmla="*/ 2128611 w 2151977"/>
              <a:gd name="connsiteY11" fmla="*/ 1754609 h 2612135"/>
              <a:gd name="connsiteX12" fmla="*/ 1925355 w 2151977"/>
              <a:gd name="connsiteY12" fmla="*/ 2107305 h 2612135"/>
              <a:gd name="connsiteX13" fmla="*/ 1661834 w 2151977"/>
              <a:gd name="connsiteY13" fmla="*/ 2371475 h 2612135"/>
              <a:gd name="connsiteX14" fmla="*/ 1239790 w 2151977"/>
              <a:gd name="connsiteY14" fmla="*/ 2254079 h 2612135"/>
              <a:gd name="connsiteX15" fmla="*/ 1112329 w 2151977"/>
              <a:gd name="connsiteY15" fmla="*/ 2089218 h 2612135"/>
              <a:gd name="connsiteX16" fmla="*/ 1112329 w 2151977"/>
              <a:gd name="connsiteY16" fmla="*/ 2093739 h 2612135"/>
              <a:gd name="connsiteX17" fmla="*/ 1021993 w 2151977"/>
              <a:gd name="connsiteY17" fmla="*/ 2206783 h 2612135"/>
              <a:gd name="connsiteX18" fmla="*/ 921974 w 2151977"/>
              <a:gd name="connsiteY18" fmla="*/ 2451751 h 2612135"/>
              <a:gd name="connsiteX19" fmla="*/ 926522 w 2151977"/>
              <a:gd name="connsiteY19" fmla="*/ 2578057 h 2612135"/>
              <a:gd name="connsiteX20" fmla="*/ 819019 w 2151977"/>
              <a:gd name="connsiteY20" fmla="*/ 2535913 h 2612135"/>
              <a:gd name="connsiteX21" fmla="*/ 507374 w 2151977"/>
              <a:gd name="connsiteY21" fmla="*/ 2608141 h 2612135"/>
              <a:gd name="connsiteX22" fmla="*/ 411377 w 2151977"/>
              <a:gd name="connsiteY22" fmla="*/ 2490502 h 2612135"/>
              <a:gd name="connsiteX23" fmla="*/ 233802 w 2151977"/>
              <a:gd name="connsiteY23" fmla="*/ 2246858 h 2612135"/>
              <a:gd name="connsiteX24" fmla="*/ 119109 w 2151977"/>
              <a:gd name="connsiteY24" fmla="*/ 1896311 h 2612135"/>
              <a:gd name="connsiteX25" fmla="*/ 239682 w 2151977"/>
              <a:gd name="connsiteY25" fmla="*/ 1605193 h 2612135"/>
              <a:gd name="connsiteX26" fmla="*/ 310065 w 2151977"/>
              <a:gd name="connsiteY26" fmla="*/ 1526212 h 2612135"/>
              <a:gd name="connsiteX27" fmla="*/ 335682 w 2151977"/>
              <a:gd name="connsiteY27" fmla="*/ 1480178 h 2612135"/>
              <a:gd name="connsiteX28" fmla="*/ 205527 w 2151977"/>
              <a:gd name="connsiteY28" fmla="*/ 1428466 h 2612135"/>
              <a:gd name="connsiteX29" fmla="*/ 8110 w 2151977"/>
              <a:gd name="connsiteY29" fmla="*/ 1236736 h 2612135"/>
              <a:gd name="connsiteX30" fmla="*/ 58764 w 2151977"/>
              <a:gd name="connsiteY30" fmla="*/ 1003463 h 2612135"/>
              <a:gd name="connsiteX31" fmla="*/ 249146 w 2151977"/>
              <a:gd name="connsiteY31" fmla="*/ 675383 h 2612135"/>
              <a:gd name="connsiteX32" fmla="*/ 456143 w 2151977"/>
              <a:gd name="connsiteY32" fmla="*/ 468614 h 2612135"/>
              <a:gd name="connsiteX33" fmla="*/ 814751 w 2151977"/>
              <a:gd name="connsiteY33" fmla="*/ 597134 h 2612135"/>
              <a:gd name="connsiteX34" fmla="*/ 888247 w 2151977"/>
              <a:gd name="connsiteY34" fmla="*/ 605328 h 2612135"/>
              <a:gd name="connsiteX35" fmla="*/ 841288 w 2151977"/>
              <a:gd name="connsiteY35" fmla="*/ 465475 h 2612135"/>
              <a:gd name="connsiteX36" fmla="*/ 942132 w 2151977"/>
              <a:gd name="connsiteY36" fmla="*/ 302369 h 2612135"/>
              <a:gd name="connsiteX37" fmla="*/ 1150746 w 2151977"/>
              <a:gd name="connsiteY37" fmla="*/ 23460 h 2612135"/>
              <a:gd name="connsiteX38" fmla="*/ 1352435 w 2151977"/>
              <a:gd name="connsiteY38" fmla="*/ 81393 h 2612135"/>
              <a:gd name="connsiteX0" fmla="*/ 1352435 w 2151977"/>
              <a:gd name="connsiteY0" fmla="*/ 38676 h 2569418"/>
              <a:gd name="connsiteX1" fmla="*/ 1541543 w 2151977"/>
              <a:gd name="connsiteY1" fmla="*/ 104349 h 2569418"/>
              <a:gd name="connsiteX2" fmla="*/ 1760310 w 2151977"/>
              <a:gd name="connsiteY2" fmla="*/ 177764 h 2569418"/>
              <a:gd name="connsiteX3" fmla="*/ 1806693 w 2151977"/>
              <a:gd name="connsiteY3" fmla="*/ 569255 h 2569418"/>
              <a:gd name="connsiteX4" fmla="*/ 1840256 w 2151977"/>
              <a:gd name="connsiteY4" fmla="*/ 648583 h 2569418"/>
              <a:gd name="connsiteX5" fmla="*/ 1823277 w 2151977"/>
              <a:gd name="connsiteY5" fmla="*/ 725314 h 2569418"/>
              <a:gd name="connsiteX6" fmla="*/ 1762749 w 2151977"/>
              <a:gd name="connsiteY6" fmla="*/ 884413 h 2569418"/>
              <a:gd name="connsiteX7" fmla="*/ 1704031 w 2151977"/>
              <a:gd name="connsiteY7" fmla="*/ 1015543 h 2569418"/>
              <a:gd name="connsiteX8" fmla="*/ 1763800 w 2151977"/>
              <a:gd name="connsiteY8" fmla="*/ 1015374 h 2569418"/>
              <a:gd name="connsiteX9" fmla="*/ 1762749 w 2151977"/>
              <a:gd name="connsiteY9" fmla="*/ 1155717 h 2569418"/>
              <a:gd name="connsiteX10" fmla="*/ 2096993 w 2151977"/>
              <a:gd name="connsiteY10" fmla="*/ 1485805 h 2569418"/>
              <a:gd name="connsiteX11" fmla="*/ 2128611 w 2151977"/>
              <a:gd name="connsiteY11" fmla="*/ 1711892 h 2569418"/>
              <a:gd name="connsiteX12" fmla="*/ 1925355 w 2151977"/>
              <a:gd name="connsiteY12" fmla="*/ 2064588 h 2569418"/>
              <a:gd name="connsiteX13" fmla="*/ 1661834 w 2151977"/>
              <a:gd name="connsiteY13" fmla="*/ 2328758 h 2569418"/>
              <a:gd name="connsiteX14" fmla="*/ 1239790 w 2151977"/>
              <a:gd name="connsiteY14" fmla="*/ 2211362 h 2569418"/>
              <a:gd name="connsiteX15" fmla="*/ 1112329 w 2151977"/>
              <a:gd name="connsiteY15" fmla="*/ 2046501 h 2569418"/>
              <a:gd name="connsiteX16" fmla="*/ 1112329 w 2151977"/>
              <a:gd name="connsiteY16" fmla="*/ 2051022 h 2569418"/>
              <a:gd name="connsiteX17" fmla="*/ 1021993 w 2151977"/>
              <a:gd name="connsiteY17" fmla="*/ 2164066 h 2569418"/>
              <a:gd name="connsiteX18" fmla="*/ 921974 w 2151977"/>
              <a:gd name="connsiteY18" fmla="*/ 2409034 h 2569418"/>
              <a:gd name="connsiteX19" fmla="*/ 926522 w 2151977"/>
              <a:gd name="connsiteY19" fmla="*/ 2535340 h 2569418"/>
              <a:gd name="connsiteX20" fmla="*/ 819019 w 2151977"/>
              <a:gd name="connsiteY20" fmla="*/ 2493196 h 2569418"/>
              <a:gd name="connsiteX21" fmla="*/ 507374 w 2151977"/>
              <a:gd name="connsiteY21" fmla="*/ 2565424 h 2569418"/>
              <a:gd name="connsiteX22" fmla="*/ 411377 w 2151977"/>
              <a:gd name="connsiteY22" fmla="*/ 2447785 h 2569418"/>
              <a:gd name="connsiteX23" fmla="*/ 233802 w 2151977"/>
              <a:gd name="connsiteY23" fmla="*/ 2204141 h 2569418"/>
              <a:gd name="connsiteX24" fmla="*/ 119109 w 2151977"/>
              <a:gd name="connsiteY24" fmla="*/ 1853594 h 2569418"/>
              <a:gd name="connsiteX25" fmla="*/ 239682 w 2151977"/>
              <a:gd name="connsiteY25" fmla="*/ 1562476 h 2569418"/>
              <a:gd name="connsiteX26" fmla="*/ 310065 w 2151977"/>
              <a:gd name="connsiteY26" fmla="*/ 1483495 h 2569418"/>
              <a:gd name="connsiteX27" fmla="*/ 335682 w 2151977"/>
              <a:gd name="connsiteY27" fmla="*/ 1437461 h 2569418"/>
              <a:gd name="connsiteX28" fmla="*/ 205527 w 2151977"/>
              <a:gd name="connsiteY28" fmla="*/ 1385749 h 2569418"/>
              <a:gd name="connsiteX29" fmla="*/ 8110 w 2151977"/>
              <a:gd name="connsiteY29" fmla="*/ 1194019 h 2569418"/>
              <a:gd name="connsiteX30" fmla="*/ 58764 w 2151977"/>
              <a:gd name="connsiteY30" fmla="*/ 960746 h 2569418"/>
              <a:gd name="connsiteX31" fmla="*/ 249146 w 2151977"/>
              <a:gd name="connsiteY31" fmla="*/ 632666 h 2569418"/>
              <a:gd name="connsiteX32" fmla="*/ 456143 w 2151977"/>
              <a:gd name="connsiteY32" fmla="*/ 425897 h 2569418"/>
              <a:gd name="connsiteX33" fmla="*/ 814751 w 2151977"/>
              <a:gd name="connsiteY33" fmla="*/ 554417 h 2569418"/>
              <a:gd name="connsiteX34" fmla="*/ 888247 w 2151977"/>
              <a:gd name="connsiteY34" fmla="*/ 562611 h 2569418"/>
              <a:gd name="connsiteX35" fmla="*/ 841288 w 2151977"/>
              <a:gd name="connsiteY35" fmla="*/ 422758 h 2569418"/>
              <a:gd name="connsiteX36" fmla="*/ 942132 w 2151977"/>
              <a:gd name="connsiteY36" fmla="*/ 259652 h 2569418"/>
              <a:gd name="connsiteX37" fmla="*/ 1142208 w 2151977"/>
              <a:gd name="connsiteY37" fmla="*/ 32344 h 2569418"/>
              <a:gd name="connsiteX38" fmla="*/ 1352435 w 2151977"/>
              <a:gd name="connsiteY38" fmla="*/ 38676 h 2569418"/>
              <a:gd name="connsiteX0" fmla="*/ 1356704 w 2151977"/>
              <a:gd name="connsiteY0" fmla="*/ 73247 h 2561771"/>
              <a:gd name="connsiteX1" fmla="*/ 1541543 w 2151977"/>
              <a:gd name="connsiteY1" fmla="*/ 96702 h 2561771"/>
              <a:gd name="connsiteX2" fmla="*/ 1760310 w 2151977"/>
              <a:gd name="connsiteY2" fmla="*/ 170117 h 2561771"/>
              <a:gd name="connsiteX3" fmla="*/ 1806693 w 2151977"/>
              <a:gd name="connsiteY3" fmla="*/ 561608 h 2561771"/>
              <a:gd name="connsiteX4" fmla="*/ 1840256 w 2151977"/>
              <a:gd name="connsiteY4" fmla="*/ 640936 h 2561771"/>
              <a:gd name="connsiteX5" fmla="*/ 1823277 w 2151977"/>
              <a:gd name="connsiteY5" fmla="*/ 717667 h 2561771"/>
              <a:gd name="connsiteX6" fmla="*/ 1762749 w 2151977"/>
              <a:gd name="connsiteY6" fmla="*/ 876766 h 2561771"/>
              <a:gd name="connsiteX7" fmla="*/ 1704031 w 2151977"/>
              <a:gd name="connsiteY7" fmla="*/ 1007896 h 2561771"/>
              <a:gd name="connsiteX8" fmla="*/ 1763800 w 2151977"/>
              <a:gd name="connsiteY8" fmla="*/ 1007727 h 2561771"/>
              <a:gd name="connsiteX9" fmla="*/ 1762749 w 2151977"/>
              <a:gd name="connsiteY9" fmla="*/ 1148070 h 2561771"/>
              <a:gd name="connsiteX10" fmla="*/ 2096993 w 2151977"/>
              <a:gd name="connsiteY10" fmla="*/ 1478158 h 2561771"/>
              <a:gd name="connsiteX11" fmla="*/ 2128611 w 2151977"/>
              <a:gd name="connsiteY11" fmla="*/ 1704245 h 2561771"/>
              <a:gd name="connsiteX12" fmla="*/ 1925355 w 2151977"/>
              <a:gd name="connsiteY12" fmla="*/ 2056941 h 2561771"/>
              <a:gd name="connsiteX13" fmla="*/ 1661834 w 2151977"/>
              <a:gd name="connsiteY13" fmla="*/ 2321111 h 2561771"/>
              <a:gd name="connsiteX14" fmla="*/ 1239790 w 2151977"/>
              <a:gd name="connsiteY14" fmla="*/ 2203715 h 2561771"/>
              <a:gd name="connsiteX15" fmla="*/ 1112329 w 2151977"/>
              <a:gd name="connsiteY15" fmla="*/ 2038854 h 2561771"/>
              <a:gd name="connsiteX16" fmla="*/ 1112329 w 2151977"/>
              <a:gd name="connsiteY16" fmla="*/ 2043375 h 2561771"/>
              <a:gd name="connsiteX17" fmla="*/ 1021993 w 2151977"/>
              <a:gd name="connsiteY17" fmla="*/ 2156419 h 2561771"/>
              <a:gd name="connsiteX18" fmla="*/ 921974 w 2151977"/>
              <a:gd name="connsiteY18" fmla="*/ 2401387 h 2561771"/>
              <a:gd name="connsiteX19" fmla="*/ 926522 w 2151977"/>
              <a:gd name="connsiteY19" fmla="*/ 2527693 h 2561771"/>
              <a:gd name="connsiteX20" fmla="*/ 819019 w 2151977"/>
              <a:gd name="connsiteY20" fmla="*/ 2485549 h 2561771"/>
              <a:gd name="connsiteX21" fmla="*/ 507374 w 2151977"/>
              <a:gd name="connsiteY21" fmla="*/ 2557777 h 2561771"/>
              <a:gd name="connsiteX22" fmla="*/ 411377 w 2151977"/>
              <a:gd name="connsiteY22" fmla="*/ 2440138 h 2561771"/>
              <a:gd name="connsiteX23" fmla="*/ 233802 w 2151977"/>
              <a:gd name="connsiteY23" fmla="*/ 2196494 h 2561771"/>
              <a:gd name="connsiteX24" fmla="*/ 119109 w 2151977"/>
              <a:gd name="connsiteY24" fmla="*/ 1845947 h 2561771"/>
              <a:gd name="connsiteX25" fmla="*/ 239682 w 2151977"/>
              <a:gd name="connsiteY25" fmla="*/ 1554829 h 2561771"/>
              <a:gd name="connsiteX26" fmla="*/ 310065 w 2151977"/>
              <a:gd name="connsiteY26" fmla="*/ 1475848 h 2561771"/>
              <a:gd name="connsiteX27" fmla="*/ 335682 w 2151977"/>
              <a:gd name="connsiteY27" fmla="*/ 1429814 h 2561771"/>
              <a:gd name="connsiteX28" fmla="*/ 205527 w 2151977"/>
              <a:gd name="connsiteY28" fmla="*/ 1378102 h 2561771"/>
              <a:gd name="connsiteX29" fmla="*/ 8110 w 2151977"/>
              <a:gd name="connsiteY29" fmla="*/ 1186372 h 2561771"/>
              <a:gd name="connsiteX30" fmla="*/ 58764 w 2151977"/>
              <a:gd name="connsiteY30" fmla="*/ 953099 h 2561771"/>
              <a:gd name="connsiteX31" fmla="*/ 249146 w 2151977"/>
              <a:gd name="connsiteY31" fmla="*/ 625019 h 2561771"/>
              <a:gd name="connsiteX32" fmla="*/ 456143 w 2151977"/>
              <a:gd name="connsiteY32" fmla="*/ 418250 h 2561771"/>
              <a:gd name="connsiteX33" fmla="*/ 814751 w 2151977"/>
              <a:gd name="connsiteY33" fmla="*/ 546770 h 2561771"/>
              <a:gd name="connsiteX34" fmla="*/ 888247 w 2151977"/>
              <a:gd name="connsiteY34" fmla="*/ 554964 h 2561771"/>
              <a:gd name="connsiteX35" fmla="*/ 841288 w 2151977"/>
              <a:gd name="connsiteY35" fmla="*/ 415111 h 2561771"/>
              <a:gd name="connsiteX36" fmla="*/ 942132 w 2151977"/>
              <a:gd name="connsiteY36" fmla="*/ 252005 h 2561771"/>
              <a:gd name="connsiteX37" fmla="*/ 1142208 w 2151977"/>
              <a:gd name="connsiteY37" fmla="*/ 24697 h 2561771"/>
              <a:gd name="connsiteX38" fmla="*/ 1356704 w 2151977"/>
              <a:gd name="connsiteY38" fmla="*/ 73247 h 2561771"/>
              <a:gd name="connsiteX0" fmla="*/ 1356704 w 2151977"/>
              <a:gd name="connsiteY0" fmla="*/ 73247 h 2561771"/>
              <a:gd name="connsiteX1" fmla="*/ 1545813 w 2151977"/>
              <a:gd name="connsiteY1" fmla="*/ 148303 h 2561771"/>
              <a:gd name="connsiteX2" fmla="*/ 1760310 w 2151977"/>
              <a:gd name="connsiteY2" fmla="*/ 170117 h 2561771"/>
              <a:gd name="connsiteX3" fmla="*/ 1806693 w 2151977"/>
              <a:gd name="connsiteY3" fmla="*/ 561608 h 2561771"/>
              <a:gd name="connsiteX4" fmla="*/ 1840256 w 2151977"/>
              <a:gd name="connsiteY4" fmla="*/ 640936 h 2561771"/>
              <a:gd name="connsiteX5" fmla="*/ 1823277 w 2151977"/>
              <a:gd name="connsiteY5" fmla="*/ 717667 h 2561771"/>
              <a:gd name="connsiteX6" fmla="*/ 1762749 w 2151977"/>
              <a:gd name="connsiteY6" fmla="*/ 876766 h 2561771"/>
              <a:gd name="connsiteX7" fmla="*/ 1704031 w 2151977"/>
              <a:gd name="connsiteY7" fmla="*/ 1007896 h 2561771"/>
              <a:gd name="connsiteX8" fmla="*/ 1763800 w 2151977"/>
              <a:gd name="connsiteY8" fmla="*/ 1007727 h 2561771"/>
              <a:gd name="connsiteX9" fmla="*/ 1762749 w 2151977"/>
              <a:gd name="connsiteY9" fmla="*/ 1148070 h 2561771"/>
              <a:gd name="connsiteX10" fmla="*/ 2096993 w 2151977"/>
              <a:gd name="connsiteY10" fmla="*/ 1478158 h 2561771"/>
              <a:gd name="connsiteX11" fmla="*/ 2128611 w 2151977"/>
              <a:gd name="connsiteY11" fmla="*/ 1704245 h 2561771"/>
              <a:gd name="connsiteX12" fmla="*/ 1925355 w 2151977"/>
              <a:gd name="connsiteY12" fmla="*/ 2056941 h 2561771"/>
              <a:gd name="connsiteX13" fmla="*/ 1661834 w 2151977"/>
              <a:gd name="connsiteY13" fmla="*/ 2321111 h 2561771"/>
              <a:gd name="connsiteX14" fmla="*/ 1239790 w 2151977"/>
              <a:gd name="connsiteY14" fmla="*/ 2203715 h 2561771"/>
              <a:gd name="connsiteX15" fmla="*/ 1112329 w 2151977"/>
              <a:gd name="connsiteY15" fmla="*/ 2038854 h 2561771"/>
              <a:gd name="connsiteX16" fmla="*/ 1112329 w 2151977"/>
              <a:gd name="connsiteY16" fmla="*/ 2043375 h 2561771"/>
              <a:gd name="connsiteX17" fmla="*/ 1021993 w 2151977"/>
              <a:gd name="connsiteY17" fmla="*/ 2156419 h 2561771"/>
              <a:gd name="connsiteX18" fmla="*/ 921974 w 2151977"/>
              <a:gd name="connsiteY18" fmla="*/ 2401387 h 2561771"/>
              <a:gd name="connsiteX19" fmla="*/ 926522 w 2151977"/>
              <a:gd name="connsiteY19" fmla="*/ 2527693 h 2561771"/>
              <a:gd name="connsiteX20" fmla="*/ 819019 w 2151977"/>
              <a:gd name="connsiteY20" fmla="*/ 2485549 h 2561771"/>
              <a:gd name="connsiteX21" fmla="*/ 507374 w 2151977"/>
              <a:gd name="connsiteY21" fmla="*/ 2557777 h 2561771"/>
              <a:gd name="connsiteX22" fmla="*/ 411377 w 2151977"/>
              <a:gd name="connsiteY22" fmla="*/ 2440138 h 2561771"/>
              <a:gd name="connsiteX23" fmla="*/ 233802 w 2151977"/>
              <a:gd name="connsiteY23" fmla="*/ 2196494 h 2561771"/>
              <a:gd name="connsiteX24" fmla="*/ 119109 w 2151977"/>
              <a:gd name="connsiteY24" fmla="*/ 1845947 h 2561771"/>
              <a:gd name="connsiteX25" fmla="*/ 239682 w 2151977"/>
              <a:gd name="connsiteY25" fmla="*/ 1554829 h 2561771"/>
              <a:gd name="connsiteX26" fmla="*/ 310065 w 2151977"/>
              <a:gd name="connsiteY26" fmla="*/ 1475848 h 2561771"/>
              <a:gd name="connsiteX27" fmla="*/ 335682 w 2151977"/>
              <a:gd name="connsiteY27" fmla="*/ 1429814 h 2561771"/>
              <a:gd name="connsiteX28" fmla="*/ 205527 w 2151977"/>
              <a:gd name="connsiteY28" fmla="*/ 1378102 h 2561771"/>
              <a:gd name="connsiteX29" fmla="*/ 8110 w 2151977"/>
              <a:gd name="connsiteY29" fmla="*/ 1186372 h 2561771"/>
              <a:gd name="connsiteX30" fmla="*/ 58764 w 2151977"/>
              <a:gd name="connsiteY30" fmla="*/ 953099 h 2561771"/>
              <a:gd name="connsiteX31" fmla="*/ 249146 w 2151977"/>
              <a:gd name="connsiteY31" fmla="*/ 625019 h 2561771"/>
              <a:gd name="connsiteX32" fmla="*/ 456143 w 2151977"/>
              <a:gd name="connsiteY32" fmla="*/ 418250 h 2561771"/>
              <a:gd name="connsiteX33" fmla="*/ 814751 w 2151977"/>
              <a:gd name="connsiteY33" fmla="*/ 546770 h 2561771"/>
              <a:gd name="connsiteX34" fmla="*/ 888247 w 2151977"/>
              <a:gd name="connsiteY34" fmla="*/ 554964 h 2561771"/>
              <a:gd name="connsiteX35" fmla="*/ 841288 w 2151977"/>
              <a:gd name="connsiteY35" fmla="*/ 415111 h 2561771"/>
              <a:gd name="connsiteX36" fmla="*/ 942132 w 2151977"/>
              <a:gd name="connsiteY36" fmla="*/ 252005 h 2561771"/>
              <a:gd name="connsiteX37" fmla="*/ 1142208 w 2151977"/>
              <a:gd name="connsiteY37" fmla="*/ 24697 h 2561771"/>
              <a:gd name="connsiteX38" fmla="*/ 1356704 w 2151977"/>
              <a:gd name="connsiteY38" fmla="*/ 73247 h 2561771"/>
              <a:gd name="connsiteX0" fmla="*/ 1356704 w 2151977"/>
              <a:gd name="connsiteY0" fmla="*/ 73247 h 2561771"/>
              <a:gd name="connsiteX1" fmla="*/ 1545813 w 2151977"/>
              <a:gd name="connsiteY1" fmla="*/ 148303 h 2561771"/>
              <a:gd name="connsiteX2" fmla="*/ 1700541 w 2151977"/>
              <a:gd name="connsiteY2" fmla="*/ 240481 h 2561771"/>
              <a:gd name="connsiteX3" fmla="*/ 1806693 w 2151977"/>
              <a:gd name="connsiteY3" fmla="*/ 561608 h 2561771"/>
              <a:gd name="connsiteX4" fmla="*/ 1840256 w 2151977"/>
              <a:gd name="connsiteY4" fmla="*/ 640936 h 2561771"/>
              <a:gd name="connsiteX5" fmla="*/ 1823277 w 2151977"/>
              <a:gd name="connsiteY5" fmla="*/ 717667 h 2561771"/>
              <a:gd name="connsiteX6" fmla="*/ 1762749 w 2151977"/>
              <a:gd name="connsiteY6" fmla="*/ 876766 h 2561771"/>
              <a:gd name="connsiteX7" fmla="*/ 1704031 w 2151977"/>
              <a:gd name="connsiteY7" fmla="*/ 1007896 h 2561771"/>
              <a:gd name="connsiteX8" fmla="*/ 1763800 w 2151977"/>
              <a:gd name="connsiteY8" fmla="*/ 1007727 h 2561771"/>
              <a:gd name="connsiteX9" fmla="*/ 1762749 w 2151977"/>
              <a:gd name="connsiteY9" fmla="*/ 1148070 h 2561771"/>
              <a:gd name="connsiteX10" fmla="*/ 2096993 w 2151977"/>
              <a:gd name="connsiteY10" fmla="*/ 1478158 h 2561771"/>
              <a:gd name="connsiteX11" fmla="*/ 2128611 w 2151977"/>
              <a:gd name="connsiteY11" fmla="*/ 1704245 h 2561771"/>
              <a:gd name="connsiteX12" fmla="*/ 1925355 w 2151977"/>
              <a:gd name="connsiteY12" fmla="*/ 2056941 h 2561771"/>
              <a:gd name="connsiteX13" fmla="*/ 1661834 w 2151977"/>
              <a:gd name="connsiteY13" fmla="*/ 2321111 h 2561771"/>
              <a:gd name="connsiteX14" fmla="*/ 1239790 w 2151977"/>
              <a:gd name="connsiteY14" fmla="*/ 2203715 h 2561771"/>
              <a:gd name="connsiteX15" fmla="*/ 1112329 w 2151977"/>
              <a:gd name="connsiteY15" fmla="*/ 2038854 h 2561771"/>
              <a:gd name="connsiteX16" fmla="*/ 1112329 w 2151977"/>
              <a:gd name="connsiteY16" fmla="*/ 2043375 h 2561771"/>
              <a:gd name="connsiteX17" fmla="*/ 1021993 w 2151977"/>
              <a:gd name="connsiteY17" fmla="*/ 2156419 h 2561771"/>
              <a:gd name="connsiteX18" fmla="*/ 921974 w 2151977"/>
              <a:gd name="connsiteY18" fmla="*/ 2401387 h 2561771"/>
              <a:gd name="connsiteX19" fmla="*/ 926522 w 2151977"/>
              <a:gd name="connsiteY19" fmla="*/ 2527693 h 2561771"/>
              <a:gd name="connsiteX20" fmla="*/ 819019 w 2151977"/>
              <a:gd name="connsiteY20" fmla="*/ 2485549 h 2561771"/>
              <a:gd name="connsiteX21" fmla="*/ 507374 w 2151977"/>
              <a:gd name="connsiteY21" fmla="*/ 2557777 h 2561771"/>
              <a:gd name="connsiteX22" fmla="*/ 411377 w 2151977"/>
              <a:gd name="connsiteY22" fmla="*/ 2440138 h 2561771"/>
              <a:gd name="connsiteX23" fmla="*/ 233802 w 2151977"/>
              <a:gd name="connsiteY23" fmla="*/ 2196494 h 2561771"/>
              <a:gd name="connsiteX24" fmla="*/ 119109 w 2151977"/>
              <a:gd name="connsiteY24" fmla="*/ 1845947 h 2561771"/>
              <a:gd name="connsiteX25" fmla="*/ 239682 w 2151977"/>
              <a:gd name="connsiteY25" fmla="*/ 1554829 h 2561771"/>
              <a:gd name="connsiteX26" fmla="*/ 310065 w 2151977"/>
              <a:gd name="connsiteY26" fmla="*/ 1475848 h 2561771"/>
              <a:gd name="connsiteX27" fmla="*/ 335682 w 2151977"/>
              <a:gd name="connsiteY27" fmla="*/ 1429814 h 2561771"/>
              <a:gd name="connsiteX28" fmla="*/ 205527 w 2151977"/>
              <a:gd name="connsiteY28" fmla="*/ 1378102 h 2561771"/>
              <a:gd name="connsiteX29" fmla="*/ 8110 w 2151977"/>
              <a:gd name="connsiteY29" fmla="*/ 1186372 h 2561771"/>
              <a:gd name="connsiteX30" fmla="*/ 58764 w 2151977"/>
              <a:gd name="connsiteY30" fmla="*/ 953099 h 2561771"/>
              <a:gd name="connsiteX31" fmla="*/ 249146 w 2151977"/>
              <a:gd name="connsiteY31" fmla="*/ 625019 h 2561771"/>
              <a:gd name="connsiteX32" fmla="*/ 456143 w 2151977"/>
              <a:gd name="connsiteY32" fmla="*/ 418250 h 2561771"/>
              <a:gd name="connsiteX33" fmla="*/ 814751 w 2151977"/>
              <a:gd name="connsiteY33" fmla="*/ 546770 h 2561771"/>
              <a:gd name="connsiteX34" fmla="*/ 888247 w 2151977"/>
              <a:gd name="connsiteY34" fmla="*/ 554964 h 2561771"/>
              <a:gd name="connsiteX35" fmla="*/ 841288 w 2151977"/>
              <a:gd name="connsiteY35" fmla="*/ 415111 h 2561771"/>
              <a:gd name="connsiteX36" fmla="*/ 942132 w 2151977"/>
              <a:gd name="connsiteY36" fmla="*/ 252005 h 2561771"/>
              <a:gd name="connsiteX37" fmla="*/ 1142208 w 2151977"/>
              <a:gd name="connsiteY37" fmla="*/ 24697 h 2561771"/>
              <a:gd name="connsiteX38" fmla="*/ 1356704 w 2151977"/>
              <a:gd name="connsiteY38" fmla="*/ 73247 h 2561771"/>
              <a:gd name="connsiteX0" fmla="*/ 1356704 w 2151977"/>
              <a:gd name="connsiteY0" fmla="*/ 73247 h 2561771"/>
              <a:gd name="connsiteX1" fmla="*/ 1545813 w 2151977"/>
              <a:gd name="connsiteY1" fmla="*/ 148303 h 2561771"/>
              <a:gd name="connsiteX2" fmla="*/ 1700541 w 2151977"/>
              <a:gd name="connsiteY2" fmla="*/ 240481 h 2561771"/>
              <a:gd name="connsiteX3" fmla="*/ 1764001 w 2151977"/>
              <a:gd name="connsiteY3" fmla="*/ 566299 h 2561771"/>
              <a:gd name="connsiteX4" fmla="*/ 1840256 w 2151977"/>
              <a:gd name="connsiteY4" fmla="*/ 640936 h 2561771"/>
              <a:gd name="connsiteX5" fmla="*/ 1823277 w 2151977"/>
              <a:gd name="connsiteY5" fmla="*/ 717667 h 2561771"/>
              <a:gd name="connsiteX6" fmla="*/ 1762749 w 2151977"/>
              <a:gd name="connsiteY6" fmla="*/ 876766 h 2561771"/>
              <a:gd name="connsiteX7" fmla="*/ 1704031 w 2151977"/>
              <a:gd name="connsiteY7" fmla="*/ 1007896 h 2561771"/>
              <a:gd name="connsiteX8" fmla="*/ 1763800 w 2151977"/>
              <a:gd name="connsiteY8" fmla="*/ 1007727 h 2561771"/>
              <a:gd name="connsiteX9" fmla="*/ 1762749 w 2151977"/>
              <a:gd name="connsiteY9" fmla="*/ 1148070 h 2561771"/>
              <a:gd name="connsiteX10" fmla="*/ 2096993 w 2151977"/>
              <a:gd name="connsiteY10" fmla="*/ 1478158 h 2561771"/>
              <a:gd name="connsiteX11" fmla="*/ 2128611 w 2151977"/>
              <a:gd name="connsiteY11" fmla="*/ 1704245 h 2561771"/>
              <a:gd name="connsiteX12" fmla="*/ 1925355 w 2151977"/>
              <a:gd name="connsiteY12" fmla="*/ 2056941 h 2561771"/>
              <a:gd name="connsiteX13" fmla="*/ 1661834 w 2151977"/>
              <a:gd name="connsiteY13" fmla="*/ 2321111 h 2561771"/>
              <a:gd name="connsiteX14" fmla="*/ 1239790 w 2151977"/>
              <a:gd name="connsiteY14" fmla="*/ 2203715 h 2561771"/>
              <a:gd name="connsiteX15" fmla="*/ 1112329 w 2151977"/>
              <a:gd name="connsiteY15" fmla="*/ 2038854 h 2561771"/>
              <a:gd name="connsiteX16" fmla="*/ 1112329 w 2151977"/>
              <a:gd name="connsiteY16" fmla="*/ 2043375 h 2561771"/>
              <a:gd name="connsiteX17" fmla="*/ 1021993 w 2151977"/>
              <a:gd name="connsiteY17" fmla="*/ 2156419 h 2561771"/>
              <a:gd name="connsiteX18" fmla="*/ 921974 w 2151977"/>
              <a:gd name="connsiteY18" fmla="*/ 2401387 h 2561771"/>
              <a:gd name="connsiteX19" fmla="*/ 926522 w 2151977"/>
              <a:gd name="connsiteY19" fmla="*/ 2527693 h 2561771"/>
              <a:gd name="connsiteX20" fmla="*/ 819019 w 2151977"/>
              <a:gd name="connsiteY20" fmla="*/ 2485549 h 2561771"/>
              <a:gd name="connsiteX21" fmla="*/ 507374 w 2151977"/>
              <a:gd name="connsiteY21" fmla="*/ 2557777 h 2561771"/>
              <a:gd name="connsiteX22" fmla="*/ 411377 w 2151977"/>
              <a:gd name="connsiteY22" fmla="*/ 2440138 h 2561771"/>
              <a:gd name="connsiteX23" fmla="*/ 233802 w 2151977"/>
              <a:gd name="connsiteY23" fmla="*/ 2196494 h 2561771"/>
              <a:gd name="connsiteX24" fmla="*/ 119109 w 2151977"/>
              <a:gd name="connsiteY24" fmla="*/ 1845947 h 2561771"/>
              <a:gd name="connsiteX25" fmla="*/ 239682 w 2151977"/>
              <a:gd name="connsiteY25" fmla="*/ 1554829 h 2561771"/>
              <a:gd name="connsiteX26" fmla="*/ 310065 w 2151977"/>
              <a:gd name="connsiteY26" fmla="*/ 1475848 h 2561771"/>
              <a:gd name="connsiteX27" fmla="*/ 335682 w 2151977"/>
              <a:gd name="connsiteY27" fmla="*/ 1429814 h 2561771"/>
              <a:gd name="connsiteX28" fmla="*/ 205527 w 2151977"/>
              <a:gd name="connsiteY28" fmla="*/ 1378102 h 2561771"/>
              <a:gd name="connsiteX29" fmla="*/ 8110 w 2151977"/>
              <a:gd name="connsiteY29" fmla="*/ 1186372 h 2561771"/>
              <a:gd name="connsiteX30" fmla="*/ 58764 w 2151977"/>
              <a:gd name="connsiteY30" fmla="*/ 953099 h 2561771"/>
              <a:gd name="connsiteX31" fmla="*/ 249146 w 2151977"/>
              <a:gd name="connsiteY31" fmla="*/ 625019 h 2561771"/>
              <a:gd name="connsiteX32" fmla="*/ 456143 w 2151977"/>
              <a:gd name="connsiteY32" fmla="*/ 418250 h 2561771"/>
              <a:gd name="connsiteX33" fmla="*/ 814751 w 2151977"/>
              <a:gd name="connsiteY33" fmla="*/ 546770 h 2561771"/>
              <a:gd name="connsiteX34" fmla="*/ 888247 w 2151977"/>
              <a:gd name="connsiteY34" fmla="*/ 554964 h 2561771"/>
              <a:gd name="connsiteX35" fmla="*/ 841288 w 2151977"/>
              <a:gd name="connsiteY35" fmla="*/ 415111 h 2561771"/>
              <a:gd name="connsiteX36" fmla="*/ 942132 w 2151977"/>
              <a:gd name="connsiteY36" fmla="*/ 252005 h 2561771"/>
              <a:gd name="connsiteX37" fmla="*/ 1142208 w 2151977"/>
              <a:gd name="connsiteY37" fmla="*/ 24697 h 2561771"/>
              <a:gd name="connsiteX38" fmla="*/ 1356704 w 2151977"/>
              <a:gd name="connsiteY38" fmla="*/ 73247 h 2561771"/>
              <a:gd name="connsiteX0" fmla="*/ 1356704 w 2151977"/>
              <a:gd name="connsiteY0" fmla="*/ 73247 h 2561771"/>
              <a:gd name="connsiteX1" fmla="*/ 1545813 w 2151977"/>
              <a:gd name="connsiteY1" fmla="*/ 148303 h 2561771"/>
              <a:gd name="connsiteX2" fmla="*/ 1721887 w 2151977"/>
              <a:gd name="connsiteY2" fmla="*/ 217026 h 2561771"/>
              <a:gd name="connsiteX3" fmla="*/ 1764001 w 2151977"/>
              <a:gd name="connsiteY3" fmla="*/ 566299 h 2561771"/>
              <a:gd name="connsiteX4" fmla="*/ 1840256 w 2151977"/>
              <a:gd name="connsiteY4" fmla="*/ 640936 h 2561771"/>
              <a:gd name="connsiteX5" fmla="*/ 1823277 w 2151977"/>
              <a:gd name="connsiteY5" fmla="*/ 717667 h 2561771"/>
              <a:gd name="connsiteX6" fmla="*/ 1762749 w 2151977"/>
              <a:gd name="connsiteY6" fmla="*/ 876766 h 2561771"/>
              <a:gd name="connsiteX7" fmla="*/ 1704031 w 2151977"/>
              <a:gd name="connsiteY7" fmla="*/ 1007896 h 2561771"/>
              <a:gd name="connsiteX8" fmla="*/ 1763800 w 2151977"/>
              <a:gd name="connsiteY8" fmla="*/ 1007727 h 2561771"/>
              <a:gd name="connsiteX9" fmla="*/ 1762749 w 2151977"/>
              <a:gd name="connsiteY9" fmla="*/ 1148070 h 2561771"/>
              <a:gd name="connsiteX10" fmla="*/ 2096993 w 2151977"/>
              <a:gd name="connsiteY10" fmla="*/ 1478158 h 2561771"/>
              <a:gd name="connsiteX11" fmla="*/ 2128611 w 2151977"/>
              <a:gd name="connsiteY11" fmla="*/ 1704245 h 2561771"/>
              <a:gd name="connsiteX12" fmla="*/ 1925355 w 2151977"/>
              <a:gd name="connsiteY12" fmla="*/ 2056941 h 2561771"/>
              <a:gd name="connsiteX13" fmla="*/ 1661834 w 2151977"/>
              <a:gd name="connsiteY13" fmla="*/ 2321111 h 2561771"/>
              <a:gd name="connsiteX14" fmla="*/ 1239790 w 2151977"/>
              <a:gd name="connsiteY14" fmla="*/ 2203715 h 2561771"/>
              <a:gd name="connsiteX15" fmla="*/ 1112329 w 2151977"/>
              <a:gd name="connsiteY15" fmla="*/ 2038854 h 2561771"/>
              <a:gd name="connsiteX16" fmla="*/ 1112329 w 2151977"/>
              <a:gd name="connsiteY16" fmla="*/ 2043375 h 2561771"/>
              <a:gd name="connsiteX17" fmla="*/ 1021993 w 2151977"/>
              <a:gd name="connsiteY17" fmla="*/ 2156419 h 2561771"/>
              <a:gd name="connsiteX18" fmla="*/ 921974 w 2151977"/>
              <a:gd name="connsiteY18" fmla="*/ 2401387 h 2561771"/>
              <a:gd name="connsiteX19" fmla="*/ 926522 w 2151977"/>
              <a:gd name="connsiteY19" fmla="*/ 2527693 h 2561771"/>
              <a:gd name="connsiteX20" fmla="*/ 819019 w 2151977"/>
              <a:gd name="connsiteY20" fmla="*/ 2485549 h 2561771"/>
              <a:gd name="connsiteX21" fmla="*/ 507374 w 2151977"/>
              <a:gd name="connsiteY21" fmla="*/ 2557777 h 2561771"/>
              <a:gd name="connsiteX22" fmla="*/ 411377 w 2151977"/>
              <a:gd name="connsiteY22" fmla="*/ 2440138 h 2561771"/>
              <a:gd name="connsiteX23" fmla="*/ 233802 w 2151977"/>
              <a:gd name="connsiteY23" fmla="*/ 2196494 h 2561771"/>
              <a:gd name="connsiteX24" fmla="*/ 119109 w 2151977"/>
              <a:gd name="connsiteY24" fmla="*/ 1845947 h 2561771"/>
              <a:gd name="connsiteX25" fmla="*/ 239682 w 2151977"/>
              <a:gd name="connsiteY25" fmla="*/ 1554829 h 2561771"/>
              <a:gd name="connsiteX26" fmla="*/ 310065 w 2151977"/>
              <a:gd name="connsiteY26" fmla="*/ 1475848 h 2561771"/>
              <a:gd name="connsiteX27" fmla="*/ 335682 w 2151977"/>
              <a:gd name="connsiteY27" fmla="*/ 1429814 h 2561771"/>
              <a:gd name="connsiteX28" fmla="*/ 205527 w 2151977"/>
              <a:gd name="connsiteY28" fmla="*/ 1378102 h 2561771"/>
              <a:gd name="connsiteX29" fmla="*/ 8110 w 2151977"/>
              <a:gd name="connsiteY29" fmla="*/ 1186372 h 2561771"/>
              <a:gd name="connsiteX30" fmla="*/ 58764 w 2151977"/>
              <a:gd name="connsiteY30" fmla="*/ 953099 h 2561771"/>
              <a:gd name="connsiteX31" fmla="*/ 249146 w 2151977"/>
              <a:gd name="connsiteY31" fmla="*/ 625019 h 2561771"/>
              <a:gd name="connsiteX32" fmla="*/ 456143 w 2151977"/>
              <a:gd name="connsiteY32" fmla="*/ 418250 h 2561771"/>
              <a:gd name="connsiteX33" fmla="*/ 814751 w 2151977"/>
              <a:gd name="connsiteY33" fmla="*/ 546770 h 2561771"/>
              <a:gd name="connsiteX34" fmla="*/ 888247 w 2151977"/>
              <a:gd name="connsiteY34" fmla="*/ 554964 h 2561771"/>
              <a:gd name="connsiteX35" fmla="*/ 841288 w 2151977"/>
              <a:gd name="connsiteY35" fmla="*/ 415111 h 2561771"/>
              <a:gd name="connsiteX36" fmla="*/ 942132 w 2151977"/>
              <a:gd name="connsiteY36" fmla="*/ 252005 h 2561771"/>
              <a:gd name="connsiteX37" fmla="*/ 1142208 w 2151977"/>
              <a:gd name="connsiteY37" fmla="*/ 24697 h 2561771"/>
              <a:gd name="connsiteX38" fmla="*/ 1356704 w 2151977"/>
              <a:gd name="connsiteY38" fmla="*/ 73247 h 2561771"/>
              <a:gd name="connsiteX0" fmla="*/ 1356704 w 2151977"/>
              <a:gd name="connsiteY0" fmla="*/ 73247 h 2561771"/>
              <a:gd name="connsiteX1" fmla="*/ 1545813 w 2151977"/>
              <a:gd name="connsiteY1" fmla="*/ 148303 h 2561771"/>
              <a:gd name="connsiteX2" fmla="*/ 1679195 w 2151977"/>
              <a:gd name="connsiteY2" fmla="*/ 249863 h 2561771"/>
              <a:gd name="connsiteX3" fmla="*/ 1764001 w 2151977"/>
              <a:gd name="connsiteY3" fmla="*/ 566299 h 2561771"/>
              <a:gd name="connsiteX4" fmla="*/ 1840256 w 2151977"/>
              <a:gd name="connsiteY4" fmla="*/ 640936 h 2561771"/>
              <a:gd name="connsiteX5" fmla="*/ 1823277 w 2151977"/>
              <a:gd name="connsiteY5" fmla="*/ 717667 h 2561771"/>
              <a:gd name="connsiteX6" fmla="*/ 1762749 w 2151977"/>
              <a:gd name="connsiteY6" fmla="*/ 876766 h 2561771"/>
              <a:gd name="connsiteX7" fmla="*/ 1704031 w 2151977"/>
              <a:gd name="connsiteY7" fmla="*/ 1007896 h 2561771"/>
              <a:gd name="connsiteX8" fmla="*/ 1763800 w 2151977"/>
              <a:gd name="connsiteY8" fmla="*/ 1007727 h 2561771"/>
              <a:gd name="connsiteX9" fmla="*/ 1762749 w 2151977"/>
              <a:gd name="connsiteY9" fmla="*/ 1148070 h 2561771"/>
              <a:gd name="connsiteX10" fmla="*/ 2096993 w 2151977"/>
              <a:gd name="connsiteY10" fmla="*/ 1478158 h 2561771"/>
              <a:gd name="connsiteX11" fmla="*/ 2128611 w 2151977"/>
              <a:gd name="connsiteY11" fmla="*/ 1704245 h 2561771"/>
              <a:gd name="connsiteX12" fmla="*/ 1925355 w 2151977"/>
              <a:gd name="connsiteY12" fmla="*/ 2056941 h 2561771"/>
              <a:gd name="connsiteX13" fmla="*/ 1661834 w 2151977"/>
              <a:gd name="connsiteY13" fmla="*/ 2321111 h 2561771"/>
              <a:gd name="connsiteX14" fmla="*/ 1239790 w 2151977"/>
              <a:gd name="connsiteY14" fmla="*/ 2203715 h 2561771"/>
              <a:gd name="connsiteX15" fmla="*/ 1112329 w 2151977"/>
              <a:gd name="connsiteY15" fmla="*/ 2038854 h 2561771"/>
              <a:gd name="connsiteX16" fmla="*/ 1112329 w 2151977"/>
              <a:gd name="connsiteY16" fmla="*/ 2043375 h 2561771"/>
              <a:gd name="connsiteX17" fmla="*/ 1021993 w 2151977"/>
              <a:gd name="connsiteY17" fmla="*/ 2156419 h 2561771"/>
              <a:gd name="connsiteX18" fmla="*/ 921974 w 2151977"/>
              <a:gd name="connsiteY18" fmla="*/ 2401387 h 2561771"/>
              <a:gd name="connsiteX19" fmla="*/ 926522 w 2151977"/>
              <a:gd name="connsiteY19" fmla="*/ 2527693 h 2561771"/>
              <a:gd name="connsiteX20" fmla="*/ 819019 w 2151977"/>
              <a:gd name="connsiteY20" fmla="*/ 2485549 h 2561771"/>
              <a:gd name="connsiteX21" fmla="*/ 507374 w 2151977"/>
              <a:gd name="connsiteY21" fmla="*/ 2557777 h 2561771"/>
              <a:gd name="connsiteX22" fmla="*/ 411377 w 2151977"/>
              <a:gd name="connsiteY22" fmla="*/ 2440138 h 2561771"/>
              <a:gd name="connsiteX23" fmla="*/ 233802 w 2151977"/>
              <a:gd name="connsiteY23" fmla="*/ 2196494 h 2561771"/>
              <a:gd name="connsiteX24" fmla="*/ 119109 w 2151977"/>
              <a:gd name="connsiteY24" fmla="*/ 1845947 h 2561771"/>
              <a:gd name="connsiteX25" fmla="*/ 239682 w 2151977"/>
              <a:gd name="connsiteY25" fmla="*/ 1554829 h 2561771"/>
              <a:gd name="connsiteX26" fmla="*/ 310065 w 2151977"/>
              <a:gd name="connsiteY26" fmla="*/ 1475848 h 2561771"/>
              <a:gd name="connsiteX27" fmla="*/ 335682 w 2151977"/>
              <a:gd name="connsiteY27" fmla="*/ 1429814 h 2561771"/>
              <a:gd name="connsiteX28" fmla="*/ 205527 w 2151977"/>
              <a:gd name="connsiteY28" fmla="*/ 1378102 h 2561771"/>
              <a:gd name="connsiteX29" fmla="*/ 8110 w 2151977"/>
              <a:gd name="connsiteY29" fmla="*/ 1186372 h 2561771"/>
              <a:gd name="connsiteX30" fmla="*/ 58764 w 2151977"/>
              <a:gd name="connsiteY30" fmla="*/ 953099 h 2561771"/>
              <a:gd name="connsiteX31" fmla="*/ 249146 w 2151977"/>
              <a:gd name="connsiteY31" fmla="*/ 625019 h 2561771"/>
              <a:gd name="connsiteX32" fmla="*/ 456143 w 2151977"/>
              <a:gd name="connsiteY32" fmla="*/ 418250 h 2561771"/>
              <a:gd name="connsiteX33" fmla="*/ 814751 w 2151977"/>
              <a:gd name="connsiteY33" fmla="*/ 546770 h 2561771"/>
              <a:gd name="connsiteX34" fmla="*/ 888247 w 2151977"/>
              <a:gd name="connsiteY34" fmla="*/ 554964 h 2561771"/>
              <a:gd name="connsiteX35" fmla="*/ 841288 w 2151977"/>
              <a:gd name="connsiteY35" fmla="*/ 415111 h 2561771"/>
              <a:gd name="connsiteX36" fmla="*/ 942132 w 2151977"/>
              <a:gd name="connsiteY36" fmla="*/ 252005 h 2561771"/>
              <a:gd name="connsiteX37" fmla="*/ 1142208 w 2151977"/>
              <a:gd name="connsiteY37" fmla="*/ 24697 h 2561771"/>
              <a:gd name="connsiteX38" fmla="*/ 1356704 w 2151977"/>
              <a:gd name="connsiteY38" fmla="*/ 73247 h 2561771"/>
              <a:gd name="connsiteX0" fmla="*/ 1356704 w 2151977"/>
              <a:gd name="connsiteY0" fmla="*/ 73247 h 2561771"/>
              <a:gd name="connsiteX1" fmla="*/ 1550083 w 2151977"/>
              <a:gd name="connsiteY1" fmla="*/ 213977 h 2561771"/>
              <a:gd name="connsiteX2" fmla="*/ 1679195 w 2151977"/>
              <a:gd name="connsiteY2" fmla="*/ 249863 h 2561771"/>
              <a:gd name="connsiteX3" fmla="*/ 1764001 w 2151977"/>
              <a:gd name="connsiteY3" fmla="*/ 566299 h 2561771"/>
              <a:gd name="connsiteX4" fmla="*/ 1840256 w 2151977"/>
              <a:gd name="connsiteY4" fmla="*/ 640936 h 2561771"/>
              <a:gd name="connsiteX5" fmla="*/ 1823277 w 2151977"/>
              <a:gd name="connsiteY5" fmla="*/ 717667 h 2561771"/>
              <a:gd name="connsiteX6" fmla="*/ 1762749 w 2151977"/>
              <a:gd name="connsiteY6" fmla="*/ 876766 h 2561771"/>
              <a:gd name="connsiteX7" fmla="*/ 1704031 w 2151977"/>
              <a:gd name="connsiteY7" fmla="*/ 1007896 h 2561771"/>
              <a:gd name="connsiteX8" fmla="*/ 1763800 w 2151977"/>
              <a:gd name="connsiteY8" fmla="*/ 1007727 h 2561771"/>
              <a:gd name="connsiteX9" fmla="*/ 1762749 w 2151977"/>
              <a:gd name="connsiteY9" fmla="*/ 1148070 h 2561771"/>
              <a:gd name="connsiteX10" fmla="*/ 2096993 w 2151977"/>
              <a:gd name="connsiteY10" fmla="*/ 1478158 h 2561771"/>
              <a:gd name="connsiteX11" fmla="*/ 2128611 w 2151977"/>
              <a:gd name="connsiteY11" fmla="*/ 1704245 h 2561771"/>
              <a:gd name="connsiteX12" fmla="*/ 1925355 w 2151977"/>
              <a:gd name="connsiteY12" fmla="*/ 2056941 h 2561771"/>
              <a:gd name="connsiteX13" fmla="*/ 1661834 w 2151977"/>
              <a:gd name="connsiteY13" fmla="*/ 2321111 h 2561771"/>
              <a:gd name="connsiteX14" fmla="*/ 1239790 w 2151977"/>
              <a:gd name="connsiteY14" fmla="*/ 2203715 h 2561771"/>
              <a:gd name="connsiteX15" fmla="*/ 1112329 w 2151977"/>
              <a:gd name="connsiteY15" fmla="*/ 2038854 h 2561771"/>
              <a:gd name="connsiteX16" fmla="*/ 1112329 w 2151977"/>
              <a:gd name="connsiteY16" fmla="*/ 2043375 h 2561771"/>
              <a:gd name="connsiteX17" fmla="*/ 1021993 w 2151977"/>
              <a:gd name="connsiteY17" fmla="*/ 2156419 h 2561771"/>
              <a:gd name="connsiteX18" fmla="*/ 921974 w 2151977"/>
              <a:gd name="connsiteY18" fmla="*/ 2401387 h 2561771"/>
              <a:gd name="connsiteX19" fmla="*/ 926522 w 2151977"/>
              <a:gd name="connsiteY19" fmla="*/ 2527693 h 2561771"/>
              <a:gd name="connsiteX20" fmla="*/ 819019 w 2151977"/>
              <a:gd name="connsiteY20" fmla="*/ 2485549 h 2561771"/>
              <a:gd name="connsiteX21" fmla="*/ 507374 w 2151977"/>
              <a:gd name="connsiteY21" fmla="*/ 2557777 h 2561771"/>
              <a:gd name="connsiteX22" fmla="*/ 411377 w 2151977"/>
              <a:gd name="connsiteY22" fmla="*/ 2440138 h 2561771"/>
              <a:gd name="connsiteX23" fmla="*/ 233802 w 2151977"/>
              <a:gd name="connsiteY23" fmla="*/ 2196494 h 2561771"/>
              <a:gd name="connsiteX24" fmla="*/ 119109 w 2151977"/>
              <a:gd name="connsiteY24" fmla="*/ 1845947 h 2561771"/>
              <a:gd name="connsiteX25" fmla="*/ 239682 w 2151977"/>
              <a:gd name="connsiteY25" fmla="*/ 1554829 h 2561771"/>
              <a:gd name="connsiteX26" fmla="*/ 310065 w 2151977"/>
              <a:gd name="connsiteY26" fmla="*/ 1475848 h 2561771"/>
              <a:gd name="connsiteX27" fmla="*/ 335682 w 2151977"/>
              <a:gd name="connsiteY27" fmla="*/ 1429814 h 2561771"/>
              <a:gd name="connsiteX28" fmla="*/ 205527 w 2151977"/>
              <a:gd name="connsiteY28" fmla="*/ 1378102 h 2561771"/>
              <a:gd name="connsiteX29" fmla="*/ 8110 w 2151977"/>
              <a:gd name="connsiteY29" fmla="*/ 1186372 h 2561771"/>
              <a:gd name="connsiteX30" fmla="*/ 58764 w 2151977"/>
              <a:gd name="connsiteY30" fmla="*/ 953099 h 2561771"/>
              <a:gd name="connsiteX31" fmla="*/ 249146 w 2151977"/>
              <a:gd name="connsiteY31" fmla="*/ 625019 h 2561771"/>
              <a:gd name="connsiteX32" fmla="*/ 456143 w 2151977"/>
              <a:gd name="connsiteY32" fmla="*/ 418250 h 2561771"/>
              <a:gd name="connsiteX33" fmla="*/ 814751 w 2151977"/>
              <a:gd name="connsiteY33" fmla="*/ 546770 h 2561771"/>
              <a:gd name="connsiteX34" fmla="*/ 888247 w 2151977"/>
              <a:gd name="connsiteY34" fmla="*/ 554964 h 2561771"/>
              <a:gd name="connsiteX35" fmla="*/ 841288 w 2151977"/>
              <a:gd name="connsiteY35" fmla="*/ 415111 h 2561771"/>
              <a:gd name="connsiteX36" fmla="*/ 942132 w 2151977"/>
              <a:gd name="connsiteY36" fmla="*/ 252005 h 2561771"/>
              <a:gd name="connsiteX37" fmla="*/ 1142208 w 2151977"/>
              <a:gd name="connsiteY37" fmla="*/ 24697 h 2561771"/>
              <a:gd name="connsiteX38" fmla="*/ 1356704 w 2151977"/>
              <a:gd name="connsiteY38" fmla="*/ 73247 h 2561771"/>
              <a:gd name="connsiteX0" fmla="*/ 1356704 w 2151977"/>
              <a:gd name="connsiteY0" fmla="*/ 73247 h 2561771"/>
              <a:gd name="connsiteX1" fmla="*/ 1550083 w 2151977"/>
              <a:gd name="connsiteY1" fmla="*/ 213977 h 2561771"/>
              <a:gd name="connsiteX2" fmla="*/ 1679195 w 2151977"/>
              <a:gd name="connsiteY2" fmla="*/ 249863 h 2561771"/>
              <a:gd name="connsiteX3" fmla="*/ 1742655 w 2151977"/>
              <a:gd name="connsiteY3" fmla="*/ 613209 h 2561771"/>
              <a:gd name="connsiteX4" fmla="*/ 1840256 w 2151977"/>
              <a:gd name="connsiteY4" fmla="*/ 640936 h 2561771"/>
              <a:gd name="connsiteX5" fmla="*/ 1823277 w 2151977"/>
              <a:gd name="connsiteY5" fmla="*/ 717667 h 2561771"/>
              <a:gd name="connsiteX6" fmla="*/ 1762749 w 2151977"/>
              <a:gd name="connsiteY6" fmla="*/ 876766 h 2561771"/>
              <a:gd name="connsiteX7" fmla="*/ 1704031 w 2151977"/>
              <a:gd name="connsiteY7" fmla="*/ 1007896 h 2561771"/>
              <a:gd name="connsiteX8" fmla="*/ 1763800 w 2151977"/>
              <a:gd name="connsiteY8" fmla="*/ 1007727 h 2561771"/>
              <a:gd name="connsiteX9" fmla="*/ 1762749 w 2151977"/>
              <a:gd name="connsiteY9" fmla="*/ 1148070 h 2561771"/>
              <a:gd name="connsiteX10" fmla="*/ 2096993 w 2151977"/>
              <a:gd name="connsiteY10" fmla="*/ 1478158 h 2561771"/>
              <a:gd name="connsiteX11" fmla="*/ 2128611 w 2151977"/>
              <a:gd name="connsiteY11" fmla="*/ 1704245 h 2561771"/>
              <a:gd name="connsiteX12" fmla="*/ 1925355 w 2151977"/>
              <a:gd name="connsiteY12" fmla="*/ 2056941 h 2561771"/>
              <a:gd name="connsiteX13" fmla="*/ 1661834 w 2151977"/>
              <a:gd name="connsiteY13" fmla="*/ 2321111 h 2561771"/>
              <a:gd name="connsiteX14" fmla="*/ 1239790 w 2151977"/>
              <a:gd name="connsiteY14" fmla="*/ 2203715 h 2561771"/>
              <a:gd name="connsiteX15" fmla="*/ 1112329 w 2151977"/>
              <a:gd name="connsiteY15" fmla="*/ 2038854 h 2561771"/>
              <a:gd name="connsiteX16" fmla="*/ 1112329 w 2151977"/>
              <a:gd name="connsiteY16" fmla="*/ 2043375 h 2561771"/>
              <a:gd name="connsiteX17" fmla="*/ 1021993 w 2151977"/>
              <a:gd name="connsiteY17" fmla="*/ 2156419 h 2561771"/>
              <a:gd name="connsiteX18" fmla="*/ 921974 w 2151977"/>
              <a:gd name="connsiteY18" fmla="*/ 2401387 h 2561771"/>
              <a:gd name="connsiteX19" fmla="*/ 926522 w 2151977"/>
              <a:gd name="connsiteY19" fmla="*/ 2527693 h 2561771"/>
              <a:gd name="connsiteX20" fmla="*/ 819019 w 2151977"/>
              <a:gd name="connsiteY20" fmla="*/ 2485549 h 2561771"/>
              <a:gd name="connsiteX21" fmla="*/ 507374 w 2151977"/>
              <a:gd name="connsiteY21" fmla="*/ 2557777 h 2561771"/>
              <a:gd name="connsiteX22" fmla="*/ 411377 w 2151977"/>
              <a:gd name="connsiteY22" fmla="*/ 2440138 h 2561771"/>
              <a:gd name="connsiteX23" fmla="*/ 233802 w 2151977"/>
              <a:gd name="connsiteY23" fmla="*/ 2196494 h 2561771"/>
              <a:gd name="connsiteX24" fmla="*/ 119109 w 2151977"/>
              <a:gd name="connsiteY24" fmla="*/ 1845947 h 2561771"/>
              <a:gd name="connsiteX25" fmla="*/ 239682 w 2151977"/>
              <a:gd name="connsiteY25" fmla="*/ 1554829 h 2561771"/>
              <a:gd name="connsiteX26" fmla="*/ 310065 w 2151977"/>
              <a:gd name="connsiteY26" fmla="*/ 1475848 h 2561771"/>
              <a:gd name="connsiteX27" fmla="*/ 335682 w 2151977"/>
              <a:gd name="connsiteY27" fmla="*/ 1429814 h 2561771"/>
              <a:gd name="connsiteX28" fmla="*/ 205527 w 2151977"/>
              <a:gd name="connsiteY28" fmla="*/ 1378102 h 2561771"/>
              <a:gd name="connsiteX29" fmla="*/ 8110 w 2151977"/>
              <a:gd name="connsiteY29" fmla="*/ 1186372 h 2561771"/>
              <a:gd name="connsiteX30" fmla="*/ 58764 w 2151977"/>
              <a:gd name="connsiteY30" fmla="*/ 953099 h 2561771"/>
              <a:gd name="connsiteX31" fmla="*/ 249146 w 2151977"/>
              <a:gd name="connsiteY31" fmla="*/ 625019 h 2561771"/>
              <a:gd name="connsiteX32" fmla="*/ 456143 w 2151977"/>
              <a:gd name="connsiteY32" fmla="*/ 418250 h 2561771"/>
              <a:gd name="connsiteX33" fmla="*/ 814751 w 2151977"/>
              <a:gd name="connsiteY33" fmla="*/ 546770 h 2561771"/>
              <a:gd name="connsiteX34" fmla="*/ 888247 w 2151977"/>
              <a:gd name="connsiteY34" fmla="*/ 554964 h 2561771"/>
              <a:gd name="connsiteX35" fmla="*/ 841288 w 2151977"/>
              <a:gd name="connsiteY35" fmla="*/ 415111 h 2561771"/>
              <a:gd name="connsiteX36" fmla="*/ 942132 w 2151977"/>
              <a:gd name="connsiteY36" fmla="*/ 252005 h 2561771"/>
              <a:gd name="connsiteX37" fmla="*/ 1142208 w 2151977"/>
              <a:gd name="connsiteY37" fmla="*/ 24697 h 2561771"/>
              <a:gd name="connsiteX38" fmla="*/ 1356704 w 2151977"/>
              <a:gd name="connsiteY38" fmla="*/ 73247 h 2561771"/>
              <a:gd name="connsiteX0" fmla="*/ 1356704 w 2151977"/>
              <a:gd name="connsiteY0" fmla="*/ 73247 h 2561771"/>
              <a:gd name="connsiteX1" fmla="*/ 1511660 w 2151977"/>
              <a:gd name="connsiteY1" fmla="*/ 232741 h 2561771"/>
              <a:gd name="connsiteX2" fmla="*/ 1679195 w 2151977"/>
              <a:gd name="connsiteY2" fmla="*/ 249863 h 2561771"/>
              <a:gd name="connsiteX3" fmla="*/ 1742655 w 2151977"/>
              <a:gd name="connsiteY3" fmla="*/ 613209 h 2561771"/>
              <a:gd name="connsiteX4" fmla="*/ 1840256 w 2151977"/>
              <a:gd name="connsiteY4" fmla="*/ 640936 h 2561771"/>
              <a:gd name="connsiteX5" fmla="*/ 1823277 w 2151977"/>
              <a:gd name="connsiteY5" fmla="*/ 717667 h 2561771"/>
              <a:gd name="connsiteX6" fmla="*/ 1762749 w 2151977"/>
              <a:gd name="connsiteY6" fmla="*/ 876766 h 2561771"/>
              <a:gd name="connsiteX7" fmla="*/ 1704031 w 2151977"/>
              <a:gd name="connsiteY7" fmla="*/ 1007896 h 2561771"/>
              <a:gd name="connsiteX8" fmla="*/ 1763800 w 2151977"/>
              <a:gd name="connsiteY8" fmla="*/ 1007727 h 2561771"/>
              <a:gd name="connsiteX9" fmla="*/ 1762749 w 2151977"/>
              <a:gd name="connsiteY9" fmla="*/ 1148070 h 2561771"/>
              <a:gd name="connsiteX10" fmla="*/ 2096993 w 2151977"/>
              <a:gd name="connsiteY10" fmla="*/ 1478158 h 2561771"/>
              <a:gd name="connsiteX11" fmla="*/ 2128611 w 2151977"/>
              <a:gd name="connsiteY11" fmla="*/ 1704245 h 2561771"/>
              <a:gd name="connsiteX12" fmla="*/ 1925355 w 2151977"/>
              <a:gd name="connsiteY12" fmla="*/ 2056941 h 2561771"/>
              <a:gd name="connsiteX13" fmla="*/ 1661834 w 2151977"/>
              <a:gd name="connsiteY13" fmla="*/ 2321111 h 2561771"/>
              <a:gd name="connsiteX14" fmla="*/ 1239790 w 2151977"/>
              <a:gd name="connsiteY14" fmla="*/ 2203715 h 2561771"/>
              <a:gd name="connsiteX15" fmla="*/ 1112329 w 2151977"/>
              <a:gd name="connsiteY15" fmla="*/ 2038854 h 2561771"/>
              <a:gd name="connsiteX16" fmla="*/ 1112329 w 2151977"/>
              <a:gd name="connsiteY16" fmla="*/ 2043375 h 2561771"/>
              <a:gd name="connsiteX17" fmla="*/ 1021993 w 2151977"/>
              <a:gd name="connsiteY17" fmla="*/ 2156419 h 2561771"/>
              <a:gd name="connsiteX18" fmla="*/ 921974 w 2151977"/>
              <a:gd name="connsiteY18" fmla="*/ 2401387 h 2561771"/>
              <a:gd name="connsiteX19" fmla="*/ 926522 w 2151977"/>
              <a:gd name="connsiteY19" fmla="*/ 2527693 h 2561771"/>
              <a:gd name="connsiteX20" fmla="*/ 819019 w 2151977"/>
              <a:gd name="connsiteY20" fmla="*/ 2485549 h 2561771"/>
              <a:gd name="connsiteX21" fmla="*/ 507374 w 2151977"/>
              <a:gd name="connsiteY21" fmla="*/ 2557777 h 2561771"/>
              <a:gd name="connsiteX22" fmla="*/ 411377 w 2151977"/>
              <a:gd name="connsiteY22" fmla="*/ 2440138 h 2561771"/>
              <a:gd name="connsiteX23" fmla="*/ 233802 w 2151977"/>
              <a:gd name="connsiteY23" fmla="*/ 2196494 h 2561771"/>
              <a:gd name="connsiteX24" fmla="*/ 119109 w 2151977"/>
              <a:gd name="connsiteY24" fmla="*/ 1845947 h 2561771"/>
              <a:gd name="connsiteX25" fmla="*/ 239682 w 2151977"/>
              <a:gd name="connsiteY25" fmla="*/ 1554829 h 2561771"/>
              <a:gd name="connsiteX26" fmla="*/ 310065 w 2151977"/>
              <a:gd name="connsiteY26" fmla="*/ 1475848 h 2561771"/>
              <a:gd name="connsiteX27" fmla="*/ 335682 w 2151977"/>
              <a:gd name="connsiteY27" fmla="*/ 1429814 h 2561771"/>
              <a:gd name="connsiteX28" fmla="*/ 205527 w 2151977"/>
              <a:gd name="connsiteY28" fmla="*/ 1378102 h 2561771"/>
              <a:gd name="connsiteX29" fmla="*/ 8110 w 2151977"/>
              <a:gd name="connsiteY29" fmla="*/ 1186372 h 2561771"/>
              <a:gd name="connsiteX30" fmla="*/ 58764 w 2151977"/>
              <a:gd name="connsiteY30" fmla="*/ 953099 h 2561771"/>
              <a:gd name="connsiteX31" fmla="*/ 249146 w 2151977"/>
              <a:gd name="connsiteY31" fmla="*/ 625019 h 2561771"/>
              <a:gd name="connsiteX32" fmla="*/ 456143 w 2151977"/>
              <a:gd name="connsiteY32" fmla="*/ 418250 h 2561771"/>
              <a:gd name="connsiteX33" fmla="*/ 814751 w 2151977"/>
              <a:gd name="connsiteY33" fmla="*/ 546770 h 2561771"/>
              <a:gd name="connsiteX34" fmla="*/ 888247 w 2151977"/>
              <a:gd name="connsiteY34" fmla="*/ 554964 h 2561771"/>
              <a:gd name="connsiteX35" fmla="*/ 841288 w 2151977"/>
              <a:gd name="connsiteY35" fmla="*/ 415111 h 2561771"/>
              <a:gd name="connsiteX36" fmla="*/ 942132 w 2151977"/>
              <a:gd name="connsiteY36" fmla="*/ 252005 h 2561771"/>
              <a:gd name="connsiteX37" fmla="*/ 1142208 w 2151977"/>
              <a:gd name="connsiteY37" fmla="*/ 24697 h 2561771"/>
              <a:gd name="connsiteX38" fmla="*/ 1356704 w 2151977"/>
              <a:gd name="connsiteY38" fmla="*/ 73247 h 2561771"/>
              <a:gd name="connsiteX0" fmla="*/ 1356704 w 2151977"/>
              <a:gd name="connsiteY0" fmla="*/ 73247 h 2561771"/>
              <a:gd name="connsiteX1" fmla="*/ 1511660 w 2151977"/>
              <a:gd name="connsiteY1" fmla="*/ 232741 h 2561771"/>
              <a:gd name="connsiteX2" fmla="*/ 1645042 w 2151977"/>
              <a:gd name="connsiteY2" fmla="*/ 381210 h 2561771"/>
              <a:gd name="connsiteX3" fmla="*/ 1742655 w 2151977"/>
              <a:gd name="connsiteY3" fmla="*/ 613209 h 2561771"/>
              <a:gd name="connsiteX4" fmla="*/ 1840256 w 2151977"/>
              <a:gd name="connsiteY4" fmla="*/ 640936 h 2561771"/>
              <a:gd name="connsiteX5" fmla="*/ 1823277 w 2151977"/>
              <a:gd name="connsiteY5" fmla="*/ 717667 h 2561771"/>
              <a:gd name="connsiteX6" fmla="*/ 1762749 w 2151977"/>
              <a:gd name="connsiteY6" fmla="*/ 876766 h 2561771"/>
              <a:gd name="connsiteX7" fmla="*/ 1704031 w 2151977"/>
              <a:gd name="connsiteY7" fmla="*/ 1007896 h 2561771"/>
              <a:gd name="connsiteX8" fmla="*/ 1763800 w 2151977"/>
              <a:gd name="connsiteY8" fmla="*/ 1007727 h 2561771"/>
              <a:gd name="connsiteX9" fmla="*/ 1762749 w 2151977"/>
              <a:gd name="connsiteY9" fmla="*/ 1148070 h 2561771"/>
              <a:gd name="connsiteX10" fmla="*/ 2096993 w 2151977"/>
              <a:gd name="connsiteY10" fmla="*/ 1478158 h 2561771"/>
              <a:gd name="connsiteX11" fmla="*/ 2128611 w 2151977"/>
              <a:gd name="connsiteY11" fmla="*/ 1704245 h 2561771"/>
              <a:gd name="connsiteX12" fmla="*/ 1925355 w 2151977"/>
              <a:gd name="connsiteY12" fmla="*/ 2056941 h 2561771"/>
              <a:gd name="connsiteX13" fmla="*/ 1661834 w 2151977"/>
              <a:gd name="connsiteY13" fmla="*/ 2321111 h 2561771"/>
              <a:gd name="connsiteX14" fmla="*/ 1239790 w 2151977"/>
              <a:gd name="connsiteY14" fmla="*/ 2203715 h 2561771"/>
              <a:gd name="connsiteX15" fmla="*/ 1112329 w 2151977"/>
              <a:gd name="connsiteY15" fmla="*/ 2038854 h 2561771"/>
              <a:gd name="connsiteX16" fmla="*/ 1112329 w 2151977"/>
              <a:gd name="connsiteY16" fmla="*/ 2043375 h 2561771"/>
              <a:gd name="connsiteX17" fmla="*/ 1021993 w 2151977"/>
              <a:gd name="connsiteY17" fmla="*/ 2156419 h 2561771"/>
              <a:gd name="connsiteX18" fmla="*/ 921974 w 2151977"/>
              <a:gd name="connsiteY18" fmla="*/ 2401387 h 2561771"/>
              <a:gd name="connsiteX19" fmla="*/ 926522 w 2151977"/>
              <a:gd name="connsiteY19" fmla="*/ 2527693 h 2561771"/>
              <a:gd name="connsiteX20" fmla="*/ 819019 w 2151977"/>
              <a:gd name="connsiteY20" fmla="*/ 2485549 h 2561771"/>
              <a:gd name="connsiteX21" fmla="*/ 507374 w 2151977"/>
              <a:gd name="connsiteY21" fmla="*/ 2557777 h 2561771"/>
              <a:gd name="connsiteX22" fmla="*/ 411377 w 2151977"/>
              <a:gd name="connsiteY22" fmla="*/ 2440138 h 2561771"/>
              <a:gd name="connsiteX23" fmla="*/ 233802 w 2151977"/>
              <a:gd name="connsiteY23" fmla="*/ 2196494 h 2561771"/>
              <a:gd name="connsiteX24" fmla="*/ 119109 w 2151977"/>
              <a:gd name="connsiteY24" fmla="*/ 1845947 h 2561771"/>
              <a:gd name="connsiteX25" fmla="*/ 239682 w 2151977"/>
              <a:gd name="connsiteY25" fmla="*/ 1554829 h 2561771"/>
              <a:gd name="connsiteX26" fmla="*/ 310065 w 2151977"/>
              <a:gd name="connsiteY26" fmla="*/ 1475848 h 2561771"/>
              <a:gd name="connsiteX27" fmla="*/ 335682 w 2151977"/>
              <a:gd name="connsiteY27" fmla="*/ 1429814 h 2561771"/>
              <a:gd name="connsiteX28" fmla="*/ 205527 w 2151977"/>
              <a:gd name="connsiteY28" fmla="*/ 1378102 h 2561771"/>
              <a:gd name="connsiteX29" fmla="*/ 8110 w 2151977"/>
              <a:gd name="connsiteY29" fmla="*/ 1186372 h 2561771"/>
              <a:gd name="connsiteX30" fmla="*/ 58764 w 2151977"/>
              <a:gd name="connsiteY30" fmla="*/ 953099 h 2561771"/>
              <a:gd name="connsiteX31" fmla="*/ 249146 w 2151977"/>
              <a:gd name="connsiteY31" fmla="*/ 625019 h 2561771"/>
              <a:gd name="connsiteX32" fmla="*/ 456143 w 2151977"/>
              <a:gd name="connsiteY32" fmla="*/ 418250 h 2561771"/>
              <a:gd name="connsiteX33" fmla="*/ 814751 w 2151977"/>
              <a:gd name="connsiteY33" fmla="*/ 546770 h 2561771"/>
              <a:gd name="connsiteX34" fmla="*/ 888247 w 2151977"/>
              <a:gd name="connsiteY34" fmla="*/ 554964 h 2561771"/>
              <a:gd name="connsiteX35" fmla="*/ 841288 w 2151977"/>
              <a:gd name="connsiteY35" fmla="*/ 415111 h 2561771"/>
              <a:gd name="connsiteX36" fmla="*/ 942132 w 2151977"/>
              <a:gd name="connsiteY36" fmla="*/ 252005 h 2561771"/>
              <a:gd name="connsiteX37" fmla="*/ 1142208 w 2151977"/>
              <a:gd name="connsiteY37" fmla="*/ 24697 h 2561771"/>
              <a:gd name="connsiteX38" fmla="*/ 1356704 w 2151977"/>
              <a:gd name="connsiteY38" fmla="*/ 73247 h 2561771"/>
              <a:gd name="connsiteX0" fmla="*/ 1356704 w 2151977"/>
              <a:gd name="connsiteY0" fmla="*/ 73247 h 2561771"/>
              <a:gd name="connsiteX1" fmla="*/ 1511660 w 2151977"/>
              <a:gd name="connsiteY1" fmla="*/ 232741 h 2561771"/>
              <a:gd name="connsiteX2" fmla="*/ 1645042 w 2151977"/>
              <a:gd name="connsiteY2" fmla="*/ 381210 h 2561771"/>
              <a:gd name="connsiteX3" fmla="*/ 1742655 w 2151977"/>
              <a:gd name="connsiteY3" fmla="*/ 613209 h 2561771"/>
              <a:gd name="connsiteX4" fmla="*/ 1840256 w 2151977"/>
              <a:gd name="connsiteY4" fmla="*/ 640936 h 2561771"/>
              <a:gd name="connsiteX5" fmla="*/ 1823277 w 2151977"/>
              <a:gd name="connsiteY5" fmla="*/ 717667 h 2561771"/>
              <a:gd name="connsiteX6" fmla="*/ 1762749 w 2151977"/>
              <a:gd name="connsiteY6" fmla="*/ 876766 h 2561771"/>
              <a:gd name="connsiteX7" fmla="*/ 1704031 w 2151977"/>
              <a:gd name="connsiteY7" fmla="*/ 1007896 h 2561771"/>
              <a:gd name="connsiteX8" fmla="*/ 1763800 w 2151977"/>
              <a:gd name="connsiteY8" fmla="*/ 1007727 h 2561771"/>
              <a:gd name="connsiteX9" fmla="*/ 1762749 w 2151977"/>
              <a:gd name="connsiteY9" fmla="*/ 1148070 h 2561771"/>
              <a:gd name="connsiteX10" fmla="*/ 2096993 w 2151977"/>
              <a:gd name="connsiteY10" fmla="*/ 1478158 h 2561771"/>
              <a:gd name="connsiteX11" fmla="*/ 2128611 w 2151977"/>
              <a:gd name="connsiteY11" fmla="*/ 1704245 h 2561771"/>
              <a:gd name="connsiteX12" fmla="*/ 1661834 w 2151977"/>
              <a:gd name="connsiteY12" fmla="*/ 2321111 h 2561771"/>
              <a:gd name="connsiteX13" fmla="*/ 1239790 w 2151977"/>
              <a:gd name="connsiteY13" fmla="*/ 2203715 h 2561771"/>
              <a:gd name="connsiteX14" fmla="*/ 1112329 w 2151977"/>
              <a:gd name="connsiteY14" fmla="*/ 2038854 h 2561771"/>
              <a:gd name="connsiteX15" fmla="*/ 1112329 w 2151977"/>
              <a:gd name="connsiteY15" fmla="*/ 2043375 h 2561771"/>
              <a:gd name="connsiteX16" fmla="*/ 1021993 w 2151977"/>
              <a:gd name="connsiteY16" fmla="*/ 2156419 h 2561771"/>
              <a:gd name="connsiteX17" fmla="*/ 921974 w 2151977"/>
              <a:gd name="connsiteY17" fmla="*/ 2401387 h 2561771"/>
              <a:gd name="connsiteX18" fmla="*/ 926522 w 2151977"/>
              <a:gd name="connsiteY18" fmla="*/ 2527693 h 2561771"/>
              <a:gd name="connsiteX19" fmla="*/ 819019 w 2151977"/>
              <a:gd name="connsiteY19" fmla="*/ 2485549 h 2561771"/>
              <a:gd name="connsiteX20" fmla="*/ 507374 w 2151977"/>
              <a:gd name="connsiteY20" fmla="*/ 2557777 h 2561771"/>
              <a:gd name="connsiteX21" fmla="*/ 411377 w 2151977"/>
              <a:gd name="connsiteY21" fmla="*/ 2440138 h 2561771"/>
              <a:gd name="connsiteX22" fmla="*/ 233802 w 2151977"/>
              <a:gd name="connsiteY22" fmla="*/ 2196494 h 2561771"/>
              <a:gd name="connsiteX23" fmla="*/ 119109 w 2151977"/>
              <a:gd name="connsiteY23" fmla="*/ 1845947 h 2561771"/>
              <a:gd name="connsiteX24" fmla="*/ 239682 w 2151977"/>
              <a:gd name="connsiteY24" fmla="*/ 1554829 h 2561771"/>
              <a:gd name="connsiteX25" fmla="*/ 310065 w 2151977"/>
              <a:gd name="connsiteY25" fmla="*/ 1475848 h 2561771"/>
              <a:gd name="connsiteX26" fmla="*/ 335682 w 2151977"/>
              <a:gd name="connsiteY26" fmla="*/ 1429814 h 2561771"/>
              <a:gd name="connsiteX27" fmla="*/ 205527 w 2151977"/>
              <a:gd name="connsiteY27" fmla="*/ 1378102 h 2561771"/>
              <a:gd name="connsiteX28" fmla="*/ 8110 w 2151977"/>
              <a:gd name="connsiteY28" fmla="*/ 1186372 h 2561771"/>
              <a:gd name="connsiteX29" fmla="*/ 58764 w 2151977"/>
              <a:gd name="connsiteY29" fmla="*/ 953099 h 2561771"/>
              <a:gd name="connsiteX30" fmla="*/ 249146 w 2151977"/>
              <a:gd name="connsiteY30" fmla="*/ 625019 h 2561771"/>
              <a:gd name="connsiteX31" fmla="*/ 456143 w 2151977"/>
              <a:gd name="connsiteY31" fmla="*/ 418250 h 2561771"/>
              <a:gd name="connsiteX32" fmla="*/ 814751 w 2151977"/>
              <a:gd name="connsiteY32" fmla="*/ 546770 h 2561771"/>
              <a:gd name="connsiteX33" fmla="*/ 888247 w 2151977"/>
              <a:gd name="connsiteY33" fmla="*/ 554964 h 2561771"/>
              <a:gd name="connsiteX34" fmla="*/ 841288 w 2151977"/>
              <a:gd name="connsiteY34" fmla="*/ 415111 h 2561771"/>
              <a:gd name="connsiteX35" fmla="*/ 942132 w 2151977"/>
              <a:gd name="connsiteY35" fmla="*/ 252005 h 2561771"/>
              <a:gd name="connsiteX36" fmla="*/ 1142208 w 2151977"/>
              <a:gd name="connsiteY36" fmla="*/ 24697 h 2561771"/>
              <a:gd name="connsiteX37" fmla="*/ 1356704 w 2151977"/>
              <a:gd name="connsiteY37" fmla="*/ 73247 h 2561771"/>
              <a:gd name="connsiteX0" fmla="*/ 1356704 w 2151977"/>
              <a:gd name="connsiteY0" fmla="*/ 73247 h 2561771"/>
              <a:gd name="connsiteX1" fmla="*/ 1511660 w 2151977"/>
              <a:gd name="connsiteY1" fmla="*/ 232741 h 2561771"/>
              <a:gd name="connsiteX2" fmla="*/ 1645042 w 2151977"/>
              <a:gd name="connsiteY2" fmla="*/ 381210 h 2561771"/>
              <a:gd name="connsiteX3" fmla="*/ 1742655 w 2151977"/>
              <a:gd name="connsiteY3" fmla="*/ 613209 h 2561771"/>
              <a:gd name="connsiteX4" fmla="*/ 1840256 w 2151977"/>
              <a:gd name="connsiteY4" fmla="*/ 640936 h 2561771"/>
              <a:gd name="connsiteX5" fmla="*/ 1823277 w 2151977"/>
              <a:gd name="connsiteY5" fmla="*/ 717667 h 2561771"/>
              <a:gd name="connsiteX6" fmla="*/ 1762749 w 2151977"/>
              <a:gd name="connsiteY6" fmla="*/ 876766 h 2561771"/>
              <a:gd name="connsiteX7" fmla="*/ 1704031 w 2151977"/>
              <a:gd name="connsiteY7" fmla="*/ 1007896 h 2561771"/>
              <a:gd name="connsiteX8" fmla="*/ 1762749 w 2151977"/>
              <a:gd name="connsiteY8" fmla="*/ 1148070 h 2561771"/>
              <a:gd name="connsiteX9" fmla="*/ 2096993 w 2151977"/>
              <a:gd name="connsiteY9" fmla="*/ 1478158 h 2561771"/>
              <a:gd name="connsiteX10" fmla="*/ 2128611 w 2151977"/>
              <a:gd name="connsiteY10" fmla="*/ 1704245 h 2561771"/>
              <a:gd name="connsiteX11" fmla="*/ 1661834 w 2151977"/>
              <a:gd name="connsiteY11" fmla="*/ 2321111 h 2561771"/>
              <a:gd name="connsiteX12" fmla="*/ 1239790 w 2151977"/>
              <a:gd name="connsiteY12" fmla="*/ 2203715 h 2561771"/>
              <a:gd name="connsiteX13" fmla="*/ 1112329 w 2151977"/>
              <a:gd name="connsiteY13" fmla="*/ 2038854 h 2561771"/>
              <a:gd name="connsiteX14" fmla="*/ 1112329 w 2151977"/>
              <a:gd name="connsiteY14" fmla="*/ 2043375 h 2561771"/>
              <a:gd name="connsiteX15" fmla="*/ 1021993 w 2151977"/>
              <a:gd name="connsiteY15" fmla="*/ 2156419 h 2561771"/>
              <a:gd name="connsiteX16" fmla="*/ 921974 w 2151977"/>
              <a:gd name="connsiteY16" fmla="*/ 2401387 h 2561771"/>
              <a:gd name="connsiteX17" fmla="*/ 926522 w 2151977"/>
              <a:gd name="connsiteY17" fmla="*/ 2527693 h 2561771"/>
              <a:gd name="connsiteX18" fmla="*/ 819019 w 2151977"/>
              <a:gd name="connsiteY18" fmla="*/ 2485549 h 2561771"/>
              <a:gd name="connsiteX19" fmla="*/ 507374 w 2151977"/>
              <a:gd name="connsiteY19" fmla="*/ 2557777 h 2561771"/>
              <a:gd name="connsiteX20" fmla="*/ 411377 w 2151977"/>
              <a:gd name="connsiteY20" fmla="*/ 2440138 h 2561771"/>
              <a:gd name="connsiteX21" fmla="*/ 233802 w 2151977"/>
              <a:gd name="connsiteY21" fmla="*/ 2196494 h 2561771"/>
              <a:gd name="connsiteX22" fmla="*/ 119109 w 2151977"/>
              <a:gd name="connsiteY22" fmla="*/ 1845947 h 2561771"/>
              <a:gd name="connsiteX23" fmla="*/ 239682 w 2151977"/>
              <a:gd name="connsiteY23" fmla="*/ 1554829 h 2561771"/>
              <a:gd name="connsiteX24" fmla="*/ 310065 w 2151977"/>
              <a:gd name="connsiteY24" fmla="*/ 1475848 h 2561771"/>
              <a:gd name="connsiteX25" fmla="*/ 335682 w 2151977"/>
              <a:gd name="connsiteY25" fmla="*/ 1429814 h 2561771"/>
              <a:gd name="connsiteX26" fmla="*/ 205527 w 2151977"/>
              <a:gd name="connsiteY26" fmla="*/ 1378102 h 2561771"/>
              <a:gd name="connsiteX27" fmla="*/ 8110 w 2151977"/>
              <a:gd name="connsiteY27" fmla="*/ 1186372 h 2561771"/>
              <a:gd name="connsiteX28" fmla="*/ 58764 w 2151977"/>
              <a:gd name="connsiteY28" fmla="*/ 953099 h 2561771"/>
              <a:gd name="connsiteX29" fmla="*/ 249146 w 2151977"/>
              <a:gd name="connsiteY29" fmla="*/ 625019 h 2561771"/>
              <a:gd name="connsiteX30" fmla="*/ 456143 w 2151977"/>
              <a:gd name="connsiteY30" fmla="*/ 418250 h 2561771"/>
              <a:gd name="connsiteX31" fmla="*/ 814751 w 2151977"/>
              <a:gd name="connsiteY31" fmla="*/ 546770 h 2561771"/>
              <a:gd name="connsiteX32" fmla="*/ 888247 w 2151977"/>
              <a:gd name="connsiteY32" fmla="*/ 554964 h 2561771"/>
              <a:gd name="connsiteX33" fmla="*/ 841288 w 2151977"/>
              <a:gd name="connsiteY33" fmla="*/ 415111 h 2561771"/>
              <a:gd name="connsiteX34" fmla="*/ 942132 w 2151977"/>
              <a:gd name="connsiteY34" fmla="*/ 252005 h 2561771"/>
              <a:gd name="connsiteX35" fmla="*/ 1142208 w 2151977"/>
              <a:gd name="connsiteY35" fmla="*/ 24697 h 2561771"/>
              <a:gd name="connsiteX36" fmla="*/ 1356704 w 2151977"/>
              <a:gd name="connsiteY36" fmla="*/ 73247 h 2561771"/>
              <a:gd name="connsiteX0" fmla="*/ 1356704 w 2151977"/>
              <a:gd name="connsiteY0" fmla="*/ 73247 h 2561771"/>
              <a:gd name="connsiteX1" fmla="*/ 1511660 w 2151977"/>
              <a:gd name="connsiteY1" fmla="*/ 232741 h 2561771"/>
              <a:gd name="connsiteX2" fmla="*/ 1645042 w 2151977"/>
              <a:gd name="connsiteY2" fmla="*/ 381210 h 2561771"/>
              <a:gd name="connsiteX3" fmla="*/ 1742655 w 2151977"/>
              <a:gd name="connsiteY3" fmla="*/ 613209 h 2561771"/>
              <a:gd name="connsiteX4" fmla="*/ 1823277 w 2151977"/>
              <a:gd name="connsiteY4" fmla="*/ 717667 h 2561771"/>
              <a:gd name="connsiteX5" fmla="*/ 1762749 w 2151977"/>
              <a:gd name="connsiteY5" fmla="*/ 876766 h 2561771"/>
              <a:gd name="connsiteX6" fmla="*/ 1704031 w 2151977"/>
              <a:gd name="connsiteY6" fmla="*/ 1007896 h 2561771"/>
              <a:gd name="connsiteX7" fmla="*/ 1762749 w 2151977"/>
              <a:gd name="connsiteY7" fmla="*/ 1148070 h 2561771"/>
              <a:gd name="connsiteX8" fmla="*/ 2096993 w 2151977"/>
              <a:gd name="connsiteY8" fmla="*/ 1478158 h 2561771"/>
              <a:gd name="connsiteX9" fmla="*/ 2128611 w 2151977"/>
              <a:gd name="connsiteY9" fmla="*/ 1704245 h 2561771"/>
              <a:gd name="connsiteX10" fmla="*/ 1661834 w 2151977"/>
              <a:gd name="connsiteY10" fmla="*/ 2321111 h 2561771"/>
              <a:gd name="connsiteX11" fmla="*/ 1239790 w 2151977"/>
              <a:gd name="connsiteY11" fmla="*/ 2203715 h 2561771"/>
              <a:gd name="connsiteX12" fmla="*/ 1112329 w 2151977"/>
              <a:gd name="connsiteY12" fmla="*/ 2038854 h 2561771"/>
              <a:gd name="connsiteX13" fmla="*/ 1112329 w 2151977"/>
              <a:gd name="connsiteY13" fmla="*/ 2043375 h 2561771"/>
              <a:gd name="connsiteX14" fmla="*/ 1021993 w 2151977"/>
              <a:gd name="connsiteY14" fmla="*/ 2156419 h 2561771"/>
              <a:gd name="connsiteX15" fmla="*/ 921974 w 2151977"/>
              <a:gd name="connsiteY15" fmla="*/ 2401387 h 2561771"/>
              <a:gd name="connsiteX16" fmla="*/ 926522 w 2151977"/>
              <a:gd name="connsiteY16" fmla="*/ 2527693 h 2561771"/>
              <a:gd name="connsiteX17" fmla="*/ 819019 w 2151977"/>
              <a:gd name="connsiteY17" fmla="*/ 2485549 h 2561771"/>
              <a:gd name="connsiteX18" fmla="*/ 507374 w 2151977"/>
              <a:gd name="connsiteY18" fmla="*/ 2557777 h 2561771"/>
              <a:gd name="connsiteX19" fmla="*/ 411377 w 2151977"/>
              <a:gd name="connsiteY19" fmla="*/ 2440138 h 2561771"/>
              <a:gd name="connsiteX20" fmla="*/ 233802 w 2151977"/>
              <a:gd name="connsiteY20" fmla="*/ 2196494 h 2561771"/>
              <a:gd name="connsiteX21" fmla="*/ 119109 w 2151977"/>
              <a:gd name="connsiteY21" fmla="*/ 1845947 h 2561771"/>
              <a:gd name="connsiteX22" fmla="*/ 239682 w 2151977"/>
              <a:gd name="connsiteY22" fmla="*/ 1554829 h 2561771"/>
              <a:gd name="connsiteX23" fmla="*/ 310065 w 2151977"/>
              <a:gd name="connsiteY23" fmla="*/ 1475848 h 2561771"/>
              <a:gd name="connsiteX24" fmla="*/ 335682 w 2151977"/>
              <a:gd name="connsiteY24" fmla="*/ 1429814 h 2561771"/>
              <a:gd name="connsiteX25" fmla="*/ 205527 w 2151977"/>
              <a:gd name="connsiteY25" fmla="*/ 1378102 h 2561771"/>
              <a:gd name="connsiteX26" fmla="*/ 8110 w 2151977"/>
              <a:gd name="connsiteY26" fmla="*/ 1186372 h 2561771"/>
              <a:gd name="connsiteX27" fmla="*/ 58764 w 2151977"/>
              <a:gd name="connsiteY27" fmla="*/ 953099 h 2561771"/>
              <a:gd name="connsiteX28" fmla="*/ 249146 w 2151977"/>
              <a:gd name="connsiteY28" fmla="*/ 625019 h 2561771"/>
              <a:gd name="connsiteX29" fmla="*/ 456143 w 2151977"/>
              <a:gd name="connsiteY29" fmla="*/ 418250 h 2561771"/>
              <a:gd name="connsiteX30" fmla="*/ 814751 w 2151977"/>
              <a:gd name="connsiteY30" fmla="*/ 546770 h 2561771"/>
              <a:gd name="connsiteX31" fmla="*/ 888247 w 2151977"/>
              <a:gd name="connsiteY31" fmla="*/ 554964 h 2561771"/>
              <a:gd name="connsiteX32" fmla="*/ 841288 w 2151977"/>
              <a:gd name="connsiteY32" fmla="*/ 415111 h 2561771"/>
              <a:gd name="connsiteX33" fmla="*/ 942132 w 2151977"/>
              <a:gd name="connsiteY33" fmla="*/ 252005 h 2561771"/>
              <a:gd name="connsiteX34" fmla="*/ 1142208 w 2151977"/>
              <a:gd name="connsiteY34" fmla="*/ 24697 h 2561771"/>
              <a:gd name="connsiteX35" fmla="*/ 1356704 w 2151977"/>
              <a:gd name="connsiteY35" fmla="*/ 73247 h 2561771"/>
              <a:gd name="connsiteX0" fmla="*/ 1356704 w 2151977"/>
              <a:gd name="connsiteY0" fmla="*/ 73247 h 2561771"/>
              <a:gd name="connsiteX1" fmla="*/ 1511660 w 2151977"/>
              <a:gd name="connsiteY1" fmla="*/ 232741 h 2561771"/>
              <a:gd name="connsiteX2" fmla="*/ 1645042 w 2151977"/>
              <a:gd name="connsiteY2" fmla="*/ 381210 h 2561771"/>
              <a:gd name="connsiteX3" fmla="*/ 1742655 w 2151977"/>
              <a:gd name="connsiteY3" fmla="*/ 613209 h 2561771"/>
              <a:gd name="connsiteX4" fmla="*/ 1823277 w 2151977"/>
              <a:gd name="connsiteY4" fmla="*/ 717667 h 2561771"/>
              <a:gd name="connsiteX5" fmla="*/ 1762749 w 2151977"/>
              <a:gd name="connsiteY5" fmla="*/ 876766 h 2561771"/>
              <a:gd name="connsiteX6" fmla="*/ 1704031 w 2151977"/>
              <a:gd name="connsiteY6" fmla="*/ 1007896 h 2561771"/>
              <a:gd name="connsiteX7" fmla="*/ 1762749 w 2151977"/>
              <a:gd name="connsiteY7" fmla="*/ 1148070 h 2561771"/>
              <a:gd name="connsiteX8" fmla="*/ 2096993 w 2151977"/>
              <a:gd name="connsiteY8" fmla="*/ 1478158 h 2561771"/>
              <a:gd name="connsiteX9" fmla="*/ 2128611 w 2151977"/>
              <a:gd name="connsiteY9" fmla="*/ 1704245 h 2561771"/>
              <a:gd name="connsiteX10" fmla="*/ 1661834 w 2151977"/>
              <a:gd name="connsiteY10" fmla="*/ 2321111 h 2561771"/>
              <a:gd name="connsiteX11" fmla="*/ 1239790 w 2151977"/>
              <a:gd name="connsiteY11" fmla="*/ 2203715 h 2561771"/>
              <a:gd name="connsiteX12" fmla="*/ 1112329 w 2151977"/>
              <a:gd name="connsiteY12" fmla="*/ 2038854 h 2561771"/>
              <a:gd name="connsiteX13" fmla="*/ 1112329 w 2151977"/>
              <a:gd name="connsiteY13" fmla="*/ 2043375 h 2561771"/>
              <a:gd name="connsiteX14" fmla="*/ 1021993 w 2151977"/>
              <a:gd name="connsiteY14" fmla="*/ 2156419 h 2561771"/>
              <a:gd name="connsiteX15" fmla="*/ 921974 w 2151977"/>
              <a:gd name="connsiteY15" fmla="*/ 2401387 h 2561771"/>
              <a:gd name="connsiteX16" fmla="*/ 926522 w 2151977"/>
              <a:gd name="connsiteY16" fmla="*/ 2527693 h 2561771"/>
              <a:gd name="connsiteX17" fmla="*/ 819019 w 2151977"/>
              <a:gd name="connsiteY17" fmla="*/ 2485549 h 2561771"/>
              <a:gd name="connsiteX18" fmla="*/ 507374 w 2151977"/>
              <a:gd name="connsiteY18" fmla="*/ 2557777 h 2561771"/>
              <a:gd name="connsiteX19" fmla="*/ 411377 w 2151977"/>
              <a:gd name="connsiteY19" fmla="*/ 2440138 h 2561771"/>
              <a:gd name="connsiteX20" fmla="*/ 233802 w 2151977"/>
              <a:gd name="connsiteY20" fmla="*/ 2196494 h 2561771"/>
              <a:gd name="connsiteX21" fmla="*/ 119109 w 2151977"/>
              <a:gd name="connsiteY21" fmla="*/ 1845947 h 2561771"/>
              <a:gd name="connsiteX22" fmla="*/ 239682 w 2151977"/>
              <a:gd name="connsiteY22" fmla="*/ 1554829 h 2561771"/>
              <a:gd name="connsiteX23" fmla="*/ 310065 w 2151977"/>
              <a:gd name="connsiteY23" fmla="*/ 1475848 h 2561771"/>
              <a:gd name="connsiteX24" fmla="*/ 335682 w 2151977"/>
              <a:gd name="connsiteY24" fmla="*/ 1429814 h 2561771"/>
              <a:gd name="connsiteX25" fmla="*/ 205527 w 2151977"/>
              <a:gd name="connsiteY25" fmla="*/ 1378102 h 2561771"/>
              <a:gd name="connsiteX26" fmla="*/ 8110 w 2151977"/>
              <a:gd name="connsiteY26" fmla="*/ 1186372 h 2561771"/>
              <a:gd name="connsiteX27" fmla="*/ 58764 w 2151977"/>
              <a:gd name="connsiteY27" fmla="*/ 953099 h 2561771"/>
              <a:gd name="connsiteX28" fmla="*/ 249146 w 2151977"/>
              <a:gd name="connsiteY28" fmla="*/ 625019 h 2561771"/>
              <a:gd name="connsiteX29" fmla="*/ 456143 w 2151977"/>
              <a:gd name="connsiteY29" fmla="*/ 418250 h 2561771"/>
              <a:gd name="connsiteX30" fmla="*/ 814751 w 2151977"/>
              <a:gd name="connsiteY30" fmla="*/ 546770 h 2561771"/>
              <a:gd name="connsiteX31" fmla="*/ 841288 w 2151977"/>
              <a:gd name="connsiteY31" fmla="*/ 415111 h 2561771"/>
              <a:gd name="connsiteX32" fmla="*/ 942132 w 2151977"/>
              <a:gd name="connsiteY32" fmla="*/ 252005 h 2561771"/>
              <a:gd name="connsiteX33" fmla="*/ 1142208 w 2151977"/>
              <a:gd name="connsiteY33" fmla="*/ 24697 h 2561771"/>
              <a:gd name="connsiteX34" fmla="*/ 1356704 w 2151977"/>
              <a:gd name="connsiteY34" fmla="*/ 73247 h 2561771"/>
              <a:gd name="connsiteX0" fmla="*/ 1356704 w 2151977"/>
              <a:gd name="connsiteY0" fmla="*/ 73247 h 2561771"/>
              <a:gd name="connsiteX1" fmla="*/ 1511660 w 2151977"/>
              <a:gd name="connsiteY1" fmla="*/ 232741 h 2561771"/>
              <a:gd name="connsiteX2" fmla="*/ 1645042 w 2151977"/>
              <a:gd name="connsiteY2" fmla="*/ 381210 h 2561771"/>
              <a:gd name="connsiteX3" fmla="*/ 1742655 w 2151977"/>
              <a:gd name="connsiteY3" fmla="*/ 613209 h 2561771"/>
              <a:gd name="connsiteX4" fmla="*/ 1823277 w 2151977"/>
              <a:gd name="connsiteY4" fmla="*/ 717667 h 2561771"/>
              <a:gd name="connsiteX5" fmla="*/ 1762749 w 2151977"/>
              <a:gd name="connsiteY5" fmla="*/ 876766 h 2561771"/>
              <a:gd name="connsiteX6" fmla="*/ 1704031 w 2151977"/>
              <a:gd name="connsiteY6" fmla="*/ 1007896 h 2561771"/>
              <a:gd name="connsiteX7" fmla="*/ 1762749 w 2151977"/>
              <a:gd name="connsiteY7" fmla="*/ 1148070 h 2561771"/>
              <a:gd name="connsiteX8" fmla="*/ 2096993 w 2151977"/>
              <a:gd name="connsiteY8" fmla="*/ 1478158 h 2561771"/>
              <a:gd name="connsiteX9" fmla="*/ 2128611 w 2151977"/>
              <a:gd name="connsiteY9" fmla="*/ 1704245 h 2561771"/>
              <a:gd name="connsiteX10" fmla="*/ 1661834 w 2151977"/>
              <a:gd name="connsiteY10" fmla="*/ 2321111 h 2561771"/>
              <a:gd name="connsiteX11" fmla="*/ 1239790 w 2151977"/>
              <a:gd name="connsiteY11" fmla="*/ 2203715 h 2561771"/>
              <a:gd name="connsiteX12" fmla="*/ 1112329 w 2151977"/>
              <a:gd name="connsiteY12" fmla="*/ 2038854 h 2561771"/>
              <a:gd name="connsiteX13" fmla="*/ 1112329 w 2151977"/>
              <a:gd name="connsiteY13" fmla="*/ 2043375 h 2561771"/>
              <a:gd name="connsiteX14" fmla="*/ 1021993 w 2151977"/>
              <a:gd name="connsiteY14" fmla="*/ 2156419 h 2561771"/>
              <a:gd name="connsiteX15" fmla="*/ 921974 w 2151977"/>
              <a:gd name="connsiteY15" fmla="*/ 2401387 h 2561771"/>
              <a:gd name="connsiteX16" fmla="*/ 819019 w 2151977"/>
              <a:gd name="connsiteY16" fmla="*/ 2485549 h 2561771"/>
              <a:gd name="connsiteX17" fmla="*/ 507374 w 2151977"/>
              <a:gd name="connsiteY17" fmla="*/ 2557777 h 2561771"/>
              <a:gd name="connsiteX18" fmla="*/ 411377 w 2151977"/>
              <a:gd name="connsiteY18" fmla="*/ 2440138 h 2561771"/>
              <a:gd name="connsiteX19" fmla="*/ 233802 w 2151977"/>
              <a:gd name="connsiteY19" fmla="*/ 2196494 h 2561771"/>
              <a:gd name="connsiteX20" fmla="*/ 119109 w 2151977"/>
              <a:gd name="connsiteY20" fmla="*/ 1845947 h 2561771"/>
              <a:gd name="connsiteX21" fmla="*/ 239682 w 2151977"/>
              <a:gd name="connsiteY21" fmla="*/ 1554829 h 2561771"/>
              <a:gd name="connsiteX22" fmla="*/ 310065 w 2151977"/>
              <a:gd name="connsiteY22" fmla="*/ 1475848 h 2561771"/>
              <a:gd name="connsiteX23" fmla="*/ 335682 w 2151977"/>
              <a:gd name="connsiteY23" fmla="*/ 1429814 h 2561771"/>
              <a:gd name="connsiteX24" fmla="*/ 205527 w 2151977"/>
              <a:gd name="connsiteY24" fmla="*/ 1378102 h 2561771"/>
              <a:gd name="connsiteX25" fmla="*/ 8110 w 2151977"/>
              <a:gd name="connsiteY25" fmla="*/ 1186372 h 2561771"/>
              <a:gd name="connsiteX26" fmla="*/ 58764 w 2151977"/>
              <a:gd name="connsiteY26" fmla="*/ 953099 h 2561771"/>
              <a:gd name="connsiteX27" fmla="*/ 249146 w 2151977"/>
              <a:gd name="connsiteY27" fmla="*/ 625019 h 2561771"/>
              <a:gd name="connsiteX28" fmla="*/ 456143 w 2151977"/>
              <a:gd name="connsiteY28" fmla="*/ 418250 h 2561771"/>
              <a:gd name="connsiteX29" fmla="*/ 814751 w 2151977"/>
              <a:gd name="connsiteY29" fmla="*/ 546770 h 2561771"/>
              <a:gd name="connsiteX30" fmla="*/ 841288 w 2151977"/>
              <a:gd name="connsiteY30" fmla="*/ 415111 h 2561771"/>
              <a:gd name="connsiteX31" fmla="*/ 942132 w 2151977"/>
              <a:gd name="connsiteY31" fmla="*/ 252005 h 2561771"/>
              <a:gd name="connsiteX32" fmla="*/ 1142208 w 2151977"/>
              <a:gd name="connsiteY32" fmla="*/ 24697 h 2561771"/>
              <a:gd name="connsiteX33" fmla="*/ 1356704 w 2151977"/>
              <a:gd name="connsiteY33" fmla="*/ 73247 h 2561771"/>
              <a:gd name="connsiteX0" fmla="*/ 1356704 w 2151977"/>
              <a:gd name="connsiteY0" fmla="*/ 73247 h 2487976"/>
              <a:gd name="connsiteX1" fmla="*/ 1511660 w 2151977"/>
              <a:gd name="connsiteY1" fmla="*/ 232741 h 2487976"/>
              <a:gd name="connsiteX2" fmla="*/ 1645042 w 2151977"/>
              <a:gd name="connsiteY2" fmla="*/ 381210 h 2487976"/>
              <a:gd name="connsiteX3" fmla="*/ 1742655 w 2151977"/>
              <a:gd name="connsiteY3" fmla="*/ 613209 h 2487976"/>
              <a:gd name="connsiteX4" fmla="*/ 1823277 w 2151977"/>
              <a:gd name="connsiteY4" fmla="*/ 717667 h 2487976"/>
              <a:gd name="connsiteX5" fmla="*/ 1762749 w 2151977"/>
              <a:gd name="connsiteY5" fmla="*/ 876766 h 2487976"/>
              <a:gd name="connsiteX6" fmla="*/ 1704031 w 2151977"/>
              <a:gd name="connsiteY6" fmla="*/ 1007896 h 2487976"/>
              <a:gd name="connsiteX7" fmla="*/ 1762749 w 2151977"/>
              <a:gd name="connsiteY7" fmla="*/ 1148070 h 2487976"/>
              <a:gd name="connsiteX8" fmla="*/ 2096993 w 2151977"/>
              <a:gd name="connsiteY8" fmla="*/ 1478158 h 2487976"/>
              <a:gd name="connsiteX9" fmla="*/ 2128611 w 2151977"/>
              <a:gd name="connsiteY9" fmla="*/ 1704245 h 2487976"/>
              <a:gd name="connsiteX10" fmla="*/ 1661834 w 2151977"/>
              <a:gd name="connsiteY10" fmla="*/ 2321111 h 2487976"/>
              <a:gd name="connsiteX11" fmla="*/ 1239790 w 2151977"/>
              <a:gd name="connsiteY11" fmla="*/ 2203715 h 2487976"/>
              <a:gd name="connsiteX12" fmla="*/ 1112329 w 2151977"/>
              <a:gd name="connsiteY12" fmla="*/ 2038854 h 2487976"/>
              <a:gd name="connsiteX13" fmla="*/ 1112329 w 2151977"/>
              <a:gd name="connsiteY13" fmla="*/ 2043375 h 2487976"/>
              <a:gd name="connsiteX14" fmla="*/ 1021993 w 2151977"/>
              <a:gd name="connsiteY14" fmla="*/ 2156419 h 2487976"/>
              <a:gd name="connsiteX15" fmla="*/ 921974 w 2151977"/>
              <a:gd name="connsiteY15" fmla="*/ 2401387 h 2487976"/>
              <a:gd name="connsiteX16" fmla="*/ 819019 w 2151977"/>
              <a:gd name="connsiteY16" fmla="*/ 2485549 h 2487976"/>
              <a:gd name="connsiteX17" fmla="*/ 411377 w 2151977"/>
              <a:gd name="connsiteY17" fmla="*/ 2440138 h 2487976"/>
              <a:gd name="connsiteX18" fmla="*/ 233802 w 2151977"/>
              <a:gd name="connsiteY18" fmla="*/ 2196494 h 2487976"/>
              <a:gd name="connsiteX19" fmla="*/ 119109 w 2151977"/>
              <a:gd name="connsiteY19" fmla="*/ 1845947 h 2487976"/>
              <a:gd name="connsiteX20" fmla="*/ 239682 w 2151977"/>
              <a:gd name="connsiteY20" fmla="*/ 1554829 h 2487976"/>
              <a:gd name="connsiteX21" fmla="*/ 310065 w 2151977"/>
              <a:gd name="connsiteY21" fmla="*/ 1475848 h 2487976"/>
              <a:gd name="connsiteX22" fmla="*/ 335682 w 2151977"/>
              <a:gd name="connsiteY22" fmla="*/ 1429814 h 2487976"/>
              <a:gd name="connsiteX23" fmla="*/ 205527 w 2151977"/>
              <a:gd name="connsiteY23" fmla="*/ 1378102 h 2487976"/>
              <a:gd name="connsiteX24" fmla="*/ 8110 w 2151977"/>
              <a:gd name="connsiteY24" fmla="*/ 1186372 h 2487976"/>
              <a:gd name="connsiteX25" fmla="*/ 58764 w 2151977"/>
              <a:gd name="connsiteY25" fmla="*/ 953099 h 2487976"/>
              <a:gd name="connsiteX26" fmla="*/ 249146 w 2151977"/>
              <a:gd name="connsiteY26" fmla="*/ 625019 h 2487976"/>
              <a:gd name="connsiteX27" fmla="*/ 456143 w 2151977"/>
              <a:gd name="connsiteY27" fmla="*/ 418250 h 2487976"/>
              <a:gd name="connsiteX28" fmla="*/ 814751 w 2151977"/>
              <a:gd name="connsiteY28" fmla="*/ 546770 h 2487976"/>
              <a:gd name="connsiteX29" fmla="*/ 841288 w 2151977"/>
              <a:gd name="connsiteY29" fmla="*/ 415111 h 2487976"/>
              <a:gd name="connsiteX30" fmla="*/ 942132 w 2151977"/>
              <a:gd name="connsiteY30" fmla="*/ 252005 h 2487976"/>
              <a:gd name="connsiteX31" fmla="*/ 1142208 w 2151977"/>
              <a:gd name="connsiteY31" fmla="*/ 24697 h 2487976"/>
              <a:gd name="connsiteX32" fmla="*/ 1356704 w 2151977"/>
              <a:gd name="connsiteY32" fmla="*/ 73247 h 2487976"/>
              <a:gd name="connsiteX0" fmla="*/ 1356704 w 2151977"/>
              <a:gd name="connsiteY0" fmla="*/ 73247 h 2466785"/>
              <a:gd name="connsiteX1" fmla="*/ 1511660 w 2151977"/>
              <a:gd name="connsiteY1" fmla="*/ 232741 h 2466785"/>
              <a:gd name="connsiteX2" fmla="*/ 1645042 w 2151977"/>
              <a:gd name="connsiteY2" fmla="*/ 381210 h 2466785"/>
              <a:gd name="connsiteX3" fmla="*/ 1742655 w 2151977"/>
              <a:gd name="connsiteY3" fmla="*/ 613209 h 2466785"/>
              <a:gd name="connsiteX4" fmla="*/ 1823277 w 2151977"/>
              <a:gd name="connsiteY4" fmla="*/ 717667 h 2466785"/>
              <a:gd name="connsiteX5" fmla="*/ 1762749 w 2151977"/>
              <a:gd name="connsiteY5" fmla="*/ 876766 h 2466785"/>
              <a:gd name="connsiteX6" fmla="*/ 1704031 w 2151977"/>
              <a:gd name="connsiteY6" fmla="*/ 1007896 h 2466785"/>
              <a:gd name="connsiteX7" fmla="*/ 1762749 w 2151977"/>
              <a:gd name="connsiteY7" fmla="*/ 1148070 h 2466785"/>
              <a:gd name="connsiteX8" fmla="*/ 2096993 w 2151977"/>
              <a:gd name="connsiteY8" fmla="*/ 1478158 h 2466785"/>
              <a:gd name="connsiteX9" fmla="*/ 2128611 w 2151977"/>
              <a:gd name="connsiteY9" fmla="*/ 1704245 h 2466785"/>
              <a:gd name="connsiteX10" fmla="*/ 1661834 w 2151977"/>
              <a:gd name="connsiteY10" fmla="*/ 2321111 h 2466785"/>
              <a:gd name="connsiteX11" fmla="*/ 1239790 w 2151977"/>
              <a:gd name="connsiteY11" fmla="*/ 2203715 h 2466785"/>
              <a:gd name="connsiteX12" fmla="*/ 1112329 w 2151977"/>
              <a:gd name="connsiteY12" fmla="*/ 2038854 h 2466785"/>
              <a:gd name="connsiteX13" fmla="*/ 1112329 w 2151977"/>
              <a:gd name="connsiteY13" fmla="*/ 2043375 h 2466785"/>
              <a:gd name="connsiteX14" fmla="*/ 1021993 w 2151977"/>
              <a:gd name="connsiteY14" fmla="*/ 2156419 h 2466785"/>
              <a:gd name="connsiteX15" fmla="*/ 921974 w 2151977"/>
              <a:gd name="connsiteY15" fmla="*/ 2401387 h 2466785"/>
              <a:gd name="connsiteX16" fmla="*/ 737904 w 2151977"/>
              <a:gd name="connsiteY16" fmla="*/ 2466785 h 2466785"/>
              <a:gd name="connsiteX17" fmla="*/ 411377 w 2151977"/>
              <a:gd name="connsiteY17" fmla="*/ 2440138 h 2466785"/>
              <a:gd name="connsiteX18" fmla="*/ 233802 w 2151977"/>
              <a:gd name="connsiteY18" fmla="*/ 2196494 h 2466785"/>
              <a:gd name="connsiteX19" fmla="*/ 119109 w 2151977"/>
              <a:gd name="connsiteY19" fmla="*/ 1845947 h 2466785"/>
              <a:gd name="connsiteX20" fmla="*/ 239682 w 2151977"/>
              <a:gd name="connsiteY20" fmla="*/ 1554829 h 2466785"/>
              <a:gd name="connsiteX21" fmla="*/ 310065 w 2151977"/>
              <a:gd name="connsiteY21" fmla="*/ 1475848 h 2466785"/>
              <a:gd name="connsiteX22" fmla="*/ 335682 w 2151977"/>
              <a:gd name="connsiteY22" fmla="*/ 1429814 h 2466785"/>
              <a:gd name="connsiteX23" fmla="*/ 205527 w 2151977"/>
              <a:gd name="connsiteY23" fmla="*/ 1378102 h 2466785"/>
              <a:gd name="connsiteX24" fmla="*/ 8110 w 2151977"/>
              <a:gd name="connsiteY24" fmla="*/ 1186372 h 2466785"/>
              <a:gd name="connsiteX25" fmla="*/ 58764 w 2151977"/>
              <a:gd name="connsiteY25" fmla="*/ 953099 h 2466785"/>
              <a:gd name="connsiteX26" fmla="*/ 249146 w 2151977"/>
              <a:gd name="connsiteY26" fmla="*/ 625019 h 2466785"/>
              <a:gd name="connsiteX27" fmla="*/ 456143 w 2151977"/>
              <a:gd name="connsiteY27" fmla="*/ 418250 h 2466785"/>
              <a:gd name="connsiteX28" fmla="*/ 814751 w 2151977"/>
              <a:gd name="connsiteY28" fmla="*/ 546770 h 2466785"/>
              <a:gd name="connsiteX29" fmla="*/ 841288 w 2151977"/>
              <a:gd name="connsiteY29" fmla="*/ 415111 h 2466785"/>
              <a:gd name="connsiteX30" fmla="*/ 942132 w 2151977"/>
              <a:gd name="connsiteY30" fmla="*/ 252005 h 2466785"/>
              <a:gd name="connsiteX31" fmla="*/ 1142208 w 2151977"/>
              <a:gd name="connsiteY31" fmla="*/ 24697 h 2466785"/>
              <a:gd name="connsiteX32" fmla="*/ 1356704 w 2151977"/>
              <a:gd name="connsiteY32" fmla="*/ 73247 h 2466785"/>
              <a:gd name="connsiteX0" fmla="*/ 1356704 w 2151977"/>
              <a:gd name="connsiteY0" fmla="*/ 73247 h 2466785"/>
              <a:gd name="connsiteX1" fmla="*/ 1511660 w 2151977"/>
              <a:gd name="connsiteY1" fmla="*/ 232741 h 2466785"/>
              <a:gd name="connsiteX2" fmla="*/ 1645042 w 2151977"/>
              <a:gd name="connsiteY2" fmla="*/ 381210 h 2466785"/>
              <a:gd name="connsiteX3" fmla="*/ 1742655 w 2151977"/>
              <a:gd name="connsiteY3" fmla="*/ 613209 h 2466785"/>
              <a:gd name="connsiteX4" fmla="*/ 1823277 w 2151977"/>
              <a:gd name="connsiteY4" fmla="*/ 717667 h 2466785"/>
              <a:gd name="connsiteX5" fmla="*/ 1762749 w 2151977"/>
              <a:gd name="connsiteY5" fmla="*/ 876766 h 2466785"/>
              <a:gd name="connsiteX6" fmla="*/ 1704031 w 2151977"/>
              <a:gd name="connsiteY6" fmla="*/ 1007896 h 2466785"/>
              <a:gd name="connsiteX7" fmla="*/ 1762749 w 2151977"/>
              <a:gd name="connsiteY7" fmla="*/ 1148070 h 2466785"/>
              <a:gd name="connsiteX8" fmla="*/ 2096993 w 2151977"/>
              <a:gd name="connsiteY8" fmla="*/ 1478158 h 2466785"/>
              <a:gd name="connsiteX9" fmla="*/ 2128611 w 2151977"/>
              <a:gd name="connsiteY9" fmla="*/ 1704245 h 2466785"/>
              <a:gd name="connsiteX10" fmla="*/ 1661834 w 2151977"/>
              <a:gd name="connsiteY10" fmla="*/ 2321111 h 2466785"/>
              <a:gd name="connsiteX11" fmla="*/ 1239790 w 2151977"/>
              <a:gd name="connsiteY11" fmla="*/ 2203715 h 2466785"/>
              <a:gd name="connsiteX12" fmla="*/ 1112329 w 2151977"/>
              <a:gd name="connsiteY12" fmla="*/ 2038854 h 2466785"/>
              <a:gd name="connsiteX13" fmla="*/ 1112329 w 2151977"/>
              <a:gd name="connsiteY13" fmla="*/ 2043375 h 2466785"/>
              <a:gd name="connsiteX14" fmla="*/ 1021993 w 2151977"/>
              <a:gd name="connsiteY14" fmla="*/ 2156419 h 2466785"/>
              <a:gd name="connsiteX15" fmla="*/ 862205 w 2151977"/>
              <a:gd name="connsiteY15" fmla="*/ 2321640 h 2466785"/>
              <a:gd name="connsiteX16" fmla="*/ 737904 w 2151977"/>
              <a:gd name="connsiteY16" fmla="*/ 2466785 h 2466785"/>
              <a:gd name="connsiteX17" fmla="*/ 411377 w 2151977"/>
              <a:gd name="connsiteY17" fmla="*/ 2440138 h 2466785"/>
              <a:gd name="connsiteX18" fmla="*/ 233802 w 2151977"/>
              <a:gd name="connsiteY18" fmla="*/ 2196494 h 2466785"/>
              <a:gd name="connsiteX19" fmla="*/ 119109 w 2151977"/>
              <a:gd name="connsiteY19" fmla="*/ 1845947 h 2466785"/>
              <a:gd name="connsiteX20" fmla="*/ 239682 w 2151977"/>
              <a:gd name="connsiteY20" fmla="*/ 1554829 h 2466785"/>
              <a:gd name="connsiteX21" fmla="*/ 310065 w 2151977"/>
              <a:gd name="connsiteY21" fmla="*/ 1475848 h 2466785"/>
              <a:gd name="connsiteX22" fmla="*/ 335682 w 2151977"/>
              <a:gd name="connsiteY22" fmla="*/ 1429814 h 2466785"/>
              <a:gd name="connsiteX23" fmla="*/ 205527 w 2151977"/>
              <a:gd name="connsiteY23" fmla="*/ 1378102 h 2466785"/>
              <a:gd name="connsiteX24" fmla="*/ 8110 w 2151977"/>
              <a:gd name="connsiteY24" fmla="*/ 1186372 h 2466785"/>
              <a:gd name="connsiteX25" fmla="*/ 58764 w 2151977"/>
              <a:gd name="connsiteY25" fmla="*/ 953099 h 2466785"/>
              <a:gd name="connsiteX26" fmla="*/ 249146 w 2151977"/>
              <a:gd name="connsiteY26" fmla="*/ 625019 h 2466785"/>
              <a:gd name="connsiteX27" fmla="*/ 456143 w 2151977"/>
              <a:gd name="connsiteY27" fmla="*/ 418250 h 2466785"/>
              <a:gd name="connsiteX28" fmla="*/ 814751 w 2151977"/>
              <a:gd name="connsiteY28" fmla="*/ 546770 h 2466785"/>
              <a:gd name="connsiteX29" fmla="*/ 841288 w 2151977"/>
              <a:gd name="connsiteY29" fmla="*/ 415111 h 2466785"/>
              <a:gd name="connsiteX30" fmla="*/ 942132 w 2151977"/>
              <a:gd name="connsiteY30" fmla="*/ 252005 h 2466785"/>
              <a:gd name="connsiteX31" fmla="*/ 1142208 w 2151977"/>
              <a:gd name="connsiteY31" fmla="*/ 24697 h 2466785"/>
              <a:gd name="connsiteX32" fmla="*/ 1356704 w 2151977"/>
              <a:gd name="connsiteY32" fmla="*/ 73247 h 2466785"/>
              <a:gd name="connsiteX0" fmla="*/ 1356704 w 2151977"/>
              <a:gd name="connsiteY0" fmla="*/ 73247 h 2466785"/>
              <a:gd name="connsiteX1" fmla="*/ 1511660 w 2151977"/>
              <a:gd name="connsiteY1" fmla="*/ 232741 h 2466785"/>
              <a:gd name="connsiteX2" fmla="*/ 1645042 w 2151977"/>
              <a:gd name="connsiteY2" fmla="*/ 381210 h 2466785"/>
              <a:gd name="connsiteX3" fmla="*/ 1742655 w 2151977"/>
              <a:gd name="connsiteY3" fmla="*/ 613209 h 2466785"/>
              <a:gd name="connsiteX4" fmla="*/ 1823277 w 2151977"/>
              <a:gd name="connsiteY4" fmla="*/ 717667 h 2466785"/>
              <a:gd name="connsiteX5" fmla="*/ 1762749 w 2151977"/>
              <a:gd name="connsiteY5" fmla="*/ 876766 h 2466785"/>
              <a:gd name="connsiteX6" fmla="*/ 1704031 w 2151977"/>
              <a:gd name="connsiteY6" fmla="*/ 1007896 h 2466785"/>
              <a:gd name="connsiteX7" fmla="*/ 1762749 w 2151977"/>
              <a:gd name="connsiteY7" fmla="*/ 1148070 h 2466785"/>
              <a:gd name="connsiteX8" fmla="*/ 2096993 w 2151977"/>
              <a:gd name="connsiteY8" fmla="*/ 1478158 h 2466785"/>
              <a:gd name="connsiteX9" fmla="*/ 2128611 w 2151977"/>
              <a:gd name="connsiteY9" fmla="*/ 1704245 h 2466785"/>
              <a:gd name="connsiteX10" fmla="*/ 1661834 w 2151977"/>
              <a:gd name="connsiteY10" fmla="*/ 2321111 h 2466785"/>
              <a:gd name="connsiteX11" fmla="*/ 1239790 w 2151977"/>
              <a:gd name="connsiteY11" fmla="*/ 2203715 h 2466785"/>
              <a:gd name="connsiteX12" fmla="*/ 1112329 w 2151977"/>
              <a:gd name="connsiteY12" fmla="*/ 2038854 h 2466785"/>
              <a:gd name="connsiteX13" fmla="*/ 1112329 w 2151977"/>
              <a:gd name="connsiteY13" fmla="*/ 2043375 h 2466785"/>
              <a:gd name="connsiteX14" fmla="*/ 1021993 w 2151977"/>
              <a:gd name="connsiteY14" fmla="*/ 2156419 h 2466785"/>
              <a:gd name="connsiteX15" fmla="*/ 828051 w 2151977"/>
              <a:gd name="connsiteY15" fmla="*/ 2265348 h 2466785"/>
              <a:gd name="connsiteX16" fmla="*/ 737904 w 2151977"/>
              <a:gd name="connsiteY16" fmla="*/ 2466785 h 2466785"/>
              <a:gd name="connsiteX17" fmla="*/ 411377 w 2151977"/>
              <a:gd name="connsiteY17" fmla="*/ 2440138 h 2466785"/>
              <a:gd name="connsiteX18" fmla="*/ 233802 w 2151977"/>
              <a:gd name="connsiteY18" fmla="*/ 2196494 h 2466785"/>
              <a:gd name="connsiteX19" fmla="*/ 119109 w 2151977"/>
              <a:gd name="connsiteY19" fmla="*/ 1845947 h 2466785"/>
              <a:gd name="connsiteX20" fmla="*/ 239682 w 2151977"/>
              <a:gd name="connsiteY20" fmla="*/ 1554829 h 2466785"/>
              <a:gd name="connsiteX21" fmla="*/ 310065 w 2151977"/>
              <a:gd name="connsiteY21" fmla="*/ 1475848 h 2466785"/>
              <a:gd name="connsiteX22" fmla="*/ 335682 w 2151977"/>
              <a:gd name="connsiteY22" fmla="*/ 1429814 h 2466785"/>
              <a:gd name="connsiteX23" fmla="*/ 205527 w 2151977"/>
              <a:gd name="connsiteY23" fmla="*/ 1378102 h 2466785"/>
              <a:gd name="connsiteX24" fmla="*/ 8110 w 2151977"/>
              <a:gd name="connsiteY24" fmla="*/ 1186372 h 2466785"/>
              <a:gd name="connsiteX25" fmla="*/ 58764 w 2151977"/>
              <a:gd name="connsiteY25" fmla="*/ 953099 h 2466785"/>
              <a:gd name="connsiteX26" fmla="*/ 249146 w 2151977"/>
              <a:gd name="connsiteY26" fmla="*/ 625019 h 2466785"/>
              <a:gd name="connsiteX27" fmla="*/ 456143 w 2151977"/>
              <a:gd name="connsiteY27" fmla="*/ 418250 h 2466785"/>
              <a:gd name="connsiteX28" fmla="*/ 814751 w 2151977"/>
              <a:gd name="connsiteY28" fmla="*/ 546770 h 2466785"/>
              <a:gd name="connsiteX29" fmla="*/ 841288 w 2151977"/>
              <a:gd name="connsiteY29" fmla="*/ 415111 h 2466785"/>
              <a:gd name="connsiteX30" fmla="*/ 942132 w 2151977"/>
              <a:gd name="connsiteY30" fmla="*/ 252005 h 2466785"/>
              <a:gd name="connsiteX31" fmla="*/ 1142208 w 2151977"/>
              <a:gd name="connsiteY31" fmla="*/ 24697 h 2466785"/>
              <a:gd name="connsiteX32" fmla="*/ 1356704 w 2151977"/>
              <a:gd name="connsiteY32" fmla="*/ 73247 h 2466785"/>
              <a:gd name="connsiteX0" fmla="*/ 1356704 w 2151977"/>
              <a:gd name="connsiteY0" fmla="*/ 73247 h 2466785"/>
              <a:gd name="connsiteX1" fmla="*/ 1511660 w 2151977"/>
              <a:gd name="connsiteY1" fmla="*/ 232741 h 2466785"/>
              <a:gd name="connsiteX2" fmla="*/ 1645042 w 2151977"/>
              <a:gd name="connsiteY2" fmla="*/ 381210 h 2466785"/>
              <a:gd name="connsiteX3" fmla="*/ 1742655 w 2151977"/>
              <a:gd name="connsiteY3" fmla="*/ 613209 h 2466785"/>
              <a:gd name="connsiteX4" fmla="*/ 1823277 w 2151977"/>
              <a:gd name="connsiteY4" fmla="*/ 717667 h 2466785"/>
              <a:gd name="connsiteX5" fmla="*/ 1762749 w 2151977"/>
              <a:gd name="connsiteY5" fmla="*/ 876766 h 2466785"/>
              <a:gd name="connsiteX6" fmla="*/ 1704031 w 2151977"/>
              <a:gd name="connsiteY6" fmla="*/ 1007896 h 2466785"/>
              <a:gd name="connsiteX7" fmla="*/ 1762749 w 2151977"/>
              <a:gd name="connsiteY7" fmla="*/ 1148070 h 2466785"/>
              <a:gd name="connsiteX8" fmla="*/ 2096993 w 2151977"/>
              <a:gd name="connsiteY8" fmla="*/ 1478158 h 2466785"/>
              <a:gd name="connsiteX9" fmla="*/ 2128611 w 2151977"/>
              <a:gd name="connsiteY9" fmla="*/ 1704245 h 2466785"/>
              <a:gd name="connsiteX10" fmla="*/ 1661834 w 2151977"/>
              <a:gd name="connsiteY10" fmla="*/ 2321111 h 2466785"/>
              <a:gd name="connsiteX11" fmla="*/ 1239790 w 2151977"/>
              <a:gd name="connsiteY11" fmla="*/ 2203715 h 2466785"/>
              <a:gd name="connsiteX12" fmla="*/ 1112329 w 2151977"/>
              <a:gd name="connsiteY12" fmla="*/ 2038854 h 2466785"/>
              <a:gd name="connsiteX13" fmla="*/ 1112329 w 2151977"/>
              <a:gd name="connsiteY13" fmla="*/ 2043375 h 2466785"/>
              <a:gd name="connsiteX14" fmla="*/ 1021993 w 2151977"/>
              <a:gd name="connsiteY14" fmla="*/ 2156419 h 2466785"/>
              <a:gd name="connsiteX15" fmla="*/ 828051 w 2151977"/>
              <a:gd name="connsiteY15" fmla="*/ 2265348 h 2466785"/>
              <a:gd name="connsiteX16" fmla="*/ 737904 w 2151977"/>
              <a:gd name="connsiteY16" fmla="*/ 2466785 h 2466785"/>
              <a:gd name="connsiteX17" fmla="*/ 411377 w 2151977"/>
              <a:gd name="connsiteY17" fmla="*/ 2440138 h 2466785"/>
              <a:gd name="connsiteX18" fmla="*/ 233802 w 2151977"/>
              <a:gd name="connsiteY18" fmla="*/ 2196494 h 2466785"/>
              <a:gd name="connsiteX19" fmla="*/ 119109 w 2151977"/>
              <a:gd name="connsiteY19" fmla="*/ 1845947 h 2466785"/>
              <a:gd name="connsiteX20" fmla="*/ 239682 w 2151977"/>
              <a:gd name="connsiteY20" fmla="*/ 1554829 h 2466785"/>
              <a:gd name="connsiteX21" fmla="*/ 310065 w 2151977"/>
              <a:gd name="connsiteY21" fmla="*/ 1475848 h 2466785"/>
              <a:gd name="connsiteX22" fmla="*/ 335682 w 2151977"/>
              <a:gd name="connsiteY22" fmla="*/ 1429814 h 2466785"/>
              <a:gd name="connsiteX23" fmla="*/ 205527 w 2151977"/>
              <a:gd name="connsiteY23" fmla="*/ 1378102 h 2466785"/>
              <a:gd name="connsiteX24" fmla="*/ 8110 w 2151977"/>
              <a:gd name="connsiteY24" fmla="*/ 1186372 h 2466785"/>
              <a:gd name="connsiteX25" fmla="*/ 58764 w 2151977"/>
              <a:gd name="connsiteY25" fmla="*/ 953099 h 2466785"/>
              <a:gd name="connsiteX26" fmla="*/ 249146 w 2151977"/>
              <a:gd name="connsiteY26" fmla="*/ 625019 h 2466785"/>
              <a:gd name="connsiteX27" fmla="*/ 456143 w 2151977"/>
              <a:gd name="connsiteY27" fmla="*/ 418250 h 2466785"/>
              <a:gd name="connsiteX28" fmla="*/ 814751 w 2151977"/>
              <a:gd name="connsiteY28" fmla="*/ 546770 h 2466785"/>
              <a:gd name="connsiteX29" fmla="*/ 841288 w 2151977"/>
              <a:gd name="connsiteY29" fmla="*/ 415111 h 2466785"/>
              <a:gd name="connsiteX30" fmla="*/ 942132 w 2151977"/>
              <a:gd name="connsiteY30" fmla="*/ 252005 h 2466785"/>
              <a:gd name="connsiteX31" fmla="*/ 1142208 w 2151977"/>
              <a:gd name="connsiteY31" fmla="*/ 24697 h 2466785"/>
              <a:gd name="connsiteX32" fmla="*/ 1356704 w 2151977"/>
              <a:gd name="connsiteY32" fmla="*/ 73247 h 2466785"/>
              <a:gd name="connsiteX0" fmla="*/ 1356704 w 2151977"/>
              <a:gd name="connsiteY0" fmla="*/ 73247 h 2440138"/>
              <a:gd name="connsiteX1" fmla="*/ 1511660 w 2151977"/>
              <a:gd name="connsiteY1" fmla="*/ 232741 h 2440138"/>
              <a:gd name="connsiteX2" fmla="*/ 1645042 w 2151977"/>
              <a:gd name="connsiteY2" fmla="*/ 381210 h 2440138"/>
              <a:gd name="connsiteX3" fmla="*/ 1742655 w 2151977"/>
              <a:gd name="connsiteY3" fmla="*/ 613209 h 2440138"/>
              <a:gd name="connsiteX4" fmla="*/ 1823277 w 2151977"/>
              <a:gd name="connsiteY4" fmla="*/ 717667 h 2440138"/>
              <a:gd name="connsiteX5" fmla="*/ 1762749 w 2151977"/>
              <a:gd name="connsiteY5" fmla="*/ 876766 h 2440138"/>
              <a:gd name="connsiteX6" fmla="*/ 1704031 w 2151977"/>
              <a:gd name="connsiteY6" fmla="*/ 1007896 h 2440138"/>
              <a:gd name="connsiteX7" fmla="*/ 1762749 w 2151977"/>
              <a:gd name="connsiteY7" fmla="*/ 1148070 h 2440138"/>
              <a:gd name="connsiteX8" fmla="*/ 2096993 w 2151977"/>
              <a:gd name="connsiteY8" fmla="*/ 1478158 h 2440138"/>
              <a:gd name="connsiteX9" fmla="*/ 2128611 w 2151977"/>
              <a:gd name="connsiteY9" fmla="*/ 1704245 h 2440138"/>
              <a:gd name="connsiteX10" fmla="*/ 1661834 w 2151977"/>
              <a:gd name="connsiteY10" fmla="*/ 2321111 h 2440138"/>
              <a:gd name="connsiteX11" fmla="*/ 1239790 w 2151977"/>
              <a:gd name="connsiteY11" fmla="*/ 2203715 h 2440138"/>
              <a:gd name="connsiteX12" fmla="*/ 1112329 w 2151977"/>
              <a:gd name="connsiteY12" fmla="*/ 2038854 h 2440138"/>
              <a:gd name="connsiteX13" fmla="*/ 1112329 w 2151977"/>
              <a:gd name="connsiteY13" fmla="*/ 2043375 h 2440138"/>
              <a:gd name="connsiteX14" fmla="*/ 1021993 w 2151977"/>
              <a:gd name="connsiteY14" fmla="*/ 2156419 h 2440138"/>
              <a:gd name="connsiteX15" fmla="*/ 828051 w 2151977"/>
              <a:gd name="connsiteY15" fmla="*/ 2265348 h 2440138"/>
              <a:gd name="connsiteX16" fmla="*/ 411377 w 2151977"/>
              <a:gd name="connsiteY16" fmla="*/ 2440138 h 2440138"/>
              <a:gd name="connsiteX17" fmla="*/ 233802 w 2151977"/>
              <a:gd name="connsiteY17" fmla="*/ 2196494 h 2440138"/>
              <a:gd name="connsiteX18" fmla="*/ 119109 w 2151977"/>
              <a:gd name="connsiteY18" fmla="*/ 1845947 h 2440138"/>
              <a:gd name="connsiteX19" fmla="*/ 239682 w 2151977"/>
              <a:gd name="connsiteY19" fmla="*/ 1554829 h 2440138"/>
              <a:gd name="connsiteX20" fmla="*/ 310065 w 2151977"/>
              <a:gd name="connsiteY20" fmla="*/ 1475848 h 2440138"/>
              <a:gd name="connsiteX21" fmla="*/ 335682 w 2151977"/>
              <a:gd name="connsiteY21" fmla="*/ 1429814 h 2440138"/>
              <a:gd name="connsiteX22" fmla="*/ 205527 w 2151977"/>
              <a:gd name="connsiteY22" fmla="*/ 1378102 h 2440138"/>
              <a:gd name="connsiteX23" fmla="*/ 8110 w 2151977"/>
              <a:gd name="connsiteY23" fmla="*/ 1186372 h 2440138"/>
              <a:gd name="connsiteX24" fmla="*/ 58764 w 2151977"/>
              <a:gd name="connsiteY24" fmla="*/ 953099 h 2440138"/>
              <a:gd name="connsiteX25" fmla="*/ 249146 w 2151977"/>
              <a:gd name="connsiteY25" fmla="*/ 625019 h 2440138"/>
              <a:gd name="connsiteX26" fmla="*/ 456143 w 2151977"/>
              <a:gd name="connsiteY26" fmla="*/ 418250 h 2440138"/>
              <a:gd name="connsiteX27" fmla="*/ 814751 w 2151977"/>
              <a:gd name="connsiteY27" fmla="*/ 546770 h 2440138"/>
              <a:gd name="connsiteX28" fmla="*/ 841288 w 2151977"/>
              <a:gd name="connsiteY28" fmla="*/ 415111 h 2440138"/>
              <a:gd name="connsiteX29" fmla="*/ 942132 w 2151977"/>
              <a:gd name="connsiteY29" fmla="*/ 252005 h 2440138"/>
              <a:gd name="connsiteX30" fmla="*/ 1142208 w 2151977"/>
              <a:gd name="connsiteY30" fmla="*/ 24697 h 2440138"/>
              <a:gd name="connsiteX31" fmla="*/ 1356704 w 2151977"/>
              <a:gd name="connsiteY31" fmla="*/ 73247 h 2440138"/>
              <a:gd name="connsiteX0" fmla="*/ 1356704 w 2151977"/>
              <a:gd name="connsiteY0" fmla="*/ 73247 h 2325076"/>
              <a:gd name="connsiteX1" fmla="*/ 1511660 w 2151977"/>
              <a:gd name="connsiteY1" fmla="*/ 232741 h 2325076"/>
              <a:gd name="connsiteX2" fmla="*/ 1645042 w 2151977"/>
              <a:gd name="connsiteY2" fmla="*/ 381210 h 2325076"/>
              <a:gd name="connsiteX3" fmla="*/ 1742655 w 2151977"/>
              <a:gd name="connsiteY3" fmla="*/ 613209 h 2325076"/>
              <a:gd name="connsiteX4" fmla="*/ 1823277 w 2151977"/>
              <a:gd name="connsiteY4" fmla="*/ 717667 h 2325076"/>
              <a:gd name="connsiteX5" fmla="*/ 1762749 w 2151977"/>
              <a:gd name="connsiteY5" fmla="*/ 876766 h 2325076"/>
              <a:gd name="connsiteX6" fmla="*/ 1704031 w 2151977"/>
              <a:gd name="connsiteY6" fmla="*/ 1007896 h 2325076"/>
              <a:gd name="connsiteX7" fmla="*/ 1762749 w 2151977"/>
              <a:gd name="connsiteY7" fmla="*/ 1148070 h 2325076"/>
              <a:gd name="connsiteX8" fmla="*/ 2096993 w 2151977"/>
              <a:gd name="connsiteY8" fmla="*/ 1478158 h 2325076"/>
              <a:gd name="connsiteX9" fmla="*/ 2128611 w 2151977"/>
              <a:gd name="connsiteY9" fmla="*/ 1704245 h 2325076"/>
              <a:gd name="connsiteX10" fmla="*/ 1661834 w 2151977"/>
              <a:gd name="connsiteY10" fmla="*/ 2321111 h 2325076"/>
              <a:gd name="connsiteX11" fmla="*/ 1239790 w 2151977"/>
              <a:gd name="connsiteY11" fmla="*/ 2203715 h 2325076"/>
              <a:gd name="connsiteX12" fmla="*/ 1112329 w 2151977"/>
              <a:gd name="connsiteY12" fmla="*/ 2038854 h 2325076"/>
              <a:gd name="connsiteX13" fmla="*/ 1112329 w 2151977"/>
              <a:gd name="connsiteY13" fmla="*/ 2043375 h 2325076"/>
              <a:gd name="connsiteX14" fmla="*/ 1021993 w 2151977"/>
              <a:gd name="connsiteY14" fmla="*/ 2156419 h 2325076"/>
              <a:gd name="connsiteX15" fmla="*/ 828051 w 2151977"/>
              <a:gd name="connsiteY15" fmla="*/ 2265348 h 2325076"/>
              <a:gd name="connsiteX16" fmla="*/ 569338 w 2151977"/>
              <a:gd name="connsiteY16" fmla="*/ 2290027 h 2325076"/>
              <a:gd name="connsiteX17" fmla="*/ 233802 w 2151977"/>
              <a:gd name="connsiteY17" fmla="*/ 2196494 h 2325076"/>
              <a:gd name="connsiteX18" fmla="*/ 119109 w 2151977"/>
              <a:gd name="connsiteY18" fmla="*/ 1845947 h 2325076"/>
              <a:gd name="connsiteX19" fmla="*/ 239682 w 2151977"/>
              <a:gd name="connsiteY19" fmla="*/ 1554829 h 2325076"/>
              <a:gd name="connsiteX20" fmla="*/ 310065 w 2151977"/>
              <a:gd name="connsiteY20" fmla="*/ 1475848 h 2325076"/>
              <a:gd name="connsiteX21" fmla="*/ 335682 w 2151977"/>
              <a:gd name="connsiteY21" fmla="*/ 1429814 h 2325076"/>
              <a:gd name="connsiteX22" fmla="*/ 205527 w 2151977"/>
              <a:gd name="connsiteY22" fmla="*/ 1378102 h 2325076"/>
              <a:gd name="connsiteX23" fmla="*/ 8110 w 2151977"/>
              <a:gd name="connsiteY23" fmla="*/ 1186372 h 2325076"/>
              <a:gd name="connsiteX24" fmla="*/ 58764 w 2151977"/>
              <a:gd name="connsiteY24" fmla="*/ 953099 h 2325076"/>
              <a:gd name="connsiteX25" fmla="*/ 249146 w 2151977"/>
              <a:gd name="connsiteY25" fmla="*/ 625019 h 2325076"/>
              <a:gd name="connsiteX26" fmla="*/ 456143 w 2151977"/>
              <a:gd name="connsiteY26" fmla="*/ 418250 h 2325076"/>
              <a:gd name="connsiteX27" fmla="*/ 814751 w 2151977"/>
              <a:gd name="connsiteY27" fmla="*/ 546770 h 2325076"/>
              <a:gd name="connsiteX28" fmla="*/ 841288 w 2151977"/>
              <a:gd name="connsiteY28" fmla="*/ 415111 h 2325076"/>
              <a:gd name="connsiteX29" fmla="*/ 942132 w 2151977"/>
              <a:gd name="connsiteY29" fmla="*/ 252005 h 2325076"/>
              <a:gd name="connsiteX30" fmla="*/ 1142208 w 2151977"/>
              <a:gd name="connsiteY30" fmla="*/ 24697 h 2325076"/>
              <a:gd name="connsiteX31" fmla="*/ 1356704 w 2151977"/>
              <a:gd name="connsiteY31" fmla="*/ 73247 h 2325076"/>
              <a:gd name="connsiteX0" fmla="*/ 1356704 w 2151977"/>
              <a:gd name="connsiteY0" fmla="*/ 73247 h 2325076"/>
              <a:gd name="connsiteX1" fmla="*/ 1511660 w 2151977"/>
              <a:gd name="connsiteY1" fmla="*/ 232741 h 2325076"/>
              <a:gd name="connsiteX2" fmla="*/ 1645042 w 2151977"/>
              <a:gd name="connsiteY2" fmla="*/ 381210 h 2325076"/>
              <a:gd name="connsiteX3" fmla="*/ 1742655 w 2151977"/>
              <a:gd name="connsiteY3" fmla="*/ 613209 h 2325076"/>
              <a:gd name="connsiteX4" fmla="*/ 1823277 w 2151977"/>
              <a:gd name="connsiteY4" fmla="*/ 717667 h 2325076"/>
              <a:gd name="connsiteX5" fmla="*/ 1762749 w 2151977"/>
              <a:gd name="connsiteY5" fmla="*/ 876766 h 2325076"/>
              <a:gd name="connsiteX6" fmla="*/ 1704031 w 2151977"/>
              <a:gd name="connsiteY6" fmla="*/ 1007896 h 2325076"/>
              <a:gd name="connsiteX7" fmla="*/ 1762749 w 2151977"/>
              <a:gd name="connsiteY7" fmla="*/ 1148070 h 2325076"/>
              <a:gd name="connsiteX8" fmla="*/ 2096993 w 2151977"/>
              <a:gd name="connsiteY8" fmla="*/ 1478158 h 2325076"/>
              <a:gd name="connsiteX9" fmla="*/ 2128611 w 2151977"/>
              <a:gd name="connsiteY9" fmla="*/ 1704245 h 2325076"/>
              <a:gd name="connsiteX10" fmla="*/ 1661834 w 2151977"/>
              <a:gd name="connsiteY10" fmla="*/ 2321111 h 2325076"/>
              <a:gd name="connsiteX11" fmla="*/ 1239790 w 2151977"/>
              <a:gd name="connsiteY11" fmla="*/ 2203715 h 2325076"/>
              <a:gd name="connsiteX12" fmla="*/ 1112329 w 2151977"/>
              <a:gd name="connsiteY12" fmla="*/ 2038854 h 2325076"/>
              <a:gd name="connsiteX13" fmla="*/ 1112329 w 2151977"/>
              <a:gd name="connsiteY13" fmla="*/ 2043375 h 2325076"/>
              <a:gd name="connsiteX14" fmla="*/ 970762 w 2151977"/>
              <a:gd name="connsiteY14" fmla="*/ 2015690 h 2325076"/>
              <a:gd name="connsiteX15" fmla="*/ 828051 w 2151977"/>
              <a:gd name="connsiteY15" fmla="*/ 2265348 h 2325076"/>
              <a:gd name="connsiteX16" fmla="*/ 569338 w 2151977"/>
              <a:gd name="connsiteY16" fmla="*/ 2290027 h 2325076"/>
              <a:gd name="connsiteX17" fmla="*/ 233802 w 2151977"/>
              <a:gd name="connsiteY17" fmla="*/ 2196494 h 2325076"/>
              <a:gd name="connsiteX18" fmla="*/ 119109 w 2151977"/>
              <a:gd name="connsiteY18" fmla="*/ 1845947 h 2325076"/>
              <a:gd name="connsiteX19" fmla="*/ 239682 w 2151977"/>
              <a:gd name="connsiteY19" fmla="*/ 1554829 h 2325076"/>
              <a:gd name="connsiteX20" fmla="*/ 310065 w 2151977"/>
              <a:gd name="connsiteY20" fmla="*/ 1475848 h 2325076"/>
              <a:gd name="connsiteX21" fmla="*/ 335682 w 2151977"/>
              <a:gd name="connsiteY21" fmla="*/ 1429814 h 2325076"/>
              <a:gd name="connsiteX22" fmla="*/ 205527 w 2151977"/>
              <a:gd name="connsiteY22" fmla="*/ 1378102 h 2325076"/>
              <a:gd name="connsiteX23" fmla="*/ 8110 w 2151977"/>
              <a:gd name="connsiteY23" fmla="*/ 1186372 h 2325076"/>
              <a:gd name="connsiteX24" fmla="*/ 58764 w 2151977"/>
              <a:gd name="connsiteY24" fmla="*/ 953099 h 2325076"/>
              <a:gd name="connsiteX25" fmla="*/ 249146 w 2151977"/>
              <a:gd name="connsiteY25" fmla="*/ 625019 h 2325076"/>
              <a:gd name="connsiteX26" fmla="*/ 456143 w 2151977"/>
              <a:gd name="connsiteY26" fmla="*/ 418250 h 2325076"/>
              <a:gd name="connsiteX27" fmla="*/ 814751 w 2151977"/>
              <a:gd name="connsiteY27" fmla="*/ 546770 h 2325076"/>
              <a:gd name="connsiteX28" fmla="*/ 841288 w 2151977"/>
              <a:gd name="connsiteY28" fmla="*/ 415111 h 2325076"/>
              <a:gd name="connsiteX29" fmla="*/ 942132 w 2151977"/>
              <a:gd name="connsiteY29" fmla="*/ 252005 h 2325076"/>
              <a:gd name="connsiteX30" fmla="*/ 1142208 w 2151977"/>
              <a:gd name="connsiteY30" fmla="*/ 24697 h 2325076"/>
              <a:gd name="connsiteX31" fmla="*/ 1356704 w 2151977"/>
              <a:gd name="connsiteY31" fmla="*/ 73247 h 2325076"/>
              <a:gd name="connsiteX0" fmla="*/ 1356704 w 2151977"/>
              <a:gd name="connsiteY0" fmla="*/ 73247 h 2328166"/>
              <a:gd name="connsiteX1" fmla="*/ 1511660 w 2151977"/>
              <a:gd name="connsiteY1" fmla="*/ 232741 h 2328166"/>
              <a:gd name="connsiteX2" fmla="*/ 1645042 w 2151977"/>
              <a:gd name="connsiteY2" fmla="*/ 381210 h 2328166"/>
              <a:gd name="connsiteX3" fmla="*/ 1742655 w 2151977"/>
              <a:gd name="connsiteY3" fmla="*/ 613209 h 2328166"/>
              <a:gd name="connsiteX4" fmla="*/ 1823277 w 2151977"/>
              <a:gd name="connsiteY4" fmla="*/ 717667 h 2328166"/>
              <a:gd name="connsiteX5" fmla="*/ 1762749 w 2151977"/>
              <a:gd name="connsiteY5" fmla="*/ 876766 h 2328166"/>
              <a:gd name="connsiteX6" fmla="*/ 1704031 w 2151977"/>
              <a:gd name="connsiteY6" fmla="*/ 1007896 h 2328166"/>
              <a:gd name="connsiteX7" fmla="*/ 1762749 w 2151977"/>
              <a:gd name="connsiteY7" fmla="*/ 1148070 h 2328166"/>
              <a:gd name="connsiteX8" fmla="*/ 2096993 w 2151977"/>
              <a:gd name="connsiteY8" fmla="*/ 1478158 h 2328166"/>
              <a:gd name="connsiteX9" fmla="*/ 2128611 w 2151977"/>
              <a:gd name="connsiteY9" fmla="*/ 1704245 h 2328166"/>
              <a:gd name="connsiteX10" fmla="*/ 1661834 w 2151977"/>
              <a:gd name="connsiteY10" fmla="*/ 2321111 h 2328166"/>
              <a:gd name="connsiteX11" fmla="*/ 1112329 w 2151977"/>
              <a:gd name="connsiteY11" fmla="*/ 2038854 h 2328166"/>
              <a:gd name="connsiteX12" fmla="*/ 1112329 w 2151977"/>
              <a:gd name="connsiteY12" fmla="*/ 2043375 h 2328166"/>
              <a:gd name="connsiteX13" fmla="*/ 970762 w 2151977"/>
              <a:gd name="connsiteY13" fmla="*/ 2015690 h 2328166"/>
              <a:gd name="connsiteX14" fmla="*/ 828051 w 2151977"/>
              <a:gd name="connsiteY14" fmla="*/ 2265348 h 2328166"/>
              <a:gd name="connsiteX15" fmla="*/ 569338 w 2151977"/>
              <a:gd name="connsiteY15" fmla="*/ 2290027 h 2328166"/>
              <a:gd name="connsiteX16" fmla="*/ 233802 w 2151977"/>
              <a:gd name="connsiteY16" fmla="*/ 2196494 h 2328166"/>
              <a:gd name="connsiteX17" fmla="*/ 119109 w 2151977"/>
              <a:gd name="connsiteY17" fmla="*/ 1845947 h 2328166"/>
              <a:gd name="connsiteX18" fmla="*/ 239682 w 2151977"/>
              <a:gd name="connsiteY18" fmla="*/ 1554829 h 2328166"/>
              <a:gd name="connsiteX19" fmla="*/ 310065 w 2151977"/>
              <a:gd name="connsiteY19" fmla="*/ 1475848 h 2328166"/>
              <a:gd name="connsiteX20" fmla="*/ 335682 w 2151977"/>
              <a:gd name="connsiteY20" fmla="*/ 1429814 h 2328166"/>
              <a:gd name="connsiteX21" fmla="*/ 205527 w 2151977"/>
              <a:gd name="connsiteY21" fmla="*/ 1378102 h 2328166"/>
              <a:gd name="connsiteX22" fmla="*/ 8110 w 2151977"/>
              <a:gd name="connsiteY22" fmla="*/ 1186372 h 2328166"/>
              <a:gd name="connsiteX23" fmla="*/ 58764 w 2151977"/>
              <a:gd name="connsiteY23" fmla="*/ 953099 h 2328166"/>
              <a:gd name="connsiteX24" fmla="*/ 249146 w 2151977"/>
              <a:gd name="connsiteY24" fmla="*/ 625019 h 2328166"/>
              <a:gd name="connsiteX25" fmla="*/ 456143 w 2151977"/>
              <a:gd name="connsiteY25" fmla="*/ 418250 h 2328166"/>
              <a:gd name="connsiteX26" fmla="*/ 814751 w 2151977"/>
              <a:gd name="connsiteY26" fmla="*/ 546770 h 2328166"/>
              <a:gd name="connsiteX27" fmla="*/ 841288 w 2151977"/>
              <a:gd name="connsiteY27" fmla="*/ 415111 h 2328166"/>
              <a:gd name="connsiteX28" fmla="*/ 942132 w 2151977"/>
              <a:gd name="connsiteY28" fmla="*/ 252005 h 2328166"/>
              <a:gd name="connsiteX29" fmla="*/ 1142208 w 2151977"/>
              <a:gd name="connsiteY29" fmla="*/ 24697 h 2328166"/>
              <a:gd name="connsiteX30" fmla="*/ 1356704 w 2151977"/>
              <a:gd name="connsiteY30" fmla="*/ 73247 h 2328166"/>
              <a:gd name="connsiteX0" fmla="*/ 1356704 w 2206533"/>
              <a:gd name="connsiteY0" fmla="*/ 73247 h 2290027"/>
              <a:gd name="connsiteX1" fmla="*/ 1511660 w 2206533"/>
              <a:gd name="connsiteY1" fmla="*/ 232741 h 2290027"/>
              <a:gd name="connsiteX2" fmla="*/ 1645042 w 2206533"/>
              <a:gd name="connsiteY2" fmla="*/ 381210 h 2290027"/>
              <a:gd name="connsiteX3" fmla="*/ 1742655 w 2206533"/>
              <a:gd name="connsiteY3" fmla="*/ 613209 h 2290027"/>
              <a:gd name="connsiteX4" fmla="*/ 1823277 w 2206533"/>
              <a:gd name="connsiteY4" fmla="*/ 717667 h 2290027"/>
              <a:gd name="connsiteX5" fmla="*/ 1762749 w 2206533"/>
              <a:gd name="connsiteY5" fmla="*/ 876766 h 2290027"/>
              <a:gd name="connsiteX6" fmla="*/ 1704031 w 2206533"/>
              <a:gd name="connsiteY6" fmla="*/ 1007896 h 2290027"/>
              <a:gd name="connsiteX7" fmla="*/ 1762749 w 2206533"/>
              <a:gd name="connsiteY7" fmla="*/ 1148070 h 2290027"/>
              <a:gd name="connsiteX8" fmla="*/ 2096993 w 2206533"/>
              <a:gd name="connsiteY8" fmla="*/ 1478158 h 2290027"/>
              <a:gd name="connsiteX9" fmla="*/ 2128611 w 2206533"/>
              <a:gd name="connsiteY9" fmla="*/ 1704245 h 2290027"/>
              <a:gd name="connsiteX10" fmla="*/ 1112329 w 2206533"/>
              <a:gd name="connsiteY10" fmla="*/ 2038854 h 2290027"/>
              <a:gd name="connsiteX11" fmla="*/ 1112329 w 2206533"/>
              <a:gd name="connsiteY11" fmla="*/ 2043375 h 2290027"/>
              <a:gd name="connsiteX12" fmla="*/ 970762 w 2206533"/>
              <a:gd name="connsiteY12" fmla="*/ 2015690 h 2290027"/>
              <a:gd name="connsiteX13" fmla="*/ 828051 w 2206533"/>
              <a:gd name="connsiteY13" fmla="*/ 2265348 h 2290027"/>
              <a:gd name="connsiteX14" fmla="*/ 569338 w 2206533"/>
              <a:gd name="connsiteY14" fmla="*/ 2290027 h 2290027"/>
              <a:gd name="connsiteX15" fmla="*/ 233802 w 2206533"/>
              <a:gd name="connsiteY15" fmla="*/ 2196494 h 2290027"/>
              <a:gd name="connsiteX16" fmla="*/ 119109 w 2206533"/>
              <a:gd name="connsiteY16" fmla="*/ 1845947 h 2290027"/>
              <a:gd name="connsiteX17" fmla="*/ 239682 w 2206533"/>
              <a:gd name="connsiteY17" fmla="*/ 1554829 h 2290027"/>
              <a:gd name="connsiteX18" fmla="*/ 310065 w 2206533"/>
              <a:gd name="connsiteY18" fmla="*/ 1475848 h 2290027"/>
              <a:gd name="connsiteX19" fmla="*/ 335682 w 2206533"/>
              <a:gd name="connsiteY19" fmla="*/ 1429814 h 2290027"/>
              <a:gd name="connsiteX20" fmla="*/ 205527 w 2206533"/>
              <a:gd name="connsiteY20" fmla="*/ 1378102 h 2290027"/>
              <a:gd name="connsiteX21" fmla="*/ 8110 w 2206533"/>
              <a:gd name="connsiteY21" fmla="*/ 1186372 h 2290027"/>
              <a:gd name="connsiteX22" fmla="*/ 58764 w 2206533"/>
              <a:gd name="connsiteY22" fmla="*/ 953099 h 2290027"/>
              <a:gd name="connsiteX23" fmla="*/ 249146 w 2206533"/>
              <a:gd name="connsiteY23" fmla="*/ 625019 h 2290027"/>
              <a:gd name="connsiteX24" fmla="*/ 456143 w 2206533"/>
              <a:gd name="connsiteY24" fmla="*/ 418250 h 2290027"/>
              <a:gd name="connsiteX25" fmla="*/ 814751 w 2206533"/>
              <a:gd name="connsiteY25" fmla="*/ 546770 h 2290027"/>
              <a:gd name="connsiteX26" fmla="*/ 841288 w 2206533"/>
              <a:gd name="connsiteY26" fmla="*/ 415111 h 2290027"/>
              <a:gd name="connsiteX27" fmla="*/ 942132 w 2206533"/>
              <a:gd name="connsiteY27" fmla="*/ 252005 h 2290027"/>
              <a:gd name="connsiteX28" fmla="*/ 1142208 w 2206533"/>
              <a:gd name="connsiteY28" fmla="*/ 24697 h 2290027"/>
              <a:gd name="connsiteX29" fmla="*/ 1356704 w 2206533"/>
              <a:gd name="connsiteY29" fmla="*/ 73247 h 2290027"/>
              <a:gd name="connsiteX0" fmla="*/ 1356704 w 2096993"/>
              <a:gd name="connsiteY0" fmla="*/ 73247 h 2290027"/>
              <a:gd name="connsiteX1" fmla="*/ 1511660 w 2096993"/>
              <a:gd name="connsiteY1" fmla="*/ 232741 h 2290027"/>
              <a:gd name="connsiteX2" fmla="*/ 1645042 w 2096993"/>
              <a:gd name="connsiteY2" fmla="*/ 381210 h 2290027"/>
              <a:gd name="connsiteX3" fmla="*/ 1742655 w 2096993"/>
              <a:gd name="connsiteY3" fmla="*/ 613209 h 2290027"/>
              <a:gd name="connsiteX4" fmla="*/ 1823277 w 2096993"/>
              <a:gd name="connsiteY4" fmla="*/ 717667 h 2290027"/>
              <a:gd name="connsiteX5" fmla="*/ 1762749 w 2096993"/>
              <a:gd name="connsiteY5" fmla="*/ 876766 h 2290027"/>
              <a:gd name="connsiteX6" fmla="*/ 1704031 w 2096993"/>
              <a:gd name="connsiteY6" fmla="*/ 1007896 h 2290027"/>
              <a:gd name="connsiteX7" fmla="*/ 1762749 w 2096993"/>
              <a:gd name="connsiteY7" fmla="*/ 1148070 h 2290027"/>
              <a:gd name="connsiteX8" fmla="*/ 2096993 w 2096993"/>
              <a:gd name="connsiteY8" fmla="*/ 1478158 h 2290027"/>
              <a:gd name="connsiteX9" fmla="*/ 1112329 w 2096993"/>
              <a:gd name="connsiteY9" fmla="*/ 2038854 h 2290027"/>
              <a:gd name="connsiteX10" fmla="*/ 1112329 w 2096993"/>
              <a:gd name="connsiteY10" fmla="*/ 2043375 h 2290027"/>
              <a:gd name="connsiteX11" fmla="*/ 970762 w 2096993"/>
              <a:gd name="connsiteY11" fmla="*/ 2015690 h 2290027"/>
              <a:gd name="connsiteX12" fmla="*/ 828051 w 2096993"/>
              <a:gd name="connsiteY12" fmla="*/ 2265348 h 2290027"/>
              <a:gd name="connsiteX13" fmla="*/ 569338 w 2096993"/>
              <a:gd name="connsiteY13" fmla="*/ 2290027 h 2290027"/>
              <a:gd name="connsiteX14" fmla="*/ 233802 w 2096993"/>
              <a:gd name="connsiteY14" fmla="*/ 2196494 h 2290027"/>
              <a:gd name="connsiteX15" fmla="*/ 119109 w 2096993"/>
              <a:gd name="connsiteY15" fmla="*/ 1845947 h 2290027"/>
              <a:gd name="connsiteX16" fmla="*/ 239682 w 2096993"/>
              <a:gd name="connsiteY16" fmla="*/ 1554829 h 2290027"/>
              <a:gd name="connsiteX17" fmla="*/ 310065 w 2096993"/>
              <a:gd name="connsiteY17" fmla="*/ 1475848 h 2290027"/>
              <a:gd name="connsiteX18" fmla="*/ 335682 w 2096993"/>
              <a:gd name="connsiteY18" fmla="*/ 1429814 h 2290027"/>
              <a:gd name="connsiteX19" fmla="*/ 205527 w 2096993"/>
              <a:gd name="connsiteY19" fmla="*/ 1378102 h 2290027"/>
              <a:gd name="connsiteX20" fmla="*/ 8110 w 2096993"/>
              <a:gd name="connsiteY20" fmla="*/ 1186372 h 2290027"/>
              <a:gd name="connsiteX21" fmla="*/ 58764 w 2096993"/>
              <a:gd name="connsiteY21" fmla="*/ 953099 h 2290027"/>
              <a:gd name="connsiteX22" fmla="*/ 249146 w 2096993"/>
              <a:gd name="connsiteY22" fmla="*/ 625019 h 2290027"/>
              <a:gd name="connsiteX23" fmla="*/ 456143 w 2096993"/>
              <a:gd name="connsiteY23" fmla="*/ 418250 h 2290027"/>
              <a:gd name="connsiteX24" fmla="*/ 814751 w 2096993"/>
              <a:gd name="connsiteY24" fmla="*/ 546770 h 2290027"/>
              <a:gd name="connsiteX25" fmla="*/ 841288 w 2096993"/>
              <a:gd name="connsiteY25" fmla="*/ 415111 h 2290027"/>
              <a:gd name="connsiteX26" fmla="*/ 942132 w 2096993"/>
              <a:gd name="connsiteY26" fmla="*/ 252005 h 2290027"/>
              <a:gd name="connsiteX27" fmla="*/ 1142208 w 2096993"/>
              <a:gd name="connsiteY27" fmla="*/ 24697 h 2290027"/>
              <a:gd name="connsiteX28" fmla="*/ 1356704 w 2096993"/>
              <a:gd name="connsiteY28" fmla="*/ 73247 h 2290027"/>
              <a:gd name="connsiteX0" fmla="*/ 1356704 w 1823277"/>
              <a:gd name="connsiteY0" fmla="*/ 73247 h 2290027"/>
              <a:gd name="connsiteX1" fmla="*/ 1511660 w 1823277"/>
              <a:gd name="connsiteY1" fmla="*/ 232741 h 2290027"/>
              <a:gd name="connsiteX2" fmla="*/ 1645042 w 1823277"/>
              <a:gd name="connsiteY2" fmla="*/ 381210 h 2290027"/>
              <a:gd name="connsiteX3" fmla="*/ 1742655 w 1823277"/>
              <a:gd name="connsiteY3" fmla="*/ 613209 h 2290027"/>
              <a:gd name="connsiteX4" fmla="*/ 1823277 w 1823277"/>
              <a:gd name="connsiteY4" fmla="*/ 717667 h 2290027"/>
              <a:gd name="connsiteX5" fmla="*/ 1762749 w 1823277"/>
              <a:gd name="connsiteY5" fmla="*/ 876766 h 2290027"/>
              <a:gd name="connsiteX6" fmla="*/ 1704031 w 1823277"/>
              <a:gd name="connsiteY6" fmla="*/ 1007896 h 2290027"/>
              <a:gd name="connsiteX7" fmla="*/ 1762749 w 1823277"/>
              <a:gd name="connsiteY7" fmla="*/ 1148070 h 2290027"/>
              <a:gd name="connsiteX8" fmla="*/ 1112329 w 1823277"/>
              <a:gd name="connsiteY8" fmla="*/ 2038854 h 2290027"/>
              <a:gd name="connsiteX9" fmla="*/ 1112329 w 1823277"/>
              <a:gd name="connsiteY9" fmla="*/ 2043375 h 2290027"/>
              <a:gd name="connsiteX10" fmla="*/ 970762 w 1823277"/>
              <a:gd name="connsiteY10" fmla="*/ 2015690 h 2290027"/>
              <a:gd name="connsiteX11" fmla="*/ 828051 w 1823277"/>
              <a:gd name="connsiteY11" fmla="*/ 2265348 h 2290027"/>
              <a:gd name="connsiteX12" fmla="*/ 569338 w 1823277"/>
              <a:gd name="connsiteY12" fmla="*/ 2290027 h 2290027"/>
              <a:gd name="connsiteX13" fmla="*/ 233802 w 1823277"/>
              <a:gd name="connsiteY13" fmla="*/ 2196494 h 2290027"/>
              <a:gd name="connsiteX14" fmla="*/ 119109 w 1823277"/>
              <a:gd name="connsiteY14" fmla="*/ 1845947 h 2290027"/>
              <a:gd name="connsiteX15" fmla="*/ 239682 w 1823277"/>
              <a:gd name="connsiteY15" fmla="*/ 1554829 h 2290027"/>
              <a:gd name="connsiteX16" fmla="*/ 310065 w 1823277"/>
              <a:gd name="connsiteY16" fmla="*/ 1475848 h 2290027"/>
              <a:gd name="connsiteX17" fmla="*/ 335682 w 1823277"/>
              <a:gd name="connsiteY17" fmla="*/ 1429814 h 2290027"/>
              <a:gd name="connsiteX18" fmla="*/ 205527 w 1823277"/>
              <a:gd name="connsiteY18" fmla="*/ 1378102 h 2290027"/>
              <a:gd name="connsiteX19" fmla="*/ 8110 w 1823277"/>
              <a:gd name="connsiteY19" fmla="*/ 1186372 h 2290027"/>
              <a:gd name="connsiteX20" fmla="*/ 58764 w 1823277"/>
              <a:gd name="connsiteY20" fmla="*/ 953099 h 2290027"/>
              <a:gd name="connsiteX21" fmla="*/ 249146 w 1823277"/>
              <a:gd name="connsiteY21" fmla="*/ 625019 h 2290027"/>
              <a:gd name="connsiteX22" fmla="*/ 456143 w 1823277"/>
              <a:gd name="connsiteY22" fmla="*/ 418250 h 2290027"/>
              <a:gd name="connsiteX23" fmla="*/ 814751 w 1823277"/>
              <a:gd name="connsiteY23" fmla="*/ 546770 h 2290027"/>
              <a:gd name="connsiteX24" fmla="*/ 841288 w 1823277"/>
              <a:gd name="connsiteY24" fmla="*/ 415111 h 2290027"/>
              <a:gd name="connsiteX25" fmla="*/ 942132 w 1823277"/>
              <a:gd name="connsiteY25" fmla="*/ 252005 h 2290027"/>
              <a:gd name="connsiteX26" fmla="*/ 1142208 w 1823277"/>
              <a:gd name="connsiteY26" fmla="*/ 24697 h 2290027"/>
              <a:gd name="connsiteX27" fmla="*/ 1356704 w 1823277"/>
              <a:gd name="connsiteY27" fmla="*/ 73247 h 2290027"/>
              <a:gd name="connsiteX0" fmla="*/ 1356704 w 1823277"/>
              <a:gd name="connsiteY0" fmla="*/ 73247 h 2290027"/>
              <a:gd name="connsiteX1" fmla="*/ 1511660 w 1823277"/>
              <a:gd name="connsiteY1" fmla="*/ 232741 h 2290027"/>
              <a:gd name="connsiteX2" fmla="*/ 1645042 w 1823277"/>
              <a:gd name="connsiteY2" fmla="*/ 381210 h 2290027"/>
              <a:gd name="connsiteX3" fmla="*/ 1742655 w 1823277"/>
              <a:gd name="connsiteY3" fmla="*/ 613209 h 2290027"/>
              <a:gd name="connsiteX4" fmla="*/ 1823277 w 1823277"/>
              <a:gd name="connsiteY4" fmla="*/ 717667 h 2290027"/>
              <a:gd name="connsiteX5" fmla="*/ 1762749 w 1823277"/>
              <a:gd name="connsiteY5" fmla="*/ 876766 h 2290027"/>
              <a:gd name="connsiteX6" fmla="*/ 1704031 w 1823277"/>
              <a:gd name="connsiteY6" fmla="*/ 1007896 h 2290027"/>
              <a:gd name="connsiteX7" fmla="*/ 1762749 w 1823277"/>
              <a:gd name="connsiteY7" fmla="*/ 1148070 h 2290027"/>
              <a:gd name="connsiteX8" fmla="*/ 1112329 w 1823277"/>
              <a:gd name="connsiteY8" fmla="*/ 2038854 h 2290027"/>
              <a:gd name="connsiteX9" fmla="*/ 1112329 w 1823277"/>
              <a:gd name="connsiteY9" fmla="*/ 2043375 h 2290027"/>
              <a:gd name="connsiteX10" fmla="*/ 945147 w 1823277"/>
              <a:gd name="connsiteY10" fmla="*/ 1724850 h 2290027"/>
              <a:gd name="connsiteX11" fmla="*/ 828051 w 1823277"/>
              <a:gd name="connsiteY11" fmla="*/ 2265348 h 2290027"/>
              <a:gd name="connsiteX12" fmla="*/ 569338 w 1823277"/>
              <a:gd name="connsiteY12" fmla="*/ 2290027 h 2290027"/>
              <a:gd name="connsiteX13" fmla="*/ 233802 w 1823277"/>
              <a:gd name="connsiteY13" fmla="*/ 2196494 h 2290027"/>
              <a:gd name="connsiteX14" fmla="*/ 119109 w 1823277"/>
              <a:gd name="connsiteY14" fmla="*/ 1845947 h 2290027"/>
              <a:gd name="connsiteX15" fmla="*/ 239682 w 1823277"/>
              <a:gd name="connsiteY15" fmla="*/ 1554829 h 2290027"/>
              <a:gd name="connsiteX16" fmla="*/ 310065 w 1823277"/>
              <a:gd name="connsiteY16" fmla="*/ 1475848 h 2290027"/>
              <a:gd name="connsiteX17" fmla="*/ 335682 w 1823277"/>
              <a:gd name="connsiteY17" fmla="*/ 1429814 h 2290027"/>
              <a:gd name="connsiteX18" fmla="*/ 205527 w 1823277"/>
              <a:gd name="connsiteY18" fmla="*/ 1378102 h 2290027"/>
              <a:gd name="connsiteX19" fmla="*/ 8110 w 1823277"/>
              <a:gd name="connsiteY19" fmla="*/ 1186372 h 2290027"/>
              <a:gd name="connsiteX20" fmla="*/ 58764 w 1823277"/>
              <a:gd name="connsiteY20" fmla="*/ 953099 h 2290027"/>
              <a:gd name="connsiteX21" fmla="*/ 249146 w 1823277"/>
              <a:gd name="connsiteY21" fmla="*/ 625019 h 2290027"/>
              <a:gd name="connsiteX22" fmla="*/ 456143 w 1823277"/>
              <a:gd name="connsiteY22" fmla="*/ 418250 h 2290027"/>
              <a:gd name="connsiteX23" fmla="*/ 814751 w 1823277"/>
              <a:gd name="connsiteY23" fmla="*/ 546770 h 2290027"/>
              <a:gd name="connsiteX24" fmla="*/ 841288 w 1823277"/>
              <a:gd name="connsiteY24" fmla="*/ 415111 h 2290027"/>
              <a:gd name="connsiteX25" fmla="*/ 942132 w 1823277"/>
              <a:gd name="connsiteY25" fmla="*/ 252005 h 2290027"/>
              <a:gd name="connsiteX26" fmla="*/ 1142208 w 1823277"/>
              <a:gd name="connsiteY26" fmla="*/ 24697 h 2290027"/>
              <a:gd name="connsiteX27" fmla="*/ 1356704 w 1823277"/>
              <a:gd name="connsiteY27" fmla="*/ 73247 h 2290027"/>
              <a:gd name="connsiteX0" fmla="*/ 1356704 w 1823277"/>
              <a:gd name="connsiteY0" fmla="*/ 73247 h 2290027"/>
              <a:gd name="connsiteX1" fmla="*/ 1511660 w 1823277"/>
              <a:gd name="connsiteY1" fmla="*/ 232741 h 2290027"/>
              <a:gd name="connsiteX2" fmla="*/ 1645042 w 1823277"/>
              <a:gd name="connsiteY2" fmla="*/ 381210 h 2290027"/>
              <a:gd name="connsiteX3" fmla="*/ 1742655 w 1823277"/>
              <a:gd name="connsiteY3" fmla="*/ 613209 h 2290027"/>
              <a:gd name="connsiteX4" fmla="*/ 1823277 w 1823277"/>
              <a:gd name="connsiteY4" fmla="*/ 717667 h 2290027"/>
              <a:gd name="connsiteX5" fmla="*/ 1762749 w 1823277"/>
              <a:gd name="connsiteY5" fmla="*/ 876766 h 2290027"/>
              <a:gd name="connsiteX6" fmla="*/ 1456416 w 1823277"/>
              <a:gd name="connsiteY6" fmla="*/ 970368 h 2290027"/>
              <a:gd name="connsiteX7" fmla="*/ 1762749 w 1823277"/>
              <a:gd name="connsiteY7" fmla="*/ 1148070 h 2290027"/>
              <a:gd name="connsiteX8" fmla="*/ 1112329 w 1823277"/>
              <a:gd name="connsiteY8" fmla="*/ 2038854 h 2290027"/>
              <a:gd name="connsiteX9" fmla="*/ 1112329 w 1823277"/>
              <a:gd name="connsiteY9" fmla="*/ 2043375 h 2290027"/>
              <a:gd name="connsiteX10" fmla="*/ 945147 w 1823277"/>
              <a:gd name="connsiteY10" fmla="*/ 1724850 h 2290027"/>
              <a:gd name="connsiteX11" fmla="*/ 828051 w 1823277"/>
              <a:gd name="connsiteY11" fmla="*/ 2265348 h 2290027"/>
              <a:gd name="connsiteX12" fmla="*/ 569338 w 1823277"/>
              <a:gd name="connsiteY12" fmla="*/ 2290027 h 2290027"/>
              <a:gd name="connsiteX13" fmla="*/ 233802 w 1823277"/>
              <a:gd name="connsiteY13" fmla="*/ 2196494 h 2290027"/>
              <a:gd name="connsiteX14" fmla="*/ 119109 w 1823277"/>
              <a:gd name="connsiteY14" fmla="*/ 1845947 h 2290027"/>
              <a:gd name="connsiteX15" fmla="*/ 239682 w 1823277"/>
              <a:gd name="connsiteY15" fmla="*/ 1554829 h 2290027"/>
              <a:gd name="connsiteX16" fmla="*/ 310065 w 1823277"/>
              <a:gd name="connsiteY16" fmla="*/ 1475848 h 2290027"/>
              <a:gd name="connsiteX17" fmla="*/ 335682 w 1823277"/>
              <a:gd name="connsiteY17" fmla="*/ 1429814 h 2290027"/>
              <a:gd name="connsiteX18" fmla="*/ 205527 w 1823277"/>
              <a:gd name="connsiteY18" fmla="*/ 1378102 h 2290027"/>
              <a:gd name="connsiteX19" fmla="*/ 8110 w 1823277"/>
              <a:gd name="connsiteY19" fmla="*/ 1186372 h 2290027"/>
              <a:gd name="connsiteX20" fmla="*/ 58764 w 1823277"/>
              <a:gd name="connsiteY20" fmla="*/ 953099 h 2290027"/>
              <a:gd name="connsiteX21" fmla="*/ 249146 w 1823277"/>
              <a:gd name="connsiteY21" fmla="*/ 625019 h 2290027"/>
              <a:gd name="connsiteX22" fmla="*/ 456143 w 1823277"/>
              <a:gd name="connsiteY22" fmla="*/ 418250 h 2290027"/>
              <a:gd name="connsiteX23" fmla="*/ 814751 w 1823277"/>
              <a:gd name="connsiteY23" fmla="*/ 546770 h 2290027"/>
              <a:gd name="connsiteX24" fmla="*/ 841288 w 1823277"/>
              <a:gd name="connsiteY24" fmla="*/ 415111 h 2290027"/>
              <a:gd name="connsiteX25" fmla="*/ 942132 w 1823277"/>
              <a:gd name="connsiteY25" fmla="*/ 252005 h 2290027"/>
              <a:gd name="connsiteX26" fmla="*/ 1142208 w 1823277"/>
              <a:gd name="connsiteY26" fmla="*/ 24697 h 2290027"/>
              <a:gd name="connsiteX27" fmla="*/ 1356704 w 1823277"/>
              <a:gd name="connsiteY27" fmla="*/ 73247 h 2290027"/>
              <a:gd name="connsiteX0" fmla="*/ 1356704 w 1823277"/>
              <a:gd name="connsiteY0" fmla="*/ 73247 h 2290027"/>
              <a:gd name="connsiteX1" fmla="*/ 1511660 w 1823277"/>
              <a:gd name="connsiteY1" fmla="*/ 232741 h 2290027"/>
              <a:gd name="connsiteX2" fmla="*/ 1645042 w 1823277"/>
              <a:gd name="connsiteY2" fmla="*/ 381210 h 2290027"/>
              <a:gd name="connsiteX3" fmla="*/ 1742655 w 1823277"/>
              <a:gd name="connsiteY3" fmla="*/ 613209 h 2290027"/>
              <a:gd name="connsiteX4" fmla="*/ 1823277 w 1823277"/>
              <a:gd name="connsiteY4" fmla="*/ 717667 h 2290027"/>
              <a:gd name="connsiteX5" fmla="*/ 1630403 w 1823277"/>
              <a:gd name="connsiteY5" fmla="*/ 829857 h 2290027"/>
              <a:gd name="connsiteX6" fmla="*/ 1456416 w 1823277"/>
              <a:gd name="connsiteY6" fmla="*/ 970368 h 2290027"/>
              <a:gd name="connsiteX7" fmla="*/ 1762749 w 1823277"/>
              <a:gd name="connsiteY7" fmla="*/ 1148070 h 2290027"/>
              <a:gd name="connsiteX8" fmla="*/ 1112329 w 1823277"/>
              <a:gd name="connsiteY8" fmla="*/ 2038854 h 2290027"/>
              <a:gd name="connsiteX9" fmla="*/ 1112329 w 1823277"/>
              <a:gd name="connsiteY9" fmla="*/ 2043375 h 2290027"/>
              <a:gd name="connsiteX10" fmla="*/ 945147 w 1823277"/>
              <a:gd name="connsiteY10" fmla="*/ 1724850 h 2290027"/>
              <a:gd name="connsiteX11" fmla="*/ 828051 w 1823277"/>
              <a:gd name="connsiteY11" fmla="*/ 2265348 h 2290027"/>
              <a:gd name="connsiteX12" fmla="*/ 569338 w 1823277"/>
              <a:gd name="connsiteY12" fmla="*/ 2290027 h 2290027"/>
              <a:gd name="connsiteX13" fmla="*/ 233802 w 1823277"/>
              <a:gd name="connsiteY13" fmla="*/ 2196494 h 2290027"/>
              <a:gd name="connsiteX14" fmla="*/ 119109 w 1823277"/>
              <a:gd name="connsiteY14" fmla="*/ 1845947 h 2290027"/>
              <a:gd name="connsiteX15" fmla="*/ 239682 w 1823277"/>
              <a:gd name="connsiteY15" fmla="*/ 1554829 h 2290027"/>
              <a:gd name="connsiteX16" fmla="*/ 310065 w 1823277"/>
              <a:gd name="connsiteY16" fmla="*/ 1475848 h 2290027"/>
              <a:gd name="connsiteX17" fmla="*/ 335682 w 1823277"/>
              <a:gd name="connsiteY17" fmla="*/ 1429814 h 2290027"/>
              <a:gd name="connsiteX18" fmla="*/ 205527 w 1823277"/>
              <a:gd name="connsiteY18" fmla="*/ 1378102 h 2290027"/>
              <a:gd name="connsiteX19" fmla="*/ 8110 w 1823277"/>
              <a:gd name="connsiteY19" fmla="*/ 1186372 h 2290027"/>
              <a:gd name="connsiteX20" fmla="*/ 58764 w 1823277"/>
              <a:gd name="connsiteY20" fmla="*/ 953099 h 2290027"/>
              <a:gd name="connsiteX21" fmla="*/ 249146 w 1823277"/>
              <a:gd name="connsiteY21" fmla="*/ 625019 h 2290027"/>
              <a:gd name="connsiteX22" fmla="*/ 456143 w 1823277"/>
              <a:gd name="connsiteY22" fmla="*/ 418250 h 2290027"/>
              <a:gd name="connsiteX23" fmla="*/ 814751 w 1823277"/>
              <a:gd name="connsiteY23" fmla="*/ 546770 h 2290027"/>
              <a:gd name="connsiteX24" fmla="*/ 841288 w 1823277"/>
              <a:gd name="connsiteY24" fmla="*/ 415111 h 2290027"/>
              <a:gd name="connsiteX25" fmla="*/ 942132 w 1823277"/>
              <a:gd name="connsiteY25" fmla="*/ 252005 h 2290027"/>
              <a:gd name="connsiteX26" fmla="*/ 1142208 w 1823277"/>
              <a:gd name="connsiteY26" fmla="*/ 24697 h 2290027"/>
              <a:gd name="connsiteX27" fmla="*/ 1356704 w 1823277"/>
              <a:gd name="connsiteY27" fmla="*/ 73247 h 2290027"/>
              <a:gd name="connsiteX0" fmla="*/ 1356704 w 1823277"/>
              <a:gd name="connsiteY0" fmla="*/ 73247 h 2290027"/>
              <a:gd name="connsiteX1" fmla="*/ 1511660 w 1823277"/>
              <a:gd name="connsiteY1" fmla="*/ 232741 h 2290027"/>
              <a:gd name="connsiteX2" fmla="*/ 1645042 w 1823277"/>
              <a:gd name="connsiteY2" fmla="*/ 381210 h 2290027"/>
              <a:gd name="connsiteX3" fmla="*/ 1742655 w 1823277"/>
              <a:gd name="connsiteY3" fmla="*/ 613209 h 2290027"/>
              <a:gd name="connsiteX4" fmla="*/ 1823277 w 1823277"/>
              <a:gd name="connsiteY4" fmla="*/ 717667 h 2290027"/>
              <a:gd name="connsiteX5" fmla="*/ 1630403 w 1823277"/>
              <a:gd name="connsiteY5" fmla="*/ 829857 h 2290027"/>
              <a:gd name="connsiteX6" fmla="*/ 1456416 w 1823277"/>
              <a:gd name="connsiteY6" fmla="*/ 970368 h 2290027"/>
              <a:gd name="connsiteX7" fmla="*/ 1762749 w 1823277"/>
              <a:gd name="connsiteY7" fmla="*/ 1148070 h 2290027"/>
              <a:gd name="connsiteX8" fmla="*/ 1112329 w 1823277"/>
              <a:gd name="connsiteY8" fmla="*/ 2038854 h 2290027"/>
              <a:gd name="connsiteX9" fmla="*/ 1112329 w 1823277"/>
              <a:gd name="connsiteY9" fmla="*/ 2043375 h 2290027"/>
              <a:gd name="connsiteX10" fmla="*/ 945147 w 1823277"/>
              <a:gd name="connsiteY10" fmla="*/ 1724850 h 2290027"/>
              <a:gd name="connsiteX11" fmla="*/ 828051 w 1823277"/>
              <a:gd name="connsiteY11" fmla="*/ 2265348 h 2290027"/>
              <a:gd name="connsiteX12" fmla="*/ 569338 w 1823277"/>
              <a:gd name="connsiteY12" fmla="*/ 2290027 h 2290027"/>
              <a:gd name="connsiteX13" fmla="*/ 233802 w 1823277"/>
              <a:gd name="connsiteY13" fmla="*/ 2196494 h 2290027"/>
              <a:gd name="connsiteX14" fmla="*/ 119109 w 1823277"/>
              <a:gd name="connsiteY14" fmla="*/ 1845947 h 2290027"/>
              <a:gd name="connsiteX15" fmla="*/ 239682 w 1823277"/>
              <a:gd name="connsiteY15" fmla="*/ 1554829 h 2290027"/>
              <a:gd name="connsiteX16" fmla="*/ 310065 w 1823277"/>
              <a:gd name="connsiteY16" fmla="*/ 1475848 h 2290027"/>
              <a:gd name="connsiteX17" fmla="*/ 335682 w 1823277"/>
              <a:gd name="connsiteY17" fmla="*/ 1429814 h 2290027"/>
              <a:gd name="connsiteX18" fmla="*/ 205527 w 1823277"/>
              <a:gd name="connsiteY18" fmla="*/ 1378102 h 2290027"/>
              <a:gd name="connsiteX19" fmla="*/ 8110 w 1823277"/>
              <a:gd name="connsiteY19" fmla="*/ 1186372 h 2290027"/>
              <a:gd name="connsiteX20" fmla="*/ 58764 w 1823277"/>
              <a:gd name="connsiteY20" fmla="*/ 953099 h 2290027"/>
              <a:gd name="connsiteX21" fmla="*/ 249146 w 1823277"/>
              <a:gd name="connsiteY21" fmla="*/ 625019 h 2290027"/>
              <a:gd name="connsiteX22" fmla="*/ 456143 w 1823277"/>
              <a:gd name="connsiteY22" fmla="*/ 418250 h 2290027"/>
              <a:gd name="connsiteX23" fmla="*/ 814751 w 1823277"/>
              <a:gd name="connsiteY23" fmla="*/ 546770 h 2290027"/>
              <a:gd name="connsiteX24" fmla="*/ 841288 w 1823277"/>
              <a:gd name="connsiteY24" fmla="*/ 415111 h 2290027"/>
              <a:gd name="connsiteX25" fmla="*/ 942132 w 1823277"/>
              <a:gd name="connsiteY25" fmla="*/ 252005 h 2290027"/>
              <a:gd name="connsiteX26" fmla="*/ 1142208 w 1823277"/>
              <a:gd name="connsiteY26" fmla="*/ 24697 h 2290027"/>
              <a:gd name="connsiteX27" fmla="*/ 1356704 w 1823277"/>
              <a:gd name="connsiteY27" fmla="*/ 73247 h 2290027"/>
              <a:gd name="connsiteX0" fmla="*/ 1356704 w 1823277"/>
              <a:gd name="connsiteY0" fmla="*/ 73247 h 2290027"/>
              <a:gd name="connsiteX1" fmla="*/ 1511660 w 1823277"/>
              <a:gd name="connsiteY1" fmla="*/ 232741 h 2290027"/>
              <a:gd name="connsiteX2" fmla="*/ 1645042 w 1823277"/>
              <a:gd name="connsiteY2" fmla="*/ 381210 h 2290027"/>
              <a:gd name="connsiteX3" fmla="*/ 1742655 w 1823277"/>
              <a:gd name="connsiteY3" fmla="*/ 613209 h 2290027"/>
              <a:gd name="connsiteX4" fmla="*/ 1823277 w 1823277"/>
              <a:gd name="connsiteY4" fmla="*/ 717667 h 2290027"/>
              <a:gd name="connsiteX5" fmla="*/ 1630403 w 1823277"/>
              <a:gd name="connsiteY5" fmla="*/ 829857 h 2290027"/>
              <a:gd name="connsiteX6" fmla="*/ 1379570 w 1823277"/>
              <a:gd name="connsiteY6" fmla="*/ 965677 h 2290027"/>
              <a:gd name="connsiteX7" fmla="*/ 1762749 w 1823277"/>
              <a:gd name="connsiteY7" fmla="*/ 1148070 h 2290027"/>
              <a:gd name="connsiteX8" fmla="*/ 1112329 w 1823277"/>
              <a:gd name="connsiteY8" fmla="*/ 2038854 h 2290027"/>
              <a:gd name="connsiteX9" fmla="*/ 1112329 w 1823277"/>
              <a:gd name="connsiteY9" fmla="*/ 2043375 h 2290027"/>
              <a:gd name="connsiteX10" fmla="*/ 945147 w 1823277"/>
              <a:gd name="connsiteY10" fmla="*/ 1724850 h 2290027"/>
              <a:gd name="connsiteX11" fmla="*/ 828051 w 1823277"/>
              <a:gd name="connsiteY11" fmla="*/ 2265348 h 2290027"/>
              <a:gd name="connsiteX12" fmla="*/ 569338 w 1823277"/>
              <a:gd name="connsiteY12" fmla="*/ 2290027 h 2290027"/>
              <a:gd name="connsiteX13" fmla="*/ 233802 w 1823277"/>
              <a:gd name="connsiteY13" fmla="*/ 2196494 h 2290027"/>
              <a:gd name="connsiteX14" fmla="*/ 119109 w 1823277"/>
              <a:gd name="connsiteY14" fmla="*/ 1845947 h 2290027"/>
              <a:gd name="connsiteX15" fmla="*/ 239682 w 1823277"/>
              <a:gd name="connsiteY15" fmla="*/ 1554829 h 2290027"/>
              <a:gd name="connsiteX16" fmla="*/ 310065 w 1823277"/>
              <a:gd name="connsiteY16" fmla="*/ 1475848 h 2290027"/>
              <a:gd name="connsiteX17" fmla="*/ 335682 w 1823277"/>
              <a:gd name="connsiteY17" fmla="*/ 1429814 h 2290027"/>
              <a:gd name="connsiteX18" fmla="*/ 205527 w 1823277"/>
              <a:gd name="connsiteY18" fmla="*/ 1378102 h 2290027"/>
              <a:gd name="connsiteX19" fmla="*/ 8110 w 1823277"/>
              <a:gd name="connsiteY19" fmla="*/ 1186372 h 2290027"/>
              <a:gd name="connsiteX20" fmla="*/ 58764 w 1823277"/>
              <a:gd name="connsiteY20" fmla="*/ 953099 h 2290027"/>
              <a:gd name="connsiteX21" fmla="*/ 249146 w 1823277"/>
              <a:gd name="connsiteY21" fmla="*/ 625019 h 2290027"/>
              <a:gd name="connsiteX22" fmla="*/ 456143 w 1823277"/>
              <a:gd name="connsiteY22" fmla="*/ 418250 h 2290027"/>
              <a:gd name="connsiteX23" fmla="*/ 814751 w 1823277"/>
              <a:gd name="connsiteY23" fmla="*/ 546770 h 2290027"/>
              <a:gd name="connsiteX24" fmla="*/ 841288 w 1823277"/>
              <a:gd name="connsiteY24" fmla="*/ 415111 h 2290027"/>
              <a:gd name="connsiteX25" fmla="*/ 942132 w 1823277"/>
              <a:gd name="connsiteY25" fmla="*/ 252005 h 2290027"/>
              <a:gd name="connsiteX26" fmla="*/ 1142208 w 1823277"/>
              <a:gd name="connsiteY26" fmla="*/ 24697 h 2290027"/>
              <a:gd name="connsiteX27" fmla="*/ 1356704 w 1823277"/>
              <a:gd name="connsiteY27" fmla="*/ 73247 h 2290027"/>
              <a:gd name="connsiteX0" fmla="*/ 1356704 w 1823277"/>
              <a:gd name="connsiteY0" fmla="*/ 73247 h 2290027"/>
              <a:gd name="connsiteX1" fmla="*/ 1511660 w 1823277"/>
              <a:gd name="connsiteY1" fmla="*/ 232741 h 2290027"/>
              <a:gd name="connsiteX2" fmla="*/ 1645042 w 1823277"/>
              <a:gd name="connsiteY2" fmla="*/ 381210 h 2290027"/>
              <a:gd name="connsiteX3" fmla="*/ 1742655 w 1823277"/>
              <a:gd name="connsiteY3" fmla="*/ 613209 h 2290027"/>
              <a:gd name="connsiteX4" fmla="*/ 1823277 w 1823277"/>
              <a:gd name="connsiteY4" fmla="*/ 717667 h 2290027"/>
              <a:gd name="connsiteX5" fmla="*/ 1630403 w 1823277"/>
              <a:gd name="connsiteY5" fmla="*/ 829857 h 2290027"/>
              <a:gd name="connsiteX6" fmla="*/ 1379570 w 1823277"/>
              <a:gd name="connsiteY6" fmla="*/ 965677 h 2290027"/>
              <a:gd name="connsiteX7" fmla="*/ 1762749 w 1823277"/>
              <a:gd name="connsiteY7" fmla="*/ 1148070 h 2290027"/>
              <a:gd name="connsiteX8" fmla="*/ 1112329 w 1823277"/>
              <a:gd name="connsiteY8" fmla="*/ 2038854 h 2290027"/>
              <a:gd name="connsiteX9" fmla="*/ 1112329 w 1823277"/>
              <a:gd name="connsiteY9" fmla="*/ 2043375 h 2290027"/>
              <a:gd name="connsiteX10" fmla="*/ 1021993 w 1823277"/>
              <a:gd name="connsiteY10" fmla="*/ 1743614 h 2290027"/>
              <a:gd name="connsiteX11" fmla="*/ 828051 w 1823277"/>
              <a:gd name="connsiteY11" fmla="*/ 2265348 h 2290027"/>
              <a:gd name="connsiteX12" fmla="*/ 569338 w 1823277"/>
              <a:gd name="connsiteY12" fmla="*/ 2290027 h 2290027"/>
              <a:gd name="connsiteX13" fmla="*/ 233802 w 1823277"/>
              <a:gd name="connsiteY13" fmla="*/ 2196494 h 2290027"/>
              <a:gd name="connsiteX14" fmla="*/ 119109 w 1823277"/>
              <a:gd name="connsiteY14" fmla="*/ 1845947 h 2290027"/>
              <a:gd name="connsiteX15" fmla="*/ 239682 w 1823277"/>
              <a:gd name="connsiteY15" fmla="*/ 1554829 h 2290027"/>
              <a:gd name="connsiteX16" fmla="*/ 310065 w 1823277"/>
              <a:gd name="connsiteY16" fmla="*/ 1475848 h 2290027"/>
              <a:gd name="connsiteX17" fmla="*/ 335682 w 1823277"/>
              <a:gd name="connsiteY17" fmla="*/ 1429814 h 2290027"/>
              <a:gd name="connsiteX18" fmla="*/ 205527 w 1823277"/>
              <a:gd name="connsiteY18" fmla="*/ 1378102 h 2290027"/>
              <a:gd name="connsiteX19" fmla="*/ 8110 w 1823277"/>
              <a:gd name="connsiteY19" fmla="*/ 1186372 h 2290027"/>
              <a:gd name="connsiteX20" fmla="*/ 58764 w 1823277"/>
              <a:gd name="connsiteY20" fmla="*/ 953099 h 2290027"/>
              <a:gd name="connsiteX21" fmla="*/ 249146 w 1823277"/>
              <a:gd name="connsiteY21" fmla="*/ 625019 h 2290027"/>
              <a:gd name="connsiteX22" fmla="*/ 456143 w 1823277"/>
              <a:gd name="connsiteY22" fmla="*/ 418250 h 2290027"/>
              <a:gd name="connsiteX23" fmla="*/ 814751 w 1823277"/>
              <a:gd name="connsiteY23" fmla="*/ 546770 h 2290027"/>
              <a:gd name="connsiteX24" fmla="*/ 841288 w 1823277"/>
              <a:gd name="connsiteY24" fmla="*/ 415111 h 2290027"/>
              <a:gd name="connsiteX25" fmla="*/ 942132 w 1823277"/>
              <a:gd name="connsiteY25" fmla="*/ 252005 h 2290027"/>
              <a:gd name="connsiteX26" fmla="*/ 1142208 w 1823277"/>
              <a:gd name="connsiteY26" fmla="*/ 24697 h 2290027"/>
              <a:gd name="connsiteX27" fmla="*/ 1356704 w 1823277"/>
              <a:gd name="connsiteY27" fmla="*/ 73247 h 2290027"/>
              <a:gd name="connsiteX0" fmla="*/ 1356704 w 1823277"/>
              <a:gd name="connsiteY0" fmla="*/ 73247 h 2290027"/>
              <a:gd name="connsiteX1" fmla="*/ 1511660 w 1823277"/>
              <a:gd name="connsiteY1" fmla="*/ 232741 h 2290027"/>
              <a:gd name="connsiteX2" fmla="*/ 1645042 w 1823277"/>
              <a:gd name="connsiteY2" fmla="*/ 381210 h 2290027"/>
              <a:gd name="connsiteX3" fmla="*/ 1742655 w 1823277"/>
              <a:gd name="connsiteY3" fmla="*/ 613209 h 2290027"/>
              <a:gd name="connsiteX4" fmla="*/ 1823277 w 1823277"/>
              <a:gd name="connsiteY4" fmla="*/ 717667 h 2290027"/>
              <a:gd name="connsiteX5" fmla="*/ 1630403 w 1823277"/>
              <a:gd name="connsiteY5" fmla="*/ 829857 h 2290027"/>
              <a:gd name="connsiteX6" fmla="*/ 1503377 w 1823277"/>
              <a:gd name="connsiteY6" fmla="*/ 975059 h 2290027"/>
              <a:gd name="connsiteX7" fmla="*/ 1762749 w 1823277"/>
              <a:gd name="connsiteY7" fmla="*/ 1148070 h 2290027"/>
              <a:gd name="connsiteX8" fmla="*/ 1112329 w 1823277"/>
              <a:gd name="connsiteY8" fmla="*/ 2038854 h 2290027"/>
              <a:gd name="connsiteX9" fmla="*/ 1112329 w 1823277"/>
              <a:gd name="connsiteY9" fmla="*/ 2043375 h 2290027"/>
              <a:gd name="connsiteX10" fmla="*/ 1021993 w 1823277"/>
              <a:gd name="connsiteY10" fmla="*/ 1743614 h 2290027"/>
              <a:gd name="connsiteX11" fmla="*/ 828051 w 1823277"/>
              <a:gd name="connsiteY11" fmla="*/ 2265348 h 2290027"/>
              <a:gd name="connsiteX12" fmla="*/ 569338 w 1823277"/>
              <a:gd name="connsiteY12" fmla="*/ 2290027 h 2290027"/>
              <a:gd name="connsiteX13" fmla="*/ 233802 w 1823277"/>
              <a:gd name="connsiteY13" fmla="*/ 2196494 h 2290027"/>
              <a:gd name="connsiteX14" fmla="*/ 119109 w 1823277"/>
              <a:gd name="connsiteY14" fmla="*/ 1845947 h 2290027"/>
              <a:gd name="connsiteX15" fmla="*/ 239682 w 1823277"/>
              <a:gd name="connsiteY15" fmla="*/ 1554829 h 2290027"/>
              <a:gd name="connsiteX16" fmla="*/ 310065 w 1823277"/>
              <a:gd name="connsiteY16" fmla="*/ 1475848 h 2290027"/>
              <a:gd name="connsiteX17" fmla="*/ 335682 w 1823277"/>
              <a:gd name="connsiteY17" fmla="*/ 1429814 h 2290027"/>
              <a:gd name="connsiteX18" fmla="*/ 205527 w 1823277"/>
              <a:gd name="connsiteY18" fmla="*/ 1378102 h 2290027"/>
              <a:gd name="connsiteX19" fmla="*/ 8110 w 1823277"/>
              <a:gd name="connsiteY19" fmla="*/ 1186372 h 2290027"/>
              <a:gd name="connsiteX20" fmla="*/ 58764 w 1823277"/>
              <a:gd name="connsiteY20" fmla="*/ 953099 h 2290027"/>
              <a:gd name="connsiteX21" fmla="*/ 249146 w 1823277"/>
              <a:gd name="connsiteY21" fmla="*/ 625019 h 2290027"/>
              <a:gd name="connsiteX22" fmla="*/ 456143 w 1823277"/>
              <a:gd name="connsiteY22" fmla="*/ 418250 h 2290027"/>
              <a:gd name="connsiteX23" fmla="*/ 814751 w 1823277"/>
              <a:gd name="connsiteY23" fmla="*/ 546770 h 2290027"/>
              <a:gd name="connsiteX24" fmla="*/ 841288 w 1823277"/>
              <a:gd name="connsiteY24" fmla="*/ 415111 h 2290027"/>
              <a:gd name="connsiteX25" fmla="*/ 942132 w 1823277"/>
              <a:gd name="connsiteY25" fmla="*/ 252005 h 2290027"/>
              <a:gd name="connsiteX26" fmla="*/ 1142208 w 1823277"/>
              <a:gd name="connsiteY26" fmla="*/ 24697 h 2290027"/>
              <a:gd name="connsiteX27" fmla="*/ 1356704 w 1823277"/>
              <a:gd name="connsiteY27" fmla="*/ 73247 h 2290027"/>
              <a:gd name="connsiteX0" fmla="*/ 1356704 w 1771928"/>
              <a:gd name="connsiteY0" fmla="*/ 73247 h 2290027"/>
              <a:gd name="connsiteX1" fmla="*/ 1511660 w 1771928"/>
              <a:gd name="connsiteY1" fmla="*/ 232741 h 2290027"/>
              <a:gd name="connsiteX2" fmla="*/ 1645042 w 1771928"/>
              <a:gd name="connsiteY2" fmla="*/ 381210 h 2290027"/>
              <a:gd name="connsiteX3" fmla="*/ 1742655 w 1771928"/>
              <a:gd name="connsiteY3" fmla="*/ 613209 h 2290027"/>
              <a:gd name="connsiteX4" fmla="*/ 1630403 w 1771928"/>
              <a:gd name="connsiteY4" fmla="*/ 829857 h 2290027"/>
              <a:gd name="connsiteX5" fmla="*/ 1503377 w 1771928"/>
              <a:gd name="connsiteY5" fmla="*/ 975059 h 2290027"/>
              <a:gd name="connsiteX6" fmla="*/ 1762749 w 1771928"/>
              <a:gd name="connsiteY6" fmla="*/ 1148070 h 2290027"/>
              <a:gd name="connsiteX7" fmla="*/ 1112329 w 1771928"/>
              <a:gd name="connsiteY7" fmla="*/ 2038854 h 2290027"/>
              <a:gd name="connsiteX8" fmla="*/ 1112329 w 1771928"/>
              <a:gd name="connsiteY8" fmla="*/ 2043375 h 2290027"/>
              <a:gd name="connsiteX9" fmla="*/ 1021993 w 1771928"/>
              <a:gd name="connsiteY9" fmla="*/ 1743614 h 2290027"/>
              <a:gd name="connsiteX10" fmla="*/ 828051 w 1771928"/>
              <a:gd name="connsiteY10" fmla="*/ 2265348 h 2290027"/>
              <a:gd name="connsiteX11" fmla="*/ 569338 w 1771928"/>
              <a:gd name="connsiteY11" fmla="*/ 2290027 h 2290027"/>
              <a:gd name="connsiteX12" fmla="*/ 233802 w 1771928"/>
              <a:gd name="connsiteY12" fmla="*/ 2196494 h 2290027"/>
              <a:gd name="connsiteX13" fmla="*/ 119109 w 1771928"/>
              <a:gd name="connsiteY13" fmla="*/ 1845947 h 2290027"/>
              <a:gd name="connsiteX14" fmla="*/ 239682 w 1771928"/>
              <a:gd name="connsiteY14" fmla="*/ 1554829 h 2290027"/>
              <a:gd name="connsiteX15" fmla="*/ 310065 w 1771928"/>
              <a:gd name="connsiteY15" fmla="*/ 1475848 h 2290027"/>
              <a:gd name="connsiteX16" fmla="*/ 335682 w 1771928"/>
              <a:gd name="connsiteY16" fmla="*/ 1429814 h 2290027"/>
              <a:gd name="connsiteX17" fmla="*/ 205527 w 1771928"/>
              <a:gd name="connsiteY17" fmla="*/ 1378102 h 2290027"/>
              <a:gd name="connsiteX18" fmla="*/ 8110 w 1771928"/>
              <a:gd name="connsiteY18" fmla="*/ 1186372 h 2290027"/>
              <a:gd name="connsiteX19" fmla="*/ 58764 w 1771928"/>
              <a:gd name="connsiteY19" fmla="*/ 953099 h 2290027"/>
              <a:gd name="connsiteX20" fmla="*/ 249146 w 1771928"/>
              <a:gd name="connsiteY20" fmla="*/ 625019 h 2290027"/>
              <a:gd name="connsiteX21" fmla="*/ 456143 w 1771928"/>
              <a:gd name="connsiteY21" fmla="*/ 418250 h 2290027"/>
              <a:gd name="connsiteX22" fmla="*/ 814751 w 1771928"/>
              <a:gd name="connsiteY22" fmla="*/ 546770 h 2290027"/>
              <a:gd name="connsiteX23" fmla="*/ 841288 w 1771928"/>
              <a:gd name="connsiteY23" fmla="*/ 415111 h 2290027"/>
              <a:gd name="connsiteX24" fmla="*/ 942132 w 1771928"/>
              <a:gd name="connsiteY24" fmla="*/ 252005 h 2290027"/>
              <a:gd name="connsiteX25" fmla="*/ 1142208 w 1771928"/>
              <a:gd name="connsiteY25" fmla="*/ 24697 h 2290027"/>
              <a:gd name="connsiteX26" fmla="*/ 1356704 w 1771928"/>
              <a:gd name="connsiteY26" fmla="*/ 73247 h 2290027"/>
              <a:gd name="connsiteX0" fmla="*/ 1356704 w 1771928"/>
              <a:gd name="connsiteY0" fmla="*/ 73247 h 2290027"/>
              <a:gd name="connsiteX1" fmla="*/ 1511660 w 1771928"/>
              <a:gd name="connsiteY1" fmla="*/ 232741 h 2290027"/>
              <a:gd name="connsiteX2" fmla="*/ 1645042 w 1771928"/>
              <a:gd name="connsiteY2" fmla="*/ 381210 h 2290027"/>
              <a:gd name="connsiteX3" fmla="*/ 1734117 w 1771928"/>
              <a:gd name="connsiteY3" fmla="*/ 650737 h 2290027"/>
              <a:gd name="connsiteX4" fmla="*/ 1630403 w 1771928"/>
              <a:gd name="connsiteY4" fmla="*/ 829857 h 2290027"/>
              <a:gd name="connsiteX5" fmla="*/ 1503377 w 1771928"/>
              <a:gd name="connsiteY5" fmla="*/ 975059 h 2290027"/>
              <a:gd name="connsiteX6" fmla="*/ 1762749 w 1771928"/>
              <a:gd name="connsiteY6" fmla="*/ 1148070 h 2290027"/>
              <a:gd name="connsiteX7" fmla="*/ 1112329 w 1771928"/>
              <a:gd name="connsiteY7" fmla="*/ 2038854 h 2290027"/>
              <a:gd name="connsiteX8" fmla="*/ 1112329 w 1771928"/>
              <a:gd name="connsiteY8" fmla="*/ 2043375 h 2290027"/>
              <a:gd name="connsiteX9" fmla="*/ 1021993 w 1771928"/>
              <a:gd name="connsiteY9" fmla="*/ 1743614 h 2290027"/>
              <a:gd name="connsiteX10" fmla="*/ 828051 w 1771928"/>
              <a:gd name="connsiteY10" fmla="*/ 2265348 h 2290027"/>
              <a:gd name="connsiteX11" fmla="*/ 569338 w 1771928"/>
              <a:gd name="connsiteY11" fmla="*/ 2290027 h 2290027"/>
              <a:gd name="connsiteX12" fmla="*/ 233802 w 1771928"/>
              <a:gd name="connsiteY12" fmla="*/ 2196494 h 2290027"/>
              <a:gd name="connsiteX13" fmla="*/ 119109 w 1771928"/>
              <a:gd name="connsiteY13" fmla="*/ 1845947 h 2290027"/>
              <a:gd name="connsiteX14" fmla="*/ 239682 w 1771928"/>
              <a:gd name="connsiteY14" fmla="*/ 1554829 h 2290027"/>
              <a:gd name="connsiteX15" fmla="*/ 310065 w 1771928"/>
              <a:gd name="connsiteY15" fmla="*/ 1475848 h 2290027"/>
              <a:gd name="connsiteX16" fmla="*/ 335682 w 1771928"/>
              <a:gd name="connsiteY16" fmla="*/ 1429814 h 2290027"/>
              <a:gd name="connsiteX17" fmla="*/ 205527 w 1771928"/>
              <a:gd name="connsiteY17" fmla="*/ 1378102 h 2290027"/>
              <a:gd name="connsiteX18" fmla="*/ 8110 w 1771928"/>
              <a:gd name="connsiteY18" fmla="*/ 1186372 h 2290027"/>
              <a:gd name="connsiteX19" fmla="*/ 58764 w 1771928"/>
              <a:gd name="connsiteY19" fmla="*/ 953099 h 2290027"/>
              <a:gd name="connsiteX20" fmla="*/ 249146 w 1771928"/>
              <a:gd name="connsiteY20" fmla="*/ 625019 h 2290027"/>
              <a:gd name="connsiteX21" fmla="*/ 456143 w 1771928"/>
              <a:gd name="connsiteY21" fmla="*/ 418250 h 2290027"/>
              <a:gd name="connsiteX22" fmla="*/ 814751 w 1771928"/>
              <a:gd name="connsiteY22" fmla="*/ 546770 h 2290027"/>
              <a:gd name="connsiteX23" fmla="*/ 841288 w 1771928"/>
              <a:gd name="connsiteY23" fmla="*/ 415111 h 2290027"/>
              <a:gd name="connsiteX24" fmla="*/ 942132 w 1771928"/>
              <a:gd name="connsiteY24" fmla="*/ 252005 h 2290027"/>
              <a:gd name="connsiteX25" fmla="*/ 1142208 w 1771928"/>
              <a:gd name="connsiteY25" fmla="*/ 24697 h 2290027"/>
              <a:gd name="connsiteX26" fmla="*/ 1356704 w 1771928"/>
              <a:gd name="connsiteY26" fmla="*/ 73247 h 2290027"/>
              <a:gd name="connsiteX0" fmla="*/ 1142208 w 1771928"/>
              <a:gd name="connsiteY0" fmla="*/ 51 h 2265381"/>
              <a:gd name="connsiteX1" fmla="*/ 1511660 w 1771928"/>
              <a:gd name="connsiteY1" fmla="*/ 208095 h 2265381"/>
              <a:gd name="connsiteX2" fmla="*/ 1645042 w 1771928"/>
              <a:gd name="connsiteY2" fmla="*/ 356564 h 2265381"/>
              <a:gd name="connsiteX3" fmla="*/ 1734117 w 1771928"/>
              <a:gd name="connsiteY3" fmla="*/ 626091 h 2265381"/>
              <a:gd name="connsiteX4" fmla="*/ 1630403 w 1771928"/>
              <a:gd name="connsiteY4" fmla="*/ 805211 h 2265381"/>
              <a:gd name="connsiteX5" fmla="*/ 1503377 w 1771928"/>
              <a:gd name="connsiteY5" fmla="*/ 950413 h 2265381"/>
              <a:gd name="connsiteX6" fmla="*/ 1762749 w 1771928"/>
              <a:gd name="connsiteY6" fmla="*/ 1123424 h 2265381"/>
              <a:gd name="connsiteX7" fmla="*/ 1112329 w 1771928"/>
              <a:gd name="connsiteY7" fmla="*/ 2014208 h 2265381"/>
              <a:gd name="connsiteX8" fmla="*/ 1112329 w 1771928"/>
              <a:gd name="connsiteY8" fmla="*/ 2018729 h 2265381"/>
              <a:gd name="connsiteX9" fmla="*/ 1021993 w 1771928"/>
              <a:gd name="connsiteY9" fmla="*/ 1718968 h 2265381"/>
              <a:gd name="connsiteX10" fmla="*/ 828051 w 1771928"/>
              <a:gd name="connsiteY10" fmla="*/ 2240702 h 2265381"/>
              <a:gd name="connsiteX11" fmla="*/ 569338 w 1771928"/>
              <a:gd name="connsiteY11" fmla="*/ 2265381 h 2265381"/>
              <a:gd name="connsiteX12" fmla="*/ 233802 w 1771928"/>
              <a:gd name="connsiteY12" fmla="*/ 2171848 h 2265381"/>
              <a:gd name="connsiteX13" fmla="*/ 119109 w 1771928"/>
              <a:gd name="connsiteY13" fmla="*/ 1821301 h 2265381"/>
              <a:gd name="connsiteX14" fmla="*/ 239682 w 1771928"/>
              <a:gd name="connsiteY14" fmla="*/ 1530183 h 2265381"/>
              <a:gd name="connsiteX15" fmla="*/ 310065 w 1771928"/>
              <a:gd name="connsiteY15" fmla="*/ 1451202 h 2265381"/>
              <a:gd name="connsiteX16" fmla="*/ 335682 w 1771928"/>
              <a:gd name="connsiteY16" fmla="*/ 1405168 h 2265381"/>
              <a:gd name="connsiteX17" fmla="*/ 205527 w 1771928"/>
              <a:gd name="connsiteY17" fmla="*/ 1353456 h 2265381"/>
              <a:gd name="connsiteX18" fmla="*/ 8110 w 1771928"/>
              <a:gd name="connsiteY18" fmla="*/ 1161726 h 2265381"/>
              <a:gd name="connsiteX19" fmla="*/ 58764 w 1771928"/>
              <a:gd name="connsiteY19" fmla="*/ 928453 h 2265381"/>
              <a:gd name="connsiteX20" fmla="*/ 249146 w 1771928"/>
              <a:gd name="connsiteY20" fmla="*/ 600373 h 2265381"/>
              <a:gd name="connsiteX21" fmla="*/ 456143 w 1771928"/>
              <a:gd name="connsiteY21" fmla="*/ 393604 h 2265381"/>
              <a:gd name="connsiteX22" fmla="*/ 814751 w 1771928"/>
              <a:gd name="connsiteY22" fmla="*/ 522124 h 2265381"/>
              <a:gd name="connsiteX23" fmla="*/ 841288 w 1771928"/>
              <a:gd name="connsiteY23" fmla="*/ 390465 h 2265381"/>
              <a:gd name="connsiteX24" fmla="*/ 942132 w 1771928"/>
              <a:gd name="connsiteY24" fmla="*/ 227359 h 2265381"/>
              <a:gd name="connsiteX25" fmla="*/ 1142208 w 1771928"/>
              <a:gd name="connsiteY25" fmla="*/ 51 h 2265381"/>
              <a:gd name="connsiteX0" fmla="*/ 1142208 w 1771928"/>
              <a:gd name="connsiteY0" fmla="*/ 51 h 2265381"/>
              <a:gd name="connsiteX1" fmla="*/ 1511660 w 1771928"/>
              <a:gd name="connsiteY1" fmla="*/ 208095 h 2265381"/>
              <a:gd name="connsiteX2" fmla="*/ 1645042 w 1771928"/>
              <a:gd name="connsiteY2" fmla="*/ 356564 h 2265381"/>
              <a:gd name="connsiteX3" fmla="*/ 1734117 w 1771928"/>
              <a:gd name="connsiteY3" fmla="*/ 626091 h 2265381"/>
              <a:gd name="connsiteX4" fmla="*/ 1630403 w 1771928"/>
              <a:gd name="connsiteY4" fmla="*/ 805211 h 2265381"/>
              <a:gd name="connsiteX5" fmla="*/ 1503377 w 1771928"/>
              <a:gd name="connsiteY5" fmla="*/ 950413 h 2265381"/>
              <a:gd name="connsiteX6" fmla="*/ 1762749 w 1771928"/>
              <a:gd name="connsiteY6" fmla="*/ 1123424 h 2265381"/>
              <a:gd name="connsiteX7" fmla="*/ 1112329 w 1771928"/>
              <a:gd name="connsiteY7" fmla="*/ 2014208 h 2265381"/>
              <a:gd name="connsiteX8" fmla="*/ 1291636 w 1771928"/>
              <a:gd name="connsiteY8" fmla="*/ 1943674 h 2265381"/>
              <a:gd name="connsiteX9" fmla="*/ 1021993 w 1771928"/>
              <a:gd name="connsiteY9" fmla="*/ 1718968 h 2265381"/>
              <a:gd name="connsiteX10" fmla="*/ 828051 w 1771928"/>
              <a:gd name="connsiteY10" fmla="*/ 2240702 h 2265381"/>
              <a:gd name="connsiteX11" fmla="*/ 569338 w 1771928"/>
              <a:gd name="connsiteY11" fmla="*/ 2265381 h 2265381"/>
              <a:gd name="connsiteX12" fmla="*/ 233802 w 1771928"/>
              <a:gd name="connsiteY12" fmla="*/ 2171848 h 2265381"/>
              <a:gd name="connsiteX13" fmla="*/ 119109 w 1771928"/>
              <a:gd name="connsiteY13" fmla="*/ 1821301 h 2265381"/>
              <a:gd name="connsiteX14" fmla="*/ 239682 w 1771928"/>
              <a:gd name="connsiteY14" fmla="*/ 1530183 h 2265381"/>
              <a:gd name="connsiteX15" fmla="*/ 310065 w 1771928"/>
              <a:gd name="connsiteY15" fmla="*/ 1451202 h 2265381"/>
              <a:gd name="connsiteX16" fmla="*/ 335682 w 1771928"/>
              <a:gd name="connsiteY16" fmla="*/ 1405168 h 2265381"/>
              <a:gd name="connsiteX17" fmla="*/ 205527 w 1771928"/>
              <a:gd name="connsiteY17" fmla="*/ 1353456 h 2265381"/>
              <a:gd name="connsiteX18" fmla="*/ 8110 w 1771928"/>
              <a:gd name="connsiteY18" fmla="*/ 1161726 h 2265381"/>
              <a:gd name="connsiteX19" fmla="*/ 58764 w 1771928"/>
              <a:gd name="connsiteY19" fmla="*/ 928453 h 2265381"/>
              <a:gd name="connsiteX20" fmla="*/ 249146 w 1771928"/>
              <a:gd name="connsiteY20" fmla="*/ 600373 h 2265381"/>
              <a:gd name="connsiteX21" fmla="*/ 456143 w 1771928"/>
              <a:gd name="connsiteY21" fmla="*/ 393604 h 2265381"/>
              <a:gd name="connsiteX22" fmla="*/ 814751 w 1771928"/>
              <a:gd name="connsiteY22" fmla="*/ 522124 h 2265381"/>
              <a:gd name="connsiteX23" fmla="*/ 841288 w 1771928"/>
              <a:gd name="connsiteY23" fmla="*/ 390465 h 2265381"/>
              <a:gd name="connsiteX24" fmla="*/ 942132 w 1771928"/>
              <a:gd name="connsiteY24" fmla="*/ 227359 h 2265381"/>
              <a:gd name="connsiteX25" fmla="*/ 1142208 w 1771928"/>
              <a:gd name="connsiteY25" fmla="*/ 51 h 2265381"/>
              <a:gd name="connsiteX0" fmla="*/ 1142208 w 1771928"/>
              <a:gd name="connsiteY0" fmla="*/ 51 h 2265381"/>
              <a:gd name="connsiteX1" fmla="*/ 1511660 w 1771928"/>
              <a:gd name="connsiteY1" fmla="*/ 208095 h 2265381"/>
              <a:gd name="connsiteX2" fmla="*/ 1645042 w 1771928"/>
              <a:gd name="connsiteY2" fmla="*/ 356564 h 2265381"/>
              <a:gd name="connsiteX3" fmla="*/ 1734117 w 1771928"/>
              <a:gd name="connsiteY3" fmla="*/ 626091 h 2265381"/>
              <a:gd name="connsiteX4" fmla="*/ 1630403 w 1771928"/>
              <a:gd name="connsiteY4" fmla="*/ 805211 h 2265381"/>
              <a:gd name="connsiteX5" fmla="*/ 1503377 w 1771928"/>
              <a:gd name="connsiteY5" fmla="*/ 950413 h 2265381"/>
              <a:gd name="connsiteX6" fmla="*/ 1762749 w 1771928"/>
              <a:gd name="connsiteY6" fmla="*/ 1123424 h 2265381"/>
              <a:gd name="connsiteX7" fmla="*/ 1112329 w 1771928"/>
              <a:gd name="connsiteY7" fmla="*/ 2014208 h 2265381"/>
              <a:gd name="connsiteX8" fmla="*/ 1021993 w 1771928"/>
              <a:gd name="connsiteY8" fmla="*/ 1718968 h 2265381"/>
              <a:gd name="connsiteX9" fmla="*/ 828051 w 1771928"/>
              <a:gd name="connsiteY9" fmla="*/ 2240702 h 2265381"/>
              <a:gd name="connsiteX10" fmla="*/ 569338 w 1771928"/>
              <a:gd name="connsiteY10" fmla="*/ 2265381 h 2265381"/>
              <a:gd name="connsiteX11" fmla="*/ 233802 w 1771928"/>
              <a:gd name="connsiteY11" fmla="*/ 2171848 h 2265381"/>
              <a:gd name="connsiteX12" fmla="*/ 119109 w 1771928"/>
              <a:gd name="connsiteY12" fmla="*/ 1821301 h 2265381"/>
              <a:gd name="connsiteX13" fmla="*/ 239682 w 1771928"/>
              <a:gd name="connsiteY13" fmla="*/ 1530183 h 2265381"/>
              <a:gd name="connsiteX14" fmla="*/ 310065 w 1771928"/>
              <a:gd name="connsiteY14" fmla="*/ 1451202 h 2265381"/>
              <a:gd name="connsiteX15" fmla="*/ 335682 w 1771928"/>
              <a:gd name="connsiteY15" fmla="*/ 1405168 h 2265381"/>
              <a:gd name="connsiteX16" fmla="*/ 205527 w 1771928"/>
              <a:gd name="connsiteY16" fmla="*/ 1353456 h 2265381"/>
              <a:gd name="connsiteX17" fmla="*/ 8110 w 1771928"/>
              <a:gd name="connsiteY17" fmla="*/ 1161726 h 2265381"/>
              <a:gd name="connsiteX18" fmla="*/ 58764 w 1771928"/>
              <a:gd name="connsiteY18" fmla="*/ 928453 h 2265381"/>
              <a:gd name="connsiteX19" fmla="*/ 249146 w 1771928"/>
              <a:gd name="connsiteY19" fmla="*/ 600373 h 2265381"/>
              <a:gd name="connsiteX20" fmla="*/ 456143 w 1771928"/>
              <a:gd name="connsiteY20" fmla="*/ 393604 h 2265381"/>
              <a:gd name="connsiteX21" fmla="*/ 814751 w 1771928"/>
              <a:gd name="connsiteY21" fmla="*/ 522124 h 2265381"/>
              <a:gd name="connsiteX22" fmla="*/ 841288 w 1771928"/>
              <a:gd name="connsiteY22" fmla="*/ 390465 h 2265381"/>
              <a:gd name="connsiteX23" fmla="*/ 942132 w 1771928"/>
              <a:gd name="connsiteY23" fmla="*/ 227359 h 2265381"/>
              <a:gd name="connsiteX24" fmla="*/ 1142208 w 1771928"/>
              <a:gd name="connsiteY24" fmla="*/ 51 h 2265381"/>
              <a:gd name="connsiteX0" fmla="*/ 1142208 w 1766012"/>
              <a:gd name="connsiteY0" fmla="*/ 51 h 2265381"/>
              <a:gd name="connsiteX1" fmla="*/ 1511660 w 1766012"/>
              <a:gd name="connsiteY1" fmla="*/ 208095 h 2265381"/>
              <a:gd name="connsiteX2" fmla="*/ 1645042 w 1766012"/>
              <a:gd name="connsiteY2" fmla="*/ 356564 h 2265381"/>
              <a:gd name="connsiteX3" fmla="*/ 1734117 w 1766012"/>
              <a:gd name="connsiteY3" fmla="*/ 626091 h 2265381"/>
              <a:gd name="connsiteX4" fmla="*/ 1630403 w 1766012"/>
              <a:gd name="connsiteY4" fmla="*/ 805211 h 2265381"/>
              <a:gd name="connsiteX5" fmla="*/ 1503377 w 1766012"/>
              <a:gd name="connsiteY5" fmla="*/ 950413 h 2265381"/>
              <a:gd name="connsiteX6" fmla="*/ 1762749 w 1766012"/>
              <a:gd name="connsiteY6" fmla="*/ 1123424 h 2265381"/>
              <a:gd name="connsiteX7" fmla="*/ 1287367 w 1766012"/>
              <a:gd name="connsiteY7" fmla="*/ 1901625 h 2265381"/>
              <a:gd name="connsiteX8" fmla="*/ 1021993 w 1766012"/>
              <a:gd name="connsiteY8" fmla="*/ 1718968 h 2265381"/>
              <a:gd name="connsiteX9" fmla="*/ 828051 w 1766012"/>
              <a:gd name="connsiteY9" fmla="*/ 2240702 h 2265381"/>
              <a:gd name="connsiteX10" fmla="*/ 569338 w 1766012"/>
              <a:gd name="connsiteY10" fmla="*/ 2265381 h 2265381"/>
              <a:gd name="connsiteX11" fmla="*/ 233802 w 1766012"/>
              <a:gd name="connsiteY11" fmla="*/ 2171848 h 2265381"/>
              <a:gd name="connsiteX12" fmla="*/ 119109 w 1766012"/>
              <a:gd name="connsiteY12" fmla="*/ 1821301 h 2265381"/>
              <a:gd name="connsiteX13" fmla="*/ 239682 w 1766012"/>
              <a:gd name="connsiteY13" fmla="*/ 1530183 h 2265381"/>
              <a:gd name="connsiteX14" fmla="*/ 310065 w 1766012"/>
              <a:gd name="connsiteY14" fmla="*/ 1451202 h 2265381"/>
              <a:gd name="connsiteX15" fmla="*/ 335682 w 1766012"/>
              <a:gd name="connsiteY15" fmla="*/ 1405168 h 2265381"/>
              <a:gd name="connsiteX16" fmla="*/ 205527 w 1766012"/>
              <a:gd name="connsiteY16" fmla="*/ 1353456 h 2265381"/>
              <a:gd name="connsiteX17" fmla="*/ 8110 w 1766012"/>
              <a:gd name="connsiteY17" fmla="*/ 1161726 h 2265381"/>
              <a:gd name="connsiteX18" fmla="*/ 58764 w 1766012"/>
              <a:gd name="connsiteY18" fmla="*/ 928453 h 2265381"/>
              <a:gd name="connsiteX19" fmla="*/ 249146 w 1766012"/>
              <a:gd name="connsiteY19" fmla="*/ 600373 h 2265381"/>
              <a:gd name="connsiteX20" fmla="*/ 456143 w 1766012"/>
              <a:gd name="connsiteY20" fmla="*/ 393604 h 2265381"/>
              <a:gd name="connsiteX21" fmla="*/ 814751 w 1766012"/>
              <a:gd name="connsiteY21" fmla="*/ 522124 h 2265381"/>
              <a:gd name="connsiteX22" fmla="*/ 841288 w 1766012"/>
              <a:gd name="connsiteY22" fmla="*/ 390465 h 2265381"/>
              <a:gd name="connsiteX23" fmla="*/ 942132 w 1766012"/>
              <a:gd name="connsiteY23" fmla="*/ 227359 h 2265381"/>
              <a:gd name="connsiteX24" fmla="*/ 1142208 w 1766012"/>
              <a:gd name="connsiteY24" fmla="*/ 51 h 2265381"/>
              <a:gd name="connsiteX0" fmla="*/ 1142208 w 1766012"/>
              <a:gd name="connsiteY0" fmla="*/ 51 h 2265381"/>
              <a:gd name="connsiteX1" fmla="*/ 1511660 w 1766012"/>
              <a:gd name="connsiteY1" fmla="*/ 208095 h 2265381"/>
              <a:gd name="connsiteX2" fmla="*/ 1645042 w 1766012"/>
              <a:gd name="connsiteY2" fmla="*/ 356564 h 2265381"/>
              <a:gd name="connsiteX3" fmla="*/ 1734117 w 1766012"/>
              <a:gd name="connsiteY3" fmla="*/ 626091 h 2265381"/>
              <a:gd name="connsiteX4" fmla="*/ 1630403 w 1766012"/>
              <a:gd name="connsiteY4" fmla="*/ 805211 h 2265381"/>
              <a:gd name="connsiteX5" fmla="*/ 1503377 w 1766012"/>
              <a:gd name="connsiteY5" fmla="*/ 950413 h 2265381"/>
              <a:gd name="connsiteX6" fmla="*/ 1762749 w 1766012"/>
              <a:gd name="connsiteY6" fmla="*/ 1123424 h 2265381"/>
              <a:gd name="connsiteX7" fmla="*/ 1287367 w 1766012"/>
              <a:gd name="connsiteY7" fmla="*/ 1901625 h 2265381"/>
              <a:gd name="connsiteX8" fmla="*/ 1073224 w 1766012"/>
              <a:gd name="connsiteY8" fmla="*/ 1784642 h 2265381"/>
              <a:gd name="connsiteX9" fmla="*/ 828051 w 1766012"/>
              <a:gd name="connsiteY9" fmla="*/ 2240702 h 2265381"/>
              <a:gd name="connsiteX10" fmla="*/ 569338 w 1766012"/>
              <a:gd name="connsiteY10" fmla="*/ 2265381 h 2265381"/>
              <a:gd name="connsiteX11" fmla="*/ 233802 w 1766012"/>
              <a:gd name="connsiteY11" fmla="*/ 2171848 h 2265381"/>
              <a:gd name="connsiteX12" fmla="*/ 119109 w 1766012"/>
              <a:gd name="connsiteY12" fmla="*/ 1821301 h 2265381"/>
              <a:gd name="connsiteX13" fmla="*/ 239682 w 1766012"/>
              <a:gd name="connsiteY13" fmla="*/ 1530183 h 2265381"/>
              <a:gd name="connsiteX14" fmla="*/ 310065 w 1766012"/>
              <a:gd name="connsiteY14" fmla="*/ 1451202 h 2265381"/>
              <a:gd name="connsiteX15" fmla="*/ 335682 w 1766012"/>
              <a:gd name="connsiteY15" fmla="*/ 1405168 h 2265381"/>
              <a:gd name="connsiteX16" fmla="*/ 205527 w 1766012"/>
              <a:gd name="connsiteY16" fmla="*/ 1353456 h 2265381"/>
              <a:gd name="connsiteX17" fmla="*/ 8110 w 1766012"/>
              <a:gd name="connsiteY17" fmla="*/ 1161726 h 2265381"/>
              <a:gd name="connsiteX18" fmla="*/ 58764 w 1766012"/>
              <a:gd name="connsiteY18" fmla="*/ 928453 h 2265381"/>
              <a:gd name="connsiteX19" fmla="*/ 249146 w 1766012"/>
              <a:gd name="connsiteY19" fmla="*/ 600373 h 2265381"/>
              <a:gd name="connsiteX20" fmla="*/ 456143 w 1766012"/>
              <a:gd name="connsiteY20" fmla="*/ 393604 h 2265381"/>
              <a:gd name="connsiteX21" fmla="*/ 814751 w 1766012"/>
              <a:gd name="connsiteY21" fmla="*/ 522124 h 2265381"/>
              <a:gd name="connsiteX22" fmla="*/ 841288 w 1766012"/>
              <a:gd name="connsiteY22" fmla="*/ 390465 h 2265381"/>
              <a:gd name="connsiteX23" fmla="*/ 942132 w 1766012"/>
              <a:gd name="connsiteY23" fmla="*/ 227359 h 2265381"/>
              <a:gd name="connsiteX24" fmla="*/ 1142208 w 1766012"/>
              <a:gd name="connsiteY24" fmla="*/ 51 h 2265381"/>
              <a:gd name="connsiteX0" fmla="*/ 1142208 w 1763892"/>
              <a:gd name="connsiteY0" fmla="*/ 51 h 2265381"/>
              <a:gd name="connsiteX1" fmla="*/ 1511660 w 1763892"/>
              <a:gd name="connsiteY1" fmla="*/ 208095 h 2265381"/>
              <a:gd name="connsiteX2" fmla="*/ 1645042 w 1763892"/>
              <a:gd name="connsiteY2" fmla="*/ 356564 h 2265381"/>
              <a:gd name="connsiteX3" fmla="*/ 1734117 w 1763892"/>
              <a:gd name="connsiteY3" fmla="*/ 626091 h 2265381"/>
              <a:gd name="connsiteX4" fmla="*/ 1630403 w 1763892"/>
              <a:gd name="connsiteY4" fmla="*/ 805211 h 2265381"/>
              <a:gd name="connsiteX5" fmla="*/ 1503377 w 1763892"/>
              <a:gd name="connsiteY5" fmla="*/ 950413 h 2265381"/>
              <a:gd name="connsiteX6" fmla="*/ 1762749 w 1763892"/>
              <a:gd name="connsiteY6" fmla="*/ 1123424 h 2265381"/>
              <a:gd name="connsiteX7" fmla="*/ 1381290 w 1763892"/>
              <a:gd name="connsiteY7" fmla="*/ 1817188 h 2265381"/>
              <a:gd name="connsiteX8" fmla="*/ 1073224 w 1763892"/>
              <a:gd name="connsiteY8" fmla="*/ 1784642 h 2265381"/>
              <a:gd name="connsiteX9" fmla="*/ 828051 w 1763892"/>
              <a:gd name="connsiteY9" fmla="*/ 2240702 h 2265381"/>
              <a:gd name="connsiteX10" fmla="*/ 569338 w 1763892"/>
              <a:gd name="connsiteY10" fmla="*/ 2265381 h 2265381"/>
              <a:gd name="connsiteX11" fmla="*/ 233802 w 1763892"/>
              <a:gd name="connsiteY11" fmla="*/ 2171848 h 2265381"/>
              <a:gd name="connsiteX12" fmla="*/ 119109 w 1763892"/>
              <a:gd name="connsiteY12" fmla="*/ 1821301 h 2265381"/>
              <a:gd name="connsiteX13" fmla="*/ 239682 w 1763892"/>
              <a:gd name="connsiteY13" fmla="*/ 1530183 h 2265381"/>
              <a:gd name="connsiteX14" fmla="*/ 310065 w 1763892"/>
              <a:gd name="connsiteY14" fmla="*/ 1451202 h 2265381"/>
              <a:gd name="connsiteX15" fmla="*/ 335682 w 1763892"/>
              <a:gd name="connsiteY15" fmla="*/ 1405168 h 2265381"/>
              <a:gd name="connsiteX16" fmla="*/ 205527 w 1763892"/>
              <a:gd name="connsiteY16" fmla="*/ 1353456 h 2265381"/>
              <a:gd name="connsiteX17" fmla="*/ 8110 w 1763892"/>
              <a:gd name="connsiteY17" fmla="*/ 1161726 h 2265381"/>
              <a:gd name="connsiteX18" fmla="*/ 58764 w 1763892"/>
              <a:gd name="connsiteY18" fmla="*/ 928453 h 2265381"/>
              <a:gd name="connsiteX19" fmla="*/ 249146 w 1763892"/>
              <a:gd name="connsiteY19" fmla="*/ 600373 h 2265381"/>
              <a:gd name="connsiteX20" fmla="*/ 456143 w 1763892"/>
              <a:gd name="connsiteY20" fmla="*/ 393604 h 2265381"/>
              <a:gd name="connsiteX21" fmla="*/ 814751 w 1763892"/>
              <a:gd name="connsiteY21" fmla="*/ 522124 h 2265381"/>
              <a:gd name="connsiteX22" fmla="*/ 841288 w 1763892"/>
              <a:gd name="connsiteY22" fmla="*/ 390465 h 2265381"/>
              <a:gd name="connsiteX23" fmla="*/ 942132 w 1763892"/>
              <a:gd name="connsiteY23" fmla="*/ 227359 h 2265381"/>
              <a:gd name="connsiteX24" fmla="*/ 1142208 w 1763892"/>
              <a:gd name="connsiteY24" fmla="*/ 51 h 2265381"/>
              <a:gd name="connsiteX0" fmla="*/ 1142208 w 1763892"/>
              <a:gd name="connsiteY0" fmla="*/ 51 h 2265381"/>
              <a:gd name="connsiteX1" fmla="*/ 1511660 w 1763892"/>
              <a:gd name="connsiteY1" fmla="*/ 208095 h 2265381"/>
              <a:gd name="connsiteX2" fmla="*/ 1645042 w 1763892"/>
              <a:gd name="connsiteY2" fmla="*/ 356564 h 2265381"/>
              <a:gd name="connsiteX3" fmla="*/ 1734117 w 1763892"/>
              <a:gd name="connsiteY3" fmla="*/ 626091 h 2265381"/>
              <a:gd name="connsiteX4" fmla="*/ 1630403 w 1763892"/>
              <a:gd name="connsiteY4" fmla="*/ 805211 h 2265381"/>
              <a:gd name="connsiteX5" fmla="*/ 1503377 w 1763892"/>
              <a:gd name="connsiteY5" fmla="*/ 950413 h 2265381"/>
              <a:gd name="connsiteX6" fmla="*/ 1762749 w 1763892"/>
              <a:gd name="connsiteY6" fmla="*/ 1123424 h 2265381"/>
              <a:gd name="connsiteX7" fmla="*/ 1381290 w 1763892"/>
              <a:gd name="connsiteY7" fmla="*/ 1817188 h 2265381"/>
              <a:gd name="connsiteX8" fmla="*/ 1043339 w 1763892"/>
              <a:gd name="connsiteY8" fmla="*/ 1817479 h 2265381"/>
              <a:gd name="connsiteX9" fmla="*/ 828051 w 1763892"/>
              <a:gd name="connsiteY9" fmla="*/ 2240702 h 2265381"/>
              <a:gd name="connsiteX10" fmla="*/ 569338 w 1763892"/>
              <a:gd name="connsiteY10" fmla="*/ 2265381 h 2265381"/>
              <a:gd name="connsiteX11" fmla="*/ 233802 w 1763892"/>
              <a:gd name="connsiteY11" fmla="*/ 2171848 h 2265381"/>
              <a:gd name="connsiteX12" fmla="*/ 119109 w 1763892"/>
              <a:gd name="connsiteY12" fmla="*/ 1821301 h 2265381"/>
              <a:gd name="connsiteX13" fmla="*/ 239682 w 1763892"/>
              <a:gd name="connsiteY13" fmla="*/ 1530183 h 2265381"/>
              <a:gd name="connsiteX14" fmla="*/ 310065 w 1763892"/>
              <a:gd name="connsiteY14" fmla="*/ 1451202 h 2265381"/>
              <a:gd name="connsiteX15" fmla="*/ 335682 w 1763892"/>
              <a:gd name="connsiteY15" fmla="*/ 1405168 h 2265381"/>
              <a:gd name="connsiteX16" fmla="*/ 205527 w 1763892"/>
              <a:gd name="connsiteY16" fmla="*/ 1353456 h 2265381"/>
              <a:gd name="connsiteX17" fmla="*/ 8110 w 1763892"/>
              <a:gd name="connsiteY17" fmla="*/ 1161726 h 2265381"/>
              <a:gd name="connsiteX18" fmla="*/ 58764 w 1763892"/>
              <a:gd name="connsiteY18" fmla="*/ 928453 h 2265381"/>
              <a:gd name="connsiteX19" fmla="*/ 249146 w 1763892"/>
              <a:gd name="connsiteY19" fmla="*/ 600373 h 2265381"/>
              <a:gd name="connsiteX20" fmla="*/ 456143 w 1763892"/>
              <a:gd name="connsiteY20" fmla="*/ 393604 h 2265381"/>
              <a:gd name="connsiteX21" fmla="*/ 814751 w 1763892"/>
              <a:gd name="connsiteY21" fmla="*/ 522124 h 2265381"/>
              <a:gd name="connsiteX22" fmla="*/ 841288 w 1763892"/>
              <a:gd name="connsiteY22" fmla="*/ 390465 h 2265381"/>
              <a:gd name="connsiteX23" fmla="*/ 942132 w 1763892"/>
              <a:gd name="connsiteY23" fmla="*/ 227359 h 2265381"/>
              <a:gd name="connsiteX24" fmla="*/ 1142208 w 1763892"/>
              <a:gd name="connsiteY24" fmla="*/ 51 h 2265381"/>
              <a:gd name="connsiteX0" fmla="*/ 1142208 w 1763610"/>
              <a:gd name="connsiteY0" fmla="*/ 51 h 2265381"/>
              <a:gd name="connsiteX1" fmla="*/ 1511660 w 1763610"/>
              <a:gd name="connsiteY1" fmla="*/ 208095 h 2265381"/>
              <a:gd name="connsiteX2" fmla="*/ 1645042 w 1763610"/>
              <a:gd name="connsiteY2" fmla="*/ 356564 h 2265381"/>
              <a:gd name="connsiteX3" fmla="*/ 1734117 w 1763610"/>
              <a:gd name="connsiteY3" fmla="*/ 626091 h 2265381"/>
              <a:gd name="connsiteX4" fmla="*/ 1630403 w 1763610"/>
              <a:gd name="connsiteY4" fmla="*/ 805211 h 2265381"/>
              <a:gd name="connsiteX5" fmla="*/ 1503377 w 1763610"/>
              <a:gd name="connsiteY5" fmla="*/ 950413 h 2265381"/>
              <a:gd name="connsiteX6" fmla="*/ 1762749 w 1763610"/>
              <a:gd name="connsiteY6" fmla="*/ 1123424 h 2265381"/>
              <a:gd name="connsiteX7" fmla="*/ 1398367 w 1763610"/>
              <a:gd name="connsiteY7" fmla="*/ 1878171 h 2265381"/>
              <a:gd name="connsiteX8" fmla="*/ 1043339 w 1763610"/>
              <a:gd name="connsiteY8" fmla="*/ 1817479 h 2265381"/>
              <a:gd name="connsiteX9" fmla="*/ 828051 w 1763610"/>
              <a:gd name="connsiteY9" fmla="*/ 2240702 h 2265381"/>
              <a:gd name="connsiteX10" fmla="*/ 569338 w 1763610"/>
              <a:gd name="connsiteY10" fmla="*/ 2265381 h 2265381"/>
              <a:gd name="connsiteX11" fmla="*/ 233802 w 1763610"/>
              <a:gd name="connsiteY11" fmla="*/ 2171848 h 2265381"/>
              <a:gd name="connsiteX12" fmla="*/ 119109 w 1763610"/>
              <a:gd name="connsiteY12" fmla="*/ 1821301 h 2265381"/>
              <a:gd name="connsiteX13" fmla="*/ 239682 w 1763610"/>
              <a:gd name="connsiteY13" fmla="*/ 1530183 h 2265381"/>
              <a:gd name="connsiteX14" fmla="*/ 310065 w 1763610"/>
              <a:gd name="connsiteY14" fmla="*/ 1451202 h 2265381"/>
              <a:gd name="connsiteX15" fmla="*/ 335682 w 1763610"/>
              <a:gd name="connsiteY15" fmla="*/ 1405168 h 2265381"/>
              <a:gd name="connsiteX16" fmla="*/ 205527 w 1763610"/>
              <a:gd name="connsiteY16" fmla="*/ 1353456 h 2265381"/>
              <a:gd name="connsiteX17" fmla="*/ 8110 w 1763610"/>
              <a:gd name="connsiteY17" fmla="*/ 1161726 h 2265381"/>
              <a:gd name="connsiteX18" fmla="*/ 58764 w 1763610"/>
              <a:gd name="connsiteY18" fmla="*/ 928453 h 2265381"/>
              <a:gd name="connsiteX19" fmla="*/ 249146 w 1763610"/>
              <a:gd name="connsiteY19" fmla="*/ 600373 h 2265381"/>
              <a:gd name="connsiteX20" fmla="*/ 456143 w 1763610"/>
              <a:gd name="connsiteY20" fmla="*/ 393604 h 2265381"/>
              <a:gd name="connsiteX21" fmla="*/ 814751 w 1763610"/>
              <a:gd name="connsiteY21" fmla="*/ 522124 h 2265381"/>
              <a:gd name="connsiteX22" fmla="*/ 841288 w 1763610"/>
              <a:gd name="connsiteY22" fmla="*/ 390465 h 2265381"/>
              <a:gd name="connsiteX23" fmla="*/ 942132 w 1763610"/>
              <a:gd name="connsiteY23" fmla="*/ 227359 h 2265381"/>
              <a:gd name="connsiteX24" fmla="*/ 1142208 w 1763610"/>
              <a:gd name="connsiteY24" fmla="*/ 51 h 2265381"/>
              <a:gd name="connsiteX0" fmla="*/ 1142208 w 1801940"/>
              <a:gd name="connsiteY0" fmla="*/ 51 h 2265381"/>
              <a:gd name="connsiteX1" fmla="*/ 1511660 w 1801940"/>
              <a:gd name="connsiteY1" fmla="*/ 208095 h 2265381"/>
              <a:gd name="connsiteX2" fmla="*/ 1645042 w 1801940"/>
              <a:gd name="connsiteY2" fmla="*/ 356564 h 2265381"/>
              <a:gd name="connsiteX3" fmla="*/ 1734117 w 1801940"/>
              <a:gd name="connsiteY3" fmla="*/ 626091 h 2265381"/>
              <a:gd name="connsiteX4" fmla="*/ 1630403 w 1801940"/>
              <a:gd name="connsiteY4" fmla="*/ 805211 h 2265381"/>
              <a:gd name="connsiteX5" fmla="*/ 1503377 w 1801940"/>
              <a:gd name="connsiteY5" fmla="*/ 950413 h 2265381"/>
              <a:gd name="connsiteX6" fmla="*/ 1801172 w 1801940"/>
              <a:gd name="connsiteY6" fmla="*/ 1151570 h 2265381"/>
              <a:gd name="connsiteX7" fmla="*/ 1398367 w 1801940"/>
              <a:gd name="connsiteY7" fmla="*/ 1878171 h 2265381"/>
              <a:gd name="connsiteX8" fmla="*/ 1043339 w 1801940"/>
              <a:gd name="connsiteY8" fmla="*/ 1817479 h 2265381"/>
              <a:gd name="connsiteX9" fmla="*/ 828051 w 1801940"/>
              <a:gd name="connsiteY9" fmla="*/ 2240702 h 2265381"/>
              <a:gd name="connsiteX10" fmla="*/ 569338 w 1801940"/>
              <a:gd name="connsiteY10" fmla="*/ 2265381 h 2265381"/>
              <a:gd name="connsiteX11" fmla="*/ 233802 w 1801940"/>
              <a:gd name="connsiteY11" fmla="*/ 2171848 h 2265381"/>
              <a:gd name="connsiteX12" fmla="*/ 119109 w 1801940"/>
              <a:gd name="connsiteY12" fmla="*/ 1821301 h 2265381"/>
              <a:gd name="connsiteX13" fmla="*/ 239682 w 1801940"/>
              <a:gd name="connsiteY13" fmla="*/ 1530183 h 2265381"/>
              <a:gd name="connsiteX14" fmla="*/ 310065 w 1801940"/>
              <a:gd name="connsiteY14" fmla="*/ 1451202 h 2265381"/>
              <a:gd name="connsiteX15" fmla="*/ 335682 w 1801940"/>
              <a:gd name="connsiteY15" fmla="*/ 1405168 h 2265381"/>
              <a:gd name="connsiteX16" fmla="*/ 205527 w 1801940"/>
              <a:gd name="connsiteY16" fmla="*/ 1353456 h 2265381"/>
              <a:gd name="connsiteX17" fmla="*/ 8110 w 1801940"/>
              <a:gd name="connsiteY17" fmla="*/ 1161726 h 2265381"/>
              <a:gd name="connsiteX18" fmla="*/ 58764 w 1801940"/>
              <a:gd name="connsiteY18" fmla="*/ 928453 h 2265381"/>
              <a:gd name="connsiteX19" fmla="*/ 249146 w 1801940"/>
              <a:gd name="connsiteY19" fmla="*/ 600373 h 2265381"/>
              <a:gd name="connsiteX20" fmla="*/ 456143 w 1801940"/>
              <a:gd name="connsiteY20" fmla="*/ 393604 h 2265381"/>
              <a:gd name="connsiteX21" fmla="*/ 814751 w 1801940"/>
              <a:gd name="connsiteY21" fmla="*/ 522124 h 2265381"/>
              <a:gd name="connsiteX22" fmla="*/ 841288 w 1801940"/>
              <a:gd name="connsiteY22" fmla="*/ 390465 h 2265381"/>
              <a:gd name="connsiteX23" fmla="*/ 942132 w 1801940"/>
              <a:gd name="connsiteY23" fmla="*/ 227359 h 2265381"/>
              <a:gd name="connsiteX24" fmla="*/ 1142208 w 1801940"/>
              <a:gd name="connsiteY24" fmla="*/ 51 h 2265381"/>
              <a:gd name="connsiteX0" fmla="*/ 1142208 w 1801940"/>
              <a:gd name="connsiteY0" fmla="*/ 51 h 2265653"/>
              <a:gd name="connsiteX1" fmla="*/ 1511660 w 1801940"/>
              <a:gd name="connsiteY1" fmla="*/ 208095 h 2265653"/>
              <a:gd name="connsiteX2" fmla="*/ 1645042 w 1801940"/>
              <a:gd name="connsiteY2" fmla="*/ 356564 h 2265653"/>
              <a:gd name="connsiteX3" fmla="*/ 1734117 w 1801940"/>
              <a:gd name="connsiteY3" fmla="*/ 626091 h 2265653"/>
              <a:gd name="connsiteX4" fmla="*/ 1630403 w 1801940"/>
              <a:gd name="connsiteY4" fmla="*/ 805211 h 2265653"/>
              <a:gd name="connsiteX5" fmla="*/ 1503377 w 1801940"/>
              <a:gd name="connsiteY5" fmla="*/ 950413 h 2265653"/>
              <a:gd name="connsiteX6" fmla="*/ 1801172 w 1801940"/>
              <a:gd name="connsiteY6" fmla="*/ 1151570 h 2265653"/>
              <a:gd name="connsiteX7" fmla="*/ 1398367 w 1801940"/>
              <a:gd name="connsiteY7" fmla="*/ 1878171 h 2265653"/>
              <a:gd name="connsiteX8" fmla="*/ 1043339 w 1801940"/>
              <a:gd name="connsiteY8" fmla="*/ 1817479 h 2265653"/>
              <a:gd name="connsiteX9" fmla="*/ 832320 w 1801940"/>
              <a:gd name="connsiteY9" fmla="*/ 2179720 h 2265653"/>
              <a:gd name="connsiteX10" fmla="*/ 569338 w 1801940"/>
              <a:gd name="connsiteY10" fmla="*/ 2265381 h 2265653"/>
              <a:gd name="connsiteX11" fmla="*/ 233802 w 1801940"/>
              <a:gd name="connsiteY11" fmla="*/ 2171848 h 2265653"/>
              <a:gd name="connsiteX12" fmla="*/ 119109 w 1801940"/>
              <a:gd name="connsiteY12" fmla="*/ 1821301 h 2265653"/>
              <a:gd name="connsiteX13" fmla="*/ 239682 w 1801940"/>
              <a:gd name="connsiteY13" fmla="*/ 1530183 h 2265653"/>
              <a:gd name="connsiteX14" fmla="*/ 310065 w 1801940"/>
              <a:gd name="connsiteY14" fmla="*/ 1451202 h 2265653"/>
              <a:gd name="connsiteX15" fmla="*/ 335682 w 1801940"/>
              <a:gd name="connsiteY15" fmla="*/ 1405168 h 2265653"/>
              <a:gd name="connsiteX16" fmla="*/ 205527 w 1801940"/>
              <a:gd name="connsiteY16" fmla="*/ 1353456 h 2265653"/>
              <a:gd name="connsiteX17" fmla="*/ 8110 w 1801940"/>
              <a:gd name="connsiteY17" fmla="*/ 1161726 h 2265653"/>
              <a:gd name="connsiteX18" fmla="*/ 58764 w 1801940"/>
              <a:gd name="connsiteY18" fmla="*/ 928453 h 2265653"/>
              <a:gd name="connsiteX19" fmla="*/ 249146 w 1801940"/>
              <a:gd name="connsiteY19" fmla="*/ 600373 h 2265653"/>
              <a:gd name="connsiteX20" fmla="*/ 456143 w 1801940"/>
              <a:gd name="connsiteY20" fmla="*/ 393604 h 2265653"/>
              <a:gd name="connsiteX21" fmla="*/ 814751 w 1801940"/>
              <a:gd name="connsiteY21" fmla="*/ 522124 h 2265653"/>
              <a:gd name="connsiteX22" fmla="*/ 841288 w 1801940"/>
              <a:gd name="connsiteY22" fmla="*/ 390465 h 2265653"/>
              <a:gd name="connsiteX23" fmla="*/ 942132 w 1801940"/>
              <a:gd name="connsiteY23" fmla="*/ 227359 h 2265653"/>
              <a:gd name="connsiteX24" fmla="*/ 1142208 w 1801940"/>
              <a:gd name="connsiteY24" fmla="*/ 51 h 2265653"/>
              <a:gd name="connsiteX0" fmla="*/ 1142208 w 1801940"/>
              <a:gd name="connsiteY0" fmla="*/ 51 h 2220511"/>
              <a:gd name="connsiteX1" fmla="*/ 1511660 w 1801940"/>
              <a:gd name="connsiteY1" fmla="*/ 208095 h 2220511"/>
              <a:gd name="connsiteX2" fmla="*/ 1645042 w 1801940"/>
              <a:gd name="connsiteY2" fmla="*/ 356564 h 2220511"/>
              <a:gd name="connsiteX3" fmla="*/ 1734117 w 1801940"/>
              <a:gd name="connsiteY3" fmla="*/ 626091 h 2220511"/>
              <a:gd name="connsiteX4" fmla="*/ 1630403 w 1801940"/>
              <a:gd name="connsiteY4" fmla="*/ 805211 h 2220511"/>
              <a:gd name="connsiteX5" fmla="*/ 1503377 w 1801940"/>
              <a:gd name="connsiteY5" fmla="*/ 950413 h 2220511"/>
              <a:gd name="connsiteX6" fmla="*/ 1801172 w 1801940"/>
              <a:gd name="connsiteY6" fmla="*/ 1151570 h 2220511"/>
              <a:gd name="connsiteX7" fmla="*/ 1398367 w 1801940"/>
              <a:gd name="connsiteY7" fmla="*/ 1878171 h 2220511"/>
              <a:gd name="connsiteX8" fmla="*/ 1043339 w 1801940"/>
              <a:gd name="connsiteY8" fmla="*/ 1817479 h 2220511"/>
              <a:gd name="connsiteX9" fmla="*/ 832320 w 1801940"/>
              <a:gd name="connsiteY9" fmla="*/ 2179720 h 2220511"/>
              <a:gd name="connsiteX10" fmla="*/ 233802 w 1801940"/>
              <a:gd name="connsiteY10" fmla="*/ 2171848 h 2220511"/>
              <a:gd name="connsiteX11" fmla="*/ 119109 w 1801940"/>
              <a:gd name="connsiteY11" fmla="*/ 1821301 h 2220511"/>
              <a:gd name="connsiteX12" fmla="*/ 239682 w 1801940"/>
              <a:gd name="connsiteY12" fmla="*/ 1530183 h 2220511"/>
              <a:gd name="connsiteX13" fmla="*/ 310065 w 1801940"/>
              <a:gd name="connsiteY13" fmla="*/ 1451202 h 2220511"/>
              <a:gd name="connsiteX14" fmla="*/ 335682 w 1801940"/>
              <a:gd name="connsiteY14" fmla="*/ 1405168 h 2220511"/>
              <a:gd name="connsiteX15" fmla="*/ 205527 w 1801940"/>
              <a:gd name="connsiteY15" fmla="*/ 1353456 h 2220511"/>
              <a:gd name="connsiteX16" fmla="*/ 8110 w 1801940"/>
              <a:gd name="connsiteY16" fmla="*/ 1161726 h 2220511"/>
              <a:gd name="connsiteX17" fmla="*/ 58764 w 1801940"/>
              <a:gd name="connsiteY17" fmla="*/ 928453 h 2220511"/>
              <a:gd name="connsiteX18" fmla="*/ 249146 w 1801940"/>
              <a:gd name="connsiteY18" fmla="*/ 600373 h 2220511"/>
              <a:gd name="connsiteX19" fmla="*/ 456143 w 1801940"/>
              <a:gd name="connsiteY19" fmla="*/ 393604 h 2220511"/>
              <a:gd name="connsiteX20" fmla="*/ 814751 w 1801940"/>
              <a:gd name="connsiteY20" fmla="*/ 522124 h 2220511"/>
              <a:gd name="connsiteX21" fmla="*/ 841288 w 1801940"/>
              <a:gd name="connsiteY21" fmla="*/ 390465 h 2220511"/>
              <a:gd name="connsiteX22" fmla="*/ 942132 w 1801940"/>
              <a:gd name="connsiteY22" fmla="*/ 227359 h 2220511"/>
              <a:gd name="connsiteX23" fmla="*/ 1142208 w 1801940"/>
              <a:gd name="connsiteY23" fmla="*/ 51 h 2220511"/>
              <a:gd name="connsiteX0" fmla="*/ 1137939 w 1801940"/>
              <a:gd name="connsiteY0" fmla="*/ 40 h 2262719"/>
              <a:gd name="connsiteX1" fmla="*/ 1511660 w 1801940"/>
              <a:gd name="connsiteY1" fmla="*/ 250303 h 2262719"/>
              <a:gd name="connsiteX2" fmla="*/ 1645042 w 1801940"/>
              <a:gd name="connsiteY2" fmla="*/ 398772 h 2262719"/>
              <a:gd name="connsiteX3" fmla="*/ 1734117 w 1801940"/>
              <a:gd name="connsiteY3" fmla="*/ 668299 h 2262719"/>
              <a:gd name="connsiteX4" fmla="*/ 1630403 w 1801940"/>
              <a:gd name="connsiteY4" fmla="*/ 847419 h 2262719"/>
              <a:gd name="connsiteX5" fmla="*/ 1503377 w 1801940"/>
              <a:gd name="connsiteY5" fmla="*/ 992621 h 2262719"/>
              <a:gd name="connsiteX6" fmla="*/ 1801172 w 1801940"/>
              <a:gd name="connsiteY6" fmla="*/ 1193778 h 2262719"/>
              <a:gd name="connsiteX7" fmla="*/ 1398367 w 1801940"/>
              <a:gd name="connsiteY7" fmla="*/ 1920379 h 2262719"/>
              <a:gd name="connsiteX8" fmla="*/ 1043339 w 1801940"/>
              <a:gd name="connsiteY8" fmla="*/ 1859687 h 2262719"/>
              <a:gd name="connsiteX9" fmla="*/ 832320 w 1801940"/>
              <a:gd name="connsiteY9" fmla="*/ 2221928 h 2262719"/>
              <a:gd name="connsiteX10" fmla="*/ 233802 w 1801940"/>
              <a:gd name="connsiteY10" fmla="*/ 2214056 h 2262719"/>
              <a:gd name="connsiteX11" fmla="*/ 119109 w 1801940"/>
              <a:gd name="connsiteY11" fmla="*/ 1863509 h 2262719"/>
              <a:gd name="connsiteX12" fmla="*/ 239682 w 1801940"/>
              <a:gd name="connsiteY12" fmla="*/ 1572391 h 2262719"/>
              <a:gd name="connsiteX13" fmla="*/ 310065 w 1801940"/>
              <a:gd name="connsiteY13" fmla="*/ 1493410 h 2262719"/>
              <a:gd name="connsiteX14" fmla="*/ 335682 w 1801940"/>
              <a:gd name="connsiteY14" fmla="*/ 1447376 h 2262719"/>
              <a:gd name="connsiteX15" fmla="*/ 205527 w 1801940"/>
              <a:gd name="connsiteY15" fmla="*/ 1395664 h 2262719"/>
              <a:gd name="connsiteX16" fmla="*/ 8110 w 1801940"/>
              <a:gd name="connsiteY16" fmla="*/ 1203934 h 2262719"/>
              <a:gd name="connsiteX17" fmla="*/ 58764 w 1801940"/>
              <a:gd name="connsiteY17" fmla="*/ 970661 h 2262719"/>
              <a:gd name="connsiteX18" fmla="*/ 249146 w 1801940"/>
              <a:gd name="connsiteY18" fmla="*/ 642581 h 2262719"/>
              <a:gd name="connsiteX19" fmla="*/ 456143 w 1801940"/>
              <a:gd name="connsiteY19" fmla="*/ 435812 h 2262719"/>
              <a:gd name="connsiteX20" fmla="*/ 814751 w 1801940"/>
              <a:gd name="connsiteY20" fmla="*/ 564332 h 2262719"/>
              <a:gd name="connsiteX21" fmla="*/ 841288 w 1801940"/>
              <a:gd name="connsiteY21" fmla="*/ 432673 h 2262719"/>
              <a:gd name="connsiteX22" fmla="*/ 942132 w 1801940"/>
              <a:gd name="connsiteY22" fmla="*/ 269567 h 2262719"/>
              <a:gd name="connsiteX23" fmla="*/ 1137939 w 1801940"/>
              <a:gd name="connsiteY23" fmla="*/ 40 h 2262719"/>
              <a:gd name="connsiteX0" fmla="*/ 1137939 w 1801940"/>
              <a:gd name="connsiteY0" fmla="*/ 40 h 2262719"/>
              <a:gd name="connsiteX1" fmla="*/ 1511660 w 1801940"/>
              <a:gd name="connsiteY1" fmla="*/ 250303 h 2262719"/>
              <a:gd name="connsiteX2" fmla="*/ 1645042 w 1801940"/>
              <a:gd name="connsiteY2" fmla="*/ 398772 h 2262719"/>
              <a:gd name="connsiteX3" fmla="*/ 1734117 w 1801940"/>
              <a:gd name="connsiteY3" fmla="*/ 668299 h 2262719"/>
              <a:gd name="connsiteX4" fmla="*/ 1630403 w 1801940"/>
              <a:gd name="connsiteY4" fmla="*/ 847419 h 2262719"/>
              <a:gd name="connsiteX5" fmla="*/ 1503377 w 1801940"/>
              <a:gd name="connsiteY5" fmla="*/ 992621 h 2262719"/>
              <a:gd name="connsiteX6" fmla="*/ 1801172 w 1801940"/>
              <a:gd name="connsiteY6" fmla="*/ 1193778 h 2262719"/>
              <a:gd name="connsiteX7" fmla="*/ 1398367 w 1801940"/>
              <a:gd name="connsiteY7" fmla="*/ 1920379 h 2262719"/>
              <a:gd name="connsiteX8" fmla="*/ 1043339 w 1801940"/>
              <a:gd name="connsiteY8" fmla="*/ 1859687 h 2262719"/>
              <a:gd name="connsiteX9" fmla="*/ 832320 w 1801940"/>
              <a:gd name="connsiteY9" fmla="*/ 2221928 h 2262719"/>
              <a:gd name="connsiteX10" fmla="*/ 233802 w 1801940"/>
              <a:gd name="connsiteY10" fmla="*/ 2214056 h 2262719"/>
              <a:gd name="connsiteX11" fmla="*/ 119109 w 1801940"/>
              <a:gd name="connsiteY11" fmla="*/ 1863509 h 2262719"/>
              <a:gd name="connsiteX12" fmla="*/ 239682 w 1801940"/>
              <a:gd name="connsiteY12" fmla="*/ 1572391 h 2262719"/>
              <a:gd name="connsiteX13" fmla="*/ 310065 w 1801940"/>
              <a:gd name="connsiteY13" fmla="*/ 1493410 h 2262719"/>
              <a:gd name="connsiteX14" fmla="*/ 335682 w 1801940"/>
              <a:gd name="connsiteY14" fmla="*/ 1447376 h 2262719"/>
              <a:gd name="connsiteX15" fmla="*/ 205527 w 1801940"/>
              <a:gd name="connsiteY15" fmla="*/ 1395664 h 2262719"/>
              <a:gd name="connsiteX16" fmla="*/ 8110 w 1801940"/>
              <a:gd name="connsiteY16" fmla="*/ 1203934 h 2262719"/>
              <a:gd name="connsiteX17" fmla="*/ 58764 w 1801940"/>
              <a:gd name="connsiteY17" fmla="*/ 970661 h 2262719"/>
              <a:gd name="connsiteX18" fmla="*/ 249146 w 1801940"/>
              <a:gd name="connsiteY18" fmla="*/ 642581 h 2262719"/>
              <a:gd name="connsiteX19" fmla="*/ 456143 w 1801940"/>
              <a:gd name="connsiteY19" fmla="*/ 435812 h 2262719"/>
              <a:gd name="connsiteX20" fmla="*/ 814751 w 1801940"/>
              <a:gd name="connsiteY20" fmla="*/ 564332 h 2262719"/>
              <a:gd name="connsiteX21" fmla="*/ 841288 w 1801940"/>
              <a:gd name="connsiteY21" fmla="*/ 432673 h 2262719"/>
              <a:gd name="connsiteX22" fmla="*/ 929324 w 1801940"/>
              <a:gd name="connsiteY22" fmla="*/ 246112 h 2262719"/>
              <a:gd name="connsiteX23" fmla="*/ 1137939 w 1801940"/>
              <a:gd name="connsiteY23" fmla="*/ 40 h 2262719"/>
              <a:gd name="connsiteX0" fmla="*/ 1137939 w 1801940"/>
              <a:gd name="connsiteY0" fmla="*/ 40 h 2262719"/>
              <a:gd name="connsiteX1" fmla="*/ 1511660 w 1801940"/>
              <a:gd name="connsiteY1" fmla="*/ 250303 h 2262719"/>
              <a:gd name="connsiteX2" fmla="*/ 1645042 w 1801940"/>
              <a:gd name="connsiteY2" fmla="*/ 398772 h 2262719"/>
              <a:gd name="connsiteX3" fmla="*/ 1734117 w 1801940"/>
              <a:gd name="connsiteY3" fmla="*/ 668299 h 2262719"/>
              <a:gd name="connsiteX4" fmla="*/ 1630403 w 1801940"/>
              <a:gd name="connsiteY4" fmla="*/ 847419 h 2262719"/>
              <a:gd name="connsiteX5" fmla="*/ 1503377 w 1801940"/>
              <a:gd name="connsiteY5" fmla="*/ 992621 h 2262719"/>
              <a:gd name="connsiteX6" fmla="*/ 1801172 w 1801940"/>
              <a:gd name="connsiteY6" fmla="*/ 1193778 h 2262719"/>
              <a:gd name="connsiteX7" fmla="*/ 1398367 w 1801940"/>
              <a:gd name="connsiteY7" fmla="*/ 1920379 h 2262719"/>
              <a:gd name="connsiteX8" fmla="*/ 1043339 w 1801940"/>
              <a:gd name="connsiteY8" fmla="*/ 1859687 h 2262719"/>
              <a:gd name="connsiteX9" fmla="*/ 832320 w 1801940"/>
              <a:gd name="connsiteY9" fmla="*/ 2221928 h 2262719"/>
              <a:gd name="connsiteX10" fmla="*/ 233802 w 1801940"/>
              <a:gd name="connsiteY10" fmla="*/ 2214056 h 2262719"/>
              <a:gd name="connsiteX11" fmla="*/ 119109 w 1801940"/>
              <a:gd name="connsiteY11" fmla="*/ 1863509 h 2262719"/>
              <a:gd name="connsiteX12" fmla="*/ 239682 w 1801940"/>
              <a:gd name="connsiteY12" fmla="*/ 1572391 h 2262719"/>
              <a:gd name="connsiteX13" fmla="*/ 310065 w 1801940"/>
              <a:gd name="connsiteY13" fmla="*/ 1493410 h 2262719"/>
              <a:gd name="connsiteX14" fmla="*/ 335682 w 1801940"/>
              <a:gd name="connsiteY14" fmla="*/ 1447376 h 2262719"/>
              <a:gd name="connsiteX15" fmla="*/ 205527 w 1801940"/>
              <a:gd name="connsiteY15" fmla="*/ 1395664 h 2262719"/>
              <a:gd name="connsiteX16" fmla="*/ 8110 w 1801940"/>
              <a:gd name="connsiteY16" fmla="*/ 1203934 h 2262719"/>
              <a:gd name="connsiteX17" fmla="*/ 58764 w 1801940"/>
              <a:gd name="connsiteY17" fmla="*/ 970661 h 2262719"/>
              <a:gd name="connsiteX18" fmla="*/ 249146 w 1801940"/>
              <a:gd name="connsiteY18" fmla="*/ 642581 h 2262719"/>
              <a:gd name="connsiteX19" fmla="*/ 456143 w 1801940"/>
              <a:gd name="connsiteY19" fmla="*/ 435812 h 2262719"/>
              <a:gd name="connsiteX20" fmla="*/ 814751 w 1801940"/>
              <a:gd name="connsiteY20" fmla="*/ 564332 h 2262719"/>
              <a:gd name="connsiteX21" fmla="*/ 929324 w 1801940"/>
              <a:gd name="connsiteY21" fmla="*/ 246112 h 2262719"/>
              <a:gd name="connsiteX22" fmla="*/ 1137939 w 1801940"/>
              <a:gd name="connsiteY22" fmla="*/ 40 h 2262719"/>
              <a:gd name="connsiteX0" fmla="*/ 1137939 w 1801940"/>
              <a:gd name="connsiteY0" fmla="*/ 40 h 2262719"/>
              <a:gd name="connsiteX1" fmla="*/ 1511660 w 1801940"/>
              <a:gd name="connsiteY1" fmla="*/ 250303 h 2262719"/>
              <a:gd name="connsiteX2" fmla="*/ 1645042 w 1801940"/>
              <a:gd name="connsiteY2" fmla="*/ 398772 h 2262719"/>
              <a:gd name="connsiteX3" fmla="*/ 1734117 w 1801940"/>
              <a:gd name="connsiteY3" fmla="*/ 668299 h 2262719"/>
              <a:gd name="connsiteX4" fmla="*/ 1630403 w 1801940"/>
              <a:gd name="connsiteY4" fmla="*/ 847419 h 2262719"/>
              <a:gd name="connsiteX5" fmla="*/ 1503377 w 1801940"/>
              <a:gd name="connsiteY5" fmla="*/ 992621 h 2262719"/>
              <a:gd name="connsiteX6" fmla="*/ 1801172 w 1801940"/>
              <a:gd name="connsiteY6" fmla="*/ 1193778 h 2262719"/>
              <a:gd name="connsiteX7" fmla="*/ 1398367 w 1801940"/>
              <a:gd name="connsiteY7" fmla="*/ 1920379 h 2262719"/>
              <a:gd name="connsiteX8" fmla="*/ 1043339 w 1801940"/>
              <a:gd name="connsiteY8" fmla="*/ 1859687 h 2262719"/>
              <a:gd name="connsiteX9" fmla="*/ 832320 w 1801940"/>
              <a:gd name="connsiteY9" fmla="*/ 2221928 h 2262719"/>
              <a:gd name="connsiteX10" fmla="*/ 233802 w 1801940"/>
              <a:gd name="connsiteY10" fmla="*/ 2214056 h 2262719"/>
              <a:gd name="connsiteX11" fmla="*/ 119109 w 1801940"/>
              <a:gd name="connsiteY11" fmla="*/ 1863509 h 2262719"/>
              <a:gd name="connsiteX12" fmla="*/ 239682 w 1801940"/>
              <a:gd name="connsiteY12" fmla="*/ 1572391 h 2262719"/>
              <a:gd name="connsiteX13" fmla="*/ 310065 w 1801940"/>
              <a:gd name="connsiteY13" fmla="*/ 1493410 h 2262719"/>
              <a:gd name="connsiteX14" fmla="*/ 335682 w 1801940"/>
              <a:gd name="connsiteY14" fmla="*/ 1447376 h 2262719"/>
              <a:gd name="connsiteX15" fmla="*/ 205527 w 1801940"/>
              <a:gd name="connsiteY15" fmla="*/ 1395664 h 2262719"/>
              <a:gd name="connsiteX16" fmla="*/ 8110 w 1801940"/>
              <a:gd name="connsiteY16" fmla="*/ 1203934 h 2262719"/>
              <a:gd name="connsiteX17" fmla="*/ 58764 w 1801940"/>
              <a:gd name="connsiteY17" fmla="*/ 970661 h 2262719"/>
              <a:gd name="connsiteX18" fmla="*/ 249146 w 1801940"/>
              <a:gd name="connsiteY18" fmla="*/ 642581 h 2262719"/>
              <a:gd name="connsiteX19" fmla="*/ 456143 w 1801940"/>
              <a:gd name="connsiteY19" fmla="*/ 435812 h 2262719"/>
              <a:gd name="connsiteX20" fmla="*/ 763520 w 1801940"/>
              <a:gd name="connsiteY20" fmla="*/ 526804 h 2262719"/>
              <a:gd name="connsiteX21" fmla="*/ 929324 w 1801940"/>
              <a:gd name="connsiteY21" fmla="*/ 246112 h 2262719"/>
              <a:gd name="connsiteX22" fmla="*/ 1137939 w 1801940"/>
              <a:gd name="connsiteY22" fmla="*/ 40 h 2262719"/>
              <a:gd name="connsiteX0" fmla="*/ 1137939 w 1801940"/>
              <a:gd name="connsiteY0" fmla="*/ 40 h 2262719"/>
              <a:gd name="connsiteX1" fmla="*/ 1511660 w 1801940"/>
              <a:gd name="connsiteY1" fmla="*/ 250303 h 2262719"/>
              <a:gd name="connsiteX2" fmla="*/ 1645042 w 1801940"/>
              <a:gd name="connsiteY2" fmla="*/ 398772 h 2262719"/>
              <a:gd name="connsiteX3" fmla="*/ 1734117 w 1801940"/>
              <a:gd name="connsiteY3" fmla="*/ 668299 h 2262719"/>
              <a:gd name="connsiteX4" fmla="*/ 1630403 w 1801940"/>
              <a:gd name="connsiteY4" fmla="*/ 847419 h 2262719"/>
              <a:gd name="connsiteX5" fmla="*/ 1503377 w 1801940"/>
              <a:gd name="connsiteY5" fmla="*/ 992621 h 2262719"/>
              <a:gd name="connsiteX6" fmla="*/ 1801172 w 1801940"/>
              <a:gd name="connsiteY6" fmla="*/ 1193778 h 2262719"/>
              <a:gd name="connsiteX7" fmla="*/ 1398367 w 1801940"/>
              <a:gd name="connsiteY7" fmla="*/ 1920379 h 2262719"/>
              <a:gd name="connsiteX8" fmla="*/ 1043339 w 1801940"/>
              <a:gd name="connsiteY8" fmla="*/ 1859687 h 2262719"/>
              <a:gd name="connsiteX9" fmla="*/ 832320 w 1801940"/>
              <a:gd name="connsiteY9" fmla="*/ 2221928 h 2262719"/>
              <a:gd name="connsiteX10" fmla="*/ 233802 w 1801940"/>
              <a:gd name="connsiteY10" fmla="*/ 2214056 h 2262719"/>
              <a:gd name="connsiteX11" fmla="*/ 119109 w 1801940"/>
              <a:gd name="connsiteY11" fmla="*/ 1863509 h 2262719"/>
              <a:gd name="connsiteX12" fmla="*/ 239682 w 1801940"/>
              <a:gd name="connsiteY12" fmla="*/ 1572391 h 2262719"/>
              <a:gd name="connsiteX13" fmla="*/ 310065 w 1801940"/>
              <a:gd name="connsiteY13" fmla="*/ 1493410 h 2262719"/>
              <a:gd name="connsiteX14" fmla="*/ 335682 w 1801940"/>
              <a:gd name="connsiteY14" fmla="*/ 1447376 h 2262719"/>
              <a:gd name="connsiteX15" fmla="*/ 205527 w 1801940"/>
              <a:gd name="connsiteY15" fmla="*/ 1395664 h 2262719"/>
              <a:gd name="connsiteX16" fmla="*/ 8110 w 1801940"/>
              <a:gd name="connsiteY16" fmla="*/ 1203934 h 2262719"/>
              <a:gd name="connsiteX17" fmla="*/ 58764 w 1801940"/>
              <a:gd name="connsiteY17" fmla="*/ 970661 h 2262719"/>
              <a:gd name="connsiteX18" fmla="*/ 249146 w 1801940"/>
              <a:gd name="connsiteY18" fmla="*/ 642581 h 2262719"/>
              <a:gd name="connsiteX19" fmla="*/ 456143 w 1801940"/>
              <a:gd name="connsiteY19" fmla="*/ 435812 h 2262719"/>
              <a:gd name="connsiteX20" fmla="*/ 784866 w 1801940"/>
              <a:gd name="connsiteY20" fmla="*/ 569023 h 2262719"/>
              <a:gd name="connsiteX21" fmla="*/ 929324 w 1801940"/>
              <a:gd name="connsiteY21" fmla="*/ 246112 h 2262719"/>
              <a:gd name="connsiteX22" fmla="*/ 1137939 w 1801940"/>
              <a:gd name="connsiteY22" fmla="*/ 40 h 2262719"/>
              <a:gd name="connsiteX0" fmla="*/ 1137939 w 1801940"/>
              <a:gd name="connsiteY0" fmla="*/ 40 h 2262719"/>
              <a:gd name="connsiteX1" fmla="*/ 1511660 w 1801940"/>
              <a:gd name="connsiteY1" fmla="*/ 250303 h 2262719"/>
              <a:gd name="connsiteX2" fmla="*/ 1645042 w 1801940"/>
              <a:gd name="connsiteY2" fmla="*/ 398772 h 2262719"/>
              <a:gd name="connsiteX3" fmla="*/ 1734117 w 1801940"/>
              <a:gd name="connsiteY3" fmla="*/ 668299 h 2262719"/>
              <a:gd name="connsiteX4" fmla="*/ 1630403 w 1801940"/>
              <a:gd name="connsiteY4" fmla="*/ 847419 h 2262719"/>
              <a:gd name="connsiteX5" fmla="*/ 1503377 w 1801940"/>
              <a:gd name="connsiteY5" fmla="*/ 992621 h 2262719"/>
              <a:gd name="connsiteX6" fmla="*/ 1801172 w 1801940"/>
              <a:gd name="connsiteY6" fmla="*/ 1193778 h 2262719"/>
              <a:gd name="connsiteX7" fmla="*/ 1398367 w 1801940"/>
              <a:gd name="connsiteY7" fmla="*/ 1920379 h 2262719"/>
              <a:gd name="connsiteX8" fmla="*/ 1043339 w 1801940"/>
              <a:gd name="connsiteY8" fmla="*/ 1859687 h 2262719"/>
              <a:gd name="connsiteX9" fmla="*/ 832320 w 1801940"/>
              <a:gd name="connsiteY9" fmla="*/ 2221928 h 2262719"/>
              <a:gd name="connsiteX10" fmla="*/ 233802 w 1801940"/>
              <a:gd name="connsiteY10" fmla="*/ 2214056 h 2262719"/>
              <a:gd name="connsiteX11" fmla="*/ 119109 w 1801940"/>
              <a:gd name="connsiteY11" fmla="*/ 1863509 h 2262719"/>
              <a:gd name="connsiteX12" fmla="*/ 239682 w 1801940"/>
              <a:gd name="connsiteY12" fmla="*/ 1572391 h 2262719"/>
              <a:gd name="connsiteX13" fmla="*/ 310065 w 1801940"/>
              <a:gd name="connsiteY13" fmla="*/ 1493410 h 2262719"/>
              <a:gd name="connsiteX14" fmla="*/ 335682 w 1801940"/>
              <a:gd name="connsiteY14" fmla="*/ 1447376 h 2262719"/>
              <a:gd name="connsiteX15" fmla="*/ 205527 w 1801940"/>
              <a:gd name="connsiteY15" fmla="*/ 1395664 h 2262719"/>
              <a:gd name="connsiteX16" fmla="*/ 8110 w 1801940"/>
              <a:gd name="connsiteY16" fmla="*/ 1203934 h 2262719"/>
              <a:gd name="connsiteX17" fmla="*/ 58764 w 1801940"/>
              <a:gd name="connsiteY17" fmla="*/ 970661 h 2262719"/>
              <a:gd name="connsiteX18" fmla="*/ 249146 w 1801940"/>
              <a:gd name="connsiteY18" fmla="*/ 642581 h 2262719"/>
              <a:gd name="connsiteX19" fmla="*/ 456143 w 1801940"/>
              <a:gd name="connsiteY19" fmla="*/ 435812 h 2262719"/>
              <a:gd name="connsiteX20" fmla="*/ 810481 w 1801940"/>
              <a:gd name="connsiteY20" fmla="*/ 583096 h 2262719"/>
              <a:gd name="connsiteX21" fmla="*/ 929324 w 1801940"/>
              <a:gd name="connsiteY21" fmla="*/ 246112 h 2262719"/>
              <a:gd name="connsiteX22" fmla="*/ 1137939 w 1801940"/>
              <a:gd name="connsiteY22" fmla="*/ 40 h 2262719"/>
              <a:gd name="connsiteX0" fmla="*/ 1137939 w 1801940"/>
              <a:gd name="connsiteY0" fmla="*/ 40 h 2262719"/>
              <a:gd name="connsiteX1" fmla="*/ 1511660 w 1801940"/>
              <a:gd name="connsiteY1" fmla="*/ 250303 h 2262719"/>
              <a:gd name="connsiteX2" fmla="*/ 1645042 w 1801940"/>
              <a:gd name="connsiteY2" fmla="*/ 398772 h 2262719"/>
              <a:gd name="connsiteX3" fmla="*/ 1734117 w 1801940"/>
              <a:gd name="connsiteY3" fmla="*/ 668299 h 2262719"/>
              <a:gd name="connsiteX4" fmla="*/ 1630403 w 1801940"/>
              <a:gd name="connsiteY4" fmla="*/ 847419 h 2262719"/>
              <a:gd name="connsiteX5" fmla="*/ 1503377 w 1801940"/>
              <a:gd name="connsiteY5" fmla="*/ 992621 h 2262719"/>
              <a:gd name="connsiteX6" fmla="*/ 1801172 w 1801940"/>
              <a:gd name="connsiteY6" fmla="*/ 1193778 h 2262719"/>
              <a:gd name="connsiteX7" fmla="*/ 1398367 w 1801940"/>
              <a:gd name="connsiteY7" fmla="*/ 1920379 h 2262719"/>
              <a:gd name="connsiteX8" fmla="*/ 1043339 w 1801940"/>
              <a:gd name="connsiteY8" fmla="*/ 1859687 h 2262719"/>
              <a:gd name="connsiteX9" fmla="*/ 832320 w 1801940"/>
              <a:gd name="connsiteY9" fmla="*/ 2221928 h 2262719"/>
              <a:gd name="connsiteX10" fmla="*/ 233802 w 1801940"/>
              <a:gd name="connsiteY10" fmla="*/ 2214056 h 2262719"/>
              <a:gd name="connsiteX11" fmla="*/ 119109 w 1801940"/>
              <a:gd name="connsiteY11" fmla="*/ 1863509 h 2262719"/>
              <a:gd name="connsiteX12" fmla="*/ 239682 w 1801940"/>
              <a:gd name="connsiteY12" fmla="*/ 1572391 h 2262719"/>
              <a:gd name="connsiteX13" fmla="*/ 310065 w 1801940"/>
              <a:gd name="connsiteY13" fmla="*/ 1493410 h 2262719"/>
              <a:gd name="connsiteX14" fmla="*/ 335682 w 1801940"/>
              <a:gd name="connsiteY14" fmla="*/ 1447376 h 2262719"/>
              <a:gd name="connsiteX15" fmla="*/ 205527 w 1801940"/>
              <a:gd name="connsiteY15" fmla="*/ 1395664 h 2262719"/>
              <a:gd name="connsiteX16" fmla="*/ 8110 w 1801940"/>
              <a:gd name="connsiteY16" fmla="*/ 1203934 h 2262719"/>
              <a:gd name="connsiteX17" fmla="*/ 58764 w 1801940"/>
              <a:gd name="connsiteY17" fmla="*/ 970661 h 2262719"/>
              <a:gd name="connsiteX18" fmla="*/ 249146 w 1801940"/>
              <a:gd name="connsiteY18" fmla="*/ 642581 h 2262719"/>
              <a:gd name="connsiteX19" fmla="*/ 456143 w 1801940"/>
              <a:gd name="connsiteY19" fmla="*/ 435812 h 2262719"/>
              <a:gd name="connsiteX20" fmla="*/ 857443 w 1801940"/>
              <a:gd name="connsiteY20" fmla="*/ 601860 h 2262719"/>
              <a:gd name="connsiteX21" fmla="*/ 929324 w 1801940"/>
              <a:gd name="connsiteY21" fmla="*/ 246112 h 2262719"/>
              <a:gd name="connsiteX22" fmla="*/ 1137939 w 1801940"/>
              <a:gd name="connsiteY22" fmla="*/ 40 h 2262719"/>
              <a:gd name="connsiteX0" fmla="*/ 1137939 w 1801940"/>
              <a:gd name="connsiteY0" fmla="*/ 40 h 2262719"/>
              <a:gd name="connsiteX1" fmla="*/ 1511660 w 1801940"/>
              <a:gd name="connsiteY1" fmla="*/ 250303 h 2262719"/>
              <a:gd name="connsiteX2" fmla="*/ 1645042 w 1801940"/>
              <a:gd name="connsiteY2" fmla="*/ 398772 h 2262719"/>
              <a:gd name="connsiteX3" fmla="*/ 1734117 w 1801940"/>
              <a:gd name="connsiteY3" fmla="*/ 668299 h 2262719"/>
              <a:gd name="connsiteX4" fmla="*/ 1630403 w 1801940"/>
              <a:gd name="connsiteY4" fmla="*/ 847419 h 2262719"/>
              <a:gd name="connsiteX5" fmla="*/ 1503377 w 1801940"/>
              <a:gd name="connsiteY5" fmla="*/ 992621 h 2262719"/>
              <a:gd name="connsiteX6" fmla="*/ 1801172 w 1801940"/>
              <a:gd name="connsiteY6" fmla="*/ 1193778 h 2262719"/>
              <a:gd name="connsiteX7" fmla="*/ 1398367 w 1801940"/>
              <a:gd name="connsiteY7" fmla="*/ 1920379 h 2262719"/>
              <a:gd name="connsiteX8" fmla="*/ 1043339 w 1801940"/>
              <a:gd name="connsiteY8" fmla="*/ 1859687 h 2262719"/>
              <a:gd name="connsiteX9" fmla="*/ 832320 w 1801940"/>
              <a:gd name="connsiteY9" fmla="*/ 2221928 h 2262719"/>
              <a:gd name="connsiteX10" fmla="*/ 233802 w 1801940"/>
              <a:gd name="connsiteY10" fmla="*/ 2214056 h 2262719"/>
              <a:gd name="connsiteX11" fmla="*/ 119109 w 1801940"/>
              <a:gd name="connsiteY11" fmla="*/ 1863509 h 2262719"/>
              <a:gd name="connsiteX12" fmla="*/ 239682 w 1801940"/>
              <a:gd name="connsiteY12" fmla="*/ 1572391 h 2262719"/>
              <a:gd name="connsiteX13" fmla="*/ 310065 w 1801940"/>
              <a:gd name="connsiteY13" fmla="*/ 1493410 h 2262719"/>
              <a:gd name="connsiteX14" fmla="*/ 335682 w 1801940"/>
              <a:gd name="connsiteY14" fmla="*/ 1447376 h 2262719"/>
              <a:gd name="connsiteX15" fmla="*/ 205527 w 1801940"/>
              <a:gd name="connsiteY15" fmla="*/ 1395664 h 2262719"/>
              <a:gd name="connsiteX16" fmla="*/ 8110 w 1801940"/>
              <a:gd name="connsiteY16" fmla="*/ 1203934 h 2262719"/>
              <a:gd name="connsiteX17" fmla="*/ 58764 w 1801940"/>
              <a:gd name="connsiteY17" fmla="*/ 970661 h 2262719"/>
              <a:gd name="connsiteX18" fmla="*/ 249146 w 1801940"/>
              <a:gd name="connsiteY18" fmla="*/ 642581 h 2262719"/>
              <a:gd name="connsiteX19" fmla="*/ 468951 w 1801940"/>
              <a:gd name="connsiteY19" fmla="*/ 398284 h 2262719"/>
              <a:gd name="connsiteX20" fmla="*/ 857443 w 1801940"/>
              <a:gd name="connsiteY20" fmla="*/ 601860 h 2262719"/>
              <a:gd name="connsiteX21" fmla="*/ 929324 w 1801940"/>
              <a:gd name="connsiteY21" fmla="*/ 246112 h 2262719"/>
              <a:gd name="connsiteX22" fmla="*/ 1137939 w 1801940"/>
              <a:gd name="connsiteY22" fmla="*/ 40 h 2262719"/>
              <a:gd name="connsiteX0" fmla="*/ 1137939 w 1801940"/>
              <a:gd name="connsiteY0" fmla="*/ 40 h 2262719"/>
              <a:gd name="connsiteX1" fmla="*/ 1511660 w 1801940"/>
              <a:gd name="connsiteY1" fmla="*/ 250303 h 2262719"/>
              <a:gd name="connsiteX2" fmla="*/ 1645042 w 1801940"/>
              <a:gd name="connsiteY2" fmla="*/ 398772 h 2262719"/>
              <a:gd name="connsiteX3" fmla="*/ 1734117 w 1801940"/>
              <a:gd name="connsiteY3" fmla="*/ 668299 h 2262719"/>
              <a:gd name="connsiteX4" fmla="*/ 1630403 w 1801940"/>
              <a:gd name="connsiteY4" fmla="*/ 847419 h 2262719"/>
              <a:gd name="connsiteX5" fmla="*/ 1503377 w 1801940"/>
              <a:gd name="connsiteY5" fmla="*/ 992621 h 2262719"/>
              <a:gd name="connsiteX6" fmla="*/ 1801172 w 1801940"/>
              <a:gd name="connsiteY6" fmla="*/ 1193778 h 2262719"/>
              <a:gd name="connsiteX7" fmla="*/ 1398367 w 1801940"/>
              <a:gd name="connsiteY7" fmla="*/ 1920379 h 2262719"/>
              <a:gd name="connsiteX8" fmla="*/ 1043339 w 1801940"/>
              <a:gd name="connsiteY8" fmla="*/ 1859687 h 2262719"/>
              <a:gd name="connsiteX9" fmla="*/ 832320 w 1801940"/>
              <a:gd name="connsiteY9" fmla="*/ 2221928 h 2262719"/>
              <a:gd name="connsiteX10" fmla="*/ 233802 w 1801940"/>
              <a:gd name="connsiteY10" fmla="*/ 2214056 h 2262719"/>
              <a:gd name="connsiteX11" fmla="*/ 119109 w 1801940"/>
              <a:gd name="connsiteY11" fmla="*/ 1863509 h 2262719"/>
              <a:gd name="connsiteX12" fmla="*/ 239682 w 1801940"/>
              <a:gd name="connsiteY12" fmla="*/ 1572391 h 2262719"/>
              <a:gd name="connsiteX13" fmla="*/ 310065 w 1801940"/>
              <a:gd name="connsiteY13" fmla="*/ 1493410 h 2262719"/>
              <a:gd name="connsiteX14" fmla="*/ 335682 w 1801940"/>
              <a:gd name="connsiteY14" fmla="*/ 1447376 h 2262719"/>
              <a:gd name="connsiteX15" fmla="*/ 205527 w 1801940"/>
              <a:gd name="connsiteY15" fmla="*/ 1395664 h 2262719"/>
              <a:gd name="connsiteX16" fmla="*/ 8110 w 1801940"/>
              <a:gd name="connsiteY16" fmla="*/ 1203934 h 2262719"/>
              <a:gd name="connsiteX17" fmla="*/ 58764 w 1801940"/>
              <a:gd name="connsiteY17" fmla="*/ 970661 h 2262719"/>
              <a:gd name="connsiteX18" fmla="*/ 249146 w 1801940"/>
              <a:gd name="connsiteY18" fmla="*/ 642581 h 2262719"/>
              <a:gd name="connsiteX19" fmla="*/ 468951 w 1801940"/>
              <a:gd name="connsiteY19" fmla="*/ 398284 h 2262719"/>
              <a:gd name="connsiteX20" fmla="*/ 840366 w 1801940"/>
              <a:gd name="connsiteY20" fmla="*/ 573714 h 2262719"/>
              <a:gd name="connsiteX21" fmla="*/ 929324 w 1801940"/>
              <a:gd name="connsiteY21" fmla="*/ 246112 h 2262719"/>
              <a:gd name="connsiteX22" fmla="*/ 1137939 w 1801940"/>
              <a:gd name="connsiteY22" fmla="*/ 40 h 2262719"/>
              <a:gd name="connsiteX0" fmla="*/ 1137939 w 1801940"/>
              <a:gd name="connsiteY0" fmla="*/ 53 h 2262732"/>
              <a:gd name="connsiteX1" fmla="*/ 1511660 w 1801940"/>
              <a:gd name="connsiteY1" fmla="*/ 250316 h 2262732"/>
              <a:gd name="connsiteX2" fmla="*/ 1734117 w 1801940"/>
              <a:gd name="connsiteY2" fmla="*/ 668312 h 2262732"/>
              <a:gd name="connsiteX3" fmla="*/ 1630403 w 1801940"/>
              <a:gd name="connsiteY3" fmla="*/ 847432 h 2262732"/>
              <a:gd name="connsiteX4" fmla="*/ 1503377 w 1801940"/>
              <a:gd name="connsiteY4" fmla="*/ 992634 h 2262732"/>
              <a:gd name="connsiteX5" fmla="*/ 1801172 w 1801940"/>
              <a:gd name="connsiteY5" fmla="*/ 1193791 h 2262732"/>
              <a:gd name="connsiteX6" fmla="*/ 1398367 w 1801940"/>
              <a:gd name="connsiteY6" fmla="*/ 1920392 h 2262732"/>
              <a:gd name="connsiteX7" fmla="*/ 1043339 w 1801940"/>
              <a:gd name="connsiteY7" fmla="*/ 1859700 h 2262732"/>
              <a:gd name="connsiteX8" fmla="*/ 832320 w 1801940"/>
              <a:gd name="connsiteY8" fmla="*/ 2221941 h 2262732"/>
              <a:gd name="connsiteX9" fmla="*/ 233802 w 1801940"/>
              <a:gd name="connsiteY9" fmla="*/ 2214069 h 2262732"/>
              <a:gd name="connsiteX10" fmla="*/ 119109 w 1801940"/>
              <a:gd name="connsiteY10" fmla="*/ 1863522 h 2262732"/>
              <a:gd name="connsiteX11" fmla="*/ 239682 w 1801940"/>
              <a:gd name="connsiteY11" fmla="*/ 1572404 h 2262732"/>
              <a:gd name="connsiteX12" fmla="*/ 310065 w 1801940"/>
              <a:gd name="connsiteY12" fmla="*/ 1493423 h 2262732"/>
              <a:gd name="connsiteX13" fmla="*/ 335682 w 1801940"/>
              <a:gd name="connsiteY13" fmla="*/ 1447389 h 2262732"/>
              <a:gd name="connsiteX14" fmla="*/ 205527 w 1801940"/>
              <a:gd name="connsiteY14" fmla="*/ 1395677 h 2262732"/>
              <a:gd name="connsiteX15" fmla="*/ 8110 w 1801940"/>
              <a:gd name="connsiteY15" fmla="*/ 1203947 h 2262732"/>
              <a:gd name="connsiteX16" fmla="*/ 58764 w 1801940"/>
              <a:gd name="connsiteY16" fmla="*/ 970674 h 2262732"/>
              <a:gd name="connsiteX17" fmla="*/ 249146 w 1801940"/>
              <a:gd name="connsiteY17" fmla="*/ 642594 h 2262732"/>
              <a:gd name="connsiteX18" fmla="*/ 468951 w 1801940"/>
              <a:gd name="connsiteY18" fmla="*/ 398297 h 2262732"/>
              <a:gd name="connsiteX19" fmla="*/ 840366 w 1801940"/>
              <a:gd name="connsiteY19" fmla="*/ 573727 h 2262732"/>
              <a:gd name="connsiteX20" fmla="*/ 929324 w 1801940"/>
              <a:gd name="connsiteY20" fmla="*/ 246125 h 2262732"/>
              <a:gd name="connsiteX21" fmla="*/ 1137939 w 1801940"/>
              <a:gd name="connsiteY21" fmla="*/ 53 h 2262732"/>
              <a:gd name="connsiteX0" fmla="*/ 1137939 w 1801940"/>
              <a:gd name="connsiteY0" fmla="*/ 0 h 2262679"/>
              <a:gd name="connsiteX1" fmla="*/ 1734117 w 1801940"/>
              <a:gd name="connsiteY1" fmla="*/ 668259 h 2262679"/>
              <a:gd name="connsiteX2" fmla="*/ 1630403 w 1801940"/>
              <a:gd name="connsiteY2" fmla="*/ 847379 h 2262679"/>
              <a:gd name="connsiteX3" fmla="*/ 1503377 w 1801940"/>
              <a:gd name="connsiteY3" fmla="*/ 992581 h 2262679"/>
              <a:gd name="connsiteX4" fmla="*/ 1801172 w 1801940"/>
              <a:gd name="connsiteY4" fmla="*/ 1193738 h 2262679"/>
              <a:gd name="connsiteX5" fmla="*/ 1398367 w 1801940"/>
              <a:gd name="connsiteY5" fmla="*/ 1920339 h 2262679"/>
              <a:gd name="connsiteX6" fmla="*/ 1043339 w 1801940"/>
              <a:gd name="connsiteY6" fmla="*/ 1859647 h 2262679"/>
              <a:gd name="connsiteX7" fmla="*/ 832320 w 1801940"/>
              <a:gd name="connsiteY7" fmla="*/ 2221888 h 2262679"/>
              <a:gd name="connsiteX8" fmla="*/ 233802 w 1801940"/>
              <a:gd name="connsiteY8" fmla="*/ 2214016 h 2262679"/>
              <a:gd name="connsiteX9" fmla="*/ 119109 w 1801940"/>
              <a:gd name="connsiteY9" fmla="*/ 1863469 h 2262679"/>
              <a:gd name="connsiteX10" fmla="*/ 239682 w 1801940"/>
              <a:gd name="connsiteY10" fmla="*/ 1572351 h 2262679"/>
              <a:gd name="connsiteX11" fmla="*/ 310065 w 1801940"/>
              <a:gd name="connsiteY11" fmla="*/ 1493370 h 2262679"/>
              <a:gd name="connsiteX12" fmla="*/ 335682 w 1801940"/>
              <a:gd name="connsiteY12" fmla="*/ 1447336 h 2262679"/>
              <a:gd name="connsiteX13" fmla="*/ 205527 w 1801940"/>
              <a:gd name="connsiteY13" fmla="*/ 1395624 h 2262679"/>
              <a:gd name="connsiteX14" fmla="*/ 8110 w 1801940"/>
              <a:gd name="connsiteY14" fmla="*/ 1203894 h 2262679"/>
              <a:gd name="connsiteX15" fmla="*/ 58764 w 1801940"/>
              <a:gd name="connsiteY15" fmla="*/ 970621 h 2262679"/>
              <a:gd name="connsiteX16" fmla="*/ 249146 w 1801940"/>
              <a:gd name="connsiteY16" fmla="*/ 642541 h 2262679"/>
              <a:gd name="connsiteX17" fmla="*/ 468951 w 1801940"/>
              <a:gd name="connsiteY17" fmla="*/ 398244 h 2262679"/>
              <a:gd name="connsiteX18" fmla="*/ 840366 w 1801940"/>
              <a:gd name="connsiteY18" fmla="*/ 573674 h 2262679"/>
              <a:gd name="connsiteX19" fmla="*/ 929324 w 1801940"/>
              <a:gd name="connsiteY19" fmla="*/ 246072 h 2262679"/>
              <a:gd name="connsiteX20" fmla="*/ 1137939 w 1801940"/>
              <a:gd name="connsiteY20" fmla="*/ 0 h 2262679"/>
              <a:gd name="connsiteX0" fmla="*/ 1176362 w 1801940"/>
              <a:gd name="connsiteY0" fmla="*/ 0 h 2286134"/>
              <a:gd name="connsiteX1" fmla="*/ 1734117 w 1801940"/>
              <a:gd name="connsiteY1" fmla="*/ 691714 h 2286134"/>
              <a:gd name="connsiteX2" fmla="*/ 1630403 w 1801940"/>
              <a:gd name="connsiteY2" fmla="*/ 870834 h 2286134"/>
              <a:gd name="connsiteX3" fmla="*/ 1503377 w 1801940"/>
              <a:gd name="connsiteY3" fmla="*/ 1016036 h 2286134"/>
              <a:gd name="connsiteX4" fmla="*/ 1801172 w 1801940"/>
              <a:gd name="connsiteY4" fmla="*/ 1217193 h 2286134"/>
              <a:gd name="connsiteX5" fmla="*/ 1398367 w 1801940"/>
              <a:gd name="connsiteY5" fmla="*/ 1943794 h 2286134"/>
              <a:gd name="connsiteX6" fmla="*/ 1043339 w 1801940"/>
              <a:gd name="connsiteY6" fmla="*/ 1883102 h 2286134"/>
              <a:gd name="connsiteX7" fmla="*/ 832320 w 1801940"/>
              <a:gd name="connsiteY7" fmla="*/ 2245343 h 2286134"/>
              <a:gd name="connsiteX8" fmla="*/ 233802 w 1801940"/>
              <a:gd name="connsiteY8" fmla="*/ 2237471 h 2286134"/>
              <a:gd name="connsiteX9" fmla="*/ 119109 w 1801940"/>
              <a:gd name="connsiteY9" fmla="*/ 1886924 h 2286134"/>
              <a:gd name="connsiteX10" fmla="*/ 239682 w 1801940"/>
              <a:gd name="connsiteY10" fmla="*/ 1595806 h 2286134"/>
              <a:gd name="connsiteX11" fmla="*/ 310065 w 1801940"/>
              <a:gd name="connsiteY11" fmla="*/ 1516825 h 2286134"/>
              <a:gd name="connsiteX12" fmla="*/ 335682 w 1801940"/>
              <a:gd name="connsiteY12" fmla="*/ 1470791 h 2286134"/>
              <a:gd name="connsiteX13" fmla="*/ 205527 w 1801940"/>
              <a:gd name="connsiteY13" fmla="*/ 1419079 h 2286134"/>
              <a:gd name="connsiteX14" fmla="*/ 8110 w 1801940"/>
              <a:gd name="connsiteY14" fmla="*/ 1227349 h 2286134"/>
              <a:gd name="connsiteX15" fmla="*/ 58764 w 1801940"/>
              <a:gd name="connsiteY15" fmla="*/ 994076 h 2286134"/>
              <a:gd name="connsiteX16" fmla="*/ 249146 w 1801940"/>
              <a:gd name="connsiteY16" fmla="*/ 665996 h 2286134"/>
              <a:gd name="connsiteX17" fmla="*/ 468951 w 1801940"/>
              <a:gd name="connsiteY17" fmla="*/ 421699 h 2286134"/>
              <a:gd name="connsiteX18" fmla="*/ 840366 w 1801940"/>
              <a:gd name="connsiteY18" fmla="*/ 597129 h 2286134"/>
              <a:gd name="connsiteX19" fmla="*/ 929324 w 1801940"/>
              <a:gd name="connsiteY19" fmla="*/ 269527 h 2286134"/>
              <a:gd name="connsiteX20" fmla="*/ 1176362 w 1801940"/>
              <a:gd name="connsiteY20" fmla="*/ 0 h 2286134"/>
              <a:gd name="connsiteX0" fmla="*/ 1210516 w 1801940"/>
              <a:gd name="connsiteY0" fmla="*/ 0 h 2295516"/>
              <a:gd name="connsiteX1" fmla="*/ 1734117 w 1801940"/>
              <a:gd name="connsiteY1" fmla="*/ 701096 h 2295516"/>
              <a:gd name="connsiteX2" fmla="*/ 1630403 w 1801940"/>
              <a:gd name="connsiteY2" fmla="*/ 880216 h 2295516"/>
              <a:gd name="connsiteX3" fmla="*/ 1503377 w 1801940"/>
              <a:gd name="connsiteY3" fmla="*/ 1025418 h 2295516"/>
              <a:gd name="connsiteX4" fmla="*/ 1801172 w 1801940"/>
              <a:gd name="connsiteY4" fmla="*/ 1226575 h 2295516"/>
              <a:gd name="connsiteX5" fmla="*/ 1398367 w 1801940"/>
              <a:gd name="connsiteY5" fmla="*/ 1953176 h 2295516"/>
              <a:gd name="connsiteX6" fmla="*/ 1043339 w 1801940"/>
              <a:gd name="connsiteY6" fmla="*/ 1892484 h 2295516"/>
              <a:gd name="connsiteX7" fmla="*/ 832320 w 1801940"/>
              <a:gd name="connsiteY7" fmla="*/ 2254725 h 2295516"/>
              <a:gd name="connsiteX8" fmla="*/ 233802 w 1801940"/>
              <a:gd name="connsiteY8" fmla="*/ 2246853 h 2295516"/>
              <a:gd name="connsiteX9" fmla="*/ 119109 w 1801940"/>
              <a:gd name="connsiteY9" fmla="*/ 1896306 h 2295516"/>
              <a:gd name="connsiteX10" fmla="*/ 239682 w 1801940"/>
              <a:gd name="connsiteY10" fmla="*/ 1605188 h 2295516"/>
              <a:gd name="connsiteX11" fmla="*/ 310065 w 1801940"/>
              <a:gd name="connsiteY11" fmla="*/ 1526207 h 2295516"/>
              <a:gd name="connsiteX12" fmla="*/ 335682 w 1801940"/>
              <a:gd name="connsiteY12" fmla="*/ 1480173 h 2295516"/>
              <a:gd name="connsiteX13" fmla="*/ 205527 w 1801940"/>
              <a:gd name="connsiteY13" fmla="*/ 1428461 h 2295516"/>
              <a:gd name="connsiteX14" fmla="*/ 8110 w 1801940"/>
              <a:gd name="connsiteY14" fmla="*/ 1236731 h 2295516"/>
              <a:gd name="connsiteX15" fmla="*/ 58764 w 1801940"/>
              <a:gd name="connsiteY15" fmla="*/ 1003458 h 2295516"/>
              <a:gd name="connsiteX16" fmla="*/ 249146 w 1801940"/>
              <a:gd name="connsiteY16" fmla="*/ 675378 h 2295516"/>
              <a:gd name="connsiteX17" fmla="*/ 468951 w 1801940"/>
              <a:gd name="connsiteY17" fmla="*/ 431081 h 2295516"/>
              <a:gd name="connsiteX18" fmla="*/ 840366 w 1801940"/>
              <a:gd name="connsiteY18" fmla="*/ 606511 h 2295516"/>
              <a:gd name="connsiteX19" fmla="*/ 929324 w 1801940"/>
              <a:gd name="connsiteY19" fmla="*/ 278909 h 2295516"/>
              <a:gd name="connsiteX20" fmla="*/ 1210516 w 1801940"/>
              <a:gd name="connsiteY20" fmla="*/ 0 h 2295516"/>
              <a:gd name="connsiteX0" fmla="*/ 1257477 w 1801940"/>
              <a:gd name="connsiteY0" fmla="*/ 0 h 2286134"/>
              <a:gd name="connsiteX1" fmla="*/ 1734117 w 1801940"/>
              <a:gd name="connsiteY1" fmla="*/ 691714 h 2286134"/>
              <a:gd name="connsiteX2" fmla="*/ 1630403 w 1801940"/>
              <a:gd name="connsiteY2" fmla="*/ 870834 h 2286134"/>
              <a:gd name="connsiteX3" fmla="*/ 1503377 w 1801940"/>
              <a:gd name="connsiteY3" fmla="*/ 1016036 h 2286134"/>
              <a:gd name="connsiteX4" fmla="*/ 1801172 w 1801940"/>
              <a:gd name="connsiteY4" fmla="*/ 1217193 h 2286134"/>
              <a:gd name="connsiteX5" fmla="*/ 1398367 w 1801940"/>
              <a:gd name="connsiteY5" fmla="*/ 1943794 h 2286134"/>
              <a:gd name="connsiteX6" fmla="*/ 1043339 w 1801940"/>
              <a:gd name="connsiteY6" fmla="*/ 1883102 h 2286134"/>
              <a:gd name="connsiteX7" fmla="*/ 832320 w 1801940"/>
              <a:gd name="connsiteY7" fmla="*/ 2245343 h 2286134"/>
              <a:gd name="connsiteX8" fmla="*/ 233802 w 1801940"/>
              <a:gd name="connsiteY8" fmla="*/ 2237471 h 2286134"/>
              <a:gd name="connsiteX9" fmla="*/ 119109 w 1801940"/>
              <a:gd name="connsiteY9" fmla="*/ 1886924 h 2286134"/>
              <a:gd name="connsiteX10" fmla="*/ 239682 w 1801940"/>
              <a:gd name="connsiteY10" fmla="*/ 1595806 h 2286134"/>
              <a:gd name="connsiteX11" fmla="*/ 310065 w 1801940"/>
              <a:gd name="connsiteY11" fmla="*/ 1516825 h 2286134"/>
              <a:gd name="connsiteX12" fmla="*/ 335682 w 1801940"/>
              <a:gd name="connsiteY12" fmla="*/ 1470791 h 2286134"/>
              <a:gd name="connsiteX13" fmla="*/ 205527 w 1801940"/>
              <a:gd name="connsiteY13" fmla="*/ 1419079 h 2286134"/>
              <a:gd name="connsiteX14" fmla="*/ 8110 w 1801940"/>
              <a:gd name="connsiteY14" fmla="*/ 1227349 h 2286134"/>
              <a:gd name="connsiteX15" fmla="*/ 58764 w 1801940"/>
              <a:gd name="connsiteY15" fmla="*/ 994076 h 2286134"/>
              <a:gd name="connsiteX16" fmla="*/ 249146 w 1801940"/>
              <a:gd name="connsiteY16" fmla="*/ 665996 h 2286134"/>
              <a:gd name="connsiteX17" fmla="*/ 468951 w 1801940"/>
              <a:gd name="connsiteY17" fmla="*/ 421699 h 2286134"/>
              <a:gd name="connsiteX18" fmla="*/ 840366 w 1801940"/>
              <a:gd name="connsiteY18" fmla="*/ 597129 h 2286134"/>
              <a:gd name="connsiteX19" fmla="*/ 929324 w 1801940"/>
              <a:gd name="connsiteY19" fmla="*/ 269527 h 2286134"/>
              <a:gd name="connsiteX20" fmla="*/ 1257477 w 1801940"/>
              <a:gd name="connsiteY20" fmla="*/ 0 h 2286134"/>
              <a:gd name="connsiteX0" fmla="*/ 1266016 w 1801940"/>
              <a:gd name="connsiteY0" fmla="*/ 0 h 2281443"/>
              <a:gd name="connsiteX1" fmla="*/ 1734117 w 1801940"/>
              <a:gd name="connsiteY1" fmla="*/ 687023 h 2281443"/>
              <a:gd name="connsiteX2" fmla="*/ 1630403 w 1801940"/>
              <a:gd name="connsiteY2" fmla="*/ 866143 h 2281443"/>
              <a:gd name="connsiteX3" fmla="*/ 1503377 w 1801940"/>
              <a:gd name="connsiteY3" fmla="*/ 1011345 h 2281443"/>
              <a:gd name="connsiteX4" fmla="*/ 1801172 w 1801940"/>
              <a:gd name="connsiteY4" fmla="*/ 1212502 h 2281443"/>
              <a:gd name="connsiteX5" fmla="*/ 1398367 w 1801940"/>
              <a:gd name="connsiteY5" fmla="*/ 1939103 h 2281443"/>
              <a:gd name="connsiteX6" fmla="*/ 1043339 w 1801940"/>
              <a:gd name="connsiteY6" fmla="*/ 1878411 h 2281443"/>
              <a:gd name="connsiteX7" fmla="*/ 832320 w 1801940"/>
              <a:gd name="connsiteY7" fmla="*/ 2240652 h 2281443"/>
              <a:gd name="connsiteX8" fmla="*/ 233802 w 1801940"/>
              <a:gd name="connsiteY8" fmla="*/ 2232780 h 2281443"/>
              <a:gd name="connsiteX9" fmla="*/ 119109 w 1801940"/>
              <a:gd name="connsiteY9" fmla="*/ 1882233 h 2281443"/>
              <a:gd name="connsiteX10" fmla="*/ 239682 w 1801940"/>
              <a:gd name="connsiteY10" fmla="*/ 1591115 h 2281443"/>
              <a:gd name="connsiteX11" fmla="*/ 310065 w 1801940"/>
              <a:gd name="connsiteY11" fmla="*/ 1512134 h 2281443"/>
              <a:gd name="connsiteX12" fmla="*/ 335682 w 1801940"/>
              <a:gd name="connsiteY12" fmla="*/ 1466100 h 2281443"/>
              <a:gd name="connsiteX13" fmla="*/ 205527 w 1801940"/>
              <a:gd name="connsiteY13" fmla="*/ 1414388 h 2281443"/>
              <a:gd name="connsiteX14" fmla="*/ 8110 w 1801940"/>
              <a:gd name="connsiteY14" fmla="*/ 1222658 h 2281443"/>
              <a:gd name="connsiteX15" fmla="*/ 58764 w 1801940"/>
              <a:gd name="connsiteY15" fmla="*/ 989385 h 2281443"/>
              <a:gd name="connsiteX16" fmla="*/ 249146 w 1801940"/>
              <a:gd name="connsiteY16" fmla="*/ 661305 h 2281443"/>
              <a:gd name="connsiteX17" fmla="*/ 468951 w 1801940"/>
              <a:gd name="connsiteY17" fmla="*/ 417008 h 2281443"/>
              <a:gd name="connsiteX18" fmla="*/ 840366 w 1801940"/>
              <a:gd name="connsiteY18" fmla="*/ 592438 h 2281443"/>
              <a:gd name="connsiteX19" fmla="*/ 929324 w 1801940"/>
              <a:gd name="connsiteY19" fmla="*/ 264836 h 2281443"/>
              <a:gd name="connsiteX20" fmla="*/ 1266016 w 1801940"/>
              <a:gd name="connsiteY20" fmla="*/ 0 h 2281443"/>
              <a:gd name="connsiteX0" fmla="*/ 1266016 w 1801940"/>
              <a:gd name="connsiteY0" fmla="*/ 0 h 2281443"/>
              <a:gd name="connsiteX1" fmla="*/ 1768271 w 1801940"/>
              <a:gd name="connsiteY1" fmla="*/ 677641 h 2281443"/>
              <a:gd name="connsiteX2" fmla="*/ 1630403 w 1801940"/>
              <a:gd name="connsiteY2" fmla="*/ 866143 h 2281443"/>
              <a:gd name="connsiteX3" fmla="*/ 1503377 w 1801940"/>
              <a:gd name="connsiteY3" fmla="*/ 1011345 h 2281443"/>
              <a:gd name="connsiteX4" fmla="*/ 1801172 w 1801940"/>
              <a:gd name="connsiteY4" fmla="*/ 1212502 h 2281443"/>
              <a:gd name="connsiteX5" fmla="*/ 1398367 w 1801940"/>
              <a:gd name="connsiteY5" fmla="*/ 1939103 h 2281443"/>
              <a:gd name="connsiteX6" fmla="*/ 1043339 w 1801940"/>
              <a:gd name="connsiteY6" fmla="*/ 1878411 h 2281443"/>
              <a:gd name="connsiteX7" fmla="*/ 832320 w 1801940"/>
              <a:gd name="connsiteY7" fmla="*/ 2240652 h 2281443"/>
              <a:gd name="connsiteX8" fmla="*/ 233802 w 1801940"/>
              <a:gd name="connsiteY8" fmla="*/ 2232780 h 2281443"/>
              <a:gd name="connsiteX9" fmla="*/ 119109 w 1801940"/>
              <a:gd name="connsiteY9" fmla="*/ 1882233 h 2281443"/>
              <a:gd name="connsiteX10" fmla="*/ 239682 w 1801940"/>
              <a:gd name="connsiteY10" fmla="*/ 1591115 h 2281443"/>
              <a:gd name="connsiteX11" fmla="*/ 310065 w 1801940"/>
              <a:gd name="connsiteY11" fmla="*/ 1512134 h 2281443"/>
              <a:gd name="connsiteX12" fmla="*/ 335682 w 1801940"/>
              <a:gd name="connsiteY12" fmla="*/ 1466100 h 2281443"/>
              <a:gd name="connsiteX13" fmla="*/ 205527 w 1801940"/>
              <a:gd name="connsiteY13" fmla="*/ 1414388 h 2281443"/>
              <a:gd name="connsiteX14" fmla="*/ 8110 w 1801940"/>
              <a:gd name="connsiteY14" fmla="*/ 1222658 h 2281443"/>
              <a:gd name="connsiteX15" fmla="*/ 58764 w 1801940"/>
              <a:gd name="connsiteY15" fmla="*/ 989385 h 2281443"/>
              <a:gd name="connsiteX16" fmla="*/ 249146 w 1801940"/>
              <a:gd name="connsiteY16" fmla="*/ 661305 h 2281443"/>
              <a:gd name="connsiteX17" fmla="*/ 468951 w 1801940"/>
              <a:gd name="connsiteY17" fmla="*/ 417008 h 2281443"/>
              <a:gd name="connsiteX18" fmla="*/ 840366 w 1801940"/>
              <a:gd name="connsiteY18" fmla="*/ 592438 h 2281443"/>
              <a:gd name="connsiteX19" fmla="*/ 929324 w 1801940"/>
              <a:gd name="connsiteY19" fmla="*/ 264836 h 2281443"/>
              <a:gd name="connsiteX20" fmla="*/ 1266016 w 1801940"/>
              <a:gd name="connsiteY20" fmla="*/ 0 h 2281443"/>
              <a:gd name="connsiteX0" fmla="*/ 1266016 w 1801940"/>
              <a:gd name="connsiteY0" fmla="*/ 0 h 2281443"/>
              <a:gd name="connsiteX1" fmla="*/ 1768271 w 1801940"/>
              <a:gd name="connsiteY1" fmla="*/ 677641 h 2281443"/>
              <a:gd name="connsiteX2" fmla="*/ 1630403 w 1801940"/>
              <a:gd name="connsiteY2" fmla="*/ 866143 h 2281443"/>
              <a:gd name="connsiteX3" fmla="*/ 1503377 w 1801940"/>
              <a:gd name="connsiteY3" fmla="*/ 1011345 h 2281443"/>
              <a:gd name="connsiteX4" fmla="*/ 1801172 w 1801940"/>
              <a:gd name="connsiteY4" fmla="*/ 1212502 h 2281443"/>
              <a:gd name="connsiteX5" fmla="*/ 1398367 w 1801940"/>
              <a:gd name="connsiteY5" fmla="*/ 1939103 h 2281443"/>
              <a:gd name="connsiteX6" fmla="*/ 1043339 w 1801940"/>
              <a:gd name="connsiteY6" fmla="*/ 1878411 h 2281443"/>
              <a:gd name="connsiteX7" fmla="*/ 832320 w 1801940"/>
              <a:gd name="connsiteY7" fmla="*/ 2240652 h 2281443"/>
              <a:gd name="connsiteX8" fmla="*/ 233802 w 1801940"/>
              <a:gd name="connsiteY8" fmla="*/ 2232780 h 2281443"/>
              <a:gd name="connsiteX9" fmla="*/ 119109 w 1801940"/>
              <a:gd name="connsiteY9" fmla="*/ 1882233 h 2281443"/>
              <a:gd name="connsiteX10" fmla="*/ 239682 w 1801940"/>
              <a:gd name="connsiteY10" fmla="*/ 1591115 h 2281443"/>
              <a:gd name="connsiteX11" fmla="*/ 310065 w 1801940"/>
              <a:gd name="connsiteY11" fmla="*/ 1512134 h 2281443"/>
              <a:gd name="connsiteX12" fmla="*/ 335682 w 1801940"/>
              <a:gd name="connsiteY12" fmla="*/ 1466100 h 2281443"/>
              <a:gd name="connsiteX13" fmla="*/ 205527 w 1801940"/>
              <a:gd name="connsiteY13" fmla="*/ 1414388 h 2281443"/>
              <a:gd name="connsiteX14" fmla="*/ 8110 w 1801940"/>
              <a:gd name="connsiteY14" fmla="*/ 1222658 h 2281443"/>
              <a:gd name="connsiteX15" fmla="*/ 58764 w 1801940"/>
              <a:gd name="connsiteY15" fmla="*/ 989385 h 2281443"/>
              <a:gd name="connsiteX16" fmla="*/ 249146 w 1801940"/>
              <a:gd name="connsiteY16" fmla="*/ 661305 h 2281443"/>
              <a:gd name="connsiteX17" fmla="*/ 468951 w 1801940"/>
              <a:gd name="connsiteY17" fmla="*/ 417008 h 2281443"/>
              <a:gd name="connsiteX18" fmla="*/ 840366 w 1801940"/>
              <a:gd name="connsiteY18" fmla="*/ 592438 h 2281443"/>
              <a:gd name="connsiteX19" fmla="*/ 907978 w 1801940"/>
              <a:gd name="connsiteY19" fmla="*/ 208544 h 2281443"/>
              <a:gd name="connsiteX20" fmla="*/ 1266016 w 1801940"/>
              <a:gd name="connsiteY20" fmla="*/ 0 h 2281443"/>
              <a:gd name="connsiteX0" fmla="*/ 1266016 w 1801940"/>
              <a:gd name="connsiteY0" fmla="*/ 0 h 2281443"/>
              <a:gd name="connsiteX1" fmla="*/ 1768271 w 1801940"/>
              <a:gd name="connsiteY1" fmla="*/ 677641 h 2281443"/>
              <a:gd name="connsiteX2" fmla="*/ 1630403 w 1801940"/>
              <a:gd name="connsiteY2" fmla="*/ 866143 h 2281443"/>
              <a:gd name="connsiteX3" fmla="*/ 1503377 w 1801940"/>
              <a:gd name="connsiteY3" fmla="*/ 1011345 h 2281443"/>
              <a:gd name="connsiteX4" fmla="*/ 1801172 w 1801940"/>
              <a:gd name="connsiteY4" fmla="*/ 1212502 h 2281443"/>
              <a:gd name="connsiteX5" fmla="*/ 1398367 w 1801940"/>
              <a:gd name="connsiteY5" fmla="*/ 1939103 h 2281443"/>
              <a:gd name="connsiteX6" fmla="*/ 1043339 w 1801940"/>
              <a:gd name="connsiteY6" fmla="*/ 1878411 h 2281443"/>
              <a:gd name="connsiteX7" fmla="*/ 832320 w 1801940"/>
              <a:gd name="connsiteY7" fmla="*/ 2240652 h 2281443"/>
              <a:gd name="connsiteX8" fmla="*/ 233802 w 1801940"/>
              <a:gd name="connsiteY8" fmla="*/ 2232780 h 2281443"/>
              <a:gd name="connsiteX9" fmla="*/ 119109 w 1801940"/>
              <a:gd name="connsiteY9" fmla="*/ 1882233 h 2281443"/>
              <a:gd name="connsiteX10" fmla="*/ 239682 w 1801940"/>
              <a:gd name="connsiteY10" fmla="*/ 1591115 h 2281443"/>
              <a:gd name="connsiteX11" fmla="*/ 310065 w 1801940"/>
              <a:gd name="connsiteY11" fmla="*/ 1512134 h 2281443"/>
              <a:gd name="connsiteX12" fmla="*/ 335682 w 1801940"/>
              <a:gd name="connsiteY12" fmla="*/ 1466100 h 2281443"/>
              <a:gd name="connsiteX13" fmla="*/ 205527 w 1801940"/>
              <a:gd name="connsiteY13" fmla="*/ 1414388 h 2281443"/>
              <a:gd name="connsiteX14" fmla="*/ 8110 w 1801940"/>
              <a:gd name="connsiteY14" fmla="*/ 1222658 h 2281443"/>
              <a:gd name="connsiteX15" fmla="*/ 58764 w 1801940"/>
              <a:gd name="connsiteY15" fmla="*/ 989385 h 2281443"/>
              <a:gd name="connsiteX16" fmla="*/ 249146 w 1801940"/>
              <a:gd name="connsiteY16" fmla="*/ 661305 h 2281443"/>
              <a:gd name="connsiteX17" fmla="*/ 468951 w 1801940"/>
              <a:gd name="connsiteY17" fmla="*/ 417008 h 2281443"/>
              <a:gd name="connsiteX18" fmla="*/ 840366 w 1801940"/>
              <a:gd name="connsiteY18" fmla="*/ 592438 h 2281443"/>
              <a:gd name="connsiteX19" fmla="*/ 903709 w 1801940"/>
              <a:gd name="connsiteY19" fmla="*/ 199162 h 2281443"/>
              <a:gd name="connsiteX20" fmla="*/ 1266016 w 1801940"/>
              <a:gd name="connsiteY20" fmla="*/ 0 h 228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1940" h="2281443">
                <a:moveTo>
                  <a:pt x="1266016" y="0"/>
                </a:moveTo>
                <a:cubicBezTo>
                  <a:pt x="1400148" y="70364"/>
                  <a:pt x="1686194" y="536411"/>
                  <a:pt x="1768271" y="677641"/>
                </a:cubicBezTo>
                <a:lnTo>
                  <a:pt x="1630403" y="866143"/>
                </a:lnTo>
                <a:cubicBezTo>
                  <a:pt x="1594269" y="897795"/>
                  <a:pt x="1474915" y="953618"/>
                  <a:pt x="1503377" y="1011345"/>
                </a:cubicBezTo>
                <a:cubicBezTo>
                  <a:pt x="1531839" y="1069072"/>
                  <a:pt x="1818674" y="1057876"/>
                  <a:pt x="1801172" y="1212502"/>
                </a:cubicBezTo>
                <a:cubicBezTo>
                  <a:pt x="1783670" y="1367128"/>
                  <a:pt x="1524672" y="1828118"/>
                  <a:pt x="1398367" y="1939103"/>
                </a:cubicBezTo>
                <a:cubicBezTo>
                  <a:pt x="1272062" y="2050088"/>
                  <a:pt x="1137680" y="1828153"/>
                  <a:pt x="1043339" y="1878411"/>
                </a:cubicBezTo>
                <a:cubicBezTo>
                  <a:pt x="948998" y="1928669"/>
                  <a:pt x="865660" y="2158996"/>
                  <a:pt x="832320" y="2240652"/>
                </a:cubicBezTo>
                <a:cubicBezTo>
                  <a:pt x="697397" y="2299713"/>
                  <a:pt x="352670" y="2292516"/>
                  <a:pt x="233802" y="2232780"/>
                </a:cubicBezTo>
                <a:cubicBezTo>
                  <a:pt x="114934" y="2173044"/>
                  <a:pt x="118129" y="1989177"/>
                  <a:pt x="119109" y="1882233"/>
                </a:cubicBezTo>
                <a:cubicBezTo>
                  <a:pt x="120089" y="1775289"/>
                  <a:pt x="139722" y="1689718"/>
                  <a:pt x="239682" y="1591115"/>
                </a:cubicBezTo>
                <a:cubicBezTo>
                  <a:pt x="273951" y="1556781"/>
                  <a:pt x="294065" y="1532970"/>
                  <a:pt x="310065" y="1512134"/>
                </a:cubicBezTo>
                <a:cubicBezTo>
                  <a:pt x="326065" y="1491298"/>
                  <a:pt x="353105" y="1482391"/>
                  <a:pt x="335682" y="1466100"/>
                </a:cubicBezTo>
                <a:cubicBezTo>
                  <a:pt x="318259" y="1449809"/>
                  <a:pt x="260122" y="1454962"/>
                  <a:pt x="205527" y="1414388"/>
                </a:cubicBezTo>
                <a:cubicBezTo>
                  <a:pt x="150932" y="1373814"/>
                  <a:pt x="32570" y="1293492"/>
                  <a:pt x="8110" y="1222658"/>
                </a:cubicBezTo>
                <a:cubicBezTo>
                  <a:pt x="-16350" y="1151824"/>
                  <a:pt x="18591" y="1082944"/>
                  <a:pt x="58764" y="989385"/>
                </a:cubicBezTo>
                <a:cubicBezTo>
                  <a:pt x="98937" y="895826"/>
                  <a:pt x="185685" y="770665"/>
                  <a:pt x="249146" y="661305"/>
                </a:cubicBezTo>
                <a:cubicBezTo>
                  <a:pt x="287222" y="592637"/>
                  <a:pt x="370414" y="428486"/>
                  <a:pt x="468951" y="417008"/>
                </a:cubicBezTo>
                <a:cubicBezTo>
                  <a:pt x="567488" y="405530"/>
                  <a:pt x="767906" y="628746"/>
                  <a:pt x="840366" y="592438"/>
                </a:cubicBezTo>
                <a:cubicBezTo>
                  <a:pt x="912826" y="556130"/>
                  <a:pt x="849844" y="293211"/>
                  <a:pt x="903709" y="199162"/>
                </a:cubicBezTo>
                <a:lnTo>
                  <a:pt x="1266016" y="0"/>
                </a:lnTo>
                <a:close/>
              </a:path>
            </a:pathLst>
          </a:custGeom>
          <a:solidFill>
            <a:schemeClr val="accent6">
              <a:alpha val="55000"/>
            </a:schemeClr>
          </a:solidFill>
          <a:ln>
            <a:noFill/>
          </a:ln>
          <a:effectLst>
            <a:softEdge rad="3175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nvGrpSpPr>
          <p:cNvPr id="64" name="Group 63">
            <a:extLst>
              <a:ext uri="{FF2B5EF4-FFF2-40B4-BE49-F238E27FC236}">
                <a16:creationId xmlns:a16="http://schemas.microsoft.com/office/drawing/2014/main" id="{CFC8641D-0E24-4B0C-96EF-538C65FAB21F}"/>
              </a:ext>
            </a:extLst>
          </p:cNvPr>
          <p:cNvGrpSpPr/>
          <p:nvPr/>
        </p:nvGrpSpPr>
        <p:grpSpPr>
          <a:xfrm>
            <a:off x="2831307" y="2265279"/>
            <a:ext cx="3073400" cy="3236913"/>
            <a:chOff x="2566988" y="2120900"/>
            <a:chExt cx="3073400" cy="3236913"/>
          </a:xfrm>
        </p:grpSpPr>
        <p:sp>
          <p:nvSpPr>
            <p:cNvPr id="60" name="Freeform 23">
              <a:extLst>
                <a:ext uri="{FF2B5EF4-FFF2-40B4-BE49-F238E27FC236}">
                  <a16:creationId xmlns:a16="http://schemas.microsoft.com/office/drawing/2014/main" id="{D5DBF0A1-F5FB-4EF9-9FDD-3E79624E44AD}"/>
                </a:ext>
              </a:extLst>
            </p:cNvPr>
            <p:cNvSpPr>
              <a:spLocks/>
            </p:cNvSpPr>
            <p:nvPr/>
          </p:nvSpPr>
          <p:spPr bwMode="auto">
            <a:xfrm>
              <a:off x="2574925" y="2127250"/>
              <a:ext cx="3057525" cy="3227388"/>
            </a:xfrm>
            <a:custGeom>
              <a:avLst/>
              <a:gdLst>
                <a:gd name="T0" fmla="*/ 690 w 803"/>
                <a:gd name="T1" fmla="*/ 423 h 846"/>
                <a:gd name="T2" fmla="*/ 690 w 803"/>
                <a:gd name="T3" fmla="*/ 422 h 846"/>
                <a:gd name="T4" fmla="*/ 704 w 803"/>
                <a:gd name="T5" fmla="*/ 390 h 846"/>
                <a:gd name="T6" fmla="*/ 785 w 803"/>
                <a:gd name="T7" fmla="*/ 309 h 846"/>
                <a:gd name="T8" fmla="*/ 792 w 803"/>
                <a:gd name="T9" fmla="*/ 254 h 846"/>
                <a:gd name="T10" fmla="*/ 743 w 803"/>
                <a:gd name="T11" fmla="*/ 168 h 846"/>
                <a:gd name="T12" fmla="*/ 691 w 803"/>
                <a:gd name="T13" fmla="*/ 147 h 846"/>
                <a:gd name="T14" fmla="*/ 581 w 803"/>
                <a:gd name="T15" fmla="*/ 177 h 846"/>
                <a:gd name="T16" fmla="*/ 546 w 803"/>
                <a:gd name="T17" fmla="*/ 173 h 846"/>
                <a:gd name="T18" fmla="*/ 545 w 803"/>
                <a:gd name="T19" fmla="*/ 172 h 846"/>
                <a:gd name="T20" fmla="*/ 524 w 803"/>
                <a:gd name="T21" fmla="*/ 144 h 846"/>
                <a:gd name="T22" fmla="*/ 495 w 803"/>
                <a:gd name="T23" fmla="*/ 34 h 846"/>
                <a:gd name="T24" fmla="*/ 451 w 803"/>
                <a:gd name="T25" fmla="*/ 0 h 846"/>
                <a:gd name="T26" fmla="*/ 352 w 803"/>
                <a:gd name="T27" fmla="*/ 0 h 846"/>
                <a:gd name="T28" fmla="*/ 308 w 803"/>
                <a:gd name="T29" fmla="*/ 34 h 846"/>
                <a:gd name="T30" fmla="*/ 279 w 803"/>
                <a:gd name="T31" fmla="*/ 144 h 846"/>
                <a:gd name="T32" fmla="*/ 257 w 803"/>
                <a:gd name="T33" fmla="*/ 172 h 846"/>
                <a:gd name="T34" fmla="*/ 257 w 803"/>
                <a:gd name="T35" fmla="*/ 173 h 846"/>
                <a:gd name="T36" fmla="*/ 222 w 803"/>
                <a:gd name="T37" fmla="*/ 177 h 846"/>
                <a:gd name="T38" fmla="*/ 111 w 803"/>
                <a:gd name="T39" fmla="*/ 147 h 846"/>
                <a:gd name="T40" fmla="*/ 60 w 803"/>
                <a:gd name="T41" fmla="*/ 168 h 846"/>
                <a:gd name="T42" fmla="*/ 10 w 803"/>
                <a:gd name="T43" fmla="*/ 254 h 846"/>
                <a:gd name="T44" fmla="*/ 18 w 803"/>
                <a:gd name="T45" fmla="*/ 309 h 846"/>
                <a:gd name="T46" fmla="*/ 99 w 803"/>
                <a:gd name="T47" fmla="*/ 390 h 846"/>
                <a:gd name="T48" fmla="*/ 113 w 803"/>
                <a:gd name="T49" fmla="*/ 422 h 846"/>
                <a:gd name="T50" fmla="*/ 113 w 803"/>
                <a:gd name="T51" fmla="*/ 423 h 846"/>
                <a:gd name="T52" fmla="*/ 113 w 803"/>
                <a:gd name="T53" fmla="*/ 423 h 846"/>
                <a:gd name="T54" fmla="*/ 99 w 803"/>
                <a:gd name="T55" fmla="*/ 456 h 846"/>
                <a:gd name="T56" fmla="*/ 18 w 803"/>
                <a:gd name="T57" fmla="*/ 536 h 846"/>
                <a:gd name="T58" fmla="*/ 10 w 803"/>
                <a:gd name="T59" fmla="*/ 591 h 846"/>
                <a:gd name="T60" fmla="*/ 60 w 803"/>
                <a:gd name="T61" fmla="*/ 677 h 846"/>
                <a:gd name="T62" fmla="*/ 111 w 803"/>
                <a:gd name="T63" fmla="*/ 698 h 846"/>
                <a:gd name="T64" fmla="*/ 222 w 803"/>
                <a:gd name="T65" fmla="*/ 668 h 846"/>
                <a:gd name="T66" fmla="*/ 257 w 803"/>
                <a:gd name="T67" fmla="*/ 672 h 846"/>
                <a:gd name="T68" fmla="*/ 257 w 803"/>
                <a:gd name="T69" fmla="*/ 673 h 846"/>
                <a:gd name="T70" fmla="*/ 279 w 803"/>
                <a:gd name="T71" fmla="*/ 701 h 846"/>
                <a:gd name="T72" fmla="*/ 308 w 803"/>
                <a:gd name="T73" fmla="*/ 812 h 846"/>
                <a:gd name="T74" fmla="*/ 352 w 803"/>
                <a:gd name="T75" fmla="*/ 846 h 846"/>
                <a:gd name="T76" fmla="*/ 451 w 803"/>
                <a:gd name="T77" fmla="*/ 846 h 846"/>
                <a:gd name="T78" fmla="*/ 495 w 803"/>
                <a:gd name="T79" fmla="*/ 812 h 846"/>
                <a:gd name="T80" fmla="*/ 524 w 803"/>
                <a:gd name="T81" fmla="*/ 701 h 846"/>
                <a:gd name="T82" fmla="*/ 545 w 803"/>
                <a:gd name="T83" fmla="*/ 673 h 846"/>
                <a:gd name="T84" fmla="*/ 546 w 803"/>
                <a:gd name="T85" fmla="*/ 672 h 846"/>
                <a:gd name="T86" fmla="*/ 581 w 803"/>
                <a:gd name="T87" fmla="*/ 668 h 846"/>
                <a:gd name="T88" fmla="*/ 691 w 803"/>
                <a:gd name="T89" fmla="*/ 698 h 846"/>
                <a:gd name="T90" fmla="*/ 743 w 803"/>
                <a:gd name="T91" fmla="*/ 677 h 846"/>
                <a:gd name="T92" fmla="*/ 792 w 803"/>
                <a:gd name="T93" fmla="*/ 591 h 846"/>
                <a:gd name="T94" fmla="*/ 785 w 803"/>
                <a:gd name="T95" fmla="*/ 536 h 846"/>
                <a:gd name="T96" fmla="*/ 704 w 803"/>
                <a:gd name="T97" fmla="*/ 456 h 846"/>
                <a:gd name="T98" fmla="*/ 690 w 803"/>
                <a:gd name="T99" fmla="*/ 423 h 846"/>
                <a:gd name="T100" fmla="*/ 690 w 803"/>
                <a:gd name="T101" fmla="*/ 423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3" h="846">
                  <a:moveTo>
                    <a:pt x="690" y="423"/>
                  </a:moveTo>
                  <a:cubicBezTo>
                    <a:pt x="690" y="423"/>
                    <a:pt x="690" y="422"/>
                    <a:pt x="690" y="422"/>
                  </a:cubicBezTo>
                  <a:cubicBezTo>
                    <a:pt x="690" y="410"/>
                    <a:pt x="695" y="398"/>
                    <a:pt x="704" y="390"/>
                  </a:cubicBezTo>
                  <a:cubicBezTo>
                    <a:pt x="785" y="309"/>
                    <a:pt x="785" y="309"/>
                    <a:pt x="785" y="309"/>
                  </a:cubicBezTo>
                  <a:cubicBezTo>
                    <a:pt x="800" y="294"/>
                    <a:pt x="803" y="272"/>
                    <a:pt x="792" y="254"/>
                  </a:cubicBezTo>
                  <a:cubicBezTo>
                    <a:pt x="743" y="168"/>
                    <a:pt x="743" y="168"/>
                    <a:pt x="743" y="168"/>
                  </a:cubicBezTo>
                  <a:cubicBezTo>
                    <a:pt x="733" y="150"/>
                    <a:pt x="712" y="142"/>
                    <a:pt x="691" y="147"/>
                  </a:cubicBezTo>
                  <a:cubicBezTo>
                    <a:pt x="581" y="177"/>
                    <a:pt x="581" y="177"/>
                    <a:pt x="581" y="177"/>
                  </a:cubicBezTo>
                  <a:cubicBezTo>
                    <a:pt x="569" y="180"/>
                    <a:pt x="557" y="179"/>
                    <a:pt x="546" y="173"/>
                  </a:cubicBezTo>
                  <a:cubicBezTo>
                    <a:pt x="546" y="173"/>
                    <a:pt x="546" y="172"/>
                    <a:pt x="545" y="172"/>
                  </a:cubicBezTo>
                  <a:cubicBezTo>
                    <a:pt x="535" y="166"/>
                    <a:pt x="527" y="156"/>
                    <a:pt x="524" y="144"/>
                  </a:cubicBezTo>
                  <a:cubicBezTo>
                    <a:pt x="495" y="34"/>
                    <a:pt x="495" y="34"/>
                    <a:pt x="495" y="34"/>
                  </a:cubicBezTo>
                  <a:cubicBezTo>
                    <a:pt x="490" y="14"/>
                    <a:pt x="471" y="0"/>
                    <a:pt x="451" y="0"/>
                  </a:cubicBezTo>
                  <a:cubicBezTo>
                    <a:pt x="352" y="0"/>
                    <a:pt x="352" y="0"/>
                    <a:pt x="352" y="0"/>
                  </a:cubicBezTo>
                  <a:cubicBezTo>
                    <a:pt x="331" y="0"/>
                    <a:pt x="313" y="14"/>
                    <a:pt x="308" y="34"/>
                  </a:cubicBezTo>
                  <a:cubicBezTo>
                    <a:pt x="279" y="144"/>
                    <a:pt x="279" y="144"/>
                    <a:pt x="279" y="144"/>
                  </a:cubicBezTo>
                  <a:cubicBezTo>
                    <a:pt x="276" y="156"/>
                    <a:pt x="268" y="166"/>
                    <a:pt x="257" y="172"/>
                  </a:cubicBezTo>
                  <a:cubicBezTo>
                    <a:pt x="257" y="172"/>
                    <a:pt x="257" y="173"/>
                    <a:pt x="257" y="173"/>
                  </a:cubicBezTo>
                  <a:cubicBezTo>
                    <a:pt x="246" y="179"/>
                    <a:pt x="233" y="180"/>
                    <a:pt x="222" y="177"/>
                  </a:cubicBezTo>
                  <a:cubicBezTo>
                    <a:pt x="111" y="147"/>
                    <a:pt x="111" y="147"/>
                    <a:pt x="111" y="147"/>
                  </a:cubicBezTo>
                  <a:cubicBezTo>
                    <a:pt x="91" y="142"/>
                    <a:pt x="70" y="150"/>
                    <a:pt x="60" y="168"/>
                  </a:cubicBezTo>
                  <a:cubicBezTo>
                    <a:pt x="10" y="254"/>
                    <a:pt x="10" y="254"/>
                    <a:pt x="10" y="254"/>
                  </a:cubicBezTo>
                  <a:cubicBezTo>
                    <a:pt x="0" y="272"/>
                    <a:pt x="3" y="294"/>
                    <a:pt x="18" y="309"/>
                  </a:cubicBezTo>
                  <a:cubicBezTo>
                    <a:pt x="99" y="390"/>
                    <a:pt x="99" y="390"/>
                    <a:pt x="99" y="390"/>
                  </a:cubicBezTo>
                  <a:cubicBezTo>
                    <a:pt x="108" y="398"/>
                    <a:pt x="113" y="410"/>
                    <a:pt x="113" y="422"/>
                  </a:cubicBezTo>
                  <a:cubicBezTo>
                    <a:pt x="113" y="422"/>
                    <a:pt x="113" y="423"/>
                    <a:pt x="113" y="423"/>
                  </a:cubicBezTo>
                  <a:cubicBezTo>
                    <a:pt x="113" y="423"/>
                    <a:pt x="113" y="423"/>
                    <a:pt x="113" y="423"/>
                  </a:cubicBezTo>
                  <a:cubicBezTo>
                    <a:pt x="113" y="435"/>
                    <a:pt x="108" y="447"/>
                    <a:pt x="99" y="456"/>
                  </a:cubicBezTo>
                  <a:cubicBezTo>
                    <a:pt x="18" y="536"/>
                    <a:pt x="18" y="536"/>
                    <a:pt x="18" y="536"/>
                  </a:cubicBezTo>
                  <a:cubicBezTo>
                    <a:pt x="3" y="551"/>
                    <a:pt x="0" y="573"/>
                    <a:pt x="10" y="591"/>
                  </a:cubicBezTo>
                  <a:cubicBezTo>
                    <a:pt x="60" y="677"/>
                    <a:pt x="60" y="677"/>
                    <a:pt x="60" y="677"/>
                  </a:cubicBezTo>
                  <a:cubicBezTo>
                    <a:pt x="70" y="695"/>
                    <a:pt x="91" y="704"/>
                    <a:pt x="111" y="698"/>
                  </a:cubicBezTo>
                  <a:cubicBezTo>
                    <a:pt x="222" y="668"/>
                    <a:pt x="222" y="668"/>
                    <a:pt x="222" y="668"/>
                  </a:cubicBezTo>
                  <a:cubicBezTo>
                    <a:pt x="233" y="665"/>
                    <a:pt x="246" y="666"/>
                    <a:pt x="257" y="672"/>
                  </a:cubicBezTo>
                  <a:cubicBezTo>
                    <a:pt x="257" y="673"/>
                    <a:pt x="257" y="673"/>
                    <a:pt x="257" y="673"/>
                  </a:cubicBezTo>
                  <a:cubicBezTo>
                    <a:pt x="268" y="679"/>
                    <a:pt x="276" y="689"/>
                    <a:pt x="279" y="701"/>
                  </a:cubicBezTo>
                  <a:cubicBezTo>
                    <a:pt x="308" y="812"/>
                    <a:pt x="308" y="812"/>
                    <a:pt x="308" y="812"/>
                  </a:cubicBezTo>
                  <a:cubicBezTo>
                    <a:pt x="313" y="832"/>
                    <a:pt x="331" y="846"/>
                    <a:pt x="352" y="846"/>
                  </a:cubicBezTo>
                  <a:cubicBezTo>
                    <a:pt x="451" y="846"/>
                    <a:pt x="451" y="846"/>
                    <a:pt x="451" y="846"/>
                  </a:cubicBezTo>
                  <a:cubicBezTo>
                    <a:pt x="471" y="846"/>
                    <a:pt x="490" y="832"/>
                    <a:pt x="495" y="812"/>
                  </a:cubicBezTo>
                  <a:cubicBezTo>
                    <a:pt x="524" y="701"/>
                    <a:pt x="524" y="701"/>
                    <a:pt x="524" y="701"/>
                  </a:cubicBezTo>
                  <a:cubicBezTo>
                    <a:pt x="527" y="689"/>
                    <a:pt x="535" y="679"/>
                    <a:pt x="545" y="673"/>
                  </a:cubicBezTo>
                  <a:cubicBezTo>
                    <a:pt x="546" y="673"/>
                    <a:pt x="546" y="673"/>
                    <a:pt x="546" y="672"/>
                  </a:cubicBezTo>
                  <a:cubicBezTo>
                    <a:pt x="557" y="666"/>
                    <a:pt x="569" y="665"/>
                    <a:pt x="581" y="668"/>
                  </a:cubicBezTo>
                  <a:cubicBezTo>
                    <a:pt x="691" y="698"/>
                    <a:pt x="691" y="698"/>
                    <a:pt x="691" y="698"/>
                  </a:cubicBezTo>
                  <a:cubicBezTo>
                    <a:pt x="712" y="704"/>
                    <a:pt x="733" y="695"/>
                    <a:pt x="743" y="677"/>
                  </a:cubicBezTo>
                  <a:cubicBezTo>
                    <a:pt x="792" y="591"/>
                    <a:pt x="792" y="591"/>
                    <a:pt x="792" y="591"/>
                  </a:cubicBezTo>
                  <a:cubicBezTo>
                    <a:pt x="803" y="573"/>
                    <a:pt x="800" y="551"/>
                    <a:pt x="785" y="536"/>
                  </a:cubicBezTo>
                  <a:cubicBezTo>
                    <a:pt x="704" y="456"/>
                    <a:pt x="704" y="456"/>
                    <a:pt x="704" y="456"/>
                  </a:cubicBezTo>
                  <a:cubicBezTo>
                    <a:pt x="695" y="447"/>
                    <a:pt x="690" y="435"/>
                    <a:pt x="690" y="423"/>
                  </a:cubicBezTo>
                  <a:cubicBezTo>
                    <a:pt x="690" y="423"/>
                    <a:pt x="690" y="423"/>
                    <a:pt x="690" y="423"/>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61" name="Freeform 24">
              <a:extLst>
                <a:ext uri="{FF2B5EF4-FFF2-40B4-BE49-F238E27FC236}">
                  <a16:creationId xmlns:a16="http://schemas.microsoft.com/office/drawing/2014/main" id="{0B157422-774F-49BF-A001-DBED5EB0D602}"/>
                </a:ext>
              </a:extLst>
            </p:cNvPr>
            <p:cNvSpPr>
              <a:spLocks noEditPoints="1"/>
            </p:cNvSpPr>
            <p:nvPr/>
          </p:nvSpPr>
          <p:spPr bwMode="auto">
            <a:xfrm>
              <a:off x="2566988" y="2120900"/>
              <a:ext cx="3073400" cy="3236913"/>
            </a:xfrm>
            <a:custGeom>
              <a:avLst/>
              <a:gdLst>
                <a:gd name="T0" fmla="*/ 354 w 807"/>
                <a:gd name="T1" fmla="*/ 849 h 849"/>
                <a:gd name="T2" fmla="*/ 279 w 807"/>
                <a:gd name="T3" fmla="*/ 703 h 849"/>
                <a:gd name="T4" fmla="*/ 258 w 807"/>
                <a:gd name="T5" fmla="*/ 676 h 849"/>
                <a:gd name="T6" fmla="*/ 114 w 807"/>
                <a:gd name="T7" fmla="*/ 702 h 849"/>
                <a:gd name="T8" fmla="*/ 11 w 807"/>
                <a:gd name="T9" fmla="*/ 594 h 849"/>
                <a:gd name="T10" fmla="*/ 100 w 807"/>
                <a:gd name="T11" fmla="*/ 456 h 849"/>
                <a:gd name="T12" fmla="*/ 100 w 807"/>
                <a:gd name="T13" fmla="*/ 393 h 849"/>
                <a:gd name="T14" fmla="*/ 11 w 807"/>
                <a:gd name="T15" fmla="*/ 255 h 849"/>
                <a:gd name="T16" fmla="*/ 114 w 807"/>
                <a:gd name="T17" fmla="*/ 148 h 849"/>
                <a:gd name="T18" fmla="*/ 258 w 807"/>
                <a:gd name="T19" fmla="*/ 173 h 849"/>
                <a:gd name="T20" fmla="*/ 279 w 807"/>
                <a:gd name="T21" fmla="*/ 146 h 849"/>
                <a:gd name="T22" fmla="*/ 354 w 807"/>
                <a:gd name="T23" fmla="*/ 0 h 849"/>
                <a:gd name="T24" fmla="*/ 498 w 807"/>
                <a:gd name="T25" fmla="*/ 35 h 849"/>
                <a:gd name="T26" fmla="*/ 548 w 807"/>
                <a:gd name="T27" fmla="*/ 173 h 849"/>
                <a:gd name="T28" fmla="*/ 583 w 807"/>
                <a:gd name="T29" fmla="*/ 178 h 849"/>
                <a:gd name="T30" fmla="*/ 747 w 807"/>
                <a:gd name="T31" fmla="*/ 170 h 849"/>
                <a:gd name="T32" fmla="*/ 788 w 807"/>
                <a:gd name="T33" fmla="*/ 312 h 849"/>
                <a:gd name="T34" fmla="*/ 694 w 807"/>
                <a:gd name="T35" fmla="*/ 424 h 849"/>
                <a:gd name="T36" fmla="*/ 694 w 807"/>
                <a:gd name="T37" fmla="*/ 425 h 849"/>
                <a:gd name="T38" fmla="*/ 788 w 807"/>
                <a:gd name="T39" fmla="*/ 537 h 849"/>
                <a:gd name="T40" fmla="*/ 747 w 807"/>
                <a:gd name="T41" fmla="*/ 680 h 849"/>
                <a:gd name="T42" fmla="*/ 583 w 807"/>
                <a:gd name="T43" fmla="*/ 671 h 849"/>
                <a:gd name="T44" fmla="*/ 548 w 807"/>
                <a:gd name="T45" fmla="*/ 676 h 849"/>
                <a:gd name="T46" fmla="*/ 498 w 807"/>
                <a:gd name="T47" fmla="*/ 814 h 849"/>
                <a:gd name="T48" fmla="*/ 236 w 807"/>
                <a:gd name="T49" fmla="*/ 667 h 849"/>
                <a:gd name="T50" fmla="*/ 260 w 807"/>
                <a:gd name="T51" fmla="*/ 674 h 849"/>
                <a:gd name="T52" fmla="*/ 311 w 807"/>
                <a:gd name="T53" fmla="*/ 813 h 849"/>
                <a:gd name="T54" fmla="*/ 453 w 807"/>
                <a:gd name="T55" fmla="*/ 846 h 849"/>
                <a:gd name="T56" fmla="*/ 524 w 807"/>
                <a:gd name="T57" fmla="*/ 703 h 849"/>
                <a:gd name="T58" fmla="*/ 547 w 807"/>
                <a:gd name="T59" fmla="*/ 673 h 849"/>
                <a:gd name="T60" fmla="*/ 694 w 807"/>
                <a:gd name="T61" fmla="*/ 699 h 849"/>
                <a:gd name="T62" fmla="*/ 793 w 807"/>
                <a:gd name="T63" fmla="*/ 593 h 849"/>
                <a:gd name="T64" fmla="*/ 704 w 807"/>
                <a:gd name="T65" fmla="*/ 459 h 849"/>
                <a:gd name="T66" fmla="*/ 692 w 807"/>
                <a:gd name="T67" fmla="*/ 425 h 849"/>
                <a:gd name="T68" fmla="*/ 704 w 807"/>
                <a:gd name="T69" fmla="*/ 391 h 849"/>
                <a:gd name="T70" fmla="*/ 793 w 807"/>
                <a:gd name="T71" fmla="*/ 257 h 849"/>
                <a:gd name="T72" fmla="*/ 694 w 807"/>
                <a:gd name="T73" fmla="*/ 151 h 849"/>
                <a:gd name="T74" fmla="*/ 547 w 807"/>
                <a:gd name="T75" fmla="*/ 176 h 849"/>
                <a:gd name="T76" fmla="*/ 524 w 807"/>
                <a:gd name="T77" fmla="*/ 147 h 849"/>
                <a:gd name="T78" fmla="*/ 453 w 807"/>
                <a:gd name="T79" fmla="*/ 3 h 849"/>
                <a:gd name="T80" fmla="*/ 311 w 807"/>
                <a:gd name="T81" fmla="*/ 36 h 849"/>
                <a:gd name="T82" fmla="*/ 260 w 807"/>
                <a:gd name="T83" fmla="*/ 176 h 849"/>
                <a:gd name="T84" fmla="*/ 223 w 807"/>
                <a:gd name="T85" fmla="*/ 181 h 849"/>
                <a:gd name="T86" fmla="*/ 63 w 807"/>
                <a:gd name="T87" fmla="*/ 171 h 849"/>
                <a:gd name="T88" fmla="*/ 21 w 807"/>
                <a:gd name="T89" fmla="*/ 310 h 849"/>
                <a:gd name="T90" fmla="*/ 116 w 807"/>
                <a:gd name="T91" fmla="*/ 424 h 849"/>
                <a:gd name="T92" fmla="*/ 21 w 807"/>
                <a:gd name="T93" fmla="*/ 539 h 849"/>
                <a:gd name="T94" fmla="*/ 63 w 807"/>
                <a:gd name="T95" fmla="*/ 678 h 849"/>
                <a:gd name="T96" fmla="*/ 223 w 807"/>
                <a:gd name="T97" fmla="*/ 668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7" h="849">
                  <a:moveTo>
                    <a:pt x="453" y="849"/>
                  </a:moveTo>
                  <a:cubicBezTo>
                    <a:pt x="354" y="849"/>
                    <a:pt x="354" y="849"/>
                    <a:pt x="354" y="849"/>
                  </a:cubicBezTo>
                  <a:cubicBezTo>
                    <a:pt x="333" y="849"/>
                    <a:pt x="314" y="835"/>
                    <a:pt x="308" y="814"/>
                  </a:cubicBezTo>
                  <a:cubicBezTo>
                    <a:pt x="279" y="703"/>
                    <a:pt x="279" y="703"/>
                    <a:pt x="279" y="703"/>
                  </a:cubicBezTo>
                  <a:cubicBezTo>
                    <a:pt x="276" y="692"/>
                    <a:pt x="269" y="682"/>
                    <a:pt x="259" y="676"/>
                  </a:cubicBezTo>
                  <a:cubicBezTo>
                    <a:pt x="258" y="676"/>
                    <a:pt x="258" y="676"/>
                    <a:pt x="258" y="676"/>
                  </a:cubicBezTo>
                  <a:cubicBezTo>
                    <a:pt x="248" y="670"/>
                    <a:pt x="235" y="668"/>
                    <a:pt x="224" y="671"/>
                  </a:cubicBezTo>
                  <a:cubicBezTo>
                    <a:pt x="114" y="702"/>
                    <a:pt x="114" y="702"/>
                    <a:pt x="114" y="702"/>
                  </a:cubicBezTo>
                  <a:cubicBezTo>
                    <a:pt x="93" y="707"/>
                    <a:pt x="71" y="698"/>
                    <a:pt x="60" y="680"/>
                  </a:cubicBezTo>
                  <a:cubicBezTo>
                    <a:pt x="11" y="594"/>
                    <a:pt x="11" y="594"/>
                    <a:pt x="11" y="594"/>
                  </a:cubicBezTo>
                  <a:cubicBezTo>
                    <a:pt x="0" y="576"/>
                    <a:pt x="3" y="552"/>
                    <a:pt x="19" y="537"/>
                  </a:cubicBezTo>
                  <a:cubicBezTo>
                    <a:pt x="100" y="456"/>
                    <a:pt x="100" y="456"/>
                    <a:pt x="100" y="456"/>
                  </a:cubicBezTo>
                  <a:cubicBezTo>
                    <a:pt x="108" y="448"/>
                    <a:pt x="113" y="437"/>
                    <a:pt x="113" y="425"/>
                  </a:cubicBezTo>
                  <a:cubicBezTo>
                    <a:pt x="113" y="412"/>
                    <a:pt x="108" y="401"/>
                    <a:pt x="100" y="393"/>
                  </a:cubicBezTo>
                  <a:cubicBezTo>
                    <a:pt x="19" y="312"/>
                    <a:pt x="19" y="312"/>
                    <a:pt x="19" y="312"/>
                  </a:cubicBezTo>
                  <a:cubicBezTo>
                    <a:pt x="3" y="297"/>
                    <a:pt x="0" y="274"/>
                    <a:pt x="11" y="255"/>
                  </a:cubicBezTo>
                  <a:cubicBezTo>
                    <a:pt x="60" y="170"/>
                    <a:pt x="60" y="170"/>
                    <a:pt x="60" y="170"/>
                  </a:cubicBezTo>
                  <a:cubicBezTo>
                    <a:pt x="71" y="151"/>
                    <a:pt x="93" y="142"/>
                    <a:pt x="114" y="148"/>
                  </a:cubicBezTo>
                  <a:cubicBezTo>
                    <a:pt x="224" y="178"/>
                    <a:pt x="224" y="178"/>
                    <a:pt x="224" y="178"/>
                  </a:cubicBezTo>
                  <a:cubicBezTo>
                    <a:pt x="235" y="181"/>
                    <a:pt x="248" y="179"/>
                    <a:pt x="258" y="173"/>
                  </a:cubicBezTo>
                  <a:cubicBezTo>
                    <a:pt x="259" y="173"/>
                    <a:pt x="259" y="173"/>
                    <a:pt x="259" y="173"/>
                  </a:cubicBezTo>
                  <a:cubicBezTo>
                    <a:pt x="269" y="167"/>
                    <a:pt x="276" y="157"/>
                    <a:pt x="279" y="146"/>
                  </a:cubicBezTo>
                  <a:cubicBezTo>
                    <a:pt x="308" y="35"/>
                    <a:pt x="308" y="35"/>
                    <a:pt x="308" y="35"/>
                  </a:cubicBezTo>
                  <a:cubicBezTo>
                    <a:pt x="314" y="14"/>
                    <a:pt x="333" y="0"/>
                    <a:pt x="354" y="0"/>
                  </a:cubicBezTo>
                  <a:cubicBezTo>
                    <a:pt x="453" y="0"/>
                    <a:pt x="453" y="0"/>
                    <a:pt x="453" y="0"/>
                  </a:cubicBezTo>
                  <a:cubicBezTo>
                    <a:pt x="474" y="0"/>
                    <a:pt x="493" y="14"/>
                    <a:pt x="498" y="35"/>
                  </a:cubicBezTo>
                  <a:cubicBezTo>
                    <a:pt x="527" y="146"/>
                    <a:pt x="527" y="146"/>
                    <a:pt x="527" y="146"/>
                  </a:cubicBezTo>
                  <a:cubicBezTo>
                    <a:pt x="530" y="157"/>
                    <a:pt x="538" y="167"/>
                    <a:pt x="548" y="173"/>
                  </a:cubicBezTo>
                  <a:cubicBezTo>
                    <a:pt x="549" y="173"/>
                    <a:pt x="549" y="173"/>
                    <a:pt x="549" y="173"/>
                  </a:cubicBezTo>
                  <a:cubicBezTo>
                    <a:pt x="559" y="179"/>
                    <a:pt x="571" y="181"/>
                    <a:pt x="583" y="178"/>
                  </a:cubicBezTo>
                  <a:cubicBezTo>
                    <a:pt x="693" y="148"/>
                    <a:pt x="693" y="148"/>
                    <a:pt x="693" y="148"/>
                  </a:cubicBezTo>
                  <a:cubicBezTo>
                    <a:pt x="714" y="142"/>
                    <a:pt x="736" y="151"/>
                    <a:pt x="747" y="170"/>
                  </a:cubicBezTo>
                  <a:cubicBezTo>
                    <a:pt x="796" y="255"/>
                    <a:pt x="796" y="255"/>
                    <a:pt x="796" y="255"/>
                  </a:cubicBezTo>
                  <a:cubicBezTo>
                    <a:pt x="807" y="274"/>
                    <a:pt x="803" y="297"/>
                    <a:pt x="788" y="312"/>
                  </a:cubicBezTo>
                  <a:cubicBezTo>
                    <a:pt x="707" y="393"/>
                    <a:pt x="707" y="393"/>
                    <a:pt x="707" y="393"/>
                  </a:cubicBezTo>
                  <a:cubicBezTo>
                    <a:pt x="698" y="401"/>
                    <a:pt x="694" y="412"/>
                    <a:pt x="694" y="424"/>
                  </a:cubicBezTo>
                  <a:cubicBezTo>
                    <a:pt x="694" y="425"/>
                    <a:pt x="694" y="425"/>
                    <a:pt x="694" y="425"/>
                  </a:cubicBezTo>
                  <a:cubicBezTo>
                    <a:pt x="694" y="425"/>
                    <a:pt x="694" y="425"/>
                    <a:pt x="694" y="425"/>
                  </a:cubicBezTo>
                  <a:cubicBezTo>
                    <a:pt x="694" y="437"/>
                    <a:pt x="698" y="448"/>
                    <a:pt x="707" y="456"/>
                  </a:cubicBezTo>
                  <a:cubicBezTo>
                    <a:pt x="788" y="537"/>
                    <a:pt x="788" y="537"/>
                    <a:pt x="788" y="537"/>
                  </a:cubicBezTo>
                  <a:cubicBezTo>
                    <a:pt x="803" y="552"/>
                    <a:pt x="807" y="576"/>
                    <a:pt x="796" y="594"/>
                  </a:cubicBezTo>
                  <a:cubicBezTo>
                    <a:pt x="747" y="680"/>
                    <a:pt x="747" y="680"/>
                    <a:pt x="747" y="680"/>
                  </a:cubicBezTo>
                  <a:cubicBezTo>
                    <a:pt x="736" y="698"/>
                    <a:pt x="714" y="707"/>
                    <a:pt x="693" y="702"/>
                  </a:cubicBezTo>
                  <a:cubicBezTo>
                    <a:pt x="583" y="671"/>
                    <a:pt x="583" y="671"/>
                    <a:pt x="583" y="671"/>
                  </a:cubicBezTo>
                  <a:cubicBezTo>
                    <a:pt x="571" y="668"/>
                    <a:pt x="559" y="670"/>
                    <a:pt x="549" y="676"/>
                  </a:cubicBezTo>
                  <a:cubicBezTo>
                    <a:pt x="548" y="676"/>
                    <a:pt x="548" y="676"/>
                    <a:pt x="548" y="676"/>
                  </a:cubicBezTo>
                  <a:cubicBezTo>
                    <a:pt x="538" y="682"/>
                    <a:pt x="530" y="692"/>
                    <a:pt x="527" y="703"/>
                  </a:cubicBezTo>
                  <a:cubicBezTo>
                    <a:pt x="498" y="814"/>
                    <a:pt x="498" y="814"/>
                    <a:pt x="498" y="814"/>
                  </a:cubicBezTo>
                  <a:cubicBezTo>
                    <a:pt x="493" y="835"/>
                    <a:pt x="474" y="849"/>
                    <a:pt x="453" y="849"/>
                  </a:cubicBezTo>
                  <a:close/>
                  <a:moveTo>
                    <a:pt x="236" y="667"/>
                  </a:moveTo>
                  <a:cubicBezTo>
                    <a:pt x="244" y="667"/>
                    <a:pt x="252" y="669"/>
                    <a:pt x="259" y="673"/>
                  </a:cubicBezTo>
                  <a:cubicBezTo>
                    <a:pt x="260" y="674"/>
                    <a:pt x="260" y="674"/>
                    <a:pt x="260" y="674"/>
                  </a:cubicBezTo>
                  <a:cubicBezTo>
                    <a:pt x="271" y="680"/>
                    <a:pt x="279" y="690"/>
                    <a:pt x="282" y="703"/>
                  </a:cubicBezTo>
                  <a:cubicBezTo>
                    <a:pt x="311" y="813"/>
                    <a:pt x="311" y="813"/>
                    <a:pt x="311" y="813"/>
                  </a:cubicBezTo>
                  <a:cubicBezTo>
                    <a:pt x="317" y="833"/>
                    <a:pt x="334" y="846"/>
                    <a:pt x="354" y="846"/>
                  </a:cubicBezTo>
                  <a:cubicBezTo>
                    <a:pt x="453" y="846"/>
                    <a:pt x="453" y="846"/>
                    <a:pt x="453" y="846"/>
                  </a:cubicBezTo>
                  <a:cubicBezTo>
                    <a:pt x="473" y="846"/>
                    <a:pt x="490" y="833"/>
                    <a:pt x="495" y="813"/>
                  </a:cubicBezTo>
                  <a:cubicBezTo>
                    <a:pt x="524" y="703"/>
                    <a:pt x="524" y="703"/>
                    <a:pt x="524" y="703"/>
                  </a:cubicBezTo>
                  <a:cubicBezTo>
                    <a:pt x="528" y="690"/>
                    <a:pt x="536" y="680"/>
                    <a:pt x="547" y="674"/>
                  </a:cubicBezTo>
                  <a:cubicBezTo>
                    <a:pt x="547" y="673"/>
                    <a:pt x="547" y="673"/>
                    <a:pt x="547" y="673"/>
                  </a:cubicBezTo>
                  <a:cubicBezTo>
                    <a:pt x="558" y="667"/>
                    <a:pt x="571" y="665"/>
                    <a:pt x="584" y="668"/>
                  </a:cubicBezTo>
                  <a:cubicBezTo>
                    <a:pt x="694" y="699"/>
                    <a:pt x="694" y="699"/>
                    <a:pt x="694" y="699"/>
                  </a:cubicBezTo>
                  <a:cubicBezTo>
                    <a:pt x="713" y="704"/>
                    <a:pt x="734" y="695"/>
                    <a:pt x="744" y="678"/>
                  </a:cubicBezTo>
                  <a:cubicBezTo>
                    <a:pt x="793" y="593"/>
                    <a:pt x="793" y="593"/>
                    <a:pt x="793" y="593"/>
                  </a:cubicBezTo>
                  <a:cubicBezTo>
                    <a:pt x="803" y="575"/>
                    <a:pt x="800" y="553"/>
                    <a:pt x="786" y="539"/>
                  </a:cubicBezTo>
                  <a:cubicBezTo>
                    <a:pt x="704" y="459"/>
                    <a:pt x="704" y="459"/>
                    <a:pt x="704" y="459"/>
                  </a:cubicBezTo>
                  <a:cubicBezTo>
                    <a:pt x="696" y="450"/>
                    <a:pt x="691" y="438"/>
                    <a:pt x="691" y="425"/>
                  </a:cubicBezTo>
                  <a:cubicBezTo>
                    <a:pt x="692" y="425"/>
                    <a:pt x="692" y="425"/>
                    <a:pt x="692" y="425"/>
                  </a:cubicBezTo>
                  <a:cubicBezTo>
                    <a:pt x="691" y="424"/>
                    <a:pt x="691" y="424"/>
                    <a:pt x="691" y="424"/>
                  </a:cubicBezTo>
                  <a:cubicBezTo>
                    <a:pt x="691" y="411"/>
                    <a:pt x="696" y="399"/>
                    <a:pt x="704" y="391"/>
                  </a:cubicBezTo>
                  <a:cubicBezTo>
                    <a:pt x="786" y="310"/>
                    <a:pt x="786" y="310"/>
                    <a:pt x="786" y="310"/>
                  </a:cubicBezTo>
                  <a:cubicBezTo>
                    <a:pt x="800" y="296"/>
                    <a:pt x="803" y="274"/>
                    <a:pt x="793" y="257"/>
                  </a:cubicBezTo>
                  <a:cubicBezTo>
                    <a:pt x="744" y="171"/>
                    <a:pt x="744" y="171"/>
                    <a:pt x="744" y="171"/>
                  </a:cubicBezTo>
                  <a:cubicBezTo>
                    <a:pt x="734" y="154"/>
                    <a:pt x="713" y="145"/>
                    <a:pt x="694" y="151"/>
                  </a:cubicBezTo>
                  <a:cubicBezTo>
                    <a:pt x="584" y="181"/>
                    <a:pt x="584" y="181"/>
                    <a:pt x="584" y="181"/>
                  </a:cubicBezTo>
                  <a:cubicBezTo>
                    <a:pt x="571" y="184"/>
                    <a:pt x="558" y="182"/>
                    <a:pt x="547" y="176"/>
                  </a:cubicBezTo>
                  <a:cubicBezTo>
                    <a:pt x="546" y="176"/>
                    <a:pt x="546" y="176"/>
                    <a:pt x="546" y="176"/>
                  </a:cubicBezTo>
                  <a:cubicBezTo>
                    <a:pt x="536" y="169"/>
                    <a:pt x="528" y="159"/>
                    <a:pt x="524" y="147"/>
                  </a:cubicBezTo>
                  <a:cubicBezTo>
                    <a:pt x="495" y="36"/>
                    <a:pt x="495" y="36"/>
                    <a:pt x="495" y="36"/>
                  </a:cubicBezTo>
                  <a:cubicBezTo>
                    <a:pt x="490" y="17"/>
                    <a:pt x="473" y="3"/>
                    <a:pt x="453" y="3"/>
                  </a:cubicBezTo>
                  <a:cubicBezTo>
                    <a:pt x="354" y="3"/>
                    <a:pt x="354" y="3"/>
                    <a:pt x="354" y="3"/>
                  </a:cubicBezTo>
                  <a:cubicBezTo>
                    <a:pt x="334" y="3"/>
                    <a:pt x="317" y="17"/>
                    <a:pt x="311" y="36"/>
                  </a:cubicBezTo>
                  <a:cubicBezTo>
                    <a:pt x="282" y="147"/>
                    <a:pt x="282" y="147"/>
                    <a:pt x="282" y="147"/>
                  </a:cubicBezTo>
                  <a:cubicBezTo>
                    <a:pt x="279" y="159"/>
                    <a:pt x="271" y="169"/>
                    <a:pt x="260" y="176"/>
                  </a:cubicBezTo>
                  <a:cubicBezTo>
                    <a:pt x="259" y="176"/>
                    <a:pt x="259" y="176"/>
                    <a:pt x="259" y="176"/>
                  </a:cubicBezTo>
                  <a:cubicBezTo>
                    <a:pt x="248" y="182"/>
                    <a:pt x="235" y="184"/>
                    <a:pt x="223" y="181"/>
                  </a:cubicBezTo>
                  <a:cubicBezTo>
                    <a:pt x="113" y="151"/>
                    <a:pt x="113" y="151"/>
                    <a:pt x="113" y="151"/>
                  </a:cubicBezTo>
                  <a:cubicBezTo>
                    <a:pt x="94" y="145"/>
                    <a:pt x="73" y="154"/>
                    <a:pt x="63" y="171"/>
                  </a:cubicBezTo>
                  <a:cubicBezTo>
                    <a:pt x="14" y="257"/>
                    <a:pt x="14" y="257"/>
                    <a:pt x="14" y="257"/>
                  </a:cubicBezTo>
                  <a:cubicBezTo>
                    <a:pt x="4" y="274"/>
                    <a:pt x="7" y="296"/>
                    <a:pt x="21" y="310"/>
                  </a:cubicBezTo>
                  <a:cubicBezTo>
                    <a:pt x="102" y="391"/>
                    <a:pt x="102" y="391"/>
                    <a:pt x="102" y="391"/>
                  </a:cubicBezTo>
                  <a:cubicBezTo>
                    <a:pt x="111" y="399"/>
                    <a:pt x="116" y="411"/>
                    <a:pt x="116" y="424"/>
                  </a:cubicBezTo>
                  <a:cubicBezTo>
                    <a:pt x="116" y="438"/>
                    <a:pt x="111" y="450"/>
                    <a:pt x="102" y="459"/>
                  </a:cubicBezTo>
                  <a:cubicBezTo>
                    <a:pt x="21" y="539"/>
                    <a:pt x="21" y="539"/>
                    <a:pt x="21" y="539"/>
                  </a:cubicBezTo>
                  <a:cubicBezTo>
                    <a:pt x="7" y="553"/>
                    <a:pt x="4" y="575"/>
                    <a:pt x="14" y="593"/>
                  </a:cubicBezTo>
                  <a:cubicBezTo>
                    <a:pt x="63" y="678"/>
                    <a:pt x="63" y="678"/>
                    <a:pt x="63" y="678"/>
                  </a:cubicBezTo>
                  <a:cubicBezTo>
                    <a:pt x="73" y="695"/>
                    <a:pt x="94" y="704"/>
                    <a:pt x="113" y="699"/>
                  </a:cubicBezTo>
                  <a:cubicBezTo>
                    <a:pt x="223" y="668"/>
                    <a:pt x="223" y="668"/>
                    <a:pt x="223" y="668"/>
                  </a:cubicBezTo>
                  <a:cubicBezTo>
                    <a:pt x="227" y="667"/>
                    <a:pt x="231" y="667"/>
                    <a:pt x="236" y="667"/>
                  </a:cubicBez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sp>
        <p:nvSpPr>
          <p:cNvPr id="63" name="Oval 26">
            <a:extLst>
              <a:ext uri="{FF2B5EF4-FFF2-40B4-BE49-F238E27FC236}">
                <a16:creationId xmlns:a16="http://schemas.microsoft.com/office/drawing/2014/main" id="{57DE0352-5CF1-4AA2-8F03-D2DE952DAC1A}"/>
              </a:ext>
            </a:extLst>
          </p:cNvPr>
          <p:cNvSpPr>
            <a:spLocks noChangeArrowheads="1"/>
          </p:cNvSpPr>
          <p:nvPr/>
        </p:nvSpPr>
        <p:spPr bwMode="auto">
          <a:xfrm>
            <a:off x="3875882" y="3389229"/>
            <a:ext cx="985838" cy="987425"/>
          </a:xfrm>
          <a:prstGeom prst="ellipse">
            <a:avLst/>
          </a:prstGeom>
          <a:solidFill>
            <a:schemeClr val="accent6"/>
          </a:solidFill>
          <a:ln>
            <a:noFill/>
          </a:ln>
          <a:effectLst>
            <a:outerShdw blurRad="101600" dist="114300" dir="2700000" algn="tl" rotWithShape="0">
              <a:schemeClr val="accent3">
                <a:lumMod val="50000"/>
                <a:alpha val="19000"/>
              </a:schemeClr>
            </a:outerShdw>
          </a:effectLst>
          <a:scene3d>
            <a:camera prst="orthographicFront"/>
            <a:lightRig rig="soft" dir="t"/>
          </a:scene3d>
          <a:sp3d prstMaterial="softEdge">
            <a:bevelT w="196850" h="120650"/>
          </a:sp3d>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76" name="Rectangle 7">
            <a:extLst>
              <a:ext uri="{FF2B5EF4-FFF2-40B4-BE49-F238E27FC236}">
                <a16:creationId xmlns:a16="http://schemas.microsoft.com/office/drawing/2014/main" id="{CD18349F-93AD-476F-A3A7-55D3CAC0ACB7}"/>
              </a:ext>
            </a:extLst>
          </p:cNvPr>
          <p:cNvSpPr>
            <a:spLocks noChangeArrowheads="1"/>
          </p:cNvSpPr>
          <p:nvPr/>
        </p:nvSpPr>
        <p:spPr bwMode="auto">
          <a:xfrm>
            <a:off x="7390448" y="2142649"/>
            <a:ext cx="56265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UA" altLang="ru-UA" sz="3300" b="1" i="0" u="none" strike="noStrike" cap="none" normalizeH="0" baseline="0">
                <a:ln>
                  <a:noFill/>
                </a:ln>
                <a:solidFill>
                  <a:schemeClr val="bg2"/>
                </a:solidFill>
                <a:effectLst/>
                <a:latin typeface="+mj-lt"/>
              </a:rPr>
              <a:t>01.</a:t>
            </a:r>
            <a:endParaRPr kumimoji="0" lang="ru-UA" altLang="ru-UA" sz="1800" b="0" i="0" u="none" strike="noStrike" cap="none" normalizeH="0" baseline="0">
              <a:ln>
                <a:noFill/>
              </a:ln>
              <a:solidFill>
                <a:schemeClr val="bg2"/>
              </a:solidFill>
              <a:effectLst/>
              <a:latin typeface="+mj-lt"/>
            </a:endParaRPr>
          </a:p>
        </p:txBody>
      </p:sp>
      <p:sp>
        <p:nvSpPr>
          <p:cNvPr id="77" name="Rectangle 8">
            <a:extLst>
              <a:ext uri="{FF2B5EF4-FFF2-40B4-BE49-F238E27FC236}">
                <a16:creationId xmlns:a16="http://schemas.microsoft.com/office/drawing/2014/main" id="{7A3FEC3F-2238-40CD-ACFF-02C81982BEA9}"/>
              </a:ext>
            </a:extLst>
          </p:cNvPr>
          <p:cNvSpPr>
            <a:spLocks noChangeArrowheads="1"/>
          </p:cNvSpPr>
          <p:nvPr/>
        </p:nvSpPr>
        <p:spPr bwMode="auto">
          <a:xfrm>
            <a:off x="8117523" y="1820387"/>
            <a:ext cx="1598194"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UA" altLang="ru-UA" sz="2300" b="1" i="0" u="none" strike="noStrike" cap="none" normalizeH="0" baseline="0">
                <a:ln>
                  <a:noFill/>
                </a:ln>
                <a:solidFill>
                  <a:schemeClr val="bg2"/>
                </a:solidFill>
                <a:effectLst/>
                <a:latin typeface="+mj-lt"/>
              </a:rPr>
              <a:t>Marketing</a:t>
            </a:r>
            <a:endParaRPr kumimoji="0" lang="ru-UA" altLang="ru-UA" sz="1800" b="0" i="0" u="none" strike="noStrike" cap="none" normalizeH="0" baseline="0">
              <a:ln>
                <a:noFill/>
              </a:ln>
              <a:solidFill>
                <a:schemeClr val="bg2"/>
              </a:solidFill>
              <a:effectLst/>
              <a:latin typeface="+mj-lt"/>
            </a:endParaRPr>
          </a:p>
        </p:txBody>
      </p:sp>
      <p:sp>
        <p:nvSpPr>
          <p:cNvPr id="78" name="Rectangle 9">
            <a:extLst>
              <a:ext uri="{FF2B5EF4-FFF2-40B4-BE49-F238E27FC236}">
                <a16:creationId xmlns:a16="http://schemas.microsoft.com/office/drawing/2014/main" id="{06F5A5A3-763B-4F6A-96B2-0C09B38C1C5D}"/>
              </a:ext>
            </a:extLst>
          </p:cNvPr>
          <p:cNvSpPr>
            <a:spLocks noChangeArrowheads="1"/>
          </p:cNvSpPr>
          <p:nvPr/>
        </p:nvSpPr>
        <p:spPr bwMode="auto">
          <a:xfrm>
            <a:off x="7390448" y="4536600"/>
            <a:ext cx="64761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ru-UA" altLang="ru-UA" sz="3300" b="1" i="0" u="none" strike="noStrike" cap="none" normalizeH="0" baseline="0">
                <a:ln>
                  <a:noFill/>
                </a:ln>
                <a:solidFill>
                  <a:schemeClr val="bg2"/>
                </a:solidFill>
                <a:effectLst/>
                <a:latin typeface="+mj-lt"/>
              </a:rPr>
              <a:t>02.</a:t>
            </a:r>
            <a:endParaRPr kumimoji="0" lang="ru-UA" altLang="ru-UA" sz="1800" b="0" i="0" u="none" strike="noStrike" cap="none" normalizeH="0" baseline="0">
              <a:ln>
                <a:noFill/>
              </a:ln>
              <a:solidFill>
                <a:schemeClr val="bg2"/>
              </a:solidFill>
              <a:effectLst/>
              <a:latin typeface="+mj-lt"/>
            </a:endParaRPr>
          </a:p>
        </p:txBody>
      </p:sp>
      <p:sp>
        <p:nvSpPr>
          <p:cNvPr id="79" name="Rectangle 10">
            <a:extLst>
              <a:ext uri="{FF2B5EF4-FFF2-40B4-BE49-F238E27FC236}">
                <a16:creationId xmlns:a16="http://schemas.microsoft.com/office/drawing/2014/main" id="{8DF379C8-2442-4EA4-9E8D-E76079C08280}"/>
              </a:ext>
            </a:extLst>
          </p:cNvPr>
          <p:cNvSpPr>
            <a:spLocks noChangeArrowheads="1"/>
          </p:cNvSpPr>
          <p:nvPr/>
        </p:nvSpPr>
        <p:spPr bwMode="auto">
          <a:xfrm>
            <a:off x="8117523" y="4209575"/>
            <a:ext cx="977832"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ru-UA" altLang="ru-UA" sz="2300" b="1" i="0" u="none" strike="noStrike" cap="none" normalizeH="0" baseline="0">
                <a:ln>
                  <a:noFill/>
                </a:ln>
                <a:solidFill>
                  <a:schemeClr val="bg2"/>
                </a:solidFill>
                <a:effectLst/>
                <a:latin typeface="+mj-lt"/>
              </a:rPr>
              <a:t>Result</a:t>
            </a:r>
            <a:endParaRPr kumimoji="0" lang="ru-UA" altLang="ru-UA" sz="1800" b="0" i="0" u="none" strike="noStrike" cap="none" normalizeH="0" baseline="0">
              <a:ln>
                <a:noFill/>
              </a:ln>
              <a:solidFill>
                <a:schemeClr val="bg2"/>
              </a:solidFill>
              <a:effectLst/>
              <a:latin typeface="+mj-lt"/>
            </a:endParaRPr>
          </a:p>
        </p:txBody>
      </p:sp>
      <p:grpSp>
        <p:nvGrpSpPr>
          <p:cNvPr id="80" name="Group 79">
            <a:extLst>
              <a:ext uri="{FF2B5EF4-FFF2-40B4-BE49-F238E27FC236}">
                <a16:creationId xmlns:a16="http://schemas.microsoft.com/office/drawing/2014/main" id="{8EDD553A-AF69-4F74-8C41-3CC01C4585F1}"/>
              </a:ext>
            </a:extLst>
          </p:cNvPr>
          <p:cNvGrpSpPr/>
          <p:nvPr/>
        </p:nvGrpSpPr>
        <p:grpSpPr>
          <a:xfrm>
            <a:off x="8636635" y="3345974"/>
            <a:ext cx="284163" cy="296863"/>
            <a:chOff x="9324975" y="3246437"/>
            <a:chExt cx="284163" cy="296863"/>
          </a:xfrm>
        </p:grpSpPr>
        <p:sp>
          <p:nvSpPr>
            <p:cNvPr id="81" name="Freeform 11">
              <a:extLst>
                <a:ext uri="{FF2B5EF4-FFF2-40B4-BE49-F238E27FC236}">
                  <a16:creationId xmlns:a16="http://schemas.microsoft.com/office/drawing/2014/main" id="{1B2E34E1-5BE5-460F-931A-14D1C8AEA4DC}"/>
                </a:ext>
              </a:extLst>
            </p:cNvPr>
            <p:cNvSpPr>
              <a:spLocks/>
            </p:cNvSpPr>
            <p:nvPr/>
          </p:nvSpPr>
          <p:spPr bwMode="auto">
            <a:xfrm>
              <a:off x="9324975" y="3406775"/>
              <a:ext cx="284163" cy="136525"/>
            </a:xfrm>
            <a:custGeom>
              <a:avLst/>
              <a:gdLst>
                <a:gd name="T0" fmla="*/ 179 w 179"/>
                <a:gd name="T1" fmla="*/ 0 h 86"/>
                <a:gd name="T2" fmla="*/ 88 w 179"/>
                <a:gd name="T3" fmla="*/ 86 h 86"/>
                <a:gd name="T4" fmla="*/ 0 w 179"/>
                <a:gd name="T5" fmla="*/ 0 h 86"/>
              </a:gdLst>
              <a:ahLst/>
              <a:cxnLst>
                <a:cxn ang="0">
                  <a:pos x="T0" y="T1"/>
                </a:cxn>
                <a:cxn ang="0">
                  <a:pos x="T2" y="T3"/>
                </a:cxn>
                <a:cxn ang="0">
                  <a:pos x="T4" y="T5"/>
                </a:cxn>
              </a:cxnLst>
              <a:rect l="0" t="0" r="r" b="b"/>
              <a:pathLst>
                <a:path w="179" h="86">
                  <a:moveTo>
                    <a:pt x="179" y="0"/>
                  </a:moveTo>
                  <a:lnTo>
                    <a:pt x="88" y="86"/>
                  </a:lnTo>
                  <a:lnTo>
                    <a:pt x="0" y="0"/>
                  </a:lnTo>
                </a:path>
              </a:pathLst>
            </a:custGeom>
            <a:noFill/>
            <a:ln w="46038" cap="rnd">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UA"/>
            </a:p>
          </p:txBody>
        </p:sp>
        <p:sp>
          <p:nvSpPr>
            <p:cNvPr id="82" name="Freeform 12">
              <a:extLst>
                <a:ext uri="{FF2B5EF4-FFF2-40B4-BE49-F238E27FC236}">
                  <a16:creationId xmlns:a16="http://schemas.microsoft.com/office/drawing/2014/main" id="{BC69A896-A985-4DD6-9A91-0033D889A64A}"/>
                </a:ext>
              </a:extLst>
            </p:cNvPr>
            <p:cNvSpPr>
              <a:spLocks/>
            </p:cNvSpPr>
            <p:nvPr/>
          </p:nvSpPr>
          <p:spPr bwMode="auto">
            <a:xfrm>
              <a:off x="9324975" y="3246437"/>
              <a:ext cx="284163" cy="133350"/>
            </a:xfrm>
            <a:custGeom>
              <a:avLst/>
              <a:gdLst>
                <a:gd name="T0" fmla="*/ 179 w 179"/>
                <a:gd name="T1" fmla="*/ 0 h 84"/>
                <a:gd name="T2" fmla="*/ 88 w 179"/>
                <a:gd name="T3" fmla="*/ 84 h 84"/>
                <a:gd name="T4" fmla="*/ 0 w 179"/>
                <a:gd name="T5" fmla="*/ 0 h 84"/>
              </a:gdLst>
              <a:ahLst/>
              <a:cxnLst>
                <a:cxn ang="0">
                  <a:pos x="T0" y="T1"/>
                </a:cxn>
                <a:cxn ang="0">
                  <a:pos x="T2" y="T3"/>
                </a:cxn>
                <a:cxn ang="0">
                  <a:pos x="T4" y="T5"/>
                </a:cxn>
              </a:cxnLst>
              <a:rect l="0" t="0" r="r" b="b"/>
              <a:pathLst>
                <a:path w="179" h="84">
                  <a:moveTo>
                    <a:pt x="179" y="0"/>
                  </a:moveTo>
                  <a:lnTo>
                    <a:pt x="88" y="84"/>
                  </a:lnTo>
                  <a:lnTo>
                    <a:pt x="0" y="0"/>
                  </a:lnTo>
                </a:path>
              </a:pathLst>
            </a:custGeom>
            <a:noFill/>
            <a:ln w="46038" cap="rnd">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UA"/>
            </a:p>
          </p:txBody>
        </p:sp>
      </p:grpSp>
      <p:sp>
        <p:nvSpPr>
          <p:cNvPr id="83" name="TextBox 82">
            <a:extLst>
              <a:ext uri="{FF2B5EF4-FFF2-40B4-BE49-F238E27FC236}">
                <a16:creationId xmlns:a16="http://schemas.microsoft.com/office/drawing/2014/main" id="{1A6A5729-8662-4361-B0AA-20D8A6F66D37}"/>
              </a:ext>
            </a:extLst>
          </p:cNvPr>
          <p:cNvSpPr txBox="1"/>
          <p:nvPr/>
        </p:nvSpPr>
        <p:spPr>
          <a:xfrm>
            <a:off x="8043543" y="2218373"/>
            <a:ext cx="2433957" cy="600164"/>
          </a:xfrm>
          <a:prstGeom prst="rect">
            <a:avLst/>
          </a:prstGeom>
          <a:noFill/>
        </p:spPr>
        <p:txBody>
          <a:bodyPr wrap="square" rtlCol="0">
            <a:spAutoFit/>
          </a:bodyPr>
          <a:lstStyle/>
          <a:p>
            <a:r>
              <a:rPr lang="en-US" sz="1100">
                <a:solidFill>
                  <a:schemeClr val="bg2"/>
                </a:solidFill>
                <a:latin typeface="+mj-lt"/>
                <a:ea typeface="Open Sans" panose="020B0606030504020204" pitchFamily="34" charset="0"/>
                <a:cs typeface="Open Sans" panose="020B0606030504020204" pitchFamily="34" charset="0"/>
              </a:rPr>
              <a:t>Lorem ipsum dolor sit amet, consectetur adipiscing elit, sed do eiusmod tempor</a:t>
            </a:r>
            <a:endParaRPr lang="ru-RU" sz="1100">
              <a:solidFill>
                <a:schemeClr val="bg2"/>
              </a:solidFill>
              <a:latin typeface="+mj-lt"/>
              <a:ea typeface="Open Sans" panose="020B0606030504020204" pitchFamily="34" charset="0"/>
              <a:cs typeface="Open Sans" panose="020B0606030504020204" pitchFamily="34" charset="0"/>
            </a:endParaRPr>
          </a:p>
        </p:txBody>
      </p:sp>
      <p:sp>
        <p:nvSpPr>
          <p:cNvPr id="84" name="TextBox 83">
            <a:extLst>
              <a:ext uri="{FF2B5EF4-FFF2-40B4-BE49-F238E27FC236}">
                <a16:creationId xmlns:a16="http://schemas.microsoft.com/office/drawing/2014/main" id="{940BCB27-F461-48F8-B2C3-325589BEC7D1}"/>
              </a:ext>
            </a:extLst>
          </p:cNvPr>
          <p:cNvSpPr txBox="1"/>
          <p:nvPr/>
        </p:nvSpPr>
        <p:spPr>
          <a:xfrm>
            <a:off x="8043543" y="4595813"/>
            <a:ext cx="2433957" cy="600164"/>
          </a:xfrm>
          <a:prstGeom prst="rect">
            <a:avLst/>
          </a:prstGeom>
          <a:noFill/>
        </p:spPr>
        <p:txBody>
          <a:bodyPr wrap="square" rtlCol="0">
            <a:spAutoFit/>
          </a:bodyPr>
          <a:lstStyle/>
          <a:p>
            <a:r>
              <a:rPr lang="en-US" sz="1100">
                <a:solidFill>
                  <a:schemeClr val="bg2"/>
                </a:solidFill>
                <a:latin typeface="+mj-lt"/>
                <a:ea typeface="Open Sans" panose="020B0606030504020204" pitchFamily="34" charset="0"/>
                <a:cs typeface="Open Sans" panose="020B0606030504020204" pitchFamily="34" charset="0"/>
              </a:rPr>
              <a:t>Lorem ipsum dolor sit amet, consectetur adipiscing elit, sed do eiusmod tempor</a:t>
            </a:r>
            <a:endParaRPr lang="ru-RU" sz="1100">
              <a:solidFill>
                <a:schemeClr val="bg2"/>
              </a:solidFill>
              <a:latin typeface="+mj-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6481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1000" fill="hold"/>
                                        <p:tgtEl>
                                          <p:spTgt spid="76"/>
                                        </p:tgtEl>
                                        <p:attrNameLst>
                                          <p:attrName>ppt_x</p:attrName>
                                        </p:attrNameLst>
                                      </p:cBhvr>
                                      <p:tavLst>
                                        <p:tav tm="0">
                                          <p:val>
                                            <p:strVal val="#ppt_x"/>
                                          </p:val>
                                        </p:tav>
                                        <p:tav tm="100000">
                                          <p:val>
                                            <p:strVal val="#ppt_x"/>
                                          </p:val>
                                        </p:tav>
                                      </p:tavLst>
                                    </p:anim>
                                    <p:anim calcmode="lin" valueType="num">
                                      <p:cBhvr additive="base">
                                        <p:cTn id="8" dur="1000" fill="hold"/>
                                        <p:tgtEl>
                                          <p:spTgt spid="7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1000" fill="hold"/>
                                        <p:tgtEl>
                                          <p:spTgt spid="77"/>
                                        </p:tgtEl>
                                        <p:attrNameLst>
                                          <p:attrName>ppt_x</p:attrName>
                                        </p:attrNameLst>
                                      </p:cBhvr>
                                      <p:tavLst>
                                        <p:tav tm="0">
                                          <p:val>
                                            <p:strVal val="#ppt_x"/>
                                          </p:val>
                                        </p:tav>
                                        <p:tav tm="100000">
                                          <p:val>
                                            <p:strVal val="#ppt_x"/>
                                          </p:val>
                                        </p:tav>
                                      </p:tavLst>
                                    </p:anim>
                                    <p:anim calcmode="lin" valueType="num">
                                      <p:cBhvr additive="base">
                                        <p:cTn id="12" dur="1000" fill="hold"/>
                                        <p:tgtEl>
                                          <p:spTgt spid="77"/>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anim calcmode="lin" valueType="num">
                                      <p:cBhvr additive="base">
                                        <p:cTn id="15" dur="1000" fill="hold"/>
                                        <p:tgtEl>
                                          <p:spTgt spid="83"/>
                                        </p:tgtEl>
                                        <p:attrNameLst>
                                          <p:attrName>ppt_x</p:attrName>
                                        </p:attrNameLst>
                                      </p:cBhvr>
                                      <p:tavLst>
                                        <p:tav tm="0">
                                          <p:val>
                                            <p:strVal val="#ppt_x"/>
                                          </p:val>
                                        </p:tav>
                                        <p:tav tm="100000">
                                          <p:val>
                                            <p:strVal val="#ppt_x"/>
                                          </p:val>
                                        </p:tav>
                                      </p:tavLst>
                                    </p:anim>
                                    <p:anim calcmode="lin" valueType="num">
                                      <p:cBhvr additive="base">
                                        <p:cTn id="16" dur="1000" fill="hold"/>
                                        <p:tgtEl>
                                          <p:spTgt spid="83"/>
                                        </p:tgtEl>
                                        <p:attrNameLst>
                                          <p:attrName>ppt_y</p:attrName>
                                        </p:attrNameLst>
                                      </p:cBhvr>
                                      <p:tavLst>
                                        <p:tav tm="0">
                                          <p:val>
                                            <p:strVal val="0-#ppt_h/2"/>
                                          </p:val>
                                        </p:tav>
                                        <p:tav tm="100000">
                                          <p:val>
                                            <p:strVal val="#ppt_y"/>
                                          </p:val>
                                        </p:tav>
                                      </p:tavLst>
                                    </p:anim>
                                  </p:childTnLst>
                                </p:cTn>
                              </p:par>
                              <p:par>
                                <p:cTn id="17" presetID="47" presetClass="entr" presetSubtype="0" fill="hold" nodeType="withEffect">
                                  <p:stCondLst>
                                    <p:cond delay="50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1000"/>
                                        <p:tgtEl>
                                          <p:spTgt spid="80"/>
                                        </p:tgtEl>
                                      </p:cBhvr>
                                    </p:animEffect>
                                    <p:anim calcmode="lin" valueType="num">
                                      <p:cBhvr>
                                        <p:cTn id="20" dur="1000" fill="hold"/>
                                        <p:tgtEl>
                                          <p:spTgt spid="80"/>
                                        </p:tgtEl>
                                        <p:attrNameLst>
                                          <p:attrName>ppt_x</p:attrName>
                                        </p:attrNameLst>
                                      </p:cBhvr>
                                      <p:tavLst>
                                        <p:tav tm="0">
                                          <p:val>
                                            <p:strVal val="#ppt_x"/>
                                          </p:val>
                                        </p:tav>
                                        <p:tav tm="100000">
                                          <p:val>
                                            <p:strVal val="#ppt_x"/>
                                          </p:val>
                                        </p:tav>
                                      </p:tavLst>
                                    </p:anim>
                                    <p:anim calcmode="lin" valueType="num">
                                      <p:cBhvr>
                                        <p:cTn id="21" dur="1000" fill="hold"/>
                                        <p:tgtEl>
                                          <p:spTgt spid="80"/>
                                        </p:tgtEl>
                                        <p:attrNameLst>
                                          <p:attrName>ppt_y</p:attrName>
                                        </p:attrNameLst>
                                      </p:cBhvr>
                                      <p:tavLst>
                                        <p:tav tm="0">
                                          <p:val>
                                            <p:strVal val="#ppt_y-.1"/>
                                          </p:val>
                                        </p:tav>
                                        <p:tav tm="100000">
                                          <p:val>
                                            <p:strVal val="#ppt_y"/>
                                          </p:val>
                                        </p:tav>
                                      </p:tavLst>
                                    </p:anim>
                                  </p:childTnLst>
                                </p:cTn>
                              </p:par>
                              <p:par>
                                <p:cTn id="22" presetID="2" presetClass="entr" presetSubtype="4" fill="hold" grpId="0" nodeType="withEffect">
                                  <p:stCondLst>
                                    <p:cond delay="750"/>
                                  </p:stCondLst>
                                  <p:childTnLst>
                                    <p:set>
                                      <p:cBhvr>
                                        <p:cTn id="23" dur="1" fill="hold">
                                          <p:stCondLst>
                                            <p:cond delay="0"/>
                                          </p:stCondLst>
                                        </p:cTn>
                                        <p:tgtEl>
                                          <p:spTgt spid="78"/>
                                        </p:tgtEl>
                                        <p:attrNameLst>
                                          <p:attrName>style.visibility</p:attrName>
                                        </p:attrNameLst>
                                      </p:cBhvr>
                                      <p:to>
                                        <p:strVal val="visible"/>
                                      </p:to>
                                    </p:set>
                                    <p:anim calcmode="lin" valueType="num">
                                      <p:cBhvr additive="base">
                                        <p:cTn id="24" dur="1000" fill="hold"/>
                                        <p:tgtEl>
                                          <p:spTgt spid="78"/>
                                        </p:tgtEl>
                                        <p:attrNameLst>
                                          <p:attrName>ppt_x</p:attrName>
                                        </p:attrNameLst>
                                      </p:cBhvr>
                                      <p:tavLst>
                                        <p:tav tm="0">
                                          <p:val>
                                            <p:strVal val="#ppt_x"/>
                                          </p:val>
                                        </p:tav>
                                        <p:tav tm="100000">
                                          <p:val>
                                            <p:strVal val="#ppt_x"/>
                                          </p:val>
                                        </p:tav>
                                      </p:tavLst>
                                    </p:anim>
                                    <p:anim calcmode="lin" valueType="num">
                                      <p:cBhvr additive="base">
                                        <p:cTn id="25" dur="1000" fill="hold"/>
                                        <p:tgtEl>
                                          <p:spTgt spid="7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750"/>
                                  </p:stCondLst>
                                  <p:childTnLst>
                                    <p:set>
                                      <p:cBhvr>
                                        <p:cTn id="27" dur="1" fill="hold">
                                          <p:stCondLst>
                                            <p:cond delay="0"/>
                                          </p:stCondLst>
                                        </p:cTn>
                                        <p:tgtEl>
                                          <p:spTgt spid="79"/>
                                        </p:tgtEl>
                                        <p:attrNameLst>
                                          <p:attrName>style.visibility</p:attrName>
                                        </p:attrNameLst>
                                      </p:cBhvr>
                                      <p:to>
                                        <p:strVal val="visible"/>
                                      </p:to>
                                    </p:set>
                                    <p:anim calcmode="lin" valueType="num">
                                      <p:cBhvr additive="base">
                                        <p:cTn id="28" dur="1000" fill="hold"/>
                                        <p:tgtEl>
                                          <p:spTgt spid="79"/>
                                        </p:tgtEl>
                                        <p:attrNameLst>
                                          <p:attrName>ppt_x</p:attrName>
                                        </p:attrNameLst>
                                      </p:cBhvr>
                                      <p:tavLst>
                                        <p:tav tm="0">
                                          <p:val>
                                            <p:strVal val="#ppt_x"/>
                                          </p:val>
                                        </p:tav>
                                        <p:tav tm="100000">
                                          <p:val>
                                            <p:strVal val="#ppt_x"/>
                                          </p:val>
                                        </p:tav>
                                      </p:tavLst>
                                    </p:anim>
                                    <p:anim calcmode="lin" valueType="num">
                                      <p:cBhvr additive="base">
                                        <p:cTn id="29" dur="1000" fill="hold"/>
                                        <p:tgtEl>
                                          <p:spTgt spid="79"/>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750"/>
                                  </p:stCondLst>
                                  <p:childTnLst>
                                    <p:set>
                                      <p:cBhvr>
                                        <p:cTn id="31" dur="1" fill="hold">
                                          <p:stCondLst>
                                            <p:cond delay="0"/>
                                          </p:stCondLst>
                                        </p:cTn>
                                        <p:tgtEl>
                                          <p:spTgt spid="84"/>
                                        </p:tgtEl>
                                        <p:attrNameLst>
                                          <p:attrName>style.visibility</p:attrName>
                                        </p:attrNameLst>
                                      </p:cBhvr>
                                      <p:to>
                                        <p:strVal val="visible"/>
                                      </p:to>
                                    </p:set>
                                    <p:anim calcmode="lin" valueType="num">
                                      <p:cBhvr additive="base">
                                        <p:cTn id="32" dur="1000" fill="hold"/>
                                        <p:tgtEl>
                                          <p:spTgt spid="84"/>
                                        </p:tgtEl>
                                        <p:attrNameLst>
                                          <p:attrName>ppt_x</p:attrName>
                                        </p:attrNameLst>
                                      </p:cBhvr>
                                      <p:tavLst>
                                        <p:tav tm="0">
                                          <p:val>
                                            <p:strVal val="#ppt_x"/>
                                          </p:val>
                                        </p:tav>
                                        <p:tav tm="100000">
                                          <p:val>
                                            <p:strVal val="#ppt_x"/>
                                          </p:val>
                                        </p:tav>
                                      </p:tavLst>
                                    </p:anim>
                                    <p:anim calcmode="lin" valueType="num">
                                      <p:cBhvr additive="base">
                                        <p:cTn id="33" dur="1000" fill="hold"/>
                                        <p:tgtEl>
                                          <p:spTgt spid="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P spid="83" grpId="0"/>
      <p:bldP spid="8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23">
            <a:extLst>
              <a:ext uri="{FF2B5EF4-FFF2-40B4-BE49-F238E27FC236}">
                <a16:creationId xmlns:a16="http://schemas.microsoft.com/office/drawing/2014/main" id="{486C074E-089B-42C9-B863-72278A71D104}"/>
              </a:ext>
            </a:extLst>
          </p:cNvPr>
          <p:cNvSpPr>
            <a:spLocks noChangeArrowheads="1"/>
          </p:cNvSpPr>
          <p:nvPr/>
        </p:nvSpPr>
        <p:spPr bwMode="auto">
          <a:xfrm>
            <a:off x="6236984" y="3392028"/>
            <a:ext cx="1648016" cy="1652604"/>
          </a:xfrm>
          <a:prstGeom prst="ellipse">
            <a:avLst/>
          </a:prstGeom>
          <a:gradFill flip="none" rotWithShape="1">
            <a:gsLst>
              <a:gs pos="100000">
                <a:schemeClr val="accent3"/>
              </a:gs>
              <a:gs pos="29000">
                <a:schemeClr val="accent1"/>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5" name="Freeform 24">
            <a:extLst>
              <a:ext uri="{FF2B5EF4-FFF2-40B4-BE49-F238E27FC236}">
                <a16:creationId xmlns:a16="http://schemas.microsoft.com/office/drawing/2014/main" id="{AFA9EDF5-D197-40E0-9831-88C3CC1318FC}"/>
              </a:ext>
            </a:extLst>
          </p:cNvPr>
          <p:cNvSpPr>
            <a:spLocks/>
          </p:cNvSpPr>
          <p:nvPr/>
        </p:nvSpPr>
        <p:spPr bwMode="auto">
          <a:xfrm>
            <a:off x="6513257" y="1863723"/>
            <a:ext cx="2525969" cy="2524377"/>
          </a:xfrm>
          <a:custGeom>
            <a:avLst/>
            <a:gdLst>
              <a:gd name="T0" fmla="*/ 543 w 661"/>
              <a:gd name="T1" fmla="*/ 117 h 660"/>
              <a:gd name="T2" fmla="*/ 543 w 661"/>
              <a:gd name="T3" fmla="*/ 543 h 660"/>
              <a:gd name="T4" fmla="*/ 118 w 661"/>
              <a:gd name="T5" fmla="*/ 543 h 660"/>
              <a:gd name="T6" fmla="*/ 118 w 661"/>
              <a:gd name="T7" fmla="*/ 117 h 660"/>
              <a:gd name="T8" fmla="*/ 543 w 661"/>
              <a:gd name="T9" fmla="*/ 117 h 660"/>
            </a:gdLst>
            <a:ahLst/>
            <a:cxnLst>
              <a:cxn ang="0">
                <a:pos x="T0" y="T1"/>
              </a:cxn>
              <a:cxn ang="0">
                <a:pos x="T2" y="T3"/>
              </a:cxn>
              <a:cxn ang="0">
                <a:pos x="T4" y="T5"/>
              </a:cxn>
              <a:cxn ang="0">
                <a:pos x="T6" y="T7"/>
              </a:cxn>
              <a:cxn ang="0">
                <a:pos x="T8" y="T9"/>
              </a:cxn>
            </a:cxnLst>
            <a:rect l="0" t="0" r="r" b="b"/>
            <a:pathLst>
              <a:path w="661" h="660">
                <a:moveTo>
                  <a:pt x="543" y="117"/>
                </a:moveTo>
                <a:cubicBezTo>
                  <a:pt x="661" y="235"/>
                  <a:pt x="661" y="425"/>
                  <a:pt x="543" y="543"/>
                </a:cubicBezTo>
                <a:cubicBezTo>
                  <a:pt x="426" y="660"/>
                  <a:pt x="235" y="660"/>
                  <a:pt x="118" y="543"/>
                </a:cubicBezTo>
                <a:cubicBezTo>
                  <a:pt x="0" y="425"/>
                  <a:pt x="0" y="235"/>
                  <a:pt x="118" y="117"/>
                </a:cubicBezTo>
                <a:cubicBezTo>
                  <a:pt x="235" y="0"/>
                  <a:pt x="426" y="0"/>
                  <a:pt x="543" y="117"/>
                </a:cubicBezTo>
                <a:close/>
              </a:path>
            </a:pathLst>
          </a:custGeom>
          <a:gradFill>
            <a:gsLst>
              <a:gs pos="0">
                <a:srgbClr val="6DA9F6"/>
              </a:gs>
              <a:gs pos="100000">
                <a:srgbClr val="8E6CEC"/>
              </a:gs>
            </a:gsLst>
            <a:lin ang="2700000" scaled="0"/>
          </a:gradFill>
          <a:ln w="9525">
            <a:noFill/>
            <a:round/>
            <a:headEnd/>
            <a:tailEnd/>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5" name="Blur_Sahape">
            <a:extLst>
              <a:ext uri="{FF2B5EF4-FFF2-40B4-BE49-F238E27FC236}">
                <a16:creationId xmlns:a16="http://schemas.microsoft.com/office/drawing/2014/main" id="{7EFAA0D9-549F-4318-95D9-99D31AAE46FA}"/>
              </a:ext>
            </a:extLst>
          </p:cNvPr>
          <p:cNvSpPr>
            <a:spLocks noChangeArrowheads="1"/>
          </p:cNvSpPr>
          <p:nvPr/>
        </p:nvSpPr>
        <p:spPr bwMode="auto">
          <a:xfrm>
            <a:off x="6284598" y="3071628"/>
            <a:ext cx="1996568" cy="1519495"/>
          </a:xfrm>
          <a:custGeom>
            <a:avLst/>
            <a:gdLst>
              <a:gd name="connsiteX0" fmla="*/ 488942 w 1407477"/>
              <a:gd name="connsiteY0" fmla="*/ 0 h 1068879"/>
              <a:gd name="connsiteX1" fmla="*/ 1407477 w 1407477"/>
              <a:gd name="connsiteY1" fmla="*/ 921092 h 1068879"/>
              <a:gd name="connsiteX2" fmla="*/ 1402735 w 1407477"/>
              <a:gd name="connsiteY2" fmla="*/ 1015268 h 1068879"/>
              <a:gd name="connsiteX3" fmla="*/ 1399587 w 1407477"/>
              <a:gd name="connsiteY3" fmla="*/ 1035951 h 1068879"/>
              <a:gd name="connsiteX4" fmla="*/ 1350751 w 1407477"/>
              <a:gd name="connsiteY4" fmla="*/ 1047839 h 1068879"/>
              <a:gd name="connsiteX5" fmla="*/ 315975 w 1407477"/>
              <a:gd name="connsiteY5" fmla="*/ 732231 h 1068879"/>
              <a:gd name="connsiteX6" fmla="*/ 24453 w 1407477"/>
              <a:gd name="connsiteY6" fmla="*/ 243759 h 1068879"/>
              <a:gd name="connsiteX7" fmla="*/ 0 w 1407477"/>
              <a:gd name="connsiteY7" fmla="*/ 143908 h 1068879"/>
              <a:gd name="connsiteX8" fmla="*/ 131407 w 1407477"/>
              <a:gd name="connsiteY8" fmla="*/ 72384 h 1068879"/>
              <a:gd name="connsiteX9" fmla="*/ 488942 w 1407477"/>
              <a:gd name="connsiteY9" fmla="*/ 0 h 1068879"/>
              <a:gd name="connsiteX0" fmla="*/ 488942 w 1407477"/>
              <a:gd name="connsiteY0" fmla="*/ 0 h 1071165"/>
              <a:gd name="connsiteX1" fmla="*/ 1407477 w 1407477"/>
              <a:gd name="connsiteY1" fmla="*/ 921092 h 1071165"/>
              <a:gd name="connsiteX2" fmla="*/ 1402735 w 1407477"/>
              <a:gd name="connsiteY2" fmla="*/ 1015268 h 1071165"/>
              <a:gd name="connsiteX3" fmla="*/ 1399587 w 1407477"/>
              <a:gd name="connsiteY3" fmla="*/ 1035951 h 1071165"/>
              <a:gd name="connsiteX4" fmla="*/ 1350751 w 1407477"/>
              <a:gd name="connsiteY4" fmla="*/ 1047839 h 1071165"/>
              <a:gd name="connsiteX5" fmla="*/ 302545 w 1407477"/>
              <a:gd name="connsiteY5" fmla="*/ 752375 h 1071165"/>
              <a:gd name="connsiteX6" fmla="*/ 24453 w 1407477"/>
              <a:gd name="connsiteY6" fmla="*/ 243759 h 1071165"/>
              <a:gd name="connsiteX7" fmla="*/ 0 w 1407477"/>
              <a:gd name="connsiteY7" fmla="*/ 143908 h 1071165"/>
              <a:gd name="connsiteX8" fmla="*/ 131407 w 1407477"/>
              <a:gd name="connsiteY8" fmla="*/ 72384 h 1071165"/>
              <a:gd name="connsiteX9" fmla="*/ 488942 w 1407477"/>
              <a:gd name="connsiteY9" fmla="*/ 0 h 1071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477" h="1071165">
                <a:moveTo>
                  <a:pt x="488942" y="0"/>
                </a:moveTo>
                <a:cubicBezTo>
                  <a:pt x="996235" y="0"/>
                  <a:pt x="1407477" y="412387"/>
                  <a:pt x="1407477" y="921092"/>
                </a:cubicBezTo>
                <a:cubicBezTo>
                  <a:pt x="1407477" y="952886"/>
                  <a:pt x="1405871" y="984304"/>
                  <a:pt x="1402735" y="1015268"/>
                </a:cubicBezTo>
                <a:lnTo>
                  <a:pt x="1399587" y="1035951"/>
                </a:lnTo>
                <a:lnTo>
                  <a:pt x="1350751" y="1047839"/>
                </a:lnTo>
                <a:cubicBezTo>
                  <a:pt x="987359" y="1117974"/>
                  <a:pt x="582838" y="1032915"/>
                  <a:pt x="302545" y="752375"/>
                </a:cubicBezTo>
                <a:cubicBezTo>
                  <a:pt x="161201" y="610906"/>
                  <a:pt x="77457" y="422318"/>
                  <a:pt x="24453" y="243759"/>
                </a:cubicBezTo>
                <a:lnTo>
                  <a:pt x="0" y="143908"/>
                </a:lnTo>
                <a:lnTo>
                  <a:pt x="131407" y="72384"/>
                </a:lnTo>
                <a:cubicBezTo>
                  <a:pt x="241299" y="25774"/>
                  <a:pt x="362119" y="0"/>
                  <a:pt x="488942" y="0"/>
                </a:cubicBezTo>
                <a:close/>
              </a:path>
            </a:pathLst>
          </a:custGeom>
          <a:gradFill flip="none" rotWithShape="1">
            <a:gsLst>
              <a:gs pos="100000">
                <a:schemeClr val="accent3"/>
              </a:gs>
              <a:gs pos="29000">
                <a:schemeClr val="accent1"/>
              </a:gs>
            </a:gsLst>
            <a:path path="circle">
              <a:fillToRect r="100000" b="100000"/>
            </a:path>
            <a:tileRect l="-100000" t="-100000"/>
          </a:gradFill>
          <a:ln>
            <a:noFill/>
          </a:ln>
          <a:effectLst>
            <a:softEdge rad="279400"/>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solidFill>
                <a:schemeClr val="lt1"/>
              </a:solidFill>
            </a:endParaRPr>
          </a:p>
        </p:txBody>
      </p:sp>
      <p:grpSp>
        <p:nvGrpSpPr>
          <p:cNvPr id="32" name="Glass">
            <a:extLst>
              <a:ext uri="{FF2B5EF4-FFF2-40B4-BE49-F238E27FC236}">
                <a16:creationId xmlns:a16="http://schemas.microsoft.com/office/drawing/2014/main" id="{08CE319D-2D45-498C-9A73-279A60345150}"/>
              </a:ext>
            </a:extLst>
          </p:cNvPr>
          <p:cNvGrpSpPr/>
          <p:nvPr/>
        </p:nvGrpSpPr>
        <p:grpSpPr>
          <a:xfrm>
            <a:off x="6505574" y="1870079"/>
            <a:ext cx="2533652" cy="2532054"/>
            <a:chOff x="3972720" y="736125"/>
            <a:chExt cx="2517775" cy="2516188"/>
          </a:xfrm>
        </p:grpSpPr>
        <p:sp>
          <p:nvSpPr>
            <p:cNvPr id="26" name="Freeform 25">
              <a:extLst>
                <a:ext uri="{FF2B5EF4-FFF2-40B4-BE49-F238E27FC236}">
                  <a16:creationId xmlns:a16="http://schemas.microsoft.com/office/drawing/2014/main" id="{FE6B77EB-11DE-48D1-A0AF-0839187AAFF8}"/>
                </a:ext>
              </a:extLst>
            </p:cNvPr>
            <p:cNvSpPr>
              <a:spLocks noEditPoints="1"/>
            </p:cNvSpPr>
            <p:nvPr/>
          </p:nvSpPr>
          <p:spPr bwMode="auto">
            <a:xfrm>
              <a:off x="3972720" y="843282"/>
              <a:ext cx="2411413" cy="2301875"/>
            </a:xfrm>
            <a:custGeom>
              <a:avLst/>
              <a:gdLst>
                <a:gd name="T0" fmla="*/ 332 w 633"/>
                <a:gd name="T1" fmla="*/ 604 h 604"/>
                <a:gd name="T2" fmla="*/ 118 w 633"/>
                <a:gd name="T3" fmla="*/ 515 h 604"/>
                <a:gd name="T4" fmla="*/ 118 w 633"/>
                <a:gd name="T5" fmla="*/ 88 h 604"/>
                <a:gd name="T6" fmla="*/ 332 w 633"/>
                <a:gd name="T7" fmla="*/ 0 h 604"/>
                <a:gd name="T8" fmla="*/ 545 w 633"/>
                <a:gd name="T9" fmla="*/ 88 h 604"/>
                <a:gd name="T10" fmla="*/ 633 w 633"/>
                <a:gd name="T11" fmla="*/ 302 h 604"/>
                <a:gd name="T12" fmla="*/ 545 w 633"/>
                <a:gd name="T13" fmla="*/ 515 h 604"/>
                <a:gd name="T14" fmla="*/ 332 w 633"/>
                <a:gd name="T15" fmla="*/ 604 h 604"/>
                <a:gd name="T16" fmla="*/ 332 w 633"/>
                <a:gd name="T17" fmla="*/ 2 h 604"/>
                <a:gd name="T18" fmla="*/ 119 w 633"/>
                <a:gd name="T19" fmla="*/ 90 h 604"/>
                <a:gd name="T20" fmla="*/ 119 w 633"/>
                <a:gd name="T21" fmla="*/ 514 h 604"/>
                <a:gd name="T22" fmla="*/ 332 w 633"/>
                <a:gd name="T23" fmla="*/ 602 h 604"/>
                <a:gd name="T24" fmla="*/ 544 w 633"/>
                <a:gd name="T25" fmla="*/ 514 h 604"/>
                <a:gd name="T26" fmla="*/ 631 w 633"/>
                <a:gd name="T27" fmla="*/ 302 h 604"/>
                <a:gd name="T28" fmla="*/ 544 w 633"/>
                <a:gd name="T29" fmla="*/ 90 h 604"/>
                <a:gd name="T30" fmla="*/ 332 w 633"/>
                <a:gd name="T31" fmla="*/ 2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 h="604">
                  <a:moveTo>
                    <a:pt x="332" y="604"/>
                  </a:moveTo>
                  <a:cubicBezTo>
                    <a:pt x="251" y="604"/>
                    <a:pt x="175" y="572"/>
                    <a:pt x="118" y="515"/>
                  </a:cubicBezTo>
                  <a:cubicBezTo>
                    <a:pt x="0" y="398"/>
                    <a:pt x="0" y="206"/>
                    <a:pt x="118" y="88"/>
                  </a:cubicBezTo>
                  <a:cubicBezTo>
                    <a:pt x="175" y="31"/>
                    <a:pt x="251" y="0"/>
                    <a:pt x="332" y="0"/>
                  </a:cubicBezTo>
                  <a:cubicBezTo>
                    <a:pt x="412" y="0"/>
                    <a:pt x="488" y="31"/>
                    <a:pt x="545" y="88"/>
                  </a:cubicBezTo>
                  <a:cubicBezTo>
                    <a:pt x="602" y="145"/>
                    <a:pt x="633" y="221"/>
                    <a:pt x="633" y="302"/>
                  </a:cubicBezTo>
                  <a:cubicBezTo>
                    <a:pt x="633" y="383"/>
                    <a:pt x="602" y="458"/>
                    <a:pt x="545" y="515"/>
                  </a:cubicBezTo>
                  <a:cubicBezTo>
                    <a:pt x="488" y="572"/>
                    <a:pt x="412" y="604"/>
                    <a:pt x="332" y="604"/>
                  </a:cubicBezTo>
                  <a:close/>
                  <a:moveTo>
                    <a:pt x="332" y="2"/>
                  </a:moveTo>
                  <a:cubicBezTo>
                    <a:pt x="251" y="2"/>
                    <a:pt x="176" y="33"/>
                    <a:pt x="119" y="90"/>
                  </a:cubicBezTo>
                  <a:cubicBezTo>
                    <a:pt x="3" y="207"/>
                    <a:pt x="3" y="397"/>
                    <a:pt x="119" y="514"/>
                  </a:cubicBezTo>
                  <a:cubicBezTo>
                    <a:pt x="176" y="571"/>
                    <a:pt x="251" y="602"/>
                    <a:pt x="332" y="602"/>
                  </a:cubicBezTo>
                  <a:cubicBezTo>
                    <a:pt x="412" y="602"/>
                    <a:pt x="487" y="571"/>
                    <a:pt x="544" y="514"/>
                  </a:cubicBezTo>
                  <a:cubicBezTo>
                    <a:pt x="600" y="457"/>
                    <a:pt x="631" y="382"/>
                    <a:pt x="631" y="302"/>
                  </a:cubicBezTo>
                  <a:cubicBezTo>
                    <a:pt x="631" y="222"/>
                    <a:pt x="600" y="146"/>
                    <a:pt x="544" y="90"/>
                  </a:cubicBezTo>
                  <a:cubicBezTo>
                    <a:pt x="487" y="33"/>
                    <a:pt x="412" y="2"/>
                    <a:pt x="332" y="2"/>
                  </a:cubicBezTo>
                  <a:close/>
                </a:path>
              </a:pathLst>
            </a:custGeom>
            <a:gradFill>
              <a:gsLst>
                <a:gs pos="0">
                  <a:srgbClr val="FFFFFF">
                    <a:alpha val="33000"/>
                  </a:srgbClr>
                </a:gs>
                <a:gs pos="82000">
                  <a:srgbClr val="FFFFFF">
                    <a:alpha val="0"/>
                  </a:srgbClr>
                </a:gs>
              </a:gsLst>
              <a:lin ang="27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7" name="Freeform 26">
              <a:extLst>
                <a:ext uri="{FF2B5EF4-FFF2-40B4-BE49-F238E27FC236}">
                  <a16:creationId xmlns:a16="http://schemas.microsoft.com/office/drawing/2014/main" id="{B03C9794-1B77-4451-ADD7-241FB47272FD}"/>
                </a:ext>
              </a:extLst>
            </p:cNvPr>
            <p:cNvSpPr>
              <a:spLocks/>
            </p:cNvSpPr>
            <p:nvPr/>
          </p:nvSpPr>
          <p:spPr bwMode="auto">
            <a:xfrm>
              <a:off x="3972720" y="736125"/>
              <a:ext cx="2517775" cy="2516188"/>
            </a:xfrm>
            <a:custGeom>
              <a:avLst/>
              <a:gdLst>
                <a:gd name="T0" fmla="*/ 543 w 661"/>
                <a:gd name="T1" fmla="*/ 117 h 660"/>
                <a:gd name="T2" fmla="*/ 543 w 661"/>
                <a:gd name="T3" fmla="*/ 543 h 660"/>
                <a:gd name="T4" fmla="*/ 118 w 661"/>
                <a:gd name="T5" fmla="*/ 543 h 660"/>
                <a:gd name="T6" fmla="*/ 118 w 661"/>
                <a:gd name="T7" fmla="*/ 117 h 660"/>
                <a:gd name="T8" fmla="*/ 543 w 661"/>
                <a:gd name="T9" fmla="*/ 117 h 660"/>
              </a:gdLst>
              <a:ahLst/>
              <a:cxnLst>
                <a:cxn ang="0">
                  <a:pos x="T0" y="T1"/>
                </a:cxn>
                <a:cxn ang="0">
                  <a:pos x="T2" y="T3"/>
                </a:cxn>
                <a:cxn ang="0">
                  <a:pos x="T4" y="T5"/>
                </a:cxn>
                <a:cxn ang="0">
                  <a:pos x="T6" y="T7"/>
                </a:cxn>
                <a:cxn ang="0">
                  <a:pos x="T8" y="T9"/>
                </a:cxn>
              </a:cxnLst>
              <a:rect l="0" t="0" r="r" b="b"/>
              <a:pathLst>
                <a:path w="661" h="660">
                  <a:moveTo>
                    <a:pt x="543" y="117"/>
                  </a:moveTo>
                  <a:cubicBezTo>
                    <a:pt x="661" y="235"/>
                    <a:pt x="661" y="425"/>
                    <a:pt x="543" y="543"/>
                  </a:cubicBezTo>
                  <a:cubicBezTo>
                    <a:pt x="426" y="660"/>
                    <a:pt x="235" y="660"/>
                    <a:pt x="118" y="543"/>
                  </a:cubicBezTo>
                  <a:cubicBezTo>
                    <a:pt x="0" y="425"/>
                    <a:pt x="0" y="235"/>
                    <a:pt x="118" y="117"/>
                  </a:cubicBezTo>
                  <a:cubicBezTo>
                    <a:pt x="235" y="0"/>
                    <a:pt x="426" y="0"/>
                    <a:pt x="543" y="117"/>
                  </a:cubicBezTo>
                  <a:close/>
                </a:path>
              </a:pathLst>
            </a:custGeom>
            <a:gradFill>
              <a:gsLst>
                <a:gs pos="0">
                  <a:srgbClr val="FFFFFF">
                    <a:alpha val="11000"/>
                  </a:srgbClr>
                </a:gs>
                <a:gs pos="100000">
                  <a:srgbClr val="FFFFFF">
                    <a:alpha val="21000"/>
                  </a:srgbClr>
                </a:gs>
              </a:gsLst>
              <a:lin ang="2700000" scaled="0"/>
            </a:gradFill>
            <a:ln w="9525">
              <a:noFill/>
              <a:round/>
              <a:headEnd/>
              <a:tailEnd/>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31" name="Group 30">
            <a:extLst>
              <a:ext uri="{FF2B5EF4-FFF2-40B4-BE49-F238E27FC236}">
                <a16:creationId xmlns:a16="http://schemas.microsoft.com/office/drawing/2014/main" id="{4B76BBF7-D959-4711-9259-5ECF2EEABD01}"/>
              </a:ext>
            </a:extLst>
          </p:cNvPr>
          <p:cNvGrpSpPr/>
          <p:nvPr/>
        </p:nvGrpSpPr>
        <p:grpSpPr>
          <a:xfrm>
            <a:off x="6440488" y="1795463"/>
            <a:ext cx="3389990" cy="4013834"/>
            <a:chOff x="6440488" y="1795463"/>
            <a:chExt cx="3389990" cy="4013834"/>
          </a:xfrm>
          <a:effectLst>
            <a:outerShdw blurRad="381000" dist="165100" dir="2820000" algn="tl" rotWithShape="0">
              <a:schemeClr val="accent3">
                <a:lumMod val="75000"/>
                <a:alpha val="35000"/>
              </a:schemeClr>
            </a:outerShdw>
          </a:effectLst>
        </p:grpSpPr>
        <p:sp>
          <p:nvSpPr>
            <p:cNvPr id="29" name="Freeform 28">
              <a:extLst>
                <a:ext uri="{FF2B5EF4-FFF2-40B4-BE49-F238E27FC236}">
                  <a16:creationId xmlns:a16="http://schemas.microsoft.com/office/drawing/2014/main" id="{AC37BC45-6198-40E1-A6D6-D0C7C9CFF9A7}"/>
                </a:ext>
              </a:extLst>
            </p:cNvPr>
            <p:cNvSpPr>
              <a:spLocks/>
            </p:cNvSpPr>
            <p:nvPr/>
          </p:nvSpPr>
          <p:spPr bwMode="auto">
            <a:xfrm>
              <a:off x="8596313" y="3949700"/>
              <a:ext cx="434975" cy="438150"/>
            </a:xfrm>
            <a:custGeom>
              <a:avLst/>
              <a:gdLst>
                <a:gd name="T0" fmla="*/ 0 w 114"/>
                <a:gd name="T1" fmla="*/ 61 h 115"/>
                <a:gd name="T2" fmla="*/ 54 w 114"/>
                <a:gd name="T3" fmla="*/ 115 h 115"/>
                <a:gd name="T4" fmla="*/ 114 w 114"/>
                <a:gd name="T5" fmla="*/ 54 h 115"/>
                <a:gd name="T6" fmla="*/ 61 w 114"/>
                <a:gd name="T7" fmla="*/ 0 h 115"/>
                <a:gd name="T8" fmla="*/ 0 w 114"/>
                <a:gd name="T9" fmla="*/ 61 h 115"/>
              </a:gdLst>
              <a:ahLst/>
              <a:cxnLst>
                <a:cxn ang="0">
                  <a:pos x="T0" y="T1"/>
                </a:cxn>
                <a:cxn ang="0">
                  <a:pos x="T2" y="T3"/>
                </a:cxn>
                <a:cxn ang="0">
                  <a:pos x="T4" y="T5"/>
                </a:cxn>
                <a:cxn ang="0">
                  <a:pos x="T6" y="T7"/>
                </a:cxn>
                <a:cxn ang="0">
                  <a:pos x="T8" y="T9"/>
                </a:cxn>
              </a:cxnLst>
              <a:rect l="0" t="0" r="r" b="b"/>
              <a:pathLst>
                <a:path w="114" h="115">
                  <a:moveTo>
                    <a:pt x="0" y="61"/>
                  </a:moveTo>
                  <a:cubicBezTo>
                    <a:pt x="54" y="115"/>
                    <a:pt x="54" y="115"/>
                    <a:pt x="54" y="115"/>
                  </a:cubicBezTo>
                  <a:cubicBezTo>
                    <a:pt x="114" y="54"/>
                    <a:pt x="114" y="54"/>
                    <a:pt x="114" y="54"/>
                  </a:cubicBezTo>
                  <a:cubicBezTo>
                    <a:pt x="61" y="0"/>
                    <a:pt x="61" y="0"/>
                    <a:pt x="61" y="0"/>
                  </a:cubicBezTo>
                  <a:cubicBezTo>
                    <a:pt x="43" y="23"/>
                    <a:pt x="23" y="43"/>
                    <a:pt x="0" y="61"/>
                  </a:cubicBezTo>
                  <a:close/>
                </a:path>
              </a:pathLst>
            </a:custGeom>
            <a:gradFill flip="none" rotWithShape="1">
              <a:gsLst>
                <a:gs pos="100000">
                  <a:schemeClr val="accent1">
                    <a:lumMod val="40000"/>
                  </a:schemeClr>
                </a:gs>
                <a:gs pos="62000">
                  <a:schemeClr val="accent1">
                    <a:lumMod val="86000"/>
                  </a:schemeClr>
                </a:gs>
                <a:gs pos="39000">
                  <a:schemeClr val="accent1"/>
                </a:gs>
                <a:gs pos="18000">
                  <a:schemeClr val="accent1">
                    <a:lumMod val="0"/>
                    <a:lumOff val="100000"/>
                  </a:schemeClr>
                </a:gs>
              </a:gsLst>
              <a:lin ang="8100000" scaled="0"/>
              <a:tileRect/>
            </a:gradFill>
            <a:ln>
              <a:noFill/>
            </a:ln>
            <a:effectLst/>
            <a:scene3d>
              <a:camera prst="orthographicFront"/>
              <a:lightRig rig="soft" dir="t"/>
            </a:scene3d>
            <a:sp3d prstMaterial="softEdge"/>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8" name="Freeform 27">
              <a:extLst>
                <a:ext uri="{FF2B5EF4-FFF2-40B4-BE49-F238E27FC236}">
                  <a16:creationId xmlns:a16="http://schemas.microsoft.com/office/drawing/2014/main" id="{8342AC82-769F-4F4B-88BC-552F50F0BC0A}"/>
                </a:ext>
              </a:extLst>
            </p:cNvPr>
            <p:cNvSpPr>
              <a:spLocks noEditPoints="1"/>
            </p:cNvSpPr>
            <p:nvPr/>
          </p:nvSpPr>
          <p:spPr bwMode="auto">
            <a:xfrm>
              <a:off x="6440488" y="1795463"/>
              <a:ext cx="2670175" cy="2668588"/>
            </a:xfrm>
            <a:custGeom>
              <a:avLst/>
              <a:gdLst>
                <a:gd name="T0" fmla="*/ 351 w 701"/>
                <a:gd name="T1" fmla="*/ 650 h 700"/>
                <a:gd name="T2" fmla="*/ 51 w 701"/>
                <a:gd name="T3" fmla="*/ 350 h 700"/>
                <a:gd name="T4" fmla="*/ 351 w 701"/>
                <a:gd name="T5" fmla="*/ 50 h 700"/>
                <a:gd name="T6" fmla="*/ 651 w 701"/>
                <a:gd name="T7" fmla="*/ 350 h 700"/>
                <a:gd name="T8" fmla="*/ 351 w 701"/>
                <a:gd name="T9" fmla="*/ 650 h 700"/>
                <a:gd name="T10" fmla="*/ 351 w 701"/>
                <a:gd name="T11" fmla="*/ 0 h 700"/>
                <a:gd name="T12" fmla="*/ 0 w 701"/>
                <a:gd name="T13" fmla="*/ 350 h 700"/>
                <a:gd name="T14" fmla="*/ 351 w 701"/>
                <a:gd name="T15" fmla="*/ 700 h 700"/>
                <a:gd name="T16" fmla="*/ 701 w 701"/>
                <a:gd name="T17" fmla="*/ 350 h 700"/>
                <a:gd name="T18" fmla="*/ 351 w 701"/>
                <a:gd name="T19" fmla="*/ 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1" h="700">
                  <a:moveTo>
                    <a:pt x="351" y="650"/>
                  </a:moveTo>
                  <a:cubicBezTo>
                    <a:pt x="185" y="650"/>
                    <a:pt x="51" y="515"/>
                    <a:pt x="51" y="350"/>
                  </a:cubicBezTo>
                  <a:cubicBezTo>
                    <a:pt x="51" y="184"/>
                    <a:pt x="185" y="50"/>
                    <a:pt x="351" y="50"/>
                  </a:cubicBezTo>
                  <a:cubicBezTo>
                    <a:pt x="516" y="50"/>
                    <a:pt x="651" y="184"/>
                    <a:pt x="651" y="350"/>
                  </a:cubicBezTo>
                  <a:cubicBezTo>
                    <a:pt x="651" y="516"/>
                    <a:pt x="516" y="650"/>
                    <a:pt x="351" y="650"/>
                  </a:cubicBezTo>
                  <a:close/>
                  <a:moveTo>
                    <a:pt x="351" y="0"/>
                  </a:moveTo>
                  <a:cubicBezTo>
                    <a:pt x="157" y="0"/>
                    <a:pt x="0" y="156"/>
                    <a:pt x="0" y="350"/>
                  </a:cubicBezTo>
                  <a:cubicBezTo>
                    <a:pt x="0" y="543"/>
                    <a:pt x="157" y="700"/>
                    <a:pt x="351" y="700"/>
                  </a:cubicBezTo>
                  <a:cubicBezTo>
                    <a:pt x="544" y="700"/>
                    <a:pt x="701" y="543"/>
                    <a:pt x="701" y="350"/>
                  </a:cubicBezTo>
                  <a:cubicBezTo>
                    <a:pt x="701" y="156"/>
                    <a:pt x="544" y="0"/>
                    <a:pt x="351" y="0"/>
                  </a:cubicBezTo>
                  <a:close/>
                </a:path>
              </a:pathLst>
            </a:custGeom>
            <a:solidFill>
              <a:schemeClr val="accent1"/>
            </a:solidFill>
            <a:ln>
              <a:noFill/>
            </a:ln>
            <a:scene3d>
              <a:camera prst="orthographicFront"/>
              <a:lightRig rig="soft" dir="t"/>
            </a:scene3d>
            <a:sp3d prstMaterial="matte">
              <a:bevelT w="9525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4" name="Freeform 9">
              <a:extLst>
                <a:ext uri="{FF2B5EF4-FFF2-40B4-BE49-F238E27FC236}">
                  <a16:creationId xmlns:a16="http://schemas.microsoft.com/office/drawing/2014/main" id="{779B08FF-A9E6-47E0-AF4D-6792D051FE91}"/>
                </a:ext>
              </a:extLst>
            </p:cNvPr>
            <p:cNvSpPr>
              <a:spLocks/>
            </p:cNvSpPr>
            <p:nvPr/>
          </p:nvSpPr>
          <p:spPr bwMode="auto">
            <a:xfrm rot="18900000">
              <a:off x="9274065" y="4003097"/>
              <a:ext cx="556413" cy="1806200"/>
            </a:xfrm>
            <a:custGeom>
              <a:avLst/>
              <a:gdLst>
                <a:gd name="T0" fmla="*/ 106 w 218"/>
                <a:gd name="T1" fmla="*/ 713 h 714"/>
                <a:gd name="T2" fmla="*/ 0 w 218"/>
                <a:gd name="T3" fmla="*/ 601 h 714"/>
                <a:gd name="T4" fmla="*/ 0 w 218"/>
                <a:gd name="T5" fmla="*/ 29 h 714"/>
                <a:gd name="T6" fmla="*/ 29 w 218"/>
                <a:gd name="T7" fmla="*/ 0 h 714"/>
                <a:gd name="T8" fmla="*/ 189 w 218"/>
                <a:gd name="T9" fmla="*/ 0 h 714"/>
                <a:gd name="T10" fmla="*/ 218 w 218"/>
                <a:gd name="T11" fmla="*/ 29 h 714"/>
                <a:gd name="T12" fmla="*/ 218 w 218"/>
                <a:gd name="T13" fmla="*/ 604 h 714"/>
                <a:gd name="T14" fmla="*/ 106 w 218"/>
                <a:gd name="T15" fmla="*/ 713 h 7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714">
                  <a:moveTo>
                    <a:pt x="106" y="713"/>
                  </a:moveTo>
                  <a:cubicBezTo>
                    <a:pt x="47" y="711"/>
                    <a:pt x="0" y="661"/>
                    <a:pt x="0" y="601"/>
                  </a:cubicBezTo>
                  <a:cubicBezTo>
                    <a:pt x="0" y="29"/>
                    <a:pt x="0" y="29"/>
                    <a:pt x="0" y="29"/>
                  </a:cubicBezTo>
                  <a:cubicBezTo>
                    <a:pt x="0" y="13"/>
                    <a:pt x="13" y="0"/>
                    <a:pt x="29" y="0"/>
                  </a:cubicBezTo>
                  <a:cubicBezTo>
                    <a:pt x="189" y="0"/>
                    <a:pt x="189" y="0"/>
                    <a:pt x="189" y="0"/>
                  </a:cubicBezTo>
                  <a:cubicBezTo>
                    <a:pt x="206" y="0"/>
                    <a:pt x="218" y="13"/>
                    <a:pt x="218" y="29"/>
                  </a:cubicBezTo>
                  <a:cubicBezTo>
                    <a:pt x="218" y="604"/>
                    <a:pt x="218" y="604"/>
                    <a:pt x="218" y="604"/>
                  </a:cubicBezTo>
                  <a:cubicBezTo>
                    <a:pt x="218" y="665"/>
                    <a:pt x="168" y="714"/>
                    <a:pt x="106" y="713"/>
                  </a:cubicBezTo>
                  <a:close/>
                </a:path>
              </a:pathLst>
            </a:custGeom>
            <a:solidFill>
              <a:schemeClr val="accent1"/>
            </a:solidFill>
            <a:ln>
              <a:noFill/>
            </a:ln>
            <a:scene3d>
              <a:camera prst="orthographicFront"/>
              <a:lightRig rig="soft" dir="t"/>
            </a:scene3d>
            <a:sp3d prstMaterial="matte">
              <a:bevelT w="9525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solidFill>
                  <a:schemeClr val="tx1"/>
                </a:solidFill>
              </a:endParaRPr>
            </a:p>
          </p:txBody>
        </p:sp>
      </p:grpSp>
      <p:grpSp>
        <p:nvGrpSpPr>
          <p:cNvPr id="49" name="Group 48">
            <a:extLst>
              <a:ext uri="{FF2B5EF4-FFF2-40B4-BE49-F238E27FC236}">
                <a16:creationId xmlns:a16="http://schemas.microsoft.com/office/drawing/2014/main" id="{A9C33F30-83F9-4B26-9874-C6A82B5E0D32}"/>
              </a:ext>
            </a:extLst>
          </p:cNvPr>
          <p:cNvGrpSpPr/>
          <p:nvPr/>
        </p:nvGrpSpPr>
        <p:grpSpPr>
          <a:xfrm>
            <a:off x="1843606" y="1177608"/>
            <a:ext cx="3330374" cy="978860"/>
            <a:chOff x="1843606" y="1177608"/>
            <a:chExt cx="3330374" cy="978860"/>
          </a:xfrm>
        </p:grpSpPr>
        <p:sp>
          <p:nvSpPr>
            <p:cNvPr id="21" name="Rectangle 20">
              <a:extLst>
                <a:ext uri="{FF2B5EF4-FFF2-40B4-BE49-F238E27FC236}">
                  <a16:creationId xmlns:a16="http://schemas.microsoft.com/office/drawing/2014/main" id="{44B010C8-F82C-4EC6-8D1A-D142DC8444E6}"/>
                </a:ext>
              </a:extLst>
            </p:cNvPr>
            <p:cNvSpPr>
              <a:spLocks noChangeArrowheads="1"/>
            </p:cNvSpPr>
            <p:nvPr/>
          </p:nvSpPr>
          <p:spPr bwMode="auto">
            <a:xfrm>
              <a:off x="1953578" y="1177608"/>
              <a:ext cx="15052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UA" altLang="ru-UA" sz="22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Marketing</a:t>
              </a:r>
              <a:endParaRPr kumimoji="0" lang="ru-UA" altLang="ru-UA" sz="1800" b="0" i="0" u="none" strike="noStrike" cap="none" normalizeH="0" baseline="0">
                <a:ln>
                  <a:noFill/>
                </a:ln>
                <a:solidFill>
                  <a:schemeClr val="tx1"/>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
          <p:nvSpPr>
            <p:cNvPr id="46" name="TextBox 45">
              <a:extLst>
                <a:ext uri="{FF2B5EF4-FFF2-40B4-BE49-F238E27FC236}">
                  <a16:creationId xmlns:a16="http://schemas.microsoft.com/office/drawing/2014/main" id="{6E82C33B-930A-4BA3-A55C-D2D0877CDE91}"/>
                </a:ext>
              </a:extLst>
            </p:cNvPr>
            <p:cNvSpPr txBox="1"/>
            <p:nvPr/>
          </p:nvSpPr>
          <p:spPr>
            <a:xfrm>
              <a:off x="1843606" y="1579387"/>
              <a:ext cx="3330374" cy="577081"/>
            </a:xfrm>
            <a:prstGeom prst="rect">
              <a:avLst/>
            </a:prstGeom>
            <a:noFill/>
          </p:spPr>
          <p:txBody>
            <a:bodyPr wrap="square" rtlCol="0">
              <a:spAutoFit/>
            </a:bodyPr>
            <a:lstStyle/>
            <a:p>
              <a:r>
                <a:rPr lang="en-US" sz="1050">
                  <a:solidFill>
                    <a:schemeClr val="bg2"/>
                  </a:solidFill>
                  <a:latin typeface="+mj-lt"/>
                  <a:ea typeface="Open Sans" panose="020B0606030504020204" pitchFamily="34" charset="0"/>
                  <a:cs typeface="Open Sans" panose="020B0606030504020204" pitchFamily="34" charset="0"/>
                </a:rPr>
                <a:t>Lorem ipsum dolor sit amet, consectetur adipiscing elit, sed do eiusmod tempor incididunt ut labore et dolore magna aliqua. </a:t>
              </a:r>
              <a:endParaRPr lang="ru-RU" sz="1050">
                <a:solidFill>
                  <a:schemeClr val="bg2"/>
                </a:solidFill>
                <a:latin typeface="+mj-lt"/>
                <a:ea typeface="Open Sans" panose="020B0606030504020204" pitchFamily="34" charset="0"/>
                <a:cs typeface="Open Sans" panose="020B0606030504020204" pitchFamily="34" charset="0"/>
              </a:endParaRPr>
            </a:p>
          </p:txBody>
        </p:sp>
      </p:grpSp>
      <p:grpSp>
        <p:nvGrpSpPr>
          <p:cNvPr id="50" name="Group 49">
            <a:extLst>
              <a:ext uri="{FF2B5EF4-FFF2-40B4-BE49-F238E27FC236}">
                <a16:creationId xmlns:a16="http://schemas.microsoft.com/office/drawing/2014/main" id="{8A4B99A3-D008-4EDB-91DF-942635329290}"/>
              </a:ext>
            </a:extLst>
          </p:cNvPr>
          <p:cNvGrpSpPr/>
          <p:nvPr/>
        </p:nvGrpSpPr>
        <p:grpSpPr>
          <a:xfrm>
            <a:off x="1843606" y="2847658"/>
            <a:ext cx="3330374" cy="1116313"/>
            <a:chOff x="1843606" y="2847658"/>
            <a:chExt cx="3330374" cy="1116313"/>
          </a:xfrm>
        </p:grpSpPr>
        <p:sp>
          <p:nvSpPr>
            <p:cNvPr id="22" name="Rectangle 21">
              <a:extLst>
                <a:ext uri="{FF2B5EF4-FFF2-40B4-BE49-F238E27FC236}">
                  <a16:creationId xmlns:a16="http://schemas.microsoft.com/office/drawing/2014/main" id="{84D7F9F0-3D15-4579-B7EE-C52C3E78C4F4}"/>
                </a:ext>
              </a:extLst>
            </p:cNvPr>
            <p:cNvSpPr>
              <a:spLocks noChangeArrowheads="1"/>
            </p:cNvSpPr>
            <p:nvPr/>
          </p:nvSpPr>
          <p:spPr bwMode="auto">
            <a:xfrm>
              <a:off x="1953578" y="2847658"/>
              <a:ext cx="20165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UA" altLang="ru-UA" sz="22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SEO Analytics</a:t>
              </a:r>
              <a:endParaRPr kumimoji="0" lang="ru-UA" altLang="ru-UA" sz="1800" b="0" i="0" u="none" strike="noStrike" cap="none" normalizeH="0" baseline="0">
                <a:ln>
                  <a:noFill/>
                </a:ln>
                <a:solidFill>
                  <a:schemeClr val="tx1"/>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
          <p:nvSpPr>
            <p:cNvPr id="47" name="TextBox 46">
              <a:extLst>
                <a:ext uri="{FF2B5EF4-FFF2-40B4-BE49-F238E27FC236}">
                  <a16:creationId xmlns:a16="http://schemas.microsoft.com/office/drawing/2014/main" id="{EA5D5CEE-FF57-407E-9C35-B9C6F3C36620}"/>
                </a:ext>
              </a:extLst>
            </p:cNvPr>
            <p:cNvSpPr txBox="1"/>
            <p:nvPr/>
          </p:nvSpPr>
          <p:spPr>
            <a:xfrm>
              <a:off x="1843606" y="3225307"/>
              <a:ext cx="3330374" cy="738664"/>
            </a:xfrm>
            <a:prstGeom prst="rect">
              <a:avLst/>
            </a:prstGeom>
            <a:noFill/>
          </p:spPr>
          <p:txBody>
            <a:bodyPr wrap="square" rtlCol="0">
              <a:spAutoFit/>
            </a:bodyPr>
            <a:lstStyle/>
            <a:p>
              <a:r>
                <a:rPr lang="en-US" sz="1050">
                  <a:solidFill>
                    <a:schemeClr val="bg2"/>
                  </a:solidFill>
                  <a:latin typeface="+mj-lt"/>
                  <a:ea typeface="Open Sans" panose="020B0606030504020204" pitchFamily="34" charset="0"/>
                  <a:cs typeface="Open Sans" panose="020B0606030504020204" pitchFamily="34" charset="0"/>
                </a:rPr>
                <a:t>Lorem ipsum dolor sit amet, consectetur adipiscing elit, sed do eiusmod tempor incididunt ut labore et dolore magna aliqua. Ut enim ad minim veniam, quis nostrud</a:t>
              </a:r>
              <a:endParaRPr lang="ru-RU" sz="1050">
                <a:solidFill>
                  <a:schemeClr val="bg2"/>
                </a:solidFill>
                <a:latin typeface="+mj-lt"/>
                <a:ea typeface="Open Sans" panose="020B0606030504020204" pitchFamily="34" charset="0"/>
                <a:cs typeface="Open Sans" panose="020B0606030504020204" pitchFamily="34" charset="0"/>
              </a:endParaRPr>
            </a:p>
          </p:txBody>
        </p:sp>
      </p:grpSp>
      <p:grpSp>
        <p:nvGrpSpPr>
          <p:cNvPr id="51" name="Group 50">
            <a:extLst>
              <a:ext uri="{FF2B5EF4-FFF2-40B4-BE49-F238E27FC236}">
                <a16:creationId xmlns:a16="http://schemas.microsoft.com/office/drawing/2014/main" id="{729C71F0-9A6C-4C4D-B68B-162C4754BABB}"/>
              </a:ext>
            </a:extLst>
          </p:cNvPr>
          <p:cNvGrpSpPr/>
          <p:nvPr/>
        </p:nvGrpSpPr>
        <p:grpSpPr>
          <a:xfrm>
            <a:off x="1843606" y="4516120"/>
            <a:ext cx="3330374" cy="1054108"/>
            <a:chOff x="1843606" y="4516120"/>
            <a:chExt cx="3330374" cy="1054108"/>
          </a:xfrm>
        </p:grpSpPr>
        <p:sp>
          <p:nvSpPr>
            <p:cNvPr id="23" name="Rectangle 22">
              <a:extLst>
                <a:ext uri="{FF2B5EF4-FFF2-40B4-BE49-F238E27FC236}">
                  <a16:creationId xmlns:a16="http://schemas.microsoft.com/office/drawing/2014/main" id="{F6EBD065-7A53-4F7A-98D7-FB033ADD5FEB}"/>
                </a:ext>
              </a:extLst>
            </p:cNvPr>
            <p:cNvSpPr>
              <a:spLocks noChangeArrowheads="1"/>
            </p:cNvSpPr>
            <p:nvPr/>
          </p:nvSpPr>
          <p:spPr bwMode="auto">
            <a:xfrm>
              <a:off x="1953578" y="4516120"/>
              <a:ext cx="21496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UA" altLang="ru-UA" sz="2200" b="1" i="0" u="none" strike="noStrike" cap="none" normalizeH="0" baseline="0">
                  <a:ln>
                    <a:noFill/>
                  </a:ln>
                  <a:solidFill>
                    <a:srgbClr val="FFFFFF"/>
                  </a:solidFill>
                  <a:effectLst/>
                  <a:latin typeface="Montserrat SemiBold" panose="00000700000000000000" pitchFamily="50" charset="-52"/>
                  <a:ea typeface="Open Sans" panose="020B0606030504020204" pitchFamily="34" charset="0"/>
                  <a:cs typeface="Open Sans" panose="020B0606030504020204" pitchFamily="34" charset="0"/>
                </a:rPr>
                <a:t>Entertainment</a:t>
              </a:r>
              <a:endParaRPr kumimoji="0" lang="ru-UA" altLang="ru-UA" sz="1800" b="0" i="0" u="none" strike="noStrike" cap="none" normalizeH="0" baseline="0">
                <a:ln>
                  <a:noFill/>
                </a:ln>
                <a:solidFill>
                  <a:schemeClr val="tx1"/>
                </a:solidFill>
                <a:effectLst/>
                <a:latin typeface="Montserrat SemiBold" panose="00000700000000000000" pitchFamily="50" charset="-52"/>
                <a:ea typeface="Open Sans" panose="020B0606030504020204" pitchFamily="34" charset="0"/>
                <a:cs typeface="Open Sans" panose="020B0606030504020204" pitchFamily="34" charset="0"/>
              </a:endParaRPr>
            </a:p>
          </p:txBody>
        </p:sp>
        <p:sp>
          <p:nvSpPr>
            <p:cNvPr id="48" name="TextBox 47">
              <a:extLst>
                <a:ext uri="{FF2B5EF4-FFF2-40B4-BE49-F238E27FC236}">
                  <a16:creationId xmlns:a16="http://schemas.microsoft.com/office/drawing/2014/main" id="{287958CA-EA4B-4B01-9A2B-2358952CE371}"/>
                </a:ext>
              </a:extLst>
            </p:cNvPr>
            <p:cNvSpPr txBox="1"/>
            <p:nvPr/>
          </p:nvSpPr>
          <p:spPr>
            <a:xfrm>
              <a:off x="1843606" y="4993147"/>
              <a:ext cx="3330374" cy="577081"/>
            </a:xfrm>
            <a:prstGeom prst="rect">
              <a:avLst/>
            </a:prstGeom>
            <a:noFill/>
          </p:spPr>
          <p:txBody>
            <a:bodyPr wrap="square" rtlCol="0">
              <a:spAutoFit/>
            </a:bodyPr>
            <a:lstStyle/>
            <a:p>
              <a:r>
                <a:rPr lang="en-US" sz="1050">
                  <a:solidFill>
                    <a:schemeClr val="bg2"/>
                  </a:solidFill>
                  <a:latin typeface="+mj-lt"/>
                  <a:ea typeface="Open Sans" panose="020B0606030504020204" pitchFamily="34" charset="0"/>
                  <a:cs typeface="Open Sans" panose="020B0606030504020204" pitchFamily="34" charset="0"/>
                </a:rPr>
                <a:t>Lorem ipsum dolor sit amet, consectetur adipiscing elit, sed do eiusmod tempor incididunt ut labore et dolore magna aliqua. </a:t>
              </a:r>
              <a:endParaRPr lang="ru-RU" sz="1050">
                <a:solidFill>
                  <a:schemeClr val="bg2"/>
                </a:solidFill>
                <a:latin typeface="+mj-lt"/>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62753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1000"/>
                                        <p:tgtEl>
                                          <p:spTgt spid="40"/>
                                        </p:tgtEl>
                                      </p:cBhvr>
                                    </p:animEffect>
                                  </p:childTnLst>
                                </p:cTn>
                              </p:par>
                              <p:par>
                                <p:cTn id="11" presetID="2" presetClass="entr" presetSubtype="8" decel="100000" fill="hold" nodeType="withEffect">
                                  <p:stCondLst>
                                    <p:cond delay="25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1000" fill="hold"/>
                                        <p:tgtEl>
                                          <p:spTgt spid="49"/>
                                        </p:tgtEl>
                                        <p:attrNameLst>
                                          <p:attrName>ppt_x</p:attrName>
                                        </p:attrNameLst>
                                      </p:cBhvr>
                                      <p:tavLst>
                                        <p:tav tm="0">
                                          <p:val>
                                            <p:strVal val="0-#ppt_w/2"/>
                                          </p:val>
                                        </p:tav>
                                        <p:tav tm="100000">
                                          <p:val>
                                            <p:strVal val="#ppt_x"/>
                                          </p:val>
                                        </p:tav>
                                      </p:tavLst>
                                    </p:anim>
                                    <p:anim calcmode="lin" valueType="num">
                                      <p:cBhvr additive="base">
                                        <p:cTn id="14" dur="1000" fill="hold"/>
                                        <p:tgtEl>
                                          <p:spTgt spid="49"/>
                                        </p:tgtEl>
                                        <p:attrNameLst>
                                          <p:attrName>ppt_y</p:attrName>
                                        </p:attrNameLst>
                                      </p:cBhvr>
                                      <p:tavLst>
                                        <p:tav tm="0">
                                          <p:val>
                                            <p:strVal val="#ppt_y"/>
                                          </p:val>
                                        </p:tav>
                                        <p:tav tm="100000">
                                          <p:val>
                                            <p:strVal val="#ppt_y"/>
                                          </p:val>
                                        </p:tav>
                                      </p:tavLst>
                                    </p:anim>
                                  </p:childTnLst>
                                </p:cTn>
                              </p:par>
                              <p:par>
                                <p:cTn id="15" presetID="2" presetClass="entr" presetSubtype="8" decel="100000" fill="hold" nodeType="withEffect">
                                  <p:stCondLst>
                                    <p:cond delay="500"/>
                                  </p:stCondLst>
                                  <p:childTnLst>
                                    <p:set>
                                      <p:cBhvr>
                                        <p:cTn id="16" dur="1" fill="hold">
                                          <p:stCondLst>
                                            <p:cond delay="0"/>
                                          </p:stCondLst>
                                        </p:cTn>
                                        <p:tgtEl>
                                          <p:spTgt spid="50"/>
                                        </p:tgtEl>
                                        <p:attrNameLst>
                                          <p:attrName>style.visibility</p:attrName>
                                        </p:attrNameLst>
                                      </p:cBhvr>
                                      <p:to>
                                        <p:strVal val="visible"/>
                                      </p:to>
                                    </p:set>
                                    <p:anim calcmode="lin" valueType="num">
                                      <p:cBhvr additive="base">
                                        <p:cTn id="17" dur="1000" fill="hold"/>
                                        <p:tgtEl>
                                          <p:spTgt spid="50"/>
                                        </p:tgtEl>
                                        <p:attrNameLst>
                                          <p:attrName>ppt_x</p:attrName>
                                        </p:attrNameLst>
                                      </p:cBhvr>
                                      <p:tavLst>
                                        <p:tav tm="0">
                                          <p:val>
                                            <p:strVal val="0-#ppt_w/2"/>
                                          </p:val>
                                        </p:tav>
                                        <p:tav tm="100000">
                                          <p:val>
                                            <p:strVal val="#ppt_x"/>
                                          </p:val>
                                        </p:tav>
                                      </p:tavLst>
                                    </p:anim>
                                    <p:anim calcmode="lin" valueType="num">
                                      <p:cBhvr additive="base">
                                        <p:cTn id="18" dur="1000" fill="hold"/>
                                        <p:tgtEl>
                                          <p:spTgt spid="50"/>
                                        </p:tgtEl>
                                        <p:attrNameLst>
                                          <p:attrName>ppt_y</p:attrName>
                                        </p:attrNameLst>
                                      </p:cBhvr>
                                      <p:tavLst>
                                        <p:tav tm="0">
                                          <p:val>
                                            <p:strVal val="#ppt_y"/>
                                          </p:val>
                                        </p:tav>
                                        <p:tav tm="100000">
                                          <p:val>
                                            <p:strVal val="#ppt_y"/>
                                          </p:val>
                                        </p:tav>
                                      </p:tavLst>
                                    </p:anim>
                                  </p:childTnLst>
                                </p:cTn>
                              </p:par>
                              <p:par>
                                <p:cTn id="19" presetID="2" presetClass="entr" presetSubtype="8" decel="100000" fill="hold" nodeType="withEffect">
                                  <p:stCondLst>
                                    <p:cond delay="75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1000" fill="hold"/>
                                        <p:tgtEl>
                                          <p:spTgt spid="51"/>
                                        </p:tgtEl>
                                        <p:attrNameLst>
                                          <p:attrName>ppt_x</p:attrName>
                                        </p:attrNameLst>
                                      </p:cBhvr>
                                      <p:tavLst>
                                        <p:tav tm="0">
                                          <p:val>
                                            <p:strVal val="0-#ppt_w/2"/>
                                          </p:val>
                                        </p:tav>
                                        <p:tav tm="100000">
                                          <p:val>
                                            <p:strVal val="#ppt_x"/>
                                          </p:val>
                                        </p:tav>
                                      </p:tavLst>
                                    </p:anim>
                                    <p:anim calcmode="lin" valueType="num">
                                      <p:cBhvr additive="base">
                                        <p:cTn id="22" dur="10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5" grpId="0" animBg="1"/>
    </p:bldLst>
  </p:timing>
</p:sld>
</file>

<file path=ppt/theme/theme1.xml><?xml version="1.0" encoding="utf-8"?>
<a:theme xmlns:a="http://schemas.openxmlformats.org/drawingml/2006/main" name="Office Theme">
  <a:themeElements>
    <a:clrScheme name="00_Glassmorhic">
      <a:dk1>
        <a:srgbClr val="414042"/>
      </a:dk1>
      <a:lt1>
        <a:sysClr val="window" lastClr="FFFFFF"/>
      </a:lt1>
      <a:dk2>
        <a:srgbClr val="58595B"/>
      </a:dk2>
      <a:lt2>
        <a:srgbClr val="FFFFFF"/>
      </a:lt2>
      <a:accent1>
        <a:srgbClr val="00DDFF"/>
      </a:accent1>
      <a:accent2>
        <a:srgbClr val="00B8FF"/>
      </a:accent2>
      <a:accent3>
        <a:srgbClr val="0057D9"/>
      </a:accent3>
      <a:accent4>
        <a:srgbClr val="8C00FF"/>
      </a:accent4>
      <a:accent5>
        <a:srgbClr val="9F00D9"/>
      </a:accent5>
      <a:accent6>
        <a:srgbClr val="EA00FF"/>
      </a:accent6>
      <a:hlink>
        <a:srgbClr val="F33B48"/>
      </a:hlink>
      <a:folHlink>
        <a:srgbClr val="FFC000"/>
      </a:folHlink>
    </a:clrScheme>
    <a:fontScheme name="Custom 4">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AAFCF4670CE3745BA504989B24FD943" ma:contentTypeVersion="15" ma:contentTypeDescription="Create a new document." ma:contentTypeScope="" ma:versionID="c720f15b2904be5d0814b14f41286b42">
  <xsd:schema xmlns:xsd="http://www.w3.org/2001/XMLSchema" xmlns:xs="http://www.w3.org/2001/XMLSchema" xmlns:p="http://schemas.microsoft.com/office/2006/metadata/properties" xmlns:ns3="dad0ec12-f8ec-4490-8ae1-467d048451b7" xmlns:ns4="9af3a453-42f8-4e33-a47a-d8cffdb28839" targetNamespace="http://schemas.microsoft.com/office/2006/metadata/properties" ma:root="true" ma:fieldsID="f685dc1ebd3fe1a8ed721b0062617109" ns3:_="" ns4:_="">
    <xsd:import namespace="dad0ec12-f8ec-4490-8ae1-467d048451b7"/>
    <xsd:import namespace="9af3a453-42f8-4e33-a47a-d8cffdb28839"/>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AutoTags" minOccurs="0"/>
                <xsd:element ref="ns3:MediaServiceOCR" minOccurs="0"/>
                <xsd:element ref="ns3:MediaServiceGenerationTime" minOccurs="0"/>
                <xsd:element ref="ns3:MediaServiceEventHashCode" minOccurs="0"/>
                <xsd:element ref="ns3:MediaServiceObjectDetectorVersions" minOccurs="0"/>
                <xsd:element ref="ns3:MediaServiceDateTaken" minOccurs="0"/>
                <xsd:element ref="ns3:MediaServiceSystemTag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d0ec12-f8ec-4490-8ae1-467d048451b7"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af3a453-42f8-4e33-a47a-d8cffdb28839"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ad0ec12-f8ec-4490-8ae1-467d048451b7" xsi:nil="true"/>
  </documentManagement>
</p:properties>
</file>

<file path=customXml/itemProps1.xml><?xml version="1.0" encoding="utf-8"?>
<ds:datastoreItem xmlns:ds="http://schemas.openxmlformats.org/officeDocument/2006/customXml" ds:itemID="{D129FE17-688C-408B-8031-790EA34FBF5E}">
  <ds:schemaRefs>
    <ds:schemaRef ds:uri="http://schemas.microsoft.com/sharepoint/v3/contenttype/forms"/>
  </ds:schemaRefs>
</ds:datastoreItem>
</file>

<file path=customXml/itemProps2.xml><?xml version="1.0" encoding="utf-8"?>
<ds:datastoreItem xmlns:ds="http://schemas.openxmlformats.org/officeDocument/2006/customXml" ds:itemID="{1D31CC31-CB67-43F1-8A03-31FAF52CD647}">
  <ds:schemaRefs>
    <ds:schemaRef ds:uri="9af3a453-42f8-4e33-a47a-d8cffdb28839"/>
    <ds:schemaRef ds:uri="dad0ec12-f8ec-4490-8ae1-467d048451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FF58A6B-DDF3-4AFC-944A-D61225898331}">
  <ds:schemaRefs>
    <ds:schemaRef ds:uri="http://purl.org/dc/dcmitype/"/>
    <ds:schemaRef ds:uri="http://purl.org/dc/terms/"/>
    <ds:schemaRef ds:uri="http://schemas.microsoft.com/office/2006/documentManagement/types"/>
    <ds:schemaRef ds:uri="http://purl.org/dc/elements/1.1/"/>
    <ds:schemaRef ds:uri="dad0ec12-f8ec-4490-8ae1-467d048451b7"/>
    <ds:schemaRef ds:uri="http://www.w3.org/XML/1998/namespace"/>
    <ds:schemaRef ds:uri="9af3a453-42f8-4e33-a47a-d8cffdb28839"/>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0</TotalTime>
  <Words>3949</Words>
  <Application>Microsoft Office PowerPoint</Application>
  <PresentationFormat>Widescreen</PresentationFormat>
  <Paragraphs>854</Paragraphs>
  <Slides>92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92</vt:i4>
      </vt:variant>
    </vt:vector>
  </HeadingPairs>
  <TitlesOfParts>
    <vt:vector size="100" baseType="lpstr">
      <vt:lpstr>Arial</vt:lpstr>
      <vt:lpstr>Montserrat</vt:lpstr>
      <vt:lpstr>Montserrat ExtraBold</vt:lpstr>
      <vt:lpstr>Montserrat Light</vt:lpstr>
      <vt:lpstr>Montserrat Medium</vt:lpstr>
      <vt:lpstr>Montserrat SemiBold</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Алексей</dc:creator>
  <cp:lastModifiedBy>Kim Gia Bảo</cp:lastModifiedBy>
  <cp:revision>1</cp:revision>
  <dcterms:created xsi:type="dcterms:W3CDTF">2021-01-26T20:04:04Z</dcterms:created>
  <dcterms:modified xsi:type="dcterms:W3CDTF">2025-10-12T06:57:39Z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0x010100DAAFCF4670CE3745BA504989B24FD943</vt:lpwstr>
  </property>
</Properties>
</file>